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tags/tag3.xml" ContentType="application/vnd.openxmlformats-officedocument.presentationml.tags+xml"/>
  <Override PartName="/ppt/notesSlides/notesSlide34.xml" ContentType="application/vnd.openxmlformats-officedocument.presentationml.notesSlide+xml"/>
  <Override PartName="/ppt/charts/chart19.xml" ContentType="application/vnd.openxmlformats-officedocument.drawingml.chart+xml"/>
  <Override PartName="/ppt/theme/themeOverride3.xml" ContentType="application/vnd.openxmlformats-officedocument.themeOverr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tags/tag4.xml" ContentType="application/vnd.openxmlformats-officedocument.presentationml.tags+xml"/>
  <Override PartName="/ppt/notesSlides/notesSlide35.xml" ContentType="application/vnd.openxmlformats-officedocument.presentationml.notesSlide+xml"/>
  <Override PartName="/ppt/charts/chart21.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22.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tags/tag5.xml" ContentType="application/vnd.openxmlformats-officedocument.presentationml.tags+xml"/>
  <Override PartName="/ppt/notesSlides/notesSlide36.xml" ContentType="application/vnd.openxmlformats-officedocument.presentationml.notesSlide+xml"/>
  <Override PartName="/ppt/charts/chart23.xml" ContentType="application/vnd.openxmlformats-officedocument.drawingml.chart+xml"/>
  <Override PartName="/ppt/drawings/drawing7.xml" ContentType="application/vnd.openxmlformats-officedocument.drawingml.chartshapes+xml"/>
  <Override PartName="/ppt/charts/chart24.xml" ContentType="application/vnd.openxmlformats-officedocument.drawingml.chart+xml"/>
  <Override PartName="/ppt/theme/themeOverride7.xml" ContentType="application/vnd.openxmlformats-officedocument.themeOverride+xml"/>
  <Override PartName="/ppt/tags/tag6.xml" ContentType="application/vnd.openxmlformats-officedocument.presentationml.tags+xml"/>
  <Override PartName="/ppt/notesSlides/notesSlide37.xml" ContentType="application/vnd.openxmlformats-officedocument.presentationml.notesSlide+xml"/>
  <Override PartName="/ppt/charts/chart25.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charts/chart26.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tags/tag7.xml" ContentType="application/vnd.openxmlformats-officedocument.presentationml.tags+xml"/>
  <Override PartName="/ppt/notesSlides/notesSlide38.xml" ContentType="application/vnd.openxmlformats-officedocument.presentationml.notesSlide+xml"/>
  <Override PartName="/ppt/charts/chart27.xml" ContentType="application/vnd.openxmlformats-officedocument.drawingml.chart+xml"/>
  <Override PartName="/ppt/drawings/drawing10.xml" ContentType="application/vnd.openxmlformats-officedocument.drawingml.chartshapes+xml"/>
  <Override PartName="/ppt/charts/chart2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0.xml" ContentType="application/vnd.openxmlformats-officedocument.themeOverride+xml"/>
  <Override PartName="/ppt/drawings/drawing11.xml" ContentType="application/vnd.openxmlformats-officedocument.drawingml.chartshapes+xml"/>
  <Override PartName="/ppt/tags/tag8.xml" ContentType="application/vnd.openxmlformats-officedocument.presentationml.tags+xml"/>
  <Override PartName="/ppt/notesSlides/notesSlide39.xml" ContentType="application/vnd.openxmlformats-officedocument.presentationml.notesSlide+xml"/>
  <Override PartName="/ppt/charts/chart2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1.xml" ContentType="application/vnd.openxmlformats-officedocument.themeOverride+xml"/>
  <Override PartName="/ppt/drawings/drawing12.xml" ContentType="application/vnd.openxmlformats-officedocument.drawingml.chartshapes+xml"/>
  <Override PartName="/ppt/charts/chart30.xml" ContentType="application/vnd.openxmlformats-officedocument.drawingml.chart+xml"/>
  <Override PartName="/ppt/drawings/drawing13.xml" ContentType="application/vnd.openxmlformats-officedocument.drawingml.chartshapes+xml"/>
  <Override PartName="/ppt/tags/tag9.xml" ContentType="application/vnd.openxmlformats-officedocument.presentationml.tags+xml"/>
  <Override PartName="/ppt/notesSlides/notesSlide40.xml" ContentType="application/vnd.openxmlformats-officedocument.presentationml.notesSlide+xml"/>
  <Override PartName="/ppt/charts/chart31.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4.xml" ContentType="application/vnd.openxmlformats-officedocument.drawingml.chartshapes+xml"/>
  <Override PartName="/ppt/tags/tag10.xml" ContentType="application/vnd.openxmlformats-officedocument.presentationml.tags+xml"/>
  <Override PartName="/ppt/notesSlides/notesSlide41.xml" ContentType="application/vnd.openxmlformats-officedocument.presentationml.notesSlide+xml"/>
  <Override PartName="/ppt/charts/chart32.xml" ContentType="application/vnd.openxmlformats-officedocument.drawingml.chart+xml"/>
  <Override PartName="/ppt/theme/themeOverride12.xml" ContentType="application/vnd.openxmlformats-officedocument.themeOverride+xml"/>
  <Override PartName="/ppt/drawings/drawing15.xml" ContentType="application/vnd.openxmlformats-officedocument.drawingml.chartshapes+xml"/>
  <Override PartName="/ppt/charts/chart33.xml" ContentType="application/vnd.openxmlformats-officedocument.drawingml.chart+xml"/>
  <Override PartName="/ppt/theme/themeOverride13.xml" ContentType="application/vnd.openxmlformats-officedocument.themeOverride+xml"/>
  <Override PartName="/ppt/drawings/drawing16.xml" ContentType="application/vnd.openxmlformats-officedocument.drawingml.chartshapes+xml"/>
  <Override PartName="/ppt/tags/tag11.xml" ContentType="application/vnd.openxmlformats-officedocument.presentationml.tags+xml"/>
  <Override PartName="/ppt/notesSlides/notesSlide42.xml" ContentType="application/vnd.openxmlformats-officedocument.presentationml.notesSlide+xml"/>
  <Override PartName="/ppt/charts/chart34.xml" ContentType="application/vnd.openxmlformats-officedocument.drawingml.chart+xml"/>
  <Override PartName="/ppt/theme/themeOverride14.xml" ContentType="application/vnd.openxmlformats-officedocument.themeOverride+xml"/>
  <Override PartName="/ppt/charts/chart35.xml" ContentType="application/vnd.openxmlformats-officedocument.drawingml.chart+xml"/>
  <Override PartName="/ppt/theme/themeOverride15.xml" ContentType="application/vnd.openxmlformats-officedocument.themeOverride+xml"/>
  <Override PartName="/ppt/drawings/drawing17.xml" ContentType="application/vnd.openxmlformats-officedocument.drawingml.chartshapes+xml"/>
  <Override PartName="/ppt/tags/tag12.xml" ContentType="application/vnd.openxmlformats-officedocument.presentationml.tags+xml"/>
  <Override PartName="/ppt/notesSlides/notesSlide43.xml" ContentType="application/vnd.openxmlformats-officedocument.presentationml.notesSlide+xml"/>
  <Override PartName="/ppt/charts/chart36.xml" ContentType="application/vnd.openxmlformats-officedocument.drawingml.chart+xml"/>
  <Override PartName="/ppt/theme/themeOverride16.xml" ContentType="application/vnd.openxmlformats-officedocument.themeOverride+xml"/>
  <Override PartName="/ppt/drawings/drawing18.xml" ContentType="application/vnd.openxmlformats-officedocument.drawingml.chartshapes+xml"/>
  <Override PartName="/ppt/charts/chart37.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7.xml" ContentType="application/vnd.openxmlformats-officedocument.themeOverride+xml"/>
  <Override PartName="/ppt/drawings/drawing19.xml" ContentType="application/vnd.openxmlformats-officedocument.drawingml.chartshapes+xml"/>
  <Override PartName="/ppt/tags/tag13.xml" ContentType="application/vnd.openxmlformats-officedocument.presentationml.tags+xml"/>
  <Override PartName="/ppt/notesSlides/notesSlide44.xml" ContentType="application/vnd.openxmlformats-officedocument.presentationml.notesSlide+xml"/>
  <Override PartName="/ppt/charts/chart38.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8.xml" ContentType="application/vnd.openxmlformats-officedocument.themeOverride+xml"/>
  <Override PartName="/ppt/charts/chart39.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9.xml" ContentType="application/vnd.openxmlformats-officedocument.themeOverride+xml"/>
  <Override PartName="/ppt/tags/tag14.xml" ContentType="application/vnd.openxmlformats-officedocument.presentationml.tags+xml"/>
  <Override PartName="/ppt/notesSlides/notesSlide45.xml" ContentType="application/vnd.openxmlformats-officedocument.presentationml.notesSlide+xml"/>
  <Override PartName="/ppt/charts/chart40.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0.xml" ContentType="application/vnd.openxmlformats-officedocument.themeOverride+xml"/>
  <Override PartName="/ppt/drawings/drawing20.xml" ContentType="application/vnd.openxmlformats-officedocument.drawingml.chartshapes+xml"/>
  <Override PartName="/ppt/charts/chart41.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1.xml" ContentType="application/vnd.openxmlformats-officedocument.themeOverride+xml"/>
  <Override PartName="/ppt/drawings/drawing21.xml" ContentType="application/vnd.openxmlformats-officedocument.drawingml.chartshapes+xml"/>
  <Override PartName="/ppt/tags/tag15.xml" ContentType="application/vnd.openxmlformats-officedocument.presentationml.tags+xml"/>
  <Override PartName="/ppt/notesSlides/notesSlide46.xml" ContentType="application/vnd.openxmlformats-officedocument.presentationml.notesSlide+xml"/>
  <Override PartName="/ppt/charts/chart42.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2.xml" ContentType="application/vnd.openxmlformats-officedocument.themeOverride+xml"/>
  <Override PartName="/ppt/charts/chart43.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3.xml" ContentType="application/vnd.openxmlformats-officedocument.themeOverride+xml"/>
  <Override PartName="/ppt/drawings/drawing22.xml" ContentType="application/vnd.openxmlformats-officedocument.drawingml.chartshapes+xml"/>
  <Override PartName="/ppt/tags/tag16.xml" ContentType="application/vnd.openxmlformats-officedocument.presentationml.tags+xml"/>
  <Override PartName="/ppt/notesSlides/notesSlide47.xml" ContentType="application/vnd.openxmlformats-officedocument.presentationml.notesSlide+xml"/>
  <Override PartName="/ppt/charts/chart44.xml" ContentType="application/vnd.openxmlformats-officedocument.drawingml.chart+xml"/>
  <Override PartName="/ppt/theme/themeOverride24.xml" ContentType="application/vnd.openxmlformats-officedocument.themeOverride+xml"/>
  <Override PartName="/ppt/charts/chart45.xml" ContentType="application/vnd.openxmlformats-officedocument.drawingml.chart+xml"/>
  <Override PartName="/ppt/theme/themeOverride25.xml" ContentType="application/vnd.openxmlformats-officedocument.themeOverride+xml"/>
  <Override PartName="/ppt/drawings/drawing23.xml" ContentType="application/vnd.openxmlformats-officedocument.drawingml.chartshapes+xml"/>
  <Override PartName="/ppt/tags/tag17.xml" ContentType="application/vnd.openxmlformats-officedocument.presentationml.tags+xml"/>
  <Override PartName="/ppt/notesSlides/notesSlide48.xml" ContentType="application/vnd.openxmlformats-officedocument.presentationml.notesSlide+xml"/>
  <Override PartName="/ppt/charts/chart46.xml" ContentType="application/vnd.openxmlformats-officedocument.drawingml.chart+xml"/>
  <Override PartName="/ppt/theme/themeOverride26.xml" ContentType="application/vnd.openxmlformats-officedocument.themeOverride+xml"/>
  <Override PartName="/ppt/drawings/drawing24.xml" ContentType="application/vnd.openxmlformats-officedocument.drawingml.chartshapes+xml"/>
  <Override PartName="/ppt/charts/chart4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drawings/drawing25.xml" ContentType="application/vnd.openxmlformats-officedocument.drawingml.chartshapes+xml"/>
  <Override PartName="/ppt/tags/tag18.xml" ContentType="application/vnd.openxmlformats-officedocument.presentationml.tags+xml"/>
  <Override PartName="/ppt/notesSlides/notesSlide49.xml" ContentType="application/vnd.openxmlformats-officedocument.presentationml.notesSlide+xml"/>
  <Override PartName="/ppt/charts/chart4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charts/chart4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tags/tag19.xml" ContentType="application/vnd.openxmlformats-officedocument.presentationml.tags+xml"/>
  <Override PartName="/ppt/notesSlides/notesSlide50.xml" ContentType="application/vnd.openxmlformats-officedocument.presentationml.notesSlide+xml"/>
  <Override PartName="/ppt/charts/chart5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notesSlides/notesSlide51.xml" ContentType="application/vnd.openxmlformats-officedocument.presentationml.notesSlide+xml"/>
  <Override PartName="/ppt/charts/chart5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26.xml" ContentType="application/vnd.openxmlformats-officedocument.drawingml.chartshapes+xml"/>
  <Override PartName="/ppt/tags/tag20.xml" ContentType="application/vnd.openxmlformats-officedocument.presentationml.tags+xml"/>
  <Override PartName="/ppt/notesSlides/notesSlide52.xml" ContentType="application/vnd.openxmlformats-officedocument.presentationml.notesSlide+xml"/>
  <Override PartName="/ppt/charts/chart5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3.xml" ContentType="application/vnd.openxmlformats-officedocument.drawingml.chart+xml"/>
  <Override PartName="/ppt/charts/style33.xml" ContentType="application/vnd.ms-office.chartstyle+xml"/>
  <Override PartName="/ppt/charts/colors33.xml" ContentType="application/vnd.ms-office.chartcolorstyle+xml"/>
  <Override PartName="/ppt/tags/tag21.xml" ContentType="application/vnd.openxmlformats-officedocument.presentationml.tags+xml"/>
  <Override PartName="/ppt/notesSlides/notesSlide53.xml" ContentType="application/vnd.openxmlformats-officedocument.presentationml.notesSlide+xml"/>
  <Override PartName="/ppt/charts/chart54.xml" ContentType="application/vnd.openxmlformats-officedocument.drawingml.chart+xml"/>
  <Override PartName="/ppt/charts/style34.xml" ContentType="application/vnd.ms-office.chartstyle+xml"/>
  <Override PartName="/ppt/charts/colors34.xml" ContentType="application/vnd.ms-office.chartcolorstyle+xml"/>
  <Override PartName="/ppt/tags/tag22.xml" ContentType="application/vnd.openxmlformats-officedocument.presentationml.tags+xml"/>
  <Override PartName="/ppt/notesSlides/notesSlide54.xml" ContentType="application/vnd.openxmlformats-officedocument.presentationml.notesSlide+xml"/>
  <Override PartName="/ppt/tags/tag23.xml" ContentType="application/vnd.openxmlformats-officedocument.presentationml.tags+xml"/>
  <Override PartName="/ppt/notesSlides/notesSlide55.xml" ContentType="application/vnd.openxmlformats-officedocument.presentationml.notesSlide+xml"/>
  <Override PartName="/ppt/charts/chart55.xml" ContentType="application/vnd.openxmlformats-officedocument.drawingml.chart+xml"/>
  <Override PartName="/ppt/notesSlides/notesSlide56.xml" ContentType="application/vnd.openxmlformats-officedocument.presentationml.notesSlide+xml"/>
  <Override PartName="/ppt/charts/chart56.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60.xml" ContentType="application/vnd.openxmlformats-officedocument.presentationml.notesSlide+xml"/>
  <Override PartName="/ppt/charts/chart59.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8"/>
  </p:sldMasterIdLst>
  <p:notesMasterIdLst>
    <p:notesMasterId r:id="rId76"/>
  </p:notesMasterIdLst>
  <p:sldIdLst>
    <p:sldId id="2147483573" r:id="rId9"/>
    <p:sldId id="2147483590" r:id="rId10"/>
    <p:sldId id="2147483574" r:id="rId11"/>
    <p:sldId id="268" r:id="rId12"/>
    <p:sldId id="269" r:id="rId13"/>
    <p:sldId id="273" r:id="rId14"/>
    <p:sldId id="2147483374" r:id="rId15"/>
    <p:sldId id="2147483568" r:id="rId16"/>
    <p:sldId id="2147483576" r:id="rId17"/>
    <p:sldId id="2147483582" r:id="rId18"/>
    <p:sldId id="2147483577" r:id="rId19"/>
    <p:sldId id="2147483567" r:id="rId20"/>
    <p:sldId id="2147483343" r:id="rId21"/>
    <p:sldId id="2147483584" r:id="rId22"/>
    <p:sldId id="2147483348" r:id="rId23"/>
    <p:sldId id="2147483571" r:id="rId24"/>
    <p:sldId id="2147483643" r:id="rId25"/>
    <p:sldId id="2147483300" r:id="rId26"/>
    <p:sldId id="2147483398" r:id="rId27"/>
    <p:sldId id="2147483585" r:id="rId28"/>
    <p:sldId id="363" r:id="rId29"/>
    <p:sldId id="2147483561" r:id="rId30"/>
    <p:sldId id="2147483644" r:id="rId31"/>
    <p:sldId id="2147483586" r:id="rId32"/>
    <p:sldId id="467" r:id="rId33"/>
    <p:sldId id="256" r:id="rId34"/>
    <p:sldId id="523" r:id="rId35"/>
    <p:sldId id="419" r:id="rId36"/>
    <p:sldId id="2147483320" r:id="rId37"/>
    <p:sldId id="2147483645" r:id="rId38"/>
    <p:sldId id="263" r:id="rId39"/>
    <p:sldId id="2147483607" r:id="rId40"/>
    <p:sldId id="2147483579" r:id="rId41"/>
    <p:sldId id="2147483616" r:id="rId42"/>
    <p:sldId id="2147483617" r:id="rId43"/>
    <p:sldId id="2147483618" r:id="rId44"/>
    <p:sldId id="2147483619" r:id="rId45"/>
    <p:sldId id="2147483620" r:id="rId46"/>
    <p:sldId id="2147483621" r:id="rId47"/>
    <p:sldId id="2147483593" r:id="rId48"/>
    <p:sldId id="2147483622" r:id="rId49"/>
    <p:sldId id="2147483623" r:id="rId50"/>
    <p:sldId id="2147483624" r:id="rId51"/>
    <p:sldId id="258" r:id="rId52"/>
    <p:sldId id="259" r:id="rId53"/>
    <p:sldId id="260" r:id="rId54"/>
    <p:sldId id="261" r:id="rId55"/>
    <p:sldId id="262" r:id="rId56"/>
    <p:sldId id="264" r:id="rId57"/>
    <p:sldId id="265" r:id="rId58"/>
    <p:sldId id="266" r:id="rId59"/>
    <p:sldId id="267" r:id="rId60"/>
    <p:sldId id="2147483626" r:id="rId61"/>
    <p:sldId id="2147483628" r:id="rId62"/>
    <p:sldId id="2147483629" r:id="rId63"/>
    <p:sldId id="257" r:id="rId64"/>
    <p:sldId id="507" r:id="rId65"/>
    <p:sldId id="359" r:id="rId66"/>
    <p:sldId id="270" r:id="rId67"/>
    <p:sldId id="2147483400" r:id="rId68"/>
    <p:sldId id="2147483347" r:id="rId69"/>
    <p:sldId id="2147483638" r:id="rId70"/>
    <p:sldId id="2147483341" r:id="rId71"/>
    <p:sldId id="2147483342" r:id="rId72"/>
    <p:sldId id="2147483646" r:id="rId73"/>
    <p:sldId id="2147483647" r:id="rId74"/>
    <p:sldId id="2147483634" r:id="rId75"/>
  </p:sldIdLst>
  <p:sldSz cx="12192000" cy="6858000"/>
  <p:notesSz cx="6858000" cy="9144000"/>
  <p:custDataLst>
    <p:custData r:id="rId3"/>
    <p:custData r:id="rId5"/>
    <p:custData r:id="rId4"/>
    <p:custData r:id="rId7"/>
    <p:custData r:id="rId2"/>
    <p:custData r:id="rId1"/>
    <p:custData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642" userDrawn="1">
          <p15:clr>
            <a:srgbClr val="A4A3A4"/>
          </p15:clr>
        </p15:guide>
        <p15:guide id="4"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720F53-4CEA-3551-5665-5B6F2EBCB1AE}" name="Nicole McLeod" initials="NM" userId="S::Nicole.McLeod@abrdn.com::495293a7-2698-43c2-9f38-a774d36985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6" autoAdjust="0"/>
    <p:restoredTop sz="88170" autoAdjust="0"/>
  </p:normalViewPr>
  <p:slideViewPr>
    <p:cSldViewPr snapToGrid="0" showGuides="1">
      <p:cViewPr varScale="1">
        <p:scale>
          <a:sx n="97" d="100"/>
          <a:sy n="97" d="100"/>
        </p:scale>
        <p:origin x="1320" y="90"/>
      </p:cViewPr>
      <p:guideLst>
        <p:guide pos="642"/>
        <p:guide orient="horz" pos="2160"/>
      </p:guideLst>
    </p:cSldViewPr>
  </p:slideViewPr>
  <p:outlineViewPr>
    <p:cViewPr>
      <p:scale>
        <a:sx n="33" d="100"/>
        <a:sy n="33" d="100"/>
      </p:scale>
      <p:origin x="0" y="-12102"/>
    </p:cViewPr>
  </p:outlineViewPr>
  <p:notesTextViewPr>
    <p:cViewPr>
      <p:scale>
        <a:sx n="1" d="1"/>
        <a:sy n="1" d="1"/>
      </p:scale>
      <p:origin x="0" y="0"/>
    </p:cViewPr>
  </p:notesTextViewPr>
  <p:sorterViewPr>
    <p:cViewPr varScale="1">
      <p:scale>
        <a:sx n="100" d="100"/>
        <a:sy n="100" d="100"/>
      </p:scale>
      <p:origin x="0" y="-147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aberdeen.aberdeen-asset.com\GroupDFS\London%20File3%20Group\Global%20Presentations\EMEA\Standard%20Presentations\Working%20StdP%20(restricted)\Fixed%20Income\12.%20AUM\AUM%20chart%20June%202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oleObject" Target="file:///\\aberdeen.aberdeen-asset.com\GroupDFS\London%20File3%20Group\Global%20Presentations\EMEA\Team%20personnel%20(access%20restricted)\Projects\Standardisation%202025\Proof%20of%20concepts%20(1)\EMD\EMD%20raw%20data\LX0411%20Chart.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2.xml"/><Relationship Id="rId4" Type="http://schemas.openxmlformats.org/officeDocument/2006/relationships/oleObject" Target="https://aberdeenasset-my.sharepoint.com/personal/mark_bell_abrdn_com/Documents/timeline.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3.xml"/><Relationship Id="rId4" Type="http://schemas.openxmlformats.org/officeDocument/2006/relationships/oleObject" Target="https://aberdeenasset-my.sharepoint.com/personal/felix_feather_abrdn_com/Documents/Trump%20tariff%20scenarios_27Feb%20(1).xlsx" TargetMode="External"/></Relationships>
</file>

<file path=ppt/charts/_rels/chart19.xml.rels><?xml version="1.0" encoding="UTF-8" standalone="yes"?>
<Relationships xmlns="http://schemas.openxmlformats.org/package/2006/relationships"><Relationship Id="rId2" Type="http://schemas.openxmlformats.org/officeDocument/2006/relationships/oleObject" Target="file:///\\In02\in02\GROUPS\Invest\ASIRI\Geographic%20folders\Emerging%20Markets\Global%20and%20US%20charts\Critical%20minerals%20chart.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4.xml"/><Relationship Id="rId4" Type="http://schemas.openxmlformats.org/officeDocument/2006/relationships/oleObject" Target="file:///\\In02\in02\GROUPS\Invest\ASIRI\Geographic%20folders\Emerging%20Markets\Global%20and%20US%20charts\Weighted%20average%20tarrif%20sheet%20-%20MB%20update.xlsx" TargetMode="Externa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4.xlsx"/><Relationship Id="rId1" Type="http://schemas.openxmlformats.org/officeDocument/2006/relationships/themeOverride" Target="../theme/themeOverride5.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In02\IN02\GROUPS\Invest\ASIRI\Team%20member%20folders\Tettey\Global%20manufacturing%20charts.xlsx" TargetMode="External"/><Relationship Id="rId1" Type="http://schemas.openxmlformats.org/officeDocument/2006/relationships/themeOverride" Target="../theme/themeOverride6.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paul.diggle\Downloads\chpx5h.xls" TargetMode="Externa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7.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https://aberdeenasset-my.sharepoint.com/personal/felix_feather_abrdn_com/Documents/US%20EU%20Tarriff%20by%20Product%20post%20LD%20Estimate%20.xlsx" TargetMode="External"/><Relationship Id="rId1" Type="http://schemas.openxmlformats.org/officeDocument/2006/relationships/themeOverride" Target="../theme/themeOverride8.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https://aberdeenasset-my.sharepoint.com/personal/felix_feather_abrdn_com/Documents/Copy%20of%202024%20NATO%20defence%20spending.xlsx" TargetMode="External"/><Relationship Id="rId1" Type="http://schemas.openxmlformats.org/officeDocument/2006/relationships/themeOverride" Target="../theme/themeOverride9.xml"/></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In02\IN02\GROUPS\Invest\ASIRI\Geographic%20folders\Emerging%20Markets\Pan-EM\EM%20spreadsheets%20(NEW)\EM%20GDP%20&amp;%20Activity\Global%20PMIs.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1.xml"/><Relationship Id="rId4" Type="http://schemas.openxmlformats.org/officeDocument/2006/relationships/package" Target="../embeddings/Microsoft_Excel_Worksheet1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2.xml"/><Relationship Id="rId4" Type="http://schemas.openxmlformats.org/officeDocument/2006/relationships/oleObject" Target="file:///\\In02\in02\GROUPS\Invest\ASIRI\Geographic%20folders\Emerging%20Markets\Pan-EM\Inflation\Updated_spreadsheets\EM%20INFLATION.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In02\in02\GROUPS\Invest\ASIRI\Geographic%20folders\Emerging%20Markets\Pan-EM\Inflation\Updated_spreadsheets\EM%20INFLATION.xlsx" TargetMode="External"/></Relationships>
</file>

<file path=ppt/charts/_rels/chart31.xml.rels><?xml version="1.0" encoding="UTF-8" standalone="yes"?>
<Relationships xmlns="http://schemas.openxmlformats.org/package/2006/relationships"><Relationship Id="rId3" Type="http://schemas.openxmlformats.org/officeDocument/2006/relationships/oleObject" Target="file:///\\In02\IN02\GROUPS\Invest\ASIRI\Geographic%20folders\Emerging%20Markets\Pan-EM\EM%20spreadsheets%20(NEW)\Government\Government.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4.xml"/></Relationships>
</file>

<file path=ppt/charts/_rels/chart32.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package" Target="../embeddings/Microsoft_Excel_Worksheet17.xlsx"/><Relationship Id="rId1" Type="http://schemas.openxmlformats.org/officeDocument/2006/relationships/themeOverride" Target="../theme/themeOverride12.xml"/></Relationships>
</file>

<file path=ppt/charts/_rels/chart33.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oleObject" Target="file:///\\In02\IN02\GROUPS\Invest\ASIRI\Geographic%20folders\Emerging%20Markets\Pan-EM\EM%20spreadsheets%20(NEW)\EM%20Monetary%20Policy\EM%20central%20banks%20hiking%20vs%20cutting.xlsx" TargetMode="External"/><Relationship Id="rId1" Type="http://schemas.openxmlformats.org/officeDocument/2006/relationships/themeOverride" Target="../theme/themeOverride13.xml"/></Relationships>
</file>

<file path=ppt/charts/_rels/chart34.xml.rels><?xml version="1.0" encoding="UTF-8" standalone="yes"?>
<Relationships xmlns="http://schemas.openxmlformats.org/package/2006/relationships"><Relationship Id="rId2" Type="http://schemas.openxmlformats.org/officeDocument/2006/relationships/oleObject" Target="file:///\\in02\in02\GROUPS\invest\asiri\Geographic%20folders\Emerging%20Markets\China\Consumption%20and%20households\Consumption_income_saving.xlsx" TargetMode="External"/><Relationship Id="rId1" Type="http://schemas.openxmlformats.org/officeDocument/2006/relationships/themeOverride" Target="../theme/themeOverride14.xml"/></Relationships>
</file>

<file path=ppt/charts/_rels/chart35.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oleObject" Target="file:///\\In02\in02\GROUPS\Invest\ASIRI\Themes\ChinaFCI\Output_forecast_2.xlsx" TargetMode="External"/><Relationship Id="rId1" Type="http://schemas.openxmlformats.org/officeDocument/2006/relationships/themeOverride" Target="../theme/themeOverride15.xml"/></Relationships>
</file>

<file path=ppt/charts/_rels/chart36.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oleObject" Target="file:///\\In02\in02\GROUPS\Invest\ASIRI\Geographic%20folders\Emerging%20Markets\China\Property%20sector\Property%20dashboard_macro%20indicators.xlsx" TargetMode="External"/><Relationship Id="rId1" Type="http://schemas.openxmlformats.org/officeDocument/2006/relationships/themeOverride" Target="../theme/themeOverride16.xm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19.xml"/><Relationship Id="rId4" Type="http://schemas.openxmlformats.org/officeDocument/2006/relationships/oleObject" Target="file:///\\In02\in02\GROUPS\Invest\ASIRI\Geographic%20folders\Emerging%20Markets\China\Property%20sector\Property%20dashboard_macro%20indicators.xlsx"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https://aberdeenasset-my.sharepoint.com/personal/michael_langham_abrdn_com/Documents/India%20data%20and%20charts%20pack.xlsx"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https://aberdeenasset-my.sharepoint.com/personal/michael_langham_abrdn_com/Documents/India%20data%20and%20charts%20pack.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20.xml"/><Relationship Id="rId4" Type="http://schemas.openxmlformats.org/officeDocument/2006/relationships/oleObject" Target="https://aberdeenasset-my.sharepoint.com/personal/michael_langham_abrdn_com/Documents/India%20data%20and%20charts%20pack.xlsx"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21.xml"/><Relationship Id="rId4" Type="http://schemas.openxmlformats.org/officeDocument/2006/relationships/oleObject" Target="https://aberdeenasset-my.sharepoint.com/personal/michael_langham_abrdn_com/Documents/India%20data%20and%20charts%20pack.xlsx" TargetMode="Externa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In02\IN02\GROUPS\Invest\ASIRI\Geographic%20folders\Emerging%20Markets\Latam\Brazil%20&amp;%20MEX%20Data%20-%20TA\Brazil%20&amp;%20Mexico%20TA%20Data%20-%20Haver%20-%20Latest.xlsx"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22.xml"/><Relationship Id="rId4" Type="http://schemas.openxmlformats.org/officeDocument/2006/relationships/oleObject" Target="file:///\\In02\IN02\GROUPS\Invest\ASIRI\Geographic%20folders\Emerging%20Markets\Latam\Brazil%20&amp;%20MEX%20Data%20-%20TA\Brazil%20&amp;%20Mexico%20TA%20Data%20-%20Haver%20-%20Latest.xlsx" TargetMode="External"/></Relationships>
</file>

<file path=ppt/charts/_rels/chart44.xml.rels><?xml version="1.0" encoding="UTF-8" standalone="yes"?>
<Relationships xmlns="http://schemas.openxmlformats.org/package/2006/relationships"><Relationship Id="rId2" Type="http://schemas.openxmlformats.org/officeDocument/2006/relationships/oleObject" Target="file:///\\In02\IN02\GROUPS\Invest\ASIRI\Team%20member%20folders\Tettey\Global%20manufacturing%20charts.xlsx" TargetMode="External"/><Relationship Id="rId1" Type="http://schemas.openxmlformats.org/officeDocument/2006/relationships/themeOverride" Target="../theme/themeOverride24.xml"/></Relationships>
</file>

<file path=ppt/charts/_rels/chart45.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oleObject" Target="file:///\\In02\IN02\GROUPS\Invest\ASIRI\Geographic%20folders\Emerging%20Markets\Latam\Brazil%20&amp;%20MEX%20Data%20-%20TA\Brazil%20&amp;%20Mexico%20TA%20Data%20-%20Haver%20-%20Latest.xlsx" TargetMode="External"/><Relationship Id="rId1" Type="http://schemas.openxmlformats.org/officeDocument/2006/relationships/themeOverride" Target="../theme/themeOverride25.xml"/></Relationships>
</file>

<file path=ppt/charts/_rels/chart46.xml.rels><?xml version="1.0" encoding="UTF-8" standalone="yes"?>
<Relationships xmlns="http://schemas.openxmlformats.org/package/2006/relationships"><Relationship Id="rId3" Type="http://schemas.openxmlformats.org/officeDocument/2006/relationships/chartUserShapes" Target="../drawings/drawing24.xml"/><Relationship Id="rId2" Type="http://schemas.openxmlformats.org/officeDocument/2006/relationships/oleObject" Target="file:///\\In02\IN02\GROUPS\Invest\ASIRI\Geographic%20folders\Emerging%20Markets\Latam\Brazil%20&amp;%20MEX%20Data%20-%20TA\Brazil%20&amp;%20Mexico%20TA%20Data%20-%20Haver%20-%20Latest.xlsx" TargetMode="External"/><Relationship Id="rId1" Type="http://schemas.openxmlformats.org/officeDocument/2006/relationships/themeOverride" Target="../theme/themeOverride26.xm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25.xml"/><Relationship Id="rId4" Type="http://schemas.openxmlformats.org/officeDocument/2006/relationships/oleObject" Target="file:///\\In02\IN02\GROUPS\Invest\ASIRI\Geographic%20folders\Emerging%20Markets\Latam\Brazil%20&amp;%20MEX%20Data%20-%20TA\Brazil%20&amp;%20Mexico%20TA%20Data%20-%20Haver%20-%20Latest.xlsx"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In02\IN02\GROUPS\Invest\ASIRI\Geographic%20folders\Emerging%20Markets\Latam\Brazil%20&amp;%20MEX%20Data%20-%20TA\Brazil%20&amp;%20Mexico%20TA%20Data%20-%20Haver%20-%20Latest.xlsx" TargetMode="Externa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In02\IN02\GROUPS\Invest\ASIRI\Geographic%20folders\Emerging%20Markets\Latam\Brazil%20&amp;%20MEX%20Data%20-%20TA\Brazil%20&amp;%20Mexico%20TA%20Data%20-%20Haver%20-%20Latest.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18.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26.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2.xml"/><Relationship Id="rId1" Type="http://schemas.microsoft.com/office/2011/relationships/chartStyle" Target="style3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3.xml"/><Relationship Id="rId1" Type="http://schemas.microsoft.com/office/2011/relationships/chartStyle" Target="style3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34.xml"/><Relationship Id="rId1" Type="http://schemas.microsoft.com/office/2011/relationships/chartStyle" Target="style34.xml"/></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35.xml"/><Relationship Id="rId1" Type="http://schemas.microsoft.com/office/2011/relationships/chartStyle" Target="style35.xml"/></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6.xml"/><Relationship Id="rId1" Type="http://schemas.microsoft.com/office/2011/relationships/chartStyle" Target="style36.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7.xml"/><Relationship Id="rId1" Type="http://schemas.microsoft.com/office/2011/relationships/chartStyle" Target="style37.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159689176587007E-2"/>
          <c:y val="4.6860055664874646E-2"/>
          <c:w val="0.55000000000000004"/>
          <c:h val="0.91666666666666663"/>
        </c:manualLayout>
      </c:layout>
      <c:doughnutChart>
        <c:varyColors val="1"/>
        <c:ser>
          <c:idx val="0"/>
          <c:order val="0"/>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91AA-48DA-B1B4-44AB7A15798A}"/>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91AA-48DA-B1B4-44AB7A15798A}"/>
              </c:ext>
            </c:extLst>
          </c:dPt>
          <c:dPt>
            <c:idx val="2"/>
            <c:bubble3D val="0"/>
            <c:spPr>
              <a:solidFill>
                <a:schemeClr val="accent3"/>
              </a:solidFill>
              <a:ln w="12700">
                <a:solidFill>
                  <a:schemeClr val="lt1"/>
                </a:solidFill>
              </a:ln>
              <a:effectLst/>
            </c:spPr>
            <c:extLst>
              <c:ext xmlns:c16="http://schemas.microsoft.com/office/drawing/2014/chart" uri="{C3380CC4-5D6E-409C-BE32-E72D297353CC}">
                <c16:uniqueId val="{00000005-91AA-48DA-B1B4-44AB7A15798A}"/>
              </c:ext>
            </c:extLst>
          </c:dPt>
          <c:dPt>
            <c:idx val="3"/>
            <c:bubble3D val="0"/>
            <c:spPr>
              <a:solidFill>
                <a:schemeClr val="accent4"/>
              </a:solidFill>
              <a:ln w="12700">
                <a:solidFill>
                  <a:schemeClr val="lt1"/>
                </a:solidFill>
              </a:ln>
              <a:effectLst/>
            </c:spPr>
            <c:extLst>
              <c:ext xmlns:c16="http://schemas.microsoft.com/office/drawing/2014/chart" uri="{C3380CC4-5D6E-409C-BE32-E72D297353CC}">
                <c16:uniqueId val="{00000007-91AA-48DA-B1B4-44AB7A15798A}"/>
              </c:ext>
            </c:extLst>
          </c:dPt>
          <c:dPt>
            <c:idx val="4"/>
            <c:bubble3D val="0"/>
            <c:spPr>
              <a:solidFill>
                <a:schemeClr val="accent5"/>
              </a:solidFill>
              <a:ln w="12700">
                <a:solidFill>
                  <a:schemeClr val="lt1"/>
                </a:solidFill>
              </a:ln>
              <a:effectLst/>
            </c:spPr>
            <c:extLst>
              <c:ext xmlns:c16="http://schemas.microsoft.com/office/drawing/2014/chart" uri="{C3380CC4-5D6E-409C-BE32-E72D297353CC}">
                <c16:uniqueId val="{00000009-91AA-48DA-B1B4-44AB7A15798A}"/>
              </c:ext>
            </c:extLst>
          </c:dPt>
          <c:dLbls>
            <c:dLbl>
              <c:idx val="0"/>
              <c:tx>
                <c:rich>
                  <a:bodyPr/>
                  <a:lstStyle/>
                  <a:p>
                    <a:r>
                      <a:rPr lang="en-US"/>
                      <a:t>69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1AA-48DA-B1B4-44AB7A15798A}"/>
                </c:ext>
              </c:extLst>
            </c:dLbl>
            <c:dLbl>
              <c:idx val="1"/>
              <c:tx>
                <c:rich>
                  <a:bodyPr/>
                  <a:lstStyle/>
                  <a:p>
                    <a:r>
                      <a:rPr lang="en-US"/>
                      <a:t>11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1AA-48DA-B1B4-44AB7A15798A}"/>
                </c:ext>
              </c:extLst>
            </c:dLbl>
            <c:dLbl>
              <c:idx val="2"/>
              <c:tx>
                <c:rich>
                  <a:bodyPr/>
                  <a:lstStyle/>
                  <a:p>
                    <a:r>
                      <a:rPr lang="en-US"/>
                      <a:t>19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1AA-48DA-B1B4-44AB7A15798A}"/>
                </c:ext>
              </c:extLst>
            </c:dLbl>
            <c:dLbl>
              <c:idx val="3"/>
              <c:tx>
                <c:rich>
                  <a:bodyPr/>
                  <a:lstStyle/>
                  <a:p>
                    <a:r>
                      <a:rPr lang="en-US"/>
                      <a:t>28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1AA-48DA-B1B4-44AB7A15798A}"/>
                </c:ext>
              </c:extLst>
            </c:dLbl>
            <c:dLbl>
              <c:idx val="4"/>
              <c:tx>
                <c:rich>
                  <a:bodyPr/>
                  <a:lstStyle/>
                  <a:p>
                    <a:r>
                      <a:rPr lang="en-US"/>
                      <a:t>50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1AA-48DA-B1B4-44AB7A15798A}"/>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Developed Market and Global Credit</c:v>
                </c:pt>
                <c:pt idx="1">
                  <c:v>Private Credit</c:v>
                </c:pt>
                <c:pt idx="2">
                  <c:v>Emerging Market Debt and Asia</c:v>
                </c:pt>
                <c:pt idx="3">
                  <c:v>Government Bonds</c:v>
                </c:pt>
                <c:pt idx="4">
                  <c:v>Money Markets</c:v>
                </c:pt>
              </c:strCache>
            </c:strRef>
          </c:cat>
          <c:val>
            <c:numRef>
              <c:f>Sheet1!$D$2:$D$6</c:f>
              <c:numCache>
                <c:formatCode>General</c:formatCode>
                <c:ptCount val="5"/>
                <c:pt idx="0">
                  <c:v>68</c:v>
                </c:pt>
                <c:pt idx="1">
                  <c:v>10</c:v>
                </c:pt>
                <c:pt idx="2">
                  <c:v>18</c:v>
                </c:pt>
                <c:pt idx="3">
                  <c:v>22</c:v>
                </c:pt>
                <c:pt idx="4">
                  <c:v>48</c:v>
                </c:pt>
              </c:numCache>
            </c:numRef>
          </c:val>
          <c:extLst>
            <c:ext xmlns:c16="http://schemas.microsoft.com/office/drawing/2014/chart" uri="{C3380CC4-5D6E-409C-BE32-E72D297353CC}">
              <c16:uniqueId val="{0000000A-91AA-48DA-B1B4-44AB7A15798A}"/>
            </c:ext>
          </c:extLst>
        </c:ser>
        <c:dLbls>
          <c:showLegendKey val="0"/>
          <c:showVal val="0"/>
          <c:showCatName val="0"/>
          <c:showSerName val="0"/>
          <c:showPercent val="0"/>
          <c:showBubbleSize val="0"/>
          <c:showLeaderLines val="1"/>
        </c:dLbls>
        <c:firstSliceAng val="0"/>
        <c:holeSize val="8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mj-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664150305023333"/>
          <c:y val="2.9776020938634764E-2"/>
          <c:w val="0.79245767195767192"/>
          <c:h val="0.82674209485161998"/>
        </c:manualLayout>
      </c:layout>
      <c:scatterChart>
        <c:scatterStyle val="lineMarker"/>
        <c:varyColors val="0"/>
        <c:ser>
          <c:idx val="0"/>
          <c:order val="0"/>
          <c:tx>
            <c:strRef>
              <c:f>'Data '!$B$2:$B$9</c:f>
              <c:strCache>
                <c:ptCount val="8"/>
                <c:pt idx="0">
                  <c:v>US Treasuries</c:v>
                </c:pt>
                <c:pt idx="1">
                  <c:v>US IG Corporates</c:v>
                </c:pt>
                <c:pt idx="2">
                  <c:v>EM HC Corporates</c:v>
                </c:pt>
                <c:pt idx="3">
                  <c:v>US High Yield</c:v>
                </c:pt>
                <c:pt idx="4">
                  <c:v>EM HC Sovereign</c:v>
                </c:pt>
                <c:pt idx="5">
                  <c:v>Frontier Bonds</c:v>
                </c:pt>
                <c:pt idx="6">
                  <c:v>EM LC Sovereign</c:v>
                </c:pt>
                <c:pt idx="7">
                  <c:v>EM Equities</c:v>
                </c:pt>
              </c:strCache>
            </c:strRef>
          </c:tx>
          <c:spPr>
            <a:ln w="25400" cap="rnd">
              <a:noFill/>
              <a:round/>
            </a:ln>
            <a:effectLst/>
          </c:spPr>
          <c:marker>
            <c:symbol val="circle"/>
            <c:size val="10"/>
            <c:spPr>
              <a:solidFill>
                <a:schemeClr val="accent1"/>
              </a:solidFill>
              <a:ln w="9525">
                <a:solidFill>
                  <a:schemeClr val="accent1"/>
                </a:solidFill>
              </a:ln>
              <a:effectLst/>
            </c:spPr>
          </c:marker>
          <c:dPt>
            <c:idx val="2"/>
            <c:marker>
              <c:symbol val="circle"/>
              <c:size val="10"/>
              <c:spPr>
                <a:solidFill>
                  <a:schemeClr val="accent2"/>
                </a:solidFill>
                <a:ln w="9525">
                  <a:solidFill>
                    <a:schemeClr val="accent2"/>
                  </a:solidFill>
                </a:ln>
                <a:effectLst/>
              </c:spPr>
            </c:marker>
            <c:bubble3D val="0"/>
            <c:extLst>
              <c:ext xmlns:c16="http://schemas.microsoft.com/office/drawing/2014/chart" uri="{C3380CC4-5D6E-409C-BE32-E72D297353CC}">
                <c16:uniqueId val="{00000000-47E0-4039-A4EA-679A416E319F}"/>
              </c:ext>
            </c:extLst>
          </c:dPt>
          <c:dPt>
            <c:idx val="4"/>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1-47E0-4039-A4EA-679A416E319F}"/>
              </c:ext>
            </c:extLst>
          </c:dPt>
          <c:dPt>
            <c:idx val="5"/>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2-47E0-4039-A4EA-679A416E319F}"/>
              </c:ext>
            </c:extLst>
          </c:dPt>
          <c:dPt>
            <c:idx val="6"/>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3-47E0-4039-A4EA-679A416E319F}"/>
              </c:ext>
            </c:extLst>
          </c:dPt>
          <c:dLbls>
            <c:dLbl>
              <c:idx val="0"/>
              <c:layout>
                <c:manualLayout>
                  <c:x val="-0.15078943001337355"/>
                  <c:y val="-5.8828487114134631E-2"/>
                </c:manualLayout>
              </c:layout>
              <c:tx>
                <c:rich>
                  <a:bodyPr/>
                  <a:lstStyle/>
                  <a:p>
                    <a:fld id="{96152E8B-E386-42CF-82BA-25662038F33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5198914497125174"/>
                      <c:h val="7.1335804705820419E-2"/>
                    </c:manualLayout>
                  </c15:layout>
                  <c15:dlblFieldTable/>
                  <c15:showDataLabelsRange val="1"/>
                </c:ext>
                <c:ext xmlns:c16="http://schemas.microsoft.com/office/drawing/2014/chart" uri="{C3380CC4-5D6E-409C-BE32-E72D297353CC}">
                  <c16:uniqueId val="{00000004-47E0-4039-A4EA-679A416E319F}"/>
                </c:ext>
              </c:extLst>
            </c:dLbl>
            <c:dLbl>
              <c:idx val="1"/>
              <c:layout>
                <c:manualLayout>
                  <c:x val="-0.18523794183969308"/>
                  <c:y val="-4.7919381047027261E-2"/>
                </c:manualLayout>
              </c:layout>
              <c:tx>
                <c:rich>
                  <a:bodyPr/>
                  <a:lstStyle/>
                  <a:p>
                    <a:fld id="{571E9E55-C0ED-43AD-B966-B9E188BDAD7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2986948585039194"/>
                      <c:h val="6.1409672325604223E-2"/>
                    </c:manualLayout>
                  </c15:layout>
                  <c15:dlblFieldTable/>
                  <c15:showDataLabelsRange val="1"/>
                </c:ext>
                <c:ext xmlns:c16="http://schemas.microsoft.com/office/drawing/2014/chart" uri="{C3380CC4-5D6E-409C-BE32-E72D297353CC}">
                  <c16:uniqueId val="{00000005-47E0-4039-A4EA-679A416E319F}"/>
                </c:ext>
              </c:extLst>
            </c:dLbl>
            <c:dLbl>
              <c:idx val="2"/>
              <c:layout>
                <c:manualLayout>
                  <c:x val="-0.19143663181733875"/>
                  <c:y val="-4.8979210614552619E-2"/>
                </c:manualLayout>
              </c:layout>
              <c:tx>
                <c:rich>
                  <a:bodyPr/>
                  <a:lstStyle/>
                  <a:p>
                    <a:fld id="{EB7CF521-7EAF-4A3B-A523-0A096DDADB7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4226686580568327"/>
                      <c:h val="4.8174829151982616E-2"/>
                    </c:manualLayout>
                  </c15:layout>
                  <c15:dlblFieldTable/>
                  <c15:showDataLabelsRange val="1"/>
                </c:ext>
                <c:ext xmlns:c16="http://schemas.microsoft.com/office/drawing/2014/chart" uri="{C3380CC4-5D6E-409C-BE32-E72D297353CC}">
                  <c16:uniqueId val="{00000000-47E0-4039-A4EA-679A416E319F}"/>
                </c:ext>
              </c:extLst>
            </c:dLbl>
            <c:dLbl>
              <c:idx val="3"/>
              <c:layout>
                <c:manualLayout>
                  <c:x val="-0.11649827705703766"/>
                  <c:y val="-5.4229769903914517E-2"/>
                </c:manualLayout>
              </c:layout>
              <c:tx>
                <c:rich>
                  <a:bodyPr/>
                  <a:lstStyle/>
                  <a:p>
                    <a:fld id="{52642EF6-9DC4-40FC-B5A7-E44DEF0B3A8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47E0-4039-A4EA-679A416E319F}"/>
                </c:ext>
              </c:extLst>
            </c:dLbl>
            <c:dLbl>
              <c:idx val="4"/>
              <c:layout>
                <c:manualLayout>
                  <c:x val="-3.4982477718882091E-2"/>
                  <c:y val="-4.7093766519129429E-2"/>
                </c:manualLayout>
              </c:layout>
              <c:tx>
                <c:rich>
                  <a:bodyPr/>
                  <a:lstStyle/>
                  <a:p>
                    <a:fld id="{F035FABF-FA55-46B3-9D67-BA8DB92F03D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0969885104596795"/>
                      <c:h val="6.4718383119009626E-2"/>
                    </c:manualLayout>
                  </c15:layout>
                  <c15:dlblFieldTable/>
                  <c15:showDataLabelsRange val="1"/>
                </c:ext>
                <c:ext xmlns:c16="http://schemas.microsoft.com/office/drawing/2014/chart" uri="{C3380CC4-5D6E-409C-BE32-E72D297353CC}">
                  <c16:uniqueId val="{00000001-47E0-4039-A4EA-679A416E319F}"/>
                </c:ext>
              </c:extLst>
            </c:dLbl>
            <c:dLbl>
              <c:idx val="5"/>
              <c:layout>
                <c:manualLayout>
                  <c:x val="-0.15912671684188948"/>
                  <c:y val="-4.9968958040076041E-2"/>
                </c:manualLayout>
              </c:layout>
              <c:tx>
                <c:rich>
                  <a:bodyPr/>
                  <a:lstStyle/>
                  <a:p>
                    <a:fld id="{2745835B-4B41-4D65-9306-36DCB371861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7858162259251668"/>
                      <c:h val="0.11434904502009063"/>
                    </c:manualLayout>
                  </c15:layout>
                  <c15:dlblFieldTable/>
                  <c15:showDataLabelsRange val="1"/>
                </c:ext>
                <c:ext xmlns:c16="http://schemas.microsoft.com/office/drawing/2014/chart" uri="{C3380CC4-5D6E-409C-BE32-E72D297353CC}">
                  <c16:uniqueId val="{00000002-47E0-4039-A4EA-679A416E319F}"/>
                </c:ext>
              </c:extLst>
            </c:dLbl>
            <c:dLbl>
              <c:idx val="6"/>
              <c:layout>
                <c:manualLayout>
                  <c:x val="-0.20567839048818345"/>
                  <c:y val="-5.2211065527323949E-2"/>
                </c:manualLayout>
              </c:layout>
              <c:tx>
                <c:rich>
                  <a:bodyPr/>
                  <a:lstStyle/>
                  <a:p>
                    <a:fld id="{274E6CA7-4044-4F50-B97A-2F003193DAF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7168575082242461"/>
                      <c:h val="7.1335804705820419E-2"/>
                    </c:manualLayout>
                  </c15:layout>
                  <c15:dlblFieldTable/>
                  <c15:showDataLabelsRange val="1"/>
                </c:ext>
                <c:ext xmlns:c16="http://schemas.microsoft.com/office/drawing/2014/chart" uri="{C3380CC4-5D6E-409C-BE32-E72D297353CC}">
                  <c16:uniqueId val="{00000003-47E0-4039-A4EA-679A416E319F}"/>
                </c:ext>
              </c:extLst>
            </c:dLbl>
            <c:dLbl>
              <c:idx val="7"/>
              <c:layout>
                <c:manualLayout>
                  <c:x val="-8.2496266143438565E-2"/>
                  <c:y val="-5.0921059110509238E-2"/>
                </c:manualLayout>
              </c:layout>
              <c:tx>
                <c:rich>
                  <a:bodyPr/>
                  <a:lstStyle/>
                  <a:p>
                    <a:fld id="{3824464A-F32C-4D2E-BC6E-88C21BDAE8D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7E0-4039-A4EA-679A416E319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'Data '!$D$2:$D$9</c:f>
              <c:numCache>
                <c:formatCode>0.00%</c:formatCode>
                <c:ptCount val="8"/>
                <c:pt idx="0">
                  <c:v>4.8500000000000001E-2</c:v>
                </c:pt>
                <c:pt idx="1">
                  <c:v>6.9500000000000006E-2</c:v>
                </c:pt>
                <c:pt idx="2">
                  <c:v>6.4100000000000004E-2</c:v>
                </c:pt>
                <c:pt idx="3">
                  <c:v>7.6499999999999999E-2</c:v>
                </c:pt>
                <c:pt idx="4">
                  <c:v>9.0300000000000005E-2</c:v>
                </c:pt>
                <c:pt idx="5">
                  <c:v>0.12740000000000001</c:v>
                </c:pt>
                <c:pt idx="6">
                  <c:v>0.1111</c:v>
                </c:pt>
                <c:pt idx="7">
                  <c:v>0.1709</c:v>
                </c:pt>
              </c:numCache>
            </c:numRef>
          </c:xVal>
          <c:yVal>
            <c:numRef>
              <c:f>'Data '!$C$2:$C$9</c:f>
              <c:numCache>
                <c:formatCode>0.00%</c:formatCode>
                <c:ptCount val="8"/>
                <c:pt idx="0">
                  <c:v>5.5999999999999999E-3</c:v>
                </c:pt>
                <c:pt idx="1">
                  <c:v>2.1100000000000001E-2</c:v>
                </c:pt>
                <c:pt idx="2">
                  <c:v>3.9899999999999998E-2</c:v>
                </c:pt>
                <c:pt idx="3">
                  <c:v>5.0900000000000001E-2</c:v>
                </c:pt>
                <c:pt idx="4">
                  <c:v>3.0800000000000001E-2</c:v>
                </c:pt>
                <c:pt idx="5">
                  <c:v>5.3199999999999997E-2</c:v>
                </c:pt>
                <c:pt idx="6">
                  <c:v>4.4999999999999997E-3</c:v>
                </c:pt>
                <c:pt idx="7">
                  <c:v>1.1599999999999999E-2</c:v>
                </c:pt>
              </c:numCache>
            </c:numRef>
          </c:yVal>
          <c:smooth val="0"/>
          <c:extLst>
            <c:ext xmlns:c15="http://schemas.microsoft.com/office/drawing/2012/chart" uri="{02D57815-91ED-43cb-92C2-25804820EDAC}">
              <c15:datalabelsRange>
                <c15:f>'Data '!$B$2:$B$9</c15:f>
                <c15:dlblRangeCache>
                  <c:ptCount val="8"/>
                  <c:pt idx="0">
                    <c:v>US Treasuries</c:v>
                  </c:pt>
                  <c:pt idx="1">
                    <c:v>US IG Corporates</c:v>
                  </c:pt>
                  <c:pt idx="2">
                    <c:v>EM HC Corporates</c:v>
                  </c:pt>
                  <c:pt idx="3">
                    <c:v>US High Yield</c:v>
                  </c:pt>
                  <c:pt idx="4">
                    <c:v>EM HC Sovereign</c:v>
                  </c:pt>
                  <c:pt idx="5">
                    <c:v>Frontier Bonds</c:v>
                  </c:pt>
                  <c:pt idx="6">
                    <c:v>EM LC Sovereign</c:v>
                  </c:pt>
                  <c:pt idx="7">
                    <c:v>EM Equities</c:v>
                  </c:pt>
                </c15:dlblRangeCache>
              </c15:datalabelsRange>
            </c:ext>
            <c:ext xmlns:c16="http://schemas.microsoft.com/office/drawing/2014/chart" uri="{C3380CC4-5D6E-409C-BE32-E72D297353CC}">
              <c16:uniqueId val="{00000008-47E0-4039-A4EA-679A416E319F}"/>
            </c:ext>
          </c:extLst>
        </c:ser>
        <c:dLbls>
          <c:showLegendKey val="0"/>
          <c:showVal val="0"/>
          <c:showCatName val="0"/>
          <c:showSerName val="0"/>
          <c:showPercent val="0"/>
          <c:showBubbleSize val="0"/>
        </c:dLbls>
        <c:axId val="1636960272"/>
        <c:axId val="1"/>
      </c:scatterChart>
      <c:valAx>
        <c:axId val="1636960272"/>
        <c:scaling>
          <c:orientation val="minMax"/>
        </c:scaling>
        <c:delete val="0"/>
        <c:axPos val="b"/>
        <c:majorGridlines>
          <c:spPr>
            <a:ln w="6350" cap="flat" cmpd="sng" algn="ctr">
              <a:solidFill>
                <a:schemeClr val="bg1">
                  <a:lumMod val="7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en-GB" dirty="0">
                    <a:latin typeface="+mj-lt"/>
                  </a:rPr>
                  <a:t>Annualised volatility (%)</a:t>
                </a:r>
              </a:p>
            </c:rich>
          </c:tx>
          <c:layout>
            <c:manualLayout>
              <c:xMode val="edge"/>
              <c:yMode val="edge"/>
              <c:x val="0.33487857142857136"/>
              <c:y val="0.9453555343798585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title>
        <c:numFmt formatCode="0%" sourceLinked="0"/>
        <c:majorTickMark val="none"/>
        <c:minorTickMark val="none"/>
        <c:tickLblPos val="low"/>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
        <c:crosses val="autoZero"/>
        <c:crossBetween val="midCat"/>
      </c:valAx>
      <c:valAx>
        <c:axId val="1"/>
        <c:scaling>
          <c:orientation val="minMax"/>
        </c:scaling>
        <c:delete val="0"/>
        <c:axPos val="l"/>
        <c:majorGridlines>
          <c:spPr>
            <a:ln w="6350"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en-GB" dirty="0">
                    <a:latin typeface="+mj-lt"/>
                  </a:rPr>
                  <a:t>Annualised returns USD (%) </a:t>
                </a:r>
              </a:p>
            </c:rich>
          </c:tx>
          <c:layout>
            <c:manualLayout>
              <c:xMode val="edge"/>
              <c:yMode val="edge"/>
              <c:x val="1.73532081881278E-2"/>
              <c:y val="0.1501479931626924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36960272"/>
        <c:crosses val="autoZero"/>
        <c:crossBetween val="midCat"/>
      </c:valAx>
      <c:spPr>
        <a:noFill/>
        <a:ln w="6350">
          <a:solidFill>
            <a:schemeClr val="bg1">
              <a:lumMod val="75000"/>
            </a:schemeClr>
          </a:solid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751455026455029"/>
          <c:y val="5.6725368204841239E-3"/>
          <c:w val="0.68158465608465613"/>
          <c:h val="0.97448568265836799"/>
        </c:manualLayout>
      </c:layout>
      <c:barChart>
        <c:barDir val="bar"/>
        <c:grouping val="clustered"/>
        <c:varyColors val="0"/>
        <c:ser>
          <c:idx val="0"/>
          <c:order val="0"/>
          <c:tx>
            <c:strRef>
              <c:f>'Data '!$B$2:$B$7</c:f>
              <c:strCache>
                <c:ptCount val="6"/>
                <c:pt idx="0">
                  <c:v>US High Yield</c:v>
                </c:pt>
                <c:pt idx="1">
                  <c:v>EM HC Corporates</c:v>
                </c:pt>
                <c:pt idx="2">
                  <c:v>EM HC Sovereign</c:v>
                </c:pt>
                <c:pt idx="3">
                  <c:v>US IG Corporates</c:v>
                </c:pt>
                <c:pt idx="4">
                  <c:v>EM Equities</c:v>
                </c:pt>
                <c:pt idx="5">
                  <c:v>EM LC Sovereign</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449-4140-AE39-E4634E9F3ED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4449-4140-AE39-E4634E9F3EDF}"/>
              </c:ext>
            </c:extLst>
          </c:dPt>
          <c:dPt>
            <c:idx val="3"/>
            <c:invertIfNegative val="0"/>
            <c:bubble3D val="0"/>
            <c:extLst>
              <c:ext xmlns:c16="http://schemas.microsoft.com/office/drawing/2014/chart" uri="{C3380CC4-5D6E-409C-BE32-E72D297353CC}">
                <c16:uniqueId val="{00000004-4449-4140-AE39-E4634E9F3EDF}"/>
              </c:ext>
            </c:extLst>
          </c:dPt>
          <c:dPt>
            <c:idx val="4"/>
            <c:invertIfNegative val="0"/>
            <c:bubble3D val="0"/>
            <c:extLst>
              <c:ext xmlns:c16="http://schemas.microsoft.com/office/drawing/2014/chart" uri="{C3380CC4-5D6E-409C-BE32-E72D297353CC}">
                <c16:uniqueId val="{00000005-4449-4140-AE39-E4634E9F3EDF}"/>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4449-4140-AE39-E4634E9F3EDF}"/>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'!$B$2:$B$7</c:f>
              <c:strCache>
                <c:ptCount val="6"/>
                <c:pt idx="0">
                  <c:v>US High Yield</c:v>
                </c:pt>
                <c:pt idx="1">
                  <c:v>EM HC Corporates</c:v>
                </c:pt>
                <c:pt idx="2">
                  <c:v>EM HC Sovereign</c:v>
                </c:pt>
                <c:pt idx="3">
                  <c:v>US IG Corporates</c:v>
                </c:pt>
                <c:pt idx="4">
                  <c:v>EM Equities</c:v>
                </c:pt>
                <c:pt idx="5">
                  <c:v>EM LC Sovereign</c:v>
                </c:pt>
              </c:strCache>
            </c:strRef>
          </c:cat>
          <c:val>
            <c:numRef>
              <c:f>'Data '!$C$2:$C$7</c:f>
              <c:numCache>
                <c:formatCode>0.00</c:formatCode>
                <c:ptCount val="6"/>
                <c:pt idx="0">
                  <c:v>0.59</c:v>
                </c:pt>
                <c:pt idx="1">
                  <c:v>0.54</c:v>
                </c:pt>
                <c:pt idx="2">
                  <c:v>0.28000000000000003</c:v>
                </c:pt>
                <c:pt idx="3">
                  <c:v>0.22</c:v>
                </c:pt>
                <c:pt idx="4">
                  <c:v>0.04</c:v>
                </c:pt>
                <c:pt idx="5">
                  <c:v>-0.01</c:v>
                </c:pt>
              </c:numCache>
            </c:numRef>
          </c:val>
          <c:extLst>
            <c:ext xmlns:c16="http://schemas.microsoft.com/office/drawing/2014/chart" uri="{C3380CC4-5D6E-409C-BE32-E72D297353CC}">
              <c16:uniqueId val="{00000008-4449-4140-AE39-E4634E9F3EDF}"/>
            </c:ext>
          </c:extLst>
        </c:ser>
        <c:dLbls>
          <c:showLegendKey val="0"/>
          <c:showVal val="0"/>
          <c:showCatName val="0"/>
          <c:showSerName val="0"/>
          <c:showPercent val="0"/>
          <c:showBubbleSize val="0"/>
        </c:dLbls>
        <c:gapWidth val="49"/>
        <c:axId val="1636960272"/>
        <c:axId val="1"/>
      </c:barChart>
      <c:catAx>
        <c:axId val="1636960272"/>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
        <c:crosses val="autoZero"/>
        <c:auto val="1"/>
        <c:lblAlgn val="ctr"/>
        <c:lblOffset val="100"/>
        <c:tickMarkSkip val="1"/>
        <c:noMultiLvlLbl val="0"/>
      </c:catAx>
      <c:valAx>
        <c:axId val="1"/>
        <c:scaling>
          <c:orientation val="minMax"/>
        </c:scaling>
        <c:delete val="1"/>
        <c:axPos val="t"/>
        <c:numFmt formatCode="#,##0.0" sourceLinked="0"/>
        <c:majorTickMark val="none"/>
        <c:minorTickMark val="none"/>
        <c:tickLblPos val="high"/>
        <c:crossAx val="163696027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885613123565999E-2"/>
          <c:y val="3.6666666666666667E-2"/>
          <c:w val="0.86031169398162621"/>
          <c:h val="0.78089814147654901"/>
        </c:manualLayout>
      </c:layout>
      <c:scatterChart>
        <c:scatterStyle val="lineMarker"/>
        <c:varyColors val="0"/>
        <c:ser>
          <c:idx val="0"/>
          <c:order val="0"/>
          <c:tx>
            <c:strRef>
              <c:f>'Relative Value'!$C$2</c:f>
              <c:strCache>
                <c:ptCount val="1"/>
                <c:pt idx="0">
                  <c:v>risk adj</c:v>
                </c:pt>
              </c:strCache>
            </c:strRef>
          </c:tx>
          <c:spPr>
            <a:ln w="26955">
              <a:noFill/>
            </a:ln>
          </c:spPr>
          <c:marker>
            <c:spPr>
              <a:solidFill>
                <a:schemeClr val="accent1"/>
              </a:solidFill>
              <a:ln>
                <a:noFill/>
              </a:ln>
            </c:spPr>
          </c:marker>
          <c:dPt>
            <c:idx val="8"/>
            <c:marker>
              <c:spPr>
                <a:solidFill>
                  <a:schemeClr val="accent2"/>
                </a:solidFill>
                <a:ln>
                  <a:noFill/>
                </a:ln>
              </c:spPr>
            </c:marker>
            <c:bubble3D val="0"/>
            <c:extLst>
              <c:ext xmlns:c16="http://schemas.microsoft.com/office/drawing/2014/chart" uri="{C3380CC4-5D6E-409C-BE32-E72D297353CC}">
                <c16:uniqueId val="{00000001-5121-4249-8A0F-2FDCF8418267}"/>
              </c:ext>
            </c:extLst>
          </c:dPt>
          <c:dPt>
            <c:idx val="9"/>
            <c:marker>
              <c:spPr>
                <a:solidFill>
                  <a:schemeClr val="accent2"/>
                </a:solidFill>
                <a:ln>
                  <a:noFill/>
                </a:ln>
              </c:spPr>
            </c:marker>
            <c:bubble3D val="0"/>
            <c:extLst>
              <c:ext xmlns:c16="http://schemas.microsoft.com/office/drawing/2014/chart" uri="{C3380CC4-5D6E-409C-BE32-E72D297353CC}">
                <c16:uniqueId val="{00000000-5121-4249-8A0F-2FDCF8418267}"/>
              </c:ext>
            </c:extLst>
          </c:dPt>
          <c:dPt>
            <c:idx val="10"/>
            <c:marker>
              <c:spPr>
                <a:solidFill>
                  <a:schemeClr val="accent2"/>
                </a:solidFill>
                <a:ln>
                  <a:noFill/>
                </a:ln>
              </c:spPr>
            </c:marker>
            <c:bubble3D val="0"/>
            <c:extLst>
              <c:ext xmlns:c16="http://schemas.microsoft.com/office/drawing/2014/chart" uri="{C3380CC4-5D6E-409C-BE32-E72D297353CC}">
                <c16:uniqueId val="{00000000-6A5E-478A-BC68-1A227161EEB6}"/>
              </c:ext>
            </c:extLst>
          </c:dPt>
          <c:dPt>
            <c:idx val="17"/>
            <c:bubble3D val="0"/>
            <c:extLst>
              <c:ext xmlns:c16="http://schemas.microsoft.com/office/drawing/2014/chart" uri="{C3380CC4-5D6E-409C-BE32-E72D297353CC}">
                <c16:uniqueId val="{00000001-6A5E-478A-BC68-1A227161EEB6}"/>
              </c:ext>
            </c:extLst>
          </c:dPt>
          <c:dPt>
            <c:idx val="21"/>
            <c:marker>
              <c:spPr>
                <a:solidFill>
                  <a:schemeClr val="accent2"/>
                </a:solidFill>
                <a:ln>
                  <a:noFill/>
                </a:ln>
              </c:spPr>
            </c:marker>
            <c:bubble3D val="0"/>
            <c:extLst>
              <c:ext xmlns:c16="http://schemas.microsoft.com/office/drawing/2014/chart" uri="{C3380CC4-5D6E-409C-BE32-E72D297353CC}">
                <c16:uniqueId val="{00000002-6A5E-478A-BC68-1A227161EEB6}"/>
              </c:ext>
            </c:extLst>
          </c:dPt>
          <c:dPt>
            <c:idx val="22"/>
            <c:bubble3D val="0"/>
            <c:extLst>
              <c:ext xmlns:c16="http://schemas.microsoft.com/office/drawing/2014/chart" uri="{C3380CC4-5D6E-409C-BE32-E72D297353CC}">
                <c16:uniqueId val="{00000003-6A5E-478A-BC68-1A227161EEB6}"/>
              </c:ext>
            </c:extLst>
          </c:dPt>
          <c:dPt>
            <c:idx val="25"/>
            <c:bubble3D val="0"/>
            <c:extLst>
              <c:ext xmlns:c16="http://schemas.microsoft.com/office/drawing/2014/chart" uri="{C3380CC4-5D6E-409C-BE32-E72D297353CC}">
                <c16:uniqueId val="{00000004-6A5E-478A-BC68-1A227161EEB6}"/>
              </c:ext>
            </c:extLst>
          </c:dPt>
          <c:dPt>
            <c:idx val="78"/>
            <c:bubble3D val="0"/>
            <c:extLst>
              <c:ext xmlns:c16="http://schemas.microsoft.com/office/drawing/2014/chart" uri="{C3380CC4-5D6E-409C-BE32-E72D297353CC}">
                <c16:uniqueId val="{00000005-6A5E-478A-BC68-1A227161EEB6}"/>
              </c:ext>
            </c:extLst>
          </c:dPt>
          <c:dPt>
            <c:idx val="79"/>
            <c:bubble3D val="0"/>
            <c:extLst>
              <c:ext xmlns:c16="http://schemas.microsoft.com/office/drawing/2014/chart" uri="{C3380CC4-5D6E-409C-BE32-E72D297353CC}">
                <c16:uniqueId val="{00000006-6A5E-478A-BC68-1A227161EEB6}"/>
              </c:ext>
            </c:extLst>
          </c:dPt>
          <c:dPt>
            <c:idx val="80"/>
            <c:marker>
              <c:spPr>
                <a:solidFill>
                  <a:schemeClr val="accent2"/>
                </a:solidFill>
                <a:ln>
                  <a:noFill/>
                </a:ln>
              </c:spPr>
            </c:marker>
            <c:bubble3D val="0"/>
            <c:extLst>
              <c:ext xmlns:c16="http://schemas.microsoft.com/office/drawing/2014/chart" uri="{C3380CC4-5D6E-409C-BE32-E72D297353CC}">
                <c16:uniqueId val="{00000007-6A5E-478A-BC68-1A227161EEB6}"/>
              </c:ext>
            </c:extLst>
          </c:dPt>
          <c:xVal>
            <c:numRef>
              <c:f>'Relative Value'!$B$3:$B$83</c:f>
              <c:numCache>
                <c:formatCode>0.00</c:formatCode>
                <c:ptCount val="81"/>
                <c:pt idx="0">
                  <c:v>-3.38</c:v>
                </c:pt>
                <c:pt idx="1">
                  <c:v>-9.83</c:v>
                </c:pt>
                <c:pt idx="2">
                  <c:v>-4.6100000000000003</c:v>
                </c:pt>
                <c:pt idx="3">
                  <c:v>-3.47</c:v>
                </c:pt>
                <c:pt idx="4">
                  <c:v>-3.31</c:v>
                </c:pt>
                <c:pt idx="5">
                  <c:v>-3.74</c:v>
                </c:pt>
                <c:pt idx="6">
                  <c:v>-16.18</c:v>
                </c:pt>
                <c:pt idx="7">
                  <c:v>-3.74</c:v>
                </c:pt>
                <c:pt idx="8">
                  <c:v>-2.0699999999999998</c:v>
                </c:pt>
                <c:pt idx="9">
                  <c:v>-3.46</c:v>
                </c:pt>
                <c:pt idx="10">
                  <c:v>-5.4</c:v>
                </c:pt>
                <c:pt idx="11">
                  <c:v>-2.73</c:v>
                </c:pt>
                <c:pt idx="12">
                  <c:v>-1.98</c:v>
                </c:pt>
                <c:pt idx="13">
                  <c:v>-1.7</c:v>
                </c:pt>
                <c:pt idx="14">
                  <c:v>-2.62</c:v>
                </c:pt>
                <c:pt idx="15">
                  <c:v>-2.58</c:v>
                </c:pt>
                <c:pt idx="16">
                  <c:v>-2.68</c:v>
                </c:pt>
                <c:pt idx="17">
                  <c:v>-3.69</c:v>
                </c:pt>
                <c:pt idx="18">
                  <c:v>-2.33</c:v>
                </c:pt>
                <c:pt idx="19">
                  <c:v>-3.94</c:v>
                </c:pt>
                <c:pt idx="20">
                  <c:v>-3</c:v>
                </c:pt>
                <c:pt idx="21">
                  <c:v>-2.8</c:v>
                </c:pt>
                <c:pt idx="22">
                  <c:v>-3.08</c:v>
                </c:pt>
                <c:pt idx="23" formatCode="General">
                  <c:v>-2.9</c:v>
                </c:pt>
                <c:pt idx="24" formatCode="General">
                  <c:v>-3.38</c:v>
                </c:pt>
                <c:pt idx="25" formatCode="General">
                  <c:v>-2</c:v>
                </c:pt>
                <c:pt idx="26" formatCode="General">
                  <c:v>-2.75</c:v>
                </c:pt>
                <c:pt idx="27" formatCode="General">
                  <c:v>-3.13</c:v>
                </c:pt>
                <c:pt idx="28" formatCode="General">
                  <c:v>-3.33</c:v>
                </c:pt>
                <c:pt idx="29" formatCode="General">
                  <c:v>-3.18</c:v>
                </c:pt>
                <c:pt idx="30" formatCode="General">
                  <c:v>-1.36</c:v>
                </c:pt>
                <c:pt idx="31" formatCode="General">
                  <c:v>-1.87</c:v>
                </c:pt>
                <c:pt idx="32" formatCode="General">
                  <c:v>-4.9000000000000004</c:v>
                </c:pt>
                <c:pt idx="33" formatCode="General">
                  <c:v>-4.5</c:v>
                </c:pt>
                <c:pt idx="34" formatCode="General">
                  <c:v>-2.99</c:v>
                </c:pt>
                <c:pt idx="35" formatCode="General">
                  <c:v>-1.87</c:v>
                </c:pt>
                <c:pt idx="36" formatCode="General">
                  <c:v>-2.56</c:v>
                </c:pt>
                <c:pt idx="37" formatCode="General">
                  <c:v>-2.81</c:v>
                </c:pt>
                <c:pt idx="38" formatCode="General">
                  <c:v>-1.97</c:v>
                </c:pt>
                <c:pt idx="39" formatCode="General">
                  <c:v>-5.84</c:v>
                </c:pt>
                <c:pt idx="40" formatCode="General">
                  <c:v>-2.2400000000000002</c:v>
                </c:pt>
                <c:pt idx="41" formatCode="General">
                  <c:v>-1.68</c:v>
                </c:pt>
                <c:pt idx="42" formatCode="General">
                  <c:v>-2.67</c:v>
                </c:pt>
                <c:pt idx="43" formatCode="General">
                  <c:v>-2.4700000000000002</c:v>
                </c:pt>
                <c:pt idx="44" formatCode="General">
                  <c:v>-2.85</c:v>
                </c:pt>
                <c:pt idx="45" formatCode="General">
                  <c:v>-26.42</c:v>
                </c:pt>
                <c:pt idx="46" formatCode="General">
                  <c:v>-3.8</c:v>
                </c:pt>
                <c:pt idx="47" formatCode="General">
                  <c:v>-3.26</c:v>
                </c:pt>
                <c:pt idx="48" formatCode="General">
                  <c:v>-3.93</c:v>
                </c:pt>
                <c:pt idx="49" formatCode="General">
                  <c:v>-4.07</c:v>
                </c:pt>
                <c:pt idx="50" formatCode="General">
                  <c:v>-3.4</c:v>
                </c:pt>
                <c:pt idx="51" formatCode="General">
                  <c:v>-2.87</c:v>
                </c:pt>
                <c:pt idx="52" formatCode="General">
                  <c:v>-2.54</c:v>
                </c:pt>
                <c:pt idx="53" formatCode="General">
                  <c:v>-2.19</c:v>
                </c:pt>
                <c:pt idx="54" formatCode="General">
                  <c:v>-2.68</c:v>
                </c:pt>
                <c:pt idx="55" formatCode="General">
                  <c:v>-4.3</c:v>
                </c:pt>
                <c:pt idx="56" formatCode="General">
                  <c:v>-3.59</c:v>
                </c:pt>
                <c:pt idx="57" formatCode="General">
                  <c:v>-5.76</c:v>
                </c:pt>
                <c:pt idx="58" formatCode="General">
                  <c:v>-2.84</c:v>
                </c:pt>
                <c:pt idx="59" formatCode="General">
                  <c:v>-3.75</c:v>
                </c:pt>
                <c:pt idx="60" formatCode="General">
                  <c:v>-3.37</c:v>
                </c:pt>
                <c:pt idx="61" formatCode="General">
                  <c:v>-3.07</c:v>
                </c:pt>
                <c:pt idx="62" formatCode="General">
                  <c:v>-3.2</c:v>
                </c:pt>
                <c:pt idx="63" formatCode="General">
                  <c:v>-2.41</c:v>
                </c:pt>
                <c:pt idx="64" formatCode="General">
                  <c:v>-2.6</c:v>
                </c:pt>
                <c:pt idx="65" formatCode="General">
                  <c:v>-3.29</c:v>
                </c:pt>
                <c:pt idx="66" formatCode="General">
                  <c:v>-4.07</c:v>
                </c:pt>
                <c:pt idx="67" formatCode="General">
                  <c:v>-2.11</c:v>
                </c:pt>
                <c:pt idx="68" formatCode="General">
                  <c:v>-2.86</c:v>
                </c:pt>
                <c:pt idx="69" formatCode="General">
                  <c:v>-1.57</c:v>
                </c:pt>
                <c:pt idx="70" formatCode="General">
                  <c:v>-2.98</c:v>
                </c:pt>
                <c:pt idx="71" formatCode="General">
                  <c:v>-4.28</c:v>
                </c:pt>
                <c:pt idx="72" formatCode="General">
                  <c:v>-4.0199999999999996</c:v>
                </c:pt>
                <c:pt idx="73" formatCode="General">
                  <c:v>-3.22</c:v>
                </c:pt>
                <c:pt idx="74" formatCode="General">
                  <c:v>-2.94</c:v>
                </c:pt>
                <c:pt idx="75" formatCode="General">
                  <c:v>-15.99</c:v>
                </c:pt>
                <c:pt idx="76" formatCode="General">
                  <c:v>-3.32</c:v>
                </c:pt>
                <c:pt idx="77" formatCode="General">
                  <c:v>-14.66</c:v>
                </c:pt>
                <c:pt idx="78" formatCode="General">
                  <c:v>-1.5</c:v>
                </c:pt>
                <c:pt idx="79" formatCode="General">
                  <c:v>-12.4</c:v>
                </c:pt>
                <c:pt idx="80" formatCode="General">
                  <c:v>-6</c:v>
                </c:pt>
              </c:numCache>
            </c:numRef>
          </c:xVal>
          <c:yVal>
            <c:numRef>
              <c:f>'Relative Value'!$C$3:$C$83</c:f>
              <c:numCache>
                <c:formatCode>0.00</c:formatCode>
                <c:ptCount val="81"/>
                <c:pt idx="0">
                  <c:v>3.18</c:v>
                </c:pt>
                <c:pt idx="1">
                  <c:v>6.71</c:v>
                </c:pt>
                <c:pt idx="2">
                  <c:v>0.36</c:v>
                </c:pt>
                <c:pt idx="3">
                  <c:v>0.76</c:v>
                </c:pt>
                <c:pt idx="4">
                  <c:v>1.17</c:v>
                </c:pt>
                <c:pt idx="5">
                  <c:v>1.73</c:v>
                </c:pt>
                <c:pt idx="6">
                  <c:v>31.88</c:v>
                </c:pt>
                <c:pt idx="7">
                  <c:v>1.58</c:v>
                </c:pt>
                <c:pt idx="8">
                  <c:v>3.95</c:v>
                </c:pt>
                <c:pt idx="9">
                  <c:v>0.21</c:v>
                </c:pt>
                <c:pt idx="10">
                  <c:v>1.5</c:v>
                </c:pt>
                <c:pt idx="11">
                  <c:v>2.83</c:v>
                </c:pt>
                <c:pt idx="12">
                  <c:v>-0.05</c:v>
                </c:pt>
                <c:pt idx="13">
                  <c:v>-0.37</c:v>
                </c:pt>
                <c:pt idx="14">
                  <c:v>0.49</c:v>
                </c:pt>
                <c:pt idx="15">
                  <c:v>0.67</c:v>
                </c:pt>
                <c:pt idx="16">
                  <c:v>2.85</c:v>
                </c:pt>
                <c:pt idx="17">
                  <c:v>1.05</c:v>
                </c:pt>
                <c:pt idx="18">
                  <c:v>3.37</c:v>
                </c:pt>
                <c:pt idx="19">
                  <c:v>1.83</c:v>
                </c:pt>
                <c:pt idx="20">
                  <c:v>4.4000000000000004</c:v>
                </c:pt>
                <c:pt idx="21">
                  <c:v>3.94</c:v>
                </c:pt>
                <c:pt idx="22">
                  <c:v>4.5599999999999996</c:v>
                </c:pt>
                <c:pt idx="23" formatCode="General">
                  <c:v>2.78</c:v>
                </c:pt>
                <c:pt idx="24" formatCode="General">
                  <c:v>3.65</c:v>
                </c:pt>
                <c:pt idx="25" formatCode="General">
                  <c:v>2</c:v>
                </c:pt>
                <c:pt idx="26" formatCode="General">
                  <c:v>3.23</c:v>
                </c:pt>
                <c:pt idx="27" formatCode="General">
                  <c:v>1.83</c:v>
                </c:pt>
                <c:pt idx="28" formatCode="General">
                  <c:v>0.94</c:v>
                </c:pt>
                <c:pt idx="29" formatCode="General">
                  <c:v>-0.44</c:v>
                </c:pt>
                <c:pt idx="30" formatCode="General">
                  <c:v>0.78</c:v>
                </c:pt>
                <c:pt idx="31" formatCode="General">
                  <c:v>1.97</c:v>
                </c:pt>
                <c:pt idx="32" formatCode="General">
                  <c:v>2.73</c:v>
                </c:pt>
                <c:pt idx="33" formatCode="General">
                  <c:v>0.57999999999999996</c:v>
                </c:pt>
                <c:pt idx="34" formatCode="General">
                  <c:v>0.46</c:v>
                </c:pt>
                <c:pt idx="35" formatCode="General">
                  <c:v>0.28000000000000003</c:v>
                </c:pt>
                <c:pt idx="36" formatCode="General">
                  <c:v>3.17</c:v>
                </c:pt>
                <c:pt idx="37" formatCode="General">
                  <c:v>1.06</c:v>
                </c:pt>
                <c:pt idx="38" formatCode="General">
                  <c:v>-0.02</c:v>
                </c:pt>
                <c:pt idx="39" formatCode="General">
                  <c:v>4.4400000000000004</c:v>
                </c:pt>
                <c:pt idx="40" formatCode="General">
                  <c:v>0.01</c:v>
                </c:pt>
                <c:pt idx="41" formatCode="General">
                  <c:v>-0.14000000000000001</c:v>
                </c:pt>
                <c:pt idx="42" formatCode="General">
                  <c:v>1.94</c:v>
                </c:pt>
                <c:pt idx="43" formatCode="General">
                  <c:v>2.82</c:v>
                </c:pt>
                <c:pt idx="44" formatCode="General">
                  <c:v>0.99</c:v>
                </c:pt>
                <c:pt idx="45" formatCode="General">
                  <c:v>-2.99</c:v>
                </c:pt>
                <c:pt idx="46" formatCode="General">
                  <c:v>2.06</c:v>
                </c:pt>
                <c:pt idx="47" formatCode="General">
                  <c:v>2.73</c:v>
                </c:pt>
                <c:pt idx="48" formatCode="General">
                  <c:v>1.89</c:v>
                </c:pt>
                <c:pt idx="49" formatCode="General">
                  <c:v>5.19</c:v>
                </c:pt>
                <c:pt idx="50" formatCode="General">
                  <c:v>0</c:v>
                </c:pt>
                <c:pt idx="51" formatCode="General">
                  <c:v>1.05</c:v>
                </c:pt>
                <c:pt idx="52" formatCode="General">
                  <c:v>7.0000000000000007E-2</c:v>
                </c:pt>
                <c:pt idx="53" formatCode="General">
                  <c:v>-0.05</c:v>
                </c:pt>
                <c:pt idx="54" formatCode="General">
                  <c:v>0.34</c:v>
                </c:pt>
                <c:pt idx="55" formatCode="General">
                  <c:v>1.81</c:v>
                </c:pt>
                <c:pt idx="56" formatCode="General">
                  <c:v>0.32</c:v>
                </c:pt>
                <c:pt idx="57" formatCode="General">
                  <c:v>1.05</c:v>
                </c:pt>
                <c:pt idx="58" formatCode="General">
                  <c:v>3.07</c:v>
                </c:pt>
                <c:pt idx="59" formatCode="General">
                  <c:v>0.81</c:v>
                </c:pt>
                <c:pt idx="60" formatCode="General">
                  <c:v>1.9</c:v>
                </c:pt>
                <c:pt idx="61" formatCode="General">
                  <c:v>1.1499999999999999</c:v>
                </c:pt>
                <c:pt idx="62" formatCode="General">
                  <c:v>-0.4</c:v>
                </c:pt>
                <c:pt idx="63" formatCode="General">
                  <c:v>1.75</c:v>
                </c:pt>
                <c:pt idx="64" formatCode="General">
                  <c:v>-0.21</c:v>
                </c:pt>
                <c:pt idx="65" formatCode="General">
                  <c:v>2.79</c:v>
                </c:pt>
                <c:pt idx="66" formatCode="General">
                  <c:v>2.57</c:v>
                </c:pt>
                <c:pt idx="67" formatCode="General">
                  <c:v>2.1800000000000002</c:v>
                </c:pt>
                <c:pt idx="68" formatCode="General">
                  <c:v>1.39</c:v>
                </c:pt>
                <c:pt idx="69" formatCode="General">
                  <c:v>0.84</c:v>
                </c:pt>
                <c:pt idx="70" formatCode="General">
                  <c:v>0.31</c:v>
                </c:pt>
                <c:pt idx="71" formatCode="General">
                  <c:v>2.79</c:v>
                </c:pt>
                <c:pt idx="72" formatCode="General">
                  <c:v>2.14</c:v>
                </c:pt>
                <c:pt idx="73" formatCode="General">
                  <c:v>3.87</c:v>
                </c:pt>
                <c:pt idx="74" formatCode="General">
                  <c:v>1.84</c:v>
                </c:pt>
                <c:pt idx="75" formatCode="General">
                  <c:v>3.84</c:v>
                </c:pt>
                <c:pt idx="76" formatCode="General">
                  <c:v>0.31</c:v>
                </c:pt>
                <c:pt idx="77" formatCode="General">
                  <c:v>6.12</c:v>
                </c:pt>
                <c:pt idx="78" formatCode="General">
                  <c:v>5.9</c:v>
                </c:pt>
                <c:pt idx="79" formatCode="General">
                  <c:v>0.69</c:v>
                </c:pt>
                <c:pt idx="80" formatCode="General">
                  <c:v>1</c:v>
                </c:pt>
              </c:numCache>
            </c:numRef>
          </c:yVal>
          <c:smooth val="0"/>
          <c:extLst>
            <c:ext xmlns:c16="http://schemas.microsoft.com/office/drawing/2014/chart" uri="{C3380CC4-5D6E-409C-BE32-E72D297353CC}">
              <c16:uniqueId val="{00000008-6A5E-478A-BC68-1A227161EEB6}"/>
            </c:ext>
          </c:extLst>
        </c:ser>
        <c:dLbls>
          <c:showLegendKey val="0"/>
          <c:showVal val="0"/>
          <c:showCatName val="0"/>
          <c:showSerName val="0"/>
          <c:showPercent val="0"/>
          <c:showBubbleSize val="0"/>
        </c:dLbls>
        <c:axId val="1528941135"/>
        <c:axId val="1"/>
      </c:scatterChart>
      <c:valAx>
        <c:axId val="1528941135"/>
        <c:scaling>
          <c:orientation val="minMax"/>
          <c:max val="0"/>
          <c:min val="-9"/>
        </c:scaling>
        <c:delete val="0"/>
        <c:axPos val="b"/>
        <c:title>
          <c:tx>
            <c:rich>
              <a:bodyPr/>
              <a:lstStyle/>
              <a:p>
                <a:pPr>
                  <a:defRPr sz="900" b="0"/>
                </a:pPr>
                <a:r>
                  <a:rPr lang="en-GB" sz="900" b="0" dirty="0">
                    <a:latin typeface="+mj-lt"/>
                  </a:rPr>
                  <a:t>Six months worst case return (%)</a:t>
                </a:r>
              </a:p>
            </c:rich>
          </c:tx>
          <c:layout>
            <c:manualLayout>
              <c:xMode val="edge"/>
              <c:yMode val="edge"/>
              <c:x val="0.31846315702347894"/>
              <c:y val="0.92436744751428346"/>
            </c:manualLayout>
          </c:layout>
          <c:overlay val="0"/>
        </c:title>
        <c:numFmt formatCode="0" sourceLinked="0"/>
        <c:majorTickMark val="none"/>
        <c:minorTickMark val="none"/>
        <c:tickLblPos val="low"/>
        <c:spPr>
          <a:ln w="9525">
            <a:solidFill>
              <a:schemeClr val="tx1"/>
            </a:solidFill>
          </a:ln>
        </c:spPr>
        <c:txPr>
          <a:bodyPr rot="0" vert="horz"/>
          <a:lstStyle/>
          <a:p>
            <a:pPr>
              <a:defRPr sz="900"/>
            </a:pPr>
            <a:endParaRPr lang="en-US"/>
          </a:p>
        </c:txPr>
        <c:crossAx val="1"/>
        <c:crosses val="autoZero"/>
        <c:crossBetween val="midCat"/>
        <c:majorUnit val="1"/>
      </c:valAx>
      <c:valAx>
        <c:axId val="1"/>
        <c:scaling>
          <c:orientation val="minMax"/>
          <c:max val="6"/>
          <c:min val="-2"/>
        </c:scaling>
        <c:delete val="0"/>
        <c:axPos val="l"/>
        <c:majorGridlines>
          <c:spPr>
            <a:ln w="6350">
              <a:solidFill>
                <a:schemeClr val="bg1">
                  <a:lumMod val="75000"/>
                </a:schemeClr>
              </a:solidFill>
            </a:ln>
          </c:spPr>
        </c:majorGridlines>
        <c:title>
          <c:tx>
            <c:rich>
              <a:bodyPr/>
              <a:lstStyle/>
              <a:p>
                <a:pPr>
                  <a:defRPr sz="900" b="0"/>
                </a:pPr>
                <a:r>
                  <a:rPr lang="en-GB" sz="900" b="0" dirty="0">
                    <a:latin typeface="+mj-lt"/>
                  </a:rPr>
                  <a:t>Six months risk adjusted</a:t>
                </a:r>
                <a:r>
                  <a:rPr lang="en-GB" sz="900" b="0" baseline="0" dirty="0">
                    <a:latin typeface="+mj-lt"/>
                  </a:rPr>
                  <a:t> </a:t>
                </a:r>
                <a:r>
                  <a:rPr lang="en-GB" sz="900" b="0" dirty="0">
                    <a:latin typeface="+mj-lt"/>
                  </a:rPr>
                  <a:t> return</a:t>
                </a:r>
                <a:r>
                  <a:rPr lang="en-GB" sz="900" b="0" baseline="0" dirty="0">
                    <a:latin typeface="+mj-lt"/>
                  </a:rPr>
                  <a:t> </a:t>
                </a:r>
                <a:r>
                  <a:rPr lang="en-GB" sz="900" b="0" dirty="0">
                    <a:latin typeface="+mj-lt"/>
                  </a:rPr>
                  <a:t>(%)</a:t>
                </a:r>
              </a:p>
            </c:rich>
          </c:tx>
          <c:layout>
            <c:manualLayout>
              <c:xMode val="edge"/>
              <c:yMode val="edge"/>
              <c:x val="2.2719461482965434E-3"/>
              <c:y val="2.6272711636833517E-2"/>
            </c:manualLayout>
          </c:layout>
          <c:overlay val="0"/>
        </c:title>
        <c:numFmt formatCode="0" sourceLinked="0"/>
        <c:majorTickMark val="out"/>
        <c:minorTickMark val="none"/>
        <c:tickLblPos val="high"/>
        <c:spPr>
          <a:ln>
            <a:noFill/>
          </a:ln>
        </c:spPr>
        <c:txPr>
          <a:bodyPr/>
          <a:lstStyle/>
          <a:p>
            <a:pPr>
              <a:defRPr sz="900"/>
            </a:pPr>
            <a:endParaRPr lang="en-US"/>
          </a:p>
        </c:txPr>
        <c:crossAx val="1528941135"/>
        <c:crosses val="autoZero"/>
        <c:crossBetween val="midCat"/>
      </c:valAx>
      <c:spPr>
        <a:noFill/>
        <a:ln w="23960">
          <a:noFill/>
        </a:ln>
      </c:spPr>
    </c:plotArea>
    <c:plotVisOnly val="1"/>
    <c:dispBlanksAs val="gap"/>
    <c:showDLblsOverMax val="0"/>
  </c:chart>
  <c:txPr>
    <a:bodyPr/>
    <a:lstStyle/>
    <a:p>
      <a:pPr>
        <a:defRPr sz="1100">
          <a:latin typeface="+mn-lt"/>
          <a:cs typeface="Arial" panose="020B0604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55520929772867E-2"/>
          <c:y val="7.1414367425642417E-2"/>
          <c:w val="0.88412607886206906"/>
          <c:h val="0.80058112994194319"/>
        </c:manualLayout>
      </c:layout>
      <c:barChart>
        <c:barDir val="col"/>
        <c:grouping val="stacked"/>
        <c:varyColors val="0"/>
        <c:ser>
          <c:idx val="0"/>
          <c:order val="0"/>
          <c:tx>
            <c:strRef>
              <c:f>'LX0411 Chart'!$A$3</c:f>
              <c:strCache>
                <c:ptCount val="1"/>
                <c:pt idx="0">
                  <c:v>EUR</c:v>
                </c:pt>
              </c:strCache>
            </c:strRef>
          </c:tx>
          <c:spPr>
            <a:solidFill>
              <a:schemeClr val="accent1"/>
            </a:solidFill>
            <a:ln>
              <a:noFill/>
            </a:ln>
            <a:effectLst/>
          </c:spPr>
          <c:invertIfNegative val="0"/>
          <c:dLbls>
            <c:delete val="1"/>
          </c:dLbls>
          <c:cat>
            <c:strRef>
              <c:f>'LX0411 Chart'!$C$1:$F$1</c:f>
              <c:strCache>
                <c:ptCount val="4"/>
                <c:pt idx="0">
                  <c:v>Vega Risk</c:v>
                </c:pt>
                <c:pt idx="1">
                  <c:v>IR Risk</c:v>
                </c:pt>
                <c:pt idx="2">
                  <c:v>Credit Risk </c:v>
                </c:pt>
                <c:pt idx="3">
                  <c:v>Total</c:v>
                </c:pt>
              </c:strCache>
              <c:extLst/>
            </c:strRef>
          </c:cat>
          <c:val>
            <c:numRef>
              <c:f>'LX0411 Chart'!$C$3:$F$3</c:f>
              <c:numCache>
                <c:formatCode>0.00</c:formatCode>
                <c:ptCount val="4"/>
                <c:pt idx="0">
                  <c:v>0</c:v>
                </c:pt>
                <c:pt idx="1">
                  <c:v>1.9712348650974709E-2</c:v>
                </c:pt>
                <c:pt idx="2">
                  <c:v>0.11149608138289009</c:v>
                </c:pt>
                <c:pt idx="3">
                  <c:v>0.19546942821799224</c:v>
                </c:pt>
              </c:numCache>
              <c:extLst/>
            </c:numRef>
          </c:val>
          <c:extLst>
            <c:ext xmlns:c16="http://schemas.microsoft.com/office/drawing/2014/chart" uri="{C3380CC4-5D6E-409C-BE32-E72D297353CC}">
              <c16:uniqueId val="{00000000-9513-476C-A1B0-8E63D37B316E}"/>
            </c:ext>
          </c:extLst>
        </c:ser>
        <c:ser>
          <c:idx val="1"/>
          <c:order val="1"/>
          <c:tx>
            <c:strRef>
              <c:f>'LX0411 Chart'!$A$4</c:f>
              <c:strCache>
                <c:ptCount val="1"/>
                <c:pt idx="0">
                  <c:v>USD</c:v>
                </c:pt>
              </c:strCache>
            </c:strRef>
          </c:tx>
          <c:spPr>
            <a:solidFill>
              <a:schemeClr val="accent2"/>
            </a:solidFill>
            <a:ln>
              <a:noFill/>
            </a:ln>
            <a:effectLst/>
          </c:spPr>
          <c:invertIfNegative val="0"/>
          <c:dLbls>
            <c:delete val="1"/>
          </c:dLbls>
          <c:cat>
            <c:strRef>
              <c:f>'LX0411 Chart'!$C$1:$F$1</c:f>
              <c:strCache>
                <c:ptCount val="4"/>
                <c:pt idx="0">
                  <c:v>Vega Risk</c:v>
                </c:pt>
                <c:pt idx="1">
                  <c:v>IR Risk</c:v>
                </c:pt>
                <c:pt idx="2">
                  <c:v>Credit Risk </c:v>
                </c:pt>
                <c:pt idx="3">
                  <c:v>Total</c:v>
                </c:pt>
              </c:strCache>
              <c:extLst/>
            </c:strRef>
          </c:cat>
          <c:val>
            <c:numRef>
              <c:f>'LX0411 Chart'!$C$4:$F$4</c:f>
              <c:numCache>
                <c:formatCode>0.00</c:formatCode>
                <c:ptCount val="4"/>
                <c:pt idx="0">
                  <c:v>6.9161505815259613E-3</c:v>
                </c:pt>
                <c:pt idx="1">
                  <c:v>-2.6275326105403615E-2</c:v>
                </c:pt>
                <c:pt idx="2">
                  <c:v>1.704770814052798</c:v>
                </c:pt>
                <c:pt idx="3">
                  <c:v>1.6222480303241711</c:v>
                </c:pt>
              </c:numCache>
              <c:extLst/>
            </c:numRef>
          </c:val>
          <c:extLst>
            <c:ext xmlns:c16="http://schemas.microsoft.com/office/drawing/2014/chart" uri="{C3380CC4-5D6E-409C-BE32-E72D297353CC}">
              <c16:uniqueId val="{00000001-9513-476C-A1B0-8E63D37B316E}"/>
            </c:ext>
          </c:extLst>
        </c:ser>
        <c:dLbls>
          <c:dLblPos val="ctr"/>
          <c:showLegendKey val="0"/>
          <c:showVal val="1"/>
          <c:showCatName val="0"/>
          <c:showSerName val="0"/>
          <c:showPercent val="0"/>
          <c:showBubbleSize val="0"/>
        </c:dLbls>
        <c:gapWidth val="150"/>
        <c:overlap val="100"/>
        <c:axId val="768238912"/>
        <c:axId val="768239392"/>
      </c:barChart>
      <c:catAx>
        <c:axId val="768238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68239392"/>
        <c:crosses val="autoZero"/>
        <c:auto val="1"/>
        <c:lblAlgn val="ctr"/>
        <c:lblOffset val="100"/>
        <c:noMultiLvlLbl val="0"/>
      </c:catAx>
      <c:valAx>
        <c:axId val="7682393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68238912"/>
        <c:crosses val="autoZero"/>
        <c:crossBetween val="between"/>
      </c:valAx>
      <c:spPr>
        <a:noFill/>
        <a:ln>
          <a:noFill/>
        </a:ln>
        <a:effectLst/>
      </c:spPr>
    </c:plotArea>
    <c:legend>
      <c:legendPos val="b"/>
      <c:layout>
        <c:manualLayout>
          <c:xMode val="edge"/>
          <c:yMode val="edge"/>
          <c:x val="0.10319987615399667"/>
          <c:y val="0.91094878869066331"/>
          <c:w val="0.8512370481083229"/>
          <c:h val="8.90512113093366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993523750258616"/>
          <c:y val="3.8726382969544004E-2"/>
          <c:w val="0.56214168520422314"/>
          <c:h val="0.95905230128367114"/>
        </c:manualLayout>
      </c:layout>
      <c:barChart>
        <c:barDir val="bar"/>
        <c:grouping val="clustered"/>
        <c:varyColors val="0"/>
        <c:ser>
          <c:idx val="1"/>
          <c:order val="0"/>
          <c:tx>
            <c:strRef>
              <c:f>Sheet1!$B$1</c:f>
              <c:strCache>
                <c:ptCount val="1"/>
                <c:pt idx="0">
                  <c:v>Active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203-4277-8933-960A796F6F0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7203-4277-8933-960A796F6F0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7203-4277-8933-960A796F6F0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4-7203-4277-8933-960A796F6F00}"/>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7203-4277-8933-960A796F6F00}"/>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Colombia</c:v>
                </c:pt>
                <c:pt idx="1">
                  <c:v>Brazil</c:v>
                </c:pt>
                <c:pt idx="2">
                  <c:v>Trinidad &amp; Tobago</c:v>
                </c:pt>
                <c:pt idx="3">
                  <c:v>Georgia</c:v>
                </c:pt>
                <c:pt idx="4">
                  <c:v>Tunisia</c:v>
                </c:pt>
                <c:pt idx="6">
                  <c:v>Turkey</c:v>
                </c:pt>
                <c:pt idx="7">
                  <c:v>Panama</c:v>
                </c:pt>
                <c:pt idx="8">
                  <c:v>Oman</c:v>
                </c:pt>
                <c:pt idx="9">
                  <c:v>Indonesia</c:v>
                </c:pt>
                <c:pt idx="10">
                  <c:v>China</c:v>
                </c:pt>
              </c:strCache>
            </c:strRef>
          </c:cat>
          <c:val>
            <c:numRef>
              <c:f>Sheet1!$B$2:$B$12</c:f>
              <c:numCache>
                <c:formatCode>0.0%</c:formatCode>
                <c:ptCount val="11"/>
                <c:pt idx="0">
                  <c:v>3.4630000000000008E-2</c:v>
                </c:pt>
                <c:pt idx="1">
                  <c:v>2.9889999999999993E-2</c:v>
                </c:pt>
                <c:pt idx="2">
                  <c:v>2.0889999999999999E-2</c:v>
                </c:pt>
                <c:pt idx="3">
                  <c:v>2.0199999999999999E-2</c:v>
                </c:pt>
                <c:pt idx="4">
                  <c:v>2.017E-2</c:v>
                </c:pt>
                <c:pt idx="6">
                  <c:v>-2.3240000000000007E-2</c:v>
                </c:pt>
                <c:pt idx="7">
                  <c:v>-2.5340000000000001E-2</c:v>
                </c:pt>
                <c:pt idx="8">
                  <c:v>-2.8790000000000003E-2</c:v>
                </c:pt>
                <c:pt idx="9">
                  <c:v>-3.2770000000000007E-2</c:v>
                </c:pt>
                <c:pt idx="10">
                  <c:v>-3.5370000000000006E-2</c:v>
                </c:pt>
              </c:numCache>
            </c:numRef>
          </c:val>
          <c:extLst>
            <c:ext xmlns:c16="http://schemas.microsoft.com/office/drawing/2014/chart" uri="{C3380CC4-5D6E-409C-BE32-E72D297353CC}">
              <c16:uniqueId val="{00000000-7203-4277-8933-960A796F6F00}"/>
            </c:ext>
          </c:extLst>
        </c:ser>
        <c:dLbls>
          <c:showLegendKey val="0"/>
          <c:showVal val="0"/>
          <c:showCatName val="0"/>
          <c:showSerName val="0"/>
          <c:showPercent val="0"/>
          <c:showBubbleSize val="0"/>
        </c:dLbls>
        <c:gapWidth val="52"/>
        <c:axId val="344955520"/>
        <c:axId val="344981888"/>
      </c:barChart>
      <c:catAx>
        <c:axId val="344955520"/>
        <c:scaling>
          <c:orientation val="maxMin"/>
        </c:scaling>
        <c:delete val="0"/>
        <c:axPos val="l"/>
        <c:numFmt formatCode="General" sourceLinked="0"/>
        <c:majorTickMark val="none"/>
        <c:minorTickMark val="none"/>
        <c:tickLblPos val="low"/>
        <c:spPr>
          <a:noFill/>
          <a:ln w="9525" cap="flat" cmpd="sng" algn="ctr">
            <a:solidFill>
              <a:schemeClr val="tx1"/>
            </a:solidFill>
            <a:round/>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344981888"/>
        <c:crosses val="autoZero"/>
        <c:auto val="1"/>
        <c:lblAlgn val="ctr"/>
        <c:lblOffset val="100"/>
        <c:tickLblSkip val="1"/>
        <c:noMultiLvlLbl val="0"/>
      </c:catAx>
      <c:valAx>
        <c:axId val="344981888"/>
        <c:scaling>
          <c:orientation val="minMax"/>
          <c:max val="8.0000000000000016E-2"/>
          <c:min val="-8.0000000000000016E-2"/>
        </c:scaling>
        <c:delete val="1"/>
        <c:axPos val="b"/>
        <c:numFmt formatCode="0%" sourceLinked="0"/>
        <c:majorTickMark val="out"/>
        <c:minorTickMark val="none"/>
        <c:tickLblPos val="nextTo"/>
        <c:crossAx val="344955520"/>
        <c:crosses val="max"/>
        <c:crossBetween val="between"/>
      </c:valAx>
      <c:spPr>
        <a:noFill/>
        <a:ln w="25400">
          <a:noFill/>
        </a:ln>
        <a:effectLst/>
      </c:spPr>
    </c:plotArea>
    <c:plotVisOnly val="1"/>
    <c:dispBlanksAs val="gap"/>
    <c:showDLblsOverMax val="0"/>
  </c:chart>
  <c:spPr>
    <a:noFill/>
    <a:ln>
      <a:noFill/>
    </a:ln>
    <a:effectLst/>
  </c:spPr>
  <c:txPr>
    <a:bodyPr/>
    <a:lstStyle/>
    <a:p>
      <a:pPr>
        <a:defRPr sz="900" baseline="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74323940327321"/>
          <c:y val="6.1394312858145325E-3"/>
          <c:w val="0.58862232761818845"/>
          <c:h val="0.98298564056816484"/>
        </c:manualLayout>
      </c:layout>
      <c:barChart>
        <c:barDir val="bar"/>
        <c:grouping val="clustered"/>
        <c:varyColors val="0"/>
        <c:ser>
          <c:idx val="2"/>
          <c:order val="0"/>
          <c:tx>
            <c:strRef>
              <c:f>Sheet1!$D$1</c:f>
              <c:strCache>
                <c:ptCount val="1"/>
                <c:pt idx="0">
                  <c:v>Active</c:v>
                </c:pt>
              </c:strCache>
            </c:strRef>
          </c:tx>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9DA5-4BCD-B56F-0B31877D334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1-AD55-4415-88B4-25185BAF4939}"/>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B-0905-4D82-B3C9-FBD45856C34B}"/>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2-AD55-4415-88B4-25185BAF4939}"/>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9-9DA5-4BCD-B56F-0B31877D3342}"/>
              </c:ext>
            </c:extLst>
          </c:dPt>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AA</c:v>
                </c:pt>
                <c:pt idx="1">
                  <c:v>A</c:v>
                </c:pt>
                <c:pt idx="2">
                  <c:v>BBB</c:v>
                </c:pt>
                <c:pt idx="3">
                  <c:v>BB</c:v>
                </c:pt>
                <c:pt idx="4">
                  <c:v>B</c:v>
                </c:pt>
                <c:pt idx="5">
                  <c:v>CCC and lower</c:v>
                </c:pt>
                <c:pt idx="6">
                  <c:v>NR</c:v>
                </c:pt>
                <c:pt idx="7">
                  <c:v>Cash</c:v>
                </c:pt>
              </c:strCache>
            </c:strRef>
          </c:cat>
          <c:val>
            <c:numRef>
              <c:f>Sheet1!$D$2:$D$9</c:f>
              <c:numCache>
                <c:formatCode>0.00%</c:formatCode>
                <c:ptCount val="8"/>
                <c:pt idx="0">
                  <c:v>-1.7139999999999996E-2</c:v>
                </c:pt>
                <c:pt idx="1">
                  <c:v>-8.6059999999999984E-2</c:v>
                </c:pt>
                <c:pt idx="2">
                  <c:v>-7.8820000000000001E-2</c:v>
                </c:pt>
                <c:pt idx="3">
                  <c:v>0.12563000000000002</c:v>
                </c:pt>
                <c:pt idx="4">
                  <c:v>-2.3150000000000004E-2</c:v>
                </c:pt>
                <c:pt idx="5">
                  <c:v>4.160999999999998E-2</c:v>
                </c:pt>
                <c:pt idx="6">
                  <c:v>6.0599999999999994E-3</c:v>
                </c:pt>
                <c:pt idx="7">
                  <c:v>3.2000000000000001E-2</c:v>
                </c:pt>
              </c:numCache>
            </c:numRef>
          </c:val>
          <c:extLst>
            <c:ext xmlns:c16="http://schemas.microsoft.com/office/drawing/2014/chart" uri="{C3380CC4-5D6E-409C-BE32-E72D297353CC}">
              <c16:uniqueId val="{00000000-AD55-4415-88B4-25185BAF4939}"/>
            </c:ext>
          </c:extLst>
        </c:ser>
        <c:dLbls>
          <c:showLegendKey val="0"/>
          <c:showVal val="0"/>
          <c:showCatName val="0"/>
          <c:showSerName val="0"/>
          <c:showPercent val="0"/>
          <c:showBubbleSize val="0"/>
        </c:dLbls>
        <c:gapWidth val="22"/>
        <c:axId val="1543361424"/>
        <c:axId val="1543361904"/>
      </c:barChart>
      <c:catAx>
        <c:axId val="1543361424"/>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3361904"/>
        <c:crosses val="autoZero"/>
        <c:auto val="1"/>
        <c:lblAlgn val="ctr"/>
        <c:lblOffset val="100"/>
        <c:noMultiLvlLbl val="0"/>
      </c:catAx>
      <c:valAx>
        <c:axId val="1543361904"/>
        <c:scaling>
          <c:orientation val="minMax"/>
          <c:max val="0.16000000000000003"/>
          <c:min val="-0.16000000000000003"/>
        </c:scaling>
        <c:delete val="1"/>
        <c:axPos val="t"/>
        <c:numFmt formatCode="0%" sourceLinked="0"/>
        <c:majorTickMark val="out"/>
        <c:minorTickMark val="none"/>
        <c:tickLblPos val="nextTo"/>
        <c:crossAx val="15433614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solidFill>
            <a:schemeClr val="tx1"/>
          </a:solidFill>
          <a:latin typeface="+mn-lt"/>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564921763647551"/>
          <c:y val="7.2989244229203887E-2"/>
          <c:w val="0.55126214045937083"/>
          <c:h val="0.82832912066396547"/>
        </c:manualLayout>
      </c:layout>
      <c:barChart>
        <c:barDir val="bar"/>
        <c:grouping val="clustered"/>
        <c:varyColors val="0"/>
        <c:ser>
          <c:idx val="0"/>
          <c:order val="0"/>
          <c:tx>
            <c:strRef>
              <c:f>Sheet1!$B$1</c:f>
              <c:strCache>
                <c:ptCount val="1"/>
                <c:pt idx="0">
                  <c:v>Fund </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CE2-4277-9CB2-F1F861C0D82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ACE2-4277-9CB2-F1F861C0D828}"/>
              </c:ext>
            </c:extLst>
          </c:dPt>
          <c:dLbls>
            <c:dLbl>
              <c:idx val="1"/>
              <c:layout>
                <c:manualLayout>
                  <c:x val="-1.9782698433715235E-2"/>
                  <c:y val="7.13511266410871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E2-4277-9CB2-F1F861C0D828}"/>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Sovereign</c:v>
                </c:pt>
                <c:pt idx="1">
                  <c:v>Quasi-sovereign</c:v>
                </c:pt>
                <c:pt idx="2">
                  <c:v>Corporate</c:v>
                </c:pt>
                <c:pt idx="3">
                  <c:v>Cash</c:v>
                </c:pt>
              </c:strCache>
            </c:strRef>
          </c:cat>
          <c:val>
            <c:numRef>
              <c:f>Sheet1!$B$2:$B$5</c:f>
              <c:numCache>
                <c:formatCode>0.0%</c:formatCode>
                <c:ptCount val="4"/>
                <c:pt idx="0">
                  <c:v>-8.6779999999999996E-2</c:v>
                </c:pt>
                <c:pt idx="1">
                  <c:v>-0.10546999999999999</c:v>
                </c:pt>
                <c:pt idx="2">
                  <c:v>0.16025</c:v>
                </c:pt>
                <c:pt idx="3">
                  <c:v>3.2000000000000001E-2</c:v>
                </c:pt>
              </c:numCache>
            </c:numRef>
          </c:val>
          <c:extLst>
            <c:ext xmlns:c16="http://schemas.microsoft.com/office/drawing/2014/chart" uri="{C3380CC4-5D6E-409C-BE32-E72D297353CC}">
              <c16:uniqueId val="{00000000-0E87-406B-B05C-C5F783E7788F}"/>
            </c:ext>
          </c:extLst>
        </c:ser>
        <c:dLbls>
          <c:showLegendKey val="0"/>
          <c:showVal val="0"/>
          <c:showCatName val="0"/>
          <c:showSerName val="0"/>
          <c:showPercent val="0"/>
          <c:showBubbleSize val="0"/>
        </c:dLbls>
        <c:gapWidth val="72"/>
        <c:axId val="1543361424"/>
        <c:axId val="1543361904"/>
      </c:barChart>
      <c:catAx>
        <c:axId val="1543361424"/>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3361904"/>
        <c:crosses val="autoZero"/>
        <c:auto val="1"/>
        <c:lblAlgn val="ctr"/>
        <c:lblOffset val="100"/>
        <c:noMultiLvlLbl val="0"/>
      </c:catAx>
      <c:valAx>
        <c:axId val="1543361904"/>
        <c:scaling>
          <c:orientation val="minMax"/>
          <c:max val="0.2"/>
          <c:min val="-0.2"/>
        </c:scaling>
        <c:delete val="1"/>
        <c:axPos val="t"/>
        <c:numFmt formatCode="0%" sourceLinked="0"/>
        <c:majorTickMark val="none"/>
        <c:minorTickMark val="none"/>
        <c:tickLblPos val="high"/>
        <c:crossAx val="154336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solidFill>
            <a:schemeClr val="tx1"/>
          </a:solidFill>
          <a:latin typeface="+mn-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841567831791263E-2"/>
          <c:y val="7.477445840408406E-2"/>
          <c:w val="0.88769302975999975"/>
          <c:h val="0.75163709174358329"/>
        </c:manualLayout>
      </c:layout>
      <c:lineChart>
        <c:grouping val="standard"/>
        <c:varyColors val="0"/>
        <c:ser>
          <c:idx val="0"/>
          <c:order val="0"/>
          <c:tx>
            <c:strRef>
              <c:f>Sheet2!$I$54</c:f>
              <c:strCache>
                <c:ptCount val="1"/>
                <c:pt idx="0">
                  <c:v>Trade-weighted average tariff rate based on annoucements</c:v>
                </c:pt>
              </c:strCache>
            </c:strRef>
          </c:tx>
          <c:spPr>
            <a:ln w="19050" cap="rnd">
              <a:solidFill>
                <a:srgbClr val="1C2939"/>
              </a:solidFill>
              <a:round/>
            </a:ln>
            <a:effectLst/>
          </c:spPr>
          <c:marker>
            <c:symbol val="none"/>
          </c:marker>
          <c:cat>
            <c:numRef>
              <c:f>Sheet2!$A$4:$A$106</c:f>
              <c:numCache>
                <c:formatCode>m/d/yyyy</c:formatCode>
                <c:ptCount val="103"/>
                <c:pt idx="0">
                  <c:v>45658</c:v>
                </c:pt>
                <c:pt idx="1">
                  <c:v>45659</c:v>
                </c:pt>
                <c:pt idx="2">
                  <c:v>45660</c:v>
                </c:pt>
                <c:pt idx="3">
                  <c:v>45661</c:v>
                </c:pt>
                <c:pt idx="4">
                  <c:v>45662</c:v>
                </c:pt>
                <c:pt idx="5">
                  <c:v>45663</c:v>
                </c:pt>
                <c:pt idx="6">
                  <c:v>45664</c:v>
                </c:pt>
                <c:pt idx="7">
                  <c:v>45665</c:v>
                </c:pt>
                <c:pt idx="8">
                  <c:v>45666</c:v>
                </c:pt>
                <c:pt idx="9">
                  <c:v>45667</c:v>
                </c:pt>
                <c:pt idx="10">
                  <c:v>45668</c:v>
                </c:pt>
                <c:pt idx="11">
                  <c:v>45669</c:v>
                </c:pt>
                <c:pt idx="12">
                  <c:v>45670</c:v>
                </c:pt>
                <c:pt idx="13">
                  <c:v>45671</c:v>
                </c:pt>
                <c:pt idx="14">
                  <c:v>45672</c:v>
                </c:pt>
                <c:pt idx="15">
                  <c:v>45673</c:v>
                </c:pt>
                <c:pt idx="16">
                  <c:v>45674</c:v>
                </c:pt>
                <c:pt idx="17">
                  <c:v>45675</c:v>
                </c:pt>
                <c:pt idx="18">
                  <c:v>45676</c:v>
                </c:pt>
                <c:pt idx="19">
                  <c:v>45677</c:v>
                </c:pt>
                <c:pt idx="20">
                  <c:v>45678</c:v>
                </c:pt>
                <c:pt idx="21">
                  <c:v>45679</c:v>
                </c:pt>
                <c:pt idx="22">
                  <c:v>45680</c:v>
                </c:pt>
                <c:pt idx="23">
                  <c:v>45681</c:v>
                </c:pt>
                <c:pt idx="24">
                  <c:v>45682</c:v>
                </c:pt>
                <c:pt idx="25">
                  <c:v>45683</c:v>
                </c:pt>
                <c:pt idx="26">
                  <c:v>45684</c:v>
                </c:pt>
                <c:pt idx="27">
                  <c:v>45685</c:v>
                </c:pt>
                <c:pt idx="28">
                  <c:v>45686</c:v>
                </c:pt>
                <c:pt idx="29">
                  <c:v>45687</c:v>
                </c:pt>
                <c:pt idx="30">
                  <c:v>45688</c:v>
                </c:pt>
                <c:pt idx="31">
                  <c:v>45689</c:v>
                </c:pt>
                <c:pt idx="32">
                  <c:v>45690</c:v>
                </c:pt>
                <c:pt idx="33">
                  <c:v>45691</c:v>
                </c:pt>
                <c:pt idx="34">
                  <c:v>45692</c:v>
                </c:pt>
                <c:pt idx="35">
                  <c:v>45693</c:v>
                </c:pt>
                <c:pt idx="36">
                  <c:v>45694</c:v>
                </c:pt>
                <c:pt idx="37">
                  <c:v>45695</c:v>
                </c:pt>
                <c:pt idx="38">
                  <c:v>45696</c:v>
                </c:pt>
                <c:pt idx="39">
                  <c:v>45697</c:v>
                </c:pt>
                <c:pt idx="40">
                  <c:v>45698</c:v>
                </c:pt>
                <c:pt idx="41">
                  <c:v>45699</c:v>
                </c:pt>
                <c:pt idx="42">
                  <c:v>45700</c:v>
                </c:pt>
                <c:pt idx="43">
                  <c:v>45701</c:v>
                </c:pt>
                <c:pt idx="44">
                  <c:v>45702</c:v>
                </c:pt>
                <c:pt idx="45">
                  <c:v>45703</c:v>
                </c:pt>
                <c:pt idx="46">
                  <c:v>45704</c:v>
                </c:pt>
                <c:pt idx="47">
                  <c:v>45705</c:v>
                </c:pt>
                <c:pt idx="48">
                  <c:v>45706</c:v>
                </c:pt>
                <c:pt idx="49">
                  <c:v>45707</c:v>
                </c:pt>
                <c:pt idx="50">
                  <c:v>45708</c:v>
                </c:pt>
                <c:pt idx="51">
                  <c:v>45709</c:v>
                </c:pt>
                <c:pt idx="52">
                  <c:v>45710</c:v>
                </c:pt>
                <c:pt idx="53">
                  <c:v>45711</c:v>
                </c:pt>
                <c:pt idx="54">
                  <c:v>45712</c:v>
                </c:pt>
                <c:pt idx="55">
                  <c:v>45713</c:v>
                </c:pt>
                <c:pt idx="56">
                  <c:v>45714</c:v>
                </c:pt>
                <c:pt idx="57">
                  <c:v>45715</c:v>
                </c:pt>
                <c:pt idx="58">
                  <c:v>45716</c:v>
                </c:pt>
                <c:pt idx="59">
                  <c:v>45717</c:v>
                </c:pt>
                <c:pt idx="60">
                  <c:v>45718</c:v>
                </c:pt>
                <c:pt idx="61">
                  <c:v>45719</c:v>
                </c:pt>
                <c:pt idx="62">
                  <c:v>45720</c:v>
                </c:pt>
                <c:pt idx="63">
                  <c:v>45721</c:v>
                </c:pt>
                <c:pt idx="64">
                  <c:v>45722</c:v>
                </c:pt>
                <c:pt idx="65">
                  <c:v>45723</c:v>
                </c:pt>
                <c:pt idx="66">
                  <c:v>45724</c:v>
                </c:pt>
                <c:pt idx="67">
                  <c:v>45725</c:v>
                </c:pt>
                <c:pt idx="68">
                  <c:v>45726</c:v>
                </c:pt>
                <c:pt idx="69">
                  <c:v>45727</c:v>
                </c:pt>
                <c:pt idx="70">
                  <c:v>45728</c:v>
                </c:pt>
                <c:pt idx="71">
                  <c:v>45729</c:v>
                </c:pt>
                <c:pt idx="72">
                  <c:v>45730</c:v>
                </c:pt>
                <c:pt idx="73">
                  <c:v>45731</c:v>
                </c:pt>
                <c:pt idx="74">
                  <c:v>45732</c:v>
                </c:pt>
                <c:pt idx="75">
                  <c:v>45733</c:v>
                </c:pt>
                <c:pt idx="76">
                  <c:v>45734</c:v>
                </c:pt>
                <c:pt idx="77">
                  <c:v>45735</c:v>
                </c:pt>
                <c:pt idx="78">
                  <c:v>45736</c:v>
                </c:pt>
                <c:pt idx="79">
                  <c:v>45737</c:v>
                </c:pt>
                <c:pt idx="80">
                  <c:v>45738</c:v>
                </c:pt>
                <c:pt idx="81">
                  <c:v>45739</c:v>
                </c:pt>
                <c:pt idx="82">
                  <c:v>45740</c:v>
                </c:pt>
                <c:pt idx="83">
                  <c:v>45741</c:v>
                </c:pt>
                <c:pt idx="84">
                  <c:v>45742</c:v>
                </c:pt>
                <c:pt idx="85">
                  <c:v>45743</c:v>
                </c:pt>
                <c:pt idx="86">
                  <c:v>45744</c:v>
                </c:pt>
                <c:pt idx="87">
                  <c:v>45745</c:v>
                </c:pt>
                <c:pt idx="88">
                  <c:v>45746</c:v>
                </c:pt>
                <c:pt idx="89">
                  <c:v>45747</c:v>
                </c:pt>
                <c:pt idx="90">
                  <c:v>45748</c:v>
                </c:pt>
                <c:pt idx="91">
                  <c:v>45749</c:v>
                </c:pt>
                <c:pt idx="92">
                  <c:v>45750</c:v>
                </c:pt>
                <c:pt idx="93">
                  <c:v>45751</c:v>
                </c:pt>
                <c:pt idx="94">
                  <c:v>45752</c:v>
                </c:pt>
                <c:pt idx="95">
                  <c:v>45753</c:v>
                </c:pt>
                <c:pt idx="96">
                  <c:v>45754</c:v>
                </c:pt>
                <c:pt idx="97">
                  <c:v>45755</c:v>
                </c:pt>
                <c:pt idx="98">
                  <c:v>45756</c:v>
                </c:pt>
                <c:pt idx="99">
                  <c:v>45757</c:v>
                </c:pt>
                <c:pt idx="100">
                  <c:v>45758</c:v>
                </c:pt>
                <c:pt idx="101">
                  <c:v>45759</c:v>
                </c:pt>
                <c:pt idx="102">
                  <c:v>45760</c:v>
                </c:pt>
              </c:numCache>
            </c:numRef>
          </c:cat>
          <c:val>
            <c:numRef>
              <c:f>Sheet2!$B$4:$B$106</c:f>
              <c:numCache>
                <c:formatCode>0.00%</c:formatCode>
                <c:ptCount val="103"/>
                <c:pt idx="0">
                  <c:v>2.1999999999999999E-2</c:v>
                </c:pt>
                <c:pt idx="1">
                  <c:v>2.1999999999999999E-2</c:v>
                </c:pt>
                <c:pt idx="2">
                  <c:v>2.1999999999999999E-2</c:v>
                </c:pt>
                <c:pt idx="3">
                  <c:v>2.1999999999999999E-2</c:v>
                </c:pt>
                <c:pt idx="4">
                  <c:v>2.1999999999999999E-2</c:v>
                </c:pt>
                <c:pt idx="5">
                  <c:v>2.1999999999999999E-2</c:v>
                </c:pt>
                <c:pt idx="6">
                  <c:v>2.1999999999999999E-2</c:v>
                </c:pt>
                <c:pt idx="7">
                  <c:v>2.1999999999999999E-2</c:v>
                </c:pt>
                <c:pt idx="8">
                  <c:v>2.1999999999999999E-2</c:v>
                </c:pt>
                <c:pt idx="9">
                  <c:v>2.1999999999999999E-2</c:v>
                </c:pt>
                <c:pt idx="10">
                  <c:v>2.1999999999999999E-2</c:v>
                </c:pt>
                <c:pt idx="11">
                  <c:v>2.1999999999999999E-2</c:v>
                </c:pt>
                <c:pt idx="12">
                  <c:v>2.1999999999999999E-2</c:v>
                </c:pt>
                <c:pt idx="13">
                  <c:v>2.1999999999999999E-2</c:v>
                </c:pt>
                <c:pt idx="14">
                  <c:v>2.1999999999999999E-2</c:v>
                </c:pt>
                <c:pt idx="15">
                  <c:v>2.1999999999999999E-2</c:v>
                </c:pt>
                <c:pt idx="16">
                  <c:v>2.1999999999999999E-2</c:v>
                </c:pt>
                <c:pt idx="17">
                  <c:v>2.1999999999999999E-2</c:v>
                </c:pt>
                <c:pt idx="18">
                  <c:v>2.1999999999999999E-2</c:v>
                </c:pt>
                <c:pt idx="19">
                  <c:v>2.1999999999999999E-2</c:v>
                </c:pt>
                <c:pt idx="20">
                  <c:v>2.1999999999999999E-2</c:v>
                </c:pt>
                <c:pt idx="21">
                  <c:v>2.1999999999999999E-2</c:v>
                </c:pt>
                <c:pt idx="22">
                  <c:v>2.1999999999999999E-2</c:v>
                </c:pt>
                <c:pt idx="23">
                  <c:v>2.1999999999999999E-2</c:v>
                </c:pt>
                <c:pt idx="24">
                  <c:v>2.1999999999999999E-2</c:v>
                </c:pt>
                <c:pt idx="25">
                  <c:v>2.1999999999999999E-2</c:v>
                </c:pt>
                <c:pt idx="26">
                  <c:v>2.1999999999999999E-2</c:v>
                </c:pt>
                <c:pt idx="27">
                  <c:v>2.1999999999999999E-2</c:v>
                </c:pt>
                <c:pt idx="28">
                  <c:v>2.1999999999999999E-2</c:v>
                </c:pt>
                <c:pt idx="29">
                  <c:v>2.1999999999999999E-2</c:v>
                </c:pt>
                <c:pt idx="30">
                  <c:v>2.1999999999999999E-2</c:v>
                </c:pt>
                <c:pt idx="31">
                  <c:v>0.107</c:v>
                </c:pt>
                <c:pt idx="32">
                  <c:v>0.107</c:v>
                </c:pt>
                <c:pt idx="33">
                  <c:v>4.2000000000000003E-2</c:v>
                </c:pt>
                <c:pt idx="34">
                  <c:v>4.2000000000000003E-2</c:v>
                </c:pt>
                <c:pt idx="35">
                  <c:v>4.2000000000000003E-2</c:v>
                </c:pt>
                <c:pt idx="36">
                  <c:v>4.2000000000000003E-2</c:v>
                </c:pt>
                <c:pt idx="37">
                  <c:v>4.2000000000000003E-2</c:v>
                </c:pt>
                <c:pt idx="38">
                  <c:v>4.2000000000000003E-2</c:v>
                </c:pt>
                <c:pt idx="39">
                  <c:v>4.2000000000000003E-2</c:v>
                </c:pt>
                <c:pt idx="40">
                  <c:v>4.3800000000000006E-2</c:v>
                </c:pt>
                <c:pt idx="41">
                  <c:v>4.3800000000000006E-2</c:v>
                </c:pt>
                <c:pt idx="42">
                  <c:v>4.3800000000000006E-2</c:v>
                </c:pt>
                <c:pt idx="43">
                  <c:v>4.3800000000000006E-2</c:v>
                </c:pt>
                <c:pt idx="44">
                  <c:v>4.3800000000000006E-2</c:v>
                </c:pt>
                <c:pt idx="45">
                  <c:v>4.3800000000000006E-2</c:v>
                </c:pt>
                <c:pt idx="46">
                  <c:v>4.3800000000000006E-2</c:v>
                </c:pt>
                <c:pt idx="47">
                  <c:v>4.3800000000000006E-2</c:v>
                </c:pt>
                <c:pt idx="48">
                  <c:v>4.3800000000000006E-2</c:v>
                </c:pt>
                <c:pt idx="49">
                  <c:v>4.3800000000000006E-2</c:v>
                </c:pt>
                <c:pt idx="50">
                  <c:v>4.3800000000000006E-2</c:v>
                </c:pt>
                <c:pt idx="51">
                  <c:v>4.3800000000000006E-2</c:v>
                </c:pt>
                <c:pt idx="52">
                  <c:v>4.3800000000000006E-2</c:v>
                </c:pt>
                <c:pt idx="53">
                  <c:v>4.3800000000000006E-2</c:v>
                </c:pt>
                <c:pt idx="54">
                  <c:v>4.3800000000000006E-2</c:v>
                </c:pt>
                <c:pt idx="55">
                  <c:v>4.3800000000000006E-2</c:v>
                </c:pt>
                <c:pt idx="56">
                  <c:v>4.3800000000000006E-2</c:v>
                </c:pt>
                <c:pt idx="57">
                  <c:v>4.3800000000000006E-2</c:v>
                </c:pt>
                <c:pt idx="58">
                  <c:v>4.3800000000000006E-2</c:v>
                </c:pt>
                <c:pt idx="59">
                  <c:v>4.3800000000000006E-2</c:v>
                </c:pt>
                <c:pt idx="60">
                  <c:v>4.3800000000000006E-2</c:v>
                </c:pt>
                <c:pt idx="61">
                  <c:v>4.3800000000000006E-2</c:v>
                </c:pt>
                <c:pt idx="62">
                  <c:v>0.12280000000000001</c:v>
                </c:pt>
                <c:pt idx="63">
                  <c:v>0.12280000000000001</c:v>
                </c:pt>
                <c:pt idx="64">
                  <c:v>5.8799999999999991E-2</c:v>
                </c:pt>
                <c:pt idx="65">
                  <c:v>5.8799999999999991E-2</c:v>
                </c:pt>
                <c:pt idx="66">
                  <c:v>5.8799999999999991E-2</c:v>
                </c:pt>
                <c:pt idx="67">
                  <c:v>5.8799999999999991E-2</c:v>
                </c:pt>
                <c:pt idx="68">
                  <c:v>5.8799999999999991E-2</c:v>
                </c:pt>
                <c:pt idx="69">
                  <c:v>5.8799999999999991E-2</c:v>
                </c:pt>
                <c:pt idx="70">
                  <c:v>5.8799999999999991E-2</c:v>
                </c:pt>
                <c:pt idx="71">
                  <c:v>5.8799999999999991E-2</c:v>
                </c:pt>
                <c:pt idx="72">
                  <c:v>5.8799999999999991E-2</c:v>
                </c:pt>
                <c:pt idx="73">
                  <c:v>5.8799999999999991E-2</c:v>
                </c:pt>
                <c:pt idx="74">
                  <c:v>5.8799999999999991E-2</c:v>
                </c:pt>
                <c:pt idx="75">
                  <c:v>5.8799999999999991E-2</c:v>
                </c:pt>
                <c:pt idx="76">
                  <c:v>5.8799999999999991E-2</c:v>
                </c:pt>
                <c:pt idx="77">
                  <c:v>5.8799999999999991E-2</c:v>
                </c:pt>
                <c:pt idx="78">
                  <c:v>5.8799999999999991E-2</c:v>
                </c:pt>
                <c:pt idx="79">
                  <c:v>5.8799999999999991E-2</c:v>
                </c:pt>
                <c:pt idx="80">
                  <c:v>5.8799999999999991E-2</c:v>
                </c:pt>
                <c:pt idx="81">
                  <c:v>5.8799999999999991E-2</c:v>
                </c:pt>
                <c:pt idx="82">
                  <c:v>5.8799999999999991E-2</c:v>
                </c:pt>
                <c:pt idx="83">
                  <c:v>5.8799999999999991E-2</c:v>
                </c:pt>
                <c:pt idx="84">
                  <c:v>9.3799999999999994E-2</c:v>
                </c:pt>
                <c:pt idx="85">
                  <c:v>9.3799999999999994E-2</c:v>
                </c:pt>
                <c:pt idx="86">
                  <c:v>9.3799999999999994E-2</c:v>
                </c:pt>
                <c:pt idx="87">
                  <c:v>9.3799999999999994E-2</c:v>
                </c:pt>
                <c:pt idx="88">
                  <c:v>9.3799999999999994E-2</c:v>
                </c:pt>
                <c:pt idx="89">
                  <c:v>9.3799999999999994E-2</c:v>
                </c:pt>
                <c:pt idx="90">
                  <c:v>9.3799999999999994E-2</c:v>
                </c:pt>
                <c:pt idx="91">
                  <c:v>0.251</c:v>
                </c:pt>
                <c:pt idx="92">
                  <c:v>0.23100000000000001</c:v>
                </c:pt>
                <c:pt idx="93">
                  <c:v>0.23100000000000001</c:v>
                </c:pt>
                <c:pt idx="94">
                  <c:v>0.23100000000000001</c:v>
                </c:pt>
                <c:pt idx="95">
                  <c:v>0.23100000000000001</c:v>
                </c:pt>
                <c:pt idx="96">
                  <c:v>0.23100000000000001</c:v>
                </c:pt>
                <c:pt idx="97">
                  <c:v>0.28000000000000003</c:v>
                </c:pt>
                <c:pt idx="98">
                  <c:v>0.28000000000000003</c:v>
                </c:pt>
                <c:pt idx="99">
                  <c:v>0.28000000000000003</c:v>
                </c:pt>
                <c:pt idx="100">
                  <c:v>0.22800000000000001</c:v>
                </c:pt>
                <c:pt idx="101">
                  <c:v>0.22800000000000001</c:v>
                </c:pt>
                <c:pt idx="102">
                  <c:v>0.22800000000000001</c:v>
                </c:pt>
              </c:numCache>
            </c:numRef>
          </c:val>
          <c:smooth val="0"/>
          <c:extLst>
            <c:ext xmlns:c16="http://schemas.microsoft.com/office/drawing/2014/chart" uri="{C3380CC4-5D6E-409C-BE32-E72D297353CC}">
              <c16:uniqueId val="{00000000-A09A-4518-8473-C10349A523D0}"/>
            </c:ext>
          </c:extLst>
        </c:ser>
        <c:dLbls>
          <c:showLegendKey val="0"/>
          <c:showVal val="0"/>
          <c:showCatName val="0"/>
          <c:showSerName val="0"/>
          <c:showPercent val="0"/>
          <c:showBubbleSize val="0"/>
        </c:dLbls>
        <c:smooth val="0"/>
        <c:axId val="14925584"/>
        <c:axId val="6626960"/>
      </c:lineChart>
      <c:dateAx>
        <c:axId val="14925584"/>
        <c:scaling>
          <c:orientation val="minMax"/>
          <c:max val="45792"/>
        </c:scaling>
        <c:delete val="0"/>
        <c:axPos val="b"/>
        <c:numFmt formatCode="mmm\-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800" b="0" i="0" u="none" strike="noStrike" kern="1200" baseline="0">
                <a:solidFill>
                  <a:sysClr val="windowText" lastClr="000000"/>
                </a:solidFill>
                <a:latin typeface="Sharp Sans Display No1 (Body)"/>
                <a:ea typeface="+mn-ea"/>
                <a:cs typeface="+mn-cs"/>
              </a:defRPr>
            </a:pPr>
            <a:endParaRPr lang="en-US"/>
          </a:p>
        </c:txPr>
        <c:crossAx val="6626960"/>
        <c:crosses val="autoZero"/>
        <c:auto val="1"/>
        <c:lblOffset val="100"/>
        <c:baseTimeUnit val="days"/>
        <c:majorUnit val="35"/>
        <c:majorTimeUnit val="days"/>
      </c:dateAx>
      <c:valAx>
        <c:axId val="6626960"/>
        <c:scaling>
          <c:orientation val="minMax"/>
          <c:max val="0.5"/>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w="6350">
            <a:noFill/>
          </a:ln>
          <a:effectLst/>
        </c:spPr>
        <c:txPr>
          <a:bodyPr rot="-60000000" spcFirstLastPara="1" vertOverflow="ellipsis" vert="horz" wrap="square" anchor="ctr" anchorCtr="1"/>
          <a:lstStyle/>
          <a:p>
            <a:pPr>
              <a:defRPr lang="en-US" sz="800" b="0" i="0" u="none" strike="noStrike" kern="1200" baseline="0">
                <a:solidFill>
                  <a:sysClr val="windowText" lastClr="000000"/>
                </a:solidFill>
                <a:latin typeface="Sharp Sans Display No1 (Body)"/>
                <a:ea typeface="+mn-ea"/>
                <a:cs typeface="+mn-cs"/>
              </a:defRPr>
            </a:pPr>
            <a:endParaRPr lang="en-US"/>
          </a:p>
        </c:txPr>
        <c:crossAx val="14925584"/>
        <c:crosses val="autoZero"/>
        <c:crossBetween val="between"/>
      </c:valAx>
      <c:spPr>
        <a:noFill/>
        <a:ln>
          <a:noFill/>
        </a:ln>
        <a:effectLst/>
      </c:spPr>
    </c:plotArea>
    <c:legend>
      <c:legendPos val="b"/>
      <c:layout>
        <c:manualLayout>
          <c:xMode val="edge"/>
          <c:yMode val="edge"/>
          <c:x val="0.11277626427427355"/>
          <c:y val="0.89958318620048305"/>
          <c:w val="0.7744472719124279"/>
          <c:h val="5.8009161054748445E-2"/>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sysClr val="windowText" lastClr="000000"/>
              </a:solidFill>
              <a:latin typeface="Sharp Sans Display No1 (Body)"/>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lgn="ctr">
        <a:defRPr lang="en-US" sz="1000" b="0" i="0" u="none" strike="noStrike" kern="1200" baseline="0">
          <a:solidFill>
            <a:sysClr val="windowText" lastClr="000000"/>
          </a:solidFill>
          <a:latin typeface="Sharp Sans Display No1 (Body)"/>
          <a:ea typeface="+mn-ea"/>
          <a:cs typeface="+mn-cs"/>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63702762382279E-2"/>
          <c:y val="0.11433370826740213"/>
          <c:w val="0.89272688525827737"/>
          <c:h val="0.78872259395642608"/>
        </c:manualLayout>
      </c:layout>
      <c:lineChart>
        <c:grouping val="standard"/>
        <c:varyColors val="0"/>
        <c:ser>
          <c:idx val="0"/>
          <c:order val="0"/>
          <c:tx>
            <c:strRef>
              <c:f>Tariffs_scenario_3Apr!$C$23</c:f>
              <c:strCache>
                <c:ptCount val="1"/>
                <c:pt idx="0">
                  <c:v>Trump 2.0</c:v>
                </c:pt>
              </c:strCache>
            </c:strRef>
          </c:tx>
          <c:spPr>
            <a:ln w="19050" cap="rnd">
              <a:solidFill>
                <a:srgbClr val="1C2939"/>
              </a:solidFill>
              <a:round/>
            </a:ln>
            <a:effectLst/>
          </c:spPr>
          <c:marker>
            <c:symbol val="none"/>
          </c:marker>
          <c:dPt>
            <c:idx val="135"/>
            <c:marker>
              <c:symbol val="none"/>
            </c:marker>
            <c:bubble3D val="0"/>
            <c:extLst>
              <c:ext xmlns:c16="http://schemas.microsoft.com/office/drawing/2014/chart" uri="{C3380CC4-5D6E-409C-BE32-E72D297353CC}">
                <c16:uniqueId val="{00000000-189A-4AC5-9F55-21586C341E88}"/>
              </c:ext>
            </c:extLst>
          </c:dPt>
          <c:dPt>
            <c:idx val="197"/>
            <c:marker>
              <c:symbol val="none"/>
            </c:marker>
            <c:bubble3D val="0"/>
            <c:extLst>
              <c:ext xmlns:c16="http://schemas.microsoft.com/office/drawing/2014/chart" uri="{C3380CC4-5D6E-409C-BE32-E72D297353CC}">
                <c16:uniqueId val="{00000001-189A-4AC5-9F55-21586C341E88}"/>
              </c:ext>
            </c:extLst>
          </c:dPt>
          <c:dPt>
            <c:idx val="235"/>
            <c:marker>
              <c:symbol val="diamond"/>
              <c:size val="5"/>
              <c:spPr>
                <a:solidFill>
                  <a:srgbClr val="0057B7"/>
                </a:solidFill>
                <a:ln w="9525">
                  <a:solidFill>
                    <a:srgbClr val="0057B7"/>
                  </a:solidFill>
                </a:ln>
                <a:effectLst/>
              </c:spPr>
            </c:marker>
            <c:bubble3D val="0"/>
            <c:extLst>
              <c:ext xmlns:c16="http://schemas.microsoft.com/office/drawing/2014/chart" uri="{C3380CC4-5D6E-409C-BE32-E72D297353CC}">
                <c16:uniqueId val="{00000002-189A-4AC5-9F55-21586C341E88}"/>
              </c:ext>
            </c:extLst>
          </c:dPt>
          <c:cat>
            <c:numRef>
              <c:f>Tariffs_scenario_3Apr!$A$56:$A$295</c:f>
              <c:numCache>
                <c:formatCode>General</c:formatCode>
                <c:ptCount val="240"/>
                <c:pt idx="0">
                  <c:v>1790</c:v>
                </c:pt>
                <c:pt idx="1">
                  <c:v>1791</c:v>
                </c:pt>
                <c:pt idx="2">
                  <c:v>1792</c:v>
                </c:pt>
                <c:pt idx="3">
                  <c:v>1793</c:v>
                </c:pt>
                <c:pt idx="4">
                  <c:v>1794</c:v>
                </c:pt>
                <c:pt idx="5">
                  <c:v>1795</c:v>
                </c:pt>
                <c:pt idx="6">
                  <c:v>1796</c:v>
                </c:pt>
                <c:pt idx="7">
                  <c:v>1797</c:v>
                </c:pt>
                <c:pt idx="8">
                  <c:v>1798</c:v>
                </c:pt>
                <c:pt idx="9">
                  <c:v>1799</c:v>
                </c:pt>
                <c:pt idx="10">
                  <c:v>1800</c:v>
                </c:pt>
                <c:pt idx="11">
                  <c:v>1801</c:v>
                </c:pt>
                <c:pt idx="12">
                  <c:v>1802</c:v>
                </c:pt>
                <c:pt idx="13">
                  <c:v>1803</c:v>
                </c:pt>
                <c:pt idx="14">
                  <c:v>1804</c:v>
                </c:pt>
                <c:pt idx="15">
                  <c:v>1805</c:v>
                </c:pt>
                <c:pt idx="16">
                  <c:v>1806</c:v>
                </c:pt>
                <c:pt idx="17">
                  <c:v>1807</c:v>
                </c:pt>
                <c:pt idx="18">
                  <c:v>1808</c:v>
                </c:pt>
                <c:pt idx="19">
                  <c:v>1809</c:v>
                </c:pt>
                <c:pt idx="20">
                  <c:v>1810</c:v>
                </c:pt>
                <c:pt idx="21">
                  <c:v>1811</c:v>
                </c:pt>
                <c:pt idx="22">
                  <c:v>1812</c:v>
                </c:pt>
                <c:pt idx="23">
                  <c:v>1813</c:v>
                </c:pt>
                <c:pt idx="24">
                  <c:v>1814</c:v>
                </c:pt>
                <c:pt idx="25">
                  <c:v>1815</c:v>
                </c:pt>
                <c:pt idx="26">
                  <c:v>1816</c:v>
                </c:pt>
                <c:pt idx="27">
                  <c:v>1817</c:v>
                </c:pt>
                <c:pt idx="28">
                  <c:v>1818</c:v>
                </c:pt>
                <c:pt idx="29">
                  <c:v>1819</c:v>
                </c:pt>
                <c:pt idx="30">
                  <c:v>1820</c:v>
                </c:pt>
                <c:pt idx="31">
                  <c:v>1821</c:v>
                </c:pt>
                <c:pt idx="32">
                  <c:v>1822</c:v>
                </c:pt>
                <c:pt idx="33">
                  <c:v>1823</c:v>
                </c:pt>
                <c:pt idx="34">
                  <c:v>1824</c:v>
                </c:pt>
                <c:pt idx="35">
                  <c:v>1825</c:v>
                </c:pt>
                <c:pt idx="36">
                  <c:v>1826</c:v>
                </c:pt>
                <c:pt idx="37">
                  <c:v>1827</c:v>
                </c:pt>
                <c:pt idx="38">
                  <c:v>1828</c:v>
                </c:pt>
                <c:pt idx="39">
                  <c:v>1829</c:v>
                </c:pt>
                <c:pt idx="40">
                  <c:v>1830</c:v>
                </c:pt>
                <c:pt idx="41">
                  <c:v>1831</c:v>
                </c:pt>
                <c:pt idx="42">
                  <c:v>1832</c:v>
                </c:pt>
                <c:pt idx="43">
                  <c:v>1833</c:v>
                </c:pt>
                <c:pt idx="44">
                  <c:v>1834</c:v>
                </c:pt>
                <c:pt idx="45">
                  <c:v>1835</c:v>
                </c:pt>
                <c:pt idx="46">
                  <c:v>1836</c:v>
                </c:pt>
                <c:pt idx="47">
                  <c:v>1837</c:v>
                </c:pt>
                <c:pt idx="48">
                  <c:v>1838</c:v>
                </c:pt>
                <c:pt idx="49">
                  <c:v>1839</c:v>
                </c:pt>
                <c:pt idx="50">
                  <c:v>1840</c:v>
                </c:pt>
                <c:pt idx="51">
                  <c:v>1841</c:v>
                </c:pt>
                <c:pt idx="52">
                  <c:v>1842</c:v>
                </c:pt>
                <c:pt idx="53">
                  <c:v>1843</c:v>
                </c:pt>
                <c:pt idx="54">
                  <c:v>1844</c:v>
                </c:pt>
                <c:pt idx="55">
                  <c:v>1845</c:v>
                </c:pt>
                <c:pt idx="56">
                  <c:v>1846</c:v>
                </c:pt>
                <c:pt idx="57">
                  <c:v>1847</c:v>
                </c:pt>
                <c:pt idx="58">
                  <c:v>1848</c:v>
                </c:pt>
                <c:pt idx="59">
                  <c:v>1849</c:v>
                </c:pt>
                <c:pt idx="60">
                  <c:v>1850</c:v>
                </c:pt>
                <c:pt idx="61">
                  <c:v>1851</c:v>
                </c:pt>
                <c:pt idx="62">
                  <c:v>1852</c:v>
                </c:pt>
                <c:pt idx="63">
                  <c:v>1853</c:v>
                </c:pt>
                <c:pt idx="64">
                  <c:v>1854</c:v>
                </c:pt>
                <c:pt idx="65">
                  <c:v>1855</c:v>
                </c:pt>
                <c:pt idx="66">
                  <c:v>1856</c:v>
                </c:pt>
                <c:pt idx="67">
                  <c:v>1857</c:v>
                </c:pt>
                <c:pt idx="68">
                  <c:v>1858</c:v>
                </c:pt>
                <c:pt idx="69">
                  <c:v>1859</c:v>
                </c:pt>
                <c:pt idx="70">
                  <c:v>1860</c:v>
                </c:pt>
                <c:pt idx="71">
                  <c:v>1861</c:v>
                </c:pt>
                <c:pt idx="72">
                  <c:v>1862</c:v>
                </c:pt>
                <c:pt idx="73">
                  <c:v>1863</c:v>
                </c:pt>
                <c:pt idx="74">
                  <c:v>1864</c:v>
                </c:pt>
                <c:pt idx="75">
                  <c:v>1865</c:v>
                </c:pt>
                <c:pt idx="76">
                  <c:v>1866</c:v>
                </c:pt>
                <c:pt idx="77">
                  <c:v>1867</c:v>
                </c:pt>
                <c:pt idx="78">
                  <c:v>1868</c:v>
                </c:pt>
                <c:pt idx="79">
                  <c:v>1869</c:v>
                </c:pt>
                <c:pt idx="80">
                  <c:v>1870</c:v>
                </c:pt>
                <c:pt idx="81">
                  <c:v>1871</c:v>
                </c:pt>
                <c:pt idx="82">
                  <c:v>1872</c:v>
                </c:pt>
                <c:pt idx="83">
                  <c:v>1873</c:v>
                </c:pt>
                <c:pt idx="84">
                  <c:v>1874</c:v>
                </c:pt>
                <c:pt idx="85">
                  <c:v>1875</c:v>
                </c:pt>
                <c:pt idx="86">
                  <c:v>1876</c:v>
                </c:pt>
                <c:pt idx="87">
                  <c:v>1877</c:v>
                </c:pt>
                <c:pt idx="88">
                  <c:v>1878</c:v>
                </c:pt>
                <c:pt idx="89">
                  <c:v>1879</c:v>
                </c:pt>
                <c:pt idx="90">
                  <c:v>1880</c:v>
                </c:pt>
                <c:pt idx="91">
                  <c:v>1881</c:v>
                </c:pt>
                <c:pt idx="92">
                  <c:v>1882</c:v>
                </c:pt>
                <c:pt idx="93">
                  <c:v>1883</c:v>
                </c:pt>
                <c:pt idx="94">
                  <c:v>1884</c:v>
                </c:pt>
                <c:pt idx="95">
                  <c:v>1885</c:v>
                </c:pt>
                <c:pt idx="96">
                  <c:v>1886</c:v>
                </c:pt>
                <c:pt idx="97">
                  <c:v>1887</c:v>
                </c:pt>
                <c:pt idx="98">
                  <c:v>1888</c:v>
                </c:pt>
                <c:pt idx="99">
                  <c:v>1889</c:v>
                </c:pt>
                <c:pt idx="100">
                  <c:v>1890</c:v>
                </c:pt>
                <c:pt idx="101">
                  <c:v>1891</c:v>
                </c:pt>
                <c:pt idx="102">
                  <c:v>1892</c:v>
                </c:pt>
                <c:pt idx="103">
                  <c:v>1893</c:v>
                </c:pt>
                <c:pt idx="104">
                  <c:v>1894</c:v>
                </c:pt>
                <c:pt idx="105">
                  <c:v>1895</c:v>
                </c:pt>
                <c:pt idx="106">
                  <c:v>1896</c:v>
                </c:pt>
                <c:pt idx="107">
                  <c:v>1897</c:v>
                </c:pt>
                <c:pt idx="108">
                  <c:v>1898</c:v>
                </c:pt>
                <c:pt idx="109">
                  <c:v>1899</c:v>
                </c:pt>
                <c:pt idx="110">
                  <c:v>1900</c:v>
                </c:pt>
                <c:pt idx="111">
                  <c:v>1901</c:v>
                </c:pt>
                <c:pt idx="112">
                  <c:v>1902</c:v>
                </c:pt>
                <c:pt idx="113">
                  <c:v>1903</c:v>
                </c:pt>
                <c:pt idx="114">
                  <c:v>1904</c:v>
                </c:pt>
                <c:pt idx="115">
                  <c:v>1905</c:v>
                </c:pt>
                <c:pt idx="116">
                  <c:v>1906</c:v>
                </c:pt>
                <c:pt idx="117">
                  <c:v>1907</c:v>
                </c:pt>
                <c:pt idx="118">
                  <c:v>1908</c:v>
                </c:pt>
                <c:pt idx="119">
                  <c:v>1909</c:v>
                </c:pt>
                <c:pt idx="120">
                  <c:v>1910</c:v>
                </c:pt>
                <c:pt idx="121">
                  <c:v>1911</c:v>
                </c:pt>
                <c:pt idx="122">
                  <c:v>1912</c:v>
                </c:pt>
                <c:pt idx="123">
                  <c:v>1913</c:v>
                </c:pt>
                <c:pt idx="124">
                  <c:v>1914</c:v>
                </c:pt>
                <c:pt idx="125">
                  <c:v>1915</c:v>
                </c:pt>
                <c:pt idx="126">
                  <c:v>1916</c:v>
                </c:pt>
                <c:pt idx="127">
                  <c:v>1917</c:v>
                </c:pt>
                <c:pt idx="128">
                  <c:v>1918</c:v>
                </c:pt>
                <c:pt idx="129">
                  <c:v>1919</c:v>
                </c:pt>
                <c:pt idx="130">
                  <c:v>1920</c:v>
                </c:pt>
                <c:pt idx="131">
                  <c:v>1921</c:v>
                </c:pt>
                <c:pt idx="132">
                  <c:v>1922</c:v>
                </c:pt>
                <c:pt idx="133">
                  <c:v>1923</c:v>
                </c:pt>
                <c:pt idx="134">
                  <c:v>1924</c:v>
                </c:pt>
                <c:pt idx="135">
                  <c:v>1925</c:v>
                </c:pt>
                <c:pt idx="136">
                  <c:v>1926</c:v>
                </c:pt>
                <c:pt idx="137">
                  <c:v>1927</c:v>
                </c:pt>
                <c:pt idx="138">
                  <c:v>1928</c:v>
                </c:pt>
                <c:pt idx="139">
                  <c:v>1929</c:v>
                </c:pt>
                <c:pt idx="140">
                  <c:v>1930</c:v>
                </c:pt>
                <c:pt idx="141">
                  <c:v>1931</c:v>
                </c:pt>
                <c:pt idx="142">
                  <c:v>1932</c:v>
                </c:pt>
                <c:pt idx="143">
                  <c:v>1933</c:v>
                </c:pt>
                <c:pt idx="144">
                  <c:v>1934</c:v>
                </c:pt>
                <c:pt idx="145">
                  <c:v>1935</c:v>
                </c:pt>
                <c:pt idx="146">
                  <c:v>1936</c:v>
                </c:pt>
                <c:pt idx="147">
                  <c:v>1937</c:v>
                </c:pt>
                <c:pt idx="148">
                  <c:v>1938</c:v>
                </c:pt>
                <c:pt idx="149">
                  <c:v>1939</c:v>
                </c:pt>
                <c:pt idx="150">
                  <c:v>1940</c:v>
                </c:pt>
                <c:pt idx="151">
                  <c:v>1941</c:v>
                </c:pt>
                <c:pt idx="152">
                  <c:v>1942</c:v>
                </c:pt>
                <c:pt idx="153">
                  <c:v>1943</c:v>
                </c:pt>
                <c:pt idx="154">
                  <c:v>1944</c:v>
                </c:pt>
                <c:pt idx="155">
                  <c:v>1945</c:v>
                </c:pt>
                <c:pt idx="156">
                  <c:v>1946</c:v>
                </c:pt>
                <c:pt idx="157">
                  <c:v>1947</c:v>
                </c:pt>
                <c:pt idx="158">
                  <c:v>1948</c:v>
                </c:pt>
                <c:pt idx="159">
                  <c:v>1949</c:v>
                </c:pt>
                <c:pt idx="160">
                  <c:v>1950</c:v>
                </c:pt>
                <c:pt idx="161">
                  <c:v>1951</c:v>
                </c:pt>
                <c:pt idx="162">
                  <c:v>1952</c:v>
                </c:pt>
                <c:pt idx="163">
                  <c:v>1953</c:v>
                </c:pt>
                <c:pt idx="164">
                  <c:v>1954</c:v>
                </c:pt>
                <c:pt idx="165">
                  <c:v>1955</c:v>
                </c:pt>
                <c:pt idx="166">
                  <c:v>1956</c:v>
                </c:pt>
                <c:pt idx="167">
                  <c:v>1957</c:v>
                </c:pt>
                <c:pt idx="168">
                  <c:v>1958</c:v>
                </c:pt>
                <c:pt idx="169">
                  <c:v>1959</c:v>
                </c:pt>
                <c:pt idx="170">
                  <c:v>1960</c:v>
                </c:pt>
                <c:pt idx="171">
                  <c:v>1961</c:v>
                </c:pt>
                <c:pt idx="172">
                  <c:v>1962</c:v>
                </c:pt>
                <c:pt idx="173">
                  <c:v>1963</c:v>
                </c:pt>
                <c:pt idx="174">
                  <c:v>1964</c:v>
                </c:pt>
                <c:pt idx="175">
                  <c:v>1965</c:v>
                </c:pt>
                <c:pt idx="176">
                  <c:v>1966</c:v>
                </c:pt>
                <c:pt idx="177">
                  <c:v>1967</c:v>
                </c:pt>
                <c:pt idx="178">
                  <c:v>1968</c:v>
                </c:pt>
                <c:pt idx="179">
                  <c:v>1969</c:v>
                </c:pt>
                <c:pt idx="180">
                  <c:v>1970</c:v>
                </c:pt>
                <c:pt idx="181">
                  <c:v>1971</c:v>
                </c:pt>
                <c:pt idx="182">
                  <c:v>1972</c:v>
                </c:pt>
                <c:pt idx="183">
                  <c:v>1973</c:v>
                </c:pt>
                <c:pt idx="184">
                  <c:v>1974</c:v>
                </c:pt>
                <c:pt idx="185">
                  <c:v>1975</c:v>
                </c:pt>
                <c:pt idx="186">
                  <c:v>1976</c:v>
                </c:pt>
                <c:pt idx="187">
                  <c:v>1977</c:v>
                </c:pt>
                <c:pt idx="188">
                  <c:v>1978</c:v>
                </c:pt>
                <c:pt idx="189">
                  <c:v>1979</c:v>
                </c:pt>
                <c:pt idx="190">
                  <c:v>1980</c:v>
                </c:pt>
                <c:pt idx="191">
                  <c:v>1981</c:v>
                </c:pt>
                <c:pt idx="192">
                  <c:v>1982</c:v>
                </c:pt>
                <c:pt idx="193">
                  <c:v>1983</c:v>
                </c:pt>
                <c:pt idx="194">
                  <c:v>1984</c:v>
                </c:pt>
                <c:pt idx="195">
                  <c:v>1985</c:v>
                </c:pt>
                <c:pt idx="196">
                  <c:v>1986</c:v>
                </c:pt>
                <c:pt idx="197">
                  <c:v>1987</c:v>
                </c:pt>
                <c:pt idx="198">
                  <c:v>1988</c:v>
                </c:pt>
                <c:pt idx="199">
                  <c:v>1989</c:v>
                </c:pt>
                <c:pt idx="200">
                  <c:v>1990</c:v>
                </c:pt>
                <c:pt idx="201">
                  <c:v>1991</c:v>
                </c:pt>
                <c:pt idx="202">
                  <c:v>1992</c:v>
                </c:pt>
                <c:pt idx="203">
                  <c:v>1993</c:v>
                </c:pt>
                <c:pt idx="204">
                  <c:v>1994</c:v>
                </c:pt>
                <c:pt idx="205">
                  <c:v>1995</c:v>
                </c:pt>
                <c:pt idx="206">
                  <c:v>1996</c:v>
                </c:pt>
                <c:pt idx="207">
                  <c:v>1997</c:v>
                </c:pt>
                <c:pt idx="208">
                  <c:v>1998</c:v>
                </c:pt>
                <c:pt idx="209">
                  <c:v>1999</c:v>
                </c:pt>
                <c:pt idx="210">
                  <c:v>2000</c:v>
                </c:pt>
                <c:pt idx="211">
                  <c:v>2001</c:v>
                </c:pt>
                <c:pt idx="212">
                  <c:v>2002</c:v>
                </c:pt>
                <c:pt idx="213">
                  <c:v>2003</c:v>
                </c:pt>
                <c:pt idx="214">
                  <c:v>2004</c:v>
                </c:pt>
                <c:pt idx="215">
                  <c:v>2005</c:v>
                </c:pt>
                <c:pt idx="216">
                  <c:v>2006</c:v>
                </c:pt>
                <c:pt idx="217">
                  <c:v>2007</c:v>
                </c:pt>
                <c:pt idx="218">
                  <c:v>2008</c:v>
                </c:pt>
                <c:pt idx="219">
                  <c:v>2009</c:v>
                </c:pt>
                <c:pt idx="220">
                  <c:v>2010</c:v>
                </c:pt>
                <c:pt idx="221">
                  <c:v>2011</c:v>
                </c:pt>
                <c:pt idx="222">
                  <c:v>2012</c:v>
                </c:pt>
                <c:pt idx="223">
                  <c:v>2013</c:v>
                </c:pt>
                <c:pt idx="224">
                  <c:v>2014</c:v>
                </c:pt>
                <c:pt idx="225">
                  <c:v>2015</c:v>
                </c:pt>
                <c:pt idx="226">
                  <c:v>2016</c:v>
                </c:pt>
                <c:pt idx="227">
                  <c:v>2017</c:v>
                </c:pt>
                <c:pt idx="228">
                  <c:v>2018</c:v>
                </c:pt>
                <c:pt idx="229">
                  <c:v>2019</c:v>
                </c:pt>
                <c:pt idx="230">
                  <c:v>2020</c:v>
                </c:pt>
                <c:pt idx="231">
                  <c:v>2021</c:v>
                </c:pt>
                <c:pt idx="232">
                  <c:v>2022</c:v>
                </c:pt>
                <c:pt idx="233">
                  <c:v>2023</c:v>
                </c:pt>
                <c:pt idx="234">
                  <c:v>2024</c:v>
                </c:pt>
                <c:pt idx="235">
                  <c:v>2025</c:v>
                </c:pt>
              </c:numCache>
            </c:numRef>
          </c:cat>
          <c:val>
            <c:numRef>
              <c:f>Tariffs_scenario_3Apr!$C$56:$C$295</c:f>
              <c:numCache>
                <c:formatCode>0.0%</c:formatCode>
                <c:ptCount val="240"/>
                <c:pt idx="0">
                  <c:v>0.125</c:v>
                </c:pt>
                <c:pt idx="1">
                  <c:v>0.1</c:v>
                </c:pt>
                <c:pt idx="2">
                  <c:v>0.156</c:v>
                </c:pt>
                <c:pt idx="3">
                  <c:v>0.22600000000000001</c:v>
                </c:pt>
                <c:pt idx="4">
                  <c:v>0.3</c:v>
                </c:pt>
                <c:pt idx="5">
                  <c:v>0.155</c:v>
                </c:pt>
                <c:pt idx="6">
                  <c:v>0.22800000000000001</c:v>
                </c:pt>
                <c:pt idx="7">
                  <c:v>0.24</c:v>
                </c:pt>
                <c:pt idx="8">
                  <c:v>0.316</c:v>
                </c:pt>
                <c:pt idx="9">
                  <c:v>0.44400000000000001</c:v>
                </c:pt>
                <c:pt idx="10">
                  <c:v>0.29600000000000004</c:v>
                </c:pt>
                <c:pt idx="11">
                  <c:v>0.29899999999999999</c:v>
                </c:pt>
                <c:pt idx="12">
                  <c:v>0.34899999999999998</c:v>
                </c:pt>
                <c:pt idx="13">
                  <c:v>0.26899999999999996</c:v>
                </c:pt>
                <c:pt idx="14">
                  <c:v>0.41200000000000003</c:v>
                </c:pt>
                <c:pt idx="15">
                  <c:v>0.33299999999999996</c:v>
                </c:pt>
                <c:pt idx="16">
                  <c:v>0.34200000000000003</c:v>
                </c:pt>
                <c:pt idx="17">
                  <c:v>0.318</c:v>
                </c:pt>
                <c:pt idx="18">
                  <c:v>0.24399999999999999</c:v>
                </c:pt>
                <c:pt idx="19">
                  <c:v>0.3</c:v>
                </c:pt>
                <c:pt idx="20">
                  <c:v>0.26200000000000001</c:v>
                </c:pt>
                <c:pt idx="21">
                  <c:v>0.23800000000000002</c:v>
                </c:pt>
                <c:pt idx="22">
                  <c:v>0.214</c:v>
                </c:pt>
                <c:pt idx="23">
                  <c:v>0.36799999999999999</c:v>
                </c:pt>
                <c:pt idx="24">
                  <c:v>0.308</c:v>
                </c:pt>
                <c:pt idx="25">
                  <c:v>0.48100000000000004</c:v>
                </c:pt>
                <c:pt idx="26">
                  <c:v>0.24600000000000002</c:v>
                </c:pt>
                <c:pt idx="27">
                  <c:v>0.26800000000000002</c:v>
                </c:pt>
                <c:pt idx="28">
                  <c:v>0.24100000000000002</c:v>
                </c:pt>
                <c:pt idx="29">
                  <c:v>0.28399999999999997</c:v>
                </c:pt>
                <c:pt idx="30">
                  <c:v>0.29799999999999999</c:v>
                </c:pt>
                <c:pt idx="31">
                  <c:v>0.43200000000000005</c:v>
                </c:pt>
                <c:pt idx="32">
                  <c:v>0.35200000000000004</c:v>
                </c:pt>
                <c:pt idx="33">
                  <c:v>0.43700000000000006</c:v>
                </c:pt>
                <c:pt idx="34">
                  <c:v>0.47399999999999998</c:v>
                </c:pt>
                <c:pt idx="35">
                  <c:v>0.47700000000000004</c:v>
                </c:pt>
                <c:pt idx="36">
                  <c:v>0.45299999999999996</c:v>
                </c:pt>
                <c:pt idx="37">
                  <c:v>0.50900000000000001</c:v>
                </c:pt>
                <c:pt idx="38">
                  <c:v>0.44700000000000001</c:v>
                </c:pt>
                <c:pt idx="39">
                  <c:v>0.50700000000000001</c:v>
                </c:pt>
                <c:pt idx="40">
                  <c:v>0.57299999999999995</c:v>
                </c:pt>
                <c:pt idx="41">
                  <c:v>0.442</c:v>
                </c:pt>
                <c:pt idx="42">
                  <c:v>0.39</c:v>
                </c:pt>
                <c:pt idx="43">
                  <c:v>0.28999999999999998</c:v>
                </c:pt>
                <c:pt idx="44">
                  <c:v>0.218</c:v>
                </c:pt>
                <c:pt idx="45">
                  <c:v>0.21299999999999999</c:v>
                </c:pt>
                <c:pt idx="46">
                  <c:v>0.19500000000000001</c:v>
                </c:pt>
                <c:pt idx="47">
                  <c:v>0.161</c:v>
                </c:pt>
                <c:pt idx="48">
                  <c:v>0.23100000000000001</c:v>
                </c:pt>
                <c:pt idx="49">
                  <c:v>0.17600000000000002</c:v>
                </c:pt>
                <c:pt idx="50">
                  <c:v>0.17600000000000002</c:v>
                </c:pt>
                <c:pt idx="51">
                  <c:v>0.17399999999999999</c:v>
                </c:pt>
                <c:pt idx="52">
                  <c:v>0.19</c:v>
                </c:pt>
                <c:pt idx="53">
                  <c:v>0.20100000000000001</c:v>
                </c:pt>
                <c:pt idx="54">
                  <c:v>0.30499999999999999</c:v>
                </c:pt>
                <c:pt idx="55">
                  <c:v>0.29299999999999998</c:v>
                </c:pt>
                <c:pt idx="56">
                  <c:v>0.27699999999999997</c:v>
                </c:pt>
                <c:pt idx="57">
                  <c:v>0.24199999999999999</c:v>
                </c:pt>
                <c:pt idx="58">
                  <c:v>0.23499999999999999</c:v>
                </c:pt>
                <c:pt idx="59">
                  <c:v>0.23399999999999999</c:v>
                </c:pt>
                <c:pt idx="60">
                  <c:v>0.245</c:v>
                </c:pt>
                <c:pt idx="61">
                  <c:v>0.24299999999999999</c:v>
                </c:pt>
                <c:pt idx="62">
                  <c:v>0.24399999999999999</c:v>
                </c:pt>
                <c:pt idx="63">
                  <c:v>0.23399999999999999</c:v>
                </c:pt>
                <c:pt idx="64">
                  <c:v>0.23499999999999999</c:v>
                </c:pt>
                <c:pt idx="65">
                  <c:v>0.23399999999999999</c:v>
                </c:pt>
                <c:pt idx="66">
                  <c:v>0.217</c:v>
                </c:pt>
                <c:pt idx="67">
                  <c:v>0.191</c:v>
                </c:pt>
                <c:pt idx="68">
                  <c:v>0.17300000000000001</c:v>
                </c:pt>
                <c:pt idx="69">
                  <c:v>0.154</c:v>
                </c:pt>
                <c:pt idx="70">
                  <c:v>0.157</c:v>
                </c:pt>
                <c:pt idx="71">
                  <c:v>0.14199999999999999</c:v>
                </c:pt>
                <c:pt idx="72">
                  <c:v>0.26100000000000001</c:v>
                </c:pt>
                <c:pt idx="73">
                  <c:v>0.28300000000000003</c:v>
                </c:pt>
                <c:pt idx="74">
                  <c:v>0.32</c:v>
                </c:pt>
                <c:pt idx="75">
                  <c:v>0.38500000000000001</c:v>
                </c:pt>
                <c:pt idx="76">
                  <c:v>0.41799999999999998</c:v>
                </c:pt>
                <c:pt idx="77">
                  <c:v>0.44600000000000001</c:v>
                </c:pt>
                <c:pt idx="78">
                  <c:v>0.46600000000000003</c:v>
                </c:pt>
                <c:pt idx="79">
                  <c:v>0.44799999999999995</c:v>
                </c:pt>
                <c:pt idx="80">
                  <c:v>0.44900000000000001</c:v>
                </c:pt>
                <c:pt idx="81">
                  <c:v>0.40500000000000003</c:v>
                </c:pt>
                <c:pt idx="82">
                  <c:v>0.38</c:v>
                </c:pt>
                <c:pt idx="83">
                  <c:v>0.27899999999999997</c:v>
                </c:pt>
                <c:pt idx="84">
                  <c:v>0.28300000000000003</c:v>
                </c:pt>
                <c:pt idx="85">
                  <c:v>0.29399999999999998</c:v>
                </c:pt>
                <c:pt idx="86">
                  <c:v>0.313</c:v>
                </c:pt>
                <c:pt idx="87">
                  <c:v>0.29199999999999998</c:v>
                </c:pt>
                <c:pt idx="88">
                  <c:v>0.28999999999999998</c:v>
                </c:pt>
                <c:pt idx="89">
                  <c:v>0.30299999999999999</c:v>
                </c:pt>
                <c:pt idx="90">
                  <c:v>0.29100000000000004</c:v>
                </c:pt>
                <c:pt idx="91">
                  <c:v>0.29799999999999999</c:v>
                </c:pt>
                <c:pt idx="92">
                  <c:v>0.30199999999999999</c:v>
                </c:pt>
                <c:pt idx="93">
                  <c:v>0.3</c:v>
                </c:pt>
                <c:pt idx="94">
                  <c:v>0.28499999999999998</c:v>
                </c:pt>
                <c:pt idx="95">
                  <c:v>0.308</c:v>
                </c:pt>
                <c:pt idx="96">
                  <c:v>0.30399999999999999</c:v>
                </c:pt>
                <c:pt idx="97">
                  <c:v>0.315</c:v>
                </c:pt>
                <c:pt idx="98">
                  <c:v>0.30599999999999999</c:v>
                </c:pt>
                <c:pt idx="99">
                  <c:v>0.3</c:v>
                </c:pt>
                <c:pt idx="100">
                  <c:v>0.29600000000000004</c:v>
                </c:pt>
                <c:pt idx="101">
                  <c:v>0.25700000000000001</c:v>
                </c:pt>
                <c:pt idx="102">
                  <c:v>0.217</c:v>
                </c:pt>
                <c:pt idx="103">
                  <c:v>0.23899999999999999</c:v>
                </c:pt>
                <c:pt idx="104">
                  <c:v>0.20600000000000002</c:v>
                </c:pt>
                <c:pt idx="105">
                  <c:v>0.20399999999999999</c:v>
                </c:pt>
                <c:pt idx="106">
                  <c:v>0.20699999999999999</c:v>
                </c:pt>
                <c:pt idx="107">
                  <c:v>0.21899999999999997</c:v>
                </c:pt>
                <c:pt idx="108">
                  <c:v>0.248</c:v>
                </c:pt>
                <c:pt idx="109">
                  <c:v>0.29499999999999998</c:v>
                </c:pt>
                <c:pt idx="110">
                  <c:v>0.27600000000000002</c:v>
                </c:pt>
                <c:pt idx="111">
                  <c:v>0.28899999999999998</c:v>
                </c:pt>
                <c:pt idx="112">
                  <c:v>0.28000000000000003</c:v>
                </c:pt>
                <c:pt idx="113">
                  <c:v>0.27899999999999997</c:v>
                </c:pt>
                <c:pt idx="114">
                  <c:v>0.26300000000000001</c:v>
                </c:pt>
                <c:pt idx="115">
                  <c:v>0.23800000000000002</c:v>
                </c:pt>
                <c:pt idx="116">
                  <c:v>0.24199999999999999</c:v>
                </c:pt>
                <c:pt idx="117">
                  <c:v>0.23300000000000001</c:v>
                </c:pt>
                <c:pt idx="118">
                  <c:v>0.23899999999999999</c:v>
                </c:pt>
                <c:pt idx="119">
                  <c:v>0.23</c:v>
                </c:pt>
                <c:pt idx="120">
                  <c:v>0.21100000000000002</c:v>
                </c:pt>
                <c:pt idx="121">
                  <c:v>0.20300000000000001</c:v>
                </c:pt>
                <c:pt idx="122">
                  <c:v>0.18600000000000003</c:v>
                </c:pt>
                <c:pt idx="123">
                  <c:v>0.17699999999999999</c:v>
                </c:pt>
                <c:pt idx="124">
                  <c:v>0.14899999999999999</c:v>
                </c:pt>
                <c:pt idx="125">
                  <c:v>0.125</c:v>
                </c:pt>
                <c:pt idx="126">
                  <c:v>9.0999999999999998E-2</c:v>
                </c:pt>
                <c:pt idx="127">
                  <c:v>7.0000000000000007E-2</c:v>
                </c:pt>
                <c:pt idx="128">
                  <c:v>5.7999999999999996E-2</c:v>
                </c:pt>
                <c:pt idx="129">
                  <c:v>6.2E-2</c:v>
                </c:pt>
                <c:pt idx="130">
                  <c:v>6.4000000000000001E-2</c:v>
                </c:pt>
                <c:pt idx="131">
                  <c:v>0.114</c:v>
                </c:pt>
                <c:pt idx="132">
                  <c:v>0.14699999999999999</c:v>
                </c:pt>
                <c:pt idx="133">
                  <c:v>0.152</c:v>
                </c:pt>
                <c:pt idx="134">
                  <c:v>0.14899999999999999</c:v>
                </c:pt>
                <c:pt idx="135">
                  <c:v>0.13200000000000001</c:v>
                </c:pt>
                <c:pt idx="136">
                  <c:v>0.13400000000000001</c:v>
                </c:pt>
                <c:pt idx="137">
                  <c:v>0.13800000000000001</c:v>
                </c:pt>
                <c:pt idx="138">
                  <c:v>0.13300000000000001</c:v>
                </c:pt>
                <c:pt idx="139" formatCode="0.00%">
                  <c:v>0.10714</c:v>
                </c:pt>
                <c:pt idx="140" formatCode="0.00%">
                  <c:v>0.12195</c:v>
                </c:pt>
                <c:pt idx="141" formatCode="0.00%">
                  <c:v>0.13793</c:v>
                </c:pt>
                <c:pt idx="142" formatCode="0.00%">
                  <c:v>0.10525999999999999</c:v>
                </c:pt>
                <c:pt idx="143" formatCode="0.00%">
                  <c:v>0.15789</c:v>
                </c:pt>
                <c:pt idx="144" formatCode="0.00%">
                  <c:v>0.13635999999999998</c:v>
                </c:pt>
                <c:pt idx="145" formatCode="0.00%">
                  <c:v>0.13333</c:v>
                </c:pt>
                <c:pt idx="146" formatCode="0.00%">
                  <c:v>0.125</c:v>
                </c:pt>
                <c:pt idx="147" formatCode="0.00%">
                  <c:v>0.125</c:v>
                </c:pt>
                <c:pt idx="148" formatCode="0.00%">
                  <c:v>0.10714</c:v>
                </c:pt>
                <c:pt idx="149" formatCode="0.00%">
                  <c:v>9.6769999999999995E-2</c:v>
                </c:pt>
                <c:pt idx="150" formatCode="0.00%">
                  <c:v>8.8239999999999999E-2</c:v>
                </c:pt>
                <c:pt idx="151" formatCode="0.00%">
                  <c:v>9.0909999999999991E-2</c:v>
                </c:pt>
                <c:pt idx="152" formatCode="0.00%">
                  <c:v>6.522E-2</c:v>
                </c:pt>
                <c:pt idx="153" formatCode="0.00%">
                  <c:v>6.3490000000000005E-2</c:v>
                </c:pt>
                <c:pt idx="154" formatCode="0.00%">
                  <c:v>5.7969999999999994E-2</c:v>
                </c:pt>
                <c:pt idx="155" formatCode="0.00%">
                  <c:v>5.3330000000000002E-2</c:v>
                </c:pt>
                <c:pt idx="156" formatCode="0.00%">
                  <c:v>7.1429999999999993E-2</c:v>
                </c:pt>
                <c:pt idx="157" formatCode="0.00%">
                  <c:v>5.0629999999999994E-2</c:v>
                </c:pt>
                <c:pt idx="158" formatCode="0.00%">
                  <c:v>3.9599999999999996E-2</c:v>
                </c:pt>
                <c:pt idx="159" formatCode="0.00%">
                  <c:v>4.3479999999999998E-2</c:v>
                </c:pt>
                <c:pt idx="160" formatCode="0.00%">
                  <c:v>4.3099999999999999E-2</c:v>
                </c:pt>
                <c:pt idx="161" formatCode="0.00%">
                  <c:v>4.1100000000000005E-2</c:v>
                </c:pt>
                <c:pt idx="162" formatCode="0.00%">
                  <c:v>3.9220000000000005E-2</c:v>
                </c:pt>
                <c:pt idx="163" formatCode="0.00%">
                  <c:v>3.7499999999999999E-2</c:v>
                </c:pt>
                <c:pt idx="164" formatCode="0.00%">
                  <c:v>3.2469999999999999E-2</c:v>
                </c:pt>
                <c:pt idx="165" formatCode="0.00%">
                  <c:v>4.07E-2</c:v>
                </c:pt>
                <c:pt idx="166" formatCode="0.00%">
                  <c:v>3.7040000000000003E-2</c:v>
                </c:pt>
                <c:pt idx="167" formatCode="0.00%">
                  <c:v>4.0199999999999993E-2</c:v>
                </c:pt>
                <c:pt idx="168" formatCode="0.00%">
                  <c:v>0.04</c:v>
                </c:pt>
                <c:pt idx="169" formatCode="0.00%">
                  <c:v>4.4839999999999998E-2</c:v>
                </c:pt>
                <c:pt idx="170" formatCode="0.00%">
                  <c:v>4.8250000000000001E-2</c:v>
                </c:pt>
                <c:pt idx="171" formatCode="0.00%">
                  <c:v>4.4050000000000006E-2</c:v>
                </c:pt>
                <c:pt idx="172" formatCode="0.00%">
                  <c:v>4.8000000000000001E-2</c:v>
                </c:pt>
                <c:pt idx="173" formatCode="0.00%">
                  <c:v>4.598E-2</c:v>
                </c:pt>
                <c:pt idx="174" formatCode="0.00%">
                  <c:v>4.6260000000000003E-2</c:v>
                </c:pt>
                <c:pt idx="175" formatCode="0.00%">
                  <c:v>5.0789999999999995E-2</c:v>
                </c:pt>
                <c:pt idx="176" formatCode="0.00%">
                  <c:v>5.1210000000000006E-2</c:v>
                </c:pt>
                <c:pt idx="177" formatCode="0.00%">
                  <c:v>4.7619999999999996E-2</c:v>
                </c:pt>
                <c:pt idx="178" formatCode="0.00%">
                  <c:v>4.9360000000000001E-2</c:v>
                </c:pt>
                <c:pt idx="179" formatCode="0.00%">
                  <c:v>4.752E-2</c:v>
                </c:pt>
                <c:pt idx="180" formatCode="0.00%">
                  <c:v>4.4800000000000006E-2</c:v>
                </c:pt>
                <c:pt idx="181" formatCode="0.00%">
                  <c:v>4.9759999999999999E-2</c:v>
                </c:pt>
                <c:pt idx="182" formatCode="0.00%">
                  <c:v>4.0430000000000001E-2</c:v>
                </c:pt>
                <c:pt idx="183" formatCode="0.00%">
                  <c:v>3.6179999999999997E-2</c:v>
                </c:pt>
                <c:pt idx="184" formatCode="0.00%">
                  <c:v>2.9020000000000001E-2</c:v>
                </c:pt>
                <c:pt idx="185" formatCode="0.00%">
                  <c:v>4.8079999999999998E-2</c:v>
                </c:pt>
                <c:pt idx="186" formatCode="0.00%">
                  <c:v>3.0440000000000002E-2</c:v>
                </c:pt>
                <c:pt idx="187" formatCode="0.00%">
                  <c:v>2.9609999999999997E-2</c:v>
                </c:pt>
                <c:pt idx="188" formatCode="0.00%">
                  <c:v>3.3439999999999998E-2</c:v>
                </c:pt>
                <c:pt idx="189" formatCode="0.00%">
                  <c:v>2.9679999999999998E-2</c:v>
                </c:pt>
                <c:pt idx="190" formatCode="0.00%">
                  <c:v>2.4510000000000001E-2</c:v>
                </c:pt>
                <c:pt idx="191" formatCode="0.00%">
                  <c:v>2.7060000000000001E-2</c:v>
                </c:pt>
                <c:pt idx="192" formatCode="0.00%">
                  <c:v>2.836E-2</c:v>
                </c:pt>
                <c:pt idx="193" formatCode="0.00%">
                  <c:v>2.7690000000000003E-2</c:v>
                </c:pt>
                <c:pt idx="194" formatCode="0.00%">
                  <c:v>2.9380000000000003E-2</c:v>
                </c:pt>
                <c:pt idx="195" formatCode="0.00%">
                  <c:v>2.9239999999999999E-2</c:v>
                </c:pt>
                <c:pt idx="196" formatCode="0.00%">
                  <c:v>3.0249999999999999E-2</c:v>
                </c:pt>
                <c:pt idx="197" formatCode="0.00%">
                  <c:v>3.0470000000000001E-2</c:v>
                </c:pt>
                <c:pt idx="198" formatCode="0.00%">
                  <c:v>2.9600000000000001E-2</c:v>
                </c:pt>
                <c:pt idx="199" formatCode="0.00%">
                  <c:v>2.9609999999999997E-2</c:v>
                </c:pt>
                <c:pt idx="200" formatCode="0.00%">
                  <c:v>2.7789999999999999E-2</c:v>
                </c:pt>
                <c:pt idx="201" formatCode="0.00%">
                  <c:v>2.6939999999999999E-2</c:v>
                </c:pt>
                <c:pt idx="202" formatCode="0.00%">
                  <c:v>2.7400000000000001E-2</c:v>
                </c:pt>
                <c:pt idx="203" formatCode="0.00%">
                  <c:v>2.75E-2</c:v>
                </c:pt>
                <c:pt idx="204" formatCode="0.00%">
                  <c:v>2.6309999999999997E-2</c:v>
                </c:pt>
                <c:pt idx="205" formatCode="0.00%">
                  <c:v>2.1940000000000001E-2</c:v>
                </c:pt>
                <c:pt idx="206" formatCode="0.00%">
                  <c:v>1.992E-2</c:v>
                </c:pt>
                <c:pt idx="207" formatCode="0.00%">
                  <c:v>1.856E-2</c:v>
                </c:pt>
                <c:pt idx="208" formatCode="0.00%">
                  <c:v>1.7569999999999999E-2</c:v>
                </c:pt>
                <c:pt idx="209" formatCode="0.00%">
                  <c:v>1.533E-2</c:v>
                </c:pt>
                <c:pt idx="210" formatCode="0.00%">
                  <c:v>1.4279999999999999E-2</c:v>
                </c:pt>
                <c:pt idx="211" formatCode="0.00%">
                  <c:v>1.468E-2</c:v>
                </c:pt>
                <c:pt idx="212" formatCode="0.00%">
                  <c:v>1.3839999999999998E-2</c:v>
                </c:pt>
                <c:pt idx="213" formatCode="0.00%">
                  <c:v>1.3809999999999999E-2</c:v>
                </c:pt>
                <c:pt idx="214" formatCode="0.00%">
                  <c:v>1.2869999999999999E-2</c:v>
                </c:pt>
                <c:pt idx="215" formatCode="0.00%">
                  <c:v>1.2390000000000002E-2</c:v>
                </c:pt>
                <c:pt idx="216" formatCode="0.00%">
                  <c:v>1.183E-2</c:v>
                </c:pt>
                <c:pt idx="217" formatCode="0.00%">
                  <c:v>1.2019999999999999E-2</c:v>
                </c:pt>
                <c:pt idx="218" formatCode="0.00%">
                  <c:v>1.133E-2</c:v>
                </c:pt>
                <c:pt idx="219" formatCode="0.00%">
                  <c:v>1.154E-2</c:v>
                </c:pt>
                <c:pt idx="220" formatCode="0.00%">
                  <c:v>1.1970000000000001E-2</c:v>
                </c:pt>
                <c:pt idx="221" formatCode="0.00%">
                  <c:v>1.183E-2</c:v>
                </c:pt>
                <c:pt idx="222" formatCode="0.00%">
                  <c:v>1.21E-2</c:v>
                </c:pt>
                <c:pt idx="223" formatCode="0.00%">
                  <c:v>1.2829999999999999E-2</c:v>
                </c:pt>
                <c:pt idx="224" formatCode="0.00%">
                  <c:v>1.295E-2</c:v>
                </c:pt>
                <c:pt idx="225" formatCode="0.00%">
                  <c:v>1.363E-2</c:v>
                </c:pt>
                <c:pt idx="226" formatCode="0.00%">
                  <c:v>1.3690000000000001E-2</c:v>
                </c:pt>
                <c:pt idx="227" formatCode="0.00%">
                  <c:v>1.3129999999999999E-2</c:v>
                </c:pt>
                <c:pt idx="228" formatCode="0.00%">
                  <c:v>1.702E-2</c:v>
                </c:pt>
                <c:pt idx="229" formatCode="0.00%">
                  <c:v>2.496E-2</c:v>
                </c:pt>
                <c:pt idx="230" formatCode="0.00%">
                  <c:v>2.4700000000000003E-2</c:v>
                </c:pt>
                <c:pt idx="231" formatCode="0.00%">
                  <c:v>2.6089999999999999E-2</c:v>
                </c:pt>
                <c:pt idx="232" formatCode="0.00%">
                  <c:v>2.5729999999999999E-2</c:v>
                </c:pt>
                <c:pt idx="233" formatCode="0.00%">
                  <c:v>2.5000000000000001E-2</c:v>
                </c:pt>
                <c:pt idx="234" formatCode="0.00%">
                  <c:v>3.3000000000000002E-2</c:v>
                </c:pt>
                <c:pt idx="235" formatCode="0.00%">
                  <c:v>0.23</c:v>
                </c:pt>
              </c:numCache>
            </c:numRef>
          </c:val>
          <c:smooth val="0"/>
          <c:extLst>
            <c:ext xmlns:c16="http://schemas.microsoft.com/office/drawing/2014/chart" uri="{C3380CC4-5D6E-409C-BE32-E72D297353CC}">
              <c16:uniqueId val="{00000003-189A-4AC5-9F55-21586C341E88}"/>
            </c:ext>
          </c:extLst>
        </c:ser>
        <c:ser>
          <c:idx val="1"/>
          <c:order val="1"/>
          <c:tx>
            <c:strRef>
              <c:f>Tariffs_scenario_3Apr!$D$23</c:f>
              <c:strCache>
                <c:ptCount val="1"/>
                <c:pt idx="0">
                  <c:v>Trump Unleashed</c:v>
                </c:pt>
              </c:strCache>
            </c:strRef>
          </c:tx>
          <c:spPr>
            <a:ln w="19050" cap="rnd">
              <a:solidFill>
                <a:srgbClr val="00205B"/>
              </a:solidFill>
              <a:round/>
            </a:ln>
            <a:effectLst/>
          </c:spPr>
          <c:marker>
            <c:symbol val="none"/>
          </c:marker>
          <c:cat>
            <c:numRef>
              <c:f>Tariffs_scenario_3Apr!$A$56:$A$295</c:f>
              <c:numCache>
                <c:formatCode>General</c:formatCode>
                <c:ptCount val="240"/>
                <c:pt idx="0">
                  <c:v>1790</c:v>
                </c:pt>
                <c:pt idx="1">
                  <c:v>1791</c:v>
                </c:pt>
                <c:pt idx="2">
                  <c:v>1792</c:v>
                </c:pt>
                <c:pt idx="3">
                  <c:v>1793</c:v>
                </c:pt>
                <c:pt idx="4">
                  <c:v>1794</c:v>
                </c:pt>
                <c:pt idx="5">
                  <c:v>1795</c:v>
                </c:pt>
                <c:pt idx="6">
                  <c:v>1796</c:v>
                </c:pt>
                <c:pt idx="7">
                  <c:v>1797</c:v>
                </c:pt>
                <c:pt idx="8">
                  <c:v>1798</c:v>
                </c:pt>
                <c:pt idx="9">
                  <c:v>1799</c:v>
                </c:pt>
                <c:pt idx="10">
                  <c:v>1800</c:v>
                </c:pt>
                <c:pt idx="11">
                  <c:v>1801</c:v>
                </c:pt>
                <c:pt idx="12">
                  <c:v>1802</c:v>
                </c:pt>
                <c:pt idx="13">
                  <c:v>1803</c:v>
                </c:pt>
                <c:pt idx="14">
                  <c:v>1804</c:v>
                </c:pt>
                <c:pt idx="15">
                  <c:v>1805</c:v>
                </c:pt>
                <c:pt idx="16">
                  <c:v>1806</c:v>
                </c:pt>
                <c:pt idx="17">
                  <c:v>1807</c:v>
                </c:pt>
                <c:pt idx="18">
                  <c:v>1808</c:v>
                </c:pt>
                <c:pt idx="19">
                  <c:v>1809</c:v>
                </c:pt>
                <c:pt idx="20">
                  <c:v>1810</c:v>
                </c:pt>
                <c:pt idx="21">
                  <c:v>1811</c:v>
                </c:pt>
                <c:pt idx="22">
                  <c:v>1812</c:v>
                </c:pt>
                <c:pt idx="23">
                  <c:v>1813</c:v>
                </c:pt>
                <c:pt idx="24">
                  <c:v>1814</c:v>
                </c:pt>
                <c:pt idx="25">
                  <c:v>1815</c:v>
                </c:pt>
                <c:pt idx="26">
                  <c:v>1816</c:v>
                </c:pt>
                <c:pt idx="27">
                  <c:v>1817</c:v>
                </c:pt>
                <c:pt idx="28">
                  <c:v>1818</c:v>
                </c:pt>
                <c:pt idx="29">
                  <c:v>1819</c:v>
                </c:pt>
                <c:pt idx="30">
                  <c:v>1820</c:v>
                </c:pt>
                <c:pt idx="31">
                  <c:v>1821</c:v>
                </c:pt>
                <c:pt idx="32">
                  <c:v>1822</c:v>
                </c:pt>
                <c:pt idx="33">
                  <c:v>1823</c:v>
                </c:pt>
                <c:pt idx="34">
                  <c:v>1824</c:v>
                </c:pt>
                <c:pt idx="35">
                  <c:v>1825</c:v>
                </c:pt>
                <c:pt idx="36">
                  <c:v>1826</c:v>
                </c:pt>
                <c:pt idx="37">
                  <c:v>1827</c:v>
                </c:pt>
                <c:pt idx="38">
                  <c:v>1828</c:v>
                </c:pt>
                <c:pt idx="39">
                  <c:v>1829</c:v>
                </c:pt>
                <c:pt idx="40">
                  <c:v>1830</c:v>
                </c:pt>
                <c:pt idx="41">
                  <c:v>1831</c:v>
                </c:pt>
                <c:pt idx="42">
                  <c:v>1832</c:v>
                </c:pt>
                <c:pt idx="43">
                  <c:v>1833</c:v>
                </c:pt>
                <c:pt idx="44">
                  <c:v>1834</c:v>
                </c:pt>
                <c:pt idx="45">
                  <c:v>1835</c:v>
                </c:pt>
                <c:pt idx="46">
                  <c:v>1836</c:v>
                </c:pt>
                <c:pt idx="47">
                  <c:v>1837</c:v>
                </c:pt>
                <c:pt idx="48">
                  <c:v>1838</c:v>
                </c:pt>
                <c:pt idx="49">
                  <c:v>1839</c:v>
                </c:pt>
                <c:pt idx="50">
                  <c:v>1840</c:v>
                </c:pt>
                <c:pt idx="51">
                  <c:v>1841</c:v>
                </c:pt>
                <c:pt idx="52">
                  <c:v>1842</c:v>
                </c:pt>
                <c:pt idx="53">
                  <c:v>1843</c:v>
                </c:pt>
                <c:pt idx="54">
                  <c:v>1844</c:v>
                </c:pt>
                <c:pt idx="55">
                  <c:v>1845</c:v>
                </c:pt>
                <c:pt idx="56">
                  <c:v>1846</c:v>
                </c:pt>
                <c:pt idx="57">
                  <c:v>1847</c:v>
                </c:pt>
                <c:pt idx="58">
                  <c:v>1848</c:v>
                </c:pt>
                <c:pt idx="59">
                  <c:v>1849</c:v>
                </c:pt>
                <c:pt idx="60">
                  <c:v>1850</c:v>
                </c:pt>
                <c:pt idx="61">
                  <c:v>1851</c:v>
                </c:pt>
                <c:pt idx="62">
                  <c:v>1852</c:v>
                </c:pt>
                <c:pt idx="63">
                  <c:v>1853</c:v>
                </c:pt>
                <c:pt idx="64">
                  <c:v>1854</c:v>
                </c:pt>
                <c:pt idx="65">
                  <c:v>1855</c:v>
                </c:pt>
                <c:pt idx="66">
                  <c:v>1856</c:v>
                </c:pt>
                <c:pt idx="67">
                  <c:v>1857</c:v>
                </c:pt>
                <c:pt idx="68">
                  <c:v>1858</c:v>
                </c:pt>
                <c:pt idx="69">
                  <c:v>1859</c:v>
                </c:pt>
                <c:pt idx="70">
                  <c:v>1860</c:v>
                </c:pt>
                <c:pt idx="71">
                  <c:v>1861</c:v>
                </c:pt>
                <c:pt idx="72">
                  <c:v>1862</c:v>
                </c:pt>
                <c:pt idx="73">
                  <c:v>1863</c:v>
                </c:pt>
                <c:pt idx="74">
                  <c:v>1864</c:v>
                </c:pt>
                <c:pt idx="75">
                  <c:v>1865</c:v>
                </c:pt>
                <c:pt idx="76">
                  <c:v>1866</c:v>
                </c:pt>
                <c:pt idx="77">
                  <c:v>1867</c:v>
                </c:pt>
                <c:pt idx="78">
                  <c:v>1868</c:v>
                </c:pt>
                <c:pt idx="79">
                  <c:v>1869</c:v>
                </c:pt>
                <c:pt idx="80">
                  <c:v>1870</c:v>
                </c:pt>
                <c:pt idx="81">
                  <c:v>1871</c:v>
                </c:pt>
                <c:pt idx="82">
                  <c:v>1872</c:v>
                </c:pt>
                <c:pt idx="83">
                  <c:v>1873</c:v>
                </c:pt>
                <c:pt idx="84">
                  <c:v>1874</c:v>
                </c:pt>
                <c:pt idx="85">
                  <c:v>1875</c:v>
                </c:pt>
                <c:pt idx="86">
                  <c:v>1876</c:v>
                </c:pt>
                <c:pt idx="87">
                  <c:v>1877</c:v>
                </c:pt>
                <c:pt idx="88">
                  <c:v>1878</c:v>
                </c:pt>
                <c:pt idx="89">
                  <c:v>1879</c:v>
                </c:pt>
                <c:pt idx="90">
                  <c:v>1880</c:v>
                </c:pt>
                <c:pt idx="91">
                  <c:v>1881</c:v>
                </c:pt>
                <c:pt idx="92">
                  <c:v>1882</c:v>
                </c:pt>
                <c:pt idx="93">
                  <c:v>1883</c:v>
                </c:pt>
                <c:pt idx="94">
                  <c:v>1884</c:v>
                </c:pt>
                <c:pt idx="95">
                  <c:v>1885</c:v>
                </c:pt>
                <c:pt idx="96">
                  <c:v>1886</c:v>
                </c:pt>
                <c:pt idx="97">
                  <c:v>1887</c:v>
                </c:pt>
                <c:pt idx="98">
                  <c:v>1888</c:v>
                </c:pt>
                <c:pt idx="99">
                  <c:v>1889</c:v>
                </c:pt>
                <c:pt idx="100">
                  <c:v>1890</c:v>
                </c:pt>
                <c:pt idx="101">
                  <c:v>1891</c:v>
                </c:pt>
                <c:pt idx="102">
                  <c:v>1892</c:v>
                </c:pt>
                <c:pt idx="103">
                  <c:v>1893</c:v>
                </c:pt>
                <c:pt idx="104">
                  <c:v>1894</c:v>
                </c:pt>
                <c:pt idx="105">
                  <c:v>1895</c:v>
                </c:pt>
                <c:pt idx="106">
                  <c:v>1896</c:v>
                </c:pt>
                <c:pt idx="107">
                  <c:v>1897</c:v>
                </c:pt>
                <c:pt idx="108">
                  <c:v>1898</c:v>
                </c:pt>
                <c:pt idx="109">
                  <c:v>1899</c:v>
                </c:pt>
                <c:pt idx="110">
                  <c:v>1900</c:v>
                </c:pt>
                <c:pt idx="111">
                  <c:v>1901</c:v>
                </c:pt>
                <c:pt idx="112">
                  <c:v>1902</c:v>
                </c:pt>
                <c:pt idx="113">
                  <c:v>1903</c:v>
                </c:pt>
                <c:pt idx="114">
                  <c:v>1904</c:v>
                </c:pt>
                <c:pt idx="115">
                  <c:v>1905</c:v>
                </c:pt>
                <c:pt idx="116">
                  <c:v>1906</c:v>
                </c:pt>
                <c:pt idx="117">
                  <c:v>1907</c:v>
                </c:pt>
                <c:pt idx="118">
                  <c:v>1908</c:v>
                </c:pt>
                <c:pt idx="119">
                  <c:v>1909</c:v>
                </c:pt>
                <c:pt idx="120">
                  <c:v>1910</c:v>
                </c:pt>
                <c:pt idx="121">
                  <c:v>1911</c:v>
                </c:pt>
                <c:pt idx="122">
                  <c:v>1912</c:v>
                </c:pt>
                <c:pt idx="123">
                  <c:v>1913</c:v>
                </c:pt>
                <c:pt idx="124">
                  <c:v>1914</c:v>
                </c:pt>
                <c:pt idx="125">
                  <c:v>1915</c:v>
                </c:pt>
                <c:pt idx="126">
                  <c:v>1916</c:v>
                </c:pt>
                <c:pt idx="127">
                  <c:v>1917</c:v>
                </c:pt>
                <c:pt idx="128">
                  <c:v>1918</c:v>
                </c:pt>
                <c:pt idx="129">
                  <c:v>1919</c:v>
                </c:pt>
                <c:pt idx="130">
                  <c:v>1920</c:v>
                </c:pt>
                <c:pt idx="131">
                  <c:v>1921</c:v>
                </c:pt>
                <c:pt idx="132">
                  <c:v>1922</c:v>
                </c:pt>
                <c:pt idx="133">
                  <c:v>1923</c:v>
                </c:pt>
                <c:pt idx="134">
                  <c:v>1924</c:v>
                </c:pt>
                <c:pt idx="135">
                  <c:v>1925</c:v>
                </c:pt>
                <c:pt idx="136">
                  <c:v>1926</c:v>
                </c:pt>
                <c:pt idx="137">
                  <c:v>1927</c:v>
                </c:pt>
                <c:pt idx="138">
                  <c:v>1928</c:v>
                </c:pt>
                <c:pt idx="139">
                  <c:v>1929</c:v>
                </c:pt>
                <c:pt idx="140">
                  <c:v>1930</c:v>
                </c:pt>
                <c:pt idx="141">
                  <c:v>1931</c:v>
                </c:pt>
                <c:pt idx="142">
                  <c:v>1932</c:v>
                </c:pt>
                <c:pt idx="143">
                  <c:v>1933</c:v>
                </c:pt>
                <c:pt idx="144">
                  <c:v>1934</c:v>
                </c:pt>
                <c:pt idx="145">
                  <c:v>1935</c:v>
                </c:pt>
                <c:pt idx="146">
                  <c:v>1936</c:v>
                </c:pt>
                <c:pt idx="147">
                  <c:v>1937</c:v>
                </c:pt>
                <c:pt idx="148">
                  <c:v>1938</c:v>
                </c:pt>
                <c:pt idx="149">
                  <c:v>1939</c:v>
                </c:pt>
                <c:pt idx="150">
                  <c:v>1940</c:v>
                </c:pt>
                <c:pt idx="151">
                  <c:v>1941</c:v>
                </c:pt>
                <c:pt idx="152">
                  <c:v>1942</c:v>
                </c:pt>
                <c:pt idx="153">
                  <c:v>1943</c:v>
                </c:pt>
                <c:pt idx="154">
                  <c:v>1944</c:v>
                </c:pt>
                <c:pt idx="155">
                  <c:v>1945</c:v>
                </c:pt>
                <c:pt idx="156">
                  <c:v>1946</c:v>
                </c:pt>
                <c:pt idx="157">
                  <c:v>1947</c:v>
                </c:pt>
                <c:pt idx="158">
                  <c:v>1948</c:v>
                </c:pt>
                <c:pt idx="159">
                  <c:v>1949</c:v>
                </c:pt>
                <c:pt idx="160">
                  <c:v>1950</c:v>
                </c:pt>
                <c:pt idx="161">
                  <c:v>1951</c:v>
                </c:pt>
                <c:pt idx="162">
                  <c:v>1952</c:v>
                </c:pt>
                <c:pt idx="163">
                  <c:v>1953</c:v>
                </c:pt>
                <c:pt idx="164">
                  <c:v>1954</c:v>
                </c:pt>
                <c:pt idx="165">
                  <c:v>1955</c:v>
                </c:pt>
                <c:pt idx="166">
                  <c:v>1956</c:v>
                </c:pt>
                <c:pt idx="167">
                  <c:v>1957</c:v>
                </c:pt>
                <c:pt idx="168">
                  <c:v>1958</c:v>
                </c:pt>
                <c:pt idx="169">
                  <c:v>1959</c:v>
                </c:pt>
                <c:pt idx="170">
                  <c:v>1960</c:v>
                </c:pt>
                <c:pt idx="171">
                  <c:v>1961</c:v>
                </c:pt>
                <c:pt idx="172">
                  <c:v>1962</c:v>
                </c:pt>
                <c:pt idx="173">
                  <c:v>1963</c:v>
                </c:pt>
                <c:pt idx="174">
                  <c:v>1964</c:v>
                </c:pt>
                <c:pt idx="175">
                  <c:v>1965</c:v>
                </c:pt>
                <c:pt idx="176">
                  <c:v>1966</c:v>
                </c:pt>
                <c:pt idx="177">
                  <c:v>1967</c:v>
                </c:pt>
                <c:pt idx="178">
                  <c:v>1968</c:v>
                </c:pt>
                <c:pt idx="179">
                  <c:v>1969</c:v>
                </c:pt>
                <c:pt idx="180">
                  <c:v>1970</c:v>
                </c:pt>
                <c:pt idx="181">
                  <c:v>1971</c:v>
                </c:pt>
                <c:pt idx="182">
                  <c:v>1972</c:v>
                </c:pt>
                <c:pt idx="183">
                  <c:v>1973</c:v>
                </c:pt>
                <c:pt idx="184">
                  <c:v>1974</c:v>
                </c:pt>
                <c:pt idx="185">
                  <c:v>1975</c:v>
                </c:pt>
                <c:pt idx="186">
                  <c:v>1976</c:v>
                </c:pt>
                <c:pt idx="187">
                  <c:v>1977</c:v>
                </c:pt>
                <c:pt idx="188">
                  <c:v>1978</c:v>
                </c:pt>
                <c:pt idx="189">
                  <c:v>1979</c:v>
                </c:pt>
                <c:pt idx="190">
                  <c:v>1980</c:v>
                </c:pt>
                <c:pt idx="191">
                  <c:v>1981</c:v>
                </c:pt>
                <c:pt idx="192">
                  <c:v>1982</c:v>
                </c:pt>
                <c:pt idx="193">
                  <c:v>1983</c:v>
                </c:pt>
                <c:pt idx="194">
                  <c:v>1984</c:v>
                </c:pt>
                <c:pt idx="195">
                  <c:v>1985</c:v>
                </c:pt>
                <c:pt idx="196">
                  <c:v>1986</c:v>
                </c:pt>
                <c:pt idx="197">
                  <c:v>1987</c:v>
                </c:pt>
                <c:pt idx="198">
                  <c:v>1988</c:v>
                </c:pt>
                <c:pt idx="199">
                  <c:v>1989</c:v>
                </c:pt>
                <c:pt idx="200">
                  <c:v>1990</c:v>
                </c:pt>
                <c:pt idx="201">
                  <c:v>1991</c:v>
                </c:pt>
                <c:pt idx="202">
                  <c:v>1992</c:v>
                </c:pt>
                <c:pt idx="203">
                  <c:v>1993</c:v>
                </c:pt>
                <c:pt idx="204">
                  <c:v>1994</c:v>
                </c:pt>
                <c:pt idx="205">
                  <c:v>1995</c:v>
                </c:pt>
                <c:pt idx="206">
                  <c:v>1996</c:v>
                </c:pt>
                <c:pt idx="207">
                  <c:v>1997</c:v>
                </c:pt>
                <c:pt idx="208">
                  <c:v>1998</c:v>
                </c:pt>
                <c:pt idx="209">
                  <c:v>1999</c:v>
                </c:pt>
                <c:pt idx="210">
                  <c:v>2000</c:v>
                </c:pt>
                <c:pt idx="211">
                  <c:v>2001</c:v>
                </c:pt>
                <c:pt idx="212">
                  <c:v>2002</c:v>
                </c:pt>
                <c:pt idx="213">
                  <c:v>2003</c:v>
                </c:pt>
                <c:pt idx="214">
                  <c:v>2004</c:v>
                </c:pt>
                <c:pt idx="215">
                  <c:v>2005</c:v>
                </c:pt>
                <c:pt idx="216">
                  <c:v>2006</c:v>
                </c:pt>
                <c:pt idx="217">
                  <c:v>2007</c:v>
                </c:pt>
                <c:pt idx="218">
                  <c:v>2008</c:v>
                </c:pt>
                <c:pt idx="219">
                  <c:v>2009</c:v>
                </c:pt>
                <c:pt idx="220">
                  <c:v>2010</c:v>
                </c:pt>
                <c:pt idx="221">
                  <c:v>2011</c:v>
                </c:pt>
                <c:pt idx="222">
                  <c:v>2012</c:v>
                </c:pt>
                <c:pt idx="223">
                  <c:v>2013</c:v>
                </c:pt>
                <c:pt idx="224">
                  <c:v>2014</c:v>
                </c:pt>
                <c:pt idx="225">
                  <c:v>2015</c:v>
                </c:pt>
                <c:pt idx="226">
                  <c:v>2016</c:v>
                </c:pt>
                <c:pt idx="227">
                  <c:v>2017</c:v>
                </c:pt>
                <c:pt idx="228">
                  <c:v>2018</c:v>
                </c:pt>
                <c:pt idx="229">
                  <c:v>2019</c:v>
                </c:pt>
                <c:pt idx="230">
                  <c:v>2020</c:v>
                </c:pt>
                <c:pt idx="231">
                  <c:v>2021</c:v>
                </c:pt>
                <c:pt idx="232">
                  <c:v>2022</c:v>
                </c:pt>
                <c:pt idx="233">
                  <c:v>2023</c:v>
                </c:pt>
                <c:pt idx="234">
                  <c:v>2024</c:v>
                </c:pt>
                <c:pt idx="235">
                  <c:v>2025</c:v>
                </c:pt>
              </c:numCache>
            </c:numRef>
          </c:cat>
          <c:val>
            <c:numRef>
              <c:f>Tariffs_scenario_3Apr!$D$56:$D$295</c:f>
              <c:numCache>
                <c:formatCode>General</c:formatCode>
                <c:ptCount val="240"/>
              </c:numCache>
            </c:numRef>
          </c:val>
          <c:smooth val="0"/>
          <c:extLst>
            <c:ext xmlns:c16="http://schemas.microsoft.com/office/drawing/2014/chart" uri="{C3380CC4-5D6E-409C-BE32-E72D297353CC}">
              <c16:uniqueId val="{00000004-189A-4AC5-9F55-21586C341E88}"/>
            </c:ext>
          </c:extLst>
        </c:ser>
        <c:ser>
          <c:idx val="2"/>
          <c:order val="2"/>
          <c:tx>
            <c:strRef>
              <c:f>Tariffs_scenario_3Apr!$E$23</c:f>
              <c:strCache>
                <c:ptCount val="1"/>
                <c:pt idx="0">
                  <c:v>Trump Delivers</c:v>
                </c:pt>
              </c:strCache>
            </c:strRef>
          </c:tx>
          <c:spPr>
            <a:ln w="19050" cap="rnd">
              <a:solidFill>
                <a:srgbClr val="00C1D4"/>
              </a:solidFill>
              <a:round/>
            </a:ln>
            <a:effectLst/>
          </c:spPr>
          <c:marker>
            <c:symbol val="none"/>
          </c:marker>
          <c:cat>
            <c:numRef>
              <c:f>Tariffs_scenario_3Apr!$A$56:$A$295</c:f>
              <c:numCache>
                <c:formatCode>General</c:formatCode>
                <c:ptCount val="240"/>
                <c:pt idx="0">
                  <c:v>1790</c:v>
                </c:pt>
                <c:pt idx="1">
                  <c:v>1791</c:v>
                </c:pt>
                <c:pt idx="2">
                  <c:v>1792</c:v>
                </c:pt>
                <c:pt idx="3">
                  <c:v>1793</c:v>
                </c:pt>
                <c:pt idx="4">
                  <c:v>1794</c:v>
                </c:pt>
                <c:pt idx="5">
                  <c:v>1795</c:v>
                </c:pt>
                <c:pt idx="6">
                  <c:v>1796</c:v>
                </c:pt>
                <c:pt idx="7">
                  <c:v>1797</c:v>
                </c:pt>
                <c:pt idx="8">
                  <c:v>1798</c:v>
                </c:pt>
                <c:pt idx="9">
                  <c:v>1799</c:v>
                </c:pt>
                <c:pt idx="10">
                  <c:v>1800</c:v>
                </c:pt>
                <c:pt idx="11">
                  <c:v>1801</c:v>
                </c:pt>
                <c:pt idx="12">
                  <c:v>1802</c:v>
                </c:pt>
                <c:pt idx="13">
                  <c:v>1803</c:v>
                </c:pt>
                <c:pt idx="14">
                  <c:v>1804</c:v>
                </c:pt>
                <c:pt idx="15">
                  <c:v>1805</c:v>
                </c:pt>
                <c:pt idx="16">
                  <c:v>1806</c:v>
                </c:pt>
                <c:pt idx="17">
                  <c:v>1807</c:v>
                </c:pt>
                <c:pt idx="18">
                  <c:v>1808</c:v>
                </c:pt>
                <c:pt idx="19">
                  <c:v>1809</c:v>
                </c:pt>
                <c:pt idx="20">
                  <c:v>1810</c:v>
                </c:pt>
                <c:pt idx="21">
                  <c:v>1811</c:v>
                </c:pt>
                <c:pt idx="22">
                  <c:v>1812</c:v>
                </c:pt>
                <c:pt idx="23">
                  <c:v>1813</c:v>
                </c:pt>
                <c:pt idx="24">
                  <c:v>1814</c:v>
                </c:pt>
                <c:pt idx="25">
                  <c:v>1815</c:v>
                </c:pt>
                <c:pt idx="26">
                  <c:v>1816</c:v>
                </c:pt>
                <c:pt idx="27">
                  <c:v>1817</c:v>
                </c:pt>
                <c:pt idx="28">
                  <c:v>1818</c:v>
                </c:pt>
                <c:pt idx="29">
                  <c:v>1819</c:v>
                </c:pt>
                <c:pt idx="30">
                  <c:v>1820</c:v>
                </c:pt>
                <c:pt idx="31">
                  <c:v>1821</c:v>
                </c:pt>
                <c:pt idx="32">
                  <c:v>1822</c:v>
                </c:pt>
                <c:pt idx="33">
                  <c:v>1823</c:v>
                </c:pt>
                <c:pt idx="34">
                  <c:v>1824</c:v>
                </c:pt>
                <c:pt idx="35">
                  <c:v>1825</c:v>
                </c:pt>
                <c:pt idx="36">
                  <c:v>1826</c:v>
                </c:pt>
                <c:pt idx="37">
                  <c:v>1827</c:v>
                </c:pt>
                <c:pt idx="38">
                  <c:v>1828</c:v>
                </c:pt>
                <c:pt idx="39">
                  <c:v>1829</c:v>
                </c:pt>
                <c:pt idx="40">
                  <c:v>1830</c:v>
                </c:pt>
                <c:pt idx="41">
                  <c:v>1831</c:v>
                </c:pt>
                <c:pt idx="42">
                  <c:v>1832</c:v>
                </c:pt>
                <c:pt idx="43">
                  <c:v>1833</c:v>
                </c:pt>
                <c:pt idx="44">
                  <c:v>1834</c:v>
                </c:pt>
                <c:pt idx="45">
                  <c:v>1835</c:v>
                </c:pt>
                <c:pt idx="46">
                  <c:v>1836</c:v>
                </c:pt>
                <c:pt idx="47">
                  <c:v>1837</c:v>
                </c:pt>
                <c:pt idx="48">
                  <c:v>1838</c:v>
                </c:pt>
                <c:pt idx="49">
                  <c:v>1839</c:v>
                </c:pt>
                <c:pt idx="50">
                  <c:v>1840</c:v>
                </c:pt>
                <c:pt idx="51">
                  <c:v>1841</c:v>
                </c:pt>
                <c:pt idx="52">
                  <c:v>1842</c:v>
                </c:pt>
                <c:pt idx="53">
                  <c:v>1843</c:v>
                </c:pt>
                <c:pt idx="54">
                  <c:v>1844</c:v>
                </c:pt>
                <c:pt idx="55">
                  <c:v>1845</c:v>
                </c:pt>
                <c:pt idx="56">
                  <c:v>1846</c:v>
                </c:pt>
                <c:pt idx="57">
                  <c:v>1847</c:v>
                </c:pt>
                <c:pt idx="58">
                  <c:v>1848</c:v>
                </c:pt>
                <c:pt idx="59">
                  <c:v>1849</c:v>
                </c:pt>
                <c:pt idx="60">
                  <c:v>1850</c:v>
                </c:pt>
                <c:pt idx="61">
                  <c:v>1851</c:v>
                </c:pt>
                <c:pt idx="62">
                  <c:v>1852</c:v>
                </c:pt>
                <c:pt idx="63">
                  <c:v>1853</c:v>
                </c:pt>
                <c:pt idx="64">
                  <c:v>1854</c:v>
                </c:pt>
                <c:pt idx="65">
                  <c:v>1855</c:v>
                </c:pt>
                <c:pt idx="66">
                  <c:v>1856</c:v>
                </c:pt>
                <c:pt idx="67">
                  <c:v>1857</c:v>
                </c:pt>
                <c:pt idx="68">
                  <c:v>1858</c:v>
                </c:pt>
                <c:pt idx="69">
                  <c:v>1859</c:v>
                </c:pt>
                <c:pt idx="70">
                  <c:v>1860</c:v>
                </c:pt>
                <c:pt idx="71">
                  <c:v>1861</c:v>
                </c:pt>
                <c:pt idx="72">
                  <c:v>1862</c:v>
                </c:pt>
                <c:pt idx="73">
                  <c:v>1863</c:v>
                </c:pt>
                <c:pt idx="74">
                  <c:v>1864</c:v>
                </c:pt>
                <c:pt idx="75">
                  <c:v>1865</c:v>
                </c:pt>
                <c:pt idx="76">
                  <c:v>1866</c:v>
                </c:pt>
                <c:pt idx="77">
                  <c:v>1867</c:v>
                </c:pt>
                <c:pt idx="78">
                  <c:v>1868</c:v>
                </c:pt>
                <c:pt idx="79">
                  <c:v>1869</c:v>
                </c:pt>
                <c:pt idx="80">
                  <c:v>1870</c:v>
                </c:pt>
                <c:pt idx="81">
                  <c:v>1871</c:v>
                </c:pt>
                <c:pt idx="82">
                  <c:v>1872</c:v>
                </c:pt>
                <c:pt idx="83">
                  <c:v>1873</c:v>
                </c:pt>
                <c:pt idx="84">
                  <c:v>1874</c:v>
                </c:pt>
                <c:pt idx="85">
                  <c:v>1875</c:v>
                </c:pt>
                <c:pt idx="86">
                  <c:v>1876</c:v>
                </c:pt>
                <c:pt idx="87">
                  <c:v>1877</c:v>
                </c:pt>
                <c:pt idx="88">
                  <c:v>1878</c:v>
                </c:pt>
                <c:pt idx="89">
                  <c:v>1879</c:v>
                </c:pt>
                <c:pt idx="90">
                  <c:v>1880</c:v>
                </c:pt>
                <c:pt idx="91">
                  <c:v>1881</c:v>
                </c:pt>
                <c:pt idx="92">
                  <c:v>1882</c:v>
                </c:pt>
                <c:pt idx="93">
                  <c:v>1883</c:v>
                </c:pt>
                <c:pt idx="94">
                  <c:v>1884</c:v>
                </c:pt>
                <c:pt idx="95">
                  <c:v>1885</c:v>
                </c:pt>
                <c:pt idx="96">
                  <c:v>1886</c:v>
                </c:pt>
                <c:pt idx="97">
                  <c:v>1887</c:v>
                </c:pt>
                <c:pt idx="98">
                  <c:v>1888</c:v>
                </c:pt>
                <c:pt idx="99">
                  <c:v>1889</c:v>
                </c:pt>
                <c:pt idx="100">
                  <c:v>1890</c:v>
                </c:pt>
                <c:pt idx="101">
                  <c:v>1891</c:v>
                </c:pt>
                <c:pt idx="102">
                  <c:v>1892</c:v>
                </c:pt>
                <c:pt idx="103">
                  <c:v>1893</c:v>
                </c:pt>
                <c:pt idx="104">
                  <c:v>1894</c:v>
                </c:pt>
                <c:pt idx="105">
                  <c:v>1895</c:v>
                </c:pt>
                <c:pt idx="106">
                  <c:v>1896</c:v>
                </c:pt>
                <c:pt idx="107">
                  <c:v>1897</c:v>
                </c:pt>
                <c:pt idx="108">
                  <c:v>1898</c:v>
                </c:pt>
                <c:pt idx="109">
                  <c:v>1899</c:v>
                </c:pt>
                <c:pt idx="110">
                  <c:v>1900</c:v>
                </c:pt>
                <c:pt idx="111">
                  <c:v>1901</c:v>
                </c:pt>
                <c:pt idx="112">
                  <c:v>1902</c:v>
                </c:pt>
                <c:pt idx="113">
                  <c:v>1903</c:v>
                </c:pt>
                <c:pt idx="114">
                  <c:v>1904</c:v>
                </c:pt>
                <c:pt idx="115">
                  <c:v>1905</c:v>
                </c:pt>
                <c:pt idx="116">
                  <c:v>1906</c:v>
                </c:pt>
                <c:pt idx="117">
                  <c:v>1907</c:v>
                </c:pt>
                <c:pt idx="118">
                  <c:v>1908</c:v>
                </c:pt>
                <c:pt idx="119">
                  <c:v>1909</c:v>
                </c:pt>
                <c:pt idx="120">
                  <c:v>1910</c:v>
                </c:pt>
                <c:pt idx="121">
                  <c:v>1911</c:v>
                </c:pt>
                <c:pt idx="122">
                  <c:v>1912</c:v>
                </c:pt>
                <c:pt idx="123">
                  <c:v>1913</c:v>
                </c:pt>
                <c:pt idx="124">
                  <c:v>1914</c:v>
                </c:pt>
                <c:pt idx="125">
                  <c:v>1915</c:v>
                </c:pt>
                <c:pt idx="126">
                  <c:v>1916</c:v>
                </c:pt>
                <c:pt idx="127">
                  <c:v>1917</c:v>
                </c:pt>
                <c:pt idx="128">
                  <c:v>1918</c:v>
                </c:pt>
                <c:pt idx="129">
                  <c:v>1919</c:v>
                </c:pt>
                <c:pt idx="130">
                  <c:v>1920</c:v>
                </c:pt>
                <c:pt idx="131">
                  <c:v>1921</c:v>
                </c:pt>
                <c:pt idx="132">
                  <c:v>1922</c:v>
                </c:pt>
                <c:pt idx="133">
                  <c:v>1923</c:v>
                </c:pt>
                <c:pt idx="134">
                  <c:v>1924</c:v>
                </c:pt>
                <c:pt idx="135">
                  <c:v>1925</c:v>
                </c:pt>
                <c:pt idx="136">
                  <c:v>1926</c:v>
                </c:pt>
                <c:pt idx="137">
                  <c:v>1927</c:v>
                </c:pt>
                <c:pt idx="138">
                  <c:v>1928</c:v>
                </c:pt>
                <c:pt idx="139">
                  <c:v>1929</c:v>
                </c:pt>
                <c:pt idx="140">
                  <c:v>1930</c:v>
                </c:pt>
                <c:pt idx="141">
                  <c:v>1931</c:v>
                </c:pt>
                <c:pt idx="142">
                  <c:v>1932</c:v>
                </c:pt>
                <c:pt idx="143">
                  <c:v>1933</c:v>
                </c:pt>
                <c:pt idx="144">
                  <c:v>1934</c:v>
                </c:pt>
                <c:pt idx="145">
                  <c:v>1935</c:v>
                </c:pt>
                <c:pt idx="146">
                  <c:v>1936</c:v>
                </c:pt>
                <c:pt idx="147">
                  <c:v>1937</c:v>
                </c:pt>
                <c:pt idx="148">
                  <c:v>1938</c:v>
                </c:pt>
                <c:pt idx="149">
                  <c:v>1939</c:v>
                </c:pt>
                <c:pt idx="150">
                  <c:v>1940</c:v>
                </c:pt>
                <c:pt idx="151">
                  <c:v>1941</c:v>
                </c:pt>
                <c:pt idx="152">
                  <c:v>1942</c:v>
                </c:pt>
                <c:pt idx="153">
                  <c:v>1943</c:v>
                </c:pt>
                <c:pt idx="154">
                  <c:v>1944</c:v>
                </c:pt>
                <c:pt idx="155">
                  <c:v>1945</c:v>
                </c:pt>
                <c:pt idx="156">
                  <c:v>1946</c:v>
                </c:pt>
                <c:pt idx="157">
                  <c:v>1947</c:v>
                </c:pt>
                <c:pt idx="158">
                  <c:v>1948</c:v>
                </c:pt>
                <c:pt idx="159">
                  <c:v>1949</c:v>
                </c:pt>
                <c:pt idx="160">
                  <c:v>1950</c:v>
                </c:pt>
                <c:pt idx="161">
                  <c:v>1951</c:v>
                </c:pt>
                <c:pt idx="162">
                  <c:v>1952</c:v>
                </c:pt>
                <c:pt idx="163">
                  <c:v>1953</c:v>
                </c:pt>
                <c:pt idx="164">
                  <c:v>1954</c:v>
                </c:pt>
                <c:pt idx="165">
                  <c:v>1955</c:v>
                </c:pt>
                <c:pt idx="166">
                  <c:v>1956</c:v>
                </c:pt>
                <c:pt idx="167">
                  <c:v>1957</c:v>
                </c:pt>
                <c:pt idx="168">
                  <c:v>1958</c:v>
                </c:pt>
                <c:pt idx="169">
                  <c:v>1959</c:v>
                </c:pt>
                <c:pt idx="170">
                  <c:v>1960</c:v>
                </c:pt>
                <c:pt idx="171">
                  <c:v>1961</c:v>
                </c:pt>
                <c:pt idx="172">
                  <c:v>1962</c:v>
                </c:pt>
                <c:pt idx="173">
                  <c:v>1963</c:v>
                </c:pt>
                <c:pt idx="174">
                  <c:v>1964</c:v>
                </c:pt>
                <c:pt idx="175">
                  <c:v>1965</c:v>
                </c:pt>
                <c:pt idx="176">
                  <c:v>1966</c:v>
                </c:pt>
                <c:pt idx="177">
                  <c:v>1967</c:v>
                </c:pt>
                <c:pt idx="178">
                  <c:v>1968</c:v>
                </c:pt>
                <c:pt idx="179">
                  <c:v>1969</c:v>
                </c:pt>
                <c:pt idx="180">
                  <c:v>1970</c:v>
                </c:pt>
                <c:pt idx="181">
                  <c:v>1971</c:v>
                </c:pt>
                <c:pt idx="182">
                  <c:v>1972</c:v>
                </c:pt>
                <c:pt idx="183">
                  <c:v>1973</c:v>
                </c:pt>
                <c:pt idx="184">
                  <c:v>1974</c:v>
                </c:pt>
                <c:pt idx="185">
                  <c:v>1975</c:v>
                </c:pt>
                <c:pt idx="186">
                  <c:v>1976</c:v>
                </c:pt>
                <c:pt idx="187">
                  <c:v>1977</c:v>
                </c:pt>
                <c:pt idx="188">
                  <c:v>1978</c:v>
                </c:pt>
                <c:pt idx="189">
                  <c:v>1979</c:v>
                </c:pt>
                <c:pt idx="190">
                  <c:v>1980</c:v>
                </c:pt>
                <c:pt idx="191">
                  <c:v>1981</c:v>
                </c:pt>
                <c:pt idx="192">
                  <c:v>1982</c:v>
                </c:pt>
                <c:pt idx="193">
                  <c:v>1983</c:v>
                </c:pt>
                <c:pt idx="194">
                  <c:v>1984</c:v>
                </c:pt>
                <c:pt idx="195">
                  <c:v>1985</c:v>
                </c:pt>
                <c:pt idx="196">
                  <c:v>1986</c:v>
                </c:pt>
                <c:pt idx="197">
                  <c:v>1987</c:v>
                </c:pt>
                <c:pt idx="198">
                  <c:v>1988</c:v>
                </c:pt>
                <c:pt idx="199">
                  <c:v>1989</c:v>
                </c:pt>
                <c:pt idx="200">
                  <c:v>1990</c:v>
                </c:pt>
                <c:pt idx="201">
                  <c:v>1991</c:v>
                </c:pt>
                <c:pt idx="202">
                  <c:v>1992</c:v>
                </c:pt>
                <c:pt idx="203">
                  <c:v>1993</c:v>
                </c:pt>
                <c:pt idx="204">
                  <c:v>1994</c:v>
                </c:pt>
                <c:pt idx="205">
                  <c:v>1995</c:v>
                </c:pt>
                <c:pt idx="206">
                  <c:v>1996</c:v>
                </c:pt>
                <c:pt idx="207">
                  <c:v>1997</c:v>
                </c:pt>
                <c:pt idx="208">
                  <c:v>1998</c:v>
                </c:pt>
                <c:pt idx="209">
                  <c:v>1999</c:v>
                </c:pt>
                <c:pt idx="210">
                  <c:v>2000</c:v>
                </c:pt>
                <c:pt idx="211">
                  <c:v>2001</c:v>
                </c:pt>
                <c:pt idx="212">
                  <c:v>2002</c:v>
                </c:pt>
                <c:pt idx="213">
                  <c:v>2003</c:v>
                </c:pt>
                <c:pt idx="214">
                  <c:v>2004</c:v>
                </c:pt>
                <c:pt idx="215">
                  <c:v>2005</c:v>
                </c:pt>
                <c:pt idx="216">
                  <c:v>2006</c:v>
                </c:pt>
                <c:pt idx="217">
                  <c:v>2007</c:v>
                </c:pt>
                <c:pt idx="218">
                  <c:v>2008</c:v>
                </c:pt>
                <c:pt idx="219">
                  <c:v>2009</c:v>
                </c:pt>
                <c:pt idx="220">
                  <c:v>2010</c:v>
                </c:pt>
                <c:pt idx="221">
                  <c:v>2011</c:v>
                </c:pt>
                <c:pt idx="222">
                  <c:v>2012</c:v>
                </c:pt>
                <c:pt idx="223">
                  <c:v>2013</c:v>
                </c:pt>
                <c:pt idx="224">
                  <c:v>2014</c:v>
                </c:pt>
                <c:pt idx="225">
                  <c:v>2015</c:v>
                </c:pt>
                <c:pt idx="226">
                  <c:v>2016</c:v>
                </c:pt>
                <c:pt idx="227">
                  <c:v>2017</c:v>
                </c:pt>
                <c:pt idx="228">
                  <c:v>2018</c:v>
                </c:pt>
                <c:pt idx="229">
                  <c:v>2019</c:v>
                </c:pt>
                <c:pt idx="230">
                  <c:v>2020</c:v>
                </c:pt>
                <c:pt idx="231">
                  <c:v>2021</c:v>
                </c:pt>
                <c:pt idx="232">
                  <c:v>2022</c:v>
                </c:pt>
                <c:pt idx="233">
                  <c:v>2023</c:v>
                </c:pt>
                <c:pt idx="234">
                  <c:v>2024</c:v>
                </c:pt>
                <c:pt idx="235">
                  <c:v>2025</c:v>
                </c:pt>
              </c:numCache>
            </c:numRef>
          </c:cat>
          <c:val>
            <c:numRef>
              <c:f>Tariffs_scenario_3Apr!$E$56:$E$295</c:f>
              <c:numCache>
                <c:formatCode>General</c:formatCode>
                <c:ptCount val="240"/>
              </c:numCache>
            </c:numRef>
          </c:val>
          <c:smooth val="0"/>
          <c:extLst>
            <c:ext xmlns:c16="http://schemas.microsoft.com/office/drawing/2014/chart" uri="{C3380CC4-5D6E-409C-BE32-E72D297353CC}">
              <c16:uniqueId val="{00000005-189A-4AC5-9F55-21586C341E88}"/>
            </c:ext>
          </c:extLst>
        </c:ser>
        <c:ser>
          <c:idx val="4"/>
          <c:order val="3"/>
          <c:tx>
            <c:strRef>
              <c:f>Tariffs_scenario_3Apr!$F$23</c:f>
              <c:strCache>
                <c:ptCount val="1"/>
                <c:pt idx="0">
                  <c:v>+20% China fentanyl tariffs</c:v>
                </c:pt>
              </c:strCache>
            </c:strRef>
          </c:tx>
          <c:spPr>
            <a:ln w="28575" cap="rnd">
              <a:solidFill>
                <a:srgbClr val="FF0000"/>
              </a:solidFill>
              <a:round/>
            </a:ln>
            <a:effectLst/>
          </c:spPr>
          <c:marker>
            <c:symbol val="none"/>
          </c:marker>
          <c:cat>
            <c:numRef>
              <c:f>Tariffs_scenario_3Apr!$A$56:$A$295</c:f>
              <c:numCache>
                <c:formatCode>General</c:formatCode>
                <c:ptCount val="240"/>
                <c:pt idx="0">
                  <c:v>1790</c:v>
                </c:pt>
                <c:pt idx="1">
                  <c:v>1791</c:v>
                </c:pt>
                <c:pt idx="2">
                  <c:v>1792</c:v>
                </c:pt>
                <c:pt idx="3">
                  <c:v>1793</c:v>
                </c:pt>
                <c:pt idx="4">
                  <c:v>1794</c:v>
                </c:pt>
                <c:pt idx="5">
                  <c:v>1795</c:v>
                </c:pt>
                <c:pt idx="6">
                  <c:v>1796</c:v>
                </c:pt>
                <c:pt idx="7">
                  <c:v>1797</c:v>
                </c:pt>
                <c:pt idx="8">
                  <c:v>1798</c:v>
                </c:pt>
                <c:pt idx="9">
                  <c:v>1799</c:v>
                </c:pt>
                <c:pt idx="10">
                  <c:v>1800</c:v>
                </c:pt>
                <c:pt idx="11">
                  <c:v>1801</c:v>
                </c:pt>
                <c:pt idx="12">
                  <c:v>1802</c:v>
                </c:pt>
                <c:pt idx="13">
                  <c:v>1803</c:v>
                </c:pt>
                <c:pt idx="14">
                  <c:v>1804</c:v>
                </c:pt>
                <c:pt idx="15">
                  <c:v>1805</c:v>
                </c:pt>
                <c:pt idx="16">
                  <c:v>1806</c:v>
                </c:pt>
                <c:pt idx="17">
                  <c:v>1807</c:v>
                </c:pt>
                <c:pt idx="18">
                  <c:v>1808</c:v>
                </c:pt>
                <c:pt idx="19">
                  <c:v>1809</c:v>
                </c:pt>
                <c:pt idx="20">
                  <c:v>1810</c:v>
                </c:pt>
                <c:pt idx="21">
                  <c:v>1811</c:v>
                </c:pt>
                <c:pt idx="22">
                  <c:v>1812</c:v>
                </c:pt>
                <c:pt idx="23">
                  <c:v>1813</c:v>
                </c:pt>
                <c:pt idx="24">
                  <c:v>1814</c:v>
                </c:pt>
                <c:pt idx="25">
                  <c:v>1815</c:v>
                </c:pt>
                <c:pt idx="26">
                  <c:v>1816</c:v>
                </c:pt>
                <c:pt idx="27">
                  <c:v>1817</c:v>
                </c:pt>
                <c:pt idx="28">
                  <c:v>1818</c:v>
                </c:pt>
                <c:pt idx="29">
                  <c:v>1819</c:v>
                </c:pt>
                <c:pt idx="30">
                  <c:v>1820</c:v>
                </c:pt>
                <c:pt idx="31">
                  <c:v>1821</c:v>
                </c:pt>
                <c:pt idx="32">
                  <c:v>1822</c:v>
                </c:pt>
                <c:pt idx="33">
                  <c:v>1823</c:v>
                </c:pt>
                <c:pt idx="34">
                  <c:v>1824</c:v>
                </c:pt>
                <c:pt idx="35">
                  <c:v>1825</c:v>
                </c:pt>
                <c:pt idx="36">
                  <c:v>1826</c:v>
                </c:pt>
                <c:pt idx="37">
                  <c:v>1827</c:v>
                </c:pt>
                <c:pt idx="38">
                  <c:v>1828</c:v>
                </c:pt>
                <c:pt idx="39">
                  <c:v>1829</c:v>
                </c:pt>
                <c:pt idx="40">
                  <c:v>1830</c:v>
                </c:pt>
                <c:pt idx="41">
                  <c:v>1831</c:v>
                </c:pt>
                <c:pt idx="42">
                  <c:v>1832</c:v>
                </c:pt>
                <c:pt idx="43">
                  <c:v>1833</c:v>
                </c:pt>
                <c:pt idx="44">
                  <c:v>1834</c:v>
                </c:pt>
                <c:pt idx="45">
                  <c:v>1835</c:v>
                </c:pt>
                <c:pt idx="46">
                  <c:v>1836</c:v>
                </c:pt>
                <c:pt idx="47">
                  <c:v>1837</c:v>
                </c:pt>
                <c:pt idx="48">
                  <c:v>1838</c:v>
                </c:pt>
                <c:pt idx="49">
                  <c:v>1839</c:v>
                </c:pt>
                <c:pt idx="50">
                  <c:v>1840</c:v>
                </c:pt>
                <c:pt idx="51">
                  <c:v>1841</c:v>
                </c:pt>
                <c:pt idx="52">
                  <c:v>1842</c:v>
                </c:pt>
                <c:pt idx="53">
                  <c:v>1843</c:v>
                </c:pt>
                <c:pt idx="54">
                  <c:v>1844</c:v>
                </c:pt>
                <c:pt idx="55">
                  <c:v>1845</c:v>
                </c:pt>
                <c:pt idx="56">
                  <c:v>1846</c:v>
                </c:pt>
                <c:pt idx="57">
                  <c:v>1847</c:v>
                </c:pt>
                <c:pt idx="58">
                  <c:v>1848</c:v>
                </c:pt>
                <c:pt idx="59">
                  <c:v>1849</c:v>
                </c:pt>
                <c:pt idx="60">
                  <c:v>1850</c:v>
                </c:pt>
                <c:pt idx="61">
                  <c:v>1851</c:v>
                </c:pt>
                <c:pt idx="62">
                  <c:v>1852</c:v>
                </c:pt>
                <c:pt idx="63">
                  <c:v>1853</c:v>
                </c:pt>
                <c:pt idx="64">
                  <c:v>1854</c:v>
                </c:pt>
                <c:pt idx="65">
                  <c:v>1855</c:v>
                </c:pt>
                <c:pt idx="66">
                  <c:v>1856</c:v>
                </c:pt>
                <c:pt idx="67">
                  <c:v>1857</c:v>
                </c:pt>
                <c:pt idx="68">
                  <c:v>1858</c:v>
                </c:pt>
                <c:pt idx="69">
                  <c:v>1859</c:v>
                </c:pt>
                <c:pt idx="70">
                  <c:v>1860</c:v>
                </c:pt>
                <c:pt idx="71">
                  <c:v>1861</c:v>
                </c:pt>
                <c:pt idx="72">
                  <c:v>1862</c:v>
                </c:pt>
                <c:pt idx="73">
                  <c:v>1863</c:v>
                </c:pt>
                <c:pt idx="74">
                  <c:v>1864</c:v>
                </c:pt>
                <c:pt idx="75">
                  <c:v>1865</c:v>
                </c:pt>
                <c:pt idx="76">
                  <c:v>1866</c:v>
                </c:pt>
                <c:pt idx="77">
                  <c:v>1867</c:v>
                </c:pt>
                <c:pt idx="78">
                  <c:v>1868</c:v>
                </c:pt>
                <c:pt idx="79">
                  <c:v>1869</c:v>
                </c:pt>
                <c:pt idx="80">
                  <c:v>1870</c:v>
                </c:pt>
                <c:pt idx="81">
                  <c:v>1871</c:v>
                </c:pt>
                <c:pt idx="82">
                  <c:v>1872</c:v>
                </c:pt>
                <c:pt idx="83">
                  <c:v>1873</c:v>
                </c:pt>
                <c:pt idx="84">
                  <c:v>1874</c:v>
                </c:pt>
                <c:pt idx="85">
                  <c:v>1875</c:v>
                </c:pt>
                <c:pt idx="86">
                  <c:v>1876</c:v>
                </c:pt>
                <c:pt idx="87">
                  <c:v>1877</c:v>
                </c:pt>
                <c:pt idx="88">
                  <c:v>1878</c:v>
                </c:pt>
                <c:pt idx="89">
                  <c:v>1879</c:v>
                </c:pt>
                <c:pt idx="90">
                  <c:v>1880</c:v>
                </c:pt>
                <c:pt idx="91">
                  <c:v>1881</c:v>
                </c:pt>
                <c:pt idx="92">
                  <c:v>1882</c:v>
                </c:pt>
                <c:pt idx="93">
                  <c:v>1883</c:v>
                </c:pt>
                <c:pt idx="94">
                  <c:v>1884</c:v>
                </c:pt>
                <c:pt idx="95">
                  <c:v>1885</c:v>
                </c:pt>
                <c:pt idx="96">
                  <c:v>1886</c:v>
                </c:pt>
                <c:pt idx="97">
                  <c:v>1887</c:v>
                </c:pt>
                <c:pt idx="98">
                  <c:v>1888</c:v>
                </c:pt>
                <c:pt idx="99">
                  <c:v>1889</c:v>
                </c:pt>
                <c:pt idx="100">
                  <c:v>1890</c:v>
                </c:pt>
                <c:pt idx="101">
                  <c:v>1891</c:v>
                </c:pt>
                <c:pt idx="102">
                  <c:v>1892</c:v>
                </c:pt>
                <c:pt idx="103">
                  <c:v>1893</c:v>
                </c:pt>
                <c:pt idx="104">
                  <c:v>1894</c:v>
                </c:pt>
                <c:pt idx="105">
                  <c:v>1895</c:v>
                </c:pt>
                <c:pt idx="106">
                  <c:v>1896</c:v>
                </c:pt>
                <c:pt idx="107">
                  <c:v>1897</c:v>
                </c:pt>
                <c:pt idx="108">
                  <c:v>1898</c:v>
                </c:pt>
                <c:pt idx="109">
                  <c:v>1899</c:v>
                </c:pt>
                <c:pt idx="110">
                  <c:v>1900</c:v>
                </c:pt>
                <c:pt idx="111">
                  <c:v>1901</c:v>
                </c:pt>
                <c:pt idx="112">
                  <c:v>1902</c:v>
                </c:pt>
                <c:pt idx="113">
                  <c:v>1903</c:v>
                </c:pt>
                <c:pt idx="114">
                  <c:v>1904</c:v>
                </c:pt>
                <c:pt idx="115">
                  <c:v>1905</c:v>
                </c:pt>
                <c:pt idx="116">
                  <c:v>1906</c:v>
                </c:pt>
                <c:pt idx="117">
                  <c:v>1907</c:v>
                </c:pt>
                <c:pt idx="118">
                  <c:v>1908</c:v>
                </c:pt>
                <c:pt idx="119">
                  <c:v>1909</c:v>
                </c:pt>
                <c:pt idx="120">
                  <c:v>1910</c:v>
                </c:pt>
                <c:pt idx="121">
                  <c:v>1911</c:v>
                </c:pt>
                <c:pt idx="122">
                  <c:v>1912</c:v>
                </c:pt>
                <c:pt idx="123">
                  <c:v>1913</c:v>
                </c:pt>
                <c:pt idx="124">
                  <c:v>1914</c:v>
                </c:pt>
                <c:pt idx="125">
                  <c:v>1915</c:v>
                </c:pt>
                <c:pt idx="126">
                  <c:v>1916</c:v>
                </c:pt>
                <c:pt idx="127">
                  <c:v>1917</c:v>
                </c:pt>
                <c:pt idx="128">
                  <c:v>1918</c:v>
                </c:pt>
                <c:pt idx="129">
                  <c:v>1919</c:v>
                </c:pt>
                <c:pt idx="130">
                  <c:v>1920</c:v>
                </c:pt>
                <c:pt idx="131">
                  <c:v>1921</c:v>
                </c:pt>
                <c:pt idx="132">
                  <c:v>1922</c:v>
                </c:pt>
                <c:pt idx="133">
                  <c:v>1923</c:v>
                </c:pt>
                <c:pt idx="134">
                  <c:v>1924</c:v>
                </c:pt>
                <c:pt idx="135">
                  <c:v>1925</c:v>
                </c:pt>
                <c:pt idx="136">
                  <c:v>1926</c:v>
                </c:pt>
                <c:pt idx="137">
                  <c:v>1927</c:v>
                </c:pt>
                <c:pt idx="138">
                  <c:v>1928</c:v>
                </c:pt>
                <c:pt idx="139">
                  <c:v>1929</c:v>
                </c:pt>
                <c:pt idx="140">
                  <c:v>1930</c:v>
                </c:pt>
                <c:pt idx="141">
                  <c:v>1931</c:v>
                </c:pt>
                <c:pt idx="142">
                  <c:v>1932</c:v>
                </c:pt>
                <c:pt idx="143">
                  <c:v>1933</c:v>
                </c:pt>
                <c:pt idx="144">
                  <c:v>1934</c:v>
                </c:pt>
                <c:pt idx="145">
                  <c:v>1935</c:v>
                </c:pt>
                <c:pt idx="146">
                  <c:v>1936</c:v>
                </c:pt>
                <c:pt idx="147">
                  <c:v>1937</c:v>
                </c:pt>
                <c:pt idx="148">
                  <c:v>1938</c:v>
                </c:pt>
                <c:pt idx="149">
                  <c:v>1939</c:v>
                </c:pt>
                <c:pt idx="150">
                  <c:v>1940</c:v>
                </c:pt>
                <c:pt idx="151">
                  <c:v>1941</c:v>
                </c:pt>
                <c:pt idx="152">
                  <c:v>1942</c:v>
                </c:pt>
                <c:pt idx="153">
                  <c:v>1943</c:v>
                </c:pt>
                <c:pt idx="154">
                  <c:v>1944</c:v>
                </c:pt>
                <c:pt idx="155">
                  <c:v>1945</c:v>
                </c:pt>
                <c:pt idx="156">
                  <c:v>1946</c:v>
                </c:pt>
                <c:pt idx="157">
                  <c:v>1947</c:v>
                </c:pt>
                <c:pt idx="158">
                  <c:v>1948</c:v>
                </c:pt>
                <c:pt idx="159">
                  <c:v>1949</c:v>
                </c:pt>
                <c:pt idx="160">
                  <c:v>1950</c:v>
                </c:pt>
                <c:pt idx="161">
                  <c:v>1951</c:v>
                </c:pt>
                <c:pt idx="162">
                  <c:v>1952</c:v>
                </c:pt>
                <c:pt idx="163">
                  <c:v>1953</c:v>
                </c:pt>
                <c:pt idx="164">
                  <c:v>1954</c:v>
                </c:pt>
                <c:pt idx="165">
                  <c:v>1955</c:v>
                </c:pt>
                <c:pt idx="166">
                  <c:v>1956</c:v>
                </c:pt>
                <c:pt idx="167">
                  <c:v>1957</c:v>
                </c:pt>
                <c:pt idx="168">
                  <c:v>1958</c:v>
                </c:pt>
                <c:pt idx="169">
                  <c:v>1959</c:v>
                </c:pt>
                <c:pt idx="170">
                  <c:v>1960</c:v>
                </c:pt>
                <c:pt idx="171">
                  <c:v>1961</c:v>
                </c:pt>
                <c:pt idx="172">
                  <c:v>1962</c:v>
                </c:pt>
                <c:pt idx="173">
                  <c:v>1963</c:v>
                </c:pt>
                <c:pt idx="174">
                  <c:v>1964</c:v>
                </c:pt>
                <c:pt idx="175">
                  <c:v>1965</c:v>
                </c:pt>
                <c:pt idx="176">
                  <c:v>1966</c:v>
                </c:pt>
                <c:pt idx="177">
                  <c:v>1967</c:v>
                </c:pt>
                <c:pt idx="178">
                  <c:v>1968</c:v>
                </c:pt>
                <c:pt idx="179">
                  <c:v>1969</c:v>
                </c:pt>
                <c:pt idx="180">
                  <c:v>1970</c:v>
                </c:pt>
                <c:pt idx="181">
                  <c:v>1971</c:v>
                </c:pt>
                <c:pt idx="182">
                  <c:v>1972</c:v>
                </c:pt>
                <c:pt idx="183">
                  <c:v>1973</c:v>
                </c:pt>
                <c:pt idx="184">
                  <c:v>1974</c:v>
                </c:pt>
                <c:pt idx="185">
                  <c:v>1975</c:v>
                </c:pt>
                <c:pt idx="186">
                  <c:v>1976</c:v>
                </c:pt>
                <c:pt idx="187">
                  <c:v>1977</c:v>
                </c:pt>
                <c:pt idx="188">
                  <c:v>1978</c:v>
                </c:pt>
                <c:pt idx="189">
                  <c:v>1979</c:v>
                </c:pt>
                <c:pt idx="190">
                  <c:v>1980</c:v>
                </c:pt>
                <c:pt idx="191">
                  <c:v>1981</c:v>
                </c:pt>
                <c:pt idx="192">
                  <c:v>1982</c:v>
                </c:pt>
                <c:pt idx="193">
                  <c:v>1983</c:v>
                </c:pt>
                <c:pt idx="194">
                  <c:v>1984</c:v>
                </c:pt>
                <c:pt idx="195">
                  <c:v>1985</c:v>
                </c:pt>
                <c:pt idx="196">
                  <c:v>1986</c:v>
                </c:pt>
                <c:pt idx="197">
                  <c:v>1987</c:v>
                </c:pt>
                <c:pt idx="198">
                  <c:v>1988</c:v>
                </c:pt>
                <c:pt idx="199">
                  <c:v>1989</c:v>
                </c:pt>
                <c:pt idx="200">
                  <c:v>1990</c:v>
                </c:pt>
                <c:pt idx="201">
                  <c:v>1991</c:v>
                </c:pt>
                <c:pt idx="202">
                  <c:v>1992</c:v>
                </c:pt>
                <c:pt idx="203">
                  <c:v>1993</c:v>
                </c:pt>
                <c:pt idx="204">
                  <c:v>1994</c:v>
                </c:pt>
                <c:pt idx="205">
                  <c:v>1995</c:v>
                </c:pt>
                <c:pt idx="206">
                  <c:v>1996</c:v>
                </c:pt>
                <c:pt idx="207">
                  <c:v>1997</c:v>
                </c:pt>
                <c:pt idx="208">
                  <c:v>1998</c:v>
                </c:pt>
                <c:pt idx="209">
                  <c:v>1999</c:v>
                </c:pt>
                <c:pt idx="210">
                  <c:v>2000</c:v>
                </c:pt>
                <c:pt idx="211">
                  <c:v>2001</c:v>
                </c:pt>
                <c:pt idx="212">
                  <c:v>2002</c:v>
                </c:pt>
                <c:pt idx="213">
                  <c:v>2003</c:v>
                </c:pt>
                <c:pt idx="214">
                  <c:v>2004</c:v>
                </c:pt>
                <c:pt idx="215">
                  <c:v>2005</c:v>
                </c:pt>
                <c:pt idx="216">
                  <c:v>2006</c:v>
                </c:pt>
                <c:pt idx="217">
                  <c:v>2007</c:v>
                </c:pt>
                <c:pt idx="218">
                  <c:v>2008</c:v>
                </c:pt>
                <c:pt idx="219">
                  <c:v>2009</c:v>
                </c:pt>
                <c:pt idx="220">
                  <c:v>2010</c:v>
                </c:pt>
                <c:pt idx="221">
                  <c:v>2011</c:v>
                </c:pt>
                <c:pt idx="222">
                  <c:v>2012</c:v>
                </c:pt>
                <c:pt idx="223">
                  <c:v>2013</c:v>
                </c:pt>
                <c:pt idx="224">
                  <c:v>2014</c:v>
                </c:pt>
                <c:pt idx="225">
                  <c:v>2015</c:v>
                </c:pt>
                <c:pt idx="226">
                  <c:v>2016</c:v>
                </c:pt>
                <c:pt idx="227">
                  <c:v>2017</c:v>
                </c:pt>
                <c:pt idx="228">
                  <c:v>2018</c:v>
                </c:pt>
                <c:pt idx="229">
                  <c:v>2019</c:v>
                </c:pt>
                <c:pt idx="230">
                  <c:v>2020</c:v>
                </c:pt>
                <c:pt idx="231">
                  <c:v>2021</c:v>
                </c:pt>
                <c:pt idx="232">
                  <c:v>2022</c:v>
                </c:pt>
                <c:pt idx="233">
                  <c:v>2023</c:v>
                </c:pt>
                <c:pt idx="234">
                  <c:v>2024</c:v>
                </c:pt>
                <c:pt idx="235">
                  <c:v>2025</c:v>
                </c:pt>
              </c:numCache>
            </c:numRef>
          </c:cat>
          <c:val>
            <c:numRef>
              <c:f>Tariffs_scenario_3Apr!$F$56:$F$295</c:f>
              <c:numCache>
                <c:formatCode>General</c:formatCode>
                <c:ptCount val="240"/>
              </c:numCache>
            </c:numRef>
          </c:val>
          <c:smooth val="0"/>
          <c:extLst>
            <c:ext xmlns:c16="http://schemas.microsoft.com/office/drawing/2014/chart" uri="{C3380CC4-5D6E-409C-BE32-E72D297353CC}">
              <c16:uniqueId val="{00000006-189A-4AC5-9F55-21586C341E88}"/>
            </c:ext>
          </c:extLst>
        </c:ser>
        <c:ser>
          <c:idx val="7"/>
          <c:order val="4"/>
          <c:tx>
            <c:strRef>
              <c:f>Tariffs_scenario_3Apr!$G$23</c:f>
              <c:strCache>
                <c:ptCount val="1"/>
                <c:pt idx="0">
                  <c:v>+25% China tariffs</c:v>
                </c:pt>
              </c:strCache>
            </c:strRef>
          </c:tx>
          <c:spPr>
            <a:ln w="28575" cap="rnd">
              <a:solidFill>
                <a:srgbClr val="E97132">
                  <a:lumMod val="60000"/>
                  <a:lumOff val="40000"/>
                </a:srgbClr>
              </a:solidFill>
              <a:round/>
            </a:ln>
            <a:effectLst/>
          </c:spPr>
          <c:marker>
            <c:symbol val="none"/>
          </c:marker>
          <c:cat>
            <c:numRef>
              <c:f>Tariffs_scenario_3Apr!$A$56:$A$295</c:f>
              <c:numCache>
                <c:formatCode>General</c:formatCode>
                <c:ptCount val="240"/>
                <c:pt idx="0">
                  <c:v>1790</c:v>
                </c:pt>
                <c:pt idx="1">
                  <c:v>1791</c:v>
                </c:pt>
                <c:pt idx="2">
                  <c:v>1792</c:v>
                </c:pt>
                <c:pt idx="3">
                  <c:v>1793</c:v>
                </c:pt>
                <c:pt idx="4">
                  <c:v>1794</c:v>
                </c:pt>
                <c:pt idx="5">
                  <c:v>1795</c:v>
                </c:pt>
                <c:pt idx="6">
                  <c:v>1796</c:v>
                </c:pt>
                <c:pt idx="7">
                  <c:v>1797</c:v>
                </c:pt>
                <c:pt idx="8">
                  <c:v>1798</c:v>
                </c:pt>
                <c:pt idx="9">
                  <c:v>1799</c:v>
                </c:pt>
                <c:pt idx="10">
                  <c:v>1800</c:v>
                </c:pt>
                <c:pt idx="11">
                  <c:v>1801</c:v>
                </c:pt>
                <c:pt idx="12">
                  <c:v>1802</c:v>
                </c:pt>
                <c:pt idx="13">
                  <c:v>1803</c:v>
                </c:pt>
                <c:pt idx="14">
                  <c:v>1804</c:v>
                </c:pt>
                <c:pt idx="15">
                  <c:v>1805</c:v>
                </c:pt>
                <c:pt idx="16">
                  <c:v>1806</c:v>
                </c:pt>
                <c:pt idx="17">
                  <c:v>1807</c:v>
                </c:pt>
                <c:pt idx="18">
                  <c:v>1808</c:v>
                </c:pt>
                <c:pt idx="19">
                  <c:v>1809</c:v>
                </c:pt>
                <c:pt idx="20">
                  <c:v>1810</c:v>
                </c:pt>
                <c:pt idx="21">
                  <c:v>1811</c:v>
                </c:pt>
                <c:pt idx="22">
                  <c:v>1812</c:v>
                </c:pt>
                <c:pt idx="23">
                  <c:v>1813</c:v>
                </c:pt>
                <c:pt idx="24">
                  <c:v>1814</c:v>
                </c:pt>
                <c:pt idx="25">
                  <c:v>1815</c:v>
                </c:pt>
                <c:pt idx="26">
                  <c:v>1816</c:v>
                </c:pt>
                <c:pt idx="27">
                  <c:v>1817</c:v>
                </c:pt>
                <c:pt idx="28">
                  <c:v>1818</c:v>
                </c:pt>
                <c:pt idx="29">
                  <c:v>1819</c:v>
                </c:pt>
                <c:pt idx="30">
                  <c:v>1820</c:v>
                </c:pt>
                <c:pt idx="31">
                  <c:v>1821</c:v>
                </c:pt>
                <c:pt idx="32">
                  <c:v>1822</c:v>
                </c:pt>
                <c:pt idx="33">
                  <c:v>1823</c:v>
                </c:pt>
                <c:pt idx="34">
                  <c:v>1824</c:v>
                </c:pt>
                <c:pt idx="35">
                  <c:v>1825</c:v>
                </c:pt>
                <c:pt idx="36">
                  <c:v>1826</c:v>
                </c:pt>
                <c:pt idx="37">
                  <c:v>1827</c:v>
                </c:pt>
                <c:pt idx="38">
                  <c:v>1828</c:v>
                </c:pt>
                <c:pt idx="39">
                  <c:v>1829</c:v>
                </c:pt>
                <c:pt idx="40">
                  <c:v>1830</c:v>
                </c:pt>
                <c:pt idx="41">
                  <c:v>1831</c:v>
                </c:pt>
                <c:pt idx="42">
                  <c:v>1832</c:v>
                </c:pt>
                <c:pt idx="43">
                  <c:v>1833</c:v>
                </c:pt>
                <c:pt idx="44">
                  <c:v>1834</c:v>
                </c:pt>
                <c:pt idx="45">
                  <c:v>1835</c:v>
                </c:pt>
                <c:pt idx="46">
                  <c:v>1836</c:v>
                </c:pt>
                <c:pt idx="47">
                  <c:v>1837</c:v>
                </c:pt>
                <c:pt idx="48">
                  <c:v>1838</c:v>
                </c:pt>
                <c:pt idx="49">
                  <c:v>1839</c:v>
                </c:pt>
                <c:pt idx="50">
                  <c:v>1840</c:v>
                </c:pt>
                <c:pt idx="51">
                  <c:v>1841</c:v>
                </c:pt>
                <c:pt idx="52">
                  <c:v>1842</c:v>
                </c:pt>
                <c:pt idx="53">
                  <c:v>1843</c:v>
                </c:pt>
                <c:pt idx="54">
                  <c:v>1844</c:v>
                </c:pt>
                <c:pt idx="55">
                  <c:v>1845</c:v>
                </c:pt>
                <c:pt idx="56">
                  <c:v>1846</c:v>
                </c:pt>
                <c:pt idx="57">
                  <c:v>1847</c:v>
                </c:pt>
                <c:pt idx="58">
                  <c:v>1848</c:v>
                </c:pt>
                <c:pt idx="59">
                  <c:v>1849</c:v>
                </c:pt>
                <c:pt idx="60">
                  <c:v>1850</c:v>
                </c:pt>
                <c:pt idx="61">
                  <c:v>1851</c:v>
                </c:pt>
                <c:pt idx="62">
                  <c:v>1852</c:v>
                </c:pt>
                <c:pt idx="63">
                  <c:v>1853</c:v>
                </c:pt>
                <c:pt idx="64">
                  <c:v>1854</c:v>
                </c:pt>
                <c:pt idx="65">
                  <c:v>1855</c:v>
                </c:pt>
                <c:pt idx="66">
                  <c:v>1856</c:v>
                </c:pt>
                <c:pt idx="67">
                  <c:v>1857</c:v>
                </c:pt>
                <c:pt idx="68">
                  <c:v>1858</c:v>
                </c:pt>
                <c:pt idx="69">
                  <c:v>1859</c:v>
                </c:pt>
                <c:pt idx="70">
                  <c:v>1860</c:v>
                </c:pt>
                <c:pt idx="71">
                  <c:v>1861</c:v>
                </c:pt>
                <c:pt idx="72">
                  <c:v>1862</c:v>
                </c:pt>
                <c:pt idx="73">
                  <c:v>1863</c:v>
                </c:pt>
                <c:pt idx="74">
                  <c:v>1864</c:v>
                </c:pt>
                <c:pt idx="75">
                  <c:v>1865</c:v>
                </c:pt>
                <c:pt idx="76">
                  <c:v>1866</c:v>
                </c:pt>
                <c:pt idx="77">
                  <c:v>1867</c:v>
                </c:pt>
                <c:pt idx="78">
                  <c:v>1868</c:v>
                </c:pt>
                <c:pt idx="79">
                  <c:v>1869</c:v>
                </c:pt>
                <c:pt idx="80">
                  <c:v>1870</c:v>
                </c:pt>
                <c:pt idx="81">
                  <c:v>1871</c:v>
                </c:pt>
                <c:pt idx="82">
                  <c:v>1872</c:v>
                </c:pt>
                <c:pt idx="83">
                  <c:v>1873</c:v>
                </c:pt>
                <c:pt idx="84">
                  <c:v>1874</c:v>
                </c:pt>
                <c:pt idx="85">
                  <c:v>1875</c:v>
                </c:pt>
                <c:pt idx="86">
                  <c:v>1876</c:v>
                </c:pt>
                <c:pt idx="87">
                  <c:v>1877</c:v>
                </c:pt>
                <c:pt idx="88">
                  <c:v>1878</c:v>
                </c:pt>
                <c:pt idx="89">
                  <c:v>1879</c:v>
                </c:pt>
                <c:pt idx="90">
                  <c:v>1880</c:v>
                </c:pt>
                <c:pt idx="91">
                  <c:v>1881</c:v>
                </c:pt>
                <c:pt idx="92">
                  <c:v>1882</c:v>
                </c:pt>
                <c:pt idx="93">
                  <c:v>1883</c:v>
                </c:pt>
                <c:pt idx="94">
                  <c:v>1884</c:v>
                </c:pt>
                <c:pt idx="95">
                  <c:v>1885</c:v>
                </c:pt>
                <c:pt idx="96">
                  <c:v>1886</c:v>
                </c:pt>
                <c:pt idx="97">
                  <c:v>1887</c:v>
                </c:pt>
                <c:pt idx="98">
                  <c:v>1888</c:v>
                </c:pt>
                <c:pt idx="99">
                  <c:v>1889</c:v>
                </c:pt>
                <c:pt idx="100">
                  <c:v>1890</c:v>
                </c:pt>
                <c:pt idx="101">
                  <c:v>1891</c:v>
                </c:pt>
                <c:pt idx="102">
                  <c:v>1892</c:v>
                </c:pt>
                <c:pt idx="103">
                  <c:v>1893</c:v>
                </c:pt>
                <c:pt idx="104">
                  <c:v>1894</c:v>
                </c:pt>
                <c:pt idx="105">
                  <c:v>1895</c:v>
                </c:pt>
                <c:pt idx="106">
                  <c:v>1896</c:v>
                </c:pt>
                <c:pt idx="107">
                  <c:v>1897</c:v>
                </c:pt>
                <c:pt idx="108">
                  <c:v>1898</c:v>
                </c:pt>
                <c:pt idx="109">
                  <c:v>1899</c:v>
                </c:pt>
                <c:pt idx="110">
                  <c:v>1900</c:v>
                </c:pt>
                <c:pt idx="111">
                  <c:v>1901</c:v>
                </c:pt>
                <c:pt idx="112">
                  <c:v>1902</c:v>
                </c:pt>
                <c:pt idx="113">
                  <c:v>1903</c:v>
                </c:pt>
                <c:pt idx="114">
                  <c:v>1904</c:v>
                </c:pt>
                <c:pt idx="115">
                  <c:v>1905</c:v>
                </c:pt>
                <c:pt idx="116">
                  <c:v>1906</c:v>
                </c:pt>
                <c:pt idx="117">
                  <c:v>1907</c:v>
                </c:pt>
                <c:pt idx="118">
                  <c:v>1908</c:v>
                </c:pt>
                <c:pt idx="119">
                  <c:v>1909</c:v>
                </c:pt>
                <c:pt idx="120">
                  <c:v>1910</c:v>
                </c:pt>
                <c:pt idx="121">
                  <c:v>1911</c:v>
                </c:pt>
                <c:pt idx="122">
                  <c:v>1912</c:v>
                </c:pt>
                <c:pt idx="123">
                  <c:v>1913</c:v>
                </c:pt>
                <c:pt idx="124">
                  <c:v>1914</c:v>
                </c:pt>
                <c:pt idx="125">
                  <c:v>1915</c:v>
                </c:pt>
                <c:pt idx="126">
                  <c:v>1916</c:v>
                </c:pt>
                <c:pt idx="127">
                  <c:v>1917</c:v>
                </c:pt>
                <c:pt idx="128">
                  <c:v>1918</c:v>
                </c:pt>
                <c:pt idx="129">
                  <c:v>1919</c:v>
                </c:pt>
                <c:pt idx="130">
                  <c:v>1920</c:v>
                </c:pt>
                <c:pt idx="131">
                  <c:v>1921</c:v>
                </c:pt>
                <c:pt idx="132">
                  <c:v>1922</c:v>
                </c:pt>
                <c:pt idx="133">
                  <c:v>1923</c:v>
                </c:pt>
                <c:pt idx="134">
                  <c:v>1924</c:v>
                </c:pt>
                <c:pt idx="135">
                  <c:v>1925</c:v>
                </c:pt>
                <c:pt idx="136">
                  <c:v>1926</c:v>
                </c:pt>
                <c:pt idx="137">
                  <c:v>1927</c:v>
                </c:pt>
                <c:pt idx="138">
                  <c:v>1928</c:v>
                </c:pt>
                <c:pt idx="139">
                  <c:v>1929</c:v>
                </c:pt>
                <c:pt idx="140">
                  <c:v>1930</c:v>
                </c:pt>
                <c:pt idx="141">
                  <c:v>1931</c:v>
                </c:pt>
                <c:pt idx="142">
                  <c:v>1932</c:v>
                </c:pt>
                <c:pt idx="143">
                  <c:v>1933</c:v>
                </c:pt>
                <c:pt idx="144">
                  <c:v>1934</c:v>
                </c:pt>
                <c:pt idx="145">
                  <c:v>1935</c:v>
                </c:pt>
                <c:pt idx="146">
                  <c:v>1936</c:v>
                </c:pt>
                <c:pt idx="147">
                  <c:v>1937</c:v>
                </c:pt>
                <c:pt idx="148">
                  <c:v>1938</c:v>
                </c:pt>
                <c:pt idx="149">
                  <c:v>1939</c:v>
                </c:pt>
                <c:pt idx="150">
                  <c:v>1940</c:v>
                </c:pt>
                <c:pt idx="151">
                  <c:v>1941</c:v>
                </c:pt>
                <c:pt idx="152">
                  <c:v>1942</c:v>
                </c:pt>
                <c:pt idx="153">
                  <c:v>1943</c:v>
                </c:pt>
                <c:pt idx="154">
                  <c:v>1944</c:v>
                </c:pt>
                <c:pt idx="155">
                  <c:v>1945</c:v>
                </c:pt>
                <c:pt idx="156">
                  <c:v>1946</c:v>
                </c:pt>
                <c:pt idx="157">
                  <c:v>1947</c:v>
                </c:pt>
                <c:pt idx="158">
                  <c:v>1948</c:v>
                </c:pt>
                <c:pt idx="159">
                  <c:v>1949</c:v>
                </c:pt>
                <c:pt idx="160">
                  <c:v>1950</c:v>
                </c:pt>
                <c:pt idx="161">
                  <c:v>1951</c:v>
                </c:pt>
                <c:pt idx="162">
                  <c:v>1952</c:v>
                </c:pt>
                <c:pt idx="163">
                  <c:v>1953</c:v>
                </c:pt>
                <c:pt idx="164">
                  <c:v>1954</c:v>
                </c:pt>
                <c:pt idx="165">
                  <c:v>1955</c:v>
                </c:pt>
                <c:pt idx="166">
                  <c:v>1956</c:v>
                </c:pt>
                <c:pt idx="167">
                  <c:v>1957</c:v>
                </c:pt>
                <c:pt idx="168">
                  <c:v>1958</c:v>
                </c:pt>
                <c:pt idx="169">
                  <c:v>1959</c:v>
                </c:pt>
                <c:pt idx="170">
                  <c:v>1960</c:v>
                </c:pt>
                <c:pt idx="171">
                  <c:v>1961</c:v>
                </c:pt>
                <c:pt idx="172">
                  <c:v>1962</c:v>
                </c:pt>
                <c:pt idx="173">
                  <c:v>1963</c:v>
                </c:pt>
                <c:pt idx="174">
                  <c:v>1964</c:v>
                </c:pt>
                <c:pt idx="175">
                  <c:v>1965</c:v>
                </c:pt>
                <c:pt idx="176">
                  <c:v>1966</c:v>
                </c:pt>
                <c:pt idx="177">
                  <c:v>1967</c:v>
                </c:pt>
                <c:pt idx="178">
                  <c:v>1968</c:v>
                </c:pt>
                <c:pt idx="179">
                  <c:v>1969</c:v>
                </c:pt>
                <c:pt idx="180">
                  <c:v>1970</c:v>
                </c:pt>
                <c:pt idx="181">
                  <c:v>1971</c:v>
                </c:pt>
                <c:pt idx="182">
                  <c:v>1972</c:v>
                </c:pt>
                <c:pt idx="183">
                  <c:v>1973</c:v>
                </c:pt>
                <c:pt idx="184">
                  <c:v>1974</c:v>
                </c:pt>
                <c:pt idx="185">
                  <c:v>1975</c:v>
                </c:pt>
                <c:pt idx="186">
                  <c:v>1976</c:v>
                </c:pt>
                <c:pt idx="187">
                  <c:v>1977</c:v>
                </c:pt>
                <c:pt idx="188">
                  <c:v>1978</c:v>
                </c:pt>
                <c:pt idx="189">
                  <c:v>1979</c:v>
                </c:pt>
                <c:pt idx="190">
                  <c:v>1980</c:v>
                </c:pt>
                <c:pt idx="191">
                  <c:v>1981</c:v>
                </c:pt>
                <c:pt idx="192">
                  <c:v>1982</c:v>
                </c:pt>
                <c:pt idx="193">
                  <c:v>1983</c:v>
                </c:pt>
                <c:pt idx="194">
                  <c:v>1984</c:v>
                </c:pt>
                <c:pt idx="195">
                  <c:v>1985</c:v>
                </c:pt>
                <c:pt idx="196">
                  <c:v>1986</c:v>
                </c:pt>
                <c:pt idx="197">
                  <c:v>1987</c:v>
                </c:pt>
                <c:pt idx="198">
                  <c:v>1988</c:v>
                </c:pt>
                <c:pt idx="199">
                  <c:v>1989</c:v>
                </c:pt>
                <c:pt idx="200">
                  <c:v>1990</c:v>
                </c:pt>
                <c:pt idx="201">
                  <c:v>1991</c:v>
                </c:pt>
                <c:pt idx="202">
                  <c:v>1992</c:v>
                </c:pt>
                <c:pt idx="203">
                  <c:v>1993</c:v>
                </c:pt>
                <c:pt idx="204">
                  <c:v>1994</c:v>
                </c:pt>
                <c:pt idx="205">
                  <c:v>1995</c:v>
                </c:pt>
                <c:pt idx="206">
                  <c:v>1996</c:v>
                </c:pt>
                <c:pt idx="207">
                  <c:v>1997</c:v>
                </c:pt>
                <c:pt idx="208">
                  <c:v>1998</c:v>
                </c:pt>
                <c:pt idx="209">
                  <c:v>1999</c:v>
                </c:pt>
                <c:pt idx="210">
                  <c:v>2000</c:v>
                </c:pt>
                <c:pt idx="211">
                  <c:v>2001</c:v>
                </c:pt>
                <c:pt idx="212">
                  <c:v>2002</c:v>
                </c:pt>
                <c:pt idx="213">
                  <c:v>2003</c:v>
                </c:pt>
                <c:pt idx="214">
                  <c:v>2004</c:v>
                </c:pt>
                <c:pt idx="215">
                  <c:v>2005</c:v>
                </c:pt>
                <c:pt idx="216">
                  <c:v>2006</c:v>
                </c:pt>
                <c:pt idx="217">
                  <c:v>2007</c:v>
                </c:pt>
                <c:pt idx="218">
                  <c:v>2008</c:v>
                </c:pt>
                <c:pt idx="219">
                  <c:v>2009</c:v>
                </c:pt>
                <c:pt idx="220">
                  <c:v>2010</c:v>
                </c:pt>
                <c:pt idx="221">
                  <c:v>2011</c:v>
                </c:pt>
                <c:pt idx="222">
                  <c:v>2012</c:v>
                </c:pt>
                <c:pt idx="223">
                  <c:v>2013</c:v>
                </c:pt>
                <c:pt idx="224">
                  <c:v>2014</c:v>
                </c:pt>
                <c:pt idx="225">
                  <c:v>2015</c:v>
                </c:pt>
                <c:pt idx="226">
                  <c:v>2016</c:v>
                </c:pt>
                <c:pt idx="227">
                  <c:v>2017</c:v>
                </c:pt>
                <c:pt idx="228">
                  <c:v>2018</c:v>
                </c:pt>
                <c:pt idx="229">
                  <c:v>2019</c:v>
                </c:pt>
                <c:pt idx="230">
                  <c:v>2020</c:v>
                </c:pt>
                <c:pt idx="231">
                  <c:v>2021</c:v>
                </c:pt>
                <c:pt idx="232">
                  <c:v>2022</c:v>
                </c:pt>
                <c:pt idx="233">
                  <c:v>2023</c:v>
                </c:pt>
                <c:pt idx="234">
                  <c:v>2024</c:v>
                </c:pt>
                <c:pt idx="235">
                  <c:v>2025</c:v>
                </c:pt>
              </c:numCache>
            </c:numRef>
          </c:cat>
          <c:val>
            <c:numRef>
              <c:f>Tariffs_scenario_3Apr!$G$56:$G$295</c:f>
              <c:numCache>
                <c:formatCode>General</c:formatCode>
                <c:ptCount val="240"/>
              </c:numCache>
            </c:numRef>
          </c:val>
          <c:smooth val="0"/>
          <c:extLst>
            <c:ext xmlns:c16="http://schemas.microsoft.com/office/drawing/2014/chart" uri="{C3380CC4-5D6E-409C-BE32-E72D297353CC}">
              <c16:uniqueId val="{00000007-189A-4AC5-9F55-21586C341E88}"/>
            </c:ext>
          </c:extLst>
        </c:ser>
        <c:ser>
          <c:idx val="8"/>
          <c:order val="5"/>
          <c:tx>
            <c:strRef>
              <c:f>Tariffs_scenario_3Apr!$H$23</c:f>
              <c:strCache>
                <c:ptCount val="1"/>
                <c:pt idx="0">
                  <c:v>+Product specific</c:v>
                </c:pt>
              </c:strCache>
            </c:strRef>
          </c:tx>
          <c:spPr>
            <a:ln w="28575" cap="rnd">
              <a:solidFill>
                <a:schemeClr val="accent3">
                  <a:lumMod val="60000"/>
                </a:schemeClr>
              </a:solidFill>
              <a:round/>
            </a:ln>
            <a:effectLst/>
          </c:spPr>
          <c:marker>
            <c:symbol val="none"/>
          </c:marker>
          <c:cat>
            <c:numRef>
              <c:f>Tariffs_scenario_3Apr!$A$56:$A$295</c:f>
              <c:numCache>
                <c:formatCode>General</c:formatCode>
                <c:ptCount val="240"/>
                <c:pt idx="0">
                  <c:v>1790</c:v>
                </c:pt>
                <c:pt idx="1">
                  <c:v>1791</c:v>
                </c:pt>
                <c:pt idx="2">
                  <c:v>1792</c:v>
                </c:pt>
                <c:pt idx="3">
                  <c:v>1793</c:v>
                </c:pt>
                <c:pt idx="4">
                  <c:v>1794</c:v>
                </c:pt>
                <c:pt idx="5">
                  <c:v>1795</c:v>
                </c:pt>
                <c:pt idx="6">
                  <c:v>1796</c:v>
                </c:pt>
                <c:pt idx="7">
                  <c:v>1797</c:v>
                </c:pt>
                <c:pt idx="8">
                  <c:v>1798</c:v>
                </c:pt>
                <c:pt idx="9">
                  <c:v>1799</c:v>
                </c:pt>
                <c:pt idx="10">
                  <c:v>1800</c:v>
                </c:pt>
                <c:pt idx="11">
                  <c:v>1801</c:v>
                </c:pt>
                <c:pt idx="12">
                  <c:v>1802</c:v>
                </c:pt>
                <c:pt idx="13">
                  <c:v>1803</c:v>
                </c:pt>
                <c:pt idx="14">
                  <c:v>1804</c:v>
                </c:pt>
                <c:pt idx="15">
                  <c:v>1805</c:v>
                </c:pt>
                <c:pt idx="16">
                  <c:v>1806</c:v>
                </c:pt>
                <c:pt idx="17">
                  <c:v>1807</c:v>
                </c:pt>
                <c:pt idx="18">
                  <c:v>1808</c:v>
                </c:pt>
                <c:pt idx="19">
                  <c:v>1809</c:v>
                </c:pt>
                <c:pt idx="20">
                  <c:v>1810</c:v>
                </c:pt>
                <c:pt idx="21">
                  <c:v>1811</c:v>
                </c:pt>
                <c:pt idx="22">
                  <c:v>1812</c:v>
                </c:pt>
                <c:pt idx="23">
                  <c:v>1813</c:v>
                </c:pt>
                <c:pt idx="24">
                  <c:v>1814</c:v>
                </c:pt>
                <c:pt idx="25">
                  <c:v>1815</c:v>
                </c:pt>
                <c:pt idx="26">
                  <c:v>1816</c:v>
                </c:pt>
                <c:pt idx="27">
                  <c:v>1817</c:v>
                </c:pt>
                <c:pt idx="28">
                  <c:v>1818</c:v>
                </c:pt>
                <c:pt idx="29">
                  <c:v>1819</c:v>
                </c:pt>
                <c:pt idx="30">
                  <c:v>1820</c:v>
                </c:pt>
                <c:pt idx="31">
                  <c:v>1821</c:v>
                </c:pt>
                <c:pt idx="32">
                  <c:v>1822</c:v>
                </c:pt>
                <c:pt idx="33">
                  <c:v>1823</c:v>
                </c:pt>
                <c:pt idx="34">
                  <c:v>1824</c:v>
                </c:pt>
                <c:pt idx="35">
                  <c:v>1825</c:v>
                </c:pt>
                <c:pt idx="36">
                  <c:v>1826</c:v>
                </c:pt>
                <c:pt idx="37">
                  <c:v>1827</c:v>
                </c:pt>
                <c:pt idx="38">
                  <c:v>1828</c:v>
                </c:pt>
                <c:pt idx="39">
                  <c:v>1829</c:v>
                </c:pt>
                <c:pt idx="40">
                  <c:v>1830</c:v>
                </c:pt>
                <c:pt idx="41">
                  <c:v>1831</c:v>
                </c:pt>
                <c:pt idx="42">
                  <c:v>1832</c:v>
                </c:pt>
                <c:pt idx="43">
                  <c:v>1833</c:v>
                </c:pt>
                <c:pt idx="44">
                  <c:v>1834</c:v>
                </c:pt>
                <c:pt idx="45">
                  <c:v>1835</c:v>
                </c:pt>
                <c:pt idx="46">
                  <c:v>1836</c:v>
                </c:pt>
                <c:pt idx="47">
                  <c:v>1837</c:v>
                </c:pt>
                <c:pt idx="48">
                  <c:v>1838</c:v>
                </c:pt>
                <c:pt idx="49">
                  <c:v>1839</c:v>
                </c:pt>
                <c:pt idx="50">
                  <c:v>1840</c:v>
                </c:pt>
                <c:pt idx="51">
                  <c:v>1841</c:v>
                </c:pt>
                <c:pt idx="52">
                  <c:v>1842</c:v>
                </c:pt>
                <c:pt idx="53">
                  <c:v>1843</c:v>
                </c:pt>
                <c:pt idx="54">
                  <c:v>1844</c:v>
                </c:pt>
                <c:pt idx="55">
                  <c:v>1845</c:v>
                </c:pt>
                <c:pt idx="56">
                  <c:v>1846</c:v>
                </c:pt>
                <c:pt idx="57">
                  <c:v>1847</c:v>
                </c:pt>
                <c:pt idx="58">
                  <c:v>1848</c:v>
                </c:pt>
                <c:pt idx="59">
                  <c:v>1849</c:v>
                </c:pt>
                <c:pt idx="60">
                  <c:v>1850</c:v>
                </c:pt>
                <c:pt idx="61">
                  <c:v>1851</c:v>
                </c:pt>
                <c:pt idx="62">
                  <c:v>1852</c:v>
                </c:pt>
                <c:pt idx="63">
                  <c:v>1853</c:v>
                </c:pt>
                <c:pt idx="64">
                  <c:v>1854</c:v>
                </c:pt>
                <c:pt idx="65">
                  <c:v>1855</c:v>
                </c:pt>
                <c:pt idx="66">
                  <c:v>1856</c:v>
                </c:pt>
                <c:pt idx="67">
                  <c:v>1857</c:v>
                </c:pt>
                <c:pt idx="68">
                  <c:v>1858</c:v>
                </c:pt>
                <c:pt idx="69">
                  <c:v>1859</c:v>
                </c:pt>
                <c:pt idx="70">
                  <c:v>1860</c:v>
                </c:pt>
                <c:pt idx="71">
                  <c:v>1861</c:v>
                </c:pt>
                <c:pt idx="72">
                  <c:v>1862</c:v>
                </c:pt>
                <c:pt idx="73">
                  <c:v>1863</c:v>
                </c:pt>
                <c:pt idx="74">
                  <c:v>1864</c:v>
                </c:pt>
                <c:pt idx="75">
                  <c:v>1865</c:v>
                </c:pt>
                <c:pt idx="76">
                  <c:v>1866</c:v>
                </c:pt>
                <c:pt idx="77">
                  <c:v>1867</c:v>
                </c:pt>
                <c:pt idx="78">
                  <c:v>1868</c:v>
                </c:pt>
                <c:pt idx="79">
                  <c:v>1869</c:v>
                </c:pt>
                <c:pt idx="80">
                  <c:v>1870</c:v>
                </c:pt>
                <c:pt idx="81">
                  <c:v>1871</c:v>
                </c:pt>
                <c:pt idx="82">
                  <c:v>1872</c:v>
                </c:pt>
                <c:pt idx="83">
                  <c:v>1873</c:v>
                </c:pt>
                <c:pt idx="84">
                  <c:v>1874</c:v>
                </c:pt>
                <c:pt idx="85">
                  <c:v>1875</c:v>
                </c:pt>
                <c:pt idx="86">
                  <c:v>1876</c:v>
                </c:pt>
                <c:pt idx="87">
                  <c:v>1877</c:v>
                </c:pt>
                <c:pt idx="88">
                  <c:v>1878</c:v>
                </c:pt>
                <c:pt idx="89">
                  <c:v>1879</c:v>
                </c:pt>
                <c:pt idx="90">
                  <c:v>1880</c:v>
                </c:pt>
                <c:pt idx="91">
                  <c:v>1881</c:v>
                </c:pt>
                <c:pt idx="92">
                  <c:v>1882</c:v>
                </c:pt>
                <c:pt idx="93">
                  <c:v>1883</c:v>
                </c:pt>
                <c:pt idx="94">
                  <c:v>1884</c:v>
                </c:pt>
                <c:pt idx="95">
                  <c:v>1885</c:v>
                </c:pt>
                <c:pt idx="96">
                  <c:v>1886</c:v>
                </c:pt>
                <c:pt idx="97">
                  <c:v>1887</c:v>
                </c:pt>
                <c:pt idx="98">
                  <c:v>1888</c:v>
                </c:pt>
                <c:pt idx="99">
                  <c:v>1889</c:v>
                </c:pt>
                <c:pt idx="100">
                  <c:v>1890</c:v>
                </c:pt>
                <c:pt idx="101">
                  <c:v>1891</c:v>
                </c:pt>
                <c:pt idx="102">
                  <c:v>1892</c:v>
                </c:pt>
                <c:pt idx="103">
                  <c:v>1893</c:v>
                </c:pt>
                <c:pt idx="104">
                  <c:v>1894</c:v>
                </c:pt>
                <c:pt idx="105">
                  <c:v>1895</c:v>
                </c:pt>
                <c:pt idx="106">
                  <c:v>1896</c:v>
                </c:pt>
                <c:pt idx="107">
                  <c:v>1897</c:v>
                </c:pt>
                <c:pt idx="108">
                  <c:v>1898</c:v>
                </c:pt>
                <c:pt idx="109">
                  <c:v>1899</c:v>
                </c:pt>
                <c:pt idx="110">
                  <c:v>1900</c:v>
                </c:pt>
                <c:pt idx="111">
                  <c:v>1901</c:v>
                </c:pt>
                <c:pt idx="112">
                  <c:v>1902</c:v>
                </c:pt>
                <c:pt idx="113">
                  <c:v>1903</c:v>
                </c:pt>
                <c:pt idx="114">
                  <c:v>1904</c:v>
                </c:pt>
                <c:pt idx="115">
                  <c:v>1905</c:v>
                </c:pt>
                <c:pt idx="116">
                  <c:v>1906</c:v>
                </c:pt>
                <c:pt idx="117">
                  <c:v>1907</c:v>
                </c:pt>
                <c:pt idx="118">
                  <c:v>1908</c:v>
                </c:pt>
                <c:pt idx="119">
                  <c:v>1909</c:v>
                </c:pt>
                <c:pt idx="120">
                  <c:v>1910</c:v>
                </c:pt>
                <c:pt idx="121">
                  <c:v>1911</c:v>
                </c:pt>
                <c:pt idx="122">
                  <c:v>1912</c:v>
                </c:pt>
                <c:pt idx="123">
                  <c:v>1913</c:v>
                </c:pt>
                <c:pt idx="124">
                  <c:v>1914</c:v>
                </c:pt>
                <c:pt idx="125">
                  <c:v>1915</c:v>
                </c:pt>
                <c:pt idx="126">
                  <c:v>1916</c:v>
                </c:pt>
                <c:pt idx="127">
                  <c:v>1917</c:v>
                </c:pt>
                <c:pt idx="128">
                  <c:v>1918</c:v>
                </c:pt>
                <c:pt idx="129">
                  <c:v>1919</c:v>
                </c:pt>
                <c:pt idx="130">
                  <c:v>1920</c:v>
                </c:pt>
                <c:pt idx="131">
                  <c:v>1921</c:v>
                </c:pt>
                <c:pt idx="132">
                  <c:v>1922</c:v>
                </c:pt>
                <c:pt idx="133">
                  <c:v>1923</c:v>
                </c:pt>
                <c:pt idx="134">
                  <c:v>1924</c:v>
                </c:pt>
                <c:pt idx="135">
                  <c:v>1925</c:v>
                </c:pt>
                <c:pt idx="136">
                  <c:v>1926</c:v>
                </c:pt>
                <c:pt idx="137">
                  <c:v>1927</c:v>
                </c:pt>
                <c:pt idx="138">
                  <c:v>1928</c:v>
                </c:pt>
                <c:pt idx="139">
                  <c:v>1929</c:v>
                </c:pt>
                <c:pt idx="140">
                  <c:v>1930</c:v>
                </c:pt>
                <c:pt idx="141">
                  <c:v>1931</c:v>
                </c:pt>
                <c:pt idx="142">
                  <c:v>1932</c:v>
                </c:pt>
                <c:pt idx="143">
                  <c:v>1933</c:v>
                </c:pt>
                <c:pt idx="144">
                  <c:v>1934</c:v>
                </c:pt>
                <c:pt idx="145">
                  <c:v>1935</c:v>
                </c:pt>
                <c:pt idx="146">
                  <c:v>1936</c:v>
                </c:pt>
                <c:pt idx="147">
                  <c:v>1937</c:v>
                </c:pt>
                <c:pt idx="148">
                  <c:v>1938</c:v>
                </c:pt>
                <c:pt idx="149">
                  <c:v>1939</c:v>
                </c:pt>
                <c:pt idx="150">
                  <c:v>1940</c:v>
                </c:pt>
                <c:pt idx="151">
                  <c:v>1941</c:v>
                </c:pt>
                <c:pt idx="152">
                  <c:v>1942</c:v>
                </c:pt>
                <c:pt idx="153">
                  <c:v>1943</c:v>
                </c:pt>
                <c:pt idx="154">
                  <c:v>1944</c:v>
                </c:pt>
                <c:pt idx="155">
                  <c:v>1945</c:v>
                </c:pt>
                <c:pt idx="156">
                  <c:v>1946</c:v>
                </c:pt>
                <c:pt idx="157">
                  <c:v>1947</c:v>
                </c:pt>
                <c:pt idx="158">
                  <c:v>1948</c:v>
                </c:pt>
                <c:pt idx="159">
                  <c:v>1949</c:v>
                </c:pt>
                <c:pt idx="160">
                  <c:v>1950</c:v>
                </c:pt>
                <c:pt idx="161">
                  <c:v>1951</c:v>
                </c:pt>
                <c:pt idx="162">
                  <c:v>1952</c:v>
                </c:pt>
                <c:pt idx="163">
                  <c:v>1953</c:v>
                </c:pt>
                <c:pt idx="164">
                  <c:v>1954</c:v>
                </c:pt>
                <c:pt idx="165">
                  <c:v>1955</c:v>
                </c:pt>
                <c:pt idx="166">
                  <c:v>1956</c:v>
                </c:pt>
                <c:pt idx="167">
                  <c:v>1957</c:v>
                </c:pt>
                <c:pt idx="168">
                  <c:v>1958</c:v>
                </c:pt>
                <c:pt idx="169">
                  <c:v>1959</c:v>
                </c:pt>
                <c:pt idx="170">
                  <c:v>1960</c:v>
                </c:pt>
                <c:pt idx="171">
                  <c:v>1961</c:v>
                </c:pt>
                <c:pt idx="172">
                  <c:v>1962</c:v>
                </c:pt>
                <c:pt idx="173">
                  <c:v>1963</c:v>
                </c:pt>
                <c:pt idx="174">
                  <c:v>1964</c:v>
                </c:pt>
                <c:pt idx="175">
                  <c:v>1965</c:v>
                </c:pt>
                <c:pt idx="176">
                  <c:v>1966</c:v>
                </c:pt>
                <c:pt idx="177">
                  <c:v>1967</c:v>
                </c:pt>
                <c:pt idx="178">
                  <c:v>1968</c:v>
                </c:pt>
                <c:pt idx="179">
                  <c:v>1969</c:v>
                </c:pt>
                <c:pt idx="180">
                  <c:v>1970</c:v>
                </c:pt>
                <c:pt idx="181">
                  <c:v>1971</c:v>
                </c:pt>
                <c:pt idx="182">
                  <c:v>1972</c:v>
                </c:pt>
                <c:pt idx="183">
                  <c:v>1973</c:v>
                </c:pt>
                <c:pt idx="184">
                  <c:v>1974</c:v>
                </c:pt>
                <c:pt idx="185">
                  <c:v>1975</c:v>
                </c:pt>
                <c:pt idx="186">
                  <c:v>1976</c:v>
                </c:pt>
                <c:pt idx="187">
                  <c:v>1977</c:v>
                </c:pt>
                <c:pt idx="188">
                  <c:v>1978</c:v>
                </c:pt>
                <c:pt idx="189">
                  <c:v>1979</c:v>
                </c:pt>
                <c:pt idx="190">
                  <c:v>1980</c:v>
                </c:pt>
                <c:pt idx="191">
                  <c:v>1981</c:v>
                </c:pt>
                <c:pt idx="192">
                  <c:v>1982</c:v>
                </c:pt>
                <c:pt idx="193">
                  <c:v>1983</c:v>
                </c:pt>
                <c:pt idx="194">
                  <c:v>1984</c:v>
                </c:pt>
                <c:pt idx="195">
                  <c:v>1985</c:v>
                </c:pt>
                <c:pt idx="196">
                  <c:v>1986</c:v>
                </c:pt>
                <c:pt idx="197">
                  <c:v>1987</c:v>
                </c:pt>
                <c:pt idx="198">
                  <c:v>1988</c:v>
                </c:pt>
                <c:pt idx="199">
                  <c:v>1989</c:v>
                </c:pt>
                <c:pt idx="200">
                  <c:v>1990</c:v>
                </c:pt>
                <c:pt idx="201">
                  <c:v>1991</c:v>
                </c:pt>
                <c:pt idx="202">
                  <c:v>1992</c:v>
                </c:pt>
                <c:pt idx="203">
                  <c:v>1993</c:v>
                </c:pt>
                <c:pt idx="204">
                  <c:v>1994</c:v>
                </c:pt>
                <c:pt idx="205">
                  <c:v>1995</c:v>
                </c:pt>
                <c:pt idx="206">
                  <c:v>1996</c:v>
                </c:pt>
                <c:pt idx="207">
                  <c:v>1997</c:v>
                </c:pt>
                <c:pt idx="208">
                  <c:v>1998</c:v>
                </c:pt>
                <c:pt idx="209">
                  <c:v>1999</c:v>
                </c:pt>
                <c:pt idx="210">
                  <c:v>2000</c:v>
                </c:pt>
                <c:pt idx="211">
                  <c:v>2001</c:v>
                </c:pt>
                <c:pt idx="212">
                  <c:v>2002</c:v>
                </c:pt>
                <c:pt idx="213">
                  <c:v>2003</c:v>
                </c:pt>
                <c:pt idx="214">
                  <c:v>2004</c:v>
                </c:pt>
                <c:pt idx="215">
                  <c:v>2005</c:v>
                </c:pt>
                <c:pt idx="216">
                  <c:v>2006</c:v>
                </c:pt>
                <c:pt idx="217">
                  <c:v>2007</c:v>
                </c:pt>
                <c:pt idx="218">
                  <c:v>2008</c:v>
                </c:pt>
                <c:pt idx="219">
                  <c:v>2009</c:v>
                </c:pt>
                <c:pt idx="220">
                  <c:v>2010</c:v>
                </c:pt>
                <c:pt idx="221">
                  <c:v>2011</c:v>
                </c:pt>
                <c:pt idx="222">
                  <c:v>2012</c:v>
                </c:pt>
                <c:pt idx="223">
                  <c:v>2013</c:v>
                </c:pt>
                <c:pt idx="224">
                  <c:v>2014</c:v>
                </c:pt>
                <c:pt idx="225">
                  <c:v>2015</c:v>
                </c:pt>
                <c:pt idx="226">
                  <c:v>2016</c:v>
                </c:pt>
                <c:pt idx="227">
                  <c:v>2017</c:v>
                </c:pt>
                <c:pt idx="228">
                  <c:v>2018</c:v>
                </c:pt>
                <c:pt idx="229">
                  <c:v>2019</c:v>
                </c:pt>
                <c:pt idx="230">
                  <c:v>2020</c:v>
                </c:pt>
                <c:pt idx="231">
                  <c:v>2021</c:v>
                </c:pt>
                <c:pt idx="232">
                  <c:v>2022</c:v>
                </c:pt>
                <c:pt idx="233">
                  <c:v>2023</c:v>
                </c:pt>
                <c:pt idx="234">
                  <c:v>2024</c:v>
                </c:pt>
                <c:pt idx="235">
                  <c:v>2025</c:v>
                </c:pt>
              </c:numCache>
            </c:numRef>
          </c:cat>
          <c:val>
            <c:numRef>
              <c:f>Tariffs_scenario_3Apr!$H$56:$H$295</c:f>
              <c:numCache>
                <c:formatCode>General</c:formatCode>
                <c:ptCount val="240"/>
              </c:numCache>
            </c:numRef>
          </c:val>
          <c:smooth val="0"/>
          <c:extLst>
            <c:ext xmlns:c16="http://schemas.microsoft.com/office/drawing/2014/chart" uri="{C3380CC4-5D6E-409C-BE32-E72D297353CC}">
              <c16:uniqueId val="{00000008-189A-4AC5-9F55-21586C341E88}"/>
            </c:ext>
          </c:extLst>
        </c:ser>
        <c:dLbls>
          <c:showLegendKey val="0"/>
          <c:showVal val="0"/>
          <c:showCatName val="0"/>
          <c:showSerName val="0"/>
          <c:showPercent val="0"/>
          <c:showBubbleSize val="0"/>
        </c:dLbls>
        <c:smooth val="0"/>
        <c:axId val="14925584"/>
        <c:axId val="6626960"/>
      </c:lineChart>
      <c:catAx>
        <c:axId val="14925584"/>
        <c:scaling>
          <c:orientation val="minMax"/>
        </c:scaling>
        <c:delete val="0"/>
        <c:axPos val="b"/>
        <c:numFmt formatCode="0"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800" b="0" i="0" u="none" strike="noStrike" kern="1200" baseline="0">
                <a:solidFill>
                  <a:sysClr val="windowText" lastClr="000000"/>
                </a:solidFill>
                <a:latin typeface="Sharp Sans Display No1 (Body)"/>
                <a:ea typeface="+mn-ea"/>
                <a:cs typeface="+mn-cs"/>
              </a:defRPr>
            </a:pPr>
            <a:endParaRPr lang="en-US"/>
          </a:p>
        </c:txPr>
        <c:crossAx val="6626960"/>
        <c:crosses val="autoZero"/>
        <c:auto val="0"/>
        <c:lblAlgn val="ctr"/>
        <c:lblOffset val="100"/>
        <c:tickLblSkip val="30"/>
        <c:noMultiLvlLbl val="0"/>
      </c:catAx>
      <c:valAx>
        <c:axId val="6626960"/>
        <c:scaling>
          <c:orientation val="minMax"/>
          <c:max val="0.60000000000000009"/>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800" b="0" i="0" u="none" strike="noStrike" kern="1200" baseline="0">
                <a:solidFill>
                  <a:sysClr val="windowText" lastClr="000000"/>
                </a:solidFill>
                <a:latin typeface="Sharp Sans Display No1 (Body)"/>
                <a:ea typeface="+mn-ea"/>
                <a:cs typeface="+mn-cs"/>
              </a:defRPr>
            </a:pPr>
            <a:endParaRPr lang="en-US"/>
          </a:p>
        </c:txPr>
        <c:crossAx val="14925584"/>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lgn="ctr">
        <a:defRPr lang="en-US" sz="800" b="0" i="0" u="none" strike="noStrike" kern="1200" baseline="0">
          <a:solidFill>
            <a:sysClr val="windowText" lastClr="000000"/>
          </a:solidFill>
          <a:latin typeface="Sharp Sans Display No1 (Body)"/>
          <a:ea typeface="+mn-ea"/>
          <a:cs typeface="+mn-cs"/>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100"/>
      <c:rAngAx val="0"/>
      <c:perspective val="0"/>
    </c:view3D>
    <c:floor>
      <c:thickness val="0"/>
    </c:floor>
    <c:sideWall>
      <c:thickness val="0"/>
      <c:spPr>
        <a:noFill/>
      </c:spPr>
    </c:sideWall>
    <c:backWall>
      <c:thickness val="0"/>
      <c:spPr>
        <a:noFill/>
      </c:spPr>
    </c:backWall>
    <c:plotArea>
      <c:layout>
        <c:manualLayout>
          <c:layoutTarget val="inner"/>
          <c:xMode val="edge"/>
          <c:yMode val="edge"/>
          <c:x val="5.9113298337707787E-2"/>
          <c:y val="4.6296296296296294E-2"/>
          <c:w val="0.91633218616551648"/>
          <c:h val="0.58132272804366447"/>
        </c:manualLayout>
      </c:layout>
      <c:bar3DChart>
        <c:barDir val="col"/>
        <c:grouping val="clustered"/>
        <c:varyColors val="0"/>
        <c:ser>
          <c:idx val="0"/>
          <c:order val="0"/>
          <c:tx>
            <c:strRef>
              <c:f>Sheet1!$C$3</c:f>
              <c:strCache>
                <c:ptCount val="1"/>
                <c:pt idx="0">
                  <c:v>US import reliance (% consumption)*</c:v>
                </c:pt>
              </c:strCache>
            </c:strRef>
          </c:tx>
          <c:spPr>
            <a:solidFill>
              <a:srgbClr val="1C2939"/>
            </a:solidFill>
            <a:ln w="19050" cap="rnd">
              <a:noFill/>
              <a:round/>
            </a:ln>
            <a:effectLst/>
            <a:scene3d>
              <a:camera prst="orthographicFront"/>
              <a:lightRig rig="threePt" dir="t"/>
            </a:scene3d>
            <a:sp3d prstMaterial="flat"/>
          </c:spPr>
          <c:invertIfNegative val="0"/>
          <c:cat>
            <c:strRef>
              <c:f>Sheet1!$B$4:$B$8</c:f>
              <c:strCache>
                <c:ptCount val="5"/>
                <c:pt idx="0">
                  <c:v>Antimony (batteries)</c:v>
                </c:pt>
                <c:pt idx="1">
                  <c:v>Bismuth (medical, atomic)</c:v>
                </c:pt>
                <c:pt idx="2">
                  <c:v>Graphite (lubricants, batteries)</c:v>
                </c:pt>
                <c:pt idx="3">
                  <c:v>Rare earths (catalytic converters, metallurgy)</c:v>
                </c:pt>
                <c:pt idx="4">
                  <c:v>Tungsten (metals)</c:v>
                </c:pt>
              </c:strCache>
            </c:strRef>
          </c:cat>
          <c:val>
            <c:numRef>
              <c:f>Sheet1!$C$4:$C$8</c:f>
              <c:numCache>
                <c:formatCode>General</c:formatCode>
                <c:ptCount val="5"/>
                <c:pt idx="0">
                  <c:v>82</c:v>
                </c:pt>
                <c:pt idx="1">
                  <c:v>94</c:v>
                </c:pt>
                <c:pt idx="2">
                  <c:v>100</c:v>
                </c:pt>
                <c:pt idx="3">
                  <c:v>95</c:v>
                </c:pt>
                <c:pt idx="4">
                  <c:v>50</c:v>
                </c:pt>
              </c:numCache>
            </c:numRef>
          </c:val>
          <c:extLst>
            <c:ext xmlns:c16="http://schemas.microsoft.com/office/drawing/2014/chart" uri="{C3380CC4-5D6E-409C-BE32-E72D297353CC}">
              <c16:uniqueId val="{00000000-878F-426D-A350-744BC9190BD8}"/>
            </c:ext>
          </c:extLst>
        </c:ser>
        <c:ser>
          <c:idx val="1"/>
          <c:order val="1"/>
          <c:tx>
            <c:strRef>
              <c:f>Sheet1!$D$3</c:f>
              <c:strCache>
                <c:ptCount val="1"/>
                <c:pt idx="0">
                  <c:v>China production (% world total)</c:v>
                </c:pt>
              </c:strCache>
            </c:strRef>
          </c:tx>
          <c:spPr>
            <a:solidFill>
              <a:srgbClr val="0057B7"/>
            </a:solidFill>
            <a:ln w="19050" cap="rnd">
              <a:noFill/>
              <a:round/>
            </a:ln>
            <a:effectLst/>
            <a:scene3d>
              <a:camera prst="orthographicFront"/>
              <a:lightRig rig="threePt" dir="t"/>
            </a:scene3d>
            <a:sp3d prstMaterial="flat"/>
          </c:spPr>
          <c:invertIfNegative val="0"/>
          <c:cat>
            <c:strRef>
              <c:f>Sheet1!$B$4:$B$8</c:f>
              <c:strCache>
                <c:ptCount val="5"/>
                <c:pt idx="0">
                  <c:v>Antimony (batteries)</c:v>
                </c:pt>
                <c:pt idx="1">
                  <c:v>Bismuth (medical, atomic)</c:v>
                </c:pt>
                <c:pt idx="2">
                  <c:v>Graphite (lubricants, batteries)</c:v>
                </c:pt>
                <c:pt idx="3">
                  <c:v>Rare earths (catalytic converters, metallurgy)</c:v>
                </c:pt>
                <c:pt idx="4">
                  <c:v>Tungsten (metals)</c:v>
                </c:pt>
              </c:strCache>
            </c:strRef>
          </c:cat>
          <c:val>
            <c:numRef>
              <c:f>Sheet1!$D$4:$D$8</c:f>
              <c:numCache>
                <c:formatCode>General</c:formatCode>
                <c:ptCount val="5"/>
                <c:pt idx="0">
                  <c:v>48</c:v>
                </c:pt>
                <c:pt idx="1">
                  <c:v>80</c:v>
                </c:pt>
                <c:pt idx="2">
                  <c:v>77</c:v>
                </c:pt>
                <c:pt idx="3">
                  <c:v>69</c:v>
                </c:pt>
                <c:pt idx="4">
                  <c:v>81</c:v>
                </c:pt>
              </c:numCache>
            </c:numRef>
          </c:val>
          <c:extLst>
            <c:ext xmlns:c16="http://schemas.microsoft.com/office/drawing/2014/chart" uri="{C3380CC4-5D6E-409C-BE32-E72D297353CC}">
              <c16:uniqueId val="{00000001-878F-426D-A350-744BC9190BD8}"/>
            </c:ext>
          </c:extLst>
        </c:ser>
        <c:dLbls>
          <c:showLegendKey val="0"/>
          <c:showVal val="0"/>
          <c:showCatName val="0"/>
          <c:showSerName val="0"/>
          <c:showPercent val="0"/>
          <c:showBubbleSize val="0"/>
        </c:dLbls>
        <c:gapWidth val="150"/>
        <c:shape val="box"/>
        <c:axId val="14925584"/>
        <c:axId val="6626960"/>
        <c:axId val="0"/>
      </c:bar3DChart>
      <c:catAx>
        <c:axId val="14925584"/>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60000000" vert="horz"/>
          <a:lstStyle/>
          <a:p>
            <a:pPr>
              <a:defRPr sz="1000">
                <a:latin typeface="Sharp Sans Display No1" pitchFamily="2" charset="0"/>
                <a:ea typeface="Sharp Sans Display No1" pitchFamily="2" charset="0"/>
                <a:cs typeface="Sharp Sans Display No1" pitchFamily="2" charset="0"/>
              </a:defRPr>
            </a:pPr>
            <a:endParaRPr lang="en-US"/>
          </a:p>
        </c:txPr>
        <c:crossAx val="6626960"/>
        <c:crosses val="autoZero"/>
        <c:auto val="1"/>
        <c:lblAlgn val="ctr"/>
        <c:lblOffset val="100"/>
        <c:noMultiLvlLbl val="0"/>
      </c:catAx>
      <c:valAx>
        <c:axId val="6626960"/>
        <c:scaling>
          <c:orientation val="minMax"/>
        </c:scaling>
        <c:delete val="0"/>
        <c:axPos val="l"/>
        <c:majorGridlines>
          <c:spPr>
            <a:ln w="6350" cap="flat" cmpd="sng" algn="ctr">
              <a:solidFill>
                <a:srgbClr val="BFBFBF"/>
              </a:solidFill>
              <a:round/>
            </a:ln>
            <a:effectLst/>
          </c:spPr>
        </c:majorGridlines>
        <c:numFmt formatCode="General" sourceLinked="1"/>
        <c:majorTickMark val="none"/>
        <c:minorTickMark val="none"/>
        <c:tickLblPos val="nextTo"/>
        <c:spPr>
          <a:noFill/>
          <a:ln>
            <a:noFill/>
          </a:ln>
          <a:effectLst/>
        </c:spPr>
        <c:txPr>
          <a:bodyPr rot="-60000000" vert="horz"/>
          <a:lstStyle/>
          <a:p>
            <a:pPr>
              <a:defRPr sz="1000">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majorUnit val="20"/>
      </c:valAx>
      <c:spPr>
        <a:ln w="9525"/>
      </c:spPr>
    </c:plotArea>
    <c:legend>
      <c:legendPos val="b"/>
      <c:layout>
        <c:manualLayout>
          <c:xMode val="edge"/>
          <c:yMode val="edge"/>
          <c:x val="0"/>
          <c:y val="0.83665750697563224"/>
          <c:w val="0.99186667724756739"/>
          <c:h val="7.3840405365995912E-2"/>
        </c:manualLayout>
      </c:layout>
      <c:overlay val="0"/>
      <c:spPr>
        <a:noFill/>
        <a:ln>
          <a:noFill/>
        </a:ln>
        <a:effectLst/>
      </c:spPr>
      <c:txPr>
        <a:bodyPr rot="0" vert="horz"/>
        <a:lstStyle/>
        <a:p>
          <a:pPr>
            <a:defRPr sz="1000">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a:scene3d>
      <a:camera prst="orthographicFront"/>
      <a:lightRig rig="threePt" dir="t"/>
    </a:scene3d>
    <a:sp3d>
      <a:bevelT w="6350"/>
    </a:sp3d>
  </c:spPr>
  <c:txPr>
    <a:bodyPr/>
    <a:lstStyle/>
    <a:p>
      <a:pPr>
        <a:defRPr sz="1050">
          <a:solidFill>
            <a:sysClr val="windowText" lastClr="000000"/>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6350069216693"/>
          <c:y val="6.9645955379016675E-2"/>
          <c:w val="0.70606826782118859"/>
          <c:h val="0.78519011202583688"/>
        </c:manualLayout>
      </c:layout>
      <c:barChart>
        <c:barDir val="bar"/>
        <c:grouping val="clustered"/>
        <c:varyColors val="0"/>
        <c:ser>
          <c:idx val="0"/>
          <c:order val="0"/>
          <c:spPr>
            <a:solidFill>
              <a:srgbClr val="0057B7"/>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Sheet1!$A$3:$A$10</c:f>
              <c:strCache>
                <c:ptCount val="8"/>
                <c:pt idx="0">
                  <c:v>NR</c:v>
                </c:pt>
                <c:pt idx="1">
                  <c:v>CCC</c:v>
                </c:pt>
                <c:pt idx="2">
                  <c:v>B</c:v>
                </c:pt>
                <c:pt idx="3">
                  <c:v>BB</c:v>
                </c:pt>
                <c:pt idx="4">
                  <c:v>BBB</c:v>
                </c:pt>
                <c:pt idx="5">
                  <c:v>A</c:v>
                </c:pt>
                <c:pt idx="6">
                  <c:v>AA</c:v>
                </c:pt>
                <c:pt idx="7">
                  <c:v>AAA</c:v>
                </c:pt>
              </c:strCache>
            </c:strRef>
          </c:cat>
          <c:val>
            <c:numRef>
              <c:f>Sheet1!$B$3:$B$10</c:f>
              <c:numCache>
                <c:formatCode>0.000</c:formatCode>
                <c:ptCount val="8"/>
                <c:pt idx="0">
                  <c:v>0.37</c:v>
                </c:pt>
                <c:pt idx="1">
                  <c:v>9.56</c:v>
                </c:pt>
                <c:pt idx="2">
                  <c:v>14.5</c:v>
                </c:pt>
                <c:pt idx="3">
                  <c:v>27.43</c:v>
                </c:pt>
                <c:pt idx="4">
                  <c:v>26.01</c:v>
                </c:pt>
                <c:pt idx="5">
                  <c:v>15.81</c:v>
                </c:pt>
                <c:pt idx="6">
                  <c:v>6.31</c:v>
                </c:pt>
                <c:pt idx="7">
                  <c:v>0</c:v>
                </c:pt>
              </c:numCache>
            </c:numRef>
          </c:val>
          <c:extLst>
            <c:ext xmlns:c16="http://schemas.microsoft.com/office/drawing/2014/chart" uri="{C3380CC4-5D6E-409C-BE32-E72D297353CC}">
              <c16:uniqueId val="{00000000-2E71-40B6-A6C8-4DDCC903AA20}"/>
            </c:ext>
          </c:extLst>
        </c:ser>
        <c:dLbls>
          <c:showLegendKey val="0"/>
          <c:showVal val="0"/>
          <c:showCatName val="0"/>
          <c:showSerName val="0"/>
          <c:showPercent val="0"/>
          <c:showBubbleSize val="0"/>
        </c:dLbls>
        <c:gapWidth val="50"/>
        <c:axId val="36148528"/>
        <c:axId val="1"/>
      </c:barChart>
      <c:catAx>
        <c:axId val="36148528"/>
        <c:scaling>
          <c:orientation val="minMax"/>
        </c:scaling>
        <c:delete val="0"/>
        <c:axPos val="l"/>
        <c:numFmt formatCode="General" sourceLinked="0"/>
        <c:majorTickMark val="none"/>
        <c:minorTickMark val="none"/>
        <c:tickLblPos val="nextTo"/>
        <c:spPr>
          <a:ln w="9525">
            <a:solidFill>
              <a:schemeClr val="tx1"/>
            </a:solidFill>
          </a:ln>
        </c:spPr>
        <c:crossAx val="1"/>
        <c:crosses val="autoZero"/>
        <c:auto val="1"/>
        <c:lblAlgn val="ctr"/>
        <c:lblOffset val="100"/>
        <c:noMultiLvlLbl val="0"/>
      </c:catAx>
      <c:valAx>
        <c:axId val="1"/>
        <c:scaling>
          <c:orientation val="minMax"/>
        </c:scaling>
        <c:delete val="0"/>
        <c:axPos val="b"/>
        <c:majorGridlines>
          <c:spPr>
            <a:ln w="6350">
              <a:solidFill>
                <a:schemeClr val="bg1">
                  <a:lumMod val="75000"/>
                </a:schemeClr>
              </a:solidFill>
            </a:ln>
          </c:spPr>
        </c:majorGridlines>
        <c:title>
          <c:tx>
            <c:rich>
              <a:bodyPr/>
              <a:lstStyle/>
              <a:p>
                <a:pPr>
                  <a:defRPr>
                    <a:latin typeface="+mj-lt"/>
                  </a:defRPr>
                </a:pPr>
                <a:r>
                  <a:rPr lang="en-GB" dirty="0">
                    <a:latin typeface="+mj-lt"/>
                  </a:rPr>
                  <a:t>%</a:t>
                </a:r>
              </a:p>
            </c:rich>
          </c:tx>
          <c:layout>
            <c:manualLayout>
              <c:xMode val="edge"/>
              <c:yMode val="edge"/>
              <c:x val="0.40672472601362508"/>
              <c:y val="0.9392997771963163"/>
            </c:manualLayout>
          </c:layout>
          <c:overlay val="0"/>
        </c:title>
        <c:numFmt formatCode="0" sourceLinked="0"/>
        <c:majorTickMark val="out"/>
        <c:minorTickMark val="none"/>
        <c:tickLblPos val="nextTo"/>
        <c:spPr>
          <a:ln>
            <a:noFill/>
          </a:ln>
        </c:spPr>
        <c:crossAx val="36148528"/>
        <c:crosses val="autoZero"/>
        <c:crossBetween val="between"/>
      </c:valAx>
      <c:spPr>
        <a:noFill/>
      </c:spPr>
    </c:plotArea>
    <c:plotVisOnly val="1"/>
    <c:dispBlanksAs val="gap"/>
    <c:showDLblsOverMax val="0"/>
  </c:chart>
  <c:txPr>
    <a:bodyPr/>
    <a:lstStyle/>
    <a:p>
      <a:pPr>
        <a:defRPr sz="900" b="0" baseline="0">
          <a:solidFill>
            <a:schemeClr val="tx1"/>
          </a:solidFill>
          <a:latin typeface="Sharp Sans Display No1" pitchFamily="2" charset="0"/>
          <a:cs typeface="Arial"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557524381249797E-2"/>
          <c:y val="0.10479816294178705"/>
          <c:w val="0.84697582194379817"/>
          <c:h val="0.61996508509820369"/>
        </c:manualLayout>
      </c:layout>
      <c:barChart>
        <c:barDir val="col"/>
        <c:grouping val="clustered"/>
        <c:varyColors val="0"/>
        <c:ser>
          <c:idx val="0"/>
          <c:order val="0"/>
          <c:spPr>
            <a:solidFill>
              <a:schemeClr val="accent1"/>
            </a:solidFill>
            <a:ln w="19050">
              <a:solidFill>
                <a:srgbClr val="0057B7"/>
              </a:solidFill>
            </a:ln>
            <a:effectLst/>
          </c:spPr>
          <c:invertIfNegative val="0"/>
          <c:cat>
            <c:numRef>
              <c:f>Timeline!$A$1:$CU$1</c:f>
              <c:numCache>
                <c:formatCode>mmm\-yy</c:formatCode>
                <c:ptCount val="99"/>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numCache>
            </c:numRef>
          </c:cat>
          <c:val>
            <c:numRef>
              <c:f>Timeline!$A$2:$CU$2</c:f>
              <c:numCache>
                <c:formatCode>General</c:formatCode>
                <c:ptCount val="99"/>
              </c:numCache>
            </c:numRef>
          </c:val>
          <c:extLst>
            <c:ext xmlns:c16="http://schemas.microsoft.com/office/drawing/2014/chart" uri="{C3380CC4-5D6E-409C-BE32-E72D297353CC}">
              <c16:uniqueId val="{00000000-2136-4AE3-8679-21A3FF712851}"/>
            </c:ext>
          </c:extLst>
        </c:ser>
        <c:dLbls>
          <c:showLegendKey val="0"/>
          <c:showVal val="0"/>
          <c:showCatName val="0"/>
          <c:showSerName val="0"/>
          <c:showPercent val="0"/>
          <c:showBubbleSize val="0"/>
        </c:dLbls>
        <c:gapWidth val="150"/>
        <c:axId val="14925584"/>
        <c:axId val="6626960"/>
      </c:barChart>
      <c:lineChart>
        <c:grouping val="standard"/>
        <c:varyColors val="0"/>
        <c:ser>
          <c:idx val="1"/>
          <c:order val="1"/>
          <c:tx>
            <c:strRef>
              <c:f>Timeline!$CF$12</c:f>
              <c:strCache>
                <c:ptCount val="1"/>
                <c:pt idx="0">
                  <c:v>Average tariff rate on China imports </c:v>
                </c:pt>
              </c:strCache>
            </c:strRef>
          </c:tx>
          <c:spPr>
            <a:ln w="19050" cap="rnd">
              <a:solidFill>
                <a:srgbClr val="1C2939"/>
              </a:solidFill>
              <a:round/>
            </a:ln>
            <a:effectLst/>
          </c:spPr>
          <c:marker>
            <c:symbol val="none"/>
          </c:marker>
          <c:cat>
            <c:numRef>
              <c:f>Timeline!$A$1:$DA$1</c:f>
              <c:numCache>
                <c:formatCode>mmm\-yy</c:formatCode>
                <c:ptCount val="105"/>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pt idx="99">
                  <c:v>45748</c:v>
                </c:pt>
                <c:pt idx="100">
                  <c:v>45778</c:v>
                </c:pt>
                <c:pt idx="101">
                  <c:v>45809</c:v>
                </c:pt>
                <c:pt idx="102">
                  <c:v>45839</c:v>
                </c:pt>
                <c:pt idx="103">
                  <c:v>45870</c:v>
                </c:pt>
                <c:pt idx="104">
                  <c:v>45901</c:v>
                </c:pt>
              </c:numCache>
            </c:numRef>
          </c:cat>
          <c:val>
            <c:numRef>
              <c:f>Timeline!$A$3:$DA$3</c:f>
              <c:numCache>
                <c:formatCode>0.00</c:formatCode>
                <c:ptCount val="105"/>
                <c:pt idx="0">
                  <c:v>2.7157660986644236</c:v>
                </c:pt>
                <c:pt idx="1">
                  <c:v>2.722466516831906</c:v>
                </c:pt>
                <c:pt idx="2">
                  <c:v>2.16147504033927</c:v>
                </c:pt>
                <c:pt idx="3">
                  <c:v>2.3248920720308632</c:v>
                </c:pt>
                <c:pt idx="4">
                  <c:v>2.3760957348447764</c:v>
                </c:pt>
                <c:pt idx="5">
                  <c:v>2.4783044440358322</c:v>
                </c:pt>
                <c:pt idx="6">
                  <c:v>2.6260185531902636</c:v>
                </c:pt>
                <c:pt idx="7">
                  <c:v>2.6411529486979344</c:v>
                </c:pt>
                <c:pt idx="8">
                  <c:v>2.502589732493596</c:v>
                </c:pt>
                <c:pt idx="9">
                  <c:v>2.3215699194156736</c:v>
                </c:pt>
                <c:pt idx="10">
                  <c:v>2.0095954462982029</c:v>
                </c:pt>
                <c:pt idx="11">
                  <c:v>2.1400202322267958</c:v>
                </c:pt>
                <c:pt idx="12">
                  <c:v>2.5169786154640468</c:v>
                </c:pt>
                <c:pt idx="13">
                  <c:v>2.6301881958828246</c:v>
                </c:pt>
                <c:pt idx="14">
                  <c:v>2.0929802703244742</c:v>
                </c:pt>
                <c:pt idx="15">
                  <c:v>2.1798496759231645</c:v>
                </c:pt>
                <c:pt idx="16">
                  <c:v>2.3072114989406671</c:v>
                </c:pt>
                <c:pt idx="17" formatCode="General">
                  <c:v>5.841481811687717</c:v>
                </c:pt>
                <c:pt idx="18" formatCode="General">
                  <c:v>5.7310186869928685</c:v>
                </c:pt>
                <c:pt idx="19" formatCode="General">
                  <c:v>6.3919037118605537</c:v>
                </c:pt>
                <c:pt idx="20">
                  <c:v>9.8969457940924883</c:v>
                </c:pt>
                <c:pt idx="21">
                  <c:v>8.9734873065641061</c:v>
                </c:pt>
                <c:pt idx="22">
                  <c:v>9.1958342955432766</c:v>
                </c:pt>
                <c:pt idx="23">
                  <c:v>10.103846507086597</c:v>
                </c:pt>
                <c:pt idx="24">
                  <c:v>10.044800228333727</c:v>
                </c:pt>
                <c:pt idx="25">
                  <c:v>10.08947078387977</c:v>
                </c:pt>
                <c:pt idx="26">
                  <c:v>9.6665332323227027</c:v>
                </c:pt>
                <c:pt idx="27">
                  <c:v>9.7828541542883514</c:v>
                </c:pt>
                <c:pt idx="28">
                  <c:v>12.379030787279078</c:v>
                </c:pt>
                <c:pt idx="29">
                  <c:v>11.575396688763497</c:v>
                </c:pt>
                <c:pt idx="30">
                  <c:v>11.938774852187361</c:v>
                </c:pt>
                <c:pt idx="31">
                  <c:v>15.95996769924305</c:v>
                </c:pt>
                <c:pt idx="32">
                  <c:v>14.922796816989971</c:v>
                </c:pt>
                <c:pt idx="33">
                  <c:v>13.859541731366225</c:v>
                </c:pt>
                <c:pt idx="34">
                  <c:v>13.926622738813032</c:v>
                </c:pt>
                <c:pt idx="35">
                  <c:v>15.302486384287795</c:v>
                </c:pt>
                <c:pt idx="36">
                  <c:v>16.905399840741037</c:v>
                </c:pt>
                <c:pt idx="37">
                  <c:v>17.512642743943037</c:v>
                </c:pt>
                <c:pt idx="38">
                  <c:v>15.551892241312171</c:v>
                </c:pt>
                <c:pt idx="39">
                  <c:v>15.344176532554155</c:v>
                </c:pt>
                <c:pt idx="40">
                  <c:v>15.121300518981434</c:v>
                </c:pt>
                <c:pt idx="41">
                  <c:v>15.171324027307168</c:v>
                </c:pt>
                <c:pt idx="42">
                  <c:v>15.292312905324106</c:v>
                </c:pt>
                <c:pt idx="43">
                  <c:v>15.254972889124511</c:v>
                </c:pt>
                <c:pt idx="44">
                  <c:v>15.04502240878106</c:v>
                </c:pt>
                <c:pt idx="45">
                  <c:v>13.928185718248054</c:v>
                </c:pt>
                <c:pt idx="46">
                  <c:v>13.182917076641703</c:v>
                </c:pt>
                <c:pt idx="47">
                  <c:v>14.425662502840209</c:v>
                </c:pt>
                <c:pt idx="48">
                  <c:v>14.940912995014873</c:v>
                </c:pt>
                <c:pt idx="49">
                  <c:v>15.374464262580101</c:v>
                </c:pt>
                <c:pt idx="50">
                  <c:v>15.884356830461499</c:v>
                </c:pt>
                <c:pt idx="51">
                  <c:v>15.350677770838452</c:v>
                </c:pt>
                <c:pt idx="52">
                  <c:v>15.576353083113041</c:v>
                </c:pt>
                <c:pt idx="53">
                  <c:v>15.205351070309741</c:v>
                </c:pt>
                <c:pt idx="54">
                  <c:v>15.035152943747581</c:v>
                </c:pt>
                <c:pt idx="55">
                  <c:v>15.770721437873476</c:v>
                </c:pt>
                <c:pt idx="56">
                  <c:v>14.343036919364895</c:v>
                </c:pt>
                <c:pt idx="57">
                  <c:v>14.145276713486574</c:v>
                </c:pt>
                <c:pt idx="58">
                  <c:v>13.575682280290025</c:v>
                </c:pt>
                <c:pt idx="59">
                  <c:v>13.580309607252362</c:v>
                </c:pt>
                <c:pt idx="60">
                  <c:v>14.304768531365834</c:v>
                </c:pt>
                <c:pt idx="61">
                  <c:v>14.368340084330157</c:v>
                </c:pt>
                <c:pt idx="62">
                  <c:v>14.139756668237821</c:v>
                </c:pt>
                <c:pt idx="63">
                  <c:v>15.477230549842741</c:v>
                </c:pt>
                <c:pt idx="64">
                  <c:v>15.095510461833481</c:v>
                </c:pt>
                <c:pt idx="65">
                  <c:v>14.228972912337891</c:v>
                </c:pt>
                <c:pt idx="66">
                  <c:v>14.873979706332852</c:v>
                </c:pt>
                <c:pt idx="67">
                  <c:v>14.554220836339899</c:v>
                </c:pt>
                <c:pt idx="68">
                  <c:v>13.033360527155287</c:v>
                </c:pt>
                <c:pt idx="69">
                  <c:v>13.458247250995857</c:v>
                </c:pt>
                <c:pt idx="70">
                  <c:v>14.660976777889225</c:v>
                </c:pt>
                <c:pt idx="71">
                  <c:v>14.319112696546476</c:v>
                </c:pt>
                <c:pt idx="72">
                  <c:v>14.10989106576775</c:v>
                </c:pt>
                <c:pt idx="73">
                  <c:v>15.032356609174071</c:v>
                </c:pt>
                <c:pt idx="74">
                  <c:v>14.700195387063799</c:v>
                </c:pt>
                <c:pt idx="75">
                  <c:v>15.351131599307038</c:v>
                </c:pt>
                <c:pt idx="76">
                  <c:v>14.965093630381547</c:v>
                </c:pt>
                <c:pt idx="77">
                  <c:v>14.974022211626432</c:v>
                </c:pt>
                <c:pt idx="78">
                  <c:v>14.625196291210056</c:v>
                </c:pt>
                <c:pt idx="79">
                  <c:v>14.772010162217725</c:v>
                </c:pt>
                <c:pt idx="80">
                  <c:v>13.295052180292769</c:v>
                </c:pt>
                <c:pt idx="81">
                  <c:v>12.816550917897413</c:v>
                </c:pt>
                <c:pt idx="82">
                  <c:v>13.36782164680595</c:v>
                </c:pt>
                <c:pt idx="83">
                  <c:v>14.397803376841736</c:v>
                </c:pt>
                <c:pt idx="84">
                  <c:v>15.256416798676268</c:v>
                </c:pt>
                <c:pt idx="85">
                  <c:v>15.240945714049664</c:v>
                </c:pt>
                <c:pt idx="86">
                  <c:v>15.315388087814252</c:v>
                </c:pt>
              </c:numCache>
            </c:numRef>
          </c:val>
          <c:smooth val="0"/>
          <c:extLst>
            <c:ext xmlns:c16="http://schemas.microsoft.com/office/drawing/2014/chart" uri="{C3380CC4-5D6E-409C-BE32-E72D297353CC}">
              <c16:uniqueId val="{00000001-2136-4AE3-8679-21A3FF712851}"/>
            </c:ext>
          </c:extLst>
        </c:ser>
        <c:dLbls>
          <c:showLegendKey val="0"/>
          <c:showVal val="0"/>
          <c:showCatName val="0"/>
          <c:showSerName val="0"/>
          <c:showPercent val="0"/>
          <c:showBubbleSize val="0"/>
        </c:dLbls>
        <c:marker val="1"/>
        <c:smooth val="0"/>
        <c:axId val="14925584"/>
        <c:axId val="6626960"/>
      </c:lineChart>
      <c:scatterChart>
        <c:scatterStyle val="lineMarker"/>
        <c:varyColors val="0"/>
        <c:ser>
          <c:idx val="2"/>
          <c:order val="2"/>
          <c:tx>
            <c:strRef>
              <c:f>Timeline!$CC$13</c:f>
              <c:strCache>
                <c:ptCount val="1"/>
                <c:pt idx="0">
                  <c:v>Biden's green tech tariffs</c:v>
                </c:pt>
              </c:strCache>
            </c:strRef>
          </c:tx>
          <c:spPr>
            <a:ln w="25400" cap="rnd">
              <a:noFill/>
              <a:round/>
            </a:ln>
            <a:effectLst/>
          </c:spPr>
          <c:marker>
            <c:symbol val="circle"/>
            <c:size val="8"/>
            <c:spPr>
              <a:solidFill>
                <a:srgbClr val="0070C0"/>
              </a:solidFill>
              <a:ln w="9525">
                <a:noFill/>
              </a:ln>
              <a:effectLst/>
            </c:spPr>
          </c:marker>
          <c:dPt>
            <c:idx val="87"/>
            <c:marker>
              <c:symbol val="diamond"/>
              <c:size val="8"/>
              <c:spPr>
                <a:solidFill>
                  <a:srgbClr val="0070C0"/>
                </a:solidFill>
                <a:ln w="9525">
                  <a:noFill/>
                </a:ln>
                <a:effectLst/>
              </c:spPr>
            </c:marker>
            <c:bubble3D val="0"/>
            <c:extLst>
              <c:ext xmlns:c16="http://schemas.microsoft.com/office/drawing/2014/chart" uri="{C3380CC4-5D6E-409C-BE32-E72D297353CC}">
                <c16:uniqueId val="{00000002-2136-4AE3-8679-21A3FF712851}"/>
              </c:ext>
            </c:extLst>
          </c:dPt>
          <c:dPt>
            <c:idx val="89"/>
            <c:marker>
              <c:symbol val="circle"/>
              <c:size val="8"/>
              <c:spPr>
                <a:solidFill>
                  <a:srgbClr val="0057B7"/>
                </a:solidFill>
                <a:ln w="9525">
                  <a:noFill/>
                </a:ln>
                <a:effectLst/>
              </c:spPr>
            </c:marker>
            <c:bubble3D val="0"/>
            <c:extLst>
              <c:ext xmlns:c16="http://schemas.microsoft.com/office/drawing/2014/chart" uri="{C3380CC4-5D6E-409C-BE32-E72D297353CC}">
                <c16:uniqueId val="{00000003-2136-4AE3-8679-21A3FF712851}"/>
              </c:ext>
            </c:extLst>
          </c:dPt>
          <c:xVal>
            <c:numRef>
              <c:f>Timeline!$A$1:$DA$1</c:f>
              <c:numCache>
                <c:formatCode>mmm\-yy</c:formatCode>
                <c:ptCount val="105"/>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pt idx="99">
                  <c:v>45748</c:v>
                </c:pt>
                <c:pt idx="100">
                  <c:v>45778</c:v>
                </c:pt>
                <c:pt idx="101">
                  <c:v>45809</c:v>
                </c:pt>
                <c:pt idx="102">
                  <c:v>45839</c:v>
                </c:pt>
                <c:pt idx="103">
                  <c:v>45870</c:v>
                </c:pt>
                <c:pt idx="104">
                  <c:v>45901</c:v>
                </c:pt>
              </c:numCache>
            </c:numRef>
          </c:xVal>
          <c:yVal>
            <c:numRef>
              <c:f>Timeline!$A$4:$DA$4</c:f>
              <c:numCache>
                <c:formatCode>General</c:formatCode>
                <c:ptCount val="105"/>
                <c:pt idx="89" formatCode="0.00">
                  <c:v>15.97818066206805</c:v>
                </c:pt>
              </c:numCache>
            </c:numRef>
          </c:yVal>
          <c:smooth val="0"/>
          <c:extLst>
            <c:ext xmlns:c16="http://schemas.microsoft.com/office/drawing/2014/chart" uri="{C3380CC4-5D6E-409C-BE32-E72D297353CC}">
              <c16:uniqueId val="{00000004-2136-4AE3-8679-21A3FF712851}"/>
            </c:ext>
          </c:extLst>
        </c:ser>
        <c:ser>
          <c:idx val="3"/>
          <c:order val="3"/>
          <c:tx>
            <c:v>Fentanyl tariffs +20%</c:v>
          </c:tx>
          <c:spPr>
            <a:ln w="25400" cap="rnd">
              <a:noFill/>
              <a:round/>
            </a:ln>
            <a:effectLst/>
          </c:spPr>
          <c:marker>
            <c:symbol val="circle"/>
            <c:size val="8"/>
            <c:spPr>
              <a:solidFill>
                <a:srgbClr val="E36331"/>
              </a:solidFill>
              <a:ln w="12700">
                <a:noFill/>
              </a:ln>
              <a:effectLst/>
            </c:spPr>
          </c:marker>
          <c:dPt>
            <c:idx val="87"/>
            <c:marker>
              <c:symbol val="diamond"/>
              <c:size val="8"/>
              <c:spPr>
                <a:solidFill>
                  <a:srgbClr val="E36331"/>
                </a:solidFill>
                <a:ln w="12700">
                  <a:noFill/>
                </a:ln>
                <a:effectLst/>
              </c:spPr>
            </c:marker>
            <c:bubble3D val="0"/>
            <c:extLst>
              <c:ext xmlns:c16="http://schemas.microsoft.com/office/drawing/2014/chart" uri="{C3380CC4-5D6E-409C-BE32-E72D297353CC}">
                <c16:uniqueId val="{00000005-2136-4AE3-8679-21A3FF712851}"/>
              </c:ext>
            </c:extLst>
          </c:dPt>
          <c:dPt>
            <c:idx val="96"/>
            <c:marker>
              <c:symbol val="circle"/>
              <c:size val="8"/>
              <c:spPr>
                <a:solidFill>
                  <a:srgbClr val="E36331"/>
                </a:solidFill>
                <a:ln w="12700">
                  <a:noFill/>
                </a:ln>
                <a:effectLst/>
              </c:spPr>
            </c:marker>
            <c:bubble3D val="0"/>
            <c:extLst>
              <c:ext xmlns:c16="http://schemas.microsoft.com/office/drawing/2014/chart" uri="{C3380CC4-5D6E-409C-BE32-E72D297353CC}">
                <c16:uniqueId val="{00000006-2136-4AE3-8679-21A3FF712851}"/>
              </c:ext>
            </c:extLst>
          </c:dPt>
          <c:xVal>
            <c:numRef>
              <c:f>Timeline!$A$1:$DA$1</c:f>
              <c:numCache>
                <c:formatCode>mmm\-yy</c:formatCode>
                <c:ptCount val="105"/>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pt idx="99">
                  <c:v>45748</c:v>
                </c:pt>
                <c:pt idx="100">
                  <c:v>45778</c:v>
                </c:pt>
                <c:pt idx="101">
                  <c:v>45809</c:v>
                </c:pt>
                <c:pt idx="102">
                  <c:v>45839</c:v>
                </c:pt>
                <c:pt idx="103">
                  <c:v>45870</c:v>
                </c:pt>
                <c:pt idx="104">
                  <c:v>45901</c:v>
                </c:pt>
              </c:numCache>
            </c:numRef>
          </c:xVal>
          <c:yVal>
            <c:numRef>
              <c:f>Timeline!$A$5:$DA$5</c:f>
              <c:numCache>
                <c:formatCode>General</c:formatCode>
                <c:ptCount val="105"/>
                <c:pt idx="92" formatCode="0.00">
                  <c:v>35.978180662068048</c:v>
                </c:pt>
              </c:numCache>
            </c:numRef>
          </c:yVal>
          <c:smooth val="0"/>
          <c:extLst>
            <c:ext xmlns:c16="http://schemas.microsoft.com/office/drawing/2014/chart" uri="{C3380CC4-5D6E-409C-BE32-E72D297353CC}">
              <c16:uniqueId val="{00000007-2136-4AE3-8679-21A3FF712851}"/>
            </c:ext>
          </c:extLst>
        </c:ser>
        <c:ser>
          <c:idx val="4"/>
          <c:order val="4"/>
          <c:tx>
            <c:strRef>
              <c:f>Timeline!$CC$14</c:f>
              <c:strCache>
                <c:ptCount val="1"/>
                <c:pt idx="0">
                  <c:v>"Reciprocal" tariffs &amp; Retaliation</c:v>
                </c:pt>
              </c:strCache>
            </c:strRef>
          </c:tx>
          <c:spPr>
            <a:ln w="25400" cap="rnd">
              <a:noFill/>
              <a:round/>
            </a:ln>
            <a:effectLst/>
          </c:spPr>
          <c:marker>
            <c:symbol val="circle"/>
            <c:size val="8"/>
            <c:spPr>
              <a:solidFill>
                <a:srgbClr val="007E96"/>
              </a:solidFill>
              <a:ln w="9525">
                <a:noFill/>
              </a:ln>
              <a:effectLst/>
            </c:spPr>
          </c:marker>
          <c:dPt>
            <c:idx val="87"/>
            <c:marker>
              <c:symbol val="diamond"/>
              <c:size val="8"/>
              <c:spPr>
                <a:solidFill>
                  <a:srgbClr val="007E96"/>
                </a:solidFill>
                <a:ln w="9525">
                  <a:noFill/>
                </a:ln>
                <a:effectLst/>
              </c:spPr>
            </c:marker>
            <c:bubble3D val="0"/>
            <c:extLst>
              <c:ext xmlns:c16="http://schemas.microsoft.com/office/drawing/2014/chart" uri="{C3380CC4-5D6E-409C-BE32-E72D297353CC}">
                <c16:uniqueId val="{00000008-2136-4AE3-8679-21A3FF712851}"/>
              </c:ext>
            </c:extLst>
          </c:dPt>
          <c:dPt>
            <c:idx val="89"/>
            <c:marker>
              <c:symbol val="circle"/>
              <c:size val="8"/>
              <c:spPr>
                <a:solidFill>
                  <a:srgbClr val="007E96"/>
                </a:solidFill>
                <a:ln w="9525">
                  <a:noFill/>
                </a:ln>
                <a:effectLst/>
              </c:spPr>
            </c:marker>
            <c:bubble3D val="0"/>
            <c:extLst>
              <c:ext xmlns:c16="http://schemas.microsoft.com/office/drawing/2014/chart" uri="{C3380CC4-5D6E-409C-BE32-E72D297353CC}">
                <c16:uniqueId val="{00000009-2136-4AE3-8679-21A3FF712851}"/>
              </c:ext>
            </c:extLst>
          </c:dPt>
          <c:dPt>
            <c:idx val="96"/>
            <c:marker>
              <c:symbol val="circle"/>
              <c:size val="8"/>
              <c:spPr>
                <a:solidFill>
                  <a:srgbClr val="007E96"/>
                </a:solidFill>
                <a:ln w="9525">
                  <a:noFill/>
                </a:ln>
                <a:effectLst/>
              </c:spPr>
            </c:marker>
            <c:bubble3D val="0"/>
            <c:extLst>
              <c:ext xmlns:c16="http://schemas.microsoft.com/office/drawing/2014/chart" uri="{C3380CC4-5D6E-409C-BE32-E72D297353CC}">
                <c16:uniqueId val="{0000000A-2136-4AE3-8679-21A3FF712851}"/>
              </c:ext>
            </c:extLst>
          </c:dPt>
          <c:xVal>
            <c:numRef>
              <c:f>Timeline!$A$1:$DA$1</c:f>
              <c:numCache>
                <c:formatCode>mmm\-yy</c:formatCode>
                <c:ptCount val="105"/>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pt idx="99">
                  <c:v>45748</c:v>
                </c:pt>
                <c:pt idx="100">
                  <c:v>45778</c:v>
                </c:pt>
                <c:pt idx="101">
                  <c:v>45809</c:v>
                </c:pt>
                <c:pt idx="102">
                  <c:v>45839</c:v>
                </c:pt>
                <c:pt idx="103">
                  <c:v>45870</c:v>
                </c:pt>
                <c:pt idx="104">
                  <c:v>45901</c:v>
                </c:pt>
              </c:numCache>
            </c:numRef>
          </c:xVal>
          <c:yVal>
            <c:numRef>
              <c:f>Timeline!$A$6:$DA$6</c:f>
              <c:numCache>
                <c:formatCode>General</c:formatCode>
                <c:ptCount val="105"/>
                <c:pt idx="96">
                  <c:v>145</c:v>
                </c:pt>
              </c:numCache>
            </c:numRef>
          </c:yVal>
          <c:smooth val="0"/>
          <c:extLst>
            <c:ext xmlns:c16="http://schemas.microsoft.com/office/drawing/2014/chart" uri="{C3380CC4-5D6E-409C-BE32-E72D297353CC}">
              <c16:uniqueId val="{0000000B-2136-4AE3-8679-21A3FF712851}"/>
            </c:ext>
          </c:extLst>
        </c:ser>
        <c:ser>
          <c:idx val="5"/>
          <c:order val="5"/>
          <c:tx>
            <c:strRef>
              <c:f>Timeline!$CC$15</c:f>
              <c:strCache>
                <c:ptCount val="1"/>
                <c:pt idx="0">
                  <c:v>De-escalation &amp; new normal?</c:v>
                </c:pt>
              </c:strCache>
            </c:strRef>
          </c:tx>
          <c:spPr>
            <a:ln w="9525" cap="rnd">
              <a:noFill/>
              <a:round/>
            </a:ln>
            <a:effectLst/>
          </c:spPr>
          <c:marker>
            <c:symbol val="circle"/>
            <c:size val="8"/>
            <c:spPr>
              <a:solidFill>
                <a:srgbClr val="442B80"/>
              </a:solidFill>
              <a:ln w="9525">
                <a:solidFill>
                  <a:srgbClr val="1C2939"/>
                </a:solidFill>
              </a:ln>
              <a:effectLst/>
            </c:spPr>
          </c:marker>
          <c:xVal>
            <c:numRef>
              <c:f>Timeline!$A$1:$DA$1</c:f>
              <c:numCache>
                <c:formatCode>mmm\-yy</c:formatCode>
                <c:ptCount val="105"/>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c:v>43466</c:v>
                </c:pt>
                <c:pt idx="25">
                  <c:v>43497</c:v>
                </c:pt>
                <c:pt idx="26">
                  <c:v>43525</c:v>
                </c:pt>
                <c:pt idx="27">
                  <c:v>43556</c:v>
                </c:pt>
                <c:pt idx="28">
                  <c:v>43586</c:v>
                </c:pt>
                <c:pt idx="29">
                  <c:v>43617</c:v>
                </c:pt>
                <c:pt idx="30">
                  <c:v>43647</c:v>
                </c:pt>
                <c:pt idx="31">
                  <c:v>43678</c:v>
                </c:pt>
                <c:pt idx="32">
                  <c:v>43709</c:v>
                </c:pt>
                <c:pt idx="33">
                  <c:v>43739</c:v>
                </c:pt>
                <c:pt idx="34">
                  <c:v>43770</c:v>
                </c:pt>
                <c:pt idx="35">
                  <c:v>43800</c:v>
                </c:pt>
                <c:pt idx="36">
                  <c:v>43831</c:v>
                </c:pt>
                <c:pt idx="37">
                  <c:v>43862</c:v>
                </c:pt>
                <c:pt idx="38">
                  <c:v>43891</c:v>
                </c:pt>
                <c:pt idx="39">
                  <c:v>43922</c:v>
                </c:pt>
                <c:pt idx="40">
                  <c:v>43952</c:v>
                </c:pt>
                <c:pt idx="41">
                  <c:v>43983</c:v>
                </c:pt>
                <c:pt idx="42">
                  <c:v>44013</c:v>
                </c:pt>
                <c:pt idx="43">
                  <c:v>44044</c:v>
                </c:pt>
                <c:pt idx="44">
                  <c:v>44075</c:v>
                </c:pt>
                <c:pt idx="45">
                  <c:v>44105</c:v>
                </c:pt>
                <c:pt idx="46">
                  <c:v>44136</c:v>
                </c:pt>
                <c:pt idx="47">
                  <c:v>44166</c:v>
                </c:pt>
                <c:pt idx="48">
                  <c:v>44197</c:v>
                </c:pt>
                <c:pt idx="49">
                  <c:v>44228</c:v>
                </c:pt>
                <c:pt idx="50">
                  <c:v>44256</c:v>
                </c:pt>
                <c:pt idx="51">
                  <c:v>44287</c:v>
                </c:pt>
                <c:pt idx="52">
                  <c:v>44317</c:v>
                </c:pt>
                <c:pt idx="53">
                  <c:v>44348</c:v>
                </c:pt>
                <c:pt idx="54">
                  <c:v>44378</c:v>
                </c:pt>
                <c:pt idx="55">
                  <c:v>44409</c:v>
                </c:pt>
                <c:pt idx="56">
                  <c:v>44440</c:v>
                </c:pt>
                <c:pt idx="57">
                  <c:v>44470</c:v>
                </c:pt>
                <c:pt idx="58">
                  <c:v>44501</c:v>
                </c:pt>
                <c:pt idx="59">
                  <c:v>44531</c:v>
                </c:pt>
                <c:pt idx="60">
                  <c:v>44562</c:v>
                </c:pt>
                <c:pt idx="61">
                  <c:v>44593</c:v>
                </c:pt>
                <c:pt idx="62">
                  <c:v>44621</c:v>
                </c:pt>
                <c:pt idx="63">
                  <c:v>44652</c:v>
                </c:pt>
                <c:pt idx="64">
                  <c:v>44682</c:v>
                </c:pt>
                <c:pt idx="65">
                  <c:v>44713</c:v>
                </c:pt>
                <c:pt idx="66">
                  <c:v>44743</c:v>
                </c:pt>
                <c:pt idx="67">
                  <c:v>44774</c:v>
                </c:pt>
                <c:pt idx="68">
                  <c:v>44805</c:v>
                </c:pt>
                <c:pt idx="69">
                  <c:v>44835</c:v>
                </c:pt>
                <c:pt idx="70">
                  <c:v>44866</c:v>
                </c:pt>
                <c:pt idx="71">
                  <c:v>44896</c:v>
                </c:pt>
                <c:pt idx="72">
                  <c:v>44927</c:v>
                </c:pt>
                <c:pt idx="73">
                  <c:v>44958</c:v>
                </c:pt>
                <c:pt idx="74">
                  <c:v>44986</c:v>
                </c:pt>
                <c:pt idx="75">
                  <c:v>45017</c:v>
                </c:pt>
                <c:pt idx="76">
                  <c:v>45047</c:v>
                </c:pt>
                <c:pt idx="77">
                  <c:v>45078</c:v>
                </c:pt>
                <c:pt idx="78">
                  <c:v>45108</c:v>
                </c:pt>
                <c:pt idx="79">
                  <c:v>45139</c:v>
                </c:pt>
                <c:pt idx="80">
                  <c:v>45170</c:v>
                </c:pt>
                <c:pt idx="81">
                  <c:v>45200</c:v>
                </c:pt>
                <c:pt idx="82">
                  <c:v>45231</c:v>
                </c:pt>
                <c:pt idx="83">
                  <c:v>45261</c:v>
                </c:pt>
                <c:pt idx="84">
                  <c:v>45292</c:v>
                </c:pt>
                <c:pt idx="85">
                  <c:v>45323</c:v>
                </c:pt>
                <c:pt idx="86">
                  <c:v>45352</c:v>
                </c:pt>
                <c:pt idx="87">
                  <c:v>45383</c:v>
                </c:pt>
                <c:pt idx="88">
                  <c:v>45413</c:v>
                </c:pt>
                <c:pt idx="89">
                  <c:v>45444</c:v>
                </c:pt>
                <c:pt idx="90">
                  <c:v>45474</c:v>
                </c:pt>
                <c:pt idx="91">
                  <c:v>45505</c:v>
                </c:pt>
                <c:pt idx="92">
                  <c:v>45536</c:v>
                </c:pt>
                <c:pt idx="93">
                  <c:v>45566</c:v>
                </c:pt>
                <c:pt idx="94">
                  <c:v>45597</c:v>
                </c:pt>
                <c:pt idx="95">
                  <c:v>45627</c:v>
                </c:pt>
                <c:pt idx="96">
                  <c:v>45658</c:v>
                </c:pt>
                <c:pt idx="97">
                  <c:v>45689</c:v>
                </c:pt>
                <c:pt idx="98">
                  <c:v>45717</c:v>
                </c:pt>
                <c:pt idx="99">
                  <c:v>45748</c:v>
                </c:pt>
                <c:pt idx="100">
                  <c:v>45778</c:v>
                </c:pt>
                <c:pt idx="101">
                  <c:v>45809</c:v>
                </c:pt>
                <c:pt idx="102">
                  <c:v>45839</c:v>
                </c:pt>
                <c:pt idx="103">
                  <c:v>45870</c:v>
                </c:pt>
                <c:pt idx="104">
                  <c:v>45901</c:v>
                </c:pt>
              </c:numCache>
            </c:numRef>
          </c:xVal>
          <c:yVal>
            <c:numRef>
              <c:f>Timeline!$A$7:$DA$7</c:f>
              <c:numCache>
                <c:formatCode>General</c:formatCode>
                <c:ptCount val="105"/>
                <c:pt idx="98">
                  <c:v>60</c:v>
                </c:pt>
              </c:numCache>
            </c:numRef>
          </c:yVal>
          <c:smooth val="0"/>
          <c:extLst>
            <c:ext xmlns:c16="http://schemas.microsoft.com/office/drawing/2014/chart" uri="{C3380CC4-5D6E-409C-BE32-E72D297353CC}">
              <c16:uniqueId val="{0000000C-2136-4AE3-8679-21A3FF712851}"/>
            </c:ext>
          </c:extLst>
        </c:ser>
        <c:dLbls>
          <c:showLegendKey val="0"/>
          <c:showVal val="0"/>
          <c:showCatName val="0"/>
          <c:showSerName val="0"/>
          <c:showPercent val="0"/>
          <c:showBubbleSize val="0"/>
        </c:dLbls>
        <c:axId val="14925584"/>
        <c:axId val="6626960"/>
      </c:scatterChart>
      <c:dateAx>
        <c:axId val="14925584"/>
        <c:scaling>
          <c:orientation val="minMax"/>
          <c:max val="45901"/>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12"/>
        <c:majorTimeUnit val="months"/>
      </c:dateAx>
      <c:valAx>
        <c:axId val="6626960"/>
        <c:scaling>
          <c:orientation val="minMax"/>
        </c:scaling>
        <c:delete val="0"/>
        <c:axPos val="l"/>
        <c:majorGridlines>
          <c:spPr>
            <a:ln w="6350" cap="flat" cmpd="sng" algn="ctr">
              <a:solidFill>
                <a:srgbClr val="BFBFBF"/>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majorUnit val="20"/>
      </c:valAx>
      <c:spPr>
        <a:noFill/>
        <a:ln>
          <a:noFill/>
        </a:ln>
        <a:effectLst/>
      </c:spPr>
    </c:plotArea>
    <c:legend>
      <c:legendPos val="b"/>
      <c:legendEntry>
        <c:idx val="0"/>
        <c:delete val="1"/>
      </c:legendEntry>
      <c:layout>
        <c:manualLayout>
          <c:xMode val="edge"/>
          <c:yMode val="edge"/>
          <c:x val="0"/>
          <c:y val="0.83190419154154971"/>
          <c:w val="1"/>
          <c:h val="0.16809580845845029"/>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defRPr>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en-GB" sz="1000" b="0">
                <a:latin typeface="Sharp Sans Display No1" pitchFamily="2" charset="0"/>
                <a:ea typeface="Sharp Sans Display No1" pitchFamily="2" charset="0"/>
                <a:cs typeface="Sharp Sans Display No1" pitchFamily="2" charset="0"/>
              </a:rPr>
              <a:t>GDP</a:t>
            </a:r>
            <a:r>
              <a:rPr lang="en-GB" sz="1000" b="0" baseline="0">
                <a:latin typeface="Sharp Sans Display No1" pitchFamily="2" charset="0"/>
                <a:ea typeface="Sharp Sans Display No1" pitchFamily="2" charset="0"/>
                <a:cs typeface="Sharp Sans Display No1" pitchFamily="2" charset="0"/>
              </a:rPr>
              <a:t> &amp; CPI (annual, %y/y)</a:t>
            </a:r>
            <a:endParaRPr lang="en-GB" sz="1000" b="0">
              <a:latin typeface="Sharp Sans Display No1" pitchFamily="2" charset="0"/>
              <a:ea typeface="Sharp Sans Display No1" pitchFamily="2" charset="0"/>
              <a:cs typeface="Sharp Sans Display No1" pitchFamily="2" charset="0"/>
            </a:endParaRPr>
          </a:p>
        </c:rich>
      </c:tx>
      <c:layout>
        <c:manualLayout>
          <c:xMode val="edge"/>
          <c:yMode val="edge"/>
          <c:x val="3.5762800251039041E-2"/>
          <c:y val="1.6477658785099606E-2"/>
        </c:manualLayout>
      </c:layout>
      <c:overlay val="0"/>
    </c:title>
    <c:autoTitleDeleted val="0"/>
    <c:view3D>
      <c:rotX val="0"/>
      <c:rotY val="0"/>
      <c:rAngAx val="0"/>
      <c:perspective val="0"/>
    </c:view3D>
    <c:floor>
      <c:thickness val="0"/>
    </c:floor>
    <c:sideWall>
      <c:thickness val="0"/>
      <c:spPr>
        <a:noFill/>
        <a:scene3d>
          <a:camera prst="orthographicFront"/>
          <a:lightRig rig="threePt" dir="t"/>
        </a:scene3d>
      </c:spPr>
    </c:sideWall>
    <c:backWall>
      <c:thickness val="0"/>
      <c:spPr>
        <a:noFill/>
        <a:scene3d>
          <a:camera prst="orthographicFront"/>
          <a:lightRig rig="threePt" dir="t"/>
        </a:scene3d>
      </c:spPr>
    </c:backWall>
    <c:plotArea>
      <c:layout>
        <c:manualLayout>
          <c:layoutTarget val="inner"/>
          <c:xMode val="edge"/>
          <c:yMode val="edge"/>
          <c:x val="6.4668853893263323E-2"/>
          <c:y val="9.5258681866340511E-2"/>
          <c:w val="0.90755336832895883"/>
          <c:h val="0.74079160310339642"/>
        </c:manualLayout>
      </c:layout>
      <c:bar3DChart>
        <c:barDir val="col"/>
        <c:grouping val="stacked"/>
        <c:varyColors val="0"/>
        <c:ser>
          <c:idx val="0"/>
          <c:order val="0"/>
          <c:tx>
            <c:strRef>
              <c:f>Sheet1!$B$2</c:f>
              <c:strCache>
                <c:ptCount val="1"/>
                <c:pt idx="0">
                  <c:v>GDP </c:v>
                </c:pt>
              </c:strCache>
            </c:strRef>
          </c:tx>
          <c:spPr>
            <a:solidFill>
              <a:srgbClr val="1C2939"/>
            </a:solidFill>
            <a:ln>
              <a:noFill/>
            </a:ln>
            <a:scene3d>
              <a:camera prst="orthographicFront"/>
              <a:lightRig rig="threePt" dir="t"/>
            </a:scene3d>
            <a:sp3d prstMaterial="flat"/>
          </c:spPr>
          <c:invertIfNegative val="0"/>
          <c:dLbls>
            <c:dLbl>
              <c:idx val="0"/>
              <c:layout>
                <c:manualLayout>
                  <c:x val="-2.7778116653373059E-3"/>
                  <c:y val="-0.213989103763150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C4-47E4-94DA-B4F4B00E828E}"/>
                </c:ext>
              </c:extLst>
            </c:dLbl>
            <c:dLbl>
              <c:idx val="1"/>
              <c:layout>
                <c:manualLayout>
                  <c:x val="-2.4592686057709158E-3"/>
                  <c:y val="-0.233723447176044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C4-47E4-94DA-B4F4B00E828E}"/>
                </c:ext>
              </c:extLst>
            </c:dLbl>
            <c:dLbl>
              <c:idx val="2"/>
              <c:layout>
                <c:manualLayout>
                  <c:x val="-2.4592686057709158E-3"/>
                  <c:y val="-0.227877787325820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C4-47E4-94DA-B4F4B00E828E}"/>
                </c:ext>
              </c:extLst>
            </c:dLbl>
            <c:spPr>
              <a:noFill/>
              <a:ln>
                <a:noFill/>
              </a:ln>
              <a:effectLst/>
            </c:spPr>
            <c:txPr>
              <a:bodyPr wrap="square" lIns="38100" tIns="19050" rIns="38100" bIns="19050" anchor="t" anchorCtr="1">
                <a:spAutoFit/>
              </a:bodyPr>
              <a:lstStyle/>
              <a:p>
                <a:pPr>
                  <a:defRPr>
                    <a:latin typeface="Sharp Sans Display No1" pitchFamily="2" charset="0"/>
                    <a:ea typeface="Sharp Sans Display No1" pitchFamily="2" charset="0"/>
                    <a:cs typeface="Sharp Sans Display No1"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Sheet1!$A$3:$A$15</c:f>
              <c:numCache>
                <c:formatCode>General</c:formatCode>
                <c:ptCount val="13"/>
                <c:pt idx="0">
                  <c:v>2022</c:v>
                </c:pt>
                <c:pt idx="1">
                  <c:v>2023</c:v>
                </c:pt>
                <c:pt idx="2">
                  <c:v>2024</c:v>
                </c:pt>
                <c:pt idx="3">
                  <c:v>2025</c:v>
                </c:pt>
                <c:pt idx="4">
                  <c:v>2026</c:v>
                </c:pt>
                <c:pt idx="5">
                  <c:v>2027</c:v>
                </c:pt>
                <c:pt idx="7">
                  <c:v>2022</c:v>
                </c:pt>
                <c:pt idx="8">
                  <c:v>2023</c:v>
                </c:pt>
                <c:pt idx="9">
                  <c:v>2024</c:v>
                </c:pt>
                <c:pt idx="10">
                  <c:v>2025</c:v>
                </c:pt>
                <c:pt idx="11">
                  <c:v>2026</c:v>
                </c:pt>
                <c:pt idx="12">
                  <c:v>2027</c:v>
                </c:pt>
              </c:numCache>
            </c:numRef>
          </c:cat>
          <c:val>
            <c:numRef>
              <c:f>Sheet1!$B$3:$B$15</c:f>
              <c:numCache>
                <c:formatCode>0.0</c:formatCode>
                <c:ptCount val="13"/>
                <c:pt idx="0">
                  <c:v>2.5</c:v>
                </c:pt>
                <c:pt idx="1">
                  <c:v>2.9</c:v>
                </c:pt>
                <c:pt idx="2">
                  <c:v>2.8</c:v>
                </c:pt>
              </c:numCache>
            </c:numRef>
          </c:val>
          <c:extLst>
            <c:ext xmlns:c16="http://schemas.microsoft.com/office/drawing/2014/chart" uri="{C3380CC4-5D6E-409C-BE32-E72D297353CC}">
              <c16:uniqueId val="{00000003-50C4-47E4-94DA-B4F4B00E828E}"/>
            </c:ext>
          </c:extLst>
        </c:ser>
        <c:ser>
          <c:idx val="1"/>
          <c:order val="1"/>
          <c:tx>
            <c:strRef>
              <c:f>Sheet1!$C$2</c:f>
              <c:strCache>
                <c:ptCount val="1"/>
                <c:pt idx="0">
                  <c:v>CPI</c:v>
                </c:pt>
              </c:strCache>
            </c:strRef>
          </c:tx>
          <c:spPr>
            <a:solidFill>
              <a:srgbClr val="0057B7"/>
            </a:solidFill>
            <a:ln>
              <a:noFill/>
            </a:ln>
            <a:scene3d>
              <a:camera prst="orthographicFront"/>
              <a:lightRig rig="threePt" dir="t"/>
            </a:scene3d>
            <a:sp3d prstMaterial="flat"/>
          </c:spPr>
          <c:invertIfNegative val="0"/>
          <c:dLbls>
            <c:dLbl>
              <c:idx val="7"/>
              <c:layout>
                <c:manualLayout>
                  <c:x val="2.4592686057709158E-3"/>
                  <c:y val="-0.39678040924029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C4-47E4-94DA-B4F4B00E828E}"/>
                </c:ext>
              </c:extLst>
            </c:dLbl>
            <c:dLbl>
              <c:idx val="8"/>
              <c:layout>
                <c:manualLayout>
                  <c:x val="2.7778116653372161E-3"/>
                  <c:y val="-0.325375706860565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C4-47E4-94DA-B4F4B00E828E}"/>
                </c:ext>
              </c:extLst>
            </c:dLbl>
            <c:dLbl>
              <c:idx val="9"/>
              <c:layout>
                <c:manualLayout>
                  <c:x val="-9.0172140535338097E-17"/>
                  <c:y val="-0.2439643723320844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0C4-47E4-94DA-B4F4B00E828E}"/>
                </c:ext>
              </c:extLst>
            </c:dLbl>
            <c:spPr>
              <a:noFill/>
              <a:ln>
                <a:noFill/>
              </a:ln>
              <a:effectLst/>
            </c:spPr>
            <c:txPr>
              <a:bodyPr wrap="square" lIns="38100" tIns="19050" rIns="38100" bIns="19050" anchor="ctr">
                <a:spAutoFit/>
              </a:bodyPr>
              <a:lstStyle/>
              <a:p>
                <a:pPr>
                  <a:defRPr>
                    <a:latin typeface="Sharp Sans Display No1" pitchFamily="2" charset="0"/>
                    <a:ea typeface="Sharp Sans Display No1" pitchFamily="2" charset="0"/>
                    <a:cs typeface="Sharp Sans Display No1"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Sheet1!$A$3:$A$15</c:f>
              <c:numCache>
                <c:formatCode>General</c:formatCode>
                <c:ptCount val="13"/>
                <c:pt idx="0">
                  <c:v>2022</c:v>
                </c:pt>
                <c:pt idx="1">
                  <c:v>2023</c:v>
                </c:pt>
                <c:pt idx="2">
                  <c:v>2024</c:v>
                </c:pt>
                <c:pt idx="3">
                  <c:v>2025</c:v>
                </c:pt>
                <c:pt idx="4">
                  <c:v>2026</c:v>
                </c:pt>
                <c:pt idx="5">
                  <c:v>2027</c:v>
                </c:pt>
                <c:pt idx="7">
                  <c:v>2022</c:v>
                </c:pt>
                <c:pt idx="8">
                  <c:v>2023</c:v>
                </c:pt>
                <c:pt idx="9">
                  <c:v>2024</c:v>
                </c:pt>
                <c:pt idx="10">
                  <c:v>2025</c:v>
                </c:pt>
                <c:pt idx="11">
                  <c:v>2026</c:v>
                </c:pt>
                <c:pt idx="12">
                  <c:v>2027</c:v>
                </c:pt>
              </c:numCache>
            </c:numRef>
          </c:cat>
          <c:val>
            <c:numRef>
              <c:f>Sheet1!$C$3:$C$15</c:f>
              <c:numCache>
                <c:formatCode>General</c:formatCode>
                <c:ptCount val="13"/>
                <c:pt idx="7" formatCode="0.0">
                  <c:v>7.9926436555373126</c:v>
                </c:pt>
                <c:pt idx="8" formatCode="0.0">
                  <c:v>4.1277173177882487</c:v>
                </c:pt>
                <c:pt idx="9" formatCode="0.0">
                  <c:v>2.9516060659929844</c:v>
                </c:pt>
              </c:numCache>
            </c:numRef>
          </c:val>
          <c:extLst>
            <c:ext xmlns:c16="http://schemas.microsoft.com/office/drawing/2014/chart" uri="{C3380CC4-5D6E-409C-BE32-E72D297353CC}">
              <c16:uniqueId val="{00000007-50C4-47E4-94DA-B4F4B00E828E}"/>
            </c:ext>
          </c:extLst>
        </c:ser>
        <c:ser>
          <c:idx val="2"/>
          <c:order val="2"/>
          <c:tx>
            <c:strRef>
              <c:f>Sheet1!$D$2</c:f>
              <c:strCache>
                <c:ptCount val="1"/>
                <c:pt idx="0">
                  <c:v>Forecast</c:v>
                </c:pt>
              </c:strCache>
            </c:strRef>
          </c:tx>
          <c:spPr>
            <a:solidFill>
              <a:srgbClr val="E36331"/>
            </a:solidFill>
            <a:ln>
              <a:noFill/>
            </a:ln>
            <a:scene3d>
              <a:camera prst="orthographicFront"/>
              <a:lightRig rig="threePt" dir="t"/>
            </a:scene3d>
            <a:sp3d prstMaterial="flat"/>
          </c:spPr>
          <c:invertIfNegative val="0"/>
          <c:dLbls>
            <c:dLbl>
              <c:idx val="3"/>
              <c:layout>
                <c:manualLayout>
                  <c:x val="0"/>
                  <c:y val="-0.107463054048162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0C4-47E4-94DA-B4F4B00E828E}"/>
                </c:ext>
              </c:extLst>
            </c:dLbl>
            <c:dLbl>
              <c:idx val="4"/>
              <c:layout>
                <c:manualLayout>
                  <c:x val="2.4592686057709158E-3"/>
                  <c:y val="-0.1325987240541482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0C4-47E4-94DA-B4F4B00E828E}"/>
                </c:ext>
              </c:extLst>
            </c:dLbl>
            <c:dLbl>
              <c:idx val="5"/>
              <c:layout>
                <c:manualLayout>
                  <c:x val="0"/>
                  <c:y val="-0.141599471234961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0C4-47E4-94DA-B4F4B00E828E}"/>
                </c:ext>
              </c:extLst>
            </c:dLbl>
            <c:dLbl>
              <c:idx val="10"/>
              <c:layout>
                <c:manualLayout>
                  <c:x val="0"/>
                  <c:y val="-0.255421306553896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0C4-47E4-94DA-B4F4B00E828E}"/>
                </c:ext>
              </c:extLst>
            </c:dLbl>
            <c:dLbl>
              <c:idx val="11"/>
              <c:layout>
                <c:manualLayout>
                  <c:x val="0"/>
                  <c:y val="-0.228621909859185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0C4-47E4-94DA-B4F4B00E828E}"/>
                </c:ext>
              </c:extLst>
            </c:dLbl>
            <c:dLbl>
              <c:idx val="12"/>
              <c:layout>
                <c:manualLayout>
                  <c:x val="0"/>
                  <c:y val="-0.18789597907948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0C4-47E4-94DA-B4F4B00E828E}"/>
                </c:ext>
              </c:extLst>
            </c:dLbl>
            <c:spPr>
              <a:noFill/>
              <a:ln>
                <a:noFill/>
              </a:ln>
              <a:effectLst/>
            </c:spPr>
            <c:txPr>
              <a:bodyPr wrap="square" lIns="38100" tIns="19050" rIns="38100" bIns="19050" anchor="ctr">
                <a:spAutoFit/>
              </a:bodyPr>
              <a:lstStyle/>
              <a:p>
                <a:pPr>
                  <a:defRPr>
                    <a:latin typeface="Sharp Sans Display No1" pitchFamily="2" charset="0"/>
                    <a:ea typeface="Sharp Sans Display No1" pitchFamily="2" charset="0"/>
                    <a:cs typeface="Sharp Sans Display No1"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Sheet1!$A$3:$A$15</c:f>
              <c:numCache>
                <c:formatCode>General</c:formatCode>
                <c:ptCount val="13"/>
                <c:pt idx="0">
                  <c:v>2022</c:v>
                </c:pt>
                <c:pt idx="1">
                  <c:v>2023</c:v>
                </c:pt>
                <c:pt idx="2">
                  <c:v>2024</c:v>
                </c:pt>
                <c:pt idx="3">
                  <c:v>2025</c:v>
                </c:pt>
                <c:pt idx="4">
                  <c:v>2026</c:v>
                </c:pt>
                <c:pt idx="5">
                  <c:v>2027</c:v>
                </c:pt>
                <c:pt idx="7">
                  <c:v>2022</c:v>
                </c:pt>
                <c:pt idx="8">
                  <c:v>2023</c:v>
                </c:pt>
                <c:pt idx="9">
                  <c:v>2024</c:v>
                </c:pt>
                <c:pt idx="10">
                  <c:v>2025</c:v>
                </c:pt>
                <c:pt idx="11">
                  <c:v>2026</c:v>
                </c:pt>
                <c:pt idx="12">
                  <c:v>2027</c:v>
                </c:pt>
              </c:numCache>
            </c:numRef>
          </c:cat>
          <c:val>
            <c:numRef>
              <c:f>Sheet1!$D$3:$D$15</c:f>
              <c:numCache>
                <c:formatCode>General</c:formatCode>
                <c:ptCount val="13"/>
                <c:pt idx="3" formatCode="0.0">
                  <c:v>1.2563215183999166</c:v>
                </c:pt>
                <c:pt idx="4" formatCode="0.0">
                  <c:v>1.4325173397499724</c:v>
                </c:pt>
                <c:pt idx="5" formatCode="0.0">
                  <c:v>1.6349268272000117</c:v>
                </c:pt>
                <c:pt idx="10" formatCode="0.0">
                  <c:v>3.2141919005414614</c:v>
                </c:pt>
                <c:pt idx="11" formatCode="0.0">
                  <c:v>2.7714038790221389</c:v>
                </c:pt>
                <c:pt idx="12" formatCode="0.0">
                  <c:v>2.3958887635660044</c:v>
                </c:pt>
              </c:numCache>
            </c:numRef>
          </c:val>
          <c:extLst>
            <c:ext xmlns:c16="http://schemas.microsoft.com/office/drawing/2014/chart" uri="{C3380CC4-5D6E-409C-BE32-E72D297353CC}">
              <c16:uniqueId val="{0000000E-50C4-47E4-94DA-B4F4B00E828E}"/>
            </c:ext>
          </c:extLst>
        </c:ser>
        <c:dLbls>
          <c:showLegendKey val="0"/>
          <c:showVal val="1"/>
          <c:showCatName val="0"/>
          <c:showSerName val="0"/>
          <c:showPercent val="0"/>
          <c:showBubbleSize val="0"/>
        </c:dLbls>
        <c:gapWidth val="60"/>
        <c:shape val="box"/>
        <c:axId val="14925584"/>
        <c:axId val="6626960"/>
        <c:axId val="0"/>
      </c:bar3DChart>
      <c:catAx>
        <c:axId val="14925584"/>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Algn val="ctr"/>
        <c:lblOffset val="100"/>
        <c:noMultiLvlLbl val="0"/>
      </c:catAx>
      <c:valAx>
        <c:axId val="6626960"/>
        <c:scaling>
          <c:orientation val="minMax"/>
          <c:max val="5"/>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majorUnit val="1"/>
      </c:valAx>
    </c:plotArea>
    <c:legend>
      <c:legendPos val="b"/>
      <c:layout>
        <c:manualLayout>
          <c:xMode val="edge"/>
          <c:yMode val="edge"/>
          <c:x val="0.3115463435613734"/>
          <c:y val="0.90949503348730742"/>
          <c:w val="0.37690711923405595"/>
          <c:h val="6.4873026751499072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defRPr>
          <a:solidFill>
            <a:sysClr val="windowText" lastClr="000000"/>
          </a:solidFill>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429667532058111E-2"/>
          <c:y val="0.10547810785015507"/>
          <c:w val="0.88970097410696125"/>
          <c:h val="0.79319613457408744"/>
        </c:manualLayout>
      </c:layout>
      <c:lineChart>
        <c:grouping val="standard"/>
        <c:varyColors val="0"/>
        <c:ser>
          <c:idx val="0"/>
          <c:order val="0"/>
          <c:tx>
            <c:strRef>
              <c:f>'Global Uncertainty Index'!$H$6</c:f>
              <c:strCache>
                <c:ptCount val="1"/>
                <c:pt idx="0">
                  <c:v>Global Economic Policy Uncertainty Index</c:v>
                </c:pt>
              </c:strCache>
            </c:strRef>
          </c:tx>
          <c:spPr>
            <a:ln w="19050">
              <a:solidFill>
                <a:srgbClr val="1C2939"/>
              </a:solidFill>
            </a:ln>
          </c:spPr>
          <c:marker>
            <c:symbol val="none"/>
          </c:marker>
          <c:cat>
            <c:numRef>
              <c:f>'Global Uncertainty Index'!$G$7:$G$386</c:f>
              <c:numCache>
                <c:formatCode>mmm\-yy</c:formatCode>
                <c:ptCount val="380"/>
                <c:pt idx="0">
                  <c:v>35431</c:v>
                </c:pt>
                <c:pt idx="1">
                  <c:v>35462</c:v>
                </c:pt>
                <c:pt idx="2">
                  <c:v>35490</c:v>
                </c:pt>
                <c:pt idx="3">
                  <c:v>35521</c:v>
                </c:pt>
                <c:pt idx="4">
                  <c:v>35551</c:v>
                </c:pt>
                <c:pt idx="5">
                  <c:v>35582</c:v>
                </c:pt>
                <c:pt idx="6">
                  <c:v>35612</c:v>
                </c:pt>
                <c:pt idx="7">
                  <c:v>35643</c:v>
                </c:pt>
                <c:pt idx="8">
                  <c:v>35674</c:v>
                </c:pt>
                <c:pt idx="9">
                  <c:v>35704</c:v>
                </c:pt>
                <c:pt idx="10">
                  <c:v>35735</c:v>
                </c:pt>
                <c:pt idx="11">
                  <c:v>35765</c:v>
                </c:pt>
                <c:pt idx="12">
                  <c:v>35796</c:v>
                </c:pt>
                <c:pt idx="13">
                  <c:v>35827</c:v>
                </c:pt>
                <c:pt idx="14">
                  <c:v>35855</c:v>
                </c:pt>
                <c:pt idx="15">
                  <c:v>35886</c:v>
                </c:pt>
                <c:pt idx="16">
                  <c:v>35916</c:v>
                </c:pt>
                <c:pt idx="17">
                  <c:v>35947</c:v>
                </c:pt>
                <c:pt idx="18">
                  <c:v>35977</c:v>
                </c:pt>
                <c:pt idx="19">
                  <c:v>36008</c:v>
                </c:pt>
                <c:pt idx="20">
                  <c:v>36039</c:v>
                </c:pt>
                <c:pt idx="21">
                  <c:v>36069</c:v>
                </c:pt>
                <c:pt idx="22">
                  <c:v>36100</c:v>
                </c:pt>
                <c:pt idx="23">
                  <c:v>36130</c:v>
                </c:pt>
                <c:pt idx="24">
                  <c:v>36161</c:v>
                </c:pt>
                <c:pt idx="25">
                  <c:v>36192</c:v>
                </c:pt>
                <c:pt idx="26">
                  <c:v>36220</c:v>
                </c:pt>
                <c:pt idx="27">
                  <c:v>36251</c:v>
                </c:pt>
                <c:pt idx="28">
                  <c:v>36281</c:v>
                </c:pt>
                <c:pt idx="29">
                  <c:v>36312</c:v>
                </c:pt>
                <c:pt idx="30">
                  <c:v>36342</c:v>
                </c:pt>
                <c:pt idx="31">
                  <c:v>36373</c:v>
                </c:pt>
                <c:pt idx="32">
                  <c:v>36404</c:v>
                </c:pt>
                <c:pt idx="33">
                  <c:v>36434</c:v>
                </c:pt>
                <c:pt idx="34">
                  <c:v>36465</c:v>
                </c:pt>
                <c:pt idx="35">
                  <c:v>36495</c:v>
                </c:pt>
                <c:pt idx="36">
                  <c:v>36526</c:v>
                </c:pt>
                <c:pt idx="37">
                  <c:v>36557</c:v>
                </c:pt>
                <c:pt idx="38">
                  <c:v>36586</c:v>
                </c:pt>
                <c:pt idx="39">
                  <c:v>36617</c:v>
                </c:pt>
                <c:pt idx="40">
                  <c:v>36647</c:v>
                </c:pt>
                <c:pt idx="41">
                  <c:v>36678</c:v>
                </c:pt>
                <c:pt idx="42">
                  <c:v>36708</c:v>
                </c:pt>
                <c:pt idx="43">
                  <c:v>36739</c:v>
                </c:pt>
                <c:pt idx="44">
                  <c:v>36770</c:v>
                </c:pt>
                <c:pt idx="45">
                  <c:v>36800</c:v>
                </c:pt>
                <c:pt idx="46">
                  <c:v>36831</c:v>
                </c:pt>
                <c:pt idx="47">
                  <c:v>36861</c:v>
                </c:pt>
                <c:pt idx="48">
                  <c:v>36892</c:v>
                </c:pt>
                <c:pt idx="49">
                  <c:v>36923</c:v>
                </c:pt>
                <c:pt idx="50">
                  <c:v>36951</c:v>
                </c:pt>
                <c:pt idx="51">
                  <c:v>36982</c:v>
                </c:pt>
                <c:pt idx="52">
                  <c:v>37012</c:v>
                </c:pt>
                <c:pt idx="53">
                  <c:v>37043</c:v>
                </c:pt>
                <c:pt idx="54">
                  <c:v>37073</c:v>
                </c:pt>
                <c:pt idx="55">
                  <c:v>37104</c:v>
                </c:pt>
                <c:pt idx="56">
                  <c:v>37135</c:v>
                </c:pt>
                <c:pt idx="57">
                  <c:v>37165</c:v>
                </c:pt>
                <c:pt idx="58">
                  <c:v>37196</c:v>
                </c:pt>
                <c:pt idx="59">
                  <c:v>37226</c:v>
                </c:pt>
                <c:pt idx="60">
                  <c:v>37257</c:v>
                </c:pt>
                <c:pt idx="61">
                  <c:v>37288</c:v>
                </c:pt>
                <c:pt idx="62">
                  <c:v>37316</c:v>
                </c:pt>
                <c:pt idx="63">
                  <c:v>37347</c:v>
                </c:pt>
                <c:pt idx="64">
                  <c:v>37377</c:v>
                </c:pt>
                <c:pt idx="65">
                  <c:v>37408</c:v>
                </c:pt>
                <c:pt idx="66">
                  <c:v>37438</c:v>
                </c:pt>
                <c:pt idx="67">
                  <c:v>37469</c:v>
                </c:pt>
                <c:pt idx="68">
                  <c:v>37500</c:v>
                </c:pt>
                <c:pt idx="69">
                  <c:v>37530</c:v>
                </c:pt>
                <c:pt idx="70">
                  <c:v>37561</c:v>
                </c:pt>
                <c:pt idx="71">
                  <c:v>37591</c:v>
                </c:pt>
                <c:pt idx="72">
                  <c:v>37622</c:v>
                </c:pt>
                <c:pt idx="73">
                  <c:v>37653</c:v>
                </c:pt>
                <c:pt idx="74">
                  <c:v>37681</c:v>
                </c:pt>
                <c:pt idx="75">
                  <c:v>37712</c:v>
                </c:pt>
                <c:pt idx="76">
                  <c:v>37742</c:v>
                </c:pt>
                <c:pt idx="77">
                  <c:v>37773</c:v>
                </c:pt>
                <c:pt idx="78">
                  <c:v>37803</c:v>
                </c:pt>
                <c:pt idx="79">
                  <c:v>37834</c:v>
                </c:pt>
                <c:pt idx="80">
                  <c:v>37865</c:v>
                </c:pt>
                <c:pt idx="81">
                  <c:v>37895</c:v>
                </c:pt>
                <c:pt idx="82">
                  <c:v>37926</c:v>
                </c:pt>
                <c:pt idx="83">
                  <c:v>37956</c:v>
                </c:pt>
                <c:pt idx="84">
                  <c:v>37987</c:v>
                </c:pt>
                <c:pt idx="85">
                  <c:v>38018</c:v>
                </c:pt>
                <c:pt idx="86">
                  <c:v>38047</c:v>
                </c:pt>
                <c:pt idx="87">
                  <c:v>38078</c:v>
                </c:pt>
                <c:pt idx="88">
                  <c:v>38108</c:v>
                </c:pt>
                <c:pt idx="89">
                  <c:v>38139</c:v>
                </c:pt>
                <c:pt idx="90">
                  <c:v>38169</c:v>
                </c:pt>
                <c:pt idx="91">
                  <c:v>38200</c:v>
                </c:pt>
                <c:pt idx="92">
                  <c:v>38231</c:v>
                </c:pt>
                <c:pt idx="93">
                  <c:v>38261</c:v>
                </c:pt>
                <c:pt idx="94">
                  <c:v>38292</c:v>
                </c:pt>
                <c:pt idx="95">
                  <c:v>38322</c:v>
                </c:pt>
                <c:pt idx="96">
                  <c:v>38353</c:v>
                </c:pt>
                <c:pt idx="97">
                  <c:v>38384</c:v>
                </c:pt>
                <c:pt idx="98">
                  <c:v>38412</c:v>
                </c:pt>
                <c:pt idx="99">
                  <c:v>38443</c:v>
                </c:pt>
                <c:pt idx="100">
                  <c:v>38473</c:v>
                </c:pt>
                <c:pt idx="101">
                  <c:v>38504</c:v>
                </c:pt>
                <c:pt idx="102">
                  <c:v>38534</c:v>
                </c:pt>
                <c:pt idx="103">
                  <c:v>38565</c:v>
                </c:pt>
                <c:pt idx="104">
                  <c:v>38596</c:v>
                </c:pt>
                <c:pt idx="105">
                  <c:v>38626</c:v>
                </c:pt>
                <c:pt idx="106">
                  <c:v>38657</c:v>
                </c:pt>
                <c:pt idx="107">
                  <c:v>38687</c:v>
                </c:pt>
                <c:pt idx="108">
                  <c:v>38718</c:v>
                </c:pt>
                <c:pt idx="109">
                  <c:v>38749</c:v>
                </c:pt>
                <c:pt idx="110">
                  <c:v>38777</c:v>
                </c:pt>
                <c:pt idx="111">
                  <c:v>38808</c:v>
                </c:pt>
                <c:pt idx="112">
                  <c:v>38838</c:v>
                </c:pt>
                <c:pt idx="113">
                  <c:v>38869</c:v>
                </c:pt>
                <c:pt idx="114">
                  <c:v>38899</c:v>
                </c:pt>
                <c:pt idx="115">
                  <c:v>38930</c:v>
                </c:pt>
                <c:pt idx="116">
                  <c:v>38961</c:v>
                </c:pt>
                <c:pt idx="117">
                  <c:v>38991</c:v>
                </c:pt>
                <c:pt idx="118">
                  <c:v>39022</c:v>
                </c:pt>
                <c:pt idx="119">
                  <c:v>39052</c:v>
                </c:pt>
                <c:pt idx="120">
                  <c:v>39083</c:v>
                </c:pt>
                <c:pt idx="121">
                  <c:v>39114</c:v>
                </c:pt>
                <c:pt idx="122">
                  <c:v>39142</c:v>
                </c:pt>
                <c:pt idx="123">
                  <c:v>39173</c:v>
                </c:pt>
                <c:pt idx="124">
                  <c:v>39203</c:v>
                </c:pt>
                <c:pt idx="125">
                  <c:v>39234</c:v>
                </c:pt>
                <c:pt idx="126">
                  <c:v>39264</c:v>
                </c:pt>
                <c:pt idx="127">
                  <c:v>39295</c:v>
                </c:pt>
                <c:pt idx="128">
                  <c:v>39326</c:v>
                </c:pt>
                <c:pt idx="129">
                  <c:v>39356</c:v>
                </c:pt>
                <c:pt idx="130">
                  <c:v>39387</c:v>
                </c:pt>
                <c:pt idx="131">
                  <c:v>39417</c:v>
                </c:pt>
                <c:pt idx="132">
                  <c:v>39448</c:v>
                </c:pt>
                <c:pt idx="133">
                  <c:v>39479</c:v>
                </c:pt>
                <c:pt idx="134">
                  <c:v>39508</c:v>
                </c:pt>
                <c:pt idx="135">
                  <c:v>39539</c:v>
                </c:pt>
                <c:pt idx="136">
                  <c:v>39569</c:v>
                </c:pt>
                <c:pt idx="137">
                  <c:v>39600</c:v>
                </c:pt>
                <c:pt idx="138">
                  <c:v>39630</c:v>
                </c:pt>
                <c:pt idx="139">
                  <c:v>39661</c:v>
                </c:pt>
                <c:pt idx="140">
                  <c:v>39692</c:v>
                </c:pt>
                <c:pt idx="141">
                  <c:v>39722</c:v>
                </c:pt>
                <c:pt idx="142">
                  <c:v>39753</c:v>
                </c:pt>
                <c:pt idx="143">
                  <c:v>39783</c:v>
                </c:pt>
                <c:pt idx="144">
                  <c:v>39814</c:v>
                </c:pt>
                <c:pt idx="145">
                  <c:v>39845</c:v>
                </c:pt>
                <c:pt idx="146">
                  <c:v>39873</c:v>
                </c:pt>
                <c:pt idx="147">
                  <c:v>39904</c:v>
                </c:pt>
                <c:pt idx="148">
                  <c:v>39934</c:v>
                </c:pt>
                <c:pt idx="149">
                  <c:v>39965</c:v>
                </c:pt>
                <c:pt idx="150">
                  <c:v>39995</c:v>
                </c:pt>
                <c:pt idx="151">
                  <c:v>40026</c:v>
                </c:pt>
                <c:pt idx="152">
                  <c:v>40057</c:v>
                </c:pt>
                <c:pt idx="153">
                  <c:v>40087</c:v>
                </c:pt>
                <c:pt idx="154">
                  <c:v>40118</c:v>
                </c:pt>
                <c:pt idx="155">
                  <c:v>40148</c:v>
                </c:pt>
                <c:pt idx="156">
                  <c:v>40179</c:v>
                </c:pt>
                <c:pt idx="157">
                  <c:v>40210</c:v>
                </c:pt>
                <c:pt idx="158">
                  <c:v>40238</c:v>
                </c:pt>
                <c:pt idx="159">
                  <c:v>40269</c:v>
                </c:pt>
                <c:pt idx="160">
                  <c:v>40299</c:v>
                </c:pt>
                <c:pt idx="161">
                  <c:v>40330</c:v>
                </c:pt>
                <c:pt idx="162">
                  <c:v>40360</c:v>
                </c:pt>
                <c:pt idx="163">
                  <c:v>40391</c:v>
                </c:pt>
                <c:pt idx="164">
                  <c:v>40422</c:v>
                </c:pt>
                <c:pt idx="165">
                  <c:v>40452</c:v>
                </c:pt>
                <c:pt idx="166">
                  <c:v>40483</c:v>
                </c:pt>
                <c:pt idx="167">
                  <c:v>40513</c:v>
                </c:pt>
                <c:pt idx="168">
                  <c:v>40544</c:v>
                </c:pt>
                <c:pt idx="169">
                  <c:v>40575</c:v>
                </c:pt>
                <c:pt idx="170">
                  <c:v>40603</c:v>
                </c:pt>
                <c:pt idx="171">
                  <c:v>40634</c:v>
                </c:pt>
                <c:pt idx="172">
                  <c:v>40664</c:v>
                </c:pt>
                <c:pt idx="173">
                  <c:v>40695</c:v>
                </c:pt>
                <c:pt idx="174">
                  <c:v>40725</c:v>
                </c:pt>
                <c:pt idx="175">
                  <c:v>40756</c:v>
                </c:pt>
                <c:pt idx="176">
                  <c:v>40787</c:v>
                </c:pt>
                <c:pt idx="177">
                  <c:v>40817</c:v>
                </c:pt>
                <c:pt idx="178">
                  <c:v>40848</c:v>
                </c:pt>
                <c:pt idx="179">
                  <c:v>40878</c:v>
                </c:pt>
                <c:pt idx="180">
                  <c:v>40909</c:v>
                </c:pt>
                <c:pt idx="181">
                  <c:v>40940</c:v>
                </c:pt>
                <c:pt idx="182">
                  <c:v>40969</c:v>
                </c:pt>
                <c:pt idx="183">
                  <c:v>41000</c:v>
                </c:pt>
                <c:pt idx="184">
                  <c:v>41030</c:v>
                </c:pt>
                <c:pt idx="185">
                  <c:v>41061</c:v>
                </c:pt>
                <c:pt idx="186">
                  <c:v>41091</c:v>
                </c:pt>
                <c:pt idx="187">
                  <c:v>41122</c:v>
                </c:pt>
                <c:pt idx="188">
                  <c:v>41153</c:v>
                </c:pt>
                <c:pt idx="189">
                  <c:v>41183</c:v>
                </c:pt>
                <c:pt idx="190">
                  <c:v>41214</c:v>
                </c:pt>
                <c:pt idx="191">
                  <c:v>41244</c:v>
                </c:pt>
                <c:pt idx="192">
                  <c:v>41275</c:v>
                </c:pt>
                <c:pt idx="193">
                  <c:v>41306</c:v>
                </c:pt>
                <c:pt idx="194">
                  <c:v>41334</c:v>
                </c:pt>
                <c:pt idx="195">
                  <c:v>41365</c:v>
                </c:pt>
                <c:pt idx="196">
                  <c:v>41395</c:v>
                </c:pt>
                <c:pt idx="197">
                  <c:v>41426</c:v>
                </c:pt>
                <c:pt idx="198">
                  <c:v>41456</c:v>
                </c:pt>
                <c:pt idx="199">
                  <c:v>41487</c:v>
                </c:pt>
                <c:pt idx="200">
                  <c:v>41518</c:v>
                </c:pt>
                <c:pt idx="201">
                  <c:v>41548</c:v>
                </c:pt>
                <c:pt idx="202">
                  <c:v>41579</c:v>
                </c:pt>
                <c:pt idx="203">
                  <c:v>41609</c:v>
                </c:pt>
                <c:pt idx="204">
                  <c:v>41640</c:v>
                </c:pt>
                <c:pt idx="205">
                  <c:v>41671</c:v>
                </c:pt>
                <c:pt idx="206">
                  <c:v>41699</c:v>
                </c:pt>
                <c:pt idx="207">
                  <c:v>41730</c:v>
                </c:pt>
                <c:pt idx="208">
                  <c:v>41760</c:v>
                </c:pt>
                <c:pt idx="209">
                  <c:v>41791</c:v>
                </c:pt>
                <c:pt idx="210">
                  <c:v>41821</c:v>
                </c:pt>
                <c:pt idx="211">
                  <c:v>41852</c:v>
                </c:pt>
                <c:pt idx="212">
                  <c:v>41883</c:v>
                </c:pt>
                <c:pt idx="213">
                  <c:v>41913</c:v>
                </c:pt>
                <c:pt idx="214">
                  <c:v>41944</c:v>
                </c:pt>
                <c:pt idx="215">
                  <c:v>41974</c:v>
                </c:pt>
                <c:pt idx="216">
                  <c:v>42005</c:v>
                </c:pt>
                <c:pt idx="217">
                  <c:v>42036</c:v>
                </c:pt>
                <c:pt idx="218">
                  <c:v>42064</c:v>
                </c:pt>
                <c:pt idx="219">
                  <c:v>42095</c:v>
                </c:pt>
                <c:pt idx="220">
                  <c:v>42125</c:v>
                </c:pt>
                <c:pt idx="221">
                  <c:v>42156</c:v>
                </c:pt>
                <c:pt idx="222">
                  <c:v>42186</c:v>
                </c:pt>
                <c:pt idx="223">
                  <c:v>42217</c:v>
                </c:pt>
                <c:pt idx="224">
                  <c:v>42248</c:v>
                </c:pt>
                <c:pt idx="225">
                  <c:v>42278</c:v>
                </c:pt>
                <c:pt idx="226">
                  <c:v>42309</c:v>
                </c:pt>
                <c:pt idx="227">
                  <c:v>42339</c:v>
                </c:pt>
                <c:pt idx="228">
                  <c:v>42370</c:v>
                </c:pt>
                <c:pt idx="229">
                  <c:v>42401</c:v>
                </c:pt>
                <c:pt idx="230">
                  <c:v>42430</c:v>
                </c:pt>
                <c:pt idx="231">
                  <c:v>42461</c:v>
                </c:pt>
                <c:pt idx="232">
                  <c:v>42491</c:v>
                </c:pt>
                <c:pt idx="233">
                  <c:v>42522</c:v>
                </c:pt>
                <c:pt idx="234">
                  <c:v>42552</c:v>
                </c:pt>
                <c:pt idx="235">
                  <c:v>42583</c:v>
                </c:pt>
                <c:pt idx="236">
                  <c:v>42614</c:v>
                </c:pt>
                <c:pt idx="237">
                  <c:v>42644</c:v>
                </c:pt>
                <c:pt idx="238">
                  <c:v>42675</c:v>
                </c:pt>
                <c:pt idx="239">
                  <c:v>42705</c:v>
                </c:pt>
                <c:pt idx="240">
                  <c:v>42736</c:v>
                </c:pt>
                <c:pt idx="241">
                  <c:v>42767</c:v>
                </c:pt>
                <c:pt idx="242">
                  <c:v>42795</c:v>
                </c:pt>
                <c:pt idx="243">
                  <c:v>42826</c:v>
                </c:pt>
                <c:pt idx="244">
                  <c:v>42856</c:v>
                </c:pt>
                <c:pt idx="245">
                  <c:v>42887</c:v>
                </c:pt>
                <c:pt idx="246">
                  <c:v>42917</c:v>
                </c:pt>
                <c:pt idx="247">
                  <c:v>42948</c:v>
                </c:pt>
                <c:pt idx="248">
                  <c:v>42979</c:v>
                </c:pt>
                <c:pt idx="249">
                  <c:v>43009</c:v>
                </c:pt>
                <c:pt idx="250">
                  <c:v>43040</c:v>
                </c:pt>
                <c:pt idx="251">
                  <c:v>43070</c:v>
                </c:pt>
                <c:pt idx="252">
                  <c:v>43101</c:v>
                </c:pt>
                <c:pt idx="253">
                  <c:v>43132</c:v>
                </c:pt>
                <c:pt idx="254">
                  <c:v>43160</c:v>
                </c:pt>
                <c:pt idx="255">
                  <c:v>43191</c:v>
                </c:pt>
                <c:pt idx="256">
                  <c:v>43221</c:v>
                </c:pt>
                <c:pt idx="257">
                  <c:v>43252</c:v>
                </c:pt>
                <c:pt idx="258">
                  <c:v>43282</c:v>
                </c:pt>
                <c:pt idx="259">
                  <c:v>43313</c:v>
                </c:pt>
                <c:pt idx="260">
                  <c:v>43344</c:v>
                </c:pt>
                <c:pt idx="261">
                  <c:v>43374</c:v>
                </c:pt>
                <c:pt idx="262">
                  <c:v>43405</c:v>
                </c:pt>
                <c:pt idx="263">
                  <c:v>43435</c:v>
                </c:pt>
                <c:pt idx="264">
                  <c:v>43466</c:v>
                </c:pt>
                <c:pt idx="265">
                  <c:v>43497</c:v>
                </c:pt>
                <c:pt idx="266">
                  <c:v>43525</c:v>
                </c:pt>
                <c:pt idx="267">
                  <c:v>43556</c:v>
                </c:pt>
                <c:pt idx="268">
                  <c:v>43586</c:v>
                </c:pt>
                <c:pt idx="269">
                  <c:v>43617</c:v>
                </c:pt>
                <c:pt idx="270">
                  <c:v>43647</c:v>
                </c:pt>
                <c:pt idx="271">
                  <c:v>43678</c:v>
                </c:pt>
                <c:pt idx="272">
                  <c:v>43709</c:v>
                </c:pt>
                <c:pt idx="273">
                  <c:v>43739</c:v>
                </c:pt>
                <c:pt idx="274">
                  <c:v>43770</c:v>
                </c:pt>
                <c:pt idx="275">
                  <c:v>43800</c:v>
                </c:pt>
                <c:pt idx="276">
                  <c:v>43831</c:v>
                </c:pt>
                <c:pt idx="277">
                  <c:v>43862</c:v>
                </c:pt>
                <c:pt idx="278">
                  <c:v>43891</c:v>
                </c:pt>
                <c:pt idx="279">
                  <c:v>43922</c:v>
                </c:pt>
                <c:pt idx="280">
                  <c:v>43952</c:v>
                </c:pt>
                <c:pt idx="281">
                  <c:v>43983</c:v>
                </c:pt>
                <c:pt idx="282">
                  <c:v>44013</c:v>
                </c:pt>
                <c:pt idx="283">
                  <c:v>44044</c:v>
                </c:pt>
                <c:pt idx="284">
                  <c:v>44075</c:v>
                </c:pt>
                <c:pt idx="285">
                  <c:v>44105</c:v>
                </c:pt>
                <c:pt idx="286">
                  <c:v>44136</c:v>
                </c:pt>
                <c:pt idx="287">
                  <c:v>44166</c:v>
                </c:pt>
                <c:pt idx="288">
                  <c:v>44197</c:v>
                </c:pt>
                <c:pt idx="289">
                  <c:v>44228</c:v>
                </c:pt>
                <c:pt idx="290">
                  <c:v>44256</c:v>
                </c:pt>
                <c:pt idx="291">
                  <c:v>44287</c:v>
                </c:pt>
                <c:pt idx="292">
                  <c:v>44317</c:v>
                </c:pt>
                <c:pt idx="293">
                  <c:v>44348</c:v>
                </c:pt>
                <c:pt idx="294">
                  <c:v>44378</c:v>
                </c:pt>
                <c:pt idx="295">
                  <c:v>44409</c:v>
                </c:pt>
                <c:pt idx="296">
                  <c:v>44440</c:v>
                </c:pt>
                <c:pt idx="297">
                  <c:v>44470</c:v>
                </c:pt>
                <c:pt idx="298">
                  <c:v>44501</c:v>
                </c:pt>
                <c:pt idx="299">
                  <c:v>44531</c:v>
                </c:pt>
                <c:pt idx="300">
                  <c:v>44562</c:v>
                </c:pt>
                <c:pt idx="301">
                  <c:v>44593</c:v>
                </c:pt>
                <c:pt idx="302">
                  <c:v>44621</c:v>
                </c:pt>
                <c:pt idx="303">
                  <c:v>44652</c:v>
                </c:pt>
                <c:pt idx="304">
                  <c:v>44682</c:v>
                </c:pt>
                <c:pt idx="305">
                  <c:v>44713</c:v>
                </c:pt>
                <c:pt idx="306">
                  <c:v>44743</c:v>
                </c:pt>
                <c:pt idx="307">
                  <c:v>44774</c:v>
                </c:pt>
                <c:pt idx="308">
                  <c:v>44805</c:v>
                </c:pt>
                <c:pt idx="309">
                  <c:v>44835</c:v>
                </c:pt>
                <c:pt idx="310">
                  <c:v>44866</c:v>
                </c:pt>
                <c:pt idx="311">
                  <c:v>44896</c:v>
                </c:pt>
                <c:pt idx="312">
                  <c:v>44927</c:v>
                </c:pt>
                <c:pt idx="313">
                  <c:v>44958</c:v>
                </c:pt>
                <c:pt idx="314">
                  <c:v>44986</c:v>
                </c:pt>
                <c:pt idx="315">
                  <c:v>45017</c:v>
                </c:pt>
                <c:pt idx="316">
                  <c:v>45047</c:v>
                </c:pt>
                <c:pt idx="317">
                  <c:v>45078</c:v>
                </c:pt>
                <c:pt idx="318">
                  <c:v>45108</c:v>
                </c:pt>
                <c:pt idx="319">
                  <c:v>45139</c:v>
                </c:pt>
                <c:pt idx="320">
                  <c:v>45170</c:v>
                </c:pt>
                <c:pt idx="321">
                  <c:v>45200</c:v>
                </c:pt>
                <c:pt idx="322">
                  <c:v>45231</c:v>
                </c:pt>
                <c:pt idx="323">
                  <c:v>45261</c:v>
                </c:pt>
                <c:pt idx="324">
                  <c:v>45292</c:v>
                </c:pt>
                <c:pt idx="325">
                  <c:v>45323</c:v>
                </c:pt>
                <c:pt idx="326">
                  <c:v>45352</c:v>
                </c:pt>
                <c:pt idx="327">
                  <c:v>45383</c:v>
                </c:pt>
                <c:pt idx="328">
                  <c:v>45413</c:v>
                </c:pt>
                <c:pt idx="329">
                  <c:v>45444</c:v>
                </c:pt>
                <c:pt idx="330">
                  <c:v>45474</c:v>
                </c:pt>
                <c:pt idx="331">
                  <c:v>45505</c:v>
                </c:pt>
                <c:pt idx="332">
                  <c:v>45536</c:v>
                </c:pt>
                <c:pt idx="333">
                  <c:v>45566</c:v>
                </c:pt>
                <c:pt idx="334">
                  <c:v>45597</c:v>
                </c:pt>
                <c:pt idx="335">
                  <c:v>45627</c:v>
                </c:pt>
                <c:pt idx="336">
                  <c:v>45658</c:v>
                </c:pt>
              </c:numCache>
            </c:numRef>
          </c:cat>
          <c:val>
            <c:numRef>
              <c:f>'Global Uncertainty Index'!$H$7:$H$386</c:f>
              <c:numCache>
                <c:formatCode>0.00</c:formatCode>
                <c:ptCount val="380"/>
                <c:pt idx="0">
                  <c:v>76.682820000000007</c:v>
                </c:pt>
                <c:pt idx="1">
                  <c:v>79.628659999999996</c:v>
                </c:pt>
                <c:pt idx="2">
                  <c:v>65.322519999999997</c:v>
                </c:pt>
                <c:pt idx="3">
                  <c:v>74.696809999999999</c:v>
                </c:pt>
                <c:pt idx="4">
                  <c:v>73.000100000000003</c:v>
                </c:pt>
                <c:pt idx="5">
                  <c:v>79.237549999999999</c:v>
                </c:pt>
                <c:pt idx="6">
                  <c:v>62.309310000000004</c:v>
                </c:pt>
                <c:pt idx="7">
                  <c:v>59.320079999999997</c:v>
                </c:pt>
                <c:pt idx="8">
                  <c:v>65.767189999999999</c:v>
                </c:pt>
                <c:pt idx="9">
                  <c:v>79.057379999999995</c:v>
                </c:pt>
                <c:pt idx="10">
                  <c:v>89.504649999999998</c:v>
                </c:pt>
                <c:pt idx="11">
                  <c:v>95.992040000000003</c:v>
                </c:pt>
                <c:pt idx="12">
                  <c:v>92.525310000000005</c:v>
                </c:pt>
                <c:pt idx="13">
                  <c:v>80.902709999999999</c:v>
                </c:pt>
                <c:pt idx="14">
                  <c:v>81.468509999999995</c:v>
                </c:pt>
                <c:pt idx="15">
                  <c:v>72.017399999999995</c:v>
                </c:pt>
                <c:pt idx="16">
                  <c:v>79.382829999999998</c:v>
                </c:pt>
                <c:pt idx="17">
                  <c:v>80.411860000000004</c:v>
                </c:pt>
                <c:pt idx="18">
                  <c:v>97.078860000000006</c:v>
                </c:pt>
                <c:pt idx="19">
                  <c:v>106.72217000000001</c:v>
                </c:pt>
                <c:pt idx="20">
                  <c:v>138.76643000000001</c:v>
                </c:pt>
                <c:pt idx="21">
                  <c:v>113.99406</c:v>
                </c:pt>
                <c:pt idx="22">
                  <c:v>89.508449999999996</c:v>
                </c:pt>
                <c:pt idx="23">
                  <c:v>88.137020000000007</c:v>
                </c:pt>
                <c:pt idx="24">
                  <c:v>95.660049999999998</c:v>
                </c:pt>
                <c:pt idx="25">
                  <c:v>78.14237</c:v>
                </c:pt>
                <c:pt idx="26">
                  <c:v>61.943730000000002</c:v>
                </c:pt>
                <c:pt idx="27">
                  <c:v>58.764159999999997</c:v>
                </c:pt>
                <c:pt idx="28">
                  <c:v>72.222530000000006</c:v>
                </c:pt>
                <c:pt idx="29">
                  <c:v>71.706620000000001</c:v>
                </c:pt>
                <c:pt idx="30">
                  <c:v>70.861360000000005</c:v>
                </c:pt>
                <c:pt idx="31">
                  <c:v>61.165889999999997</c:v>
                </c:pt>
                <c:pt idx="32">
                  <c:v>66.15558</c:v>
                </c:pt>
                <c:pt idx="33">
                  <c:v>67.002049999999997</c:v>
                </c:pt>
                <c:pt idx="34">
                  <c:v>65.486859999999993</c:v>
                </c:pt>
                <c:pt idx="35">
                  <c:v>56.824750000000002</c:v>
                </c:pt>
                <c:pt idx="36">
                  <c:v>61.848439999999997</c:v>
                </c:pt>
                <c:pt idx="37">
                  <c:v>54.11562</c:v>
                </c:pt>
                <c:pt idx="38">
                  <c:v>57.945360000000001</c:v>
                </c:pt>
                <c:pt idx="39">
                  <c:v>60.81823</c:v>
                </c:pt>
                <c:pt idx="40">
                  <c:v>83.343419999999995</c:v>
                </c:pt>
                <c:pt idx="41">
                  <c:v>82.541179999999997</c:v>
                </c:pt>
                <c:pt idx="42">
                  <c:v>59.317019999999999</c:v>
                </c:pt>
                <c:pt idx="43">
                  <c:v>51.493229999999997</c:v>
                </c:pt>
                <c:pt idx="44">
                  <c:v>62.449860000000001</c:v>
                </c:pt>
                <c:pt idx="45">
                  <c:v>68.177790000000002</c:v>
                </c:pt>
                <c:pt idx="46">
                  <c:v>104.08306</c:v>
                </c:pt>
                <c:pt idx="47">
                  <c:v>97.785150000000002</c:v>
                </c:pt>
                <c:pt idx="48">
                  <c:v>94.809160000000006</c:v>
                </c:pt>
                <c:pt idx="49">
                  <c:v>93.876379999999997</c:v>
                </c:pt>
                <c:pt idx="50">
                  <c:v>106.30289</c:v>
                </c:pt>
                <c:pt idx="51">
                  <c:v>101.50718000000001</c:v>
                </c:pt>
                <c:pt idx="52">
                  <c:v>80.600920000000002</c:v>
                </c:pt>
                <c:pt idx="53">
                  <c:v>69.825419999999994</c:v>
                </c:pt>
                <c:pt idx="54">
                  <c:v>95.06953</c:v>
                </c:pt>
                <c:pt idx="55">
                  <c:v>84.385230000000007</c:v>
                </c:pt>
                <c:pt idx="56">
                  <c:v>168.51573999999999</c:v>
                </c:pt>
                <c:pt idx="57">
                  <c:v>166.48473000000001</c:v>
                </c:pt>
                <c:pt idx="58">
                  <c:v>120.00543999999999</c:v>
                </c:pt>
                <c:pt idx="59">
                  <c:v>104.18315</c:v>
                </c:pt>
                <c:pt idx="60">
                  <c:v>104.92094</c:v>
                </c:pt>
                <c:pt idx="61">
                  <c:v>88.759140000000002</c:v>
                </c:pt>
                <c:pt idx="62">
                  <c:v>79.323719999999994</c:v>
                </c:pt>
                <c:pt idx="63">
                  <c:v>83.016040000000004</c:v>
                </c:pt>
                <c:pt idx="64">
                  <c:v>75.608469999999997</c:v>
                </c:pt>
                <c:pt idx="65">
                  <c:v>94.181730000000002</c:v>
                </c:pt>
                <c:pt idx="66">
                  <c:v>94.945599999999999</c:v>
                </c:pt>
                <c:pt idx="67">
                  <c:v>104.21227</c:v>
                </c:pt>
                <c:pt idx="68">
                  <c:v>121.58344</c:v>
                </c:pt>
                <c:pt idx="69">
                  <c:v>117.94096999999999</c:v>
                </c:pt>
                <c:pt idx="70">
                  <c:v>116.31368000000001</c:v>
                </c:pt>
                <c:pt idx="71">
                  <c:v>113.51372000000001</c:v>
                </c:pt>
                <c:pt idx="72">
                  <c:v>116.83713</c:v>
                </c:pt>
                <c:pt idx="73">
                  <c:v>125.00337</c:v>
                </c:pt>
                <c:pt idx="74">
                  <c:v>158.63929999999999</c:v>
                </c:pt>
                <c:pt idx="75">
                  <c:v>128.01306</c:v>
                </c:pt>
                <c:pt idx="76">
                  <c:v>101.03100999999999</c:v>
                </c:pt>
                <c:pt idx="77">
                  <c:v>82.318340000000006</c:v>
                </c:pt>
                <c:pt idx="78">
                  <c:v>79.884950000000003</c:v>
                </c:pt>
                <c:pt idx="79">
                  <c:v>70.582629999999995</c:v>
                </c:pt>
                <c:pt idx="80">
                  <c:v>78.714290000000005</c:v>
                </c:pt>
                <c:pt idx="81">
                  <c:v>78.475449999999995</c:v>
                </c:pt>
                <c:pt idx="82">
                  <c:v>73.722179999999994</c:v>
                </c:pt>
                <c:pt idx="83">
                  <c:v>70.413719999999998</c:v>
                </c:pt>
                <c:pt idx="84">
                  <c:v>77.239829999999998</c:v>
                </c:pt>
                <c:pt idx="85">
                  <c:v>76.785340000000005</c:v>
                </c:pt>
                <c:pt idx="86">
                  <c:v>75.348839999999996</c:v>
                </c:pt>
                <c:pt idx="87">
                  <c:v>76.578389999999999</c:v>
                </c:pt>
                <c:pt idx="88">
                  <c:v>98.837959999999995</c:v>
                </c:pt>
                <c:pt idx="89">
                  <c:v>76.486819999999994</c:v>
                </c:pt>
                <c:pt idx="90">
                  <c:v>70.287899999999993</c:v>
                </c:pt>
                <c:pt idx="91">
                  <c:v>68.622380000000007</c:v>
                </c:pt>
                <c:pt idx="92">
                  <c:v>76.007710000000003</c:v>
                </c:pt>
                <c:pt idx="93">
                  <c:v>89.214579999999998</c:v>
                </c:pt>
                <c:pt idx="94">
                  <c:v>81.196399999999997</c:v>
                </c:pt>
                <c:pt idx="95">
                  <c:v>66.418490000000006</c:v>
                </c:pt>
                <c:pt idx="96">
                  <c:v>63.85333</c:v>
                </c:pt>
                <c:pt idx="97">
                  <c:v>56.020589999999999</c:v>
                </c:pt>
                <c:pt idx="98">
                  <c:v>58.170499999999997</c:v>
                </c:pt>
                <c:pt idx="99">
                  <c:v>71.234059999999999</c:v>
                </c:pt>
                <c:pt idx="100">
                  <c:v>68.045879999999997</c:v>
                </c:pt>
                <c:pt idx="101">
                  <c:v>69.423330000000007</c:v>
                </c:pt>
                <c:pt idx="102">
                  <c:v>60.745449999999998</c:v>
                </c:pt>
                <c:pt idx="103">
                  <c:v>62.711530000000003</c:v>
                </c:pt>
                <c:pt idx="104">
                  <c:v>89.234480000000005</c:v>
                </c:pt>
                <c:pt idx="105">
                  <c:v>65.225040000000007</c:v>
                </c:pt>
                <c:pt idx="106">
                  <c:v>66.150059999999996</c:v>
                </c:pt>
                <c:pt idx="107">
                  <c:v>63.684849999999997</c:v>
                </c:pt>
                <c:pt idx="108">
                  <c:v>73.029409999999999</c:v>
                </c:pt>
                <c:pt idx="109">
                  <c:v>58.51408</c:v>
                </c:pt>
                <c:pt idx="110">
                  <c:v>60.927680000000002</c:v>
                </c:pt>
                <c:pt idx="111">
                  <c:v>76.313320000000004</c:v>
                </c:pt>
                <c:pt idx="112">
                  <c:v>63.156300000000002</c:v>
                </c:pt>
                <c:pt idx="113">
                  <c:v>74.80735</c:v>
                </c:pt>
                <c:pt idx="114">
                  <c:v>67.824010000000001</c:v>
                </c:pt>
                <c:pt idx="115">
                  <c:v>59.230370000000001</c:v>
                </c:pt>
                <c:pt idx="116">
                  <c:v>59.080739999999999</c:v>
                </c:pt>
                <c:pt idx="117">
                  <c:v>63.980589999999999</c:v>
                </c:pt>
                <c:pt idx="118">
                  <c:v>60.644970000000001</c:v>
                </c:pt>
                <c:pt idx="119">
                  <c:v>59.295670000000001</c:v>
                </c:pt>
                <c:pt idx="120">
                  <c:v>67.416939999999997</c:v>
                </c:pt>
                <c:pt idx="121">
                  <c:v>57.740360000000003</c:v>
                </c:pt>
                <c:pt idx="122">
                  <c:v>65.343310000000002</c:v>
                </c:pt>
                <c:pt idx="123">
                  <c:v>64.508349999999993</c:v>
                </c:pt>
                <c:pt idx="124">
                  <c:v>56.205939999999998</c:v>
                </c:pt>
                <c:pt idx="125">
                  <c:v>57.684100000000001</c:v>
                </c:pt>
                <c:pt idx="126">
                  <c:v>55.135890000000003</c:v>
                </c:pt>
                <c:pt idx="127">
                  <c:v>74.651610000000005</c:v>
                </c:pt>
                <c:pt idx="128">
                  <c:v>93.773790000000005</c:v>
                </c:pt>
                <c:pt idx="129">
                  <c:v>79.164969999999997</c:v>
                </c:pt>
                <c:pt idx="130">
                  <c:v>81.485380000000006</c:v>
                </c:pt>
                <c:pt idx="131">
                  <c:v>96.256</c:v>
                </c:pt>
                <c:pt idx="132">
                  <c:v>133.2157</c:v>
                </c:pt>
                <c:pt idx="133">
                  <c:v>102.89446</c:v>
                </c:pt>
                <c:pt idx="134">
                  <c:v>125.59138</c:v>
                </c:pt>
                <c:pt idx="135">
                  <c:v>98.384219999999999</c:v>
                </c:pt>
                <c:pt idx="136">
                  <c:v>80.79701</c:v>
                </c:pt>
                <c:pt idx="137">
                  <c:v>94.945139999999995</c:v>
                </c:pt>
                <c:pt idx="138">
                  <c:v>103.71632</c:v>
                </c:pt>
                <c:pt idx="139">
                  <c:v>98.424539999999993</c:v>
                </c:pt>
                <c:pt idx="140">
                  <c:v>169.07884999999999</c:v>
                </c:pt>
                <c:pt idx="141">
                  <c:v>204.41337999999999</c:v>
                </c:pt>
                <c:pt idx="142">
                  <c:v>145.25378000000001</c:v>
                </c:pt>
                <c:pt idx="143">
                  <c:v>150.54867999999999</c:v>
                </c:pt>
                <c:pt idx="144">
                  <c:v>146.60615000000001</c:v>
                </c:pt>
                <c:pt idx="145">
                  <c:v>144.38553999999999</c:v>
                </c:pt>
                <c:pt idx="146">
                  <c:v>135.75658000000001</c:v>
                </c:pt>
                <c:pt idx="147">
                  <c:v>106.32822</c:v>
                </c:pt>
                <c:pt idx="148">
                  <c:v>100.22731</c:v>
                </c:pt>
                <c:pt idx="149">
                  <c:v>116.62927999999999</c:v>
                </c:pt>
                <c:pt idx="150">
                  <c:v>107.78654</c:v>
                </c:pt>
                <c:pt idx="151">
                  <c:v>100.06377999999999</c:v>
                </c:pt>
                <c:pt idx="152">
                  <c:v>106.63324</c:v>
                </c:pt>
                <c:pt idx="153">
                  <c:v>87.563220000000001</c:v>
                </c:pt>
                <c:pt idx="154">
                  <c:v>98.016580000000005</c:v>
                </c:pt>
                <c:pt idx="155">
                  <c:v>97.565650000000005</c:v>
                </c:pt>
                <c:pt idx="156">
                  <c:v>111.69762</c:v>
                </c:pt>
                <c:pt idx="157">
                  <c:v>114.11709999999999</c:v>
                </c:pt>
                <c:pt idx="158">
                  <c:v>108.40138</c:v>
                </c:pt>
                <c:pt idx="159">
                  <c:v>99.530630000000002</c:v>
                </c:pt>
                <c:pt idx="160">
                  <c:v>141.459</c:v>
                </c:pt>
                <c:pt idx="161">
                  <c:v>133.32392999999999</c:v>
                </c:pt>
                <c:pt idx="162">
                  <c:v>134.50996000000001</c:v>
                </c:pt>
                <c:pt idx="163">
                  <c:v>117.15206000000001</c:v>
                </c:pt>
                <c:pt idx="164">
                  <c:v>126.14063</c:v>
                </c:pt>
                <c:pt idx="165">
                  <c:v>115.63023</c:v>
                </c:pt>
                <c:pt idx="166">
                  <c:v>121.33871000000001</c:v>
                </c:pt>
                <c:pt idx="167">
                  <c:v>131.25176999999999</c:v>
                </c:pt>
                <c:pt idx="168">
                  <c:v>116.61066</c:v>
                </c:pt>
                <c:pt idx="169">
                  <c:v>92.798060000000007</c:v>
                </c:pt>
                <c:pt idx="170">
                  <c:v>125.66862</c:v>
                </c:pt>
                <c:pt idx="171">
                  <c:v>117.71719</c:v>
                </c:pt>
                <c:pt idx="172">
                  <c:v>85.725009999999997</c:v>
                </c:pt>
                <c:pt idx="173">
                  <c:v>112.2045</c:v>
                </c:pt>
                <c:pt idx="174">
                  <c:v>155.19</c:v>
                </c:pt>
                <c:pt idx="175">
                  <c:v>211.36224000000001</c:v>
                </c:pt>
                <c:pt idx="176">
                  <c:v>187.42158000000001</c:v>
                </c:pt>
                <c:pt idx="177">
                  <c:v>171.26237</c:v>
                </c:pt>
                <c:pt idx="178">
                  <c:v>204.25454999999999</c:v>
                </c:pt>
                <c:pt idx="179">
                  <c:v>192.00119000000001</c:v>
                </c:pt>
                <c:pt idx="180">
                  <c:v>168.17758000000001</c:v>
                </c:pt>
                <c:pt idx="181">
                  <c:v>148.92089000000001</c:v>
                </c:pt>
                <c:pt idx="182">
                  <c:v>148.48627999999999</c:v>
                </c:pt>
                <c:pt idx="183">
                  <c:v>131.34002000000001</c:v>
                </c:pt>
                <c:pt idx="184">
                  <c:v>165.20343</c:v>
                </c:pt>
                <c:pt idx="185">
                  <c:v>195.63965999999999</c:v>
                </c:pt>
                <c:pt idx="186">
                  <c:v>162.99445</c:v>
                </c:pt>
                <c:pt idx="187">
                  <c:v>126.84390999999999</c:v>
                </c:pt>
                <c:pt idx="188">
                  <c:v>152.47948</c:v>
                </c:pt>
                <c:pt idx="189">
                  <c:v>162.74745999999999</c:v>
                </c:pt>
                <c:pt idx="190">
                  <c:v>171.18896000000001</c:v>
                </c:pt>
                <c:pt idx="191">
                  <c:v>165.92957000000001</c:v>
                </c:pt>
                <c:pt idx="192">
                  <c:v>165.28530000000001</c:v>
                </c:pt>
                <c:pt idx="193">
                  <c:v>125.70273</c:v>
                </c:pt>
                <c:pt idx="194">
                  <c:v>138.69771</c:v>
                </c:pt>
                <c:pt idx="195">
                  <c:v>134.83123000000001</c:v>
                </c:pt>
                <c:pt idx="196">
                  <c:v>104.94239</c:v>
                </c:pt>
                <c:pt idx="197">
                  <c:v>117.4661</c:v>
                </c:pt>
                <c:pt idx="198">
                  <c:v>107.60302</c:v>
                </c:pt>
                <c:pt idx="199">
                  <c:v>124.68352</c:v>
                </c:pt>
                <c:pt idx="200">
                  <c:v>131.79626999999999</c:v>
                </c:pt>
                <c:pt idx="201">
                  <c:v>151.88659000000001</c:v>
                </c:pt>
                <c:pt idx="202">
                  <c:v>96.309700000000007</c:v>
                </c:pt>
                <c:pt idx="203">
                  <c:v>121.48312</c:v>
                </c:pt>
                <c:pt idx="204">
                  <c:v>112.83255</c:v>
                </c:pt>
                <c:pt idx="205">
                  <c:v>95.828800000000001</c:v>
                </c:pt>
                <c:pt idx="206">
                  <c:v>111.5376</c:v>
                </c:pt>
                <c:pt idx="207">
                  <c:v>105.28116</c:v>
                </c:pt>
                <c:pt idx="208">
                  <c:v>106.24767</c:v>
                </c:pt>
                <c:pt idx="209">
                  <c:v>89.127589999999998</c:v>
                </c:pt>
                <c:pt idx="210">
                  <c:v>97.021299999999997</c:v>
                </c:pt>
                <c:pt idx="211">
                  <c:v>107.35536</c:v>
                </c:pt>
                <c:pt idx="212">
                  <c:v>129.37329</c:v>
                </c:pt>
                <c:pt idx="213">
                  <c:v>122.37647</c:v>
                </c:pt>
                <c:pt idx="214">
                  <c:v>119.84945</c:v>
                </c:pt>
                <c:pt idx="215">
                  <c:v>113.57711</c:v>
                </c:pt>
                <c:pt idx="216">
                  <c:v>142.34296000000001</c:v>
                </c:pt>
                <c:pt idx="217">
                  <c:v>118.64331</c:v>
                </c:pt>
                <c:pt idx="218">
                  <c:v>106.57043</c:v>
                </c:pt>
                <c:pt idx="219">
                  <c:v>100.77813</c:v>
                </c:pt>
                <c:pt idx="220">
                  <c:v>103.01679</c:v>
                </c:pt>
                <c:pt idx="221">
                  <c:v>115.2158</c:v>
                </c:pt>
                <c:pt idx="222">
                  <c:v>127.93985000000001</c:v>
                </c:pt>
                <c:pt idx="223">
                  <c:v>129.72418999999999</c:v>
                </c:pt>
                <c:pt idx="224">
                  <c:v>177.85273000000001</c:v>
                </c:pt>
                <c:pt idx="225">
                  <c:v>125.69893</c:v>
                </c:pt>
                <c:pt idx="226">
                  <c:v>100.50582</c:v>
                </c:pt>
                <c:pt idx="227">
                  <c:v>116.43980999999999</c:v>
                </c:pt>
                <c:pt idx="228">
                  <c:v>146.25525999999999</c:v>
                </c:pt>
                <c:pt idx="229">
                  <c:v>155.10597999999999</c:v>
                </c:pt>
                <c:pt idx="230">
                  <c:v>169.20303000000001</c:v>
                </c:pt>
                <c:pt idx="231">
                  <c:v>147.72075000000001</c:v>
                </c:pt>
                <c:pt idx="232">
                  <c:v>130.61136999999999</c:v>
                </c:pt>
                <c:pt idx="233">
                  <c:v>235.44001</c:v>
                </c:pt>
                <c:pt idx="234">
                  <c:v>227.83557999999999</c:v>
                </c:pt>
                <c:pt idx="235">
                  <c:v>146.23656</c:v>
                </c:pt>
                <c:pt idx="236">
                  <c:v>154.12687</c:v>
                </c:pt>
                <c:pt idx="237">
                  <c:v>131.20613</c:v>
                </c:pt>
                <c:pt idx="238">
                  <c:v>241.61008000000001</c:v>
                </c:pt>
                <c:pt idx="239">
                  <c:v>231.30817999999999</c:v>
                </c:pt>
                <c:pt idx="240">
                  <c:v>275.05160999999998</c:v>
                </c:pt>
                <c:pt idx="241">
                  <c:v>207.73436000000001</c:v>
                </c:pt>
                <c:pt idx="242">
                  <c:v>245.63899000000001</c:v>
                </c:pt>
                <c:pt idx="243">
                  <c:v>181.42510999999999</c:v>
                </c:pt>
                <c:pt idx="244">
                  <c:v>167.30524</c:v>
                </c:pt>
                <c:pt idx="245">
                  <c:v>170.63247000000001</c:v>
                </c:pt>
                <c:pt idx="246">
                  <c:v>150.11977999999999</c:v>
                </c:pt>
                <c:pt idx="247">
                  <c:v>141.00011000000001</c:v>
                </c:pt>
                <c:pt idx="248">
                  <c:v>160.68677</c:v>
                </c:pt>
                <c:pt idx="249">
                  <c:v>155.66927999999999</c:v>
                </c:pt>
                <c:pt idx="250">
                  <c:v>160.51491999999999</c:v>
                </c:pt>
                <c:pt idx="251">
                  <c:v>154.78099</c:v>
                </c:pt>
                <c:pt idx="252">
                  <c:v>146.40350000000001</c:v>
                </c:pt>
                <c:pt idx="253">
                  <c:v>127.00154999999999</c:v>
                </c:pt>
                <c:pt idx="254">
                  <c:v>162.83322999999999</c:v>
                </c:pt>
                <c:pt idx="255">
                  <c:v>161.95481000000001</c:v>
                </c:pt>
                <c:pt idx="256">
                  <c:v>175.38159999999999</c:v>
                </c:pt>
                <c:pt idx="257">
                  <c:v>177.46985000000001</c:v>
                </c:pt>
                <c:pt idx="258">
                  <c:v>228.6738</c:v>
                </c:pt>
                <c:pt idx="259">
                  <c:v>188.28143</c:v>
                </c:pt>
                <c:pt idx="260">
                  <c:v>205.51275000000001</c:v>
                </c:pt>
                <c:pt idx="261">
                  <c:v>231.65609000000001</c:v>
                </c:pt>
                <c:pt idx="262">
                  <c:v>260.26670999999999</c:v>
                </c:pt>
                <c:pt idx="263">
                  <c:v>274.49065000000002</c:v>
                </c:pt>
                <c:pt idx="264">
                  <c:v>263.33398999999997</c:v>
                </c:pt>
                <c:pt idx="265">
                  <c:v>213.4487</c:v>
                </c:pt>
                <c:pt idx="266">
                  <c:v>259.88769000000002</c:v>
                </c:pt>
                <c:pt idx="267">
                  <c:v>202.08606</c:v>
                </c:pt>
                <c:pt idx="268">
                  <c:v>255.46083999999999</c:v>
                </c:pt>
                <c:pt idx="269">
                  <c:v>337.49621000000002</c:v>
                </c:pt>
                <c:pt idx="270">
                  <c:v>270.96638999999999</c:v>
                </c:pt>
                <c:pt idx="271">
                  <c:v>320.72320999999999</c:v>
                </c:pt>
                <c:pt idx="272">
                  <c:v>290.07089999999999</c:v>
                </c:pt>
                <c:pt idx="273">
                  <c:v>273.21636000000001</c:v>
                </c:pt>
                <c:pt idx="274">
                  <c:v>267.17496</c:v>
                </c:pt>
                <c:pt idx="275">
                  <c:v>281.60773</c:v>
                </c:pt>
                <c:pt idx="276">
                  <c:v>238.87627000000001</c:v>
                </c:pt>
                <c:pt idx="277">
                  <c:v>235.45428999999999</c:v>
                </c:pt>
                <c:pt idx="278">
                  <c:v>354.61286000000001</c:v>
                </c:pt>
                <c:pt idx="279">
                  <c:v>366.97897</c:v>
                </c:pt>
                <c:pt idx="280">
                  <c:v>436.65861000000001</c:v>
                </c:pt>
                <c:pt idx="281">
                  <c:v>342.04480999999998</c:v>
                </c:pt>
                <c:pt idx="282">
                  <c:v>350.06033000000002</c:v>
                </c:pt>
                <c:pt idx="283">
                  <c:v>313.01506000000001</c:v>
                </c:pt>
                <c:pt idx="284">
                  <c:v>298.73146000000003</c:v>
                </c:pt>
                <c:pt idx="285">
                  <c:v>310.31916000000001</c:v>
                </c:pt>
                <c:pt idx="286">
                  <c:v>378.61813000000001</c:v>
                </c:pt>
                <c:pt idx="287">
                  <c:v>301.18678</c:v>
                </c:pt>
                <c:pt idx="288">
                  <c:v>287.81045999999998</c:v>
                </c:pt>
                <c:pt idx="289">
                  <c:v>220.49451999999999</c:v>
                </c:pt>
                <c:pt idx="290">
                  <c:v>220.79778999999999</c:v>
                </c:pt>
                <c:pt idx="291">
                  <c:v>207.66381000000001</c:v>
                </c:pt>
                <c:pt idx="292">
                  <c:v>195.80163999999999</c:v>
                </c:pt>
                <c:pt idx="293">
                  <c:v>187.06743</c:v>
                </c:pt>
                <c:pt idx="294">
                  <c:v>205.86833999999999</c:v>
                </c:pt>
                <c:pt idx="295">
                  <c:v>222.61912000000001</c:v>
                </c:pt>
                <c:pt idx="296">
                  <c:v>208.36364</c:v>
                </c:pt>
                <c:pt idx="297">
                  <c:v>200.36627999999999</c:v>
                </c:pt>
                <c:pt idx="298">
                  <c:v>228.65379999999999</c:v>
                </c:pt>
                <c:pt idx="299">
                  <c:v>270.18108999999998</c:v>
                </c:pt>
                <c:pt idx="300">
                  <c:v>240.10983999999999</c:v>
                </c:pt>
                <c:pt idx="301">
                  <c:v>201.78169</c:v>
                </c:pt>
                <c:pt idx="302">
                  <c:v>337.71688</c:v>
                </c:pt>
                <c:pt idx="303">
                  <c:v>322.29262</c:v>
                </c:pt>
                <c:pt idx="304">
                  <c:v>302.42559</c:v>
                </c:pt>
                <c:pt idx="305">
                  <c:v>291.63431000000003</c:v>
                </c:pt>
                <c:pt idx="306">
                  <c:v>327.56835999999998</c:v>
                </c:pt>
                <c:pt idx="307">
                  <c:v>262.17867000000001</c:v>
                </c:pt>
                <c:pt idx="308">
                  <c:v>288.14733000000001</c:v>
                </c:pt>
                <c:pt idx="309">
                  <c:v>306.45902999999998</c:v>
                </c:pt>
                <c:pt idx="310">
                  <c:v>345.06403</c:v>
                </c:pt>
                <c:pt idx="311">
                  <c:v>277.98513000000003</c:v>
                </c:pt>
                <c:pt idx="312">
                  <c:v>261.86626999999999</c:v>
                </c:pt>
                <c:pt idx="313">
                  <c:v>260.07814000000002</c:v>
                </c:pt>
                <c:pt idx="314">
                  <c:v>328.15645999999998</c:v>
                </c:pt>
                <c:pt idx="315">
                  <c:v>249.57545999999999</c:v>
                </c:pt>
                <c:pt idx="316">
                  <c:v>230.82288</c:v>
                </c:pt>
                <c:pt idx="317">
                  <c:v>243.64250999999999</c:v>
                </c:pt>
                <c:pt idx="318">
                  <c:v>241.63311999999999</c:v>
                </c:pt>
                <c:pt idx="319">
                  <c:v>228.62789000000001</c:v>
                </c:pt>
                <c:pt idx="320">
                  <c:v>262.13009</c:v>
                </c:pt>
                <c:pt idx="321">
                  <c:v>239.93136999999999</c:v>
                </c:pt>
                <c:pt idx="322">
                  <c:v>264.80083000000002</c:v>
                </c:pt>
                <c:pt idx="323">
                  <c:v>284.87508000000003</c:v>
                </c:pt>
                <c:pt idx="324">
                  <c:v>244.50069999999999</c:v>
                </c:pt>
                <c:pt idx="325">
                  <c:v>215.36365000000001</c:v>
                </c:pt>
                <c:pt idx="326">
                  <c:v>183.03292999999999</c:v>
                </c:pt>
                <c:pt idx="327">
                  <c:v>192.63508999999999</c:v>
                </c:pt>
                <c:pt idx="328">
                  <c:v>210.74212</c:v>
                </c:pt>
                <c:pt idx="329">
                  <c:v>224.53004999999999</c:v>
                </c:pt>
                <c:pt idx="330">
                  <c:v>243.47701000000001</c:v>
                </c:pt>
                <c:pt idx="331">
                  <c:v>240.65985000000001</c:v>
                </c:pt>
                <c:pt idx="332">
                  <c:v>233.18948</c:v>
                </c:pt>
                <c:pt idx="333">
                  <c:v>234.08721</c:v>
                </c:pt>
                <c:pt idx="334">
                  <c:v>380.96812</c:v>
                </c:pt>
                <c:pt idx="335">
                  <c:v>394.38168000000002</c:v>
                </c:pt>
                <c:pt idx="336">
                  <c:v>460.18130000000002</c:v>
                </c:pt>
              </c:numCache>
            </c:numRef>
          </c:val>
          <c:smooth val="0"/>
          <c:extLst>
            <c:ext xmlns:c16="http://schemas.microsoft.com/office/drawing/2014/chart" uri="{C3380CC4-5D6E-409C-BE32-E72D297353CC}">
              <c16:uniqueId val="{00000000-698D-4A88-B7AB-BDCB06EB2A2C}"/>
            </c:ext>
          </c:extLst>
        </c:ser>
        <c:dLbls>
          <c:showLegendKey val="0"/>
          <c:showVal val="0"/>
          <c:showCatName val="0"/>
          <c:showSerName val="0"/>
          <c:showPercent val="0"/>
          <c:showBubbleSize val="0"/>
        </c:dLbls>
        <c:smooth val="0"/>
        <c:axId val="14925584"/>
        <c:axId val="6626960"/>
      </c:lineChart>
      <c:dateAx>
        <c:axId val="14925584"/>
        <c:scaling>
          <c:orientation val="minMax"/>
          <c:min val="38353"/>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vert="horz"/>
          <a:lstStyle/>
          <a:p>
            <a:pPr>
              <a:defRPr/>
            </a:pPr>
            <a:endParaRPr lang="en-US"/>
          </a:p>
        </c:txPr>
        <c:crossAx val="6626960"/>
        <c:crosses val="autoZero"/>
        <c:auto val="1"/>
        <c:lblOffset val="100"/>
        <c:baseTimeUnit val="months"/>
        <c:majorUnit val="5"/>
        <c:majorTimeUnit val="years"/>
      </c:dateAx>
      <c:valAx>
        <c:axId val="6626960"/>
        <c:scaling>
          <c:orientation val="minMax"/>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14925584"/>
        <c:crosses val="autoZero"/>
        <c:crossBetween val="between"/>
        <c:majorUnit val="100"/>
      </c:valAx>
      <c:spPr>
        <a:noFill/>
      </c:spPr>
    </c:plotArea>
    <c:plotVisOnly val="1"/>
    <c:dispBlanksAs val="gap"/>
    <c:showDLblsOverMax val="0"/>
    <c:extLst/>
  </c:chart>
  <c:spPr>
    <a:noFill/>
    <a:ln w="9525" cap="flat" cmpd="sng" algn="ctr">
      <a:noFill/>
      <a:round/>
    </a:ln>
    <a:effectLst/>
  </c:spPr>
  <c:txPr>
    <a:bodyPr/>
    <a:lstStyle/>
    <a:p>
      <a:pPr>
        <a:defRPr>
          <a:solidFill>
            <a:sysClr val="windowText" lastClr="000000"/>
          </a:solidFill>
          <a:latin typeface="Sharp Sans Display No1 (Body)"/>
        </a:defRPr>
      </a:pPr>
      <a:endParaRPr lang="en-US"/>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236301994094269E-2"/>
          <c:y val="0.13790652813135201"/>
          <c:w val="0.88072144653858775"/>
          <c:h val="0.72481104335642255"/>
        </c:manualLayout>
      </c:layout>
      <c:barChart>
        <c:barDir val="col"/>
        <c:grouping val="clustered"/>
        <c:varyColors val="0"/>
        <c:ser>
          <c:idx val="0"/>
          <c:order val="0"/>
          <c:spPr>
            <a:solidFill>
              <a:schemeClr val="bg1">
                <a:lumMod val="85000"/>
              </a:schemeClr>
            </a:solidFill>
          </c:spPr>
          <c:invertIfNegative val="0"/>
          <c:val>
            <c:numRef>
              <c:f>Data!$B$399:$B$849</c:f>
              <c:numCache>
                <c:formatCode>General</c:formatCode>
                <c:ptCount val="451"/>
                <c:pt idx="7">
                  <c:v>11.88</c:v>
                </c:pt>
                <c:pt idx="8">
                  <c:v>11.88</c:v>
                </c:pt>
                <c:pt idx="9">
                  <c:v>11.88</c:v>
                </c:pt>
                <c:pt idx="10">
                  <c:v>11.88</c:v>
                </c:pt>
                <c:pt idx="11">
                  <c:v>11.88</c:v>
                </c:pt>
                <c:pt idx="12">
                  <c:v>11.88</c:v>
                </c:pt>
                <c:pt idx="13">
                  <c:v>11.88</c:v>
                </c:pt>
                <c:pt idx="14">
                  <c:v>11.88</c:v>
                </c:pt>
                <c:pt idx="134">
                  <c:v>11.88</c:v>
                </c:pt>
                <c:pt idx="135">
                  <c:v>11.88</c:v>
                </c:pt>
                <c:pt idx="136">
                  <c:v>11.88</c:v>
                </c:pt>
                <c:pt idx="137">
                  <c:v>11.88</c:v>
                </c:pt>
                <c:pt idx="138">
                  <c:v>11.88</c:v>
                </c:pt>
                <c:pt idx="139">
                  <c:v>11.88</c:v>
                </c:pt>
                <c:pt idx="140">
                  <c:v>11.88</c:v>
                </c:pt>
                <c:pt idx="141">
                  <c:v>11.88</c:v>
                </c:pt>
                <c:pt idx="142">
                  <c:v>11.88</c:v>
                </c:pt>
                <c:pt idx="215">
                  <c:v>11.88</c:v>
                </c:pt>
                <c:pt idx="216">
                  <c:v>11.88</c:v>
                </c:pt>
                <c:pt idx="217">
                  <c:v>11.88</c:v>
                </c:pt>
                <c:pt idx="218">
                  <c:v>11.88</c:v>
                </c:pt>
                <c:pt idx="219">
                  <c:v>11.88</c:v>
                </c:pt>
                <c:pt idx="220">
                  <c:v>11.88</c:v>
                </c:pt>
                <c:pt idx="221">
                  <c:v>11.88</c:v>
                </c:pt>
                <c:pt idx="222">
                  <c:v>11.88</c:v>
                </c:pt>
                <c:pt idx="223">
                  <c:v>11.88</c:v>
                </c:pt>
                <c:pt idx="224">
                  <c:v>11.88</c:v>
                </c:pt>
                <c:pt idx="225">
                  <c:v>11.88</c:v>
                </c:pt>
                <c:pt idx="226">
                  <c:v>11.88</c:v>
                </c:pt>
                <c:pt idx="227">
                  <c:v>11.88</c:v>
                </c:pt>
                <c:pt idx="228">
                  <c:v>11.88</c:v>
                </c:pt>
                <c:pt idx="229">
                  <c:v>11.88</c:v>
                </c:pt>
                <c:pt idx="230">
                  <c:v>11.88</c:v>
                </c:pt>
                <c:pt idx="231">
                  <c:v>11.88</c:v>
                </c:pt>
                <c:pt idx="232">
                  <c:v>11.88</c:v>
                </c:pt>
                <c:pt idx="233">
                  <c:v>11.88</c:v>
                </c:pt>
                <c:pt idx="361">
                  <c:v>11.88</c:v>
                </c:pt>
                <c:pt idx="362">
                  <c:v>11.88</c:v>
                </c:pt>
                <c:pt idx="363">
                  <c:v>11.88</c:v>
                </c:pt>
              </c:numCache>
            </c:numRef>
          </c:val>
          <c:extLst>
            <c:ext xmlns:c16="http://schemas.microsoft.com/office/drawing/2014/chart" uri="{C3380CC4-5D6E-409C-BE32-E72D297353CC}">
              <c16:uniqueId val="{00000000-177D-42E2-9477-A346F5FE2408}"/>
            </c:ext>
          </c:extLst>
        </c:ser>
        <c:dLbls>
          <c:showLegendKey val="0"/>
          <c:showVal val="0"/>
          <c:showCatName val="0"/>
          <c:showSerName val="0"/>
          <c:showPercent val="0"/>
          <c:showBubbleSize val="0"/>
        </c:dLbls>
        <c:gapWidth val="0"/>
        <c:overlap val="100"/>
        <c:axId val="1217580735"/>
        <c:axId val="1"/>
      </c:barChart>
      <c:lineChart>
        <c:grouping val="standard"/>
        <c:varyColors val="0"/>
        <c:ser>
          <c:idx val="1"/>
          <c:order val="1"/>
          <c:spPr>
            <a:ln w="19050">
              <a:solidFill>
                <a:schemeClr val="accent1"/>
              </a:solidFill>
            </a:ln>
          </c:spPr>
          <c:marker>
            <c:symbol val="none"/>
          </c:marker>
          <c:cat>
            <c:numRef>
              <c:f>Data!$A$399:$A$849</c:f>
              <c:numCache>
                <c:formatCode>m/d/yyyy</c:formatCode>
                <c:ptCount val="451"/>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pt idx="386">
                  <c:v>44621</c:v>
                </c:pt>
                <c:pt idx="387">
                  <c:v>44652</c:v>
                </c:pt>
                <c:pt idx="388">
                  <c:v>44682</c:v>
                </c:pt>
                <c:pt idx="389">
                  <c:v>44713</c:v>
                </c:pt>
                <c:pt idx="390">
                  <c:v>44743</c:v>
                </c:pt>
                <c:pt idx="391">
                  <c:v>44774</c:v>
                </c:pt>
                <c:pt idx="392">
                  <c:v>44805</c:v>
                </c:pt>
                <c:pt idx="393">
                  <c:v>44835</c:v>
                </c:pt>
                <c:pt idx="394">
                  <c:v>44866</c:v>
                </c:pt>
                <c:pt idx="395">
                  <c:v>44896</c:v>
                </c:pt>
                <c:pt idx="396">
                  <c:v>44927</c:v>
                </c:pt>
                <c:pt idx="397">
                  <c:v>44958</c:v>
                </c:pt>
                <c:pt idx="398">
                  <c:v>44986</c:v>
                </c:pt>
                <c:pt idx="399">
                  <c:v>45017</c:v>
                </c:pt>
                <c:pt idx="400">
                  <c:v>45047</c:v>
                </c:pt>
                <c:pt idx="401">
                  <c:v>45078</c:v>
                </c:pt>
                <c:pt idx="402">
                  <c:v>45108</c:v>
                </c:pt>
                <c:pt idx="403">
                  <c:v>45139</c:v>
                </c:pt>
                <c:pt idx="404">
                  <c:v>45170</c:v>
                </c:pt>
                <c:pt idx="405">
                  <c:v>45200</c:v>
                </c:pt>
                <c:pt idx="406">
                  <c:v>45231</c:v>
                </c:pt>
                <c:pt idx="407">
                  <c:v>45261</c:v>
                </c:pt>
                <c:pt idx="408">
                  <c:v>45292</c:v>
                </c:pt>
                <c:pt idx="409">
                  <c:v>45323</c:v>
                </c:pt>
                <c:pt idx="410">
                  <c:v>45352</c:v>
                </c:pt>
                <c:pt idx="411">
                  <c:v>45383</c:v>
                </c:pt>
                <c:pt idx="412">
                  <c:v>45413</c:v>
                </c:pt>
                <c:pt idx="413">
                  <c:v>45444</c:v>
                </c:pt>
                <c:pt idx="414">
                  <c:v>45474</c:v>
                </c:pt>
                <c:pt idx="415">
                  <c:v>45505</c:v>
                </c:pt>
                <c:pt idx="416">
                  <c:v>45536</c:v>
                </c:pt>
                <c:pt idx="417">
                  <c:v>45566</c:v>
                </c:pt>
                <c:pt idx="418">
                  <c:v>45597</c:v>
                </c:pt>
                <c:pt idx="419">
                  <c:v>45627</c:v>
                </c:pt>
                <c:pt idx="420">
                  <c:v>45658</c:v>
                </c:pt>
                <c:pt idx="421">
                  <c:v>45689</c:v>
                </c:pt>
                <c:pt idx="422">
                  <c:v>45717</c:v>
                </c:pt>
                <c:pt idx="423">
                  <c:v>45748</c:v>
                </c:pt>
              </c:numCache>
            </c:numRef>
          </c:cat>
          <c:val>
            <c:numRef>
              <c:f>Data!$C$399:$C$849</c:f>
              <c:numCache>
                <c:formatCode>General</c:formatCode>
                <c:ptCount val="451"/>
                <c:pt idx="5">
                  <c:v>4.3</c:v>
                </c:pt>
                <c:pt idx="6">
                  <c:v>4.4000000000000004</c:v>
                </c:pt>
                <c:pt idx="7">
                  <c:v>4.5</c:v>
                </c:pt>
                <c:pt idx="8">
                  <c:v>4.5</c:v>
                </c:pt>
                <c:pt idx="9">
                  <c:v>4.5999999999999996</c:v>
                </c:pt>
                <c:pt idx="10">
                  <c:v>4.5999999999999996</c:v>
                </c:pt>
                <c:pt idx="11">
                  <c:v>4.5999999999999996</c:v>
                </c:pt>
                <c:pt idx="12">
                  <c:v>4.5999999999999996</c:v>
                </c:pt>
                <c:pt idx="13">
                  <c:v>4.5999999999999996</c:v>
                </c:pt>
                <c:pt idx="14">
                  <c:v>4.5999999999999996</c:v>
                </c:pt>
                <c:pt idx="15">
                  <c:v>4.5</c:v>
                </c:pt>
                <c:pt idx="16">
                  <c:v>4.4000000000000004</c:v>
                </c:pt>
                <c:pt idx="17">
                  <c:v>4.4000000000000004</c:v>
                </c:pt>
                <c:pt idx="18">
                  <c:v>4.4000000000000004</c:v>
                </c:pt>
                <c:pt idx="19">
                  <c:v>4.2</c:v>
                </c:pt>
                <c:pt idx="20">
                  <c:v>4</c:v>
                </c:pt>
                <c:pt idx="21">
                  <c:v>3.9</c:v>
                </c:pt>
                <c:pt idx="22">
                  <c:v>3.8</c:v>
                </c:pt>
                <c:pt idx="23">
                  <c:v>3.8</c:v>
                </c:pt>
                <c:pt idx="24">
                  <c:v>3.7</c:v>
                </c:pt>
                <c:pt idx="25">
                  <c:v>3.6</c:v>
                </c:pt>
                <c:pt idx="26">
                  <c:v>3.5</c:v>
                </c:pt>
                <c:pt idx="27">
                  <c:v>3.6</c:v>
                </c:pt>
                <c:pt idx="28">
                  <c:v>3.8</c:v>
                </c:pt>
                <c:pt idx="29">
                  <c:v>3.8</c:v>
                </c:pt>
                <c:pt idx="30">
                  <c:v>3.7</c:v>
                </c:pt>
                <c:pt idx="31">
                  <c:v>3.8</c:v>
                </c:pt>
                <c:pt idx="32">
                  <c:v>3.8</c:v>
                </c:pt>
                <c:pt idx="33">
                  <c:v>3.8</c:v>
                </c:pt>
                <c:pt idx="34">
                  <c:v>3.6</c:v>
                </c:pt>
                <c:pt idx="35">
                  <c:v>3.6</c:v>
                </c:pt>
                <c:pt idx="36">
                  <c:v>3.5</c:v>
                </c:pt>
                <c:pt idx="37">
                  <c:v>3.6</c:v>
                </c:pt>
                <c:pt idx="38">
                  <c:v>3.7</c:v>
                </c:pt>
                <c:pt idx="39">
                  <c:v>3.7</c:v>
                </c:pt>
                <c:pt idx="40">
                  <c:v>3.5</c:v>
                </c:pt>
                <c:pt idx="41">
                  <c:v>3.6</c:v>
                </c:pt>
                <c:pt idx="42">
                  <c:v>3.6</c:v>
                </c:pt>
                <c:pt idx="43">
                  <c:v>3.5</c:v>
                </c:pt>
                <c:pt idx="44">
                  <c:v>3.4</c:v>
                </c:pt>
                <c:pt idx="45">
                  <c:v>3.4</c:v>
                </c:pt>
                <c:pt idx="46">
                  <c:v>3.4</c:v>
                </c:pt>
                <c:pt idx="47">
                  <c:v>3.5</c:v>
                </c:pt>
                <c:pt idx="48">
                  <c:v>3.4</c:v>
                </c:pt>
                <c:pt idx="49">
                  <c:v>3.4</c:v>
                </c:pt>
                <c:pt idx="50">
                  <c:v>3.3</c:v>
                </c:pt>
                <c:pt idx="51">
                  <c:v>3.3</c:v>
                </c:pt>
                <c:pt idx="52">
                  <c:v>3.3</c:v>
                </c:pt>
                <c:pt idx="53">
                  <c:v>3.3</c:v>
                </c:pt>
                <c:pt idx="54">
                  <c:v>3.3</c:v>
                </c:pt>
                <c:pt idx="55">
                  <c:v>3.4</c:v>
                </c:pt>
                <c:pt idx="56">
                  <c:v>3.3</c:v>
                </c:pt>
                <c:pt idx="57">
                  <c:v>3.3</c:v>
                </c:pt>
                <c:pt idx="58">
                  <c:v>3.2</c:v>
                </c:pt>
                <c:pt idx="59">
                  <c:v>3.2</c:v>
                </c:pt>
                <c:pt idx="60">
                  <c:v>3.2</c:v>
                </c:pt>
                <c:pt idx="61">
                  <c:v>3.2</c:v>
                </c:pt>
                <c:pt idx="62">
                  <c:v>3.2</c:v>
                </c:pt>
                <c:pt idx="63">
                  <c:v>3.3</c:v>
                </c:pt>
                <c:pt idx="64">
                  <c:v>3.3</c:v>
                </c:pt>
                <c:pt idx="65">
                  <c:v>3.3</c:v>
                </c:pt>
                <c:pt idx="66">
                  <c:v>3.2</c:v>
                </c:pt>
                <c:pt idx="67">
                  <c:v>3.1</c:v>
                </c:pt>
                <c:pt idx="68">
                  <c:v>3.1</c:v>
                </c:pt>
                <c:pt idx="69">
                  <c:v>3.1</c:v>
                </c:pt>
                <c:pt idx="70">
                  <c:v>3.1</c:v>
                </c:pt>
                <c:pt idx="71">
                  <c:v>3.1</c:v>
                </c:pt>
                <c:pt idx="72">
                  <c:v>3.1</c:v>
                </c:pt>
                <c:pt idx="73">
                  <c:v>3.2</c:v>
                </c:pt>
                <c:pt idx="74">
                  <c:v>3.2</c:v>
                </c:pt>
                <c:pt idx="75">
                  <c:v>3.2</c:v>
                </c:pt>
                <c:pt idx="76">
                  <c:v>3.2</c:v>
                </c:pt>
                <c:pt idx="77">
                  <c:v>3.1</c:v>
                </c:pt>
                <c:pt idx="78">
                  <c:v>3.2</c:v>
                </c:pt>
                <c:pt idx="79">
                  <c:v>3.2</c:v>
                </c:pt>
                <c:pt idx="80">
                  <c:v>3.2</c:v>
                </c:pt>
                <c:pt idx="81">
                  <c:v>3.2</c:v>
                </c:pt>
                <c:pt idx="82">
                  <c:v>3.1</c:v>
                </c:pt>
                <c:pt idx="83">
                  <c:v>3</c:v>
                </c:pt>
                <c:pt idx="84">
                  <c:v>3.1</c:v>
                </c:pt>
                <c:pt idx="85">
                  <c:v>3.1</c:v>
                </c:pt>
                <c:pt idx="86">
                  <c:v>3.1</c:v>
                </c:pt>
                <c:pt idx="87">
                  <c:v>3</c:v>
                </c:pt>
                <c:pt idx="88">
                  <c:v>3</c:v>
                </c:pt>
                <c:pt idx="89">
                  <c:v>3</c:v>
                </c:pt>
                <c:pt idx="90">
                  <c:v>3</c:v>
                </c:pt>
                <c:pt idx="91">
                  <c:v>3</c:v>
                </c:pt>
                <c:pt idx="92">
                  <c:v>3</c:v>
                </c:pt>
                <c:pt idx="93">
                  <c:v>3</c:v>
                </c:pt>
                <c:pt idx="94">
                  <c:v>3.1</c:v>
                </c:pt>
                <c:pt idx="95">
                  <c:v>3.1</c:v>
                </c:pt>
                <c:pt idx="96">
                  <c:v>3</c:v>
                </c:pt>
                <c:pt idx="97">
                  <c:v>3</c:v>
                </c:pt>
                <c:pt idx="98">
                  <c:v>2.9</c:v>
                </c:pt>
                <c:pt idx="99">
                  <c:v>2.8</c:v>
                </c:pt>
                <c:pt idx="100">
                  <c:v>2.8</c:v>
                </c:pt>
                <c:pt idx="101">
                  <c:v>2.8</c:v>
                </c:pt>
                <c:pt idx="102">
                  <c:v>2.8</c:v>
                </c:pt>
                <c:pt idx="103">
                  <c:v>2.8</c:v>
                </c:pt>
                <c:pt idx="104">
                  <c:v>2.8</c:v>
                </c:pt>
                <c:pt idx="105">
                  <c:v>2.8</c:v>
                </c:pt>
                <c:pt idx="106">
                  <c:v>2.8</c:v>
                </c:pt>
                <c:pt idx="107">
                  <c:v>2.8</c:v>
                </c:pt>
                <c:pt idx="108">
                  <c:v>2.9</c:v>
                </c:pt>
                <c:pt idx="109">
                  <c:v>2.9</c:v>
                </c:pt>
                <c:pt idx="110">
                  <c:v>2.8</c:v>
                </c:pt>
                <c:pt idx="111">
                  <c:v>2.8</c:v>
                </c:pt>
                <c:pt idx="112">
                  <c:v>2.8</c:v>
                </c:pt>
                <c:pt idx="113">
                  <c:v>2.8</c:v>
                </c:pt>
                <c:pt idx="114">
                  <c:v>2.9</c:v>
                </c:pt>
                <c:pt idx="115">
                  <c:v>2.8</c:v>
                </c:pt>
                <c:pt idx="116">
                  <c:v>2.9</c:v>
                </c:pt>
                <c:pt idx="117">
                  <c:v>2.8</c:v>
                </c:pt>
                <c:pt idx="118">
                  <c:v>2.9</c:v>
                </c:pt>
                <c:pt idx="119">
                  <c:v>2.9</c:v>
                </c:pt>
                <c:pt idx="120">
                  <c:v>2.9</c:v>
                </c:pt>
                <c:pt idx="121">
                  <c:v>2.9</c:v>
                </c:pt>
                <c:pt idx="122">
                  <c:v>3</c:v>
                </c:pt>
                <c:pt idx="123">
                  <c:v>2.9</c:v>
                </c:pt>
                <c:pt idx="124">
                  <c:v>2.9</c:v>
                </c:pt>
                <c:pt idx="125">
                  <c:v>2.8</c:v>
                </c:pt>
                <c:pt idx="126">
                  <c:v>2.8</c:v>
                </c:pt>
                <c:pt idx="127">
                  <c:v>2.8</c:v>
                </c:pt>
                <c:pt idx="128">
                  <c:v>2.9</c:v>
                </c:pt>
                <c:pt idx="129">
                  <c:v>3</c:v>
                </c:pt>
                <c:pt idx="130">
                  <c:v>3</c:v>
                </c:pt>
                <c:pt idx="131">
                  <c:v>3</c:v>
                </c:pt>
                <c:pt idx="132">
                  <c:v>2.9</c:v>
                </c:pt>
                <c:pt idx="133">
                  <c:v>3</c:v>
                </c:pt>
                <c:pt idx="134">
                  <c:v>3</c:v>
                </c:pt>
                <c:pt idx="135">
                  <c:v>3</c:v>
                </c:pt>
                <c:pt idx="136">
                  <c:v>3</c:v>
                </c:pt>
                <c:pt idx="137">
                  <c:v>3</c:v>
                </c:pt>
                <c:pt idx="138">
                  <c:v>3</c:v>
                </c:pt>
                <c:pt idx="139">
                  <c:v>3</c:v>
                </c:pt>
                <c:pt idx="140">
                  <c:v>2.9</c:v>
                </c:pt>
                <c:pt idx="141">
                  <c:v>2.9</c:v>
                </c:pt>
                <c:pt idx="142">
                  <c:v>2.8</c:v>
                </c:pt>
                <c:pt idx="143">
                  <c:v>2.8</c:v>
                </c:pt>
                <c:pt idx="144">
                  <c:v>2.8</c:v>
                </c:pt>
                <c:pt idx="145">
                  <c:v>2.8</c:v>
                </c:pt>
                <c:pt idx="146">
                  <c:v>2.8</c:v>
                </c:pt>
                <c:pt idx="147">
                  <c:v>2.8</c:v>
                </c:pt>
                <c:pt idx="148">
                  <c:v>2.9</c:v>
                </c:pt>
                <c:pt idx="149">
                  <c:v>2.9</c:v>
                </c:pt>
                <c:pt idx="150">
                  <c:v>2.9</c:v>
                </c:pt>
                <c:pt idx="151">
                  <c:v>2.8</c:v>
                </c:pt>
                <c:pt idx="152">
                  <c:v>2.7</c:v>
                </c:pt>
                <c:pt idx="153">
                  <c:v>2.7</c:v>
                </c:pt>
                <c:pt idx="154">
                  <c:v>2.7</c:v>
                </c:pt>
                <c:pt idx="155">
                  <c:v>2.8</c:v>
                </c:pt>
                <c:pt idx="156">
                  <c:v>2.8</c:v>
                </c:pt>
                <c:pt idx="157">
                  <c:v>2.7</c:v>
                </c:pt>
                <c:pt idx="158">
                  <c:v>2.7</c:v>
                </c:pt>
                <c:pt idx="159">
                  <c:v>2.7</c:v>
                </c:pt>
                <c:pt idx="160">
                  <c:v>2.8</c:v>
                </c:pt>
                <c:pt idx="161">
                  <c:v>2.7</c:v>
                </c:pt>
                <c:pt idx="162">
                  <c:v>2.7</c:v>
                </c:pt>
                <c:pt idx="163">
                  <c:v>2.7</c:v>
                </c:pt>
                <c:pt idx="164">
                  <c:v>2.7</c:v>
                </c:pt>
                <c:pt idx="165">
                  <c:v>2.7</c:v>
                </c:pt>
                <c:pt idx="166">
                  <c:v>2.7</c:v>
                </c:pt>
                <c:pt idx="167">
                  <c:v>2.8</c:v>
                </c:pt>
                <c:pt idx="168">
                  <c:v>2.8</c:v>
                </c:pt>
                <c:pt idx="169">
                  <c:v>2.8</c:v>
                </c:pt>
                <c:pt idx="170">
                  <c:v>2.9</c:v>
                </c:pt>
                <c:pt idx="171">
                  <c:v>2.8</c:v>
                </c:pt>
                <c:pt idx="172">
                  <c:v>2.8</c:v>
                </c:pt>
                <c:pt idx="173">
                  <c:v>2.8</c:v>
                </c:pt>
                <c:pt idx="174">
                  <c:v>2.8</c:v>
                </c:pt>
                <c:pt idx="175">
                  <c:v>2.8</c:v>
                </c:pt>
                <c:pt idx="176">
                  <c:v>2.8</c:v>
                </c:pt>
                <c:pt idx="177">
                  <c:v>2.8</c:v>
                </c:pt>
                <c:pt idx="178">
                  <c:v>2.8</c:v>
                </c:pt>
                <c:pt idx="179">
                  <c:v>2.8</c:v>
                </c:pt>
                <c:pt idx="180">
                  <c:v>2.7</c:v>
                </c:pt>
                <c:pt idx="181">
                  <c:v>2.8</c:v>
                </c:pt>
                <c:pt idx="182">
                  <c:v>2.8</c:v>
                </c:pt>
                <c:pt idx="183">
                  <c:v>2.9</c:v>
                </c:pt>
                <c:pt idx="184">
                  <c:v>2.9</c:v>
                </c:pt>
                <c:pt idx="185">
                  <c:v>2.9</c:v>
                </c:pt>
                <c:pt idx="186">
                  <c:v>2.9</c:v>
                </c:pt>
                <c:pt idx="187">
                  <c:v>2.8</c:v>
                </c:pt>
                <c:pt idx="188">
                  <c:v>2.9</c:v>
                </c:pt>
                <c:pt idx="189">
                  <c:v>3</c:v>
                </c:pt>
                <c:pt idx="190">
                  <c:v>3.1</c:v>
                </c:pt>
                <c:pt idx="191">
                  <c:v>3.1</c:v>
                </c:pt>
                <c:pt idx="192">
                  <c:v>3</c:v>
                </c:pt>
                <c:pt idx="193">
                  <c:v>3</c:v>
                </c:pt>
                <c:pt idx="194">
                  <c:v>2.9</c:v>
                </c:pt>
                <c:pt idx="195">
                  <c:v>3</c:v>
                </c:pt>
                <c:pt idx="196">
                  <c:v>3.1</c:v>
                </c:pt>
                <c:pt idx="197">
                  <c:v>3.1</c:v>
                </c:pt>
                <c:pt idx="198">
                  <c:v>3</c:v>
                </c:pt>
                <c:pt idx="199">
                  <c:v>3</c:v>
                </c:pt>
                <c:pt idx="200">
                  <c:v>3</c:v>
                </c:pt>
                <c:pt idx="201">
                  <c:v>3.1</c:v>
                </c:pt>
                <c:pt idx="202">
                  <c:v>3</c:v>
                </c:pt>
                <c:pt idx="203">
                  <c:v>3</c:v>
                </c:pt>
                <c:pt idx="204">
                  <c:v>3</c:v>
                </c:pt>
                <c:pt idx="205">
                  <c:v>3</c:v>
                </c:pt>
                <c:pt idx="206">
                  <c:v>2.9</c:v>
                </c:pt>
                <c:pt idx="207">
                  <c:v>3</c:v>
                </c:pt>
                <c:pt idx="208">
                  <c:v>3</c:v>
                </c:pt>
                <c:pt idx="209">
                  <c:v>3</c:v>
                </c:pt>
                <c:pt idx="210">
                  <c:v>3</c:v>
                </c:pt>
                <c:pt idx="211">
                  <c:v>3</c:v>
                </c:pt>
                <c:pt idx="212">
                  <c:v>3</c:v>
                </c:pt>
                <c:pt idx="213">
                  <c:v>2.9</c:v>
                </c:pt>
                <c:pt idx="214">
                  <c:v>2.9</c:v>
                </c:pt>
                <c:pt idx="215">
                  <c:v>2.9</c:v>
                </c:pt>
                <c:pt idx="216">
                  <c:v>3</c:v>
                </c:pt>
                <c:pt idx="217">
                  <c:v>3</c:v>
                </c:pt>
                <c:pt idx="218">
                  <c:v>3</c:v>
                </c:pt>
                <c:pt idx="219">
                  <c:v>3</c:v>
                </c:pt>
                <c:pt idx="220">
                  <c:v>3.2</c:v>
                </c:pt>
                <c:pt idx="221">
                  <c:v>3.3</c:v>
                </c:pt>
                <c:pt idx="222">
                  <c:v>3.3</c:v>
                </c:pt>
                <c:pt idx="223">
                  <c:v>3.3</c:v>
                </c:pt>
                <c:pt idx="224">
                  <c:v>3.1</c:v>
                </c:pt>
                <c:pt idx="225">
                  <c:v>3</c:v>
                </c:pt>
                <c:pt idx="226">
                  <c:v>2.9</c:v>
                </c:pt>
                <c:pt idx="227">
                  <c:v>2.8</c:v>
                </c:pt>
                <c:pt idx="228">
                  <c:v>2.8</c:v>
                </c:pt>
                <c:pt idx="229">
                  <c:v>2.9</c:v>
                </c:pt>
                <c:pt idx="230">
                  <c:v>2.9</c:v>
                </c:pt>
                <c:pt idx="231">
                  <c:v>2.8</c:v>
                </c:pt>
                <c:pt idx="232">
                  <c:v>2.8</c:v>
                </c:pt>
                <c:pt idx="233">
                  <c:v>2.9</c:v>
                </c:pt>
                <c:pt idx="234">
                  <c:v>3</c:v>
                </c:pt>
                <c:pt idx="235">
                  <c:v>2.9</c:v>
                </c:pt>
                <c:pt idx="236">
                  <c:v>2.9</c:v>
                </c:pt>
                <c:pt idx="237">
                  <c:v>2.8</c:v>
                </c:pt>
                <c:pt idx="238">
                  <c:v>2.9</c:v>
                </c:pt>
                <c:pt idx="239">
                  <c:v>2.9</c:v>
                </c:pt>
                <c:pt idx="240">
                  <c:v>2.9</c:v>
                </c:pt>
                <c:pt idx="241">
                  <c:v>2.8</c:v>
                </c:pt>
                <c:pt idx="242">
                  <c:v>2.8</c:v>
                </c:pt>
                <c:pt idx="243">
                  <c:v>2.7</c:v>
                </c:pt>
                <c:pt idx="244">
                  <c:v>2.8</c:v>
                </c:pt>
                <c:pt idx="245">
                  <c:v>2.8</c:v>
                </c:pt>
                <c:pt idx="246">
                  <c:v>2.9</c:v>
                </c:pt>
                <c:pt idx="247">
                  <c:v>2.8</c:v>
                </c:pt>
                <c:pt idx="248">
                  <c:v>2.8</c:v>
                </c:pt>
                <c:pt idx="249">
                  <c:v>2.8</c:v>
                </c:pt>
                <c:pt idx="250">
                  <c:v>2.8</c:v>
                </c:pt>
                <c:pt idx="251">
                  <c:v>2.8</c:v>
                </c:pt>
                <c:pt idx="252">
                  <c:v>2.8</c:v>
                </c:pt>
                <c:pt idx="253">
                  <c:v>2.9</c:v>
                </c:pt>
                <c:pt idx="254">
                  <c:v>3</c:v>
                </c:pt>
                <c:pt idx="255">
                  <c:v>3</c:v>
                </c:pt>
                <c:pt idx="256">
                  <c:v>3</c:v>
                </c:pt>
                <c:pt idx="257">
                  <c:v>2.9</c:v>
                </c:pt>
                <c:pt idx="258">
                  <c:v>2.9</c:v>
                </c:pt>
                <c:pt idx="259">
                  <c:v>2.9</c:v>
                </c:pt>
                <c:pt idx="260">
                  <c:v>2.9</c:v>
                </c:pt>
                <c:pt idx="261">
                  <c:v>2.8</c:v>
                </c:pt>
                <c:pt idx="262">
                  <c:v>2.7</c:v>
                </c:pt>
                <c:pt idx="263">
                  <c:v>2.7</c:v>
                </c:pt>
                <c:pt idx="264">
                  <c:v>2.7</c:v>
                </c:pt>
                <c:pt idx="265">
                  <c:v>2.8</c:v>
                </c:pt>
                <c:pt idx="266">
                  <c:v>2.9</c:v>
                </c:pt>
                <c:pt idx="267">
                  <c:v>2.9</c:v>
                </c:pt>
                <c:pt idx="268">
                  <c:v>2.9</c:v>
                </c:pt>
                <c:pt idx="269">
                  <c:v>2.8</c:v>
                </c:pt>
                <c:pt idx="270">
                  <c:v>2.7</c:v>
                </c:pt>
                <c:pt idx="271">
                  <c:v>2.8</c:v>
                </c:pt>
                <c:pt idx="272">
                  <c:v>2.8</c:v>
                </c:pt>
                <c:pt idx="273">
                  <c:v>2.8</c:v>
                </c:pt>
                <c:pt idx="274">
                  <c:v>2.8</c:v>
                </c:pt>
                <c:pt idx="275">
                  <c:v>2.8</c:v>
                </c:pt>
                <c:pt idx="276">
                  <c:v>2.9</c:v>
                </c:pt>
                <c:pt idx="277">
                  <c:v>2.9</c:v>
                </c:pt>
                <c:pt idx="278">
                  <c:v>2.9</c:v>
                </c:pt>
                <c:pt idx="279">
                  <c:v>2.9</c:v>
                </c:pt>
                <c:pt idx="280">
                  <c:v>2.9</c:v>
                </c:pt>
                <c:pt idx="281">
                  <c:v>2.9</c:v>
                </c:pt>
                <c:pt idx="282">
                  <c:v>2.9</c:v>
                </c:pt>
                <c:pt idx="283">
                  <c:v>2.9</c:v>
                </c:pt>
                <c:pt idx="284">
                  <c:v>2.9</c:v>
                </c:pt>
                <c:pt idx="285">
                  <c:v>2.9</c:v>
                </c:pt>
                <c:pt idx="286">
                  <c:v>2.9</c:v>
                </c:pt>
                <c:pt idx="287">
                  <c:v>2.8</c:v>
                </c:pt>
                <c:pt idx="288">
                  <c:v>2.8</c:v>
                </c:pt>
                <c:pt idx="289">
                  <c:v>2.8</c:v>
                </c:pt>
                <c:pt idx="290">
                  <c:v>2.9</c:v>
                </c:pt>
                <c:pt idx="291">
                  <c:v>2.9</c:v>
                </c:pt>
                <c:pt idx="292">
                  <c:v>2.9</c:v>
                </c:pt>
                <c:pt idx="293">
                  <c:v>2.9</c:v>
                </c:pt>
                <c:pt idx="294">
                  <c:v>2.8</c:v>
                </c:pt>
                <c:pt idx="295">
                  <c:v>2.8</c:v>
                </c:pt>
                <c:pt idx="296">
                  <c:v>2.8</c:v>
                </c:pt>
                <c:pt idx="297">
                  <c:v>2.8</c:v>
                </c:pt>
                <c:pt idx="298">
                  <c:v>2.7</c:v>
                </c:pt>
                <c:pt idx="299">
                  <c:v>2.7</c:v>
                </c:pt>
                <c:pt idx="300">
                  <c:v>2.7</c:v>
                </c:pt>
                <c:pt idx="301">
                  <c:v>2.8</c:v>
                </c:pt>
                <c:pt idx="302">
                  <c:v>2.8</c:v>
                </c:pt>
                <c:pt idx="303">
                  <c:v>2.7</c:v>
                </c:pt>
                <c:pt idx="304">
                  <c:v>2.7</c:v>
                </c:pt>
                <c:pt idx="305">
                  <c:v>2.7</c:v>
                </c:pt>
                <c:pt idx="306">
                  <c:v>2.7</c:v>
                </c:pt>
                <c:pt idx="307">
                  <c:v>2.7</c:v>
                </c:pt>
                <c:pt idx="308">
                  <c:v>2.7</c:v>
                </c:pt>
                <c:pt idx="309">
                  <c:v>2.6</c:v>
                </c:pt>
                <c:pt idx="310">
                  <c:v>2.6</c:v>
                </c:pt>
                <c:pt idx="311">
                  <c:v>2.6</c:v>
                </c:pt>
                <c:pt idx="312">
                  <c:v>2.6</c:v>
                </c:pt>
                <c:pt idx="313">
                  <c:v>2.6</c:v>
                </c:pt>
                <c:pt idx="314">
                  <c:v>2.6</c:v>
                </c:pt>
                <c:pt idx="315">
                  <c:v>2.6</c:v>
                </c:pt>
                <c:pt idx="316">
                  <c:v>2.6</c:v>
                </c:pt>
                <c:pt idx="317">
                  <c:v>2.5</c:v>
                </c:pt>
                <c:pt idx="318">
                  <c:v>2.6</c:v>
                </c:pt>
                <c:pt idx="319">
                  <c:v>2.6</c:v>
                </c:pt>
                <c:pt idx="320">
                  <c:v>2.6</c:v>
                </c:pt>
                <c:pt idx="321">
                  <c:v>2.5</c:v>
                </c:pt>
                <c:pt idx="322">
                  <c:v>2.5</c:v>
                </c:pt>
                <c:pt idx="323">
                  <c:v>2.4</c:v>
                </c:pt>
                <c:pt idx="324">
                  <c:v>2.5</c:v>
                </c:pt>
                <c:pt idx="325">
                  <c:v>2.5</c:v>
                </c:pt>
                <c:pt idx="326">
                  <c:v>2.5</c:v>
                </c:pt>
                <c:pt idx="327">
                  <c:v>2.4</c:v>
                </c:pt>
                <c:pt idx="328">
                  <c:v>2.4</c:v>
                </c:pt>
                <c:pt idx="329">
                  <c:v>2.4</c:v>
                </c:pt>
                <c:pt idx="330">
                  <c:v>2.5</c:v>
                </c:pt>
                <c:pt idx="331">
                  <c:v>2.5</c:v>
                </c:pt>
                <c:pt idx="332">
                  <c:v>2.5</c:v>
                </c:pt>
                <c:pt idx="333">
                  <c:v>2.5</c:v>
                </c:pt>
                <c:pt idx="334">
                  <c:v>2.5</c:v>
                </c:pt>
                <c:pt idx="335">
                  <c:v>2.4</c:v>
                </c:pt>
                <c:pt idx="336">
                  <c:v>2.4</c:v>
                </c:pt>
                <c:pt idx="337">
                  <c:v>2.5</c:v>
                </c:pt>
                <c:pt idx="338">
                  <c:v>2.5</c:v>
                </c:pt>
                <c:pt idx="339">
                  <c:v>2.5</c:v>
                </c:pt>
                <c:pt idx="340">
                  <c:v>2.5</c:v>
                </c:pt>
                <c:pt idx="341">
                  <c:v>2.5</c:v>
                </c:pt>
                <c:pt idx="342">
                  <c:v>2.5</c:v>
                </c:pt>
                <c:pt idx="343">
                  <c:v>2.5</c:v>
                </c:pt>
                <c:pt idx="344">
                  <c:v>2.5</c:v>
                </c:pt>
                <c:pt idx="345">
                  <c:v>2.5</c:v>
                </c:pt>
                <c:pt idx="346">
                  <c:v>2.5</c:v>
                </c:pt>
                <c:pt idx="347">
                  <c:v>2.5</c:v>
                </c:pt>
                <c:pt idx="348">
                  <c:v>2.6</c:v>
                </c:pt>
                <c:pt idx="349">
                  <c:v>2.5</c:v>
                </c:pt>
                <c:pt idx="350">
                  <c:v>2.5</c:v>
                </c:pt>
                <c:pt idx="351">
                  <c:v>2.4</c:v>
                </c:pt>
                <c:pt idx="352">
                  <c:v>2.5</c:v>
                </c:pt>
                <c:pt idx="353">
                  <c:v>2.4</c:v>
                </c:pt>
                <c:pt idx="354">
                  <c:v>2.5</c:v>
                </c:pt>
                <c:pt idx="355">
                  <c:v>2.5</c:v>
                </c:pt>
                <c:pt idx="356">
                  <c:v>2.5</c:v>
                </c:pt>
                <c:pt idx="357">
                  <c:v>2.4</c:v>
                </c:pt>
                <c:pt idx="358">
                  <c:v>2.4</c:v>
                </c:pt>
                <c:pt idx="359">
                  <c:v>2.2999999999999998</c:v>
                </c:pt>
                <c:pt idx="360">
                  <c:v>2.4</c:v>
                </c:pt>
                <c:pt idx="361">
                  <c:v>2.2999999999999998</c:v>
                </c:pt>
                <c:pt idx="362">
                  <c:v>2.4</c:v>
                </c:pt>
                <c:pt idx="363">
                  <c:v>2.4</c:v>
                </c:pt>
                <c:pt idx="364">
                  <c:v>2.5</c:v>
                </c:pt>
                <c:pt idx="365">
                  <c:v>2.6</c:v>
                </c:pt>
                <c:pt idx="366">
                  <c:v>2.6</c:v>
                </c:pt>
                <c:pt idx="367">
                  <c:v>2.6</c:v>
                </c:pt>
                <c:pt idx="368">
                  <c:v>2.7</c:v>
                </c:pt>
                <c:pt idx="369">
                  <c:v>2.6</c:v>
                </c:pt>
                <c:pt idx="370">
                  <c:v>2.5</c:v>
                </c:pt>
                <c:pt idx="371">
                  <c:v>2.5</c:v>
                </c:pt>
                <c:pt idx="372">
                  <c:v>2.6</c:v>
                </c:pt>
                <c:pt idx="373">
                  <c:v>2.6</c:v>
                </c:pt>
                <c:pt idx="374">
                  <c:v>2.7</c:v>
                </c:pt>
                <c:pt idx="375">
                  <c:v>2.7</c:v>
                </c:pt>
                <c:pt idx="376">
                  <c:v>2.8</c:v>
                </c:pt>
                <c:pt idx="377">
                  <c:v>2.8</c:v>
                </c:pt>
                <c:pt idx="378">
                  <c:v>2.9</c:v>
                </c:pt>
                <c:pt idx="379">
                  <c:v>2.8</c:v>
                </c:pt>
                <c:pt idx="380">
                  <c:v>2.9</c:v>
                </c:pt>
                <c:pt idx="381">
                  <c:v>2.9</c:v>
                </c:pt>
                <c:pt idx="382">
                  <c:v>3</c:v>
                </c:pt>
                <c:pt idx="383">
                  <c:v>2.9</c:v>
                </c:pt>
                <c:pt idx="384">
                  <c:v>3</c:v>
                </c:pt>
                <c:pt idx="385">
                  <c:v>3</c:v>
                </c:pt>
                <c:pt idx="386">
                  <c:v>3</c:v>
                </c:pt>
                <c:pt idx="387">
                  <c:v>3</c:v>
                </c:pt>
                <c:pt idx="388">
                  <c:v>3</c:v>
                </c:pt>
                <c:pt idx="389">
                  <c:v>3</c:v>
                </c:pt>
                <c:pt idx="390">
                  <c:v>3</c:v>
                </c:pt>
                <c:pt idx="391">
                  <c:v>3</c:v>
                </c:pt>
                <c:pt idx="392">
                  <c:v>2.8</c:v>
                </c:pt>
                <c:pt idx="393">
                  <c:v>2.8</c:v>
                </c:pt>
                <c:pt idx="394">
                  <c:v>2.9</c:v>
                </c:pt>
                <c:pt idx="395">
                  <c:v>3</c:v>
                </c:pt>
                <c:pt idx="396">
                  <c:v>3</c:v>
                </c:pt>
                <c:pt idx="397">
                  <c:v>2.9</c:v>
                </c:pt>
                <c:pt idx="398">
                  <c:v>2.9</c:v>
                </c:pt>
                <c:pt idx="399">
                  <c:v>2.9</c:v>
                </c:pt>
                <c:pt idx="400">
                  <c:v>3</c:v>
                </c:pt>
                <c:pt idx="401">
                  <c:v>3</c:v>
                </c:pt>
                <c:pt idx="402">
                  <c:v>3</c:v>
                </c:pt>
                <c:pt idx="403">
                  <c:v>3</c:v>
                </c:pt>
                <c:pt idx="404">
                  <c:v>2.9</c:v>
                </c:pt>
                <c:pt idx="405">
                  <c:v>2.9</c:v>
                </c:pt>
                <c:pt idx="406">
                  <c:v>3</c:v>
                </c:pt>
                <c:pt idx="407">
                  <c:v>3</c:v>
                </c:pt>
                <c:pt idx="408">
                  <c:v>3</c:v>
                </c:pt>
                <c:pt idx="409">
                  <c:v>2.9</c:v>
                </c:pt>
                <c:pt idx="410">
                  <c:v>2.9</c:v>
                </c:pt>
                <c:pt idx="411">
                  <c:v>2.9</c:v>
                </c:pt>
                <c:pt idx="412">
                  <c:v>2.9</c:v>
                </c:pt>
                <c:pt idx="413">
                  <c:v>3</c:v>
                </c:pt>
                <c:pt idx="414">
                  <c:v>3</c:v>
                </c:pt>
                <c:pt idx="415">
                  <c:v>3</c:v>
                </c:pt>
                <c:pt idx="416">
                  <c:v>3</c:v>
                </c:pt>
                <c:pt idx="417">
                  <c:v>3</c:v>
                </c:pt>
                <c:pt idx="418">
                  <c:v>3.2</c:v>
                </c:pt>
                <c:pt idx="419">
                  <c:v>3</c:v>
                </c:pt>
                <c:pt idx="420">
                  <c:v>3.2</c:v>
                </c:pt>
                <c:pt idx="421">
                  <c:v>3.5</c:v>
                </c:pt>
                <c:pt idx="422">
                  <c:v>4.0999999999999996</c:v>
                </c:pt>
                <c:pt idx="423">
                  <c:v>4.4000000000000004</c:v>
                </c:pt>
              </c:numCache>
            </c:numRef>
          </c:val>
          <c:smooth val="0"/>
          <c:extLst>
            <c:ext xmlns:c16="http://schemas.microsoft.com/office/drawing/2014/chart" uri="{C3380CC4-5D6E-409C-BE32-E72D297353CC}">
              <c16:uniqueId val="{00000001-177D-42E2-9477-A346F5FE2408}"/>
            </c:ext>
          </c:extLst>
        </c:ser>
        <c:dLbls>
          <c:showLegendKey val="0"/>
          <c:showVal val="0"/>
          <c:showCatName val="0"/>
          <c:showSerName val="0"/>
          <c:showPercent val="0"/>
          <c:showBubbleSize val="0"/>
        </c:dLbls>
        <c:marker val="1"/>
        <c:smooth val="0"/>
        <c:axId val="1217580735"/>
        <c:axId val="1"/>
      </c:lineChart>
      <c:catAx>
        <c:axId val="1217580735"/>
        <c:scaling>
          <c:orientation val="minMax"/>
        </c:scaling>
        <c:delete val="0"/>
        <c:axPos val="b"/>
        <c:numFmt formatCode="yyyy" sourceLinked="0"/>
        <c:majorTickMark val="none"/>
        <c:minorTickMark val="none"/>
        <c:tickLblPos val="nextTo"/>
        <c:spPr>
          <a:ln w="9525">
            <a:solidFill>
              <a:schemeClr val="tx1"/>
            </a:solidFill>
          </a:ln>
        </c:spPr>
        <c:txPr>
          <a:bodyPr rot="0" vert="horz"/>
          <a:lstStyle/>
          <a:p>
            <a:pPr>
              <a:defRPr/>
            </a:pPr>
            <a:endParaRPr lang="en-US"/>
          </a:p>
        </c:txPr>
        <c:crossAx val="1"/>
        <c:crossesAt val="0"/>
        <c:auto val="0"/>
        <c:lblAlgn val="ctr"/>
        <c:lblOffset val="100"/>
        <c:tickLblSkip val="48"/>
        <c:tickMarkSkip val="48"/>
        <c:noMultiLvlLbl val="0"/>
      </c:catAx>
      <c:valAx>
        <c:axId val="1"/>
        <c:scaling>
          <c:orientation val="minMax"/>
          <c:max val="5"/>
          <c:min val="2"/>
        </c:scaling>
        <c:delete val="0"/>
        <c:axPos val="l"/>
        <c:majorGridlines>
          <c:spPr>
            <a:ln w="6350">
              <a:solidFill>
                <a:schemeClr val="bg1">
                  <a:lumMod val="75000"/>
                </a:schemeClr>
              </a:solidFill>
            </a:ln>
          </c:spPr>
        </c:majorGridlines>
        <c:numFmt formatCode="#,##0.0" sourceLinked="0"/>
        <c:majorTickMark val="out"/>
        <c:minorTickMark val="none"/>
        <c:tickLblPos val="nextTo"/>
        <c:spPr>
          <a:ln>
            <a:noFill/>
          </a:ln>
        </c:spPr>
        <c:txPr>
          <a:bodyPr rot="0" vert="horz"/>
          <a:lstStyle/>
          <a:p>
            <a:pPr>
              <a:defRPr/>
            </a:pPr>
            <a:endParaRPr lang="en-US"/>
          </a:p>
        </c:txPr>
        <c:crossAx val="1217580735"/>
        <c:crosses val="autoZero"/>
        <c:crossBetween val="between"/>
        <c:majorUnit val="0.5"/>
      </c:valAx>
      <c:spPr>
        <a:ln>
          <a:noFill/>
        </a:ln>
      </c:spPr>
    </c:plotArea>
    <c:plotVisOnly val="1"/>
    <c:dispBlanksAs val="span"/>
    <c:showDLblsOverMax val="0"/>
  </c:chart>
  <c:spPr>
    <a:ln>
      <a:noFill/>
    </a:ln>
  </c:spPr>
  <c:txPr>
    <a:bodyPr/>
    <a:lstStyle/>
    <a:p>
      <a:pPr>
        <a:defRPr sz="1000" b="0" i="0" u="none" strike="noStrike" baseline="0">
          <a:solidFill>
            <a:srgbClr val="000000"/>
          </a:solidFill>
          <a:latin typeface="+mn-lt"/>
          <a:ea typeface="Arial"/>
          <a:cs typeface="Arial"/>
        </a:defRPr>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100"/>
      <c:rAngAx val="0"/>
      <c:perspective val="0"/>
    </c:view3D>
    <c:floor>
      <c:thickness val="0"/>
      <c:spPr>
        <a:ln w="9525">
          <a:solidFill>
            <a:srgbClr val="000000"/>
          </a:solidFill>
        </a:ln>
      </c:spPr>
    </c:floor>
    <c:sideWall>
      <c:thickness val="0"/>
      <c:spPr>
        <a:noFill/>
        <a:ln>
          <a:noFill/>
        </a:ln>
      </c:spPr>
    </c:sideWall>
    <c:backWall>
      <c:thickness val="0"/>
      <c:spPr>
        <a:noFill/>
        <a:ln>
          <a:noFill/>
        </a:ln>
      </c:spPr>
    </c:backWall>
    <c:plotArea>
      <c:layout>
        <c:manualLayout>
          <c:layoutTarget val="inner"/>
          <c:xMode val="edge"/>
          <c:yMode val="edge"/>
          <c:x val="9.0555890288744806E-2"/>
          <c:y val="4.6296156609673539E-2"/>
          <c:w val="0.90755336832895883"/>
          <c:h val="0.74569663167104117"/>
        </c:manualLayout>
      </c:layout>
      <c:bar3DChart>
        <c:barDir val="col"/>
        <c:grouping val="clustered"/>
        <c:varyColors val="0"/>
        <c:ser>
          <c:idx val="0"/>
          <c:order val="0"/>
          <c:tx>
            <c:strRef>
              <c:f>Sheet1!$D$1</c:f>
              <c:strCache>
                <c:ptCount val="1"/>
                <c:pt idx="0">
                  <c:v>Expected change in the Fed Funds rate by end 2025 (bps)</c:v>
                </c:pt>
              </c:strCache>
            </c:strRef>
          </c:tx>
          <c:spPr>
            <a:solidFill>
              <a:srgbClr val="1C2939"/>
            </a:solidFill>
            <a:ln w="19050" cap="rnd">
              <a:noFill/>
              <a:round/>
            </a:ln>
            <a:effectLst/>
            <a:scene3d>
              <a:camera prst="orthographicFront"/>
              <a:lightRig rig="threePt" dir="t"/>
            </a:scene3d>
            <a:sp3d prstMaterial="flat"/>
          </c:spPr>
          <c:invertIfNegative val="0"/>
          <c:cat>
            <c:strRef>
              <c:f>Sheet1!$C$2:$C$3</c:f>
              <c:strCache>
                <c:ptCount val="2"/>
                <c:pt idx="0">
                  <c:v>Friday March 28th </c:v>
                </c:pt>
                <c:pt idx="1">
                  <c:v>Tuesday April 30th</c:v>
                </c:pt>
              </c:strCache>
            </c:strRef>
          </c:cat>
          <c:val>
            <c:numRef>
              <c:f>Sheet1!$D$2:$D$3</c:f>
              <c:numCache>
                <c:formatCode>General</c:formatCode>
                <c:ptCount val="2"/>
                <c:pt idx="0">
                  <c:v>-73</c:v>
                </c:pt>
                <c:pt idx="1">
                  <c:v>-96</c:v>
                </c:pt>
              </c:numCache>
            </c:numRef>
          </c:val>
          <c:extLst>
            <c:ext xmlns:c16="http://schemas.microsoft.com/office/drawing/2014/chart" uri="{C3380CC4-5D6E-409C-BE32-E72D297353CC}">
              <c16:uniqueId val="{00000000-0869-4811-A84F-B44A206924BF}"/>
            </c:ext>
          </c:extLst>
        </c:ser>
        <c:dLbls>
          <c:showLegendKey val="0"/>
          <c:showVal val="0"/>
          <c:showCatName val="0"/>
          <c:showSerName val="0"/>
          <c:showPercent val="0"/>
          <c:showBubbleSize val="0"/>
        </c:dLbls>
        <c:gapWidth val="150"/>
        <c:shape val="box"/>
        <c:axId val="14925584"/>
        <c:axId val="6626960"/>
        <c:axId val="0"/>
      </c:bar3DChart>
      <c:catAx>
        <c:axId val="14925584"/>
        <c:scaling>
          <c:orientation val="minMax"/>
        </c:scaling>
        <c:delete val="0"/>
        <c:axPos val="b"/>
        <c:numFmt formatCode="General" sourceLinked="1"/>
        <c:majorTickMark val="none"/>
        <c:minorTickMark val="none"/>
        <c:tickLblPos val="low"/>
        <c:spPr>
          <a:noFill/>
          <a:ln w="0" cap="flat" cmpd="sng" algn="ctr">
            <a:solidFill>
              <a:srgbClr val="000000"/>
            </a:solidFill>
            <a:round/>
          </a:ln>
          <a:effectLst/>
        </c:spPr>
        <c:txPr>
          <a:bodyPr rot="-60000000" vert="horz"/>
          <a:lstStyle/>
          <a:p>
            <a:pPr>
              <a:defRPr/>
            </a:pPr>
            <a:endParaRPr lang="en-US"/>
          </a:p>
        </c:txPr>
        <c:crossAx val="6626960"/>
        <c:crosses val="autoZero"/>
        <c:auto val="1"/>
        <c:lblAlgn val="ctr"/>
        <c:lblOffset val="100"/>
        <c:noMultiLvlLbl val="0"/>
      </c:catAx>
      <c:valAx>
        <c:axId val="6626960"/>
        <c:scaling>
          <c:orientation val="minMax"/>
        </c:scaling>
        <c:delete val="0"/>
        <c:axPos val="l"/>
        <c:majorGridlines>
          <c:spPr>
            <a:ln w="6350" cap="flat" cmpd="sng" algn="ctr">
              <a:solidFill>
                <a:srgbClr val="FFFFFF">
                  <a:lumMod val="75000"/>
                </a:srgbClr>
              </a:solidFill>
              <a:round/>
            </a:ln>
            <a:effectLst/>
          </c:spPr>
        </c:majorGridlines>
        <c:numFmt formatCode="General" sourceLinked="1"/>
        <c:majorTickMark val="out"/>
        <c:minorTickMark val="none"/>
        <c:tickLblPos val="nextTo"/>
        <c:spPr>
          <a:noFill/>
          <a:ln>
            <a:noFill/>
          </a:ln>
          <a:effectLst/>
        </c:spPr>
        <c:txPr>
          <a:bodyPr rot="-60000000" vert="horz"/>
          <a:lstStyle/>
          <a:p>
            <a:pPr>
              <a:defRPr/>
            </a:pPr>
            <a:endParaRPr lang="en-US"/>
          </a:p>
        </c:txPr>
        <c:crossAx val="14925584"/>
        <c:crosses val="autoZero"/>
        <c:crossBetween val="between"/>
      </c:valAx>
    </c:plotArea>
    <c:legend>
      <c:legendPos val="b"/>
      <c:overlay val="0"/>
      <c:spPr>
        <a:noFill/>
        <a:ln>
          <a:noFill/>
        </a:ln>
        <a:effectLst/>
      </c:spPr>
      <c:txPr>
        <a:bodyPr rot="0" vert="horz"/>
        <a:lstStyle/>
        <a:p>
          <a:pPr>
            <a:defRPr/>
          </a:pPr>
          <a:endParaRPr lang="en-US"/>
        </a:p>
      </c:txPr>
    </c:legend>
    <c:plotVisOnly val="1"/>
    <c:dispBlanksAs val="gap"/>
    <c:showDLblsOverMax val="0"/>
    <c:extLst/>
  </c:chart>
  <c:spPr>
    <a:noFill/>
    <a:ln w="9525" cap="flat" cmpd="sng" algn="ctr">
      <a:noFill/>
      <a:round/>
    </a:ln>
    <a:effectLst/>
    <a:scene3d>
      <a:camera prst="orthographicFront"/>
      <a:lightRig rig="threePt" dir="t"/>
    </a:scene3d>
    <a:sp3d>
      <a:bevelT w="6350"/>
    </a:sp3d>
  </c:spPr>
  <c:txPr>
    <a:bodyPr/>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0"/>
    </c:view3D>
    <c:floor>
      <c:thickness val="0"/>
    </c:floor>
    <c:sideWall>
      <c:thickness val="0"/>
      <c:spPr>
        <a:noFill/>
        <a:scene3d>
          <a:camera prst="orthographicFront"/>
          <a:lightRig rig="threePt" dir="t"/>
        </a:scene3d>
      </c:spPr>
    </c:sideWall>
    <c:backWall>
      <c:thickness val="0"/>
      <c:spPr>
        <a:noFill/>
        <a:scene3d>
          <a:camera prst="orthographicFront"/>
          <a:lightRig rig="threePt" dir="t"/>
        </a:scene3d>
      </c:spPr>
    </c:backWall>
    <c:plotArea>
      <c:layout>
        <c:manualLayout>
          <c:layoutTarget val="inner"/>
          <c:xMode val="edge"/>
          <c:yMode val="edge"/>
          <c:x val="9.6992462553510614E-2"/>
          <c:y val="9.2302733989732946E-2"/>
          <c:w val="0.9007533881180958"/>
          <c:h val="0.59563483125699923"/>
        </c:manualLayout>
      </c:layout>
      <c:bar3DChart>
        <c:barDir val="col"/>
        <c:grouping val="stacked"/>
        <c:varyColors val="0"/>
        <c:ser>
          <c:idx val="3"/>
          <c:order val="0"/>
          <c:tx>
            <c:strRef>
              <c:f>Sheet7!$F$2</c:f>
              <c:strCache>
                <c:ptCount val="1"/>
                <c:pt idx="0">
                  <c:v>20% reciprocal</c:v>
                </c:pt>
              </c:strCache>
            </c:strRef>
          </c:tx>
          <c:spPr>
            <a:solidFill>
              <a:srgbClr val="1C2939"/>
            </a:solidFill>
            <a:ln>
              <a:noFill/>
            </a:ln>
            <a:scene3d>
              <a:camera prst="orthographicFront"/>
              <a:lightRig rig="threePt" dir="t"/>
            </a:scene3d>
            <a:sp3d prstMaterial="flat"/>
          </c:spPr>
          <c:invertIfNegative val="0"/>
          <c:cat>
            <c:strRef>
              <c:f>Sheet7!$B$3:$B$29</c:f>
              <c:strCache>
                <c:ptCount val="27"/>
                <c:pt idx="0">
                  <c:v>Ireland</c:v>
                </c:pt>
                <c:pt idx="1">
                  <c:v>Belgium</c:v>
                </c:pt>
                <c:pt idx="2">
                  <c:v>Germany</c:v>
                </c:pt>
                <c:pt idx="3">
                  <c:v>Netherlands</c:v>
                </c:pt>
                <c:pt idx="4">
                  <c:v>Slovakia</c:v>
                </c:pt>
                <c:pt idx="5">
                  <c:v>Austria</c:v>
                </c:pt>
                <c:pt idx="6">
                  <c:v>Italy</c:v>
                </c:pt>
                <c:pt idx="7">
                  <c:v>Sweden</c:v>
                </c:pt>
                <c:pt idx="8">
                  <c:v>Finland</c:v>
                </c:pt>
                <c:pt idx="9">
                  <c:v>Hungary</c:v>
                </c:pt>
                <c:pt idx="10">
                  <c:v>Lithuania</c:v>
                </c:pt>
                <c:pt idx="11">
                  <c:v>Denmark</c:v>
                </c:pt>
                <c:pt idx="12">
                  <c:v>Czech</c:v>
                </c:pt>
                <c:pt idx="13">
                  <c:v>Portugal</c:v>
                </c:pt>
                <c:pt idx="14">
                  <c:v>Estonia</c:v>
                </c:pt>
                <c:pt idx="15">
                  <c:v>France</c:v>
                </c:pt>
                <c:pt idx="16">
                  <c:v>Slovenia</c:v>
                </c:pt>
                <c:pt idx="17">
                  <c:v>Poland</c:v>
                </c:pt>
                <c:pt idx="18">
                  <c:v>Latvia</c:v>
                </c:pt>
                <c:pt idx="19">
                  <c:v>Malta</c:v>
                </c:pt>
                <c:pt idx="20">
                  <c:v>Spain</c:v>
                </c:pt>
                <c:pt idx="21">
                  <c:v>Bulgaria</c:v>
                </c:pt>
                <c:pt idx="22">
                  <c:v>Greece</c:v>
                </c:pt>
                <c:pt idx="23">
                  <c:v>Croatia</c:v>
                </c:pt>
                <c:pt idx="24">
                  <c:v>Romania</c:v>
                </c:pt>
                <c:pt idx="25">
                  <c:v>Luxembourg</c:v>
                </c:pt>
                <c:pt idx="26">
                  <c:v>Cyprus</c:v>
                </c:pt>
              </c:strCache>
            </c:strRef>
          </c:cat>
          <c:val>
            <c:numRef>
              <c:f>Sheet7!$F$3:$F$29</c:f>
              <c:numCache>
                <c:formatCode>0.0%</c:formatCode>
                <c:ptCount val="27"/>
                <c:pt idx="0">
                  <c:v>7.042335910962436E-3</c:v>
                </c:pt>
                <c:pt idx="1">
                  <c:v>3.7850706444084981E-3</c:v>
                </c:pt>
                <c:pt idx="2">
                  <c:v>4.302369018851367E-3</c:v>
                </c:pt>
                <c:pt idx="3">
                  <c:v>6.0171727285407688E-3</c:v>
                </c:pt>
                <c:pt idx="4">
                  <c:v>1.8426746191854513E-3</c:v>
                </c:pt>
                <c:pt idx="5">
                  <c:v>3.6359792078671507E-3</c:v>
                </c:pt>
                <c:pt idx="6">
                  <c:v>4.3499404274804513E-3</c:v>
                </c:pt>
                <c:pt idx="7">
                  <c:v>3.5714916200156664E-3</c:v>
                </c:pt>
                <c:pt idx="8">
                  <c:v>4.0178228784960102E-3</c:v>
                </c:pt>
                <c:pt idx="9">
                  <c:v>3.6974699987538371E-3</c:v>
                </c:pt>
                <c:pt idx="10">
                  <c:v>4.358769029075572E-3</c:v>
                </c:pt>
                <c:pt idx="11">
                  <c:v>3.8807111468494959E-3</c:v>
                </c:pt>
                <c:pt idx="12">
                  <c:v>3.8738045213145495E-3</c:v>
                </c:pt>
                <c:pt idx="13">
                  <c:v>2.5537005771254393E-3</c:v>
                </c:pt>
                <c:pt idx="14">
                  <c:v>3.5723175693821605E-3</c:v>
                </c:pt>
                <c:pt idx="15">
                  <c:v>2.7789651572200928E-3</c:v>
                </c:pt>
                <c:pt idx="16">
                  <c:v>2.1450682044893382E-3</c:v>
                </c:pt>
                <c:pt idx="17">
                  <c:v>2.5932536626145078E-3</c:v>
                </c:pt>
                <c:pt idx="18">
                  <c:v>2.5096127412896677E-3</c:v>
                </c:pt>
                <c:pt idx="19">
                  <c:v>2.3041586749202305E-3</c:v>
                </c:pt>
                <c:pt idx="20">
                  <c:v>1.9183167412967987E-3</c:v>
                </c:pt>
                <c:pt idx="21">
                  <c:v>1.7972595577361451E-3</c:v>
                </c:pt>
                <c:pt idx="22">
                  <c:v>1.8439852560649752E-3</c:v>
                </c:pt>
                <c:pt idx="23">
                  <c:v>1.1611470305952856E-3</c:v>
                </c:pt>
                <c:pt idx="24">
                  <c:v>9.8030653421750445E-4</c:v>
                </c:pt>
                <c:pt idx="25">
                  <c:v>5.27815583412339E-4</c:v>
                </c:pt>
                <c:pt idx="26">
                  <c:v>3.1758857734562752E-4</c:v>
                </c:pt>
              </c:numCache>
            </c:numRef>
          </c:val>
          <c:extLst>
            <c:ext xmlns:c16="http://schemas.microsoft.com/office/drawing/2014/chart" uri="{C3380CC4-5D6E-409C-BE32-E72D297353CC}">
              <c16:uniqueId val="{00000000-FB8D-4F8E-B1C2-68230639C929}"/>
            </c:ext>
          </c:extLst>
        </c:ser>
        <c:ser>
          <c:idx val="0"/>
          <c:order val="1"/>
          <c:tx>
            <c:strRef>
              <c:f>Sheet7!$C$2</c:f>
              <c:strCache>
                <c:ptCount val="1"/>
                <c:pt idx="0">
                  <c:v>Steel &amp; aluminium</c:v>
                </c:pt>
              </c:strCache>
            </c:strRef>
          </c:tx>
          <c:spPr>
            <a:solidFill>
              <a:srgbClr val="0057B7"/>
            </a:solidFill>
            <a:ln>
              <a:noFill/>
            </a:ln>
            <a:scene3d>
              <a:camera prst="orthographicFront"/>
              <a:lightRig rig="threePt" dir="t"/>
            </a:scene3d>
            <a:sp3d prstMaterial="flat">
              <a:bevelT w="127000" h="127000"/>
            </a:sp3d>
          </c:spPr>
          <c:invertIfNegative val="0"/>
          <c:cat>
            <c:strRef>
              <c:f>Sheet7!$B$3:$B$29</c:f>
              <c:strCache>
                <c:ptCount val="27"/>
                <c:pt idx="0">
                  <c:v>Ireland</c:v>
                </c:pt>
                <c:pt idx="1">
                  <c:v>Belgium</c:v>
                </c:pt>
                <c:pt idx="2">
                  <c:v>Germany</c:v>
                </c:pt>
                <c:pt idx="3">
                  <c:v>Netherlands</c:v>
                </c:pt>
                <c:pt idx="4">
                  <c:v>Slovakia</c:v>
                </c:pt>
                <c:pt idx="5">
                  <c:v>Austria</c:v>
                </c:pt>
                <c:pt idx="6">
                  <c:v>Italy</c:v>
                </c:pt>
                <c:pt idx="7">
                  <c:v>Sweden</c:v>
                </c:pt>
                <c:pt idx="8">
                  <c:v>Finland</c:v>
                </c:pt>
                <c:pt idx="9">
                  <c:v>Hungary</c:v>
                </c:pt>
                <c:pt idx="10">
                  <c:v>Lithuania</c:v>
                </c:pt>
                <c:pt idx="11">
                  <c:v>Denmark</c:v>
                </c:pt>
                <c:pt idx="12">
                  <c:v>Czech</c:v>
                </c:pt>
                <c:pt idx="13">
                  <c:v>Portugal</c:v>
                </c:pt>
                <c:pt idx="14">
                  <c:v>Estonia</c:v>
                </c:pt>
                <c:pt idx="15">
                  <c:v>France</c:v>
                </c:pt>
                <c:pt idx="16">
                  <c:v>Slovenia</c:v>
                </c:pt>
                <c:pt idx="17">
                  <c:v>Poland</c:v>
                </c:pt>
                <c:pt idx="18">
                  <c:v>Latvia</c:v>
                </c:pt>
                <c:pt idx="19">
                  <c:v>Malta</c:v>
                </c:pt>
                <c:pt idx="20">
                  <c:v>Spain</c:v>
                </c:pt>
                <c:pt idx="21">
                  <c:v>Bulgaria</c:v>
                </c:pt>
                <c:pt idx="22">
                  <c:v>Greece</c:v>
                </c:pt>
                <c:pt idx="23">
                  <c:v>Croatia</c:v>
                </c:pt>
                <c:pt idx="24">
                  <c:v>Romania</c:v>
                </c:pt>
                <c:pt idx="25">
                  <c:v>Luxembourg</c:v>
                </c:pt>
                <c:pt idx="26">
                  <c:v>Cyprus</c:v>
                </c:pt>
              </c:strCache>
            </c:strRef>
          </c:cat>
          <c:val>
            <c:numRef>
              <c:f>Sheet7!$C$3:$C$29</c:f>
              <c:numCache>
                <c:formatCode>0.0%</c:formatCode>
                <c:ptCount val="27"/>
                <c:pt idx="0">
                  <c:v>5.0232097675089225E-5</c:v>
                </c:pt>
                <c:pt idx="1">
                  <c:v>4.2879927288823501E-4</c:v>
                </c:pt>
                <c:pt idx="2">
                  <c:v>2.6003268986585139E-4</c:v>
                </c:pt>
                <c:pt idx="3">
                  <c:v>3.149985205120686E-4</c:v>
                </c:pt>
                <c:pt idx="4">
                  <c:v>1.1050854264861347E-4</c:v>
                </c:pt>
                <c:pt idx="5">
                  <c:v>5.0260846153702462E-4</c:v>
                </c:pt>
                <c:pt idx="6">
                  <c:v>2.2427383972000142E-4</c:v>
                </c:pt>
                <c:pt idx="7">
                  <c:v>3.5497281422215666E-4</c:v>
                </c:pt>
                <c:pt idx="8">
                  <c:v>1.7220337326014223E-4</c:v>
                </c:pt>
                <c:pt idx="9">
                  <c:v>6.2588643627041438E-5</c:v>
                </c:pt>
                <c:pt idx="10">
                  <c:v>2.9589997309116225E-4</c:v>
                </c:pt>
                <c:pt idx="11">
                  <c:v>2.7465621117355246E-4</c:v>
                </c:pt>
                <c:pt idx="12">
                  <c:v>2.4833224031170406E-4</c:v>
                </c:pt>
                <c:pt idx="13">
                  <c:v>2.4398627508114785E-4</c:v>
                </c:pt>
                <c:pt idx="14">
                  <c:v>8.1506620251432736E-5</c:v>
                </c:pt>
                <c:pt idx="15">
                  <c:v>1.1476069222216787E-4</c:v>
                </c:pt>
                <c:pt idx="16">
                  <c:v>4.434002192474102E-4</c:v>
                </c:pt>
                <c:pt idx="17">
                  <c:v>1.1225447499993744E-4</c:v>
                </c:pt>
                <c:pt idx="18">
                  <c:v>8.4509900595629376E-5</c:v>
                </c:pt>
                <c:pt idx="19">
                  <c:v>1.2972217648446225E-6</c:v>
                </c:pt>
                <c:pt idx="20">
                  <c:v>1.489764090455867E-4</c:v>
                </c:pt>
                <c:pt idx="21">
                  <c:v>3.089236567655874E-4</c:v>
                </c:pt>
                <c:pt idx="22">
                  <c:v>2.1888554439550927E-4</c:v>
                </c:pt>
                <c:pt idx="23">
                  <c:v>2.4906072239518714E-5</c:v>
                </c:pt>
                <c:pt idx="24">
                  <c:v>3.2634335471651554E-4</c:v>
                </c:pt>
                <c:pt idx="25">
                  <c:v>5.3932927186113762E-4</c:v>
                </c:pt>
                <c:pt idx="26">
                  <c:v>1.0818721325899389E-6</c:v>
                </c:pt>
              </c:numCache>
            </c:numRef>
          </c:val>
          <c:extLst>
            <c:ext xmlns:c16="http://schemas.microsoft.com/office/drawing/2014/chart" uri="{C3380CC4-5D6E-409C-BE32-E72D297353CC}">
              <c16:uniqueId val="{00000001-FB8D-4F8E-B1C2-68230639C929}"/>
            </c:ext>
          </c:extLst>
        </c:ser>
        <c:ser>
          <c:idx val="1"/>
          <c:order val="2"/>
          <c:tx>
            <c:strRef>
              <c:f>Sheet7!$D$2</c:f>
              <c:strCache>
                <c:ptCount val="1"/>
                <c:pt idx="0">
                  <c:v>Pharmaceuticals</c:v>
                </c:pt>
              </c:strCache>
            </c:strRef>
          </c:tx>
          <c:spPr>
            <a:solidFill>
              <a:srgbClr val="E36331"/>
            </a:solidFill>
            <a:ln>
              <a:noFill/>
            </a:ln>
            <a:scene3d>
              <a:camera prst="orthographicFront"/>
              <a:lightRig rig="threePt" dir="t"/>
            </a:scene3d>
            <a:sp3d prstMaterial="flat"/>
          </c:spPr>
          <c:invertIfNegative val="0"/>
          <c:cat>
            <c:strRef>
              <c:f>Sheet7!$B$3:$B$29</c:f>
              <c:strCache>
                <c:ptCount val="27"/>
                <c:pt idx="0">
                  <c:v>Ireland</c:v>
                </c:pt>
                <c:pt idx="1">
                  <c:v>Belgium</c:v>
                </c:pt>
                <c:pt idx="2">
                  <c:v>Germany</c:v>
                </c:pt>
                <c:pt idx="3">
                  <c:v>Netherlands</c:v>
                </c:pt>
                <c:pt idx="4">
                  <c:v>Slovakia</c:v>
                </c:pt>
                <c:pt idx="5">
                  <c:v>Austria</c:v>
                </c:pt>
                <c:pt idx="6">
                  <c:v>Italy</c:v>
                </c:pt>
                <c:pt idx="7">
                  <c:v>Sweden</c:v>
                </c:pt>
                <c:pt idx="8">
                  <c:v>Finland</c:v>
                </c:pt>
                <c:pt idx="9">
                  <c:v>Hungary</c:v>
                </c:pt>
                <c:pt idx="10">
                  <c:v>Lithuania</c:v>
                </c:pt>
                <c:pt idx="11">
                  <c:v>Denmark</c:v>
                </c:pt>
                <c:pt idx="12">
                  <c:v>Czech</c:v>
                </c:pt>
                <c:pt idx="13">
                  <c:v>Portugal</c:v>
                </c:pt>
                <c:pt idx="14">
                  <c:v>Estonia</c:v>
                </c:pt>
                <c:pt idx="15">
                  <c:v>France</c:v>
                </c:pt>
                <c:pt idx="16">
                  <c:v>Slovenia</c:v>
                </c:pt>
                <c:pt idx="17">
                  <c:v>Poland</c:v>
                </c:pt>
                <c:pt idx="18">
                  <c:v>Latvia</c:v>
                </c:pt>
                <c:pt idx="19">
                  <c:v>Malta</c:v>
                </c:pt>
                <c:pt idx="20">
                  <c:v>Spain</c:v>
                </c:pt>
                <c:pt idx="21">
                  <c:v>Bulgaria</c:v>
                </c:pt>
                <c:pt idx="22">
                  <c:v>Greece</c:v>
                </c:pt>
                <c:pt idx="23">
                  <c:v>Croatia</c:v>
                </c:pt>
                <c:pt idx="24">
                  <c:v>Romania</c:v>
                </c:pt>
                <c:pt idx="25">
                  <c:v>Luxembourg</c:v>
                </c:pt>
                <c:pt idx="26">
                  <c:v>Cyprus</c:v>
                </c:pt>
              </c:strCache>
            </c:strRef>
          </c:cat>
          <c:val>
            <c:numRef>
              <c:f>Sheet7!$D$3:$D$29</c:f>
              <c:numCache>
                <c:formatCode>0.0%</c:formatCode>
                <c:ptCount val="27"/>
                <c:pt idx="0">
                  <c:v>2.7652325663691496E-2</c:v>
                </c:pt>
                <c:pt idx="1">
                  <c:v>7.5517064668682446E-3</c:v>
                </c:pt>
                <c:pt idx="2">
                  <c:v>1.7265177429426337E-3</c:v>
                </c:pt>
                <c:pt idx="3">
                  <c:v>1.6975294491279225E-3</c:v>
                </c:pt>
                <c:pt idx="4">
                  <c:v>5.9792000393932826E-6</c:v>
                </c:pt>
                <c:pt idx="5">
                  <c:v>2.5151542357193168E-3</c:v>
                </c:pt>
                <c:pt idx="6">
                  <c:v>1.2332248380450641E-3</c:v>
                </c:pt>
                <c:pt idx="7">
                  <c:v>6.9098427743586634E-4</c:v>
                </c:pt>
                <c:pt idx="8">
                  <c:v>9.5323005228625649E-4</c:v>
                </c:pt>
                <c:pt idx="9">
                  <c:v>2.7969685758493667E-4</c:v>
                </c:pt>
                <c:pt idx="10">
                  <c:v>2.8621534211845242E-4</c:v>
                </c:pt>
                <c:pt idx="11">
                  <c:v>2.8815943871253138E-4</c:v>
                </c:pt>
                <c:pt idx="12">
                  <c:v>1.1248353018699923E-4</c:v>
                </c:pt>
                <c:pt idx="13">
                  <c:v>1.1611781192351887E-3</c:v>
                </c:pt>
                <c:pt idx="14">
                  <c:v>1.6532006749464152E-4</c:v>
                </c:pt>
                <c:pt idx="15">
                  <c:v>3.6891855428761692E-4</c:v>
                </c:pt>
                <c:pt idx="16">
                  <c:v>8.8787723341474096E-5</c:v>
                </c:pt>
                <c:pt idx="17">
                  <c:v>3.4430595729061419E-5</c:v>
                </c:pt>
                <c:pt idx="18">
                  <c:v>4.169592521763381E-5</c:v>
                </c:pt>
                <c:pt idx="19">
                  <c:v>8.1583678591613207E-5</c:v>
                </c:pt>
                <c:pt idx="20">
                  <c:v>2.3841130805144672E-4</c:v>
                </c:pt>
                <c:pt idx="21">
                  <c:v>5.7219562405160632E-5</c:v>
                </c:pt>
                <c:pt idx="22">
                  <c:v>2.3254332879186341E-5</c:v>
                </c:pt>
                <c:pt idx="23">
                  <c:v>8.5850646082539389E-4</c:v>
                </c:pt>
                <c:pt idx="24">
                  <c:v>1.5079608083282306E-5</c:v>
                </c:pt>
                <c:pt idx="25">
                  <c:v>3.6284045554033968E-8</c:v>
                </c:pt>
                <c:pt idx="26">
                  <c:v>0</c:v>
                </c:pt>
              </c:numCache>
            </c:numRef>
          </c:val>
          <c:extLst>
            <c:ext xmlns:c16="http://schemas.microsoft.com/office/drawing/2014/chart" uri="{C3380CC4-5D6E-409C-BE32-E72D297353CC}">
              <c16:uniqueId val="{00000002-FB8D-4F8E-B1C2-68230639C929}"/>
            </c:ext>
          </c:extLst>
        </c:ser>
        <c:ser>
          <c:idx val="2"/>
          <c:order val="3"/>
          <c:tx>
            <c:strRef>
              <c:f>Sheet7!$E$2</c:f>
              <c:strCache>
                <c:ptCount val="1"/>
                <c:pt idx="0">
                  <c:v>Autos</c:v>
                </c:pt>
              </c:strCache>
            </c:strRef>
          </c:tx>
          <c:spPr>
            <a:solidFill>
              <a:srgbClr val="007E96"/>
            </a:solidFill>
            <a:ln>
              <a:noFill/>
            </a:ln>
            <a:scene3d>
              <a:camera prst="orthographicFront"/>
              <a:lightRig rig="threePt" dir="t"/>
            </a:scene3d>
            <a:sp3d prstMaterial="flat"/>
          </c:spPr>
          <c:invertIfNegative val="0"/>
          <c:cat>
            <c:strRef>
              <c:f>Sheet7!$B$3:$B$29</c:f>
              <c:strCache>
                <c:ptCount val="27"/>
                <c:pt idx="0">
                  <c:v>Ireland</c:v>
                </c:pt>
                <c:pt idx="1">
                  <c:v>Belgium</c:v>
                </c:pt>
                <c:pt idx="2">
                  <c:v>Germany</c:v>
                </c:pt>
                <c:pt idx="3">
                  <c:v>Netherlands</c:v>
                </c:pt>
                <c:pt idx="4">
                  <c:v>Slovakia</c:v>
                </c:pt>
                <c:pt idx="5">
                  <c:v>Austria</c:v>
                </c:pt>
                <c:pt idx="6">
                  <c:v>Italy</c:v>
                </c:pt>
                <c:pt idx="7">
                  <c:v>Sweden</c:v>
                </c:pt>
                <c:pt idx="8">
                  <c:v>Finland</c:v>
                </c:pt>
                <c:pt idx="9">
                  <c:v>Hungary</c:v>
                </c:pt>
                <c:pt idx="10">
                  <c:v>Lithuania</c:v>
                </c:pt>
                <c:pt idx="11">
                  <c:v>Denmark</c:v>
                </c:pt>
                <c:pt idx="12">
                  <c:v>Czech</c:v>
                </c:pt>
                <c:pt idx="13">
                  <c:v>Portugal</c:v>
                </c:pt>
                <c:pt idx="14">
                  <c:v>Estonia</c:v>
                </c:pt>
                <c:pt idx="15">
                  <c:v>France</c:v>
                </c:pt>
                <c:pt idx="16">
                  <c:v>Slovenia</c:v>
                </c:pt>
                <c:pt idx="17">
                  <c:v>Poland</c:v>
                </c:pt>
                <c:pt idx="18">
                  <c:v>Latvia</c:v>
                </c:pt>
                <c:pt idx="19">
                  <c:v>Malta</c:v>
                </c:pt>
                <c:pt idx="20">
                  <c:v>Spain</c:v>
                </c:pt>
                <c:pt idx="21">
                  <c:v>Bulgaria</c:v>
                </c:pt>
                <c:pt idx="22">
                  <c:v>Greece</c:v>
                </c:pt>
                <c:pt idx="23">
                  <c:v>Croatia</c:v>
                </c:pt>
                <c:pt idx="24">
                  <c:v>Romania</c:v>
                </c:pt>
                <c:pt idx="25">
                  <c:v>Luxembourg</c:v>
                </c:pt>
                <c:pt idx="26">
                  <c:v>Cyprus</c:v>
                </c:pt>
              </c:strCache>
            </c:strRef>
          </c:cat>
          <c:val>
            <c:numRef>
              <c:f>Sheet7!$E$3:$E$29</c:f>
              <c:numCache>
                <c:formatCode>0.0%</c:formatCode>
                <c:ptCount val="27"/>
                <c:pt idx="0">
                  <c:v>7.3808020654161404E-6</c:v>
                </c:pt>
                <c:pt idx="1">
                  <c:v>6.6564156872573189E-4</c:v>
                </c:pt>
                <c:pt idx="2">
                  <c:v>1.9954497018275681E-3</c:v>
                </c:pt>
                <c:pt idx="3">
                  <c:v>1.2742321254845588E-4</c:v>
                </c:pt>
                <c:pt idx="4">
                  <c:v>6.0444626664019939E-3</c:v>
                </c:pt>
                <c:pt idx="5">
                  <c:v>8.1229419651558882E-4</c:v>
                </c:pt>
                <c:pt idx="6">
                  <c:v>5.3455236968528498E-4</c:v>
                </c:pt>
                <c:pt idx="7">
                  <c:v>1.6660982244108805E-3</c:v>
                </c:pt>
                <c:pt idx="8">
                  <c:v>4.3384195356516957E-5</c:v>
                </c:pt>
                <c:pt idx="9">
                  <c:v>1.1239370644188541E-3</c:v>
                </c:pt>
                <c:pt idx="10">
                  <c:v>2.5717388337888276E-5</c:v>
                </c:pt>
                <c:pt idx="11">
                  <c:v>8.4410460229122024E-5</c:v>
                </c:pt>
                <c:pt idx="12">
                  <c:v>1.170559517301576E-4</c:v>
                </c:pt>
                <c:pt idx="13">
                  <c:v>2.0124352491485479E-5</c:v>
                </c:pt>
                <c:pt idx="14">
                  <c:v>1.0799395993899133E-5</c:v>
                </c:pt>
                <c:pt idx="15">
                  <c:v>6.9185489834685084E-5</c:v>
                </c:pt>
                <c:pt idx="16">
                  <c:v>2.1912327955839447E-4</c:v>
                </c:pt>
                <c:pt idx="17">
                  <c:v>1.092440979346777E-4</c:v>
                </c:pt>
                <c:pt idx="18">
                  <c:v>6.1958405545927195E-5</c:v>
                </c:pt>
                <c:pt idx="19">
                  <c:v>3.3932473265661227E-7</c:v>
                </c:pt>
                <c:pt idx="20">
                  <c:v>6.1873055056241191E-5</c:v>
                </c:pt>
                <c:pt idx="21">
                  <c:v>2.8969362959075687E-5</c:v>
                </c:pt>
                <c:pt idx="22">
                  <c:v>1.4882291435632586E-6</c:v>
                </c:pt>
                <c:pt idx="23">
                  <c:v>1.0431541000491586E-6</c:v>
                </c:pt>
                <c:pt idx="24">
                  <c:v>4.4862782953470583E-5</c:v>
                </c:pt>
                <c:pt idx="25">
                  <c:v>5.290272364432273E-5</c:v>
                </c:pt>
                <c:pt idx="26">
                  <c:v>3.0376216170920832E-7</c:v>
                </c:pt>
              </c:numCache>
            </c:numRef>
          </c:val>
          <c:extLst>
            <c:ext xmlns:c16="http://schemas.microsoft.com/office/drawing/2014/chart" uri="{C3380CC4-5D6E-409C-BE32-E72D297353CC}">
              <c16:uniqueId val="{00000003-FB8D-4F8E-B1C2-68230639C929}"/>
            </c:ext>
          </c:extLst>
        </c:ser>
        <c:dLbls>
          <c:showLegendKey val="0"/>
          <c:showVal val="0"/>
          <c:showCatName val="0"/>
          <c:showSerName val="0"/>
          <c:showPercent val="0"/>
          <c:showBubbleSize val="0"/>
        </c:dLbls>
        <c:gapWidth val="150"/>
        <c:shape val="box"/>
        <c:axId val="14925584"/>
        <c:axId val="6626960"/>
        <c:axId val="0"/>
      </c:bar3DChart>
      <c:catAx>
        <c:axId val="14925584"/>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60000000" vert="horz"/>
          <a:lstStyle/>
          <a:p>
            <a:pPr>
              <a:defRPr sz="900"/>
            </a:pPr>
            <a:endParaRPr lang="en-US"/>
          </a:p>
        </c:txPr>
        <c:crossAx val="6626960"/>
        <c:crosses val="autoZero"/>
        <c:auto val="1"/>
        <c:lblAlgn val="ctr"/>
        <c:lblOffset val="100"/>
        <c:noMultiLvlLbl val="0"/>
      </c:catAx>
      <c:valAx>
        <c:axId val="6626960"/>
        <c:scaling>
          <c:orientation val="minMax"/>
          <c:max val="1.5000000000000003E-2"/>
        </c:scaling>
        <c:delete val="0"/>
        <c:axPos val="l"/>
        <c:majorGridlines>
          <c:spPr>
            <a:ln w="6350" cap="flat" cmpd="sng" algn="ctr">
              <a:solidFill>
                <a:srgbClr val="FFFFFF">
                  <a:lumMod val="75000"/>
                </a:srgbClr>
              </a:solidFill>
              <a:round/>
            </a:ln>
            <a:effectLst/>
          </c:spPr>
        </c:majorGridlines>
        <c:numFmt formatCode="0.0%" sourceLinked="1"/>
        <c:majorTickMark val="none"/>
        <c:minorTickMark val="none"/>
        <c:tickLblPos val="nextTo"/>
        <c:spPr>
          <a:noFill/>
          <a:ln>
            <a:noFill/>
          </a:ln>
          <a:effectLst/>
        </c:spPr>
        <c:txPr>
          <a:bodyPr rot="-60000000" vert="horz"/>
          <a:lstStyle/>
          <a:p>
            <a:pPr>
              <a:defRPr sz="900"/>
            </a:pPr>
            <a:endParaRPr lang="en-US"/>
          </a:p>
        </c:txPr>
        <c:crossAx val="14925584"/>
        <c:crosses val="autoZero"/>
        <c:crossBetween val="between"/>
        <c:majorUnit val="5.000000000000001E-3"/>
      </c:valAx>
    </c:plotArea>
    <c:legend>
      <c:legendPos val="b"/>
      <c:layout>
        <c:manualLayout>
          <c:xMode val="edge"/>
          <c:yMode val="edge"/>
          <c:x val="6.9522324361098287E-2"/>
          <c:y val="0.89131924788948147"/>
          <c:w val="0.86558767570596085"/>
          <c:h val="6.08524901415207E-2"/>
        </c:manualLayout>
      </c:layout>
      <c:overlay val="0"/>
      <c:spPr>
        <a:noFill/>
        <a:ln>
          <a:noFill/>
        </a:ln>
        <a:effectLst/>
      </c:spPr>
      <c:txPr>
        <a:bodyPr rot="0" vert="horz"/>
        <a:lstStyle/>
        <a:p>
          <a:pPr>
            <a:defRPr/>
          </a:pPr>
          <a:endParaRPr lang="en-US"/>
        </a:p>
      </c:txPr>
    </c:legend>
    <c:plotVisOnly val="1"/>
    <c:dispBlanksAs val="gap"/>
    <c:showDLblsOverMax val="0"/>
    <c:extLst/>
  </c:chart>
  <c:spPr>
    <a:noFill/>
    <a:ln w="9525" cap="flat" cmpd="sng" algn="ctr">
      <a:noFill/>
      <a:round/>
    </a:ln>
    <a:effectLst/>
  </c:spPr>
  <c:txPr>
    <a:bodyPr/>
    <a:lstStyle/>
    <a:p>
      <a:pPr>
        <a:defRPr>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668785807334539E-2"/>
          <c:y val="8.2144540230277577E-2"/>
          <c:w val="0.89054940287867623"/>
          <c:h val="0.56696613589081968"/>
        </c:manualLayout>
      </c:layout>
      <c:barChart>
        <c:barDir val="col"/>
        <c:grouping val="stacked"/>
        <c:varyColors val="0"/>
        <c:ser>
          <c:idx val="0"/>
          <c:order val="0"/>
          <c:tx>
            <c:strRef>
              <c:f>EU_with_targets!$B$1</c:f>
              <c:strCache>
                <c:ptCount val="1"/>
                <c:pt idx="0">
                  <c:v>2024 Defence expenditure as a share of GDP (%)</c:v>
                </c:pt>
              </c:strCache>
            </c:strRef>
          </c:tx>
          <c:spPr>
            <a:solidFill>
              <a:srgbClr val="1C2939"/>
            </a:solidFill>
            <a:ln>
              <a:noFill/>
            </a:ln>
            <a:scene3d>
              <a:camera prst="orthographicFront"/>
              <a:lightRig rig="threePt" dir="t"/>
            </a:scene3d>
            <a:sp3d prstMaterial="flat"/>
          </c:spPr>
          <c:invertIfNegative val="0"/>
          <c:dPt>
            <c:idx val="10"/>
            <c:invertIfNegative val="0"/>
            <c:bubble3D val="0"/>
            <c:extLst>
              <c:ext xmlns:c16="http://schemas.microsoft.com/office/drawing/2014/chart" uri="{C3380CC4-5D6E-409C-BE32-E72D297353CC}">
                <c16:uniqueId val="{00000000-56FF-42BE-9240-76346761C53A}"/>
              </c:ext>
            </c:extLst>
          </c:dPt>
          <c:cat>
            <c:strRef>
              <c:f>EU_with_targets!$A$2:$A$24</c:f>
              <c:strCache>
                <c:ptCount val="23"/>
                <c:pt idx="0">
                  <c:v>Poland</c:v>
                </c:pt>
                <c:pt idx="1">
                  <c:v>Estonia</c:v>
                </c:pt>
                <c:pt idx="2">
                  <c:v>Latvia</c:v>
                </c:pt>
                <c:pt idx="3">
                  <c:v>Greece</c:v>
                </c:pt>
                <c:pt idx="4">
                  <c:v>Lithuania</c:v>
                </c:pt>
                <c:pt idx="5">
                  <c:v>Finland</c:v>
                </c:pt>
                <c:pt idx="6">
                  <c:v>Denmark</c:v>
                </c:pt>
                <c:pt idx="7">
                  <c:v>Romania</c:v>
                </c:pt>
                <c:pt idx="8">
                  <c:v>Bulgaria</c:v>
                </c:pt>
                <c:pt idx="9">
                  <c:v>Sweden</c:v>
                </c:pt>
                <c:pt idx="10">
                  <c:v>Germany</c:v>
                </c:pt>
                <c:pt idx="11">
                  <c:v>Hungary</c:v>
                </c:pt>
                <c:pt idx="12">
                  <c:v>Czechia</c:v>
                </c:pt>
                <c:pt idx="13">
                  <c:v>France</c:v>
                </c:pt>
                <c:pt idx="14">
                  <c:v>Netherlands</c:v>
                </c:pt>
                <c:pt idx="15">
                  <c:v>Slovakia</c:v>
                </c:pt>
                <c:pt idx="16">
                  <c:v>Croatia</c:v>
                </c:pt>
                <c:pt idx="17">
                  <c:v>Portugal</c:v>
                </c:pt>
                <c:pt idx="18">
                  <c:v>Italy</c:v>
                </c:pt>
                <c:pt idx="19">
                  <c:v>Belgium</c:v>
                </c:pt>
                <c:pt idx="20">
                  <c:v>Luxembourg</c:v>
                </c:pt>
                <c:pt idx="21">
                  <c:v>Slovenia</c:v>
                </c:pt>
                <c:pt idx="22">
                  <c:v>Spain</c:v>
                </c:pt>
              </c:strCache>
            </c:strRef>
          </c:cat>
          <c:val>
            <c:numRef>
              <c:f>EU_with_targets!$B$2:$B$24</c:f>
              <c:numCache>
                <c:formatCode>General</c:formatCode>
                <c:ptCount val="23"/>
                <c:pt idx="0">
                  <c:v>4.1399999999999997</c:v>
                </c:pt>
                <c:pt idx="1">
                  <c:v>3.43</c:v>
                </c:pt>
                <c:pt idx="2">
                  <c:v>3.15</c:v>
                </c:pt>
                <c:pt idx="3">
                  <c:v>3.08</c:v>
                </c:pt>
                <c:pt idx="4">
                  <c:v>2.85</c:v>
                </c:pt>
                <c:pt idx="5">
                  <c:v>2.41</c:v>
                </c:pt>
                <c:pt idx="6">
                  <c:v>2.37</c:v>
                </c:pt>
                <c:pt idx="7">
                  <c:v>2.25</c:v>
                </c:pt>
                <c:pt idx="8">
                  <c:v>2.1800000000000002</c:v>
                </c:pt>
                <c:pt idx="9">
                  <c:v>2.14</c:v>
                </c:pt>
                <c:pt idx="10">
                  <c:v>2.12</c:v>
                </c:pt>
                <c:pt idx="11">
                  <c:v>2.11</c:v>
                </c:pt>
                <c:pt idx="12">
                  <c:v>2.1</c:v>
                </c:pt>
                <c:pt idx="13">
                  <c:v>2.06</c:v>
                </c:pt>
                <c:pt idx="14">
                  <c:v>2.0499999999999998</c:v>
                </c:pt>
                <c:pt idx="15">
                  <c:v>2</c:v>
                </c:pt>
                <c:pt idx="16">
                  <c:v>1.81</c:v>
                </c:pt>
                <c:pt idx="17">
                  <c:v>1.55</c:v>
                </c:pt>
                <c:pt idx="18">
                  <c:v>1.49</c:v>
                </c:pt>
                <c:pt idx="19">
                  <c:v>1.37</c:v>
                </c:pt>
                <c:pt idx="20">
                  <c:v>1.3</c:v>
                </c:pt>
                <c:pt idx="21">
                  <c:v>1.29</c:v>
                </c:pt>
                <c:pt idx="22">
                  <c:v>1.29</c:v>
                </c:pt>
              </c:numCache>
            </c:numRef>
          </c:val>
          <c:extLst>
            <c:ext xmlns:c16="http://schemas.microsoft.com/office/drawing/2014/chart" uri="{C3380CC4-5D6E-409C-BE32-E72D297353CC}">
              <c16:uniqueId val="{00000001-56FF-42BE-9240-76346761C53A}"/>
            </c:ext>
          </c:extLst>
        </c:ser>
        <c:ser>
          <c:idx val="1"/>
          <c:order val="1"/>
          <c:tx>
            <c:strRef>
              <c:f>EU_with_targets!$C$1</c:f>
              <c:strCache>
                <c:ptCount val="1"/>
                <c:pt idx="0">
                  <c:v>Target</c:v>
                </c:pt>
              </c:strCache>
            </c:strRef>
          </c:tx>
          <c:spPr>
            <a:solidFill>
              <a:srgbClr val="0057B7"/>
            </a:solidFill>
            <a:ln w="0">
              <a:noFill/>
            </a:ln>
            <a:scene3d>
              <a:camera prst="orthographicFront"/>
              <a:lightRig rig="threePt" dir="t"/>
            </a:scene3d>
            <a:sp3d prstMaterial="flat"/>
          </c:spPr>
          <c:invertIfNegative val="0"/>
          <c:cat>
            <c:strRef>
              <c:f>EU_with_targets!$A$2:$A$24</c:f>
              <c:strCache>
                <c:ptCount val="23"/>
                <c:pt idx="0">
                  <c:v>Poland</c:v>
                </c:pt>
                <c:pt idx="1">
                  <c:v>Estonia</c:v>
                </c:pt>
                <c:pt idx="2">
                  <c:v>Latvia</c:v>
                </c:pt>
                <c:pt idx="3">
                  <c:v>Greece</c:v>
                </c:pt>
                <c:pt idx="4">
                  <c:v>Lithuania</c:v>
                </c:pt>
                <c:pt idx="5">
                  <c:v>Finland</c:v>
                </c:pt>
                <c:pt idx="6">
                  <c:v>Denmark</c:v>
                </c:pt>
                <c:pt idx="7">
                  <c:v>Romania</c:v>
                </c:pt>
                <c:pt idx="8">
                  <c:v>Bulgaria</c:v>
                </c:pt>
                <c:pt idx="9">
                  <c:v>Sweden</c:v>
                </c:pt>
                <c:pt idx="10">
                  <c:v>Germany</c:v>
                </c:pt>
                <c:pt idx="11">
                  <c:v>Hungary</c:v>
                </c:pt>
                <c:pt idx="12">
                  <c:v>Czechia</c:v>
                </c:pt>
                <c:pt idx="13">
                  <c:v>France</c:v>
                </c:pt>
                <c:pt idx="14">
                  <c:v>Netherlands</c:v>
                </c:pt>
                <c:pt idx="15">
                  <c:v>Slovakia</c:v>
                </c:pt>
                <c:pt idx="16">
                  <c:v>Croatia</c:v>
                </c:pt>
                <c:pt idx="17">
                  <c:v>Portugal</c:v>
                </c:pt>
                <c:pt idx="18">
                  <c:v>Italy</c:v>
                </c:pt>
                <c:pt idx="19">
                  <c:v>Belgium</c:v>
                </c:pt>
                <c:pt idx="20">
                  <c:v>Luxembourg</c:v>
                </c:pt>
                <c:pt idx="21">
                  <c:v>Slovenia</c:v>
                </c:pt>
                <c:pt idx="22">
                  <c:v>Spain</c:v>
                </c:pt>
              </c:strCache>
            </c:strRef>
          </c:cat>
          <c:val>
            <c:numRef>
              <c:f>EU_with_targets!$C$2:$C$24</c:f>
              <c:numCache>
                <c:formatCode>General</c:formatCode>
                <c:ptCount val="23"/>
                <c:pt idx="0">
                  <c:v>0.86000000000000032</c:v>
                </c:pt>
                <c:pt idx="1">
                  <c:v>1.5699999999999998</c:v>
                </c:pt>
                <c:pt idx="2">
                  <c:v>0.85000000000000009</c:v>
                </c:pt>
                <c:pt idx="4">
                  <c:v>2.4</c:v>
                </c:pt>
                <c:pt idx="5">
                  <c:v>0.88999999999999968</c:v>
                </c:pt>
                <c:pt idx="6">
                  <c:v>0.62999999999999989</c:v>
                </c:pt>
                <c:pt idx="9">
                  <c:v>1.3599999999999999</c:v>
                </c:pt>
                <c:pt idx="10">
                  <c:v>1.38</c:v>
                </c:pt>
                <c:pt idx="12">
                  <c:v>0.10000000000000009</c:v>
                </c:pt>
                <c:pt idx="14">
                  <c:v>5.0000000000000266E-2</c:v>
                </c:pt>
                <c:pt idx="15">
                  <c:v>0.5</c:v>
                </c:pt>
                <c:pt idx="16">
                  <c:v>0.29000000000000004</c:v>
                </c:pt>
                <c:pt idx="18">
                  <c:v>0.12000000000000011</c:v>
                </c:pt>
                <c:pt idx="21">
                  <c:v>0.31000000000000005</c:v>
                </c:pt>
              </c:numCache>
            </c:numRef>
          </c:val>
          <c:extLst>
            <c:ext xmlns:c16="http://schemas.microsoft.com/office/drawing/2014/chart" uri="{C3380CC4-5D6E-409C-BE32-E72D297353CC}">
              <c16:uniqueId val="{00000002-56FF-42BE-9240-76346761C53A}"/>
            </c:ext>
          </c:extLst>
        </c:ser>
        <c:ser>
          <c:idx val="4"/>
          <c:order val="2"/>
          <c:tx>
            <c:strRef>
              <c:f>EU_with_targets!$D$1</c:f>
              <c:strCache>
                <c:ptCount val="1"/>
              </c:strCache>
            </c:strRef>
          </c:tx>
          <c:spPr>
            <a:solidFill>
              <a:srgbClr val="00B0F0"/>
            </a:solidFill>
            <a:ln>
              <a:noFill/>
            </a:ln>
          </c:spPr>
          <c:invertIfNegative val="0"/>
          <c:val>
            <c:numRef>
              <c:f>EU_with_targets!$D$2:$D$24</c:f>
              <c:numCache>
                <c:formatCode>General</c:formatCode>
                <c:ptCount val="23"/>
              </c:numCache>
            </c:numRef>
          </c:val>
          <c:extLst>
            <c:ext xmlns:c16="http://schemas.microsoft.com/office/drawing/2014/chart" uri="{C3380CC4-5D6E-409C-BE32-E72D297353CC}">
              <c16:uniqueId val="{00000003-56FF-42BE-9240-76346761C53A}"/>
            </c:ext>
          </c:extLst>
        </c:ser>
        <c:dLbls>
          <c:showLegendKey val="0"/>
          <c:showVal val="0"/>
          <c:showCatName val="0"/>
          <c:showSerName val="0"/>
          <c:showPercent val="0"/>
          <c:showBubbleSize val="0"/>
        </c:dLbls>
        <c:gapWidth val="150"/>
        <c:overlap val="100"/>
        <c:axId val="14925584"/>
        <c:axId val="6626960"/>
      </c:barChart>
      <c:lineChart>
        <c:grouping val="standard"/>
        <c:varyColors val="0"/>
        <c:ser>
          <c:idx val="2"/>
          <c:order val="3"/>
          <c:tx>
            <c:strRef>
              <c:f>EU_with_targets!$F$1</c:f>
              <c:strCache>
                <c:ptCount val="1"/>
              </c:strCache>
            </c:strRef>
          </c:tx>
          <c:spPr>
            <a:ln>
              <a:solidFill>
                <a:sysClr val="windowText" lastClr="000000"/>
              </a:solidFill>
              <a:prstDash val="lgDash"/>
            </a:ln>
          </c:spPr>
          <c:marker>
            <c:symbol val="none"/>
          </c:marker>
          <c:cat>
            <c:strRef>
              <c:f>EU_with_targets!$A$2:$A$24</c:f>
              <c:strCache>
                <c:ptCount val="23"/>
                <c:pt idx="0">
                  <c:v>Poland</c:v>
                </c:pt>
                <c:pt idx="1">
                  <c:v>Estonia</c:v>
                </c:pt>
                <c:pt idx="2">
                  <c:v>Latvia</c:v>
                </c:pt>
                <c:pt idx="3">
                  <c:v>Greece</c:v>
                </c:pt>
                <c:pt idx="4">
                  <c:v>Lithuania</c:v>
                </c:pt>
                <c:pt idx="5">
                  <c:v>Finland</c:v>
                </c:pt>
                <c:pt idx="6">
                  <c:v>Denmark</c:v>
                </c:pt>
                <c:pt idx="7">
                  <c:v>Romania</c:v>
                </c:pt>
                <c:pt idx="8">
                  <c:v>Bulgaria</c:v>
                </c:pt>
                <c:pt idx="9">
                  <c:v>Sweden</c:v>
                </c:pt>
                <c:pt idx="10">
                  <c:v>Germany</c:v>
                </c:pt>
                <c:pt idx="11">
                  <c:v>Hungary</c:v>
                </c:pt>
                <c:pt idx="12">
                  <c:v>Czechia</c:v>
                </c:pt>
                <c:pt idx="13">
                  <c:v>France</c:v>
                </c:pt>
                <c:pt idx="14">
                  <c:v>Netherlands</c:v>
                </c:pt>
                <c:pt idx="15">
                  <c:v>Slovakia</c:v>
                </c:pt>
                <c:pt idx="16">
                  <c:v>Croatia</c:v>
                </c:pt>
                <c:pt idx="17">
                  <c:v>Portugal</c:v>
                </c:pt>
                <c:pt idx="18">
                  <c:v>Italy</c:v>
                </c:pt>
                <c:pt idx="19">
                  <c:v>Belgium</c:v>
                </c:pt>
                <c:pt idx="20">
                  <c:v>Luxembourg</c:v>
                </c:pt>
                <c:pt idx="21">
                  <c:v>Slovenia</c:v>
                </c:pt>
                <c:pt idx="22">
                  <c:v>Spain</c:v>
                </c:pt>
              </c:strCache>
            </c:strRef>
          </c:cat>
          <c:val>
            <c:numRef>
              <c:f>EU_with_targets!$F$2:$F$24</c:f>
              <c:numCache>
                <c:formatCode>General</c:formatCode>
                <c:ptCount val="23"/>
              </c:numCache>
            </c:numRef>
          </c:val>
          <c:smooth val="0"/>
          <c:extLst>
            <c:ext xmlns:c16="http://schemas.microsoft.com/office/drawing/2014/chart" uri="{C3380CC4-5D6E-409C-BE32-E72D297353CC}">
              <c16:uniqueId val="{00000004-56FF-42BE-9240-76346761C53A}"/>
            </c:ext>
          </c:extLst>
        </c:ser>
        <c:ser>
          <c:idx val="3"/>
          <c:order val="4"/>
          <c:tx>
            <c:strRef>
              <c:f>EU_with_targets!$G$1</c:f>
              <c:strCache>
                <c:ptCount val="1"/>
              </c:strCache>
            </c:strRef>
          </c:tx>
          <c:spPr>
            <a:ln>
              <a:solidFill>
                <a:srgbClr val="000000"/>
              </a:solidFill>
              <a:prstDash val="dash"/>
            </a:ln>
          </c:spPr>
          <c:marker>
            <c:symbol val="none"/>
          </c:marker>
          <c:cat>
            <c:strRef>
              <c:f>EU_with_targets!$A$2:$A$24</c:f>
              <c:strCache>
                <c:ptCount val="23"/>
                <c:pt idx="0">
                  <c:v>Poland</c:v>
                </c:pt>
                <c:pt idx="1">
                  <c:v>Estonia</c:v>
                </c:pt>
                <c:pt idx="2">
                  <c:v>Latvia</c:v>
                </c:pt>
                <c:pt idx="3">
                  <c:v>Greece</c:v>
                </c:pt>
                <c:pt idx="4">
                  <c:v>Lithuania</c:v>
                </c:pt>
                <c:pt idx="5">
                  <c:v>Finland</c:v>
                </c:pt>
                <c:pt idx="6">
                  <c:v>Denmark</c:v>
                </c:pt>
                <c:pt idx="7">
                  <c:v>Romania</c:v>
                </c:pt>
                <c:pt idx="8">
                  <c:v>Bulgaria</c:v>
                </c:pt>
                <c:pt idx="9">
                  <c:v>Sweden</c:v>
                </c:pt>
                <c:pt idx="10">
                  <c:v>Germany</c:v>
                </c:pt>
                <c:pt idx="11">
                  <c:v>Hungary</c:v>
                </c:pt>
                <c:pt idx="12">
                  <c:v>Czechia</c:v>
                </c:pt>
                <c:pt idx="13">
                  <c:v>France</c:v>
                </c:pt>
                <c:pt idx="14">
                  <c:v>Netherlands</c:v>
                </c:pt>
                <c:pt idx="15">
                  <c:v>Slovakia</c:v>
                </c:pt>
                <c:pt idx="16">
                  <c:v>Croatia</c:v>
                </c:pt>
                <c:pt idx="17">
                  <c:v>Portugal</c:v>
                </c:pt>
                <c:pt idx="18">
                  <c:v>Italy</c:v>
                </c:pt>
                <c:pt idx="19">
                  <c:v>Belgium</c:v>
                </c:pt>
                <c:pt idx="20">
                  <c:v>Luxembourg</c:v>
                </c:pt>
                <c:pt idx="21">
                  <c:v>Slovenia</c:v>
                </c:pt>
                <c:pt idx="22">
                  <c:v>Spain</c:v>
                </c:pt>
              </c:strCache>
            </c:strRef>
          </c:cat>
          <c:val>
            <c:numRef>
              <c:f>EU_with_targets!$G$2:$G$24</c:f>
              <c:numCache>
                <c:formatCode>General</c:formatCode>
                <c:ptCount val="23"/>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numCache>
            </c:numRef>
          </c:val>
          <c:smooth val="0"/>
          <c:extLst>
            <c:ext xmlns:c16="http://schemas.microsoft.com/office/drawing/2014/chart" uri="{C3380CC4-5D6E-409C-BE32-E72D297353CC}">
              <c16:uniqueId val="{00000005-56FF-42BE-9240-76346761C53A}"/>
            </c:ext>
          </c:extLst>
        </c:ser>
        <c:dLbls>
          <c:showLegendKey val="0"/>
          <c:showVal val="0"/>
          <c:showCatName val="0"/>
          <c:showSerName val="0"/>
          <c:showPercent val="0"/>
          <c:showBubbleSize val="0"/>
        </c:dLbls>
        <c:marker val="1"/>
        <c:smooth val="0"/>
        <c:axId val="14925584"/>
        <c:axId val="6626960"/>
      </c:lineChart>
      <c:catAx>
        <c:axId val="14925584"/>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60000000" vert="horz"/>
          <a:lstStyle/>
          <a:p>
            <a:pPr algn="ctr">
              <a:defRPr sz="900"/>
            </a:pPr>
            <a:endParaRPr lang="en-US"/>
          </a:p>
        </c:txPr>
        <c:crossAx val="6626960"/>
        <c:crosses val="autoZero"/>
        <c:auto val="1"/>
        <c:lblAlgn val="ctr"/>
        <c:lblOffset val="100"/>
        <c:noMultiLvlLbl val="0"/>
      </c:catAx>
      <c:valAx>
        <c:axId val="6626960"/>
        <c:scaling>
          <c:orientation val="minMax"/>
        </c:scaling>
        <c:delete val="0"/>
        <c:axPos val="l"/>
        <c:majorGridlines>
          <c:spPr>
            <a:ln>
              <a:solidFill>
                <a:srgbClr val="FFFFFF">
                  <a:lumMod val="75000"/>
                </a:srgbClr>
              </a:solidFill>
            </a:ln>
          </c:spPr>
        </c:majorGridlines>
        <c:numFmt formatCode="General" sourceLinked="1"/>
        <c:majorTickMark val="none"/>
        <c:minorTickMark val="none"/>
        <c:tickLblPos val="nextTo"/>
        <c:spPr>
          <a:noFill/>
          <a:ln>
            <a:noFill/>
          </a:ln>
          <a:effectLst/>
        </c:spPr>
        <c:txPr>
          <a:bodyPr rot="-60000000" vert="horz"/>
          <a:lstStyle/>
          <a:p>
            <a:pPr algn="ctr">
              <a:defRPr/>
            </a:pPr>
            <a:endParaRPr lang="en-US"/>
          </a:p>
        </c:txPr>
        <c:crossAx val="14925584"/>
        <c:crosses val="autoZero"/>
        <c:crossBetween val="between"/>
      </c:valAx>
      <c:spPr>
        <a:noFill/>
        <a:scene3d>
          <a:camera prst="orthographicFront"/>
          <a:lightRig rig="threePt" dir="t"/>
        </a:scene3d>
      </c:spPr>
    </c:plotArea>
    <c:legend>
      <c:legendPos val="b"/>
      <c:legendEntry>
        <c:idx val="1"/>
        <c:delete val="1"/>
      </c:legendEntry>
      <c:legendEntry>
        <c:idx val="2"/>
        <c:delete val="1"/>
      </c:legendEntry>
      <c:legendEntry>
        <c:idx val="3"/>
        <c:delete val="1"/>
      </c:legendEntry>
      <c:legendEntry>
        <c:idx val="4"/>
        <c:delete val="1"/>
      </c:legendEntry>
      <c:layout>
        <c:manualLayout>
          <c:xMode val="edge"/>
          <c:yMode val="edge"/>
          <c:x val="1.4492459785618937E-2"/>
          <c:y val="0.9025075368166835"/>
          <c:w val="0.97503184757866745"/>
          <c:h val="5.1042294396173617E-2"/>
        </c:manualLayout>
      </c:layout>
      <c:overlay val="0"/>
      <c:txPr>
        <a:bodyPr/>
        <a:lstStyle/>
        <a:p>
          <a:pPr>
            <a:defRPr sz="900"/>
          </a:pPr>
          <a:endParaRPr lang="en-US"/>
        </a:p>
      </c:txPr>
    </c:legend>
    <c:plotVisOnly val="1"/>
    <c:dispBlanksAs val="gap"/>
    <c:showDLblsOverMax val="0"/>
    <c:extLst/>
  </c:chart>
  <c:spPr>
    <a:noFill/>
    <a:ln w="9525" cap="flat" cmpd="sng" algn="ctr">
      <a:noFill/>
      <a:round/>
    </a:ln>
    <a:effectLst/>
  </c:spPr>
  <c:txPr>
    <a:bodyPr/>
    <a:lstStyle/>
    <a:p>
      <a:pPr>
        <a:defRPr sz="100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266231114740728E-2"/>
          <c:y val="7.9589595470195992E-2"/>
          <c:w val="0.88573585590490445"/>
          <c:h val="0.75086902530706823"/>
        </c:manualLayout>
      </c:layout>
      <c:lineChart>
        <c:grouping val="standard"/>
        <c:varyColors val="0"/>
        <c:ser>
          <c:idx val="0"/>
          <c:order val="0"/>
          <c:tx>
            <c:v>Composite</c:v>
          </c:tx>
          <c:spPr>
            <a:ln w="19050"/>
          </c:spPr>
          <c:marker>
            <c:symbol val="none"/>
          </c:marker>
          <c:cat>
            <c:numRef>
              <c:f>Global!$A$14:$A$316</c:f>
              <c:numCache>
                <c:formatCode>m/d/yyyy</c:formatCode>
                <c:ptCount val="30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pt idx="302">
                  <c:v>45717</c:v>
                </c:pt>
              </c:numCache>
            </c:numRef>
          </c:cat>
          <c:val>
            <c:numRef>
              <c:f>Sheet2!$F$14:$F$316</c:f>
              <c:numCache>
                <c:formatCode>0.0000</c:formatCode>
                <c:ptCount val="303"/>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56.605499999999999</c:v>
                </c:pt>
                <c:pt idx="71">
                  <c:v>56.856200000000001</c:v>
                </c:pt>
                <c:pt idx="72">
                  <c:v>55.844900000000003</c:v>
                </c:pt>
                <c:pt idx="73">
                  <c:v>56.456200000000003</c:v>
                </c:pt>
                <c:pt idx="74">
                  <c:v>56.636400000000002</c:v>
                </c:pt>
                <c:pt idx="75">
                  <c:v>57.841200000000001</c:v>
                </c:pt>
                <c:pt idx="76">
                  <c:v>58.827800000000003</c:v>
                </c:pt>
                <c:pt idx="77">
                  <c:v>58.1188</c:v>
                </c:pt>
                <c:pt idx="78">
                  <c:v>57.151000000000003</c:v>
                </c:pt>
                <c:pt idx="79">
                  <c:v>56.726199999999999</c:v>
                </c:pt>
                <c:pt idx="80">
                  <c:v>57.275700000000001</c:v>
                </c:pt>
                <c:pt idx="81">
                  <c:v>57.450499999999998</c:v>
                </c:pt>
                <c:pt idx="82">
                  <c:v>57.628599999999999</c:v>
                </c:pt>
                <c:pt idx="83">
                  <c:v>56.7761</c:v>
                </c:pt>
                <c:pt idx="84">
                  <c:v>56.408099999999997</c:v>
                </c:pt>
                <c:pt idx="85">
                  <c:v>56.637799999999999</c:v>
                </c:pt>
                <c:pt idx="86">
                  <c:v>56.266100000000002</c:v>
                </c:pt>
                <c:pt idx="87">
                  <c:v>57.108499999999999</c:v>
                </c:pt>
                <c:pt idx="88">
                  <c:v>57.277799999999999</c:v>
                </c:pt>
                <c:pt idx="89">
                  <c:v>58.125599999999999</c:v>
                </c:pt>
                <c:pt idx="90">
                  <c:v>56.824300000000001</c:v>
                </c:pt>
                <c:pt idx="91">
                  <c:v>57.1233</c:v>
                </c:pt>
                <c:pt idx="92">
                  <c:v>59.131999999999998</c:v>
                </c:pt>
                <c:pt idx="93">
                  <c:v>59.180999999999997</c:v>
                </c:pt>
                <c:pt idx="94">
                  <c:v>57.294400000000003</c:v>
                </c:pt>
                <c:pt idx="95">
                  <c:v>57.412199999999999</c:v>
                </c:pt>
                <c:pt idx="96">
                  <c:v>56.780500000000004</c:v>
                </c:pt>
                <c:pt idx="97">
                  <c:v>55.439599999999999</c:v>
                </c:pt>
                <c:pt idx="98">
                  <c:v>56.7575</c:v>
                </c:pt>
                <c:pt idx="99">
                  <c:v>57.691099999999999</c:v>
                </c:pt>
                <c:pt idx="100">
                  <c:v>57.353200000000001</c:v>
                </c:pt>
                <c:pt idx="101">
                  <c:v>56.104300000000002</c:v>
                </c:pt>
                <c:pt idx="102">
                  <c:v>55.593200000000003</c:v>
                </c:pt>
                <c:pt idx="103">
                  <c:v>51.880299999999998</c:v>
                </c:pt>
                <c:pt idx="104">
                  <c:v>51.874899999999997</c:v>
                </c:pt>
                <c:pt idx="105">
                  <c:v>47.584099999999999</c:v>
                </c:pt>
                <c:pt idx="106">
                  <c:v>42.330599999999997</c:v>
                </c:pt>
                <c:pt idx="107">
                  <c:v>41.9771</c:v>
                </c:pt>
                <c:pt idx="108">
                  <c:v>42.863199999999999</c:v>
                </c:pt>
                <c:pt idx="109">
                  <c:v>45.345999999999997</c:v>
                </c:pt>
                <c:pt idx="110">
                  <c:v>46.098100000000002</c:v>
                </c:pt>
                <c:pt idx="111">
                  <c:v>50.520200000000003</c:v>
                </c:pt>
                <c:pt idx="112">
                  <c:v>52.139200000000002</c:v>
                </c:pt>
                <c:pt idx="113">
                  <c:v>53.444000000000003</c:v>
                </c:pt>
                <c:pt idx="114">
                  <c:v>54.9285</c:v>
                </c:pt>
                <c:pt idx="115">
                  <c:v>57.585000000000001</c:v>
                </c:pt>
                <c:pt idx="116">
                  <c:v>56.441800000000001</c:v>
                </c:pt>
                <c:pt idx="117">
                  <c:v>56.309399999999997</c:v>
                </c:pt>
                <c:pt idx="118">
                  <c:v>56.863900000000001</c:v>
                </c:pt>
                <c:pt idx="119">
                  <c:v>57.016100000000002</c:v>
                </c:pt>
                <c:pt idx="120">
                  <c:v>57.810899999999997</c:v>
                </c:pt>
                <c:pt idx="121">
                  <c:v>56.967399999999998</c:v>
                </c:pt>
                <c:pt idx="122">
                  <c:v>57.867400000000004</c:v>
                </c:pt>
                <c:pt idx="123">
                  <c:v>57.500100000000003</c:v>
                </c:pt>
                <c:pt idx="124">
                  <c:v>55.445900000000002</c:v>
                </c:pt>
                <c:pt idx="125">
                  <c:v>54.752499999999998</c:v>
                </c:pt>
                <c:pt idx="126">
                  <c:v>54.770800000000001</c:v>
                </c:pt>
                <c:pt idx="127">
                  <c:v>55.128700000000002</c:v>
                </c:pt>
                <c:pt idx="128">
                  <c:v>54.561900000000001</c:v>
                </c:pt>
                <c:pt idx="129">
                  <c:v>56.901400000000002</c:v>
                </c:pt>
                <c:pt idx="130">
                  <c:v>56.610199999999999</c:v>
                </c:pt>
                <c:pt idx="131">
                  <c:v>56.027700000000003</c:v>
                </c:pt>
                <c:pt idx="132">
                  <c:v>55.672499999999999</c:v>
                </c:pt>
                <c:pt idx="133">
                  <c:v>54.525500000000001</c:v>
                </c:pt>
                <c:pt idx="134">
                  <c:v>54.732999999999997</c:v>
                </c:pt>
                <c:pt idx="135">
                  <c:v>54.072699999999998</c:v>
                </c:pt>
                <c:pt idx="136">
                  <c:v>54.162399999999998</c:v>
                </c:pt>
                <c:pt idx="137">
                  <c:v>53.176699999999997</c:v>
                </c:pt>
                <c:pt idx="138">
                  <c:v>52.588099999999997</c:v>
                </c:pt>
                <c:pt idx="139">
                  <c:v>51.391500000000001</c:v>
                </c:pt>
                <c:pt idx="140">
                  <c:v>51.602200000000003</c:v>
                </c:pt>
                <c:pt idx="141">
                  <c:v>52.792200000000001</c:v>
                </c:pt>
                <c:pt idx="142">
                  <c:v>51.085599999999999</c:v>
                </c:pt>
                <c:pt idx="143">
                  <c:v>52.345599999999997</c:v>
                </c:pt>
                <c:pt idx="144">
                  <c:v>52.473999999999997</c:v>
                </c:pt>
                <c:pt idx="145">
                  <c:v>53.533000000000001</c:v>
                </c:pt>
                <c:pt idx="146">
                  <c:v>52.191899999999997</c:v>
                </c:pt>
                <c:pt idx="147">
                  <c:v>52.682299999999998</c:v>
                </c:pt>
                <c:pt idx="148">
                  <c:v>52.581099999999999</c:v>
                </c:pt>
                <c:pt idx="149">
                  <c:v>52.048400000000001</c:v>
                </c:pt>
                <c:pt idx="150">
                  <c:v>52.224499999999999</c:v>
                </c:pt>
                <c:pt idx="151">
                  <c:v>50.830399999999997</c:v>
                </c:pt>
                <c:pt idx="152">
                  <c:v>52.199599999999997</c:v>
                </c:pt>
                <c:pt idx="153">
                  <c:v>51.975099999999998</c:v>
                </c:pt>
                <c:pt idx="154">
                  <c:v>52.859499999999997</c:v>
                </c:pt>
                <c:pt idx="155">
                  <c:v>52.862099999999998</c:v>
                </c:pt>
                <c:pt idx="156">
                  <c:v>53.928100000000001</c:v>
                </c:pt>
                <c:pt idx="157">
                  <c:v>52.370100000000001</c:v>
                </c:pt>
                <c:pt idx="158">
                  <c:v>52.740099999999998</c:v>
                </c:pt>
                <c:pt idx="159">
                  <c:v>51.375599999999999</c:v>
                </c:pt>
                <c:pt idx="160">
                  <c:v>51.411799999999999</c:v>
                </c:pt>
                <c:pt idx="161">
                  <c:v>50.529000000000003</c:v>
                </c:pt>
                <c:pt idx="162">
                  <c:v>49.667499999999997</c:v>
                </c:pt>
                <c:pt idx="163">
                  <c:v>51.092599999999997</c:v>
                </c:pt>
                <c:pt idx="164">
                  <c:v>50.886600000000001</c:v>
                </c:pt>
                <c:pt idx="165">
                  <c:v>51.838299999999997</c:v>
                </c:pt>
                <c:pt idx="166">
                  <c:v>52.095999999999997</c:v>
                </c:pt>
                <c:pt idx="167">
                  <c:v>51.547699999999999</c:v>
                </c:pt>
                <c:pt idx="168">
                  <c:v>51.282299999999999</c:v>
                </c:pt>
                <c:pt idx="169">
                  <c:v>51.067900000000002</c:v>
                </c:pt>
                <c:pt idx="170">
                  <c:v>50.2089</c:v>
                </c:pt>
                <c:pt idx="171">
                  <c:v>50.414900000000003</c:v>
                </c:pt>
                <c:pt idx="172">
                  <c:v>50.809100000000001</c:v>
                </c:pt>
                <c:pt idx="173">
                  <c:v>52.517200000000003</c:v>
                </c:pt>
                <c:pt idx="174">
                  <c:v>51.589500000000001</c:v>
                </c:pt>
                <c:pt idx="175">
                  <c:v>52.635100000000001</c:v>
                </c:pt>
                <c:pt idx="176">
                  <c:v>52.517600000000002</c:v>
                </c:pt>
                <c:pt idx="177">
                  <c:v>51.886000000000003</c:v>
                </c:pt>
                <c:pt idx="178">
                  <c:v>51.511099999999999</c:v>
                </c:pt>
                <c:pt idx="179">
                  <c:v>51.789900000000003</c:v>
                </c:pt>
                <c:pt idx="180">
                  <c:v>51.117899999999999</c:v>
                </c:pt>
                <c:pt idx="181">
                  <c:v>51.794600000000003</c:v>
                </c:pt>
                <c:pt idx="182">
                  <c:v>51.489699999999999</c:v>
                </c:pt>
                <c:pt idx="183">
                  <c:v>51.131100000000004</c:v>
                </c:pt>
                <c:pt idx="184">
                  <c:v>50.679299999999998</c:v>
                </c:pt>
                <c:pt idx="185">
                  <c:v>50.0105</c:v>
                </c:pt>
                <c:pt idx="186">
                  <c:v>50.032400000000003</c:v>
                </c:pt>
                <c:pt idx="187">
                  <c:v>49.644199999999998</c:v>
                </c:pt>
                <c:pt idx="188">
                  <c:v>48.985999999999997</c:v>
                </c:pt>
                <c:pt idx="189">
                  <c:v>49.716000000000001</c:v>
                </c:pt>
                <c:pt idx="190">
                  <c:v>50.2044</c:v>
                </c:pt>
                <c:pt idx="191">
                  <c:v>49.430399999999999</c:v>
                </c:pt>
                <c:pt idx="192">
                  <c:v>50.060499999999998</c:v>
                </c:pt>
                <c:pt idx="193">
                  <c:v>49.036200000000001</c:v>
                </c:pt>
                <c:pt idx="194">
                  <c:v>50.555599999999998</c:v>
                </c:pt>
                <c:pt idx="195">
                  <c:v>50.060200000000002</c:v>
                </c:pt>
                <c:pt idx="196">
                  <c:v>49.597499999999997</c:v>
                </c:pt>
                <c:pt idx="197">
                  <c:v>50.041200000000003</c:v>
                </c:pt>
                <c:pt idx="198">
                  <c:v>51.474200000000003</c:v>
                </c:pt>
                <c:pt idx="199">
                  <c:v>51.3307</c:v>
                </c:pt>
                <c:pt idx="200">
                  <c:v>51.247</c:v>
                </c:pt>
                <c:pt idx="201">
                  <c:v>51.941499999999998</c:v>
                </c:pt>
                <c:pt idx="202">
                  <c:v>51.525700000000001</c:v>
                </c:pt>
                <c:pt idx="203">
                  <c:v>52.000100000000003</c:v>
                </c:pt>
                <c:pt idx="204">
                  <c:v>51.802700000000002</c:v>
                </c:pt>
                <c:pt idx="205">
                  <c:v>52.165900000000001</c:v>
                </c:pt>
                <c:pt idx="206">
                  <c:v>52.540700000000001</c:v>
                </c:pt>
                <c:pt idx="207">
                  <c:v>52.084600000000002</c:v>
                </c:pt>
                <c:pt idx="208">
                  <c:v>52.1678</c:v>
                </c:pt>
                <c:pt idx="209">
                  <c:v>51.494399999999999</c:v>
                </c:pt>
                <c:pt idx="210">
                  <c:v>51.383099999999999</c:v>
                </c:pt>
                <c:pt idx="211">
                  <c:v>52.002800000000001</c:v>
                </c:pt>
                <c:pt idx="212">
                  <c:v>51.814900000000002</c:v>
                </c:pt>
                <c:pt idx="213">
                  <c:v>51.416800000000002</c:v>
                </c:pt>
                <c:pt idx="214">
                  <c:v>51.806899999999999</c:v>
                </c:pt>
                <c:pt idx="215">
                  <c:v>52.9437</c:v>
                </c:pt>
                <c:pt idx="216">
                  <c:v>53.486600000000003</c:v>
                </c:pt>
                <c:pt idx="217">
                  <c:v>53.230800000000002</c:v>
                </c:pt>
                <c:pt idx="218">
                  <c:v>52.360399999999998</c:v>
                </c:pt>
                <c:pt idx="219">
                  <c:v>52.502699999999997</c:v>
                </c:pt>
                <c:pt idx="220">
                  <c:v>52.257899999999999</c:v>
                </c:pt>
                <c:pt idx="221">
                  <c:v>52.453000000000003</c:v>
                </c:pt>
                <c:pt idx="222">
                  <c:v>52.444200000000002</c:v>
                </c:pt>
                <c:pt idx="223">
                  <c:v>51.825699999999998</c:v>
                </c:pt>
                <c:pt idx="224">
                  <c:v>51.534399999999998</c:v>
                </c:pt>
                <c:pt idx="225">
                  <c:v>51.179600000000001</c:v>
                </c:pt>
                <c:pt idx="226">
                  <c:v>52.457500000000003</c:v>
                </c:pt>
                <c:pt idx="227">
                  <c:v>52.374600000000001</c:v>
                </c:pt>
                <c:pt idx="228">
                  <c:v>51.488</c:v>
                </c:pt>
                <c:pt idx="229">
                  <c:v>51.616399999999999</c:v>
                </c:pt>
                <c:pt idx="230">
                  <c:v>52.975299999999997</c:v>
                </c:pt>
                <c:pt idx="231">
                  <c:v>52.6282</c:v>
                </c:pt>
                <c:pt idx="232">
                  <c:v>51.405000000000001</c:v>
                </c:pt>
                <c:pt idx="233">
                  <c:v>50.979799999999997</c:v>
                </c:pt>
                <c:pt idx="234">
                  <c:v>51.423099999999998</c:v>
                </c:pt>
                <c:pt idx="235">
                  <c:v>51.793100000000003</c:v>
                </c:pt>
                <c:pt idx="236">
                  <c:v>51.637300000000003</c:v>
                </c:pt>
                <c:pt idx="237">
                  <c:v>51.584299999999999</c:v>
                </c:pt>
                <c:pt idx="238">
                  <c:v>52.542700000000004</c:v>
                </c:pt>
                <c:pt idx="239">
                  <c:v>52.028799999999997</c:v>
                </c:pt>
                <c:pt idx="240">
                  <c:v>52.1768</c:v>
                </c:pt>
                <c:pt idx="241">
                  <c:v>38.978000000000002</c:v>
                </c:pt>
                <c:pt idx="242">
                  <c:v>44.957999999999998</c:v>
                </c:pt>
                <c:pt idx="243">
                  <c:v>34.486800000000002</c:v>
                </c:pt>
                <c:pt idx="244">
                  <c:v>42.668399999999998</c:v>
                </c:pt>
                <c:pt idx="245">
                  <c:v>49.746200000000002</c:v>
                </c:pt>
                <c:pt idx="246">
                  <c:v>51.061700000000002</c:v>
                </c:pt>
                <c:pt idx="247">
                  <c:v>52.988199999999999</c:v>
                </c:pt>
                <c:pt idx="248">
                  <c:v>53.5747</c:v>
                </c:pt>
                <c:pt idx="249">
                  <c:v>54.430500000000002</c:v>
                </c:pt>
                <c:pt idx="250">
                  <c:v>54.767499999999998</c:v>
                </c:pt>
                <c:pt idx="251">
                  <c:v>54.002400000000002</c:v>
                </c:pt>
                <c:pt idx="252">
                  <c:v>52.0794</c:v>
                </c:pt>
                <c:pt idx="253">
                  <c:v>51.9895</c:v>
                </c:pt>
                <c:pt idx="254">
                  <c:v>52.595300000000002</c:v>
                </c:pt>
                <c:pt idx="255">
                  <c:v>53.468000000000004</c:v>
                </c:pt>
                <c:pt idx="256">
                  <c:v>52.6312</c:v>
                </c:pt>
                <c:pt idx="257">
                  <c:v>50.718499999999999</c:v>
                </c:pt>
                <c:pt idx="258">
                  <c:v>51.933999999999997</c:v>
                </c:pt>
                <c:pt idx="259">
                  <c:v>49.344000000000001</c:v>
                </c:pt>
                <c:pt idx="260">
                  <c:v>52.330599999999997</c:v>
                </c:pt>
                <c:pt idx="261">
                  <c:v>52.831099999999999</c:v>
                </c:pt>
                <c:pt idx="262">
                  <c:v>52.508000000000003</c:v>
                </c:pt>
                <c:pt idx="263">
                  <c:v>53.146099999999997</c:v>
                </c:pt>
                <c:pt idx="264">
                  <c:v>50.7438</c:v>
                </c:pt>
                <c:pt idx="265">
                  <c:v>51.334600000000002</c:v>
                </c:pt>
                <c:pt idx="266">
                  <c:v>46.969200000000001</c:v>
                </c:pt>
                <c:pt idx="267">
                  <c:v>43.4741</c:v>
                </c:pt>
                <c:pt idx="268">
                  <c:v>46.837600000000002</c:v>
                </c:pt>
                <c:pt idx="269">
                  <c:v>55.087600000000002</c:v>
                </c:pt>
                <c:pt idx="270">
                  <c:v>53.947499999999998</c:v>
                </c:pt>
                <c:pt idx="271">
                  <c:v>53.420900000000003</c:v>
                </c:pt>
                <c:pt idx="272">
                  <c:v>50.113700000000001</c:v>
                </c:pt>
                <c:pt idx="273">
                  <c:v>49.862499999999997</c:v>
                </c:pt>
                <c:pt idx="274">
                  <c:v>49.034599999999998</c:v>
                </c:pt>
                <c:pt idx="275">
                  <c:v>50.008699999999997</c:v>
                </c:pt>
                <c:pt idx="276">
                  <c:v>51.814100000000003</c:v>
                </c:pt>
                <c:pt idx="277">
                  <c:v>53.924100000000003</c:v>
                </c:pt>
                <c:pt idx="278">
                  <c:v>54.6203</c:v>
                </c:pt>
                <c:pt idx="279">
                  <c:v>54.781500000000001</c:v>
                </c:pt>
                <c:pt idx="280">
                  <c:v>55.4816</c:v>
                </c:pt>
                <c:pt idx="281">
                  <c:v>53.423099999999998</c:v>
                </c:pt>
                <c:pt idx="282">
                  <c:v>52.929900000000004</c:v>
                </c:pt>
                <c:pt idx="283">
                  <c:v>52.720799999999997</c:v>
                </c:pt>
                <c:pt idx="284">
                  <c:v>52.002899999999997</c:v>
                </c:pt>
                <c:pt idx="285">
                  <c:v>51.187899999999999</c:v>
                </c:pt>
                <c:pt idx="286">
                  <c:v>52.071599999999997</c:v>
                </c:pt>
                <c:pt idx="287">
                  <c:v>53.108899999999998</c:v>
                </c:pt>
                <c:pt idx="288">
                  <c:v>53.462299999999999</c:v>
                </c:pt>
                <c:pt idx="289">
                  <c:v>53.350099999999998</c:v>
                </c:pt>
                <c:pt idx="290">
                  <c:v>53.747999999999998</c:v>
                </c:pt>
                <c:pt idx="291">
                  <c:v>53.5657</c:v>
                </c:pt>
                <c:pt idx="292">
                  <c:v>54.302500000000002</c:v>
                </c:pt>
                <c:pt idx="293">
                  <c:v>53.266800000000003</c:v>
                </c:pt>
                <c:pt idx="294">
                  <c:v>52.397799999999997</c:v>
                </c:pt>
                <c:pt idx="295">
                  <c:v>52.133899999999997</c:v>
                </c:pt>
                <c:pt idx="296">
                  <c:v>51.177500000000002</c:v>
                </c:pt>
                <c:pt idx="297">
                  <c:v>52.500900000000001</c:v>
                </c:pt>
                <c:pt idx="298">
                  <c:v>52.8613</c:v>
                </c:pt>
                <c:pt idx="299">
                  <c:v>52.375900000000001</c:v>
                </c:pt>
                <c:pt idx="300">
                  <c:v>51.915900000000001</c:v>
                </c:pt>
                <c:pt idx="301">
                  <c:v>52.365299999999998</c:v>
                </c:pt>
                <c:pt idx="302">
                  <c:v>52.593800000000002</c:v>
                </c:pt>
              </c:numCache>
            </c:numRef>
          </c:val>
          <c:smooth val="0"/>
          <c:extLst>
            <c:ext xmlns:c16="http://schemas.microsoft.com/office/drawing/2014/chart" uri="{C3380CC4-5D6E-409C-BE32-E72D297353CC}">
              <c16:uniqueId val="{00000000-8630-41E2-A0C7-24E28E32C8D5}"/>
            </c:ext>
          </c:extLst>
        </c:ser>
        <c:ser>
          <c:idx val="1"/>
          <c:order val="1"/>
          <c:tx>
            <c:v>Manufacturing</c:v>
          </c:tx>
          <c:spPr>
            <a:ln w="19050"/>
          </c:spPr>
          <c:marker>
            <c:symbol val="none"/>
          </c:marker>
          <c:cat>
            <c:numRef>
              <c:f>Global!$A$14:$A$316</c:f>
              <c:numCache>
                <c:formatCode>m/d/yyyy</c:formatCode>
                <c:ptCount val="30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pt idx="302">
                  <c:v>45717</c:v>
                </c:pt>
              </c:numCache>
            </c:numRef>
          </c:cat>
          <c:val>
            <c:numRef>
              <c:f>'Manufacturing PMI'!$E$14:$E$316</c:f>
              <c:numCache>
                <c:formatCode>0.0000</c:formatCode>
                <c:ptCount val="303"/>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56.749200000000002</c:v>
                </c:pt>
                <c:pt idx="52">
                  <c:v>53.674999999999997</c:v>
                </c:pt>
                <c:pt idx="53">
                  <c:v>52.878700000000002</c:v>
                </c:pt>
                <c:pt idx="54">
                  <c:v>53.137099999999997</c:v>
                </c:pt>
                <c:pt idx="55">
                  <c:v>53.502699999999997</c:v>
                </c:pt>
                <c:pt idx="56">
                  <c:v>53.808700000000002</c:v>
                </c:pt>
                <c:pt idx="57">
                  <c:v>52.375</c:v>
                </c:pt>
                <c:pt idx="58">
                  <c:v>51.6935</c:v>
                </c:pt>
                <c:pt idx="59">
                  <c:v>51.332599999999999</c:v>
                </c:pt>
                <c:pt idx="60">
                  <c:v>51.861199999999997</c:v>
                </c:pt>
                <c:pt idx="61">
                  <c:v>52.549100000000003</c:v>
                </c:pt>
                <c:pt idx="62">
                  <c:v>55.016399999999997</c:v>
                </c:pt>
                <c:pt idx="63">
                  <c:v>54.147599999999997</c:v>
                </c:pt>
                <c:pt idx="64">
                  <c:v>53.358699999999999</c:v>
                </c:pt>
                <c:pt idx="65">
                  <c:v>51.996699999999997</c:v>
                </c:pt>
                <c:pt idx="66">
                  <c:v>52.210700000000003</c:v>
                </c:pt>
                <c:pt idx="67">
                  <c:v>51.691699999999997</c:v>
                </c:pt>
                <c:pt idx="68">
                  <c:v>51.810899999999997</c:v>
                </c:pt>
                <c:pt idx="69">
                  <c:v>51.401400000000002</c:v>
                </c:pt>
                <c:pt idx="70">
                  <c:v>51.156500000000001</c:v>
                </c:pt>
                <c:pt idx="71">
                  <c:v>51.555599999999998</c:v>
                </c:pt>
                <c:pt idx="72">
                  <c:v>51.185299999999998</c:v>
                </c:pt>
                <c:pt idx="73">
                  <c:v>51.929000000000002</c:v>
                </c:pt>
                <c:pt idx="74">
                  <c:v>51.819400000000002</c:v>
                </c:pt>
                <c:pt idx="75">
                  <c:v>53.333500000000001</c:v>
                </c:pt>
                <c:pt idx="76">
                  <c:v>53.487900000000003</c:v>
                </c:pt>
                <c:pt idx="77">
                  <c:v>53.411299999999997</c:v>
                </c:pt>
                <c:pt idx="78">
                  <c:v>53.283700000000003</c:v>
                </c:pt>
                <c:pt idx="79">
                  <c:v>53.258299999999998</c:v>
                </c:pt>
                <c:pt idx="80">
                  <c:v>53.3324</c:v>
                </c:pt>
                <c:pt idx="81">
                  <c:v>53.225700000000003</c:v>
                </c:pt>
                <c:pt idx="82">
                  <c:v>53.881100000000004</c:v>
                </c:pt>
                <c:pt idx="83">
                  <c:v>53.068399999999997</c:v>
                </c:pt>
                <c:pt idx="84">
                  <c:v>52.534500000000001</c:v>
                </c:pt>
                <c:pt idx="85">
                  <c:v>53.083300000000001</c:v>
                </c:pt>
                <c:pt idx="86">
                  <c:v>52.87</c:v>
                </c:pt>
                <c:pt idx="87">
                  <c:v>53.520699999999998</c:v>
                </c:pt>
                <c:pt idx="88">
                  <c:v>54.012900000000002</c:v>
                </c:pt>
                <c:pt idx="89">
                  <c:v>54.603900000000003</c:v>
                </c:pt>
                <c:pt idx="90">
                  <c:v>53.361800000000002</c:v>
                </c:pt>
                <c:pt idx="91">
                  <c:v>53.851700000000001</c:v>
                </c:pt>
                <c:pt idx="92">
                  <c:v>54.958599999999997</c:v>
                </c:pt>
                <c:pt idx="93">
                  <c:v>55.389899999999997</c:v>
                </c:pt>
                <c:pt idx="94">
                  <c:v>53.7453</c:v>
                </c:pt>
                <c:pt idx="95">
                  <c:v>54.021799999999999</c:v>
                </c:pt>
                <c:pt idx="96">
                  <c:v>53.9041</c:v>
                </c:pt>
                <c:pt idx="97">
                  <c:v>53.283000000000001</c:v>
                </c:pt>
                <c:pt idx="98">
                  <c:v>54.018799999999999</c:v>
                </c:pt>
                <c:pt idx="99">
                  <c:v>54.656799999999997</c:v>
                </c:pt>
                <c:pt idx="100">
                  <c:v>54.041400000000003</c:v>
                </c:pt>
                <c:pt idx="101">
                  <c:v>53.037799999999997</c:v>
                </c:pt>
                <c:pt idx="102">
                  <c:v>52.965400000000002</c:v>
                </c:pt>
                <c:pt idx="103">
                  <c:v>49.9253</c:v>
                </c:pt>
                <c:pt idx="104">
                  <c:v>48.5471</c:v>
                </c:pt>
                <c:pt idx="105">
                  <c:v>45.575899999999997</c:v>
                </c:pt>
                <c:pt idx="106">
                  <c:v>40.924999999999997</c:v>
                </c:pt>
                <c:pt idx="107">
                  <c:v>40.173900000000003</c:v>
                </c:pt>
                <c:pt idx="108">
                  <c:v>41.200400000000002</c:v>
                </c:pt>
                <c:pt idx="109">
                  <c:v>43.874699999999997</c:v>
                </c:pt>
                <c:pt idx="110">
                  <c:v>44.269199999999998</c:v>
                </c:pt>
                <c:pt idx="111">
                  <c:v>48.844799999999999</c:v>
                </c:pt>
                <c:pt idx="112">
                  <c:v>50.5379</c:v>
                </c:pt>
                <c:pt idx="113">
                  <c:v>51.255200000000002</c:v>
                </c:pt>
                <c:pt idx="114">
                  <c:v>52.115499999999997</c:v>
                </c:pt>
                <c:pt idx="115">
                  <c:v>54.081400000000002</c:v>
                </c:pt>
                <c:pt idx="116">
                  <c:v>54.256500000000003</c:v>
                </c:pt>
                <c:pt idx="117">
                  <c:v>54.527999999999999</c:v>
                </c:pt>
                <c:pt idx="118">
                  <c:v>54.868499999999997</c:v>
                </c:pt>
                <c:pt idx="119">
                  <c:v>55.212400000000002</c:v>
                </c:pt>
                <c:pt idx="120">
                  <c:v>56.433</c:v>
                </c:pt>
                <c:pt idx="121">
                  <c:v>55.197099999999999</c:v>
                </c:pt>
                <c:pt idx="122">
                  <c:v>56.061300000000003</c:v>
                </c:pt>
                <c:pt idx="123">
                  <c:v>55.126800000000003</c:v>
                </c:pt>
                <c:pt idx="124">
                  <c:v>53.657299999999999</c:v>
                </c:pt>
                <c:pt idx="125">
                  <c:v>52.080199999999998</c:v>
                </c:pt>
                <c:pt idx="126">
                  <c:v>51.385599999999997</c:v>
                </c:pt>
                <c:pt idx="127">
                  <c:v>52.698799999999999</c:v>
                </c:pt>
                <c:pt idx="128">
                  <c:v>53.004800000000003</c:v>
                </c:pt>
                <c:pt idx="129">
                  <c:v>54.640999999999998</c:v>
                </c:pt>
                <c:pt idx="130">
                  <c:v>55.331299999999999</c:v>
                </c:pt>
                <c:pt idx="131">
                  <c:v>54.807899999999997</c:v>
                </c:pt>
                <c:pt idx="132">
                  <c:v>54.9377</c:v>
                </c:pt>
                <c:pt idx="133">
                  <c:v>53.558100000000003</c:v>
                </c:pt>
                <c:pt idx="134">
                  <c:v>53.425199999999997</c:v>
                </c:pt>
                <c:pt idx="135">
                  <c:v>52.753999999999998</c:v>
                </c:pt>
                <c:pt idx="136">
                  <c:v>52.277900000000002</c:v>
                </c:pt>
                <c:pt idx="137">
                  <c:v>51.219799999999999</c:v>
                </c:pt>
                <c:pt idx="138">
                  <c:v>50.418500000000002</c:v>
                </c:pt>
                <c:pt idx="139">
                  <c:v>50.157400000000003</c:v>
                </c:pt>
                <c:pt idx="140">
                  <c:v>50.085500000000003</c:v>
                </c:pt>
                <c:pt idx="141">
                  <c:v>51.171399999999998</c:v>
                </c:pt>
                <c:pt idx="142">
                  <c:v>49.353000000000002</c:v>
                </c:pt>
                <c:pt idx="143">
                  <c:v>50.036900000000003</c:v>
                </c:pt>
                <c:pt idx="144">
                  <c:v>50.396599999999999</c:v>
                </c:pt>
                <c:pt idx="145">
                  <c:v>50.897300000000001</c:v>
                </c:pt>
                <c:pt idx="146">
                  <c:v>50.059899999999999</c:v>
                </c:pt>
                <c:pt idx="147">
                  <c:v>50.734299999999998</c:v>
                </c:pt>
                <c:pt idx="148">
                  <c:v>49.950800000000001</c:v>
                </c:pt>
                <c:pt idx="149">
                  <c:v>49.812800000000003</c:v>
                </c:pt>
                <c:pt idx="150">
                  <c:v>50.377800000000001</c:v>
                </c:pt>
                <c:pt idx="151">
                  <c:v>49.3521</c:v>
                </c:pt>
                <c:pt idx="152">
                  <c:v>49.646799999999999</c:v>
                </c:pt>
                <c:pt idx="153">
                  <c:v>50.687600000000003</c:v>
                </c:pt>
                <c:pt idx="154">
                  <c:v>51.376600000000003</c:v>
                </c:pt>
                <c:pt idx="155">
                  <c:v>51.814100000000003</c:v>
                </c:pt>
                <c:pt idx="156">
                  <c:v>52.325200000000002</c:v>
                </c:pt>
                <c:pt idx="157">
                  <c:v>51.251199999999997</c:v>
                </c:pt>
                <c:pt idx="158">
                  <c:v>51.5901</c:v>
                </c:pt>
                <c:pt idx="159">
                  <c:v>50.6693</c:v>
                </c:pt>
                <c:pt idx="160">
                  <c:v>49.984499999999997</c:v>
                </c:pt>
                <c:pt idx="161">
                  <c:v>49.341999999999999</c:v>
                </c:pt>
                <c:pt idx="162">
                  <c:v>48.727600000000002</c:v>
                </c:pt>
                <c:pt idx="163">
                  <c:v>50.103700000000003</c:v>
                </c:pt>
                <c:pt idx="164">
                  <c:v>50.465400000000002</c:v>
                </c:pt>
                <c:pt idx="165">
                  <c:v>51.098599999999998</c:v>
                </c:pt>
                <c:pt idx="166">
                  <c:v>51.121000000000002</c:v>
                </c:pt>
                <c:pt idx="167">
                  <c:v>50.918700000000001</c:v>
                </c:pt>
                <c:pt idx="168">
                  <c:v>50.664400000000001</c:v>
                </c:pt>
                <c:pt idx="169">
                  <c:v>49.8673</c:v>
                </c:pt>
                <c:pt idx="170">
                  <c:v>49.469900000000003</c:v>
                </c:pt>
                <c:pt idx="171">
                  <c:v>49.445500000000003</c:v>
                </c:pt>
                <c:pt idx="172">
                  <c:v>50.235399999999998</c:v>
                </c:pt>
                <c:pt idx="173">
                  <c:v>51.002699999999997</c:v>
                </c:pt>
                <c:pt idx="174">
                  <c:v>51.539000000000001</c:v>
                </c:pt>
                <c:pt idx="175">
                  <c:v>50.832999999999998</c:v>
                </c:pt>
                <c:pt idx="176">
                  <c:v>50.737099999999998</c:v>
                </c:pt>
                <c:pt idx="177">
                  <c:v>51.010399999999997</c:v>
                </c:pt>
                <c:pt idx="178">
                  <c:v>50.857999999999997</c:v>
                </c:pt>
                <c:pt idx="179">
                  <c:v>50.674300000000002</c:v>
                </c:pt>
                <c:pt idx="180">
                  <c:v>50.5764</c:v>
                </c:pt>
                <c:pt idx="181">
                  <c:v>50.982399999999998</c:v>
                </c:pt>
                <c:pt idx="182">
                  <c:v>49.955800000000004</c:v>
                </c:pt>
                <c:pt idx="183">
                  <c:v>49.500700000000002</c:v>
                </c:pt>
                <c:pt idx="184">
                  <c:v>49.756</c:v>
                </c:pt>
                <c:pt idx="185">
                  <c:v>49.858800000000002</c:v>
                </c:pt>
                <c:pt idx="186">
                  <c:v>48.985900000000001</c:v>
                </c:pt>
                <c:pt idx="187">
                  <c:v>48.510599999999997</c:v>
                </c:pt>
                <c:pt idx="188">
                  <c:v>48.369599999999998</c:v>
                </c:pt>
                <c:pt idx="189">
                  <c:v>48.899500000000003</c:v>
                </c:pt>
                <c:pt idx="190">
                  <c:v>49.116199999999999</c:v>
                </c:pt>
                <c:pt idx="191">
                  <c:v>48.954000000000001</c:v>
                </c:pt>
                <c:pt idx="192">
                  <c:v>49.267499999999998</c:v>
                </c:pt>
                <c:pt idx="193">
                  <c:v>48.832900000000002</c:v>
                </c:pt>
                <c:pt idx="194">
                  <c:v>50.158799999999999</c:v>
                </c:pt>
                <c:pt idx="195">
                  <c:v>49.599699999999999</c:v>
                </c:pt>
                <c:pt idx="196">
                  <c:v>49.558199999999999</c:v>
                </c:pt>
                <c:pt idx="197">
                  <c:v>49.232399999999998</c:v>
                </c:pt>
                <c:pt idx="198">
                  <c:v>50.363</c:v>
                </c:pt>
                <c:pt idx="199">
                  <c:v>50.127699999999997</c:v>
                </c:pt>
                <c:pt idx="200">
                  <c:v>50.374899999999997</c:v>
                </c:pt>
                <c:pt idx="201">
                  <c:v>51.069200000000002</c:v>
                </c:pt>
                <c:pt idx="202">
                  <c:v>50.762700000000002</c:v>
                </c:pt>
                <c:pt idx="203">
                  <c:v>51.118400000000001</c:v>
                </c:pt>
                <c:pt idx="204">
                  <c:v>50.796399999999998</c:v>
                </c:pt>
                <c:pt idx="205">
                  <c:v>51.348300000000002</c:v>
                </c:pt>
                <c:pt idx="206">
                  <c:v>51.5593</c:v>
                </c:pt>
                <c:pt idx="207">
                  <c:v>50.907800000000002</c:v>
                </c:pt>
                <c:pt idx="208">
                  <c:v>50.484000000000002</c:v>
                </c:pt>
                <c:pt idx="209">
                  <c:v>50.745100000000001</c:v>
                </c:pt>
                <c:pt idx="210">
                  <c:v>50.919600000000003</c:v>
                </c:pt>
                <c:pt idx="211">
                  <c:v>51.6723</c:v>
                </c:pt>
                <c:pt idx="212">
                  <c:v>51.326900000000002</c:v>
                </c:pt>
                <c:pt idx="213">
                  <c:v>51.168100000000003</c:v>
                </c:pt>
                <c:pt idx="214">
                  <c:v>51.4803</c:v>
                </c:pt>
                <c:pt idx="215">
                  <c:v>52.071899999999999</c:v>
                </c:pt>
                <c:pt idx="216">
                  <c:v>51.7911</c:v>
                </c:pt>
                <c:pt idx="217">
                  <c:v>51.9041</c:v>
                </c:pt>
                <c:pt idx="218">
                  <c:v>51.314300000000003</c:v>
                </c:pt>
                <c:pt idx="219">
                  <c:v>51.3033</c:v>
                </c:pt>
                <c:pt idx="220">
                  <c:v>51.112900000000003</c:v>
                </c:pt>
                <c:pt idx="221">
                  <c:v>51.207999999999998</c:v>
                </c:pt>
                <c:pt idx="222">
                  <c:v>51.017899999999997</c:v>
                </c:pt>
                <c:pt idx="223">
                  <c:v>50.815100000000001</c:v>
                </c:pt>
                <c:pt idx="224">
                  <c:v>50.2607</c:v>
                </c:pt>
                <c:pt idx="225">
                  <c:v>50.415199999999999</c:v>
                </c:pt>
                <c:pt idx="226">
                  <c:v>50.640799999999999</c:v>
                </c:pt>
                <c:pt idx="227">
                  <c:v>50.186799999999998</c:v>
                </c:pt>
                <c:pt idx="228">
                  <c:v>49.42</c:v>
                </c:pt>
                <c:pt idx="229">
                  <c:v>50.5486</c:v>
                </c:pt>
                <c:pt idx="230">
                  <c:v>51.030200000000001</c:v>
                </c:pt>
                <c:pt idx="231">
                  <c:v>50.553400000000003</c:v>
                </c:pt>
                <c:pt idx="232">
                  <c:v>50.4422</c:v>
                </c:pt>
                <c:pt idx="233">
                  <c:v>49.876300000000001</c:v>
                </c:pt>
                <c:pt idx="234">
                  <c:v>50.093800000000002</c:v>
                </c:pt>
                <c:pt idx="235">
                  <c:v>50.413699999999999</c:v>
                </c:pt>
                <c:pt idx="236">
                  <c:v>50.952100000000002</c:v>
                </c:pt>
                <c:pt idx="237">
                  <c:v>50.973100000000002</c:v>
                </c:pt>
                <c:pt idx="238">
                  <c:v>51.046900000000001</c:v>
                </c:pt>
                <c:pt idx="239">
                  <c:v>50.9602</c:v>
                </c:pt>
                <c:pt idx="240">
                  <c:v>50.933100000000003</c:v>
                </c:pt>
                <c:pt idx="241">
                  <c:v>44.613</c:v>
                </c:pt>
                <c:pt idx="242">
                  <c:v>49.084099999999999</c:v>
                </c:pt>
                <c:pt idx="243">
                  <c:v>42.655200000000001</c:v>
                </c:pt>
                <c:pt idx="244">
                  <c:v>45.372700000000002</c:v>
                </c:pt>
                <c:pt idx="245">
                  <c:v>49.644100000000002</c:v>
                </c:pt>
                <c:pt idx="246">
                  <c:v>51.391599999999997</c:v>
                </c:pt>
                <c:pt idx="247">
                  <c:v>52.500799999999998</c:v>
                </c:pt>
                <c:pt idx="248">
                  <c:v>52.778799999999997</c:v>
                </c:pt>
                <c:pt idx="249">
                  <c:v>53.3904</c:v>
                </c:pt>
                <c:pt idx="250">
                  <c:v>53.877400000000002</c:v>
                </c:pt>
                <c:pt idx="251">
                  <c:v>52.818300000000001</c:v>
                </c:pt>
                <c:pt idx="252">
                  <c:v>52.0458</c:v>
                </c:pt>
                <c:pt idx="253">
                  <c:v>51.548200000000001</c:v>
                </c:pt>
                <c:pt idx="254">
                  <c:v>51.269599999999997</c:v>
                </c:pt>
                <c:pt idx="255">
                  <c:v>52.198300000000003</c:v>
                </c:pt>
                <c:pt idx="256">
                  <c:v>51.993499999999997</c:v>
                </c:pt>
                <c:pt idx="257">
                  <c:v>51.227800000000002</c:v>
                </c:pt>
                <c:pt idx="258">
                  <c:v>50.633499999999998</c:v>
                </c:pt>
                <c:pt idx="259">
                  <c:v>49.608400000000003</c:v>
                </c:pt>
                <c:pt idx="260">
                  <c:v>50.7896</c:v>
                </c:pt>
                <c:pt idx="261">
                  <c:v>51.6004</c:v>
                </c:pt>
                <c:pt idx="262">
                  <c:v>51.204500000000003</c:v>
                </c:pt>
                <c:pt idx="263">
                  <c:v>51.643799999999999</c:v>
                </c:pt>
                <c:pt idx="264">
                  <c:v>49.986600000000003</c:v>
                </c:pt>
                <c:pt idx="265">
                  <c:v>50.917200000000001</c:v>
                </c:pt>
                <c:pt idx="266">
                  <c:v>49.183100000000003</c:v>
                </c:pt>
                <c:pt idx="267">
                  <c:v>48.106200000000001</c:v>
                </c:pt>
                <c:pt idx="268">
                  <c:v>49.488199999999999</c:v>
                </c:pt>
                <c:pt idx="269">
                  <c:v>51.646500000000003</c:v>
                </c:pt>
                <c:pt idx="270">
                  <c:v>50.7866</c:v>
                </c:pt>
                <c:pt idx="271">
                  <c:v>50.1586</c:v>
                </c:pt>
                <c:pt idx="272">
                  <c:v>49.373699999999999</c:v>
                </c:pt>
                <c:pt idx="273">
                  <c:v>49.798000000000002</c:v>
                </c:pt>
                <c:pt idx="274">
                  <c:v>49.686900000000001</c:v>
                </c:pt>
                <c:pt idx="275">
                  <c:v>49.761600000000001</c:v>
                </c:pt>
                <c:pt idx="276">
                  <c:v>49.881799999999998</c:v>
                </c:pt>
                <c:pt idx="277">
                  <c:v>51.6355</c:v>
                </c:pt>
                <c:pt idx="278">
                  <c:v>50.662500000000001</c:v>
                </c:pt>
                <c:pt idx="279">
                  <c:v>50.5092</c:v>
                </c:pt>
                <c:pt idx="280">
                  <c:v>51.396900000000002</c:v>
                </c:pt>
                <c:pt idx="281">
                  <c:v>51.040799999999997</c:v>
                </c:pt>
                <c:pt idx="282">
                  <c:v>50.182600000000001</c:v>
                </c:pt>
                <c:pt idx="283">
                  <c:v>51.346899999999998</c:v>
                </c:pt>
                <c:pt idx="284">
                  <c:v>50.895899999999997</c:v>
                </c:pt>
                <c:pt idx="285">
                  <c:v>50.078400000000002</c:v>
                </c:pt>
                <c:pt idx="286">
                  <c:v>50.904000000000003</c:v>
                </c:pt>
                <c:pt idx="287">
                  <c:v>50.942500000000003</c:v>
                </c:pt>
                <c:pt idx="288">
                  <c:v>51.113599999999998</c:v>
                </c:pt>
                <c:pt idx="289">
                  <c:v>51.4482</c:v>
                </c:pt>
                <c:pt idx="290">
                  <c:v>51.980899999999998</c:v>
                </c:pt>
                <c:pt idx="291">
                  <c:v>51.970300000000002</c:v>
                </c:pt>
                <c:pt idx="292">
                  <c:v>51.936</c:v>
                </c:pt>
                <c:pt idx="293">
                  <c:v>52.0792</c:v>
                </c:pt>
                <c:pt idx="294">
                  <c:v>50.658200000000001</c:v>
                </c:pt>
                <c:pt idx="295">
                  <c:v>50.7851</c:v>
                </c:pt>
                <c:pt idx="296">
                  <c:v>49.811100000000003</c:v>
                </c:pt>
                <c:pt idx="297">
                  <c:v>50.646999999999998</c:v>
                </c:pt>
                <c:pt idx="298">
                  <c:v>51.596499999999999</c:v>
                </c:pt>
                <c:pt idx="299">
                  <c:v>50.95</c:v>
                </c:pt>
                <c:pt idx="300">
                  <c:v>50.8185</c:v>
                </c:pt>
                <c:pt idx="301">
                  <c:v>51.154600000000002</c:v>
                </c:pt>
                <c:pt idx="302">
                  <c:v>51.3277</c:v>
                </c:pt>
              </c:numCache>
            </c:numRef>
          </c:val>
          <c:smooth val="0"/>
          <c:extLst>
            <c:ext xmlns:c16="http://schemas.microsoft.com/office/drawing/2014/chart" uri="{C3380CC4-5D6E-409C-BE32-E72D297353CC}">
              <c16:uniqueId val="{00000001-8630-41E2-A0C7-24E28E32C8D5}"/>
            </c:ext>
          </c:extLst>
        </c:ser>
        <c:ser>
          <c:idx val="2"/>
          <c:order val="2"/>
          <c:tx>
            <c:v>Services</c:v>
          </c:tx>
          <c:spPr>
            <a:ln w="19050"/>
          </c:spPr>
          <c:marker>
            <c:symbol val="none"/>
          </c:marker>
          <c:cat>
            <c:numRef>
              <c:f>Global!$A$14:$A$316</c:f>
              <c:numCache>
                <c:formatCode>m/d/yyyy</c:formatCode>
                <c:ptCount val="303"/>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pt idx="302">
                  <c:v>45717</c:v>
                </c:pt>
              </c:numCache>
            </c:numRef>
          </c:cat>
          <c:val>
            <c:numRef>
              <c:f>Services!$F$14:$F$316</c:f>
              <c:numCache>
                <c:formatCode>0.0000</c:formatCode>
                <c:ptCount val="303"/>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60.83</c:v>
                </c:pt>
                <c:pt idx="71">
                  <c:v>60.895200000000003</c:v>
                </c:pt>
                <c:pt idx="72">
                  <c:v>59.851399999999998</c:v>
                </c:pt>
                <c:pt idx="73">
                  <c:v>59.4773</c:v>
                </c:pt>
                <c:pt idx="74">
                  <c:v>59.93</c:v>
                </c:pt>
                <c:pt idx="75">
                  <c:v>60.351900000000001</c:v>
                </c:pt>
                <c:pt idx="76">
                  <c:v>62.517000000000003</c:v>
                </c:pt>
                <c:pt idx="77">
                  <c:v>61.285600000000002</c:v>
                </c:pt>
                <c:pt idx="78">
                  <c:v>59.364600000000003</c:v>
                </c:pt>
                <c:pt idx="79">
                  <c:v>58.529400000000003</c:v>
                </c:pt>
                <c:pt idx="80">
                  <c:v>59.792299999999997</c:v>
                </c:pt>
                <c:pt idx="81">
                  <c:v>60.399799999999999</c:v>
                </c:pt>
                <c:pt idx="82">
                  <c:v>59.662799999999997</c:v>
                </c:pt>
                <c:pt idx="83">
                  <c:v>58.915799999999997</c:v>
                </c:pt>
                <c:pt idx="84">
                  <c:v>59.132100000000001</c:v>
                </c:pt>
                <c:pt idx="85">
                  <c:v>58.9129</c:v>
                </c:pt>
                <c:pt idx="86">
                  <c:v>58.750799999999998</c:v>
                </c:pt>
                <c:pt idx="87">
                  <c:v>59.537300000000002</c:v>
                </c:pt>
                <c:pt idx="88">
                  <c:v>59.332900000000002</c:v>
                </c:pt>
                <c:pt idx="89">
                  <c:v>59.648699999999998</c:v>
                </c:pt>
                <c:pt idx="90">
                  <c:v>58.5458</c:v>
                </c:pt>
                <c:pt idx="91">
                  <c:v>58.651200000000003</c:v>
                </c:pt>
                <c:pt idx="92">
                  <c:v>60.2971</c:v>
                </c:pt>
                <c:pt idx="93">
                  <c:v>59.819499999999998</c:v>
                </c:pt>
                <c:pt idx="94">
                  <c:v>59.188400000000001</c:v>
                </c:pt>
                <c:pt idx="95">
                  <c:v>58.764800000000001</c:v>
                </c:pt>
                <c:pt idx="96">
                  <c:v>58.256599999999999</c:v>
                </c:pt>
                <c:pt idx="97">
                  <c:v>56.6449</c:v>
                </c:pt>
                <c:pt idx="98">
                  <c:v>58.016399999999997</c:v>
                </c:pt>
                <c:pt idx="99">
                  <c:v>58.3461</c:v>
                </c:pt>
                <c:pt idx="100">
                  <c:v>58.587600000000002</c:v>
                </c:pt>
                <c:pt idx="101">
                  <c:v>57.998199999999997</c:v>
                </c:pt>
                <c:pt idx="102">
                  <c:v>57.540799999999997</c:v>
                </c:pt>
                <c:pt idx="103">
                  <c:v>55.354399999999998</c:v>
                </c:pt>
                <c:pt idx="104">
                  <c:v>55.437100000000001</c:v>
                </c:pt>
                <c:pt idx="105">
                  <c:v>50.868400000000001</c:v>
                </c:pt>
                <c:pt idx="106">
                  <c:v>45.621400000000001</c:v>
                </c:pt>
                <c:pt idx="107">
                  <c:v>46.8431</c:v>
                </c:pt>
                <c:pt idx="108">
                  <c:v>47.155999999999999</c:v>
                </c:pt>
                <c:pt idx="109">
                  <c:v>48.034599999999998</c:v>
                </c:pt>
                <c:pt idx="110">
                  <c:v>48.356900000000003</c:v>
                </c:pt>
                <c:pt idx="111">
                  <c:v>50.952300000000001</c:v>
                </c:pt>
                <c:pt idx="112">
                  <c:v>52.147599999999997</c:v>
                </c:pt>
                <c:pt idx="113">
                  <c:v>53.676900000000003</c:v>
                </c:pt>
                <c:pt idx="114">
                  <c:v>55.8108</c:v>
                </c:pt>
                <c:pt idx="115">
                  <c:v>57.947499999999998</c:v>
                </c:pt>
                <c:pt idx="116">
                  <c:v>56.028199999999998</c:v>
                </c:pt>
                <c:pt idx="117">
                  <c:v>56.017400000000002</c:v>
                </c:pt>
                <c:pt idx="118">
                  <c:v>56.6417</c:v>
                </c:pt>
                <c:pt idx="119">
                  <c:v>56.5929</c:v>
                </c:pt>
                <c:pt idx="120">
                  <c:v>56.137500000000003</c:v>
                </c:pt>
                <c:pt idx="121">
                  <c:v>56.417900000000003</c:v>
                </c:pt>
                <c:pt idx="122">
                  <c:v>57.729900000000001</c:v>
                </c:pt>
                <c:pt idx="123">
                  <c:v>58.074800000000003</c:v>
                </c:pt>
                <c:pt idx="124">
                  <c:v>56.349699999999999</c:v>
                </c:pt>
                <c:pt idx="125">
                  <c:v>56.738100000000003</c:v>
                </c:pt>
                <c:pt idx="126">
                  <c:v>56.697200000000002</c:v>
                </c:pt>
                <c:pt idx="127">
                  <c:v>56.149799999999999</c:v>
                </c:pt>
                <c:pt idx="128">
                  <c:v>54.893999999999998</c:v>
                </c:pt>
                <c:pt idx="129">
                  <c:v>56.069200000000002</c:v>
                </c:pt>
                <c:pt idx="130">
                  <c:v>55.272399999999998</c:v>
                </c:pt>
                <c:pt idx="131">
                  <c:v>54.9009</c:v>
                </c:pt>
                <c:pt idx="132">
                  <c:v>54.101500000000001</c:v>
                </c:pt>
                <c:pt idx="133">
                  <c:v>54.133200000000002</c:v>
                </c:pt>
                <c:pt idx="134">
                  <c:v>53.834699999999998</c:v>
                </c:pt>
                <c:pt idx="135">
                  <c:v>54.274700000000003</c:v>
                </c:pt>
                <c:pt idx="136">
                  <c:v>55.071199999999997</c:v>
                </c:pt>
                <c:pt idx="137">
                  <c:v>54.514800000000001</c:v>
                </c:pt>
                <c:pt idx="138">
                  <c:v>54.8551</c:v>
                </c:pt>
                <c:pt idx="139">
                  <c:v>52.128999999999998</c:v>
                </c:pt>
                <c:pt idx="140">
                  <c:v>52.539400000000001</c:v>
                </c:pt>
                <c:pt idx="141">
                  <c:v>53.651200000000003</c:v>
                </c:pt>
                <c:pt idx="142">
                  <c:v>53.26</c:v>
                </c:pt>
                <c:pt idx="143">
                  <c:v>53.713299999999997</c:v>
                </c:pt>
                <c:pt idx="144">
                  <c:v>54.392400000000002</c:v>
                </c:pt>
                <c:pt idx="145">
                  <c:v>55.188600000000001</c:v>
                </c:pt>
                <c:pt idx="146">
                  <c:v>54.137099999999997</c:v>
                </c:pt>
                <c:pt idx="147">
                  <c:v>54.056899999999999</c:v>
                </c:pt>
                <c:pt idx="148">
                  <c:v>54.057000000000002</c:v>
                </c:pt>
                <c:pt idx="149">
                  <c:v>53.047800000000002</c:v>
                </c:pt>
                <c:pt idx="150">
                  <c:v>52.837299999999999</c:v>
                </c:pt>
                <c:pt idx="151">
                  <c:v>51.676900000000003</c:v>
                </c:pt>
                <c:pt idx="152">
                  <c:v>54.408299999999997</c:v>
                </c:pt>
                <c:pt idx="153">
                  <c:v>53.579700000000003</c:v>
                </c:pt>
                <c:pt idx="154">
                  <c:v>53.3964</c:v>
                </c:pt>
                <c:pt idx="155">
                  <c:v>53.096800000000002</c:v>
                </c:pt>
                <c:pt idx="156">
                  <c:v>54.635300000000001</c:v>
                </c:pt>
                <c:pt idx="157">
                  <c:v>52.859000000000002</c:v>
                </c:pt>
                <c:pt idx="158">
                  <c:v>53.020899999999997</c:v>
                </c:pt>
                <c:pt idx="159">
                  <c:v>51.601399999999998</c:v>
                </c:pt>
                <c:pt idx="160">
                  <c:v>51.887599999999999</c:v>
                </c:pt>
                <c:pt idx="161">
                  <c:v>51.283999999999999</c:v>
                </c:pt>
                <c:pt idx="162">
                  <c:v>50.325000000000003</c:v>
                </c:pt>
                <c:pt idx="163">
                  <c:v>51.504300000000001</c:v>
                </c:pt>
                <c:pt idx="164">
                  <c:v>51.000700000000002</c:v>
                </c:pt>
                <c:pt idx="165">
                  <c:v>52.223700000000001</c:v>
                </c:pt>
                <c:pt idx="166">
                  <c:v>52.089300000000001</c:v>
                </c:pt>
                <c:pt idx="167">
                  <c:v>51.341799999999999</c:v>
                </c:pt>
                <c:pt idx="168">
                  <c:v>50.856299999999997</c:v>
                </c:pt>
                <c:pt idx="169">
                  <c:v>51.577100000000002</c:v>
                </c:pt>
                <c:pt idx="170">
                  <c:v>51.026600000000002</c:v>
                </c:pt>
                <c:pt idx="171">
                  <c:v>51.162100000000002</c:v>
                </c:pt>
                <c:pt idx="172">
                  <c:v>50.932299999999998</c:v>
                </c:pt>
                <c:pt idx="173">
                  <c:v>53.052100000000003</c:v>
                </c:pt>
                <c:pt idx="174">
                  <c:v>50.794800000000002</c:v>
                </c:pt>
                <c:pt idx="175">
                  <c:v>53.005600000000001</c:v>
                </c:pt>
                <c:pt idx="176">
                  <c:v>53.175899999999999</c:v>
                </c:pt>
                <c:pt idx="177">
                  <c:v>52.079500000000003</c:v>
                </c:pt>
                <c:pt idx="178">
                  <c:v>51.882800000000003</c:v>
                </c:pt>
                <c:pt idx="179">
                  <c:v>52.2074</c:v>
                </c:pt>
                <c:pt idx="180">
                  <c:v>50.799799999999998</c:v>
                </c:pt>
                <c:pt idx="181">
                  <c:v>51.735199999999999</c:v>
                </c:pt>
                <c:pt idx="182">
                  <c:v>51.828800000000001</c:v>
                </c:pt>
                <c:pt idx="183">
                  <c:v>51.790700000000001</c:v>
                </c:pt>
                <c:pt idx="184">
                  <c:v>51.241900000000001</c:v>
                </c:pt>
                <c:pt idx="185">
                  <c:v>49.887799999999999</c:v>
                </c:pt>
                <c:pt idx="186">
                  <c:v>51.037999999999997</c:v>
                </c:pt>
                <c:pt idx="187">
                  <c:v>50.714399999999998</c:v>
                </c:pt>
                <c:pt idx="188">
                  <c:v>50.081499999999998</c:v>
                </c:pt>
                <c:pt idx="189">
                  <c:v>50.448700000000002</c:v>
                </c:pt>
                <c:pt idx="190">
                  <c:v>50.248399999999997</c:v>
                </c:pt>
                <c:pt idx="191">
                  <c:v>49.5886</c:v>
                </c:pt>
                <c:pt idx="192">
                  <c:v>50.842700000000001</c:v>
                </c:pt>
                <c:pt idx="193">
                  <c:v>49.083599999999997</c:v>
                </c:pt>
                <c:pt idx="194">
                  <c:v>50.128799999999998</c:v>
                </c:pt>
                <c:pt idx="195">
                  <c:v>50.0642</c:v>
                </c:pt>
                <c:pt idx="196">
                  <c:v>49.204000000000001</c:v>
                </c:pt>
                <c:pt idx="197">
                  <c:v>50.765099999999997</c:v>
                </c:pt>
                <c:pt idx="198">
                  <c:v>51.348599999999998</c:v>
                </c:pt>
                <c:pt idx="199">
                  <c:v>51.274799999999999</c:v>
                </c:pt>
                <c:pt idx="200">
                  <c:v>51.252800000000001</c:v>
                </c:pt>
                <c:pt idx="201">
                  <c:v>51.1858</c:v>
                </c:pt>
                <c:pt idx="202">
                  <c:v>50.978900000000003</c:v>
                </c:pt>
                <c:pt idx="203">
                  <c:v>51.693399999999997</c:v>
                </c:pt>
                <c:pt idx="204">
                  <c:v>52.098500000000001</c:v>
                </c:pt>
                <c:pt idx="205">
                  <c:v>52.035699999999999</c:v>
                </c:pt>
                <c:pt idx="206">
                  <c:v>52.343000000000004</c:v>
                </c:pt>
                <c:pt idx="207">
                  <c:v>52.263100000000001</c:v>
                </c:pt>
                <c:pt idx="208">
                  <c:v>52.7883</c:v>
                </c:pt>
                <c:pt idx="209">
                  <c:v>51.67</c:v>
                </c:pt>
                <c:pt idx="210">
                  <c:v>51.072400000000002</c:v>
                </c:pt>
                <c:pt idx="211">
                  <c:v>51.662799999999997</c:v>
                </c:pt>
                <c:pt idx="212">
                  <c:v>51.375399999999999</c:v>
                </c:pt>
                <c:pt idx="213">
                  <c:v>51.492899999999999</c:v>
                </c:pt>
                <c:pt idx="214">
                  <c:v>51.503500000000003</c:v>
                </c:pt>
                <c:pt idx="215">
                  <c:v>52.816699999999997</c:v>
                </c:pt>
                <c:pt idx="216">
                  <c:v>53.723999999999997</c:v>
                </c:pt>
                <c:pt idx="217">
                  <c:v>53.4816</c:v>
                </c:pt>
                <c:pt idx="218">
                  <c:v>52.67</c:v>
                </c:pt>
                <c:pt idx="219">
                  <c:v>52.832000000000001</c:v>
                </c:pt>
                <c:pt idx="220">
                  <c:v>52.545499999999997</c:v>
                </c:pt>
                <c:pt idx="221">
                  <c:v>52.750999999999998</c:v>
                </c:pt>
                <c:pt idx="222">
                  <c:v>52.8718</c:v>
                </c:pt>
                <c:pt idx="223">
                  <c:v>51.652200000000001</c:v>
                </c:pt>
                <c:pt idx="224">
                  <c:v>51.992199999999997</c:v>
                </c:pt>
                <c:pt idx="225">
                  <c:v>51.700899999999997</c:v>
                </c:pt>
                <c:pt idx="226">
                  <c:v>53.6083</c:v>
                </c:pt>
                <c:pt idx="227">
                  <c:v>53.527700000000003</c:v>
                </c:pt>
                <c:pt idx="228">
                  <c:v>52.870800000000003</c:v>
                </c:pt>
                <c:pt idx="229">
                  <c:v>52.019799999999996</c:v>
                </c:pt>
                <c:pt idx="230">
                  <c:v>53.866700000000002</c:v>
                </c:pt>
                <c:pt idx="231">
                  <c:v>53.539099999999998</c:v>
                </c:pt>
                <c:pt idx="232">
                  <c:v>51.839100000000002</c:v>
                </c:pt>
                <c:pt idx="233">
                  <c:v>51.658900000000003</c:v>
                </c:pt>
                <c:pt idx="234">
                  <c:v>52.079799999999999</c:v>
                </c:pt>
                <c:pt idx="235">
                  <c:v>52.295900000000003</c:v>
                </c:pt>
                <c:pt idx="236">
                  <c:v>51.531100000000002</c:v>
                </c:pt>
                <c:pt idx="237">
                  <c:v>51.472299999999997</c:v>
                </c:pt>
                <c:pt idx="238">
                  <c:v>52.961100000000002</c:v>
                </c:pt>
                <c:pt idx="239">
                  <c:v>52.117400000000004</c:v>
                </c:pt>
                <c:pt idx="240">
                  <c:v>52.444000000000003</c:v>
                </c:pt>
                <c:pt idx="241">
                  <c:v>39.846800000000002</c:v>
                </c:pt>
                <c:pt idx="242">
                  <c:v>42.216099999999997</c:v>
                </c:pt>
                <c:pt idx="243">
                  <c:v>31.392800000000001</c:v>
                </c:pt>
                <c:pt idx="244">
                  <c:v>41.323300000000003</c:v>
                </c:pt>
                <c:pt idx="245">
                  <c:v>49.191800000000001</c:v>
                </c:pt>
                <c:pt idx="246">
                  <c:v>49.694899999999997</c:v>
                </c:pt>
                <c:pt idx="247">
                  <c:v>51.508600000000001</c:v>
                </c:pt>
                <c:pt idx="248">
                  <c:v>53.043999999999997</c:v>
                </c:pt>
                <c:pt idx="249">
                  <c:v>54.323999999999998</c:v>
                </c:pt>
                <c:pt idx="250">
                  <c:v>54.198</c:v>
                </c:pt>
                <c:pt idx="251">
                  <c:v>53.761099999999999</c:v>
                </c:pt>
                <c:pt idx="252">
                  <c:v>51.586599999999997</c:v>
                </c:pt>
                <c:pt idx="253">
                  <c:v>51.684100000000001</c:v>
                </c:pt>
                <c:pt idx="254">
                  <c:v>52.908299999999997</c:v>
                </c:pt>
                <c:pt idx="255">
                  <c:v>53.9816</c:v>
                </c:pt>
                <c:pt idx="256">
                  <c:v>53.008400000000002</c:v>
                </c:pt>
                <c:pt idx="257">
                  <c:v>50.679200000000002</c:v>
                </c:pt>
                <c:pt idx="258">
                  <c:v>52.868499999999997</c:v>
                </c:pt>
                <c:pt idx="259">
                  <c:v>50.183900000000001</c:v>
                </c:pt>
                <c:pt idx="260">
                  <c:v>53.689799999999998</c:v>
                </c:pt>
                <c:pt idx="261">
                  <c:v>54.269500000000001</c:v>
                </c:pt>
                <c:pt idx="262">
                  <c:v>53.050899999999999</c:v>
                </c:pt>
                <c:pt idx="263">
                  <c:v>53.228299999999997</c:v>
                </c:pt>
                <c:pt idx="264">
                  <c:v>51.4358</c:v>
                </c:pt>
                <c:pt idx="265">
                  <c:v>51.551600000000001</c:v>
                </c:pt>
                <c:pt idx="266">
                  <c:v>46.389000000000003</c:v>
                </c:pt>
                <c:pt idx="267">
                  <c:v>43.643099999999997</c:v>
                </c:pt>
                <c:pt idx="268">
                  <c:v>47.177199999999999</c:v>
                </c:pt>
                <c:pt idx="269">
                  <c:v>55.368299999999998</c:v>
                </c:pt>
                <c:pt idx="270">
                  <c:v>55.446800000000003</c:v>
                </c:pt>
                <c:pt idx="271">
                  <c:v>54.975700000000003</c:v>
                </c:pt>
                <c:pt idx="272">
                  <c:v>50.688800000000001</c:v>
                </c:pt>
                <c:pt idx="273">
                  <c:v>50.046199999999999</c:v>
                </c:pt>
                <c:pt idx="274">
                  <c:v>49.277200000000001</c:v>
                </c:pt>
                <c:pt idx="275">
                  <c:v>50.0167</c:v>
                </c:pt>
                <c:pt idx="276">
                  <c:v>53.027700000000003</c:v>
                </c:pt>
                <c:pt idx="277">
                  <c:v>54.472799999999999</c:v>
                </c:pt>
                <c:pt idx="278">
                  <c:v>56.758000000000003</c:v>
                </c:pt>
                <c:pt idx="279">
                  <c:v>57.051900000000003</c:v>
                </c:pt>
                <c:pt idx="280">
                  <c:v>56.560099999999998</c:v>
                </c:pt>
                <c:pt idx="281">
                  <c:v>54.511099999999999</c:v>
                </c:pt>
                <c:pt idx="282">
                  <c:v>54.572000000000003</c:v>
                </c:pt>
                <c:pt idx="283">
                  <c:v>53.1327</c:v>
                </c:pt>
                <c:pt idx="284">
                  <c:v>52.003599999999999</c:v>
                </c:pt>
                <c:pt idx="285">
                  <c:v>51.863399999999999</c:v>
                </c:pt>
                <c:pt idx="286">
                  <c:v>52.2331</c:v>
                </c:pt>
                <c:pt idx="287">
                  <c:v>53.773899999999998</c:v>
                </c:pt>
                <c:pt idx="288">
                  <c:v>54.1432</c:v>
                </c:pt>
                <c:pt idx="289">
                  <c:v>53.626199999999997</c:v>
                </c:pt>
                <c:pt idx="290">
                  <c:v>53.773400000000002</c:v>
                </c:pt>
                <c:pt idx="291">
                  <c:v>53.559399999999997</c:v>
                </c:pt>
                <c:pt idx="292">
                  <c:v>54.476300000000002</c:v>
                </c:pt>
                <c:pt idx="293">
                  <c:v>52.5242</c:v>
                </c:pt>
                <c:pt idx="294">
                  <c:v>53.208799999999997</c:v>
                </c:pt>
                <c:pt idx="295">
                  <c:v>52.837600000000002</c:v>
                </c:pt>
                <c:pt idx="296">
                  <c:v>51.726900000000001</c:v>
                </c:pt>
                <c:pt idx="297">
                  <c:v>52.996200000000002</c:v>
                </c:pt>
                <c:pt idx="298">
                  <c:v>52.809199999999997</c:v>
                </c:pt>
                <c:pt idx="299">
                  <c:v>53.219900000000003</c:v>
                </c:pt>
                <c:pt idx="300">
                  <c:v>52.045299999999997</c:v>
                </c:pt>
                <c:pt idx="301">
                  <c:v>52.671100000000003</c:v>
                </c:pt>
                <c:pt idx="302">
                  <c:v>53.063299999999998</c:v>
                </c:pt>
              </c:numCache>
            </c:numRef>
          </c:val>
          <c:smooth val="0"/>
          <c:extLst>
            <c:ext xmlns:c16="http://schemas.microsoft.com/office/drawing/2014/chart" uri="{C3380CC4-5D6E-409C-BE32-E72D297353CC}">
              <c16:uniqueId val="{00000002-8630-41E2-A0C7-24E28E32C8D5}"/>
            </c:ext>
          </c:extLst>
        </c:ser>
        <c:dLbls>
          <c:showLegendKey val="0"/>
          <c:showVal val="0"/>
          <c:showCatName val="0"/>
          <c:showSerName val="0"/>
          <c:showPercent val="0"/>
          <c:showBubbleSize val="0"/>
        </c:dLbls>
        <c:marker val="1"/>
        <c:smooth val="0"/>
        <c:axId val="657132160"/>
        <c:axId val="657138048"/>
      </c:lineChart>
      <c:lineChart>
        <c:grouping val="standard"/>
        <c:varyColors val="0"/>
        <c:dLbls>
          <c:showLegendKey val="0"/>
          <c:showVal val="0"/>
          <c:showCatName val="0"/>
          <c:showSerName val="0"/>
          <c:showPercent val="0"/>
          <c:showBubbleSize val="0"/>
        </c:dLbls>
        <c:marker val="1"/>
        <c:smooth val="0"/>
        <c:axId val="657141120"/>
        <c:axId val="657139584"/>
        <c:extLst>
          <c:ext xmlns:c15="http://schemas.microsoft.com/office/drawing/2012/chart" uri="{02D57815-91ED-43cb-92C2-25804820EDAC}">
            <c15:filteredLineSeries>
              <c15:ser>
                <c:idx val="3"/>
                <c:order val="3"/>
                <c:tx>
                  <c:v>d</c:v>
                </c:tx>
                <c:marker>
                  <c:symbol val="none"/>
                </c:marker>
                <c:cat>
                  <c:numRef>
                    <c:extLst>
                      <c:ext uri="{02D57815-91ED-43cb-92C2-25804820EDAC}">
                        <c15:formulaRef>
                          <c15:sqref>Global!$A$14:$A$278</c15:sqref>
                        </c15:formulaRef>
                      </c:ext>
                    </c:extLst>
                    <c:numCache>
                      <c:formatCode>m/d/yyyy</c:formatCode>
                      <c:ptCount val="265"/>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numCache>
                  </c:numRef>
                </c:cat>
                <c:val>
                  <c:numRef>
                    <c:extLst>
                      <c:ext uri="{02D57815-91ED-43cb-92C2-25804820EDAC}">
                        <c15:formulaRef>
                          <c15:sqref>Global!$AG$14:$AG$278</c15:sqref>
                        </c15:formulaRef>
                      </c:ext>
                    </c:extLst>
                    <c:numCache>
                      <c:formatCode>General</c:formatCode>
                      <c:ptCount val="265"/>
                    </c:numCache>
                  </c:numRef>
                </c:val>
                <c:smooth val="0"/>
                <c:extLst>
                  <c:ext xmlns:c16="http://schemas.microsoft.com/office/drawing/2014/chart" uri="{C3380CC4-5D6E-409C-BE32-E72D297353CC}">
                    <c16:uniqueId val="{00000003-8630-41E2-A0C7-24E28E32C8D5}"/>
                  </c:ext>
                </c:extLst>
              </c15:ser>
            </c15:filteredLineSeries>
          </c:ext>
        </c:extLst>
      </c:lineChart>
      <c:dateAx>
        <c:axId val="657132160"/>
        <c:scaling>
          <c:orientation val="minMax"/>
          <c:max val="45747"/>
          <c:min val="42401"/>
        </c:scaling>
        <c:delete val="0"/>
        <c:axPos val="b"/>
        <c:numFmt formatCode="yyyy" sourceLinked="0"/>
        <c:majorTickMark val="none"/>
        <c:minorTickMark val="none"/>
        <c:tickLblPos val="nextTo"/>
        <c:spPr>
          <a:ln w="9525">
            <a:solidFill>
              <a:schemeClr val="tx1"/>
            </a:solidFill>
          </a:ln>
        </c:spPr>
        <c:txPr>
          <a:bodyPr/>
          <a:lstStyle/>
          <a:p>
            <a:pPr>
              <a:defRPr sz="1000">
                <a:latin typeface="+mn-lt"/>
              </a:defRPr>
            </a:pPr>
            <a:endParaRPr lang="en-US"/>
          </a:p>
        </c:txPr>
        <c:crossAx val="657138048"/>
        <c:crosses val="autoZero"/>
        <c:auto val="1"/>
        <c:lblOffset val="100"/>
        <c:baseTimeUnit val="months"/>
        <c:majorUnit val="12"/>
        <c:majorTimeUnit val="months"/>
      </c:dateAx>
      <c:valAx>
        <c:axId val="657138048"/>
        <c:scaling>
          <c:orientation val="minMax"/>
          <c:max val="60"/>
          <c:min val="30"/>
        </c:scaling>
        <c:delete val="0"/>
        <c:axPos val="l"/>
        <c:majorGridlines>
          <c:spPr>
            <a:ln w="6350">
              <a:solidFill>
                <a:schemeClr val="bg1">
                  <a:lumMod val="75000"/>
                </a:schemeClr>
              </a:solidFill>
            </a:ln>
          </c:spPr>
        </c:majorGridlines>
        <c:numFmt formatCode="0" sourceLinked="0"/>
        <c:majorTickMark val="out"/>
        <c:minorTickMark val="none"/>
        <c:tickLblPos val="nextTo"/>
        <c:spPr>
          <a:ln>
            <a:noFill/>
          </a:ln>
        </c:spPr>
        <c:txPr>
          <a:bodyPr/>
          <a:lstStyle/>
          <a:p>
            <a:pPr>
              <a:defRPr sz="1000"/>
            </a:pPr>
            <a:endParaRPr lang="en-US"/>
          </a:p>
        </c:txPr>
        <c:crossAx val="657132160"/>
        <c:crosses val="autoZero"/>
        <c:crossBetween val="between"/>
        <c:majorUnit val="5"/>
      </c:valAx>
      <c:valAx>
        <c:axId val="657139584"/>
        <c:scaling>
          <c:orientation val="minMax"/>
          <c:max val="60"/>
          <c:min val="30"/>
        </c:scaling>
        <c:delete val="1"/>
        <c:axPos val="r"/>
        <c:numFmt formatCode="General" sourceLinked="1"/>
        <c:majorTickMark val="out"/>
        <c:minorTickMark val="none"/>
        <c:tickLblPos val="nextTo"/>
        <c:crossAx val="657141120"/>
        <c:crosses val="max"/>
        <c:crossBetween val="between"/>
        <c:majorUnit val="10"/>
      </c:valAx>
      <c:catAx>
        <c:axId val="657141120"/>
        <c:scaling>
          <c:orientation val="minMax"/>
        </c:scaling>
        <c:delete val="0"/>
        <c:axPos val="b"/>
        <c:numFmt formatCode="m/d/yyyy" sourceLinked="1"/>
        <c:majorTickMark val="none"/>
        <c:minorTickMark val="none"/>
        <c:tickLblPos val="none"/>
        <c:spPr>
          <a:ln w="9525">
            <a:solidFill>
              <a:schemeClr val="tx1"/>
            </a:solidFill>
          </a:ln>
        </c:spPr>
        <c:crossAx val="657139584"/>
        <c:crossesAt val="50"/>
        <c:auto val="1"/>
        <c:lblAlgn val="ctr"/>
        <c:lblOffset val="100"/>
        <c:noMultiLvlLbl val="0"/>
      </c:catAx>
    </c:plotArea>
    <c:legend>
      <c:legendPos val="r"/>
      <c:layout>
        <c:manualLayout>
          <c:xMode val="edge"/>
          <c:yMode val="edge"/>
          <c:x val="7.038156520454987E-2"/>
          <c:y val="0.91630044634667962"/>
          <c:w val="0.87186758019689414"/>
          <c:h val="5.4972472172087741E-2"/>
        </c:manualLayout>
      </c:layout>
      <c:overlay val="0"/>
      <c:txPr>
        <a:bodyPr/>
        <a:lstStyle/>
        <a:p>
          <a:pPr>
            <a:defRPr sz="1000"/>
          </a:pPr>
          <a:endParaRPr lang="en-US"/>
        </a:p>
      </c:txPr>
    </c:legend>
    <c:plotVisOnly val="1"/>
    <c:dispBlanksAs val="gap"/>
    <c:showDLblsOverMax val="0"/>
  </c:chart>
  <c:spPr>
    <a:ln>
      <a:noFill/>
    </a:ln>
  </c:spPr>
  <c:txPr>
    <a:bodyPr/>
    <a:lstStyle/>
    <a:p>
      <a:pPr>
        <a:defRPr sz="1200"/>
      </a:pPr>
      <a:endParaRPr lang="en-US"/>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918476891837213E-2"/>
          <c:y val="0.10407395117677887"/>
          <c:w val="0.9343990198328942"/>
          <c:h val="0.7294169957307951"/>
        </c:manualLayout>
      </c:layout>
      <c:lineChart>
        <c:grouping val="standard"/>
        <c:varyColors val="0"/>
        <c:ser>
          <c:idx val="0"/>
          <c:order val="0"/>
          <c:tx>
            <c:strRef>
              <c:f>'External Demand'!$CD$8</c:f>
              <c:strCache>
                <c:ptCount val="1"/>
                <c:pt idx="0">
                  <c:v>South Korea</c:v>
                </c:pt>
              </c:strCache>
            </c:strRef>
          </c:tx>
          <c:spPr>
            <a:ln w="19050" cap="rnd">
              <a:solidFill>
                <a:srgbClr val="1C2939"/>
              </a:solidFill>
              <a:round/>
            </a:ln>
            <a:effectLst/>
          </c:spPr>
          <c:marker>
            <c:symbol val="none"/>
          </c:marker>
          <c:cat>
            <c:numRef>
              <c:f>'External Demand'!$CB$9:$CB$120</c:f>
              <c:numCache>
                <c:formatCode>mmm\-yy</c:formatCode>
                <c:ptCount val="1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numCache>
            </c:numRef>
          </c:cat>
          <c:val>
            <c:numRef>
              <c:f>'External Demand'!$CD$9:$CD$120</c:f>
              <c:numCache>
                <c:formatCode>0.0</c:formatCode>
                <c:ptCount val="112"/>
                <c:pt idx="0">
                  <c:v>51.010100000000001</c:v>
                </c:pt>
                <c:pt idx="1">
                  <c:v>49.608499999999999</c:v>
                </c:pt>
                <c:pt idx="2">
                  <c:v>49.3367</c:v>
                </c:pt>
                <c:pt idx="3">
                  <c:v>48.954999999999998</c:v>
                </c:pt>
                <c:pt idx="4">
                  <c:v>50.200200000000002</c:v>
                </c:pt>
                <c:pt idx="5">
                  <c:v>51.206499999999998</c:v>
                </c:pt>
                <c:pt idx="6">
                  <c:v>51.377200000000002</c:v>
                </c:pt>
                <c:pt idx="7">
                  <c:v>48.551900000000003</c:v>
                </c:pt>
                <c:pt idx="8">
                  <c:v>46.276299999999999</c:v>
                </c:pt>
                <c:pt idx="9">
                  <c:v>47.069699999999997</c:v>
                </c:pt>
                <c:pt idx="10">
                  <c:v>48.910600000000002</c:v>
                </c:pt>
                <c:pt idx="11">
                  <c:v>51.56</c:v>
                </c:pt>
                <c:pt idx="12">
                  <c:v>50.230600000000003</c:v>
                </c:pt>
                <c:pt idx="13">
                  <c:v>48.864899999999999</c:v>
                </c:pt>
                <c:pt idx="14">
                  <c:v>49.0533</c:v>
                </c:pt>
                <c:pt idx="15">
                  <c:v>48.130499999999998</c:v>
                </c:pt>
                <c:pt idx="16">
                  <c:v>48.4101</c:v>
                </c:pt>
                <c:pt idx="17">
                  <c:v>48.1873</c:v>
                </c:pt>
                <c:pt idx="18">
                  <c:v>49.252299999999998</c:v>
                </c:pt>
                <c:pt idx="19">
                  <c:v>50.216000000000001</c:v>
                </c:pt>
                <c:pt idx="20">
                  <c:v>49.171900000000001</c:v>
                </c:pt>
                <c:pt idx="21">
                  <c:v>49.623899999999999</c:v>
                </c:pt>
                <c:pt idx="22">
                  <c:v>49.885399999999997</c:v>
                </c:pt>
                <c:pt idx="23">
                  <c:v>49.809399999999997</c:v>
                </c:pt>
                <c:pt idx="24">
                  <c:v>50.755699999999997</c:v>
                </c:pt>
                <c:pt idx="25">
                  <c:v>50.170099999999998</c:v>
                </c:pt>
                <c:pt idx="26">
                  <c:v>47.271700000000003</c:v>
                </c:pt>
                <c:pt idx="27">
                  <c:v>47.552199999999999</c:v>
                </c:pt>
                <c:pt idx="28">
                  <c:v>49.795299999999997</c:v>
                </c:pt>
                <c:pt idx="29">
                  <c:v>52.088299999999997</c:v>
                </c:pt>
                <c:pt idx="30">
                  <c:v>50.1145</c:v>
                </c:pt>
                <c:pt idx="31">
                  <c:v>48.829500000000003</c:v>
                </c:pt>
                <c:pt idx="32">
                  <c:v>48.964799999999997</c:v>
                </c:pt>
                <c:pt idx="33">
                  <c:v>49.542299999999997</c:v>
                </c:pt>
                <c:pt idx="34">
                  <c:v>46.2224</c:v>
                </c:pt>
                <c:pt idx="35">
                  <c:v>49.449300000000001</c:v>
                </c:pt>
                <c:pt idx="36">
                  <c:v>48.695700000000002</c:v>
                </c:pt>
                <c:pt idx="37">
                  <c:v>46.161499999999997</c:v>
                </c:pt>
                <c:pt idx="38">
                  <c:v>46.779299999999999</c:v>
                </c:pt>
                <c:pt idx="39">
                  <c:v>49.481400000000001</c:v>
                </c:pt>
                <c:pt idx="40">
                  <c:v>47.464599999999997</c:v>
                </c:pt>
                <c:pt idx="41">
                  <c:v>47.380699999999997</c:v>
                </c:pt>
                <c:pt idx="42">
                  <c:v>45.494</c:v>
                </c:pt>
                <c:pt idx="43">
                  <c:v>48.593000000000004</c:v>
                </c:pt>
                <c:pt idx="44">
                  <c:v>50.205300000000001</c:v>
                </c:pt>
                <c:pt idx="45">
                  <c:v>48.625500000000002</c:v>
                </c:pt>
                <c:pt idx="46">
                  <c:v>49.866199999999999</c:v>
                </c:pt>
                <c:pt idx="47">
                  <c:v>51.339100000000002</c:v>
                </c:pt>
                <c:pt idx="48">
                  <c:v>51.197499999999998</c:v>
                </c:pt>
                <c:pt idx="49">
                  <c:v>45.355600000000003</c:v>
                </c:pt>
                <c:pt idx="50">
                  <c:v>45.1404</c:v>
                </c:pt>
                <c:pt idx="51">
                  <c:v>31.3017</c:v>
                </c:pt>
                <c:pt idx="52">
                  <c:v>33.828000000000003</c:v>
                </c:pt>
                <c:pt idx="53">
                  <c:v>37.0458</c:v>
                </c:pt>
                <c:pt idx="54">
                  <c:v>42.322800000000001</c:v>
                </c:pt>
                <c:pt idx="55">
                  <c:v>46.506500000000003</c:v>
                </c:pt>
                <c:pt idx="56">
                  <c:v>46.915700000000001</c:v>
                </c:pt>
                <c:pt idx="57">
                  <c:v>50.167299999999997</c:v>
                </c:pt>
                <c:pt idx="58">
                  <c:v>54.566299999999998</c:v>
                </c:pt>
                <c:pt idx="59">
                  <c:v>52.978499999999997</c:v>
                </c:pt>
                <c:pt idx="60">
                  <c:v>52.375599999999999</c:v>
                </c:pt>
                <c:pt idx="61">
                  <c:v>51.241</c:v>
                </c:pt>
                <c:pt idx="62">
                  <c:v>54.1751</c:v>
                </c:pt>
                <c:pt idx="63">
                  <c:v>54.048099999999998</c:v>
                </c:pt>
                <c:pt idx="64">
                  <c:v>50.265900000000002</c:v>
                </c:pt>
                <c:pt idx="65">
                  <c:v>52.745699999999999</c:v>
                </c:pt>
                <c:pt idx="66">
                  <c:v>51.592300000000002</c:v>
                </c:pt>
                <c:pt idx="67">
                  <c:v>50.578800000000001</c:v>
                </c:pt>
                <c:pt idx="68">
                  <c:v>51.105499999999999</c:v>
                </c:pt>
                <c:pt idx="69">
                  <c:v>50.084699999999998</c:v>
                </c:pt>
                <c:pt idx="70">
                  <c:v>50.583199999999998</c:v>
                </c:pt>
                <c:pt idx="71">
                  <c:v>49.452500000000001</c:v>
                </c:pt>
                <c:pt idx="72">
                  <c:v>50.3825</c:v>
                </c:pt>
                <c:pt idx="73">
                  <c:v>53.180500000000002</c:v>
                </c:pt>
                <c:pt idx="74">
                  <c:v>45.793900000000001</c:v>
                </c:pt>
                <c:pt idx="75">
                  <c:v>46.222900000000003</c:v>
                </c:pt>
                <c:pt idx="76">
                  <c:v>47.189599999999999</c:v>
                </c:pt>
                <c:pt idx="77">
                  <c:v>47.973300000000002</c:v>
                </c:pt>
                <c:pt idx="78">
                  <c:v>46.851399999999998</c:v>
                </c:pt>
                <c:pt idx="79">
                  <c:v>44.701300000000003</c:v>
                </c:pt>
                <c:pt idx="80">
                  <c:v>45.076599999999999</c:v>
                </c:pt>
                <c:pt idx="81">
                  <c:v>46.530799999999999</c:v>
                </c:pt>
                <c:pt idx="82">
                  <c:v>48.255099999999999</c:v>
                </c:pt>
                <c:pt idx="83">
                  <c:v>39.933100000000003</c:v>
                </c:pt>
                <c:pt idx="84">
                  <c:v>44.101900000000001</c:v>
                </c:pt>
                <c:pt idx="85">
                  <c:v>47.750700000000002</c:v>
                </c:pt>
                <c:pt idx="86">
                  <c:v>47.596200000000003</c:v>
                </c:pt>
                <c:pt idx="87">
                  <c:v>47.796500000000002</c:v>
                </c:pt>
                <c:pt idx="88">
                  <c:v>48.481299999999997</c:v>
                </c:pt>
                <c:pt idx="89">
                  <c:v>47.037999999999997</c:v>
                </c:pt>
                <c:pt idx="90">
                  <c:v>50.195500000000003</c:v>
                </c:pt>
                <c:pt idx="91">
                  <c:v>49.478200000000001</c:v>
                </c:pt>
                <c:pt idx="92">
                  <c:v>47.846899999999998</c:v>
                </c:pt>
                <c:pt idx="93">
                  <c:v>48.388599999999997</c:v>
                </c:pt>
                <c:pt idx="94">
                  <c:v>47.357399999999998</c:v>
                </c:pt>
                <c:pt idx="95">
                  <c:v>48.56</c:v>
                </c:pt>
                <c:pt idx="96">
                  <c:v>52.3994</c:v>
                </c:pt>
                <c:pt idx="97">
                  <c:v>50.250599999999999</c:v>
                </c:pt>
                <c:pt idx="98">
                  <c:v>50.799300000000002</c:v>
                </c:pt>
                <c:pt idx="99">
                  <c:v>50.679299999999998</c:v>
                </c:pt>
                <c:pt idx="100">
                  <c:v>51.874200000000002</c:v>
                </c:pt>
                <c:pt idx="101">
                  <c:v>52.264000000000003</c:v>
                </c:pt>
                <c:pt idx="102">
                  <c:v>52.223799999999997</c:v>
                </c:pt>
                <c:pt idx="103">
                  <c:v>50.446199999999997</c:v>
                </c:pt>
                <c:pt idx="104">
                  <c:v>48.7682</c:v>
                </c:pt>
                <c:pt idx="105">
                  <c:v>48.953899999999997</c:v>
                </c:pt>
                <c:pt idx="106">
                  <c:v>51.958300000000001</c:v>
                </c:pt>
                <c:pt idx="107">
                  <c:v>50.060200000000002</c:v>
                </c:pt>
                <c:pt idx="108">
                  <c:v>50.994799999999998</c:v>
                </c:pt>
                <c:pt idx="109">
                  <c:v>50.070900000000002</c:v>
                </c:pt>
                <c:pt idx="110">
                  <c:v>52.437800000000003</c:v>
                </c:pt>
                <c:pt idx="111">
                  <c:v>47.017600000000002</c:v>
                </c:pt>
              </c:numCache>
            </c:numRef>
          </c:val>
          <c:smooth val="0"/>
          <c:extLst>
            <c:ext xmlns:c16="http://schemas.microsoft.com/office/drawing/2014/chart" uri="{C3380CC4-5D6E-409C-BE32-E72D297353CC}">
              <c16:uniqueId val="{00000000-3567-40C9-9751-773765CB9C9E}"/>
            </c:ext>
          </c:extLst>
        </c:ser>
        <c:ser>
          <c:idx val="1"/>
          <c:order val="1"/>
          <c:tx>
            <c:strRef>
              <c:f>'External Demand'!$CI$8</c:f>
              <c:strCache>
                <c:ptCount val="1"/>
                <c:pt idx="0">
                  <c:v>EM</c:v>
                </c:pt>
              </c:strCache>
            </c:strRef>
          </c:tx>
          <c:spPr>
            <a:ln w="19050" cap="rnd">
              <a:solidFill>
                <a:srgbClr val="0057B7"/>
              </a:solidFill>
              <a:round/>
            </a:ln>
            <a:effectLst/>
          </c:spPr>
          <c:marker>
            <c:symbol val="none"/>
          </c:marker>
          <c:cat>
            <c:numRef>
              <c:f>'External Demand'!$CB$9:$CB$120</c:f>
              <c:numCache>
                <c:formatCode>mmm\-yy</c:formatCode>
                <c:ptCount val="1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numCache>
            </c:numRef>
          </c:cat>
          <c:val>
            <c:numRef>
              <c:f>'External Demand'!$CI$9:$CI$120</c:f>
              <c:numCache>
                <c:formatCode>0.0</c:formatCode>
                <c:ptCount val="112"/>
                <c:pt idx="0">
                  <c:v>48.199100000000001</c:v>
                </c:pt>
                <c:pt idx="1">
                  <c:v>48.529800000000002</c:v>
                </c:pt>
                <c:pt idx="2">
                  <c:v>49.315800000000003</c:v>
                </c:pt>
                <c:pt idx="3">
                  <c:v>49.120699999999999</c:v>
                </c:pt>
                <c:pt idx="4">
                  <c:v>48.486499999999999</c:v>
                </c:pt>
                <c:pt idx="5">
                  <c:v>48.499400000000001</c:v>
                </c:pt>
                <c:pt idx="6">
                  <c:v>49.283700000000003</c:v>
                </c:pt>
                <c:pt idx="7">
                  <c:v>49.667900000000003</c:v>
                </c:pt>
                <c:pt idx="8">
                  <c:v>50.053899999999999</c:v>
                </c:pt>
                <c:pt idx="9">
                  <c:v>49.325099999999999</c:v>
                </c:pt>
                <c:pt idx="10">
                  <c:v>49.647500000000001</c:v>
                </c:pt>
                <c:pt idx="11">
                  <c:v>49.429600000000001</c:v>
                </c:pt>
                <c:pt idx="12">
                  <c:v>51.357300000000002</c:v>
                </c:pt>
                <c:pt idx="13">
                  <c:v>52.490299999999998</c:v>
                </c:pt>
                <c:pt idx="14">
                  <c:v>51.607399999999998</c:v>
                </c:pt>
                <c:pt idx="15">
                  <c:v>50.954000000000001</c:v>
                </c:pt>
                <c:pt idx="16">
                  <c:v>50.571399999999997</c:v>
                </c:pt>
                <c:pt idx="17">
                  <c:v>51.125900000000001</c:v>
                </c:pt>
                <c:pt idx="18">
                  <c:v>52.3202</c:v>
                </c:pt>
                <c:pt idx="19">
                  <c:v>53.383000000000003</c:v>
                </c:pt>
                <c:pt idx="20">
                  <c:v>51.146700000000003</c:v>
                </c:pt>
                <c:pt idx="21">
                  <c:v>51.241799999999998</c:v>
                </c:pt>
                <c:pt idx="22">
                  <c:v>51.5428</c:v>
                </c:pt>
                <c:pt idx="23">
                  <c:v>52.0212</c:v>
                </c:pt>
                <c:pt idx="24">
                  <c:v>52.114199999999997</c:v>
                </c:pt>
                <c:pt idx="25">
                  <c:v>51.592599999999997</c:v>
                </c:pt>
                <c:pt idx="26">
                  <c:v>50.635199999999998</c:v>
                </c:pt>
                <c:pt idx="27">
                  <c:v>49.500599999999999</c:v>
                </c:pt>
                <c:pt idx="28">
                  <c:v>49.412399999999998</c:v>
                </c:pt>
                <c:pt idx="29">
                  <c:v>49.3459</c:v>
                </c:pt>
                <c:pt idx="30">
                  <c:v>49.668199999999999</c:v>
                </c:pt>
                <c:pt idx="31">
                  <c:v>49.449599999999997</c:v>
                </c:pt>
                <c:pt idx="32">
                  <c:v>48.927500000000002</c:v>
                </c:pt>
                <c:pt idx="33">
                  <c:v>49.4893</c:v>
                </c:pt>
                <c:pt idx="34">
                  <c:v>48.956000000000003</c:v>
                </c:pt>
                <c:pt idx="35">
                  <c:v>49.233699999999999</c:v>
                </c:pt>
                <c:pt idx="36">
                  <c:v>49.968600000000002</c:v>
                </c:pt>
                <c:pt idx="37">
                  <c:v>49.719700000000003</c:v>
                </c:pt>
                <c:pt idx="38">
                  <c:v>50.193600000000004</c:v>
                </c:pt>
                <c:pt idx="39">
                  <c:v>50.045299999999997</c:v>
                </c:pt>
                <c:pt idx="40">
                  <c:v>50.588999999999999</c:v>
                </c:pt>
                <c:pt idx="41">
                  <c:v>49.902000000000001</c:v>
                </c:pt>
                <c:pt idx="42">
                  <c:v>49.958199999999998</c:v>
                </c:pt>
                <c:pt idx="43">
                  <c:v>48.668500000000002</c:v>
                </c:pt>
                <c:pt idx="44">
                  <c:v>48.8065</c:v>
                </c:pt>
                <c:pt idx="45">
                  <c:v>49.868200000000002</c:v>
                </c:pt>
                <c:pt idx="46">
                  <c:v>50.042299999999997</c:v>
                </c:pt>
                <c:pt idx="47">
                  <c:v>49.814500000000002</c:v>
                </c:pt>
                <c:pt idx="48">
                  <c:v>49.319200000000002</c:v>
                </c:pt>
                <c:pt idx="49">
                  <c:v>41.885899999999999</c:v>
                </c:pt>
                <c:pt idx="50">
                  <c:v>44.398800000000001</c:v>
                </c:pt>
                <c:pt idx="51">
                  <c:v>28.449200000000001</c:v>
                </c:pt>
                <c:pt idx="52">
                  <c:v>35.073900000000002</c:v>
                </c:pt>
                <c:pt idx="53">
                  <c:v>44.098599999999998</c:v>
                </c:pt>
                <c:pt idx="54">
                  <c:v>46.832900000000002</c:v>
                </c:pt>
                <c:pt idx="55">
                  <c:v>49.004100000000001</c:v>
                </c:pt>
                <c:pt idx="56">
                  <c:v>52.037700000000001</c:v>
                </c:pt>
                <c:pt idx="57">
                  <c:v>50.370800000000003</c:v>
                </c:pt>
                <c:pt idx="58">
                  <c:v>52.238799999999998</c:v>
                </c:pt>
                <c:pt idx="59">
                  <c:v>50.341900000000003</c:v>
                </c:pt>
                <c:pt idx="60">
                  <c:v>47.949800000000003</c:v>
                </c:pt>
                <c:pt idx="61">
                  <c:v>48.041400000000003</c:v>
                </c:pt>
                <c:pt idx="62">
                  <c:v>50.879399999999997</c:v>
                </c:pt>
                <c:pt idx="63">
                  <c:v>51.778199999999998</c:v>
                </c:pt>
                <c:pt idx="64">
                  <c:v>51.8536</c:v>
                </c:pt>
                <c:pt idx="65">
                  <c:v>50.217500000000001</c:v>
                </c:pt>
                <c:pt idx="66">
                  <c:v>49.683100000000003</c:v>
                </c:pt>
                <c:pt idx="67">
                  <c:v>47.464399999999998</c:v>
                </c:pt>
                <c:pt idx="68">
                  <c:v>48.5961</c:v>
                </c:pt>
                <c:pt idx="69">
                  <c:v>48.775700000000001</c:v>
                </c:pt>
                <c:pt idx="70">
                  <c:v>49.521799999999999</c:v>
                </c:pt>
                <c:pt idx="71">
                  <c:v>49.842599999999997</c:v>
                </c:pt>
                <c:pt idx="72">
                  <c:v>47.576300000000003</c:v>
                </c:pt>
                <c:pt idx="73">
                  <c:v>48.8489</c:v>
                </c:pt>
                <c:pt idx="74">
                  <c:v>45.3581</c:v>
                </c:pt>
                <c:pt idx="75">
                  <c:v>45.225700000000003</c:v>
                </c:pt>
                <c:pt idx="76">
                  <c:v>46.784399999999998</c:v>
                </c:pt>
                <c:pt idx="77">
                  <c:v>51.119300000000003</c:v>
                </c:pt>
                <c:pt idx="78">
                  <c:v>49.813400000000001</c:v>
                </c:pt>
                <c:pt idx="79">
                  <c:v>48.701000000000001</c:v>
                </c:pt>
                <c:pt idx="80">
                  <c:v>46.391100000000002</c:v>
                </c:pt>
                <c:pt idx="81">
                  <c:v>48.696300000000001</c:v>
                </c:pt>
                <c:pt idx="82">
                  <c:v>48.286900000000003</c:v>
                </c:pt>
                <c:pt idx="83">
                  <c:v>47.659100000000002</c:v>
                </c:pt>
                <c:pt idx="84">
                  <c:v>48.398499999999999</c:v>
                </c:pt>
                <c:pt idx="85">
                  <c:v>50.880400000000002</c:v>
                </c:pt>
                <c:pt idx="86">
                  <c:v>49.188099999999999</c:v>
                </c:pt>
                <c:pt idx="87">
                  <c:v>50.262500000000003</c:v>
                </c:pt>
                <c:pt idx="88">
                  <c:v>50.555900000000001</c:v>
                </c:pt>
                <c:pt idx="89">
                  <c:v>50.010899999999999</c:v>
                </c:pt>
                <c:pt idx="90">
                  <c:v>47.438299999999998</c:v>
                </c:pt>
                <c:pt idx="91">
                  <c:v>49.010100000000001</c:v>
                </c:pt>
                <c:pt idx="92">
                  <c:v>49.228099999999998</c:v>
                </c:pt>
                <c:pt idx="93">
                  <c:v>49.469799999999999</c:v>
                </c:pt>
                <c:pt idx="94">
                  <c:v>49.191600000000001</c:v>
                </c:pt>
                <c:pt idx="95">
                  <c:v>49.512099999999997</c:v>
                </c:pt>
                <c:pt idx="96">
                  <c:v>50.527099999999997</c:v>
                </c:pt>
                <c:pt idx="97">
                  <c:v>50.893700000000003</c:v>
                </c:pt>
                <c:pt idx="98">
                  <c:v>51.342399999999998</c:v>
                </c:pt>
                <c:pt idx="99">
                  <c:v>52.384700000000002</c:v>
                </c:pt>
                <c:pt idx="100">
                  <c:v>50.847999999999999</c:v>
                </c:pt>
                <c:pt idx="101">
                  <c:v>50.360799999999998</c:v>
                </c:pt>
                <c:pt idx="102">
                  <c:v>50.669600000000003</c:v>
                </c:pt>
                <c:pt idx="103">
                  <c:v>49.687800000000003</c:v>
                </c:pt>
                <c:pt idx="104">
                  <c:v>48.975700000000003</c:v>
                </c:pt>
                <c:pt idx="105">
                  <c:v>50.015799999999999</c:v>
                </c:pt>
                <c:pt idx="106">
                  <c:v>51.082099999999997</c:v>
                </c:pt>
                <c:pt idx="107">
                  <c:v>49.333500000000001</c:v>
                </c:pt>
                <c:pt idx="108">
                  <c:v>50.367199999999997</c:v>
                </c:pt>
                <c:pt idx="109">
                  <c:v>51.292400000000001</c:v>
                </c:pt>
                <c:pt idx="110">
                  <c:v>51.2014</c:v>
                </c:pt>
                <c:pt idx="111">
                  <c:v>48.366199999999999</c:v>
                </c:pt>
              </c:numCache>
            </c:numRef>
          </c:val>
          <c:smooth val="0"/>
          <c:extLst>
            <c:ext xmlns:c16="http://schemas.microsoft.com/office/drawing/2014/chart" uri="{C3380CC4-5D6E-409C-BE32-E72D297353CC}">
              <c16:uniqueId val="{00000001-3567-40C9-9751-773765CB9C9E}"/>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Sharp Sans Display No1 (Body)"/>
                <a:ea typeface="+mn-ea"/>
                <a:cs typeface="+mn-cs"/>
              </a:defRPr>
            </a:pPr>
            <a:endParaRPr lang="en-US"/>
          </a:p>
        </c:txPr>
        <c:crossAx val="6626960"/>
        <c:crosses val="autoZero"/>
        <c:auto val="1"/>
        <c:lblOffset val="100"/>
        <c:baseTimeUnit val="months"/>
        <c:majorUnit val="12"/>
        <c:majorTimeUnit val="months"/>
      </c:dateAx>
      <c:valAx>
        <c:axId val="6626960"/>
        <c:scaling>
          <c:orientation val="minMax"/>
          <c:min val="30"/>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Sharp Sans Display No1 (Body)"/>
                <a:ea typeface="+mn-ea"/>
                <a:cs typeface="+mn-cs"/>
              </a:defRPr>
            </a:pPr>
            <a:endParaRPr lang="en-US"/>
          </a:p>
        </c:txPr>
        <c:crossAx val="1492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en-US" sz="1000" b="0" i="0" u="none" strike="noStrike" kern="1200" baseline="0">
              <a:solidFill>
                <a:schemeClr val="tx1"/>
              </a:solidFill>
              <a:latin typeface="Sharp Sans Display No1 (Body)"/>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lgn="ctr">
        <a:defRPr lang="en-US" sz="1000" b="0" i="0" u="none" strike="noStrike" kern="1200" baseline="0">
          <a:solidFill>
            <a:schemeClr val="tx1"/>
          </a:solidFill>
          <a:latin typeface="Sharp Sans Display No1 (Body)"/>
          <a:ea typeface="+mn-ea"/>
          <a:cs typeface="+mn-cs"/>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141827931258958E-2"/>
          <c:y val="8.8543747948735152E-2"/>
          <c:w val="0.89656680283259715"/>
          <c:h val="0.72455558159526756"/>
        </c:manualLayout>
      </c:layout>
      <c:lineChart>
        <c:grouping val="standard"/>
        <c:varyColors val="0"/>
        <c:ser>
          <c:idx val="0"/>
          <c:order val="0"/>
          <c:tx>
            <c:v>Latin America (ex. Argentina)</c:v>
          </c:tx>
          <c:spPr>
            <a:ln w="19050" cap="rnd">
              <a:solidFill>
                <a:srgbClr val="1C2939"/>
              </a:solidFill>
              <a:round/>
            </a:ln>
            <a:effectLst/>
          </c:spPr>
          <c:marker>
            <c:symbol val="none"/>
          </c:marker>
          <c:cat>
            <c:numRef>
              <c:f>'% yy headline core food fuel'!$A$6:$A$295</c:f>
              <c:numCache>
                <c:formatCode>m/d/yyyy</c:formatCode>
                <c:ptCount val="290"/>
                <c:pt idx="0">
                  <c:v>36923</c:v>
                </c:pt>
                <c:pt idx="1">
                  <c:v>36951</c:v>
                </c:pt>
                <c:pt idx="2">
                  <c:v>36982</c:v>
                </c:pt>
                <c:pt idx="3">
                  <c:v>37012</c:v>
                </c:pt>
                <c:pt idx="4">
                  <c:v>37043</c:v>
                </c:pt>
                <c:pt idx="5">
                  <c:v>37073</c:v>
                </c:pt>
                <c:pt idx="6">
                  <c:v>37104</c:v>
                </c:pt>
                <c:pt idx="7">
                  <c:v>37135</c:v>
                </c:pt>
                <c:pt idx="8">
                  <c:v>37165</c:v>
                </c:pt>
                <c:pt idx="9">
                  <c:v>37196</c:v>
                </c:pt>
                <c:pt idx="10">
                  <c:v>37226</c:v>
                </c:pt>
                <c:pt idx="11">
                  <c:v>37257</c:v>
                </c:pt>
                <c:pt idx="12">
                  <c:v>37288</c:v>
                </c:pt>
                <c:pt idx="13">
                  <c:v>37316</c:v>
                </c:pt>
                <c:pt idx="14">
                  <c:v>37347</c:v>
                </c:pt>
                <c:pt idx="15">
                  <c:v>37377</c:v>
                </c:pt>
                <c:pt idx="16">
                  <c:v>37408</c:v>
                </c:pt>
                <c:pt idx="17">
                  <c:v>37438</c:v>
                </c:pt>
                <c:pt idx="18">
                  <c:v>37469</c:v>
                </c:pt>
                <c:pt idx="19">
                  <c:v>37500</c:v>
                </c:pt>
                <c:pt idx="20">
                  <c:v>37530</c:v>
                </c:pt>
                <c:pt idx="21">
                  <c:v>37561</c:v>
                </c:pt>
                <c:pt idx="22">
                  <c:v>37591</c:v>
                </c:pt>
                <c:pt idx="23">
                  <c:v>37622</c:v>
                </c:pt>
                <c:pt idx="24">
                  <c:v>37653</c:v>
                </c:pt>
                <c:pt idx="25">
                  <c:v>37681</c:v>
                </c:pt>
                <c:pt idx="26">
                  <c:v>37712</c:v>
                </c:pt>
                <c:pt idx="27">
                  <c:v>37742</c:v>
                </c:pt>
                <c:pt idx="28">
                  <c:v>37773</c:v>
                </c:pt>
                <c:pt idx="29">
                  <c:v>37803</c:v>
                </c:pt>
                <c:pt idx="30">
                  <c:v>37834</c:v>
                </c:pt>
                <c:pt idx="31">
                  <c:v>37865</c:v>
                </c:pt>
                <c:pt idx="32">
                  <c:v>37895</c:v>
                </c:pt>
                <c:pt idx="33">
                  <c:v>37926</c:v>
                </c:pt>
                <c:pt idx="34">
                  <c:v>37956</c:v>
                </c:pt>
                <c:pt idx="35">
                  <c:v>37987</c:v>
                </c:pt>
                <c:pt idx="36">
                  <c:v>38018</c:v>
                </c:pt>
                <c:pt idx="37">
                  <c:v>38047</c:v>
                </c:pt>
                <c:pt idx="38">
                  <c:v>38078</c:v>
                </c:pt>
                <c:pt idx="39">
                  <c:v>38108</c:v>
                </c:pt>
                <c:pt idx="40">
                  <c:v>38139</c:v>
                </c:pt>
                <c:pt idx="41">
                  <c:v>38169</c:v>
                </c:pt>
                <c:pt idx="42">
                  <c:v>38200</c:v>
                </c:pt>
                <c:pt idx="43">
                  <c:v>38231</c:v>
                </c:pt>
                <c:pt idx="44">
                  <c:v>38261</c:v>
                </c:pt>
                <c:pt idx="45">
                  <c:v>38292</c:v>
                </c:pt>
                <c:pt idx="46">
                  <c:v>38322</c:v>
                </c:pt>
                <c:pt idx="47">
                  <c:v>38353</c:v>
                </c:pt>
                <c:pt idx="48">
                  <c:v>38384</c:v>
                </c:pt>
                <c:pt idx="49">
                  <c:v>38412</c:v>
                </c:pt>
                <c:pt idx="50">
                  <c:v>38443</c:v>
                </c:pt>
                <c:pt idx="51">
                  <c:v>38473</c:v>
                </c:pt>
                <c:pt idx="52">
                  <c:v>38504</c:v>
                </c:pt>
                <c:pt idx="53">
                  <c:v>38534</c:v>
                </c:pt>
                <c:pt idx="54">
                  <c:v>38565</c:v>
                </c:pt>
                <c:pt idx="55">
                  <c:v>38596</c:v>
                </c:pt>
                <c:pt idx="56">
                  <c:v>38626</c:v>
                </c:pt>
                <c:pt idx="57">
                  <c:v>38657</c:v>
                </c:pt>
                <c:pt idx="58">
                  <c:v>38687</c:v>
                </c:pt>
                <c:pt idx="59">
                  <c:v>38718</c:v>
                </c:pt>
                <c:pt idx="60">
                  <c:v>38749</c:v>
                </c:pt>
                <c:pt idx="61">
                  <c:v>38777</c:v>
                </c:pt>
                <c:pt idx="62">
                  <c:v>38808</c:v>
                </c:pt>
                <c:pt idx="63">
                  <c:v>38838</c:v>
                </c:pt>
                <c:pt idx="64">
                  <c:v>38869</c:v>
                </c:pt>
                <c:pt idx="65">
                  <c:v>38899</c:v>
                </c:pt>
                <c:pt idx="66">
                  <c:v>38930</c:v>
                </c:pt>
                <c:pt idx="67">
                  <c:v>38961</c:v>
                </c:pt>
                <c:pt idx="68">
                  <c:v>38991</c:v>
                </c:pt>
                <c:pt idx="69">
                  <c:v>39022</c:v>
                </c:pt>
                <c:pt idx="70">
                  <c:v>39052</c:v>
                </c:pt>
                <c:pt idx="71">
                  <c:v>39083</c:v>
                </c:pt>
                <c:pt idx="72">
                  <c:v>39114</c:v>
                </c:pt>
                <c:pt idx="73">
                  <c:v>39142</c:v>
                </c:pt>
                <c:pt idx="74">
                  <c:v>39173</c:v>
                </c:pt>
                <c:pt idx="75">
                  <c:v>39203</c:v>
                </c:pt>
                <c:pt idx="76">
                  <c:v>39234</c:v>
                </c:pt>
                <c:pt idx="77">
                  <c:v>39264</c:v>
                </c:pt>
                <c:pt idx="78">
                  <c:v>39295</c:v>
                </c:pt>
                <c:pt idx="79">
                  <c:v>39326</c:v>
                </c:pt>
                <c:pt idx="80">
                  <c:v>39356</c:v>
                </c:pt>
                <c:pt idx="81">
                  <c:v>39387</c:v>
                </c:pt>
                <c:pt idx="82">
                  <c:v>39417</c:v>
                </c:pt>
                <c:pt idx="83">
                  <c:v>39448</c:v>
                </c:pt>
                <c:pt idx="84">
                  <c:v>39479</c:v>
                </c:pt>
                <c:pt idx="85">
                  <c:v>39508</c:v>
                </c:pt>
                <c:pt idx="86">
                  <c:v>39539</c:v>
                </c:pt>
                <c:pt idx="87">
                  <c:v>39569</c:v>
                </c:pt>
                <c:pt idx="88">
                  <c:v>39600</c:v>
                </c:pt>
                <c:pt idx="89">
                  <c:v>39630</c:v>
                </c:pt>
                <c:pt idx="90">
                  <c:v>39661</c:v>
                </c:pt>
                <c:pt idx="91">
                  <c:v>39692</c:v>
                </c:pt>
                <c:pt idx="92">
                  <c:v>39722</c:v>
                </c:pt>
                <c:pt idx="93">
                  <c:v>39753</c:v>
                </c:pt>
                <c:pt idx="94">
                  <c:v>39783</c:v>
                </c:pt>
                <c:pt idx="95">
                  <c:v>39814</c:v>
                </c:pt>
                <c:pt idx="96">
                  <c:v>39845</c:v>
                </c:pt>
                <c:pt idx="97">
                  <c:v>39873</c:v>
                </c:pt>
                <c:pt idx="98">
                  <c:v>39904</c:v>
                </c:pt>
                <c:pt idx="99">
                  <c:v>39934</c:v>
                </c:pt>
                <c:pt idx="100">
                  <c:v>39965</c:v>
                </c:pt>
                <c:pt idx="101">
                  <c:v>39995</c:v>
                </c:pt>
                <c:pt idx="102">
                  <c:v>40026</c:v>
                </c:pt>
                <c:pt idx="103">
                  <c:v>40057</c:v>
                </c:pt>
                <c:pt idx="104">
                  <c:v>40087</c:v>
                </c:pt>
                <c:pt idx="105">
                  <c:v>40118</c:v>
                </c:pt>
                <c:pt idx="106">
                  <c:v>40148</c:v>
                </c:pt>
                <c:pt idx="107">
                  <c:v>40179</c:v>
                </c:pt>
                <c:pt idx="108">
                  <c:v>40210</c:v>
                </c:pt>
                <c:pt idx="109">
                  <c:v>40238</c:v>
                </c:pt>
                <c:pt idx="110">
                  <c:v>40269</c:v>
                </c:pt>
                <c:pt idx="111">
                  <c:v>40299</c:v>
                </c:pt>
                <c:pt idx="112">
                  <c:v>40330</c:v>
                </c:pt>
                <c:pt idx="113">
                  <c:v>40360</c:v>
                </c:pt>
                <c:pt idx="114">
                  <c:v>40391</c:v>
                </c:pt>
                <c:pt idx="115">
                  <c:v>40422</c:v>
                </c:pt>
                <c:pt idx="116">
                  <c:v>40452</c:v>
                </c:pt>
                <c:pt idx="117">
                  <c:v>40483</c:v>
                </c:pt>
                <c:pt idx="118">
                  <c:v>40513</c:v>
                </c:pt>
                <c:pt idx="119">
                  <c:v>40544</c:v>
                </c:pt>
                <c:pt idx="120">
                  <c:v>40575</c:v>
                </c:pt>
                <c:pt idx="121">
                  <c:v>40603</c:v>
                </c:pt>
                <c:pt idx="122">
                  <c:v>40634</c:v>
                </c:pt>
                <c:pt idx="123">
                  <c:v>40664</c:v>
                </c:pt>
                <c:pt idx="124">
                  <c:v>40695</c:v>
                </c:pt>
                <c:pt idx="125">
                  <c:v>40725</c:v>
                </c:pt>
                <c:pt idx="126">
                  <c:v>40756</c:v>
                </c:pt>
                <c:pt idx="127">
                  <c:v>40787</c:v>
                </c:pt>
                <c:pt idx="128">
                  <c:v>40817</c:v>
                </c:pt>
                <c:pt idx="129">
                  <c:v>40848</c:v>
                </c:pt>
                <c:pt idx="130">
                  <c:v>40878</c:v>
                </c:pt>
                <c:pt idx="131">
                  <c:v>40909</c:v>
                </c:pt>
                <c:pt idx="132">
                  <c:v>40940</c:v>
                </c:pt>
                <c:pt idx="133">
                  <c:v>40969</c:v>
                </c:pt>
                <c:pt idx="134">
                  <c:v>41000</c:v>
                </c:pt>
                <c:pt idx="135">
                  <c:v>41030</c:v>
                </c:pt>
                <c:pt idx="136">
                  <c:v>41061</c:v>
                </c:pt>
                <c:pt idx="137">
                  <c:v>41091</c:v>
                </c:pt>
                <c:pt idx="138">
                  <c:v>41122</c:v>
                </c:pt>
                <c:pt idx="139">
                  <c:v>41153</c:v>
                </c:pt>
                <c:pt idx="140">
                  <c:v>41183</c:v>
                </c:pt>
                <c:pt idx="141">
                  <c:v>41214</c:v>
                </c:pt>
                <c:pt idx="142">
                  <c:v>41244</c:v>
                </c:pt>
                <c:pt idx="143">
                  <c:v>41275</c:v>
                </c:pt>
                <c:pt idx="144">
                  <c:v>41306</c:v>
                </c:pt>
                <c:pt idx="145">
                  <c:v>41334</c:v>
                </c:pt>
                <c:pt idx="146">
                  <c:v>41365</c:v>
                </c:pt>
                <c:pt idx="147">
                  <c:v>41395</c:v>
                </c:pt>
                <c:pt idx="148">
                  <c:v>41426</c:v>
                </c:pt>
                <c:pt idx="149">
                  <c:v>41456</c:v>
                </c:pt>
                <c:pt idx="150">
                  <c:v>41487</c:v>
                </c:pt>
                <c:pt idx="151">
                  <c:v>41518</c:v>
                </c:pt>
                <c:pt idx="152">
                  <c:v>41548</c:v>
                </c:pt>
                <c:pt idx="153">
                  <c:v>41579</c:v>
                </c:pt>
                <c:pt idx="154">
                  <c:v>41609</c:v>
                </c:pt>
                <c:pt idx="155">
                  <c:v>41640</c:v>
                </c:pt>
                <c:pt idx="156">
                  <c:v>41671</c:v>
                </c:pt>
                <c:pt idx="157">
                  <c:v>41699</c:v>
                </c:pt>
                <c:pt idx="158">
                  <c:v>41730</c:v>
                </c:pt>
                <c:pt idx="159">
                  <c:v>41760</c:v>
                </c:pt>
                <c:pt idx="160">
                  <c:v>41791</c:v>
                </c:pt>
                <c:pt idx="161">
                  <c:v>41821</c:v>
                </c:pt>
                <c:pt idx="162">
                  <c:v>41852</c:v>
                </c:pt>
                <c:pt idx="163">
                  <c:v>41883</c:v>
                </c:pt>
                <c:pt idx="164">
                  <c:v>41913</c:v>
                </c:pt>
                <c:pt idx="165">
                  <c:v>41944</c:v>
                </c:pt>
                <c:pt idx="166">
                  <c:v>41974</c:v>
                </c:pt>
                <c:pt idx="167">
                  <c:v>42005</c:v>
                </c:pt>
                <c:pt idx="168">
                  <c:v>42036</c:v>
                </c:pt>
                <c:pt idx="169">
                  <c:v>42064</c:v>
                </c:pt>
                <c:pt idx="170">
                  <c:v>42095</c:v>
                </c:pt>
                <c:pt idx="171">
                  <c:v>42125</c:v>
                </c:pt>
                <c:pt idx="172">
                  <c:v>42156</c:v>
                </c:pt>
                <c:pt idx="173">
                  <c:v>42186</c:v>
                </c:pt>
                <c:pt idx="174">
                  <c:v>42217</c:v>
                </c:pt>
                <c:pt idx="175">
                  <c:v>42248</c:v>
                </c:pt>
                <c:pt idx="176">
                  <c:v>42278</c:v>
                </c:pt>
                <c:pt idx="177">
                  <c:v>42309</c:v>
                </c:pt>
                <c:pt idx="178">
                  <c:v>42339</c:v>
                </c:pt>
                <c:pt idx="179">
                  <c:v>42370</c:v>
                </c:pt>
                <c:pt idx="180">
                  <c:v>42401</c:v>
                </c:pt>
                <c:pt idx="181">
                  <c:v>42430</c:v>
                </c:pt>
                <c:pt idx="182">
                  <c:v>42461</c:v>
                </c:pt>
                <c:pt idx="183">
                  <c:v>42491</c:v>
                </c:pt>
                <c:pt idx="184">
                  <c:v>42522</c:v>
                </c:pt>
                <c:pt idx="185">
                  <c:v>42552</c:v>
                </c:pt>
                <c:pt idx="186">
                  <c:v>42583</c:v>
                </c:pt>
                <c:pt idx="187">
                  <c:v>42614</c:v>
                </c:pt>
                <c:pt idx="188">
                  <c:v>42644</c:v>
                </c:pt>
                <c:pt idx="189">
                  <c:v>42675</c:v>
                </c:pt>
                <c:pt idx="190">
                  <c:v>42705</c:v>
                </c:pt>
                <c:pt idx="191">
                  <c:v>42736</c:v>
                </c:pt>
                <c:pt idx="192">
                  <c:v>42767</c:v>
                </c:pt>
                <c:pt idx="193">
                  <c:v>42795</c:v>
                </c:pt>
                <c:pt idx="194">
                  <c:v>42826</c:v>
                </c:pt>
                <c:pt idx="195">
                  <c:v>42856</c:v>
                </c:pt>
                <c:pt idx="196">
                  <c:v>42887</c:v>
                </c:pt>
                <c:pt idx="197">
                  <c:v>42917</c:v>
                </c:pt>
                <c:pt idx="198">
                  <c:v>42948</c:v>
                </c:pt>
                <c:pt idx="199">
                  <c:v>42979</c:v>
                </c:pt>
                <c:pt idx="200">
                  <c:v>43009</c:v>
                </c:pt>
                <c:pt idx="201">
                  <c:v>43040</c:v>
                </c:pt>
                <c:pt idx="202">
                  <c:v>43070</c:v>
                </c:pt>
                <c:pt idx="203">
                  <c:v>43101</c:v>
                </c:pt>
                <c:pt idx="204">
                  <c:v>43132</c:v>
                </c:pt>
                <c:pt idx="205">
                  <c:v>43160</c:v>
                </c:pt>
                <c:pt idx="206">
                  <c:v>43191</c:v>
                </c:pt>
                <c:pt idx="207">
                  <c:v>43221</c:v>
                </c:pt>
                <c:pt idx="208">
                  <c:v>43252</c:v>
                </c:pt>
                <c:pt idx="209">
                  <c:v>43282</c:v>
                </c:pt>
                <c:pt idx="210">
                  <c:v>43313</c:v>
                </c:pt>
                <c:pt idx="211">
                  <c:v>43344</c:v>
                </c:pt>
                <c:pt idx="212">
                  <c:v>43374</c:v>
                </c:pt>
                <c:pt idx="213">
                  <c:v>43405</c:v>
                </c:pt>
                <c:pt idx="214">
                  <c:v>43435</c:v>
                </c:pt>
                <c:pt idx="215">
                  <c:v>43466</c:v>
                </c:pt>
                <c:pt idx="216">
                  <c:v>43497</c:v>
                </c:pt>
                <c:pt idx="217">
                  <c:v>43525</c:v>
                </c:pt>
                <c:pt idx="218">
                  <c:v>43556</c:v>
                </c:pt>
                <c:pt idx="219">
                  <c:v>43586</c:v>
                </c:pt>
                <c:pt idx="220">
                  <c:v>43617</c:v>
                </c:pt>
                <c:pt idx="221">
                  <c:v>43647</c:v>
                </c:pt>
                <c:pt idx="222">
                  <c:v>43678</c:v>
                </c:pt>
                <c:pt idx="223">
                  <c:v>43709</c:v>
                </c:pt>
                <c:pt idx="224">
                  <c:v>43739</c:v>
                </c:pt>
                <c:pt idx="225">
                  <c:v>43770</c:v>
                </c:pt>
                <c:pt idx="226">
                  <c:v>43800</c:v>
                </c:pt>
                <c:pt idx="227">
                  <c:v>43831</c:v>
                </c:pt>
                <c:pt idx="228">
                  <c:v>43862</c:v>
                </c:pt>
                <c:pt idx="229">
                  <c:v>43891</c:v>
                </c:pt>
                <c:pt idx="230">
                  <c:v>43922</c:v>
                </c:pt>
                <c:pt idx="231">
                  <c:v>43952</c:v>
                </c:pt>
                <c:pt idx="232">
                  <c:v>43983</c:v>
                </c:pt>
                <c:pt idx="233">
                  <c:v>44013</c:v>
                </c:pt>
                <c:pt idx="234">
                  <c:v>44044</c:v>
                </c:pt>
                <c:pt idx="235">
                  <c:v>44075</c:v>
                </c:pt>
                <c:pt idx="236">
                  <c:v>44105</c:v>
                </c:pt>
                <c:pt idx="237">
                  <c:v>44136</c:v>
                </c:pt>
                <c:pt idx="238">
                  <c:v>44166</c:v>
                </c:pt>
                <c:pt idx="239">
                  <c:v>44197</c:v>
                </c:pt>
                <c:pt idx="240">
                  <c:v>44228</c:v>
                </c:pt>
                <c:pt idx="241">
                  <c:v>44256</c:v>
                </c:pt>
                <c:pt idx="242">
                  <c:v>44287</c:v>
                </c:pt>
                <c:pt idx="243">
                  <c:v>44317</c:v>
                </c:pt>
                <c:pt idx="244">
                  <c:v>44348</c:v>
                </c:pt>
                <c:pt idx="245">
                  <c:v>44378</c:v>
                </c:pt>
                <c:pt idx="246">
                  <c:v>44409</c:v>
                </c:pt>
                <c:pt idx="247">
                  <c:v>44440</c:v>
                </c:pt>
                <c:pt idx="248">
                  <c:v>44470</c:v>
                </c:pt>
                <c:pt idx="249">
                  <c:v>44501</c:v>
                </c:pt>
                <c:pt idx="250">
                  <c:v>44531</c:v>
                </c:pt>
                <c:pt idx="251">
                  <c:v>44562</c:v>
                </c:pt>
                <c:pt idx="252">
                  <c:v>44593</c:v>
                </c:pt>
                <c:pt idx="253">
                  <c:v>44621</c:v>
                </c:pt>
                <c:pt idx="254">
                  <c:v>44652</c:v>
                </c:pt>
                <c:pt idx="255">
                  <c:v>44682</c:v>
                </c:pt>
                <c:pt idx="256">
                  <c:v>44713</c:v>
                </c:pt>
                <c:pt idx="257">
                  <c:v>44743</c:v>
                </c:pt>
                <c:pt idx="258">
                  <c:v>44774</c:v>
                </c:pt>
                <c:pt idx="259">
                  <c:v>44805</c:v>
                </c:pt>
                <c:pt idx="260">
                  <c:v>44835</c:v>
                </c:pt>
                <c:pt idx="261">
                  <c:v>44866</c:v>
                </c:pt>
                <c:pt idx="262">
                  <c:v>44896</c:v>
                </c:pt>
                <c:pt idx="263">
                  <c:v>44927</c:v>
                </c:pt>
                <c:pt idx="264">
                  <c:v>44958</c:v>
                </c:pt>
                <c:pt idx="265">
                  <c:v>44986</c:v>
                </c:pt>
                <c:pt idx="266">
                  <c:v>45017</c:v>
                </c:pt>
                <c:pt idx="267">
                  <c:v>45047</c:v>
                </c:pt>
                <c:pt idx="268">
                  <c:v>45078</c:v>
                </c:pt>
                <c:pt idx="269">
                  <c:v>45108</c:v>
                </c:pt>
                <c:pt idx="270">
                  <c:v>45139</c:v>
                </c:pt>
                <c:pt idx="271">
                  <c:v>45170</c:v>
                </c:pt>
                <c:pt idx="272">
                  <c:v>45200</c:v>
                </c:pt>
                <c:pt idx="273">
                  <c:v>45231</c:v>
                </c:pt>
                <c:pt idx="274">
                  <c:v>45261</c:v>
                </c:pt>
                <c:pt idx="275">
                  <c:v>45292</c:v>
                </c:pt>
                <c:pt idx="276">
                  <c:v>45323</c:v>
                </c:pt>
                <c:pt idx="277">
                  <c:v>45352</c:v>
                </c:pt>
                <c:pt idx="278">
                  <c:v>45383</c:v>
                </c:pt>
                <c:pt idx="279">
                  <c:v>45413</c:v>
                </c:pt>
                <c:pt idx="280">
                  <c:v>45444</c:v>
                </c:pt>
                <c:pt idx="281">
                  <c:v>45474</c:v>
                </c:pt>
                <c:pt idx="282">
                  <c:v>45505</c:v>
                </c:pt>
                <c:pt idx="283">
                  <c:v>45536</c:v>
                </c:pt>
                <c:pt idx="284">
                  <c:v>45566</c:v>
                </c:pt>
                <c:pt idx="285">
                  <c:v>45597</c:v>
                </c:pt>
                <c:pt idx="286">
                  <c:v>45627</c:v>
                </c:pt>
                <c:pt idx="287">
                  <c:v>45658</c:v>
                </c:pt>
                <c:pt idx="288">
                  <c:v>45689</c:v>
                </c:pt>
                <c:pt idx="289">
                  <c:v>45717</c:v>
                </c:pt>
              </c:numCache>
            </c:numRef>
          </c:cat>
          <c:val>
            <c:numRef>
              <c:f>'% yy headline core food fuel'!$AC$6:$AC$295</c:f>
              <c:numCache>
                <c:formatCode>0.0</c:formatCode>
                <c:ptCount val="290"/>
                <c:pt idx="0">
                  <c:v>5.7970706588971215</c:v>
                </c:pt>
                <c:pt idx="1">
                  <c:v>5.7250948877854757</c:v>
                </c:pt>
                <c:pt idx="2">
                  <c:v>5.5916718476963387</c:v>
                </c:pt>
                <c:pt idx="3">
                  <c:v>5.6943535046825868</c:v>
                </c:pt>
                <c:pt idx="4">
                  <c:v>5.6491710188861957</c:v>
                </c:pt>
                <c:pt idx="5">
                  <c:v>5.3380601697583288</c:v>
                </c:pt>
                <c:pt idx="6">
                  <c:v>5.1196049174660505</c:v>
                </c:pt>
                <c:pt idx="7">
                  <c:v>5.0540411258552176</c:v>
                </c:pt>
                <c:pt idx="8">
                  <c:v>5.0108184821839767</c:v>
                </c:pt>
                <c:pt idx="9">
                  <c:v>4.7047717499068584</c:v>
                </c:pt>
                <c:pt idx="10">
                  <c:v>4.3838715170844988</c:v>
                </c:pt>
                <c:pt idx="11">
                  <c:v>4.191958995277397</c:v>
                </c:pt>
                <c:pt idx="12">
                  <c:v>4.1129119979624589</c:v>
                </c:pt>
                <c:pt idx="13">
                  <c:v>3.9725611766486884</c:v>
                </c:pt>
                <c:pt idx="14">
                  <c:v>4.2116630402024056</c:v>
                </c:pt>
                <c:pt idx="15">
                  <c:v>4.1642086376110665</c:v>
                </c:pt>
                <c:pt idx="16">
                  <c:v>4.1811340000434019</c:v>
                </c:pt>
                <c:pt idx="17">
                  <c:v>4.3558074445207184</c:v>
                </c:pt>
                <c:pt idx="18">
                  <c:v>4.2492490356502817</c:v>
                </c:pt>
                <c:pt idx="19">
                  <c:v>4.340374776313995</c:v>
                </c:pt>
                <c:pt idx="20">
                  <c:v>4.8100177999181408</c:v>
                </c:pt>
                <c:pt idx="21">
                  <c:v>5.5170617973907126</c:v>
                </c:pt>
                <c:pt idx="22">
                  <c:v>5.8844180327503457</c:v>
                </c:pt>
                <c:pt idx="23">
                  <c:v>6.4429383454574323</c:v>
                </c:pt>
                <c:pt idx="24">
                  <c:v>7.0727643100536826</c:v>
                </c:pt>
                <c:pt idx="25">
                  <c:v>7.5494997156099926</c:v>
                </c:pt>
                <c:pt idx="26">
                  <c:v>7.3273959438924248</c:v>
                </c:pt>
                <c:pt idx="27">
                  <c:v>7.1477679112783621</c:v>
                </c:pt>
                <c:pt idx="28">
                  <c:v>6.7670964898939641</c:v>
                </c:pt>
                <c:pt idx="29">
                  <c:v>6.3334284796530778</c:v>
                </c:pt>
                <c:pt idx="30">
                  <c:v>6.2197505553339605</c:v>
                </c:pt>
                <c:pt idx="31">
                  <c:v>6.0659948122942264</c:v>
                </c:pt>
                <c:pt idx="32">
                  <c:v>5.3687675669376969</c:v>
                </c:pt>
                <c:pt idx="33">
                  <c:v>4.7682739023844452</c:v>
                </c:pt>
                <c:pt idx="34">
                  <c:v>4.6439690389331423</c:v>
                </c:pt>
                <c:pt idx="35">
                  <c:v>4.3343598900135172</c:v>
                </c:pt>
                <c:pt idx="36">
                  <c:v>4.2126082479311995</c:v>
                </c:pt>
                <c:pt idx="37">
                  <c:v>3.6972480241421879</c:v>
                </c:pt>
                <c:pt idx="38">
                  <c:v>3.5455401451769823</c:v>
                </c:pt>
                <c:pt idx="39">
                  <c:v>3.765673254291376</c:v>
                </c:pt>
                <c:pt idx="40">
                  <c:v>4.3574428697084855</c:v>
                </c:pt>
                <c:pt idx="41">
                  <c:v>4.6666385557779417</c:v>
                </c:pt>
                <c:pt idx="42">
                  <c:v>4.7814753202861242</c:v>
                </c:pt>
                <c:pt idx="43">
                  <c:v>4.5961559553761848</c:v>
                </c:pt>
                <c:pt idx="44">
                  <c:v>4.7799700674612264</c:v>
                </c:pt>
                <c:pt idx="45">
                  <c:v>4.992119658990144</c:v>
                </c:pt>
                <c:pt idx="46">
                  <c:v>4.8269485792602556</c:v>
                </c:pt>
                <c:pt idx="47">
                  <c:v>4.5442714633342201</c:v>
                </c:pt>
                <c:pt idx="48">
                  <c:v>4.1745807458613857</c:v>
                </c:pt>
                <c:pt idx="49">
                  <c:v>4.2900368141981602</c:v>
                </c:pt>
                <c:pt idx="50">
                  <c:v>4.5996209318412884</c:v>
                </c:pt>
                <c:pt idx="51">
                  <c:v>4.4785795232401799</c:v>
                </c:pt>
                <c:pt idx="52">
                  <c:v>4.1133234919169119</c:v>
                </c:pt>
                <c:pt idx="53">
                  <c:v>4.0467964888501262</c:v>
                </c:pt>
                <c:pt idx="54">
                  <c:v>3.7596673416925639</c:v>
                </c:pt>
                <c:pt idx="55">
                  <c:v>3.878590633776716</c:v>
                </c:pt>
                <c:pt idx="56">
                  <c:v>3.987796891104388</c:v>
                </c:pt>
                <c:pt idx="57">
                  <c:v>3.7570274813597897</c:v>
                </c:pt>
                <c:pt idx="58">
                  <c:v>3.7939519796276451</c:v>
                </c:pt>
                <c:pt idx="59">
                  <c:v>4.0324014998960891</c:v>
                </c:pt>
                <c:pt idx="60">
                  <c:v>4.0678617092290583</c:v>
                </c:pt>
                <c:pt idx="61">
                  <c:v>3.9239875145355128</c:v>
                </c:pt>
                <c:pt idx="62">
                  <c:v>3.7830187037948759</c:v>
                </c:pt>
                <c:pt idx="63">
                  <c:v>3.4902577558343468</c:v>
                </c:pt>
                <c:pt idx="64">
                  <c:v>3.3843565224817524</c:v>
                </c:pt>
                <c:pt idx="65">
                  <c:v>3.3217606469153047</c:v>
                </c:pt>
                <c:pt idx="66">
                  <c:v>3.5057860806875438</c:v>
                </c:pt>
                <c:pt idx="67">
                  <c:v>3.4026531262267632</c:v>
                </c:pt>
                <c:pt idx="68">
                  <c:v>3.1146402027022919</c:v>
                </c:pt>
                <c:pt idx="69">
                  <c:v>3.0116777113296367</c:v>
                </c:pt>
                <c:pt idx="70">
                  <c:v>3.0728231563990227</c:v>
                </c:pt>
                <c:pt idx="71">
                  <c:v>3.0133508532779305</c:v>
                </c:pt>
                <c:pt idx="72">
                  <c:v>3.0812520751938721</c:v>
                </c:pt>
                <c:pt idx="73">
                  <c:v>3.1856354480980023</c:v>
                </c:pt>
                <c:pt idx="74">
                  <c:v>3.1664352052756146</c:v>
                </c:pt>
                <c:pt idx="75">
                  <c:v>3.4669558667346769</c:v>
                </c:pt>
                <c:pt idx="76">
                  <c:v>3.6949899481962225</c:v>
                </c:pt>
                <c:pt idx="77">
                  <c:v>3.9257047893080879</c:v>
                </c:pt>
                <c:pt idx="78">
                  <c:v>4.0365555686312184</c:v>
                </c:pt>
                <c:pt idx="79">
                  <c:v>4.3074243546162876</c:v>
                </c:pt>
                <c:pt idx="80">
                  <c:v>4.5080834001300474</c:v>
                </c:pt>
                <c:pt idx="81">
                  <c:v>4.9006422974423138</c:v>
                </c:pt>
                <c:pt idx="82">
                  <c:v>5.1357989037378129</c:v>
                </c:pt>
                <c:pt idx="83">
                  <c:v>5.153630387021467</c:v>
                </c:pt>
                <c:pt idx="84">
                  <c:v>5.4917252852507774</c:v>
                </c:pt>
                <c:pt idx="85">
                  <c:v>5.7946493249208881</c:v>
                </c:pt>
                <c:pt idx="86">
                  <c:v>5.8338496169209444</c:v>
                </c:pt>
                <c:pt idx="87">
                  <c:v>6.2388675223040693</c:v>
                </c:pt>
                <c:pt idx="88">
                  <c:v>6.7472041542484718</c:v>
                </c:pt>
                <c:pt idx="89">
                  <c:v>6.9140828221017996</c:v>
                </c:pt>
                <c:pt idx="90">
                  <c:v>7.0525509918327405</c:v>
                </c:pt>
                <c:pt idx="91">
                  <c:v>6.9682876584517981</c:v>
                </c:pt>
                <c:pt idx="92">
                  <c:v>7.3250892059252974</c:v>
                </c:pt>
                <c:pt idx="93">
                  <c:v>7.2095471766333619</c:v>
                </c:pt>
                <c:pt idx="94">
                  <c:v>6.7667964079712899</c:v>
                </c:pt>
                <c:pt idx="95">
                  <c:v>6.6467001809265058</c:v>
                </c:pt>
                <c:pt idx="96">
                  <c:v>5.8975387591243793</c:v>
                </c:pt>
                <c:pt idx="97">
                  <c:v>5.4563422182347212</c:v>
                </c:pt>
                <c:pt idx="98">
                  <c:v>5.2556884154473575</c:v>
                </c:pt>
                <c:pt idx="99">
                  <c:v>4.5953119498795942</c:v>
                </c:pt>
                <c:pt idx="100">
                  <c:v>3.843666753958908</c:v>
                </c:pt>
                <c:pt idx="101">
                  <c:v>3.2312504161876383</c:v>
                </c:pt>
                <c:pt idx="102">
                  <c:v>2.6812191402728134</c:v>
                </c:pt>
                <c:pt idx="103">
                  <c:v>2.5457292485579006</c:v>
                </c:pt>
                <c:pt idx="104">
                  <c:v>2.0366260124234392</c:v>
                </c:pt>
                <c:pt idx="105">
                  <c:v>1.6977255755033069</c:v>
                </c:pt>
                <c:pt idx="106">
                  <c:v>1.709674367627029</c:v>
                </c:pt>
                <c:pt idx="107">
                  <c:v>2.0300345626516441</c:v>
                </c:pt>
                <c:pt idx="108">
                  <c:v>2.5254186907052665</c:v>
                </c:pt>
                <c:pt idx="109">
                  <c:v>2.5671820250377042</c:v>
                </c:pt>
                <c:pt idx="110">
                  <c:v>2.6046184489965611</c:v>
                </c:pt>
                <c:pt idx="111">
                  <c:v>2.7300952817999771</c:v>
                </c:pt>
                <c:pt idx="112">
                  <c:v>2.7369960169667404</c:v>
                </c:pt>
                <c:pt idx="113">
                  <c:v>2.9451708108122299</c:v>
                </c:pt>
                <c:pt idx="114">
                  <c:v>3.1334436949812581</c:v>
                </c:pt>
                <c:pt idx="115">
                  <c:v>3.0301626698902244</c:v>
                </c:pt>
                <c:pt idx="116">
                  <c:v>3.1334899015712758</c:v>
                </c:pt>
                <c:pt idx="117">
                  <c:v>3.4567506283814198</c:v>
                </c:pt>
                <c:pt idx="118">
                  <c:v>3.6857661991999167</c:v>
                </c:pt>
                <c:pt idx="119">
                  <c:v>3.588614896513004</c:v>
                </c:pt>
                <c:pt idx="120">
                  <c:v>3.4897236627285357</c:v>
                </c:pt>
                <c:pt idx="121">
                  <c:v>3.6753749007820233</c:v>
                </c:pt>
                <c:pt idx="122">
                  <c:v>3.8293114446106586</c:v>
                </c:pt>
                <c:pt idx="123">
                  <c:v>3.8131734076114916</c:v>
                </c:pt>
                <c:pt idx="124">
                  <c:v>3.9330084352375096</c:v>
                </c:pt>
                <c:pt idx="125">
                  <c:v>4.0569812520265884</c:v>
                </c:pt>
                <c:pt idx="126">
                  <c:v>4.121291189469023</c:v>
                </c:pt>
                <c:pt idx="127">
                  <c:v>4.2631603347530955</c:v>
                </c:pt>
                <c:pt idx="128">
                  <c:v>4.4178489237672709</c:v>
                </c:pt>
                <c:pt idx="129">
                  <c:v>4.54177444959182</c:v>
                </c:pt>
                <c:pt idx="130">
                  <c:v>4.6255266340384136</c:v>
                </c:pt>
                <c:pt idx="131">
                  <c:v>4.4475186641816116</c:v>
                </c:pt>
                <c:pt idx="132">
                  <c:v>4.353369423672115</c:v>
                </c:pt>
                <c:pt idx="133">
                  <c:v>4.0519670575951476</c:v>
                </c:pt>
                <c:pt idx="134">
                  <c:v>3.888226501350597</c:v>
                </c:pt>
                <c:pt idx="135">
                  <c:v>3.9033833067496722</c:v>
                </c:pt>
                <c:pt idx="136">
                  <c:v>3.8142931892786778</c:v>
                </c:pt>
                <c:pt idx="137">
                  <c:v>3.706114912585492</c:v>
                </c:pt>
                <c:pt idx="138">
                  <c:v>3.8145712970962267</c:v>
                </c:pt>
                <c:pt idx="139">
                  <c:v>3.9658022789201217</c:v>
                </c:pt>
                <c:pt idx="140">
                  <c:v>3.8533454925672039</c:v>
                </c:pt>
                <c:pt idx="141">
                  <c:v>3.4743728007107544</c:v>
                </c:pt>
                <c:pt idx="142">
                  <c:v>3.1991106241804386</c:v>
                </c:pt>
                <c:pt idx="143">
                  <c:v>3.1749091736456343</c:v>
                </c:pt>
                <c:pt idx="144">
                  <c:v>3.0828912881097517</c:v>
                </c:pt>
                <c:pt idx="145">
                  <c:v>3.3591200344971348</c:v>
                </c:pt>
                <c:pt idx="146">
                  <c:v>3.2900284746525501</c:v>
                </c:pt>
                <c:pt idx="147">
                  <c:v>3.3013325573600349</c:v>
                </c:pt>
                <c:pt idx="148">
                  <c:v>3.4973381400157799</c:v>
                </c:pt>
                <c:pt idx="149">
                  <c:v>3.4789677417735545</c:v>
                </c:pt>
                <c:pt idx="150">
                  <c:v>3.4572737252195322</c:v>
                </c:pt>
                <c:pt idx="151">
                  <c:v>3.2689614496261958</c:v>
                </c:pt>
                <c:pt idx="152">
                  <c:v>3.1263375259104169</c:v>
                </c:pt>
                <c:pt idx="153">
                  <c:v>3.3082365820527828</c:v>
                </c:pt>
                <c:pt idx="154">
                  <c:v>3.5626661156367456</c:v>
                </c:pt>
                <c:pt idx="155">
                  <c:v>3.6685226305266694</c:v>
                </c:pt>
                <c:pt idx="156">
                  <c:v>3.8820271112580889</c:v>
                </c:pt>
                <c:pt idx="157">
                  <c:v>3.9199882940429989</c:v>
                </c:pt>
                <c:pt idx="158">
                  <c:v>4.2072391396625468</c:v>
                </c:pt>
                <c:pt idx="159">
                  <c:v>4.339669692130057</c:v>
                </c:pt>
                <c:pt idx="160">
                  <c:v>4.2321213372540232</c:v>
                </c:pt>
                <c:pt idx="161">
                  <c:v>4.2959487760651758</c:v>
                </c:pt>
                <c:pt idx="162">
                  <c:v>4.2205312420413108</c:v>
                </c:pt>
                <c:pt idx="163">
                  <c:v>4.3487399534051141</c:v>
                </c:pt>
                <c:pt idx="164">
                  <c:v>4.6794588150003644</c:v>
                </c:pt>
                <c:pt idx="165">
                  <c:v>4.6637718689599499</c:v>
                </c:pt>
                <c:pt idx="166">
                  <c:v>4.4322317563570763</c:v>
                </c:pt>
                <c:pt idx="167">
                  <c:v>4.3230290850180904</c:v>
                </c:pt>
                <c:pt idx="168">
                  <c:v>4.4382602293321316</c:v>
                </c:pt>
                <c:pt idx="169">
                  <c:v>4.6027987936818944</c:v>
                </c:pt>
                <c:pt idx="170">
                  <c:v>4.6155176680867438</c:v>
                </c:pt>
                <c:pt idx="171">
                  <c:v>4.6120636018215659</c:v>
                </c:pt>
                <c:pt idx="172">
                  <c:v>4.8235173801780311</c:v>
                </c:pt>
                <c:pt idx="173">
                  <c:v>4.9699224765831982</c:v>
                </c:pt>
                <c:pt idx="174">
                  <c:v>5.1592354079924005</c:v>
                </c:pt>
                <c:pt idx="175">
                  <c:v>5.1874875313735167</c:v>
                </c:pt>
                <c:pt idx="176">
                  <c:v>5.1959370327919485</c:v>
                </c:pt>
                <c:pt idx="177">
                  <c:v>5.4335700658710087</c:v>
                </c:pt>
                <c:pt idx="178">
                  <c:v>5.6836702917463464</c:v>
                </c:pt>
                <c:pt idx="179">
                  <c:v>6.0234213505403122</c:v>
                </c:pt>
                <c:pt idx="180">
                  <c:v>5.9961398049664183</c:v>
                </c:pt>
                <c:pt idx="181">
                  <c:v>5.7497231075711026</c:v>
                </c:pt>
                <c:pt idx="182">
                  <c:v>5.5904461296534063</c:v>
                </c:pt>
                <c:pt idx="183">
                  <c:v>5.5826839367041199</c:v>
                </c:pt>
                <c:pt idx="184">
                  <c:v>5.5233509745702865</c:v>
                </c:pt>
                <c:pt idx="185">
                  <c:v>5.4502069865317786</c:v>
                </c:pt>
                <c:pt idx="186">
                  <c:v>5.2028329008972198</c:v>
                </c:pt>
                <c:pt idx="187">
                  <c:v>4.9922071413354248</c:v>
                </c:pt>
                <c:pt idx="188">
                  <c:v>4.7410117909837233</c:v>
                </c:pt>
                <c:pt idx="189">
                  <c:v>4.4989660491085628</c:v>
                </c:pt>
                <c:pt idx="190">
                  <c:v>4.2557188991023773</c:v>
                </c:pt>
                <c:pt idx="191">
                  <c:v>4.2752019910919268</c:v>
                </c:pt>
                <c:pt idx="192">
                  <c:v>4.1661992859363011</c:v>
                </c:pt>
                <c:pt idx="193">
                  <c:v>4.2685868539372596</c:v>
                </c:pt>
                <c:pt idx="194">
                  <c:v>4.2001161536599403</c:v>
                </c:pt>
                <c:pt idx="195">
                  <c:v>3.9593432077438555</c:v>
                </c:pt>
                <c:pt idx="196">
                  <c:v>3.5717485022070621</c:v>
                </c:pt>
                <c:pt idx="197">
                  <c:v>3.4014994765499131</c:v>
                </c:pt>
                <c:pt idx="198">
                  <c:v>3.6006055515219701</c:v>
                </c:pt>
                <c:pt idx="199">
                  <c:v>3.4440271674614729</c:v>
                </c:pt>
                <c:pt idx="200">
                  <c:v>3.4000035884656028</c:v>
                </c:pt>
                <c:pt idx="201">
                  <c:v>3.3941567884508559</c:v>
                </c:pt>
                <c:pt idx="202">
                  <c:v>3.4701060380006412</c:v>
                </c:pt>
                <c:pt idx="203">
                  <c:v>3.0907184086501784</c:v>
                </c:pt>
                <c:pt idx="204">
                  <c:v>2.9766234503303521</c:v>
                </c:pt>
                <c:pt idx="205">
                  <c:v>2.6137713775639169</c:v>
                </c:pt>
                <c:pt idx="206">
                  <c:v>2.5736127571963223</c:v>
                </c:pt>
                <c:pt idx="207">
                  <c:v>2.7174356259531227</c:v>
                </c:pt>
                <c:pt idx="208">
                  <c:v>3.2681447038624314</c:v>
                </c:pt>
                <c:pt idx="209">
                  <c:v>3.3150939544696554</c:v>
                </c:pt>
                <c:pt idx="210">
                  <c:v>3.148617855466449</c:v>
                </c:pt>
                <c:pt idx="211">
                  <c:v>3.3666214478709451</c:v>
                </c:pt>
                <c:pt idx="212">
                  <c:v>3.4541019036161216</c:v>
                </c:pt>
                <c:pt idx="213">
                  <c:v>3.3319493759900283</c:v>
                </c:pt>
                <c:pt idx="214">
                  <c:v>3.2097471453384783</c:v>
                </c:pt>
                <c:pt idx="215">
                  <c:v>3.0353326491069588</c:v>
                </c:pt>
                <c:pt idx="216">
                  <c:v>2.9333678421067595</c:v>
                </c:pt>
                <c:pt idx="217">
                  <c:v>3.1921092698570841</c:v>
                </c:pt>
                <c:pt idx="218">
                  <c:v>3.4326070325609819</c:v>
                </c:pt>
                <c:pt idx="219">
                  <c:v>3.4766898478276773</c:v>
                </c:pt>
                <c:pt idx="220">
                  <c:v>3.0858096400760675</c:v>
                </c:pt>
                <c:pt idx="221">
                  <c:v>3.0220995101394221</c:v>
                </c:pt>
                <c:pt idx="222">
                  <c:v>2.937762248017755</c:v>
                </c:pt>
                <c:pt idx="223">
                  <c:v>2.7219697428690051</c:v>
                </c:pt>
                <c:pt idx="224">
                  <c:v>2.7515760428120664</c:v>
                </c:pt>
                <c:pt idx="225">
                  <c:v>2.9347363608906161</c:v>
                </c:pt>
                <c:pt idx="226">
                  <c:v>3.1728241285111016</c:v>
                </c:pt>
                <c:pt idx="227">
                  <c:v>3.2884061611899882</c:v>
                </c:pt>
                <c:pt idx="228">
                  <c:v>3.4653639793779467</c:v>
                </c:pt>
                <c:pt idx="229">
                  <c:v>3.1762742693410373</c:v>
                </c:pt>
                <c:pt idx="230">
                  <c:v>2.6198561999509642</c:v>
                </c:pt>
                <c:pt idx="231">
                  <c:v>2.4070381696594354</c:v>
                </c:pt>
                <c:pt idx="232">
                  <c:v>2.3903987779228628</c:v>
                </c:pt>
                <c:pt idx="233">
                  <c:v>2.4518687787733904</c:v>
                </c:pt>
                <c:pt idx="234">
                  <c:v>2.4933273157555136</c:v>
                </c:pt>
                <c:pt idx="235">
                  <c:v>2.7924509310573584</c:v>
                </c:pt>
                <c:pt idx="236">
                  <c:v>2.8804319711077824</c:v>
                </c:pt>
                <c:pt idx="237">
                  <c:v>2.8144756996924842</c:v>
                </c:pt>
                <c:pt idx="238">
                  <c:v>2.8691334319231458</c:v>
                </c:pt>
                <c:pt idx="239">
                  <c:v>3.1368905374423441</c:v>
                </c:pt>
                <c:pt idx="240">
                  <c:v>3.1784478640196534</c:v>
                </c:pt>
                <c:pt idx="241">
                  <c:v>3.5335534756667668</c:v>
                </c:pt>
                <c:pt idx="242">
                  <c:v>4.066971766662415</c:v>
                </c:pt>
                <c:pt idx="243">
                  <c:v>4.6394476919124346</c:v>
                </c:pt>
                <c:pt idx="244">
                  <c:v>4.9742138662826818</c:v>
                </c:pt>
                <c:pt idx="245">
                  <c:v>5.4223652446898409</c:v>
                </c:pt>
                <c:pt idx="246">
                  <c:v>5.8690971572980963</c:v>
                </c:pt>
                <c:pt idx="247">
                  <c:v>6.2510078643217106</c:v>
                </c:pt>
                <c:pt idx="248">
                  <c:v>6.6781461994839688</c:v>
                </c:pt>
                <c:pt idx="249">
                  <c:v>7.1726903856712569</c:v>
                </c:pt>
                <c:pt idx="250">
                  <c:v>7.369085746570704</c:v>
                </c:pt>
                <c:pt idx="251">
                  <c:v>7.6026730437190171</c:v>
                </c:pt>
                <c:pt idx="252">
                  <c:v>7.9755755633164203</c:v>
                </c:pt>
                <c:pt idx="253">
                  <c:v>8.7023783071651479</c:v>
                </c:pt>
                <c:pt idx="254">
                  <c:v>9.466476916503769</c:v>
                </c:pt>
                <c:pt idx="255">
                  <c:v>9.5710037589117647</c:v>
                </c:pt>
                <c:pt idx="256">
                  <c:v>10.150806137230415</c:v>
                </c:pt>
                <c:pt idx="257">
                  <c:v>10.033871478609054</c:v>
                </c:pt>
                <c:pt idx="258">
                  <c:v>10.126909457868839</c:v>
                </c:pt>
                <c:pt idx="259">
                  <c:v>9.905813745670903</c:v>
                </c:pt>
                <c:pt idx="260">
                  <c:v>9.6594739570823673</c:v>
                </c:pt>
                <c:pt idx="261">
                  <c:v>9.6346540441366848</c:v>
                </c:pt>
                <c:pt idx="262">
                  <c:v>9.6386274657454898</c:v>
                </c:pt>
                <c:pt idx="263">
                  <c:v>9.6213622916298309</c:v>
                </c:pt>
                <c:pt idx="264">
                  <c:v>9.4887769487092388</c:v>
                </c:pt>
                <c:pt idx="265">
                  <c:v>8.8641715372127514</c:v>
                </c:pt>
                <c:pt idx="266">
                  <c:v>8.1845443811049883</c:v>
                </c:pt>
                <c:pt idx="267">
                  <c:v>7.7560663685979403</c:v>
                </c:pt>
                <c:pt idx="268">
                  <c:v>6.8194397161423961</c:v>
                </c:pt>
                <c:pt idx="269">
                  <c:v>6.4869507991368405</c:v>
                </c:pt>
                <c:pt idx="270">
                  <c:v>6.2070075726746081</c:v>
                </c:pt>
                <c:pt idx="271">
                  <c:v>6.0691486381784969</c:v>
                </c:pt>
                <c:pt idx="272">
                  <c:v>5.6902443898338309</c:v>
                </c:pt>
                <c:pt idx="273">
                  <c:v>5.4255975507724603</c:v>
                </c:pt>
                <c:pt idx="274">
                  <c:v>5.0622704540117187</c:v>
                </c:pt>
                <c:pt idx="275">
                  <c:v>4.8163219325750859</c:v>
                </c:pt>
                <c:pt idx="276">
                  <c:v>4.6953370223225388</c:v>
                </c:pt>
                <c:pt idx="277">
                  <c:v>4.3976126125788637</c:v>
                </c:pt>
                <c:pt idx="278">
                  <c:v>4.2734973056068473</c:v>
                </c:pt>
                <c:pt idx="279">
                  <c:v>4.2279045690111881</c:v>
                </c:pt>
                <c:pt idx="280">
                  <c:v>4.472491731530118</c:v>
                </c:pt>
                <c:pt idx="281">
                  <c:v>4.6799849859373204</c:v>
                </c:pt>
                <c:pt idx="282">
                  <c:v>4.3730056374621054</c:v>
                </c:pt>
                <c:pt idx="283">
                  <c:v>4.1212255047790807</c:v>
                </c:pt>
                <c:pt idx="284">
                  <c:v>4.339801487360555</c:v>
                </c:pt>
                <c:pt idx="285">
                  <c:v>4.2218342666234161</c:v>
                </c:pt>
                <c:pt idx="286">
                  <c:v>4.1615173000829317</c:v>
                </c:pt>
                <c:pt idx="287">
                  <c:v>4.0376645984617108</c:v>
                </c:pt>
                <c:pt idx="288">
                  <c:v>4.0517104799439654</c:v>
                </c:pt>
                <c:pt idx="289">
                  <c:v>4.1035948706814809</c:v>
                </c:pt>
              </c:numCache>
            </c:numRef>
          </c:val>
          <c:smooth val="0"/>
          <c:extLst>
            <c:ext xmlns:c16="http://schemas.microsoft.com/office/drawing/2014/chart" uri="{C3380CC4-5D6E-409C-BE32-E72D297353CC}">
              <c16:uniqueId val="{00000000-6DF0-47D9-A006-6A39637CD9E0}"/>
            </c:ext>
          </c:extLst>
        </c:ser>
        <c:ser>
          <c:idx val="1"/>
          <c:order val="1"/>
          <c:tx>
            <c:v>APAC</c:v>
          </c:tx>
          <c:spPr>
            <a:ln w="19050" cap="rnd">
              <a:solidFill>
                <a:srgbClr val="0057B7"/>
              </a:solidFill>
              <a:round/>
            </a:ln>
            <a:effectLst/>
          </c:spPr>
          <c:marker>
            <c:symbol val="none"/>
          </c:marker>
          <c:cat>
            <c:numRef>
              <c:f>'% yy headline core food fuel'!$A$6:$A$295</c:f>
              <c:numCache>
                <c:formatCode>m/d/yyyy</c:formatCode>
                <c:ptCount val="290"/>
                <c:pt idx="0">
                  <c:v>36923</c:v>
                </c:pt>
                <c:pt idx="1">
                  <c:v>36951</c:v>
                </c:pt>
                <c:pt idx="2">
                  <c:v>36982</c:v>
                </c:pt>
                <c:pt idx="3">
                  <c:v>37012</c:v>
                </c:pt>
                <c:pt idx="4">
                  <c:v>37043</c:v>
                </c:pt>
                <c:pt idx="5">
                  <c:v>37073</c:v>
                </c:pt>
                <c:pt idx="6">
                  <c:v>37104</c:v>
                </c:pt>
                <c:pt idx="7">
                  <c:v>37135</c:v>
                </c:pt>
                <c:pt idx="8">
                  <c:v>37165</c:v>
                </c:pt>
                <c:pt idx="9">
                  <c:v>37196</c:v>
                </c:pt>
                <c:pt idx="10">
                  <c:v>37226</c:v>
                </c:pt>
                <c:pt idx="11">
                  <c:v>37257</c:v>
                </c:pt>
                <c:pt idx="12">
                  <c:v>37288</c:v>
                </c:pt>
                <c:pt idx="13">
                  <c:v>37316</c:v>
                </c:pt>
                <c:pt idx="14">
                  <c:v>37347</c:v>
                </c:pt>
                <c:pt idx="15">
                  <c:v>37377</c:v>
                </c:pt>
                <c:pt idx="16">
                  <c:v>37408</c:v>
                </c:pt>
                <c:pt idx="17">
                  <c:v>37438</c:v>
                </c:pt>
                <c:pt idx="18">
                  <c:v>37469</c:v>
                </c:pt>
                <c:pt idx="19">
                  <c:v>37500</c:v>
                </c:pt>
                <c:pt idx="20">
                  <c:v>37530</c:v>
                </c:pt>
                <c:pt idx="21">
                  <c:v>37561</c:v>
                </c:pt>
                <c:pt idx="22">
                  <c:v>37591</c:v>
                </c:pt>
                <c:pt idx="23">
                  <c:v>37622</c:v>
                </c:pt>
                <c:pt idx="24">
                  <c:v>37653</c:v>
                </c:pt>
                <c:pt idx="25">
                  <c:v>37681</c:v>
                </c:pt>
                <c:pt idx="26">
                  <c:v>37712</c:v>
                </c:pt>
                <c:pt idx="27">
                  <c:v>37742</c:v>
                </c:pt>
                <c:pt idx="28">
                  <c:v>37773</c:v>
                </c:pt>
                <c:pt idx="29">
                  <c:v>37803</c:v>
                </c:pt>
                <c:pt idx="30">
                  <c:v>37834</c:v>
                </c:pt>
                <c:pt idx="31">
                  <c:v>37865</c:v>
                </c:pt>
                <c:pt idx="32">
                  <c:v>37895</c:v>
                </c:pt>
                <c:pt idx="33">
                  <c:v>37926</c:v>
                </c:pt>
                <c:pt idx="34">
                  <c:v>37956</c:v>
                </c:pt>
                <c:pt idx="35">
                  <c:v>37987</c:v>
                </c:pt>
                <c:pt idx="36">
                  <c:v>38018</c:v>
                </c:pt>
                <c:pt idx="37">
                  <c:v>38047</c:v>
                </c:pt>
                <c:pt idx="38">
                  <c:v>38078</c:v>
                </c:pt>
                <c:pt idx="39">
                  <c:v>38108</c:v>
                </c:pt>
                <c:pt idx="40">
                  <c:v>38139</c:v>
                </c:pt>
                <c:pt idx="41">
                  <c:v>38169</c:v>
                </c:pt>
                <c:pt idx="42">
                  <c:v>38200</c:v>
                </c:pt>
                <c:pt idx="43">
                  <c:v>38231</c:v>
                </c:pt>
                <c:pt idx="44">
                  <c:v>38261</c:v>
                </c:pt>
                <c:pt idx="45">
                  <c:v>38292</c:v>
                </c:pt>
                <c:pt idx="46">
                  <c:v>38322</c:v>
                </c:pt>
                <c:pt idx="47">
                  <c:v>38353</c:v>
                </c:pt>
                <c:pt idx="48">
                  <c:v>38384</c:v>
                </c:pt>
                <c:pt idx="49">
                  <c:v>38412</c:v>
                </c:pt>
                <c:pt idx="50">
                  <c:v>38443</c:v>
                </c:pt>
                <c:pt idx="51">
                  <c:v>38473</c:v>
                </c:pt>
                <c:pt idx="52">
                  <c:v>38504</c:v>
                </c:pt>
                <c:pt idx="53">
                  <c:v>38534</c:v>
                </c:pt>
                <c:pt idx="54">
                  <c:v>38565</c:v>
                </c:pt>
                <c:pt idx="55">
                  <c:v>38596</c:v>
                </c:pt>
                <c:pt idx="56">
                  <c:v>38626</c:v>
                </c:pt>
                <c:pt idx="57">
                  <c:v>38657</c:v>
                </c:pt>
                <c:pt idx="58">
                  <c:v>38687</c:v>
                </c:pt>
                <c:pt idx="59">
                  <c:v>38718</c:v>
                </c:pt>
                <c:pt idx="60">
                  <c:v>38749</c:v>
                </c:pt>
                <c:pt idx="61">
                  <c:v>38777</c:v>
                </c:pt>
                <c:pt idx="62">
                  <c:v>38808</c:v>
                </c:pt>
                <c:pt idx="63">
                  <c:v>38838</c:v>
                </c:pt>
                <c:pt idx="64">
                  <c:v>38869</c:v>
                </c:pt>
                <c:pt idx="65">
                  <c:v>38899</c:v>
                </c:pt>
                <c:pt idx="66">
                  <c:v>38930</c:v>
                </c:pt>
                <c:pt idx="67">
                  <c:v>38961</c:v>
                </c:pt>
                <c:pt idx="68">
                  <c:v>38991</c:v>
                </c:pt>
                <c:pt idx="69">
                  <c:v>39022</c:v>
                </c:pt>
                <c:pt idx="70">
                  <c:v>39052</c:v>
                </c:pt>
                <c:pt idx="71">
                  <c:v>39083</c:v>
                </c:pt>
                <c:pt idx="72">
                  <c:v>39114</c:v>
                </c:pt>
                <c:pt idx="73">
                  <c:v>39142</c:v>
                </c:pt>
                <c:pt idx="74">
                  <c:v>39173</c:v>
                </c:pt>
                <c:pt idx="75">
                  <c:v>39203</c:v>
                </c:pt>
                <c:pt idx="76">
                  <c:v>39234</c:v>
                </c:pt>
                <c:pt idx="77">
                  <c:v>39264</c:v>
                </c:pt>
                <c:pt idx="78">
                  <c:v>39295</c:v>
                </c:pt>
                <c:pt idx="79">
                  <c:v>39326</c:v>
                </c:pt>
                <c:pt idx="80">
                  <c:v>39356</c:v>
                </c:pt>
                <c:pt idx="81">
                  <c:v>39387</c:v>
                </c:pt>
                <c:pt idx="82">
                  <c:v>39417</c:v>
                </c:pt>
                <c:pt idx="83">
                  <c:v>39448</c:v>
                </c:pt>
                <c:pt idx="84">
                  <c:v>39479</c:v>
                </c:pt>
                <c:pt idx="85">
                  <c:v>39508</c:v>
                </c:pt>
                <c:pt idx="86">
                  <c:v>39539</c:v>
                </c:pt>
                <c:pt idx="87">
                  <c:v>39569</c:v>
                </c:pt>
                <c:pt idx="88">
                  <c:v>39600</c:v>
                </c:pt>
                <c:pt idx="89">
                  <c:v>39630</c:v>
                </c:pt>
                <c:pt idx="90">
                  <c:v>39661</c:v>
                </c:pt>
                <c:pt idx="91">
                  <c:v>39692</c:v>
                </c:pt>
                <c:pt idx="92">
                  <c:v>39722</c:v>
                </c:pt>
                <c:pt idx="93">
                  <c:v>39753</c:v>
                </c:pt>
                <c:pt idx="94">
                  <c:v>39783</c:v>
                </c:pt>
                <c:pt idx="95">
                  <c:v>39814</c:v>
                </c:pt>
                <c:pt idx="96">
                  <c:v>39845</c:v>
                </c:pt>
                <c:pt idx="97">
                  <c:v>39873</c:v>
                </c:pt>
                <c:pt idx="98">
                  <c:v>39904</c:v>
                </c:pt>
                <c:pt idx="99">
                  <c:v>39934</c:v>
                </c:pt>
                <c:pt idx="100">
                  <c:v>39965</c:v>
                </c:pt>
                <c:pt idx="101">
                  <c:v>39995</c:v>
                </c:pt>
                <c:pt idx="102">
                  <c:v>40026</c:v>
                </c:pt>
                <c:pt idx="103">
                  <c:v>40057</c:v>
                </c:pt>
                <c:pt idx="104">
                  <c:v>40087</c:v>
                </c:pt>
                <c:pt idx="105">
                  <c:v>40118</c:v>
                </c:pt>
                <c:pt idx="106">
                  <c:v>40148</c:v>
                </c:pt>
                <c:pt idx="107">
                  <c:v>40179</c:v>
                </c:pt>
                <c:pt idx="108">
                  <c:v>40210</c:v>
                </c:pt>
                <c:pt idx="109">
                  <c:v>40238</c:v>
                </c:pt>
                <c:pt idx="110">
                  <c:v>40269</c:v>
                </c:pt>
                <c:pt idx="111">
                  <c:v>40299</c:v>
                </c:pt>
                <c:pt idx="112">
                  <c:v>40330</c:v>
                </c:pt>
                <c:pt idx="113">
                  <c:v>40360</c:v>
                </c:pt>
                <c:pt idx="114">
                  <c:v>40391</c:v>
                </c:pt>
                <c:pt idx="115">
                  <c:v>40422</c:v>
                </c:pt>
                <c:pt idx="116">
                  <c:v>40452</c:v>
                </c:pt>
                <c:pt idx="117">
                  <c:v>40483</c:v>
                </c:pt>
                <c:pt idx="118">
                  <c:v>40513</c:v>
                </c:pt>
                <c:pt idx="119">
                  <c:v>40544</c:v>
                </c:pt>
                <c:pt idx="120">
                  <c:v>40575</c:v>
                </c:pt>
                <c:pt idx="121">
                  <c:v>40603</c:v>
                </c:pt>
                <c:pt idx="122">
                  <c:v>40634</c:v>
                </c:pt>
                <c:pt idx="123">
                  <c:v>40664</c:v>
                </c:pt>
                <c:pt idx="124">
                  <c:v>40695</c:v>
                </c:pt>
                <c:pt idx="125">
                  <c:v>40725</c:v>
                </c:pt>
                <c:pt idx="126">
                  <c:v>40756</c:v>
                </c:pt>
                <c:pt idx="127">
                  <c:v>40787</c:v>
                </c:pt>
                <c:pt idx="128">
                  <c:v>40817</c:v>
                </c:pt>
                <c:pt idx="129">
                  <c:v>40848</c:v>
                </c:pt>
                <c:pt idx="130">
                  <c:v>40878</c:v>
                </c:pt>
                <c:pt idx="131">
                  <c:v>40909</c:v>
                </c:pt>
                <c:pt idx="132">
                  <c:v>40940</c:v>
                </c:pt>
                <c:pt idx="133">
                  <c:v>40969</c:v>
                </c:pt>
                <c:pt idx="134">
                  <c:v>41000</c:v>
                </c:pt>
                <c:pt idx="135">
                  <c:v>41030</c:v>
                </c:pt>
                <c:pt idx="136">
                  <c:v>41061</c:v>
                </c:pt>
                <c:pt idx="137">
                  <c:v>41091</c:v>
                </c:pt>
                <c:pt idx="138">
                  <c:v>41122</c:v>
                </c:pt>
                <c:pt idx="139">
                  <c:v>41153</c:v>
                </c:pt>
                <c:pt idx="140">
                  <c:v>41183</c:v>
                </c:pt>
                <c:pt idx="141">
                  <c:v>41214</c:v>
                </c:pt>
                <c:pt idx="142">
                  <c:v>41244</c:v>
                </c:pt>
                <c:pt idx="143">
                  <c:v>41275</c:v>
                </c:pt>
                <c:pt idx="144">
                  <c:v>41306</c:v>
                </c:pt>
                <c:pt idx="145">
                  <c:v>41334</c:v>
                </c:pt>
                <c:pt idx="146">
                  <c:v>41365</c:v>
                </c:pt>
                <c:pt idx="147">
                  <c:v>41395</c:v>
                </c:pt>
                <c:pt idx="148">
                  <c:v>41426</c:v>
                </c:pt>
                <c:pt idx="149">
                  <c:v>41456</c:v>
                </c:pt>
                <c:pt idx="150">
                  <c:v>41487</c:v>
                </c:pt>
                <c:pt idx="151">
                  <c:v>41518</c:v>
                </c:pt>
                <c:pt idx="152">
                  <c:v>41548</c:v>
                </c:pt>
                <c:pt idx="153">
                  <c:v>41579</c:v>
                </c:pt>
                <c:pt idx="154">
                  <c:v>41609</c:v>
                </c:pt>
                <c:pt idx="155">
                  <c:v>41640</c:v>
                </c:pt>
                <c:pt idx="156">
                  <c:v>41671</c:v>
                </c:pt>
                <c:pt idx="157">
                  <c:v>41699</c:v>
                </c:pt>
                <c:pt idx="158">
                  <c:v>41730</c:v>
                </c:pt>
                <c:pt idx="159">
                  <c:v>41760</c:v>
                </c:pt>
                <c:pt idx="160">
                  <c:v>41791</c:v>
                </c:pt>
                <c:pt idx="161">
                  <c:v>41821</c:v>
                </c:pt>
                <c:pt idx="162">
                  <c:v>41852</c:v>
                </c:pt>
                <c:pt idx="163">
                  <c:v>41883</c:v>
                </c:pt>
                <c:pt idx="164">
                  <c:v>41913</c:v>
                </c:pt>
                <c:pt idx="165">
                  <c:v>41944</c:v>
                </c:pt>
                <c:pt idx="166">
                  <c:v>41974</c:v>
                </c:pt>
                <c:pt idx="167">
                  <c:v>42005</c:v>
                </c:pt>
                <c:pt idx="168">
                  <c:v>42036</c:v>
                </c:pt>
                <c:pt idx="169">
                  <c:v>42064</c:v>
                </c:pt>
                <c:pt idx="170">
                  <c:v>42095</c:v>
                </c:pt>
                <c:pt idx="171">
                  <c:v>42125</c:v>
                </c:pt>
                <c:pt idx="172">
                  <c:v>42156</c:v>
                </c:pt>
                <c:pt idx="173">
                  <c:v>42186</c:v>
                </c:pt>
                <c:pt idx="174">
                  <c:v>42217</c:v>
                </c:pt>
                <c:pt idx="175">
                  <c:v>42248</c:v>
                </c:pt>
                <c:pt idx="176">
                  <c:v>42278</c:v>
                </c:pt>
                <c:pt idx="177">
                  <c:v>42309</c:v>
                </c:pt>
                <c:pt idx="178">
                  <c:v>42339</c:v>
                </c:pt>
                <c:pt idx="179">
                  <c:v>42370</c:v>
                </c:pt>
                <c:pt idx="180">
                  <c:v>42401</c:v>
                </c:pt>
                <c:pt idx="181">
                  <c:v>42430</c:v>
                </c:pt>
                <c:pt idx="182">
                  <c:v>42461</c:v>
                </c:pt>
                <c:pt idx="183">
                  <c:v>42491</c:v>
                </c:pt>
                <c:pt idx="184">
                  <c:v>42522</c:v>
                </c:pt>
                <c:pt idx="185">
                  <c:v>42552</c:v>
                </c:pt>
                <c:pt idx="186">
                  <c:v>42583</c:v>
                </c:pt>
                <c:pt idx="187">
                  <c:v>42614</c:v>
                </c:pt>
                <c:pt idx="188">
                  <c:v>42644</c:v>
                </c:pt>
                <c:pt idx="189">
                  <c:v>42675</c:v>
                </c:pt>
                <c:pt idx="190">
                  <c:v>42705</c:v>
                </c:pt>
                <c:pt idx="191">
                  <c:v>42736</c:v>
                </c:pt>
                <c:pt idx="192">
                  <c:v>42767</c:v>
                </c:pt>
                <c:pt idx="193">
                  <c:v>42795</c:v>
                </c:pt>
                <c:pt idx="194">
                  <c:v>42826</c:v>
                </c:pt>
                <c:pt idx="195">
                  <c:v>42856</c:v>
                </c:pt>
                <c:pt idx="196">
                  <c:v>42887</c:v>
                </c:pt>
                <c:pt idx="197">
                  <c:v>42917</c:v>
                </c:pt>
                <c:pt idx="198">
                  <c:v>42948</c:v>
                </c:pt>
                <c:pt idx="199">
                  <c:v>42979</c:v>
                </c:pt>
                <c:pt idx="200">
                  <c:v>43009</c:v>
                </c:pt>
                <c:pt idx="201">
                  <c:v>43040</c:v>
                </c:pt>
                <c:pt idx="202">
                  <c:v>43070</c:v>
                </c:pt>
                <c:pt idx="203">
                  <c:v>43101</c:v>
                </c:pt>
                <c:pt idx="204">
                  <c:v>43132</c:v>
                </c:pt>
                <c:pt idx="205">
                  <c:v>43160</c:v>
                </c:pt>
                <c:pt idx="206">
                  <c:v>43191</c:v>
                </c:pt>
                <c:pt idx="207">
                  <c:v>43221</c:v>
                </c:pt>
                <c:pt idx="208">
                  <c:v>43252</c:v>
                </c:pt>
                <c:pt idx="209">
                  <c:v>43282</c:v>
                </c:pt>
                <c:pt idx="210">
                  <c:v>43313</c:v>
                </c:pt>
                <c:pt idx="211">
                  <c:v>43344</c:v>
                </c:pt>
                <c:pt idx="212">
                  <c:v>43374</c:v>
                </c:pt>
                <c:pt idx="213">
                  <c:v>43405</c:v>
                </c:pt>
                <c:pt idx="214">
                  <c:v>43435</c:v>
                </c:pt>
                <c:pt idx="215">
                  <c:v>43466</c:v>
                </c:pt>
                <c:pt idx="216">
                  <c:v>43497</c:v>
                </c:pt>
                <c:pt idx="217">
                  <c:v>43525</c:v>
                </c:pt>
                <c:pt idx="218">
                  <c:v>43556</c:v>
                </c:pt>
                <c:pt idx="219">
                  <c:v>43586</c:v>
                </c:pt>
                <c:pt idx="220">
                  <c:v>43617</c:v>
                </c:pt>
                <c:pt idx="221">
                  <c:v>43647</c:v>
                </c:pt>
                <c:pt idx="222">
                  <c:v>43678</c:v>
                </c:pt>
                <c:pt idx="223">
                  <c:v>43709</c:v>
                </c:pt>
                <c:pt idx="224">
                  <c:v>43739</c:v>
                </c:pt>
                <c:pt idx="225">
                  <c:v>43770</c:v>
                </c:pt>
                <c:pt idx="226">
                  <c:v>43800</c:v>
                </c:pt>
                <c:pt idx="227">
                  <c:v>43831</c:v>
                </c:pt>
                <c:pt idx="228">
                  <c:v>43862</c:v>
                </c:pt>
                <c:pt idx="229">
                  <c:v>43891</c:v>
                </c:pt>
                <c:pt idx="230">
                  <c:v>43922</c:v>
                </c:pt>
                <c:pt idx="231">
                  <c:v>43952</c:v>
                </c:pt>
                <c:pt idx="232">
                  <c:v>43983</c:v>
                </c:pt>
                <c:pt idx="233">
                  <c:v>44013</c:v>
                </c:pt>
                <c:pt idx="234">
                  <c:v>44044</c:v>
                </c:pt>
                <c:pt idx="235">
                  <c:v>44075</c:v>
                </c:pt>
                <c:pt idx="236">
                  <c:v>44105</c:v>
                </c:pt>
                <c:pt idx="237">
                  <c:v>44136</c:v>
                </c:pt>
                <c:pt idx="238">
                  <c:v>44166</c:v>
                </c:pt>
                <c:pt idx="239">
                  <c:v>44197</c:v>
                </c:pt>
                <c:pt idx="240">
                  <c:v>44228</c:v>
                </c:pt>
                <c:pt idx="241">
                  <c:v>44256</c:v>
                </c:pt>
                <c:pt idx="242">
                  <c:v>44287</c:v>
                </c:pt>
                <c:pt idx="243">
                  <c:v>44317</c:v>
                </c:pt>
                <c:pt idx="244">
                  <c:v>44348</c:v>
                </c:pt>
                <c:pt idx="245">
                  <c:v>44378</c:v>
                </c:pt>
                <c:pt idx="246">
                  <c:v>44409</c:v>
                </c:pt>
                <c:pt idx="247">
                  <c:v>44440</c:v>
                </c:pt>
                <c:pt idx="248">
                  <c:v>44470</c:v>
                </c:pt>
                <c:pt idx="249">
                  <c:v>44501</c:v>
                </c:pt>
                <c:pt idx="250">
                  <c:v>44531</c:v>
                </c:pt>
                <c:pt idx="251">
                  <c:v>44562</c:v>
                </c:pt>
                <c:pt idx="252">
                  <c:v>44593</c:v>
                </c:pt>
                <c:pt idx="253">
                  <c:v>44621</c:v>
                </c:pt>
                <c:pt idx="254">
                  <c:v>44652</c:v>
                </c:pt>
                <c:pt idx="255">
                  <c:v>44682</c:v>
                </c:pt>
                <c:pt idx="256">
                  <c:v>44713</c:v>
                </c:pt>
                <c:pt idx="257">
                  <c:v>44743</c:v>
                </c:pt>
                <c:pt idx="258">
                  <c:v>44774</c:v>
                </c:pt>
                <c:pt idx="259">
                  <c:v>44805</c:v>
                </c:pt>
                <c:pt idx="260">
                  <c:v>44835</c:v>
                </c:pt>
                <c:pt idx="261">
                  <c:v>44866</c:v>
                </c:pt>
                <c:pt idx="262">
                  <c:v>44896</c:v>
                </c:pt>
                <c:pt idx="263">
                  <c:v>44927</c:v>
                </c:pt>
                <c:pt idx="264">
                  <c:v>44958</c:v>
                </c:pt>
                <c:pt idx="265">
                  <c:v>44986</c:v>
                </c:pt>
                <c:pt idx="266">
                  <c:v>45017</c:v>
                </c:pt>
                <c:pt idx="267">
                  <c:v>45047</c:v>
                </c:pt>
                <c:pt idx="268">
                  <c:v>45078</c:v>
                </c:pt>
                <c:pt idx="269">
                  <c:v>45108</c:v>
                </c:pt>
                <c:pt idx="270">
                  <c:v>45139</c:v>
                </c:pt>
                <c:pt idx="271">
                  <c:v>45170</c:v>
                </c:pt>
                <c:pt idx="272">
                  <c:v>45200</c:v>
                </c:pt>
                <c:pt idx="273">
                  <c:v>45231</c:v>
                </c:pt>
                <c:pt idx="274">
                  <c:v>45261</c:v>
                </c:pt>
                <c:pt idx="275">
                  <c:v>45292</c:v>
                </c:pt>
                <c:pt idx="276">
                  <c:v>45323</c:v>
                </c:pt>
                <c:pt idx="277">
                  <c:v>45352</c:v>
                </c:pt>
                <c:pt idx="278">
                  <c:v>45383</c:v>
                </c:pt>
                <c:pt idx="279">
                  <c:v>45413</c:v>
                </c:pt>
                <c:pt idx="280">
                  <c:v>45444</c:v>
                </c:pt>
                <c:pt idx="281">
                  <c:v>45474</c:v>
                </c:pt>
                <c:pt idx="282">
                  <c:v>45505</c:v>
                </c:pt>
                <c:pt idx="283">
                  <c:v>45536</c:v>
                </c:pt>
                <c:pt idx="284">
                  <c:v>45566</c:v>
                </c:pt>
                <c:pt idx="285">
                  <c:v>45597</c:v>
                </c:pt>
                <c:pt idx="286">
                  <c:v>45627</c:v>
                </c:pt>
                <c:pt idx="287">
                  <c:v>45658</c:v>
                </c:pt>
                <c:pt idx="288">
                  <c:v>45689</c:v>
                </c:pt>
                <c:pt idx="289">
                  <c:v>45717</c:v>
                </c:pt>
              </c:numCache>
            </c:numRef>
          </c:cat>
          <c:val>
            <c:numRef>
              <c:f>'% yy headline core food fuel'!$AB$6:$AB$295</c:f>
              <c:numCache>
                <c:formatCode>0.0</c:formatCode>
                <c:ptCount val="290"/>
                <c:pt idx="0">
                  <c:v>3.2471523135018283</c:v>
                </c:pt>
                <c:pt idx="1">
                  <c:v>3.7993649698572725</c:v>
                </c:pt>
                <c:pt idx="2">
                  <c:v>3.9478333914880426</c:v>
                </c:pt>
                <c:pt idx="3">
                  <c:v>4.0030034693833105</c:v>
                </c:pt>
                <c:pt idx="4">
                  <c:v>3.9623824982512375</c:v>
                </c:pt>
                <c:pt idx="5">
                  <c:v>4.2063953799618403</c:v>
                </c:pt>
                <c:pt idx="6">
                  <c:v>3.7241559831987989</c:v>
                </c:pt>
                <c:pt idx="7">
                  <c:v>3.6138888300225411</c:v>
                </c:pt>
                <c:pt idx="8">
                  <c:v>3.3890357942953382</c:v>
                </c:pt>
                <c:pt idx="9">
                  <c:v>2.9329812394592616</c:v>
                </c:pt>
                <c:pt idx="10">
                  <c:v>2.4596651934538696</c:v>
                </c:pt>
                <c:pt idx="11">
                  <c:v>3.2671053802442889</c:v>
                </c:pt>
                <c:pt idx="12">
                  <c:v>3.3299122293278232</c:v>
                </c:pt>
                <c:pt idx="13">
                  <c:v>3.1826838787604288</c:v>
                </c:pt>
                <c:pt idx="14">
                  <c:v>3.0186357542208464</c:v>
                </c:pt>
                <c:pt idx="15">
                  <c:v>2.945049195907814</c:v>
                </c:pt>
                <c:pt idx="16">
                  <c:v>2.7843065756054588</c:v>
                </c:pt>
                <c:pt idx="17">
                  <c:v>2.4214289993810922</c:v>
                </c:pt>
                <c:pt idx="18">
                  <c:v>2.520015562056598</c:v>
                </c:pt>
                <c:pt idx="19">
                  <c:v>2.5063241210706377</c:v>
                </c:pt>
                <c:pt idx="20">
                  <c:v>2.4747283009518584</c:v>
                </c:pt>
                <c:pt idx="21">
                  <c:v>2.4851457543540163</c:v>
                </c:pt>
                <c:pt idx="22">
                  <c:v>2.607854148902562</c:v>
                </c:pt>
                <c:pt idx="23">
                  <c:v>2.7379288679729421</c:v>
                </c:pt>
                <c:pt idx="24">
                  <c:v>2.6006536243606537</c:v>
                </c:pt>
                <c:pt idx="25">
                  <c:v>2.6865864093510532</c:v>
                </c:pt>
                <c:pt idx="26">
                  <c:v>2.947453424893463</c:v>
                </c:pt>
                <c:pt idx="27">
                  <c:v>2.6014120206477185</c:v>
                </c:pt>
                <c:pt idx="28">
                  <c:v>2.4180424610224063</c:v>
                </c:pt>
                <c:pt idx="29">
                  <c:v>2.3094011559547525</c:v>
                </c:pt>
                <c:pt idx="30">
                  <c:v>2.2849420538422955</c:v>
                </c:pt>
                <c:pt idx="31">
                  <c:v>2.2988197255071401</c:v>
                </c:pt>
                <c:pt idx="32">
                  <c:v>2.3962747731228302</c:v>
                </c:pt>
                <c:pt idx="33">
                  <c:v>2.5451114755905047</c:v>
                </c:pt>
                <c:pt idx="34">
                  <c:v>2.7619240345730183</c:v>
                </c:pt>
                <c:pt idx="35">
                  <c:v>2.6761223325354835</c:v>
                </c:pt>
                <c:pt idx="36">
                  <c:v>2.940296821413074</c:v>
                </c:pt>
                <c:pt idx="37">
                  <c:v>2.9589661679714365</c:v>
                </c:pt>
                <c:pt idx="38">
                  <c:v>3.0219843846132539</c:v>
                </c:pt>
                <c:pt idx="39">
                  <c:v>3.4839391727602975</c:v>
                </c:pt>
                <c:pt idx="40">
                  <c:v>3.9430149277563102</c:v>
                </c:pt>
                <c:pt idx="41">
                  <c:v>4.2121762825103897</c:v>
                </c:pt>
                <c:pt idx="42">
                  <c:v>4.3975065735429419</c:v>
                </c:pt>
                <c:pt idx="43">
                  <c:v>4.5451380042613208</c:v>
                </c:pt>
                <c:pt idx="44">
                  <c:v>4.3511583386562576</c:v>
                </c:pt>
                <c:pt idx="45">
                  <c:v>3.9485421429790568</c:v>
                </c:pt>
                <c:pt idx="46">
                  <c:v>3.8548462984894587</c:v>
                </c:pt>
                <c:pt idx="47">
                  <c:v>3.8495529231101222</c:v>
                </c:pt>
                <c:pt idx="48">
                  <c:v>3.8508534471966098</c:v>
                </c:pt>
                <c:pt idx="49">
                  <c:v>4.1758982704913974</c:v>
                </c:pt>
                <c:pt idx="50">
                  <c:v>4.1140309231509669</c:v>
                </c:pt>
                <c:pt idx="51">
                  <c:v>3.7852403785939894</c:v>
                </c:pt>
                <c:pt idx="52">
                  <c:v>3.5494756356749084</c:v>
                </c:pt>
                <c:pt idx="53">
                  <c:v>4.0086285498622249</c:v>
                </c:pt>
                <c:pt idx="54">
                  <c:v>4.0744192825711147</c:v>
                </c:pt>
                <c:pt idx="55">
                  <c:v>4.0241342050658648</c:v>
                </c:pt>
                <c:pt idx="56">
                  <c:v>5.3981181219772481</c:v>
                </c:pt>
                <c:pt idx="57">
                  <c:v>5.7095816274475499</c:v>
                </c:pt>
                <c:pt idx="58">
                  <c:v>5.6428483479537377</c:v>
                </c:pt>
                <c:pt idx="59">
                  <c:v>5.7964185791525491</c:v>
                </c:pt>
                <c:pt idx="60">
                  <c:v>5.7524909967960793</c:v>
                </c:pt>
                <c:pt idx="61">
                  <c:v>5.2821732393450942</c:v>
                </c:pt>
                <c:pt idx="62">
                  <c:v>5.265954429749887</c:v>
                </c:pt>
                <c:pt idx="63">
                  <c:v>5.67816327130343</c:v>
                </c:pt>
                <c:pt idx="64">
                  <c:v>5.7152423268290686</c:v>
                </c:pt>
                <c:pt idx="65">
                  <c:v>5.0162841148557442</c:v>
                </c:pt>
                <c:pt idx="66">
                  <c:v>4.7967869678406823</c:v>
                </c:pt>
                <c:pt idx="67">
                  <c:v>4.6190403559238176</c:v>
                </c:pt>
                <c:pt idx="68">
                  <c:v>3.4747605495260783</c:v>
                </c:pt>
                <c:pt idx="69">
                  <c:v>3.4574643474072189</c:v>
                </c:pt>
                <c:pt idx="70">
                  <c:v>3.8370125830020583</c:v>
                </c:pt>
                <c:pt idx="71">
                  <c:v>3.3140569219050753</c:v>
                </c:pt>
                <c:pt idx="72">
                  <c:v>3.1853591449703145</c:v>
                </c:pt>
                <c:pt idx="73">
                  <c:v>3.2268842630451293</c:v>
                </c:pt>
                <c:pt idx="74">
                  <c:v>3.1711876335873646</c:v>
                </c:pt>
                <c:pt idx="75">
                  <c:v>3.1005119437738524</c:v>
                </c:pt>
                <c:pt idx="76">
                  <c:v>3.2555987650997174</c:v>
                </c:pt>
                <c:pt idx="77">
                  <c:v>3.7144043683800474</c:v>
                </c:pt>
                <c:pt idx="78">
                  <c:v>4.0092100976143783</c:v>
                </c:pt>
                <c:pt idx="79">
                  <c:v>4.1379613540628828</c:v>
                </c:pt>
                <c:pt idx="80">
                  <c:v>4.4665813460002957</c:v>
                </c:pt>
                <c:pt idx="81">
                  <c:v>4.7518561603341327</c:v>
                </c:pt>
                <c:pt idx="82">
                  <c:v>4.5587066207385663</c:v>
                </c:pt>
                <c:pt idx="83">
                  <c:v>5.2162391635883676</c:v>
                </c:pt>
                <c:pt idx="84">
                  <c:v>5.9066852293524752</c:v>
                </c:pt>
                <c:pt idx="85">
                  <c:v>6.421839605538695</c:v>
                </c:pt>
                <c:pt idx="86">
                  <c:v>6.9584656436170906</c:v>
                </c:pt>
                <c:pt idx="87">
                  <c:v>7.3646047516988586</c:v>
                </c:pt>
                <c:pt idx="88">
                  <c:v>8.0759216456824934</c:v>
                </c:pt>
                <c:pt idx="89">
                  <c:v>8.1176319241231543</c:v>
                </c:pt>
                <c:pt idx="90">
                  <c:v>7.53153182223729</c:v>
                </c:pt>
                <c:pt idx="91">
                  <c:v>7.5340672601403913</c:v>
                </c:pt>
                <c:pt idx="92">
                  <c:v>7.0678790699679146</c:v>
                </c:pt>
                <c:pt idx="93">
                  <c:v>6.2024351481443158</c:v>
                </c:pt>
                <c:pt idx="94">
                  <c:v>5.1501471454227739</c:v>
                </c:pt>
                <c:pt idx="95">
                  <c:v>4.4835156713011246</c:v>
                </c:pt>
                <c:pt idx="96">
                  <c:v>3.8590481314819698</c:v>
                </c:pt>
                <c:pt idx="97">
                  <c:v>3.3635952107978584</c:v>
                </c:pt>
                <c:pt idx="98">
                  <c:v>2.7009455719892332</c:v>
                </c:pt>
                <c:pt idx="99">
                  <c:v>2.0821649319077644</c:v>
                </c:pt>
                <c:pt idx="100">
                  <c:v>1.2021732971433785</c:v>
                </c:pt>
                <c:pt idx="101">
                  <c:v>1.0374152397496339</c:v>
                </c:pt>
                <c:pt idx="102">
                  <c:v>1.5803020551158031</c:v>
                </c:pt>
                <c:pt idx="103">
                  <c:v>1.6815859408798508</c:v>
                </c:pt>
                <c:pt idx="104">
                  <c:v>1.9092316827042788</c:v>
                </c:pt>
                <c:pt idx="105">
                  <c:v>2.599978479120665</c:v>
                </c:pt>
                <c:pt idx="106">
                  <c:v>3.5532577690138658</c:v>
                </c:pt>
                <c:pt idx="107">
                  <c:v>4.0598170494711363</c:v>
                </c:pt>
                <c:pt idx="108">
                  <c:v>4.0536673156969165</c:v>
                </c:pt>
                <c:pt idx="109">
                  <c:v>3.9685069441364922</c:v>
                </c:pt>
                <c:pt idx="110">
                  <c:v>4.1424908384326864</c:v>
                </c:pt>
                <c:pt idx="111">
                  <c:v>4.2944808848424216</c:v>
                </c:pt>
                <c:pt idx="112">
                  <c:v>4.338366104866954</c:v>
                </c:pt>
                <c:pt idx="113">
                  <c:v>4.4851115881807866</c:v>
                </c:pt>
                <c:pt idx="114">
                  <c:v>4.3095062690257411</c:v>
                </c:pt>
                <c:pt idx="115">
                  <c:v>4.2414183671505112</c:v>
                </c:pt>
                <c:pt idx="116">
                  <c:v>4.177377387997975</c:v>
                </c:pt>
                <c:pt idx="117">
                  <c:v>4.368810625498047</c:v>
                </c:pt>
                <c:pt idx="118">
                  <c:v>4.6006956451290852</c:v>
                </c:pt>
                <c:pt idx="119">
                  <c:v>4.8375486856239389</c:v>
                </c:pt>
                <c:pt idx="120">
                  <c:v>4.9456072889274996</c:v>
                </c:pt>
                <c:pt idx="121">
                  <c:v>4.9561027475410997</c:v>
                </c:pt>
                <c:pt idx="122">
                  <c:v>5.092302467250919</c:v>
                </c:pt>
                <c:pt idx="123">
                  <c:v>5.0633230715404505</c:v>
                </c:pt>
                <c:pt idx="124">
                  <c:v>5.177415383821443</c:v>
                </c:pt>
                <c:pt idx="125">
                  <c:v>4.9247300024305956</c:v>
                </c:pt>
                <c:pt idx="126">
                  <c:v>5.0063220093634868</c:v>
                </c:pt>
                <c:pt idx="127">
                  <c:v>4.9024064854774299</c:v>
                </c:pt>
                <c:pt idx="128">
                  <c:v>4.9570558665412845</c:v>
                </c:pt>
                <c:pt idx="129">
                  <c:v>4.7108196480599194</c:v>
                </c:pt>
                <c:pt idx="130">
                  <c:v>4.3517325715500972</c:v>
                </c:pt>
                <c:pt idx="131">
                  <c:v>3.940094825544096</c:v>
                </c:pt>
                <c:pt idx="132">
                  <c:v>3.8501795253089819</c:v>
                </c:pt>
                <c:pt idx="133">
                  <c:v>4.2079927286526688</c:v>
                </c:pt>
                <c:pt idx="134">
                  <c:v>4.2010089243724771</c:v>
                </c:pt>
                <c:pt idx="135">
                  <c:v>4.1883531649766619</c:v>
                </c:pt>
                <c:pt idx="136">
                  <c:v>4.0746602773221907</c:v>
                </c:pt>
                <c:pt idx="137">
                  <c:v>3.978779554717129</c:v>
                </c:pt>
                <c:pt idx="138">
                  <c:v>4.1134969106440549</c:v>
                </c:pt>
                <c:pt idx="139">
                  <c:v>4.2101652928773508</c:v>
                </c:pt>
                <c:pt idx="140">
                  <c:v>3.9716812633610075</c:v>
                </c:pt>
                <c:pt idx="141">
                  <c:v>3.7407018901116964</c:v>
                </c:pt>
                <c:pt idx="142">
                  <c:v>4.1126721776140709</c:v>
                </c:pt>
                <c:pt idx="143">
                  <c:v>4.1453288309280101</c:v>
                </c:pt>
                <c:pt idx="144">
                  <c:v>4.4999079805802067</c:v>
                </c:pt>
                <c:pt idx="145">
                  <c:v>3.983420651416437</c:v>
                </c:pt>
                <c:pt idx="146">
                  <c:v>3.5265112674165962</c:v>
                </c:pt>
                <c:pt idx="147">
                  <c:v>3.3750021987123913</c:v>
                </c:pt>
                <c:pt idx="148">
                  <c:v>3.6102512685437516</c:v>
                </c:pt>
                <c:pt idx="149">
                  <c:v>4.0140603263459793</c:v>
                </c:pt>
                <c:pt idx="150">
                  <c:v>3.8318980704661052</c:v>
                </c:pt>
                <c:pt idx="151">
                  <c:v>3.9267162032874867</c:v>
                </c:pt>
                <c:pt idx="152">
                  <c:v>4.0804150314754315</c:v>
                </c:pt>
                <c:pt idx="153">
                  <c:v>4.4222986100362274</c:v>
                </c:pt>
                <c:pt idx="154">
                  <c:v>3.9202696729825517</c:v>
                </c:pt>
                <c:pt idx="155">
                  <c:v>3.7777292123634489</c:v>
                </c:pt>
                <c:pt idx="156">
                  <c:v>3.4615769480364338</c:v>
                </c:pt>
                <c:pt idx="157">
                  <c:v>3.7384084050403934</c:v>
                </c:pt>
                <c:pt idx="158">
                  <c:v>3.918566360210769</c:v>
                </c:pt>
                <c:pt idx="159">
                  <c:v>4.0875161820739878</c:v>
                </c:pt>
                <c:pt idx="160">
                  <c:v>3.7172839927704215</c:v>
                </c:pt>
                <c:pt idx="161">
                  <c:v>3.4490761454180259</c:v>
                </c:pt>
                <c:pt idx="162">
                  <c:v>3.3131215713065472</c:v>
                </c:pt>
                <c:pt idx="163">
                  <c:v>2.9499679695299874</c:v>
                </c:pt>
                <c:pt idx="164">
                  <c:v>2.7216155169235541</c:v>
                </c:pt>
                <c:pt idx="165">
                  <c:v>2.3726508902165468</c:v>
                </c:pt>
                <c:pt idx="166">
                  <c:v>2.5816872358449205</c:v>
                </c:pt>
                <c:pt idx="167">
                  <c:v>2.0960950554467539</c:v>
                </c:pt>
                <c:pt idx="168">
                  <c:v>1.9757172149977276</c:v>
                </c:pt>
                <c:pt idx="169">
                  <c:v>1.9973523334712933</c:v>
                </c:pt>
                <c:pt idx="170">
                  <c:v>1.8840043111963964</c:v>
                </c:pt>
                <c:pt idx="171">
                  <c:v>1.789788550775129</c:v>
                </c:pt>
                <c:pt idx="172">
                  <c:v>1.8863233873060063</c:v>
                </c:pt>
                <c:pt idx="173">
                  <c:v>1.5823890801241682</c:v>
                </c:pt>
                <c:pt idx="174">
                  <c:v>1.5491704396520689</c:v>
                </c:pt>
                <c:pt idx="175">
                  <c:v>1.5508791675840372</c:v>
                </c:pt>
                <c:pt idx="176">
                  <c:v>1.5868509717497861</c:v>
                </c:pt>
                <c:pt idx="177">
                  <c:v>1.576658929422033</c:v>
                </c:pt>
                <c:pt idx="178">
                  <c:v>1.4814232935047418</c:v>
                </c:pt>
                <c:pt idx="179">
                  <c:v>1.7706697963666809</c:v>
                </c:pt>
                <c:pt idx="180">
                  <c:v>1.8074437190282073</c:v>
                </c:pt>
                <c:pt idx="181">
                  <c:v>1.7244114484008579</c:v>
                </c:pt>
                <c:pt idx="182">
                  <c:v>1.8301625362020066</c:v>
                </c:pt>
                <c:pt idx="183">
                  <c:v>1.9119383382643298</c:v>
                </c:pt>
                <c:pt idx="184">
                  <c:v>1.9648615644371128</c:v>
                </c:pt>
                <c:pt idx="185">
                  <c:v>1.9746745140285946</c:v>
                </c:pt>
                <c:pt idx="186">
                  <c:v>1.755567609912527</c:v>
                </c:pt>
                <c:pt idx="187">
                  <c:v>1.8533780920108396</c:v>
                </c:pt>
                <c:pt idx="188">
                  <c:v>1.902682906968624</c:v>
                </c:pt>
                <c:pt idx="189">
                  <c:v>1.9939850852218011</c:v>
                </c:pt>
                <c:pt idx="190">
                  <c:v>1.9619332880474742</c:v>
                </c:pt>
                <c:pt idx="191">
                  <c:v>2.1225394156954267</c:v>
                </c:pt>
                <c:pt idx="192">
                  <c:v>2.1675030835039468</c:v>
                </c:pt>
                <c:pt idx="193">
                  <c:v>2.012082745514959</c:v>
                </c:pt>
                <c:pt idx="194">
                  <c:v>1.9831200933059765</c:v>
                </c:pt>
                <c:pt idx="195">
                  <c:v>1.7646539448169936</c:v>
                </c:pt>
                <c:pt idx="196">
                  <c:v>1.6402468380204938</c:v>
                </c:pt>
                <c:pt idx="197">
                  <c:v>1.6853747987558627</c:v>
                </c:pt>
                <c:pt idx="198">
                  <c:v>1.9002731157796156</c:v>
                </c:pt>
                <c:pt idx="199">
                  <c:v>1.9781019645558231</c:v>
                </c:pt>
                <c:pt idx="200">
                  <c:v>2.0443543064031586</c:v>
                </c:pt>
                <c:pt idx="201">
                  <c:v>2.2479639627840955</c:v>
                </c:pt>
                <c:pt idx="202">
                  <c:v>2.3265803959040823</c:v>
                </c:pt>
                <c:pt idx="203">
                  <c:v>2.3866149200623994</c:v>
                </c:pt>
                <c:pt idx="204">
                  <c:v>2.3086687369739569</c:v>
                </c:pt>
                <c:pt idx="205">
                  <c:v>2.3832133853337418</c:v>
                </c:pt>
                <c:pt idx="206">
                  <c:v>2.4549877365383526</c:v>
                </c:pt>
                <c:pt idx="207">
                  <c:v>2.5647210078915785</c:v>
                </c:pt>
                <c:pt idx="208">
                  <c:v>2.69402214831464</c:v>
                </c:pt>
                <c:pt idx="209">
                  <c:v>2.780755066644629</c:v>
                </c:pt>
                <c:pt idx="210">
                  <c:v>2.8440262276328361</c:v>
                </c:pt>
                <c:pt idx="211">
                  <c:v>2.7984191171950803</c:v>
                </c:pt>
                <c:pt idx="212">
                  <c:v>2.6903172096324903</c:v>
                </c:pt>
                <c:pt idx="213">
                  <c:v>2.1636983866834987</c:v>
                </c:pt>
                <c:pt idx="214">
                  <c:v>1.8457681231981957</c:v>
                </c:pt>
                <c:pt idx="215">
                  <c:v>1.6377559283248166</c:v>
                </c:pt>
                <c:pt idx="216">
                  <c:v>1.7913973241158041</c:v>
                </c:pt>
                <c:pt idx="217">
                  <c:v>1.912172917673242</c:v>
                </c:pt>
                <c:pt idx="218">
                  <c:v>2.0107572155580251</c:v>
                </c:pt>
                <c:pt idx="219">
                  <c:v>2.1944276016656872</c:v>
                </c:pt>
                <c:pt idx="220">
                  <c:v>2.0841231220407961</c:v>
                </c:pt>
                <c:pt idx="221">
                  <c:v>2.0009815290618764</c:v>
                </c:pt>
                <c:pt idx="222">
                  <c:v>1.9462250471355689</c:v>
                </c:pt>
                <c:pt idx="223">
                  <c:v>1.9566894511142774</c:v>
                </c:pt>
                <c:pt idx="224">
                  <c:v>2.0179824821574983</c:v>
                </c:pt>
                <c:pt idx="225">
                  <c:v>2.2972086046122269</c:v>
                </c:pt>
                <c:pt idx="226">
                  <c:v>2.8246750393322788</c:v>
                </c:pt>
                <c:pt idx="227">
                  <c:v>2.7486509437110116</c:v>
                </c:pt>
                <c:pt idx="228">
                  <c:v>2.7084736042862949</c:v>
                </c:pt>
                <c:pt idx="229">
                  <c:v>2.1613245176166482</c:v>
                </c:pt>
                <c:pt idx="230">
                  <c:v>1.5507917317982476</c:v>
                </c:pt>
                <c:pt idx="231">
                  <c:v>1.144865774786427</c:v>
                </c:pt>
                <c:pt idx="232">
                  <c:v>1.4101360513781387</c:v>
                </c:pt>
                <c:pt idx="233">
                  <c:v>1.2071084240702121</c:v>
                </c:pt>
                <c:pt idx="234">
                  <c:v>1.4651455844597545</c:v>
                </c:pt>
                <c:pt idx="235">
                  <c:v>1.1583003742337372</c:v>
                </c:pt>
                <c:pt idx="236">
                  <c:v>1.3657007198570459</c:v>
                </c:pt>
                <c:pt idx="237">
                  <c:v>1.3390633576375661</c:v>
                </c:pt>
                <c:pt idx="238">
                  <c:v>1.1096103043095302</c:v>
                </c:pt>
                <c:pt idx="239">
                  <c:v>1.6553342636156878</c:v>
                </c:pt>
                <c:pt idx="240">
                  <c:v>1.3638222894416492</c:v>
                </c:pt>
                <c:pt idx="241">
                  <c:v>1.8368109949935834</c:v>
                </c:pt>
                <c:pt idx="242">
                  <c:v>2.4244849560608599</c:v>
                </c:pt>
                <c:pt idx="243">
                  <c:v>2.7752903177493158</c:v>
                </c:pt>
                <c:pt idx="244">
                  <c:v>2.3613801303665567</c:v>
                </c:pt>
                <c:pt idx="245">
                  <c:v>2.5581654714228699</c:v>
                </c:pt>
                <c:pt idx="246">
                  <c:v>2.2910894888539981</c:v>
                </c:pt>
                <c:pt idx="247">
                  <c:v>2.3923294578835121</c:v>
                </c:pt>
                <c:pt idx="248">
                  <c:v>2.7405384545779214</c:v>
                </c:pt>
                <c:pt idx="249">
                  <c:v>3.063416224351923</c:v>
                </c:pt>
                <c:pt idx="250">
                  <c:v>2.9530247535744389</c:v>
                </c:pt>
                <c:pt idx="251">
                  <c:v>2.8125434482299223</c:v>
                </c:pt>
                <c:pt idx="252">
                  <c:v>3.3130570870973628</c:v>
                </c:pt>
                <c:pt idx="253">
                  <c:v>3.870664165534667</c:v>
                </c:pt>
                <c:pt idx="254">
                  <c:v>4.0733275146730827</c:v>
                </c:pt>
                <c:pt idx="255">
                  <c:v>4.3609570763489431</c:v>
                </c:pt>
                <c:pt idx="256">
                  <c:v>4.8948882259353983</c:v>
                </c:pt>
                <c:pt idx="257">
                  <c:v>5.0663299231727184</c:v>
                </c:pt>
                <c:pt idx="258">
                  <c:v>5.0677882432616057</c:v>
                </c:pt>
                <c:pt idx="259">
                  <c:v>5.5030047925743499</c:v>
                </c:pt>
                <c:pt idx="260">
                  <c:v>4.9754668416735948</c:v>
                </c:pt>
                <c:pt idx="261">
                  <c:v>4.6923784762284644</c:v>
                </c:pt>
                <c:pt idx="262">
                  <c:v>4.8076384436362547</c:v>
                </c:pt>
                <c:pt idx="263">
                  <c:v>4.8738429631036677</c:v>
                </c:pt>
                <c:pt idx="264">
                  <c:v>4.6050595201247155</c:v>
                </c:pt>
                <c:pt idx="265">
                  <c:v>3.9686302873662864</c:v>
                </c:pt>
                <c:pt idx="266">
                  <c:v>3.6107209861172138</c:v>
                </c:pt>
                <c:pt idx="267">
                  <c:v>3.0932111248978194</c:v>
                </c:pt>
                <c:pt idx="268">
                  <c:v>2.8311425740142031</c:v>
                </c:pt>
                <c:pt idx="269">
                  <c:v>2.9043186423486604</c:v>
                </c:pt>
                <c:pt idx="270">
                  <c:v>3.0847172511527448</c:v>
                </c:pt>
                <c:pt idx="271">
                  <c:v>2.800226776859418</c:v>
                </c:pt>
                <c:pt idx="272">
                  <c:v>2.7302026618839794</c:v>
                </c:pt>
                <c:pt idx="273">
                  <c:v>2.5917224018988505</c:v>
                </c:pt>
                <c:pt idx="274">
                  <c:v>2.5192144166187771</c:v>
                </c:pt>
                <c:pt idx="275">
                  <c:v>2.1622437380133834</c:v>
                </c:pt>
                <c:pt idx="276">
                  <c:v>2.2384363553428317</c:v>
                </c:pt>
                <c:pt idx="277">
                  <c:v>2.2862918420617735</c:v>
                </c:pt>
                <c:pt idx="278">
                  <c:v>2.2089593803943757</c:v>
                </c:pt>
                <c:pt idx="279">
                  <c:v>2.4698874076912949</c:v>
                </c:pt>
                <c:pt idx="280">
                  <c:v>2.3199356356980516</c:v>
                </c:pt>
                <c:pt idx="281">
                  <c:v>2.3396324064174063</c:v>
                </c:pt>
                <c:pt idx="282">
                  <c:v>2.0842138055429293</c:v>
                </c:pt>
                <c:pt idx="283">
                  <c:v>2.0461361273826473</c:v>
                </c:pt>
                <c:pt idx="284">
                  <c:v>1.9933740898497645</c:v>
                </c:pt>
                <c:pt idx="285">
                  <c:v>1.9659386588724814</c:v>
                </c:pt>
                <c:pt idx="286">
                  <c:v>2.0134845487009678</c:v>
                </c:pt>
                <c:pt idx="287">
                  <c:v>1.8059698133317146</c:v>
                </c:pt>
                <c:pt idx="288">
                  <c:v>1.3862773981823273</c:v>
                </c:pt>
                <c:pt idx="289">
                  <c:v>1.3908382048428121</c:v>
                </c:pt>
              </c:numCache>
            </c:numRef>
          </c:val>
          <c:smooth val="0"/>
          <c:extLst>
            <c:ext xmlns:c16="http://schemas.microsoft.com/office/drawing/2014/chart" uri="{C3380CC4-5D6E-409C-BE32-E72D297353CC}">
              <c16:uniqueId val="{00000001-6DF0-47D9-A006-6A39637CD9E0}"/>
            </c:ext>
          </c:extLst>
        </c:ser>
        <c:ser>
          <c:idx val="2"/>
          <c:order val="2"/>
          <c:tx>
            <c:v>EMEA (ex. Turkey &amp; Russia)</c:v>
          </c:tx>
          <c:spPr>
            <a:ln w="19050" cap="rnd">
              <a:solidFill>
                <a:srgbClr val="E36331"/>
              </a:solidFill>
              <a:round/>
            </a:ln>
            <a:effectLst/>
          </c:spPr>
          <c:marker>
            <c:symbol val="none"/>
          </c:marker>
          <c:cat>
            <c:numRef>
              <c:f>'% yy headline core food fuel'!$A$6:$A$295</c:f>
              <c:numCache>
                <c:formatCode>m/d/yyyy</c:formatCode>
                <c:ptCount val="290"/>
                <c:pt idx="0">
                  <c:v>36923</c:v>
                </c:pt>
                <c:pt idx="1">
                  <c:v>36951</c:v>
                </c:pt>
                <c:pt idx="2">
                  <c:v>36982</c:v>
                </c:pt>
                <c:pt idx="3">
                  <c:v>37012</c:v>
                </c:pt>
                <c:pt idx="4">
                  <c:v>37043</c:v>
                </c:pt>
                <c:pt idx="5">
                  <c:v>37073</c:v>
                </c:pt>
                <c:pt idx="6">
                  <c:v>37104</c:v>
                </c:pt>
                <c:pt idx="7">
                  <c:v>37135</c:v>
                </c:pt>
                <c:pt idx="8">
                  <c:v>37165</c:v>
                </c:pt>
                <c:pt idx="9">
                  <c:v>37196</c:v>
                </c:pt>
                <c:pt idx="10">
                  <c:v>37226</c:v>
                </c:pt>
                <c:pt idx="11">
                  <c:v>37257</c:v>
                </c:pt>
                <c:pt idx="12">
                  <c:v>37288</c:v>
                </c:pt>
                <c:pt idx="13">
                  <c:v>37316</c:v>
                </c:pt>
                <c:pt idx="14">
                  <c:v>37347</c:v>
                </c:pt>
                <c:pt idx="15">
                  <c:v>37377</c:v>
                </c:pt>
                <c:pt idx="16">
                  <c:v>37408</c:v>
                </c:pt>
                <c:pt idx="17">
                  <c:v>37438</c:v>
                </c:pt>
                <c:pt idx="18">
                  <c:v>37469</c:v>
                </c:pt>
                <c:pt idx="19">
                  <c:v>37500</c:v>
                </c:pt>
                <c:pt idx="20">
                  <c:v>37530</c:v>
                </c:pt>
                <c:pt idx="21">
                  <c:v>37561</c:v>
                </c:pt>
                <c:pt idx="22">
                  <c:v>37591</c:v>
                </c:pt>
                <c:pt idx="23">
                  <c:v>37622</c:v>
                </c:pt>
                <c:pt idx="24">
                  <c:v>37653</c:v>
                </c:pt>
                <c:pt idx="25">
                  <c:v>37681</c:v>
                </c:pt>
                <c:pt idx="26">
                  <c:v>37712</c:v>
                </c:pt>
                <c:pt idx="27">
                  <c:v>37742</c:v>
                </c:pt>
                <c:pt idx="28">
                  <c:v>37773</c:v>
                </c:pt>
                <c:pt idx="29">
                  <c:v>37803</c:v>
                </c:pt>
                <c:pt idx="30">
                  <c:v>37834</c:v>
                </c:pt>
                <c:pt idx="31">
                  <c:v>37865</c:v>
                </c:pt>
                <c:pt idx="32">
                  <c:v>37895</c:v>
                </c:pt>
                <c:pt idx="33">
                  <c:v>37926</c:v>
                </c:pt>
                <c:pt idx="34">
                  <c:v>37956</c:v>
                </c:pt>
                <c:pt idx="35">
                  <c:v>37987</c:v>
                </c:pt>
                <c:pt idx="36">
                  <c:v>38018</c:v>
                </c:pt>
                <c:pt idx="37">
                  <c:v>38047</c:v>
                </c:pt>
                <c:pt idx="38">
                  <c:v>38078</c:v>
                </c:pt>
                <c:pt idx="39">
                  <c:v>38108</c:v>
                </c:pt>
                <c:pt idx="40">
                  <c:v>38139</c:v>
                </c:pt>
                <c:pt idx="41">
                  <c:v>38169</c:v>
                </c:pt>
                <c:pt idx="42">
                  <c:v>38200</c:v>
                </c:pt>
                <c:pt idx="43">
                  <c:v>38231</c:v>
                </c:pt>
                <c:pt idx="44">
                  <c:v>38261</c:v>
                </c:pt>
                <c:pt idx="45">
                  <c:v>38292</c:v>
                </c:pt>
                <c:pt idx="46">
                  <c:v>38322</c:v>
                </c:pt>
                <c:pt idx="47">
                  <c:v>38353</c:v>
                </c:pt>
                <c:pt idx="48">
                  <c:v>38384</c:v>
                </c:pt>
                <c:pt idx="49">
                  <c:v>38412</c:v>
                </c:pt>
                <c:pt idx="50">
                  <c:v>38443</c:v>
                </c:pt>
                <c:pt idx="51">
                  <c:v>38473</c:v>
                </c:pt>
                <c:pt idx="52">
                  <c:v>38504</c:v>
                </c:pt>
                <c:pt idx="53">
                  <c:v>38534</c:v>
                </c:pt>
                <c:pt idx="54">
                  <c:v>38565</c:v>
                </c:pt>
                <c:pt idx="55">
                  <c:v>38596</c:v>
                </c:pt>
                <c:pt idx="56">
                  <c:v>38626</c:v>
                </c:pt>
                <c:pt idx="57">
                  <c:v>38657</c:v>
                </c:pt>
                <c:pt idx="58">
                  <c:v>38687</c:v>
                </c:pt>
                <c:pt idx="59">
                  <c:v>38718</c:v>
                </c:pt>
                <c:pt idx="60">
                  <c:v>38749</c:v>
                </c:pt>
                <c:pt idx="61">
                  <c:v>38777</c:v>
                </c:pt>
                <c:pt idx="62">
                  <c:v>38808</c:v>
                </c:pt>
                <c:pt idx="63">
                  <c:v>38838</c:v>
                </c:pt>
                <c:pt idx="64">
                  <c:v>38869</c:v>
                </c:pt>
                <c:pt idx="65">
                  <c:v>38899</c:v>
                </c:pt>
                <c:pt idx="66">
                  <c:v>38930</c:v>
                </c:pt>
                <c:pt idx="67">
                  <c:v>38961</c:v>
                </c:pt>
                <c:pt idx="68">
                  <c:v>38991</c:v>
                </c:pt>
                <c:pt idx="69">
                  <c:v>39022</c:v>
                </c:pt>
                <c:pt idx="70">
                  <c:v>39052</c:v>
                </c:pt>
                <c:pt idx="71">
                  <c:v>39083</c:v>
                </c:pt>
                <c:pt idx="72">
                  <c:v>39114</c:v>
                </c:pt>
                <c:pt idx="73">
                  <c:v>39142</c:v>
                </c:pt>
                <c:pt idx="74">
                  <c:v>39173</c:v>
                </c:pt>
                <c:pt idx="75">
                  <c:v>39203</c:v>
                </c:pt>
                <c:pt idx="76">
                  <c:v>39234</c:v>
                </c:pt>
                <c:pt idx="77">
                  <c:v>39264</c:v>
                </c:pt>
                <c:pt idx="78">
                  <c:v>39295</c:v>
                </c:pt>
                <c:pt idx="79">
                  <c:v>39326</c:v>
                </c:pt>
                <c:pt idx="80">
                  <c:v>39356</c:v>
                </c:pt>
                <c:pt idx="81">
                  <c:v>39387</c:v>
                </c:pt>
                <c:pt idx="82">
                  <c:v>39417</c:v>
                </c:pt>
                <c:pt idx="83">
                  <c:v>39448</c:v>
                </c:pt>
                <c:pt idx="84">
                  <c:v>39479</c:v>
                </c:pt>
                <c:pt idx="85">
                  <c:v>39508</c:v>
                </c:pt>
                <c:pt idx="86">
                  <c:v>39539</c:v>
                </c:pt>
                <c:pt idx="87">
                  <c:v>39569</c:v>
                </c:pt>
                <c:pt idx="88">
                  <c:v>39600</c:v>
                </c:pt>
                <c:pt idx="89">
                  <c:v>39630</c:v>
                </c:pt>
                <c:pt idx="90">
                  <c:v>39661</c:v>
                </c:pt>
                <c:pt idx="91">
                  <c:v>39692</c:v>
                </c:pt>
                <c:pt idx="92">
                  <c:v>39722</c:v>
                </c:pt>
                <c:pt idx="93">
                  <c:v>39753</c:v>
                </c:pt>
                <c:pt idx="94">
                  <c:v>39783</c:v>
                </c:pt>
                <c:pt idx="95">
                  <c:v>39814</c:v>
                </c:pt>
                <c:pt idx="96">
                  <c:v>39845</c:v>
                </c:pt>
                <c:pt idx="97">
                  <c:v>39873</c:v>
                </c:pt>
                <c:pt idx="98">
                  <c:v>39904</c:v>
                </c:pt>
                <c:pt idx="99">
                  <c:v>39934</c:v>
                </c:pt>
                <c:pt idx="100">
                  <c:v>39965</c:v>
                </c:pt>
                <c:pt idx="101">
                  <c:v>39995</c:v>
                </c:pt>
                <c:pt idx="102">
                  <c:v>40026</c:v>
                </c:pt>
                <c:pt idx="103">
                  <c:v>40057</c:v>
                </c:pt>
                <c:pt idx="104">
                  <c:v>40087</c:v>
                </c:pt>
                <c:pt idx="105">
                  <c:v>40118</c:v>
                </c:pt>
                <c:pt idx="106">
                  <c:v>40148</c:v>
                </c:pt>
                <c:pt idx="107">
                  <c:v>40179</c:v>
                </c:pt>
                <c:pt idx="108">
                  <c:v>40210</c:v>
                </c:pt>
                <c:pt idx="109">
                  <c:v>40238</c:v>
                </c:pt>
                <c:pt idx="110">
                  <c:v>40269</c:v>
                </c:pt>
                <c:pt idx="111">
                  <c:v>40299</c:v>
                </c:pt>
                <c:pt idx="112">
                  <c:v>40330</c:v>
                </c:pt>
                <c:pt idx="113">
                  <c:v>40360</c:v>
                </c:pt>
                <c:pt idx="114">
                  <c:v>40391</c:v>
                </c:pt>
                <c:pt idx="115">
                  <c:v>40422</c:v>
                </c:pt>
                <c:pt idx="116">
                  <c:v>40452</c:v>
                </c:pt>
                <c:pt idx="117">
                  <c:v>40483</c:v>
                </c:pt>
                <c:pt idx="118">
                  <c:v>40513</c:v>
                </c:pt>
                <c:pt idx="119">
                  <c:v>40544</c:v>
                </c:pt>
                <c:pt idx="120">
                  <c:v>40575</c:v>
                </c:pt>
                <c:pt idx="121">
                  <c:v>40603</c:v>
                </c:pt>
                <c:pt idx="122">
                  <c:v>40634</c:v>
                </c:pt>
                <c:pt idx="123">
                  <c:v>40664</c:v>
                </c:pt>
                <c:pt idx="124">
                  <c:v>40695</c:v>
                </c:pt>
                <c:pt idx="125">
                  <c:v>40725</c:v>
                </c:pt>
                <c:pt idx="126">
                  <c:v>40756</c:v>
                </c:pt>
                <c:pt idx="127">
                  <c:v>40787</c:v>
                </c:pt>
                <c:pt idx="128">
                  <c:v>40817</c:v>
                </c:pt>
                <c:pt idx="129">
                  <c:v>40848</c:v>
                </c:pt>
                <c:pt idx="130">
                  <c:v>40878</c:v>
                </c:pt>
                <c:pt idx="131">
                  <c:v>40909</c:v>
                </c:pt>
                <c:pt idx="132">
                  <c:v>40940</c:v>
                </c:pt>
                <c:pt idx="133">
                  <c:v>40969</c:v>
                </c:pt>
                <c:pt idx="134">
                  <c:v>41000</c:v>
                </c:pt>
                <c:pt idx="135">
                  <c:v>41030</c:v>
                </c:pt>
                <c:pt idx="136">
                  <c:v>41061</c:v>
                </c:pt>
                <c:pt idx="137">
                  <c:v>41091</c:v>
                </c:pt>
                <c:pt idx="138">
                  <c:v>41122</c:v>
                </c:pt>
                <c:pt idx="139">
                  <c:v>41153</c:v>
                </c:pt>
                <c:pt idx="140">
                  <c:v>41183</c:v>
                </c:pt>
                <c:pt idx="141">
                  <c:v>41214</c:v>
                </c:pt>
                <c:pt idx="142">
                  <c:v>41244</c:v>
                </c:pt>
                <c:pt idx="143">
                  <c:v>41275</c:v>
                </c:pt>
                <c:pt idx="144">
                  <c:v>41306</c:v>
                </c:pt>
                <c:pt idx="145">
                  <c:v>41334</c:v>
                </c:pt>
                <c:pt idx="146">
                  <c:v>41365</c:v>
                </c:pt>
                <c:pt idx="147">
                  <c:v>41395</c:v>
                </c:pt>
                <c:pt idx="148">
                  <c:v>41426</c:v>
                </c:pt>
                <c:pt idx="149">
                  <c:v>41456</c:v>
                </c:pt>
                <c:pt idx="150">
                  <c:v>41487</c:v>
                </c:pt>
                <c:pt idx="151">
                  <c:v>41518</c:v>
                </c:pt>
                <c:pt idx="152">
                  <c:v>41548</c:v>
                </c:pt>
                <c:pt idx="153">
                  <c:v>41579</c:v>
                </c:pt>
                <c:pt idx="154">
                  <c:v>41609</c:v>
                </c:pt>
                <c:pt idx="155">
                  <c:v>41640</c:v>
                </c:pt>
                <c:pt idx="156">
                  <c:v>41671</c:v>
                </c:pt>
                <c:pt idx="157">
                  <c:v>41699</c:v>
                </c:pt>
                <c:pt idx="158">
                  <c:v>41730</c:v>
                </c:pt>
                <c:pt idx="159">
                  <c:v>41760</c:v>
                </c:pt>
                <c:pt idx="160">
                  <c:v>41791</c:v>
                </c:pt>
                <c:pt idx="161">
                  <c:v>41821</c:v>
                </c:pt>
                <c:pt idx="162">
                  <c:v>41852</c:v>
                </c:pt>
                <c:pt idx="163">
                  <c:v>41883</c:v>
                </c:pt>
                <c:pt idx="164">
                  <c:v>41913</c:v>
                </c:pt>
                <c:pt idx="165">
                  <c:v>41944</c:v>
                </c:pt>
                <c:pt idx="166">
                  <c:v>41974</c:v>
                </c:pt>
                <c:pt idx="167">
                  <c:v>42005</c:v>
                </c:pt>
                <c:pt idx="168">
                  <c:v>42036</c:v>
                </c:pt>
                <c:pt idx="169">
                  <c:v>42064</c:v>
                </c:pt>
                <c:pt idx="170">
                  <c:v>42095</c:v>
                </c:pt>
                <c:pt idx="171">
                  <c:v>42125</c:v>
                </c:pt>
                <c:pt idx="172">
                  <c:v>42156</c:v>
                </c:pt>
                <c:pt idx="173">
                  <c:v>42186</c:v>
                </c:pt>
                <c:pt idx="174">
                  <c:v>42217</c:v>
                </c:pt>
                <c:pt idx="175">
                  <c:v>42248</c:v>
                </c:pt>
                <c:pt idx="176">
                  <c:v>42278</c:v>
                </c:pt>
                <c:pt idx="177">
                  <c:v>42309</c:v>
                </c:pt>
                <c:pt idx="178">
                  <c:v>42339</c:v>
                </c:pt>
                <c:pt idx="179">
                  <c:v>42370</c:v>
                </c:pt>
                <c:pt idx="180">
                  <c:v>42401</c:v>
                </c:pt>
                <c:pt idx="181">
                  <c:v>42430</c:v>
                </c:pt>
                <c:pt idx="182">
                  <c:v>42461</c:v>
                </c:pt>
                <c:pt idx="183">
                  <c:v>42491</c:v>
                </c:pt>
                <c:pt idx="184">
                  <c:v>42522</c:v>
                </c:pt>
                <c:pt idx="185">
                  <c:v>42552</c:v>
                </c:pt>
                <c:pt idx="186">
                  <c:v>42583</c:v>
                </c:pt>
                <c:pt idx="187">
                  <c:v>42614</c:v>
                </c:pt>
                <c:pt idx="188">
                  <c:v>42644</c:v>
                </c:pt>
                <c:pt idx="189">
                  <c:v>42675</c:v>
                </c:pt>
                <c:pt idx="190">
                  <c:v>42705</c:v>
                </c:pt>
                <c:pt idx="191">
                  <c:v>42736</c:v>
                </c:pt>
                <c:pt idx="192">
                  <c:v>42767</c:v>
                </c:pt>
                <c:pt idx="193">
                  <c:v>42795</c:v>
                </c:pt>
                <c:pt idx="194">
                  <c:v>42826</c:v>
                </c:pt>
                <c:pt idx="195">
                  <c:v>42856</c:v>
                </c:pt>
                <c:pt idx="196">
                  <c:v>42887</c:v>
                </c:pt>
                <c:pt idx="197">
                  <c:v>42917</c:v>
                </c:pt>
                <c:pt idx="198">
                  <c:v>42948</c:v>
                </c:pt>
                <c:pt idx="199">
                  <c:v>42979</c:v>
                </c:pt>
                <c:pt idx="200">
                  <c:v>43009</c:v>
                </c:pt>
                <c:pt idx="201">
                  <c:v>43040</c:v>
                </c:pt>
                <c:pt idx="202">
                  <c:v>43070</c:v>
                </c:pt>
                <c:pt idx="203">
                  <c:v>43101</c:v>
                </c:pt>
                <c:pt idx="204">
                  <c:v>43132</c:v>
                </c:pt>
                <c:pt idx="205">
                  <c:v>43160</c:v>
                </c:pt>
                <c:pt idx="206">
                  <c:v>43191</c:v>
                </c:pt>
                <c:pt idx="207">
                  <c:v>43221</c:v>
                </c:pt>
                <c:pt idx="208">
                  <c:v>43252</c:v>
                </c:pt>
                <c:pt idx="209">
                  <c:v>43282</c:v>
                </c:pt>
                <c:pt idx="210">
                  <c:v>43313</c:v>
                </c:pt>
                <c:pt idx="211">
                  <c:v>43344</c:v>
                </c:pt>
                <c:pt idx="212">
                  <c:v>43374</c:v>
                </c:pt>
                <c:pt idx="213">
                  <c:v>43405</c:v>
                </c:pt>
                <c:pt idx="214">
                  <c:v>43435</c:v>
                </c:pt>
                <c:pt idx="215">
                  <c:v>43466</c:v>
                </c:pt>
                <c:pt idx="216">
                  <c:v>43497</c:v>
                </c:pt>
                <c:pt idx="217">
                  <c:v>43525</c:v>
                </c:pt>
                <c:pt idx="218">
                  <c:v>43556</c:v>
                </c:pt>
                <c:pt idx="219">
                  <c:v>43586</c:v>
                </c:pt>
                <c:pt idx="220">
                  <c:v>43617</c:v>
                </c:pt>
                <c:pt idx="221">
                  <c:v>43647</c:v>
                </c:pt>
                <c:pt idx="222">
                  <c:v>43678</c:v>
                </c:pt>
                <c:pt idx="223">
                  <c:v>43709</c:v>
                </c:pt>
                <c:pt idx="224">
                  <c:v>43739</c:v>
                </c:pt>
                <c:pt idx="225">
                  <c:v>43770</c:v>
                </c:pt>
                <c:pt idx="226">
                  <c:v>43800</c:v>
                </c:pt>
                <c:pt idx="227">
                  <c:v>43831</c:v>
                </c:pt>
                <c:pt idx="228">
                  <c:v>43862</c:v>
                </c:pt>
                <c:pt idx="229">
                  <c:v>43891</c:v>
                </c:pt>
                <c:pt idx="230">
                  <c:v>43922</c:v>
                </c:pt>
                <c:pt idx="231">
                  <c:v>43952</c:v>
                </c:pt>
                <c:pt idx="232">
                  <c:v>43983</c:v>
                </c:pt>
                <c:pt idx="233">
                  <c:v>44013</c:v>
                </c:pt>
                <c:pt idx="234">
                  <c:v>44044</c:v>
                </c:pt>
                <c:pt idx="235">
                  <c:v>44075</c:v>
                </c:pt>
                <c:pt idx="236">
                  <c:v>44105</c:v>
                </c:pt>
                <c:pt idx="237">
                  <c:v>44136</c:v>
                </c:pt>
                <c:pt idx="238">
                  <c:v>44166</c:v>
                </c:pt>
                <c:pt idx="239">
                  <c:v>44197</c:v>
                </c:pt>
                <c:pt idx="240">
                  <c:v>44228</c:v>
                </c:pt>
                <c:pt idx="241">
                  <c:v>44256</c:v>
                </c:pt>
                <c:pt idx="242">
                  <c:v>44287</c:v>
                </c:pt>
                <c:pt idx="243">
                  <c:v>44317</c:v>
                </c:pt>
                <c:pt idx="244">
                  <c:v>44348</c:v>
                </c:pt>
                <c:pt idx="245">
                  <c:v>44378</c:v>
                </c:pt>
                <c:pt idx="246">
                  <c:v>44409</c:v>
                </c:pt>
                <c:pt idx="247">
                  <c:v>44440</c:v>
                </c:pt>
                <c:pt idx="248">
                  <c:v>44470</c:v>
                </c:pt>
                <c:pt idx="249">
                  <c:v>44501</c:v>
                </c:pt>
                <c:pt idx="250">
                  <c:v>44531</c:v>
                </c:pt>
                <c:pt idx="251">
                  <c:v>44562</c:v>
                </c:pt>
                <c:pt idx="252">
                  <c:v>44593</c:v>
                </c:pt>
                <c:pt idx="253">
                  <c:v>44621</c:v>
                </c:pt>
                <c:pt idx="254">
                  <c:v>44652</c:v>
                </c:pt>
                <c:pt idx="255">
                  <c:v>44682</c:v>
                </c:pt>
                <c:pt idx="256">
                  <c:v>44713</c:v>
                </c:pt>
                <c:pt idx="257">
                  <c:v>44743</c:v>
                </c:pt>
                <c:pt idx="258">
                  <c:v>44774</c:v>
                </c:pt>
                <c:pt idx="259">
                  <c:v>44805</c:v>
                </c:pt>
                <c:pt idx="260">
                  <c:v>44835</c:v>
                </c:pt>
                <c:pt idx="261">
                  <c:v>44866</c:v>
                </c:pt>
                <c:pt idx="262">
                  <c:v>44896</c:v>
                </c:pt>
                <c:pt idx="263">
                  <c:v>44927</c:v>
                </c:pt>
                <c:pt idx="264">
                  <c:v>44958</c:v>
                </c:pt>
                <c:pt idx="265">
                  <c:v>44986</c:v>
                </c:pt>
                <c:pt idx="266">
                  <c:v>45017</c:v>
                </c:pt>
                <c:pt idx="267">
                  <c:v>45047</c:v>
                </c:pt>
                <c:pt idx="268">
                  <c:v>45078</c:v>
                </c:pt>
                <c:pt idx="269">
                  <c:v>45108</c:v>
                </c:pt>
                <c:pt idx="270">
                  <c:v>45139</c:v>
                </c:pt>
                <c:pt idx="271">
                  <c:v>45170</c:v>
                </c:pt>
                <c:pt idx="272">
                  <c:v>45200</c:v>
                </c:pt>
                <c:pt idx="273">
                  <c:v>45231</c:v>
                </c:pt>
                <c:pt idx="274">
                  <c:v>45261</c:v>
                </c:pt>
                <c:pt idx="275">
                  <c:v>45292</c:v>
                </c:pt>
                <c:pt idx="276">
                  <c:v>45323</c:v>
                </c:pt>
                <c:pt idx="277">
                  <c:v>45352</c:v>
                </c:pt>
                <c:pt idx="278">
                  <c:v>45383</c:v>
                </c:pt>
                <c:pt idx="279">
                  <c:v>45413</c:v>
                </c:pt>
                <c:pt idx="280">
                  <c:v>45444</c:v>
                </c:pt>
                <c:pt idx="281">
                  <c:v>45474</c:v>
                </c:pt>
                <c:pt idx="282">
                  <c:v>45505</c:v>
                </c:pt>
                <c:pt idx="283">
                  <c:v>45536</c:v>
                </c:pt>
                <c:pt idx="284">
                  <c:v>45566</c:v>
                </c:pt>
                <c:pt idx="285">
                  <c:v>45597</c:v>
                </c:pt>
                <c:pt idx="286">
                  <c:v>45627</c:v>
                </c:pt>
                <c:pt idx="287">
                  <c:v>45658</c:v>
                </c:pt>
                <c:pt idx="288">
                  <c:v>45689</c:v>
                </c:pt>
                <c:pt idx="289">
                  <c:v>45717</c:v>
                </c:pt>
              </c:numCache>
            </c:numRef>
          </c:cat>
          <c:val>
            <c:numRef>
              <c:f>'% yy headline core food fuel'!$AD$6:$AD$295</c:f>
              <c:numCache>
                <c:formatCode>0.00</c:formatCode>
                <c:ptCount val="290"/>
                <c:pt idx="0">
                  <c:v>13.83585732936162</c:v>
                </c:pt>
                <c:pt idx="1">
                  <c:v>13.911636376812002</c:v>
                </c:pt>
                <c:pt idx="2">
                  <c:v>13.26197296791482</c:v>
                </c:pt>
                <c:pt idx="3">
                  <c:v>13.526147224013906</c:v>
                </c:pt>
                <c:pt idx="4">
                  <c:v>12.93372362022942</c:v>
                </c:pt>
                <c:pt idx="5">
                  <c:v>11.523948389704934</c:v>
                </c:pt>
                <c:pt idx="6">
                  <c:v>11.185130180444149</c:v>
                </c:pt>
                <c:pt idx="7">
                  <c:v>10.432344040559324</c:v>
                </c:pt>
                <c:pt idx="8">
                  <c:v>10.053287179790187</c:v>
                </c:pt>
                <c:pt idx="9">
                  <c:v>9.874591272005425</c:v>
                </c:pt>
                <c:pt idx="10">
                  <c:v>9.7600930775496142</c:v>
                </c:pt>
                <c:pt idx="11">
                  <c:v>9.4856063534966601</c:v>
                </c:pt>
                <c:pt idx="12">
                  <c:v>9.3626918002278288</c:v>
                </c:pt>
                <c:pt idx="13">
                  <c:v>8.9802347679420365</c:v>
                </c:pt>
                <c:pt idx="14">
                  <c:v>8.9293095752500893</c:v>
                </c:pt>
                <c:pt idx="15">
                  <c:v>8.5143773681714912</c:v>
                </c:pt>
                <c:pt idx="16">
                  <c:v>7.9530591888251134</c:v>
                </c:pt>
                <c:pt idx="17">
                  <c:v>7.8252554546211979</c:v>
                </c:pt>
                <c:pt idx="18">
                  <c:v>7.5491410550552063</c:v>
                </c:pt>
                <c:pt idx="19">
                  <c:v>7.4849380968675918</c:v>
                </c:pt>
                <c:pt idx="20">
                  <c:v>7.6070608102116681</c:v>
                </c:pt>
                <c:pt idx="21">
                  <c:v>7.4678102279708583</c:v>
                </c:pt>
                <c:pt idx="22">
                  <c:v>7.1935455486330682</c:v>
                </c:pt>
                <c:pt idx="23">
                  <c:v>6.7525992433741466</c:v>
                </c:pt>
                <c:pt idx="24">
                  <c:v>6.3929196712027627</c:v>
                </c:pt>
                <c:pt idx="25">
                  <c:v>6.567516834365196</c:v>
                </c:pt>
                <c:pt idx="26">
                  <c:v>5.8712115324712562</c:v>
                </c:pt>
                <c:pt idx="27">
                  <c:v>5.4300978731621843</c:v>
                </c:pt>
                <c:pt idx="28">
                  <c:v>5.361540598329646</c:v>
                </c:pt>
                <c:pt idx="29">
                  <c:v>5.0895450992681095</c:v>
                </c:pt>
                <c:pt idx="30">
                  <c:v>4.8288383142127529</c:v>
                </c:pt>
                <c:pt idx="31">
                  <c:v>4.9372181094214103</c:v>
                </c:pt>
                <c:pt idx="32">
                  <c:v>4.6281229444757122</c:v>
                </c:pt>
                <c:pt idx="33">
                  <c:v>4.2225682960974256</c:v>
                </c:pt>
                <c:pt idx="34">
                  <c:v>4.1646369113292367</c:v>
                </c:pt>
                <c:pt idx="35">
                  <c:v>4.5626233614984946</c:v>
                </c:pt>
                <c:pt idx="36">
                  <c:v>4.7171438724341623</c:v>
                </c:pt>
                <c:pt idx="37">
                  <c:v>4.4848201340010752</c:v>
                </c:pt>
                <c:pt idx="38">
                  <c:v>4.5246217647560458</c:v>
                </c:pt>
                <c:pt idx="39">
                  <c:v>4.874878592102295</c:v>
                </c:pt>
                <c:pt idx="40">
                  <c:v>5.0220464527445285</c:v>
                </c:pt>
                <c:pt idx="41">
                  <c:v>5.2547324120351986</c:v>
                </c:pt>
                <c:pt idx="42">
                  <c:v>5.2015046064582107</c:v>
                </c:pt>
                <c:pt idx="43">
                  <c:v>4.8179940055353914</c:v>
                </c:pt>
                <c:pt idx="44">
                  <c:v>5.013519304447307</c:v>
                </c:pt>
                <c:pt idx="45">
                  <c:v>4.9666875726128712</c:v>
                </c:pt>
                <c:pt idx="46">
                  <c:v>4.7870445291834258</c:v>
                </c:pt>
                <c:pt idx="47">
                  <c:v>4.2085099350415742</c:v>
                </c:pt>
                <c:pt idx="48">
                  <c:v>3.9141565011193391</c:v>
                </c:pt>
                <c:pt idx="49">
                  <c:v>3.8893899203538624</c:v>
                </c:pt>
                <c:pt idx="50">
                  <c:v>4.236441741054132</c:v>
                </c:pt>
                <c:pt idx="51">
                  <c:v>3.8449091319246862</c:v>
                </c:pt>
                <c:pt idx="52">
                  <c:v>3.5871559248752347</c:v>
                </c:pt>
                <c:pt idx="53">
                  <c:v>3.5545054802553944</c:v>
                </c:pt>
                <c:pt idx="54">
                  <c:v>3.565952255911307</c:v>
                </c:pt>
                <c:pt idx="55">
                  <c:v>3.7001518521434087</c:v>
                </c:pt>
                <c:pt idx="56">
                  <c:v>3.547563984900779</c:v>
                </c:pt>
                <c:pt idx="57">
                  <c:v>3.4877207762339095</c:v>
                </c:pt>
                <c:pt idx="58">
                  <c:v>3.4383885576589703</c:v>
                </c:pt>
                <c:pt idx="59">
                  <c:v>3.5711481147781994</c:v>
                </c:pt>
                <c:pt idx="60">
                  <c:v>3.4255056758471683</c:v>
                </c:pt>
                <c:pt idx="61">
                  <c:v>3.2246561359376704</c:v>
                </c:pt>
                <c:pt idx="62">
                  <c:v>2.9996784535194196</c:v>
                </c:pt>
                <c:pt idx="63">
                  <c:v>3.3654439957005655</c:v>
                </c:pt>
                <c:pt idx="64">
                  <c:v>3.3987016519243425</c:v>
                </c:pt>
                <c:pt idx="65">
                  <c:v>3.3454420854123237</c:v>
                </c:pt>
                <c:pt idx="66">
                  <c:v>3.6365180704104674</c:v>
                </c:pt>
                <c:pt idx="67">
                  <c:v>3.8720387538145693</c:v>
                </c:pt>
                <c:pt idx="68">
                  <c:v>3.5824490432260392</c:v>
                </c:pt>
                <c:pt idx="69">
                  <c:v>3.7497873599906022</c:v>
                </c:pt>
                <c:pt idx="70">
                  <c:v>3.9035428370871044</c:v>
                </c:pt>
                <c:pt idx="71">
                  <c:v>4.0044852194878544</c:v>
                </c:pt>
                <c:pt idx="72">
                  <c:v>4.1998623000955266</c:v>
                </c:pt>
                <c:pt idx="73">
                  <c:v>4.4517121826464505</c:v>
                </c:pt>
                <c:pt idx="74">
                  <c:v>4.650841400291708</c:v>
                </c:pt>
                <c:pt idx="75">
                  <c:v>4.5570587052119524</c:v>
                </c:pt>
                <c:pt idx="76">
                  <c:v>4.6656976913523165</c:v>
                </c:pt>
                <c:pt idx="77">
                  <c:v>4.6362768527385061</c:v>
                </c:pt>
                <c:pt idx="78">
                  <c:v>4.6938143654973956</c:v>
                </c:pt>
                <c:pt idx="79">
                  <c:v>4.7971462932729541</c:v>
                </c:pt>
                <c:pt idx="80">
                  <c:v>5.4976737482613354</c:v>
                </c:pt>
                <c:pt idx="81">
                  <c:v>5.9946649521979403</c:v>
                </c:pt>
                <c:pt idx="82">
                  <c:v>6.2472036796932349</c:v>
                </c:pt>
                <c:pt idx="83">
                  <c:v>6.9091862005455722</c:v>
                </c:pt>
                <c:pt idx="84">
                  <c:v>7.1170002626896309</c:v>
                </c:pt>
                <c:pt idx="85">
                  <c:v>7.1935271902927997</c:v>
                </c:pt>
                <c:pt idx="86">
                  <c:v>7.0555154115728156</c:v>
                </c:pt>
                <c:pt idx="87">
                  <c:v>7.2006100337312091</c:v>
                </c:pt>
                <c:pt idx="88">
                  <c:v>7.3877077482611879</c:v>
                </c:pt>
                <c:pt idx="89">
                  <c:v>7.7227037921922443</c:v>
                </c:pt>
                <c:pt idx="90">
                  <c:v>7.3873098686342091</c:v>
                </c:pt>
                <c:pt idx="91">
                  <c:v>7.037267357791551</c:v>
                </c:pt>
                <c:pt idx="92">
                  <c:v>6.6784087885153127</c:v>
                </c:pt>
                <c:pt idx="93">
                  <c:v>5.924253468713319</c:v>
                </c:pt>
                <c:pt idx="94">
                  <c:v>5.2207205679480735</c:v>
                </c:pt>
                <c:pt idx="95">
                  <c:v>4.7314780283564222</c:v>
                </c:pt>
                <c:pt idx="96">
                  <c:v>4.898409033596546</c:v>
                </c:pt>
                <c:pt idx="97">
                  <c:v>4.9268822134444443</c:v>
                </c:pt>
                <c:pt idx="98">
                  <c:v>4.8653515538490781</c:v>
                </c:pt>
                <c:pt idx="99">
                  <c:v>4.6394816452563701</c:v>
                </c:pt>
                <c:pt idx="100">
                  <c:v>4.3851826127214517</c:v>
                </c:pt>
                <c:pt idx="101">
                  <c:v>4.1741763924591639</c:v>
                </c:pt>
                <c:pt idx="102">
                  <c:v>4.097582171402145</c:v>
                </c:pt>
                <c:pt idx="103">
                  <c:v>3.9940209823529047</c:v>
                </c:pt>
                <c:pt idx="104">
                  <c:v>3.6360280622530112</c:v>
                </c:pt>
                <c:pt idx="105">
                  <c:v>3.9518688856645121</c:v>
                </c:pt>
                <c:pt idx="106">
                  <c:v>4.2627685468412775</c:v>
                </c:pt>
                <c:pt idx="107">
                  <c:v>4.3449917345498417</c:v>
                </c:pt>
                <c:pt idx="108">
                  <c:v>3.8367675927027149</c:v>
                </c:pt>
                <c:pt idx="109">
                  <c:v>3.5617001341885368</c:v>
                </c:pt>
                <c:pt idx="110">
                  <c:v>3.4811347468787339</c:v>
                </c:pt>
                <c:pt idx="111">
                  <c:v>3.4372373669379548</c:v>
                </c:pt>
                <c:pt idx="112">
                  <c:v>3.4065432713729535</c:v>
                </c:pt>
                <c:pt idx="113">
                  <c:v>3.796098236954772</c:v>
                </c:pt>
                <c:pt idx="114">
                  <c:v>3.7262888981182067</c:v>
                </c:pt>
                <c:pt idx="115">
                  <c:v>3.8809374940146326</c:v>
                </c:pt>
                <c:pt idx="116">
                  <c:v>4.0719934575919021</c:v>
                </c:pt>
                <c:pt idx="117">
                  <c:v>4.0558971568601034</c:v>
                </c:pt>
                <c:pt idx="118">
                  <c:v>4.3016562070182669</c:v>
                </c:pt>
                <c:pt idx="119">
                  <c:v>4.0334416872161141</c:v>
                </c:pt>
                <c:pt idx="120">
                  <c:v>4.1328628995624062</c:v>
                </c:pt>
                <c:pt idx="121">
                  <c:v>4.4442215846037492</c:v>
                </c:pt>
                <c:pt idx="122">
                  <c:v>4.6345165985045949</c:v>
                </c:pt>
                <c:pt idx="123">
                  <c:v>4.7513771954510693</c:v>
                </c:pt>
                <c:pt idx="124">
                  <c:v>4.5161707982032828</c:v>
                </c:pt>
                <c:pt idx="125">
                  <c:v>3.8115128055068523</c:v>
                </c:pt>
                <c:pt idx="126">
                  <c:v>3.8412982437692071</c:v>
                </c:pt>
                <c:pt idx="127">
                  <c:v>3.7339777505682492</c:v>
                </c:pt>
                <c:pt idx="128">
                  <c:v>3.9755316826219413</c:v>
                </c:pt>
                <c:pt idx="129">
                  <c:v>4.1466433514480654</c:v>
                </c:pt>
                <c:pt idx="130">
                  <c:v>4.0801442071886438</c:v>
                </c:pt>
                <c:pt idx="131">
                  <c:v>4.3655931029369182</c:v>
                </c:pt>
                <c:pt idx="132">
                  <c:v>4.5423566456763353</c:v>
                </c:pt>
                <c:pt idx="133">
                  <c:v>4.3519069535957673</c:v>
                </c:pt>
                <c:pt idx="134">
                  <c:v>4.257162364146259</c:v>
                </c:pt>
                <c:pt idx="135">
                  <c:v>4.0227943582466406</c:v>
                </c:pt>
                <c:pt idx="136">
                  <c:v>4.2354704262165717</c:v>
                </c:pt>
                <c:pt idx="137">
                  <c:v>4.2015504934204939</c:v>
                </c:pt>
                <c:pt idx="138">
                  <c:v>4.4807359757803402</c:v>
                </c:pt>
                <c:pt idx="139">
                  <c:v>4.8574799815744285</c:v>
                </c:pt>
                <c:pt idx="140">
                  <c:v>4.6182748246355318</c:v>
                </c:pt>
                <c:pt idx="141">
                  <c:v>4.1773088635950106</c:v>
                </c:pt>
                <c:pt idx="142">
                  <c:v>4.0716941441348249</c:v>
                </c:pt>
                <c:pt idx="143">
                  <c:v>3.8820416707241892</c:v>
                </c:pt>
                <c:pt idx="144">
                  <c:v>3.5898690679484231</c:v>
                </c:pt>
                <c:pt idx="145">
                  <c:v>3.387051404594426</c:v>
                </c:pt>
                <c:pt idx="146">
                  <c:v>3.1254870496001343</c:v>
                </c:pt>
                <c:pt idx="147">
                  <c:v>2.9674448333171077</c:v>
                </c:pt>
                <c:pt idx="148">
                  <c:v>2.9532328468770013</c:v>
                </c:pt>
                <c:pt idx="149">
                  <c:v>3.0523853274014043</c:v>
                </c:pt>
                <c:pt idx="150">
                  <c:v>2.7528339364684293</c:v>
                </c:pt>
                <c:pt idx="151">
                  <c:v>2.2725777604473514</c:v>
                </c:pt>
                <c:pt idx="152">
                  <c:v>1.9794533720984329</c:v>
                </c:pt>
                <c:pt idx="153">
                  <c:v>1.9533948502319471</c:v>
                </c:pt>
                <c:pt idx="154">
                  <c:v>1.8704694383154847</c:v>
                </c:pt>
                <c:pt idx="155">
                  <c:v>1.5849928903306947</c:v>
                </c:pt>
                <c:pt idx="156">
                  <c:v>1.6843989782642617</c:v>
                </c:pt>
                <c:pt idx="157">
                  <c:v>1.6491097919245123</c:v>
                </c:pt>
                <c:pt idx="158">
                  <c:v>1.6094742845741521</c:v>
                </c:pt>
                <c:pt idx="159">
                  <c:v>1.685316572882235</c:v>
                </c:pt>
                <c:pt idx="160">
                  <c:v>1.5325526872469806</c:v>
                </c:pt>
                <c:pt idx="161">
                  <c:v>1.5881298959001664</c:v>
                </c:pt>
                <c:pt idx="162">
                  <c:v>1.5642799394313769</c:v>
                </c:pt>
                <c:pt idx="163">
                  <c:v>1.4872159375358798</c:v>
                </c:pt>
                <c:pt idx="164">
                  <c:v>1.3936497272201356</c:v>
                </c:pt>
                <c:pt idx="165">
                  <c:v>1.2292621926404266</c:v>
                </c:pt>
                <c:pt idx="166">
                  <c:v>0.86595969013227736</c:v>
                </c:pt>
                <c:pt idx="167">
                  <c:v>0.52069728872427068</c:v>
                </c:pt>
                <c:pt idx="168">
                  <c:v>0.4489309219780539</c:v>
                </c:pt>
                <c:pt idx="169">
                  <c:v>0.72455389225067957</c:v>
                </c:pt>
                <c:pt idx="170">
                  <c:v>0.91947482302086281</c:v>
                </c:pt>
                <c:pt idx="171">
                  <c:v>1.1868045430808445</c:v>
                </c:pt>
                <c:pt idx="172">
                  <c:v>0.70830995054133994</c:v>
                </c:pt>
                <c:pt idx="173">
                  <c:v>0.6006739643980088</c:v>
                </c:pt>
                <c:pt idx="174">
                  <c:v>0.43282210627726325</c:v>
                </c:pt>
                <c:pt idx="175">
                  <c:v>0.31822703226662108</c:v>
                </c:pt>
                <c:pt idx="176">
                  <c:v>0.45046035027112358</c:v>
                </c:pt>
                <c:pt idx="177">
                  <c:v>0.65062080324561899</c:v>
                </c:pt>
                <c:pt idx="178">
                  <c:v>0.83664153285768295</c:v>
                </c:pt>
                <c:pt idx="179">
                  <c:v>0.9139817650151153</c:v>
                </c:pt>
                <c:pt idx="180">
                  <c:v>0.79589143692244546</c:v>
                </c:pt>
                <c:pt idx="181">
                  <c:v>0.56918640814981214</c:v>
                </c:pt>
                <c:pt idx="182">
                  <c:v>0.59080703202079232</c:v>
                </c:pt>
                <c:pt idx="183">
                  <c:v>0.33919234643158136</c:v>
                </c:pt>
                <c:pt idx="184">
                  <c:v>0.97438999448833352</c:v>
                </c:pt>
                <c:pt idx="185">
                  <c:v>0.99059458131105205</c:v>
                </c:pt>
                <c:pt idx="186">
                  <c:v>1.1552219284086807</c:v>
                </c:pt>
                <c:pt idx="187">
                  <c:v>1.2918874507352833</c:v>
                </c:pt>
                <c:pt idx="188">
                  <c:v>1.5522803132257526</c:v>
                </c:pt>
                <c:pt idx="189">
                  <c:v>1.7721604494468721</c:v>
                </c:pt>
                <c:pt idx="190">
                  <c:v>2.1744074512465801</c:v>
                </c:pt>
                <c:pt idx="191">
                  <c:v>2.6376145007480423</c:v>
                </c:pt>
                <c:pt idx="192">
                  <c:v>2.8250146485501744</c:v>
                </c:pt>
                <c:pt idx="193">
                  <c:v>2.7583932009964025</c:v>
                </c:pt>
                <c:pt idx="194">
                  <c:v>2.4678522718791567</c:v>
                </c:pt>
                <c:pt idx="195">
                  <c:v>2.4694357694677191</c:v>
                </c:pt>
                <c:pt idx="196">
                  <c:v>2.3316062749282183</c:v>
                </c:pt>
                <c:pt idx="197">
                  <c:v>2.3966461727011295</c:v>
                </c:pt>
                <c:pt idx="198">
                  <c:v>2.5046973649843522</c:v>
                </c:pt>
                <c:pt idx="199">
                  <c:v>2.7880736573997429</c:v>
                </c:pt>
                <c:pt idx="200">
                  <c:v>2.9221331777372725</c:v>
                </c:pt>
                <c:pt idx="201">
                  <c:v>3.0475063453302531</c:v>
                </c:pt>
                <c:pt idx="202">
                  <c:v>2.8748386247001894</c:v>
                </c:pt>
                <c:pt idx="203">
                  <c:v>2.911047384621777</c:v>
                </c:pt>
                <c:pt idx="204">
                  <c:v>2.693300624802164</c:v>
                </c:pt>
                <c:pt idx="205">
                  <c:v>2.7286051439377421</c:v>
                </c:pt>
                <c:pt idx="206">
                  <c:v>3.0732182545379674</c:v>
                </c:pt>
                <c:pt idx="207">
                  <c:v>3.345182689011807</c:v>
                </c:pt>
                <c:pt idx="208">
                  <c:v>3.5122474066473495</c:v>
                </c:pt>
                <c:pt idx="209">
                  <c:v>3.4577875496840513</c:v>
                </c:pt>
                <c:pt idx="210">
                  <c:v>3.5350964491219985</c:v>
                </c:pt>
                <c:pt idx="211">
                  <c:v>3.5405814660894768</c:v>
                </c:pt>
                <c:pt idx="212">
                  <c:v>3.4481867177086278</c:v>
                </c:pt>
                <c:pt idx="213">
                  <c:v>3.077277473738441</c:v>
                </c:pt>
                <c:pt idx="214">
                  <c:v>2.8054343290721908</c:v>
                </c:pt>
                <c:pt idx="215">
                  <c:v>2.5973712102191087</c:v>
                </c:pt>
                <c:pt idx="216">
                  <c:v>2.9786702465890382</c:v>
                </c:pt>
                <c:pt idx="217">
                  <c:v>3.3316028592474884</c:v>
                </c:pt>
                <c:pt idx="218">
                  <c:v>3.4746409637208133</c:v>
                </c:pt>
                <c:pt idx="219">
                  <c:v>3.5682322394474042</c:v>
                </c:pt>
                <c:pt idx="220">
                  <c:v>3.4023684897131341</c:v>
                </c:pt>
                <c:pt idx="221">
                  <c:v>3.3656841096362293</c:v>
                </c:pt>
                <c:pt idx="222">
                  <c:v>3.3537928611273449</c:v>
                </c:pt>
                <c:pt idx="223">
                  <c:v>3.133944897679608</c:v>
                </c:pt>
                <c:pt idx="224">
                  <c:v>3.0224962717567752</c:v>
                </c:pt>
                <c:pt idx="225">
                  <c:v>3.3158930742800465</c:v>
                </c:pt>
                <c:pt idx="226">
                  <c:v>3.785922674554675</c:v>
                </c:pt>
                <c:pt idx="227">
                  <c:v>4.0958556402736725</c:v>
                </c:pt>
                <c:pt idx="228">
                  <c:v>4.0693980243460093</c:v>
                </c:pt>
                <c:pt idx="229">
                  <c:v>3.7703849448206403</c:v>
                </c:pt>
                <c:pt idx="230">
                  <c:v>2.8996281820032572</c:v>
                </c:pt>
                <c:pt idx="231">
                  <c:v>2.4462335878134946</c:v>
                </c:pt>
                <c:pt idx="232">
                  <c:v>2.8224665607061525</c:v>
                </c:pt>
                <c:pt idx="233">
                  <c:v>3.2211213393368423</c:v>
                </c:pt>
                <c:pt idx="234">
                  <c:v>3.132475993897931</c:v>
                </c:pt>
                <c:pt idx="235">
                  <c:v>3.0429567553894601</c:v>
                </c:pt>
                <c:pt idx="236">
                  <c:v>2.9559985220707463</c:v>
                </c:pt>
                <c:pt idx="237">
                  <c:v>2.8160770974475637</c:v>
                </c:pt>
                <c:pt idx="238">
                  <c:v>2.5415438591705937</c:v>
                </c:pt>
                <c:pt idx="239">
                  <c:v>2.7342334895213876</c:v>
                </c:pt>
                <c:pt idx="240">
                  <c:v>2.7719354524724125</c:v>
                </c:pt>
                <c:pt idx="241">
                  <c:v>3.0413141940331387</c:v>
                </c:pt>
                <c:pt idx="242">
                  <c:v>3.988183873370398</c:v>
                </c:pt>
                <c:pt idx="243">
                  <c:v>4.3635443732010923</c:v>
                </c:pt>
                <c:pt idx="244">
                  <c:v>4.3066731494789794</c:v>
                </c:pt>
                <c:pt idx="245">
                  <c:v>4.5191440794332527</c:v>
                </c:pt>
                <c:pt idx="246">
                  <c:v>4.8687538900045153</c:v>
                </c:pt>
                <c:pt idx="247">
                  <c:v>5.5277265898349635</c:v>
                </c:pt>
                <c:pt idx="248">
                  <c:v>6.4664395667214425</c:v>
                </c:pt>
                <c:pt idx="249">
                  <c:v>6.9103984583539484</c:v>
                </c:pt>
                <c:pt idx="250">
                  <c:v>7.4094263665961879</c:v>
                </c:pt>
                <c:pt idx="251">
                  <c:v>8.2054621569347095</c:v>
                </c:pt>
                <c:pt idx="252">
                  <c:v>8.3974645125802478</c:v>
                </c:pt>
                <c:pt idx="253">
                  <c:v>9.648195928286448</c:v>
                </c:pt>
                <c:pt idx="254">
                  <c:v>11.087985058582985</c:v>
                </c:pt>
                <c:pt idx="255">
                  <c:v>12.317383900477214</c:v>
                </c:pt>
                <c:pt idx="256">
                  <c:v>13.403601839006118</c:v>
                </c:pt>
                <c:pt idx="257">
                  <c:v>14.005724740905688</c:v>
                </c:pt>
                <c:pt idx="258">
                  <c:v>14.438806534304041</c:v>
                </c:pt>
                <c:pt idx="259">
                  <c:v>15.763560943210138</c:v>
                </c:pt>
                <c:pt idx="260">
                  <c:v>15.497738999548663</c:v>
                </c:pt>
                <c:pt idx="261">
                  <c:v>16.186909524860134</c:v>
                </c:pt>
                <c:pt idx="262">
                  <c:v>16.226180667419772</c:v>
                </c:pt>
                <c:pt idx="263">
                  <c:v>16.597299528985634</c:v>
                </c:pt>
                <c:pt idx="264">
                  <c:v>16.800253431170525</c:v>
                </c:pt>
                <c:pt idx="265">
                  <c:v>15.671306070194799</c:v>
                </c:pt>
                <c:pt idx="266">
                  <c:v>13.961549392420064</c:v>
                </c:pt>
                <c:pt idx="267">
                  <c:v>12.605088230673555</c:v>
                </c:pt>
                <c:pt idx="268">
                  <c:v>11.48980136709989</c:v>
                </c:pt>
                <c:pt idx="269">
                  <c:v>10.272415546061598</c:v>
                </c:pt>
                <c:pt idx="270">
                  <c:v>9.7962225305148252</c:v>
                </c:pt>
                <c:pt idx="271">
                  <c:v>8.208829986761895</c:v>
                </c:pt>
                <c:pt idx="272">
                  <c:v>7.7513543494328561</c:v>
                </c:pt>
                <c:pt idx="273">
                  <c:v>6.707619164398487</c:v>
                </c:pt>
                <c:pt idx="274">
                  <c:v>6.0802350999198298</c:v>
                </c:pt>
                <c:pt idx="275">
                  <c:v>4.601614668855893</c:v>
                </c:pt>
                <c:pt idx="276">
                  <c:v>4.2680482584525272</c:v>
                </c:pt>
                <c:pt idx="277">
                  <c:v>3.9125857240649586</c:v>
                </c:pt>
                <c:pt idx="278">
                  <c:v>3.9895233556552916</c:v>
                </c:pt>
                <c:pt idx="279">
                  <c:v>3.8887220526899071</c:v>
                </c:pt>
                <c:pt idx="280">
                  <c:v>3.6688812774561073</c:v>
                </c:pt>
                <c:pt idx="281">
                  <c:v>4.1436119216445819</c:v>
                </c:pt>
                <c:pt idx="282">
                  <c:v>3.9109672826328512</c:v>
                </c:pt>
                <c:pt idx="283">
                  <c:v>3.7383669081806077</c:v>
                </c:pt>
                <c:pt idx="284">
                  <c:v>3.6935336162331431</c:v>
                </c:pt>
                <c:pt idx="285">
                  <c:v>3.8302634659135131</c:v>
                </c:pt>
                <c:pt idx="286">
                  <c:v>4.0678042522779707</c:v>
                </c:pt>
                <c:pt idx="287">
                  <c:v>4.3333246392988283</c:v>
                </c:pt>
                <c:pt idx="288">
                  <c:v>4.3627852781914571</c:v>
                </c:pt>
                <c:pt idx="289">
                  <c:v>4.04336482731612</c:v>
                </c:pt>
              </c:numCache>
            </c:numRef>
          </c:val>
          <c:smooth val="0"/>
          <c:extLst>
            <c:ext xmlns:c16="http://schemas.microsoft.com/office/drawing/2014/chart" uri="{C3380CC4-5D6E-409C-BE32-E72D297353CC}">
              <c16:uniqueId val="{00000002-6DF0-47D9-A006-6A39637CD9E0}"/>
            </c:ext>
          </c:extLst>
        </c:ser>
        <c:dLbls>
          <c:showLegendKey val="0"/>
          <c:showVal val="0"/>
          <c:showCatName val="0"/>
          <c:showSerName val="0"/>
          <c:showPercent val="0"/>
          <c:showBubbleSize val="0"/>
        </c:dLbls>
        <c:smooth val="0"/>
        <c:axId val="14925584"/>
        <c:axId val="6626960"/>
      </c:lineChart>
      <c:dateAx>
        <c:axId val="14925584"/>
        <c:scaling>
          <c:orientation val="minMax"/>
          <c:max val="45717"/>
          <c:min val="39114"/>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36"/>
        <c:majorTimeUnit val="months"/>
      </c:dateAx>
      <c:valAx>
        <c:axId val="6626960"/>
        <c:scaling>
          <c:orientation val="minMax"/>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majorUnit val="5"/>
      </c:valAx>
      <c:spPr>
        <a:noFill/>
        <a:ln>
          <a:noFill/>
        </a:ln>
        <a:effectLst/>
      </c:spPr>
    </c:plotArea>
    <c:legend>
      <c:legendPos val="b"/>
      <c:layout>
        <c:manualLayout>
          <c:xMode val="edge"/>
          <c:yMode val="edge"/>
          <c:x val="3.2292870249154032E-2"/>
          <c:y val="0.86223711614411425"/>
          <c:w val="0.93049730342677051"/>
          <c:h val="0.11833085502711942"/>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13702327164313302"/>
          <c:w val="0.94921066576019031"/>
          <c:h val="0.57615941302511942"/>
        </c:manualLayout>
      </c:layout>
      <c:doughnutChart>
        <c:varyColors val="1"/>
        <c:ser>
          <c:idx val="0"/>
          <c:order val="0"/>
          <c:spPr>
            <a:ln w="12700">
              <a:solidFill>
                <a:schemeClr val="bg1"/>
              </a:solidFill>
            </a:ln>
          </c:spPr>
          <c:dPt>
            <c:idx val="0"/>
            <c:bubble3D val="0"/>
            <c:spPr>
              <a:solidFill>
                <a:schemeClr val="accent1"/>
              </a:solidFill>
              <a:ln w="12700">
                <a:solidFill>
                  <a:schemeClr val="bg1"/>
                </a:solidFill>
              </a:ln>
              <a:effectLst/>
            </c:spPr>
            <c:extLst>
              <c:ext xmlns:c16="http://schemas.microsoft.com/office/drawing/2014/chart" uri="{C3380CC4-5D6E-409C-BE32-E72D297353CC}">
                <c16:uniqueId val="{00000001-AFCE-4826-A46B-25891D5F8427}"/>
              </c:ext>
            </c:extLst>
          </c:dPt>
          <c:dPt>
            <c:idx val="1"/>
            <c:bubble3D val="0"/>
            <c:spPr>
              <a:solidFill>
                <a:schemeClr val="accent2"/>
              </a:solidFill>
              <a:ln w="12700">
                <a:solidFill>
                  <a:schemeClr val="bg1"/>
                </a:solidFill>
              </a:ln>
              <a:effectLst/>
            </c:spPr>
            <c:extLst>
              <c:ext xmlns:c16="http://schemas.microsoft.com/office/drawing/2014/chart" uri="{C3380CC4-5D6E-409C-BE32-E72D297353CC}">
                <c16:uniqueId val="{00000003-AFCE-4826-A46B-25891D5F8427}"/>
              </c:ext>
            </c:extLst>
          </c:dPt>
          <c:dPt>
            <c:idx val="2"/>
            <c:bubble3D val="0"/>
            <c:spPr>
              <a:solidFill>
                <a:schemeClr val="accent3"/>
              </a:solidFill>
              <a:ln w="12700">
                <a:solidFill>
                  <a:schemeClr val="bg1"/>
                </a:solidFill>
              </a:ln>
              <a:effectLst/>
            </c:spPr>
            <c:extLst>
              <c:ext xmlns:c16="http://schemas.microsoft.com/office/drawing/2014/chart" uri="{C3380CC4-5D6E-409C-BE32-E72D297353CC}">
                <c16:uniqueId val="{00000005-AFCE-4826-A46B-25891D5F8427}"/>
              </c:ext>
            </c:extLst>
          </c:dPt>
          <c:dPt>
            <c:idx val="3"/>
            <c:bubble3D val="0"/>
            <c:spPr>
              <a:solidFill>
                <a:schemeClr val="accent4"/>
              </a:solidFill>
              <a:ln w="12700">
                <a:solidFill>
                  <a:schemeClr val="bg1"/>
                </a:solidFill>
              </a:ln>
              <a:effectLst/>
            </c:spPr>
            <c:extLst>
              <c:ext xmlns:c16="http://schemas.microsoft.com/office/drawing/2014/chart" uri="{C3380CC4-5D6E-409C-BE32-E72D297353CC}">
                <c16:uniqueId val="{00000007-AFCE-4826-A46B-25891D5F8427}"/>
              </c:ext>
            </c:extLst>
          </c:dPt>
          <c:dPt>
            <c:idx val="4"/>
            <c:bubble3D val="0"/>
            <c:spPr>
              <a:solidFill>
                <a:schemeClr val="accent5"/>
              </a:solidFill>
              <a:ln w="12700">
                <a:solidFill>
                  <a:schemeClr val="bg1"/>
                </a:solidFill>
              </a:ln>
              <a:effectLst/>
            </c:spPr>
            <c:extLst>
              <c:ext xmlns:c16="http://schemas.microsoft.com/office/drawing/2014/chart" uri="{C3380CC4-5D6E-409C-BE32-E72D297353CC}">
                <c16:uniqueId val="{00000009-AFCE-4826-A46B-25891D5F8427}"/>
              </c:ext>
            </c:extLst>
          </c:dPt>
          <c:cat>
            <c:strRef>
              <c:f>Sheet1!$A$2:$A$6</c:f>
              <c:strCache>
                <c:ptCount val="5"/>
                <c:pt idx="0">
                  <c:v>Africa, 13.0%</c:v>
                </c:pt>
                <c:pt idx="1">
                  <c:v>Asia, 16.1%</c:v>
                </c:pt>
                <c:pt idx="2">
                  <c:v>Europe, 17.3%</c:v>
                </c:pt>
                <c:pt idx="3">
                  <c:v>Latin America, 33.6%</c:v>
                </c:pt>
                <c:pt idx="4">
                  <c:v>Middle East, 20.0%</c:v>
                </c:pt>
              </c:strCache>
            </c:strRef>
          </c:cat>
          <c:val>
            <c:numRef>
              <c:f>Sheet1!$B$2:$B$6</c:f>
              <c:numCache>
                <c:formatCode>0.00</c:formatCode>
                <c:ptCount val="5"/>
                <c:pt idx="0">
                  <c:v>13.01</c:v>
                </c:pt>
                <c:pt idx="1">
                  <c:v>16.12</c:v>
                </c:pt>
                <c:pt idx="2">
                  <c:v>17.27</c:v>
                </c:pt>
                <c:pt idx="3">
                  <c:v>33.56</c:v>
                </c:pt>
                <c:pt idx="4">
                  <c:v>20.04</c:v>
                </c:pt>
              </c:numCache>
            </c:numRef>
          </c:val>
          <c:extLst>
            <c:ext xmlns:c16="http://schemas.microsoft.com/office/drawing/2014/chart" uri="{C3380CC4-5D6E-409C-BE32-E72D297353CC}">
              <c16:uniqueId val="{0000000A-AFCE-4826-A46B-25891D5F8427}"/>
            </c:ext>
          </c:extLst>
        </c:ser>
        <c:dLbls>
          <c:showLegendKey val="0"/>
          <c:showVal val="0"/>
          <c:showCatName val="0"/>
          <c:showSerName val="0"/>
          <c:showPercent val="0"/>
          <c:showBubbleSize val="0"/>
          <c:showLeaderLines val="1"/>
        </c:dLbls>
        <c:firstSliceAng val="0"/>
        <c:holeSize val="80"/>
      </c:doughnutChart>
      <c:spPr>
        <a:noFill/>
        <a:ln w="25338">
          <a:noFill/>
        </a:ln>
        <a:effectLst/>
      </c:spPr>
    </c:plotArea>
    <c:legend>
      <c:legendPos val="b"/>
      <c:layout>
        <c:manualLayout>
          <c:xMode val="edge"/>
          <c:yMode val="edge"/>
          <c:x val="0.18284160326331469"/>
          <c:y val="0.7848817945010188"/>
          <c:w val="0.63068995510942705"/>
          <c:h val="0.204305165377978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12700" cap="flat" cmpd="sng" algn="ctr">
      <a:noFill/>
      <a:prstDash val="solid"/>
      <a:miter lim="800000"/>
    </a:ln>
    <a:effectLst/>
  </c:spPr>
  <c:txPr>
    <a:bodyPr/>
    <a:lstStyle/>
    <a:p>
      <a:pPr>
        <a:defRPr sz="900"/>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238375053864539E-2"/>
          <c:y val="0.10759796431438222"/>
          <c:w val="0.91405946480114497"/>
          <c:h val="0.7117100818593356"/>
        </c:manualLayout>
      </c:layout>
      <c:barChart>
        <c:barDir val="col"/>
        <c:grouping val="clustered"/>
        <c:varyColors val="0"/>
        <c:ser>
          <c:idx val="0"/>
          <c:order val="0"/>
          <c:tx>
            <c:strRef>
              <c:f>'Headline vs. targets'!$B$24</c:f>
              <c:strCache>
                <c:ptCount val="1"/>
                <c:pt idx="0">
                  <c:v>Asia</c:v>
                </c:pt>
              </c:strCache>
            </c:strRef>
          </c:tx>
          <c:spPr>
            <a:solidFill>
              <a:schemeClr val="accent1"/>
            </a:solidFill>
          </c:spPr>
          <c:invertIfNegative val="0"/>
          <c:cat>
            <c:strRef>
              <c:f>'Headline vs. targets'!$C$23:$U$23</c:f>
              <c:strCache>
                <c:ptCount val="18"/>
                <c:pt idx="0">
                  <c:v>Tur.</c:v>
                </c:pt>
                <c:pt idx="1">
                  <c:v>Rus.</c:v>
                </c:pt>
                <c:pt idx="2">
                  <c:v>Brz.</c:v>
                </c:pt>
                <c:pt idx="3">
                  <c:v>Pol.</c:v>
                </c:pt>
                <c:pt idx="4">
                  <c:v>Col.</c:v>
                </c:pt>
                <c:pt idx="5">
                  <c:v>Chl.</c:v>
                </c:pt>
                <c:pt idx="6">
                  <c:v>Rom.</c:v>
                </c:pt>
                <c:pt idx="7">
                  <c:v>Hun.</c:v>
                </c:pt>
                <c:pt idx="8">
                  <c:v>Mex.</c:v>
                </c:pt>
                <c:pt idx="9">
                  <c:v>Ind.</c:v>
                </c:pt>
                <c:pt idx="10">
                  <c:v>S. Af.</c:v>
                </c:pt>
                <c:pt idx="11">
                  <c:v>Cze.</c:v>
                </c:pt>
                <c:pt idx="12">
                  <c:v>Kor.</c:v>
                </c:pt>
                <c:pt idx="13">
                  <c:v>Php.</c:v>
                </c:pt>
                <c:pt idx="14">
                  <c:v>Per.</c:v>
                </c:pt>
                <c:pt idx="15">
                  <c:v>Idn.</c:v>
                </c:pt>
                <c:pt idx="16">
                  <c:v>Tha.</c:v>
                </c:pt>
                <c:pt idx="17">
                  <c:v>Chn.</c:v>
                </c:pt>
              </c:strCache>
            </c:strRef>
          </c:cat>
          <c:val>
            <c:numRef>
              <c:f>'Headline vs. targets'!$C$24:$U$24</c:f>
              <c:numCache>
                <c:formatCode>General</c:formatCode>
                <c:ptCount val="18"/>
                <c:pt idx="0">
                  <c:v>0</c:v>
                </c:pt>
                <c:pt idx="1">
                  <c:v>0</c:v>
                </c:pt>
                <c:pt idx="2">
                  <c:v>0</c:v>
                </c:pt>
                <c:pt idx="3">
                  <c:v>0</c:v>
                </c:pt>
                <c:pt idx="4">
                  <c:v>0</c:v>
                </c:pt>
                <c:pt idx="5">
                  <c:v>0</c:v>
                </c:pt>
                <c:pt idx="6">
                  <c:v>0</c:v>
                </c:pt>
                <c:pt idx="7">
                  <c:v>0</c:v>
                </c:pt>
                <c:pt idx="8">
                  <c:v>0</c:v>
                </c:pt>
                <c:pt idx="9">
                  <c:v>3.3369214208826632</c:v>
                </c:pt>
                <c:pt idx="10">
                  <c:v>0</c:v>
                </c:pt>
                <c:pt idx="11">
                  <c:v>0</c:v>
                </c:pt>
                <c:pt idx="12">
                  <c:v>2.0535322509872782</c:v>
                </c:pt>
                <c:pt idx="13">
                  <c:v>1.7515923566879004</c:v>
                </c:pt>
                <c:pt idx="14">
                  <c:v>0</c:v>
                </c:pt>
                <c:pt idx="15">
                  <c:v>1.0270423066051102</c:v>
                </c:pt>
                <c:pt idx="16">
                  <c:v>0.84413626771177686</c:v>
                </c:pt>
                <c:pt idx="17">
                  <c:v>-0.10668218407525888</c:v>
                </c:pt>
              </c:numCache>
            </c:numRef>
          </c:val>
          <c:extLst>
            <c:ext xmlns:c16="http://schemas.microsoft.com/office/drawing/2014/chart" uri="{C3380CC4-5D6E-409C-BE32-E72D297353CC}">
              <c16:uniqueId val="{00000000-B4F3-43A8-A9CA-782E1B11CC4F}"/>
            </c:ext>
          </c:extLst>
        </c:ser>
        <c:ser>
          <c:idx val="1"/>
          <c:order val="1"/>
          <c:tx>
            <c:strRef>
              <c:f>'Headline vs. targets'!$B$25</c:f>
              <c:strCache>
                <c:ptCount val="1"/>
                <c:pt idx="0">
                  <c:v>Emerging Europe</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02-B4F3-43A8-A9CA-782E1B11CC4F}"/>
              </c:ext>
            </c:extLst>
          </c:dPt>
          <c:dPt>
            <c:idx val="1"/>
            <c:invertIfNegative val="0"/>
            <c:bubble3D val="0"/>
            <c:extLst>
              <c:ext xmlns:c16="http://schemas.microsoft.com/office/drawing/2014/chart" uri="{C3380CC4-5D6E-409C-BE32-E72D297353CC}">
                <c16:uniqueId val="{00000004-B4F3-43A8-A9CA-782E1B11CC4F}"/>
              </c:ext>
            </c:extLst>
          </c:dPt>
          <c:dPt>
            <c:idx val="3"/>
            <c:invertIfNegative val="0"/>
            <c:bubble3D val="0"/>
            <c:extLst>
              <c:ext xmlns:c16="http://schemas.microsoft.com/office/drawing/2014/chart" uri="{C3380CC4-5D6E-409C-BE32-E72D297353CC}">
                <c16:uniqueId val="{00000006-B4F3-43A8-A9CA-782E1B11CC4F}"/>
              </c:ext>
            </c:extLst>
          </c:dPt>
          <c:dPt>
            <c:idx val="6"/>
            <c:invertIfNegative val="0"/>
            <c:bubble3D val="0"/>
            <c:extLst>
              <c:ext xmlns:c16="http://schemas.microsoft.com/office/drawing/2014/chart" uri="{C3380CC4-5D6E-409C-BE32-E72D297353CC}">
                <c16:uniqueId val="{00000008-B4F3-43A8-A9CA-782E1B11CC4F}"/>
              </c:ext>
            </c:extLst>
          </c:dPt>
          <c:dPt>
            <c:idx val="7"/>
            <c:invertIfNegative val="0"/>
            <c:bubble3D val="0"/>
            <c:extLst>
              <c:ext xmlns:c16="http://schemas.microsoft.com/office/drawing/2014/chart" uri="{C3380CC4-5D6E-409C-BE32-E72D297353CC}">
                <c16:uniqueId val="{0000000A-B4F3-43A8-A9CA-782E1B11CC4F}"/>
              </c:ext>
            </c:extLst>
          </c:dPt>
          <c:dPt>
            <c:idx val="11"/>
            <c:invertIfNegative val="0"/>
            <c:bubble3D val="0"/>
            <c:extLst>
              <c:ext xmlns:c16="http://schemas.microsoft.com/office/drawing/2014/chart" uri="{C3380CC4-5D6E-409C-BE32-E72D297353CC}">
                <c16:uniqueId val="{0000000C-B4F3-43A8-A9CA-782E1B11CC4F}"/>
              </c:ext>
            </c:extLst>
          </c:dPt>
          <c:cat>
            <c:strRef>
              <c:f>'Headline vs. targets'!$C$23:$U$23</c:f>
              <c:strCache>
                <c:ptCount val="18"/>
                <c:pt idx="0">
                  <c:v>Tur.</c:v>
                </c:pt>
                <c:pt idx="1">
                  <c:v>Rus.</c:v>
                </c:pt>
                <c:pt idx="2">
                  <c:v>Brz.</c:v>
                </c:pt>
                <c:pt idx="3">
                  <c:v>Pol.</c:v>
                </c:pt>
                <c:pt idx="4">
                  <c:v>Col.</c:v>
                </c:pt>
                <c:pt idx="5">
                  <c:v>Chl.</c:v>
                </c:pt>
                <c:pt idx="6">
                  <c:v>Rom.</c:v>
                </c:pt>
                <c:pt idx="7">
                  <c:v>Hun.</c:v>
                </c:pt>
                <c:pt idx="8">
                  <c:v>Mex.</c:v>
                </c:pt>
                <c:pt idx="9">
                  <c:v>Ind.</c:v>
                </c:pt>
                <c:pt idx="10">
                  <c:v>S. Af.</c:v>
                </c:pt>
                <c:pt idx="11">
                  <c:v>Cze.</c:v>
                </c:pt>
                <c:pt idx="12">
                  <c:v>Kor.</c:v>
                </c:pt>
                <c:pt idx="13">
                  <c:v>Php.</c:v>
                </c:pt>
                <c:pt idx="14">
                  <c:v>Per.</c:v>
                </c:pt>
                <c:pt idx="15">
                  <c:v>Idn.</c:v>
                </c:pt>
                <c:pt idx="16">
                  <c:v>Tha.</c:v>
                </c:pt>
                <c:pt idx="17">
                  <c:v>Chn.</c:v>
                </c:pt>
              </c:strCache>
            </c:strRef>
          </c:cat>
          <c:val>
            <c:numRef>
              <c:f>'Headline vs. targets'!$C$25:$U$25</c:f>
              <c:numCache>
                <c:formatCode>General</c:formatCode>
                <c:ptCount val="18"/>
                <c:pt idx="0">
                  <c:v>38.103829453088863</c:v>
                </c:pt>
                <c:pt idx="1">
                  <c:v>10.342348599645733</c:v>
                </c:pt>
                <c:pt idx="2">
                  <c:v>0</c:v>
                </c:pt>
                <c:pt idx="3">
                  <c:v>5.4011119936457366</c:v>
                </c:pt>
                <c:pt idx="4">
                  <c:v>0</c:v>
                </c:pt>
                <c:pt idx="5">
                  <c:v>0</c:v>
                </c:pt>
                <c:pt idx="6">
                  <c:v>4.8596769697280022</c:v>
                </c:pt>
                <c:pt idx="7">
                  <c:v>4.6930492135971589</c:v>
                </c:pt>
                <c:pt idx="8">
                  <c:v>0</c:v>
                </c:pt>
                <c:pt idx="9">
                  <c:v>0</c:v>
                </c:pt>
                <c:pt idx="10">
                  <c:v>0</c:v>
                </c:pt>
                <c:pt idx="11">
                  <c:v>2.6595744680851063</c:v>
                </c:pt>
                <c:pt idx="12">
                  <c:v>0</c:v>
                </c:pt>
                <c:pt idx="13">
                  <c:v>0</c:v>
                </c:pt>
                <c:pt idx="14">
                  <c:v>0</c:v>
                </c:pt>
                <c:pt idx="15">
                  <c:v>0</c:v>
                </c:pt>
                <c:pt idx="16">
                  <c:v>0</c:v>
                </c:pt>
                <c:pt idx="17">
                  <c:v>0</c:v>
                </c:pt>
              </c:numCache>
            </c:numRef>
          </c:val>
          <c:extLst>
            <c:ext xmlns:c16="http://schemas.microsoft.com/office/drawing/2014/chart" uri="{C3380CC4-5D6E-409C-BE32-E72D297353CC}">
              <c16:uniqueId val="{0000000D-B4F3-43A8-A9CA-782E1B11CC4F}"/>
            </c:ext>
          </c:extLst>
        </c:ser>
        <c:ser>
          <c:idx val="2"/>
          <c:order val="2"/>
          <c:tx>
            <c:strRef>
              <c:f>'Headline vs. targets'!$B$26</c:f>
              <c:strCache>
                <c:ptCount val="1"/>
                <c:pt idx="0">
                  <c:v>Latin America</c:v>
                </c:pt>
              </c:strCache>
            </c:strRef>
          </c:tx>
          <c:spPr>
            <a:solidFill>
              <a:schemeClr val="accent3"/>
            </a:solidFill>
          </c:spPr>
          <c:invertIfNegative val="0"/>
          <c:cat>
            <c:strRef>
              <c:f>'Headline vs. targets'!$C$23:$U$23</c:f>
              <c:strCache>
                <c:ptCount val="18"/>
                <c:pt idx="0">
                  <c:v>Tur.</c:v>
                </c:pt>
                <c:pt idx="1">
                  <c:v>Rus.</c:v>
                </c:pt>
                <c:pt idx="2">
                  <c:v>Brz.</c:v>
                </c:pt>
                <c:pt idx="3">
                  <c:v>Pol.</c:v>
                </c:pt>
                <c:pt idx="4">
                  <c:v>Col.</c:v>
                </c:pt>
                <c:pt idx="5">
                  <c:v>Chl.</c:v>
                </c:pt>
                <c:pt idx="6">
                  <c:v>Rom.</c:v>
                </c:pt>
                <c:pt idx="7">
                  <c:v>Hun.</c:v>
                </c:pt>
                <c:pt idx="8">
                  <c:v>Mex.</c:v>
                </c:pt>
                <c:pt idx="9">
                  <c:v>Ind.</c:v>
                </c:pt>
                <c:pt idx="10">
                  <c:v>S. Af.</c:v>
                </c:pt>
                <c:pt idx="11">
                  <c:v>Cze.</c:v>
                </c:pt>
                <c:pt idx="12">
                  <c:v>Kor.</c:v>
                </c:pt>
                <c:pt idx="13">
                  <c:v>Php.</c:v>
                </c:pt>
                <c:pt idx="14">
                  <c:v>Per.</c:v>
                </c:pt>
                <c:pt idx="15">
                  <c:v>Idn.</c:v>
                </c:pt>
                <c:pt idx="16">
                  <c:v>Tha.</c:v>
                </c:pt>
                <c:pt idx="17">
                  <c:v>Chn.</c:v>
                </c:pt>
              </c:strCache>
            </c:strRef>
          </c:cat>
          <c:val>
            <c:numRef>
              <c:f>'Headline vs. targets'!$C$26:$U$26</c:f>
              <c:numCache>
                <c:formatCode>General</c:formatCode>
                <c:ptCount val="18"/>
                <c:pt idx="0">
                  <c:v>0</c:v>
                </c:pt>
                <c:pt idx="1">
                  <c:v>0</c:v>
                </c:pt>
                <c:pt idx="2">
                  <c:v>5.4772504272732796</c:v>
                </c:pt>
                <c:pt idx="3">
                  <c:v>0</c:v>
                </c:pt>
                <c:pt idx="4">
                  <c:v>5.0890585241730406</c:v>
                </c:pt>
                <c:pt idx="5">
                  <c:v>4.8685491723466408</c:v>
                </c:pt>
                <c:pt idx="6">
                  <c:v>0</c:v>
                </c:pt>
                <c:pt idx="7">
                  <c:v>0</c:v>
                </c:pt>
                <c:pt idx="8">
                  <c:v>3.801141237459444</c:v>
                </c:pt>
                <c:pt idx="9">
                  <c:v>0</c:v>
                </c:pt>
                <c:pt idx="10">
                  <c:v>0</c:v>
                </c:pt>
                <c:pt idx="11">
                  <c:v>0</c:v>
                </c:pt>
                <c:pt idx="12">
                  <c:v>0</c:v>
                </c:pt>
                <c:pt idx="13">
                  <c:v>0</c:v>
                </c:pt>
                <c:pt idx="14">
                  <c:v>1.2835164835164781</c:v>
                </c:pt>
                <c:pt idx="15">
                  <c:v>0</c:v>
                </c:pt>
                <c:pt idx="16">
                  <c:v>0</c:v>
                </c:pt>
                <c:pt idx="17">
                  <c:v>0</c:v>
                </c:pt>
              </c:numCache>
            </c:numRef>
          </c:val>
          <c:extLst>
            <c:ext xmlns:c16="http://schemas.microsoft.com/office/drawing/2014/chart" uri="{C3380CC4-5D6E-409C-BE32-E72D297353CC}">
              <c16:uniqueId val="{0000000E-B4F3-43A8-A9CA-782E1B11CC4F}"/>
            </c:ext>
          </c:extLst>
        </c:ser>
        <c:ser>
          <c:idx val="3"/>
          <c:order val="3"/>
          <c:tx>
            <c:strRef>
              <c:f>'Headline vs. targets'!$B$27</c:f>
              <c:strCache>
                <c:ptCount val="1"/>
                <c:pt idx="0">
                  <c:v>Middle East &amp; Africa</c:v>
                </c:pt>
              </c:strCache>
            </c:strRef>
          </c:tx>
          <c:spPr>
            <a:solidFill>
              <a:schemeClr val="accent4"/>
            </a:solidFill>
          </c:spPr>
          <c:invertIfNegative val="0"/>
          <c:cat>
            <c:strRef>
              <c:f>'Headline vs. targets'!$C$23:$U$23</c:f>
              <c:strCache>
                <c:ptCount val="18"/>
                <c:pt idx="0">
                  <c:v>Tur.</c:v>
                </c:pt>
                <c:pt idx="1">
                  <c:v>Rus.</c:v>
                </c:pt>
                <c:pt idx="2">
                  <c:v>Brz.</c:v>
                </c:pt>
                <c:pt idx="3">
                  <c:v>Pol.</c:v>
                </c:pt>
                <c:pt idx="4">
                  <c:v>Col.</c:v>
                </c:pt>
                <c:pt idx="5">
                  <c:v>Chl.</c:v>
                </c:pt>
                <c:pt idx="6">
                  <c:v>Rom.</c:v>
                </c:pt>
                <c:pt idx="7">
                  <c:v>Hun.</c:v>
                </c:pt>
                <c:pt idx="8">
                  <c:v>Mex.</c:v>
                </c:pt>
                <c:pt idx="9">
                  <c:v>Ind.</c:v>
                </c:pt>
                <c:pt idx="10">
                  <c:v>S. Af.</c:v>
                </c:pt>
                <c:pt idx="11">
                  <c:v>Cze.</c:v>
                </c:pt>
                <c:pt idx="12">
                  <c:v>Kor.</c:v>
                </c:pt>
                <c:pt idx="13">
                  <c:v>Php.</c:v>
                </c:pt>
                <c:pt idx="14">
                  <c:v>Per.</c:v>
                </c:pt>
                <c:pt idx="15">
                  <c:v>Idn.</c:v>
                </c:pt>
                <c:pt idx="16">
                  <c:v>Tha.</c:v>
                </c:pt>
                <c:pt idx="17">
                  <c:v>Chn.</c:v>
                </c:pt>
              </c:strCache>
            </c:strRef>
          </c:cat>
          <c:val>
            <c:numRef>
              <c:f>'Headline vs. targets'!$C$27:$U$27</c:f>
              <c:numCache>
                <c:formatCode>General</c:formatCode>
                <c:ptCount val="18"/>
                <c:pt idx="0">
                  <c:v>0</c:v>
                </c:pt>
                <c:pt idx="1">
                  <c:v>0</c:v>
                </c:pt>
                <c:pt idx="2">
                  <c:v>0</c:v>
                </c:pt>
                <c:pt idx="3">
                  <c:v>0</c:v>
                </c:pt>
                <c:pt idx="4">
                  <c:v>0</c:v>
                </c:pt>
                <c:pt idx="5">
                  <c:v>0</c:v>
                </c:pt>
                <c:pt idx="6">
                  <c:v>0</c:v>
                </c:pt>
                <c:pt idx="7">
                  <c:v>0</c:v>
                </c:pt>
                <c:pt idx="8">
                  <c:v>0</c:v>
                </c:pt>
                <c:pt idx="9">
                  <c:v>0</c:v>
                </c:pt>
                <c:pt idx="10">
                  <c:v>2.7300303336703626</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F-B4F3-43A8-A9CA-782E1B11CC4F}"/>
            </c:ext>
          </c:extLst>
        </c:ser>
        <c:dLbls>
          <c:showLegendKey val="0"/>
          <c:showVal val="0"/>
          <c:showCatName val="0"/>
          <c:showSerName val="0"/>
          <c:showPercent val="0"/>
          <c:showBubbleSize val="0"/>
        </c:dLbls>
        <c:gapWidth val="150"/>
        <c:overlap val="100"/>
        <c:axId val="356372864"/>
        <c:axId val="356374784"/>
      </c:barChart>
      <c:lineChart>
        <c:grouping val="standard"/>
        <c:varyColors val="0"/>
        <c:ser>
          <c:idx val="4"/>
          <c:order val="4"/>
          <c:tx>
            <c:strRef>
              <c:f>'Headline vs. targets'!$B$8</c:f>
              <c:strCache>
                <c:ptCount val="1"/>
                <c:pt idx="0">
                  <c:v>Mid-point of 2025 central bank inflation target</c:v>
                </c:pt>
              </c:strCache>
            </c:strRef>
          </c:tx>
          <c:spPr>
            <a:ln>
              <a:noFill/>
            </a:ln>
          </c:spPr>
          <c:marker>
            <c:symbol val="dash"/>
            <c:size val="10"/>
            <c:spPr>
              <a:solidFill>
                <a:schemeClr val="accent6"/>
              </a:solidFill>
              <a:ln>
                <a:solidFill>
                  <a:schemeClr val="accent6"/>
                </a:solidFill>
              </a:ln>
            </c:spPr>
          </c:marker>
          <c:cat>
            <c:strRef>
              <c:f>'Headline vs. targets'!$C$23:$U$23</c:f>
              <c:strCache>
                <c:ptCount val="18"/>
                <c:pt idx="0">
                  <c:v>Tur.</c:v>
                </c:pt>
                <c:pt idx="1">
                  <c:v>Rus.</c:v>
                </c:pt>
                <c:pt idx="2">
                  <c:v>Brz.</c:v>
                </c:pt>
                <c:pt idx="3">
                  <c:v>Pol.</c:v>
                </c:pt>
                <c:pt idx="4">
                  <c:v>Col.</c:v>
                </c:pt>
                <c:pt idx="5">
                  <c:v>Chl.</c:v>
                </c:pt>
                <c:pt idx="6">
                  <c:v>Rom.</c:v>
                </c:pt>
                <c:pt idx="7">
                  <c:v>Hun.</c:v>
                </c:pt>
                <c:pt idx="8">
                  <c:v>Mex.</c:v>
                </c:pt>
                <c:pt idx="9">
                  <c:v>Ind.</c:v>
                </c:pt>
                <c:pt idx="10">
                  <c:v>S. Af.</c:v>
                </c:pt>
                <c:pt idx="11">
                  <c:v>Cze.</c:v>
                </c:pt>
                <c:pt idx="12">
                  <c:v>Kor.</c:v>
                </c:pt>
                <c:pt idx="13">
                  <c:v>Php.</c:v>
                </c:pt>
                <c:pt idx="14">
                  <c:v>Per.</c:v>
                </c:pt>
                <c:pt idx="15">
                  <c:v>Idn.</c:v>
                </c:pt>
                <c:pt idx="16">
                  <c:v>Tha.</c:v>
                </c:pt>
                <c:pt idx="17">
                  <c:v>Chn.</c:v>
                </c:pt>
              </c:strCache>
            </c:strRef>
          </c:cat>
          <c:val>
            <c:numRef>
              <c:f>'Headline vs. targets'!$C$19:$U$19</c:f>
              <c:numCache>
                <c:formatCode>General</c:formatCode>
                <c:ptCount val="18"/>
                <c:pt idx="0">
                  <c:v>5</c:v>
                </c:pt>
                <c:pt idx="1">
                  <c:v>4</c:v>
                </c:pt>
                <c:pt idx="2">
                  <c:v>3</c:v>
                </c:pt>
                <c:pt idx="3">
                  <c:v>2.5</c:v>
                </c:pt>
                <c:pt idx="4">
                  <c:v>3</c:v>
                </c:pt>
                <c:pt idx="5">
                  <c:v>3</c:v>
                </c:pt>
                <c:pt idx="6">
                  <c:v>2.5</c:v>
                </c:pt>
                <c:pt idx="7">
                  <c:v>3</c:v>
                </c:pt>
                <c:pt idx="8">
                  <c:v>3</c:v>
                </c:pt>
                <c:pt idx="9">
                  <c:v>4</c:v>
                </c:pt>
                <c:pt idx="10">
                  <c:v>4.5</c:v>
                </c:pt>
                <c:pt idx="11">
                  <c:v>2</c:v>
                </c:pt>
                <c:pt idx="12">
                  <c:v>2</c:v>
                </c:pt>
                <c:pt idx="13">
                  <c:v>3</c:v>
                </c:pt>
                <c:pt idx="14">
                  <c:v>2</c:v>
                </c:pt>
                <c:pt idx="15">
                  <c:v>2.5</c:v>
                </c:pt>
                <c:pt idx="16">
                  <c:v>2</c:v>
                </c:pt>
                <c:pt idx="17">
                  <c:v>2</c:v>
                </c:pt>
              </c:numCache>
            </c:numRef>
          </c:val>
          <c:smooth val="0"/>
          <c:extLst>
            <c:ext xmlns:c16="http://schemas.microsoft.com/office/drawing/2014/chart" uri="{C3380CC4-5D6E-409C-BE32-E72D297353CC}">
              <c16:uniqueId val="{00000010-B4F3-43A8-A9CA-782E1B11CC4F}"/>
            </c:ext>
          </c:extLst>
        </c:ser>
        <c:ser>
          <c:idx val="5"/>
          <c:order val="5"/>
          <c:tx>
            <c:v>Upper and lower bounds</c:v>
          </c:tx>
          <c:spPr>
            <a:ln w="19050">
              <a:noFill/>
            </a:ln>
          </c:spPr>
          <c:marker>
            <c:symbol val="dash"/>
            <c:size val="10"/>
            <c:spPr>
              <a:solidFill>
                <a:schemeClr val="tx1"/>
              </a:solidFill>
              <a:ln>
                <a:solidFill>
                  <a:schemeClr val="tx1"/>
                </a:solidFill>
              </a:ln>
            </c:spPr>
          </c:marker>
          <c:cat>
            <c:strRef>
              <c:f>'Headline vs. targets'!$C$23:$U$23</c:f>
              <c:strCache>
                <c:ptCount val="18"/>
                <c:pt idx="0">
                  <c:v>Tur.</c:v>
                </c:pt>
                <c:pt idx="1">
                  <c:v>Rus.</c:v>
                </c:pt>
                <c:pt idx="2">
                  <c:v>Brz.</c:v>
                </c:pt>
                <c:pt idx="3">
                  <c:v>Pol.</c:v>
                </c:pt>
                <c:pt idx="4">
                  <c:v>Col.</c:v>
                </c:pt>
                <c:pt idx="5">
                  <c:v>Chl.</c:v>
                </c:pt>
                <c:pt idx="6">
                  <c:v>Rom.</c:v>
                </c:pt>
                <c:pt idx="7">
                  <c:v>Hun.</c:v>
                </c:pt>
                <c:pt idx="8">
                  <c:v>Mex.</c:v>
                </c:pt>
                <c:pt idx="9">
                  <c:v>Ind.</c:v>
                </c:pt>
                <c:pt idx="10">
                  <c:v>S. Af.</c:v>
                </c:pt>
                <c:pt idx="11">
                  <c:v>Cze.</c:v>
                </c:pt>
                <c:pt idx="12">
                  <c:v>Kor.</c:v>
                </c:pt>
                <c:pt idx="13">
                  <c:v>Php.</c:v>
                </c:pt>
                <c:pt idx="14">
                  <c:v>Per.</c:v>
                </c:pt>
                <c:pt idx="15">
                  <c:v>Idn.</c:v>
                </c:pt>
                <c:pt idx="16">
                  <c:v>Tha.</c:v>
                </c:pt>
                <c:pt idx="17">
                  <c:v>Chn.</c:v>
                </c:pt>
              </c:strCache>
            </c:strRef>
          </c:cat>
          <c:val>
            <c:numRef>
              <c:f>'Headline vs. targets'!$C$20:$U$20</c:f>
              <c:numCache>
                <c:formatCode>General</c:formatCode>
                <c:ptCount val="18"/>
                <c:pt idx="1">
                  <c:v>-100</c:v>
                </c:pt>
                <c:pt idx="3">
                  <c:v>3.5</c:v>
                </c:pt>
                <c:pt idx="4">
                  <c:v>4</c:v>
                </c:pt>
                <c:pt idx="5">
                  <c:v>4</c:v>
                </c:pt>
                <c:pt idx="6">
                  <c:v>3.5</c:v>
                </c:pt>
                <c:pt idx="7">
                  <c:v>4</c:v>
                </c:pt>
                <c:pt idx="8">
                  <c:v>4</c:v>
                </c:pt>
                <c:pt idx="9">
                  <c:v>6</c:v>
                </c:pt>
                <c:pt idx="10">
                  <c:v>6</c:v>
                </c:pt>
                <c:pt idx="11">
                  <c:v>1</c:v>
                </c:pt>
                <c:pt idx="12">
                  <c:v>-100</c:v>
                </c:pt>
                <c:pt idx="14">
                  <c:v>1</c:v>
                </c:pt>
                <c:pt idx="15">
                  <c:v>3.5</c:v>
                </c:pt>
                <c:pt idx="16">
                  <c:v>3</c:v>
                </c:pt>
              </c:numCache>
            </c:numRef>
          </c:val>
          <c:smooth val="0"/>
          <c:extLst>
            <c:ext xmlns:c16="http://schemas.microsoft.com/office/drawing/2014/chart" uri="{C3380CC4-5D6E-409C-BE32-E72D297353CC}">
              <c16:uniqueId val="{00000011-B4F3-43A8-A9CA-782E1B11CC4F}"/>
            </c:ext>
          </c:extLst>
        </c:ser>
        <c:ser>
          <c:idx val="6"/>
          <c:order val="6"/>
          <c:spPr>
            <a:ln w="19050">
              <a:noFill/>
            </a:ln>
          </c:spPr>
          <c:marker>
            <c:symbol val="dash"/>
            <c:size val="10"/>
            <c:spPr>
              <a:solidFill>
                <a:schemeClr val="tx1"/>
              </a:solidFill>
              <a:ln>
                <a:solidFill>
                  <a:schemeClr val="tx1"/>
                </a:solidFill>
              </a:ln>
            </c:spPr>
          </c:marker>
          <c:cat>
            <c:strRef>
              <c:f>'Headline vs. targets'!$C$23:$U$23</c:f>
              <c:strCache>
                <c:ptCount val="18"/>
                <c:pt idx="0">
                  <c:v>Tur.</c:v>
                </c:pt>
                <c:pt idx="1">
                  <c:v>Rus.</c:v>
                </c:pt>
                <c:pt idx="2">
                  <c:v>Brz.</c:v>
                </c:pt>
                <c:pt idx="3">
                  <c:v>Pol.</c:v>
                </c:pt>
                <c:pt idx="4">
                  <c:v>Col.</c:v>
                </c:pt>
                <c:pt idx="5">
                  <c:v>Chl.</c:v>
                </c:pt>
                <c:pt idx="6">
                  <c:v>Rom.</c:v>
                </c:pt>
                <c:pt idx="7">
                  <c:v>Hun.</c:v>
                </c:pt>
                <c:pt idx="8">
                  <c:v>Mex.</c:v>
                </c:pt>
                <c:pt idx="9">
                  <c:v>Ind.</c:v>
                </c:pt>
                <c:pt idx="10">
                  <c:v>S. Af.</c:v>
                </c:pt>
                <c:pt idx="11">
                  <c:v>Cze.</c:v>
                </c:pt>
                <c:pt idx="12">
                  <c:v>Kor.</c:v>
                </c:pt>
                <c:pt idx="13">
                  <c:v>Php.</c:v>
                </c:pt>
                <c:pt idx="14">
                  <c:v>Per.</c:v>
                </c:pt>
                <c:pt idx="15">
                  <c:v>Idn.</c:v>
                </c:pt>
                <c:pt idx="16">
                  <c:v>Tha.</c:v>
                </c:pt>
                <c:pt idx="17">
                  <c:v>Chn.</c:v>
                </c:pt>
              </c:strCache>
            </c:strRef>
          </c:cat>
          <c:val>
            <c:numRef>
              <c:f>'Headline vs. targets'!$C$21:$U$21</c:f>
              <c:numCache>
                <c:formatCode>General</c:formatCode>
                <c:ptCount val="18"/>
                <c:pt idx="1">
                  <c:v>-100</c:v>
                </c:pt>
                <c:pt idx="3">
                  <c:v>1.5</c:v>
                </c:pt>
                <c:pt idx="4">
                  <c:v>2</c:v>
                </c:pt>
                <c:pt idx="5">
                  <c:v>2</c:v>
                </c:pt>
                <c:pt idx="6">
                  <c:v>1.5</c:v>
                </c:pt>
                <c:pt idx="7">
                  <c:v>2</c:v>
                </c:pt>
                <c:pt idx="8">
                  <c:v>2</c:v>
                </c:pt>
                <c:pt idx="9">
                  <c:v>2</c:v>
                </c:pt>
                <c:pt idx="10">
                  <c:v>3</c:v>
                </c:pt>
                <c:pt idx="11">
                  <c:v>3</c:v>
                </c:pt>
                <c:pt idx="12">
                  <c:v>-100</c:v>
                </c:pt>
                <c:pt idx="14">
                  <c:v>3</c:v>
                </c:pt>
                <c:pt idx="15">
                  <c:v>1.5</c:v>
                </c:pt>
                <c:pt idx="16">
                  <c:v>1</c:v>
                </c:pt>
              </c:numCache>
            </c:numRef>
          </c:val>
          <c:smooth val="0"/>
          <c:extLst>
            <c:ext xmlns:c16="http://schemas.microsoft.com/office/drawing/2014/chart" uri="{C3380CC4-5D6E-409C-BE32-E72D297353CC}">
              <c16:uniqueId val="{00000012-B4F3-43A8-A9CA-782E1B11CC4F}"/>
            </c:ext>
          </c:extLst>
        </c:ser>
        <c:dLbls>
          <c:showLegendKey val="0"/>
          <c:showVal val="0"/>
          <c:showCatName val="0"/>
          <c:showSerName val="0"/>
          <c:showPercent val="0"/>
          <c:showBubbleSize val="0"/>
        </c:dLbls>
        <c:marker val="1"/>
        <c:smooth val="0"/>
        <c:axId val="356372864"/>
        <c:axId val="356374784"/>
      </c:lineChart>
      <c:catAx>
        <c:axId val="356372864"/>
        <c:scaling>
          <c:orientation val="minMax"/>
        </c:scaling>
        <c:delete val="0"/>
        <c:axPos val="b"/>
        <c:numFmt formatCode="General" sourceLinked="1"/>
        <c:majorTickMark val="none"/>
        <c:minorTickMark val="none"/>
        <c:tickLblPos val="low"/>
        <c:spPr>
          <a:ln w="9525">
            <a:solidFill>
              <a:schemeClr val="tx1"/>
            </a:solidFill>
          </a:ln>
        </c:spPr>
        <c:txPr>
          <a:bodyPr rot="-5400000" vert="horz"/>
          <a:lstStyle/>
          <a:p>
            <a:pPr>
              <a:defRPr/>
            </a:pPr>
            <a:endParaRPr lang="en-US"/>
          </a:p>
        </c:txPr>
        <c:crossAx val="356374784"/>
        <c:crosses val="autoZero"/>
        <c:auto val="1"/>
        <c:lblAlgn val="ctr"/>
        <c:lblOffset val="100"/>
        <c:noMultiLvlLbl val="0"/>
      </c:catAx>
      <c:valAx>
        <c:axId val="356374784"/>
        <c:scaling>
          <c:orientation val="minMax"/>
          <c:max val="14"/>
          <c:min val="-2"/>
        </c:scaling>
        <c:delete val="0"/>
        <c:axPos val="l"/>
        <c:majorGridlines>
          <c:spPr>
            <a:ln w="6350">
              <a:solidFill>
                <a:srgbClr val="BFBFBF"/>
              </a:solidFill>
            </a:ln>
          </c:spPr>
        </c:majorGridlines>
        <c:numFmt formatCode="General" sourceLinked="1"/>
        <c:majorTickMark val="out"/>
        <c:minorTickMark val="none"/>
        <c:tickLblPos val="nextTo"/>
        <c:spPr>
          <a:ln>
            <a:noFill/>
          </a:ln>
        </c:spPr>
        <c:crossAx val="356372864"/>
        <c:crosses val="autoZero"/>
        <c:crossBetween val="between"/>
        <c:majorUnit val="2"/>
      </c:valAx>
    </c:plotArea>
    <c:legend>
      <c:legendPos val="t"/>
      <c:legendEntry>
        <c:idx val="6"/>
        <c:delete val="1"/>
      </c:legendEntry>
      <c:layout>
        <c:manualLayout>
          <c:xMode val="edge"/>
          <c:yMode val="edge"/>
          <c:x val="0.38126023788086627"/>
          <c:y val="8.5749629780932438E-2"/>
          <c:w val="0.61644809510210596"/>
          <c:h val="0.32361805496133861"/>
        </c:manualLayout>
      </c:layout>
      <c:overlay val="0"/>
    </c:legend>
    <c:plotVisOnly val="1"/>
    <c:dispBlanksAs val="gap"/>
    <c:showDLblsOverMax val="0"/>
  </c:chart>
  <c:spPr>
    <a:ln>
      <a:noFill/>
    </a:ln>
  </c:spPr>
  <c:txPr>
    <a:bodyPr/>
    <a:lstStyle/>
    <a:p>
      <a:pPr>
        <a:defRPr>
          <a:solidFill>
            <a:schemeClr val="tx1"/>
          </a:solidFill>
        </a:defRPr>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'IMF structural'!$A$83</c:f>
              <c:strCache>
                <c:ptCount val="1"/>
                <c:pt idx="0">
                  <c:v>Asia</c:v>
                </c:pt>
              </c:strCache>
            </c:strRef>
          </c:tx>
          <c:spPr>
            <a:solidFill>
              <a:schemeClr val="accent1"/>
            </a:solidFill>
            <a:ln>
              <a:noFill/>
            </a:ln>
            <a:effectLst/>
          </c:spPr>
          <c:invertIfNegative val="0"/>
          <c:cat>
            <c:strRef>
              <c:f>'IMF structural'!$B$82:$U$82</c:f>
              <c:strCache>
                <c:ptCount val="20"/>
                <c:pt idx="0">
                  <c:v>Mexico</c:v>
                </c:pt>
                <c:pt idx="1">
                  <c:v>Russia</c:v>
                </c:pt>
                <c:pt idx="2">
                  <c:v>Romania</c:v>
                </c:pt>
                <c:pt idx="3">
                  <c:v>Chile</c:v>
                </c:pt>
                <c:pt idx="4">
                  <c:v>Malaysia</c:v>
                </c:pt>
                <c:pt idx="5">
                  <c:v>Peru</c:v>
                </c:pt>
                <c:pt idx="6">
                  <c:v>India</c:v>
                </c:pt>
                <c:pt idx="7">
                  <c:v>Korea</c:v>
                </c:pt>
                <c:pt idx="8">
                  <c:v>Colombia</c:v>
                </c:pt>
                <c:pt idx="9">
                  <c:v>Philippines</c:v>
                </c:pt>
                <c:pt idx="10">
                  <c:v>Hungary</c:v>
                </c:pt>
                <c:pt idx="11">
                  <c:v>Poland</c:v>
                </c:pt>
                <c:pt idx="12">
                  <c:v>Taiwan</c:v>
                </c:pt>
                <c:pt idx="13">
                  <c:v>Indonesia</c:v>
                </c:pt>
                <c:pt idx="14">
                  <c:v>S. Africa</c:v>
                </c:pt>
                <c:pt idx="15">
                  <c:v>Czechia</c:v>
                </c:pt>
                <c:pt idx="16">
                  <c:v>Turkiye</c:v>
                </c:pt>
                <c:pt idx="17">
                  <c:v>Brazil</c:v>
                </c:pt>
                <c:pt idx="18">
                  <c:v>Thailand</c:v>
                </c:pt>
                <c:pt idx="19">
                  <c:v>China*</c:v>
                </c:pt>
              </c:strCache>
            </c:strRef>
          </c:cat>
          <c:val>
            <c:numRef>
              <c:f>'IMF structural'!$B$83:$U$83</c:f>
              <c:numCache>
                <c:formatCode>0.0</c:formatCode>
                <c:ptCount val="20"/>
                <c:pt idx="0">
                  <c:v>0</c:v>
                </c:pt>
                <c:pt idx="1">
                  <c:v>0</c:v>
                </c:pt>
                <c:pt idx="2">
                  <c:v>0</c:v>
                </c:pt>
                <c:pt idx="3">
                  <c:v>0</c:v>
                </c:pt>
                <c:pt idx="4">
                  <c:v>0.77499999999999991</c:v>
                </c:pt>
                <c:pt idx="5">
                  <c:v>0</c:v>
                </c:pt>
                <c:pt idx="6">
                  <c:v>0.58499999999999996</c:v>
                </c:pt>
                <c:pt idx="7">
                  <c:v>0.44000000000000006</c:v>
                </c:pt>
                <c:pt idx="8">
                  <c:v>0</c:v>
                </c:pt>
                <c:pt idx="9">
                  <c:v>0.22599999999999998</c:v>
                </c:pt>
                <c:pt idx="10">
                  <c:v>0</c:v>
                </c:pt>
                <c:pt idx="11">
                  <c:v>0</c:v>
                </c:pt>
                <c:pt idx="12">
                  <c:v>-7.3999999999999955E-2</c:v>
                </c:pt>
                <c:pt idx="13">
                  <c:v>-0.2629999999999999</c:v>
                </c:pt>
                <c:pt idx="14">
                  <c:v>0</c:v>
                </c:pt>
                <c:pt idx="15">
                  <c:v>0</c:v>
                </c:pt>
                <c:pt idx="16">
                  <c:v>0</c:v>
                </c:pt>
                <c:pt idx="17">
                  <c:v>0</c:v>
                </c:pt>
                <c:pt idx="18">
                  <c:v>-1.379</c:v>
                </c:pt>
                <c:pt idx="19">
                  <c:v>-1.5</c:v>
                </c:pt>
              </c:numCache>
            </c:numRef>
          </c:val>
          <c:extLst>
            <c:ext xmlns:c16="http://schemas.microsoft.com/office/drawing/2014/chart" uri="{C3380CC4-5D6E-409C-BE32-E72D297353CC}">
              <c16:uniqueId val="{00000000-8E9C-42EC-91D9-D80AB3D4C1EF}"/>
            </c:ext>
          </c:extLst>
        </c:ser>
        <c:ser>
          <c:idx val="1"/>
          <c:order val="1"/>
          <c:tx>
            <c:strRef>
              <c:f>'IMF structural'!$A$84</c:f>
              <c:strCache>
                <c:ptCount val="1"/>
                <c:pt idx="0">
                  <c:v>CEEMEA</c:v>
                </c:pt>
              </c:strCache>
            </c:strRef>
          </c:tx>
          <c:spPr>
            <a:solidFill>
              <a:schemeClr val="accent2"/>
            </a:solidFill>
            <a:ln>
              <a:noFill/>
            </a:ln>
            <a:effectLst/>
          </c:spPr>
          <c:invertIfNegative val="0"/>
          <c:cat>
            <c:strRef>
              <c:f>'IMF structural'!$B$82:$U$82</c:f>
              <c:strCache>
                <c:ptCount val="20"/>
                <c:pt idx="0">
                  <c:v>Mexico</c:v>
                </c:pt>
                <c:pt idx="1">
                  <c:v>Russia</c:v>
                </c:pt>
                <c:pt idx="2">
                  <c:v>Romania</c:v>
                </c:pt>
                <c:pt idx="3">
                  <c:v>Chile</c:v>
                </c:pt>
                <c:pt idx="4">
                  <c:v>Malaysia</c:v>
                </c:pt>
                <c:pt idx="5">
                  <c:v>Peru</c:v>
                </c:pt>
                <c:pt idx="6">
                  <c:v>India</c:v>
                </c:pt>
                <c:pt idx="7">
                  <c:v>Korea</c:v>
                </c:pt>
                <c:pt idx="8">
                  <c:v>Colombia</c:v>
                </c:pt>
                <c:pt idx="9">
                  <c:v>Philippines</c:v>
                </c:pt>
                <c:pt idx="10">
                  <c:v>Hungary</c:v>
                </c:pt>
                <c:pt idx="11">
                  <c:v>Poland</c:v>
                </c:pt>
                <c:pt idx="12">
                  <c:v>Taiwan</c:v>
                </c:pt>
                <c:pt idx="13">
                  <c:v>Indonesia</c:v>
                </c:pt>
                <c:pt idx="14">
                  <c:v>S. Africa</c:v>
                </c:pt>
                <c:pt idx="15">
                  <c:v>Czechia</c:v>
                </c:pt>
                <c:pt idx="16">
                  <c:v>Turkiye</c:v>
                </c:pt>
                <c:pt idx="17">
                  <c:v>Brazil</c:v>
                </c:pt>
                <c:pt idx="18">
                  <c:v>Thailand</c:v>
                </c:pt>
                <c:pt idx="19">
                  <c:v>China*</c:v>
                </c:pt>
              </c:strCache>
            </c:strRef>
          </c:cat>
          <c:val>
            <c:numRef>
              <c:f>'IMF structural'!$B$84:$U$84</c:f>
              <c:numCache>
                <c:formatCode>0.0</c:formatCode>
                <c:ptCount val="20"/>
                <c:pt idx="0">
                  <c:v>0</c:v>
                </c:pt>
                <c:pt idx="1">
                  <c:v>1.4499999999999997</c:v>
                </c:pt>
                <c:pt idx="2">
                  <c:v>1.1890000000000001</c:v>
                </c:pt>
                <c:pt idx="3">
                  <c:v>0</c:v>
                </c:pt>
                <c:pt idx="4">
                  <c:v>0</c:v>
                </c:pt>
                <c:pt idx="5">
                  <c:v>0</c:v>
                </c:pt>
                <c:pt idx="6">
                  <c:v>0</c:v>
                </c:pt>
                <c:pt idx="7">
                  <c:v>0</c:v>
                </c:pt>
                <c:pt idx="8">
                  <c:v>0</c:v>
                </c:pt>
                <c:pt idx="9">
                  <c:v>0</c:v>
                </c:pt>
                <c:pt idx="10">
                  <c:v>0.121</c:v>
                </c:pt>
                <c:pt idx="11">
                  <c:v>-5.1999999999999602E-2</c:v>
                </c:pt>
                <c:pt idx="12">
                  <c:v>0</c:v>
                </c:pt>
                <c:pt idx="13">
                  <c:v>0</c:v>
                </c:pt>
                <c:pt idx="14">
                  <c:v>-0.31299999999999972</c:v>
                </c:pt>
                <c:pt idx="15">
                  <c:v>-0.59600000000000009</c:v>
                </c:pt>
                <c:pt idx="16">
                  <c:v>-0.59799999999999986</c:v>
                </c:pt>
                <c:pt idx="17">
                  <c:v>0</c:v>
                </c:pt>
                <c:pt idx="18">
                  <c:v>0</c:v>
                </c:pt>
                <c:pt idx="19">
                  <c:v>0</c:v>
                </c:pt>
              </c:numCache>
            </c:numRef>
          </c:val>
          <c:extLst>
            <c:ext xmlns:c16="http://schemas.microsoft.com/office/drawing/2014/chart" uri="{C3380CC4-5D6E-409C-BE32-E72D297353CC}">
              <c16:uniqueId val="{00000001-8E9C-42EC-91D9-D80AB3D4C1EF}"/>
            </c:ext>
          </c:extLst>
        </c:ser>
        <c:ser>
          <c:idx val="2"/>
          <c:order val="2"/>
          <c:tx>
            <c:strRef>
              <c:f>'IMF structural'!$A$85</c:f>
              <c:strCache>
                <c:ptCount val="1"/>
                <c:pt idx="0">
                  <c:v>Latin America</c:v>
                </c:pt>
              </c:strCache>
            </c:strRef>
          </c:tx>
          <c:spPr>
            <a:solidFill>
              <a:schemeClr val="accent3"/>
            </a:solidFill>
            <a:ln>
              <a:noFill/>
            </a:ln>
            <a:effectLst/>
          </c:spPr>
          <c:invertIfNegative val="0"/>
          <c:cat>
            <c:strRef>
              <c:f>'IMF structural'!$B$82:$U$82</c:f>
              <c:strCache>
                <c:ptCount val="20"/>
                <c:pt idx="0">
                  <c:v>Mexico</c:v>
                </c:pt>
                <c:pt idx="1">
                  <c:v>Russia</c:v>
                </c:pt>
                <c:pt idx="2">
                  <c:v>Romania</c:v>
                </c:pt>
                <c:pt idx="3">
                  <c:v>Chile</c:v>
                </c:pt>
                <c:pt idx="4">
                  <c:v>Malaysia</c:v>
                </c:pt>
                <c:pt idx="5">
                  <c:v>Peru</c:v>
                </c:pt>
                <c:pt idx="6">
                  <c:v>India</c:v>
                </c:pt>
                <c:pt idx="7">
                  <c:v>Korea</c:v>
                </c:pt>
                <c:pt idx="8">
                  <c:v>Colombia</c:v>
                </c:pt>
                <c:pt idx="9">
                  <c:v>Philippines</c:v>
                </c:pt>
                <c:pt idx="10">
                  <c:v>Hungary</c:v>
                </c:pt>
                <c:pt idx="11">
                  <c:v>Poland</c:v>
                </c:pt>
                <c:pt idx="12">
                  <c:v>Taiwan</c:v>
                </c:pt>
                <c:pt idx="13">
                  <c:v>Indonesia</c:v>
                </c:pt>
                <c:pt idx="14">
                  <c:v>S. Africa</c:v>
                </c:pt>
                <c:pt idx="15">
                  <c:v>Czechia</c:v>
                </c:pt>
                <c:pt idx="16">
                  <c:v>Turkiye</c:v>
                </c:pt>
                <c:pt idx="17">
                  <c:v>Brazil</c:v>
                </c:pt>
                <c:pt idx="18">
                  <c:v>Thailand</c:v>
                </c:pt>
                <c:pt idx="19">
                  <c:v>China*</c:v>
                </c:pt>
              </c:strCache>
            </c:strRef>
          </c:cat>
          <c:val>
            <c:numRef>
              <c:f>'IMF structural'!$B$85:$U$85</c:f>
              <c:numCache>
                <c:formatCode>0.0</c:formatCode>
                <c:ptCount val="20"/>
                <c:pt idx="0">
                  <c:v>2.0650000000000004</c:v>
                </c:pt>
                <c:pt idx="1">
                  <c:v>0</c:v>
                </c:pt>
                <c:pt idx="2">
                  <c:v>0</c:v>
                </c:pt>
                <c:pt idx="3">
                  <c:v>0.94300000000000006</c:v>
                </c:pt>
                <c:pt idx="4">
                  <c:v>0</c:v>
                </c:pt>
                <c:pt idx="5">
                  <c:v>0.70599999999999996</c:v>
                </c:pt>
                <c:pt idx="6">
                  <c:v>0</c:v>
                </c:pt>
                <c:pt idx="7">
                  <c:v>0</c:v>
                </c:pt>
                <c:pt idx="8">
                  <c:v>0.43700000000000028</c:v>
                </c:pt>
                <c:pt idx="9">
                  <c:v>0</c:v>
                </c:pt>
                <c:pt idx="10">
                  <c:v>0</c:v>
                </c:pt>
                <c:pt idx="11">
                  <c:v>0</c:v>
                </c:pt>
                <c:pt idx="12">
                  <c:v>0</c:v>
                </c:pt>
                <c:pt idx="13">
                  <c:v>0</c:v>
                </c:pt>
                <c:pt idx="14">
                  <c:v>0</c:v>
                </c:pt>
                <c:pt idx="15">
                  <c:v>0</c:v>
                </c:pt>
                <c:pt idx="16">
                  <c:v>0</c:v>
                </c:pt>
                <c:pt idx="17">
                  <c:v>-0.93699999999999939</c:v>
                </c:pt>
                <c:pt idx="18">
                  <c:v>0</c:v>
                </c:pt>
                <c:pt idx="19">
                  <c:v>0</c:v>
                </c:pt>
              </c:numCache>
            </c:numRef>
          </c:val>
          <c:extLst>
            <c:ext xmlns:c16="http://schemas.microsoft.com/office/drawing/2014/chart" uri="{C3380CC4-5D6E-409C-BE32-E72D297353CC}">
              <c16:uniqueId val="{00000002-8E9C-42EC-91D9-D80AB3D4C1EF}"/>
            </c:ext>
          </c:extLst>
        </c:ser>
        <c:dLbls>
          <c:showLegendKey val="0"/>
          <c:showVal val="0"/>
          <c:showCatName val="0"/>
          <c:showSerName val="0"/>
          <c:showPercent val="0"/>
          <c:showBubbleSize val="0"/>
        </c:dLbls>
        <c:gapWidth val="50"/>
        <c:overlap val="100"/>
        <c:axId val="348093824"/>
        <c:axId val="100283520"/>
      </c:barChart>
      <c:barChart>
        <c:barDir val="col"/>
        <c:grouping val="clustered"/>
        <c:varyColors val="0"/>
        <c:ser>
          <c:idx val="3"/>
          <c:order val="3"/>
          <c:tx>
            <c:v>d</c:v>
          </c:tx>
          <c:spPr>
            <a:solidFill>
              <a:schemeClr val="accent4"/>
            </a:solidFill>
            <a:ln>
              <a:noFill/>
            </a:ln>
            <a:effectLst/>
          </c:spPr>
          <c:invertIfNegative val="0"/>
          <c:cat>
            <c:strRef>
              <c:f>'IMF structural'!$B$82:$U$82</c:f>
              <c:strCache>
                <c:ptCount val="20"/>
                <c:pt idx="0">
                  <c:v>Mexico</c:v>
                </c:pt>
                <c:pt idx="1">
                  <c:v>Russia</c:v>
                </c:pt>
                <c:pt idx="2">
                  <c:v>Romania</c:v>
                </c:pt>
                <c:pt idx="3">
                  <c:v>Chile</c:v>
                </c:pt>
                <c:pt idx="4">
                  <c:v>Malaysia</c:v>
                </c:pt>
                <c:pt idx="5">
                  <c:v>Peru</c:v>
                </c:pt>
                <c:pt idx="6">
                  <c:v>India</c:v>
                </c:pt>
                <c:pt idx="7">
                  <c:v>Korea</c:v>
                </c:pt>
                <c:pt idx="8">
                  <c:v>Colombia</c:v>
                </c:pt>
                <c:pt idx="9">
                  <c:v>Philippines</c:v>
                </c:pt>
                <c:pt idx="10">
                  <c:v>Hungary</c:v>
                </c:pt>
                <c:pt idx="11">
                  <c:v>Poland</c:v>
                </c:pt>
                <c:pt idx="12">
                  <c:v>Taiwan</c:v>
                </c:pt>
                <c:pt idx="13">
                  <c:v>Indonesia</c:v>
                </c:pt>
                <c:pt idx="14">
                  <c:v>S. Africa</c:v>
                </c:pt>
                <c:pt idx="15">
                  <c:v>Czechia</c:v>
                </c:pt>
                <c:pt idx="16">
                  <c:v>Turkiye</c:v>
                </c:pt>
                <c:pt idx="17">
                  <c:v>Brazil</c:v>
                </c:pt>
                <c:pt idx="18">
                  <c:v>Thailand</c:v>
                </c:pt>
                <c:pt idx="19">
                  <c:v>China*</c:v>
                </c:pt>
              </c:strCache>
            </c:strRef>
          </c:cat>
          <c:val>
            <c:numRef>
              <c:f>'IMF structural'!$B$86:$U$86</c:f>
              <c:numCache>
                <c:formatCode>General</c:formatCode>
                <c:ptCount val="20"/>
              </c:numCache>
            </c:numRef>
          </c:val>
          <c:extLst>
            <c:ext xmlns:c16="http://schemas.microsoft.com/office/drawing/2014/chart" uri="{C3380CC4-5D6E-409C-BE32-E72D297353CC}">
              <c16:uniqueId val="{00000003-8E9C-42EC-91D9-D80AB3D4C1EF}"/>
            </c:ext>
          </c:extLst>
        </c:ser>
        <c:dLbls>
          <c:showLegendKey val="0"/>
          <c:showVal val="0"/>
          <c:showCatName val="0"/>
          <c:showSerName val="0"/>
          <c:showPercent val="0"/>
          <c:showBubbleSize val="0"/>
        </c:dLbls>
        <c:gapWidth val="219"/>
        <c:overlap val="100"/>
        <c:axId val="100290944"/>
        <c:axId val="100285056"/>
      </c:barChart>
      <c:catAx>
        <c:axId val="348093824"/>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283520"/>
        <c:crosses val="autoZero"/>
        <c:auto val="1"/>
        <c:lblAlgn val="ctr"/>
        <c:lblOffset val="100"/>
        <c:noMultiLvlLbl val="0"/>
      </c:catAx>
      <c:valAx>
        <c:axId val="100283520"/>
        <c:scaling>
          <c:orientation val="minMax"/>
          <c:max val="3"/>
        </c:scaling>
        <c:delete val="0"/>
        <c:axPos val="l"/>
        <c:majorGridlines>
          <c:spPr>
            <a:ln w="6350"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en-US" sz="11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crossAx val="348093824"/>
        <c:crosses val="autoZero"/>
        <c:crossBetween val="between"/>
        <c:majorUnit val="1"/>
      </c:valAx>
      <c:valAx>
        <c:axId val="100285056"/>
        <c:scaling>
          <c:orientation val="minMax"/>
          <c:max val="3"/>
          <c:min val="-1"/>
        </c:scaling>
        <c:delete val="1"/>
        <c:axPos val="r"/>
        <c:numFmt formatCode="General" sourceLinked="1"/>
        <c:majorTickMark val="out"/>
        <c:minorTickMark val="none"/>
        <c:tickLblPos val="nextTo"/>
        <c:crossAx val="100290944"/>
        <c:crosses val="max"/>
        <c:crossBetween val="between"/>
        <c:majorUnit val="1"/>
      </c:valAx>
      <c:catAx>
        <c:axId val="1002909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lgn="ctr">
              <a:defRPr lang="en-US" sz="11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crossAx val="100285056"/>
        <c:crossesAt val="-10000"/>
        <c:auto val="1"/>
        <c:lblAlgn val="ctr"/>
        <c:lblOffset val="100"/>
        <c:noMultiLvlLbl val="0"/>
      </c:cat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lgn="ctr">
            <a:defRPr lang="en-US" sz="10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100"/>
      <c:rAngAx val="0"/>
      <c:perspective val="0"/>
    </c:view3D>
    <c:floor>
      <c:thickness val="0"/>
    </c:floor>
    <c:sideWall>
      <c:thickness val="0"/>
      <c:spPr>
        <a:noFill/>
      </c:spPr>
    </c:sideWall>
    <c:backWall>
      <c:thickness val="0"/>
      <c:spPr>
        <a:noFill/>
      </c:spPr>
    </c:backWall>
    <c:plotArea>
      <c:layout>
        <c:manualLayout>
          <c:layoutTarget val="inner"/>
          <c:xMode val="edge"/>
          <c:yMode val="edge"/>
          <c:x val="5.9113298337707787E-2"/>
          <c:y val="0.13297084713404805"/>
          <c:w val="0.90755336832895883"/>
          <c:h val="0.61998497185646195"/>
        </c:manualLayout>
      </c:layout>
      <c:bar3DChart>
        <c:barDir val="col"/>
        <c:grouping val="clustered"/>
        <c:varyColors val="0"/>
        <c:ser>
          <c:idx val="0"/>
          <c:order val="0"/>
          <c:tx>
            <c:strRef>
              <c:f>'EM Policy Rates'!$A$343</c:f>
              <c:strCache>
                <c:ptCount val="1"/>
                <c:pt idx="0">
                  <c:v>Real ex. post policy rate, %</c:v>
                </c:pt>
              </c:strCache>
            </c:strRef>
          </c:tx>
          <c:spPr>
            <a:solidFill>
              <a:srgbClr val="1C2939"/>
            </a:solidFill>
            <a:ln w="19050" cap="rnd">
              <a:noFill/>
              <a:round/>
            </a:ln>
            <a:effectLst/>
            <a:scene3d>
              <a:camera prst="orthographicFront"/>
              <a:lightRig rig="threePt" dir="t"/>
            </a:scene3d>
            <a:sp3d prstMaterial="flat"/>
          </c:spPr>
          <c:invertIfNegative val="0"/>
          <c:dPt>
            <c:idx val="16"/>
            <c:invertIfNegative val="0"/>
            <c:bubble3D val="0"/>
            <c:spPr>
              <a:solidFill>
                <a:srgbClr val="0057B7"/>
              </a:solidFill>
              <a:ln w="19050" cap="rnd">
                <a:noFill/>
                <a:round/>
              </a:ln>
              <a:effectLst/>
              <a:scene3d>
                <a:camera prst="orthographicFront"/>
                <a:lightRig rig="threePt" dir="t"/>
              </a:scene3d>
              <a:sp3d prstMaterial="flat"/>
            </c:spPr>
            <c:extLst>
              <c:ext xmlns:c16="http://schemas.microsoft.com/office/drawing/2014/chart" uri="{C3380CC4-5D6E-409C-BE32-E72D297353CC}">
                <c16:uniqueId val="{00000001-F239-4141-AE2F-E1CDD0BE3B6F}"/>
              </c:ext>
            </c:extLst>
          </c:dPt>
          <c:cat>
            <c:strRef>
              <c:f>'EM Policy Rates'!$B$342:$R$342</c:f>
              <c:strCache>
                <c:ptCount val="17"/>
                <c:pt idx="0">
                  <c:v>Brazil</c:v>
                </c:pt>
                <c:pt idx="1">
                  <c:v>Mexico</c:v>
                </c:pt>
                <c:pt idx="2">
                  <c:v>South Africa</c:v>
                </c:pt>
                <c:pt idx="3">
                  <c:v>Indonesia</c:v>
                </c:pt>
                <c:pt idx="4">
                  <c:v>Colombia</c:v>
                </c:pt>
                <c:pt idx="5">
                  <c:v>Philippines</c:v>
                </c:pt>
                <c:pt idx="6">
                  <c:v>Peru</c:v>
                </c:pt>
                <c:pt idx="7">
                  <c:v>India</c:v>
                </c:pt>
                <c:pt idx="8">
                  <c:v>Hungary</c:v>
                </c:pt>
                <c:pt idx="9">
                  <c:v>Romania</c:v>
                </c:pt>
                <c:pt idx="10">
                  <c:v>China</c:v>
                </c:pt>
                <c:pt idx="11">
                  <c:v>Czechia</c:v>
                </c:pt>
                <c:pt idx="12">
                  <c:v>Thailand</c:v>
                </c:pt>
                <c:pt idx="13">
                  <c:v>S. Korea</c:v>
                </c:pt>
                <c:pt idx="14">
                  <c:v>Poland</c:v>
                </c:pt>
                <c:pt idx="15">
                  <c:v>Chile</c:v>
                </c:pt>
                <c:pt idx="16">
                  <c:v>US</c:v>
                </c:pt>
              </c:strCache>
            </c:strRef>
          </c:cat>
          <c:val>
            <c:numRef>
              <c:f>'EM Policy Rates'!$B$343:$R$343</c:f>
              <c:numCache>
                <c:formatCode>0.0</c:formatCode>
                <c:ptCount val="17"/>
                <c:pt idx="0">
                  <c:v>8.7727495727267204</c:v>
                </c:pt>
                <c:pt idx="1">
                  <c:v>5.1988587625405565</c:v>
                </c:pt>
                <c:pt idx="2">
                  <c:v>4.7699696663296374</c:v>
                </c:pt>
                <c:pt idx="3">
                  <c:v>4.72295769339489</c:v>
                </c:pt>
                <c:pt idx="4">
                  <c:v>4.1609414758269594</c:v>
                </c:pt>
                <c:pt idx="5">
                  <c:v>3.7484076433120999</c:v>
                </c:pt>
                <c:pt idx="6">
                  <c:v>3.4664835164835219</c:v>
                </c:pt>
                <c:pt idx="7">
                  <c:v>2.6630785791173368</c:v>
                </c:pt>
                <c:pt idx="8">
                  <c:v>1.8069507864028411</c:v>
                </c:pt>
                <c:pt idx="9">
                  <c:v>1.6403230302719978</c:v>
                </c:pt>
                <c:pt idx="10">
                  <c:v>1.5</c:v>
                </c:pt>
                <c:pt idx="11">
                  <c:v>1.0904255319148937</c:v>
                </c:pt>
                <c:pt idx="12">
                  <c:v>0.90586373228822314</c:v>
                </c:pt>
                <c:pt idx="13">
                  <c:v>0.69646774901272179</c:v>
                </c:pt>
                <c:pt idx="14">
                  <c:v>0.34888800635426342</c:v>
                </c:pt>
                <c:pt idx="15">
                  <c:v>0.13145082765335925</c:v>
                </c:pt>
                <c:pt idx="16" formatCode="0.00">
                  <c:v>2.3035965032032841</c:v>
                </c:pt>
              </c:numCache>
            </c:numRef>
          </c:val>
          <c:extLst>
            <c:ext xmlns:c16="http://schemas.microsoft.com/office/drawing/2014/chart" uri="{C3380CC4-5D6E-409C-BE32-E72D297353CC}">
              <c16:uniqueId val="{00000002-F239-4141-AE2F-E1CDD0BE3B6F}"/>
            </c:ext>
          </c:extLst>
        </c:ser>
        <c:dLbls>
          <c:showLegendKey val="0"/>
          <c:showVal val="0"/>
          <c:showCatName val="0"/>
          <c:showSerName val="0"/>
          <c:showPercent val="0"/>
          <c:showBubbleSize val="0"/>
        </c:dLbls>
        <c:gapWidth val="50"/>
        <c:shape val="box"/>
        <c:axId val="14925584"/>
        <c:axId val="6626960"/>
        <c:axId val="0"/>
      </c:bar3DChart>
      <c:catAx>
        <c:axId val="14925584"/>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5400000" spcFirstLastPara="1" vertOverflow="ellipsis" vert="horz" wrap="square" anchor="ctr" anchorCtr="1"/>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Algn val="ctr"/>
        <c:lblOffset val="100"/>
        <c:noMultiLvlLbl val="0"/>
      </c:catAx>
      <c:valAx>
        <c:axId val="6626960"/>
        <c:scaling>
          <c:orientation val="minMax"/>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valAx>
    </c:plotArea>
    <c:plotVisOnly val="1"/>
    <c:dispBlanksAs val="gap"/>
    <c:showDLblsOverMax val="0"/>
    <c:extLst/>
  </c:chart>
  <c:spPr>
    <a:noFill/>
    <a:ln w="9525" cap="flat" cmpd="sng" algn="ctr">
      <a:noFill/>
      <a:round/>
    </a:ln>
    <a:effectLst/>
    <a:scene3d>
      <a:camera prst="orthographicFront"/>
      <a:lightRig rig="threePt" dir="t"/>
    </a:scene3d>
    <a:sp3d/>
  </c:spPr>
  <c:txPr>
    <a:bodyPr/>
    <a:lstStyle/>
    <a:p>
      <a:pPr>
        <a:defRPr>
          <a:solidFill>
            <a:sysClr val="windowText" lastClr="000000"/>
          </a:solidFill>
        </a:defRPr>
      </a:pPr>
      <a:endParaRPr lang="en-US"/>
    </a:p>
  </c:txPr>
  <c:externalData r:id="rId2">
    <c:autoUpdate val="0"/>
  </c:externalData>
  <c:userShapes r:id="rId3"/>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2090382283426E-2"/>
          <c:y val="0.11900522495646719"/>
          <c:w val="0.8810256489174465"/>
          <c:h val="0.71267300374608944"/>
        </c:manualLayout>
      </c:layout>
      <c:barChart>
        <c:barDir val="col"/>
        <c:grouping val="stacked"/>
        <c:varyColors val="0"/>
        <c:ser>
          <c:idx val="1"/>
          <c:order val="1"/>
          <c:tx>
            <c:strRef>
              <c:f>CHART!$AB$4</c:f>
              <c:strCache>
                <c:ptCount val="1"/>
                <c:pt idx="0">
                  <c:v>APAC</c:v>
                </c:pt>
              </c:strCache>
            </c:strRef>
          </c:tx>
          <c:spPr>
            <a:solidFill>
              <a:srgbClr val="1C2939"/>
            </a:solidFill>
            <a:ln>
              <a:noFill/>
            </a:ln>
          </c:spPr>
          <c:invertIfNegative val="0"/>
          <c:cat>
            <c:numRef>
              <c:f>CHART!$Z$65:$Z$175</c:f>
              <c:numCache>
                <c:formatCode>mmm\-yy</c:formatCode>
                <c:ptCount val="111"/>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45535</c:v>
                </c:pt>
                <c:pt idx="103">
                  <c:v>45565</c:v>
                </c:pt>
                <c:pt idx="104">
                  <c:v>45596</c:v>
                </c:pt>
                <c:pt idx="105">
                  <c:v>45626</c:v>
                </c:pt>
                <c:pt idx="106">
                  <c:v>45657</c:v>
                </c:pt>
                <c:pt idx="107">
                  <c:v>45688</c:v>
                </c:pt>
                <c:pt idx="108">
                  <c:v>45716</c:v>
                </c:pt>
                <c:pt idx="109">
                  <c:v>45747</c:v>
                </c:pt>
                <c:pt idx="110">
                  <c:v>45777</c:v>
                </c:pt>
              </c:numCache>
            </c:numRef>
          </c:cat>
          <c:val>
            <c:numRef>
              <c:f>CHART!$AB$65:$AB$175</c:f>
              <c:numCache>
                <c:formatCode>General</c:formatCode>
                <c:ptCount val="111"/>
                <c:pt idx="0">
                  <c:v>-1</c:v>
                </c:pt>
                <c:pt idx="1">
                  <c:v>-1</c:v>
                </c:pt>
                <c:pt idx="2">
                  <c:v>-2</c:v>
                </c:pt>
                <c:pt idx="3">
                  <c:v>0</c:v>
                </c:pt>
                <c:pt idx="4">
                  <c:v>-3</c:v>
                </c:pt>
                <c:pt idx="5">
                  <c:v>-1</c:v>
                </c:pt>
                <c:pt idx="6">
                  <c:v>0</c:v>
                </c:pt>
                <c:pt idx="7">
                  <c:v>-1</c:v>
                </c:pt>
                <c:pt idx="8">
                  <c:v>-2</c:v>
                </c:pt>
                <c:pt idx="9">
                  <c:v>0</c:v>
                </c:pt>
                <c:pt idx="10">
                  <c:v>0</c:v>
                </c:pt>
                <c:pt idx="11">
                  <c:v>0</c:v>
                </c:pt>
                <c:pt idx="12">
                  <c:v>1</c:v>
                </c:pt>
                <c:pt idx="13">
                  <c:v>1</c:v>
                </c:pt>
                <c:pt idx="14">
                  <c:v>0</c:v>
                </c:pt>
                <c:pt idx="15">
                  <c:v>0</c:v>
                </c:pt>
                <c:pt idx="16">
                  <c:v>0</c:v>
                </c:pt>
                <c:pt idx="17">
                  <c:v>0</c:v>
                </c:pt>
                <c:pt idx="18">
                  <c:v>-2</c:v>
                </c:pt>
                <c:pt idx="19">
                  <c:v>-1</c:v>
                </c:pt>
                <c:pt idx="20">
                  <c:v>0</c:v>
                </c:pt>
                <c:pt idx="21">
                  <c:v>1</c:v>
                </c:pt>
                <c:pt idx="22">
                  <c:v>1</c:v>
                </c:pt>
                <c:pt idx="23">
                  <c:v>1</c:v>
                </c:pt>
                <c:pt idx="24">
                  <c:v>0</c:v>
                </c:pt>
                <c:pt idx="25">
                  <c:v>1</c:v>
                </c:pt>
                <c:pt idx="26">
                  <c:v>0</c:v>
                </c:pt>
                <c:pt idx="27">
                  <c:v>2</c:v>
                </c:pt>
                <c:pt idx="28">
                  <c:v>3</c:v>
                </c:pt>
                <c:pt idx="29">
                  <c:v>0</c:v>
                </c:pt>
                <c:pt idx="30">
                  <c:v>3</c:v>
                </c:pt>
                <c:pt idx="31">
                  <c:v>2</c:v>
                </c:pt>
                <c:pt idx="32">
                  <c:v>0</c:v>
                </c:pt>
                <c:pt idx="33">
                  <c:v>3</c:v>
                </c:pt>
                <c:pt idx="34">
                  <c:v>1</c:v>
                </c:pt>
                <c:pt idx="35">
                  <c:v>0</c:v>
                </c:pt>
                <c:pt idx="36">
                  <c:v>-1</c:v>
                </c:pt>
                <c:pt idx="37">
                  <c:v>0</c:v>
                </c:pt>
                <c:pt idx="38">
                  <c:v>-1</c:v>
                </c:pt>
                <c:pt idx="39">
                  <c:v>-2</c:v>
                </c:pt>
                <c:pt idx="40">
                  <c:v>-1</c:v>
                </c:pt>
                <c:pt idx="41">
                  <c:v>-2</c:v>
                </c:pt>
                <c:pt idx="42">
                  <c:v>-4</c:v>
                </c:pt>
                <c:pt idx="43">
                  <c:v>-2</c:v>
                </c:pt>
                <c:pt idx="44">
                  <c:v>-3</c:v>
                </c:pt>
                <c:pt idx="45">
                  <c:v>-2</c:v>
                </c:pt>
                <c:pt idx="46">
                  <c:v>0</c:v>
                </c:pt>
                <c:pt idx="47">
                  <c:v>-2</c:v>
                </c:pt>
                <c:pt idx="48">
                  <c:v>-4</c:v>
                </c:pt>
                <c:pt idx="49">
                  <c:v>-7</c:v>
                </c:pt>
                <c:pt idx="50">
                  <c:v>-1</c:v>
                </c:pt>
                <c:pt idx="51">
                  <c:v>-4</c:v>
                </c:pt>
                <c:pt idx="52">
                  <c:v>-2</c:v>
                </c:pt>
                <c:pt idx="53">
                  <c:v>-2</c:v>
                </c:pt>
                <c:pt idx="54">
                  <c:v>0</c:v>
                </c:pt>
                <c:pt idx="55">
                  <c:v>0</c:v>
                </c:pt>
                <c:pt idx="56">
                  <c:v>0</c:v>
                </c:pt>
                <c:pt idx="57">
                  <c:v>-2</c:v>
                </c:pt>
                <c:pt idx="58">
                  <c:v>0</c:v>
                </c:pt>
                <c:pt idx="59">
                  <c:v>0</c:v>
                </c:pt>
                <c:pt idx="60">
                  <c:v>-1</c:v>
                </c:pt>
                <c:pt idx="61">
                  <c:v>0</c:v>
                </c:pt>
                <c:pt idx="62">
                  <c:v>0</c:v>
                </c:pt>
                <c:pt idx="63">
                  <c:v>0</c:v>
                </c:pt>
                <c:pt idx="64">
                  <c:v>0</c:v>
                </c:pt>
                <c:pt idx="65">
                  <c:v>0</c:v>
                </c:pt>
                <c:pt idx="66">
                  <c:v>1</c:v>
                </c:pt>
                <c:pt idx="67">
                  <c:v>0</c:v>
                </c:pt>
                <c:pt idx="68">
                  <c:v>0</c:v>
                </c:pt>
                <c:pt idx="69">
                  <c:v>1</c:v>
                </c:pt>
                <c:pt idx="70">
                  <c:v>0</c:v>
                </c:pt>
                <c:pt idx="71">
                  <c:v>0</c:v>
                </c:pt>
                <c:pt idx="72">
                  <c:v>0</c:v>
                </c:pt>
                <c:pt idx="73">
                  <c:v>0</c:v>
                </c:pt>
                <c:pt idx="74">
                  <c:v>1</c:v>
                </c:pt>
                <c:pt idx="75">
                  <c:v>4</c:v>
                </c:pt>
                <c:pt idx="76">
                  <c:v>2</c:v>
                </c:pt>
                <c:pt idx="77">
                  <c:v>3</c:v>
                </c:pt>
                <c:pt idx="78">
                  <c:v>4</c:v>
                </c:pt>
                <c:pt idx="79">
                  <c:v>5</c:v>
                </c:pt>
                <c:pt idx="80">
                  <c:v>2</c:v>
                </c:pt>
                <c:pt idx="81">
                  <c:v>5</c:v>
                </c:pt>
                <c:pt idx="82">
                  <c:v>3</c:v>
                </c:pt>
                <c:pt idx="83">
                  <c:v>3</c:v>
                </c:pt>
                <c:pt idx="84">
                  <c:v>2</c:v>
                </c:pt>
                <c:pt idx="85">
                  <c:v>2</c:v>
                </c:pt>
                <c:pt idx="86">
                  <c:v>0</c:v>
                </c:pt>
                <c:pt idx="87">
                  <c:v>2</c:v>
                </c:pt>
                <c:pt idx="88">
                  <c:v>-1</c:v>
                </c:pt>
                <c:pt idx="89">
                  <c:v>0</c:v>
                </c:pt>
                <c:pt idx="90">
                  <c:v>0</c:v>
                </c:pt>
                <c:pt idx="91">
                  <c:v>1</c:v>
                </c:pt>
                <c:pt idx="92">
                  <c:v>2</c:v>
                </c:pt>
                <c:pt idx="93">
                  <c:v>0</c:v>
                </c:pt>
                <c:pt idx="94">
                  <c:v>0</c:v>
                </c:pt>
                <c:pt idx="95">
                  <c:v>0</c:v>
                </c:pt>
                <c:pt idx="96">
                  <c:v>0</c:v>
                </c:pt>
                <c:pt idx="97">
                  <c:v>0</c:v>
                </c:pt>
                <c:pt idx="98">
                  <c:v>1</c:v>
                </c:pt>
                <c:pt idx="99">
                  <c:v>0</c:v>
                </c:pt>
                <c:pt idx="100">
                  <c:v>0</c:v>
                </c:pt>
                <c:pt idx="101">
                  <c:v>-1</c:v>
                </c:pt>
                <c:pt idx="102">
                  <c:v>-1</c:v>
                </c:pt>
                <c:pt idx="103">
                  <c:v>-2</c:v>
                </c:pt>
                <c:pt idx="104">
                  <c:v>-3</c:v>
                </c:pt>
                <c:pt idx="105">
                  <c:v>-1</c:v>
                </c:pt>
                <c:pt idx="106">
                  <c:v>-1</c:v>
                </c:pt>
                <c:pt idx="107">
                  <c:v>-1</c:v>
                </c:pt>
                <c:pt idx="108">
                  <c:v>-3</c:v>
                </c:pt>
                <c:pt idx="109">
                  <c:v>0</c:v>
                </c:pt>
                <c:pt idx="110">
                  <c:v>-3</c:v>
                </c:pt>
              </c:numCache>
            </c:numRef>
          </c:val>
          <c:extLst>
            <c:ext xmlns:c16="http://schemas.microsoft.com/office/drawing/2014/chart" uri="{C3380CC4-5D6E-409C-BE32-E72D297353CC}">
              <c16:uniqueId val="{00000000-9EB9-4F1A-8F24-7B91D32262AD}"/>
            </c:ext>
          </c:extLst>
        </c:ser>
        <c:ser>
          <c:idx val="2"/>
          <c:order val="2"/>
          <c:tx>
            <c:strRef>
              <c:f>CHART!$AC$4</c:f>
              <c:strCache>
                <c:ptCount val="1"/>
                <c:pt idx="0">
                  <c:v>LatAm</c:v>
                </c:pt>
              </c:strCache>
            </c:strRef>
          </c:tx>
          <c:spPr>
            <a:solidFill>
              <a:srgbClr val="0057B7"/>
            </a:solidFill>
            <a:ln>
              <a:noFill/>
            </a:ln>
          </c:spPr>
          <c:invertIfNegative val="0"/>
          <c:cat>
            <c:numRef>
              <c:f>CHART!$Z$65:$Z$175</c:f>
              <c:numCache>
                <c:formatCode>mmm\-yy</c:formatCode>
                <c:ptCount val="111"/>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45535</c:v>
                </c:pt>
                <c:pt idx="103">
                  <c:v>45565</c:v>
                </c:pt>
                <c:pt idx="104">
                  <c:v>45596</c:v>
                </c:pt>
                <c:pt idx="105">
                  <c:v>45626</c:v>
                </c:pt>
                <c:pt idx="106">
                  <c:v>45657</c:v>
                </c:pt>
                <c:pt idx="107">
                  <c:v>45688</c:v>
                </c:pt>
                <c:pt idx="108">
                  <c:v>45716</c:v>
                </c:pt>
                <c:pt idx="109">
                  <c:v>45747</c:v>
                </c:pt>
                <c:pt idx="110">
                  <c:v>45777</c:v>
                </c:pt>
              </c:numCache>
            </c:numRef>
          </c:cat>
          <c:val>
            <c:numRef>
              <c:f>CHART!$AC$65:$AC$175</c:f>
              <c:numCache>
                <c:formatCode>General</c:formatCode>
                <c:ptCount val="111"/>
                <c:pt idx="0">
                  <c:v>3</c:v>
                </c:pt>
                <c:pt idx="1">
                  <c:v>1</c:v>
                </c:pt>
                <c:pt idx="2">
                  <c:v>0</c:v>
                </c:pt>
                <c:pt idx="3">
                  <c:v>0</c:v>
                </c:pt>
                <c:pt idx="4">
                  <c:v>1</c:v>
                </c:pt>
                <c:pt idx="5">
                  <c:v>-1</c:v>
                </c:pt>
                <c:pt idx="6">
                  <c:v>0</c:v>
                </c:pt>
                <c:pt idx="7">
                  <c:v>0</c:v>
                </c:pt>
                <c:pt idx="8">
                  <c:v>-1</c:v>
                </c:pt>
                <c:pt idx="9">
                  <c:v>0</c:v>
                </c:pt>
                <c:pt idx="10">
                  <c:v>-1</c:v>
                </c:pt>
                <c:pt idx="11">
                  <c:v>-2</c:v>
                </c:pt>
                <c:pt idx="12">
                  <c:v>-1</c:v>
                </c:pt>
                <c:pt idx="13">
                  <c:v>-1</c:v>
                </c:pt>
                <c:pt idx="14">
                  <c:v>-1</c:v>
                </c:pt>
                <c:pt idx="15">
                  <c:v>-2</c:v>
                </c:pt>
                <c:pt idx="16">
                  <c:v>0</c:v>
                </c:pt>
                <c:pt idx="17">
                  <c:v>-3</c:v>
                </c:pt>
                <c:pt idx="18">
                  <c:v>0</c:v>
                </c:pt>
                <c:pt idx="19">
                  <c:v>-3</c:v>
                </c:pt>
                <c:pt idx="20">
                  <c:v>-1</c:v>
                </c:pt>
                <c:pt idx="21">
                  <c:v>-1</c:v>
                </c:pt>
                <c:pt idx="22">
                  <c:v>0</c:v>
                </c:pt>
                <c:pt idx="23">
                  <c:v>-3</c:v>
                </c:pt>
                <c:pt idx="24">
                  <c:v>0</c:v>
                </c:pt>
                <c:pt idx="25">
                  <c:v>-2</c:v>
                </c:pt>
                <c:pt idx="26">
                  <c:v>0</c:v>
                </c:pt>
                <c:pt idx="27">
                  <c:v>1</c:v>
                </c:pt>
                <c:pt idx="28">
                  <c:v>1</c:v>
                </c:pt>
                <c:pt idx="29">
                  <c:v>0</c:v>
                </c:pt>
                <c:pt idx="30">
                  <c:v>1</c:v>
                </c:pt>
                <c:pt idx="31">
                  <c:v>1</c:v>
                </c:pt>
                <c:pt idx="32">
                  <c:v>2</c:v>
                </c:pt>
                <c:pt idx="33">
                  <c:v>0</c:v>
                </c:pt>
                <c:pt idx="34">
                  <c:v>0</c:v>
                </c:pt>
                <c:pt idx="35">
                  <c:v>0</c:v>
                </c:pt>
                <c:pt idx="36">
                  <c:v>-1</c:v>
                </c:pt>
                <c:pt idx="37">
                  <c:v>1</c:v>
                </c:pt>
                <c:pt idx="38">
                  <c:v>1</c:v>
                </c:pt>
                <c:pt idx="39">
                  <c:v>-1</c:v>
                </c:pt>
                <c:pt idx="40">
                  <c:v>-2</c:v>
                </c:pt>
                <c:pt idx="41">
                  <c:v>-1</c:v>
                </c:pt>
                <c:pt idx="42">
                  <c:v>-2</c:v>
                </c:pt>
                <c:pt idx="43">
                  <c:v>-4</c:v>
                </c:pt>
                <c:pt idx="44">
                  <c:v>-3</c:v>
                </c:pt>
                <c:pt idx="45">
                  <c:v>-3</c:v>
                </c:pt>
                <c:pt idx="46">
                  <c:v>-3</c:v>
                </c:pt>
                <c:pt idx="47">
                  <c:v>-1</c:v>
                </c:pt>
                <c:pt idx="48">
                  <c:v>-3</c:v>
                </c:pt>
                <c:pt idx="49">
                  <c:v>-6</c:v>
                </c:pt>
                <c:pt idx="50">
                  <c:v>-3</c:v>
                </c:pt>
                <c:pt idx="51">
                  <c:v>-3</c:v>
                </c:pt>
                <c:pt idx="52">
                  <c:v>-3</c:v>
                </c:pt>
                <c:pt idx="53">
                  <c:v>-1</c:v>
                </c:pt>
                <c:pt idx="54">
                  <c:v>-3</c:v>
                </c:pt>
                <c:pt idx="55">
                  <c:v>-2</c:v>
                </c:pt>
                <c:pt idx="56">
                  <c:v>-1</c:v>
                </c:pt>
                <c:pt idx="57">
                  <c:v>1</c:v>
                </c:pt>
                <c:pt idx="58">
                  <c:v>0</c:v>
                </c:pt>
                <c:pt idx="59">
                  <c:v>0</c:v>
                </c:pt>
                <c:pt idx="60">
                  <c:v>-1</c:v>
                </c:pt>
                <c:pt idx="61">
                  <c:v>1</c:v>
                </c:pt>
                <c:pt idx="62">
                  <c:v>0</c:v>
                </c:pt>
                <c:pt idx="63">
                  <c:v>1</c:v>
                </c:pt>
                <c:pt idx="64">
                  <c:v>2</c:v>
                </c:pt>
                <c:pt idx="65">
                  <c:v>1</c:v>
                </c:pt>
                <c:pt idx="66">
                  <c:v>3</c:v>
                </c:pt>
                <c:pt idx="67">
                  <c:v>3</c:v>
                </c:pt>
                <c:pt idx="68">
                  <c:v>5</c:v>
                </c:pt>
                <c:pt idx="69">
                  <c:v>3</c:v>
                </c:pt>
                <c:pt idx="70">
                  <c:v>5</c:v>
                </c:pt>
                <c:pt idx="71">
                  <c:v>4</c:v>
                </c:pt>
                <c:pt idx="72">
                  <c:v>4</c:v>
                </c:pt>
                <c:pt idx="73">
                  <c:v>5</c:v>
                </c:pt>
                <c:pt idx="74">
                  <c:v>3</c:v>
                </c:pt>
                <c:pt idx="75">
                  <c:v>6</c:v>
                </c:pt>
                <c:pt idx="76">
                  <c:v>5</c:v>
                </c:pt>
                <c:pt idx="77">
                  <c:v>4</c:v>
                </c:pt>
                <c:pt idx="78">
                  <c:v>5</c:v>
                </c:pt>
                <c:pt idx="79">
                  <c:v>5</c:v>
                </c:pt>
                <c:pt idx="80">
                  <c:v>3</c:v>
                </c:pt>
                <c:pt idx="81">
                  <c:v>2</c:v>
                </c:pt>
                <c:pt idx="82">
                  <c:v>3</c:v>
                </c:pt>
                <c:pt idx="83">
                  <c:v>2</c:v>
                </c:pt>
                <c:pt idx="84">
                  <c:v>1</c:v>
                </c:pt>
                <c:pt idx="85">
                  <c:v>3</c:v>
                </c:pt>
                <c:pt idx="86">
                  <c:v>1</c:v>
                </c:pt>
                <c:pt idx="87">
                  <c:v>2</c:v>
                </c:pt>
                <c:pt idx="88">
                  <c:v>0</c:v>
                </c:pt>
                <c:pt idx="89">
                  <c:v>-1</c:v>
                </c:pt>
                <c:pt idx="90">
                  <c:v>0</c:v>
                </c:pt>
                <c:pt idx="91">
                  <c:v>-3</c:v>
                </c:pt>
                <c:pt idx="92">
                  <c:v>-1</c:v>
                </c:pt>
                <c:pt idx="93">
                  <c:v>-2</c:v>
                </c:pt>
                <c:pt idx="94">
                  <c:v>-5</c:v>
                </c:pt>
                <c:pt idx="95">
                  <c:v>-1</c:v>
                </c:pt>
                <c:pt idx="96">
                  <c:v>-4</c:v>
                </c:pt>
                <c:pt idx="97">
                  <c:v>-4</c:v>
                </c:pt>
                <c:pt idx="98">
                  <c:v>-3</c:v>
                </c:pt>
                <c:pt idx="99">
                  <c:v>-5</c:v>
                </c:pt>
                <c:pt idx="100">
                  <c:v>-1</c:v>
                </c:pt>
                <c:pt idx="101">
                  <c:v>-1</c:v>
                </c:pt>
                <c:pt idx="102">
                  <c:v>-3</c:v>
                </c:pt>
                <c:pt idx="103">
                  <c:v>-2</c:v>
                </c:pt>
                <c:pt idx="104">
                  <c:v>-2</c:v>
                </c:pt>
                <c:pt idx="105">
                  <c:v>-3</c:v>
                </c:pt>
                <c:pt idx="106">
                  <c:v>-3</c:v>
                </c:pt>
                <c:pt idx="107">
                  <c:v>-1</c:v>
                </c:pt>
                <c:pt idx="108">
                  <c:v>-1</c:v>
                </c:pt>
                <c:pt idx="109">
                  <c:v>0</c:v>
                </c:pt>
                <c:pt idx="110">
                  <c:v>-1</c:v>
                </c:pt>
              </c:numCache>
            </c:numRef>
          </c:val>
          <c:extLst>
            <c:ext xmlns:c16="http://schemas.microsoft.com/office/drawing/2014/chart" uri="{C3380CC4-5D6E-409C-BE32-E72D297353CC}">
              <c16:uniqueId val="{00000001-9EB9-4F1A-8F24-7B91D32262AD}"/>
            </c:ext>
          </c:extLst>
        </c:ser>
        <c:ser>
          <c:idx val="3"/>
          <c:order val="3"/>
          <c:tx>
            <c:strRef>
              <c:f>CHART!$AD$4</c:f>
              <c:strCache>
                <c:ptCount val="1"/>
                <c:pt idx="0">
                  <c:v>EMEA</c:v>
                </c:pt>
              </c:strCache>
            </c:strRef>
          </c:tx>
          <c:spPr>
            <a:solidFill>
              <a:srgbClr val="E36331"/>
            </a:solidFill>
            <a:ln>
              <a:noFill/>
            </a:ln>
          </c:spPr>
          <c:invertIfNegative val="0"/>
          <c:cat>
            <c:numRef>
              <c:f>CHART!$Z$65:$Z$175</c:f>
              <c:numCache>
                <c:formatCode>mmm\-yy</c:formatCode>
                <c:ptCount val="111"/>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45535</c:v>
                </c:pt>
                <c:pt idx="103">
                  <c:v>45565</c:v>
                </c:pt>
                <c:pt idx="104">
                  <c:v>45596</c:v>
                </c:pt>
                <c:pt idx="105">
                  <c:v>45626</c:v>
                </c:pt>
                <c:pt idx="106">
                  <c:v>45657</c:v>
                </c:pt>
                <c:pt idx="107">
                  <c:v>45688</c:v>
                </c:pt>
                <c:pt idx="108">
                  <c:v>45716</c:v>
                </c:pt>
                <c:pt idx="109">
                  <c:v>45747</c:v>
                </c:pt>
                <c:pt idx="110">
                  <c:v>45777</c:v>
                </c:pt>
              </c:numCache>
            </c:numRef>
          </c:cat>
          <c:val>
            <c:numRef>
              <c:f>CHART!$AD$65:$AD$175</c:f>
              <c:numCache>
                <c:formatCode>General</c:formatCode>
                <c:ptCount val="111"/>
                <c:pt idx="0">
                  <c:v>0</c:v>
                </c:pt>
                <c:pt idx="1">
                  <c:v>1</c:v>
                </c:pt>
                <c:pt idx="2">
                  <c:v>-2</c:v>
                </c:pt>
                <c:pt idx="3">
                  <c:v>-2</c:v>
                </c:pt>
                <c:pt idx="4">
                  <c:v>-1</c:v>
                </c:pt>
                <c:pt idx="5">
                  <c:v>-1</c:v>
                </c:pt>
                <c:pt idx="6">
                  <c:v>0</c:v>
                </c:pt>
                <c:pt idx="7">
                  <c:v>-2</c:v>
                </c:pt>
                <c:pt idx="8">
                  <c:v>-1</c:v>
                </c:pt>
                <c:pt idx="9">
                  <c:v>2</c:v>
                </c:pt>
                <c:pt idx="10">
                  <c:v>0</c:v>
                </c:pt>
                <c:pt idx="11">
                  <c:v>0</c:v>
                </c:pt>
                <c:pt idx="12">
                  <c:v>0</c:v>
                </c:pt>
                <c:pt idx="13">
                  <c:v>-1</c:v>
                </c:pt>
                <c:pt idx="14">
                  <c:v>-1</c:v>
                </c:pt>
                <c:pt idx="15">
                  <c:v>-1</c:v>
                </c:pt>
                <c:pt idx="16">
                  <c:v>-1</c:v>
                </c:pt>
                <c:pt idx="17">
                  <c:v>0</c:v>
                </c:pt>
                <c:pt idx="18">
                  <c:v>1</c:v>
                </c:pt>
                <c:pt idx="19">
                  <c:v>-1</c:v>
                </c:pt>
                <c:pt idx="20">
                  <c:v>0</c:v>
                </c:pt>
                <c:pt idx="21">
                  <c:v>1</c:v>
                </c:pt>
                <c:pt idx="22">
                  <c:v>0</c:v>
                </c:pt>
                <c:pt idx="23">
                  <c:v>2</c:v>
                </c:pt>
                <c:pt idx="24">
                  <c:v>0</c:v>
                </c:pt>
                <c:pt idx="25">
                  <c:v>-2</c:v>
                </c:pt>
                <c:pt idx="26">
                  <c:v>0</c:v>
                </c:pt>
                <c:pt idx="27">
                  <c:v>1</c:v>
                </c:pt>
                <c:pt idx="28">
                  <c:v>2</c:v>
                </c:pt>
                <c:pt idx="29">
                  <c:v>1</c:v>
                </c:pt>
                <c:pt idx="30">
                  <c:v>1</c:v>
                </c:pt>
                <c:pt idx="31">
                  <c:v>4</c:v>
                </c:pt>
                <c:pt idx="32">
                  <c:v>0</c:v>
                </c:pt>
                <c:pt idx="33">
                  <c:v>3</c:v>
                </c:pt>
                <c:pt idx="34">
                  <c:v>1</c:v>
                </c:pt>
                <c:pt idx="35">
                  <c:v>0</c:v>
                </c:pt>
                <c:pt idx="36">
                  <c:v>-1</c:v>
                </c:pt>
                <c:pt idx="37">
                  <c:v>0</c:v>
                </c:pt>
                <c:pt idx="38">
                  <c:v>-1</c:v>
                </c:pt>
                <c:pt idx="39">
                  <c:v>1</c:v>
                </c:pt>
                <c:pt idx="40">
                  <c:v>-1</c:v>
                </c:pt>
                <c:pt idx="41">
                  <c:v>-4</c:v>
                </c:pt>
                <c:pt idx="42">
                  <c:v>-1</c:v>
                </c:pt>
                <c:pt idx="43">
                  <c:v>-4</c:v>
                </c:pt>
                <c:pt idx="44">
                  <c:v>-3</c:v>
                </c:pt>
                <c:pt idx="45">
                  <c:v>-1</c:v>
                </c:pt>
                <c:pt idx="46">
                  <c:v>-3</c:v>
                </c:pt>
                <c:pt idx="47">
                  <c:v>-3</c:v>
                </c:pt>
                <c:pt idx="48">
                  <c:v>-1</c:v>
                </c:pt>
                <c:pt idx="49">
                  <c:v>-7</c:v>
                </c:pt>
                <c:pt idx="50">
                  <c:v>-6</c:v>
                </c:pt>
                <c:pt idx="51">
                  <c:v>-4</c:v>
                </c:pt>
                <c:pt idx="52">
                  <c:v>-4</c:v>
                </c:pt>
                <c:pt idx="53">
                  <c:v>-3</c:v>
                </c:pt>
                <c:pt idx="54">
                  <c:v>-1</c:v>
                </c:pt>
                <c:pt idx="55">
                  <c:v>0</c:v>
                </c:pt>
                <c:pt idx="56">
                  <c:v>0</c:v>
                </c:pt>
                <c:pt idx="57">
                  <c:v>0</c:v>
                </c:pt>
                <c:pt idx="58">
                  <c:v>1</c:v>
                </c:pt>
                <c:pt idx="59">
                  <c:v>-1</c:v>
                </c:pt>
                <c:pt idx="60">
                  <c:v>0</c:v>
                </c:pt>
                <c:pt idx="61">
                  <c:v>3</c:v>
                </c:pt>
                <c:pt idx="62">
                  <c:v>2</c:v>
                </c:pt>
                <c:pt idx="63">
                  <c:v>0</c:v>
                </c:pt>
                <c:pt idx="64">
                  <c:v>3</c:v>
                </c:pt>
                <c:pt idx="65">
                  <c:v>3</c:v>
                </c:pt>
                <c:pt idx="66">
                  <c:v>2</c:v>
                </c:pt>
                <c:pt idx="67">
                  <c:v>2</c:v>
                </c:pt>
                <c:pt idx="68">
                  <c:v>4</c:v>
                </c:pt>
                <c:pt idx="69">
                  <c:v>4</c:v>
                </c:pt>
                <c:pt idx="70">
                  <c:v>4</c:v>
                </c:pt>
                <c:pt idx="71">
                  <c:v>5</c:v>
                </c:pt>
                <c:pt idx="72">
                  <c:v>5</c:v>
                </c:pt>
                <c:pt idx="73">
                  <c:v>4</c:v>
                </c:pt>
                <c:pt idx="74">
                  <c:v>4</c:v>
                </c:pt>
                <c:pt idx="75">
                  <c:v>5</c:v>
                </c:pt>
                <c:pt idx="76">
                  <c:v>3</c:v>
                </c:pt>
                <c:pt idx="77">
                  <c:v>4</c:v>
                </c:pt>
                <c:pt idx="78">
                  <c:v>2</c:v>
                </c:pt>
                <c:pt idx="79">
                  <c:v>1</c:v>
                </c:pt>
                <c:pt idx="80">
                  <c:v>2</c:v>
                </c:pt>
                <c:pt idx="81">
                  <c:v>2</c:v>
                </c:pt>
                <c:pt idx="82">
                  <c:v>1</c:v>
                </c:pt>
                <c:pt idx="83">
                  <c:v>3</c:v>
                </c:pt>
                <c:pt idx="84">
                  <c:v>0</c:v>
                </c:pt>
                <c:pt idx="85">
                  <c:v>2</c:v>
                </c:pt>
                <c:pt idx="86">
                  <c:v>1</c:v>
                </c:pt>
                <c:pt idx="87">
                  <c:v>2</c:v>
                </c:pt>
                <c:pt idx="88">
                  <c:v>1</c:v>
                </c:pt>
                <c:pt idx="89">
                  <c:v>1</c:v>
                </c:pt>
                <c:pt idx="90">
                  <c:v>3</c:v>
                </c:pt>
                <c:pt idx="91">
                  <c:v>0</c:v>
                </c:pt>
                <c:pt idx="92">
                  <c:v>-1</c:v>
                </c:pt>
                <c:pt idx="93">
                  <c:v>0</c:v>
                </c:pt>
                <c:pt idx="94">
                  <c:v>-1</c:v>
                </c:pt>
                <c:pt idx="95">
                  <c:v>-1</c:v>
                </c:pt>
                <c:pt idx="96">
                  <c:v>-1</c:v>
                </c:pt>
                <c:pt idx="97">
                  <c:v>-1</c:v>
                </c:pt>
                <c:pt idx="98">
                  <c:v>-2</c:v>
                </c:pt>
                <c:pt idx="99">
                  <c:v>-2</c:v>
                </c:pt>
                <c:pt idx="100">
                  <c:v>-3</c:v>
                </c:pt>
                <c:pt idx="101">
                  <c:v>-1</c:v>
                </c:pt>
                <c:pt idx="102">
                  <c:v>-2</c:v>
                </c:pt>
                <c:pt idx="103">
                  <c:v>-2</c:v>
                </c:pt>
                <c:pt idx="104">
                  <c:v>1</c:v>
                </c:pt>
                <c:pt idx="105">
                  <c:v>-2</c:v>
                </c:pt>
                <c:pt idx="106">
                  <c:v>0</c:v>
                </c:pt>
                <c:pt idx="107">
                  <c:v>-1</c:v>
                </c:pt>
                <c:pt idx="108">
                  <c:v>-1</c:v>
                </c:pt>
                <c:pt idx="109">
                  <c:v>0</c:v>
                </c:pt>
                <c:pt idx="110">
                  <c:v>0</c:v>
                </c:pt>
              </c:numCache>
            </c:numRef>
          </c:val>
          <c:extLst>
            <c:ext xmlns:c16="http://schemas.microsoft.com/office/drawing/2014/chart" uri="{C3380CC4-5D6E-409C-BE32-E72D297353CC}">
              <c16:uniqueId val="{00000002-9EB9-4F1A-8F24-7B91D32262AD}"/>
            </c:ext>
          </c:extLst>
        </c:ser>
        <c:dLbls>
          <c:showLegendKey val="0"/>
          <c:showVal val="0"/>
          <c:showCatName val="0"/>
          <c:showSerName val="0"/>
          <c:showPercent val="0"/>
          <c:showBubbleSize val="0"/>
        </c:dLbls>
        <c:gapWidth val="50"/>
        <c:overlap val="100"/>
        <c:axId val="14925584"/>
        <c:axId val="6626960"/>
      </c:barChart>
      <c:lineChart>
        <c:grouping val="standard"/>
        <c:varyColors val="0"/>
        <c:ser>
          <c:idx val="0"/>
          <c:order val="0"/>
          <c:tx>
            <c:strRef>
              <c:f>CHART!$AA$4</c:f>
              <c:strCache>
                <c:ptCount val="1"/>
                <c:pt idx="0">
                  <c:v>EM (total)</c:v>
                </c:pt>
              </c:strCache>
            </c:strRef>
          </c:tx>
          <c:spPr>
            <a:ln w="19050">
              <a:solidFill>
                <a:srgbClr val="007E96"/>
              </a:solidFill>
            </a:ln>
          </c:spPr>
          <c:marker>
            <c:symbol val="none"/>
          </c:marker>
          <c:cat>
            <c:numRef>
              <c:f>CHART!$Z$65:$Z$175</c:f>
              <c:numCache>
                <c:formatCode>mmm\-yy</c:formatCode>
                <c:ptCount val="111"/>
                <c:pt idx="0">
                  <c:v>42429</c:v>
                </c:pt>
                <c:pt idx="1">
                  <c:v>42460</c:v>
                </c:pt>
                <c:pt idx="2">
                  <c:v>42490</c:v>
                </c:pt>
                <c:pt idx="3">
                  <c:v>42521</c:v>
                </c:pt>
                <c:pt idx="4">
                  <c:v>42551</c:v>
                </c:pt>
                <c:pt idx="5">
                  <c:v>42582</c:v>
                </c:pt>
                <c:pt idx="6">
                  <c:v>42613</c:v>
                </c:pt>
                <c:pt idx="7">
                  <c:v>42643</c:v>
                </c:pt>
                <c:pt idx="8">
                  <c:v>42674</c:v>
                </c:pt>
                <c:pt idx="9">
                  <c:v>42704</c:v>
                </c:pt>
                <c:pt idx="10">
                  <c:v>42735</c:v>
                </c:pt>
                <c:pt idx="11">
                  <c:v>42766</c:v>
                </c:pt>
                <c:pt idx="12">
                  <c:v>42794</c:v>
                </c:pt>
                <c:pt idx="13">
                  <c:v>42825</c:v>
                </c:pt>
                <c:pt idx="14">
                  <c:v>42855</c:v>
                </c:pt>
                <c:pt idx="15">
                  <c:v>42886</c:v>
                </c:pt>
                <c:pt idx="16">
                  <c:v>42916</c:v>
                </c:pt>
                <c:pt idx="17">
                  <c:v>42947</c:v>
                </c:pt>
                <c:pt idx="18">
                  <c:v>42978</c:v>
                </c:pt>
                <c:pt idx="19">
                  <c:v>43008</c:v>
                </c:pt>
                <c:pt idx="20">
                  <c:v>43039</c:v>
                </c:pt>
                <c:pt idx="21">
                  <c:v>43069</c:v>
                </c:pt>
                <c:pt idx="22">
                  <c:v>43100</c:v>
                </c:pt>
                <c:pt idx="23">
                  <c:v>43131</c:v>
                </c:pt>
                <c:pt idx="24">
                  <c:v>43159</c:v>
                </c:pt>
                <c:pt idx="25">
                  <c:v>43190</c:v>
                </c:pt>
                <c:pt idx="26">
                  <c:v>43220</c:v>
                </c:pt>
                <c:pt idx="27">
                  <c:v>43251</c:v>
                </c:pt>
                <c:pt idx="28">
                  <c:v>43281</c:v>
                </c:pt>
                <c:pt idx="29">
                  <c:v>43312</c:v>
                </c:pt>
                <c:pt idx="30">
                  <c:v>43343</c:v>
                </c:pt>
                <c:pt idx="31">
                  <c:v>43373</c:v>
                </c:pt>
                <c:pt idx="32">
                  <c:v>43404</c:v>
                </c:pt>
                <c:pt idx="33">
                  <c:v>43434</c:v>
                </c:pt>
                <c:pt idx="34">
                  <c:v>43465</c:v>
                </c:pt>
                <c:pt idx="35">
                  <c:v>43496</c:v>
                </c:pt>
                <c:pt idx="36">
                  <c:v>43524</c:v>
                </c:pt>
                <c:pt idx="37">
                  <c:v>43555</c:v>
                </c:pt>
                <c:pt idx="38">
                  <c:v>43585</c:v>
                </c:pt>
                <c:pt idx="39">
                  <c:v>43616</c:v>
                </c:pt>
                <c:pt idx="40">
                  <c:v>43646</c:v>
                </c:pt>
                <c:pt idx="41">
                  <c:v>43677</c:v>
                </c:pt>
                <c:pt idx="42">
                  <c:v>43708</c:v>
                </c:pt>
                <c:pt idx="43">
                  <c:v>43738</c:v>
                </c:pt>
                <c:pt idx="44">
                  <c:v>43769</c:v>
                </c:pt>
                <c:pt idx="45">
                  <c:v>43799</c:v>
                </c:pt>
                <c:pt idx="46">
                  <c:v>43830</c:v>
                </c:pt>
                <c:pt idx="47">
                  <c:v>43861</c:v>
                </c:pt>
                <c:pt idx="48">
                  <c:v>43890</c:v>
                </c:pt>
                <c:pt idx="49">
                  <c:v>43921</c:v>
                </c:pt>
                <c:pt idx="50">
                  <c:v>43951</c:v>
                </c:pt>
                <c:pt idx="51">
                  <c:v>43982</c:v>
                </c:pt>
                <c:pt idx="52">
                  <c:v>44012</c:v>
                </c:pt>
                <c:pt idx="53">
                  <c:v>44043</c:v>
                </c:pt>
                <c:pt idx="54">
                  <c:v>44074</c:v>
                </c:pt>
                <c:pt idx="55">
                  <c:v>44104</c:v>
                </c:pt>
                <c:pt idx="56">
                  <c:v>44135</c:v>
                </c:pt>
                <c:pt idx="57">
                  <c:v>44165</c:v>
                </c:pt>
                <c:pt idx="58">
                  <c:v>44196</c:v>
                </c:pt>
                <c:pt idx="59">
                  <c:v>44227</c:v>
                </c:pt>
                <c:pt idx="60">
                  <c:v>44255</c:v>
                </c:pt>
                <c:pt idx="61">
                  <c:v>44286</c:v>
                </c:pt>
                <c:pt idx="62">
                  <c:v>44316</c:v>
                </c:pt>
                <c:pt idx="63">
                  <c:v>44347</c:v>
                </c:pt>
                <c:pt idx="64">
                  <c:v>44377</c:v>
                </c:pt>
                <c:pt idx="65">
                  <c:v>44408</c:v>
                </c:pt>
                <c:pt idx="66">
                  <c:v>44439</c:v>
                </c:pt>
                <c:pt idx="67">
                  <c:v>44469</c:v>
                </c:pt>
                <c:pt idx="68">
                  <c:v>44500</c:v>
                </c:pt>
                <c:pt idx="69">
                  <c:v>44530</c:v>
                </c:pt>
                <c:pt idx="70">
                  <c:v>44561</c:v>
                </c:pt>
                <c:pt idx="71">
                  <c:v>44592</c:v>
                </c:pt>
                <c:pt idx="72">
                  <c:v>44620</c:v>
                </c:pt>
                <c:pt idx="73">
                  <c:v>44651</c:v>
                </c:pt>
                <c:pt idx="74">
                  <c:v>44681</c:v>
                </c:pt>
                <c:pt idx="75">
                  <c:v>44712</c:v>
                </c:pt>
                <c:pt idx="76">
                  <c:v>44742</c:v>
                </c:pt>
                <c:pt idx="77">
                  <c:v>44773</c:v>
                </c:pt>
                <c:pt idx="78">
                  <c:v>44804</c:v>
                </c:pt>
                <c:pt idx="79">
                  <c:v>44834</c:v>
                </c:pt>
                <c:pt idx="80">
                  <c:v>44865</c:v>
                </c:pt>
                <c:pt idx="81">
                  <c:v>44895</c:v>
                </c:pt>
                <c:pt idx="82">
                  <c:v>44926</c:v>
                </c:pt>
                <c:pt idx="83">
                  <c:v>44957</c:v>
                </c:pt>
                <c:pt idx="84">
                  <c:v>44985</c:v>
                </c:pt>
                <c:pt idx="85">
                  <c:v>45016</c:v>
                </c:pt>
                <c:pt idx="86">
                  <c:v>45046</c:v>
                </c:pt>
                <c:pt idx="87">
                  <c:v>45077</c:v>
                </c:pt>
                <c:pt idx="88">
                  <c:v>45107</c:v>
                </c:pt>
                <c:pt idx="89">
                  <c:v>45138</c:v>
                </c:pt>
                <c:pt idx="90">
                  <c:v>45169</c:v>
                </c:pt>
                <c:pt idx="91">
                  <c:v>45199</c:v>
                </c:pt>
                <c:pt idx="92">
                  <c:v>45230</c:v>
                </c:pt>
                <c:pt idx="93">
                  <c:v>45260</c:v>
                </c:pt>
                <c:pt idx="94">
                  <c:v>45291</c:v>
                </c:pt>
                <c:pt idx="95">
                  <c:v>45322</c:v>
                </c:pt>
                <c:pt idx="96">
                  <c:v>45351</c:v>
                </c:pt>
                <c:pt idx="97">
                  <c:v>45382</c:v>
                </c:pt>
                <c:pt idx="98">
                  <c:v>45412</c:v>
                </c:pt>
                <c:pt idx="99">
                  <c:v>45443</c:v>
                </c:pt>
                <c:pt idx="100">
                  <c:v>45473</c:v>
                </c:pt>
                <c:pt idx="101">
                  <c:v>45504</c:v>
                </c:pt>
                <c:pt idx="102">
                  <c:v>45535</c:v>
                </c:pt>
                <c:pt idx="103">
                  <c:v>45565</c:v>
                </c:pt>
                <c:pt idx="104">
                  <c:v>45596</c:v>
                </c:pt>
                <c:pt idx="105">
                  <c:v>45626</c:v>
                </c:pt>
                <c:pt idx="106">
                  <c:v>45657</c:v>
                </c:pt>
                <c:pt idx="107">
                  <c:v>45688</c:v>
                </c:pt>
                <c:pt idx="108">
                  <c:v>45716</c:v>
                </c:pt>
                <c:pt idx="109">
                  <c:v>45747</c:v>
                </c:pt>
                <c:pt idx="110">
                  <c:v>45777</c:v>
                </c:pt>
              </c:numCache>
            </c:numRef>
          </c:cat>
          <c:val>
            <c:numRef>
              <c:f>CHART!$AA$65:$AA$175</c:f>
              <c:numCache>
                <c:formatCode>0</c:formatCode>
                <c:ptCount val="111"/>
                <c:pt idx="0">
                  <c:v>2</c:v>
                </c:pt>
                <c:pt idx="1">
                  <c:v>1</c:v>
                </c:pt>
                <c:pt idx="2">
                  <c:v>-4</c:v>
                </c:pt>
                <c:pt idx="3">
                  <c:v>-2</c:v>
                </c:pt>
                <c:pt idx="4">
                  <c:v>-3</c:v>
                </c:pt>
                <c:pt idx="5">
                  <c:v>-3</c:v>
                </c:pt>
                <c:pt idx="6">
                  <c:v>0</c:v>
                </c:pt>
                <c:pt idx="7">
                  <c:v>-3</c:v>
                </c:pt>
                <c:pt idx="8">
                  <c:v>-4</c:v>
                </c:pt>
                <c:pt idx="9">
                  <c:v>2</c:v>
                </c:pt>
                <c:pt idx="10">
                  <c:v>-1</c:v>
                </c:pt>
                <c:pt idx="11">
                  <c:v>-2</c:v>
                </c:pt>
                <c:pt idx="12">
                  <c:v>0</c:v>
                </c:pt>
                <c:pt idx="13">
                  <c:v>-1</c:v>
                </c:pt>
                <c:pt idx="14">
                  <c:v>-2</c:v>
                </c:pt>
                <c:pt idx="15">
                  <c:v>-3</c:v>
                </c:pt>
                <c:pt idx="16">
                  <c:v>-1</c:v>
                </c:pt>
                <c:pt idx="17">
                  <c:v>-3</c:v>
                </c:pt>
                <c:pt idx="18">
                  <c:v>-1</c:v>
                </c:pt>
                <c:pt idx="19">
                  <c:v>-5</c:v>
                </c:pt>
                <c:pt idx="20">
                  <c:v>-1</c:v>
                </c:pt>
                <c:pt idx="21">
                  <c:v>1</c:v>
                </c:pt>
                <c:pt idx="22">
                  <c:v>1</c:v>
                </c:pt>
                <c:pt idx="23">
                  <c:v>0</c:v>
                </c:pt>
                <c:pt idx="24">
                  <c:v>0</c:v>
                </c:pt>
                <c:pt idx="25">
                  <c:v>-3</c:v>
                </c:pt>
                <c:pt idx="26">
                  <c:v>0</c:v>
                </c:pt>
                <c:pt idx="27">
                  <c:v>4</c:v>
                </c:pt>
                <c:pt idx="28">
                  <c:v>6</c:v>
                </c:pt>
                <c:pt idx="29">
                  <c:v>1</c:v>
                </c:pt>
                <c:pt idx="30">
                  <c:v>5</c:v>
                </c:pt>
                <c:pt idx="31">
                  <c:v>7</c:v>
                </c:pt>
                <c:pt idx="32">
                  <c:v>2</c:v>
                </c:pt>
                <c:pt idx="33">
                  <c:v>6</c:v>
                </c:pt>
                <c:pt idx="34">
                  <c:v>2</c:v>
                </c:pt>
                <c:pt idx="35">
                  <c:v>0</c:v>
                </c:pt>
                <c:pt idx="36">
                  <c:v>-3</c:v>
                </c:pt>
                <c:pt idx="37">
                  <c:v>1</c:v>
                </c:pt>
                <c:pt idx="38">
                  <c:v>-1</c:v>
                </c:pt>
                <c:pt idx="39">
                  <c:v>-2</c:v>
                </c:pt>
                <c:pt idx="40">
                  <c:v>-4</c:v>
                </c:pt>
                <c:pt idx="41">
                  <c:v>-7</c:v>
                </c:pt>
                <c:pt idx="42">
                  <c:v>-7</c:v>
                </c:pt>
                <c:pt idx="43">
                  <c:v>-10</c:v>
                </c:pt>
                <c:pt idx="44">
                  <c:v>-9</c:v>
                </c:pt>
                <c:pt idx="45">
                  <c:v>-6</c:v>
                </c:pt>
                <c:pt idx="46">
                  <c:v>-6</c:v>
                </c:pt>
                <c:pt idx="47">
                  <c:v>-6</c:v>
                </c:pt>
                <c:pt idx="48">
                  <c:v>-8</c:v>
                </c:pt>
                <c:pt idx="49">
                  <c:v>-20</c:v>
                </c:pt>
                <c:pt idx="50">
                  <c:v>-10</c:v>
                </c:pt>
                <c:pt idx="51">
                  <c:v>-11</c:v>
                </c:pt>
                <c:pt idx="52">
                  <c:v>-9</c:v>
                </c:pt>
                <c:pt idx="53">
                  <c:v>-6</c:v>
                </c:pt>
                <c:pt idx="54">
                  <c:v>-4</c:v>
                </c:pt>
                <c:pt idx="55">
                  <c:v>-2</c:v>
                </c:pt>
                <c:pt idx="56">
                  <c:v>-1</c:v>
                </c:pt>
                <c:pt idx="57">
                  <c:v>-1</c:v>
                </c:pt>
                <c:pt idx="58">
                  <c:v>1</c:v>
                </c:pt>
                <c:pt idx="59">
                  <c:v>-1</c:v>
                </c:pt>
                <c:pt idx="60">
                  <c:v>-2</c:v>
                </c:pt>
                <c:pt idx="61">
                  <c:v>4</c:v>
                </c:pt>
                <c:pt idx="62">
                  <c:v>2</c:v>
                </c:pt>
                <c:pt idx="63">
                  <c:v>1</c:v>
                </c:pt>
                <c:pt idx="64">
                  <c:v>5</c:v>
                </c:pt>
                <c:pt idx="65">
                  <c:v>4</c:v>
                </c:pt>
                <c:pt idx="66">
                  <c:v>6</c:v>
                </c:pt>
                <c:pt idx="67">
                  <c:v>5</c:v>
                </c:pt>
                <c:pt idx="68">
                  <c:v>9</c:v>
                </c:pt>
                <c:pt idx="69">
                  <c:v>8</c:v>
                </c:pt>
                <c:pt idx="70">
                  <c:v>9</c:v>
                </c:pt>
                <c:pt idx="71">
                  <c:v>9</c:v>
                </c:pt>
                <c:pt idx="72">
                  <c:v>9</c:v>
                </c:pt>
                <c:pt idx="73">
                  <c:v>9</c:v>
                </c:pt>
                <c:pt idx="74">
                  <c:v>8</c:v>
                </c:pt>
                <c:pt idx="75">
                  <c:v>15</c:v>
                </c:pt>
                <c:pt idx="76">
                  <c:v>10</c:v>
                </c:pt>
                <c:pt idx="77">
                  <c:v>11</c:v>
                </c:pt>
                <c:pt idx="78">
                  <c:v>11</c:v>
                </c:pt>
                <c:pt idx="79">
                  <c:v>11</c:v>
                </c:pt>
                <c:pt idx="80">
                  <c:v>7</c:v>
                </c:pt>
                <c:pt idx="81">
                  <c:v>9</c:v>
                </c:pt>
                <c:pt idx="82">
                  <c:v>7</c:v>
                </c:pt>
                <c:pt idx="83">
                  <c:v>8</c:v>
                </c:pt>
                <c:pt idx="84">
                  <c:v>3</c:v>
                </c:pt>
                <c:pt idx="85">
                  <c:v>7</c:v>
                </c:pt>
                <c:pt idx="86">
                  <c:v>2</c:v>
                </c:pt>
                <c:pt idx="87">
                  <c:v>6</c:v>
                </c:pt>
                <c:pt idx="88">
                  <c:v>0</c:v>
                </c:pt>
                <c:pt idx="89">
                  <c:v>0</c:v>
                </c:pt>
                <c:pt idx="90">
                  <c:v>3</c:v>
                </c:pt>
                <c:pt idx="91">
                  <c:v>-2</c:v>
                </c:pt>
                <c:pt idx="92">
                  <c:v>0</c:v>
                </c:pt>
                <c:pt idx="93">
                  <c:v>-2</c:v>
                </c:pt>
                <c:pt idx="94">
                  <c:v>-6</c:v>
                </c:pt>
                <c:pt idx="95">
                  <c:v>-2</c:v>
                </c:pt>
                <c:pt idx="96">
                  <c:v>-5</c:v>
                </c:pt>
                <c:pt idx="97">
                  <c:v>-5</c:v>
                </c:pt>
                <c:pt idx="98">
                  <c:v>-4</c:v>
                </c:pt>
                <c:pt idx="99">
                  <c:v>-7</c:v>
                </c:pt>
                <c:pt idx="100">
                  <c:v>-4</c:v>
                </c:pt>
                <c:pt idx="101">
                  <c:v>-3</c:v>
                </c:pt>
                <c:pt idx="102">
                  <c:v>-6</c:v>
                </c:pt>
                <c:pt idx="103">
                  <c:v>-6</c:v>
                </c:pt>
                <c:pt idx="104">
                  <c:v>-4</c:v>
                </c:pt>
                <c:pt idx="105">
                  <c:v>-6</c:v>
                </c:pt>
                <c:pt idx="106">
                  <c:v>-4</c:v>
                </c:pt>
                <c:pt idx="107">
                  <c:v>-3</c:v>
                </c:pt>
                <c:pt idx="108">
                  <c:v>-5</c:v>
                </c:pt>
                <c:pt idx="109">
                  <c:v>0</c:v>
                </c:pt>
                <c:pt idx="110">
                  <c:v>-4</c:v>
                </c:pt>
              </c:numCache>
            </c:numRef>
          </c:val>
          <c:smooth val="0"/>
          <c:extLst>
            <c:ext xmlns:c16="http://schemas.microsoft.com/office/drawing/2014/chart" uri="{C3380CC4-5D6E-409C-BE32-E72D297353CC}">
              <c16:uniqueId val="{00000003-9EB9-4F1A-8F24-7B91D32262AD}"/>
            </c:ext>
          </c:extLst>
        </c:ser>
        <c:dLbls>
          <c:showLegendKey val="0"/>
          <c:showVal val="0"/>
          <c:showCatName val="0"/>
          <c:showSerName val="0"/>
          <c:showPercent val="0"/>
          <c:showBubbleSize val="0"/>
        </c:dLbls>
        <c:marker val="1"/>
        <c:smooth val="0"/>
        <c:axId val="14925584"/>
        <c:axId val="6626960"/>
      </c:lineChart>
      <c:dateAx>
        <c:axId val="14925584"/>
        <c:scaling>
          <c:orientation val="minMax"/>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12"/>
        <c:majorTimeUnit val="months"/>
      </c:dateAx>
      <c:valAx>
        <c:axId val="6626960"/>
        <c:scaling>
          <c:orientation val="minMax"/>
        </c:scaling>
        <c:delete val="0"/>
        <c:axPos val="l"/>
        <c:majorGridlines>
          <c:spPr>
            <a:ln w="6350" cap="flat" cmpd="sng" algn="ctr">
              <a:solidFill>
                <a:srgbClr val="FFFFFF">
                  <a:lumMod val="75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valAx>
      <c:spPr>
        <a:noFill/>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defRPr>
          <a:solidFill>
            <a:sysClr val="windowText" lastClr="000000"/>
          </a:solidFill>
        </a:defRPr>
      </a:pPr>
      <a:endParaRPr lang="en-US"/>
    </a:p>
  </c:txPr>
  <c:externalData r:id="rId2">
    <c:autoUpdate val="0"/>
  </c:externalData>
  <c:userShapes r:id="rId3"/>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82881163810885E-2"/>
          <c:y val="3.9365585686368713E-2"/>
          <c:w val="0.88525341949152381"/>
          <c:h val="0.78848197340780013"/>
        </c:manualLayout>
      </c:layout>
      <c:lineChart>
        <c:grouping val="standard"/>
        <c:varyColors val="0"/>
        <c:ser>
          <c:idx val="0"/>
          <c:order val="0"/>
          <c:tx>
            <c:strRef>
              <c:f>'quarterly consumption ratio'!$H$5</c:f>
              <c:strCache>
                <c:ptCount val="1"/>
                <c:pt idx="0">
                  <c:v>Saving rate (% of disposable income)</c:v>
                </c:pt>
              </c:strCache>
            </c:strRef>
          </c:tx>
          <c:spPr>
            <a:ln>
              <a:solidFill>
                <a:srgbClr val="1C2939"/>
              </a:solidFill>
            </a:ln>
          </c:spPr>
          <c:marker>
            <c:symbol val="none"/>
          </c:marker>
          <c:cat>
            <c:numRef>
              <c:f>'quarterly consumption ratio'!$B$9:$B$57</c:f>
              <c:numCache>
                <c:formatCode>mmm"-"yy</c:formatCode>
                <c:ptCount val="49"/>
                <c:pt idx="0">
                  <c:v>41364</c:v>
                </c:pt>
                <c:pt idx="1">
                  <c:v>41455</c:v>
                </c:pt>
                <c:pt idx="2">
                  <c:v>41547</c:v>
                </c:pt>
                <c:pt idx="3">
                  <c:v>41639</c:v>
                </c:pt>
                <c:pt idx="4">
                  <c:v>41729</c:v>
                </c:pt>
                <c:pt idx="5">
                  <c:v>41820</c:v>
                </c:pt>
                <c:pt idx="6">
                  <c:v>41912</c:v>
                </c:pt>
                <c:pt idx="7">
                  <c:v>42004</c:v>
                </c:pt>
                <c:pt idx="8">
                  <c:v>42094</c:v>
                </c:pt>
                <c:pt idx="9">
                  <c:v>42185</c:v>
                </c:pt>
                <c:pt idx="10">
                  <c:v>42277</c:v>
                </c:pt>
                <c:pt idx="11">
                  <c:v>42369</c:v>
                </c:pt>
                <c:pt idx="12">
                  <c:v>42460</c:v>
                </c:pt>
                <c:pt idx="13">
                  <c:v>42551</c:v>
                </c:pt>
                <c:pt idx="14">
                  <c:v>42643</c:v>
                </c:pt>
                <c:pt idx="15">
                  <c:v>42735</c:v>
                </c:pt>
                <c:pt idx="16">
                  <c:v>42825</c:v>
                </c:pt>
                <c:pt idx="17">
                  <c:v>42916</c:v>
                </c:pt>
                <c:pt idx="18">
                  <c:v>43008</c:v>
                </c:pt>
                <c:pt idx="19">
                  <c:v>43100</c:v>
                </c:pt>
                <c:pt idx="20">
                  <c:v>43190</c:v>
                </c:pt>
                <c:pt idx="21">
                  <c:v>43281</c:v>
                </c:pt>
                <c:pt idx="22">
                  <c:v>43373</c:v>
                </c:pt>
                <c:pt idx="23">
                  <c:v>43465</c:v>
                </c:pt>
                <c:pt idx="24">
                  <c:v>43555</c:v>
                </c:pt>
                <c:pt idx="25">
                  <c:v>43646</c:v>
                </c:pt>
                <c:pt idx="26">
                  <c:v>43738</c:v>
                </c:pt>
                <c:pt idx="27">
                  <c:v>43830</c:v>
                </c:pt>
                <c:pt idx="28">
                  <c:v>43921</c:v>
                </c:pt>
                <c:pt idx="29">
                  <c:v>44012</c:v>
                </c:pt>
                <c:pt idx="30">
                  <c:v>44104</c:v>
                </c:pt>
                <c:pt idx="31">
                  <c:v>44196</c:v>
                </c:pt>
                <c:pt idx="32">
                  <c:v>44286</c:v>
                </c:pt>
                <c:pt idx="33">
                  <c:v>44377</c:v>
                </c:pt>
                <c:pt idx="34">
                  <c:v>44469</c:v>
                </c:pt>
                <c:pt idx="35">
                  <c:v>44561</c:v>
                </c:pt>
                <c:pt idx="36">
                  <c:v>44651</c:v>
                </c:pt>
                <c:pt idx="37">
                  <c:v>44742</c:v>
                </c:pt>
                <c:pt idx="38">
                  <c:v>44834</c:v>
                </c:pt>
                <c:pt idx="39">
                  <c:v>44926</c:v>
                </c:pt>
                <c:pt idx="40">
                  <c:v>45016</c:v>
                </c:pt>
                <c:pt idx="41">
                  <c:v>45107</c:v>
                </c:pt>
                <c:pt idx="42">
                  <c:v>45199</c:v>
                </c:pt>
                <c:pt idx="43">
                  <c:v>45291</c:v>
                </c:pt>
                <c:pt idx="44">
                  <c:v>45382</c:v>
                </c:pt>
                <c:pt idx="45">
                  <c:v>45473</c:v>
                </c:pt>
                <c:pt idx="46">
                  <c:v>45565</c:v>
                </c:pt>
                <c:pt idx="47">
                  <c:v>45657</c:v>
                </c:pt>
                <c:pt idx="48">
                  <c:v>45747</c:v>
                </c:pt>
              </c:numCache>
            </c:numRef>
          </c:cat>
          <c:val>
            <c:numRef>
              <c:f>'quarterly consumption ratio'!$H$9:$H$57</c:f>
              <c:numCache>
                <c:formatCode>0.00</c:formatCode>
                <c:ptCount val="49"/>
                <c:pt idx="0">
                  <c:v>29.87939204892308</c:v>
                </c:pt>
                <c:pt idx="1">
                  <c:v>29.901425005999414</c:v>
                </c:pt>
                <c:pt idx="2">
                  <c:v>29.427580262297354</c:v>
                </c:pt>
                <c:pt idx="3">
                  <c:v>29.629643813129789</c:v>
                </c:pt>
                <c:pt idx="4">
                  <c:v>29.695183393643347</c:v>
                </c:pt>
                <c:pt idx="5">
                  <c:v>30.080186807931184</c:v>
                </c:pt>
                <c:pt idx="6">
                  <c:v>29.905417014615622</c:v>
                </c:pt>
                <c:pt idx="7">
                  <c:v>29.965206476462413</c:v>
                </c:pt>
                <c:pt idx="8">
                  <c:v>30.241456688349942</c:v>
                </c:pt>
                <c:pt idx="9">
                  <c:v>30.076346439075792</c:v>
                </c:pt>
                <c:pt idx="10">
                  <c:v>30.333796615264916</c:v>
                </c:pt>
                <c:pt idx="11">
                  <c:v>30.302279844876949</c:v>
                </c:pt>
                <c:pt idx="12">
                  <c:v>29.823089621586035</c:v>
                </c:pt>
                <c:pt idx="13">
                  <c:v>30.058934388213714</c:v>
                </c:pt>
                <c:pt idx="14">
                  <c:v>30.216502688374888</c:v>
                </c:pt>
                <c:pt idx="15">
                  <c:v>30.041709529256607</c:v>
                </c:pt>
                <c:pt idx="16">
                  <c:v>30.241279052875512</c:v>
                </c:pt>
                <c:pt idx="17">
                  <c:v>30.823529358188424</c:v>
                </c:pt>
                <c:pt idx="18">
                  <c:v>31.241320120356662</c:v>
                </c:pt>
                <c:pt idx="19">
                  <c:v>31.357272955981628</c:v>
                </c:pt>
                <c:pt idx="20">
                  <c:v>30.777307336846846</c:v>
                </c:pt>
                <c:pt idx="21">
                  <c:v>30.739696409644452</c:v>
                </c:pt>
                <c:pt idx="22">
                  <c:v>31.448436219307311</c:v>
                </c:pt>
                <c:pt idx="23">
                  <c:v>31.623461079921711</c:v>
                </c:pt>
                <c:pt idx="24">
                  <c:v>31.426018823138136</c:v>
                </c:pt>
                <c:pt idx="25">
                  <c:v>31.429768474509999</c:v>
                </c:pt>
                <c:pt idx="26">
                  <c:v>31.849931417416471</c:v>
                </c:pt>
                <c:pt idx="27">
                  <c:v>31.843058327337488</c:v>
                </c:pt>
                <c:pt idx="28">
                  <c:v>37.376232264958162</c:v>
                </c:pt>
                <c:pt idx="29">
                  <c:v>36.919835894419094</c:v>
                </c:pt>
                <c:pt idx="30">
                  <c:v>36.82784123910303</c:v>
                </c:pt>
                <c:pt idx="31">
                  <c:v>35.98860934582143</c:v>
                </c:pt>
                <c:pt idx="32">
                  <c:v>35.044409080814503</c:v>
                </c:pt>
                <c:pt idx="33">
                  <c:v>33.781692281477419</c:v>
                </c:pt>
                <c:pt idx="34">
                  <c:v>33.912195679462286</c:v>
                </c:pt>
                <c:pt idx="35">
                  <c:v>33.31791194730998</c:v>
                </c:pt>
                <c:pt idx="36">
                  <c:v>34.618729950390673</c:v>
                </c:pt>
                <c:pt idx="37">
                  <c:v>35.09859260917527</c:v>
                </c:pt>
                <c:pt idx="38">
                  <c:v>35.128681354775026</c:v>
                </c:pt>
                <c:pt idx="39">
                  <c:v>35.288242382387608</c:v>
                </c:pt>
                <c:pt idx="40">
                  <c:v>34.428913818461979</c:v>
                </c:pt>
                <c:pt idx="41">
                  <c:v>33.972007553246414</c:v>
                </c:pt>
                <c:pt idx="42">
                  <c:v>33.422517184026049</c:v>
                </c:pt>
                <c:pt idx="43">
                  <c:v>33.482358261093736</c:v>
                </c:pt>
                <c:pt idx="44">
                  <c:v>33.14093662785379</c:v>
                </c:pt>
                <c:pt idx="45">
                  <c:v>33.107677895916751</c:v>
                </c:pt>
                <c:pt idx="46">
                  <c:v>33.216348362871656</c:v>
                </c:pt>
                <c:pt idx="47">
                  <c:v>33.450083292292021</c:v>
                </c:pt>
                <c:pt idx="48">
                  <c:v>33.378859808986675</c:v>
                </c:pt>
              </c:numCache>
            </c:numRef>
          </c:val>
          <c:smooth val="0"/>
          <c:extLst>
            <c:ext xmlns:c16="http://schemas.microsoft.com/office/drawing/2014/chart" uri="{C3380CC4-5D6E-409C-BE32-E72D297353CC}">
              <c16:uniqueId val="{00000000-EE51-4C2A-B221-DEC9889A2402}"/>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vert="horz"/>
          <a:lstStyle/>
          <a:p>
            <a:pPr>
              <a:defRPr sz="900"/>
            </a:pPr>
            <a:endParaRPr lang="en-US"/>
          </a:p>
        </c:txPr>
        <c:crossAx val="6626960"/>
        <c:crosses val="autoZero"/>
        <c:auto val="1"/>
        <c:lblOffset val="100"/>
        <c:baseTimeUnit val="months"/>
        <c:majorUnit val="12"/>
        <c:majorTimeUnit val="months"/>
        <c:minorUnit val="6"/>
      </c:dateAx>
      <c:valAx>
        <c:axId val="6626960"/>
        <c:scaling>
          <c:orientation val="minMax"/>
          <c:min val="25"/>
        </c:scaling>
        <c:delete val="0"/>
        <c:axPos val="l"/>
        <c:majorGridlines>
          <c:spPr>
            <a:ln w="6350" cap="flat" cmpd="sng" algn="ctr">
              <a:solidFill>
                <a:srgbClr val="FFFFFF">
                  <a:lumMod val="75000"/>
                </a:srgbClr>
              </a:solidFill>
              <a:round/>
            </a:ln>
            <a:effectLst/>
          </c:spPr>
        </c:majorGridlines>
        <c:numFmt formatCode="#,##0" sourceLinked="0"/>
        <c:majorTickMark val="none"/>
        <c:minorTickMark val="none"/>
        <c:tickLblPos val="nextTo"/>
        <c:spPr>
          <a:noFill/>
          <a:ln>
            <a:noFill/>
          </a:ln>
          <a:effectLst/>
        </c:spPr>
        <c:txPr>
          <a:bodyPr rot="-60000000" vert="horz"/>
          <a:lstStyle/>
          <a:p>
            <a:pPr>
              <a:defRPr sz="900"/>
            </a:pPr>
            <a:endParaRPr lang="en-US"/>
          </a:p>
        </c:txPr>
        <c:crossAx val="14925584"/>
        <c:crosses val="autoZero"/>
        <c:crossBetween val="between"/>
        <c:majorUnit val="5"/>
      </c:valAx>
      <c:spPr>
        <a:noFill/>
        <a:ln>
          <a:noFill/>
        </a:ln>
        <a:effectLst/>
      </c:spPr>
    </c:plotArea>
    <c:legend>
      <c:legendPos val="b"/>
      <c:layout>
        <c:manualLayout>
          <c:xMode val="edge"/>
          <c:yMode val="edge"/>
          <c:x val="6.8126679948139007E-2"/>
          <c:y val="0.91278895056150766"/>
          <c:w val="0.85571451158966572"/>
          <c:h val="6.9724710640678117E-2"/>
        </c:manualLayout>
      </c:layout>
      <c:overlay val="0"/>
      <c:spPr>
        <a:noFill/>
        <a:ln>
          <a:noFill/>
        </a:ln>
        <a:effectLst/>
      </c:spPr>
      <c:txPr>
        <a:bodyPr rot="0" vert="horz"/>
        <a:lstStyle/>
        <a:p>
          <a:pPr>
            <a:defRPr sz="900"/>
          </a:pPr>
          <a:endParaRPr lang="en-US"/>
        </a:p>
      </c:txPr>
    </c:legend>
    <c:plotVisOnly val="1"/>
    <c:dispBlanksAs val="gap"/>
    <c:showDLblsOverMax val="0"/>
    <c:extLst/>
  </c:chart>
  <c:spPr>
    <a:noFill/>
    <a:ln w="9525" cap="flat" cmpd="sng" algn="ctr">
      <a:noFill/>
      <a:round/>
    </a:ln>
    <a:effectLst/>
  </c:spPr>
  <c:txPr>
    <a:bodyPr/>
    <a:lstStyle/>
    <a:p>
      <a:pPr>
        <a:defRPr>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335757677503288"/>
          <c:y val="4.6130002980396677E-2"/>
          <c:w val="0.79753759499581389"/>
          <c:h val="0.71415074680334456"/>
        </c:manualLayout>
      </c:layout>
      <c:barChart>
        <c:barDir val="col"/>
        <c:grouping val="stacked"/>
        <c:varyColors val="0"/>
        <c:ser>
          <c:idx val="0"/>
          <c:order val="0"/>
          <c:tx>
            <c:strRef>
              <c:f>Contrib_chart!$AF$2</c:f>
              <c:strCache>
                <c:ptCount val="1"/>
                <c:pt idx="0">
                  <c:v>Policy &amp; Duration</c:v>
                </c:pt>
              </c:strCache>
            </c:strRef>
          </c:tx>
          <c:spPr>
            <a:solidFill>
              <a:srgbClr val="442B80"/>
            </a:solidFill>
          </c:spPr>
          <c:invertIfNegative val="0"/>
          <c:cat>
            <c:numRef>
              <c:f>Contrib_chart!$AE$3:$AE$204</c:f>
              <c:numCache>
                <c:formatCode>m/d/yyyy</c:formatCode>
                <c:ptCount val="202"/>
                <c:pt idx="0">
                  <c:v>39630</c:v>
                </c:pt>
                <c:pt idx="1">
                  <c:v>39661</c:v>
                </c:pt>
                <c:pt idx="2">
                  <c:v>39692</c:v>
                </c:pt>
                <c:pt idx="3">
                  <c:v>39722</c:v>
                </c:pt>
                <c:pt idx="4">
                  <c:v>39753</c:v>
                </c:pt>
                <c:pt idx="5">
                  <c:v>39783</c:v>
                </c:pt>
                <c:pt idx="6">
                  <c:v>39814</c:v>
                </c:pt>
                <c:pt idx="7">
                  <c:v>39845</c:v>
                </c:pt>
                <c:pt idx="8">
                  <c:v>39873</c:v>
                </c:pt>
                <c:pt idx="9">
                  <c:v>39904</c:v>
                </c:pt>
                <c:pt idx="10">
                  <c:v>39934</c:v>
                </c:pt>
                <c:pt idx="11">
                  <c:v>39965</c:v>
                </c:pt>
                <c:pt idx="12">
                  <c:v>39995</c:v>
                </c:pt>
                <c:pt idx="13">
                  <c:v>40026</c:v>
                </c:pt>
                <c:pt idx="14">
                  <c:v>40057</c:v>
                </c:pt>
                <c:pt idx="15">
                  <c:v>40087</c:v>
                </c:pt>
                <c:pt idx="16">
                  <c:v>40118</c:v>
                </c:pt>
                <c:pt idx="17">
                  <c:v>40148</c:v>
                </c:pt>
                <c:pt idx="18">
                  <c:v>40179</c:v>
                </c:pt>
                <c:pt idx="19">
                  <c:v>40210</c:v>
                </c:pt>
                <c:pt idx="20">
                  <c:v>40238</c:v>
                </c:pt>
                <c:pt idx="21">
                  <c:v>40269</c:v>
                </c:pt>
                <c:pt idx="22">
                  <c:v>40299</c:v>
                </c:pt>
                <c:pt idx="23">
                  <c:v>40330</c:v>
                </c:pt>
                <c:pt idx="24">
                  <c:v>40360</c:v>
                </c:pt>
                <c:pt idx="25">
                  <c:v>40391</c:v>
                </c:pt>
                <c:pt idx="26">
                  <c:v>40422</c:v>
                </c:pt>
                <c:pt idx="27">
                  <c:v>40452</c:v>
                </c:pt>
                <c:pt idx="28">
                  <c:v>40483</c:v>
                </c:pt>
                <c:pt idx="29">
                  <c:v>40513</c:v>
                </c:pt>
                <c:pt idx="30">
                  <c:v>40544</c:v>
                </c:pt>
                <c:pt idx="31">
                  <c:v>40575</c:v>
                </c:pt>
                <c:pt idx="32">
                  <c:v>40603</c:v>
                </c:pt>
                <c:pt idx="33">
                  <c:v>40634</c:v>
                </c:pt>
                <c:pt idx="34">
                  <c:v>40664</c:v>
                </c:pt>
                <c:pt idx="35">
                  <c:v>40695</c:v>
                </c:pt>
                <c:pt idx="36">
                  <c:v>40725</c:v>
                </c:pt>
                <c:pt idx="37">
                  <c:v>40756</c:v>
                </c:pt>
                <c:pt idx="38">
                  <c:v>40787</c:v>
                </c:pt>
                <c:pt idx="39">
                  <c:v>40817</c:v>
                </c:pt>
                <c:pt idx="40">
                  <c:v>40848</c:v>
                </c:pt>
                <c:pt idx="41">
                  <c:v>40878</c:v>
                </c:pt>
                <c:pt idx="42">
                  <c:v>40909</c:v>
                </c:pt>
                <c:pt idx="43">
                  <c:v>40940</c:v>
                </c:pt>
                <c:pt idx="44">
                  <c:v>40969</c:v>
                </c:pt>
                <c:pt idx="45">
                  <c:v>41000</c:v>
                </c:pt>
                <c:pt idx="46">
                  <c:v>41030</c:v>
                </c:pt>
                <c:pt idx="47">
                  <c:v>41061</c:v>
                </c:pt>
                <c:pt idx="48">
                  <c:v>41091</c:v>
                </c:pt>
                <c:pt idx="49">
                  <c:v>41122</c:v>
                </c:pt>
                <c:pt idx="50">
                  <c:v>41153</c:v>
                </c:pt>
                <c:pt idx="51">
                  <c:v>41183</c:v>
                </c:pt>
                <c:pt idx="52">
                  <c:v>41214</c:v>
                </c:pt>
                <c:pt idx="53">
                  <c:v>41244</c:v>
                </c:pt>
                <c:pt idx="54">
                  <c:v>41275</c:v>
                </c:pt>
                <c:pt idx="55">
                  <c:v>41306</c:v>
                </c:pt>
                <c:pt idx="56">
                  <c:v>41334</c:v>
                </c:pt>
                <c:pt idx="57">
                  <c:v>41365</c:v>
                </c:pt>
                <c:pt idx="58">
                  <c:v>41395</c:v>
                </c:pt>
                <c:pt idx="59">
                  <c:v>41426</c:v>
                </c:pt>
                <c:pt idx="60">
                  <c:v>41456</c:v>
                </c:pt>
                <c:pt idx="61">
                  <c:v>41487</c:v>
                </c:pt>
                <c:pt idx="62">
                  <c:v>41518</c:v>
                </c:pt>
                <c:pt idx="63">
                  <c:v>41548</c:v>
                </c:pt>
                <c:pt idx="64">
                  <c:v>41579</c:v>
                </c:pt>
                <c:pt idx="65">
                  <c:v>41609</c:v>
                </c:pt>
                <c:pt idx="66">
                  <c:v>41640</c:v>
                </c:pt>
                <c:pt idx="67">
                  <c:v>41671</c:v>
                </c:pt>
                <c:pt idx="68">
                  <c:v>41699</c:v>
                </c:pt>
                <c:pt idx="69">
                  <c:v>41730</c:v>
                </c:pt>
                <c:pt idx="70">
                  <c:v>41760</c:v>
                </c:pt>
                <c:pt idx="71">
                  <c:v>41791</c:v>
                </c:pt>
                <c:pt idx="72">
                  <c:v>41821</c:v>
                </c:pt>
                <c:pt idx="73">
                  <c:v>41852</c:v>
                </c:pt>
                <c:pt idx="74">
                  <c:v>41883</c:v>
                </c:pt>
                <c:pt idx="75">
                  <c:v>41913</c:v>
                </c:pt>
                <c:pt idx="76">
                  <c:v>41944</c:v>
                </c:pt>
                <c:pt idx="77">
                  <c:v>41974</c:v>
                </c:pt>
                <c:pt idx="78">
                  <c:v>42005</c:v>
                </c:pt>
                <c:pt idx="79">
                  <c:v>42036</c:v>
                </c:pt>
                <c:pt idx="80">
                  <c:v>42064</c:v>
                </c:pt>
                <c:pt idx="81">
                  <c:v>42095</c:v>
                </c:pt>
                <c:pt idx="82">
                  <c:v>42125</c:v>
                </c:pt>
                <c:pt idx="83">
                  <c:v>42156</c:v>
                </c:pt>
                <c:pt idx="84">
                  <c:v>42186</c:v>
                </c:pt>
                <c:pt idx="85">
                  <c:v>42217</c:v>
                </c:pt>
                <c:pt idx="86">
                  <c:v>42248</c:v>
                </c:pt>
                <c:pt idx="87">
                  <c:v>42278</c:v>
                </c:pt>
                <c:pt idx="88">
                  <c:v>42309</c:v>
                </c:pt>
                <c:pt idx="89">
                  <c:v>42339</c:v>
                </c:pt>
                <c:pt idx="90">
                  <c:v>42370</c:v>
                </c:pt>
                <c:pt idx="91">
                  <c:v>42401</c:v>
                </c:pt>
                <c:pt idx="92">
                  <c:v>42430</c:v>
                </c:pt>
                <c:pt idx="93">
                  <c:v>42461</c:v>
                </c:pt>
                <c:pt idx="94">
                  <c:v>42491</c:v>
                </c:pt>
                <c:pt idx="95">
                  <c:v>42522</c:v>
                </c:pt>
                <c:pt idx="96">
                  <c:v>42552</c:v>
                </c:pt>
                <c:pt idx="97">
                  <c:v>42583</c:v>
                </c:pt>
                <c:pt idx="98">
                  <c:v>42614</c:v>
                </c:pt>
                <c:pt idx="99">
                  <c:v>42644</c:v>
                </c:pt>
                <c:pt idx="100">
                  <c:v>42675</c:v>
                </c:pt>
                <c:pt idx="101">
                  <c:v>42705</c:v>
                </c:pt>
                <c:pt idx="102">
                  <c:v>42736</c:v>
                </c:pt>
                <c:pt idx="103">
                  <c:v>42767</c:v>
                </c:pt>
                <c:pt idx="104">
                  <c:v>42795</c:v>
                </c:pt>
                <c:pt idx="105">
                  <c:v>42826</c:v>
                </c:pt>
                <c:pt idx="106">
                  <c:v>42856</c:v>
                </c:pt>
                <c:pt idx="107">
                  <c:v>42887</c:v>
                </c:pt>
                <c:pt idx="108">
                  <c:v>42917</c:v>
                </c:pt>
                <c:pt idx="109">
                  <c:v>42948</c:v>
                </c:pt>
                <c:pt idx="110">
                  <c:v>42979</c:v>
                </c:pt>
                <c:pt idx="111">
                  <c:v>43009</c:v>
                </c:pt>
                <c:pt idx="112">
                  <c:v>43040</c:v>
                </c:pt>
                <c:pt idx="113">
                  <c:v>43070</c:v>
                </c:pt>
                <c:pt idx="114">
                  <c:v>43101</c:v>
                </c:pt>
                <c:pt idx="115">
                  <c:v>43132</c:v>
                </c:pt>
                <c:pt idx="116">
                  <c:v>43160</c:v>
                </c:pt>
                <c:pt idx="117">
                  <c:v>43191</c:v>
                </c:pt>
                <c:pt idx="118">
                  <c:v>43221</c:v>
                </c:pt>
                <c:pt idx="119">
                  <c:v>43252</c:v>
                </c:pt>
                <c:pt idx="120">
                  <c:v>43282</c:v>
                </c:pt>
                <c:pt idx="121">
                  <c:v>43313</c:v>
                </c:pt>
                <c:pt idx="122">
                  <c:v>43344</c:v>
                </c:pt>
                <c:pt idx="123">
                  <c:v>43374</c:v>
                </c:pt>
                <c:pt idx="124">
                  <c:v>43405</c:v>
                </c:pt>
                <c:pt idx="125">
                  <c:v>43435</c:v>
                </c:pt>
                <c:pt idx="126">
                  <c:v>43466</c:v>
                </c:pt>
                <c:pt idx="127">
                  <c:v>43497</c:v>
                </c:pt>
                <c:pt idx="128">
                  <c:v>43525</c:v>
                </c:pt>
                <c:pt idx="129">
                  <c:v>43556</c:v>
                </c:pt>
                <c:pt idx="130">
                  <c:v>43586</c:v>
                </c:pt>
                <c:pt idx="131">
                  <c:v>43617</c:v>
                </c:pt>
                <c:pt idx="132">
                  <c:v>43647</c:v>
                </c:pt>
                <c:pt idx="133">
                  <c:v>43678</c:v>
                </c:pt>
                <c:pt idx="134">
                  <c:v>43709</c:v>
                </c:pt>
                <c:pt idx="135">
                  <c:v>43739</c:v>
                </c:pt>
                <c:pt idx="136">
                  <c:v>43770</c:v>
                </c:pt>
                <c:pt idx="137">
                  <c:v>43800</c:v>
                </c:pt>
                <c:pt idx="138">
                  <c:v>43831</c:v>
                </c:pt>
                <c:pt idx="139">
                  <c:v>43862</c:v>
                </c:pt>
                <c:pt idx="140">
                  <c:v>43891</c:v>
                </c:pt>
                <c:pt idx="141">
                  <c:v>43922</c:v>
                </c:pt>
                <c:pt idx="142">
                  <c:v>43952</c:v>
                </c:pt>
                <c:pt idx="143">
                  <c:v>43983</c:v>
                </c:pt>
                <c:pt idx="144">
                  <c:v>44013</c:v>
                </c:pt>
                <c:pt idx="145">
                  <c:v>44044</c:v>
                </c:pt>
                <c:pt idx="146">
                  <c:v>44075</c:v>
                </c:pt>
                <c:pt idx="147">
                  <c:v>44105</c:v>
                </c:pt>
                <c:pt idx="148">
                  <c:v>44136</c:v>
                </c:pt>
                <c:pt idx="149">
                  <c:v>44166</c:v>
                </c:pt>
                <c:pt idx="150">
                  <c:v>44197</c:v>
                </c:pt>
                <c:pt idx="151">
                  <c:v>44228</c:v>
                </c:pt>
                <c:pt idx="152">
                  <c:v>44256</c:v>
                </c:pt>
                <c:pt idx="153">
                  <c:v>44287</c:v>
                </c:pt>
                <c:pt idx="154">
                  <c:v>44317</c:v>
                </c:pt>
                <c:pt idx="155">
                  <c:v>44348</c:v>
                </c:pt>
                <c:pt idx="156">
                  <c:v>44378</c:v>
                </c:pt>
                <c:pt idx="157">
                  <c:v>44409</c:v>
                </c:pt>
                <c:pt idx="158">
                  <c:v>44440</c:v>
                </c:pt>
                <c:pt idx="159">
                  <c:v>44470</c:v>
                </c:pt>
                <c:pt idx="160">
                  <c:v>44501</c:v>
                </c:pt>
                <c:pt idx="161">
                  <c:v>44531</c:v>
                </c:pt>
                <c:pt idx="162">
                  <c:v>44562</c:v>
                </c:pt>
                <c:pt idx="163">
                  <c:v>44593</c:v>
                </c:pt>
                <c:pt idx="164">
                  <c:v>44621</c:v>
                </c:pt>
                <c:pt idx="165">
                  <c:v>44652</c:v>
                </c:pt>
                <c:pt idx="166">
                  <c:v>44682</c:v>
                </c:pt>
                <c:pt idx="167">
                  <c:v>44713</c:v>
                </c:pt>
                <c:pt idx="168">
                  <c:v>44743</c:v>
                </c:pt>
                <c:pt idx="169">
                  <c:v>44774</c:v>
                </c:pt>
                <c:pt idx="170">
                  <c:v>44805</c:v>
                </c:pt>
                <c:pt idx="171">
                  <c:v>44835</c:v>
                </c:pt>
                <c:pt idx="172">
                  <c:v>44866</c:v>
                </c:pt>
                <c:pt idx="173">
                  <c:v>44896</c:v>
                </c:pt>
                <c:pt idx="174">
                  <c:v>44927</c:v>
                </c:pt>
                <c:pt idx="175">
                  <c:v>44958</c:v>
                </c:pt>
                <c:pt idx="176">
                  <c:v>44986</c:v>
                </c:pt>
                <c:pt idx="177">
                  <c:v>45017</c:v>
                </c:pt>
                <c:pt idx="178">
                  <c:v>45047</c:v>
                </c:pt>
                <c:pt idx="179">
                  <c:v>45078</c:v>
                </c:pt>
                <c:pt idx="180">
                  <c:v>45108</c:v>
                </c:pt>
                <c:pt idx="181">
                  <c:v>45139</c:v>
                </c:pt>
                <c:pt idx="182">
                  <c:v>45170</c:v>
                </c:pt>
                <c:pt idx="183">
                  <c:v>45200</c:v>
                </c:pt>
                <c:pt idx="184">
                  <c:v>45231</c:v>
                </c:pt>
                <c:pt idx="185">
                  <c:v>45261</c:v>
                </c:pt>
                <c:pt idx="186">
                  <c:v>45292</c:v>
                </c:pt>
                <c:pt idx="187">
                  <c:v>45323</c:v>
                </c:pt>
                <c:pt idx="188">
                  <c:v>45352</c:v>
                </c:pt>
                <c:pt idx="189">
                  <c:v>45383</c:v>
                </c:pt>
                <c:pt idx="190">
                  <c:v>45413</c:v>
                </c:pt>
                <c:pt idx="191">
                  <c:v>45444</c:v>
                </c:pt>
                <c:pt idx="192">
                  <c:v>45474</c:v>
                </c:pt>
                <c:pt idx="193">
                  <c:v>45505</c:v>
                </c:pt>
                <c:pt idx="194">
                  <c:v>45536</c:v>
                </c:pt>
                <c:pt idx="195">
                  <c:v>45566</c:v>
                </c:pt>
                <c:pt idx="196">
                  <c:v>45597</c:v>
                </c:pt>
                <c:pt idx="197">
                  <c:v>45627</c:v>
                </c:pt>
                <c:pt idx="198">
                  <c:v>45658</c:v>
                </c:pt>
                <c:pt idx="199">
                  <c:v>45689</c:v>
                </c:pt>
                <c:pt idx="200">
                  <c:v>45717</c:v>
                </c:pt>
                <c:pt idx="201">
                  <c:v>45748</c:v>
                </c:pt>
              </c:numCache>
            </c:numRef>
          </c:cat>
          <c:val>
            <c:numRef>
              <c:f>Contrib_chart!$AF$3:$AF$203</c:f>
              <c:numCache>
                <c:formatCode>0.0000</c:formatCode>
                <c:ptCount val="201"/>
                <c:pt idx="0">
                  <c:v>0</c:v>
                </c:pt>
                <c:pt idx="1">
                  <c:v>0.65842478047649144</c:v>
                </c:pt>
                <c:pt idx="2">
                  <c:v>0.9273902915581449</c:v>
                </c:pt>
                <c:pt idx="3">
                  <c:v>1.6619133391526613</c:v>
                </c:pt>
                <c:pt idx="4">
                  <c:v>2.4206681333369677</c:v>
                </c:pt>
                <c:pt idx="5">
                  <c:v>3.045931430500961</c:v>
                </c:pt>
                <c:pt idx="6">
                  <c:v>2.901328040650887</c:v>
                </c:pt>
                <c:pt idx="7">
                  <c:v>2.7615379787915999</c:v>
                </c:pt>
                <c:pt idx="8">
                  <c:v>2.6492037192360836</c:v>
                </c:pt>
                <c:pt idx="9">
                  <c:v>2.580596330577559</c:v>
                </c:pt>
                <c:pt idx="10">
                  <c:v>2.5827558436586369</c:v>
                </c:pt>
                <c:pt idx="11">
                  <c:v>2.508066272605284</c:v>
                </c:pt>
                <c:pt idx="12">
                  <c:v>1.9128438704799338</c:v>
                </c:pt>
                <c:pt idx="13">
                  <c:v>1.5917469308122085</c:v>
                </c:pt>
                <c:pt idx="14">
                  <c:v>1.3060034357112102</c:v>
                </c:pt>
                <c:pt idx="15">
                  <c:v>0.95885659232438869</c:v>
                </c:pt>
                <c:pt idx="16">
                  <c:v>0.73986282175836859</c:v>
                </c:pt>
                <c:pt idx="17">
                  <c:v>0.37653948930744879</c:v>
                </c:pt>
                <c:pt idx="18">
                  <c:v>0.4576615731355772</c:v>
                </c:pt>
                <c:pt idx="19">
                  <c:v>0.52811064711284095</c:v>
                </c:pt>
                <c:pt idx="20">
                  <c:v>0.67831600965785599</c:v>
                </c:pt>
                <c:pt idx="21">
                  <c:v>0.85135992358327894</c:v>
                </c:pt>
                <c:pt idx="22">
                  <c:v>0.95748451654962785</c:v>
                </c:pt>
                <c:pt idx="23">
                  <c:v>0.84626683393582391</c:v>
                </c:pt>
                <c:pt idx="24">
                  <c:v>0.90117126319318941</c:v>
                </c:pt>
                <c:pt idx="25">
                  <c:v>0.88733604925168041</c:v>
                </c:pt>
                <c:pt idx="26">
                  <c:v>0.8618907130040786</c:v>
                </c:pt>
                <c:pt idx="27">
                  <c:v>0.49038142816615504</c:v>
                </c:pt>
                <c:pt idx="28">
                  <c:v>3.4671213820369383E-2</c:v>
                </c:pt>
                <c:pt idx="29">
                  <c:v>-0.52637128516361487</c:v>
                </c:pt>
                <c:pt idx="30">
                  <c:v>-0.82601682088315198</c:v>
                </c:pt>
                <c:pt idx="31">
                  <c:v>-0.68238172777866601</c:v>
                </c:pt>
                <c:pt idx="32">
                  <c:v>-0.60118458141478048</c:v>
                </c:pt>
                <c:pt idx="33">
                  <c:v>-0.83021171843574093</c:v>
                </c:pt>
                <c:pt idx="34">
                  <c:v>-0.94227428150537673</c:v>
                </c:pt>
                <c:pt idx="35">
                  <c:v>-1.5702198438318171</c:v>
                </c:pt>
                <c:pt idx="36">
                  <c:v>-1.505751631948705</c:v>
                </c:pt>
                <c:pt idx="37">
                  <c:v>-1.3373674087204195</c:v>
                </c:pt>
                <c:pt idx="38">
                  <c:v>-1.0159348556778283</c:v>
                </c:pt>
                <c:pt idx="39">
                  <c:v>-0.77464034414284066</c:v>
                </c:pt>
                <c:pt idx="40">
                  <c:v>-0.51559883129127893</c:v>
                </c:pt>
                <c:pt idx="41">
                  <c:v>-0.27109512198344815</c:v>
                </c:pt>
                <c:pt idx="42">
                  <c:v>-0.34584162729007778</c:v>
                </c:pt>
                <c:pt idx="43">
                  <c:v>-0.40568391084179051</c:v>
                </c:pt>
                <c:pt idx="44">
                  <c:v>-0.31532850990971656</c:v>
                </c:pt>
                <c:pt idx="45">
                  <c:v>-0.31269173906650938</c:v>
                </c:pt>
                <c:pt idx="46">
                  <c:v>8.4210759877916819E-3</c:v>
                </c:pt>
                <c:pt idx="47">
                  <c:v>6.0613747282232247E-2</c:v>
                </c:pt>
                <c:pt idx="48">
                  <c:v>4.7267459902021067E-2</c:v>
                </c:pt>
                <c:pt idx="49">
                  <c:v>-0.21273952023085282</c:v>
                </c:pt>
                <c:pt idx="50">
                  <c:v>-0.41720983233522541</c:v>
                </c:pt>
                <c:pt idx="51">
                  <c:v>-0.58537776327282842</c:v>
                </c:pt>
                <c:pt idx="52">
                  <c:v>-0.66329231975805336</c:v>
                </c:pt>
                <c:pt idx="53">
                  <c:v>-0.79215412509395167</c:v>
                </c:pt>
                <c:pt idx="54">
                  <c:v>-0.72442167058875973</c:v>
                </c:pt>
                <c:pt idx="55">
                  <c:v>-0.58615310908568852</c:v>
                </c:pt>
                <c:pt idx="56">
                  <c:v>-0.46788887433384974</c:v>
                </c:pt>
                <c:pt idx="57">
                  <c:v>-0.50348416398119045</c:v>
                </c:pt>
                <c:pt idx="58">
                  <c:v>-0.55979735499485328</c:v>
                </c:pt>
                <c:pt idx="59">
                  <c:v>-1.1908927376557832</c:v>
                </c:pt>
                <c:pt idx="60">
                  <c:v>-1.010705508292874</c:v>
                </c:pt>
                <c:pt idx="61">
                  <c:v>-1.1747491354339779</c:v>
                </c:pt>
                <c:pt idx="62">
                  <c:v>-1.2018288014158507</c:v>
                </c:pt>
                <c:pt idx="63">
                  <c:v>-1.088295739765077</c:v>
                </c:pt>
                <c:pt idx="64">
                  <c:v>-1.1206535843212289</c:v>
                </c:pt>
                <c:pt idx="65">
                  <c:v>-1.1648466925245919</c:v>
                </c:pt>
                <c:pt idx="66">
                  <c:v>-1.0856386449594539</c:v>
                </c:pt>
                <c:pt idx="67">
                  <c:v>-0.95721654243866328</c:v>
                </c:pt>
                <c:pt idx="68">
                  <c:v>-0.99279486951271201</c:v>
                </c:pt>
                <c:pt idx="69">
                  <c:v>-1.0473913974412123</c:v>
                </c:pt>
                <c:pt idx="70">
                  <c:v>-0.7864261840439033</c:v>
                </c:pt>
                <c:pt idx="71">
                  <c:v>-0.72239965421644292</c:v>
                </c:pt>
                <c:pt idx="72">
                  <c:v>-0.76583960489823133</c:v>
                </c:pt>
                <c:pt idx="73">
                  <c:v>-0.66237447066452948</c:v>
                </c:pt>
                <c:pt idx="74">
                  <c:v>-0.43212090904889527</c:v>
                </c:pt>
                <c:pt idx="75">
                  <c:v>-0.27872666904975951</c:v>
                </c:pt>
                <c:pt idx="76">
                  <c:v>5.3852790747886292E-2</c:v>
                </c:pt>
                <c:pt idx="77">
                  <c:v>-0.27133842717114809</c:v>
                </c:pt>
                <c:pt idx="78">
                  <c:v>-0.18769960216339004</c:v>
                </c:pt>
                <c:pt idx="79">
                  <c:v>-0.10604995312946124</c:v>
                </c:pt>
                <c:pt idx="80">
                  <c:v>-0.22090399824346799</c:v>
                </c:pt>
                <c:pt idx="81">
                  <c:v>0.20174465869548924</c:v>
                </c:pt>
                <c:pt idx="82">
                  <c:v>0.76439271094982852</c:v>
                </c:pt>
                <c:pt idx="83">
                  <c:v>0.9208045266409649</c:v>
                </c:pt>
                <c:pt idx="84">
                  <c:v>0.77510685161640236</c:v>
                </c:pt>
                <c:pt idx="85">
                  <c:v>0.89574400114178232</c:v>
                </c:pt>
                <c:pt idx="86">
                  <c:v>0.93027335784553844</c:v>
                </c:pt>
                <c:pt idx="87">
                  <c:v>0.98306705757627066</c:v>
                </c:pt>
                <c:pt idx="88">
                  <c:v>0.81195690031835788</c:v>
                </c:pt>
                <c:pt idx="89">
                  <c:v>0.8327323927686453</c:v>
                </c:pt>
                <c:pt idx="90">
                  <c:v>0.76474497629419225</c:v>
                </c:pt>
                <c:pt idx="91">
                  <c:v>0.75115080499424081</c:v>
                </c:pt>
                <c:pt idx="92">
                  <c:v>0.83591733324681772</c:v>
                </c:pt>
                <c:pt idx="93">
                  <c:v>0.62444710886273402</c:v>
                </c:pt>
                <c:pt idx="94">
                  <c:v>0.5282701736770905</c:v>
                </c:pt>
                <c:pt idx="95">
                  <c:v>0.50467885158161241</c:v>
                </c:pt>
                <c:pt idx="96">
                  <c:v>0.47597398916612366</c:v>
                </c:pt>
                <c:pt idx="97">
                  <c:v>0.41279532688785686</c:v>
                </c:pt>
                <c:pt idx="98">
                  <c:v>0.29745056897510586</c:v>
                </c:pt>
                <c:pt idx="99">
                  <c:v>0.17628949823310863</c:v>
                </c:pt>
                <c:pt idx="100">
                  <c:v>-4.5248022075051061E-2</c:v>
                </c:pt>
                <c:pt idx="101">
                  <c:v>-0.33208559448304598</c:v>
                </c:pt>
                <c:pt idx="102">
                  <c:v>-0.38918697569132304</c:v>
                </c:pt>
                <c:pt idx="103">
                  <c:v>-0.33594290808241578</c:v>
                </c:pt>
                <c:pt idx="104">
                  <c:v>-0.2303684595275399</c:v>
                </c:pt>
                <c:pt idx="105">
                  <c:v>-0.40069319251958863</c:v>
                </c:pt>
                <c:pt idx="106">
                  <c:v>-0.68267815900260242</c:v>
                </c:pt>
                <c:pt idx="107">
                  <c:v>-0.64430355231577341</c:v>
                </c:pt>
                <c:pt idx="108">
                  <c:v>-0.5927696865614076</c:v>
                </c:pt>
                <c:pt idx="109">
                  <c:v>-0.67389490852942879</c:v>
                </c:pt>
                <c:pt idx="110">
                  <c:v>-0.62549969399433913</c:v>
                </c:pt>
                <c:pt idx="111">
                  <c:v>-0.78084739459987051</c:v>
                </c:pt>
                <c:pt idx="112">
                  <c:v>-0.91393110885072759</c:v>
                </c:pt>
                <c:pt idx="113">
                  <c:v>-0.95845538460196233</c:v>
                </c:pt>
                <c:pt idx="114">
                  <c:v>-0.87145759656222777</c:v>
                </c:pt>
                <c:pt idx="115">
                  <c:v>-0.76508519126820729</c:v>
                </c:pt>
                <c:pt idx="116">
                  <c:v>-0.72150466880313835</c:v>
                </c:pt>
                <c:pt idx="117">
                  <c:v>-0.4546851150475742</c:v>
                </c:pt>
                <c:pt idx="118">
                  <c:v>-0.58659261904329418</c:v>
                </c:pt>
                <c:pt idx="119">
                  <c:v>-0.51312248972853425</c:v>
                </c:pt>
                <c:pt idx="120">
                  <c:v>-0.24849980307554689</c:v>
                </c:pt>
                <c:pt idx="121">
                  <c:v>-0.28108218241689348</c:v>
                </c:pt>
                <c:pt idx="122">
                  <c:v>-0.35869348773507054</c:v>
                </c:pt>
                <c:pt idx="123">
                  <c:v>-5.6622838100879549E-2</c:v>
                </c:pt>
                <c:pt idx="124">
                  <c:v>0.22253060829476534</c:v>
                </c:pt>
                <c:pt idx="125">
                  <c:v>0.33432174346977006</c:v>
                </c:pt>
                <c:pt idx="126">
                  <c:v>0.47901748290028934</c:v>
                </c:pt>
                <c:pt idx="127">
                  <c:v>0.33852911414301323</c:v>
                </c:pt>
                <c:pt idx="128">
                  <c:v>0.22766452303479895</c:v>
                </c:pt>
                <c:pt idx="129">
                  <c:v>-8.4051793850681858E-2</c:v>
                </c:pt>
                <c:pt idx="130">
                  <c:v>-2.9303163760725389E-2</c:v>
                </c:pt>
                <c:pt idx="131">
                  <c:v>-4.3917702145644839E-2</c:v>
                </c:pt>
                <c:pt idx="132">
                  <c:v>-4.4317087107895919E-2</c:v>
                </c:pt>
                <c:pt idx="133">
                  <c:v>-6.9701065179893135E-2</c:v>
                </c:pt>
                <c:pt idx="134">
                  <c:v>-8.4387320446842246E-2</c:v>
                </c:pt>
                <c:pt idx="135">
                  <c:v>-0.29845939504335467</c:v>
                </c:pt>
                <c:pt idx="136">
                  <c:v>-0.2433074684449312</c:v>
                </c:pt>
                <c:pt idx="137">
                  <c:v>-0.16322466506387412</c:v>
                </c:pt>
                <c:pt idx="138">
                  <c:v>-0.10848927937223868</c:v>
                </c:pt>
                <c:pt idx="139">
                  <c:v>0.13462887896713463</c:v>
                </c:pt>
                <c:pt idx="140">
                  <c:v>0.29432736768062384</c:v>
                </c:pt>
                <c:pt idx="141">
                  <c:v>0.57810090857733676</c:v>
                </c:pt>
                <c:pt idx="142">
                  <c:v>0.3517427158872643</c:v>
                </c:pt>
                <c:pt idx="143">
                  <c:v>3.9939289440409406E-2</c:v>
                </c:pt>
                <c:pt idx="144">
                  <c:v>9.3625704037142404E-2</c:v>
                </c:pt>
                <c:pt idx="145">
                  <c:v>0.21107950254150196</c:v>
                </c:pt>
                <c:pt idx="146">
                  <c:v>0.33448473888439789</c:v>
                </c:pt>
                <c:pt idx="147">
                  <c:v>4.8670168083846999E-2</c:v>
                </c:pt>
                <c:pt idx="148">
                  <c:v>-0.21462778861576803</c:v>
                </c:pt>
                <c:pt idx="149">
                  <c:v>-0.16085420961522851</c:v>
                </c:pt>
                <c:pt idx="150">
                  <c:v>-0.5000286433368295</c:v>
                </c:pt>
                <c:pt idx="151">
                  <c:v>-0.43981100476921142</c:v>
                </c:pt>
                <c:pt idx="152">
                  <c:v>-0.44808112656615906</c:v>
                </c:pt>
                <c:pt idx="153">
                  <c:v>-0.36901472349074593</c:v>
                </c:pt>
                <c:pt idx="154">
                  <c:v>-0.30874979863460134</c:v>
                </c:pt>
                <c:pt idx="155">
                  <c:v>-0.32395066970497643</c:v>
                </c:pt>
                <c:pt idx="156">
                  <c:v>-0.11210470006679034</c:v>
                </c:pt>
                <c:pt idx="157">
                  <c:v>-0.17404247791496291</c:v>
                </c:pt>
                <c:pt idx="158">
                  <c:v>-0.17974230247569856</c:v>
                </c:pt>
                <c:pt idx="159">
                  <c:v>-0.38689135080452242</c:v>
                </c:pt>
                <c:pt idx="160">
                  <c:v>-0.55752033796230471</c:v>
                </c:pt>
                <c:pt idx="161">
                  <c:v>-0.6752791736510606</c:v>
                </c:pt>
                <c:pt idx="162">
                  <c:v>-0.45928325129887715</c:v>
                </c:pt>
                <c:pt idx="163">
                  <c:v>-0.3716469753330871</c:v>
                </c:pt>
                <c:pt idx="164">
                  <c:v>-0.29434196121438172</c:v>
                </c:pt>
                <c:pt idx="165">
                  <c:v>-0.52090672189318843</c:v>
                </c:pt>
                <c:pt idx="166">
                  <c:v>-0.77906702717270837</c:v>
                </c:pt>
                <c:pt idx="167">
                  <c:v>-1.1518922381100856</c:v>
                </c:pt>
                <c:pt idx="168">
                  <c:v>-1.0564235325194842</c:v>
                </c:pt>
                <c:pt idx="169">
                  <c:v>-0.84429727117886522</c:v>
                </c:pt>
                <c:pt idx="170">
                  <c:v>-0.81884854629545678</c:v>
                </c:pt>
                <c:pt idx="171">
                  <c:v>-0.57523189534242314</c:v>
                </c:pt>
                <c:pt idx="172">
                  <c:v>-0.73816685719549835</c:v>
                </c:pt>
                <c:pt idx="173">
                  <c:v>-0.697801520900457</c:v>
                </c:pt>
                <c:pt idx="174">
                  <c:v>-0.64997017839119076</c:v>
                </c:pt>
                <c:pt idx="175">
                  <c:v>-0.69259586503605819</c:v>
                </c:pt>
                <c:pt idx="176">
                  <c:v>-0.59619976231861394</c:v>
                </c:pt>
                <c:pt idx="177">
                  <c:v>-0.38670527768874763</c:v>
                </c:pt>
                <c:pt idx="178">
                  <c:v>-7.7116303950678575E-2</c:v>
                </c:pt>
                <c:pt idx="179">
                  <c:v>0.2431039305551739</c:v>
                </c:pt>
                <c:pt idx="180">
                  <c:v>0.38019755359839702</c:v>
                </c:pt>
                <c:pt idx="181">
                  <c:v>0.48070369946323777</c:v>
                </c:pt>
                <c:pt idx="182">
                  <c:v>0.34756590473259363</c:v>
                </c:pt>
                <c:pt idx="183">
                  <c:v>0.41321581116001516</c:v>
                </c:pt>
                <c:pt idx="184">
                  <c:v>0.40717470697150959</c:v>
                </c:pt>
                <c:pt idx="185">
                  <c:v>0.61624826808645139</c:v>
                </c:pt>
                <c:pt idx="186">
                  <c:v>0.78608670754594889</c:v>
                </c:pt>
                <c:pt idx="187">
                  <c:v>1.0603925839761363</c:v>
                </c:pt>
                <c:pt idx="188">
                  <c:v>1.1976140129778352</c:v>
                </c:pt>
                <c:pt idx="189">
                  <c:v>1.290257965164276</c:v>
                </c:pt>
                <c:pt idx="190">
                  <c:v>1.303629641749823</c:v>
                </c:pt>
                <c:pt idx="191">
                  <c:v>1.3785641943620055</c:v>
                </c:pt>
                <c:pt idx="192">
                  <c:v>1.5105529022583728</c:v>
                </c:pt>
                <c:pt idx="193">
                  <c:v>1.5051842787055794</c:v>
                </c:pt>
                <c:pt idx="194">
                  <c:v>1.5687541257786193</c:v>
                </c:pt>
                <c:pt idx="195">
                  <c:v>1.5609367693703367</c:v>
                </c:pt>
                <c:pt idx="196">
                  <c:v>1.5493350959989471</c:v>
                </c:pt>
                <c:pt idx="197">
                  <c:v>1.6983258075625802</c:v>
                </c:pt>
                <c:pt idx="198">
                  <c:v>1.6738340169726706</c:v>
                </c:pt>
                <c:pt idx="199">
                  <c:v>1.5004502879885788</c:v>
                </c:pt>
                <c:pt idx="200">
                  <c:v>1.4380026257243372</c:v>
                </c:pt>
              </c:numCache>
            </c:numRef>
          </c:val>
          <c:extLst>
            <c:ext xmlns:c16="http://schemas.microsoft.com/office/drawing/2014/chart" uri="{C3380CC4-5D6E-409C-BE32-E72D297353CC}">
              <c16:uniqueId val="{00000000-3FD7-42E6-B6DB-77AF6D653963}"/>
            </c:ext>
          </c:extLst>
        </c:ser>
        <c:ser>
          <c:idx val="1"/>
          <c:order val="1"/>
          <c:tx>
            <c:strRef>
              <c:f>Contrib_chart!$AG$2</c:f>
              <c:strCache>
                <c:ptCount val="1"/>
                <c:pt idx="0">
                  <c:v>Money &amp; Credit</c:v>
                </c:pt>
              </c:strCache>
            </c:strRef>
          </c:tx>
          <c:spPr>
            <a:solidFill>
              <a:srgbClr val="007E96"/>
            </a:solidFill>
            <a:effectLst/>
          </c:spPr>
          <c:invertIfNegative val="0"/>
          <c:cat>
            <c:numRef>
              <c:f>Contrib_chart!$AE$3:$AE$204</c:f>
              <c:numCache>
                <c:formatCode>m/d/yyyy</c:formatCode>
                <c:ptCount val="202"/>
                <c:pt idx="0">
                  <c:v>39630</c:v>
                </c:pt>
                <c:pt idx="1">
                  <c:v>39661</c:v>
                </c:pt>
                <c:pt idx="2">
                  <c:v>39692</c:v>
                </c:pt>
                <c:pt idx="3">
                  <c:v>39722</c:v>
                </c:pt>
                <c:pt idx="4">
                  <c:v>39753</c:v>
                </c:pt>
                <c:pt idx="5">
                  <c:v>39783</c:v>
                </c:pt>
                <c:pt idx="6">
                  <c:v>39814</c:v>
                </c:pt>
                <c:pt idx="7">
                  <c:v>39845</c:v>
                </c:pt>
                <c:pt idx="8">
                  <c:v>39873</c:v>
                </c:pt>
                <c:pt idx="9">
                  <c:v>39904</c:v>
                </c:pt>
                <c:pt idx="10">
                  <c:v>39934</c:v>
                </c:pt>
                <c:pt idx="11">
                  <c:v>39965</c:v>
                </c:pt>
                <c:pt idx="12">
                  <c:v>39995</c:v>
                </c:pt>
                <c:pt idx="13">
                  <c:v>40026</c:v>
                </c:pt>
                <c:pt idx="14">
                  <c:v>40057</c:v>
                </c:pt>
                <c:pt idx="15">
                  <c:v>40087</c:v>
                </c:pt>
                <c:pt idx="16">
                  <c:v>40118</c:v>
                </c:pt>
                <c:pt idx="17">
                  <c:v>40148</c:v>
                </c:pt>
                <c:pt idx="18">
                  <c:v>40179</c:v>
                </c:pt>
                <c:pt idx="19">
                  <c:v>40210</c:v>
                </c:pt>
                <c:pt idx="20">
                  <c:v>40238</c:v>
                </c:pt>
                <c:pt idx="21">
                  <c:v>40269</c:v>
                </c:pt>
                <c:pt idx="22">
                  <c:v>40299</c:v>
                </c:pt>
                <c:pt idx="23">
                  <c:v>40330</c:v>
                </c:pt>
                <c:pt idx="24">
                  <c:v>40360</c:v>
                </c:pt>
                <c:pt idx="25">
                  <c:v>40391</c:v>
                </c:pt>
                <c:pt idx="26">
                  <c:v>40422</c:v>
                </c:pt>
                <c:pt idx="27">
                  <c:v>40452</c:v>
                </c:pt>
                <c:pt idx="28">
                  <c:v>40483</c:v>
                </c:pt>
                <c:pt idx="29">
                  <c:v>40513</c:v>
                </c:pt>
                <c:pt idx="30">
                  <c:v>40544</c:v>
                </c:pt>
                <c:pt idx="31">
                  <c:v>40575</c:v>
                </c:pt>
                <c:pt idx="32">
                  <c:v>40603</c:v>
                </c:pt>
                <c:pt idx="33">
                  <c:v>40634</c:v>
                </c:pt>
                <c:pt idx="34">
                  <c:v>40664</c:v>
                </c:pt>
                <c:pt idx="35">
                  <c:v>40695</c:v>
                </c:pt>
                <c:pt idx="36">
                  <c:v>40725</c:v>
                </c:pt>
                <c:pt idx="37">
                  <c:v>40756</c:v>
                </c:pt>
                <c:pt idx="38">
                  <c:v>40787</c:v>
                </c:pt>
                <c:pt idx="39">
                  <c:v>40817</c:v>
                </c:pt>
                <c:pt idx="40">
                  <c:v>40848</c:v>
                </c:pt>
                <c:pt idx="41">
                  <c:v>40878</c:v>
                </c:pt>
                <c:pt idx="42">
                  <c:v>40909</c:v>
                </c:pt>
                <c:pt idx="43">
                  <c:v>40940</c:v>
                </c:pt>
                <c:pt idx="44">
                  <c:v>40969</c:v>
                </c:pt>
                <c:pt idx="45">
                  <c:v>41000</c:v>
                </c:pt>
                <c:pt idx="46">
                  <c:v>41030</c:v>
                </c:pt>
                <c:pt idx="47">
                  <c:v>41061</c:v>
                </c:pt>
                <c:pt idx="48">
                  <c:v>41091</c:v>
                </c:pt>
                <c:pt idx="49">
                  <c:v>41122</c:v>
                </c:pt>
                <c:pt idx="50">
                  <c:v>41153</c:v>
                </c:pt>
                <c:pt idx="51">
                  <c:v>41183</c:v>
                </c:pt>
                <c:pt idx="52">
                  <c:v>41214</c:v>
                </c:pt>
                <c:pt idx="53">
                  <c:v>41244</c:v>
                </c:pt>
                <c:pt idx="54">
                  <c:v>41275</c:v>
                </c:pt>
                <c:pt idx="55">
                  <c:v>41306</c:v>
                </c:pt>
                <c:pt idx="56">
                  <c:v>41334</c:v>
                </c:pt>
                <c:pt idx="57">
                  <c:v>41365</c:v>
                </c:pt>
                <c:pt idx="58">
                  <c:v>41395</c:v>
                </c:pt>
                <c:pt idx="59">
                  <c:v>41426</c:v>
                </c:pt>
                <c:pt idx="60">
                  <c:v>41456</c:v>
                </c:pt>
                <c:pt idx="61">
                  <c:v>41487</c:v>
                </c:pt>
                <c:pt idx="62">
                  <c:v>41518</c:v>
                </c:pt>
                <c:pt idx="63">
                  <c:v>41548</c:v>
                </c:pt>
                <c:pt idx="64">
                  <c:v>41579</c:v>
                </c:pt>
                <c:pt idx="65">
                  <c:v>41609</c:v>
                </c:pt>
                <c:pt idx="66">
                  <c:v>41640</c:v>
                </c:pt>
                <c:pt idx="67">
                  <c:v>41671</c:v>
                </c:pt>
                <c:pt idx="68">
                  <c:v>41699</c:v>
                </c:pt>
                <c:pt idx="69">
                  <c:v>41730</c:v>
                </c:pt>
                <c:pt idx="70">
                  <c:v>41760</c:v>
                </c:pt>
                <c:pt idx="71">
                  <c:v>41791</c:v>
                </c:pt>
                <c:pt idx="72">
                  <c:v>41821</c:v>
                </c:pt>
                <c:pt idx="73">
                  <c:v>41852</c:v>
                </c:pt>
                <c:pt idx="74">
                  <c:v>41883</c:v>
                </c:pt>
                <c:pt idx="75">
                  <c:v>41913</c:v>
                </c:pt>
                <c:pt idx="76">
                  <c:v>41944</c:v>
                </c:pt>
                <c:pt idx="77">
                  <c:v>41974</c:v>
                </c:pt>
                <c:pt idx="78">
                  <c:v>42005</c:v>
                </c:pt>
                <c:pt idx="79">
                  <c:v>42036</c:v>
                </c:pt>
                <c:pt idx="80">
                  <c:v>42064</c:v>
                </c:pt>
                <c:pt idx="81">
                  <c:v>42095</c:v>
                </c:pt>
                <c:pt idx="82">
                  <c:v>42125</c:v>
                </c:pt>
                <c:pt idx="83">
                  <c:v>42156</c:v>
                </c:pt>
                <c:pt idx="84">
                  <c:v>42186</c:v>
                </c:pt>
                <c:pt idx="85">
                  <c:v>42217</c:v>
                </c:pt>
                <c:pt idx="86">
                  <c:v>42248</c:v>
                </c:pt>
                <c:pt idx="87">
                  <c:v>42278</c:v>
                </c:pt>
                <c:pt idx="88">
                  <c:v>42309</c:v>
                </c:pt>
                <c:pt idx="89">
                  <c:v>42339</c:v>
                </c:pt>
                <c:pt idx="90">
                  <c:v>42370</c:v>
                </c:pt>
                <c:pt idx="91">
                  <c:v>42401</c:v>
                </c:pt>
                <c:pt idx="92">
                  <c:v>42430</c:v>
                </c:pt>
                <c:pt idx="93">
                  <c:v>42461</c:v>
                </c:pt>
                <c:pt idx="94">
                  <c:v>42491</c:v>
                </c:pt>
                <c:pt idx="95">
                  <c:v>42522</c:v>
                </c:pt>
                <c:pt idx="96">
                  <c:v>42552</c:v>
                </c:pt>
                <c:pt idx="97">
                  <c:v>42583</c:v>
                </c:pt>
                <c:pt idx="98">
                  <c:v>42614</c:v>
                </c:pt>
                <c:pt idx="99">
                  <c:v>42644</c:v>
                </c:pt>
                <c:pt idx="100">
                  <c:v>42675</c:v>
                </c:pt>
                <c:pt idx="101">
                  <c:v>42705</c:v>
                </c:pt>
                <c:pt idx="102">
                  <c:v>42736</c:v>
                </c:pt>
                <c:pt idx="103">
                  <c:v>42767</c:v>
                </c:pt>
                <c:pt idx="104">
                  <c:v>42795</c:v>
                </c:pt>
                <c:pt idx="105">
                  <c:v>42826</c:v>
                </c:pt>
                <c:pt idx="106">
                  <c:v>42856</c:v>
                </c:pt>
                <c:pt idx="107">
                  <c:v>42887</c:v>
                </c:pt>
                <c:pt idx="108">
                  <c:v>42917</c:v>
                </c:pt>
                <c:pt idx="109">
                  <c:v>42948</c:v>
                </c:pt>
                <c:pt idx="110">
                  <c:v>42979</c:v>
                </c:pt>
                <c:pt idx="111">
                  <c:v>43009</c:v>
                </c:pt>
                <c:pt idx="112">
                  <c:v>43040</c:v>
                </c:pt>
                <c:pt idx="113">
                  <c:v>43070</c:v>
                </c:pt>
                <c:pt idx="114">
                  <c:v>43101</c:v>
                </c:pt>
                <c:pt idx="115">
                  <c:v>43132</c:v>
                </c:pt>
                <c:pt idx="116">
                  <c:v>43160</c:v>
                </c:pt>
                <c:pt idx="117">
                  <c:v>43191</c:v>
                </c:pt>
                <c:pt idx="118">
                  <c:v>43221</c:v>
                </c:pt>
                <c:pt idx="119">
                  <c:v>43252</c:v>
                </c:pt>
                <c:pt idx="120">
                  <c:v>43282</c:v>
                </c:pt>
                <c:pt idx="121">
                  <c:v>43313</c:v>
                </c:pt>
                <c:pt idx="122">
                  <c:v>43344</c:v>
                </c:pt>
                <c:pt idx="123">
                  <c:v>43374</c:v>
                </c:pt>
                <c:pt idx="124">
                  <c:v>43405</c:v>
                </c:pt>
                <c:pt idx="125">
                  <c:v>43435</c:v>
                </c:pt>
                <c:pt idx="126">
                  <c:v>43466</c:v>
                </c:pt>
                <c:pt idx="127">
                  <c:v>43497</c:v>
                </c:pt>
                <c:pt idx="128">
                  <c:v>43525</c:v>
                </c:pt>
                <c:pt idx="129">
                  <c:v>43556</c:v>
                </c:pt>
                <c:pt idx="130">
                  <c:v>43586</c:v>
                </c:pt>
                <c:pt idx="131">
                  <c:v>43617</c:v>
                </c:pt>
                <c:pt idx="132">
                  <c:v>43647</c:v>
                </c:pt>
                <c:pt idx="133">
                  <c:v>43678</c:v>
                </c:pt>
                <c:pt idx="134">
                  <c:v>43709</c:v>
                </c:pt>
                <c:pt idx="135">
                  <c:v>43739</c:v>
                </c:pt>
                <c:pt idx="136">
                  <c:v>43770</c:v>
                </c:pt>
                <c:pt idx="137">
                  <c:v>43800</c:v>
                </c:pt>
                <c:pt idx="138">
                  <c:v>43831</c:v>
                </c:pt>
                <c:pt idx="139">
                  <c:v>43862</c:v>
                </c:pt>
                <c:pt idx="140">
                  <c:v>43891</c:v>
                </c:pt>
                <c:pt idx="141">
                  <c:v>43922</c:v>
                </c:pt>
                <c:pt idx="142">
                  <c:v>43952</c:v>
                </c:pt>
                <c:pt idx="143">
                  <c:v>43983</c:v>
                </c:pt>
                <c:pt idx="144">
                  <c:v>44013</c:v>
                </c:pt>
                <c:pt idx="145">
                  <c:v>44044</c:v>
                </c:pt>
                <c:pt idx="146">
                  <c:v>44075</c:v>
                </c:pt>
                <c:pt idx="147">
                  <c:v>44105</c:v>
                </c:pt>
                <c:pt idx="148">
                  <c:v>44136</c:v>
                </c:pt>
                <c:pt idx="149">
                  <c:v>44166</c:v>
                </c:pt>
                <c:pt idx="150">
                  <c:v>44197</c:v>
                </c:pt>
                <c:pt idx="151">
                  <c:v>44228</c:v>
                </c:pt>
                <c:pt idx="152">
                  <c:v>44256</c:v>
                </c:pt>
                <c:pt idx="153">
                  <c:v>44287</c:v>
                </c:pt>
                <c:pt idx="154">
                  <c:v>44317</c:v>
                </c:pt>
                <c:pt idx="155">
                  <c:v>44348</c:v>
                </c:pt>
                <c:pt idx="156">
                  <c:v>44378</c:v>
                </c:pt>
                <c:pt idx="157">
                  <c:v>44409</c:v>
                </c:pt>
                <c:pt idx="158">
                  <c:v>44440</c:v>
                </c:pt>
                <c:pt idx="159">
                  <c:v>44470</c:v>
                </c:pt>
                <c:pt idx="160">
                  <c:v>44501</c:v>
                </c:pt>
                <c:pt idx="161">
                  <c:v>44531</c:v>
                </c:pt>
                <c:pt idx="162">
                  <c:v>44562</c:v>
                </c:pt>
                <c:pt idx="163">
                  <c:v>44593</c:v>
                </c:pt>
                <c:pt idx="164">
                  <c:v>44621</c:v>
                </c:pt>
                <c:pt idx="165">
                  <c:v>44652</c:v>
                </c:pt>
                <c:pt idx="166">
                  <c:v>44682</c:v>
                </c:pt>
                <c:pt idx="167">
                  <c:v>44713</c:v>
                </c:pt>
                <c:pt idx="168">
                  <c:v>44743</c:v>
                </c:pt>
                <c:pt idx="169">
                  <c:v>44774</c:v>
                </c:pt>
                <c:pt idx="170">
                  <c:v>44805</c:v>
                </c:pt>
                <c:pt idx="171">
                  <c:v>44835</c:v>
                </c:pt>
                <c:pt idx="172">
                  <c:v>44866</c:v>
                </c:pt>
                <c:pt idx="173">
                  <c:v>44896</c:v>
                </c:pt>
                <c:pt idx="174">
                  <c:v>44927</c:v>
                </c:pt>
                <c:pt idx="175">
                  <c:v>44958</c:v>
                </c:pt>
                <c:pt idx="176">
                  <c:v>44986</c:v>
                </c:pt>
                <c:pt idx="177">
                  <c:v>45017</c:v>
                </c:pt>
                <c:pt idx="178">
                  <c:v>45047</c:v>
                </c:pt>
                <c:pt idx="179">
                  <c:v>45078</c:v>
                </c:pt>
                <c:pt idx="180">
                  <c:v>45108</c:v>
                </c:pt>
                <c:pt idx="181">
                  <c:v>45139</c:v>
                </c:pt>
                <c:pt idx="182">
                  <c:v>45170</c:v>
                </c:pt>
                <c:pt idx="183">
                  <c:v>45200</c:v>
                </c:pt>
                <c:pt idx="184">
                  <c:v>45231</c:v>
                </c:pt>
                <c:pt idx="185">
                  <c:v>45261</c:v>
                </c:pt>
                <c:pt idx="186">
                  <c:v>45292</c:v>
                </c:pt>
                <c:pt idx="187">
                  <c:v>45323</c:v>
                </c:pt>
                <c:pt idx="188">
                  <c:v>45352</c:v>
                </c:pt>
                <c:pt idx="189">
                  <c:v>45383</c:v>
                </c:pt>
                <c:pt idx="190">
                  <c:v>45413</c:v>
                </c:pt>
                <c:pt idx="191">
                  <c:v>45444</c:v>
                </c:pt>
                <c:pt idx="192">
                  <c:v>45474</c:v>
                </c:pt>
                <c:pt idx="193">
                  <c:v>45505</c:v>
                </c:pt>
                <c:pt idx="194">
                  <c:v>45536</c:v>
                </c:pt>
                <c:pt idx="195">
                  <c:v>45566</c:v>
                </c:pt>
                <c:pt idx="196">
                  <c:v>45597</c:v>
                </c:pt>
                <c:pt idx="197">
                  <c:v>45627</c:v>
                </c:pt>
                <c:pt idx="198">
                  <c:v>45658</c:v>
                </c:pt>
                <c:pt idx="199">
                  <c:v>45689</c:v>
                </c:pt>
                <c:pt idx="200">
                  <c:v>45717</c:v>
                </c:pt>
                <c:pt idx="201">
                  <c:v>45748</c:v>
                </c:pt>
              </c:numCache>
            </c:numRef>
          </c:cat>
          <c:val>
            <c:numRef>
              <c:f>Contrib_chart!$AG$3:$AG$203</c:f>
              <c:numCache>
                <c:formatCode>0.0000</c:formatCode>
                <c:ptCount val="201"/>
                <c:pt idx="0">
                  <c:v>0</c:v>
                </c:pt>
                <c:pt idx="1">
                  <c:v>-0.16568737585105603</c:v>
                </c:pt>
                <c:pt idx="2">
                  <c:v>-7.8795455672082515E-2</c:v>
                </c:pt>
                <c:pt idx="3">
                  <c:v>-8.3686725057756373E-5</c:v>
                </c:pt>
                <c:pt idx="4">
                  <c:v>2.0377120514764431E-2</c:v>
                </c:pt>
                <c:pt idx="5">
                  <c:v>0.57928115142166103</c:v>
                </c:pt>
                <c:pt idx="6">
                  <c:v>0.88010591244635417</c:v>
                </c:pt>
                <c:pt idx="7">
                  <c:v>0.89313318537958752</c:v>
                </c:pt>
                <c:pt idx="8">
                  <c:v>1.2772900739138058</c:v>
                </c:pt>
                <c:pt idx="9">
                  <c:v>1.1609918875095686</c:v>
                </c:pt>
                <c:pt idx="10">
                  <c:v>0.86671792168318118</c:v>
                </c:pt>
                <c:pt idx="11">
                  <c:v>1.2731932507746015</c:v>
                </c:pt>
                <c:pt idx="12">
                  <c:v>1.1301063266792788</c:v>
                </c:pt>
                <c:pt idx="13">
                  <c:v>0.67589718890030981</c:v>
                </c:pt>
                <c:pt idx="14">
                  <c:v>0.45703720149508081</c:v>
                </c:pt>
                <c:pt idx="15">
                  <c:v>0.37482265018871125</c:v>
                </c:pt>
                <c:pt idx="16">
                  <c:v>0.14444877605558934</c:v>
                </c:pt>
                <c:pt idx="17">
                  <c:v>-9.2102380409978257E-3</c:v>
                </c:pt>
                <c:pt idx="18">
                  <c:v>0.6479936596039455</c:v>
                </c:pt>
                <c:pt idx="19">
                  <c:v>0.42172080210665785</c:v>
                </c:pt>
                <c:pt idx="20">
                  <c:v>0.14547880781970549</c:v>
                </c:pt>
                <c:pt idx="21">
                  <c:v>0.14121285339700335</c:v>
                </c:pt>
                <c:pt idx="22">
                  <c:v>-1.1014982826293061E-2</c:v>
                </c:pt>
                <c:pt idx="23">
                  <c:v>-0.26209917015898743</c:v>
                </c:pt>
                <c:pt idx="24">
                  <c:v>-0.29732380745797321</c:v>
                </c:pt>
                <c:pt idx="25">
                  <c:v>-1.5900150763757254E-2</c:v>
                </c:pt>
                <c:pt idx="26">
                  <c:v>-0.31334371057081289</c:v>
                </c:pt>
                <c:pt idx="27">
                  <c:v>-0.20270306168084129</c:v>
                </c:pt>
                <c:pt idx="28">
                  <c:v>-0.11028110444596989</c:v>
                </c:pt>
                <c:pt idx="29">
                  <c:v>-0.14259057933366054</c:v>
                </c:pt>
                <c:pt idx="30">
                  <c:v>-0.41303643806113921</c:v>
                </c:pt>
                <c:pt idx="31">
                  <c:v>-0.33687793856273379</c:v>
                </c:pt>
                <c:pt idx="32">
                  <c:v>-0.32022301528036845</c:v>
                </c:pt>
                <c:pt idx="33">
                  <c:v>-0.27397824647687469</c:v>
                </c:pt>
                <c:pt idx="34">
                  <c:v>-0.37915162063923563</c:v>
                </c:pt>
                <c:pt idx="35">
                  <c:v>-0.39651844113162299</c:v>
                </c:pt>
                <c:pt idx="36">
                  <c:v>-0.46941938601215427</c:v>
                </c:pt>
                <c:pt idx="37">
                  <c:v>-0.17955198073462086</c:v>
                </c:pt>
                <c:pt idx="38">
                  <c:v>-0.35610167425542433</c:v>
                </c:pt>
                <c:pt idx="39">
                  <c:v>0.32817783881621249</c:v>
                </c:pt>
                <c:pt idx="40">
                  <c:v>0.12746709192655481</c:v>
                </c:pt>
                <c:pt idx="41">
                  <c:v>0.35581055989585947</c:v>
                </c:pt>
                <c:pt idx="42">
                  <c:v>-0.82700557079752757</c:v>
                </c:pt>
                <c:pt idx="43">
                  <c:v>-0.24162800842441409</c:v>
                </c:pt>
                <c:pt idx="44">
                  <c:v>-0.13225772174647199</c:v>
                </c:pt>
                <c:pt idx="45">
                  <c:v>-1.7318604212563218E-2</c:v>
                </c:pt>
                <c:pt idx="46">
                  <c:v>0.12281860698624719</c:v>
                </c:pt>
                <c:pt idx="47">
                  <c:v>0.15098591079068494</c:v>
                </c:pt>
                <c:pt idx="48">
                  <c:v>0.12791200297995825</c:v>
                </c:pt>
                <c:pt idx="49">
                  <c:v>-0.14699501700275297</c:v>
                </c:pt>
                <c:pt idx="50">
                  <c:v>0.17323558913017623</c:v>
                </c:pt>
                <c:pt idx="51">
                  <c:v>0.16733750693182034</c:v>
                </c:pt>
                <c:pt idx="52">
                  <c:v>6.8120415544874122E-2</c:v>
                </c:pt>
                <c:pt idx="53">
                  <c:v>0.11746079835129483</c:v>
                </c:pt>
                <c:pt idx="54">
                  <c:v>0.20640362007300928</c:v>
                </c:pt>
                <c:pt idx="55">
                  <c:v>0.20220824566892875</c:v>
                </c:pt>
                <c:pt idx="56">
                  <c:v>0.31169873150718497</c:v>
                </c:pt>
                <c:pt idx="57">
                  <c:v>-0.15084161696559445</c:v>
                </c:pt>
                <c:pt idx="58">
                  <c:v>1.4626775465682654E-2</c:v>
                </c:pt>
                <c:pt idx="59">
                  <c:v>-0.37021490508342902</c:v>
                </c:pt>
                <c:pt idx="60">
                  <c:v>-0.31937829166970338</c:v>
                </c:pt>
                <c:pt idx="61">
                  <c:v>-0.26260651233830923</c:v>
                </c:pt>
                <c:pt idx="62">
                  <c:v>-0.44148951671238412</c:v>
                </c:pt>
                <c:pt idx="63">
                  <c:v>-0.46084829470308308</c:v>
                </c:pt>
                <c:pt idx="64">
                  <c:v>-0.3581661699462807</c:v>
                </c:pt>
                <c:pt idx="65">
                  <c:v>-6.193728149473271E-2</c:v>
                </c:pt>
                <c:pt idx="66">
                  <c:v>-0.685847204574909</c:v>
                </c:pt>
                <c:pt idx="67">
                  <c:v>-1.0157957163089842E-3</c:v>
                </c:pt>
                <c:pt idx="68">
                  <c:v>-0.25345078648284991</c:v>
                </c:pt>
                <c:pt idx="69">
                  <c:v>0.21589157817645527</c:v>
                </c:pt>
                <c:pt idx="70">
                  <c:v>-0.22295731060805984</c:v>
                </c:pt>
                <c:pt idx="71">
                  <c:v>0.16508359247387044</c:v>
                </c:pt>
                <c:pt idx="72">
                  <c:v>-0.44989779149228148</c:v>
                </c:pt>
                <c:pt idx="73">
                  <c:v>-0.36833443342808775</c:v>
                </c:pt>
                <c:pt idx="74">
                  <c:v>-0.3675486923042427</c:v>
                </c:pt>
                <c:pt idx="75">
                  <c:v>-0.38224943603059469</c:v>
                </c:pt>
                <c:pt idx="76">
                  <c:v>-0.31678421012729657</c:v>
                </c:pt>
                <c:pt idx="77">
                  <c:v>-0.1486151115539231</c:v>
                </c:pt>
                <c:pt idx="78">
                  <c:v>4.7901327997993431E-2</c:v>
                </c:pt>
                <c:pt idx="79">
                  <c:v>0.12602718817165967</c:v>
                </c:pt>
                <c:pt idx="80">
                  <c:v>6.9796880582309567E-2</c:v>
                </c:pt>
                <c:pt idx="81">
                  <c:v>-0.16117288588147008</c:v>
                </c:pt>
                <c:pt idx="82">
                  <c:v>0.10206737486033129</c:v>
                </c:pt>
                <c:pt idx="83">
                  <c:v>7.4596439057195485E-2</c:v>
                </c:pt>
                <c:pt idx="84">
                  <c:v>0.38618793793695094</c:v>
                </c:pt>
                <c:pt idx="85">
                  <c:v>0.23977757258072105</c:v>
                </c:pt>
                <c:pt idx="86">
                  <c:v>0.38697869143292601</c:v>
                </c:pt>
                <c:pt idx="87">
                  <c:v>0.54172443305371532</c:v>
                </c:pt>
                <c:pt idx="88">
                  <c:v>0.65867135600561066</c:v>
                </c:pt>
                <c:pt idx="89">
                  <c:v>0.65212610018905481</c:v>
                </c:pt>
                <c:pt idx="90">
                  <c:v>1.1088316218018979</c:v>
                </c:pt>
                <c:pt idx="91">
                  <c:v>0.36210169026399525</c:v>
                </c:pt>
                <c:pt idx="92">
                  <c:v>0.38155265041860786</c:v>
                </c:pt>
                <c:pt idx="93">
                  <c:v>0.42965450167958291</c:v>
                </c:pt>
                <c:pt idx="94">
                  <c:v>0.6592701079239609</c:v>
                </c:pt>
                <c:pt idx="95">
                  <c:v>0.57165706568839358</c:v>
                </c:pt>
                <c:pt idx="96">
                  <c:v>0.4796398541348259</c:v>
                </c:pt>
                <c:pt idx="97">
                  <c:v>0.61599772650907592</c:v>
                </c:pt>
                <c:pt idx="98">
                  <c:v>0.31663058172791131</c:v>
                </c:pt>
                <c:pt idx="99">
                  <c:v>0.50347989767925416</c:v>
                </c:pt>
                <c:pt idx="100">
                  <c:v>0.3926143436635125</c:v>
                </c:pt>
                <c:pt idx="101">
                  <c:v>0.32641827671246471</c:v>
                </c:pt>
                <c:pt idx="102">
                  <c:v>0.11285050305552012</c:v>
                </c:pt>
                <c:pt idx="103">
                  <c:v>0.59888712069439731</c:v>
                </c:pt>
                <c:pt idx="104">
                  <c:v>0.1208921681656832</c:v>
                </c:pt>
                <c:pt idx="105">
                  <c:v>0.34653083956624553</c:v>
                </c:pt>
                <c:pt idx="106">
                  <c:v>-1.7728882868236248E-2</c:v>
                </c:pt>
                <c:pt idx="107">
                  <c:v>0.12035456211027382</c:v>
                </c:pt>
                <c:pt idx="108">
                  <c:v>0.22059026370941409</c:v>
                </c:pt>
                <c:pt idx="109">
                  <c:v>0.18062508996597998</c:v>
                </c:pt>
                <c:pt idx="110">
                  <c:v>0.25049273215532764</c:v>
                </c:pt>
                <c:pt idx="111">
                  <c:v>0.20077754683494453</c:v>
                </c:pt>
                <c:pt idx="112">
                  <c:v>0.20814706256799542</c:v>
                </c:pt>
                <c:pt idx="113">
                  <c:v>1.9514007159084634E-3</c:v>
                </c:pt>
                <c:pt idx="114">
                  <c:v>-2.7286687076766868E-2</c:v>
                </c:pt>
                <c:pt idx="115">
                  <c:v>-1.7982299175654415E-2</c:v>
                </c:pt>
                <c:pt idx="116">
                  <c:v>-0.15737979200827179</c:v>
                </c:pt>
                <c:pt idx="117">
                  <c:v>-8.6454706782538512E-2</c:v>
                </c:pt>
                <c:pt idx="118">
                  <c:v>-0.33282353960760352</c:v>
                </c:pt>
                <c:pt idx="119">
                  <c:v>-0.29154648526830529</c:v>
                </c:pt>
                <c:pt idx="120">
                  <c:v>-0.15464516308360504</c:v>
                </c:pt>
                <c:pt idx="121">
                  <c:v>-0.3459143654068072</c:v>
                </c:pt>
                <c:pt idx="122">
                  <c:v>-0.1769791811990839</c:v>
                </c:pt>
                <c:pt idx="123">
                  <c:v>-0.20840228685382028</c:v>
                </c:pt>
                <c:pt idx="124">
                  <c:v>-0.13095419594294189</c:v>
                </c:pt>
                <c:pt idx="125">
                  <c:v>-0.11761317147993709</c:v>
                </c:pt>
                <c:pt idx="126">
                  <c:v>3.7695687203311491E-2</c:v>
                </c:pt>
                <c:pt idx="127">
                  <c:v>-0.11469086373813787</c:v>
                </c:pt>
                <c:pt idx="128">
                  <c:v>-0.10858840698680608</c:v>
                </c:pt>
                <c:pt idx="129">
                  <c:v>-0.17854095173786991</c:v>
                </c:pt>
                <c:pt idx="130">
                  <c:v>-0.19068439252012942</c:v>
                </c:pt>
                <c:pt idx="131">
                  <c:v>-0.1056775927553442</c:v>
                </c:pt>
                <c:pt idx="132">
                  <c:v>-0.14113137138944826</c:v>
                </c:pt>
                <c:pt idx="133">
                  <c:v>-0.22544162694424097</c:v>
                </c:pt>
                <c:pt idx="134">
                  <c:v>-0.31531484368016871</c:v>
                </c:pt>
                <c:pt idx="135">
                  <c:v>-0.41653166060441355</c:v>
                </c:pt>
                <c:pt idx="136">
                  <c:v>-0.30317067501230333</c:v>
                </c:pt>
                <c:pt idx="137">
                  <c:v>2.081601070301746E-2</c:v>
                </c:pt>
                <c:pt idx="138">
                  <c:v>-0.66462556449291599</c:v>
                </c:pt>
                <c:pt idx="139">
                  <c:v>-0.27822580106978145</c:v>
                </c:pt>
                <c:pt idx="140">
                  <c:v>0.36347730004639606</c:v>
                </c:pt>
                <c:pt idx="141">
                  <c:v>0.42463108365207469</c:v>
                </c:pt>
                <c:pt idx="142">
                  <c:v>0.45744132325542719</c:v>
                </c:pt>
                <c:pt idx="143">
                  <c:v>9.8105511368278331E-2</c:v>
                </c:pt>
                <c:pt idx="144">
                  <c:v>0.10548191099903587</c:v>
                </c:pt>
                <c:pt idx="145">
                  <c:v>0.19346051724648461</c:v>
                </c:pt>
                <c:pt idx="146">
                  <c:v>0.2635572021741418</c:v>
                </c:pt>
                <c:pt idx="147">
                  <c:v>0.35614941941807454</c:v>
                </c:pt>
                <c:pt idx="148">
                  <c:v>0.25213789185209662</c:v>
                </c:pt>
                <c:pt idx="149">
                  <c:v>-9.95951806725376E-2</c:v>
                </c:pt>
                <c:pt idx="150">
                  <c:v>-0.23348067182151014</c:v>
                </c:pt>
                <c:pt idx="151">
                  <c:v>-8.3032025430193057E-2</c:v>
                </c:pt>
                <c:pt idx="152">
                  <c:v>-0.13933831956079168</c:v>
                </c:pt>
                <c:pt idx="153">
                  <c:v>-0.4864178285909902</c:v>
                </c:pt>
                <c:pt idx="154">
                  <c:v>-0.23281114373206391</c:v>
                </c:pt>
                <c:pt idx="155">
                  <c:v>-0.21011845441828081</c:v>
                </c:pt>
                <c:pt idx="156">
                  <c:v>-0.29300302867957506</c:v>
                </c:pt>
                <c:pt idx="157">
                  <c:v>-0.29169710598604492</c:v>
                </c:pt>
                <c:pt idx="158">
                  <c:v>-0.16847447043952551</c:v>
                </c:pt>
                <c:pt idx="159">
                  <c:v>-0.3065612763577093</c:v>
                </c:pt>
                <c:pt idx="160">
                  <c:v>-0.162745163601627</c:v>
                </c:pt>
                <c:pt idx="161">
                  <c:v>4.0091980343442725E-2</c:v>
                </c:pt>
                <c:pt idx="162">
                  <c:v>-0.3399119966901597</c:v>
                </c:pt>
                <c:pt idx="163">
                  <c:v>3.0431908116817397E-2</c:v>
                </c:pt>
                <c:pt idx="164">
                  <c:v>-2.8494229197628673E-2</c:v>
                </c:pt>
                <c:pt idx="165">
                  <c:v>9.5938184929085693E-2</c:v>
                </c:pt>
                <c:pt idx="166">
                  <c:v>3.668063867528034E-2</c:v>
                </c:pt>
                <c:pt idx="167">
                  <c:v>0.18189569201279993</c:v>
                </c:pt>
                <c:pt idx="168">
                  <c:v>5.934324638320837E-2</c:v>
                </c:pt>
                <c:pt idx="169">
                  <c:v>0.1184099212479966</c:v>
                </c:pt>
                <c:pt idx="170">
                  <c:v>-0.10500953063985735</c:v>
                </c:pt>
                <c:pt idx="171">
                  <c:v>-0.17679567288285533</c:v>
                </c:pt>
                <c:pt idx="172">
                  <c:v>-0.20912384745923343</c:v>
                </c:pt>
                <c:pt idx="173">
                  <c:v>-0.26462130674656692</c:v>
                </c:pt>
                <c:pt idx="174">
                  <c:v>-7.0583237849466546E-2</c:v>
                </c:pt>
                <c:pt idx="175">
                  <c:v>-1.8274900281209989E-2</c:v>
                </c:pt>
                <c:pt idx="176">
                  <c:v>7.2852603672846669E-2</c:v>
                </c:pt>
                <c:pt idx="177">
                  <c:v>2.9793640112128886E-2</c:v>
                </c:pt>
                <c:pt idx="178">
                  <c:v>0.18149310998633869</c:v>
                </c:pt>
                <c:pt idx="179">
                  <c:v>-4.6174165622781413E-2</c:v>
                </c:pt>
                <c:pt idx="180">
                  <c:v>-0.13152248687516194</c:v>
                </c:pt>
                <c:pt idx="181">
                  <c:v>-0.19596023119121636</c:v>
                </c:pt>
                <c:pt idx="182">
                  <c:v>-0.24488052072173572</c:v>
                </c:pt>
                <c:pt idx="183">
                  <c:v>-0.14477109550109687</c:v>
                </c:pt>
                <c:pt idx="184">
                  <c:v>-0.30201094029880449</c:v>
                </c:pt>
                <c:pt idx="185">
                  <c:v>-0.41738345750944017</c:v>
                </c:pt>
                <c:pt idx="186">
                  <c:v>-6.5721025862843452E-2</c:v>
                </c:pt>
                <c:pt idx="187">
                  <c:v>7.3527978309602171E-2</c:v>
                </c:pt>
                <c:pt idx="188">
                  <c:v>-0.26322750019395103</c:v>
                </c:pt>
                <c:pt idx="189">
                  <c:v>-0.41770754744483618</c:v>
                </c:pt>
                <c:pt idx="190">
                  <c:v>-0.71642238011883597</c:v>
                </c:pt>
                <c:pt idx="191">
                  <c:v>-0.56629702689772676</c:v>
                </c:pt>
                <c:pt idx="192">
                  <c:v>-0.52217829208115285</c:v>
                </c:pt>
                <c:pt idx="193">
                  <c:v>-0.52462757900258239</c:v>
                </c:pt>
                <c:pt idx="194">
                  <c:v>-0.28325046682343763</c:v>
                </c:pt>
                <c:pt idx="195">
                  <c:v>2.9507652757061083E-2</c:v>
                </c:pt>
                <c:pt idx="196">
                  <c:v>0.1182440064085019</c:v>
                </c:pt>
                <c:pt idx="197">
                  <c:v>0.35076828436040547</c:v>
                </c:pt>
                <c:pt idx="198">
                  <c:v>0.31908136543185295</c:v>
                </c:pt>
                <c:pt idx="199">
                  <c:v>9.5147495176586286E-2</c:v>
                </c:pt>
                <c:pt idx="200">
                  <c:v>-9.7930208117429918E-3</c:v>
                </c:pt>
              </c:numCache>
            </c:numRef>
          </c:val>
          <c:extLst>
            <c:ext xmlns:c16="http://schemas.microsoft.com/office/drawing/2014/chart" uri="{C3380CC4-5D6E-409C-BE32-E72D297353CC}">
              <c16:uniqueId val="{00000001-3FD7-42E6-B6DB-77AF6D653963}"/>
            </c:ext>
          </c:extLst>
        </c:ser>
        <c:ser>
          <c:idx val="2"/>
          <c:order val="2"/>
          <c:tx>
            <c:strRef>
              <c:f>Contrib_chart!$AH$2</c:f>
              <c:strCache>
                <c:ptCount val="1"/>
                <c:pt idx="0">
                  <c:v>Risk Premia </c:v>
                </c:pt>
              </c:strCache>
            </c:strRef>
          </c:tx>
          <c:spPr>
            <a:solidFill>
              <a:srgbClr val="E36331"/>
            </a:solidFill>
          </c:spPr>
          <c:invertIfNegative val="0"/>
          <c:cat>
            <c:numRef>
              <c:f>Contrib_chart!$AE$3:$AE$204</c:f>
              <c:numCache>
                <c:formatCode>m/d/yyyy</c:formatCode>
                <c:ptCount val="202"/>
                <c:pt idx="0">
                  <c:v>39630</c:v>
                </c:pt>
                <c:pt idx="1">
                  <c:v>39661</c:v>
                </c:pt>
                <c:pt idx="2">
                  <c:v>39692</c:v>
                </c:pt>
                <c:pt idx="3">
                  <c:v>39722</c:v>
                </c:pt>
                <c:pt idx="4">
                  <c:v>39753</c:v>
                </c:pt>
                <c:pt idx="5">
                  <c:v>39783</c:v>
                </c:pt>
                <c:pt idx="6">
                  <c:v>39814</c:v>
                </c:pt>
                <c:pt idx="7">
                  <c:v>39845</c:v>
                </c:pt>
                <c:pt idx="8">
                  <c:v>39873</c:v>
                </c:pt>
                <c:pt idx="9">
                  <c:v>39904</c:v>
                </c:pt>
                <c:pt idx="10">
                  <c:v>39934</c:v>
                </c:pt>
                <c:pt idx="11">
                  <c:v>39965</c:v>
                </c:pt>
                <c:pt idx="12">
                  <c:v>39995</c:v>
                </c:pt>
                <c:pt idx="13">
                  <c:v>40026</c:v>
                </c:pt>
                <c:pt idx="14">
                  <c:v>40057</c:v>
                </c:pt>
                <c:pt idx="15">
                  <c:v>40087</c:v>
                </c:pt>
                <c:pt idx="16">
                  <c:v>40118</c:v>
                </c:pt>
                <c:pt idx="17">
                  <c:v>40148</c:v>
                </c:pt>
                <c:pt idx="18">
                  <c:v>40179</c:v>
                </c:pt>
                <c:pt idx="19">
                  <c:v>40210</c:v>
                </c:pt>
                <c:pt idx="20">
                  <c:v>40238</c:v>
                </c:pt>
                <c:pt idx="21">
                  <c:v>40269</c:v>
                </c:pt>
                <c:pt idx="22">
                  <c:v>40299</c:v>
                </c:pt>
                <c:pt idx="23">
                  <c:v>40330</c:v>
                </c:pt>
                <c:pt idx="24">
                  <c:v>40360</c:v>
                </c:pt>
                <c:pt idx="25">
                  <c:v>40391</c:v>
                </c:pt>
                <c:pt idx="26">
                  <c:v>40422</c:v>
                </c:pt>
                <c:pt idx="27">
                  <c:v>40452</c:v>
                </c:pt>
                <c:pt idx="28">
                  <c:v>40483</c:v>
                </c:pt>
                <c:pt idx="29">
                  <c:v>40513</c:v>
                </c:pt>
                <c:pt idx="30">
                  <c:v>40544</c:v>
                </c:pt>
                <c:pt idx="31">
                  <c:v>40575</c:v>
                </c:pt>
                <c:pt idx="32">
                  <c:v>40603</c:v>
                </c:pt>
                <c:pt idx="33">
                  <c:v>40634</c:v>
                </c:pt>
                <c:pt idx="34">
                  <c:v>40664</c:v>
                </c:pt>
                <c:pt idx="35">
                  <c:v>40695</c:v>
                </c:pt>
                <c:pt idx="36">
                  <c:v>40725</c:v>
                </c:pt>
                <c:pt idx="37">
                  <c:v>40756</c:v>
                </c:pt>
                <c:pt idx="38">
                  <c:v>40787</c:v>
                </c:pt>
                <c:pt idx="39">
                  <c:v>40817</c:v>
                </c:pt>
                <c:pt idx="40">
                  <c:v>40848</c:v>
                </c:pt>
                <c:pt idx="41">
                  <c:v>40878</c:v>
                </c:pt>
                <c:pt idx="42">
                  <c:v>40909</c:v>
                </c:pt>
                <c:pt idx="43">
                  <c:v>40940</c:v>
                </c:pt>
                <c:pt idx="44">
                  <c:v>40969</c:v>
                </c:pt>
                <c:pt idx="45">
                  <c:v>41000</c:v>
                </c:pt>
                <c:pt idx="46">
                  <c:v>41030</c:v>
                </c:pt>
                <c:pt idx="47">
                  <c:v>41061</c:v>
                </c:pt>
                <c:pt idx="48">
                  <c:v>41091</c:v>
                </c:pt>
                <c:pt idx="49">
                  <c:v>41122</c:v>
                </c:pt>
                <c:pt idx="50">
                  <c:v>41153</c:v>
                </c:pt>
                <c:pt idx="51">
                  <c:v>41183</c:v>
                </c:pt>
                <c:pt idx="52">
                  <c:v>41214</c:v>
                </c:pt>
                <c:pt idx="53">
                  <c:v>41244</c:v>
                </c:pt>
                <c:pt idx="54">
                  <c:v>41275</c:v>
                </c:pt>
                <c:pt idx="55">
                  <c:v>41306</c:v>
                </c:pt>
                <c:pt idx="56">
                  <c:v>41334</c:v>
                </c:pt>
                <c:pt idx="57">
                  <c:v>41365</c:v>
                </c:pt>
                <c:pt idx="58">
                  <c:v>41395</c:v>
                </c:pt>
                <c:pt idx="59">
                  <c:v>41426</c:v>
                </c:pt>
                <c:pt idx="60">
                  <c:v>41456</c:v>
                </c:pt>
                <c:pt idx="61">
                  <c:v>41487</c:v>
                </c:pt>
                <c:pt idx="62">
                  <c:v>41518</c:v>
                </c:pt>
                <c:pt idx="63">
                  <c:v>41548</c:v>
                </c:pt>
                <c:pt idx="64">
                  <c:v>41579</c:v>
                </c:pt>
                <c:pt idx="65">
                  <c:v>41609</c:v>
                </c:pt>
                <c:pt idx="66">
                  <c:v>41640</c:v>
                </c:pt>
                <c:pt idx="67">
                  <c:v>41671</c:v>
                </c:pt>
                <c:pt idx="68">
                  <c:v>41699</c:v>
                </c:pt>
                <c:pt idx="69">
                  <c:v>41730</c:v>
                </c:pt>
                <c:pt idx="70">
                  <c:v>41760</c:v>
                </c:pt>
                <c:pt idx="71">
                  <c:v>41791</c:v>
                </c:pt>
                <c:pt idx="72">
                  <c:v>41821</c:v>
                </c:pt>
                <c:pt idx="73">
                  <c:v>41852</c:v>
                </c:pt>
                <c:pt idx="74">
                  <c:v>41883</c:v>
                </c:pt>
                <c:pt idx="75">
                  <c:v>41913</c:v>
                </c:pt>
                <c:pt idx="76">
                  <c:v>41944</c:v>
                </c:pt>
                <c:pt idx="77">
                  <c:v>41974</c:v>
                </c:pt>
                <c:pt idx="78">
                  <c:v>42005</c:v>
                </c:pt>
                <c:pt idx="79">
                  <c:v>42036</c:v>
                </c:pt>
                <c:pt idx="80">
                  <c:v>42064</c:v>
                </c:pt>
                <c:pt idx="81">
                  <c:v>42095</c:v>
                </c:pt>
                <c:pt idx="82">
                  <c:v>42125</c:v>
                </c:pt>
                <c:pt idx="83">
                  <c:v>42156</c:v>
                </c:pt>
                <c:pt idx="84">
                  <c:v>42186</c:v>
                </c:pt>
                <c:pt idx="85">
                  <c:v>42217</c:v>
                </c:pt>
                <c:pt idx="86">
                  <c:v>42248</c:v>
                </c:pt>
                <c:pt idx="87">
                  <c:v>42278</c:v>
                </c:pt>
                <c:pt idx="88">
                  <c:v>42309</c:v>
                </c:pt>
                <c:pt idx="89">
                  <c:v>42339</c:v>
                </c:pt>
                <c:pt idx="90">
                  <c:v>42370</c:v>
                </c:pt>
                <c:pt idx="91">
                  <c:v>42401</c:v>
                </c:pt>
                <c:pt idx="92">
                  <c:v>42430</c:v>
                </c:pt>
                <c:pt idx="93">
                  <c:v>42461</c:v>
                </c:pt>
                <c:pt idx="94">
                  <c:v>42491</c:v>
                </c:pt>
                <c:pt idx="95">
                  <c:v>42522</c:v>
                </c:pt>
                <c:pt idx="96">
                  <c:v>42552</c:v>
                </c:pt>
                <c:pt idx="97">
                  <c:v>42583</c:v>
                </c:pt>
                <c:pt idx="98">
                  <c:v>42614</c:v>
                </c:pt>
                <c:pt idx="99">
                  <c:v>42644</c:v>
                </c:pt>
                <c:pt idx="100">
                  <c:v>42675</c:v>
                </c:pt>
                <c:pt idx="101">
                  <c:v>42705</c:v>
                </c:pt>
                <c:pt idx="102">
                  <c:v>42736</c:v>
                </c:pt>
                <c:pt idx="103">
                  <c:v>42767</c:v>
                </c:pt>
                <c:pt idx="104">
                  <c:v>42795</c:v>
                </c:pt>
                <c:pt idx="105">
                  <c:v>42826</c:v>
                </c:pt>
                <c:pt idx="106">
                  <c:v>42856</c:v>
                </c:pt>
                <c:pt idx="107">
                  <c:v>42887</c:v>
                </c:pt>
                <c:pt idx="108">
                  <c:v>42917</c:v>
                </c:pt>
                <c:pt idx="109">
                  <c:v>42948</c:v>
                </c:pt>
                <c:pt idx="110">
                  <c:v>42979</c:v>
                </c:pt>
                <c:pt idx="111">
                  <c:v>43009</c:v>
                </c:pt>
                <c:pt idx="112">
                  <c:v>43040</c:v>
                </c:pt>
                <c:pt idx="113">
                  <c:v>43070</c:v>
                </c:pt>
                <c:pt idx="114">
                  <c:v>43101</c:v>
                </c:pt>
                <c:pt idx="115">
                  <c:v>43132</c:v>
                </c:pt>
                <c:pt idx="116">
                  <c:v>43160</c:v>
                </c:pt>
                <c:pt idx="117">
                  <c:v>43191</c:v>
                </c:pt>
                <c:pt idx="118">
                  <c:v>43221</c:v>
                </c:pt>
                <c:pt idx="119">
                  <c:v>43252</c:v>
                </c:pt>
                <c:pt idx="120">
                  <c:v>43282</c:v>
                </c:pt>
                <c:pt idx="121">
                  <c:v>43313</c:v>
                </c:pt>
                <c:pt idx="122">
                  <c:v>43344</c:v>
                </c:pt>
                <c:pt idx="123">
                  <c:v>43374</c:v>
                </c:pt>
                <c:pt idx="124">
                  <c:v>43405</c:v>
                </c:pt>
                <c:pt idx="125">
                  <c:v>43435</c:v>
                </c:pt>
                <c:pt idx="126">
                  <c:v>43466</c:v>
                </c:pt>
                <c:pt idx="127">
                  <c:v>43497</c:v>
                </c:pt>
                <c:pt idx="128">
                  <c:v>43525</c:v>
                </c:pt>
                <c:pt idx="129">
                  <c:v>43556</c:v>
                </c:pt>
                <c:pt idx="130">
                  <c:v>43586</c:v>
                </c:pt>
                <c:pt idx="131">
                  <c:v>43617</c:v>
                </c:pt>
                <c:pt idx="132">
                  <c:v>43647</c:v>
                </c:pt>
                <c:pt idx="133">
                  <c:v>43678</c:v>
                </c:pt>
                <c:pt idx="134">
                  <c:v>43709</c:v>
                </c:pt>
                <c:pt idx="135">
                  <c:v>43739</c:v>
                </c:pt>
                <c:pt idx="136">
                  <c:v>43770</c:v>
                </c:pt>
                <c:pt idx="137">
                  <c:v>43800</c:v>
                </c:pt>
                <c:pt idx="138">
                  <c:v>43831</c:v>
                </c:pt>
                <c:pt idx="139">
                  <c:v>43862</c:v>
                </c:pt>
                <c:pt idx="140">
                  <c:v>43891</c:v>
                </c:pt>
                <c:pt idx="141">
                  <c:v>43922</c:v>
                </c:pt>
                <c:pt idx="142">
                  <c:v>43952</c:v>
                </c:pt>
                <c:pt idx="143">
                  <c:v>43983</c:v>
                </c:pt>
                <c:pt idx="144">
                  <c:v>44013</c:v>
                </c:pt>
                <c:pt idx="145">
                  <c:v>44044</c:v>
                </c:pt>
                <c:pt idx="146">
                  <c:v>44075</c:v>
                </c:pt>
                <c:pt idx="147">
                  <c:v>44105</c:v>
                </c:pt>
                <c:pt idx="148">
                  <c:v>44136</c:v>
                </c:pt>
                <c:pt idx="149">
                  <c:v>44166</c:v>
                </c:pt>
                <c:pt idx="150">
                  <c:v>44197</c:v>
                </c:pt>
                <c:pt idx="151">
                  <c:v>44228</c:v>
                </c:pt>
                <c:pt idx="152">
                  <c:v>44256</c:v>
                </c:pt>
                <c:pt idx="153">
                  <c:v>44287</c:v>
                </c:pt>
                <c:pt idx="154">
                  <c:v>44317</c:v>
                </c:pt>
                <c:pt idx="155">
                  <c:v>44348</c:v>
                </c:pt>
                <c:pt idx="156">
                  <c:v>44378</c:v>
                </c:pt>
                <c:pt idx="157">
                  <c:v>44409</c:v>
                </c:pt>
                <c:pt idx="158">
                  <c:v>44440</c:v>
                </c:pt>
                <c:pt idx="159">
                  <c:v>44470</c:v>
                </c:pt>
                <c:pt idx="160">
                  <c:v>44501</c:v>
                </c:pt>
                <c:pt idx="161">
                  <c:v>44531</c:v>
                </c:pt>
                <c:pt idx="162">
                  <c:v>44562</c:v>
                </c:pt>
                <c:pt idx="163">
                  <c:v>44593</c:v>
                </c:pt>
                <c:pt idx="164">
                  <c:v>44621</c:v>
                </c:pt>
                <c:pt idx="165">
                  <c:v>44652</c:v>
                </c:pt>
                <c:pt idx="166">
                  <c:v>44682</c:v>
                </c:pt>
                <c:pt idx="167">
                  <c:v>44713</c:v>
                </c:pt>
                <c:pt idx="168">
                  <c:v>44743</c:v>
                </c:pt>
                <c:pt idx="169">
                  <c:v>44774</c:v>
                </c:pt>
                <c:pt idx="170">
                  <c:v>44805</c:v>
                </c:pt>
                <c:pt idx="171">
                  <c:v>44835</c:v>
                </c:pt>
                <c:pt idx="172">
                  <c:v>44866</c:v>
                </c:pt>
                <c:pt idx="173">
                  <c:v>44896</c:v>
                </c:pt>
                <c:pt idx="174">
                  <c:v>44927</c:v>
                </c:pt>
                <c:pt idx="175">
                  <c:v>44958</c:v>
                </c:pt>
                <c:pt idx="176">
                  <c:v>44986</c:v>
                </c:pt>
                <c:pt idx="177">
                  <c:v>45017</c:v>
                </c:pt>
                <c:pt idx="178">
                  <c:v>45047</c:v>
                </c:pt>
                <c:pt idx="179">
                  <c:v>45078</c:v>
                </c:pt>
                <c:pt idx="180">
                  <c:v>45108</c:v>
                </c:pt>
                <c:pt idx="181">
                  <c:v>45139</c:v>
                </c:pt>
                <c:pt idx="182">
                  <c:v>45170</c:v>
                </c:pt>
                <c:pt idx="183">
                  <c:v>45200</c:v>
                </c:pt>
                <c:pt idx="184">
                  <c:v>45231</c:v>
                </c:pt>
                <c:pt idx="185">
                  <c:v>45261</c:v>
                </c:pt>
                <c:pt idx="186">
                  <c:v>45292</c:v>
                </c:pt>
                <c:pt idx="187">
                  <c:v>45323</c:v>
                </c:pt>
                <c:pt idx="188">
                  <c:v>45352</c:v>
                </c:pt>
                <c:pt idx="189">
                  <c:v>45383</c:v>
                </c:pt>
                <c:pt idx="190">
                  <c:v>45413</c:v>
                </c:pt>
                <c:pt idx="191">
                  <c:v>45444</c:v>
                </c:pt>
                <c:pt idx="192">
                  <c:v>45474</c:v>
                </c:pt>
                <c:pt idx="193">
                  <c:v>45505</c:v>
                </c:pt>
                <c:pt idx="194">
                  <c:v>45536</c:v>
                </c:pt>
                <c:pt idx="195">
                  <c:v>45566</c:v>
                </c:pt>
                <c:pt idx="196">
                  <c:v>45597</c:v>
                </c:pt>
                <c:pt idx="197">
                  <c:v>45627</c:v>
                </c:pt>
                <c:pt idx="198">
                  <c:v>45658</c:v>
                </c:pt>
                <c:pt idx="199">
                  <c:v>45689</c:v>
                </c:pt>
                <c:pt idx="200">
                  <c:v>45717</c:v>
                </c:pt>
                <c:pt idx="201">
                  <c:v>45748</c:v>
                </c:pt>
              </c:numCache>
            </c:numRef>
          </c:cat>
          <c:val>
            <c:numRef>
              <c:f>Contrib_chart!$AH$3:$AH$203</c:f>
              <c:numCache>
                <c:formatCode>0.0000</c:formatCode>
                <c:ptCount val="201"/>
                <c:pt idx="0">
                  <c:v>0</c:v>
                </c:pt>
                <c:pt idx="1">
                  <c:v>0.30225882804145043</c:v>
                </c:pt>
                <c:pt idx="2">
                  <c:v>0.29244761904010991</c:v>
                </c:pt>
                <c:pt idx="3">
                  <c:v>5.080066835956866E-2</c:v>
                </c:pt>
                <c:pt idx="4">
                  <c:v>0.13605160717004172</c:v>
                </c:pt>
                <c:pt idx="5">
                  <c:v>-0.11098383724641846</c:v>
                </c:pt>
                <c:pt idx="6">
                  <c:v>9.4134506461229991E-2</c:v>
                </c:pt>
                <c:pt idx="7">
                  <c:v>9.7575254201013539E-2</c:v>
                </c:pt>
                <c:pt idx="8">
                  <c:v>0.17211446864356961</c:v>
                </c:pt>
                <c:pt idx="9">
                  <c:v>0.10321694542641009</c:v>
                </c:pt>
                <c:pt idx="10">
                  <c:v>8.2377297390469978E-2</c:v>
                </c:pt>
                <c:pt idx="11">
                  <c:v>2.6794291345442242E-2</c:v>
                </c:pt>
                <c:pt idx="12">
                  <c:v>0.14145378332939762</c:v>
                </c:pt>
                <c:pt idx="13">
                  <c:v>7.2625973610178127E-2</c:v>
                </c:pt>
                <c:pt idx="14">
                  <c:v>-2.5782883822277197E-3</c:v>
                </c:pt>
                <c:pt idx="15">
                  <c:v>-2.4143751606298246E-2</c:v>
                </c:pt>
                <c:pt idx="16">
                  <c:v>4.2071131463783981E-2</c:v>
                </c:pt>
                <c:pt idx="17">
                  <c:v>3.9175888585985703E-2</c:v>
                </c:pt>
                <c:pt idx="18">
                  <c:v>-9.0053630556378387E-3</c:v>
                </c:pt>
                <c:pt idx="19">
                  <c:v>-2.331606344540528E-2</c:v>
                </c:pt>
                <c:pt idx="20">
                  <c:v>-3.2777542262643372E-2</c:v>
                </c:pt>
                <c:pt idx="21">
                  <c:v>-4.2072797461306884E-2</c:v>
                </c:pt>
                <c:pt idx="22">
                  <c:v>-9.8964214039291606E-2</c:v>
                </c:pt>
                <c:pt idx="23">
                  <c:v>-6.251250415829411E-2</c:v>
                </c:pt>
                <c:pt idx="24">
                  <c:v>2.6075368082281489E-2</c:v>
                </c:pt>
                <c:pt idx="25">
                  <c:v>5.426377491982777E-2</c:v>
                </c:pt>
                <c:pt idx="26">
                  <c:v>6.6509646773797504E-2</c:v>
                </c:pt>
                <c:pt idx="27">
                  <c:v>0.10706337297596301</c:v>
                </c:pt>
                <c:pt idx="28">
                  <c:v>7.6390124010164012E-2</c:v>
                </c:pt>
                <c:pt idx="29">
                  <c:v>0.13810472570506438</c:v>
                </c:pt>
                <c:pt idx="30">
                  <c:v>-3.6702015318020746E-2</c:v>
                </c:pt>
                <c:pt idx="31">
                  <c:v>3.8439758172699214E-2</c:v>
                </c:pt>
                <c:pt idx="32">
                  <c:v>3.3883953234910925E-2</c:v>
                </c:pt>
                <c:pt idx="33">
                  <c:v>9.3991385966158102E-3</c:v>
                </c:pt>
                <c:pt idx="34">
                  <c:v>-1.4059255769073617E-2</c:v>
                </c:pt>
                <c:pt idx="35">
                  <c:v>-2.3557514912903851E-2</c:v>
                </c:pt>
                <c:pt idx="36">
                  <c:v>4.4988955479669177E-2</c:v>
                </c:pt>
                <c:pt idx="37">
                  <c:v>-1.6536852492997918E-2</c:v>
                </c:pt>
                <c:pt idx="38">
                  <c:v>-3.3616392665112051E-2</c:v>
                </c:pt>
                <c:pt idx="39">
                  <c:v>-8.9968470792581273E-2</c:v>
                </c:pt>
                <c:pt idx="40">
                  <c:v>-7.7236679181629922E-2</c:v>
                </c:pt>
                <c:pt idx="41">
                  <c:v>-6.6715564177329184E-2</c:v>
                </c:pt>
                <c:pt idx="42">
                  <c:v>-7.2952275800349284E-2</c:v>
                </c:pt>
                <c:pt idx="43">
                  <c:v>-2.8182749378413582E-2</c:v>
                </c:pt>
                <c:pt idx="44">
                  <c:v>-2.3982664404087251E-2</c:v>
                </c:pt>
                <c:pt idx="45">
                  <c:v>-3.5891051225572651E-2</c:v>
                </c:pt>
                <c:pt idx="46">
                  <c:v>-4.6812940122842456E-2</c:v>
                </c:pt>
                <c:pt idx="47">
                  <c:v>-3.7158320968557687E-2</c:v>
                </c:pt>
                <c:pt idx="48">
                  <c:v>-7.8442993699781666E-2</c:v>
                </c:pt>
                <c:pt idx="49">
                  <c:v>-7.8746813247805275E-2</c:v>
                </c:pt>
                <c:pt idx="50">
                  <c:v>-4.8514796352355824E-2</c:v>
                </c:pt>
                <c:pt idx="51">
                  <c:v>-2.1205767974078398E-2</c:v>
                </c:pt>
                <c:pt idx="52">
                  <c:v>-7.3079807765741078E-2</c:v>
                </c:pt>
                <c:pt idx="53">
                  <c:v>-3.6300802933533438E-2</c:v>
                </c:pt>
                <c:pt idx="54">
                  <c:v>7.6768578980287022E-3</c:v>
                </c:pt>
                <c:pt idx="55">
                  <c:v>-1.6963780662156584E-2</c:v>
                </c:pt>
                <c:pt idx="56">
                  <c:v>-6.9431333608030624E-2</c:v>
                </c:pt>
                <c:pt idx="57">
                  <c:v>-7.6573474598031696E-2</c:v>
                </c:pt>
                <c:pt idx="58">
                  <c:v>-8.1604519038596141E-2</c:v>
                </c:pt>
                <c:pt idx="59">
                  <c:v>-4.8870446261572317E-2</c:v>
                </c:pt>
                <c:pt idx="60">
                  <c:v>-7.7342373497059247E-2</c:v>
                </c:pt>
                <c:pt idx="61">
                  <c:v>-5.1511044671609926E-2</c:v>
                </c:pt>
                <c:pt idx="62">
                  <c:v>1.0567418549889497E-2</c:v>
                </c:pt>
                <c:pt idx="63">
                  <c:v>-2.7011881388119711E-2</c:v>
                </c:pt>
                <c:pt idx="64">
                  <c:v>9.0623562484226077E-3</c:v>
                </c:pt>
                <c:pt idx="65">
                  <c:v>-0.12512722862530437</c:v>
                </c:pt>
                <c:pt idx="66">
                  <c:v>-0.14148220255604788</c:v>
                </c:pt>
                <c:pt idx="67">
                  <c:v>-0.14502001169082274</c:v>
                </c:pt>
                <c:pt idx="68">
                  <c:v>-0.14784933094486066</c:v>
                </c:pt>
                <c:pt idx="69">
                  <c:v>-2.1149774800692456E-2</c:v>
                </c:pt>
                <c:pt idx="70">
                  <c:v>-7.244782595848924E-3</c:v>
                </c:pt>
                <c:pt idx="71">
                  <c:v>-4.8549499912946562E-2</c:v>
                </c:pt>
                <c:pt idx="72">
                  <c:v>-8.6595022278027206E-3</c:v>
                </c:pt>
                <c:pt idx="73">
                  <c:v>2.1404311154341677E-2</c:v>
                </c:pt>
                <c:pt idx="74">
                  <c:v>0.11523928321493372</c:v>
                </c:pt>
                <c:pt idx="75">
                  <c:v>5.8533076131046823E-2</c:v>
                </c:pt>
                <c:pt idx="76">
                  <c:v>5.0004719992474599E-2</c:v>
                </c:pt>
                <c:pt idx="77">
                  <c:v>2.4596283161549201E-2</c:v>
                </c:pt>
                <c:pt idx="78">
                  <c:v>3.1032276753012733E-3</c:v>
                </c:pt>
                <c:pt idx="79">
                  <c:v>-6.1952465211074614E-2</c:v>
                </c:pt>
                <c:pt idx="80">
                  <c:v>-8.249368711267771E-2</c:v>
                </c:pt>
                <c:pt idx="81">
                  <c:v>0.10208019911936275</c:v>
                </c:pt>
                <c:pt idx="82">
                  <c:v>-3.7840758367796712E-3</c:v>
                </c:pt>
                <c:pt idx="83">
                  <c:v>-0.10179823792077018</c:v>
                </c:pt>
                <c:pt idx="84">
                  <c:v>-0.12193939309630447</c:v>
                </c:pt>
                <c:pt idx="85">
                  <c:v>-0.13208896585241109</c:v>
                </c:pt>
                <c:pt idx="86">
                  <c:v>-0.13989598515409768</c:v>
                </c:pt>
                <c:pt idx="87">
                  <c:v>-9.1631820472320269E-2</c:v>
                </c:pt>
                <c:pt idx="88">
                  <c:v>-1.359289045970944E-2</c:v>
                </c:pt>
                <c:pt idx="89">
                  <c:v>-2.5374237660082344E-2</c:v>
                </c:pt>
                <c:pt idx="90">
                  <c:v>-9.4567100584006192E-2</c:v>
                </c:pt>
                <c:pt idx="91">
                  <c:v>-0.13364200814410304</c:v>
                </c:pt>
                <c:pt idx="92">
                  <c:v>-0.15344077090946012</c:v>
                </c:pt>
                <c:pt idx="93">
                  <c:v>-0.10292003540978885</c:v>
                </c:pt>
                <c:pt idx="94">
                  <c:v>-7.2980332665541672E-2</c:v>
                </c:pt>
                <c:pt idx="95">
                  <c:v>-2.1531993773111414E-2</c:v>
                </c:pt>
                <c:pt idx="96">
                  <c:v>-2.0774326452246673E-2</c:v>
                </c:pt>
                <c:pt idx="97">
                  <c:v>-2.3970033357893966E-2</c:v>
                </c:pt>
                <c:pt idx="98">
                  <c:v>-2.2892672984981301E-2</c:v>
                </c:pt>
                <c:pt idx="99">
                  <c:v>-6.8847369657920224E-2</c:v>
                </c:pt>
                <c:pt idx="100">
                  <c:v>-9.58840892384E-2</c:v>
                </c:pt>
                <c:pt idx="101">
                  <c:v>-0.10272114410491431</c:v>
                </c:pt>
                <c:pt idx="102">
                  <c:v>-0.10296057407856772</c:v>
                </c:pt>
                <c:pt idx="103">
                  <c:v>-8.5049351743053767E-2</c:v>
                </c:pt>
                <c:pt idx="104">
                  <c:v>-8.7685875569809557E-2</c:v>
                </c:pt>
                <c:pt idx="105">
                  <c:v>-6.6170502868156664E-2</c:v>
                </c:pt>
                <c:pt idx="106">
                  <c:v>-6.2287299149853034E-3</c:v>
                </c:pt>
                <c:pt idx="107">
                  <c:v>2.6167298721997079E-2</c:v>
                </c:pt>
                <c:pt idx="108">
                  <c:v>4.8039893689846687E-2</c:v>
                </c:pt>
                <c:pt idx="109">
                  <c:v>4.764103457330901E-2</c:v>
                </c:pt>
                <c:pt idx="110">
                  <c:v>3.1519605779879938E-2</c:v>
                </c:pt>
                <c:pt idx="111">
                  <c:v>6.5250937189107835E-2</c:v>
                </c:pt>
                <c:pt idx="112">
                  <c:v>1.9096261637659699E-2</c:v>
                </c:pt>
                <c:pt idx="113">
                  <c:v>3.103314499662618E-4</c:v>
                </c:pt>
                <c:pt idx="114">
                  <c:v>-2.32191232107305E-2</c:v>
                </c:pt>
                <c:pt idx="115">
                  <c:v>-6.3933416926931205E-2</c:v>
                </c:pt>
                <c:pt idx="116">
                  <c:v>-3.026092925677891E-2</c:v>
                </c:pt>
                <c:pt idx="117">
                  <c:v>-0.11400490531485985</c:v>
                </c:pt>
                <c:pt idx="118">
                  <c:v>-5.8635933522277646E-2</c:v>
                </c:pt>
                <c:pt idx="119">
                  <c:v>-3.922129148633817E-2</c:v>
                </c:pt>
                <c:pt idx="120">
                  <c:v>-2.0445850960204418E-2</c:v>
                </c:pt>
                <c:pt idx="121">
                  <c:v>-7.4005144457354767E-3</c:v>
                </c:pt>
                <c:pt idx="122">
                  <c:v>4.1211419843785319E-2</c:v>
                </c:pt>
                <c:pt idx="123">
                  <c:v>1.681723459531766E-2</c:v>
                </c:pt>
                <c:pt idx="124">
                  <c:v>-8.4217385254800759E-3</c:v>
                </c:pt>
                <c:pt idx="125">
                  <c:v>-7.8791379151630196E-3</c:v>
                </c:pt>
                <c:pt idx="126">
                  <c:v>1.0462548046768137E-2</c:v>
                </c:pt>
                <c:pt idx="127">
                  <c:v>4.4253979695903486E-2</c:v>
                </c:pt>
                <c:pt idx="128">
                  <c:v>4.9362431904654801E-2</c:v>
                </c:pt>
                <c:pt idx="129">
                  <c:v>6.6159452501960925E-2</c:v>
                </c:pt>
                <c:pt idx="130">
                  <c:v>9.1961964386637601E-3</c:v>
                </c:pt>
                <c:pt idx="131">
                  <c:v>2.6131537686421728E-2</c:v>
                </c:pt>
                <c:pt idx="132">
                  <c:v>2.8706596850385915E-2</c:v>
                </c:pt>
                <c:pt idx="133">
                  <c:v>3.60662845364099E-2</c:v>
                </c:pt>
                <c:pt idx="134">
                  <c:v>2.4139127772905555E-2</c:v>
                </c:pt>
                <c:pt idx="135">
                  <c:v>2.65263402502246E-2</c:v>
                </c:pt>
                <c:pt idx="136">
                  <c:v>4.3302287067807518E-2</c:v>
                </c:pt>
                <c:pt idx="137">
                  <c:v>1.0652374754787291E-2</c:v>
                </c:pt>
                <c:pt idx="138">
                  <c:v>8.3859589065956412E-3</c:v>
                </c:pt>
                <c:pt idx="139">
                  <c:v>4.624827481425225E-3</c:v>
                </c:pt>
                <c:pt idx="140">
                  <c:v>-1.7791258665319942E-2</c:v>
                </c:pt>
                <c:pt idx="141">
                  <c:v>-4.405035103906571E-2</c:v>
                </c:pt>
                <c:pt idx="142">
                  <c:v>2.4749582092663237E-2</c:v>
                </c:pt>
                <c:pt idx="143">
                  <c:v>6.1797480507768912E-2</c:v>
                </c:pt>
                <c:pt idx="144">
                  <c:v>5.8813903158307923E-2</c:v>
                </c:pt>
                <c:pt idx="145">
                  <c:v>0.1049225983123733</c:v>
                </c:pt>
                <c:pt idx="146">
                  <c:v>9.8647222258514897E-2</c:v>
                </c:pt>
                <c:pt idx="147">
                  <c:v>9.137217602228942E-2</c:v>
                </c:pt>
                <c:pt idx="148">
                  <c:v>8.1599647648104956E-2</c:v>
                </c:pt>
                <c:pt idx="149">
                  <c:v>6.7084502544636049E-2</c:v>
                </c:pt>
                <c:pt idx="150">
                  <c:v>6.7025976678935104E-2</c:v>
                </c:pt>
                <c:pt idx="151">
                  <c:v>3.7706671953384542E-2</c:v>
                </c:pt>
                <c:pt idx="152">
                  <c:v>4.4235125258664638E-2</c:v>
                </c:pt>
                <c:pt idx="153">
                  <c:v>4.2144304997062426E-2</c:v>
                </c:pt>
                <c:pt idx="154">
                  <c:v>4.3785078480505696E-2</c:v>
                </c:pt>
                <c:pt idx="155">
                  <c:v>4.4585831890630562E-2</c:v>
                </c:pt>
                <c:pt idx="156">
                  <c:v>1.1528981778031789E-2</c:v>
                </c:pt>
                <c:pt idx="157">
                  <c:v>3.5034960860482148E-2</c:v>
                </c:pt>
                <c:pt idx="158">
                  <c:v>4.1914901565129045E-2</c:v>
                </c:pt>
                <c:pt idx="159">
                  <c:v>5.2975212818674171E-2</c:v>
                </c:pt>
                <c:pt idx="160">
                  <c:v>4.8296444056597554E-2</c:v>
                </c:pt>
                <c:pt idx="161">
                  <c:v>5.7749365246036237E-2</c:v>
                </c:pt>
                <c:pt idx="162">
                  <c:v>1.5561663759981158E-2</c:v>
                </c:pt>
                <c:pt idx="163">
                  <c:v>3.0984554940831258E-2</c:v>
                </c:pt>
                <c:pt idx="164">
                  <c:v>1.2889265883035784E-2</c:v>
                </c:pt>
                <c:pt idx="165">
                  <c:v>3.1667520851437855E-2</c:v>
                </c:pt>
                <c:pt idx="166">
                  <c:v>4.0739474906639817E-2</c:v>
                </c:pt>
                <c:pt idx="167">
                  <c:v>5.9726089396008E-2</c:v>
                </c:pt>
                <c:pt idx="168">
                  <c:v>7.7575132705356875E-2</c:v>
                </c:pt>
                <c:pt idx="169">
                  <c:v>4.3364444768374553E-2</c:v>
                </c:pt>
                <c:pt idx="170">
                  <c:v>3.0253801130764601E-2</c:v>
                </c:pt>
                <c:pt idx="171">
                  <c:v>5.357432243124606E-3</c:v>
                </c:pt>
                <c:pt idx="172">
                  <c:v>2.7082677016219178E-2</c:v>
                </c:pt>
                <c:pt idx="173">
                  <c:v>5.5573288618401218E-2</c:v>
                </c:pt>
                <c:pt idx="174">
                  <c:v>6.48937490119076E-2</c:v>
                </c:pt>
                <c:pt idx="175">
                  <c:v>4.9792666762295434E-2</c:v>
                </c:pt>
                <c:pt idx="176">
                  <c:v>6.3876206662036389E-2</c:v>
                </c:pt>
                <c:pt idx="177">
                  <c:v>5.619199105429256E-2</c:v>
                </c:pt>
                <c:pt idx="178">
                  <c:v>5.0052554565438542E-2</c:v>
                </c:pt>
                <c:pt idx="179">
                  <c:v>4.2185192675076005E-2</c:v>
                </c:pt>
                <c:pt idx="180">
                  <c:v>3.8893001146571127E-2</c:v>
                </c:pt>
                <c:pt idx="181">
                  <c:v>5.1444975601241318E-2</c:v>
                </c:pt>
                <c:pt idx="182">
                  <c:v>7.428428130549633E-2</c:v>
                </c:pt>
                <c:pt idx="183">
                  <c:v>5.6694787119065518E-2</c:v>
                </c:pt>
                <c:pt idx="184">
                  <c:v>8.8114137710638446E-2</c:v>
                </c:pt>
                <c:pt idx="185">
                  <c:v>5.5059320820825028E-2</c:v>
                </c:pt>
                <c:pt idx="186">
                  <c:v>4.6865131271109473E-2</c:v>
                </c:pt>
                <c:pt idx="187">
                  <c:v>5.6760599521265401E-2</c:v>
                </c:pt>
                <c:pt idx="188">
                  <c:v>3.3018003424630217E-2</c:v>
                </c:pt>
                <c:pt idx="189">
                  <c:v>3.6710791961012512E-2</c:v>
                </c:pt>
                <c:pt idx="190">
                  <c:v>4.1102890202931827E-2</c:v>
                </c:pt>
                <c:pt idx="191">
                  <c:v>1.1194960502817462E-2</c:v>
                </c:pt>
                <c:pt idx="192">
                  <c:v>1.349697676961307E-2</c:v>
                </c:pt>
                <c:pt idx="193">
                  <c:v>5.3053500493344084E-3</c:v>
                </c:pt>
                <c:pt idx="194">
                  <c:v>5.0555585319154328E-2</c:v>
                </c:pt>
                <c:pt idx="195">
                  <c:v>4.4289841627261316E-2</c:v>
                </c:pt>
                <c:pt idx="196">
                  <c:v>5.1836333231622768E-2</c:v>
                </c:pt>
                <c:pt idx="197">
                  <c:v>-1.3841801764147526E-2</c:v>
                </c:pt>
                <c:pt idx="198">
                  <c:v>-2.0401949794593473E-2</c:v>
                </c:pt>
                <c:pt idx="199">
                  <c:v>-3.2170285538859868E-3</c:v>
                </c:pt>
                <c:pt idx="200">
                  <c:v>2.0255823251861389E-2</c:v>
                </c:pt>
              </c:numCache>
            </c:numRef>
          </c:val>
          <c:extLst>
            <c:ext xmlns:c16="http://schemas.microsoft.com/office/drawing/2014/chart" uri="{C3380CC4-5D6E-409C-BE32-E72D297353CC}">
              <c16:uniqueId val="{00000002-3FD7-42E6-B6DB-77AF6D653963}"/>
            </c:ext>
          </c:extLst>
        </c:ser>
        <c:ser>
          <c:idx val="3"/>
          <c:order val="3"/>
          <c:tx>
            <c:strRef>
              <c:f>Contrib_chart!$AI$2</c:f>
              <c:strCache>
                <c:ptCount val="1"/>
                <c:pt idx="0">
                  <c:v>Volatilty</c:v>
                </c:pt>
              </c:strCache>
            </c:strRef>
          </c:tx>
          <c:spPr>
            <a:solidFill>
              <a:srgbClr val="0057B7"/>
            </a:solidFill>
          </c:spPr>
          <c:invertIfNegative val="0"/>
          <c:cat>
            <c:numRef>
              <c:f>Contrib_chart!$AE$3:$AE$204</c:f>
              <c:numCache>
                <c:formatCode>m/d/yyyy</c:formatCode>
                <c:ptCount val="202"/>
                <c:pt idx="0">
                  <c:v>39630</c:v>
                </c:pt>
                <c:pt idx="1">
                  <c:v>39661</c:v>
                </c:pt>
                <c:pt idx="2">
                  <c:v>39692</c:v>
                </c:pt>
                <c:pt idx="3">
                  <c:v>39722</c:v>
                </c:pt>
                <c:pt idx="4">
                  <c:v>39753</c:v>
                </c:pt>
                <c:pt idx="5">
                  <c:v>39783</c:v>
                </c:pt>
                <c:pt idx="6">
                  <c:v>39814</c:v>
                </c:pt>
                <c:pt idx="7">
                  <c:v>39845</c:v>
                </c:pt>
                <c:pt idx="8">
                  <c:v>39873</c:v>
                </c:pt>
                <c:pt idx="9">
                  <c:v>39904</c:v>
                </c:pt>
                <c:pt idx="10">
                  <c:v>39934</c:v>
                </c:pt>
                <c:pt idx="11">
                  <c:v>39965</c:v>
                </c:pt>
                <c:pt idx="12">
                  <c:v>39995</c:v>
                </c:pt>
                <c:pt idx="13">
                  <c:v>40026</c:v>
                </c:pt>
                <c:pt idx="14">
                  <c:v>40057</c:v>
                </c:pt>
                <c:pt idx="15">
                  <c:v>40087</c:v>
                </c:pt>
                <c:pt idx="16">
                  <c:v>40118</c:v>
                </c:pt>
                <c:pt idx="17">
                  <c:v>40148</c:v>
                </c:pt>
                <c:pt idx="18">
                  <c:v>40179</c:v>
                </c:pt>
                <c:pt idx="19">
                  <c:v>40210</c:v>
                </c:pt>
                <c:pt idx="20">
                  <c:v>40238</c:v>
                </c:pt>
                <c:pt idx="21">
                  <c:v>40269</c:v>
                </c:pt>
                <c:pt idx="22">
                  <c:v>40299</c:v>
                </c:pt>
                <c:pt idx="23">
                  <c:v>40330</c:v>
                </c:pt>
                <c:pt idx="24">
                  <c:v>40360</c:v>
                </c:pt>
                <c:pt idx="25">
                  <c:v>40391</c:v>
                </c:pt>
                <c:pt idx="26">
                  <c:v>40422</c:v>
                </c:pt>
                <c:pt idx="27">
                  <c:v>40452</c:v>
                </c:pt>
                <c:pt idx="28">
                  <c:v>40483</c:v>
                </c:pt>
                <c:pt idx="29">
                  <c:v>40513</c:v>
                </c:pt>
                <c:pt idx="30">
                  <c:v>40544</c:v>
                </c:pt>
                <c:pt idx="31">
                  <c:v>40575</c:v>
                </c:pt>
                <c:pt idx="32">
                  <c:v>40603</c:v>
                </c:pt>
                <c:pt idx="33">
                  <c:v>40634</c:v>
                </c:pt>
                <c:pt idx="34">
                  <c:v>40664</c:v>
                </c:pt>
                <c:pt idx="35">
                  <c:v>40695</c:v>
                </c:pt>
                <c:pt idx="36">
                  <c:v>40725</c:v>
                </c:pt>
                <c:pt idx="37">
                  <c:v>40756</c:v>
                </c:pt>
                <c:pt idx="38">
                  <c:v>40787</c:v>
                </c:pt>
                <c:pt idx="39">
                  <c:v>40817</c:v>
                </c:pt>
                <c:pt idx="40">
                  <c:v>40848</c:v>
                </c:pt>
                <c:pt idx="41">
                  <c:v>40878</c:v>
                </c:pt>
                <c:pt idx="42">
                  <c:v>40909</c:v>
                </c:pt>
                <c:pt idx="43">
                  <c:v>40940</c:v>
                </c:pt>
                <c:pt idx="44">
                  <c:v>40969</c:v>
                </c:pt>
                <c:pt idx="45">
                  <c:v>41000</c:v>
                </c:pt>
                <c:pt idx="46">
                  <c:v>41030</c:v>
                </c:pt>
                <c:pt idx="47">
                  <c:v>41061</c:v>
                </c:pt>
                <c:pt idx="48">
                  <c:v>41091</c:v>
                </c:pt>
                <c:pt idx="49">
                  <c:v>41122</c:v>
                </c:pt>
                <c:pt idx="50">
                  <c:v>41153</c:v>
                </c:pt>
                <c:pt idx="51">
                  <c:v>41183</c:v>
                </c:pt>
                <c:pt idx="52">
                  <c:v>41214</c:v>
                </c:pt>
                <c:pt idx="53">
                  <c:v>41244</c:v>
                </c:pt>
                <c:pt idx="54">
                  <c:v>41275</c:v>
                </c:pt>
                <c:pt idx="55">
                  <c:v>41306</c:v>
                </c:pt>
                <c:pt idx="56">
                  <c:v>41334</c:v>
                </c:pt>
                <c:pt idx="57">
                  <c:v>41365</c:v>
                </c:pt>
                <c:pt idx="58">
                  <c:v>41395</c:v>
                </c:pt>
                <c:pt idx="59">
                  <c:v>41426</c:v>
                </c:pt>
                <c:pt idx="60">
                  <c:v>41456</c:v>
                </c:pt>
                <c:pt idx="61">
                  <c:v>41487</c:v>
                </c:pt>
                <c:pt idx="62">
                  <c:v>41518</c:v>
                </c:pt>
                <c:pt idx="63">
                  <c:v>41548</c:v>
                </c:pt>
                <c:pt idx="64">
                  <c:v>41579</c:v>
                </c:pt>
                <c:pt idx="65">
                  <c:v>41609</c:v>
                </c:pt>
                <c:pt idx="66">
                  <c:v>41640</c:v>
                </c:pt>
                <c:pt idx="67">
                  <c:v>41671</c:v>
                </c:pt>
                <c:pt idx="68">
                  <c:v>41699</c:v>
                </c:pt>
                <c:pt idx="69">
                  <c:v>41730</c:v>
                </c:pt>
                <c:pt idx="70">
                  <c:v>41760</c:v>
                </c:pt>
                <c:pt idx="71">
                  <c:v>41791</c:v>
                </c:pt>
                <c:pt idx="72">
                  <c:v>41821</c:v>
                </c:pt>
                <c:pt idx="73">
                  <c:v>41852</c:v>
                </c:pt>
                <c:pt idx="74">
                  <c:v>41883</c:v>
                </c:pt>
                <c:pt idx="75">
                  <c:v>41913</c:v>
                </c:pt>
                <c:pt idx="76">
                  <c:v>41944</c:v>
                </c:pt>
                <c:pt idx="77">
                  <c:v>41974</c:v>
                </c:pt>
                <c:pt idx="78">
                  <c:v>42005</c:v>
                </c:pt>
                <c:pt idx="79">
                  <c:v>42036</c:v>
                </c:pt>
                <c:pt idx="80">
                  <c:v>42064</c:v>
                </c:pt>
                <c:pt idx="81">
                  <c:v>42095</c:v>
                </c:pt>
                <c:pt idx="82">
                  <c:v>42125</c:v>
                </c:pt>
                <c:pt idx="83">
                  <c:v>42156</c:v>
                </c:pt>
                <c:pt idx="84">
                  <c:v>42186</c:v>
                </c:pt>
                <c:pt idx="85">
                  <c:v>42217</c:v>
                </c:pt>
                <c:pt idx="86">
                  <c:v>42248</c:v>
                </c:pt>
                <c:pt idx="87">
                  <c:v>42278</c:v>
                </c:pt>
                <c:pt idx="88">
                  <c:v>42309</c:v>
                </c:pt>
                <c:pt idx="89">
                  <c:v>42339</c:v>
                </c:pt>
                <c:pt idx="90">
                  <c:v>42370</c:v>
                </c:pt>
                <c:pt idx="91">
                  <c:v>42401</c:v>
                </c:pt>
                <c:pt idx="92">
                  <c:v>42430</c:v>
                </c:pt>
                <c:pt idx="93">
                  <c:v>42461</c:v>
                </c:pt>
                <c:pt idx="94">
                  <c:v>42491</c:v>
                </c:pt>
                <c:pt idx="95">
                  <c:v>42522</c:v>
                </c:pt>
                <c:pt idx="96">
                  <c:v>42552</c:v>
                </c:pt>
                <c:pt idx="97">
                  <c:v>42583</c:v>
                </c:pt>
                <c:pt idx="98">
                  <c:v>42614</c:v>
                </c:pt>
                <c:pt idx="99">
                  <c:v>42644</c:v>
                </c:pt>
                <c:pt idx="100">
                  <c:v>42675</c:v>
                </c:pt>
                <c:pt idx="101">
                  <c:v>42705</c:v>
                </c:pt>
                <c:pt idx="102">
                  <c:v>42736</c:v>
                </c:pt>
                <c:pt idx="103">
                  <c:v>42767</c:v>
                </c:pt>
                <c:pt idx="104">
                  <c:v>42795</c:v>
                </c:pt>
                <c:pt idx="105">
                  <c:v>42826</c:v>
                </c:pt>
                <c:pt idx="106">
                  <c:v>42856</c:v>
                </c:pt>
                <c:pt idx="107">
                  <c:v>42887</c:v>
                </c:pt>
                <c:pt idx="108">
                  <c:v>42917</c:v>
                </c:pt>
                <c:pt idx="109">
                  <c:v>42948</c:v>
                </c:pt>
                <c:pt idx="110">
                  <c:v>42979</c:v>
                </c:pt>
                <c:pt idx="111">
                  <c:v>43009</c:v>
                </c:pt>
                <c:pt idx="112">
                  <c:v>43040</c:v>
                </c:pt>
                <c:pt idx="113">
                  <c:v>43070</c:v>
                </c:pt>
                <c:pt idx="114">
                  <c:v>43101</c:v>
                </c:pt>
                <c:pt idx="115">
                  <c:v>43132</c:v>
                </c:pt>
                <c:pt idx="116">
                  <c:v>43160</c:v>
                </c:pt>
                <c:pt idx="117">
                  <c:v>43191</c:v>
                </c:pt>
                <c:pt idx="118">
                  <c:v>43221</c:v>
                </c:pt>
                <c:pt idx="119">
                  <c:v>43252</c:v>
                </c:pt>
                <c:pt idx="120">
                  <c:v>43282</c:v>
                </c:pt>
                <c:pt idx="121">
                  <c:v>43313</c:v>
                </c:pt>
                <c:pt idx="122">
                  <c:v>43344</c:v>
                </c:pt>
                <c:pt idx="123">
                  <c:v>43374</c:v>
                </c:pt>
                <c:pt idx="124">
                  <c:v>43405</c:v>
                </c:pt>
                <c:pt idx="125">
                  <c:v>43435</c:v>
                </c:pt>
                <c:pt idx="126">
                  <c:v>43466</c:v>
                </c:pt>
                <c:pt idx="127">
                  <c:v>43497</c:v>
                </c:pt>
                <c:pt idx="128">
                  <c:v>43525</c:v>
                </c:pt>
                <c:pt idx="129">
                  <c:v>43556</c:v>
                </c:pt>
                <c:pt idx="130">
                  <c:v>43586</c:v>
                </c:pt>
                <c:pt idx="131">
                  <c:v>43617</c:v>
                </c:pt>
                <c:pt idx="132">
                  <c:v>43647</c:v>
                </c:pt>
                <c:pt idx="133">
                  <c:v>43678</c:v>
                </c:pt>
                <c:pt idx="134">
                  <c:v>43709</c:v>
                </c:pt>
                <c:pt idx="135">
                  <c:v>43739</c:v>
                </c:pt>
                <c:pt idx="136">
                  <c:v>43770</c:v>
                </c:pt>
                <c:pt idx="137">
                  <c:v>43800</c:v>
                </c:pt>
                <c:pt idx="138">
                  <c:v>43831</c:v>
                </c:pt>
                <c:pt idx="139">
                  <c:v>43862</c:v>
                </c:pt>
                <c:pt idx="140">
                  <c:v>43891</c:v>
                </c:pt>
                <c:pt idx="141">
                  <c:v>43922</c:v>
                </c:pt>
                <c:pt idx="142">
                  <c:v>43952</c:v>
                </c:pt>
                <c:pt idx="143">
                  <c:v>43983</c:v>
                </c:pt>
                <c:pt idx="144">
                  <c:v>44013</c:v>
                </c:pt>
                <c:pt idx="145">
                  <c:v>44044</c:v>
                </c:pt>
                <c:pt idx="146">
                  <c:v>44075</c:v>
                </c:pt>
                <c:pt idx="147">
                  <c:v>44105</c:v>
                </c:pt>
                <c:pt idx="148">
                  <c:v>44136</c:v>
                </c:pt>
                <c:pt idx="149">
                  <c:v>44166</c:v>
                </c:pt>
                <c:pt idx="150">
                  <c:v>44197</c:v>
                </c:pt>
                <c:pt idx="151">
                  <c:v>44228</c:v>
                </c:pt>
                <c:pt idx="152">
                  <c:v>44256</c:v>
                </c:pt>
                <c:pt idx="153">
                  <c:v>44287</c:v>
                </c:pt>
                <c:pt idx="154">
                  <c:v>44317</c:v>
                </c:pt>
                <c:pt idx="155">
                  <c:v>44348</c:v>
                </c:pt>
                <c:pt idx="156">
                  <c:v>44378</c:v>
                </c:pt>
                <c:pt idx="157">
                  <c:v>44409</c:v>
                </c:pt>
                <c:pt idx="158">
                  <c:v>44440</c:v>
                </c:pt>
                <c:pt idx="159">
                  <c:v>44470</c:v>
                </c:pt>
                <c:pt idx="160">
                  <c:v>44501</c:v>
                </c:pt>
                <c:pt idx="161">
                  <c:v>44531</c:v>
                </c:pt>
                <c:pt idx="162">
                  <c:v>44562</c:v>
                </c:pt>
                <c:pt idx="163">
                  <c:v>44593</c:v>
                </c:pt>
                <c:pt idx="164">
                  <c:v>44621</c:v>
                </c:pt>
                <c:pt idx="165">
                  <c:v>44652</c:v>
                </c:pt>
                <c:pt idx="166">
                  <c:v>44682</c:v>
                </c:pt>
                <c:pt idx="167">
                  <c:v>44713</c:v>
                </c:pt>
                <c:pt idx="168">
                  <c:v>44743</c:v>
                </c:pt>
                <c:pt idx="169">
                  <c:v>44774</c:v>
                </c:pt>
                <c:pt idx="170">
                  <c:v>44805</c:v>
                </c:pt>
                <c:pt idx="171">
                  <c:v>44835</c:v>
                </c:pt>
                <c:pt idx="172">
                  <c:v>44866</c:v>
                </c:pt>
                <c:pt idx="173">
                  <c:v>44896</c:v>
                </c:pt>
                <c:pt idx="174">
                  <c:v>44927</c:v>
                </c:pt>
                <c:pt idx="175">
                  <c:v>44958</c:v>
                </c:pt>
                <c:pt idx="176">
                  <c:v>44986</c:v>
                </c:pt>
                <c:pt idx="177">
                  <c:v>45017</c:v>
                </c:pt>
                <c:pt idx="178">
                  <c:v>45047</c:v>
                </c:pt>
                <c:pt idx="179">
                  <c:v>45078</c:v>
                </c:pt>
                <c:pt idx="180">
                  <c:v>45108</c:v>
                </c:pt>
                <c:pt idx="181">
                  <c:v>45139</c:v>
                </c:pt>
                <c:pt idx="182">
                  <c:v>45170</c:v>
                </c:pt>
                <c:pt idx="183">
                  <c:v>45200</c:v>
                </c:pt>
                <c:pt idx="184">
                  <c:v>45231</c:v>
                </c:pt>
                <c:pt idx="185">
                  <c:v>45261</c:v>
                </c:pt>
                <c:pt idx="186">
                  <c:v>45292</c:v>
                </c:pt>
                <c:pt idx="187">
                  <c:v>45323</c:v>
                </c:pt>
                <c:pt idx="188">
                  <c:v>45352</c:v>
                </c:pt>
                <c:pt idx="189">
                  <c:v>45383</c:v>
                </c:pt>
                <c:pt idx="190">
                  <c:v>45413</c:v>
                </c:pt>
                <c:pt idx="191">
                  <c:v>45444</c:v>
                </c:pt>
                <c:pt idx="192">
                  <c:v>45474</c:v>
                </c:pt>
                <c:pt idx="193">
                  <c:v>45505</c:v>
                </c:pt>
                <c:pt idx="194">
                  <c:v>45536</c:v>
                </c:pt>
                <c:pt idx="195">
                  <c:v>45566</c:v>
                </c:pt>
                <c:pt idx="196">
                  <c:v>45597</c:v>
                </c:pt>
                <c:pt idx="197">
                  <c:v>45627</c:v>
                </c:pt>
                <c:pt idx="198">
                  <c:v>45658</c:v>
                </c:pt>
                <c:pt idx="199">
                  <c:v>45689</c:v>
                </c:pt>
                <c:pt idx="200">
                  <c:v>45717</c:v>
                </c:pt>
                <c:pt idx="201">
                  <c:v>45748</c:v>
                </c:pt>
              </c:numCache>
            </c:numRef>
          </c:cat>
          <c:val>
            <c:numRef>
              <c:f>Contrib_chart!$AI$3:$AI$203</c:f>
              <c:numCache>
                <c:formatCode>0.0000</c:formatCode>
                <c:ptCount val="201"/>
                <c:pt idx="0">
                  <c:v>0</c:v>
                </c:pt>
                <c:pt idx="1">
                  <c:v>-0.3912108743488848</c:v>
                </c:pt>
                <c:pt idx="2">
                  <c:v>-0.41454341323437599</c:v>
                </c:pt>
                <c:pt idx="3">
                  <c:v>-0.82698709842430551</c:v>
                </c:pt>
                <c:pt idx="4">
                  <c:v>-1.2479442305687876</c:v>
                </c:pt>
                <c:pt idx="5">
                  <c:v>-1.2808539780876991</c:v>
                </c:pt>
                <c:pt idx="6">
                  <c:v>-1.1544601182473391</c:v>
                </c:pt>
                <c:pt idx="7">
                  <c:v>-0.79703539491654007</c:v>
                </c:pt>
                <c:pt idx="8">
                  <c:v>-0.61548801772350725</c:v>
                </c:pt>
                <c:pt idx="9">
                  <c:v>-4.2919258757205453E-2</c:v>
                </c:pt>
                <c:pt idx="10">
                  <c:v>2.9708495179024096E-2</c:v>
                </c:pt>
                <c:pt idx="11">
                  <c:v>0.20109542424700946</c:v>
                </c:pt>
                <c:pt idx="12">
                  <c:v>8.6590100706750966E-2</c:v>
                </c:pt>
                <c:pt idx="13">
                  <c:v>-0.46863858998784308</c:v>
                </c:pt>
                <c:pt idx="14">
                  <c:v>-0.45200278179109316</c:v>
                </c:pt>
                <c:pt idx="15">
                  <c:v>-0.47337337513993455</c:v>
                </c:pt>
                <c:pt idx="16">
                  <c:v>-0.42564574652173259</c:v>
                </c:pt>
                <c:pt idx="17">
                  <c:v>-0.31481203051838946</c:v>
                </c:pt>
                <c:pt idx="18">
                  <c:v>-0.25770510938875912</c:v>
                </c:pt>
                <c:pt idx="19">
                  <c:v>8.1562062302431723E-2</c:v>
                </c:pt>
                <c:pt idx="20">
                  <c:v>8.047047944926676E-2</c:v>
                </c:pt>
                <c:pt idx="21">
                  <c:v>5.9121105275634481E-2</c:v>
                </c:pt>
                <c:pt idx="22">
                  <c:v>3.6799995482601482E-2</c:v>
                </c:pt>
                <c:pt idx="23">
                  <c:v>9.7044527562141075E-3</c:v>
                </c:pt>
                <c:pt idx="24">
                  <c:v>-0.10120738570774543</c:v>
                </c:pt>
                <c:pt idx="25">
                  <c:v>-8.5424823850890577E-2</c:v>
                </c:pt>
                <c:pt idx="26">
                  <c:v>-5.7358262595801207E-2</c:v>
                </c:pt>
                <c:pt idx="27">
                  <c:v>-0.16737887037660804</c:v>
                </c:pt>
                <c:pt idx="28">
                  <c:v>-0.19459507341138327</c:v>
                </c:pt>
                <c:pt idx="29">
                  <c:v>-0.31815467975626677</c:v>
                </c:pt>
                <c:pt idx="30">
                  <c:v>-0.43031081279578298</c:v>
                </c:pt>
                <c:pt idx="31">
                  <c:v>-0.383842719302247</c:v>
                </c:pt>
                <c:pt idx="32">
                  <c:v>-0.24742624204098354</c:v>
                </c:pt>
                <c:pt idx="33">
                  <c:v>5.5488664163265422E-3</c:v>
                </c:pt>
                <c:pt idx="34">
                  <c:v>8.0636437630173641E-2</c:v>
                </c:pt>
                <c:pt idx="35">
                  <c:v>-4.0369882979857025E-2</c:v>
                </c:pt>
                <c:pt idx="36">
                  <c:v>-7.191472554564754E-2</c:v>
                </c:pt>
                <c:pt idx="37">
                  <c:v>-5.7155347722330829E-2</c:v>
                </c:pt>
                <c:pt idx="38">
                  <c:v>-3.462790911474059E-2</c:v>
                </c:pt>
                <c:pt idx="39">
                  <c:v>-6.1459262104587041E-2</c:v>
                </c:pt>
                <c:pt idx="40">
                  <c:v>1.8139586471622556E-2</c:v>
                </c:pt>
                <c:pt idx="41">
                  <c:v>3.6803827149642435E-2</c:v>
                </c:pt>
                <c:pt idx="42">
                  <c:v>-4.7228871000051936E-3</c:v>
                </c:pt>
                <c:pt idx="43">
                  <c:v>-2.7736305487105206E-2</c:v>
                </c:pt>
                <c:pt idx="44">
                  <c:v>-2.3530017105249719E-2</c:v>
                </c:pt>
                <c:pt idx="45">
                  <c:v>-4.2541273812226249E-2</c:v>
                </c:pt>
                <c:pt idx="46">
                  <c:v>-4.8205733903235813E-2</c:v>
                </c:pt>
                <c:pt idx="47">
                  <c:v>-8.2554910826950059E-2</c:v>
                </c:pt>
                <c:pt idx="48">
                  <c:v>-9.9636486041588201E-2</c:v>
                </c:pt>
                <c:pt idx="49">
                  <c:v>-1.0510726755145833E-2</c:v>
                </c:pt>
                <c:pt idx="50">
                  <c:v>3.7050790428278212E-2</c:v>
                </c:pt>
                <c:pt idx="51">
                  <c:v>0.16947758554113118</c:v>
                </c:pt>
                <c:pt idx="52">
                  <c:v>0.18934104815581412</c:v>
                </c:pt>
                <c:pt idx="53">
                  <c:v>8.8868943168211867E-4</c:v>
                </c:pt>
                <c:pt idx="54">
                  <c:v>1.574133801817211E-2</c:v>
                </c:pt>
                <c:pt idx="55">
                  <c:v>4.8919696497928593E-2</c:v>
                </c:pt>
                <c:pt idx="56">
                  <c:v>3.1804346113486467E-2</c:v>
                </c:pt>
                <c:pt idx="57">
                  <c:v>2.4415167571376184E-2</c:v>
                </c:pt>
                <c:pt idx="58">
                  <c:v>2.9400725409611091E-2</c:v>
                </c:pt>
                <c:pt idx="59">
                  <c:v>-0.19933352776850499</c:v>
                </c:pt>
                <c:pt idx="60">
                  <c:v>-0.18539887095201385</c:v>
                </c:pt>
                <c:pt idx="61">
                  <c:v>-0.2735760000569526</c:v>
                </c:pt>
                <c:pt idx="62">
                  <c:v>-0.28677056790757616</c:v>
                </c:pt>
                <c:pt idx="63">
                  <c:v>-0.27052300360344017</c:v>
                </c:pt>
                <c:pt idx="64">
                  <c:v>-0.19987520839803799</c:v>
                </c:pt>
                <c:pt idx="65">
                  <c:v>-8.0901641752105999E-3</c:v>
                </c:pt>
                <c:pt idx="66">
                  <c:v>-3.7728217724665669E-2</c:v>
                </c:pt>
                <c:pt idx="67">
                  <c:v>1.044880255381847E-2</c:v>
                </c:pt>
                <c:pt idx="68">
                  <c:v>8.4286953907332374E-2</c:v>
                </c:pt>
                <c:pt idx="69">
                  <c:v>0.13960655734271871</c:v>
                </c:pt>
                <c:pt idx="70">
                  <c:v>0.17124164167180037</c:v>
                </c:pt>
                <c:pt idx="71">
                  <c:v>0.1539289168393643</c:v>
                </c:pt>
                <c:pt idx="72">
                  <c:v>9.3547770236564867E-2</c:v>
                </c:pt>
                <c:pt idx="73">
                  <c:v>9.8407352700227421E-2</c:v>
                </c:pt>
                <c:pt idx="74">
                  <c:v>0.10845402308004842</c:v>
                </c:pt>
                <c:pt idx="75">
                  <c:v>0.16014804727452392</c:v>
                </c:pt>
                <c:pt idx="76">
                  <c:v>4.4455517193828446E-2</c:v>
                </c:pt>
                <c:pt idx="77">
                  <c:v>-0.13219723565394792</c:v>
                </c:pt>
                <c:pt idx="78">
                  <c:v>-0.17739242786082768</c:v>
                </c:pt>
                <c:pt idx="79">
                  <c:v>-0.14274437663670181</c:v>
                </c:pt>
                <c:pt idx="80">
                  <c:v>-0.11646728684877128</c:v>
                </c:pt>
                <c:pt idx="81">
                  <c:v>-0.14185306314379631</c:v>
                </c:pt>
                <c:pt idx="82">
                  <c:v>-0.30437700109239635</c:v>
                </c:pt>
                <c:pt idx="83">
                  <c:v>-0.36146102772261113</c:v>
                </c:pt>
                <c:pt idx="84">
                  <c:v>-0.5302249828443224</c:v>
                </c:pt>
                <c:pt idx="85">
                  <c:v>-0.56423688012997431</c:v>
                </c:pt>
                <c:pt idx="86">
                  <c:v>-0.37836497875028069</c:v>
                </c:pt>
                <c:pt idx="87">
                  <c:v>-0.21109928585109453</c:v>
                </c:pt>
                <c:pt idx="88">
                  <c:v>-0.18673077643238778</c:v>
                </c:pt>
                <c:pt idx="89">
                  <c:v>-0.21072092062938547</c:v>
                </c:pt>
                <c:pt idx="90">
                  <c:v>-0.34115386559510708</c:v>
                </c:pt>
                <c:pt idx="91">
                  <c:v>-0.2968620649339424</c:v>
                </c:pt>
                <c:pt idx="92">
                  <c:v>-0.3423581895686581</c:v>
                </c:pt>
                <c:pt idx="93">
                  <c:v>-0.28038279230461</c:v>
                </c:pt>
                <c:pt idx="94">
                  <c:v>-0.24300921823189869</c:v>
                </c:pt>
                <c:pt idx="95">
                  <c:v>-0.22841795216398053</c:v>
                </c:pt>
                <c:pt idx="96">
                  <c:v>0.15301651982603856</c:v>
                </c:pt>
                <c:pt idx="97">
                  <c:v>0.15726213525713209</c:v>
                </c:pt>
                <c:pt idx="98">
                  <c:v>0.27405543231424911</c:v>
                </c:pt>
                <c:pt idx="99">
                  <c:v>0.27294498338689099</c:v>
                </c:pt>
                <c:pt idx="100">
                  <c:v>0.25429545867077852</c:v>
                </c:pt>
                <c:pt idx="101">
                  <c:v>0.13936309100808406</c:v>
                </c:pt>
                <c:pt idx="102">
                  <c:v>3.8334680030671781E-3</c:v>
                </c:pt>
                <c:pt idx="103">
                  <c:v>-7.7382388315289541E-2</c:v>
                </c:pt>
                <c:pt idx="104">
                  <c:v>-6.3457929960813259E-2</c:v>
                </c:pt>
                <c:pt idx="105">
                  <c:v>-1.7030597086415966E-2</c:v>
                </c:pt>
                <c:pt idx="106">
                  <c:v>5.739386201765731E-2</c:v>
                </c:pt>
                <c:pt idx="107">
                  <c:v>0.19595826254795568</c:v>
                </c:pt>
                <c:pt idx="108">
                  <c:v>0.22281516354968922</c:v>
                </c:pt>
                <c:pt idx="109">
                  <c:v>0.22824823017589227</c:v>
                </c:pt>
                <c:pt idx="110">
                  <c:v>0.25989787804312975</c:v>
                </c:pt>
                <c:pt idx="111">
                  <c:v>0.26399872417873393</c:v>
                </c:pt>
                <c:pt idx="112">
                  <c:v>0.2163295479318082</c:v>
                </c:pt>
                <c:pt idx="113">
                  <c:v>0.19864926553920184</c:v>
                </c:pt>
                <c:pt idx="114">
                  <c:v>0.16766812046469884</c:v>
                </c:pt>
                <c:pt idx="115">
                  <c:v>0.11505224640907467</c:v>
                </c:pt>
                <c:pt idx="116">
                  <c:v>0.15789996500928699</c:v>
                </c:pt>
                <c:pt idx="117">
                  <c:v>0.10381890294545564</c:v>
                </c:pt>
                <c:pt idx="118">
                  <c:v>9.0716064465547142E-2</c:v>
                </c:pt>
                <c:pt idx="119">
                  <c:v>2.070788760795993E-2</c:v>
                </c:pt>
                <c:pt idx="120">
                  <c:v>3.4680606296964844E-4</c:v>
                </c:pt>
                <c:pt idx="121">
                  <c:v>-9.8904100952392215E-3</c:v>
                </c:pt>
                <c:pt idx="122">
                  <c:v>-3.8278990661444787E-2</c:v>
                </c:pt>
                <c:pt idx="123">
                  <c:v>-6.6265051117657903E-2</c:v>
                </c:pt>
                <c:pt idx="124">
                  <c:v>-1.9743009408240628E-3</c:v>
                </c:pt>
                <c:pt idx="125">
                  <c:v>0.12088807415004435</c:v>
                </c:pt>
                <c:pt idx="126">
                  <c:v>5.5833906010945816E-2</c:v>
                </c:pt>
                <c:pt idx="127">
                  <c:v>-8.5111351632162047E-2</c:v>
                </c:pt>
                <c:pt idx="128">
                  <c:v>-8.3764046001038289E-2</c:v>
                </c:pt>
                <c:pt idx="129">
                  <c:v>1.1615644322793543E-2</c:v>
                </c:pt>
                <c:pt idx="130">
                  <c:v>-2.4466928136186936E-2</c:v>
                </c:pt>
                <c:pt idx="131">
                  <c:v>4.6054337932336951E-2</c:v>
                </c:pt>
                <c:pt idx="132">
                  <c:v>2.7095327193776754E-2</c:v>
                </c:pt>
                <c:pt idx="133">
                  <c:v>0.15840024182522422</c:v>
                </c:pt>
                <c:pt idx="134">
                  <c:v>0.2115190285449503</c:v>
                </c:pt>
                <c:pt idx="135">
                  <c:v>0.21452344377966734</c:v>
                </c:pt>
                <c:pt idx="136">
                  <c:v>0.27570046115691971</c:v>
                </c:pt>
                <c:pt idx="137">
                  <c:v>0.20922496624908182</c:v>
                </c:pt>
                <c:pt idx="138">
                  <c:v>0.2014970985151964</c:v>
                </c:pt>
                <c:pt idx="139">
                  <c:v>0.11481107098774404</c:v>
                </c:pt>
                <c:pt idx="140">
                  <c:v>-1.7817438315523154E-2</c:v>
                </c:pt>
                <c:pt idx="141">
                  <c:v>-0.11317831254430577</c:v>
                </c:pt>
                <c:pt idx="142">
                  <c:v>-9.3044053074082728E-2</c:v>
                </c:pt>
                <c:pt idx="143">
                  <c:v>6.5593271353499433E-3</c:v>
                </c:pt>
                <c:pt idx="144">
                  <c:v>-5.5320240755357214E-2</c:v>
                </c:pt>
                <c:pt idx="145">
                  <c:v>-6.2875474330788411E-2</c:v>
                </c:pt>
                <c:pt idx="146">
                  <c:v>-0.10380332923943025</c:v>
                </c:pt>
                <c:pt idx="147">
                  <c:v>-6.9989692616880192E-2</c:v>
                </c:pt>
                <c:pt idx="148">
                  <c:v>-1.0682045498730962E-2</c:v>
                </c:pt>
                <c:pt idx="149">
                  <c:v>5.7751494818942428E-2</c:v>
                </c:pt>
                <c:pt idx="150">
                  <c:v>0.12963022449307152</c:v>
                </c:pt>
                <c:pt idx="151">
                  <c:v>0.14802603433992065</c:v>
                </c:pt>
                <c:pt idx="152">
                  <c:v>0.20372123825259547</c:v>
                </c:pt>
                <c:pt idx="153">
                  <c:v>0.18856800369380422</c:v>
                </c:pt>
                <c:pt idx="154">
                  <c:v>0.18750952424862091</c:v>
                </c:pt>
                <c:pt idx="155">
                  <c:v>0.18038694469793345</c:v>
                </c:pt>
                <c:pt idx="156">
                  <c:v>0.1740344799640488</c:v>
                </c:pt>
                <c:pt idx="157">
                  <c:v>0.15655232068345815</c:v>
                </c:pt>
                <c:pt idx="158">
                  <c:v>0.17485776257398392</c:v>
                </c:pt>
                <c:pt idx="159">
                  <c:v>0.19042372364606819</c:v>
                </c:pt>
                <c:pt idx="160">
                  <c:v>0.22981590888710765</c:v>
                </c:pt>
                <c:pt idx="161">
                  <c:v>0.24483033096623402</c:v>
                </c:pt>
                <c:pt idx="162">
                  <c:v>0.18675916110198645</c:v>
                </c:pt>
                <c:pt idx="163">
                  <c:v>0.19103807048420743</c:v>
                </c:pt>
                <c:pt idx="164">
                  <c:v>0.1600285677513518</c:v>
                </c:pt>
                <c:pt idx="165">
                  <c:v>0.11995726267261914</c:v>
                </c:pt>
                <c:pt idx="166">
                  <c:v>4.6054739711274349E-2</c:v>
                </c:pt>
                <c:pt idx="167">
                  <c:v>-3.0866126096988741E-3</c:v>
                </c:pt>
                <c:pt idx="168">
                  <c:v>4.4606219733045294E-2</c:v>
                </c:pt>
                <c:pt idx="169">
                  <c:v>3.9573017366126464E-2</c:v>
                </c:pt>
                <c:pt idx="170">
                  <c:v>9.0223543697537004E-2</c:v>
                </c:pt>
                <c:pt idx="171">
                  <c:v>0.12977738468440106</c:v>
                </c:pt>
                <c:pt idx="172">
                  <c:v>1.2993462419838262E-2</c:v>
                </c:pt>
                <c:pt idx="173">
                  <c:v>1.0702092492651537E-2</c:v>
                </c:pt>
                <c:pt idx="174">
                  <c:v>-2.5426308085802304E-2</c:v>
                </c:pt>
                <c:pt idx="175">
                  <c:v>-8.8514165665079785E-3</c:v>
                </c:pt>
                <c:pt idx="176">
                  <c:v>5.9640550729655184E-2</c:v>
                </c:pt>
                <c:pt idx="177">
                  <c:v>0.19214036637155582</c:v>
                </c:pt>
                <c:pt idx="178">
                  <c:v>0.22864707920154528</c:v>
                </c:pt>
                <c:pt idx="179">
                  <c:v>0.21723682637511441</c:v>
                </c:pt>
                <c:pt idx="180">
                  <c:v>0.23898293942027624</c:v>
                </c:pt>
                <c:pt idx="181">
                  <c:v>0.19450046509534077</c:v>
                </c:pt>
                <c:pt idx="182">
                  <c:v>0.21085513836679162</c:v>
                </c:pt>
                <c:pt idx="183">
                  <c:v>0.22044072437682052</c:v>
                </c:pt>
                <c:pt idx="184">
                  <c:v>0.20827027524415917</c:v>
                </c:pt>
                <c:pt idx="185">
                  <c:v>0.2037431470050316</c:v>
                </c:pt>
                <c:pt idx="186">
                  <c:v>0.19862167002609624</c:v>
                </c:pt>
                <c:pt idx="187">
                  <c:v>8.4929885665306168E-2</c:v>
                </c:pt>
                <c:pt idx="188">
                  <c:v>6.0371387175611781E-2</c:v>
                </c:pt>
                <c:pt idx="189">
                  <c:v>6.329571113034152E-2</c:v>
                </c:pt>
                <c:pt idx="190">
                  <c:v>0.10793973251531183</c:v>
                </c:pt>
                <c:pt idx="191">
                  <c:v>0.10903090147292081</c:v>
                </c:pt>
                <c:pt idx="192">
                  <c:v>0.17079630990100259</c:v>
                </c:pt>
                <c:pt idx="193">
                  <c:v>0.26610110062394798</c:v>
                </c:pt>
                <c:pt idx="194">
                  <c:v>1.3458908029441302E-2</c:v>
                </c:pt>
                <c:pt idx="195">
                  <c:v>1.8349357807436184E-2</c:v>
                </c:pt>
                <c:pt idx="196">
                  <c:v>2.3181072574422645E-2</c:v>
                </c:pt>
                <c:pt idx="197">
                  <c:v>-3.1753475669954428E-2</c:v>
                </c:pt>
                <c:pt idx="198">
                  <c:v>-7.8013613456805575E-2</c:v>
                </c:pt>
                <c:pt idx="199">
                  <c:v>-4.9890037364249684E-2</c:v>
                </c:pt>
                <c:pt idx="200">
                  <c:v>0.2256051961849031</c:v>
                </c:pt>
              </c:numCache>
            </c:numRef>
          </c:val>
          <c:extLst>
            <c:ext xmlns:c16="http://schemas.microsoft.com/office/drawing/2014/chart" uri="{C3380CC4-5D6E-409C-BE32-E72D297353CC}">
              <c16:uniqueId val="{00000003-3FD7-42E6-B6DB-77AF6D653963}"/>
            </c:ext>
          </c:extLst>
        </c:ser>
        <c:ser>
          <c:idx val="4"/>
          <c:order val="4"/>
          <c:tx>
            <c:strRef>
              <c:f>Contrib_chart!$AJ$2</c:f>
              <c:strCache>
                <c:ptCount val="1"/>
                <c:pt idx="0">
                  <c:v>FX</c:v>
                </c:pt>
              </c:strCache>
            </c:strRef>
          </c:tx>
          <c:spPr>
            <a:solidFill>
              <a:srgbClr val="1C2939"/>
            </a:solidFill>
          </c:spPr>
          <c:invertIfNegative val="0"/>
          <c:cat>
            <c:numRef>
              <c:f>Contrib_chart!$AE$3:$AE$204</c:f>
              <c:numCache>
                <c:formatCode>m/d/yyyy</c:formatCode>
                <c:ptCount val="202"/>
                <c:pt idx="0">
                  <c:v>39630</c:v>
                </c:pt>
                <c:pt idx="1">
                  <c:v>39661</c:v>
                </c:pt>
                <c:pt idx="2">
                  <c:v>39692</c:v>
                </c:pt>
                <c:pt idx="3">
                  <c:v>39722</c:v>
                </c:pt>
                <c:pt idx="4">
                  <c:v>39753</c:v>
                </c:pt>
                <c:pt idx="5">
                  <c:v>39783</c:v>
                </c:pt>
                <c:pt idx="6">
                  <c:v>39814</c:v>
                </c:pt>
                <c:pt idx="7">
                  <c:v>39845</c:v>
                </c:pt>
                <c:pt idx="8">
                  <c:v>39873</c:v>
                </c:pt>
                <c:pt idx="9">
                  <c:v>39904</c:v>
                </c:pt>
                <c:pt idx="10">
                  <c:v>39934</c:v>
                </c:pt>
                <c:pt idx="11">
                  <c:v>39965</c:v>
                </c:pt>
                <c:pt idx="12">
                  <c:v>39995</c:v>
                </c:pt>
                <c:pt idx="13">
                  <c:v>40026</c:v>
                </c:pt>
                <c:pt idx="14">
                  <c:v>40057</c:v>
                </c:pt>
                <c:pt idx="15">
                  <c:v>40087</c:v>
                </c:pt>
                <c:pt idx="16">
                  <c:v>40118</c:v>
                </c:pt>
                <c:pt idx="17">
                  <c:v>40148</c:v>
                </c:pt>
                <c:pt idx="18">
                  <c:v>40179</c:v>
                </c:pt>
                <c:pt idx="19">
                  <c:v>40210</c:v>
                </c:pt>
                <c:pt idx="20">
                  <c:v>40238</c:v>
                </c:pt>
                <c:pt idx="21">
                  <c:v>40269</c:v>
                </c:pt>
                <c:pt idx="22">
                  <c:v>40299</c:v>
                </c:pt>
                <c:pt idx="23">
                  <c:v>40330</c:v>
                </c:pt>
                <c:pt idx="24">
                  <c:v>40360</c:v>
                </c:pt>
                <c:pt idx="25">
                  <c:v>40391</c:v>
                </c:pt>
                <c:pt idx="26">
                  <c:v>40422</c:v>
                </c:pt>
                <c:pt idx="27">
                  <c:v>40452</c:v>
                </c:pt>
                <c:pt idx="28">
                  <c:v>40483</c:v>
                </c:pt>
                <c:pt idx="29">
                  <c:v>40513</c:v>
                </c:pt>
                <c:pt idx="30">
                  <c:v>40544</c:v>
                </c:pt>
                <c:pt idx="31">
                  <c:v>40575</c:v>
                </c:pt>
                <c:pt idx="32">
                  <c:v>40603</c:v>
                </c:pt>
                <c:pt idx="33">
                  <c:v>40634</c:v>
                </c:pt>
                <c:pt idx="34">
                  <c:v>40664</c:v>
                </c:pt>
                <c:pt idx="35">
                  <c:v>40695</c:v>
                </c:pt>
                <c:pt idx="36">
                  <c:v>40725</c:v>
                </c:pt>
                <c:pt idx="37">
                  <c:v>40756</c:v>
                </c:pt>
                <c:pt idx="38">
                  <c:v>40787</c:v>
                </c:pt>
                <c:pt idx="39">
                  <c:v>40817</c:v>
                </c:pt>
                <c:pt idx="40">
                  <c:v>40848</c:v>
                </c:pt>
                <c:pt idx="41">
                  <c:v>40878</c:v>
                </c:pt>
                <c:pt idx="42">
                  <c:v>40909</c:v>
                </c:pt>
                <c:pt idx="43">
                  <c:v>40940</c:v>
                </c:pt>
                <c:pt idx="44">
                  <c:v>40969</c:v>
                </c:pt>
                <c:pt idx="45">
                  <c:v>41000</c:v>
                </c:pt>
                <c:pt idx="46">
                  <c:v>41030</c:v>
                </c:pt>
                <c:pt idx="47">
                  <c:v>41061</c:v>
                </c:pt>
                <c:pt idx="48">
                  <c:v>41091</c:v>
                </c:pt>
                <c:pt idx="49">
                  <c:v>41122</c:v>
                </c:pt>
                <c:pt idx="50">
                  <c:v>41153</c:v>
                </c:pt>
                <c:pt idx="51">
                  <c:v>41183</c:v>
                </c:pt>
                <c:pt idx="52">
                  <c:v>41214</c:v>
                </c:pt>
                <c:pt idx="53">
                  <c:v>41244</c:v>
                </c:pt>
                <c:pt idx="54">
                  <c:v>41275</c:v>
                </c:pt>
                <c:pt idx="55">
                  <c:v>41306</c:v>
                </c:pt>
                <c:pt idx="56">
                  <c:v>41334</c:v>
                </c:pt>
                <c:pt idx="57">
                  <c:v>41365</c:v>
                </c:pt>
                <c:pt idx="58">
                  <c:v>41395</c:v>
                </c:pt>
                <c:pt idx="59">
                  <c:v>41426</c:v>
                </c:pt>
                <c:pt idx="60">
                  <c:v>41456</c:v>
                </c:pt>
                <c:pt idx="61">
                  <c:v>41487</c:v>
                </c:pt>
                <c:pt idx="62">
                  <c:v>41518</c:v>
                </c:pt>
                <c:pt idx="63">
                  <c:v>41548</c:v>
                </c:pt>
                <c:pt idx="64">
                  <c:v>41579</c:v>
                </c:pt>
                <c:pt idx="65">
                  <c:v>41609</c:v>
                </c:pt>
                <c:pt idx="66">
                  <c:v>41640</c:v>
                </c:pt>
                <c:pt idx="67">
                  <c:v>41671</c:v>
                </c:pt>
                <c:pt idx="68">
                  <c:v>41699</c:v>
                </c:pt>
                <c:pt idx="69">
                  <c:v>41730</c:v>
                </c:pt>
                <c:pt idx="70">
                  <c:v>41760</c:v>
                </c:pt>
                <c:pt idx="71">
                  <c:v>41791</c:v>
                </c:pt>
                <c:pt idx="72">
                  <c:v>41821</c:v>
                </c:pt>
                <c:pt idx="73">
                  <c:v>41852</c:v>
                </c:pt>
                <c:pt idx="74">
                  <c:v>41883</c:v>
                </c:pt>
                <c:pt idx="75">
                  <c:v>41913</c:v>
                </c:pt>
                <c:pt idx="76">
                  <c:v>41944</c:v>
                </c:pt>
                <c:pt idx="77">
                  <c:v>41974</c:v>
                </c:pt>
                <c:pt idx="78">
                  <c:v>42005</c:v>
                </c:pt>
                <c:pt idx="79">
                  <c:v>42036</c:v>
                </c:pt>
                <c:pt idx="80">
                  <c:v>42064</c:v>
                </c:pt>
                <c:pt idx="81">
                  <c:v>42095</c:v>
                </c:pt>
                <c:pt idx="82">
                  <c:v>42125</c:v>
                </c:pt>
                <c:pt idx="83">
                  <c:v>42156</c:v>
                </c:pt>
                <c:pt idx="84">
                  <c:v>42186</c:v>
                </c:pt>
                <c:pt idx="85">
                  <c:v>42217</c:v>
                </c:pt>
                <c:pt idx="86">
                  <c:v>42248</c:v>
                </c:pt>
                <c:pt idx="87">
                  <c:v>42278</c:v>
                </c:pt>
                <c:pt idx="88">
                  <c:v>42309</c:v>
                </c:pt>
                <c:pt idx="89">
                  <c:v>42339</c:v>
                </c:pt>
                <c:pt idx="90">
                  <c:v>42370</c:v>
                </c:pt>
                <c:pt idx="91">
                  <c:v>42401</c:v>
                </c:pt>
                <c:pt idx="92">
                  <c:v>42430</c:v>
                </c:pt>
                <c:pt idx="93">
                  <c:v>42461</c:v>
                </c:pt>
                <c:pt idx="94">
                  <c:v>42491</c:v>
                </c:pt>
                <c:pt idx="95">
                  <c:v>42522</c:v>
                </c:pt>
                <c:pt idx="96">
                  <c:v>42552</c:v>
                </c:pt>
                <c:pt idx="97">
                  <c:v>42583</c:v>
                </c:pt>
                <c:pt idx="98">
                  <c:v>42614</c:v>
                </c:pt>
                <c:pt idx="99">
                  <c:v>42644</c:v>
                </c:pt>
                <c:pt idx="100">
                  <c:v>42675</c:v>
                </c:pt>
                <c:pt idx="101">
                  <c:v>42705</c:v>
                </c:pt>
                <c:pt idx="102">
                  <c:v>42736</c:v>
                </c:pt>
                <c:pt idx="103">
                  <c:v>42767</c:v>
                </c:pt>
                <c:pt idx="104">
                  <c:v>42795</c:v>
                </c:pt>
                <c:pt idx="105">
                  <c:v>42826</c:v>
                </c:pt>
                <c:pt idx="106">
                  <c:v>42856</c:v>
                </c:pt>
                <c:pt idx="107">
                  <c:v>42887</c:v>
                </c:pt>
                <c:pt idx="108">
                  <c:v>42917</c:v>
                </c:pt>
                <c:pt idx="109">
                  <c:v>42948</c:v>
                </c:pt>
                <c:pt idx="110">
                  <c:v>42979</c:v>
                </c:pt>
                <c:pt idx="111">
                  <c:v>43009</c:v>
                </c:pt>
                <c:pt idx="112">
                  <c:v>43040</c:v>
                </c:pt>
                <c:pt idx="113">
                  <c:v>43070</c:v>
                </c:pt>
                <c:pt idx="114">
                  <c:v>43101</c:v>
                </c:pt>
                <c:pt idx="115">
                  <c:v>43132</c:v>
                </c:pt>
                <c:pt idx="116">
                  <c:v>43160</c:v>
                </c:pt>
                <c:pt idx="117">
                  <c:v>43191</c:v>
                </c:pt>
                <c:pt idx="118">
                  <c:v>43221</c:v>
                </c:pt>
                <c:pt idx="119">
                  <c:v>43252</c:v>
                </c:pt>
                <c:pt idx="120">
                  <c:v>43282</c:v>
                </c:pt>
                <c:pt idx="121">
                  <c:v>43313</c:v>
                </c:pt>
                <c:pt idx="122">
                  <c:v>43344</c:v>
                </c:pt>
                <c:pt idx="123">
                  <c:v>43374</c:v>
                </c:pt>
                <c:pt idx="124">
                  <c:v>43405</c:v>
                </c:pt>
                <c:pt idx="125">
                  <c:v>43435</c:v>
                </c:pt>
                <c:pt idx="126">
                  <c:v>43466</c:v>
                </c:pt>
                <c:pt idx="127">
                  <c:v>43497</c:v>
                </c:pt>
                <c:pt idx="128">
                  <c:v>43525</c:v>
                </c:pt>
                <c:pt idx="129">
                  <c:v>43556</c:v>
                </c:pt>
                <c:pt idx="130">
                  <c:v>43586</c:v>
                </c:pt>
                <c:pt idx="131">
                  <c:v>43617</c:v>
                </c:pt>
                <c:pt idx="132">
                  <c:v>43647</c:v>
                </c:pt>
                <c:pt idx="133">
                  <c:v>43678</c:v>
                </c:pt>
                <c:pt idx="134">
                  <c:v>43709</c:v>
                </c:pt>
                <c:pt idx="135">
                  <c:v>43739</c:v>
                </c:pt>
                <c:pt idx="136">
                  <c:v>43770</c:v>
                </c:pt>
                <c:pt idx="137">
                  <c:v>43800</c:v>
                </c:pt>
                <c:pt idx="138">
                  <c:v>43831</c:v>
                </c:pt>
                <c:pt idx="139">
                  <c:v>43862</c:v>
                </c:pt>
                <c:pt idx="140">
                  <c:v>43891</c:v>
                </c:pt>
                <c:pt idx="141">
                  <c:v>43922</c:v>
                </c:pt>
                <c:pt idx="142">
                  <c:v>43952</c:v>
                </c:pt>
                <c:pt idx="143">
                  <c:v>43983</c:v>
                </c:pt>
                <c:pt idx="144">
                  <c:v>44013</c:v>
                </c:pt>
                <c:pt idx="145">
                  <c:v>44044</c:v>
                </c:pt>
                <c:pt idx="146">
                  <c:v>44075</c:v>
                </c:pt>
                <c:pt idx="147">
                  <c:v>44105</c:v>
                </c:pt>
                <c:pt idx="148">
                  <c:v>44136</c:v>
                </c:pt>
                <c:pt idx="149">
                  <c:v>44166</c:v>
                </c:pt>
                <c:pt idx="150">
                  <c:v>44197</c:v>
                </c:pt>
                <c:pt idx="151">
                  <c:v>44228</c:v>
                </c:pt>
                <c:pt idx="152">
                  <c:v>44256</c:v>
                </c:pt>
                <c:pt idx="153">
                  <c:v>44287</c:v>
                </c:pt>
                <c:pt idx="154">
                  <c:v>44317</c:v>
                </c:pt>
                <c:pt idx="155">
                  <c:v>44348</c:v>
                </c:pt>
                <c:pt idx="156">
                  <c:v>44378</c:v>
                </c:pt>
                <c:pt idx="157">
                  <c:v>44409</c:v>
                </c:pt>
                <c:pt idx="158">
                  <c:v>44440</c:v>
                </c:pt>
                <c:pt idx="159">
                  <c:v>44470</c:v>
                </c:pt>
                <c:pt idx="160">
                  <c:v>44501</c:v>
                </c:pt>
                <c:pt idx="161">
                  <c:v>44531</c:v>
                </c:pt>
                <c:pt idx="162">
                  <c:v>44562</c:v>
                </c:pt>
                <c:pt idx="163">
                  <c:v>44593</c:v>
                </c:pt>
                <c:pt idx="164">
                  <c:v>44621</c:v>
                </c:pt>
                <c:pt idx="165">
                  <c:v>44652</c:v>
                </c:pt>
                <c:pt idx="166">
                  <c:v>44682</c:v>
                </c:pt>
                <c:pt idx="167">
                  <c:v>44713</c:v>
                </c:pt>
                <c:pt idx="168">
                  <c:v>44743</c:v>
                </c:pt>
                <c:pt idx="169">
                  <c:v>44774</c:v>
                </c:pt>
                <c:pt idx="170">
                  <c:v>44805</c:v>
                </c:pt>
                <c:pt idx="171">
                  <c:v>44835</c:v>
                </c:pt>
                <c:pt idx="172">
                  <c:v>44866</c:v>
                </c:pt>
                <c:pt idx="173">
                  <c:v>44896</c:v>
                </c:pt>
                <c:pt idx="174">
                  <c:v>44927</c:v>
                </c:pt>
                <c:pt idx="175">
                  <c:v>44958</c:v>
                </c:pt>
                <c:pt idx="176">
                  <c:v>44986</c:v>
                </c:pt>
                <c:pt idx="177">
                  <c:v>45017</c:v>
                </c:pt>
                <c:pt idx="178">
                  <c:v>45047</c:v>
                </c:pt>
                <c:pt idx="179">
                  <c:v>45078</c:v>
                </c:pt>
                <c:pt idx="180">
                  <c:v>45108</c:v>
                </c:pt>
                <c:pt idx="181">
                  <c:v>45139</c:v>
                </c:pt>
                <c:pt idx="182">
                  <c:v>45170</c:v>
                </c:pt>
                <c:pt idx="183">
                  <c:v>45200</c:v>
                </c:pt>
                <c:pt idx="184">
                  <c:v>45231</c:v>
                </c:pt>
                <c:pt idx="185">
                  <c:v>45261</c:v>
                </c:pt>
                <c:pt idx="186">
                  <c:v>45292</c:v>
                </c:pt>
                <c:pt idx="187">
                  <c:v>45323</c:v>
                </c:pt>
                <c:pt idx="188">
                  <c:v>45352</c:v>
                </c:pt>
                <c:pt idx="189">
                  <c:v>45383</c:v>
                </c:pt>
                <c:pt idx="190">
                  <c:v>45413</c:v>
                </c:pt>
                <c:pt idx="191">
                  <c:v>45444</c:v>
                </c:pt>
                <c:pt idx="192">
                  <c:v>45474</c:v>
                </c:pt>
                <c:pt idx="193">
                  <c:v>45505</c:v>
                </c:pt>
                <c:pt idx="194">
                  <c:v>45536</c:v>
                </c:pt>
                <c:pt idx="195">
                  <c:v>45566</c:v>
                </c:pt>
                <c:pt idx="196">
                  <c:v>45597</c:v>
                </c:pt>
                <c:pt idx="197">
                  <c:v>45627</c:v>
                </c:pt>
                <c:pt idx="198">
                  <c:v>45658</c:v>
                </c:pt>
                <c:pt idx="199">
                  <c:v>45689</c:v>
                </c:pt>
                <c:pt idx="200">
                  <c:v>45717</c:v>
                </c:pt>
                <c:pt idx="201">
                  <c:v>45748</c:v>
                </c:pt>
              </c:numCache>
            </c:numRef>
          </c:cat>
          <c:val>
            <c:numRef>
              <c:f>Contrib_chart!$AJ$3:$AJ$203</c:f>
              <c:numCache>
                <c:formatCode>0.0000</c:formatCode>
                <c:ptCount val="201"/>
                <c:pt idx="0">
                  <c:v>0</c:v>
                </c:pt>
                <c:pt idx="1">
                  <c:v>-0.12417241907224369</c:v>
                </c:pt>
                <c:pt idx="2">
                  <c:v>-0.1548280673510028</c:v>
                </c:pt>
                <c:pt idx="3">
                  <c:v>-0.19039580293179548</c:v>
                </c:pt>
                <c:pt idx="4">
                  <c:v>-0.18942284550285235</c:v>
                </c:pt>
                <c:pt idx="5">
                  <c:v>-8.671151843343794E-2</c:v>
                </c:pt>
                <c:pt idx="6">
                  <c:v>-0.10650743884738113</c:v>
                </c:pt>
                <c:pt idx="7">
                  <c:v>-0.10730905900543679</c:v>
                </c:pt>
                <c:pt idx="8">
                  <c:v>-5.9828406055593752E-2</c:v>
                </c:pt>
                <c:pt idx="9">
                  <c:v>5.5443219191131897E-3</c:v>
                </c:pt>
                <c:pt idx="10">
                  <c:v>8.5269833991898691E-2</c:v>
                </c:pt>
                <c:pt idx="11">
                  <c:v>1.3278719895913111E-2</c:v>
                </c:pt>
                <c:pt idx="12">
                  <c:v>9.2241040928438323E-2</c:v>
                </c:pt>
                <c:pt idx="13">
                  <c:v>0.15260786922241507</c:v>
                </c:pt>
                <c:pt idx="14">
                  <c:v>0.14859080114329196</c:v>
                </c:pt>
                <c:pt idx="15">
                  <c:v>0.12314184239127522</c:v>
                </c:pt>
                <c:pt idx="16">
                  <c:v>8.9079715574858886E-2</c:v>
                </c:pt>
                <c:pt idx="17">
                  <c:v>5.9527868339208971E-2</c:v>
                </c:pt>
                <c:pt idx="18">
                  <c:v>2.9589998247655673E-2</c:v>
                </c:pt>
                <c:pt idx="19">
                  <c:v>2.7958779495100481E-2</c:v>
                </c:pt>
                <c:pt idx="20">
                  <c:v>-7.4982436290877419E-3</c:v>
                </c:pt>
                <c:pt idx="21">
                  <c:v>-7.7838482613219974E-3</c:v>
                </c:pt>
                <c:pt idx="22">
                  <c:v>-7.6730198946150047E-2</c:v>
                </c:pt>
                <c:pt idx="23">
                  <c:v>-4.9432949063370382E-2</c:v>
                </c:pt>
                <c:pt idx="24">
                  <c:v>-2.2986250077654934E-3</c:v>
                </c:pt>
                <c:pt idx="25">
                  <c:v>4.3960338751828742E-4</c:v>
                </c:pt>
                <c:pt idx="26">
                  <c:v>2.3031583238888827E-2</c:v>
                </c:pt>
                <c:pt idx="27">
                  <c:v>4.1318904850929733E-2</c:v>
                </c:pt>
                <c:pt idx="28">
                  <c:v>4.272472263624362E-2</c:v>
                </c:pt>
                <c:pt idx="29">
                  <c:v>6.9980911014324687E-2</c:v>
                </c:pt>
                <c:pt idx="30">
                  <c:v>3.5789657138023817E-2</c:v>
                </c:pt>
                <c:pt idx="31">
                  <c:v>3.0671747784335138E-2</c:v>
                </c:pt>
                <c:pt idx="32">
                  <c:v>1.9181508441632675E-2</c:v>
                </c:pt>
                <c:pt idx="33">
                  <c:v>2.4749520939626457E-2</c:v>
                </c:pt>
                <c:pt idx="34">
                  <c:v>4.6915413306196613E-2</c:v>
                </c:pt>
                <c:pt idx="35">
                  <c:v>3.0509715367993198E-2</c:v>
                </c:pt>
                <c:pt idx="36">
                  <c:v>3.3302606650935512E-2</c:v>
                </c:pt>
                <c:pt idx="37">
                  <c:v>1.5186462130542524E-2</c:v>
                </c:pt>
                <c:pt idx="38">
                  <c:v>-7.413875588892184E-2</c:v>
                </c:pt>
                <c:pt idx="39">
                  <c:v>-6.8947487956607489E-2</c:v>
                </c:pt>
                <c:pt idx="40">
                  <c:v>-7.4633023464715675E-2</c:v>
                </c:pt>
                <c:pt idx="41">
                  <c:v>-0.11541897057733087</c:v>
                </c:pt>
                <c:pt idx="42">
                  <c:v>-9.4134426086494222E-2</c:v>
                </c:pt>
                <c:pt idx="43">
                  <c:v>-7.2326699717273901E-2</c:v>
                </c:pt>
                <c:pt idx="44">
                  <c:v>-5.8297464316280452E-3</c:v>
                </c:pt>
                <c:pt idx="45">
                  <c:v>-2.7110165600816027E-2</c:v>
                </c:pt>
                <c:pt idx="46">
                  <c:v>-3.8778211788130297E-2</c:v>
                </c:pt>
                <c:pt idx="47">
                  <c:v>1.401992851123242E-2</c:v>
                </c:pt>
                <c:pt idx="48">
                  <c:v>-1.5667944218488997E-2</c:v>
                </c:pt>
                <c:pt idx="49">
                  <c:v>-1.1451163270341418E-2</c:v>
                </c:pt>
                <c:pt idx="50">
                  <c:v>6.1138379396201911E-3</c:v>
                </c:pt>
                <c:pt idx="51">
                  <c:v>-1.5583447336209743E-2</c:v>
                </c:pt>
                <c:pt idx="52">
                  <c:v>1.4910267455039801E-2</c:v>
                </c:pt>
                <c:pt idx="53">
                  <c:v>-5.3324358203940461E-4</c:v>
                </c:pt>
                <c:pt idx="54">
                  <c:v>-1.2190911230253213E-2</c:v>
                </c:pt>
                <c:pt idx="55">
                  <c:v>-3.5042662128745267E-2</c:v>
                </c:pt>
                <c:pt idx="56">
                  <c:v>-5.7424929609257665E-2</c:v>
                </c:pt>
                <c:pt idx="57">
                  <c:v>-4.7856888210537324E-2</c:v>
                </c:pt>
                <c:pt idx="58">
                  <c:v>-8.1733573764139714E-2</c:v>
                </c:pt>
                <c:pt idx="59">
                  <c:v>-8.6161910700529629E-2</c:v>
                </c:pt>
                <c:pt idx="60">
                  <c:v>-7.0762313680221553E-2</c:v>
                </c:pt>
                <c:pt idx="61">
                  <c:v>-6.4011837705483701E-2</c:v>
                </c:pt>
                <c:pt idx="62">
                  <c:v>-2.0983828898694379E-2</c:v>
                </c:pt>
                <c:pt idx="63">
                  <c:v>-1.6565652970657475E-2</c:v>
                </c:pt>
                <c:pt idx="64">
                  <c:v>6.429854994797285E-3</c:v>
                </c:pt>
                <c:pt idx="65">
                  <c:v>-2.6935989341843711E-3</c:v>
                </c:pt>
                <c:pt idx="66">
                  <c:v>-2.3471357769141225E-2</c:v>
                </c:pt>
                <c:pt idx="67">
                  <c:v>2.6992197993414953E-2</c:v>
                </c:pt>
                <c:pt idx="68">
                  <c:v>2.1276546104454855E-2</c:v>
                </c:pt>
                <c:pt idx="69">
                  <c:v>4.0417667278584972E-2</c:v>
                </c:pt>
                <c:pt idx="70">
                  <c:v>5.5339974149595003E-2</c:v>
                </c:pt>
                <c:pt idx="71">
                  <c:v>6.5025478288177924E-2</c:v>
                </c:pt>
                <c:pt idx="72">
                  <c:v>5.5805910813550047E-2</c:v>
                </c:pt>
                <c:pt idx="73">
                  <c:v>2.8326247295960855E-3</c:v>
                </c:pt>
                <c:pt idx="74">
                  <c:v>-6.5121843297201804E-2</c:v>
                </c:pt>
                <c:pt idx="75">
                  <c:v>-0.10419524117577812</c:v>
                </c:pt>
                <c:pt idx="76">
                  <c:v>-0.12547657480574154</c:v>
                </c:pt>
                <c:pt idx="77">
                  <c:v>-0.12806404820254691</c:v>
                </c:pt>
                <c:pt idx="78">
                  <c:v>-0.12318387992994667</c:v>
                </c:pt>
                <c:pt idx="79">
                  <c:v>-0.10702863564944401</c:v>
                </c:pt>
                <c:pt idx="80">
                  <c:v>-9.7856988988539922E-2</c:v>
                </c:pt>
                <c:pt idx="81">
                  <c:v>-4.9246952646702667E-2</c:v>
                </c:pt>
                <c:pt idx="82">
                  <c:v>-5.0243189474564673E-2</c:v>
                </c:pt>
                <c:pt idx="83">
                  <c:v>-3.7994766433947072E-2</c:v>
                </c:pt>
                <c:pt idx="84">
                  <c:v>-4.2936947161552858E-2</c:v>
                </c:pt>
                <c:pt idx="85">
                  <c:v>-2.0318848217225703E-2</c:v>
                </c:pt>
                <c:pt idx="86">
                  <c:v>4.8912356465712157E-3</c:v>
                </c:pt>
                <c:pt idx="87">
                  <c:v>-2.2573300239392954E-2</c:v>
                </c:pt>
                <c:pt idx="88">
                  <c:v>-4.2263890804671118E-3</c:v>
                </c:pt>
                <c:pt idx="89">
                  <c:v>1.6542780291375184E-2</c:v>
                </c:pt>
                <c:pt idx="90">
                  <c:v>4.564730614451469E-2</c:v>
                </c:pt>
                <c:pt idx="91">
                  <c:v>2.9690397389207417E-2</c:v>
                </c:pt>
                <c:pt idx="92">
                  <c:v>7.2853573371242042E-2</c:v>
                </c:pt>
                <c:pt idx="93">
                  <c:v>8.9268400659982663E-2</c:v>
                </c:pt>
                <c:pt idx="94">
                  <c:v>8.421232078757146E-2</c:v>
                </c:pt>
                <c:pt idx="95">
                  <c:v>9.4899340527238557E-2</c:v>
                </c:pt>
                <c:pt idx="96">
                  <c:v>0.10165015343472104</c:v>
                </c:pt>
                <c:pt idx="97">
                  <c:v>9.8032137049175072E-2</c:v>
                </c:pt>
                <c:pt idx="98">
                  <c:v>7.7597390131380076E-2</c:v>
                </c:pt>
                <c:pt idx="99">
                  <c:v>5.5113288895051932E-2</c:v>
                </c:pt>
                <c:pt idx="100">
                  <c:v>4.1808939080475789E-2</c:v>
                </c:pt>
                <c:pt idx="101">
                  <c:v>9.4524325746717444E-3</c:v>
                </c:pt>
                <c:pt idx="102">
                  <c:v>1.8106734749151268E-2</c:v>
                </c:pt>
                <c:pt idx="103">
                  <c:v>1.5016903734336775E-2</c:v>
                </c:pt>
                <c:pt idx="104">
                  <c:v>1.9388126361372996E-2</c:v>
                </c:pt>
                <c:pt idx="105">
                  <c:v>2.921069684199042E-2</c:v>
                </c:pt>
                <c:pt idx="106">
                  <c:v>5.3987210682910021E-2</c:v>
                </c:pt>
                <c:pt idx="107">
                  <c:v>4.2330236364177959E-2</c:v>
                </c:pt>
                <c:pt idx="108">
                  <c:v>3.4232486724823617E-2</c:v>
                </c:pt>
                <c:pt idx="109">
                  <c:v>4.9529715071426382E-3</c:v>
                </c:pt>
                <c:pt idx="110">
                  <c:v>-5.5986650826609788E-3</c:v>
                </c:pt>
                <c:pt idx="111">
                  <c:v>-2.4207153978693316E-2</c:v>
                </c:pt>
                <c:pt idx="112">
                  <c:v>-1.123347617004671E-2</c:v>
                </c:pt>
                <c:pt idx="113">
                  <c:v>-1.7020843710960184E-2</c:v>
                </c:pt>
                <c:pt idx="114">
                  <c:v>-4.959454945169791E-2</c:v>
                </c:pt>
                <c:pt idx="115">
                  <c:v>-2.4520982665458803E-2</c:v>
                </c:pt>
                <c:pt idx="116">
                  <c:v>-3.2144294666071695E-2</c:v>
                </c:pt>
                <c:pt idx="117">
                  <c:v>-3.0095773765042896E-2</c:v>
                </c:pt>
                <c:pt idx="118">
                  <c:v>-4.6168457016743186E-2</c:v>
                </c:pt>
                <c:pt idx="119">
                  <c:v>-3.9951113746579392E-3</c:v>
                </c:pt>
                <c:pt idx="120">
                  <c:v>6.2963023972757617E-2</c:v>
                </c:pt>
                <c:pt idx="121">
                  <c:v>5.3396179838387854E-2</c:v>
                </c:pt>
                <c:pt idx="122">
                  <c:v>6.892617649709705E-2</c:v>
                </c:pt>
                <c:pt idx="123">
                  <c:v>8.0264645519682321E-2</c:v>
                </c:pt>
                <c:pt idx="124">
                  <c:v>8.9328346718688723E-2</c:v>
                </c:pt>
                <c:pt idx="125">
                  <c:v>5.4277018864968135E-2</c:v>
                </c:pt>
                <c:pt idx="126">
                  <c:v>-1.8471865333137303E-2</c:v>
                </c:pt>
                <c:pt idx="127">
                  <c:v>-1.9185280461815654E-2</c:v>
                </c:pt>
                <c:pt idx="128">
                  <c:v>-3.4578018385607215E-2</c:v>
                </c:pt>
                <c:pt idx="129">
                  <c:v>-3.7968928910765719E-2</c:v>
                </c:pt>
                <c:pt idx="130">
                  <c:v>-1.1855298900510841E-2</c:v>
                </c:pt>
                <c:pt idx="131">
                  <c:v>1.0146561475820593E-2</c:v>
                </c:pt>
                <c:pt idx="132">
                  <c:v>2.7124272640642336E-2</c:v>
                </c:pt>
                <c:pt idx="133">
                  <c:v>8.2552643122113203E-2</c:v>
                </c:pt>
                <c:pt idx="134">
                  <c:v>8.432614079722002E-2</c:v>
                </c:pt>
                <c:pt idx="135">
                  <c:v>8.2339658193945606E-2</c:v>
                </c:pt>
                <c:pt idx="136">
                  <c:v>3.9584041687572541E-2</c:v>
                </c:pt>
                <c:pt idx="137">
                  <c:v>3.2654577890434119E-2</c:v>
                </c:pt>
                <c:pt idx="138">
                  <c:v>1.6544487559461536E-2</c:v>
                </c:pt>
                <c:pt idx="139">
                  <c:v>-2.6746924103690606E-2</c:v>
                </c:pt>
                <c:pt idx="140">
                  <c:v>-3.8188878209501946E-2</c:v>
                </c:pt>
                <c:pt idx="141">
                  <c:v>-2.8576621134519278E-2</c:v>
                </c:pt>
                <c:pt idx="142">
                  <c:v>4.9078667631653541E-3</c:v>
                </c:pt>
                <c:pt idx="143">
                  <c:v>-5.369456987073396E-3</c:v>
                </c:pt>
                <c:pt idx="144">
                  <c:v>3.0738805993275678E-2</c:v>
                </c:pt>
                <c:pt idx="145">
                  <c:v>9.9626795344729541E-3</c:v>
                </c:pt>
                <c:pt idx="146">
                  <c:v>3.9750710497587259E-3</c:v>
                </c:pt>
                <c:pt idx="147">
                  <c:v>-1.9659423111630811E-2</c:v>
                </c:pt>
                <c:pt idx="148">
                  <c:v>-4.1047644036107889E-2</c:v>
                </c:pt>
                <c:pt idx="149">
                  <c:v>-2.5281292678577406E-2</c:v>
                </c:pt>
                <c:pt idx="150">
                  <c:v>-7.3992528928746054E-2</c:v>
                </c:pt>
                <c:pt idx="151">
                  <c:v>-4.9316544545803448E-2</c:v>
                </c:pt>
                <c:pt idx="152">
                  <c:v>-3.7078980816697443E-2</c:v>
                </c:pt>
                <c:pt idx="153">
                  <c:v>-1.6454115458507088E-2</c:v>
                </c:pt>
                <c:pt idx="154">
                  <c:v>-3.2511855070523579E-2</c:v>
                </c:pt>
                <c:pt idx="155">
                  <c:v>-4.5982381088334058E-2</c:v>
                </c:pt>
                <c:pt idx="156">
                  <c:v>-1.0499844943605108E-2</c:v>
                </c:pt>
                <c:pt idx="157">
                  <c:v>-1.1879006249766563E-2</c:v>
                </c:pt>
                <c:pt idx="158">
                  <c:v>-2.8650013461516435E-2</c:v>
                </c:pt>
                <c:pt idx="159">
                  <c:v>-4.0938335204392003E-2</c:v>
                </c:pt>
                <c:pt idx="160">
                  <c:v>-5.2019199120871745E-2</c:v>
                </c:pt>
                <c:pt idx="161">
                  <c:v>-6.0155069691333454E-2</c:v>
                </c:pt>
                <c:pt idx="162">
                  <c:v>-6.2001200162599357E-2</c:v>
                </c:pt>
                <c:pt idx="163">
                  <c:v>-8.0714139610895796E-2</c:v>
                </c:pt>
                <c:pt idx="164">
                  <c:v>-5.9223554166878287E-2</c:v>
                </c:pt>
                <c:pt idx="165">
                  <c:v>-3.4729863651863799E-2</c:v>
                </c:pt>
                <c:pt idx="166">
                  <c:v>2.0302055164826485E-2</c:v>
                </c:pt>
                <c:pt idx="167">
                  <c:v>-7.831208927522211E-4</c:v>
                </c:pt>
                <c:pt idx="168">
                  <c:v>-5.0460815825558337E-4</c:v>
                </c:pt>
                <c:pt idx="169">
                  <c:v>2.9000449908916884E-2</c:v>
                </c:pt>
                <c:pt idx="170">
                  <c:v>3.2084835957785426E-2</c:v>
                </c:pt>
                <c:pt idx="171">
                  <c:v>5.3839172975515437E-2</c:v>
                </c:pt>
                <c:pt idx="172">
                  <c:v>3.7465160723696642E-2</c:v>
                </c:pt>
                <c:pt idx="173">
                  <c:v>5.1445864746871448E-2</c:v>
                </c:pt>
                <c:pt idx="174">
                  <c:v>4.8155865407034197E-2</c:v>
                </c:pt>
                <c:pt idx="175">
                  <c:v>3.5556428743597039E-2</c:v>
                </c:pt>
                <c:pt idx="176">
                  <c:v>4.2703429345267073E-2</c:v>
                </c:pt>
                <c:pt idx="177">
                  <c:v>1.0462540480436204E-2</c:v>
                </c:pt>
                <c:pt idx="178">
                  <c:v>2.0300112039572927E-2</c:v>
                </c:pt>
                <c:pt idx="179">
                  <c:v>6.5562604432999258E-2</c:v>
                </c:pt>
                <c:pt idx="180">
                  <c:v>6.4902878604332179E-2</c:v>
                </c:pt>
                <c:pt idx="181">
                  <c:v>5.9143439207133115E-2</c:v>
                </c:pt>
                <c:pt idx="182">
                  <c:v>3.7594666828674538E-2</c:v>
                </c:pt>
                <c:pt idx="183">
                  <c:v>2.9584437315748939E-2</c:v>
                </c:pt>
                <c:pt idx="184">
                  <c:v>3.5574308493755663E-3</c:v>
                </c:pt>
                <c:pt idx="185">
                  <c:v>-1.6381093662694256E-2</c:v>
                </c:pt>
                <c:pt idx="186">
                  <c:v>-1.8323728870472553E-2</c:v>
                </c:pt>
                <c:pt idx="187">
                  <c:v>-1.9572326692830076E-2</c:v>
                </c:pt>
                <c:pt idx="188">
                  <c:v>-8.2800478548071734E-3</c:v>
                </c:pt>
                <c:pt idx="189">
                  <c:v>-2.3116165870960145E-2</c:v>
                </c:pt>
                <c:pt idx="190">
                  <c:v>-7.5779851996241286E-3</c:v>
                </c:pt>
                <c:pt idx="191">
                  <c:v>-2.6419211019527728E-2</c:v>
                </c:pt>
                <c:pt idx="192">
                  <c:v>-1.0176908393664757E-2</c:v>
                </c:pt>
                <c:pt idx="193">
                  <c:v>-1.7584477213050407E-3</c:v>
                </c:pt>
                <c:pt idx="194">
                  <c:v>4.3135648799992243E-3</c:v>
                </c:pt>
                <c:pt idx="195">
                  <c:v>-1.7016595706574175E-3</c:v>
                </c:pt>
                <c:pt idx="196">
                  <c:v>-5.2993236045690006E-3</c:v>
                </c:pt>
                <c:pt idx="197">
                  <c:v>-1.3810988172033129E-2</c:v>
                </c:pt>
                <c:pt idx="198">
                  <c:v>-1.9966226463225142E-2</c:v>
                </c:pt>
                <c:pt idx="199">
                  <c:v>-9.6799045848769555E-3</c:v>
                </c:pt>
                <c:pt idx="200">
                  <c:v>2.3276097173095698E-3</c:v>
                </c:pt>
              </c:numCache>
            </c:numRef>
          </c:val>
          <c:extLst>
            <c:ext xmlns:c16="http://schemas.microsoft.com/office/drawing/2014/chart" uri="{C3380CC4-5D6E-409C-BE32-E72D297353CC}">
              <c16:uniqueId val="{00000004-3FD7-42E6-B6DB-77AF6D653963}"/>
            </c:ext>
          </c:extLst>
        </c:ser>
        <c:dLbls>
          <c:showLegendKey val="0"/>
          <c:showVal val="0"/>
          <c:showCatName val="0"/>
          <c:showSerName val="0"/>
          <c:showPercent val="0"/>
          <c:showBubbleSize val="0"/>
        </c:dLbls>
        <c:gapWidth val="0"/>
        <c:overlap val="100"/>
        <c:axId val="802392704"/>
        <c:axId val="802423168"/>
      </c:barChart>
      <c:lineChart>
        <c:grouping val="standard"/>
        <c:varyColors val="0"/>
        <c:ser>
          <c:idx val="7"/>
          <c:order val="5"/>
          <c:tx>
            <c:strRef>
              <c:f>Contrib_chart!$AK$2</c:f>
              <c:strCache>
                <c:ptCount val="1"/>
                <c:pt idx="0">
                  <c:v>Chinese Financial Conditions Index</c:v>
                </c:pt>
              </c:strCache>
            </c:strRef>
          </c:tx>
          <c:spPr>
            <a:ln w="12700" cmpd="sng">
              <a:solidFill>
                <a:srgbClr val="000000"/>
              </a:solidFill>
              <a:prstDash val="sysDash"/>
            </a:ln>
            <a:effectLst/>
          </c:spPr>
          <c:marker>
            <c:symbol val="none"/>
          </c:marker>
          <c:cat>
            <c:numRef>
              <c:f>Contrib_chart!$AE$3:$AE$204</c:f>
              <c:numCache>
                <c:formatCode>m/d/yyyy</c:formatCode>
                <c:ptCount val="202"/>
                <c:pt idx="0">
                  <c:v>39630</c:v>
                </c:pt>
                <c:pt idx="1">
                  <c:v>39661</c:v>
                </c:pt>
                <c:pt idx="2">
                  <c:v>39692</c:v>
                </c:pt>
                <c:pt idx="3">
                  <c:v>39722</c:v>
                </c:pt>
                <c:pt idx="4">
                  <c:v>39753</c:v>
                </c:pt>
                <c:pt idx="5">
                  <c:v>39783</c:v>
                </c:pt>
                <c:pt idx="6">
                  <c:v>39814</c:v>
                </c:pt>
                <c:pt idx="7">
                  <c:v>39845</c:v>
                </c:pt>
                <c:pt idx="8">
                  <c:v>39873</c:v>
                </c:pt>
                <c:pt idx="9">
                  <c:v>39904</c:v>
                </c:pt>
                <c:pt idx="10">
                  <c:v>39934</c:v>
                </c:pt>
                <c:pt idx="11">
                  <c:v>39965</c:v>
                </c:pt>
                <c:pt idx="12">
                  <c:v>39995</c:v>
                </c:pt>
                <c:pt idx="13">
                  <c:v>40026</c:v>
                </c:pt>
                <c:pt idx="14">
                  <c:v>40057</c:v>
                </c:pt>
                <c:pt idx="15">
                  <c:v>40087</c:v>
                </c:pt>
                <c:pt idx="16">
                  <c:v>40118</c:v>
                </c:pt>
                <c:pt idx="17">
                  <c:v>40148</c:v>
                </c:pt>
                <c:pt idx="18">
                  <c:v>40179</c:v>
                </c:pt>
                <c:pt idx="19">
                  <c:v>40210</c:v>
                </c:pt>
                <c:pt idx="20">
                  <c:v>40238</c:v>
                </c:pt>
                <c:pt idx="21">
                  <c:v>40269</c:v>
                </c:pt>
                <c:pt idx="22">
                  <c:v>40299</c:v>
                </c:pt>
                <c:pt idx="23">
                  <c:v>40330</c:v>
                </c:pt>
                <c:pt idx="24">
                  <c:v>40360</c:v>
                </c:pt>
                <c:pt idx="25">
                  <c:v>40391</c:v>
                </c:pt>
                <c:pt idx="26">
                  <c:v>40422</c:v>
                </c:pt>
                <c:pt idx="27">
                  <c:v>40452</c:v>
                </c:pt>
                <c:pt idx="28">
                  <c:v>40483</c:v>
                </c:pt>
                <c:pt idx="29">
                  <c:v>40513</c:v>
                </c:pt>
                <c:pt idx="30">
                  <c:v>40544</c:v>
                </c:pt>
                <c:pt idx="31">
                  <c:v>40575</c:v>
                </c:pt>
                <c:pt idx="32">
                  <c:v>40603</c:v>
                </c:pt>
                <c:pt idx="33">
                  <c:v>40634</c:v>
                </c:pt>
                <c:pt idx="34">
                  <c:v>40664</c:v>
                </c:pt>
                <c:pt idx="35">
                  <c:v>40695</c:v>
                </c:pt>
                <c:pt idx="36">
                  <c:v>40725</c:v>
                </c:pt>
                <c:pt idx="37">
                  <c:v>40756</c:v>
                </c:pt>
                <c:pt idx="38">
                  <c:v>40787</c:v>
                </c:pt>
                <c:pt idx="39">
                  <c:v>40817</c:v>
                </c:pt>
                <c:pt idx="40">
                  <c:v>40848</c:v>
                </c:pt>
                <c:pt idx="41">
                  <c:v>40878</c:v>
                </c:pt>
                <c:pt idx="42">
                  <c:v>40909</c:v>
                </c:pt>
                <c:pt idx="43">
                  <c:v>40940</c:v>
                </c:pt>
                <c:pt idx="44">
                  <c:v>40969</c:v>
                </c:pt>
                <c:pt idx="45">
                  <c:v>41000</c:v>
                </c:pt>
                <c:pt idx="46">
                  <c:v>41030</c:v>
                </c:pt>
                <c:pt idx="47">
                  <c:v>41061</c:v>
                </c:pt>
                <c:pt idx="48">
                  <c:v>41091</c:v>
                </c:pt>
                <c:pt idx="49">
                  <c:v>41122</c:v>
                </c:pt>
                <c:pt idx="50">
                  <c:v>41153</c:v>
                </c:pt>
                <c:pt idx="51">
                  <c:v>41183</c:v>
                </c:pt>
                <c:pt idx="52">
                  <c:v>41214</c:v>
                </c:pt>
                <c:pt idx="53">
                  <c:v>41244</c:v>
                </c:pt>
                <c:pt idx="54">
                  <c:v>41275</c:v>
                </c:pt>
                <c:pt idx="55">
                  <c:v>41306</c:v>
                </c:pt>
                <c:pt idx="56">
                  <c:v>41334</c:v>
                </c:pt>
                <c:pt idx="57">
                  <c:v>41365</c:v>
                </c:pt>
                <c:pt idx="58">
                  <c:v>41395</c:v>
                </c:pt>
                <c:pt idx="59">
                  <c:v>41426</c:v>
                </c:pt>
                <c:pt idx="60">
                  <c:v>41456</c:v>
                </c:pt>
                <c:pt idx="61">
                  <c:v>41487</c:v>
                </c:pt>
                <c:pt idx="62">
                  <c:v>41518</c:v>
                </c:pt>
                <c:pt idx="63">
                  <c:v>41548</c:v>
                </c:pt>
                <c:pt idx="64">
                  <c:v>41579</c:v>
                </c:pt>
                <c:pt idx="65">
                  <c:v>41609</c:v>
                </c:pt>
                <c:pt idx="66">
                  <c:v>41640</c:v>
                </c:pt>
                <c:pt idx="67">
                  <c:v>41671</c:v>
                </c:pt>
                <c:pt idx="68">
                  <c:v>41699</c:v>
                </c:pt>
                <c:pt idx="69">
                  <c:v>41730</c:v>
                </c:pt>
                <c:pt idx="70">
                  <c:v>41760</c:v>
                </c:pt>
                <c:pt idx="71">
                  <c:v>41791</c:v>
                </c:pt>
                <c:pt idx="72">
                  <c:v>41821</c:v>
                </c:pt>
                <c:pt idx="73">
                  <c:v>41852</c:v>
                </c:pt>
                <c:pt idx="74">
                  <c:v>41883</c:v>
                </c:pt>
                <c:pt idx="75">
                  <c:v>41913</c:v>
                </c:pt>
                <c:pt idx="76">
                  <c:v>41944</c:v>
                </c:pt>
                <c:pt idx="77">
                  <c:v>41974</c:v>
                </c:pt>
                <c:pt idx="78">
                  <c:v>42005</c:v>
                </c:pt>
                <c:pt idx="79">
                  <c:v>42036</c:v>
                </c:pt>
                <c:pt idx="80">
                  <c:v>42064</c:v>
                </c:pt>
                <c:pt idx="81">
                  <c:v>42095</c:v>
                </c:pt>
                <c:pt idx="82">
                  <c:v>42125</c:v>
                </c:pt>
                <c:pt idx="83">
                  <c:v>42156</c:v>
                </c:pt>
                <c:pt idx="84">
                  <c:v>42186</c:v>
                </c:pt>
                <c:pt idx="85">
                  <c:v>42217</c:v>
                </c:pt>
                <c:pt idx="86">
                  <c:v>42248</c:v>
                </c:pt>
                <c:pt idx="87">
                  <c:v>42278</c:v>
                </c:pt>
                <c:pt idx="88">
                  <c:v>42309</c:v>
                </c:pt>
                <c:pt idx="89">
                  <c:v>42339</c:v>
                </c:pt>
                <c:pt idx="90">
                  <c:v>42370</c:v>
                </c:pt>
                <c:pt idx="91">
                  <c:v>42401</c:v>
                </c:pt>
                <c:pt idx="92">
                  <c:v>42430</c:v>
                </c:pt>
                <c:pt idx="93">
                  <c:v>42461</c:v>
                </c:pt>
                <c:pt idx="94">
                  <c:v>42491</c:v>
                </c:pt>
                <c:pt idx="95">
                  <c:v>42522</c:v>
                </c:pt>
                <c:pt idx="96">
                  <c:v>42552</c:v>
                </c:pt>
                <c:pt idx="97">
                  <c:v>42583</c:v>
                </c:pt>
                <c:pt idx="98">
                  <c:v>42614</c:v>
                </c:pt>
                <c:pt idx="99">
                  <c:v>42644</c:v>
                </c:pt>
                <c:pt idx="100">
                  <c:v>42675</c:v>
                </c:pt>
                <c:pt idx="101">
                  <c:v>42705</c:v>
                </c:pt>
                <c:pt idx="102">
                  <c:v>42736</c:v>
                </c:pt>
                <c:pt idx="103">
                  <c:v>42767</c:v>
                </c:pt>
                <c:pt idx="104">
                  <c:v>42795</c:v>
                </c:pt>
                <c:pt idx="105">
                  <c:v>42826</c:v>
                </c:pt>
                <c:pt idx="106">
                  <c:v>42856</c:v>
                </c:pt>
                <c:pt idx="107">
                  <c:v>42887</c:v>
                </c:pt>
                <c:pt idx="108">
                  <c:v>42917</c:v>
                </c:pt>
                <c:pt idx="109">
                  <c:v>42948</c:v>
                </c:pt>
                <c:pt idx="110">
                  <c:v>42979</c:v>
                </c:pt>
                <c:pt idx="111">
                  <c:v>43009</c:v>
                </c:pt>
                <c:pt idx="112">
                  <c:v>43040</c:v>
                </c:pt>
                <c:pt idx="113">
                  <c:v>43070</c:v>
                </c:pt>
                <c:pt idx="114">
                  <c:v>43101</c:v>
                </c:pt>
                <c:pt idx="115">
                  <c:v>43132</c:v>
                </c:pt>
                <c:pt idx="116">
                  <c:v>43160</c:v>
                </c:pt>
                <c:pt idx="117">
                  <c:v>43191</c:v>
                </c:pt>
                <c:pt idx="118">
                  <c:v>43221</c:v>
                </c:pt>
                <c:pt idx="119">
                  <c:v>43252</c:v>
                </c:pt>
                <c:pt idx="120">
                  <c:v>43282</c:v>
                </c:pt>
                <c:pt idx="121">
                  <c:v>43313</c:v>
                </c:pt>
                <c:pt idx="122">
                  <c:v>43344</c:v>
                </c:pt>
                <c:pt idx="123">
                  <c:v>43374</c:v>
                </c:pt>
                <c:pt idx="124">
                  <c:v>43405</c:v>
                </c:pt>
                <c:pt idx="125">
                  <c:v>43435</c:v>
                </c:pt>
                <c:pt idx="126">
                  <c:v>43466</c:v>
                </c:pt>
                <c:pt idx="127">
                  <c:v>43497</c:v>
                </c:pt>
                <c:pt idx="128">
                  <c:v>43525</c:v>
                </c:pt>
                <c:pt idx="129">
                  <c:v>43556</c:v>
                </c:pt>
                <c:pt idx="130">
                  <c:v>43586</c:v>
                </c:pt>
                <c:pt idx="131">
                  <c:v>43617</c:v>
                </c:pt>
                <c:pt idx="132">
                  <c:v>43647</c:v>
                </c:pt>
                <c:pt idx="133">
                  <c:v>43678</c:v>
                </c:pt>
                <c:pt idx="134">
                  <c:v>43709</c:v>
                </c:pt>
                <c:pt idx="135">
                  <c:v>43739</c:v>
                </c:pt>
                <c:pt idx="136">
                  <c:v>43770</c:v>
                </c:pt>
                <c:pt idx="137">
                  <c:v>43800</c:v>
                </c:pt>
                <c:pt idx="138">
                  <c:v>43831</c:v>
                </c:pt>
                <c:pt idx="139">
                  <c:v>43862</c:v>
                </c:pt>
                <c:pt idx="140">
                  <c:v>43891</c:v>
                </c:pt>
                <c:pt idx="141">
                  <c:v>43922</c:v>
                </c:pt>
                <c:pt idx="142">
                  <c:v>43952</c:v>
                </c:pt>
                <c:pt idx="143">
                  <c:v>43983</c:v>
                </c:pt>
                <c:pt idx="144">
                  <c:v>44013</c:v>
                </c:pt>
                <c:pt idx="145">
                  <c:v>44044</c:v>
                </c:pt>
                <c:pt idx="146">
                  <c:v>44075</c:v>
                </c:pt>
                <c:pt idx="147">
                  <c:v>44105</c:v>
                </c:pt>
                <c:pt idx="148">
                  <c:v>44136</c:v>
                </c:pt>
                <c:pt idx="149">
                  <c:v>44166</c:v>
                </c:pt>
                <c:pt idx="150">
                  <c:v>44197</c:v>
                </c:pt>
                <c:pt idx="151">
                  <c:v>44228</c:v>
                </c:pt>
                <c:pt idx="152">
                  <c:v>44256</c:v>
                </c:pt>
                <c:pt idx="153">
                  <c:v>44287</c:v>
                </c:pt>
                <c:pt idx="154">
                  <c:v>44317</c:v>
                </c:pt>
                <c:pt idx="155">
                  <c:v>44348</c:v>
                </c:pt>
                <c:pt idx="156">
                  <c:v>44378</c:v>
                </c:pt>
                <c:pt idx="157">
                  <c:v>44409</c:v>
                </c:pt>
                <c:pt idx="158">
                  <c:v>44440</c:v>
                </c:pt>
                <c:pt idx="159">
                  <c:v>44470</c:v>
                </c:pt>
                <c:pt idx="160">
                  <c:v>44501</c:v>
                </c:pt>
                <c:pt idx="161">
                  <c:v>44531</c:v>
                </c:pt>
                <c:pt idx="162">
                  <c:v>44562</c:v>
                </c:pt>
                <c:pt idx="163">
                  <c:v>44593</c:v>
                </c:pt>
                <c:pt idx="164">
                  <c:v>44621</c:v>
                </c:pt>
                <c:pt idx="165">
                  <c:v>44652</c:v>
                </c:pt>
                <c:pt idx="166">
                  <c:v>44682</c:v>
                </c:pt>
                <c:pt idx="167">
                  <c:v>44713</c:v>
                </c:pt>
                <c:pt idx="168">
                  <c:v>44743</c:v>
                </c:pt>
                <c:pt idx="169">
                  <c:v>44774</c:v>
                </c:pt>
                <c:pt idx="170">
                  <c:v>44805</c:v>
                </c:pt>
                <c:pt idx="171">
                  <c:v>44835</c:v>
                </c:pt>
                <c:pt idx="172">
                  <c:v>44866</c:v>
                </c:pt>
                <c:pt idx="173">
                  <c:v>44896</c:v>
                </c:pt>
                <c:pt idx="174">
                  <c:v>44927</c:v>
                </c:pt>
                <c:pt idx="175">
                  <c:v>44958</c:v>
                </c:pt>
                <c:pt idx="176">
                  <c:v>44986</c:v>
                </c:pt>
                <c:pt idx="177">
                  <c:v>45017</c:v>
                </c:pt>
                <c:pt idx="178">
                  <c:v>45047</c:v>
                </c:pt>
                <c:pt idx="179">
                  <c:v>45078</c:v>
                </c:pt>
                <c:pt idx="180">
                  <c:v>45108</c:v>
                </c:pt>
                <c:pt idx="181">
                  <c:v>45139</c:v>
                </c:pt>
                <c:pt idx="182">
                  <c:v>45170</c:v>
                </c:pt>
                <c:pt idx="183">
                  <c:v>45200</c:v>
                </c:pt>
                <c:pt idx="184">
                  <c:v>45231</c:v>
                </c:pt>
                <c:pt idx="185">
                  <c:v>45261</c:v>
                </c:pt>
                <c:pt idx="186">
                  <c:v>45292</c:v>
                </c:pt>
                <c:pt idx="187">
                  <c:v>45323</c:v>
                </c:pt>
                <c:pt idx="188">
                  <c:v>45352</c:v>
                </c:pt>
                <c:pt idx="189">
                  <c:v>45383</c:v>
                </c:pt>
                <c:pt idx="190">
                  <c:v>45413</c:v>
                </c:pt>
                <c:pt idx="191">
                  <c:v>45444</c:v>
                </c:pt>
                <c:pt idx="192">
                  <c:v>45474</c:v>
                </c:pt>
                <c:pt idx="193">
                  <c:v>45505</c:v>
                </c:pt>
                <c:pt idx="194">
                  <c:v>45536</c:v>
                </c:pt>
                <c:pt idx="195">
                  <c:v>45566</c:v>
                </c:pt>
                <c:pt idx="196">
                  <c:v>45597</c:v>
                </c:pt>
                <c:pt idx="197">
                  <c:v>45627</c:v>
                </c:pt>
                <c:pt idx="198">
                  <c:v>45658</c:v>
                </c:pt>
                <c:pt idx="199">
                  <c:v>45689</c:v>
                </c:pt>
                <c:pt idx="200">
                  <c:v>45717</c:v>
                </c:pt>
                <c:pt idx="201">
                  <c:v>45748</c:v>
                </c:pt>
              </c:numCache>
            </c:numRef>
          </c:cat>
          <c:val>
            <c:numRef>
              <c:f>Contrib_chart!$AK$3:$AK$203</c:f>
              <c:numCache>
                <c:formatCode>0.00</c:formatCode>
                <c:ptCount val="201"/>
                <c:pt idx="0">
                  <c:v>0</c:v>
                </c:pt>
                <c:pt idx="1">
                  <c:v>0.27961293924575731</c:v>
                </c:pt>
                <c:pt idx="2">
                  <c:v>0.57167097434079372</c:v>
                </c:pt>
                <c:pt idx="3">
                  <c:v>0.69524741943107127</c:v>
                </c:pt>
                <c:pt idx="4">
                  <c:v>1.139729784950134</c:v>
                </c:pt>
                <c:pt idx="5">
                  <c:v>2.1466632481550665</c:v>
                </c:pt>
                <c:pt idx="6">
                  <c:v>2.6146009024637502</c:v>
                </c:pt>
                <c:pt idx="7">
                  <c:v>2.8479019644502239</c:v>
                </c:pt>
                <c:pt idx="8">
                  <c:v>3.4232918380143587</c:v>
                </c:pt>
                <c:pt idx="9">
                  <c:v>3.8074302266754456</c:v>
                </c:pt>
                <c:pt idx="10">
                  <c:v>3.6468293919032115</c:v>
                </c:pt>
                <c:pt idx="11">
                  <c:v>4.0224279588682501</c:v>
                </c:pt>
                <c:pt idx="12">
                  <c:v>3.3632351221237999</c:v>
                </c:pt>
                <c:pt idx="13">
                  <c:v>2.0242393725572683</c:v>
                </c:pt>
                <c:pt idx="14">
                  <c:v>1.4570503681762621</c:v>
                </c:pt>
                <c:pt idx="15">
                  <c:v>0.95930395815814229</c:v>
                </c:pt>
                <c:pt idx="16">
                  <c:v>0.58981669833086814</c:v>
                </c:pt>
                <c:pt idx="17">
                  <c:v>0.15122097767325621</c:v>
                </c:pt>
                <c:pt idx="18">
                  <c:v>0.86853475854278139</c:v>
                </c:pt>
                <c:pt idx="19">
                  <c:v>1.0360362275716257</c:v>
                </c:pt>
                <c:pt idx="20">
                  <c:v>0.86398951103509702</c:v>
                </c:pt>
                <c:pt idx="21">
                  <c:v>1.0018372365332879</c:v>
                </c:pt>
                <c:pt idx="22">
                  <c:v>0.8075751162204946</c:v>
                </c:pt>
                <c:pt idx="23">
                  <c:v>0.48192666331138612</c:v>
                </c:pt>
                <c:pt idx="24">
                  <c:v>0.52641681310198685</c:v>
                </c:pt>
                <c:pt idx="25">
                  <c:v>0.84071445294437863</c:v>
                </c:pt>
                <c:pt idx="26">
                  <c:v>0.58072996985015091</c:v>
                </c:pt>
                <c:pt idx="27">
                  <c:v>0.26868177393559844</c:v>
                </c:pt>
                <c:pt idx="28">
                  <c:v>-0.15109011739057615</c:v>
                </c:pt>
                <c:pt idx="29">
                  <c:v>-0.77903090753415316</c:v>
                </c:pt>
                <c:pt idx="30">
                  <c:v>-1.670276429920071</c:v>
                </c:pt>
                <c:pt idx="31">
                  <c:v>-1.3339908796866125</c:v>
                </c:pt>
                <c:pt idx="32">
                  <c:v>-1.115768377059589</c:v>
                </c:pt>
                <c:pt idx="33">
                  <c:v>-1.0644924389600467</c:v>
                </c:pt>
                <c:pt idx="34">
                  <c:v>-1.2079333069773157</c:v>
                </c:pt>
                <c:pt idx="35">
                  <c:v>-2.0001559674882077</c:v>
                </c:pt>
                <c:pt idx="36">
                  <c:v>-1.968794181375902</c:v>
                </c:pt>
                <c:pt idx="37">
                  <c:v>-1.5754251275398266</c:v>
                </c:pt>
                <c:pt idx="38">
                  <c:v>-1.5144195876020272</c:v>
                </c:pt>
                <c:pt idx="39">
                  <c:v>-0.66683772618040393</c:v>
                </c:pt>
                <c:pt idx="40">
                  <c:v>-0.52186185553944719</c:v>
                </c:pt>
                <c:pt idx="41">
                  <c:v>-6.0615269692606305E-2</c:v>
                </c:pt>
                <c:pt idx="42">
                  <c:v>-1.3446567870744541</c:v>
                </c:pt>
                <c:pt idx="43">
                  <c:v>-0.77555767384899721</c:v>
                </c:pt>
                <c:pt idx="44">
                  <c:v>-0.5009286595971536</c:v>
                </c:pt>
                <c:pt idx="45">
                  <c:v>-0.43555283391768751</c:v>
                </c:pt>
                <c:pt idx="46">
                  <c:v>-2.5572028401696922E-3</c:v>
                </c:pt>
                <c:pt idx="47">
                  <c:v>0.10590635478864185</c:v>
                </c:pt>
                <c:pt idx="48">
                  <c:v>-1.8567961077879534E-2</c:v>
                </c:pt>
                <c:pt idx="49">
                  <c:v>-0.46044324050689839</c:v>
                </c:pt>
                <c:pt idx="50">
                  <c:v>-0.24932441118950663</c:v>
                </c:pt>
                <c:pt idx="51">
                  <c:v>-0.28535188611016504</c:v>
                </c:pt>
                <c:pt idx="52">
                  <c:v>-0.46400039636806639</c:v>
                </c:pt>
                <c:pt idx="53">
                  <c:v>-0.7106386838265476</c:v>
                </c:pt>
                <c:pt idx="54">
                  <c:v>-0.50679076582980276</c:v>
                </c:pt>
                <c:pt idx="55">
                  <c:v>-0.38703160970973305</c:v>
                </c:pt>
                <c:pt idx="56">
                  <c:v>-0.25124205993046655</c:v>
                </c:pt>
                <c:pt idx="57">
                  <c:v>-0.75434097618397766</c:v>
                </c:pt>
                <c:pt idx="58">
                  <c:v>-0.67910794692229526</c:v>
                </c:pt>
                <c:pt idx="59">
                  <c:v>-1.8954735274698191</c:v>
                </c:pt>
                <c:pt idx="60">
                  <c:v>-1.6635873580918721</c:v>
                </c:pt>
                <c:pt idx="61">
                  <c:v>-1.8264545302063333</c:v>
                </c:pt>
                <c:pt idx="62">
                  <c:v>-1.9405052963846159</c:v>
                </c:pt>
                <c:pt idx="63">
                  <c:v>-1.8632445724303772</c:v>
                </c:pt>
                <c:pt idx="64">
                  <c:v>-1.6632027514223275</c:v>
                </c:pt>
                <c:pt idx="65">
                  <c:v>-1.3626949657540242</c:v>
                </c:pt>
                <c:pt idx="66">
                  <c:v>-1.9741676275842177</c:v>
                </c:pt>
                <c:pt idx="67">
                  <c:v>-1.0658113492985615</c:v>
                </c:pt>
                <c:pt idx="68">
                  <c:v>-1.2885314869286355</c:v>
                </c:pt>
                <c:pt idx="69">
                  <c:v>-0.67262536944414597</c:v>
                </c:pt>
                <c:pt idx="70">
                  <c:v>-0.79004666142641655</c:v>
                </c:pt>
                <c:pt idx="71">
                  <c:v>-0.38691116652797686</c:v>
                </c:pt>
                <c:pt idx="72">
                  <c:v>-1.0750432175682005</c:v>
                </c:pt>
                <c:pt idx="73">
                  <c:v>-0.90806461550845208</c:v>
                </c:pt>
                <c:pt idx="74">
                  <c:v>-0.64109813835535756</c:v>
                </c:pt>
                <c:pt idx="75">
                  <c:v>-0.54649022285056159</c:v>
                </c:pt>
                <c:pt idx="76">
                  <c:v>-0.29394775699884879</c:v>
                </c:pt>
                <c:pt idx="77">
                  <c:v>-0.6556185394200168</c:v>
                </c:pt>
                <c:pt idx="78">
                  <c:v>-0.43727135428086966</c:v>
                </c:pt>
                <c:pt idx="79">
                  <c:v>-0.29174824245502196</c:v>
                </c:pt>
                <c:pt idx="80">
                  <c:v>-0.44792508061114733</c:v>
                </c:pt>
                <c:pt idx="81">
                  <c:v>-4.8448043857117061E-2</c:v>
                </c:pt>
                <c:pt idx="82">
                  <c:v>0.5080558194064192</c:v>
                </c:pt>
                <c:pt idx="83">
                  <c:v>0.49414693362083206</c:v>
                </c:pt>
                <c:pt idx="84">
                  <c:v>0.46619346645117354</c:v>
                </c:pt>
                <c:pt idx="85">
                  <c:v>0.41887687952289215</c:v>
                </c:pt>
                <c:pt idx="86">
                  <c:v>0.80388232102065726</c:v>
                </c:pt>
                <c:pt idx="87">
                  <c:v>1.1994870840671783</c:v>
                </c:pt>
                <c:pt idx="88">
                  <c:v>1.2660782003514044</c:v>
                </c:pt>
                <c:pt idx="89">
                  <c:v>1.2653061149596074</c:v>
                </c:pt>
                <c:pt idx="90">
                  <c:v>1.4835029380614915</c:v>
                </c:pt>
                <c:pt idx="91">
                  <c:v>0.71243881956939814</c:v>
                </c:pt>
                <c:pt idx="92">
                  <c:v>0.79452459655854946</c:v>
                </c:pt>
                <c:pt idx="93">
                  <c:v>0.7600671834879007</c:v>
                </c:pt>
                <c:pt idx="94">
                  <c:v>0.95576305149118257</c:v>
                </c:pt>
                <c:pt idx="95">
                  <c:v>0.92128531186015272</c:v>
                </c:pt>
                <c:pt idx="96">
                  <c:v>1.1895061901094623</c:v>
                </c:pt>
                <c:pt idx="97">
                  <c:v>1.2601172923453459</c:v>
                </c:pt>
                <c:pt idx="98">
                  <c:v>0.94284130016366507</c:v>
                </c:pt>
                <c:pt idx="99">
                  <c:v>0.93898029853638543</c:v>
                </c:pt>
                <c:pt idx="100">
                  <c:v>0.5475866301013157</c:v>
                </c:pt>
                <c:pt idx="101">
                  <c:v>4.0427061707260216E-2</c:v>
                </c:pt>
                <c:pt idx="102">
                  <c:v>-0.35735684396215223</c:v>
                </c:pt>
                <c:pt idx="103">
                  <c:v>0.11552937628797498</c:v>
                </c:pt>
                <c:pt idx="104">
                  <c:v>-0.24123197053110657</c:v>
                </c:pt>
                <c:pt idx="105">
                  <c:v>-0.10815275606592532</c:v>
                </c:pt>
                <c:pt idx="106">
                  <c:v>-0.59525469908525674</c:v>
                </c:pt>
                <c:pt idx="107">
                  <c:v>-0.25949319257136882</c:v>
                </c:pt>
                <c:pt idx="108">
                  <c:v>-6.7091878887633988E-2</c:v>
                </c:pt>
                <c:pt idx="109">
                  <c:v>-0.21242758230710493</c:v>
                </c:pt>
                <c:pt idx="110">
                  <c:v>-8.9188143098662784E-2</c:v>
                </c:pt>
                <c:pt idx="111">
                  <c:v>-0.27502734037577758</c:v>
                </c:pt>
                <c:pt idx="112">
                  <c:v>-0.48159171288331104</c:v>
                </c:pt>
                <c:pt idx="113">
                  <c:v>-0.77456523060784588</c:v>
                </c:pt>
                <c:pt idx="114">
                  <c:v>-0.80388983583672424</c:v>
                </c:pt>
                <c:pt idx="115">
                  <c:v>-0.75646964362717706</c:v>
                </c:pt>
                <c:pt idx="116">
                  <c:v>-0.78338971972497373</c:v>
                </c:pt>
                <c:pt idx="117">
                  <c:v>-0.58142159796455983</c:v>
                </c:pt>
                <c:pt idx="118">
                  <c:v>-0.93350448472437153</c:v>
                </c:pt>
                <c:pt idx="119">
                  <c:v>-0.82717749024987564</c:v>
                </c:pt>
                <c:pt idx="120">
                  <c:v>-0.3602809870836291</c:v>
                </c:pt>
                <c:pt idx="121">
                  <c:v>-0.59089129252628758</c:v>
                </c:pt>
                <c:pt idx="122">
                  <c:v>-0.46381406325471691</c:v>
                </c:pt>
                <c:pt idx="123">
                  <c:v>-0.23420829595735776</c:v>
                </c:pt>
                <c:pt idx="124">
                  <c:v>0.17050871960420805</c:v>
                </c:pt>
                <c:pt idx="125">
                  <c:v>0.3839945270896824</c:v>
                </c:pt>
                <c:pt idx="126">
                  <c:v>0.56453775882817758</c:v>
                </c:pt>
                <c:pt idx="127">
                  <c:v>0.16379559800680116</c:v>
                </c:pt>
                <c:pt idx="128">
                  <c:v>5.0096483566002173E-2</c:v>
                </c:pt>
                <c:pt idx="129">
                  <c:v>-0.22278657767456303</c:v>
                </c:pt>
                <c:pt idx="130">
                  <c:v>-0.24711358687888885</c:v>
                </c:pt>
                <c:pt idx="131">
                  <c:v>-6.7262857806409768E-2</c:v>
                </c:pt>
                <c:pt idx="132">
                  <c:v>-0.10252226181253916</c:v>
                </c:pt>
                <c:pt idx="133">
                  <c:v>-1.8123522640386788E-2</c:v>
                </c:pt>
                <c:pt idx="134">
                  <c:v>-7.9717867011935103E-2</c:v>
                </c:pt>
                <c:pt idx="135">
                  <c:v>-0.39160161342393063</c:v>
                </c:pt>
                <c:pt idx="136">
                  <c:v>-0.18789135354493483</c:v>
                </c:pt>
                <c:pt idx="137">
                  <c:v>0.11012326453344658</c:v>
                </c:pt>
                <c:pt idx="138">
                  <c:v>-0.54668729888390111</c:v>
                </c:pt>
                <c:pt idx="139">
                  <c:v>-5.0907947737168155E-2</c:v>
                </c:pt>
                <c:pt idx="140">
                  <c:v>0.58400709253667493</c:v>
                </c:pt>
                <c:pt idx="141">
                  <c:v>0.81692670751152052</c:v>
                </c:pt>
                <c:pt idx="142">
                  <c:v>0.74579743492443729</c:v>
                </c:pt>
                <c:pt idx="143">
                  <c:v>0.20103215146473322</c:v>
                </c:pt>
                <c:pt idx="144">
                  <c:v>0.23334008343240464</c:v>
                </c:pt>
                <c:pt idx="145">
                  <c:v>0.45654982330404437</c:v>
                </c:pt>
                <c:pt idx="146">
                  <c:v>0.59686090512738299</c:v>
                </c:pt>
                <c:pt idx="147">
                  <c:v>0.40654264779569993</c:v>
                </c:pt>
                <c:pt idx="148">
                  <c:v>6.7380061349594692E-2</c:v>
                </c:pt>
                <c:pt idx="149">
                  <c:v>-0.16089468560276501</c:v>
                </c:pt>
                <c:pt idx="150">
                  <c:v>-0.61084564291507915</c:v>
                </c:pt>
                <c:pt idx="151">
                  <c:v>-0.38642686845190277</c:v>
                </c:pt>
                <c:pt idx="152">
                  <c:v>-0.37654206343238805</c:v>
                </c:pt>
                <c:pt idx="153">
                  <c:v>-0.64117435884937646</c:v>
                </c:pt>
                <c:pt idx="154">
                  <c:v>-0.34277819470806214</c:v>
                </c:pt>
                <c:pt idx="155">
                  <c:v>-0.35507872862302725</c:v>
                </c:pt>
                <c:pt idx="156">
                  <c:v>-0.23004411194788993</c:v>
                </c:pt>
                <c:pt idx="157">
                  <c:v>-0.28603130860683412</c:v>
                </c:pt>
                <c:pt idx="158">
                  <c:v>-0.16009412223762753</c:v>
                </c:pt>
                <c:pt idx="159">
                  <c:v>-0.49099202590188135</c:v>
                </c:pt>
                <c:pt idx="160">
                  <c:v>-0.49417234774109808</c:v>
                </c:pt>
                <c:pt idx="161">
                  <c:v>-0.39276256678668103</c:v>
                </c:pt>
                <c:pt idx="162">
                  <c:v>-0.65887562328966864</c:v>
                </c:pt>
                <c:pt idx="163">
                  <c:v>-0.19990658140212683</c:v>
                </c:pt>
                <c:pt idx="164">
                  <c:v>-0.20914191094450107</c:v>
                </c:pt>
                <c:pt idx="165">
                  <c:v>-0.30807361709190956</c:v>
                </c:pt>
                <c:pt idx="166">
                  <c:v>-0.63529011871468721</c:v>
                </c:pt>
                <c:pt idx="167">
                  <c:v>-0.91414019020372883</c:v>
                </c:pt>
                <c:pt idx="168">
                  <c:v>-0.87540354185612923</c:v>
                </c:pt>
                <c:pt idx="169">
                  <c:v>-0.61394943788745071</c:v>
                </c:pt>
                <c:pt idx="170">
                  <c:v>-0.77129589614922711</c:v>
                </c:pt>
                <c:pt idx="171">
                  <c:v>-0.56305357832223746</c:v>
                </c:pt>
                <c:pt idx="172">
                  <c:v>-0.86974940449497773</c:v>
                </c:pt>
                <c:pt idx="173">
                  <c:v>-0.84470158178909971</c:v>
                </c:pt>
                <c:pt idx="174">
                  <c:v>-0.63293010990751775</c:v>
                </c:pt>
                <c:pt idx="175">
                  <c:v>-0.63437308637788381</c:v>
                </c:pt>
                <c:pt idx="176">
                  <c:v>-0.35712697190880865</c:v>
                </c:pt>
                <c:pt idx="177">
                  <c:v>-9.8116739670334158E-2</c:v>
                </c:pt>
                <c:pt idx="178">
                  <c:v>0.40337655184221688</c:v>
                </c:pt>
                <c:pt idx="179">
                  <c:v>0.52191438841558213</c:v>
                </c:pt>
                <c:pt idx="180">
                  <c:v>0.59145388589441461</c:v>
                </c:pt>
                <c:pt idx="181">
                  <c:v>0.58983234817573671</c:v>
                </c:pt>
                <c:pt idx="182">
                  <c:v>0.42541947051182039</c:v>
                </c:pt>
                <c:pt idx="183">
                  <c:v>0.57516466447055314</c:v>
                </c:pt>
                <c:pt idx="184">
                  <c:v>0.40510561047687826</c:v>
                </c:pt>
                <c:pt idx="185">
                  <c:v>0.44128618474017361</c:v>
                </c:pt>
                <c:pt idx="186">
                  <c:v>0.94752875410983861</c:v>
                </c:pt>
                <c:pt idx="187">
                  <c:v>1.2560387207794801</c:v>
                </c:pt>
                <c:pt idx="188">
                  <c:v>1.0194958555293192</c:v>
                </c:pt>
                <c:pt idx="189">
                  <c:v>0.94944075493983382</c:v>
                </c:pt>
                <c:pt idx="190">
                  <c:v>0.72867189914960651</c:v>
                </c:pt>
                <c:pt idx="191">
                  <c:v>0.90607381842048929</c:v>
                </c:pt>
                <c:pt idx="192">
                  <c:v>1.162490988454171</c:v>
                </c:pt>
                <c:pt idx="193">
                  <c:v>1.2502047026549743</c:v>
                </c:pt>
                <c:pt idx="194">
                  <c:v>1.3538317171837766</c:v>
                </c:pt>
                <c:pt idx="195">
                  <c:v>1.6513819619914378</c:v>
                </c:pt>
                <c:pt idx="196">
                  <c:v>1.7372971846089253</c:v>
                </c:pt>
                <c:pt idx="197">
                  <c:v>1.9896878263168507</c:v>
                </c:pt>
                <c:pt idx="198">
                  <c:v>1.8745335926898994</c:v>
                </c:pt>
                <c:pt idx="199">
                  <c:v>1.5328108126621525</c:v>
                </c:pt>
                <c:pt idx="200">
                  <c:v>1.6763982340666683</c:v>
                </c:pt>
              </c:numCache>
            </c:numRef>
          </c:val>
          <c:smooth val="0"/>
          <c:extLst>
            <c:ext xmlns:c16="http://schemas.microsoft.com/office/drawing/2014/chart" uri="{C3380CC4-5D6E-409C-BE32-E72D297353CC}">
              <c16:uniqueId val="{00000005-3FD7-42E6-B6DB-77AF6D653963}"/>
            </c:ext>
          </c:extLst>
        </c:ser>
        <c:ser>
          <c:idx val="5"/>
          <c:order val="6"/>
          <c:tx>
            <c:strRef>
              <c:f>Contrib_chart!$AL$2</c:f>
              <c:strCache>
                <c:ptCount val="1"/>
                <c:pt idx="0">
                  <c:v>CFCI Forecast</c:v>
                </c:pt>
              </c:strCache>
            </c:strRef>
          </c:tx>
          <c:dPt>
            <c:idx val="201"/>
            <c:marker>
              <c:symbol val="diamond"/>
              <c:size val="5"/>
              <c:spPr>
                <a:solidFill>
                  <a:srgbClr val="FF0000"/>
                </a:solidFill>
                <a:ln>
                  <a:solidFill>
                    <a:srgbClr val="FF0000"/>
                  </a:solidFill>
                </a:ln>
              </c:spPr>
            </c:marker>
            <c:bubble3D val="0"/>
            <c:extLst>
              <c:ext xmlns:c16="http://schemas.microsoft.com/office/drawing/2014/chart" uri="{C3380CC4-5D6E-409C-BE32-E72D297353CC}">
                <c16:uniqueId val="{00000006-3FD7-42E6-B6DB-77AF6D653963}"/>
              </c:ext>
            </c:extLst>
          </c:dPt>
          <c:dLbls>
            <c:dLbl>
              <c:idx val="201"/>
              <c:layout>
                <c:manualLayout>
                  <c:x val="-3.4882607665227418E-2"/>
                  <c:y val="-0.19737257461681063"/>
                </c:manualLayout>
              </c:layout>
              <c:showLegendKey val="0"/>
              <c:showVal val="1"/>
              <c:showCatName val="0"/>
              <c:showSerName val="0"/>
              <c:showPercent val="0"/>
              <c:showBubbleSize val="0"/>
              <c:extLst>
                <c:ext xmlns:c15="http://schemas.microsoft.com/office/drawing/2012/chart" uri="{CE6537A1-D6FC-4f65-9D91-7224C49458BB}">
                  <c15:layout>
                    <c:manualLayout>
                      <c:w val="8.1425972749973707E-2"/>
                      <c:h val="0.10515091035545908"/>
                    </c:manualLayout>
                  </c15:layout>
                </c:ext>
                <c:ext xmlns:c16="http://schemas.microsoft.com/office/drawing/2014/chart" uri="{C3380CC4-5D6E-409C-BE32-E72D297353CC}">
                  <c16:uniqueId val="{00000006-3FD7-42E6-B6DB-77AF6D653963}"/>
                </c:ext>
              </c:extLst>
            </c:dLbl>
            <c:spPr>
              <a:noFill/>
              <a:ln>
                <a:noFill/>
              </a:ln>
              <a:effectLst/>
            </c:spPr>
            <c:txPr>
              <a:bodyPr/>
              <a:lstStyle/>
              <a:p>
                <a:pPr>
                  <a:defRPr sz="9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numRef>
              <c:f>Contrib_chart!$AE$3:$AE$204</c:f>
              <c:numCache>
                <c:formatCode>m/d/yyyy</c:formatCode>
                <c:ptCount val="202"/>
                <c:pt idx="0">
                  <c:v>39630</c:v>
                </c:pt>
                <c:pt idx="1">
                  <c:v>39661</c:v>
                </c:pt>
                <c:pt idx="2">
                  <c:v>39692</c:v>
                </c:pt>
                <c:pt idx="3">
                  <c:v>39722</c:v>
                </c:pt>
                <c:pt idx="4">
                  <c:v>39753</c:v>
                </c:pt>
                <c:pt idx="5">
                  <c:v>39783</c:v>
                </c:pt>
                <c:pt idx="6">
                  <c:v>39814</c:v>
                </c:pt>
                <c:pt idx="7">
                  <c:v>39845</c:v>
                </c:pt>
                <c:pt idx="8">
                  <c:v>39873</c:v>
                </c:pt>
                <c:pt idx="9">
                  <c:v>39904</c:v>
                </c:pt>
                <c:pt idx="10">
                  <c:v>39934</c:v>
                </c:pt>
                <c:pt idx="11">
                  <c:v>39965</c:v>
                </c:pt>
                <c:pt idx="12">
                  <c:v>39995</c:v>
                </c:pt>
                <c:pt idx="13">
                  <c:v>40026</c:v>
                </c:pt>
                <c:pt idx="14">
                  <c:v>40057</c:v>
                </c:pt>
                <c:pt idx="15">
                  <c:v>40087</c:v>
                </c:pt>
                <c:pt idx="16">
                  <c:v>40118</c:v>
                </c:pt>
                <c:pt idx="17">
                  <c:v>40148</c:v>
                </c:pt>
                <c:pt idx="18">
                  <c:v>40179</c:v>
                </c:pt>
                <c:pt idx="19">
                  <c:v>40210</c:v>
                </c:pt>
                <c:pt idx="20">
                  <c:v>40238</c:v>
                </c:pt>
                <c:pt idx="21">
                  <c:v>40269</c:v>
                </c:pt>
                <c:pt idx="22">
                  <c:v>40299</c:v>
                </c:pt>
                <c:pt idx="23">
                  <c:v>40330</c:v>
                </c:pt>
                <c:pt idx="24">
                  <c:v>40360</c:v>
                </c:pt>
                <c:pt idx="25">
                  <c:v>40391</c:v>
                </c:pt>
                <c:pt idx="26">
                  <c:v>40422</c:v>
                </c:pt>
                <c:pt idx="27">
                  <c:v>40452</c:v>
                </c:pt>
                <c:pt idx="28">
                  <c:v>40483</c:v>
                </c:pt>
                <c:pt idx="29">
                  <c:v>40513</c:v>
                </c:pt>
                <c:pt idx="30">
                  <c:v>40544</c:v>
                </c:pt>
                <c:pt idx="31">
                  <c:v>40575</c:v>
                </c:pt>
                <c:pt idx="32">
                  <c:v>40603</c:v>
                </c:pt>
                <c:pt idx="33">
                  <c:v>40634</c:v>
                </c:pt>
                <c:pt idx="34">
                  <c:v>40664</c:v>
                </c:pt>
                <c:pt idx="35">
                  <c:v>40695</c:v>
                </c:pt>
                <c:pt idx="36">
                  <c:v>40725</c:v>
                </c:pt>
                <c:pt idx="37">
                  <c:v>40756</c:v>
                </c:pt>
                <c:pt idx="38">
                  <c:v>40787</c:v>
                </c:pt>
                <c:pt idx="39">
                  <c:v>40817</c:v>
                </c:pt>
                <c:pt idx="40">
                  <c:v>40848</c:v>
                </c:pt>
                <c:pt idx="41">
                  <c:v>40878</c:v>
                </c:pt>
                <c:pt idx="42">
                  <c:v>40909</c:v>
                </c:pt>
                <c:pt idx="43">
                  <c:v>40940</c:v>
                </c:pt>
                <c:pt idx="44">
                  <c:v>40969</c:v>
                </c:pt>
                <c:pt idx="45">
                  <c:v>41000</c:v>
                </c:pt>
                <c:pt idx="46">
                  <c:v>41030</c:v>
                </c:pt>
                <c:pt idx="47">
                  <c:v>41061</c:v>
                </c:pt>
                <c:pt idx="48">
                  <c:v>41091</c:v>
                </c:pt>
                <c:pt idx="49">
                  <c:v>41122</c:v>
                </c:pt>
                <c:pt idx="50">
                  <c:v>41153</c:v>
                </c:pt>
                <c:pt idx="51">
                  <c:v>41183</c:v>
                </c:pt>
                <c:pt idx="52">
                  <c:v>41214</c:v>
                </c:pt>
                <c:pt idx="53">
                  <c:v>41244</c:v>
                </c:pt>
                <c:pt idx="54">
                  <c:v>41275</c:v>
                </c:pt>
                <c:pt idx="55">
                  <c:v>41306</c:v>
                </c:pt>
                <c:pt idx="56">
                  <c:v>41334</c:v>
                </c:pt>
                <c:pt idx="57">
                  <c:v>41365</c:v>
                </c:pt>
                <c:pt idx="58">
                  <c:v>41395</c:v>
                </c:pt>
                <c:pt idx="59">
                  <c:v>41426</c:v>
                </c:pt>
                <c:pt idx="60">
                  <c:v>41456</c:v>
                </c:pt>
                <c:pt idx="61">
                  <c:v>41487</c:v>
                </c:pt>
                <c:pt idx="62">
                  <c:v>41518</c:v>
                </c:pt>
                <c:pt idx="63">
                  <c:v>41548</c:v>
                </c:pt>
                <c:pt idx="64">
                  <c:v>41579</c:v>
                </c:pt>
                <c:pt idx="65">
                  <c:v>41609</c:v>
                </c:pt>
                <c:pt idx="66">
                  <c:v>41640</c:v>
                </c:pt>
                <c:pt idx="67">
                  <c:v>41671</c:v>
                </c:pt>
                <c:pt idx="68">
                  <c:v>41699</c:v>
                </c:pt>
                <c:pt idx="69">
                  <c:v>41730</c:v>
                </c:pt>
                <c:pt idx="70">
                  <c:v>41760</c:v>
                </c:pt>
                <c:pt idx="71">
                  <c:v>41791</c:v>
                </c:pt>
                <c:pt idx="72">
                  <c:v>41821</c:v>
                </c:pt>
                <c:pt idx="73">
                  <c:v>41852</c:v>
                </c:pt>
                <c:pt idx="74">
                  <c:v>41883</c:v>
                </c:pt>
                <c:pt idx="75">
                  <c:v>41913</c:v>
                </c:pt>
                <c:pt idx="76">
                  <c:v>41944</c:v>
                </c:pt>
                <c:pt idx="77">
                  <c:v>41974</c:v>
                </c:pt>
                <c:pt idx="78">
                  <c:v>42005</c:v>
                </c:pt>
                <c:pt idx="79">
                  <c:v>42036</c:v>
                </c:pt>
                <c:pt idx="80">
                  <c:v>42064</c:v>
                </c:pt>
                <c:pt idx="81">
                  <c:v>42095</c:v>
                </c:pt>
                <c:pt idx="82">
                  <c:v>42125</c:v>
                </c:pt>
                <c:pt idx="83">
                  <c:v>42156</c:v>
                </c:pt>
                <c:pt idx="84">
                  <c:v>42186</c:v>
                </c:pt>
                <c:pt idx="85">
                  <c:v>42217</c:v>
                </c:pt>
                <c:pt idx="86">
                  <c:v>42248</c:v>
                </c:pt>
                <c:pt idx="87">
                  <c:v>42278</c:v>
                </c:pt>
                <c:pt idx="88">
                  <c:v>42309</c:v>
                </c:pt>
                <c:pt idx="89">
                  <c:v>42339</c:v>
                </c:pt>
                <c:pt idx="90">
                  <c:v>42370</c:v>
                </c:pt>
                <c:pt idx="91">
                  <c:v>42401</c:v>
                </c:pt>
                <c:pt idx="92">
                  <c:v>42430</c:v>
                </c:pt>
                <c:pt idx="93">
                  <c:v>42461</c:v>
                </c:pt>
                <c:pt idx="94">
                  <c:v>42491</c:v>
                </c:pt>
                <c:pt idx="95">
                  <c:v>42522</c:v>
                </c:pt>
                <c:pt idx="96">
                  <c:v>42552</c:v>
                </c:pt>
                <c:pt idx="97">
                  <c:v>42583</c:v>
                </c:pt>
                <c:pt idx="98">
                  <c:v>42614</c:v>
                </c:pt>
                <c:pt idx="99">
                  <c:v>42644</c:v>
                </c:pt>
                <c:pt idx="100">
                  <c:v>42675</c:v>
                </c:pt>
                <c:pt idx="101">
                  <c:v>42705</c:v>
                </c:pt>
                <c:pt idx="102">
                  <c:v>42736</c:v>
                </c:pt>
                <c:pt idx="103">
                  <c:v>42767</c:v>
                </c:pt>
                <c:pt idx="104">
                  <c:v>42795</c:v>
                </c:pt>
                <c:pt idx="105">
                  <c:v>42826</c:v>
                </c:pt>
                <c:pt idx="106">
                  <c:v>42856</c:v>
                </c:pt>
                <c:pt idx="107">
                  <c:v>42887</c:v>
                </c:pt>
                <c:pt idx="108">
                  <c:v>42917</c:v>
                </c:pt>
                <c:pt idx="109">
                  <c:v>42948</c:v>
                </c:pt>
                <c:pt idx="110">
                  <c:v>42979</c:v>
                </c:pt>
                <c:pt idx="111">
                  <c:v>43009</c:v>
                </c:pt>
                <c:pt idx="112">
                  <c:v>43040</c:v>
                </c:pt>
                <c:pt idx="113">
                  <c:v>43070</c:v>
                </c:pt>
                <c:pt idx="114">
                  <c:v>43101</c:v>
                </c:pt>
                <c:pt idx="115">
                  <c:v>43132</c:v>
                </c:pt>
                <c:pt idx="116">
                  <c:v>43160</c:v>
                </c:pt>
                <c:pt idx="117">
                  <c:v>43191</c:v>
                </c:pt>
                <c:pt idx="118">
                  <c:v>43221</c:v>
                </c:pt>
                <c:pt idx="119">
                  <c:v>43252</c:v>
                </c:pt>
                <c:pt idx="120">
                  <c:v>43282</c:v>
                </c:pt>
                <c:pt idx="121">
                  <c:v>43313</c:v>
                </c:pt>
                <c:pt idx="122">
                  <c:v>43344</c:v>
                </c:pt>
                <c:pt idx="123">
                  <c:v>43374</c:v>
                </c:pt>
                <c:pt idx="124">
                  <c:v>43405</c:v>
                </c:pt>
                <c:pt idx="125">
                  <c:v>43435</c:v>
                </c:pt>
                <c:pt idx="126">
                  <c:v>43466</c:v>
                </c:pt>
                <c:pt idx="127">
                  <c:v>43497</c:v>
                </c:pt>
                <c:pt idx="128">
                  <c:v>43525</c:v>
                </c:pt>
                <c:pt idx="129">
                  <c:v>43556</c:v>
                </c:pt>
                <c:pt idx="130">
                  <c:v>43586</c:v>
                </c:pt>
                <c:pt idx="131">
                  <c:v>43617</c:v>
                </c:pt>
                <c:pt idx="132">
                  <c:v>43647</c:v>
                </c:pt>
                <c:pt idx="133">
                  <c:v>43678</c:v>
                </c:pt>
                <c:pt idx="134">
                  <c:v>43709</c:v>
                </c:pt>
                <c:pt idx="135">
                  <c:v>43739</c:v>
                </c:pt>
                <c:pt idx="136">
                  <c:v>43770</c:v>
                </c:pt>
                <c:pt idx="137">
                  <c:v>43800</c:v>
                </c:pt>
                <c:pt idx="138">
                  <c:v>43831</c:v>
                </c:pt>
                <c:pt idx="139">
                  <c:v>43862</c:v>
                </c:pt>
                <c:pt idx="140">
                  <c:v>43891</c:v>
                </c:pt>
                <c:pt idx="141">
                  <c:v>43922</c:v>
                </c:pt>
                <c:pt idx="142">
                  <c:v>43952</c:v>
                </c:pt>
                <c:pt idx="143">
                  <c:v>43983</c:v>
                </c:pt>
                <c:pt idx="144">
                  <c:v>44013</c:v>
                </c:pt>
                <c:pt idx="145">
                  <c:v>44044</c:v>
                </c:pt>
                <c:pt idx="146">
                  <c:v>44075</c:v>
                </c:pt>
                <c:pt idx="147">
                  <c:v>44105</c:v>
                </c:pt>
                <c:pt idx="148">
                  <c:v>44136</c:v>
                </c:pt>
                <c:pt idx="149">
                  <c:v>44166</c:v>
                </c:pt>
                <c:pt idx="150">
                  <c:v>44197</c:v>
                </c:pt>
                <c:pt idx="151">
                  <c:v>44228</c:v>
                </c:pt>
                <c:pt idx="152">
                  <c:v>44256</c:v>
                </c:pt>
                <c:pt idx="153">
                  <c:v>44287</c:v>
                </c:pt>
                <c:pt idx="154">
                  <c:v>44317</c:v>
                </c:pt>
                <c:pt idx="155">
                  <c:v>44348</c:v>
                </c:pt>
                <c:pt idx="156">
                  <c:v>44378</c:v>
                </c:pt>
                <c:pt idx="157">
                  <c:v>44409</c:v>
                </c:pt>
                <c:pt idx="158">
                  <c:v>44440</c:v>
                </c:pt>
                <c:pt idx="159">
                  <c:v>44470</c:v>
                </c:pt>
                <c:pt idx="160">
                  <c:v>44501</c:v>
                </c:pt>
                <c:pt idx="161">
                  <c:v>44531</c:v>
                </c:pt>
                <c:pt idx="162">
                  <c:v>44562</c:v>
                </c:pt>
                <c:pt idx="163">
                  <c:v>44593</c:v>
                </c:pt>
                <c:pt idx="164">
                  <c:v>44621</c:v>
                </c:pt>
                <c:pt idx="165">
                  <c:v>44652</c:v>
                </c:pt>
                <c:pt idx="166">
                  <c:v>44682</c:v>
                </c:pt>
                <c:pt idx="167">
                  <c:v>44713</c:v>
                </c:pt>
                <c:pt idx="168">
                  <c:v>44743</c:v>
                </c:pt>
                <c:pt idx="169">
                  <c:v>44774</c:v>
                </c:pt>
                <c:pt idx="170">
                  <c:v>44805</c:v>
                </c:pt>
                <c:pt idx="171">
                  <c:v>44835</c:v>
                </c:pt>
                <c:pt idx="172">
                  <c:v>44866</c:v>
                </c:pt>
                <c:pt idx="173">
                  <c:v>44896</c:v>
                </c:pt>
                <c:pt idx="174">
                  <c:v>44927</c:v>
                </c:pt>
                <c:pt idx="175">
                  <c:v>44958</c:v>
                </c:pt>
                <c:pt idx="176">
                  <c:v>44986</c:v>
                </c:pt>
                <c:pt idx="177">
                  <c:v>45017</c:v>
                </c:pt>
                <c:pt idx="178">
                  <c:v>45047</c:v>
                </c:pt>
                <c:pt idx="179">
                  <c:v>45078</c:v>
                </c:pt>
                <c:pt idx="180">
                  <c:v>45108</c:v>
                </c:pt>
                <c:pt idx="181">
                  <c:v>45139</c:v>
                </c:pt>
                <c:pt idx="182">
                  <c:v>45170</c:v>
                </c:pt>
                <c:pt idx="183">
                  <c:v>45200</c:v>
                </c:pt>
                <c:pt idx="184">
                  <c:v>45231</c:v>
                </c:pt>
                <c:pt idx="185">
                  <c:v>45261</c:v>
                </c:pt>
                <c:pt idx="186">
                  <c:v>45292</c:v>
                </c:pt>
                <c:pt idx="187">
                  <c:v>45323</c:v>
                </c:pt>
                <c:pt idx="188">
                  <c:v>45352</c:v>
                </c:pt>
                <c:pt idx="189">
                  <c:v>45383</c:v>
                </c:pt>
                <c:pt idx="190">
                  <c:v>45413</c:v>
                </c:pt>
                <c:pt idx="191">
                  <c:v>45444</c:v>
                </c:pt>
                <c:pt idx="192">
                  <c:v>45474</c:v>
                </c:pt>
                <c:pt idx="193">
                  <c:v>45505</c:v>
                </c:pt>
                <c:pt idx="194">
                  <c:v>45536</c:v>
                </c:pt>
                <c:pt idx="195">
                  <c:v>45566</c:v>
                </c:pt>
                <c:pt idx="196">
                  <c:v>45597</c:v>
                </c:pt>
                <c:pt idx="197">
                  <c:v>45627</c:v>
                </c:pt>
                <c:pt idx="198">
                  <c:v>45658</c:v>
                </c:pt>
                <c:pt idx="199">
                  <c:v>45689</c:v>
                </c:pt>
                <c:pt idx="200">
                  <c:v>45717</c:v>
                </c:pt>
                <c:pt idx="201">
                  <c:v>45748</c:v>
                </c:pt>
              </c:numCache>
            </c:numRef>
          </c:cat>
          <c:val>
            <c:numRef>
              <c:f>Contrib_chart!$AL$3:$AL$204</c:f>
              <c:numCache>
                <c:formatCode>General</c:formatCode>
                <c:ptCount val="202"/>
                <c:pt idx="201" formatCode="0.00">
                  <c:v>1.7760449652569119</c:v>
                </c:pt>
              </c:numCache>
            </c:numRef>
          </c:val>
          <c:smooth val="0"/>
          <c:extLst>
            <c:ext xmlns:c16="http://schemas.microsoft.com/office/drawing/2014/chart" uri="{C3380CC4-5D6E-409C-BE32-E72D297353CC}">
              <c16:uniqueId val="{00000007-3FD7-42E6-B6DB-77AF6D653963}"/>
            </c:ext>
          </c:extLst>
        </c:ser>
        <c:dLbls>
          <c:showLegendKey val="0"/>
          <c:showVal val="0"/>
          <c:showCatName val="0"/>
          <c:showSerName val="0"/>
          <c:showPercent val="0"/>
          <c:showBubbleSize val="0"/>
        </c:dLbls>
        <c:marker val="1"/>
        <c:smooth val="0"/>
        <c:axId val="802392704"/>
        <c:axId val="802423168"/>
      </c:lineChart>
      <c:dateAx>
        <c:axId val="802392704"/>
        <c:scaling>
          <c:orientation val="minMax"/>
          <c:max val="45778"/>
          <c:min val="42064"/>
        </c:scaling>
        <c:delete val="0"/>
        <c:axPos val="b"/>
        <c:numFmt formatCode="yyyy" sourceLinked="0"/>
        <c:majorTickMark val="out"/>
        <c:minorTickMark val="none"/>
        <c:tickLblPos val="low"/>
        <c:spPr>
          <a:ln w="9525">
            <a:solidFill>
              <a:srgbClr val="000000"/>
            </a:solidFill>
          </a:ln>
        </c:spPr>
        <c:crossAx val="802423168"/>
        <c:crosses val="autoZero"/>
        <c:auto val="1"/>
        <c:lblOffset val="100"/>
        <c:baseTimeUnit val="months"/>
        <c:majorUnit val="24"/>
        <c:majorTimeUnit val="months"/>
      </c:dateAx>
      <c:valAx>
        <c:axId val="802423168"/>
        <c:scaling>
          <c:orientation val="minMax"/>
          <c:max val="3"/>
          <c:min val="-1.5"/>
        </c:scaling>
        <c:delete val="0"/>
        <c:axPos val="l"/>
        <c:majorGridlines>
          <c:spPr>
            <a:ln>
              <a:solidFill>
                <a:srgbClr val="FFFFFF">
                  <a:lumMod val="75000"/>
                </a:srgbClr>
              </a:solidFill>
            </a:ln>
          </c:spPr>
        </c:majorGridlines>
        <c:numFmt formatCode="0.0" sourceLinked="0"/>
        <c:majorTickMark val="out"/>
        <c:minorTickMark val="none"/>
        <c:tickLblPos val="nextTo"/>
        <c:spPr>
          <a:ln>
            <a:noFill/>
          </a:ln>
        </c:spPr>
        <c:crossAx val="802392704"/>
        <c:crosses val="autoZero"/>
        <c:crossBetween val="between"/>
        <c:majorUnit val="0.5"/>
      </c:valAx>
      <c:spPr>
        <a:noFill/>
        <a:effectLst/>
      </c:spPr>
    </c:plotArea>
    <c:legend>
      <c:legendPos val="b"/>
      <c:legendEntry>
        <c:idx val="6"/>
        <c:delete val="1"/>
      </c:legendEntry>
      <c:layout>
        <c:manualLayout>
          <c:xMode val="edge"/>
          <c:yMode val="edge"/>
          <c:x val="0"/>
          <c:y val="0.83719476359617606"/>
          <c:w val="0.99363741122032601"/>
          <c:h val="0.14422003011096099"/>
        </c:manualLayout>
      </c:layout>
      <c:overlay val="0"/>
    </c:legend>
    <c:plotVisOnly val="1"/>
    <c:dispBlanksAs val="gap"/>
    <c:showDLblsOverMax val="0"/>
  </c:chart>
  <c:spPr>
    <a:noFill/>
    <a:ln>
      <a:noFill/>
    </a:ln>
  </c:spPr>
  <c:txPr>
    <a:bodyPr/>
    <a:lstStyle/>
    <a:p>
      <a:pPr>
        <a:defRPr sz="900">
          <a:latin typeface="Sharp Sans Display No1" pitchFamily="2" charset="0"/>
          <a:ea typeface="Sharp Sans Display No1" pitchFamily="2" charset="0"/>
          <a:cs typeface="Sharp Sans Display No1" pitchFamily="2" charset="0"/>
        </a:defRPr>
      </a:pPr>
      <a:endParaRPr lang="en-US"/>
    </a:p>
  </c:txPr>
  <c:externalData r:id="rId2">
    <c:autoUpdate val="0"/>
  </c:externalData>
  <c:userShapes r:id="rId3"/>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4036547227755"/>
          <c:y val="0.12966613493877022"/>
          <c:w val="0.84451768122878268"/>
          <c:h val="0.65653115516757354"/>
        </c:manualLayout>
      </c:layout>
      <c:lineChart>
        <c:grouping val="standard"/>
        <c:varyColors val="0"/>
        <c:ser>
          <c:idx val="0"/>
          <c:order val="0"/>
          <c:tx>
            <c:strRef>
              <c:f>'Vacant floor space'!$I$1</c:f>
              <c:strCache>
                <c:ptCount val="1"/>
                <c:pt idx="0">
                  <c:v>Vacant Floor Space of Buildings (LHS)</c:v>
                </c:pt>
              </c:strCache>
            </c:strRef>
          </c:tx>
          <c:spPr>
            <a:ln w="19050">
              <a:solidFill>
                <a:srgbClr val="1C2939"/>
              </a:solidFill>
            </a:ln>
          </c:spPr>
          <c:marker>
            <c:symbol val="none"/>
          </c:marker>
          <c:cat>
            <c:strRef>
              <c:f>'Vacant floor space'!$A$69:$A$182</c:f>
              <c:strCache>
                <c:ptCount val="111"/>
                <c:pt idx="0">
                  <c:v>Jan-2016</c:v>
                </c:pt>
                <c:pt idx="1">
                  <c:v>Feb-2016</c:v>
                </c:pt>
                <c:pt idx="2">
                  <c:v>Mar-2016</c:v>
                </c:pt>
                <c:pt idx="3">
                  <c:v>Apr-2016</c:v>
                </c:pt>
                <c:pt idx="4">
                  <c:v>May-2016</c:v>
                </c:pt>
                <c:pt idx="5">
                  <c:v>Jun-2016</c:v>
                </c:pt>
                <c:pt idx="6">
                  <c:v>Jul-2016</c:v>
                </c:pt>
                <c:pt idx="7">
                  <c:v>Aug-2016</c:v>
                </c:pt>
                <c:pt idx="8">
                  <c:v>Sep-2016</c:v>
                </c:pt>
                <c:pt idx="9">
                  <c:v>Oct-2016</c:v>
                </c:pt>
                <c:pt idx="10">
                  <c:v>Nov-2016</c:v>
                </c:pt>
                <c:pt idx="11">
                  <c:v>Dec-2016</c:v>
                </c:pt>
                <c:pt idx="12">
                  <c:v>Jan-2017</c:v>
                </c:pt>
                <c:pt idx="13">
                  <c:v>Feb-2017</c:v>
                </c:pt>
                <c:pt idx="14">
                  <c:v>Mar-2017</c:v>
                </c:pt>
                <c:pt idx="15">
                  <c:v>Apr-2017</c:v>
                </c:pt>
                <c:pt idx="16">
                  <c:v>May-2017</c:v>
                </c:pt>
                <c:pt idx="17">
                  <c:v>Jun-2017</c:v>
                </c:pt>
                <c:pt idx="18">
                  <c:v>Jul-2017</c:v>
                </c:pt>
                <c:pt idx="19">
                  <c:v>Aug-2017</c:v>
                </c:pt>
                <c:pt idx="20">
                  <c:v>Sep-2017</c:v>
                </c:pt>
                <c:pt idx="21">
                  <c:v>Oct-2017</c:v>
                </c:pt>
                <c:pt idx="22">
                  <c:v>Nov-2017</c:v>
                </c:pt>
                <c:pt idx="23">
                  <c:v>Dec-2017</c:v>
                </c:pt>
                <c:pt idx="24">
                  <c:v>Jan-2018</c:v>
                </c:pt>
                <c:pt idx="25">
                  <c:v>Feb-2018</c:v>
                </c:pt>
                <c:pt idx="26">
                  <c:v>Mar-2018</c:v>
                </c:pt>
                <c:pt idx="27">
                  <c:v>Apr-2018</c:v>
                </c:pt>
                <c:pt idx="28">
                  <c:v>May-2018</c:v>
                </c:pt>
                <c:pt idx="29">
                  <c:v>Jun-2018</c:v>
                </c:pt>
                <c:pt idx="30">
                  <c:v>Jul-2018</c:v>
                </c:pt>
                <c:pt idx="31">
                  <c:v>Aug-2018</c:v>
                </c:pt>
                <c:pt idx="32">
                  <c:v>Sep-2018</c:v>
                </c:pt>
                <c:pt idx="33">
                  <c:v>Oct-2018</c:v>
                </c:pt>
                <c:pt idx="34">
                  <c:v>Nov-2018</c:v>
                </c:pt>
                <c:pt idx="35">
                  <c:v>Dec-2018</c:v>
                </c:pt>
                <c:pt idx="36">
                  <c:v>Jan-2019</c:v>
                </c:pt>
                <c:pt idx="37">
                  <c:v>Feb-2019</c:v>
                </c:pt>
                <c:pt idx="38">
                  <c:v>Mar-2019</c:v>
                </c:pt>
                <c:pt idx="39">
                  <c:v>Apr-2019</c:v>
                </c:pt>
                <c:pt idx="40">
                  <c:v>May-2019</c:v>
                </c:pt>
                <c:pt idx="41">
                  <c:v>Jun-2019</c:v>
                </c:pt>
                <c:pt idx="42">
                  <c:v>Jul-2019</c:v>
                </c:pt>
                <c:pt idx="43">
                  <c:v>Aug-2019</c:v>
                </c:pt>
                <c:pt idx="44">
                  <c:v>Sep-2019</c:v>
                </c:pt>
                <c:pt idx="45">
                  <c:v>Oct-2019</c:v>
                </c:pt>
                <c:pt idx="46">
                  <c:v>Nov-2019</c:v>
                </c:pt>
                <c:pt idx="47">
                  <c:v>Dec-2019</c:v>
                </c:pt>
                <c:pt idx="48">
                  <c:v>Jan-2020</c:v>
                </c:pt>
                <c:pt idx="49">
                  <c:v>Feb-2020</c:v>
                </c:pt>
                <c:pt idx="50">
                  <c:v>Mar-2020</c:v>
                </c:pt>
                <c:pt idx="51">
                  <c:v>Apr-2020</c:v>
                </c:pt>
                <c:pt idx="52">
                  <c:v>May-2020</c:v>
                </c:pt>
                <c:pt idx="53">
                  <c:v>Jun-2020</c:v>
                </c:pt>
                <c:pt idx="54">
                  <c:v>Jul-2020</c:v>
                </c:pt>
                <c:pt idx="55">
                  <c:v>Aug-2020</c:v>
                </c:pt>
                <c:pt idx="56">
                  <c:v>Sep-2020</c:v>
                </c:pt>
                <c:pt idx="57">
                  <c:v>Oct-2020</c:v>
                </c:pt>
                <c:pt idx="58">
                  <c:v>Nov-2020</c:v>
                </c:pt>
                <c:pt idx="59">
                  <c:v>Dec-2020</c:v>
                </c:pt>
                <c:pt idx="60">
                  <c:v>Jan-2021</c:v>
                </c:pt>
                <c:pt idx="61">
                  <c:v>Feb-2021</c:v>
                </c:pt>
                <c:pt idx="62">
                  <c:v>Mar-2021</c:v>
                </c:pt>
                <c:pt idx="63">
                  <c:v>Apr-2021</c:v>
                </c:pt>
                <c:pt idx="64">
                  <c:v>May-2021</c:v>
                </c:pt>
                <c:pt idx="65">
                  <c:v>Jun-2021</c:v>
                </c:pt>
                <c:pt idx="66">
                  <c:v>Jul-2021</c:v>
                </c:pt>
                <c:pt idx="67">
                  <c:v>Aug-2021</c:v>
                </c:pt>
                <c:pt idx="68">
                  <c:v>Sep-2021</c:v>
                </c:pt>
                <c:pt idx="69">
                  <c:v>Oct-2021</c:v>
                </c:pt>
                <c:pt idx="70">
                  <c:v>Nov-2021</c:v>
                </c:pt>
                <c:pt idx="71">
                  <c:v>Dec-2021</c:v>
                </c:pt>
                <c:pt idx="72">
                  <c:v>Jan-2022</c:v>
                </c:pt>
                <c:pt idx="73">
                  <c:v>Feb-2022</c:v>
                </c:pt>
                <c:pt idx="74">
                  <c:v>Mar-2022</c:v>
                </c:pt>
                <c:pt idx="75">
                  <c:v>Apr-2022</c:v>
                </c:pt>
                <c:pt idx="76">
                  <c:v>May-2022</c:v>
                </c:pt>
                <c:pt idx="77">
                  <c:v>Jun-2022</c:v>
                </c:pt>
                <c:pt idx="78">
                  <c:v>Jul-2022</c:v>
                </c:pt>
                <c:pt idx="79">
                  <c:v>Aug-2022</c:v>
                </c:pt>
                <c:pt idx="80">
                  <c:v>Sep-2022</c:v>
                </c:pt>
                <c:pt idx="81">
                  <c:v>Oct-2022</c:v>
                </c:pt>
                <c:pt idx="82">
                  <c:v>Nov-2022</c:v>
                </c:pt>
                <c:pt idx="83">
                  <c:v>Dec-2022</c:v>
                </c:pt>
                <c:pt idx="84">
                  <c:v>Jan-2023</c:v>
                </c:pt>
                <c:pt idx="85">
                  <c:v>Feb-2023</c:v>
                </c:pt>
                <c:pt idx="86">
                  <c:v>Mar-2023</c:v>
                </c:pt>
                <c:pt idx="87">
                  <c:v>Apr-2023</c:v>
                </c:pt>
                <c:pt idx="88">
                  <c:v>May-2023</c:v>
                </c:pt>
                <c:pt idx="89">
                  <c:v>Jun-2023</c:v>
                </c:pt>
                <c:pt idx="90">
                  <c:v>Jul-2023</c:v>
                </c:pt>
                <c:pt idx="91">
                  <c:v>Aug-2023</c:v>
                </c:pt>
                <c:pt idx="92">
                  <c:v>Sep-2023</c:v>
                </c:pt>
                <c:pt idx="93">
                  <c:v>Oct-2023</c:v>
                </c:pt>
                <c:pt idx="94">
                  <c:v>Nov-2023</c:v>
                </c:pt>
                <c:pt idx="95">
                  <c:v>Dec-2023</c:v>
                </c:pt>
                <c:pt idx="96">
                  <c:v>Jan-2024</c:v>
                </c:pt>
                <c:pt idx="97">
                  <c:v>Feb-2024</c:v>
                </c:pt>
                <c:pt idx="98">
                  <c:v>Mar-2024</c:v>
                </c:pt>
                <c:pt idx="99">
                  <c:v>Apr-2024</c:v>
                </c:pt>
                <c:pt idx="100">
                  <c:v>May-2024</c:v>
                </c:pt>
                <c:pt idx="101">
                  <c:v>Jun-2024</c:v>
                </c:pt>
                <c:pt idx="102">
                  <c:v>Jul-2024</c:v>
                </c:pt>
                <c:pt idx="103">
                  <c:v>Aug-2024</c:v>
                </c:pt>
                <c:pt idx="104">
                  <c:v>Sep-2024</c:v>
                </c:pt>
                <c:pt idx="105">
                  <c:v>Oct-2024</c:v>
                </c:pt>
                <c:pt idx="106">
                  <c:v>Nov-2024</c:v>
                </c:pt>
                <c:pt idx="107">
                  <c:v>Dec-2024</c:v>
                </c:pt>
                <c:pt idx="108">
                  <c:v>Jan-2025</c:v>
                </c:pt>
                <c:pt idx="109">
                  <c:v>Feb-2025</c:v>
                </c:pt>
                <c:pt idx="110">
                  <c:v>Mar-2025</c:v>
                </c:pt>
              </c:strCache>
            </c:strRef>
          </c:cat>
          <c:val>
            <c:numRef>
              <c:f>'Vacant floor space'!$D$69:$D$182</c:f>
              <c:numCache>
                <c:formatCode>0.00</c:formatCode>
                <c:ptCount val="114"/>
                <c:pt idx="0">
                  <c:v>703.89639752061305</c:v>
                </c:pt>
                <c:pt idx="1">
                  <c:v>685.66092008958901</c:v>
                </c:pt>
                <c:pt idx="2">
                  <c:v>693.09554236914198</c:v>
                </c:pt>
                <c:pt idx="3">
                  <c:v>691.27171636194703</c:v>
                </c:pt>
                <c:pt idx="4">
                  <c:v>692.30169588709703</c:v>
                </c:pt>
                <c:pt idx="5">
                  <c:v>690.640419329005</c:v>
                </c:pt>
                <c:pt idx="6">
                  <c:v>691.18945015740405</c:v>
                </c:pt>
                <c:pt idx="7">
                  <c:v>689.67427167236895</c:v>
                </c:pt>
                <c:pt idx="8">
                  <c:v>683.02389887943104</c:v>
                </c:pt>
                <c:pt idx="9">
                  <c:v>677.69561637612605</c:v>
                </c:pt>
                <c:pt idx="10">
                  <c:v>670.73378678252197</c:v>
                </c:pt>
                <c:pt idx="11">
                  <c:v>666.81088063967502</c:v>
                </c:pt>
                <c:pt idx="12">
                  <c:v>640.62111054856905</c:v>
                </c:pt>
                <c:pt idx="13">
                  <c:v>652.17744266024602</c:v>
                </c:pt>
                <c:pt idx="14">
                  <c:v>650.62002757147502</c:v>
                </c:pt>
                <c:pt idx="15">
                  <c:v>641.63355532485195</c:v>
                </c:pt>
                <c:pt idx="16">
                  <c:v>632.02747464312699</c:v>
                </c:pt>
                <c:pt idx="17">
                  <c:v>623.508375300745</c:v>
                </c:pt>
                <c:pt idx="18">
                  <c:v>614.16277713334</c:v>
                </c:pt>
                <c:pt idx="19">
                  <c:v>605.622533873517</c:v>
                </c:pt>
                <c:pt idx="20">
                  <c:v>598.52883495030301</c:v>
                </c:pt>
                <c:pt idx="21">
                  <c:v>587.75565661503902</c:v>
                </c:pt>
                <c:pt idx="22">
                  <c:v>579.56195602200501</c:v>
                </c:pt>
                <c:pt idx="23">
                  <c:v>570.04244203242399</c:v>
                </c:pt>
                <c:pt idx="24">
                  <c:v>599.56512186345606</c:v>
                </c:pt>
                <c:pt idx="25">
                  <c:v>538.66829949345004</c:v>
                </c:pt>
                <c:pt idx="26">
                  <c:v>542.56402179513805</c:v>
                </c:pt>
                <c:pt idx="27">
                  <c:v>538.45213542607905</c:v>
                </c:pt>
                <c:pt idx="28">
                  <c:v>534.58079298063797</c:v>
                </c:pt>
                <c:pt idx="29">
                  <c:v>530.529137232631</c:v>
                </c:pt>
                <c:pt idx="30">
                  <c:v>525.91127809354998</c:v>
                </c:pt>
                <c:pt idx="31">
                  <c:v>522.73002521826504</c:v>
                </c:pt>
                <c:pt idx="32">
                  <c:v>520.19269197271501</c:v>
                </c:pt>
                <c:pt idx="33">
                  <c:v>516.22676662296499</c:v>
                </c:pt>
                <c:pt idx="34">
                  <c:v>513.74242690179005</c:v>
                </c:pt>
                <c:pt idx="35">
                  <c:v>511.02652243587301</c:v>
                </c:pt>
                <c:pt idx="36">
                  <c:v>536.03079023773705</c:v>
                </c:pt>
                <c:pt idx="37">
                  <c:v>480.03268964353799</c:v>
                </c:pt>
                <c:pt idx="38">
                  <c:v>487.529362657874</c:v>
                </c:pt>
                <c:pt idx="39">
                  <c:v>486.53905718075401</c:v>
                </c:pt>
                <c:pt idx="40">
                  <c:v>484.78448607502298</c:v>
                </c:pt>
                <c:pt idx="41">
                  <c:v>481.82036639058998</c:v>
                </c:pt>
                <c:pt idx="42">
                  <c:v>481.32191054150798</c:v>
                </c:pt>
                <c:pt idx="43">
                  <c:v>483.17931224135799</c:v>
                </c:pt>
                <c:pt idx="44">
                  <c:v>483.193826945583</c:v>
                </c:pt>
                <c:pt idx="45">
                  <c:v>483.95606599933501</c:v>
                </c:pt>
                <c:pt idx="46">
                  <c:v>483.432704317005</c:v>
                </c:pt>
                <c:pt idx="47">
                  <c:v>489.36752585273302</c:v>
                </c:pt>
                <c:pt idx="48">
                  <c:v>444.72377601058798</c:v>
                </c:pt>
                <c:pt idx="49">
                  <c:v>485.63458238914501</c:v>
                </c:pt>
                <c:pt idx="50">
                  <c:v>494.19388401491602</c:v>
                </c:pt>
                <c:pt idx="51">
                  <c:v>492.82702571890002</c:v>
                </c:pt>
                <c:pt idx="52">
                  <c:v>491.61339755666302</c:v>
                </c:pt>
                <c:pt idx="53">
                  <c:v>489.55612078688199</c:v>
                </c:pt>
                <c:pt idx="54">
                  <c:v>488.69581903914298</c:v>
                </c:pt>
                <c:pt idx="55">
                  <c:v>486.42062760713299</c:v>
                </c:pt>
                <c:pt idx="56">
                  <c:v>486.94486493291998</c:v>
                </c:pt>
                <c:pt idx="57">
                  <c:v>487.95551241837001</c:v>
                </c:pt>
                <c:pt idx="58">
                  <c:v>487.90526555143703</c:v>
                </c:pt>
                <c:pt idx="59">
                  <c:v>491.75185959934902</c:v>
                </c:pt>
                <c:pt idx="60">
                  <c:v>514.42748551228601</c:v>
                </c:pt>
                <c:pt idx="61">
                  <c:v>478.82009231363901</c:v>
                </c:pt>
                <c:pt idx="62">
                  <c:v>482.23041341393298</c:v>
                </c:pt>
                <c:pt idx="63">
                  <c:v>482.92497592020101</c:v>
                </c:pt>
                <c:pt idx="64">
                  <c:v>483.78528884146198</c:v>
                </c:pt>
                <c:pt idx="65">
                  <c:v>488.84472268382802</c:v>
                </c:pt>
                <c:pt idx="66">
                  <c:v>490.19818266053102</c:v>
                </c:pt>
                <c:pt idx="67">
                  <c:v>492.08960373107999</c:v>
                </c:pt>
                <c:pt idx="68">
                  <c:v>495.43341360452598</c:v>
                </c:pt>
                <c:pt idx="69">
                  <c:v>497.488311235955</c:v>
                </c:pt>
                <c:pt idx="70">
                  <c:v>500.077158321063</c:v>
                </c:pt>
                <c:pt idx="71">
                  <c:v>505.25474681093198</c:v>
                </c:pt>
                <c:pt idx="72">
                  <c:v>512.42726111511001</c:v>
                </c:pt>
                <c:pt idx="73">
                  <c:v>518.66464641673304</c:v>
                </c:pt>
                <c:pt idx="74">
                  <c:v>518.11452953941603</c:v>
                </c:pt>
                <c:pt idx="75" formatCode="General">
                  <c:v>521.20820604091102</c:v>
                </c:pt>
                <c:pt idx="76" formatCode="General">
                  <c:v>524.65551502832705</c:v>
                </c:pt>
                <c:pt idx="77" formatCode="General">
                  <c:v>524.379265749821</c:v>
                </c:pt>
                <c:pt idx="78" formatCode="General">
                  <c:v>527.02088111030503</c:v>
                </c:pt>
                <c:pt idx="79" formatCode="General">
                  <c:v>531.62862975212795</c:v>
                </c:pt>
                <c:pt idx="80" formatCode="General">
                  <c:v>536.74306180562303</c:v>
                </c:pt>
                <c:pt idx="81" formatCode="General">
                  <c:v>544.83378545256801</c:v>
                </c:pt>
                <c:pt idx="82" formatCode="General">
                  <c:v>553.06022092307103</c:v>
                </c:pt>
                <c:pt idx="83" formatCode="General">
                  <c:v>558.43626977335896</c:v>
                </c:pt>
                <c:pt idx="84" formatCode="General">
                  <c:v>570.41033851467</c:v>
                </c:pt>
                <c:pt idx="85" formatCode="General">
                  <c:v>595.14748594877301</c:v>
                </c:pt>
                <c:pt idx="86" formatCode="General">
                  <c:v>595.35119928766096</c:v>
                </c:pt>
                <c:pt idx="87" formatCode="General">
                  <c:v>601.347472619526</c:v>
                </c:pt>
                <c:pt idx="88" formatCode="General">
                  <c:v>606.47544986292496</c:v>
                </c:pt>
                <c:pt idx="89" formatCode="General">
                  <c:v>614.43384386756804</c:v>
                </c:pt>
                <c:pt idx="90" formatCode="General">
                  <c:v>622.79849098191403</c:v>
                </c:pt>
                <c:pt idx="91" formatCode="General">
                  <c:v>630.76086269438099</c:v>
                </c:pt>
                <c:pt idx="92" formatCode="General">
                  <c:v>638.40033011425896</c:v>
                </c:pt>
                <c:pt idx="93" formatCode="General">
                  <c:v>647.24896286938599</c:v>
                </c:pt>
                <c:pt idx="94" formatCode="General">
                  <c:v>656.86800000387097</c:v>
                </c:pt>
                <c:pt idx="95" formatCode="General">
                  <c:v>666.23350885951402</c:v>
                </c:pt>
                <c:pt idx="96" formatCode="General">
                  <c:v>669.612009497136</c:v>
                </c:pt>
                <c:pt idx="97" formatCode="General">
                  <c:v>689.95927421413001</c:v>
                </c:pt>
                <c:pt idx="98" formatCode="General">
                  <c:v>686.37514707407297</c:v>
                </c:pt>
                <c:pt idx="99" formatCode="General">
                  <c:v>694.20518603778203</c:v>
                </c:pt>
                <c:pt idx="100" formatCode="General">
                  <c:v>702.04129415528098</c:v>
                </c:pt>
                <c:pt idx="101" formatCode="General">
                  <c:v>708.01497197023298</c:v>
                </c:pt>
                <c:pt idx="102" formatCode="General">
                  <c:v>713.22977009858505</c:v>
                </c:pt>
                <c:pt idx="103" formatCode="General">
                  <c:v>718.17645392460599</c:v>
                </c:pt>
                <c:pt idx="104" formatCode="General">
                  <c:v>724.18624045206695</c:v>
                </c:pt>
                <c:pt idx="105" formatCode="General">
                  <c:v>730.30582649878704</c:v>
                </c:pt>
                <c:pt idx="106" formatCode="General">
                  <c:v>737.16627898752097</c:v>
                </c:pt>
                <c:pt idx="107" formatCode="General">
                  <c:v>744.52187596732801</c:v>
                </c:pt>
                <c:pt idx="108" formatCode="General">
                  <c:v>743.380863711953</c:v>
                </c:pt>
                <c:pt idx="109" formatCode="General">
                  <c:v>726.48341035664896</c:v>
                </c:pt>
                <c:pt idx="110" formatCode="General">
                  <c:v>721.21189524369004</c:v>
                </c:pt>
              </c:numCache>
            </c:numRef>
          </c:val>
          <c:smooth val="0"/>
          <c:extLst>
            <c:ext xmlns:c16="http://schemas.microsoft.com/office/drawing/2014/chart" uri="{C3380CC4-5D6E-409C-BE32-E72D297353CC}">
              <c16:uniqueId val="{00000000-EC82-45C5-875F-69097B313165}"/>
            </c:ext>
          </c:extLst>
        </c:ser>
        <c:dLbls>
          <c:showLegendKey val="0"/>
          <c:showVal val="0"/>
          <c:showCatName val="0"/>
          <c:showSerName val="0"/>
          <c:showPercent val="0"/>
          <c:showBubbleSize val="0"/>
        </c:dLbls>
        <c:marker val="1"/>
        <c:smooth val="0"/>
        <c:axId val="685135360"/>
        <c:axId val="685136896"/>
      </c:lineChart>
      <c:lineChart>
        <c:grouping val="standard"/>
        <c:varyColors val="0"/>
        <c:ser>
          <c:idx val="1"/>
          <c:order val="1"/>
          <c:tx>
            <c:strRef>
              <c:f>'Vacant floor space'!$G$4</c:f>
              <c:strCache>
                <c:ptCount val="1"/>
                <c:pt idx="0">
                  <c:v>New starts (3m average, RHS)</c:v>
                </c:pt>
              </c:strCache>
            </c:strRef>
          </c:tx>
          <c:spPr>
            <a:ln w="19050">
              <a:solidFill>
                <a:srgbClr val="0057B7"/>
              </a:solidFill>
            </a:ln>
          </c:spPr>
          <c:marker>
            <c:symbol val="none"/>
          </c:marker>
          <c:cat>
            <c:strRef>
              <c:f>'Vacant floor space'!$A$69:$A$182</c:f>
              <c:strCache>
                <c:ptCount val="111"/>
                <c:pt idx="0">
                  <c:v>Jan-2016</c:v>
                </c:pt>
                <c:pt idx="1">
                  <c:v>Feb-2016</c:v>
                </c:pt>
                <c:pt idx="2">
                  <c:v>Mar-2016</c:v>
                </c:pt>
                <c:pt idx="3">
                  <c:v>Apr-2016</c:v>
                </c:pt>
                <c:pt idx="4">
                  <c:v>May-2016</c:v>
                </c:pt>
                <c:pt idx="5">
                  <c:v>Jun-2016</c:v>
                </c:pt>
                <c:pt idx="6">
                  <c:v>Jul-2016</c:v>
                </c:pt>
                <c:pt idx="7">
                  <c:v>Aug-2016</c:v>
                </c:pt>
                <c:pt idx="8">
                  <c:v>Sep-2016</c:v>
                </c:pt>
                <c:pt idx="9">
                  <c:v>Oct-2016</c:v>
                </c:pt>
                <c:pt idx="10">
                  <c:v>Nov-2016</c:v>
                </c:pt>
                <c:pt idx="11">
                  <c:v>Dec-2016</c:v>
                </c:pt>
                <c:pt idx="12">
                  <c:v>Jan-2017</c:v>
                </c:pt>
                <c:pt idx="13">
                  <c:v>Feb-2017</c:v>
                </c:pt>
                <c:pt idx="14">
                  <c:v>Mar-2017</c:v>
                </c:pt>
                <c:pt idx="15">
                  <c:v>Apr-2017</c:v>
                </c:pt>
                <c:pt idx="16">
                  <c:v>May-2017</c:v>
                </c:pt>
                <c:pt idx="17">
                  <c:v>Jun-2017</c:v>
                </c:pt>
                <c:pt idx="18">
                  <c:v>Jul-2017</c:v>
                </c:pt>
                <c:pt idx="19">
                  <c:v>Aug-2017</c:v>
                </c:pt>
                <c:pt idx="20">
                  <c:v>Sep-2017</c:v>
                </c:pt>
                <c:pt idx="21">
                  <c:v>Oct-2017</c:v>
                </c:pt>
                <c:pt idx="22">
                  <c:v>Nov-2017</c:v>
                </c:pt>
                <c:pt idx="23">
                  <c:v>Dec-2017</c:v>
                </c:pt>
                <c:pt idx="24">
                  <c:v>Jan-2018</c:v>
                </c:pt>
                <c:pt idx="25">
                  <c:v>Feb-2018</c:v>
                </c:pt>
                <c:pt idx="26">
                  <c:v>Mar-2018</c:v>
                </c:pt>
                <c:pt idx="27">
                  <c:v>Apr-2018</c:v>
                </c:pt>
                <c:pt idx="28">
                  <c:v>May-2018</c:v>
                </c:pt>
                <c:pt idx="29">
                  <c:v>Jun-2018</c:v>
                </c:pt>
                <c:pt idx="30">
                  <c:v>Jul-2018</c:v>
                </c:pt>
                <c:pt idx="31">
                  <c:v>Aug-2018</c:v>
                </c:pt>
                <c:pt idx="32">
                  <c:v>Sep-2018</c:v>
                </c:pt>
                <c:pt idx="33">
                  <c:v>Oct-2018</c:v>
                </c:pt>
                <c:pt idx="34">
                  <c:v>Nov-2018</c:v>
                </c:pt>
                <c:pt idx="35">
                  <c:v>Dec-2018</c:v>
                </c:pt>
                <c:pt idx="36">
                  <c:v>Jan-2019</c:v>
                </c:pt>
                <c:pt idx="37">
                  <c:v>Feb-2019</c:v>
                </c:pt>
                <c:pt idx="38">
                  <c:v>Mar-2019</c:v>
                </c:pt>
                <c:pt idx="39">
                  <c:v>Apr-2019</c:v>
                </c:pt>
                <c:pt idx="40">
                  <c:v>May-2019</c:v>
                </c:pt>
                <c:pt idx="41">
                  <c:v>Jun-2019</c:v>
                </c:pt>
                <c:pt idx="42">
                  <c:v>Jul-2019</c:v>
                </c:pt>
                <c:pt idx="43">
                  <c:v>Aug-2019</c:v>
                </c:pt>
                <c:pt idx="44">
                  <c:v>Sep-2019</c:v>
                </c:pt>
                <c:pt idx="45">
                  <c:v>Oct-2019</c:v>
                </c:pt>
                <c:pt idx="46">
                  <c:v>Nov-2019</c:v>
                </c:pt>
                <c:pt idx="47">
                  <c:v>Dec-2019</c:v>
                </c:pt>
                <c:pt idx="48">
                  <c:v>Jan-2020</c:v>
                </c:pt>
                <c:pt idx="49">
                  <c:v>Feb-2020</c:v>
                </c:pt>
                <c:pt idx="50">
                  <c:v>Mar-2020</c:v>
                </c:pt>
                <c:pt idx="51">
                  <c:v>Apr-2020</c:v>
                </c:pt>
                <c:pt idx="52">
                  <c:v>May-2020</c:v>
                </c:pt>
                <c:pt idx="53">
                  <c:v>Jun-2020</c:v>
                </c:pt>
                <c:pt idx="54">
                  <c:v>Jul-2020</c:v>
                </c:pt>
                <c:pt idx="55">
                  <c:v>Aug-2020</c:v>
                </c:pt>
                <c:pt idx="56">
                  <c:v>Sep-2020</c:v>
                </c:pt>
                <c:pt idx="57">
                  <c:v>Oct-2020</c:v>
                </c:pt>
                <c:pt idx="58">
                  <c:v>Nov-2020</c:v>
                </c:pt>
                <c:pt idx="59">
                  <c:v>Dec-2020</c:v>
                </c:pt>
                <c:pt idx="60">
                  <c:v>Jan-2021</c:v>
                </c:pt>
                <c:pt idx="61">
                  <c:v>Feb-2021</c:v>
                </c:pt>
                <c:pt idx="62">
                  <c:v>Mar-2021</c:v>
                </c:pt>
                <c:pt idx="63">
                  <c:v>Apr-2021</c:v>
                </c:pt>
                <c:pt idx="64">
                  <c:v>May-2021</c:v>
                </c:pt>
                <c:pt idx="65">
                  <c:v>Jun-2021</c:v>
                </c:pt>
                <c:pt idx="66">
                  <c:v>Jul-2021</c:v>
                </c:pt>
                <c:pt idx="67">
                  <c:v>Aug-2021</c:v>
                </c:pt>
                <c:pt idx="68">
                  <c:v>Sep-2021</c:v>
                </c:pt>
                <c:pt idx="69">
                  <c:v>Oct-2021</c:v>
                </c:pt>
                <c:pt idx="70">
                  <c:v>Nov-2021</c:v>
                </c:pt>
                <c:pt idx="71">
                  <c:v>Dec-2021</c:v>
                </c:pt>
                <c:pt idx="72">
                  <c:v>Jan-2022</c:v>
                </c:pt>
                <c:pt idx="73">
                  <c:v>Feb-2022</c:v>
                </c:pt>
                <c:pt idx="74">
                  <c:v>Mar-2022</c:v>
                </c:pt>
                <c:pt idx="75">
                  <c:v>Apr-2022</c:v>
                </c:pt>
                <c:pt idx="76">
                  <c:v>May-2022</c:v>
                </c:pt>
                <c:pt idx="77">
                  <c:v>Jun-2022</c:v>
                </c:pt>
                <c:pt idx="78">
                  <c:v>Jul-2022</c:v>
                </c:pt>
                <c:pt idx="79">
                  <c:v>Aug-2022</c:v>
                </c:pt>
                <c:pt idx="80">
                  <c:v>Sep-2022</c:v>
                </c:pt>
                <c:pt idx="81">
                  <c:v>Oct-2022</c:v>
                </c:pt>
                <c:pt idx="82">
                  <c:v>Nov-2022</c:v>
                </c:pt>
                <c:pt idx="83">
                  <c:v>Dec-2022</c:v>
                </c:pt>
                <c:pt idx="84">
                  <c:v>Jan-2023</c:v>
                </c:pt>
                <c:pt idx="85">
                  <c:v>Feb-2023</c:v>
                </c:pt>
                <c:pt idx="86">
                  <c:v>Mar-2023</c:v>
                </c:pt>
                <c:pt idx="87">
                  <c:v>Apr-2023</c:v>
                </c:pt>
                <c:pt idx="88">
                  <c:v>May-2023</c:v>
                </c:pt>
                <c:pt idx="89">
                  <c:v>Jun-2023</c:v>
                </c:pt>
                <c:pt idx="90">
                  <c:v>Jul-2023</c:v>
                </c:pt>
                <c:pt idx="91">
                  <c:v>Aug-2023</c:v>
                </c:pt>
                <c:pt idx="92">
                  <c:v>Sep-2023</c:v>
                </c:pt>
                <c:pt idx="93">
                  <c:v>Oct-2023</c:v>
                </c:pt>
                <c:pt idx="94">
                  <c:v>Nov-2023</c:v>
                </c:pt>
                <c:pt idx="95">
                  <c:v>Dec-2023</c:v>
                </c:pt>
                <c:pt idx="96">
                  <c:v>Jan-2024</c:v>
                </c:pt>
                <c:pt idx="97">
                  <c:v>Feb-2024</c:v>
                </c:pt>
                <c:pt idx="98">
                  <c:v>Mar-2024</c:v>
                </c:pt>
                <c:pt idx="99">
                  <c:v>Apr-2024</c:v>
                </c:pt>
                <c:pt idx="100">
                  <c:v>May-2024</c:v>
                </c:pt>
                <c:pt idx="101">
                  <c:v>Jun-2024</c:v>
                </c:pt>
                <c:pt idx="102">
                  <c:v>Jul-2024</c:v>
                </c:pt>
                <c:pt idx="103">
                  <c:v>Aug-2024</c:v>
                </c:pt>
                <c:pt idx="104">
                  <c:v>Sep-2024</c:v>
                </c:pt>
                <c:pt idx="105">
                  <c:v>Oct-2024</c:v>
                </c:pt>
                <c:pt idx="106">
                  <c:v>Nov-2024</c:v>
                </c:pt>
                <c:pt idx="107">
                  <c:v>Dec-2024</c:v>
                </c:pt>
                <c:pt idx="108">
                  <c:v>Jan-2025</c:v>
                </c:pt>
                <c:pt idx="109">
                  <c:v>Feb-2025</c:v>
                </c:pt>
                <c:pt idx="110">
                  <c:v>Mar-2025</c:v>
                </c:pt>
              </c:strCache>
            </c:strRef>
          </c:cat>
          <c:val>
            <c:numRef>
              <c:f>'Vacant floor space'!$G$69:$G$182</c:f>
              <c:numCache>
                <c:formatCode>General</c:formatCode>
                <c:ptCount val="114"/>
                <c:pt idx="0">
                  <c:v>128.04586446797609</c:v>
                </c:pt>
                <c:pt idx="1">
                  <c:v>135.58143175851311</c:v>
                </c:pt>
                <c:pt idx="2">
                  <c:v>139.3778093876534</c:v>
                </c:pt>
                <c:pt idx="3">
                  <c:v>142.38844708110977</c:v>
                </c:pt>
                <c:pt idx="4">
                  <c:v>139.90677551459598</c:v>
                </c:pt>
                <c:pt idx="5">
                  <c:v>138.4020286975996</c:v>
                </c:pt>
                <c:pt idx="6">
                  <c:v>137.0271860360898</c:v>
                </c:pt>
                <c:pt idx="7">
                  <c:v>135.80666085751815</c:v>
                </c:pt>
                <c:pt idx="8">
                  <c:v>139.32232028095964</c:v>
                </c:pt>
                <c:pt idx="9">
                  <c:v>143.30050753474913</c:v>
                </c:pt>
                <c:pt idx="10">
                  <c:v>141.12070922681244</c:v>
                </c:pt>
                <c:pt idx="11">
                  <c:v>141.12216105419029</c:v>
                </c:pt>
                <c:pt idx="12">
                  <c:v>138.42455279836284</c:v>
                </c:pt>
                <c:pt idx="13">
                  <c:v>154.61592417946164</c:v>
                </c:pt>
                <c:pt idx="14">
                  <c:v>157.16668706078462</c:v>
                </c:pt>
                <c:pt idx="15">
                  <c:v>161.69270986242631</c:v>
                </c:pt>
                <c:pt idx="16">
                  <c:v>151.19518801177767</c:v>
                </c:pt>
                <c:pt idx="17">
                  <c:v>151.06642787255615</c:v>
                </c:pt>
                <c:pt idx="18">
                  <c:v>143.0484049353374</c:v>
                </c:pt>
                <c:pt idx="19">
                  <c:v>141.77282734192056</c:v>
                </c:pt>
                <c:pt idx="20">
                  <c:v>140.2393794887679</c:v>
                </c:pt>
                <c:pt idx="21">
                  <c:v>144.54815071127226</c:v>
                </c:pt>
                <c:pt idx="22">
                  <c:v>148.4335150633944</c:v>
                </c:pt>
                <c:pt idx="23">
                  <c:v>151.77981139276986</c:v>
                </c:pt>
                <c:pt idx="24">
                  <c:v>159.5231813795975</c:v>
                </c:pt>
                <c:pt idx="25">
                  <c:v>163.10768074338725</c:v>
                </c:pt>
                <c:pt idx="26">
                  <c:v>168.22635795297498</c:v>
                </c:pt>
                <c:pt idx="27">
                  <c:v>165.52029789663698</c:v>
                </c:pt>
                <c:pt idx="28">
                  <c:v>169.40896168161666</c:v>
                </c:pt>
                <c:pt idx="29">
                  <c:v>169.09337013874438</c:v>
                </c:pt>
                <c:pt idx="30">
                  <c:v>173.56212892746635</c:v>
                </c:pt>
                <c:pt idx="31">
                  <c:v>175.13372061597934</c:v>
                </c:pt>
                <c:pt idx="32">
                  <c:v>177.47190780280494</c:v>
                </c:pt>
                <c:pt idx="33">
                  <c:v>175.76915366633429</c:v>
                </c:pt>
                <c:pt idx="34">
                  <c:v>177.98544354442151</c:v>
                </c:pt>
                <c:pt idx="35">
                  <c:v>180.6583143275366</c:v>
                </c:pt>
                <c:pt idx="36">
                  <c:v>184.13726037759579</c:v>
                </c:pt>
                <c:pt idx="37">
                  <c:v>180.99039536299867</c:v>
                </c:pt>
                <c:pt idx="38">
                  <c:v>183.86736442226706</c:v>
                </c:pt>
                <c:pt idx="39">
                  <c:v>187.02243469674977</c:v>
                </c:pt>
                <c:pt idx="40">
                  <c:v>189.05381235595587</c:v>
                </c:pt>
                <c:pt idx="41">
                  <c:v>185.30440160203497</c:v>
                </c:pt>
                <c:pt idx="42">
                  <c:v>184.80635895260761</c:v>
                </c:pt>
                <c:pt idx="43">
                  <c:v>187.50584289060103</c:v>
                </c:pt>
                <c:pt idx="44">
                  <c:v>190.79717522481755</c:v>
                </c:pt>
                <c:pt idx="45">
                  <c:v>198.04300883900109</c:v>
                </c:pt>
                <c:pt idx="46">
                  <c:v>194.63567095464293</c:v>
                </c:pt>
                <c:pt idx="47">
                  <c:v>195.78668695893623</c:v>
                </c:pt>
                <c:pt idx="48">
                  <c:v>152.47068172139367</c:v>
                </c:pt>
                <c:pt idx="49">
                  <c:v>132.17430226413489</c:v>
                </c:pt>
                <c:pt idx="50">
                  <c:v>122.3209495696854</c:v>
                </c:pt>
                <c:pt idx="51">
                  <c:v>159.93536570154058</c:v>
                </c:pt>
                <c:pt idx="52">
                  <c:v>183.10122800415897</c:v>
                </c:pt>
                <c:pt idx="53">
                  <c:v>193.23731964258261</c:v>
                </c:pt>
                <c:pt idx="54">
                  <c:v>200.10085552941487</c:v>
                </c:pt>
                <c:pt idx="55">
                  <c:v>203.26664641155335</c:v>
                </c:pt>
                <c:pt idx="56">
                  <c:v>201.1499729372957</c:v>
                </c:pt>
                <c:pt idx="57">
                  <c:v>202.66105883279127</c:v>
                </c:pt>
                <c:pt idx="58">
                  <c:v>198.94315047995121</c:v>
                </c:pt>
                <c:pt idx="59">
                  <c:v>204.53297882917215</c:v>
                </c:pt>
                <c:pt idx="60">
                  <c:v>181.63074008114086</c:v>
                </c:pt>
                <c:pt idx="61">
                  <c:v>172.85325857281222</c:v>
                </c:pt>
                <c:pt idx="62">
                  <c:v>160.99383914909896</c:v>
                </c:pt>
                <c:pt idx="63">
                  <c:v>171.3564460741151</c:v>
                </c:pt>
                <c:pt idx="64">
                  <c:v>177.70515432619626</c:v>
                </c:pt>
                <c:pt idx="65">
                  <c:v>183.88072726626751</c:v>
                </c:pt>
                <c:pt idx="66">
                  <c:v>180.75681831120076</c:v>
                </c:pt>
                <c:pt idx="67">
                  <c:v>176.84802436678549</c:v>
                </c:pt>
                <c:pt idx="68">
                  <c:v>168.54581905705399</c:v>
                </c:pt>
                <c:pt idx="69">
                  <c:v>160.06546394675388</c:v>
                </c:pt>
                <c:pt idx="70">
                  <c:v>153.1960043077041</c:v>
                </c:pt>
                <c:pt idx="71">
                  <c:v>145.28768608050825</c:v>
                </c:pt>
                <c:pt idx="72">
                  <c:v>141.10674144970326</c:v>
                </c:pt>
                <c:pt idx="73">
                  <c:v>133.43035625093466</c:v>
                </c:pt>
                <c:pt idx="74">
                  <c:v>129.30831399706781</c:v>
                </c:pt>
                <c:pt idx="75">
                  <c:v>119.32326715264702</c:v>
                </c:pt>
                <c:pt idx="76">
                  <c:v>113.07651156095473</c:v>
                </c:pt>
                <c:pt idx="77">
                  <c:v>105.23502850603249</c:v>
                </c:pt>
                <c:pt idx="78">
                  <c:v>102.90903978784239</c:v>
                </c:pt>
                <c:pt idx="79">
                  <c:v>98.431922183578479</c:v>
                </c:pt>
                <c:pt idx="80">
                  <c:v>93.741437213397603</c:v>
                </c:pt>
                <c:pt idx="81">
                  <c:v>93.40037634240133</c:v>
                </c:pt>
                <c:pt idx="82">
                  <c:v>86.45853595757761</c:v>
                </c:pt>
                <c:pt idx="83">
                  <c:v>82.226168015237477</c:v>
                </c:pt>
                <c:pt idx="84">
                  <c:v>82.980908032158084</c:v>
                </c:pt>
                <c:pt idx="85">
                  <c:v>102.02483296537996</c:v>
                </c:pt>
                <c:pt idx="86">
                  <c:v>105.50260572075615</c:v>
                </c:pt>
                <c:pt idx="87">
                  <c:v>98.2086379541377</c:v>
                </c:pt>
                <c:pt idx="88">
                  <c:v>80.75641651146573</c:v>
                </c:pt>
                <c:pt idx="89">
                  <c:v>75.56188883996694</c:v>
                </c:pt>
                <c:pt idx="90">
                  <c:v>74.526873617858726</c:v>
                </c:pt>
                <c:pt idx="91">
                  <c:v>72.94484945278667</c:v>
                </c:pt>
                <c:pt idx="92">
                  <c:v>74.117579282018539</c:v>
                </c:pt>
                <c:pt idx="93">
                  <c:v>75.123246821009673</c:v>
                </c:pt>
                <c:pt idx="94">
                  <c:v>76.135595342027187</c:v>
                </c:pt>
                <c:pt idx="95">
                  <c:v>73.576806912089339</c:v>
                </c:pt>
                <c:pt idx="96">
                  <c:v>74.115684864975535</c:v>
                </c:pt>
                <c:pt idx="97">
                  <c:v>73.331101454198844</c:v>
                </c:pt>
                <c:pt idx="98">
                  <c:v>71.927919468826659</c:v>
                </c:pt>
                <c:pt idx="99">
                  <c:v>68.678193746899069</c:v>
                </c:pt>
                <c:pt idx="100">
                  <c:v>64.351631305432832</c:v>
                </c:pt>
                <c:pt idx="101">
                  <c:v>61.996894562689441</c:v>
                </c:pt>
                <c:pt idx="102">
                  <c:v>59.305083675289033</c:v>
                </c:pt>
                <c:pt idx="103">
                  <c:v>59.33712796115131</c:v>
                </c:pt>
                <c:pt idx="104">
                  <c:v>60.418629974414301</c:v>
                </c:pt>
                <c:pt idx="105">
                  <c:v>59.166339284645971</c:v>
                </c:pt>
                <c:pt idx="106">
                  <c:v>57.428103184874345</c:v>
                </c:pt>
                <c:pt idx="107">
                  <c:v>56.304482840043825</c:v>
                </c:pt>
                <c:pt idx="108">
                  <c:v>53.978426352632248</c:v>
                </c:pt>
                <c:pt idx="109">
                  <c:v>54.155344353171806</c:v>
                </c:pt>
                <c:pt idx="110">
                  <c:v>52.407476481978996</c:v>
                </c:pt>
              </c:numCache>
            </c:numRef>
          </c:val>
          <c:smooth val="0"/>
          <c:extLst>
            <c:ext xmlns:c16="http://schemas.microsoft.com/office/drawing/2014/chart" uri="{C3380CC4-5D6E-409C-BE32-E72D297353CC}">
              <c16:uniqueId val="{00000001-EC82-45C5-875F-69097B313165}"/>
            </c:ext>
          </c:extLst>
        </c:ser>
        <c:dLbls>
          <c:showLegendKey val="0"/>
          <c:showVal val="0"/>
          <c:showCatName val="0"/>
          <c:showSerName val="0"/>
          <c:showPercent val="0"/>
          <c:showBubbleSize val="0"/>
        </c:dLbls>
        <c:marker val="1"/>
        <c:smooth val="0"/>
        <c:axId val="2090646079"/>
        <c:axId val="299507968"/>
      </c:lineChart>
      <c:catAx>
        <c:axId val="685135360"/>
        <c:scaling>
          <c:orientation val="minMax"/>
        </c:scaling>
        <c:delete val="0"/>
        <c:axPos val="b"/>
        <c:numFmt formatCode="General" sourceLinked="0"/>
        <c:majorTickMark val="none"/>
        <c:minorTickMark val="none"/>
        <c:tickLblPos val="nextTo"/>
        <c:spPr>
          <a:ln>
            <a:solidFill>
              <a:srgbClr val="000000"/>
            </a:solidFill>
          </a:ln>
        </c:spPr>
        <c:txPr>
          <a:bodyPr rot="0"/>
          <a:lstStyle/>
          <a:p>
            <a:pPr algn="ctr">
              <a:defRPr sz="1000"/>
            </a:pPr>
            <a:endParaRPr lang="en-US"/>
          </a:p>
        </c:txPr>
        <c:crossAx val="685136896"/>
        <c:crosses val="autoZero"/>
        <c:auto val="1"/>
        <c:lblAlgn val="ctr"/>
        <c:lblOffset val="100"/>
        <c:tickLblSkip val="36"/>
        <c:tickMarkSkip val="12"/>
        <c:noMultiLvlLbl val="0"/>
      </c:catAx>
      <c:valAx>
        <c:axId val="685136896"/>
        <c:scaling>
          <c:orientation val="minMax"/>
        </c:scaling>
        <c:delete val="0"/>
        <c:axPos val="l"/>
        <c:majorGridlines>
          <c:spPr>
            <a:ln w="6350">
              <a:solidFill>
                <a:srgbClr val="FFFFFF">
                  <a:lumMod val="75000"/>
                </a:srgbClr>
              </a:solidFill>
            </a:ln>
          </c:spPr>
        </c:majorGridlines>
        <c:numFmt formatCode="0" sourceLinked="0"/>
        <c:majorTickMark val="out"/>
        <c:minorTickMark val="none"/>
        <c:tickLblPos val="nextTo"/>
        <c:spPr>
          <a:ln>
            <a:noFill/>
          </a:ln>
        </c:spPr>
        <c:txPr>
          <a:bodyPr/>
          <a:lstStyle/>
          <a:p>
            <a:pPr algn="ctr">
              <a:defRPr sz="1000"/>
            </a:pPr>
            <a:endParaRPr lang="en-US"/>
          </a:p>
        </c:txPr>
        <c:crossAx val="685135360"/>
        <c:crosses val="autoZero"/>
        <c:crossBetween val="between"/>
        <c:majorUnit val="200"/>
      </c:valAx>
      <c:valAx>
        <c:axId val="299507968"/>
        <c:scaling>
          <c:orientation val="minMax"/>
          <c:max val="300"/>
        </c:scaling>
        <c:delete val="0"/>
        <c:axPos val="r"/>
        <c:numFmt formatCode="General" sourceLinked="1"/>
        <c:majorTickMark val="out"/>
        <c:minorTickMark val="none"/>
        <c:tickLblPos val="nextTo"/>
        <c:spPr>
          <a:ln>
            <a:noFill/>
          </a:ln>
        </c:spPr>
        <c:txPr>
          <a:bodyPr/>
          <a:lstStyle/>
          <a:p>
            <a:pPr algn="ctr">
              <a:defRPr sz="1000"/>
            </a:pPr>
            <a:endParaRPr lang="en-US"/>
          </a:p>
        </c:txPr>
        <c:crossAx val="2090646079"/>
        <c:crosses val="max"/>
        <c:crossBetween val="between"/>
      </c:valAx>
      <c:catAx>
        <c:axId val="2090646079"/>
        <c:scaling>
          <c:orientation val="minMax"/>
        </c:scaling>
        <c:delete val="1"/>
        <c:axPos val="b"/>
        <c:numFmt formatCode="General" sourceLinked="1"/>
        <c:majorTickMark val="out"/>
        <c:minorTickMark val="none"/>
        <c:tickLblPos val="nextTo"/>
        <c:crossAx val="299507968"/>
        <c:crosses val="autoZero"/>
        <c:auto val="1"/>
        <c:lblAlgn val="ctr"/>
        <c:lblOffset val="100"/>
        <c:noMultiLvlLbl val="0"/>
      </c:catAx>
      <c:spPr>
        <a:noFill/>
      </c:spPr>
    </c:plotArea>
    <c:legend>
      <c:legendPos val="r"/>
      <c:layout>
        <c:manualLayout>
          <c:xMode val="edge"/>
          <c:yMode val="edge"/>
          <c:x val="2.3303747294042422E-2"/>
          <c:y val="0.87487426974853955"/>
          <c:w val="0.92526123596164633"/>
          <c:h val="0.1234463858401401"/>
        </c:manualLayout>
      </c:layout>
      <c:overlay val="0"/>
      <c:txPr>
        <a:bodyPr/>
        <a:lstStyle/>
        <a:p>
          <a:pPr algn="ctr">
            <a:defRPr sz="1000"/>
          </a:pPr>
          <a:endParaRPr lang="en-US"/>
        </a:p>
      </c:txPr>
    </c:legend>
    <c:plotVisOnly val="1"/>
    <c:dispBlanksAs val="gap"/>
    <c:showDLblsOverMax val="0"/>
  </c:chart>
  <c:spPr>
    <a:noFill/>
    <a:ln>
      <a:noFill/>
    </a:ln>
  </c:spPr>
  <c:txPr>
    <a:bodyPr/>
    <a:lstStyle/>
    <a:p>
      <a:pPr algn="ctr">
        <a:defRPr lang="en-US" sz="105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2">
    <c:autoUpdate val="0"/>
  </c:externalData>
  <c:userShapes r:id="rId3"/>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7326992322152"/>
          <c:y val="0.10575523707023138"/>
          <c:w val="0.85781481306743179"/>
          <c:h val="0.66592201397033013"/>
        </c:manualLayout>
      </c:layout>
      <c:lineChart>
        <c:grouping val="standard"/>
        <c:varyColors val="0"/>
        <c:ser>
          <c:idx val="0"/>
          <c:order val="0"/>
          <c:tx>
            <c:strRef>
              <c:f>'Key series NSA'!$AV$221</c:f>
              <c:strCache>
                <c:ptCount val="1"/>
                <c:pt idx="0">
                  <c:v>Residential FAI</c:v>
                </c:pt>
              </c:strCache>
            </c:strRef>
          </c:tx>
          <c:spPr>
            <a:ln w="19050" cap="rnd">
              <a:solidFill>
                <a:srgbClr val="1C2939"/>
              </a:solidFill>
              <a:round/>
            </a:ln>
            <a:effectLst/>
          </c:spPr>
          <c:marker>
            <c:symbol val="none"/>
          </c:marker>
          <c:cat>
            <c:numRef>
              <c:f>'Key series NSA'!$AL$222:$AL$308</c:f>
              <c:numCache>
                <c:formatCode>mmm\-yy</c:formatCode>
                <c:ptCount val="87"/>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pt idx="85">
                  <c:v>45716</c:v>
                </c:pt>
                <c:pt idx="86">
                  <c:v>45747</c:v>
                </c:pt>
              </c:numCache>
            </c:numRef>
          </c:cat>
          <c:val>
            <c:numRef>
              <c:f>'Key series NSA'!$AV$222:$AV$308</c:f>
              <c:numCache>
                <c:formatCode>0</c:formatCode>
                <c:ptCount val="87"/>
                <c:pt idx="0">
                  <c:v>82.688251059665447</c:v>
                </c:pt>
                <c:pt idx="1">
                  <c:v>83.406134627255213</c:v>
                </c:pt>
                <c:pt idx="2">
                  <c:v>85.729345163749031</c:v>
                </c:pt>
                <c:pt idx="3">
                  <c:v>86.32815553862757</c:v>
                </c:pt>
                <c:pt idx="4">
                  <c:v>86.398729539628732</c:v>
                </c:pt>
                <c:pt idx="5">
                  <c:v>86.266670600222213</c:v>
                </c:pt>
                <c:pt idx="6">
                  <c:v>88.547271520836318</c:v>
                </c:pt>
                <c:pt idx="7">
                  <c:v>87.929877138882929</c:v>
                </c:pt>
                <c:pt idx="8">
                  <c:v>88.614223717891605</c:v>
                </c:pt>
                <c:pt idx="9">
                  <c:v>89.016638354470118</c:v>
                </c:pt>
                <c:pt idx="10">
                  <c:v>92.127622160139921</c:v>
                </c:pt>
                <c:pt idx="11">
                  <c:v>93.704580401332677</c:v>
                </c:pt>
                <c:pt idx="12">
                  <c:v>94.97096543586936</c:v>
                </c:pt>
                <c:pt idx="13">
                  <c:v>98.571765045100221</c:v>
                </c:pt>
                <c:pt idx="14">
                  <c:v>99.035306427679288</c:v>
                </c:pt>
                <c:pt idx="15">
                  <c:v>98.256220901804397</c:v>
                </c:pt>
                <c:pt idx="16">
                  <c:v>98.863355393677537</c:v>
                </c:pt>
                <c:pt idx="17">
                  <c:v>98.520671036250164</c:v>
                </c:pt>
                <c:pt idx="18">
                  <c:v>98.471686567771926</c:v>
                </c:pt>
                <c:pt idx="19">
                  <c:v>99.943111825843914</c:v>
                </c:pt>
                <c:pt idx="20">
                  <c:v>101.50696375664347</c:v>
                </c:pt>
                <c:pt idx="21">
                  <c:v>100.88476578618209</c:v>
                </c:pt>
                <c:pt idx="22">
                  <c:v>104.47988959927288</c:v>
                </c:pt>
                <c:pt idx="23">
                  <c:v>106.49529822390495</c:v>
                </c:pt>
                <c:pt idx="24">
                  <c:v>77.520327257028868</c:v>
                </c:pt>
                <c:pt idx="25">
                  <c:v>83.221425509863323</c:v>
                </c:pt>
                <c:pt idx="26">
                  <c:v>99.902046531219881</c:v>
                </c:pt>
                <c:pt idx="27">
                  <c:v>103.40914811738926</c:v>
                </c:pt>
                <c:pt idx="28">
                  <c:v>105.2451476727031</c:v>
                </c:pt>
                <c:pt idx="29">
                  <c:v>108.3590824560021</c:v>
                </c:pt>
                <c:pt idx="30">
                  <c:v>110.88268202426403</c:v>
                </c:pt>
                <c:pt idx="31">
                  <c:v>112.56713105529555</c:v>
                </c:pt>
                <c:pt idx="32">
                  <c:v>114.32278540400101</c:v>
                </c:pt>
                <c:pt idx="33">
                  <c:v>116.84248174139029</c:v>
                </c:pt>
                <c:pt idx="34">
                  <c:v>118.18575209974682</c:v>
                </c:pt>
                <c:pt idx="35">
                  <c:v>120.77368103773534</c:v>
                </c:pt>
                <c:pt idx="36">
                  <c:v>104.5050530810182</c:v>
                </c:pt>
                <c:pt idx="37">
                  <c:v>117.26251679583103</c:v>
                </c:pt>
                <c:pt idx="38">
                  <c:v>115.47357941854537</c:v>
                </c:pt>
                <c:pt idx="39">
                  <c:v>118.07775820522779</c:v>
                </c:pt>
                <c:pt idx="40">
                  <c:v>116.04423241151858</c:v>
                </c:pt>
                <c:pt idx="41">
                  <c:v>115.95901333764596</c:v>
                </c:pt>
                <c:pt idx="42">
                  <c:v>116.17795209574093</c:v>
                </c:pt>
                <c:pt idx="43">
                  <c:v>116.12591242077011</c:v>
                </c:pt>
                <c:pt idx="44">
                  <c:v>113.76288241532035</c:v>
                </c:pt>
                <c:pt idx="45">
                  <c:v>115.02327268122127</c:v>
                </c:pt>
                <c:pt idx="46">
                  <c:v>117.12407356625238</c:v>
                </c:pt>
                <c:pt idx="47">
                  <c:v>109.93115001677323</c:v>
                </c:pt>
                <c:pt idx="48">
                  <c:v>112.96772735787246</c:v>
                </c:pt>
                <c:pt idx="49">
                  <c:v>107.26193815355201</c:v>
                </c:pt>
                <c:pt idx="50">
                  <c:v>109.59642575359021</c:v>
                </c:pt>
                <c:pt idx="51">
                  <c:v>107.03171188202423</c:v>
                </c:pt>
                <c:pt idx="52">
                  <c:v>108.6210741800041</c:v>
                </c:pt>
                <c:pt idx="53">
                  <c:v>105.71922715199864</c:v>
                </c:pt>
                <c:pt idx="54">
                  <c:v>101.31414512484741</c:v>
                </c:pt>
                <c:pt idx="55">
                  <c:v>101.73266960752345</c:v>
                </c:pt>
                <c:pt idx="56">
                  <c:v>101.69772918776773</c:v>
                </c:pt>
                <c:pt idx="57">
                  <c:v>99.161834592573754</c:v>
                </c:pt>
                <c:pt idx="58">
                  <c:v>97.555136977633722</c:v>
                </c:pt>
                <c:pt idx="59">
                  <c:v>98.198172435651387</c:v>
                </c:pt>
                <c:pt idx="60">
                  <c:v>96.083796285258757</c:v>
                </c:pt>
                <c:pt idx="61">
                  <c:v>107.55927748990686</c:v>
                </c:pt>
                <c:pt idx="62">
                  <c:v>101.3195199151675</c:v>
                </c:pt>
                <c:pt idx="63">
                  <c:v>88.10189193451599</c:v>
                </c:pt>
                <c:pt idx="64">
                  <c:v>84.027045711844281</c:v>
                </c:pt>
                <c:pt idx="65">
                  <c:v>83.425796942845039</c:v>
                </c:pt>
                <c:pt idx="66">
                  <c:v>85.002786207056928</c:v>
                </c:pt>
                <c:pt idx="67">
                  <c:v>82.645972138943563</c:v>
                </c:pt>
                <c:pt idx="68">
                  <c:v>83.190117006226998</c:v>
                </c:pt>
                <c:pt idx="69">
                  <c:v>82.155901054512242</c:v>
                </c:pt>
                <c:pt idx="70">
                  <c:v>80.656756407447489</c:v>
                </c:pt>
                <c:pt idx="71">
                  <c:v>75.114032476739553</c:v>
                </c:pt>
                <c:pt idx="72">
                  <c:v>81.599749028984604</c:v>
                </c:pt>
                <c:pt idx="73">
                  <c:v>87.02441183690739</c:v>
                </c:pt>
                <c:pt idx="74">
                  <c:v>81.436314026400353</c:v>
                </c:pt>
                <c:pt idx="75">
                  <c:v>81.321002738583971</c:v>
                </c:pt>
                <c:pt idx="76">
                  <c:v>80.441339531057594</c:v>
                </c:pt>
                <c:pt idx="77">
                  <c:v>78.786421439540945</c:v>
                </c:pt>
                <c:pt idx="78">
                  <c:v>77.074317154907718</c:v>
                </c:pt>
                <c:pt idx="79">
                  <c:v>76.768328295671523</c:v>
                </c:pt>
                <c:pt idx="80">
                  <c:v>75.487397248469676</c:v>
                </c:pt>
                <c:pt idx="81">
                  <c:v>75.3799696400133</c:v>
                </c:pt>
                <c:pt idx="82">
                  <c:v>74.927139132538045</c:v>
                </c:pt>
                <c:pt idx="83">
                  <c:v>74.21972065332578</c:v>
                </c:pt>
                <c:pt idx="84">
                  <c:v>75.683640647114473</c:v>
                </c:pt>
                <c:pt idx="85">
                  <c:v>75.680582721213895</c:v>
                </c:pt>
                <c:pt idx="86">
                  <c:v>73.806077717040608</c:v>
                </c:pt>
              </c:numCache>
            </c:numRef>
          </c:val>
          <c:smooth val="0"/>
          <c:extLst>
            <c:ext xmlns:c16="http://schemas.microsoft.com/office/drawing/2014/chart" uri="{C3380CC4-5D6E-409C-BE32-E72D297353CC}">
              <c16:uniqueId val="{00000000-FA5F-4E42-B2B6-8CBB4150FFC7}"/>
            </c:ext>
          </c:extLst>
        </c:ser>
        <c:ser>
          <c:idx val="1"/>
          <c:order val="1"/>
          <c:tx>
            <c:strRef>
              <c:f>'Key series NSA'!$AX$221</c:f>
              <c:strCache>
                <c:ptCount val="1"/>
                <c:pt idx="0">
                  <c:v>Developer funding</c:v>
                </c:pt>
              </c:strCache>
            </c:strRef>
          </c:tx>
          <c:spPr>
            <a:ln w="19050" cap="rnd">
              <a:solidFill>
                <a:srgbClr val="0057B7"/>
              </a:solidFill>
              <a:round/>
            </a:ln>
            <a:effectLst/>
          </c:spPr>
          <c:marker>
            <c:symbol val="none"/>
          </c:marker>
          <c:cat>
            <c:numRef>
              <c:f>'Key series NSA'!$AL$222:$AL$308</c:f>
              <c:numCache>
                <c:formatCode>mmm\-yy</c:formatCode>
                <c:ptCount val="87"/>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pt idx="85">
                  <c:v>45716</c:v>
                </c:pt>
                <c:pt idx="86">
                  <c:v>45747</c:v>
                </c:pt>
              </c:numCache>
            </c:numRef>
          </c:cat>
          <c:val>
            <c:numRef>
              <c:f>'Key series NSA'!$AX$222:$AX$308</c:f>
              <c:numCache>
                <c:formatCode>0</c:formatCode>
                <c:ptCount val="87"/>
                <c:pt idx="0">
                  <c:v>92.362338429057417</c:v>
                </c:pt>
                <c:pt idx="1">
                  <c:v>91.188657651372978</c:v>
                </c:pt>
                <c:pt idx="2">
                  <c:v>91.157726086159641</c:v>
                </c:pt>
                <c:pt idx="3">
                  <c:v>87.258567000304552</c:v>
                </c:pt>
                <c:pt idx="4">
                  <c:v>96.340447002735914</c:v>
                </c:pt>
                <c:pt idx="5">
                  <c:v>93.040255975156967</c:v>
                </c:pt>
                <c:pt idx="6">
                  <c:v>95.654538131399775</c:v>
                </c:pt>
                <c:pt idx="7">
                  <c:v>94.430641679743417</c:v>
                </c:pt>
                <c:pt idx="8">
                  <c:v>94.006207767977443</c:v>
                </c:pt>
                <c:pt idx="9">
                  <c:v>93.917861046487019</c:v>
                </c:pt>
                <c:pt idx="10">
                  <c:v>94.696911706191273</c:v>
                </c:pt>
                <c:pt idx="11">
                  <c:v>91.337897170207555</c:v>
                </c:pt>
                <c:pt idx="12">
                  <c:v>95.387767005699004</c:v>
                </c:pt>
                <c:pt idx="13">
                  <c:v>96.251628413988939</c:v>
                </c:pt>
                <c:pt idx="14">
                  <c:v>102.73716393987344</c:v>
                </c:pt>
                <c:pt idx="15">
                  <c:v>102.34234739709697</c:v>
                </c:pt>
                <c:pt idx="16">
                  <c:v>98.060485896800046</c:v>
                </c:pt>
                <c:pt idx="17">
                  <c:v>98.370806466275681</c:v>
                </c:pt>
                <c:pt idx="18">
                  <c:v>100.42281027855016</c:v>
                </c:pt>
                <c:pt idx="19">
                  <c:v>98.865569650829642</c:v>
                </c:pt>
                <c:pt idx="20">
                  <c:v>103.20626219817758</c:v>
                </c:pt>
                <c:pt idx="21">
                  <c:v>100.80179961649225</c:v>
                </c:pt>
                <c:pt idx="22">
                  <c:v>99.773204819440522</c:v>
                </c:pt>
                <c:pt idx="23">
                  <c:v>103.78015431677589</c:v>
                </c:pt>
                <c:pt idx="24">
                  <c:v>77.966149623021991</c:v>
                </c:pt>
                <c:pt idx="25">
                  <c:v>82.486981482934041</c:v>
                </c:pt>
                <c:pt idx="26">
                  <c:v>95.64387362875722</c:v>
                </c:pt>
                <c:pt idx="27">
                  <c:v>101.42306444846561</c:v>
                </c:pt>
                <c:pt idx="28">
                  <c:v>107.00033776519291</c:v>
                </c:pt>
                <c:pt idx="29">
                  <c:v>110.76843406062642</c:v>
                </c:pt>
                <c:pt idx="30">
                  <c:v>116.94458893562538</c:v>
                </c:pt>
                <c:pt idx="31">
                  <c:v>116.73008901009369</c:v>
                </c:pt>
                <c:pt idx="32">
                  <c:v>118.23088989567756</c:v>
                </c:pt>
                <c:pt idx="33">
                  <c:v>117.49461799222252</c:v>
                </c:pt>
                <c:pt idx="34">
                  <c:v>117.11503413343208</c:v>
                </c:pt>
                <c:pt idx="35">
                  <c:v>126.6411506853524</c:v>
                </c:pt>
                <c:pt idx="36">
                  <c:v>117.23705078301651</c:v>
                </c:pt>
                <c:pt idx="37">
                  <c:v>123.49060455123106</c:v>
                </c:pt>
                <c:pt idx="38">
                  <c:v>119.54647383198265</c:v>
                </c:pt>
                <c:pt idx="39">
                  <c:v>120.15676790384859</c:v>
                </c:pt>
                <c:pt idx="40">
                  <c:v>122.09355630704759</c:v>
                </c:pt>
                <c:pt idx="41">
                  <c:v>114.78472871821555</c:v>
                </c:pt>
                <c:pt idx="42">
                  <c:v>111.17333474351099</c:v>
                </c:pt>
                <c:pt idx="43">
                  <c:v>109.80778494369451</c:v>
                </c:pt>
                <c:pt idx="44">
                  <c:v>105.57668052753667</c:v>
                </c:pt>
                <c:pt idx="45">
                  <c:v>107.45127671704753</c:v>
                </c:pt>
                <c:pt idx="46">
                  <c:v>108.65895911807478</c:v>
                </c:pt>
                <c:pt idx="47">
                  <c:v>103.28164296286594</c:v>
                </c:pt>
                <c:pt idx="48">
                  <c:v>102.48284304672511</c:v>
                </c:pt>
                <c:pt idx="49">
                  <c:v>91.293106082547894</c:v>
                </c:pt>
                <c:pt idx="50">
                  <c:v>89.745573691934453</c:v>
                </c:pt>
                <c:pt idx="51">
                  <c:v>76.932664242433887</c:v>
                </c:pt>
                <c:pt idx="52">
                  <c:v>82.184746594824588</c:v>
                </c:pt>
                <c:pt idx="53">
                  <c:v>87.723344400665454</c:v>
                </c:pt>
                <c:pt idx="54">
                  <c:v>84.127217589479315</c:v>
                </c:pt>
                <c:pt idx="55">
                  <c:v>86.623417128607358</c:v>
                </c:pt>
                <c:pt idx="56">
                  <c:v>83.525545202176261</c:v>
                </c:pt>
                <c:pt idx="57">
                  <c:v>80.117821348122021</c:v>
                </c:pt>
                <c:pt idx="58">
                  <c:v>70.583580935832032</c:v>
                </c:pt>
                <c:pt idx="59">
                  <c:v>74.382395066905374</c:v>
                </c:pt>
                <c:pt idx="60">
                  <c:v>79.333555917038197</c:v>
                </c:pt>
                <c:pt idx="61">
                  <c:v>83.603826695406099</c:v>
                </c:pt>
                <c:pt idx="62">
                  <c:v>88.92400764859147</c:v>
                </c:pt>
                <c:pt idx="63">
                  <c:v>76.705328950850117</c:v>
                </c:pt>
                <c:pt idx="64">
                  <c:v>75.005525069653928</c:v>
                </c:pt>
                <c:pt idx="65">
                  <c:v>69.395677249882326</c:v>
                </c:pt>
                <c:pt idx="66">
                  <c:v>67.610239390404246</c:v>
                </c:pt>
                <c:pt idx="67">
                  <c:v>65.258063510250494</c:v>
                </c:pt>
                <c:pt idx="68">
                  <c:v>68.242558750012932</c:v>
                </c:pt>
                <c:pt idx="69">
                  <c:v>66.286091238994743</c:v>
                </c:pt>
                <c:pt idx="70">
                  <c:v>63.248770356048112</c:v>
                </c:pt>
                <c:pt idx="71">
                  <c:v>61.003995019982426</c:v>
                </c:pt>
                <c:pt idx="72">
                  <c:v>61.135044466285137</c:v>
                </c:pt>
                <c:pt idx="73">
                  <c:v>61.474122377589914</c:v>
                </c:pt>
                <c:pt idx="74">
                  <c:v>61.550892360559658</c:v>
                </c:pt>
                <c:pt idx="75">
                  <c:v>60.950438963942744</c:v>
                </c:pt>
                <c:pt idx="76">
                  <c:v>59.561639726855766</c:v>
                </c:pt>
                <c:pt idx="77">
                  <c:v>59.702698511894205</c:v>
                </c:pt>
                <c:pt idx="78">
                  <c:v>60.178814019149371</c:v>
                </c:pt>
                <c:pt idx="79">
                  <c:v>59.5126608436818</c:v>
                </c:pt>
                <c:pt idx="80">
                  <c:v>56.587061784259483</c:v>
                </c:pt>
                <c:pt idx="81">
                  <c:v>59.681933008272757</c:v>
                </c:pt>
                <c:pt idx="82">
                  <c:v>61.081980654734558</c:v>
                </c:pt>
                <c:pt idx="83">
                  <c:v>63.87296974247063</c:v>
                </c:pt>
                <c:pt idx="84">
                  <c:v>60.352706464787154</c:v>
                </c:pt>
                <c:pt idx="85">
                  <c:v>58.352860238172532</c:v>
                </c:pt>
                <c:pt idx="86">
                  <c:v>58.603339059744961</c:v>
                </c:pt>
              </c:numCache>
            </c:numRef>
          </c:val>
          <c:smooth val="0"/>
          <c:extLst>
            <c:ext xmlns:c16="http://schemas.microsoft.com/office/drawing/2014/chart" uri="{C3380CC4-5D6E-409C-BE32-E72D297353CC}">
              <c16:uniqueId val="{00000001-FA5F-4E42-B2B6-8CBB4150FFC7}"/>
            </c:ext>
          </c:extLst>
        </c:ser>
        <c:ser>
          <c:idx val="2"/>
          <c:order val="2"/>
          <c:tx>
            <c:strRef>
              <c:f>'Key series NSA'!$AT$221</c:f>
              <c:strCache>
                <c:ptCount val="1"/>
                <c:pt idx="0">
                  <c:v>Building volumes</c:v>
                </c:pt>
              </c:strCache>
            </c:strRef>
          </c:tx>
          <c:spPr>
            <a:ln w="19050" cap="rnd">
              <a:solidFill>
                <a:srgbClr val="E36331"/>
              </a:solidFill>
              <a:round/>
            </a:ln>
            <a:effectLst/>
          </c:spPr>
          <c:marker>
            <c:symbol val="none"/>
          </c:marker>
          <c:cat>
            <c:numRef>
              <c:f>'Key series NSA'!$AL$222:$AL$308</c:f>
              <c:numCache>
                <c:formatCode>mmm\-yy</c:formatCode>
                <c:ptCount val="87"/>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pt idx="85">
                  <c:v>45716</c:v>
                </c:pt>
                <c:pt idx="86">
                  <c:v>45747</c:v>
                </c:pt>
              </c:numCache>
            </c:numRef>
          </c:cat>
          <c:val>
            <c:numRef>
              <c:f>'Key series NSA'!$AT$222:$AT$308</c:f>
              <c:numCache>
                <c:formatCode>0</c:formatCode>
                <c:ptCount val="87"/>
                <c:pt idx="0">
                  <c:v>104.04547760112857</c:v>
                </c:pt>
                <c:pt idx="1">
                  <c:v>103.61990586978726</c:v>
                </c:pt>
                <c:pt idx="2">
                  <c:v>103.0621915808094</c:v>
                </c:pt>
                <c:pt idx="3">
                  <c:v>99.87765652913312</c:v>
                </c:pt>
                <c:pt idx="4">
                  <c:v>103.91883143017573</c:v>
                </c:pt>
                <c:pt idx="5">
                  <c:v>102.91620253811686</c:v>
                </c:pt>
                <c:pt idx="6">
                  <c:v>100.6888592909901</c:v>
                </c:pt>
                <c:pt idx="7">
                  <c:v>97.042783647065235</c:v>
                </c:pt>
                <c:pt idx="8">
                  <c:v>96.177875800004159</c:v>
                </c:pt>
                <c:pt idx="9">
                  <c:v>94.989618934137525</c:v>
                </c:pt>
                <c:pt idx="10">
                  <c:v>97.171293293914871</c:v>
                </c:pt>
                <c:pt idx="11">
                  <c:v>102.57600945557681</c:v>
                </c:pt>
                <c:pt idx="12">
                  <c:v>97.86421568316841</c:v>
                </c:pt>
                <c:pt idx="13">
                  <c:v>97.16302322610953</c:v>
                </c:pt>
                <c:pt idx="14">
                  <c:v>102.06999388317601</c:v>
                </c:pt>
                <c:pt idx="15">
                  <c:v>100.26231094183031</c:v>
                </c:pt>
                <c:pt idx="16">
                  <c:v>96.556982693990776</c:v>
                </c:pt>
                <c:pt idx="17">
                  <c:v>99.421198627518493</c:v>
                </c:pt>
                <c:pt idx="18">
                  <c:v>101.59838340835192</c:v>
                </c:pt>
                <c:pt idx="19">
                  <c:v>101.29693641844808</c:v>
                </c:pt>
                <c:pt idx="20">
                  <c:v>100.39741734221839</c:v>
                </c:pt>
                <c:pt idx="21">
                  <c:v>99.54588560554042</c:v>
                </c:pt>
                <c:pt idx="22">
                  <c:v>101.22384290459895</c:v>
                </c:pt>
                <c:pt idx="23">
                  <c:v>102.59980926504859</c:v>
                </c:pt>
                <c:pt idx="24">
                  <c:v>54.799710077710706</c:v>
                </c:pt>
                <c:pt idx="25">
                  <c:v>58.736462382790414</c:v>
                </c:pt>
                <c:pt idx="26">
                  <c:v>84.07055636539971</c:v>
                </c:pt>
                <c:pt idx="27">
                  <c:v>98.195663353498645</c:v>
                </c:pt>
                <c:pt idx="28">
                  <c:v>105.39129464162504</c:v>
                </c:pt>
                <c:pt idx="29">
                  <c:v>100.86618076084517</c:v>
                </c:pt>
                <c:pt idx="30">
                  <c:v>112.22103952825697</c:v>
                </c:pt>
                <c:pt idx="31">
                  <c:v>115.65776689972029</c:v>
                </c:pt>
                <c:pt idx="32">
                  <c:v>108.55439538979989</c:v>
                </c:pt>
                <c:pt idx="33">
                  <c:v>117.83541981833135</c:v>
                </c:pt>
                <c:pt idx="34">
                  <c:v>116.56668934325668</c:v>
                </c:pt>
                <c:pt idx="35">
                  <c:v>117.13199511289965</c:v>
                </c:pt>
                <c:pt idx="36">
                  <c:v>105.51897233707741</c:v>
                </c:pt>
                <c:pt idx="37">
                  <c:v>114.95311496072796</c:v>
                </c:pt>
                <c:pt idx="38">
                  <c:v>110.29473961442923</c:v>
                </c:pt>
                <c:pt idx="39">
                  <c:v>118.11978623660313</c:v>
                </c:pt>
                <c:pt idx="40">
                  <c:v>115.34694940147614</c:v>
                </c:pt>
                <c:pt idx="41">
                  <c:v>108.35259542786511</c:v>
                </c:pt>
                <c:pt idx="42">
                  <c:v>104.69535855642795</c:v>
                </c:pt>
                <c:pt idx="43">
                  <c:v>98.917859424968952</c:v>
                </c:pt>
                <c:pt idx="44">
                  <c:v>94.353784337509524</c:v>
                </c:pt>
                <c:pt idx="45">
                  <c:v>94.172278995864062</c:v>
                </c:pt>
                <c:pt idx="46">
                  <c:v>103.07178860405865</c:v>
                </c:pt>
                <c:pt idx="47">
                  <c:v>101.43014155919441</c:v>
                </c:pt>
                <c:pt idx="48">
                  <c:v>98.776315222648918</c:v>
                </c:pt>
                <c:pt idx="49">
                  <c:v>88.399004672317432</c:v>
                </c:pt>
                <c:pt idx="50">
                  <c:v>85.8655123948773</c:v>
                </c:pt>
                <c:pt idx="51">
                  <c:v>72.757784574011936</c:v>
                </c:pt>
                <c:pt idx="52">
                  <c:v>79.525855662335559</c:v>
                </c:pt>
                <c:pt idx="53">
                  <c:v>88.621844848261347</c:v>
                </c:pt>
                <c:pt idx="54">
                  <c:v>76.75300053899953</c:v>
                </c:pt>
                <c:pt idx="55">
                  <c:v>78.254281373257299</c:v>
                </c:pt>
                <c:pt idx="56">
                  <c:v>78.880267736742951</c:v>
                </c:pt>
                <c:pt idx="57">
                  <c:v>73.497442101466817</c:v>
                </c:pt>
                <c:pt idx="58">
                  <c:v>70.122410759492197</c:v>
                </c:pt>
                <c:pt idx="59">
                  <c:v>71.054304018995538</c:v>
                </c:pt>
                <c:pt idx="60">
                  <c:v>83.260236760930297</c:v>
                </c:pt>
                <c:pt idx="61">
                  <c:v>88.978383643831549</c:v>
                </c:pt>
                <c:pt idx="62">
                  <c:v>79.184646395917326</c:v>
                </c:pt>
                <c:pt idx="63">
                  <c:v>65.037420693442428</c:v>
                </c:pt>
                <c:pt idx="64">
                  <c:v>64.647347015660372</c:v>
                </c:pt>
                <c:pt idx="65">
                  <c:v>63.793759284801276</c:v>
                </c:pt>
                <c:pt idx="66">
                  <c:v>60.120051013813139</c:v>
                </c:pt>
                <c:pt idx="67">
                  <c:v>60.741957178528047</c:v>
                </c:pt>
                <c:pt idx="68">
                  <c:v>62.960633339799422</c:v>
                </c:pt>
                <c:pt idx="69">
                  <c:v>59.105887401297565</c:v>
                </c:pt>
                <c:pt idx="70">
                  <c:v>56.107313213755958</c:v>
                </c:pt>
                <c:pt idx="71">
                  <c:v>55.675656911779129</c:v>
                </c:pt>
                <c:pt idx="72">
                  <c:v>60.660921076019868</c:v>
                </c:pt>
                <c:pt idx="73">
                  <c:v>63.379674249827048</c:v>
                </c:pt>
                <c:pt idx="74">
                  <c:v>58.235246991669563</c:v>
                </c:pt>
                <c:pt idx="75">
                  <c:v>56.335891356450084</c:v>
                </c:pt>
                <c:pt idx="76">
                  <c:v>54.995579444722054</c:v>
                </c:pt>
                <c:pt idx="77">
                  <c:v>55.152175427190564</c:v>
                </c:pt>
                <c:pt idx="78">
                  <c:v>54.308883397147099</c:v>
                </c:pt>
                <c:pt idx="79">
                  <c:v>53.906454874230313</c:v>
                </c:pt>
                <c:pt idx="80">
                  <c:v>55.790088631373266</c:v>
                </c:pt>
                <c:pt idx="81">
                  <c:v>58.232060823026458</c:v>
                </c:pt>
                <c:pt idx="82">
                  <c:v>58.483156323989391</c:v>
                </c:pt>
                <c:pt idx="83">
                  <c:v>56.569597269578807</c:v>
                </c:pt>
                <c:pt idx="84">
                  <c:v>57.689485118523244</c:v>
                </c:pt>
                <c:pt idx="85">
                  <c:v>57.539001682172064</c:v>
                </c:pt>
                <c:pt idx="86">
                  <c:v>56.319205993770161</c:v>
                </c:pt>
              </c:numCache>
            </c:numRef>
          </c:val>
          <c:smooth val="0"/>
          <c:extLst>
            <c:ext xmlns:c16="http://schemas.microsoft.com/office/drawing/2014/chart" uri="{C3380CC4-5D6E-409C-BE32-E72D297353CC}">
              <c16:uniqueId val="{00000002-FA5F-4E42-B2B6-8CBB4150FFC7}"/>
            </c:ext>
          </c:extLst>
        </c:ser>
        <c:ser>
          <c:idx val="5"/>
          <c:order val="3"/>
          <c:tx>
            <c:strRef>
              <c:f>'Key series NSA'!$AW$221</c:f>
              <c:strCache>
                <c:ptCount val="1"/>
                <c:pt idx="0">
                  <c:v>New starts</c:v>
                </c:pt>
              </c:strCache>
            </c:strRef>
          </c:tx>
          <c:spPr>
            <a:ln w="19050" cap="rnd">
              <a:solidFill>
                <a:srgbClr val="007E96"/>
              </a:solidFill>
              <a:round/>
            </a:ln>
            <a:effectLst/>
          </c:spPr>
          <c:marker>
            <c:symbol val="none"/>
          </c:marker>
          <c:cat>
            <c:numRef>
              <c:f>'Key series NSA'!$AL$222:$AL$308</c:f>
              <c:numCache>
                <c:formatCode>mmm\-yy</c:formatCode>
                <c:ptCount val="87"/>
                <c:pt idx="0">
                  <c:v>43131</c:v>
                </c:pt>
                <c:pt idx="1">
                  <c:v>43159</c:v>
                </c:pt>
                <c:pt idx="2">
                  <c:v>43190</c:v>
                </c:pt>
                <c:pt idx="3">
                  <c:v>43220</c:v>
                </c:pt>
                <c:pt idx="4">
                  <c:v>43251</c:v>
                </c:pt>
                <c:pt idx="5">
                  <c:v>43281</c:v>
                </c:pt>
                <c:pt idx="6">
                  <c:v>43312</c:v>
                </c:pt>
                <c:pt idx="7">
                  <c:v>43343</c:v>
                </c:pt>
                <c:pt idx="8">
                  <c:v>43373</c:v>
                </c:pt>
                <c:pt idx="9">
                  <c:v>43404</c:v>
                </c:pt>
                <c:pt idx="10">
                  <c:v>43434</c:v>
                </c:pt>
                <c:pt idx="11">
                  <c:v>43465</c:v>
                </c:pt>
                <c:pt idx="12">
                  <c:v>43496</c:v>
                </c:pt>
                <c:pt idx="13">
                  <c:v>43524</c:v>
                </c:pt>
                <c:pt idx="14">
                  <c:v>43555</c:v>
                </c:pt>
                <c:pt idx="15">
                  <c:v>43585</c:v>
                </c:pt>
                <c:pt idx="16">
                  <c:v>43616</c:v>
                </c:pt>
                <c:pt idx="17">
                  <c:v>43646</c:v>
                </c:pt>
                <c:pt idx="18">
                  <c:v>43677</c:v>
                </c:pt>
                <c:pt idx="19">
                  <c:v>43708</c:v>
                </c:pt>
                <c:pt idx="20">
                  <c:v>43738</c:v>
                </c:pt>
                <c:pt idx="21">
                  <c:v>43769</c:v>
                </c:pt>
                <c:pt idx="22">
                  <c:v>43799</c:v>
                </c:pt>
                <c:pt idx="23">
                  <c:v>43830</c:v>
                </c:pt>
                <c:pt idx="24">
                  <c:v>43861</c:v>
                </c:pt>
                <c:pt idx="25">
                  <c:v>43890</c:v>
                </c:pt>
                <c:pt idx="26">
                  <c:v>43921</c:v>
                </c:pt>
                <c:pt idx="27">
                  <c:v>43951</c:v>
                </c:pt>
                <c:pt idx="28">
                  <c:v>43982</c:v>
                </c:pt>
                <c:pt idx="29">
                  <c:v>44012</c:v>
                </c:pt>
                <c:pt idx="30">
                  <c:v>44043</c:v>
                </c:pt>
                <c:pt idx="31">
                  <c:v>44074</c:v>
                </c:pt>
                <c:pt idx="32">
                  <c:v>44104</c:v>
                </c:pt>
                <c:pt idx="33">
                  <c:v>44135</c:v>
                </c:pt>
                <c:pt idx="34">
                  <c:v>44165</c:v>
                </c:pt>
                <c:pt idx="35">
                  <c:v>44196</c:v>
                </c:pt>
                <c:pt idx="36">
                  <c:v>44227</c:v>
                </c:pt>
                <c:pt idx="37">
                  <c:v>44255</c:v>
                </c:pt>
                <c:pt idx="38">
                  <c:v>44286</c:v>
                </c:pt>
                <c:pt idx="39">
                  <c:v>44316</c:v>
                </c:pt>
                <c:pt idx="40">
                  <c:v>44347</c:v>
                </c:pt>
                <c:pt idx="41">
                  <c:v>44377</c:v>
                </c:pt>
                <c:pt idx="42">
                  <c:v>44408</c:v>
                </c:pt>
                <c:pt idx="43">
                  <c:v>44439</c:v>
                </c:pt>
                <c:pt idx="44">
                  <c:v>44469</c:v>
                </c:pt>
                <c:pt idx="45">
                  <c:v>44500</c:v>
                </c:pt>
                <c:pt idx="46">
                  <c:v>44530</c:v>
                </c:pt>
                <c:pt idx="47">
                  <c:v>44561</c:v>
                </c:pt>
                <c:pt idx="48">
                  <c:v>44592</c:v>
                </c:pt>
                <c:pt idx="49">
                  <c:v>44620</c:v>
                </c:pt>
                <c:pt idx="50">
                  <c:v>44651</c:v>
                </c:pt>
                <c:pt idx="51">
                  <c:v>44681</c:v>
                </c:pt>
                <c:pt idx="52">
                  <c:v>44712</c:v>
                </c:pt>
                <c:pt idx="53">
                  <c:v>44742</c:v>
                </c:pt>
                <c:pt idx="54">
                  <c:v>44773</c:v>
                </c:pt>
                <c:pt idx="55">
                  <c:v>44804</c:v>
                </c:pt>
                <c:pt idx="56">
                  <c:v>44834</c:v>
                </c:pt>
                <c:pt idx="57">
                  <c:v>44865</c:v>
                </c:pt>
                <c:pt idx="58">
                  <c:v>44895</c:v>
                </c:pt>
                <c:pt idx="59">
                  <c:v>44926</c:v>
                </c:pt>
                <c:pt idx="60">
                  <c:v>44957</c:v>
                </c:pt>
                <c:pt idx="61">
                  <c:v>44985</c:v>
                </c:pt>
                <c:pt idx="62">
                  <c:v>45016</c:v>
                </c:pt>
                <c:pt idx="63">
                  <c:v>45046</c:v>
                </c:pt>
                <c:pt idx="64">
                  <c:v>45077</c:v>
                </c:pt>
                <c:pt idx="65">
                  <c:v>45107</c:v>
                </c:pt>
                <c:pt idx="66">
                  <c:v>45138</c:v>
                </c:pt>
                <c:pt idx="67">
                  <c:v>45169</c:v>
                </c:pt>
                <c:pt idx="68">
                  <c:v>45199</c:v>
                </c:pt>
                <c:pt idx="69">
                  <c:v>45230</c:v>
                </c:pt>
                <c:pt idx="70">
                  <c:v>45260</c:v>
                </c:pt>
                <c:pt idx="71">
                  <c:v>45291</c:v>
                </c:pt>
                <c:pt idx="72">
                  <c:v>45322</c:v>
                </c:pt>
                <c:pt idx="73">
                  <c:v>45351</c:v>
                </c:pt>
                <c:pt idx="74">
                  <c:v>45382</c:v>
                </c:pt>
                <c:pt idx="75">
                  <c:v>45412</c:v>
                </c:pt>
                <c:pt idx="76">
                  <c:v>45443</c:v>
                </c:pt>
                <c:pt idx="77">
                  <c:v>45473</c:v>
                </c:pt>
                <c:pt idx="78">
                  <c:v>45504</c:v>
                </c:pt>
                <c:pt idx="79">
                  <c:v>45535</c:v>
                </c:pt>
                <c:pt idx="80">
                  <c:v>45565</c:v>
                </c:pt>
                <c:pt idx="81">
                  <c:v>45596</c:v>
                </c:pt>
                <c:pt idx="82">
                  <c:v>45626</c:v>
                </c:pt>
                <c:pt idx="83">
                  <c:v>45657</c:v>
                </c:pt>
                <c:pt idx="84">
                  <c:v>45688</c:v>
                </c:pt>
                <c:pt idx="85">
                  <c:v>45716</c:v>
                </c:pt>
                <c:pt idx="86">
                  <c:v>45747</c:v>
                </c:pt>
              </c:numCache>
            </c:numRef>
          </c:cat>
          <c:val>
            <c:numRef>
              <c:f>'Key series NSA'!$AW$222:$AW$308</c:f>
              <c:numCache>
                <c:formatCode>0</c:formatCode>
                <c:ptCount val="87"/>
                <c:pt idx="0">
                  <c:v>86.885571431547703</c:v>
                </c:pt>
                <c:pt idx="1">
                  <c:v>86.219660101011215</c:v>
                </c:pt>
                <c:pt idx="2">
                  <c:v>89.513435557071446</c:v>
                </c:pt>
                <c:pt idx="3">
                  <c:v>86.028253632606621</c:v>
                </c:pt>
                <c:pt idx="4">
                  <c:v>93.080876852451283</c:v>
                </c:pt>
                <c:pt idx="5">
                  <c:v>90.821981291350355</c:v>
                </c:pt>
                <c:pt idx="6">
                  <c:v>93.30284709374753</c:v>
                </c:pt>
                <c:pt idx="7">
                  <c:v>95.316546927713475</c:v>
                </c:pt>
                <c:pt idx="8">
                  <c:v>93.683334794188838</c:v>
                </c:pt>
                <c:pt idx="9">
                  <c:v>90.069627327083012</c:v>
                </c:pt>
                <c:pt idx="10">
                  <c:v>98.178822059267475</c:v>
                </c:pt>
                <c:pt idx="11">
                  <c:v>97.93916264431418</c:v>
                </c:pt>
                <c:pt idx="12">
                  <c:v>92.850185816257891</c:v>
                </c:pt>
                <c:pt idx="13">
                  <c:v>97.685455827365217</c:v>
                </c:pt>
                <c:pt idx="14">
                  <c:v>102.78527042926883</c:v>
                </c:pt>
                <c:pt idx="15">
                  <c:v>100.84873308471714</c:v>
                </c:pt>
                <c:pt idx="16">
                  <c:v>97.433086714206809</c:v>
                </c:pt>
                <c:pt idx="17">
                  <c:v>96.801148760985228</c:v>
                </c:pt>
                <c:pt idx="18">
                  <c:v>99.227925880653146</c:v>
                </c:pt>
                <c:pt idx="19">
                  <c:v>100.61134165950531</c:v>
                </c:pt>
                <c:pt idx="20">
                  <c:v>101.37200635218957</c:v>
                </c:pt>
                <c:pt idx="21">
                  <c:v>111.27638034589782</c:v>
                </c:pt>
                <c:pt idx="22">
                  <c:v>95.559361838727881</c:v>
                </c:pt>
                <c:pt idx="23">
                  <c:v>103.54910329022509</c:v>
                </c:pt>
                <c:pt idx="24">
                  <c:v>50.656203485509856</c:v>
                </c:pt>
                <c:pt idx="25">
                  <c:v>55.865290319024844</c:v>
                </c:pt>
                <c:pt idx="26">
                  <c:v>89.286790984345913</c:v>
                </c:pt>
                <c:pt idx="27">
                  <c:v>102.6753737906234</c:v>
                </c:pt>
                <c:pt idx="28">
                  <c:v>100.42671344072795</c:v>
                </c:pt>
                <c:pt idx="29">
                  <c:v>103.09047222034957</c:v>
                </c:pt>
                <c:pt idx="30">
                  <c:v>110.95207170271711</c:v>
                </c:pt>
                <c:pt idx="31">
                  <c:v>105.34522092954033</c:v>
                </c:pt>
                <c:pt idx="32">
                  <c:v>101.64780286166391</c:v>
                </c:pt>
                <c:pt idx="33">
                  <c:v>114.48984031878683</c:v>
                </c:pt>
                <c:pt idx="34">
                  <c:v>100.81223282060063</c:v>
                </c:pt>
                <c:pt idx="35">
                  <c:v>108.43189551325909</c:v>
                </c:pt>
                <c:pt idx="36">
                  <c:v>78.9131871405787</c:v>
                </c:pt>
                <c:pt idx="37">
                  <c:v>90.501777721330797</c:v>
                </c:pt>
                <c:pt idx="38">
                  <c:v>91.147114392104584</c:v>
                </c:pt>
                <c:pt idx="39">
                  <c:v>96.938071927537479</c:v>
                </c:pt>
                <c:pt idx="40">
                  <c:v>95.566621639020596</c:v>
                </c:pt>
                <c:pt idx="41">
                  <c:v>98.194280397884697</c:v>
                </c:pt>
                <c:pt idx="42">
                  <c:v>90.386961709970066</c:v>
                </c:pt>
                <c:pt idx="43">
                  <c:v>90.073698451711934</c:v>
                </c:pt>
                <c:pt idx="44">
                  <c:v>87.871277865350677</c:v>
                </c:pt>
                <c:pt idx="45">
                  <c:v>77.327647033897435</c:v>
                </c:pt>
                <c:pt idx="46">
                  <c:v>79.237023646319699</c:v>
                </c:pt>
                <c:pt idx="47">
                  <c:v>74.966418816843756</c:v>
                </c:pt>
                <c:pt idx="48">
                  <c:v>70.814310976636619</c:v>
                </c:pt>
                <c:pt idx="49">
                  <c:v>67.04813083828958</c:v>
                </c:pt>
                <c:pt idx="50">
                  <c:v>67.025200249655697</c:v>
                </c:pt>
                <c:pt idx="51">
                  <c:v>56.384955069530754</c:v>
                </c:pt>
                <c:pt idx="52">
                  <c:v>56.619613037788241</c:v>
                </c:pt>
                <c:pt idx="53">
                  <c:v>55.09711253175886</c:v>
                </c:pt>
                <c:pt idx="54">
                  <c:v>51.410443041423292</c:v>
                </c:pt>
                <c:pt idx="55">
                  <c:v>50.031464623693168</c:v>
                </c:pt>
                <c:pt idx="56">
                  <c:v>48.494471236532569</c:v>
                </c:pt>
                <c:pt idx="57">
                  <c:v>50.429697020978381</c:v>
                </c:pt>
                <c:pt idx="58">
                  <c:v>38.597199574516218</c:v>
                </c:pt>
                <c:pt idx="59">
                  <c:v>41.689971440240789</c:v>
                </c:pt>
                <c:pt idx="60">
                  <c:v>56.379916333920669</c:v>
                </c:pt>
                <c:pt idx="61">
                  <c:v>61.962918848123593</c:v>
                </c:pt>
                <c:pt idx="62">
                  <c:v>45.863536699348096</c:v>
                </c:pt>
                <c:pt idx="63">
                  <c:v>41.069989551288174</c:v>
                </c:pt>
                <c:pt idx="64">
                  <c:v>41.472593295520255</c:v>
                </c:pt>
                <c:pt idx="65">
                  <c:v>39.399096800201143</c:v>
                </c:pt>
                <c:pt idx="66">
                  <c:v>39.173551866967571</c:v>
                </c:pt>
                <c:pt idx="67">
                  <c:v>38.85209494830314</c:v>
                </c:pt>
                <c:pt idx="68">
                  <c:v>40.096390760974565</c:v>
                </c:pt>
                <c:pt idx="69">
                  <c:v>40.044054533864966</c:v>
                </c:pt>
                <c:pt idx="70">
                  <c:v>39.903306234505152</c:v>
                </c:pt>
                <c:pt idx="71">
                  <c:v>36.76451536118077</c:v>
                </c:pt>
                <c:pt idx="72">
                  <c:v>38.656366885439354</c:v>
                </c:pt>
                <c:pt idx="73">
                  <c:v>39.866916103286258</c:v>
                </c:pt>
                <c:pt idx="74">
                  <c:v>33.919728188739548</c:v>
                </c:pt>
                <c:pt idx="75">
                  <c:v>35.771784087085869</c:v>
                </c:pt>
                <c:pt idx="76">
                  <c:v>32.766598883491206</c:v>
                </c:pt>
                <c:pt idx="77">
                  <c:v>31.88010604151884</c:v>
                </c:pt>
                <c:pt idx="78">
                  <c:v>32.025143077237026</c:v>
                </c:pt>
                <c:pt idx="79">
                  <c:v>32.139832317421281</c:v>
                </c:pt>
                <c:pt idx="80">
                  <c:v>31.591805545970146</c:v>
                </c:pt>
                <c:pt idx="81">
                  <c:v>29.448074256342487</c:v>
                </c:pt>
                <c:pt idx="82">
                  <c:v>29.33936776396699</c:v>
                </c:pt>
                <c:pt idx="83">
                  <c:v>30.0343217671236</c:v>
                </c:pt>
                <c:pt idx="84">
                  <c:v>27.712161144360753</c:v>
                </c:pt>
                <c:pt idx="85">
                  <c:v>26.99675685972608</c:v>
                </c:pt>
                <c:pt idx="86">
                  <c:v>27.623273288198604</c:v>
                </c:pt>
              </c:numCache>
            </c:numRef>
          </c:val>
          <c:smooth val="0"/>
          <c:extLst>
            <c:ext xmlns:c16="http://schemas.microsoft.com/office/drawing/2014/chart" uri="{C3380CC4-5D6E-409C-BE32-E72D297353CC}">
              <c16:uniqueId val="{00000003-FA5F-4E42-B2B6-8CBB4150FFC7}"/>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12"/>
        <c:majorTimeUnit val="months"/>
      </c:dateAx>
      <c:valAx>
        <c:axId val="6626960"/>
        <c:scaling>
          <c:orientation val="minMax"/>
          <c:max val="140"/>
          <c:min val="20"/>
        </c:scaling>
        <c:delete val="0"/>
        <c:axPos val="l"/>
        <c:majorGridlines>
          <c:spPr>
            <a:ln w="6350" cap="flat" cmpd="sng" algn="ctr">
              <a:solidFill>
                <a:srgbClr val="FFFFFF">
                  <a:lumMod val="7500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defRPr sz="105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userShapes r:id="rId5"/>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200" b="0" i="0" u="none" strike="noStrike" kern="1200" spc="0" baseline="0">
                <a:solidFill>
                  <a:sysClr val="windowText" lastClr="000000"/>
                </a:solidFill>
                <a:latin typeface="Sharp Sans Display No1" pitchFamily="2" charset="0"/>
                <a:ea typeface="Sharp Sans Display No1" pitchFamily="2" charset="0"/>
                <a:cs typeface="Sharp Sans Display No1" pitchFamily="2" charset="0"/>
              </a:defRPr>
            </a:pPr>
            <a:r>
              <a:rPr lang="en-GB" dirty="0"/>
              <a:t>PMI (50+ = expansion)</a:t>
            </a:r>
          </a:p>
        </c:rich>
      </c:tx>
      <c:layout>
        <c:manualLayout>
          <c:xMode val="edge"/>
          <c:yMode val="edge"/>
          <c:x val="5.3187689726151628E-2"/>
          <c:y val="0"/>
        </c:manualLayout>
      </c:layout>
      <c:overlay val="0"/>
      <c:spPr>
        <a:noFill/>
        <a:ln>
          <a:noFill/>
        </a:ln>
        <a:effectLst/>
      </c:spPr>
      <c:txPr>
        <a:bodyPr rot="0" spcFirstLastPara="1" vertOverflow="ellipsis" vert="horz" wrap="square" anchor="ctr" anchorCtr="1"/>
        <a:lstStyle/>
        <a:p>
          <a:pPr>
            <a:defRPr lang="en-US" sz="1200" b="0" i="0" u="none" strike="noStrike" kern="1200" spc="0" baseline="0">
              <a:solidFill>
                <a:sysClr val="windowText" lastClr="000000"/>
              </a:solidFill>
              <a:latin typeface="Sharp Sans Display No1" pitchFamily="2" charset="0"/>
              <a:ea typeface="Sharp Sans Display No1" pitchFamily="2" charset="0"/>
              <a:cs typeface="Sharp Sans Display No1" pitchFamily="2" charset="0"/>
            </a:defRPr>
          </a:pPr>
          <a:endParaRPr lang="en-GB"/>
        </a:p>
      </c:txPr>
    </c:title>
    <c:autoTitleDeleted val="0"/>
    <c:plotArea>
      <c:layout>
        <c:manualLayout>
          <c:layoutTarget val="inner"/>
          <c:xMode val="edge"/>
          <c:yMode val="edge"/>
          <c:x val="4.3755840289621151E-2"/>
          <c:y val="6.9931425978396702E-2"/>
          <c:w val="0.9346419499450358"/>
          <c:h val="0.75728150983475628"/>
        </c:manualLayout>
      </c:layout>
      <c:lineChart>
        <c:grouping val="standard"/>
        <c:varyColors val="0"/>
        <c:ser>
          <c:idx val="0"/>
          <c:order val="0"/>
          <c:tx>
            <c:strRef>
              <c:f>PMI!$F$1</c:f>
              <c:strCache>
                <c:ptCount val="1"/>
                <c:pt idx="0">
                  <c:v>Services</c:v>
                </c:pt>
              </c:strCache>
            </c:strRef>
          </c:tx>
          <c:spPr>
            <a:ln w="19050" cap="rnd">
              <a:solidFill>
                <a:srgbClr val="1C2939"/>
              </a:solidFill>
              <a:round/>
            </a:ln>
            <a:effectLst/>
          </c:spPr>
          <c:marker>
            <c:symbol val="none"/>
          </c:marker>
          <c:cat>
            <c:numRef>
              <c:f>PMI!$D$30:$D$117</c:f>
              <c:numCache>
                <c:formatCode>mmm\-yy</c:formatCode>
                <c:ptCount val="8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pt idx="86">
                  <c:v>45717</c:v>
                </c:pt>
                <c:pt idx="87">
                  <c:v>45748</c:v>
                </c:pt>
              </c:numCache>
            </c:numRef>
          </c:cat>
          <c:val>
            <c:numRef>
              <c:f>PMI!$F$30:$F$117</c:f>
              <c:numCache>
                <c:formatCode>0.0000</c:formatCode>
                <c:ptCount val="88"/>
                <c:pt idx="0">
                  <c:v>51.743000000000002</c:v>
                </c:pt>
                <c:pt idx="1">
                  <c:v>47.813099999999999</c:v>
                </c:pt>
                <c:pt idx="2">
                  <c:v>50.343400000000003</c:v>
                </c:pt>
                <c:pt idx="3">
                  <c:v>51.386499999999998</c:v>
                </c:pt>
                <c:pt idx="4">
                  <c:v>49.591299999999997</c:v>
                </c:pt>
                <c:pt idx="5">
                  <c:v>52.636499999999998</c:v>
                </c:pt>
                <c:pt idx="6">
                  <c:v>54.1554</c:v>
                </c:pt>
                <c:pt idx="7">
                  <c:v>51.496699999999997</c:v>
                </c:pt>
                <c:pt idx="8">
                  <c:v>50.8523</c:v>
                </c:pt>
                <c:pt idx="9">
                  <c:v>52.224200000000003</c:v>
                </c:pt>
                <c:pt idx="10">
                  <c:v>53.652299999999997</c:v>
                </c:pt>
                <c:pt idx="11">
                  <c:v>53.203000000000003</c:v>
                </c:pt>
                <c:pt idx="12">
                  <c:v>52.233899999999998</c:v>
                </c:pt>
                <c:pt idx="13">
                  <c:v>52.451999999999998</c:v>
                </c:pt>
                <c:pt idx="14">
                  <c:v>51.950899999999997</c:v>
                </c:pt>
                <c:pt idx="15">
                  <c:v>50.989100000000001</c:v>
                </c:pt>
                <c:pt idx="16">
                  <c:v>50.232500000000002</c:v>
                </c:pt>
                <c:pt idx="17">
                  <c:v>49.615900000000003</c:v>
                </c:pt>
                <c:pt idx="18">
                  <c:v>53.807200000000002</c:v>
                </c:pt>
                <c:pt idx="19">
                  <c:v>52.390900000000002</c:v>
                </c:pt>
                <c:pt idx="20">
                  <c:v>48.710599999999999</c:v>
                </c:pt>
                <c:pt idx="21">
                  <c:v>49.164499999999997</c:v>
                </c:pt>
                <c:pt idx="22">
                  <c:v>52.728700000000003</c:v>
                </c:pt>
                <c:pt idx="23">
                  <c:v>53.252000000000002</c:v>
                </c:pt>
                <c:pt idx="24">
                  <c:v>55.538600000000002</c:v>
                </c:pt>
                <c:pt idx="25">
                  <c:v>57.546399999999998</c:v>
                </c:pt>
                <c:pt idx="26">
                  <c:v>49.265999999999998</c:v>
                </c:pt>
                <c:pt idx="27">
                  <c:v>5.3829000000000002</c:v>
                </c:pt>
                <c:pt idx="28">
                  <c:v>12.6351</c:v>
                </c:pt>
                <c:pt idx="29">
                  <c:v>33.719700000000003</c:v>
                </c:pt>
                <c:pt idx="30">
                  <c:v>34.1798</c:v>
                </c:pt>
                <c:pt idx="31">
                  <c:v>41.774799999999999</c:v>
                </c:pt>
                <c:pt idx="32">
                  <c:v>49.826799999999999</c:v>
                </c:pt>
                <c:pt idx="33">
                  <c:v>54.138199999999998</c:v>
                </c:pt>
                <c:pt idx="34">
                  <c:v>53.668799999999997</c:v>
                </c:pt>
                <c:pt idx="35">
                  <c:v>52.2607</c:v>
                </c:pt>
                <c:pt idx="36">
                  <c:v>52.790799999999997</c:v>
                </c:pt>
                <c:pt idx="37">
                  <c:v>55.273699999999998</c:v>
                </c:pt>
                <c:pt idx="38">
                  <c:v>54.579900000000002</c:v>
                </c:pt>
                <c:pt idx="39">
                  <c:v>54.012599999999999</c:v>
                </c:pt>
                <c:pt idx="40">
                  <c:v>46.415500000000002</c:v>
                </c:pt>
                <c:pt idx="41">
                  <c:v>41.234999999999999</c:v>
                </c:pt>
                <c:pt idx="42">
                  <c:v>45.438600000000001</c:v>
                </c:pt>
                <c:pt idx="43">
                  <c:v>56.660499999999999</c:v>
                </c:pt>
                <c:pt idx="44">
                  <c:v>55.191299999999998</c:v>
                </c:pt>
                <c:pt idx="45">
                  <c:v>58.4482</c:v>
                </c:pt>
                <c:pt idx="46">
                  <c:v>58.090699999999998</c:v>
                </c:pt>
                <c:pt idx="47">
                  <c:v>55.527000000000001</c:v>
                </c:pt>
                <c:pt idx="48">
                  <c:v>51.5184</c:v>
                </c:pt>
                <c:pt idx="49">
                  <c:v>51.815800000000003</c:v>
                </c:pt>
                <c:pt idx="50">
                  <c:v>53.558599999999998</c:v>
                </c:pt>
                <c:pt idx="51">
                  <c:v>57.8887</c:v>
                </c:pt>
                <c:pt idx="52">
                  <c:v>58.915300000000002</c:v>
                </c:pt>
                <c:pt idx="53">
                  <c:v>59.196300000000001</c:v>
                </c:pt>
                <c:pt idx="54">
                  <c:v>55.456600000000002</c:v>
                </c:pt>
                <c:pt idx="55">
                  <c:v>57.212499999999999</c:v>
                </c:pt>
                <c:pt idx="56">
                  <c:v>54.290300000000002</c:v>
                </c:pt>
                <c:pt idx="57">
                  <c:v>55.0535</c:v>
                </c:pt>
                <c:pt idx="58">
                  <c:v>56.407499999999999</c:v>
                </c:pt>
                <c:pt idx="59">
                  <c:v>58.477200000000003</c:v>
                </c:pt>
                <c:pt idx="60">
                  <c:v>57.244300000000003</c:v>
                </c:pt>
                <c:pt idx="61">
                  <c:v>59.357999999999997</c:v>
                </c:pt>
                <c:pt idx="62">
                  <c:v>57.819499999999998</c:v>
                </c:pt>
                <c:pt idx="63">
                  <c:v>62.008299999999998</c:v>
                </c:pt>
                <c:pt idx="64">
                  <c:v>61.169699999999999</c:v>
                </c:pt>
                <c:pt idx="65">
                  <c:v>58.480400000000003</c:v>
                </c:pt>
                <c:pt idx="66">
                  <c:v>62.271500000000003</c:v>
                </c:pt>
                <c:pt idx="67">
                  <c:v>60.066600000000001</c:v>
                </c:pt>
                <c:pt idx="68">
                  <c:v>61.044600000000003</c:v>
                </c:pt>
                <c:pt idx="69">
                  <c:v>58.435699999999997</c:v>
                </c:pt>
                <c:pt idx="70">
                  <c:v>56.936599999999999</c:v>
                </c:pt>
                <c:pt idx="71">
                  <c:v>59.004199999999997</c:v>
                </c:pt>
                <c:pt idx="72">
                  <c:v>61.815899999999999</c:v>
                </c:pt>
                <c:pt idx="73">
                  <c:v>60.622599999999998</c:v>
                </c:pt>
                <c:pt idx="74">
                  <c:v>61.207999999999998</c:v>
                </c:pt>
                <c:pt idx="75">
                  <c:v>60.833100000000002</c:v>
                </c:pt>
                <c:pt idx="76">
                  <c:v>60.219099999999997</c:v>
                </c:pt>
                <c:pt idx="77">
                  <c:v>60.486699999999999</c:v>
                </c:pt>
                <c:pt idx="78">
                  <c:v>60.303600000000003</c:v>
                </c:pt>
                <c:pt idx="79">
                  <c:v>60.921199999999999</c:v>
                </c:pt>
                <c:pt idx="80">
                  <c:v>57.669699999999999</c:v>
                </c:pt>
                <c:pt idx="81">
                  <c:v>58.495600000000003</c:v>
                </c:pt>
                <c:pt idx="82">
                  <c:v>58.3904</c:v>
                </c:pt>
                <c:pt idx="83">
                  <c:v>59.257899999999999</c:v>
                </c:pt>
                <c:pt idx="84">
                  <c:v>56.5349</c:v>
                </c:pt>
                <c:pt idx="85">
                  <c:v>59.0456</c:v>
                </c:pt>
                <c:pt idx="86">
                  <c:v>58.468699999999998</c:v>
                </c:pt>
                <c:pt idx="87">
                  <c:v>59.1</c:v>
                </c:pt>
              </c:numCache>
            </c:numRef>
          </c:val>
          <c:smooth val="0"/>
          <c:extLst>
            <c:ext xmlns:c16="http://schemas.microsoft.com/office/drawing/2014/chart" uri="{C3380CC4-5D6E-409C-BE32-E72D297353CC}">
              <c16:uniqueId val="{00000000-E3E5-4B64-944B-F859D1F90029}"/>
            </c:ext>
          </c:extLst>
        </c:ser>
        <c:ser>
          <c:idx val="1"/>
          <c:order val="1"/>
          <c:tx>
            <c:strRef>
              <c:f>PMI!$G$1</c:f>
              <c:strCache>
                <c:ptCount val="1"/>
                <c:pt idx="0">
                  <c:v>Manufacturing</c:v>
                </c:pt>
              </c:strCache>
            </c:strRef>
          </c:tx>
          <c:spPr>
            <a:ln w="19050" cap="rnd">
              <a:solidFill>
                <a:srgbClr val="0057B7"/>
              </a:solidFill>
              <a:round/>
            </a:ln>
            <a:effectLst/>
          </c:spPr>
          <c:marker>
            <c:symbol val="none"/>
          </c:marker>
          <c:cat>
            <c:numRef>
              <c:f>PMI!$D$30:$D$117</c:f>
              <c:numCache>
                <c:formatCode>mmm\-yy</c:formatCode>
                <c:ptCount val="8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pt idx="86">
                  <c:v>45717</c:v>
                </c:pt>
                <c:pt idx="87">
                  <c:v>45748</c:v>
                </c:pt>
              </c:numCache>
            </c:numRef>
          </c:cat>
          <c:val>
            <c:numRef>
              <c:f>PMI!$G$30:$G$117</c:f>
              <c:numCache>
                <c:formatCode>0.0000</c:formatCode>
                <c:ptCount val="88"/>
                <c:pt idx="0">
                  <c:v>52.396299999999997</c:v>
                </c:pt>
                <c:pt idx="1">
                  <c:v>52.1372</c:v>
                </c:pt>
                <c:pt idx="2">
                  <c:v>50.965200000000003</c:v>
                </c:pt>
                <c:pt idx="3">
                  <c:v>51.628399999999999</c:v>
                </c:pt>
                <c:pt idx="4">
                  <c:v>51.200299999999999</c:v>
                </c:pt>
                <c:pt idx="5">
                  <c:v>53.142299999999999</c:v>
                </c:pt>
                <c:pt idx="6">
                  <c:v>52.266100000000002</c:v>
                </c:pt>
                <c:pt idx="7">
                  <c:v>51.73</c:v>
                </c:pt>
                <c:pt idx="8">
                  <c:v>52.189700000000002</c:v>
                </c:pt>
                <c:pt idx="9">
                  <c:v>53.143799999999999</c:v>
                </c:pt>
                <c:pt idx="10">
                  <c:v>53.999099999999999</c:v>
                </c:pt>
                <c:pt idx="11">
                  <c:v>53.192599999999999</c:v>
                </c:pt>
                <c:pt idx="12">
                  <c:v>53.921399999999998</c:v>
                </c:pt>
                <c:pt idx="13">
                  <c:v>54.342599999999997</c:v>
                </c:pt>
                <c:pt idx="14">
                  <c:v>52.626300000000001</c:v>
                </c:pt>
                <c:pt idx="15">
                  <c:v>51.79</c:v>
                </c:pt>
                <c:pt idx="16">
                  <c:v>52.701700000000002</c:v>
                </c:pt>
                <c:pt idx="17">
                  <c:v>52.131900000000002</c:v>
                </c:pt>
                <c:pt idx="18">
                  <c:v>52.530200000000001</c:v>
                </c:pt>
                <c:pt idx="19">
                  <c:v>51.430900000000001</c:v>
                </c:pt>
                <c:pt idx="20">
                  <c:v>51.350900000000003</c:v>
                </c:pt>
                <c:pt idx="21">
                  <c:v>50.5899</c:v>
                </c:pt>
                <c:pt idx="22">
                  <c:v>51.177900000000001</c:v>
                </c:pt>
                <c:pt idx="23">
                  <c:v>52.739400000000003</c:v>
                </c:pt>
                <c:pt idx="24">
                  <c:v>55.3125</c:v>
                </c:pt>
                <c:pt idx="25">
                  <c:v>54.460599999999999</c:v>
                </c:pt>
                <c:pt idx="26">
                  <c:v>51.810400000000001</c:v>
                </c:pt>
                <c:pt idx="27">
                  <c:v>27.4161</c:v>
                </c:pt>
                <c:pt idx="28">
                  <c:v>30.761099999999999</c:v>
                </c:pt>
                <c:pt idx="29">
                  <c:v>47.152099999999997</c:v>
                </c:pt>
                <c:pt idx="30">
                  <c:v>46.047800000000002</c:v>
                </c:pt>
                <c:pt idx="31">
                  <c:v>51.979799999999997</c:v>
                </c:pt>
                <c:pt idx="32">
                  <c:v>56.815199999999997</c:v>
                </c:pt>
                <c:pt idx="33">
                  <c:v>58.850900000000003</c:v>
                </c:pt>
                <c:pt idx="34">
                  <c:v>56.341799999999999</c:v>
                </c:pt>
                <c:pt idx="35">
                  <c:v>56.385800000000003</c:v>
                </c:pt>
                <c:pt idx="36">
                  <c:v>57.708399999999997</c:v>
                </c:pt>
                <c:pt idx="37">
                  <c:v>57.466099999999997</c:v>
                </c:pt>
                <c:pt idx="38">
                  <c:v>55.374600000000001</c:v>
                </c:pt>
                <c:pt idx="39">
                  <c:v>55.4514</c:v>
                </c:pt>
                <c:pt idx="40">
                  <c:v>50.805799999999998</c:v>
                </c:pt>
                <c:pt idx="41">
                  <c:v>48.119799999999998</c:v>
                </c:pt>
                <c:pt idx="42">
                  <c:v>55.319499999999998</c:v>
                </c:pt>
                <c:pt idx="43">
                  <c:v>52.260300000000001</c:v>
                </c:pt>
                <c:pt idx="44">
                  <c:v>53.736600000000003</c:v>
                </c:pt>
                <c:pt idx="45">
                  <c:v>55.924599999999998</c:v>
                </c:pt>
                <c:pt idx="46">
                  <c:v>57.564900000000002</c:v>
                </c:pt>
                <c:pt idx="47">
                  <c:v>55.5411</c:v>
                </c:pt>
                <c:pt idx="48">
                  <c:v>54.049700000000001</c:v>
                </c:pt>
                <c:pt idx="49">
                  <c:v>54.8504</c:v>
                </c:pt>
                <c:pt idx="50">
                  <c:v>54.026699999999998</c:v>
                </c:pt>
                <c:pt idx="51">
                  <c:v>54.715499999999999</c:v>
                </c:pt>
                <c:pt idx="52">
                  <c:v>54.573700000000002</c:v>
                </c:pt>
                <c:pt idx="53">
                  <c:v>53.908000000000001</c:v>
                </c:pt>
                <c:pt idx="54">
                  <c:v>56.428100000000001</c:v>
                </c:pt>
                <c:pt idx="55">
                  <c:v>56.227899999999998</c:v>
                </c:pt>
                <c:pt idx="56">
                  <c:v>55.094799999999999</c:v>
                </c:pt>
                <c:pt idx="57">
                  <c:v>55.334600000000002</c:v>
                </c:pt>
                <c:pt idx="58">
                  <c:v>55.719900000000003</c:v>
                </c:pt>
                <c:pt idx="59">
                  <c:v>57.805100000000003</c:v>
                </c:pt>
                <c:pt idx="60">
                  <c:v>55.381799999999998</c:v>
                </c:pt>
                <c:pt idx="61">
                  <c:v>55.346400000000003</c:v>
                </c:pt>
                <c:pt idx="62">
                  <c:v>56.388100000000001</c:v>
                </c:pt>
                <c:pt idx="63">
                  <c:v>57.216900000000003</c:v>
                </c:pt>
                <c:pt idx="64">
                  <c:v>58.6965</c:v>
                </c:pt>
                <c:pt idx="65">
                  <c:v>57.785299999999999</c:v>
                </c:pt>
                <c:pt idx="66">
                  <c:v>57.674399999999999</c:v>
                </c:pt>
                <c:pt idx="67">
                  <c:v>58.606999999999999</c:v>
                </c:pt>
                <c:pt idx="68">
                  <c:v>57.510599999999997</c:v>
                </c:pt>
                <c:pt idx="69">
                  <c:v>55.5304</c:v>
                </c:pt>
                <c:pt idx="70">
                  <c:v>55.970399999999998</c:v>
                </c:pt>
                <c:pt idx="71">
                  <c:v>54.884300000000003</c:v>
                </c:pt>
                <c:pt idx="72">
                  <c:v>56.513800000000003</c:v>
                </c:pt>
                <c:pt idx="73">
                  <c:v>56.8994</c:v>
                </c:pt>
                <c:pt idx="74">
                  <c:v>59.136699999999998</c:v>
                </c:pt>
                <c:pt idx="75">
                  <c:v>58.847499999999997</c:v>
                </c:pt>
                <c:pt idx="76">
                  <c:v>57.534100000000002</c:v>
                </c:pt>
                <c:pt idx="77">
                  <c:v>58.348799999999997</c:v>
                </c:pt>
                <c:pt idx="78">
                  <c:v>58.073599999999999</c:v>
                </c:pt>
                <c:pt idx="79">
                  <c:v>57.484999999999999</c:v>
                </c:pt>
                <c:pt idx="80">
                  <c:v>56.534700000000001</c:v>
                </c:pt>
                <c:pt idx="81">
                  <c:v>57.491500000000002</c:v>
                </c:pt>
                <c:pt idx="82">
                  <c:v>56.452599999999997</c:v>
                </c:pt>
                <c:pt idx="83">
                  <c:v>56.364699999999999</c:v>
                </c:pt>
                <c:pt idx="84">
                  <c:v>57.651299999999999</c:v>
                </c:pt>
                <c:pt idx="85">
                  <c:v>56.2941</c:v>
                </c:pt>
                <c:pt idx="86">
                  <c:v>58.055</c:v>
                </c:pt>
                <c:pt idx="87">
                  <c:v>58.4</c:v>
                </c:pt>
              </c:numCache>
            </c:numRef>
          </c:val>
          <c:smooth val="0"/>
          <c:extLst>
            <c:ext xmlns:c16="http://schemas.microsoft.com/office/drawing/2014/chart" uri="{C3380CC4-5D6E-409C-BE32-E72D297353CC}">
              <c16:uniqueId val="{00000001-E3E5-4B64-944B-F859D1F90029}"/>
            </c:ext>
          </c:extLst>
        </c:ser>
        <c:ser>
          <c:idx val="2"/>
          <c:order val="2"/>
          <c:tx>
            <c:strRef>
              <c:f>PMI!$H$1</c:f>
              <c:strCache>
                <c:ptCount val="1"/>
                <c:pt idx="0">
                  <c:v>Composite</c:v>
                </c:pt>
              </c:strCache>
            </c:strRef>
          </c:tx>
          <c:spPr>
            <a:ln w="19050" cap="rnd">
              <a:solidFill>
                <a:srgbClr val="E36331"/>
              </a:solidFill>
              <a:round/>
            </a:ln>
            <a:effectLst/>
          </c:spPr>
          <c:marker>
            <c:symbol val="none"/>
          </c:marker>
          <c:cat>
            <c:numRef>
              <c:f>PMI!$D$30:$D$117</c:f>
              <c:numCache>
                <c:formatCode>mmm\-yy</c:formatCode>
                <c:ptCount val="8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pt idx="86">
                  <c:v>45717</c:v>
                </c:pt>
                <c:pt idx="87">
                  <c:v>45748</c:v>
                </c:pt>
              </c:numCache>
            </c:numRef>
          </c:cat>
          <c:val>
            <c:numRef>
              <c:f>PMI!$H$30:$H$117</c:f>
              <c:numCache>
                <c:formatCode>0.0000</c:formatCode>
                <c:ptCount val="88"/>
                <c:pt idx="0">
                  <c:v>52.485300000000002</c:v>
                </c:pt>
                <c:pt idx="1">
                  <c:v>49.663499999999999</c:v>
                </c:pt>
                <c:pt idx="2">
                  <c:v>50.818600000000004</c:v>
                </c:pt>
                <c:pt idx="3">
                  <c:v>51.85</c:v>
                </c:pt>
                <c:pt idx="4">
                  <c:v>50.360900000000001</c:v>
                </c:pt>
                <c:pt idx="5">
                  <c:v>53.320099999999996</c:v>
                </c:pt>
                <c:pt idx="6">
                  <c:v>54.062199999999997</c:v>
                </c:pt>
                <c:pt idx="7">
                  <c:v>51.859900000000003</c:v>
                </c:pt>
                <c:pt idx="8">
                  <c:v>51.563800000000001</c:v>
                </c:pt>
                <c:pt idx="9">
                  <c:v>52.969700000000003</c:v>
                </c:pt>
                <c:pt idx="10">
                  <c:v>54.474800000000002</c:v>
                </c:pt>
                <c:pt idx="11">
                  <c:v>53.579599999999999</c:v>
                </c:pt>
                <c:pt idx="12">
                  <c:v>53.5762</c:v>
                </c:pt>
                <c:pt idx="13">
                  <c:v>53.805799999999998</c:v>
                </c:pt>
                <c:pt idx="14">
                  <c:v>52.704300000000003</c:v>
                </c:pt>
                <c:pt idx="15">
                  <c:v>51.681199999999997</c:v>
                </c:pt>
                <c:pt idx="16">
                  <c:v>51.6995</c:v>
                </c:pt>
                <c:pt idx="17">
                  <c:v>50.8018</c:v>
                </c:pt>
                <c:pt idx="18">
                  <c:v>53.901200000000003</c:v>
                </c:pt>
                <c:pt idx="19">
                  <c:v>52.599899999999998</c:v>
                </c:pt>
                <c:pt idx="20">
                  <c:v>49.790300000000002</c:v>
                </c:pt>
                <c:pt idx="21">
                  <c:v>49.633600000000001</c:v>
                </c:pt>
                <c:pt idx="22">
                  <c:v>52.711500000000001</c:v>
                </c:pt>
                <c:pt idx="23">
                  <c:v>53.744100000000003</c:v>
                </c:pt>
                <c:pt idx="24">
                  <c:v>56.2806</c:v>
                </c:pt>
                <c:pt idx="25">
                  <c:v>57.556899999999999</c:v>
                </c:pt>
                <c:pt idx="26">
                  <c:v>50.574300000000001</c:v>
                </c:pt>
                <c:pt idx="27">
                  <c:v>7.1689999999999996</c:v>
                </c:pt>
                <c:pt idx="28">
                  <c:v>14.803000000000001</c:v>
                </c:pt>
                <c:pt idx="29">
                  <c:v>37.759500000000003</c:v>
                </c:pt>
                <c:pt idx="30">
                  <c:v>37.226999999999997</c:v>
                </c:pt>
                <c:pt idx="31">
                  <c:v>46.027799999999999</c:v>
                </c:pt>
                <c:pt idx="32">
                  <c:v>54.584099999999999</c:v>
                </c:pt>
                <c:pt idx="33">
                  <c:v>57.978499999999997</c:v>
                </c:pt>
                <c:pt idx="34">
                  <c:v>56.299900000000001</c:v>
                </c:pt>
                <c:pt idx="35">
                  <c:v>54.911499999999997</c:v>
                </c:pt>
                <c:pt idx="36">
                  <c:v>55.814799999999998</c:v>
                </c:pt>
                <c:pt idx="37">
                  <c:v>57.344799999999999</c:v>
                </c:pt>
                <c:pt idx="38">
                  <c:v>56.048999999999999</c:v>
                </c:pt>
                <c:pt idx="39">
                  <c:v>55.367800000000003</c:v>
                </c:pt>
                <c:pt idx="40">
                  <c:v>48.134900000000002</c:v>
                </c:pt>
                <c:pt idx="41">
                  <c:v>43.089799999999997</c:v>
                </c:pt>
                <c:pt idx="42">
                  <c:v>49.1569</c:v>
                </c:pt>
                <c:pt idx="43">
                  <c:v>55.379100000000001</c:v>
                </c:pt>
                <c:pt idx="44">
                  <c:v>55.316099999999999</c:v>
                </c:pt>
                <c:pt idx="45">
                  <c:v>58.662500000000001</c:v>
                </c:pt>
                <c:pt idx="46">
                  <c:v>59.245199999999997</c:v>
                </c:pt>
                <c:pt idx="47">
                  <c:v>56.398800000000001</c:v>
                </c:pt>
                <c:pt idx="48">
                  <c:v>52.952300000000001</c:v>
                </c:pt>
                <c:pt idx="49">
                  <c:v>53.474600000000002</c:v>
                </c:pt>
                <c:pt idx="50">
                  <c:v>54.308300000000003</c:v>
                </c:pt>
                <c:pt idx="51">
                  <c:v>57.580300000000001</c:v>
                </c:pt>
                <c:pt idx="52">
                  <c:v>58.294199999999996</c:v>
                </c:pt>
                <c:pt idx="53">
                  <c:v>58.183300000000003</c:v>
                </c:pt>
                <c:pt idx="54">
                  <c:v>56.624899999999997</c:v>
                </c:pt>
                <c:pt idx="55">
                  <c:v>58.25</c:v>
                </c:pt>
                <c:pt idx="56">
                  <c:v>55.1312</c:v>
                </c:pt>
                <c:pt idx="57">
                  <c:v>55.537199999999999</c:v>
                </c:pt>
                <c:pt idx="58">
                  <c:v>56.7089</c:v>
                </c:pt>
                <c:pt idx="59">
                  <c:v>59.384</c:v>
                </c:pt>
                <c:pt idx="60">
                  <c:v>57.485199999999999</c:v>
                </c:pt>
                <c:pt idx="61">
                  <c:v>59.018000000000001</c:v>
                </c:pt>
                <c:pt idx="62">
                  <c:v>58.435299999999998</c:v>
                </c:pt>
                <c:pt idx="63">
                  <c:v>61.594099999999997</c:v>
                </c:pt>
                <c:pt idx="64">
                  <c:v>61.625999999999998</c:v>
                </c:pt>
                <c:pt idx="65">
                  <c:v>59.429099999999998</c:v>
                </c:pt>
                <c:pt idx="66">
                  <c:v>61.918999999999997</c:v>
                </c:pt>
                <c:pt idx="67">
                  <c:v>60.884799999999998</c:v>
                </c:pt>
                <c:pt idx="68">
                  <c:v>60.991599999999998</c:v>
                </c:pt>
                <c:pt idx="69">
                  <c:v>58.367600000000003</c:v>
                </c:pt>
                <c:pt idx="70">
                  <c:v>57.377699999999997</c:v>
                </c:pt>
                <c:pt idx="71">
                  <c:v>58.536999999999999</c:v>
                </c:pt>
                <c:pt idx="72">
                  <c:v>61.169899999999998</c:v>
                </c:pt>
                <c:pt idx="73">
                  <c:v>60.644199999999998</c:v>
                </c:pt>
                <c:pt idx="74">
                  <c:v>61.8491</c:v>
                </c:pt>
                <c:pt idx="75">
                  <c:v>61.489400000000003</c:v>
                </c:pt>
                <c:pt idx="76">
                  <c:v>60.4711</c:v>
                </c:pt>
                <c:pt idx="77">
                  <c:v>60.908999999999999</c:v>
                </c:pt>
                <c:pt idx="78">
                  <c:v>60.739899999999999</c:v>
                </c:pt>
                <c:pt idx="79">
                  <c:v>60.741799999999998</c:v>
                </c:pt>
                <c:pt idx="80">
                  <c:v>58.305300000000003</c:v>
                </c:pt>
                <c:pt idx="81">
                  <c:v>59.0578</c:v>
                </c:pt>
                <c:pt idx="82">
                  <c:v>58.601900000000001</c:v>
                </c:pt>
                <c:pt idx="83">
                  <c:v>59.165900000000001</c:v>
                </c:pt>
                <c:pt idx="84">
                  <c:v>57.658799999999999</c:v>
                </c:pt>
                <c:pt idx="85">
                  <c:v>58.752299999999998</c:v>
                </c:pt>
                <c:pt idx="86">
                  <c:v>59.460500000000003</c:v>
                </c:pt>
                <c:pt idx="87">
                  <c:v>60</c:v>
                </c:pt>
              </c:numCache>
            </c:numRef>
          </c:val>
          <c:smooth val="0"/>
          <c:extLst>
            <c:ext xmlns:c16="http://schemas.microsoft.com/office/drawing/2014/chart" uri="{C3380CC4-5D6E-409C-BE32-E72D297353CC}">
              <c16:uniqueId val="{00000002-E3E5-4B64-944B-F859D1F90029}"/>
            </c:ext>
          </c:extLst>
        </c:ser>
        <c:dLbls>
          <c:showLegendKey val="0"/>
          <c:showVal val="0"/>
          <c:showCatName val="0"/>
          <c:showSerName val="0"/>
          <c:showPercent val="0"/>
          <c:showBubbleSize val="0"/>
        </c:dLbls>
        <c:smooth val="0"/>
        <c:axId val="14925584"/>
        <c:axId val="6626960"/>
      </c:lineChart>
      <c:dateAx>
        <c:axId val="14925584"/>
        <c:scaling>
          <c:orientation val="minMax"/>
          <c:min val="43466"/>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12"/>
        <c:majorTimeUnit val="months"/>
      </c:dateAx>
      <c:valAx>
        <c:axId val="6626960"/>
        <c:scaling>
          <c:orientation val="minMax"/>
          <c:min val="40"/>
        </c:scaling>
        <c:delete val="0"/>
        <c:axPos val="l"/>
        <c:majorGridlines>
          <c:spPr>
            <a:ln w="3175"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200" b="0" i="0" u="none" strike="noStrike" kern="1200" spc="0" baseline="0">
                <a:solidFill>
                  <a:sysClr val="windowText" lastClr="000000"/>
                </a:solidFill>
                <a:latin typeface="Sharp Sans Display No1" pitchFamily="2" charset="0"/>
                <a:ea typeface="Sharp Sans Display No1" pitchFamily="2" charset="0"/>
                <a:cs typeface="Sharp Sans Display No1" pitchFamily="2" charset="0"/>
              </a:defRPr>
            </a:pPr>
            <a:r>
              <a:rPr lang="en-GB"/>
              <a:t>3m avg, %y/y </a:t>
            </a:r>
          </a:p>
        </c:rich>
      </c:tx>
      <c:layout>
        <c:manualLayout>
          <c:xMode val="edge"/>
          <c:yMode val="edge"/>
          <c:x val="5.0804556923817769E-4"/>
          <c:y val="0"/>
        </c:manualLayout>
      </c:layout>
      <c:overlay val="0"/>
      <c:spPr>
        <a:noFill/>
        <a:ln>
          <a:noFill/>
        </a:ln>
        <a:effectLst/>
      </c:spPr>
      <c:txPr>
        <a:bodyPr rot="0" spcFirstLastPara="1" vertOverflow="ellipsis" vert="horz" wrap="square" anchor="ctr" anchorCtr="1"/>
        <a:lstStyle/>
        <a:p>
          <a:pPr>
            <a:defRPr lang="en-US" sz="1200" b="0" i="0" u="none" strike="noStrike" kern="1200" spc="0" baseline="0">
              <a:solidFill>
                <a:sysClr val="windowText" lastClr="000000"/>
              </a:solidFill>
              <a:latin typeface="Sharp Sans Display No1" pitchFamily="2" charset="0"/>
              <a:ea typeface="Sharp Sans Display No1" pitchFamily="2" charset="0"/>
              <a:cs typeface="Sharp Sans Display No1" pitchFamily="2" charset="0"/>
            </a:defRPr>
          </a:pPr>
          <a:endParaRPr lang="en-GB"/>
        </a:p>
      </c:txPr>
    </c:title>
    <c:autoTitleDeleted val="0"/>
    <c:plotArea>
      <c:layout>
        <c:manualLayout>
          <c:layoutTarget val="inner"/>
          <c:xMode val="edge"/>
          <c:yMode val="edge"/>
          <c:x val="9.3230004641705458E-2"/>
          <c:y val="9.7225318070295538E-2"/>
          <c:w val="0.88408896881366617"/>
          <c:h val="0.73516261805104488"/>
        </c:manualLayout>
      </c:layout>
      <c:lineChart>
        <c:grouping val="standard"/>
        <c:varyColors val="0"/>
        <c:ser>
          <c:idx val="0"/>
          <c:order val="0"/>
          <c:tx>
            <c:strRef>
              <c:f>'Domestic demand'!$X$55</c:f>
              <c:strCache>
                <c:ptCount val="1"/>
                <c:pt idx="0">
                  <c:v>Tractors sales</c:v>
                </c:pt>
              </c:strCache>
            </c:strRef>
          </c:tx>
          <c:spPr>
            <a:ln w="19050" cap="rnd">
              <a:solidFill>
                <a:srgbClr val="1C2939"/>
              </a:solidFill>
              <a:round/>
            </a:ln>
            <a:effectLst/>
          </c:spPr>
          <c:marker>
            <c:symbol val="none"/>
          </c:marker>
          <c:cat>
            <c:numRef>
              <c:f>'Domestic demand'!$W$56:$W$116</c:f>
              <c:numCache>
                <c:formatCode>mmm\-yy</c:formatCode>
                <c:ptCount val="61"/>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pt idx="34">
                  <c:v>44927</c:v>
                </c:pt>
                <c:pt idx="35">
                  <c:v>44958</c:v>
                </c:pt>
                <c:pt idx="36">
                  <c:v>44986</c:v>
                </c:pt>
                <c:pt idx="37">
                  <c:v>45017</c:v>
                </c:pt>
                <c:pt idx="38">
                  <c:v>45047</c:v>
                </c:pt>
                <c:pt idx="39">
                  <c:v>45078</c:v>
                </c:pt>
                <c:pt idx="40">
                  <c:v>45108</c:v>
                </c:pt>
                <c:pt idx="41">
                  <c:v>45139</c:v>
                </c:pt>
                <c:pt idx="42">
                  <c:v>45170</c:v>
                </c:pt>
                <c:pt idx="43">
                  <c:v>45200</c:v>
                </c:pt>
                <c:pt idx="44">
                  <c:v>45231</c:v>
                </c:pt>
                <c:pt idx="45">
                  <c:v>45261</c:v>
                </c:pt>
                <c:pt idx="46">
                  <c:v>45292</c:v>
                </c:pt>
                <c:pt idx="47">
                  <c:v>45323</c:v>
                </c:pt>
                <c:pt idx="48">
                  <c:v>45352</c:v>
                </c:pt>
                <c:pt idx="49">
                  <c:v>45383</c:v>
                </c:pt>
                <c:pt idx="50">
                  <c:v>45413</c:v>
                </c:pt>
                <c:pt idx="51">
                  <c:v>45444</c:v>
                </c:pt>
                <c:pt idx="52">
                  <c:v>45474</c:v>
                </c:pt>
                <c:pt idx="53">
                  <c:v>45505</c:v>
                </c:pt>
                <c:pt idx="54">
                  <c:v>45536</c:v>
                </c:pt>
                <c:pt idx="55">
                  <c:v>45566</c:v>
                </c:pt>
                <c:pt idx="56">
                  <c:v>45597</c:v>
                </c:pt>
                <c:pt idx="57">
                  <c:v>45627</c:v>
                </c:pt>
                <c:pt idx="58">
                  <c:v>45658</c:v>
                </c:pt>
                <c:pt idx="59">
                  <c:v>45689</c:v>
                </c:pt>
                <c:pt idx="60">
                  <c:v>45717</c:v>
                </c:pt>
              </c:numCache>
            </c:numRef>
          </c:cat>
          <c:val>
            <c:numRef>
              <c:f>'Domestic demand'!$X$56:$X$116</c:f>
              <c:numCache>
                <c:formatCode>_-* #,##0.0_-;\-* #,##0.0_-;_-* "-"??_-;_-@_-</c:formatCode>
                <c:ptCount val="61"/>
                <c:pt idx="0">
                  <c:v>36.41722445372617</c:v>
                </c:pt>
                <c:pt idx="1">
                  <c:v>-11.032938827463246</c:v>
                </c:pt>
                <c:pt idx="2">
                  <c:v>-50.476027025587086</c:v>
                </c:pt>
                <c:pt idx="3">
                  <c:v>-53.546483296158328</c:v>
                </c:pt>
                <c:pt idx="4">
                  <c:v>-13.065885908979835</c:v>
                </c:pt>
                <c:pt idx="5">
                  <c:v>26.545156894592271</c:v>
                </c:pt>
                <c:pt idx="6">
                  <c:v>51.75592300748886</c:v>
                </c:pt>
                <c:pt idx="7">
                  <c:v>57.005977438152811</c:v>
                </c:pt>
                <c:pt idx="8">
                  <c:v>49.294018035222777</c:v>
                </c:pt>
                <c:pt idx="9">
                  <c:v>34.911032950490672</c:v>
                </c:pt>
                <c:pt idx="10">
                  <c:v>20.68120701578826</c:v>
                </c:pt>
                <c:pt idx="11">
                  <c:v>21.5000326896877</c:v>
                </c:pt>
                <c:pt idx="12">
                  <c:v>19.268341588713135</c:v>
                </c:pt>
                <c:pt idx="13">
                  <c:v>61.817456798388257</c:v>
                </c:pt>
                <c:pt idx="14">
                  <c:v>98.672073886122135</c:v>
                </c:pt>
                <c:pt idx="15">
                  <c:v>82.112378172428265</c:v>
                </c:pt>
                <c:pt idx="16">
                  <c:v>14.103731992525814</c:v>
                </c:pt>
                <c:pt idx="17">
                  <c:v>8.9170131736186384</c:v>
                </c:pt>
                <c:pt idx="18">
                  <c:v>-2.9421075003758346</c:v>
                </c:pt>
                <c:pt idx="19">
                  <c:v>-12.131142935597927</c:v>
                </c:pt>
                <c:pt idx="20">
                  <c:v>-17.647719370599546</c:v>
                </c:pt>
                <c:pt idx="21">
                  <c:v>-12.720833596704306</c:v>
                </c:pt>
                <c:pt idx="22">
                  <c:v>-3.0771545163220115</c:v>
                </c:pt>
                <c:pt idx="23">
                  <c:v>-1.8657043086182656</c:v>
                </c:pt>
                <c:pt idx="24">
                  <c:v>5.2452147493301293</c:v>
                </c:pt>
                <c:pt idx="25">
                  <c:v>14.305190978437988</c:v>
                </c:pt>
                <c:pt idx="26">
                  <c:v>64.33077595996734</c:v>
                </c:pt>
                <c:pt idx="27">
                  <c:v>73.717670888089998</c:v>
                </c:pt>
                <c:pt idx="28">
                  <c:v>48.843136539922448</c:v>
                </c:pt>
                <c:pt idx="29">
                  <c:v>2.8263431772195702</c:v>
                </c:pt>
                <c:pt idx="30">
                  <c:v>0.41075769789393757</c:v>
                </c:pt>
                <c:pt idx="31">
                  <c:v>12.335274379980611</c:v>
                </c:pt>
                <c:pt idx="32">
                  <c:v>35.05170517933265</c:v>
                </c:pt>
                <c:pt idx="33">
                  <c:v>31.120134305759194</c:v>
                </c:pt>
                <c:pt idx="34">
                  <c:v>22.445127925206098</c:v>
                </c:pt>
                <c:pt idx="35">
                  <c:v>8.4562466976041861</c:v>
                </c:pt>
                <c:pt idx="36">
                  <c:v>7.300612703777376</c:v>
                </c:pt>
                <c:pt idx="37">
                  <c:v>4.6572877219007047</c:v>
                </c:pt>
                <c:pt idx="38">
                  <c:v>3.2808414344389858</c:v>
                </c:pt>
                <c:pt idx="39">
                  <c:v>13.016878890663076</c:v>
                </c:pt>
                <c:pt idx="40">
                  <c:v>21.317390993031495</c:v>
                </c:pt>
                <c:pt idx="41">
                  <c:v>26.392666642026263</c:v>
                </c:pt>
                <c:pt idx="42">
                  <c:v>10.737438226323981</c:v>
                </c:pt>
                <c:pt idx="43">
                  <c:v>5.3771028378523544</c:v>
                </c:pt>
                <c:pt idx="44">
                  <c:v>-8.4373542953503531</c:v>
                </c:pt>
                <c:pt idx="45">
                  <c:v>-5.8372000594665741</c:v>
                </c:pt>
                <c:pt idx="46">
                  <c:v>-2.1101114595534987</c:v>
                </c:pt>
                <c:pt idx="47">
                  <c:v>10.624965388081931</c:v>
                </c:pt>
                <c:pt idx="48">
                  <c:v>8.8562949182641404</c:v>
                </c:pt>
                <c:pt idx="49">
                  <c:v>2.3793286359289567</c:v>
                </c:pt>
                <c:pt idx="50">
                  <c:v>-2.3453825624407454</c:v>
                </c:pt>
                <c:pt idx="51">
                  <c:v>-12.45951174834291</c:v>
                </c:pt>
                <c:pt idx="52">
                  <c:v>-15.263937562375995</c:v>
                </c:pt>
                <c:pt idx="53">
                  <c:v>-17.782331147294151</c:v>
                </c:pt>
                <c:pt idx="54">
                  <c:v>-1.6419810209734043</c:v>
                </c:pt>
                <c:pt idx="55">
                  <c:v>3.1264802721851392</c:v>
                </c:pt>
                <c:pt idx="56">
                  <c:v>15.759674660343382</c:v>
                </c:pt>
                <c:pt idx="57">
                  <c:v>18.756448165909354</c:v>
                </c:pt>
                <c:pt idx="58">
                  <c:v>18.616812146678718</c:v>
                </c:pt>
                <c:pt idx="59">
                  <c:v>4.114300046545627</c:v>
                </c:pt>
                <c:pt idx="60">
                  <c:v>-5.4513523857223305</c:v>
                </c:pt>
              </c:numCache>
            </c:numRef>
          </c:val>
          <c:smooth val="0"/>
          <c:extLst>
            <c:ext xmlns:c16="http://schemas.microsoft.com/office/drawing/2014/chart" uri="{C3380CC4-5D6E-409C-BE32-E72D297353CC}">
              <c16:uniqueId val="{00000000-4410-4FDD-8919-82B6B83A4C85}"/>
            </c:ext>
          </c:extLst>
        </c:ser>
        <c:ser>
          <c:idx val="1"/>
          <c:order val="1"/>
          <c:tx>
            <c:strRef>
              <c:f>'Domestic demand'!$Y$55</c:f>
              <c:strCache>
                <c:ptCount val="1"/>
                <c:pt idx="0">
                  <c:v>Two wheeler sales</c:v>
                </c:pt>
              </c:strCache>
            </c:strRef>
          </c:tx>
          <c:spPr>
            <a:ln w="19050" cap="rnd">
              <a:solidFill>
                <a:srgbClr val="0057B7"/>
              </a:solidFill>
              <a:round/>
            </a:ln>
            <a:effectLst/>
          </c:spPr>
          <c:marker>
            <c:symbol val="none"/>
          </c:marker>
          <c:cat>
            <c:numRef>
              <c:f>'Domestic demand'!$W$56:$W$116</c:f>
              <c:numCache>
                <c:formatCode>mmm\-yy</c:formatCode>
                <c:ptCount val="61"/>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pt idx="34">
                  <c:v>44927</c:v>
                </c:pt>
                <c:pt idx="35">
                  <c:v>44958</c:v>
                </c:pt>
                <c:pt idx="36">
                  <c:v>44986</c:v>
                </c:pt>
                <c:pt idx="37">
                  <c:v>45017</c:v>
                </c:pt>
                <c:pt idx="38">
                  <c:v>45047</c:v>
                </c:pt>
                <c:pt idx="39">
                  <c:v>45078</c:v>
                </c:pt>
                <c:pt idx="40">
                  <c:v>45108</c:v>
                </c:pt>
                <c:pt idx="41">
                  <c:v>45139</c:v>
                </c:pt>
                <c:pt idx="42">
                  <c:v>45170</c:v>
                </c:pt>
                <c:pt idx="43">
                  <c:v>45200</c:v>
                </c:pt>
                <c:pt idx="44">
                  <c:v>45231</c:v>
                </c:pt>
                <c:pt idx="45">
                  <c:v>45261</c:v>
                </c:pt>
                <c:pt idx="46">
                  <c:v>45292</c:v>
                </c:pt>
                <c:pt idx="47">
                  <c:v>45323</c:v>
                </c:pt>
                <c:pt idx="48">
                  <c:v>45352</c:v>
                </c:pt>
                <c:pt idx="49">
                  <c:v>45383</c:v>
                </c:pt>
                <c:pt idx="50">
                  <c:v>45413</c:v>
                </c:pt>
                <c:pt idx="51">
                  <c:v>45444</c:v>
                </c:pt>
                <c:pt idx="52">
                  <c:v>45474</c:v>
                </c:pt>
                <c:pt idx="53">
                  <c:v>45505</c:v>
                </c:pt>
                <c:pt idx="54">
                  <c:v>45536</c:v>
                </c:pt>
                <c:pt idx="55">
                  <c:v>45566</c:v>
                </c:pt>
                <c:pt idx="56">
                  <c:v>45597</c:v>
                </c:pt>
                <c:pt idx="57">
                  <c:v>45627</c:v>
                </c:pt>
                <c:pt idx="58">
                  <c:v>45658</c:v>
                </c:pt>
                <c:pt idx="59">
                  <c:v>45689</c:v>
                </c:pt>
                <c:pt idx="60">
                  <c:v>45717</c:v>
                </c:pt>
              </c:numCache>
            </c:numRef>
          </c:cat>
          <c:val>
            <c:numRef>
              <c:f>'Domestic demand'!$Y$56:$Y$116</c:f>
              <c:numCache>
                <c:formatCode>_-* #,##0.0_-;\-* #,##0.0_-;_-* "-"??_-;_-@_-</c:formatCode>
                <c:ptCount val="61"/>
                <c:pt idx="0">
                  <c:v>10.405902463715243</c:v>
                </c:pt>
                <c:pt idx="1">
                  <c:v>-15.235070819968499</c:v>
                </c:pt>
                <c:pt idx="2">
                  <c:v>-47.493699210924724</c:v>
                </c:pt>
                <c:pt idx="3">
                  <c:v>-69.163217745415835</c:v>
                </c:pt>
                <c:pt idx="4">
                  <c:v>-56.325189757594416</c:v>
                </c:pt>
                <c:pt idx="5">
                  <c:v>-34.692227558334046</c:v>
                </c:pt>
                <c:pt idx="6">
                  <c:v>-24.605531392369272</c:v>
                </c:pt>
                <c:pt idx="7">
                  <c:v>-20.841353651700356</c:v>
                </c:pt>
                <c:pt idx="8">
                  <c:v>-18.344139474303699</c:v>
                </c:pt>
                <c:pt idx="9">
                  <c:v>-10.923857005961391</c:v>
                </c:pt>
                <c:pt idx="10">
                  <c:v>-4.2564058497585933</c:v>
                </c:pt>
                <c:pt idx="11">
                  <c:v>-2.7452603745254378</c:v>
                </c:pt>
                <c:pt idx="12">
                  <c:v>-21.154814109937682</c:v>
                </c:pt>
                <c:pt idx="13">
                  <c:v>-7.074187138559795</c:v>
                </c:pt>
                <c:pt idx="14">
                  <c:v>9.967723864776513</c:v>
                </c:pt>
                <c:pt idx="15">
                  <c:v>71.013722767984589</c:v>
                </c:pt>
                <c:pt idx="16">
                  <c:v>34.966683415764386</c:v>
                </c:pt>
                <c:pt idx="17">
                  <c:v>17.627083264560017</c:v>
                </c:pt>
                <c:pt idx="18">
                  <c:v>7.5096892281830252</c:v>
                </c:pt>
                <c:pt idx="19">
                  <c:v>-3.9760957554106136</c:v>
                </c:pt>
                <c:pt idx="20">
                  <c:v>-7.5613030543166921</c:v>
                </c:pt>
                <c:pt idx="21">
                  <c:v>-10.462939961166896</c:v>
                </c:pt>
                <c:pt idx="22">
                  <c:v>-8.3411056196127102</c:v>
                </c:pt>
                <c:pt idx="23">
                  <c:v>-6.6945016482804709</c:v>
                </c:pt>
                <c:pt idx="24">
                  <c:v>1.6786142376620017</c:v>
                </c:pt>
                <c:pt idx="25">
                  <c:v>16.962480386258385</c:v>
                </c:pt>
                <c:pt idx="26">
                  <c:v>61.6878793627438</c:v>
                </c:pt>
                <c:pt idx="27">
                  <c:v>75.535856673959572</c:v>
                </c:pt>
                <c:pt idx="28">
                  <c:v>51.024425212997016</c:v>
                </c:pt>
                <c:pt idx="29">
                  <c:v>16.724014347747772</c:v>
                </c:pt>
                <c:pt idx="30">
                  <c:v>12.908935034612213</c:v>
                </c:pt>
                <c:pt idx="31">
                  <c:v>33.488027602953395</c:v>
                </c:pt>
                <c:pt idx="32">
                  <c:v>33.792321769881006</c:v>
                </c:pt>
                <c:pt idx="33">
                  <c:v>23.600345515355372</c:v>
                </c:pt>
                <c:pt idx="34">
                  <c:v>8.1069548692508384</c:v>
                </c:pt>
                <c:pt idx="35">
                  <c:v>6.8594520384415381</c:v>
                </c:pt>
                <c:pt idx="36">
                  <c:v>13.470839495985821</c:v>
                </c:pt>
                <c:pt idx="37">
                  <c:v>5.2282596740722331</c:v>
                </c:pt>
                <c:pt idx="38">
                  <c:v>2.9248496477151997</c:v>
                </c:pt>
                <c:pt idx="39">
                  <c:v>1.3561783130945804</c:v>
                </c:pt>
                <c:pt idx="40">
                  <c:v>7.7156963392104538</c:v>
                </c:pt>
                <c:pt idx="41">
                  <c:v>7.949122393618091</c:v>
                </c:pt>
                <c:pt idx="42">
                  <c:v>14.172510770667168</c:v>
                </c:pt>
                <c:pt idx="43">
                  <c:v>4.5413863524005116</c:v>
                </c:pt>
                <c:pt idx="44">
                  <c:v>8.0098632994976668</c:v>
                </c:pt>
                <c:pt idx="45">
                  <c:v>9.976343631036011</c:v>
                </c:pt>
                <c:pt idx="46">
                  <c:v>22.687054013806463</c:v>
                </c:pt>
                <c:pt idx="47">
                  <c:v>21.05677499297769</c:v>
                </c:pt>
                <c:pt idx="48">
                  <c:v>12.026161363808253</c:v>
                </c:pt>
                <c:pt idx="49">
                  <c:v>16.777723312588222</c:v>
                </c:pt>
                <c:pt idx="50">
                  <c:v>11.284681592023048</c:v>
                </c:pt>
                <c:pt idx="51">
                  <c:v>10.652637640895568</c:v>
                </c:pt>
                <c:pt idx="52">
                  <c:v>7.0578709208690027</c:v>
                </c:pt>
                <c:pt idx="53">
                  <c:v>9.505806230927071</c:v>
                </c:pt>
                <c:pt idx="54">
                  <c:v>5.4504800422921607</c:v>
                </c:pt>
                <c:pt idx="55">
                  <c:v>10.920495931303996</c:v>
                </c:pt>
                <c:pt idx="56">
                  <c:v>13.34421013982643</c:v>
                </c:pt>
                <c:pt idx="57">
                  <c:v>10.613876444105541</c:v>
                </c:pt>
                <c:pt idx="58">
                  <c:v>1.0647054430920289</c:v>
                </c:pt>
                <c:pt idx="59">
                  <c:v>-5.9456384460249261</c:v>
                </c:pt>
                <c:pt idx="60">
                  <c:v>-1.3237629715898924</c:v>
                </c:pt>
              </c:numCache>
            </c:numRef>
          </c:val>
          <c:smooth val="0"/>
          <c:extLst>
            <c:ext xmlns:c16="http://schemas.microsoft.com/office/drawing/2014/chart" uri="{C3380CC4-5D6E-409C-BE32-E72D297353CC}">
              <c16:uniqueId val="{00000001-4410-4FDD-8919-82B6B83A4C85}"/>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mmm\-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9"/>
        <c:majorTimeUnit val="months"/>
      </c:dateAx>
      <c:valAx>
        <c:axId val="6626960"/>
        <c:scaling>
          <c:orientation val="minMax"/>
          <c:max val="100"/>
        </c:scaling>
        <c:delete val="0"/>
        <c:axPos val="l"/>
        <c:majorGridlines>
          <c:spPr>
            <a:ln w="3175"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valAx>
      <c:spPr>
        <a:noFill/>
        <a:ln>
          <a:noFill/>
        </a:ln>
        <a:effectLst/>
      </c:spPr>
    </c:plotArea>
    <c:legend>
      <c:legendPos val="b"/>
      <c:layout>
        <c:manualLayout>
          <c:xMode val="edge"/>
          <c:yMode val="edge"/>
          <c:x val="8.2389078273958444E-2"/>
          <c:y val="0.9103602781383453"/>
          <c:w val="0.89522116971777932"/>
          <c:h val="6.8142032581130496E-2"/>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976722586126"/>
          <c:y val="0.23404905317764449"/>
          <c:w val="0.7072887696224095"/>
          <c:h val="0.58005639779715568"/>
        </c:manualLayout>
      </c:layout>
      <c:pieChart>
        <c:varyColors val="1"/>
        <c:ser>
          <c:idx val="0"/>
          <c:order val="0"/>
          <c:tx>
            <c:strRef>
              <c:f>Sheet1!$B$1</c:f>
              <c:strCache>
                <c:ptCount val="1"/>
                <c:pt idx="0">
                  <c:v>Country</c:v>
                </c:pt>
              </c:strCache>
            </c:strRef>
          </c:tx>
          <c:explosion val="25"/>
          <c:dLbls>
            <c:dLbl>
              <c:idx val="0"/>
              <c:layout>
                <c:manualLayout>
                  <c:x val="6.9879836943378898E-3"/>
                  <c:y val="-9.169493024506730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3A39-4AFC-B3B8-6D26FED9C76B}"/>
                </c:ext>
              </c:extLst>
            </c:dLbl>
            <c:dLbl>
              <c:idx val="1"/>
              <c:layout>
                <c:manualLayout>
                  <c:x val="5.5903869554703119E-2"/>
                  <c:y val="-7.450213082411720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A39-4AFC-B3B8-6D26FED9C76B}"/>
                </c:ext>
              </c:extLst>
            </c:dLbl>
            <c:dLbl>
              <c:idx val="2"/>
              <c:layout>
                <c:manualLayout>
                  <c:x val="0.11879572280374413"/>
                  <c:y val="-5.444386483300873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3A39-4AFC-B3B8-6D26FED9C76B}"/>
                </c:ext>
              </c:extLst>
            </c:dLbl>
            <c:dLbl>
              <c:idx val="3"/>
              <c:layout>
                <c:manualLayout>
                  <c:x val="0.12927769834525096"/>
                  <c:y val="-4.011653198221695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39-4AFC-B3B8-6D26FED9C76B}"/>
                </c:ext>
              </c:extLst>
            </c:dLbl>
            <c:dLbl>
              <c:idx val="4"/>
              <c:layout>
                <c:manualLayout>
                  <c:x val="0.11879572280374413"/>
                  <c:y val="-1.146186628063346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3A39-4AFC-B3B8-6D26FED9C76B}"/>
                </c:ext>
              </c:extLst>
            </c:dLbl>
            <c:dLbl>
              <c:idx val="5"/>
              <c:layout>
                <c:manualLayout>
                  <c:x val="8.0361812484885733E-2"/>
                  <c:y val="0"/>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A39-4AFC-B3B8-6D26FED9C76B}"/>
                </c:ext>
              </c:extLst>
            </c:dLbl>
            <c:dLbl>
              <c:idx val="6"/>
              <c:layout>
                <c:manualLayout>
                  <c:x val="0.10481975541506848"/>
                  <c:y val="2.8654665701583542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3A39-4AFC-B3B8-6D26FED9C76B}"/>
                </c:ext>
              </c:extLst>
            </c:dLbl>
            <c:dLbl>
              <c:idx val="7"/>
              <c:layout>
                <c:manualLayout>
                  <c:x val="0.10132576356789941"/>
                  <c:y val="2.005826599110847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A39-4AFC-B3B8-6D26FED9C76B}"/>
                </c:ext>
              </c:extLst>
            </c:dLbl>
            <c:dLbl>
              <c:idx val="8"/>
              <c:layout>
                <c:manualLayout>
                  <c:x val="0.11530173095657519"/>
                  <c:y val="3.725106541205860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3A39-4AFC-B3B8-6D26FED9C76B}"/>
                </c:ext>
              </c:extLst>
            </c:dLbl>
            <c:dLbl>
              <c:idx val="9"/>
              <c:layout>
                <c:manualLayout>
                  <c:x val="0.11180773910940624"/>
                  <c:y val="5.730933140316708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3A39-4AFC-B3B8-6D26FED9C76B}"/>
                </c:ext>
              </c:extLst>
            </c:dLbl>
            <c:dLbl>
              <c:idx val="10"/>
              <c:layout>
                <c:manualLayout>
                  <c:x val="0.10481975541506836"/>
                  <c:y val="6.877119768380050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3A39-4AFC-B3B8-6D26FED9C76B}"/>
                </c:ext>
              </c:extLst>
            </c:dLbl>
            <c:dLbl>
              <c:idx val="11"/>
              <c:layout>
                <c:manualLayout>
                  <c:x val="0.10132576356789941"/>
                  <c:y val="9.169493024506733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A39-4AFC-B3B8-6D26FED9C76B}"/>
                </c:ext>
              </c:extLst>
            </c:dLbl>
            <c:dLbl>
              <c:idx val="12"/>
              <c:layout>
                <c:manualLayout>
                  <c:x val="5.5903869554703119E-2"/>
                  <c:y val="0.1146186628063342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3A39-4AFC-B3B8-6D26FED9C76B}"/>
                </c:ext>
              </c:extLst>
            </c:dLbl>
            <c:dLbl>
              <c:idx val="25"/>
              <c:spPr>
                <a:noFill/>
                <a:ln>
                  <a:noFill/>
                </a:ln>
                <a:effectLst/>
              </c:spPr>
              <c:txPr>
                <a:bodyPr rot="0" vert="horz" anchor="t" anchorCtr="0"/>
                <a:lstStyle/>
                <a:p>
                  <a:pPr>
                    <a:defRPr sz="800">
                      <a:latin typeface="+mj-lt"/>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A39-4AFC-B3B8-6D26FED9C76B}"/>
                </c:ext>
              </c:extLst>
            </c:dLbl>
            <c:spPr>
              <a:noFill/>
              <a:ln>
                <a:noFill/>
              </a:ln>
              <a:effectLst/>
            </c:spPr>
            <c:txPr>
              <a:bodyPr rot="0" vert="horz" anchor="t" anchorCtr="0"/>
              <a:lstStyle/>
              <a:p>
                <a:pPr>
                  <a:defRPr sz="800"/>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Sheet1!$A$2:$A$27</c:f>
              <c:strCache>
                <c:ptCount val="26"/>
                <c:pt idx="0">
                  <c:v>Saudi Arabia</c:v>
                </c:pt>
                <c:pt idx="1">
                  <c:v>Mexico</c:v>
                </c:pt>
                <c:pt idx="2">
                  <c:v>Turkey</c:v>
                </c:pt>
                <c:pt idx="3">
                  <c:v>Indonesia</c:v>
                </c:pt>
                <c:pt idx="4">
                  <c:v>UAE</c:v>
                </c:pt>
                <c:pt idx="5">
                  <c:v>China</c:v>
                </c:pt>
                <c:pt idx="6">
                  <c:v>Qatar</c:v>
                </c:pt>
                <c:pt idx="7">
                  <c:v>Chile</c:v>
                </c:pt>
                <c:pt idx="8">
                  <c:v>Philippines</c:v>
                </c:pt>
                <c:pt idx="9">
                  <c:v>Oman</c:v>
                </c:pt>
                <c:pt idx="10">
                  <c:v>Brazil</c:v>
                </c:pt>
                <c:pt idx="11">
                  <c:v>Bahrain</c:v>
                </c:pt>
                <c:pt idx="12">
                  <c:v>Poland</c:v>
                </c:pt>
                <c:pt idx="13">
                  <c:v>Dominican Republic</c:v>
                </c:pt>
                <c:pt idx="14">
                  <c:v>Colombia</c:v>
                </c:pt>
                <c:pt idx="15">
                  <c:v>South Africa</c:v>
                </c:pt>
                <c:pt idx="16">
                  <c:v>Argentina</c:v>
                </c:pt>
                <c:pt idx="17">
                  <c:v>Hungary</c:v>
                </c:pt>
                <c:pt idx="18">
                  <c:v>Romania</c:v>
                </c:pt>
                <c:pt idx="19">
                  <c:v>Egypt</c:v>
                </c:pt>
                <c:pt idx="20">
                  <c:v>Peru</c:v>
                </c:pt>
                <c:pt idx="21">
                  <c:v>Panama</c:v>
                </c:pt>
                <c:pt idx="22">
                  <c:v>Nigeria</c:v>
                </c:pt>
                <c:pt idx="23">
                  <c:v>Uruguay</c:v>
                </c:pt>
                <c:pt idx="24">
                  <c:v>Malaysia</c:v>
                </c:pt>
                <c:pt idx="25">
                  <c:v>47 Smaller countries</c:v>
                </c:pt>
              </c:strCache>
            </c:strRef>
          </c:cat>
          <c:val>
            <c:numRef>
              <c:f>Sheet1!$B$2:$B$27</c:f>
              <c:numCache>
                <c:formatCode>0.0</c:formatCode>
                <c:ptCount val="26"/>
                <c:pt idx="0">
                  <c:v>4.8</c:v>
                </c:pt>
                <c:pt idx="1">
                  <c:v>4.8</c:v>
                </c:pt>
                <c:pt idx="2">
                  <c:v>4.4000000000000004</c:v>
                </c:pt>
                <c:pt idx="3">
                  <c:v>4.4000000000000004</c:v>
                </c:pt>
                <c:pt idx="4">
                  <c:v>4.2</c:v>
                </c:pt>
                <c:pt idx="5">
                  <c:v>3.7</c:v>
                </c:pt>
                <c:pt idx="6">
                  <c:v>3.2</c:v>
                </c:pt>
                <c:pt idx="7">
                  <c:v>3</c:v>
                </c:pt>
                <c:pt idx="8">
                  <c:v>3</c:v>
                </c:pt>
                <c:pt idx="9">
                  <c:v>3</c:v>
                </c:pt>
                <c:pt idx="10">
                  <c:v>3</c:v>
                </c:pt>
                <c:pt idx="11">
                  <c:v>2.9</c:v>
                </c:pt>
                <c:pt idx="12">
                  <c:v>2.8</c:v>
                </c:pt>
                <c:pt idx="13">
                  <c:v>2.8</c:v>
                </c:pt>
                <c:pt idx="14">
                  <c:v>2.8</c:v>
                </c:pt>
                <c:pt idx="15">
                  <c:v>2.7</c:v>
                </c:pt>
                <c:pt idx="16">
                  <c:v>2.7</c:v>
                </c:pt>
                <c:pt idx="17">
                  <c:v>2.7</c:v>
                </c:pt>
                <c:pt idx="18">
                  <c:v>2.6</c:v>
                </c:pt>
                <c:pt idx="19">
                  <c:v>2.6</c:v>
                </c:pt>
                <c:pt idx="20">
                  <c:v>2.5</c:v>
                </c:pt>
                <c:pt idx="21">
                  <c:v>2.5</c:v>
                </c:pt>
                <c:pt idx="22">
                  <c:v>2.2000000000000002</c:v>
                </c:pt>
                <c:pt idx="23">
                  <c:v>2.2000000000000002</c:v>
                </c:pt>
                <c:pt idx="24">
                  <c:v>2.1</c:v>
                </c:pt>
                <c:pt idx="25">
                  <c:v>22.4</c:v>
                </c:pt>
              </c:numCache>
            </c:numRef>
          </c:val>
          <c:extLst>
            <c:ext xmlns:c16="http://schemas.microsoft.com/office/drawing/2014/chart" uri="{C3380CC4-5D6E-409C-BE32-E72D297353CC}">
              <c16:uniqueId val="{0000000E-3A39-4AFC-B3B8-6D26FED9C76B}"/>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c:spPr>
  <c:txPr>
    <a:bodyPr/>
    <a:lstStyle/>
    <a:p>
      <a:pPr>
        <a:defRPr sz="18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481878206932658E-2"/>
          <c:y val="7.2328267823412715E-2"/>
          <c:w val="0.90898322926413067"/>
          <c:h val="0.7763695114790955"/>
        </c:manualLayout>
      </c:layout>
      <c:lineChart>
        <c:grouping val="standard"/>
        <c:varyColors val="0"/>
        <c:ser>
          <c:idx val="0"/>
          <c:order val="0"/>
          <c:tx>
            <c:strRef>
              <c:f>'inflation charts'!$AF$34</c:f>
              <c:strCache>
                <c:ptCount val="1"/>
                <c:pt idx="0">
                  <c:v>Headline</c:v>
                </c:pt>
              </c:strCache>
            </c:strRef>
          </c:tx>
          <c:spPr>
            <a:ln w="19050" cap="rnd">
              <a:solidFill>
                <a:srgbClr val="1C2939"/>
              </a:solidFill>
              <a:round/>
            </a:ln>
            <a:effectLst/>
          </c:spPr>
          <c:marker>
            <c:symbol val="none"/>
          </c:marker>
          <c:cat>
            <c:numRef>
              <c:f>'inflation charts'!$S$36:$S$120</c:f>
              <c:numCache>
                <c:formatCode>mmm\-yy</c:formatCode>
                <c:ptCount val="85"/>
                <c:pt idx="0">
                  <c:v>43159</c:v>
                </c:pt>
                <c:pt idx="1">
                  <c:v>43190</c:v>
                </c:pt>
                <c:pt idx="2">
                  <c:v>43220</c:v>
                </c:pt>
                <c:pt idx="3">
                  <c:v>43251</c:v>
                </c:pt>
                <c:pt idx="4">
                  <c:v>43281</c:v>
                </c:pt>
                <c:pt idx="5">
                  <c:v>43312</c:v>
                </c:pt>
                <c:pt idx="6">
                  <c:v>43343</c:v>
                </c:pt>
                <c:pt idx="7">
                  <c:v>43373</c:v>
                </c:pt>
                <c:pt idx="8">
                  <c:v>43404</c:v>
                </c:pt>
                <c:pt idx="9">
                  <c:v>43434</c:v>
                </c:pt>
                <c:pt idx="10">
                  <c:v>43465</c:v>
                </c:pt>
                <c:pt idx="11">
                  <c:v>43496</c:v>
                </c:pt>
                <c:pt idx="12">
                  <c:v>43524</c:v>
                </c:pt>
                <c:pt idx="13">
                  <c:v>43555</c:v>
                </c:pt>
                <c:pt idx="14">
                  <c:v>43585</c:v>
                </c:pt>
                <c:pt idx="15">
                  <c:v>43616</c:v>
                </c:pt>
                <c:pt idx="16">
                  <c:v>43646</c:v>
                </c:pt>
                <c:pt idx="17">
                  <c:v>43677</c:v>
                </c:pt>
                <c:pt idx="18">
                  <c:v>43708</c:v>
                </c:pt>
                <c:pt idx="19">
                  <c:v>43738</c:v>
                </c:pt>
                <c:pt idx="20">
                  <c:v>43769</c:v>
                </c:pt>
                <c:pt idx="21">
                  <c:v>43799</c:v>
                </c:pt>
                <c:pt idx="22">
                  <c:v>43830</c:v>
                </c:pt>
                <c:pt idx="23">
                  <c:v>43861</c:v>
                </c:pt>
                <c:pt idx="24">
                  <c:v>43890</c:v>
                </c:pt>
                <c:pt idx="25">
                  <c:v>43921</c:v>
                </c:pt>
                <c:pt idx="26">
                  <c:v>43951</c:v>
                </c:pt>
                <c:pt idx="27">
                  <c:v>43982</c:v>
                </c:pt>
                <c:pt idx="28">
                  <c:v>44012</c:v>
                </c:pt>
                <c:pt idx="29">
                  <c:v>44043</c:v>
                </c:pt>
                <c:pt idx="30">
                  <c:v>44074</c:v>
                </c:pt>
                <c:pt idx="31">
                  <c:v>44104</c:v>
                </c:pt>
                <c:pt idx="32">
                  <c:v>44135</c:v>
                </c:pt>
                <c:pt idx="33">
                  <c:v>44165</c:v>
                </c:pt>
                <c:pt idx="34">
                  <c:v>44196</c:v>
                </c:pt>
                <c:pt idx="35">
                  <c:v>44227</c:v>
                </c:pt>
                <c:pt idx="36">
                  <c:v>44255</c:v>
                </c:pt>
                <c:pt idx="37">
                  <c:v>44286</c:v>
                </c:pt>
                <c:pt idx="38">
                  <c:v>44316</c:v>
                </c:pt>
                <c:pt idx="39">
                  <c:v>44347</c:v>
                </c:pt>
                <c:pt idx="40">
                  <c:v>44377</c:v>
                </c:pt>
                <c:pt idx="41">
                  <c:v>44408</c:v>
                </c:pt>
                <c:pt idx="42">
                  <c:v>44439</c:v>
                </c:pt>
                <c:pt idx="43">
                  <c:v>44469</c:v>
                </c:pt>
                <c:pt idx="44">
                  <c:v>44500</c:v>
                </c:pt>
                <c:pt idx="45">
                  <c:v>44530</c:v>
                </c:pt>
                <c:pt idx="46">
                  <c:v>44561</c:v>
                </c:pt>
                <c:pt idx="47">
                  <c:v>44592</c:v>
                </c:pt>
                <c:pt idx="48">
                  <c:v>44620</c:v>
                </c:pt>
                <c:pt idx="49">
                  <c:v>44651</c:v>
                </c:pt>
                <c:pt idx="50">
                  <c:v>44681</c:v>
                </c:pt>
                <c:pt idx="51">
                  <c:v>44712</c:v>
                </c:pt>
                <c:pt idx="52">
                  <c:v>44742</c:v>
                </c:pt>
                <c:pt idx="53">
                  <c:v>44773</c:v>
                </c:pt>
                <c:pt idx="54">
                  <c:v>44804</c:v>
                </c:pt>
                <c:pt idx="55">
                  <c:v>44834</c:v>
                </c:pt>
                <c:pt idx="56">
                  <c:v>44865</c:v>
                </c:pt>
                <c:pt idx="57">
                  <c:v>44895</c:v>
                </c:pt>
                <c:pt idx="58">
                  <c:v>44926</c:v>
                </c:pt>
                <c:pt idx="59">
                  <c:v>44957</c:v>
                </c:pt>
                <c:pt idx="60">
                  <c:v>44985</c:v>
                </c:pt>
                <c:pt idx="61">
                  <c:v>45016</c:v>
                </c:pt>
                <c:pt idx="62">
                  <c:v>45046</c:v>
                </c:pt>
                <c:pt idx="63">
                  <c:v>45077</c:v>
                </c:pt>
                <c:pt idx="64">
                  <c:v>45107</c:v>
                </c:pt>
                <c:pt idx="65">
                  <c:v>45138</c:v>
                </c:pt>
                <c:pt idx="66">
                  <c:v>45169</c:v>
                </c:pt>
                <c:pt idx="67">
                  <c:v>45199</c:v>
                </c:pt>
                <c:pt idx="68">
                  <c:v>45230</c:v>
                </c:pt>
                <c:pt idx="69">
                  <c:v>45260</c:v>
                </c:pt>
                <c:pt idx="70">
                  <c:v>45291</c:v>
                </c:pt>
                <c:pt idx="71">
                  <c:v>45322</c:v>
                </c:pt>
                <c:pt idx="72">
                  <c:v>45351</c:v>
                </c:pt>
                <c:pt idx="73">
                  <c:v>45382</c:v>
                </c:pt>
                <c:pt idx="74">
                  <c:v>45412</c:v>
                </c:pt>
                <c:pt idx="75">
                  <c:v>45443</c:v>
                </c:pt>
                <c:pt idx="76">
                  <c:v>45473</c:v>
                </c:pt>
                <c:pt idx="77">
                  <c:v>45504</c:v>
                </c:pt>
                <c:pt idx="78">
                  <c:v>45535</c:v>
                </c:pt>
                <c:pt idx="79">
                  <c:v>45565</c:v>
                </c:pt>
                <c:pt idx="80">
                  <c:v>45596</c:v>
                </c:pt>
                <c:pt idx="81">
                  <c:v>45626</c:v>
                </c:pt>
                <c:pt idx="82">
                  <c:v>45657</c:v>
                </c:pt>
                <c:pt idx="83">
                  <c:v>45688</c:v>
                </c:pt>
                <c:pt idx="84">
                  <c:v>45716</c:v>
                </c:pt>
              </c:numCache>
            </c:numRef>
          </c:cat>
          <c:val>
            <c:numRef>
              <c:f>'inflation charts'!$AF$36:$AF$120</c:f>
              <c:numCache>
                <c:formatCode>#,##0.00_ ;\-#,##0.00\ </c:formatCode>
                <c:ptCount val="85"/>
                <c:pt idx="0">
                  <c:v>4.4410413476263511</c:v>
                </c:pt>
                <c:pt idx="1">
                  <c:v>4.2780748663101553</c:v>
                </c:pt>
                <c:pt idx="2">
                  <c:v>4.5766590389016093</c:v>
                </c:pt>
                <c:pt idx="3">
                  <c:v>4.8706240487062402</c:v>
                </c:pt>
                <c:pt idx="4">
                  <c:v>4.924242424242431</c:v>
                </c:pt>
                <c:pt idx="5">
                  <c:v>4.1728763040238537</c:v>
                </c:pt>
                <c:pt idx="6">
                  <c:v>3.692762186115206</c:v>
                </c:pt>
                <c:pt idx="7">
                  <c:v>3.6982248520710082</c:v>
                </c:pt>
                <c:pt idx="8">
                  <c:v>3.3798677443056535</c:v>
                </c:pt>
                <c:pt idx="9">
                  <c:v>2.3255813953488413</c:v>
                </c:pt>
                <c:pt idx="10">
                  <c:v>2.1137026239067103</c:v>
                </c:pt>
                <c:pt idx="11">
                  <c:v>1.9722425127830512</c:v>
                </c:pt>
                <c:pt idx="12">
                  <c:v>2.5659824046920798</c:v>
                </c:pt>
                <c:pt idx="13">
                  <c:v>2.8571428571428692</c:v>
                </c:pt>
                <c:pt idx="14">
                  <c:v>2.9905178701677526</c:v>
                </c:pt>
                <c:pt idx="15">
                  <c:v>3.0478955007256836</c:v>
                </c:pt>
                <c:pt idx="16">
                  <c:v>3.1768953068592065</c:v>
                </c:pt>
                <c:pt idx="17">
                  <c:v>3.1473533619456262</c:v>
                </c:pt>
                <c:pt idx="18">
                  <c:v>3.2763532763532721</c:v>
                </c:pt>
                <c:pt idx="19">
                  <c:v>3.9942938659058624</c:v>
                </c:pt>
                <c:pt idx="20">
                  <c:v>4.6197583511016438</c:v>
                </c:pt>
                <c:pt idx="21">
                  <c:v>5.5397727272727071</c:v>
                </c:pt>
                <c:pt idx="22">
                  <c:v>7.3518915060670986</c:v>
                </c:pt>
                <c:pt idx="23">
                  <c:v>7.5931232091690504</c:v>
                </c:pt>
                <c:pt idx="24">
                  <c:v>6.5761258041458159</c:v>
                </c:pt>
                <c:pt idx="25">
                  <c:v>5.8404558404558271</c:v>
                </c:pt>
                <c:pt idx="26">
                  <c:v>7.2237960339943452</c:v>
                </c:pt>
                <c:pt idx="27">
                  <c:v>6.2676056338028197</c:v>
                </c:pt>
                <c:pt idx="28">
                  <c:v>6.2281315605318355</c:v>
                </c:pt>
                <c:pt idx="29">
                  <c:v>6.7267683772538334</c:v>
                </c:pt>
                <c:pt idx="30">
                  <c:v>6.6896551724137776</c:v>
                </c:pt>
                <c:pt idx="31">
                  <c:v>7.2702331961591149</c:v>
                </c:pt>
                <c:pt idx="32">
                  <c:v>7.6086956521739246</c:v>
                </c:pt>
                <c:pt idx="33">
                  <c:v>6.931359353970401</c:v>
                </c:pt>
                <c:pt idx="34">
                  <c:v>4.5877659574468099</c:v>
                </c:pt>
                <c:pt idx="35">
                  <c:v>4.0612516644474184</c:v>
                </c:pt>
                <c:pt idx="36">
                  <c:v>5.0301810865191143</c:v>
                </c:pt>
                <c:pt idx="37">
                  <c:v>5.5181695827725585</c:v>
                </c:pt>
                <c:pt idx="38">
                  <c:v>4.2272126816380595</c:v>
                </c:pt>
                <c:pt idx="39">
                  <c:v>6.2955599734923817</c:v>
                </c:pt>
                <c:pt idx="40">
                  <c:v>6.2582345191040778</c:v>
                </c:pt>
                <c:pt idx="41">
                  <c:v>5.5880441845354012</c:v>
                </c:pt>
                <c:pt idx="42">
                  <c:v>5.3005817711700098</c:v>
                </c:pt>
                <c:pt idx="43">
                  <c:v>4.3478260869565188</c:v>
                </c:pt>
                <c:pt idx="44">
                  <c:v>4.4823232323232265</c:v>
                </c:pt>
                <c:pt idx="45">
                  <c:v>4.9087476400251573</c:v>
                </c:pt>
                <c:pt idx="46">
                  <c:v>5.6579783852511056</c:v>
                </c:pt>
                <c:pt idx="47">
                  <c:v>6.0140754958413201</c:v>
                </c:pt>
                <c:pt idx="48">
                  <c:v>6.0664112388250313</c:v>
                </c:pt>
                <c:pt idx="49">
                  <c:v>6.9515306122448939</c:v>
                </c:pt>
                <c:pt idx="50">
                  <c:v>7.7946768060836336</c:v>
                </c:pt>
                <c:pt idx="51">
                  <c:v>7.0448877805486143</c:v>
                </c:pt>
                <c:pt idx="52">
                  <c:v>7.0055796652200852</c:v>
                </c:pt>
                <c:pt idx="53">
                  <c:v>6.7076923076923034</c:v>
                </c:pt>
                <c:pt idx="54">
                  <c:v>6.9981583793738533</c:v>
                </c:pt>
                <c:pt idx="55">
                  <c:v>7.4142156862745168</c:v>
                </c:pt>
                <c:pt idx="56">
                  <c:v>6.7673716012084606</c:v>
                </c:pt>
                <c:pt idx="57">
                  <c:v>5.8788242351529796</c:v>
                </c:pt>
                <c:pt idx="58">
                  <c:v>5.7160048134777375</c:v>
                </c:pt>
                <c:pt idx="59">
                  <c:v>6.5178032589016333</c:v>
                </c:pt>
                <c:pt idx="60">
                  <c:v>6.4419024683925352</c:v>
                </c:pt>
                <c:pt idx="61">
                  <c:v>5.6648777579010101</c:v>
                </c:pt>
                <c:pt idx="62">
                  <c:v>4.7031158142269325</c:v>
                </c:pt>
                <c:pt idx="63">
                  <c:v>4.3098427489807856</c:v>
                </c:pt>
                <c:pt idx="64">
                  <c:v>4.8667439165701154</c:v>
                </c:pt>
                <c:pt idx="65">
                  <c:v>7.439446366782021</c:v>
                </c:pt>
                <c:pt idx="66">
                  <c:v>6.8273092369477872</c:v>
                </c:pt>
                <c:pt idx="67">
                  <c:v>5.0199657729606217</c:v>
                </c:pt>
                <c:pt idx="68">
                  <c:v>4.8670062252405444</c:v>
                </c:pt>
                <c:pt idx="69">
                  <c:v>5.5524079320113273</c:v>
                </c:pt>
                <c:pt idx="70">
                  <c:v>5.6915196357427478</c:v>
                </c:pt>
                <c:pt idx="71">
                  <c:v>5.0991501416430607</c:v>
                </c:pt>
                <c:pt idx="72">
                  <c:v>5.0904977375565652</c:v>
                </c:pt>
                <c:pt idx="73">
                  <c:v>4.8532731376975224</c:v>
                </c:pt>
                <c:pt idx="74">
                  <c:v>4.8287478944413209</c:v>
                </c:pt>
                <c:pt idx="75">
                  <c:v>4.8017867113344437</c:v>
                </c:pt>
                <c:pt idx="76">
                  <c:v>5.0828729281767959</c:v>
                </c:pt>
                <c:pt idx="77">
                  <c:v>3.5963499731615611</c:v>
                </c:pt>
                <c:pt idx="78">
                  <c:v>3.6519871106337254</c:v>
                </c:pt>
                <c:pt idx="79">
                  <c:v>5.4861488321564345</c:v>
                </c:pt>
                <c:pt idx="80">
                  <c:v>6.2061521856449087</c:v>
                </c:pt>
                <c:pt idx="81">
                  <c:v>5.4750402576489554</c:v>
                </c:pt>
                <c:pt idx="82">
                  <c:v>5.2234787291330242</c:v>
                </c:pt>
                <c:pt idx="83">
                  <c:v>4.258760107816717</c:v>
                </c:pt>
                <c:pt idx="84">
                  <c:v>3.6060279870828715</c:v>
                </c:pt>
              </c:numCache>
            </c:numRef>
          </c:val>
          <c:smooth val="0"/>
          <c:extLst>
            <c:ext xmlns:c16="http://schemas.microsoft.com/office/drawing/2014/chart" uri="{C3380CC4-5D6E-409C-BE32-E72D297353CC}">
              <c16:uniqueId val="{00000000-4DA0-4B01-AC9F-AA8F7C2006D9}"/>
            </c:ext>
          </c:extLst>
        </c:ser>
        <c:ser>
          <c:idx val="1"/>
          <c:order val="1"/>
          <c:tx>
            <c:strRef>
              <c:f>'inflation charts'!$AG$34</c:f>
              <c:strCache>
                <c:ptCount val="1"/>
                <c:pt idx="0">
                  <c:v>Core</c:v>
                </c:pt>
              </c:strCache>
            </c:strRef>
          </c:tx>
          <c:spPr>
            <a:ln w="19050" cap="rnd">
              <a:solidFill>
                <a:srgbClr val="0057B7"/>
              </a:solidFill>
              <a:round/>
            </a:ln>
            <a:effectLst/>
          </c:spPr>
          <c:marker>
            <c:symbol val="none"/>
          </c:marker>
          <c:cat>
            <c:numRef>
              <c:f>'inflation charts'!$S$36:$S$120</c:f>
              <c:numCache>
                <c:formatCode>mmm\-yy</c:formatCode>
                <c:ptCount val="85"/>
                <c:pt idx="0">
                  <c:v>43159</c:v>
                </c:pt>
                <c:pt idx="1">
                  <c:v>43190</c:v>
                </c:pt>
                <c:pt idx="2">
                  <c:v>43220</c:v>
                </c:pt>
                <c:pt idx="3">
                  <c:v>43251</c:v>
                </c:pt>
                <c:pt idx="4">
                  <c:v>43281</c:v>
                </c:pt>
                <c:pt idx="5">
                  <c:v>43312</c:v>
                </c:pt>
                <c:pt idx="6">
                  <c:v>43343</c:v>
                </c:pt>
                <c:pt idx="7">
                  <c:v>43373</c:v>
                </c:pt>
                <c:pt idx="8">
                  <c:v>43404</c:v>
                </c:pt>
                <c:pt idx="9">
                  <c:v>43434</c:v>
                </c:pt>
                <c:pt idx="10">
                  <c:v>43465</c:v>
                </c:pt>
                <c:pt idx="11">
                  <c:v>43496</c:v>
                </c:pt>
                <c:pt idx="12">
                  <c:v>43524</c:v>
                </c:pt>
                <c:pt idx="13">
                  <c:v>43555</c:v>
                </c:pt>
                <c:pt idx="14">
                  <c:v>43585</c:v>
                </c:pt>
                <c:pt idx="15">
                  <c:v>43616</c:v>
                </c:pt>
                <c:pt idx="16">
                  <c:v>43646</c:v>
                </c:pt>
                <c:pt idx="17">
                  <c:v>43677</c:v>
                </c:pt>
                <c:pt idx="18">
                  <c:v>43708</c:v>
                </c:pt>
                <c:pt idx="19">
                  <c:v>43738</c:v>
                </c:pt>
                <c:pt idx="20">
                  <c:v>43769</c:v>
                </c:pt>
                <c:pt idx="21">
                  <c:v>43799</c:v>
                </c:pt>
                <c:pt idx="22">
                  <c:v>43830</c:v>
                </c:pt>
                <c:pt idx="23">
                  <c:v>43861</c:v>
                </c:pt>
                <c:pt idx="24">
                  <c:v>43890</c:v>
                </c:pt>
                <c:pt idx="25">
                  <c:v>43921</c:v>
                </c:pt>
                <c:pt idx="26">
                  <c:v>43951</c:v>
                </c:pt>
                <c:pt idx="27">
                  <c:v>43982</c:v>
                </c:pt>
                <c:pt idx="28">
                  <c:v>44012</c:v>
                </c:pt>
                <c:pt idx="29">
                  <c:v>44043</c:v>
                </c:pt>
                <c:pt idx="30">
                  <c:v>44074</c:v>
                </c:pt>
                <c:pt idx="31">
                  <c:v>44104</c:v>
                </c:pt>
                <c:pt idx="32">
                  <c:v>44135</c:v>
                </c:pt>
                <c:pt idx="33">
                  <c:v>44165</c:v>
                </c:pt>
                <c:pt idx="34">
                  <c:v>44196</c:v>
                </c:pt>
                <c:pt idx="35">
                  <c:v>44227</c:v>
                </c:pt>
                <c:pt idx="36">
                  <c:v>44255</c:v>
                </c:pt>
                <c:pt idx="37">
                  <c:v>44286</c:v>
                </c:pt>
                <c:pt idx="38">
                  <c:v>44316</c:v>
                </c:pt>
                <c:pt idx="39">
                  <c:v>44347</c:v>
                </c:pt>
                <c:pt idx="40">
                  <c:v>44377</c:v>
                </c:pt>
                <c:pt idx="41">
                  <c:v>44408</c:v>
                </c:pt>
                <c:pt idx="42">
                  <c:v>44439</c:v>
                </c:pt>
                <c:pt idx="43">
                  <c:v>44469</c:v>
                </c:pt>
                <c:pt idx="44">
                  <c:v>44500</c:v>
                </c:pt>
                <c:pt idx="45">
                  <c:v>44530</c:v>
                </c:pt>
                <c:pt idx="46">
                  <c:v>44561</c:v>
                </c:pt>
                <c:pt idx="47">
                  <c:v>44592</c:v>
                </c:pt>
                <c:pt idx="48">
                  <c:v>44620</c:v>
                </c:pt>
                <c:pt idx="49">
                  <c:v>44651</c:v>
                </c:pt>
                <c:pt idx="50">
                  <c:v>44681</c:v>
                </c:pt>
                <c:pt idx="51">
                  <c:v>44712</c:v>
                </c:pt>
                <c:pt idx="52">
                  <c:v>44742</c:v>
                </c:pt>
                <c:pt idx="53">
                  <c:v>44773</c:v>
                </c:pt>
                <c:pt idx="54">
                  <c:v>44804</c:v>
                </c:pt>
                <c:pt idx="55">
                  <c:v>44834</c:v>
                </c:pt>
                <c:pt idx="56">
                  <c:v>44865</c:v>
                </c:pt>
                <c:pt idx="57">
                  <c:v>44895</c:v>
                </c:pt>
                <c:pt idx="58">
                  <c:v>44926</c:v>
                </c:pt>
                <c:pt idx="59">
                  <c:v>44957</c:v>
                </c:pt>
                <c:pt idx="60">
                  <c:v>44985</c:v>
                </c:pt>
                <c:pt idx="61">
                  <c:v>45016</c:v>
                </c:pt>
                <c:pt idx="62">
                  <c:v>45046</c:v>
                </c:pt>
                <c:pt idx="63">
                  <c:v>45077</c:v>
                </c:pt>
                <c:pt idx="64">
                  <c:v>45107</c:v>
                </c:pt>
                <c:pt idx="65">
                  <c:v>45138</c:v>
                </c:pt>
                <c:pt idx="66">
                  <c:v>45169</c:v>
                </c:pt>
                <c:pt idx="67">
                  <c:v>45199</c:v>
                </c:pt>
                <c:pt idx="68">
                  <c:v>45230</c:v>
                </c:pt>
                <c:pt idx="69">
                  <c:v>45260</c:v>
                </c:pt>
                <c:pt idx="70">
                  <c:v>45291</c:v>
                </c:pt>
                <c:pt idx="71">
                  <c:v>45322</c:v>
                </c:pt>
                <c:pt idx="72">
                  <c:v>45351</c:v>
                </c:pt>
                <c:pt idx="73">
                  <c:v>45382</c:v>
                </c:pt>
                <c:pt idx="74">
                  <c:v>45412</c:v>
                </c:pt>
                <c:pt idx="75">
                  <c:v>45443</c:v>
                </c:pt>
                <c:pt idx="76">
                  <c:v>45473</c:v>
                </c:pt>
                <c:pt idx="77">
                  <c:v>45504</c:v>
                </c:pt>
                <c:pt idx="78">
                  <c:v>45535</c:v>
                </c:pt>
                <c:pt idx="79">
                  <c:v>45565</c:v>
                </c:pt>
                <c:pt idx="80">
                  <c:v>45596</c:v>
                </c:pt>
                <c:pt idx="81">
                  <c:v>45626</c:v>
                </c:pt>
                <c:pt idx="82">
                  <c:v>45657</c:v>
                </c:pt>
                <c:pt idx="83">
                  <c:v>45688</c:v>
                </c:pt>
                <c:pt idx="84">
                  <c:v>45716</c:v>
                </c:pt>
              </c:numCache>
            </c:numRef>
          </c:cat>
          <c:val>
            <c:numRef>
              <c:f>'inflation charts'!$AG$36:$AG$120</c:f>
              <c:numCache>
                <c:formatCode>#,##0.00_ ;\-#,##0.00\ </c:formatCode>
                <c:ptCount val="85"/>
                <c:pt idx="0">
                  <c:v>5.0505050505050608</c:v>
                </c:pt>
                <c:pt idx="1">
                  <c:v>5.2713178294573781</c:v>
                </c:pt>
                <c:pt idx="2">
                  <c:v>6.0465116279069919</c:v>
                </c:pt>
                <c:pt idx="3">
                  <c:v>6.2548262548262512</c:v>
                </c:pt>
                <c:pt idx="4">
                  <c:v>6.4142194744976733</c:v>
                </c:pt>
                <c:pt idx="5">
                  <c:v>6.2211981566820507</c:v>
                </c:pt>
                <c:pt idx="6">
                  <c:v>6.0213414634146423</c:v>
                </c:pt>
                <c:pt idx="7">
                  <c:v>5.7532172596517661</c:v>
                </c:pt>
                <c:pt idx="8">
                  <c:v>6.2499999999999778</c:v>
                </c:pt>
                <c:pt idx="9">
                  <c:v>5.6886227544910239</c:v>
                </c:pt>
                <c:pt idx="10">
                  <c:v>5.5928411633109576</c:v>
                </c:pt>
                <c:pt idx="11">
                  <c:v>5.1967334818114441</c:v>
                </c:pt>
                <c:pt idx="12">
                  <c:v>5.3254437869822535</c:v>
                </c:pt>
                <c:pt idx="13">
                  <c:v>5.081001472754032</c:v>
                </c:pt>
                <c:pt idx="14">
                  <c:v>4.6052631578947345</c:v>
                </c:pt>
                <c:pt idx="15">
                  <c:v>4.1424418604651292</c:v>
                </c:pt>
                <c:pt idx="16">
                  <c:v>4.0668119099491751</c:v>
                </c:pt>
                <c:pt idx="17">
                  <c:v>4.4107013738250211</c:v>
                </c:pt>
                <c:pt idx="18">
                  <c:v>4.3134435657800063</c:v>
                </c:pt>
                <c:pt idx="19">
                  <c:v>4.2233357193987242</c:v>
                </c:pt>
                <c:pt idx="20">
                  <c:v>3.3309709425939138</c:v>
                </c:pt>
                <c:pt idx="21">
                  <c:v>3.6118980169971726</c:v>
                </c:pt>
                <c:pt idx="22">
                  <c:v>3.7429378531073532</c:v>
                </c:pt>
                <c:pt idx="23">
                  <c:v>4.3048694424841383</c:v>
                </c:pt>
                <c:pt idx="24">
                  <c:v>3.9325842696629199</c:v>
                </c:pt>
                <c:pt idx="25">
                  <c:v>3.9243167484232844</c:v>
                </c:pt>
                <c:pt idx="26">
                  <c:v>4.7519217330538099</c:v>
                </c:pt>
                <c:pt idx="27">
                  <c:v>4.9546406140962951</c:v>
                </c:pt>
                <c:pt idx="28">
                  <c:v>5.4431263084438131</c:v>
                </c:pt>
                <c:pt idx="29">
                  <c:v>5.6094182825484618</c:v>
                </c:pt>
                <c:pt idx="30">
                  <c:v>5.5823569951757301</c:v>
                </c:pt>
                <c:pt idx="31">
                  <c:v>5.4258241758241788</c:v>
                </c:pt>
                <c:pt idx="32">
                  <c:v>5.8984910836762605</c:v>
                </c:pt>
                <c:pt idx="33">
                  <c:v>5.7416267942583588</c:v>
                </c:pt>
                <c:pt idx="34">
                  <c:v>5.5820285908781297</c:v>
                </c:pt>
                <c:pt idx="35">
                  <c:v>5.4803788903924122</c:v>
                </c:pt>
                <c:pt idx="36">
                  <c:v>6.0135135135135132</c:v>
                </c:pt>
                <c:pt idx="37">
                  <c:v>5.9339177343223026</c:v>
                </c:pt>
                <c:pt idx="38">
                  <c:v>5.3368912608405594</c:v>
                </c:pt>
                <c:pt idx="39">
                  <c:v>6.5824468085106336</c:v>
                </c:pt>
                <c:pt idx="40">
                  <c:v>6.0886829913964435</c:v>
                </c:pt>
                <c:pt idx="41">
                  <c:v>5.7704918032786878</c:v>
                </c:pt>
                <c:pt idx="42">
                  <c:v>5.809399477806787</c:v>
                </c:pt>
                <c:pt idx="43">
                  <c:v>5.8631921824104261</c:v>
                </c:pt>
                <c:pt idx="44">
                  <c:v>5.9585492227979264</c:v>
                </c:pt>
                <c:pt idx="45">
                  <c:v>6.1409179056237884</c:v>
                </c:pt>
                <c:pt idx="46">
                  <c:v>6.1250805931656993</c:v>
                </c:pt>
                <c:pt idx="47">
                  <c:v>5.9653624118024329</c:v>
                </c:pt>
                <c:pt idx="48">
                  <c:v>5.8636073932440969</c:v>
                </c:pt>
                <c:pt idx="49">
                  <c:v>6.3653723742838952</c:v>
                </c:pt>
                <c:pt idx="50">
                  <c:v>7.0930968967700903</c:v>
                </c:pt>
                <c:pt idx="51">
                  <c:v>5.864004990642524</c:v>
                </c:pt>
                <c:pt idx="52">
                  <c:v>5.9887710542732231</c:v>
                </c:pt>
                <c:pt idx="53">
                  <c:v>6.0136391816490997</c:v>
                </c:pt>
                <c:pt idx="54">
                  <c:v>5.9222702035780284</c:v>
                </c:pt>
                <c:pt idx="55">
                  <c:v>6.0307692307692395</c:v>
                </c:pt>
                <c:pt idx="56">
                  <c:v>5.9290953545232394</c:v>
                </c:pt>
                <c:pt idx="57">
                  <c:v>6.0292326431181431</c:v>
                </c:pt>
                <c:pt idx="58">
                  <c:v>6.0753341433778862</c:v>
                </c:pt>
                <c:pt idx="59">
                  <c:v>6.2348668280871822</c:v>
                </c:pt>
                <c:pt idx="60">
                  <c:v>6.0806742925948232</c:v>
                </c:pt>
                <c:pt idx="61">
                  <c:v>5.7450628366247702</c:v>
                </c:pt>
                <c:pt idx="62">
                  <c:v>5.1448846836191775</c:v>
                </c:pt>
                <c:pt idx="63">
                  <c:v>5.2445492044784991</c:v>
                </c:pt>
                <c:pt idx="64">
                  <c:v>5.1795173631547842</c:v>
                </c:pt>
                <c:pt idx="65">
                  <c:v>4.8538011695906436</c:v>
                </c:pt>
                <c:pt idx="66">
                  <c:v>4.8340128130460069</c:v>
                </c:pt>
                <c:pt idx="67">
                  <c:v>4.4689495066744023</c:v>
                </c:pt>
                <c:pt idx="68">
                  <c:v>4.2700519330640452</c:v>
                </c:pt>
                <c:pt idx="69">
                  <c:v>4.020677771395742</c:v>
                </c:pt>
                <c:pt idx="70">
                  <c:v>3.7800687285223233</c:v>
                </c:pt>
                <c:pt idx="71">
                  <c:v>3.5327635327635276</c:v>
                </c:pt>
                <c:pt idx="72">
                  <c:v>3.4052213393870545</c:v>
                </c:pt>
                <c:pt idx="73">
                  <c:v>3.2823995472552436</c:v>
                </c:pt>
                <c:pt idx="74">
                  <c:v>3.1496062992125928</c:v>
                </c:pt>
                <c:pt idx="75">
                  <c:v>3.0235162374020241</c:v>
                </c:pt>
                <c:pt idx="76">
                  <c:v>3.1337437045327432</c:v>
                </c:pt>
                <c:pt idx="77">
                  <c:v>3.4578918014500859</c:v>
                </c:pt>
                <c:pt idx="78">
                  <c:v>3.3333333333333437</c:v>
                </c:pt>
                <c:pt idx="79">
                  <c:v>3.5555555555555562</c:v>
                </c:pt>
                <c:pt idx="80">
                  <c:v>3.7631433314886609</c:v>
                </c:pt>
                <c:pt idx="81">
                  <c:v>3.6996134732192321</c:v>
                </c:pt>
                <c:pt idx="82">
                  <c:v>3.6423841059602724</c:v>
                </c:pt>
                <c:pt idx="83">
                  <c:v>3.6323610346725488</c:v>
                </c:pt>
                <c:pt idx="84">
                  <c:v>4.0614709110867286</c:v>
                </c:pt>
              </c:numCache>
            </c:numRef>
          </c:val>
          <c:smooth val="0"/>
          <c:extLst>
            <c:ext xmlns:c16="http://schemas.microsoft.com/office/drawing/2014/chart" uri="{C3380CC4-5D6E-409C-BE32-E72D297353CC}">
              <c16:uniqueId val="{00000001-4DA0-4B01-AC9F-AA8F7C2006D9}"/>
            </c:ext>
          </c:extLst>
        </c:ser>
        <c:ser>
          <c:idx val="2"/>
          <c:order val="2"/>
          <c:tx>
            <c:strRef>
              <c:f>'inflation charts'!$AI$34</c:f>
              <c:strCache>
                <c:ptCount val="1"/>
                <c:pt idx="0">
                  <c:v>Food &amp; Beverages</c:v>
                </c:pt>
              </c:strCache>
            </c:strRef>
          </c:tx>
          <c:spPr>
            <a:ln w="19050" cap="rnd">
              <a:solidFill>
                <a:srgbClr val="E36331"/>
              </a:solidFill>
              <a:round/>
            </a:ln>
            <a:effectLst/>
          </c:spPr>
          <c:marker>
            <c:symbol val="none"/>
          </c:marker>
          <c:cat>
            <c:numRef>
              <c:f>'inflation charts'!$S$36:$S$120</c:f>
              <c:numCache>
                <c:formatCode>mmm\-yy</c:formatCode>
                <c:ptCount val="85"/>
                <c:pt idx="0">
                  <c:v>43159</c:v>
                </c:pt>
                <c:pt idx="1">
                  <c:v>43190</c:v>
                </c:pt>
                <c:pt idx="2">
                  <c:v>43220</c:v>
                </c:pt>
                <c:pt idx="3">
                  <c:v>43251</c:v>
                </c:pt>
                <c:pt idx="4">
                  <c:v>43281</c:v>
                </c:pt>
                <c:pt idx="5">
                  <c:v>43312</c:v>
                </c:pt>
                <c:pt idx="6">
                  <c:v>43343</c:v>
                </c:pt>
                <c:pt idx="7">
                  <c:v>43373</c:v>
                </c:pt>
                <c:pt idx="8">
                  <c:v>43404</c:v>
                </c:pt>
                <c:pt idx="9">
                  <c:v>43434</c:v>
                </c:pt>
                <c:pt idx="10">
                  <c:v>43465</c:v>
                </c:pt>
                <c:pt idx="11">
                  <c:v>43496</c:v>
                </c:pt>
                <c:pt idx="12">
                  <c:v>43524</c:v>
                </c:pt>
                <c:pt idx="13">
                  <c:v>43555</c:v>
                </c:pt>
                <c:pt idx="14">
                  <c:v>43585</c:v>
                </c:pt>
                <c:pt idx="15">
                  <c:v>43616</c:v>
                </c:pt>
                <c:pt idx="16">
                  <c:v>43646</c:v>
                </c:pt>
                <c:pt idx="17">
                  <c:v>43677</c:v>
                </c:pt>
                <c:pt idx="18">
                  <c:v>43708</c:v>
                </c:pt>
                <c:pt idx="19">
                  <c:v>43738</c:v>
                </c:pt>
                <c:pt idx="20">
                  <c:v>43769</c:v>
                </c:pt>
                <c:pt idx="21">
                  <c:v>43799</c:v>
                </c:pt>
                <c:pt idx="22">
                  <c:v>43830</c:v>
                </c:pt>
                <c:pt idx="23">
                  <c:v>43861</c:v>
                </c:pt>
                <c:pt idx="24">
                  <c:v>43890</c:v>
                </c:pt>
                <c:pt idx="25">
                  <c:v>43921</c:v>
                </c:pt>
                <c:pt idx="26">
                  <c:v>43951</c:v>
                </c:pt>
                <c:pt idx="27">
                  <c:v>43982</c:v>
                </c:pt>
                <c:pt idx="28">
                  <c:v>44012</c:v>
                </c:pt>
                <c:pt idx="29">
                  <c:v>44043</c:v>
                </c:pt>
                <c:pt idx="30">
                  <c:v>44074</c:v>
                </c:pt>
                <c:pt idx="31">
                  <c:v>44104</c:v>
                </c:pt>
                <c:pt idx="32">
                  <c:v>44135</c:v>
                </c:pt>
                <c:pt idx="33">
                  <c:v>44165</c:v>
                </c:pt>
                <c:pt idx="34">
                  <c:v>44196</c:v>
                </c:pt>
                <c:pt idx="35">
                  <c:v>44227</c:v>
                </c:pt>
                <c:pt idx="36">
                  <c:v>44255</c:v>
                </c:pt>
                <c:pt idx="37">
                  <c:v>44286</c:v>
                </c:pt>
                <c:pt idx="38">
                  <c:v>44316</c:v>
                </c:pt>
                <c:pt idx="39">
                  <c:v>44347</c:v>
                </c:pt>
                <c:pt idx="40">
                  <c:v>44377</c:v>
                </c:pt>
                <c:pt idx="41">
                  <c:v>44408</c:v>
                </c:pt>
                <c:pt idx="42">
                  <c:v>44439</c:v>
                </c:pt>
                <c:pt idx="43">
                  <c:v>44469</c:v>
                </c:pt>
                <c:pt idx="44">
                  <c:v>44500</c:v>
                </c:pt>
                <c:pt idx="45">
                  <c:v>44530</c:v>
                </c:pt>
                <c:pt idx="46">
                  <c:v>44561</c:v>
                </c:pt>
                <c:pt idx="47">
                  <c:v>44592</c:v>
                </c:pt>
                <c:pt idx="48">
                  <c:v>44620</c:v>
                </c:pt>
                <c:pt idx="49">
                  <c:v>44651</c:v>
                </c:pt>
                <c:pt idx="50">
                  <c:v>44681</c:v>
                </c:pt>
                <c:pt idx="51">
                  <c:v>44712</c:v>
                </c:pt>
                <c:pt idx="52">
                  <c:v>44742</c:v>
                </c:pt>
                <c:pt idx="53">
                  <c:v>44773</c:v>
                </c:pt>
                <c:pt idx="54">
                  <c:v>44804</c:v>
                </c:pt>
                <c:pt idx="55">
                  <c:v>44834</c:v>
                </c:pt>
                <c:pt idx="56">
                  <c:v>44865</c:v>
                </c:pt>
                <c:pt idx="57">
                  <c:v>44895</c:v>
                </c:pt>
                <c:pt idx="58">
                  <c:v>44926</c:v>
                </c:pt>
                <c:pt idx="59">
                  <c:v>44957</c:v>
                </c:pt>
                <c:pt idx="60">
                  <c:v>44985</c:v>
                </c:pt>
                <c:pt idx="61">
                  <c:v>45016</c:v>
                </c:pt>
                <c:pt idx="62">
                  <c:v>45046</c:v>
                </c:pt>
                <c:pt idx="63">
                  <c:v>45077</c:v>
                </c:pt>
                <c:pt idx="64">
                  <c:v>45107</c:v>
                </c:pt>
                <c:pt idx="65">
                  <c:v>45138</c:v>
                </c:pt>
                <c:pt idx="66">
                  <c:v>45169</c:v>
                </c:pt>
                <c:pt idx="67">
                  <c:v>45199</c:v>
                </c:pt>
                <c:pt idx="68">
                  <c:v>45230</c:v>
                </c:pt>
                <c:pt idx="69">
                  <c:v>45260</c:v>
                </c:pt>
                <c:pt idx="70">
                  <c:v>45291</c:v>
                </c:pt>
                <c:pt idx="71">
                  <c:v>45322</c:v>
                </c:pt>
                <c:pt idx="72">
                  <c:v>45351</c:v>
                </c:pt>
                <c:pt idx="73">
                  <c:v>45382</c:v>
                </c:pt>
                <c:pt idx="74">
                  <c:v>45412</c:v>
                </c:pt>
                <c:pt idx="75">
                  <c:v>45443</c:v>
                </c:pt>
                <c:pt idx="76">
                  <c:v>45473</c:v>
                </c:pt>
                <c:pt idx="77">
                  <c:v>45504</c:v>
                </c:pt>
                <c:pt idx="78">
                  <c:v>45535</c:v>
                </c:pt>
                <c:pt idx="79">
                  <c:v>45565</c:v>
                </c:pt>
                <c:pt idx="80">
                  <c:v>45596</c:v>
                </c:pt>
                <c:pt idx="81">
                  <c:v>45626</c:v>
                </c:pt>
                <c:pt idx="82">
                  <c:v>45657</c:v>
                </c:pt>
                <c:pt idx="83">
                  <c:v>45688</c:v>
                </c:pt>
                <c:pt idx="84">
                  <c:v>45716</c:v>
                </c:pt>
              </c:numCache>
            </c:numRef>
          </c:cat>
          <c:val>
            <c:numRef>
              <c:f>'inflation charts'!$AI$36:$AI$120</c:f>
              <c:numCache>
                <c:formatCode>#,##0.00_ ;\-#,##0.00\ </c:formatCode>
                <c:ptCount val="85"/>
                <c:pt idx="0">
                  <c:v>3.4586466165413388</c:v>
                </c:pt>
                <c:pt idx="1">
                  <c:v>3.0803906836964545</c:v>
                </c:pt>
                <c:pt idx="2">
                  <c:v>2.9962546816479474</c:v>
                </c:pt>
                <c:pt idx="3">
                  <c:v>3.2909498878085364</c:v>
                </c:pt>
                <c:pt idx="4">
                  <c:v>3.1065088757396664</c:v>
                </c:pt>
                <c:pt idx="5">
                  <c:v>1.7266187050359649</c:v>
                </c:pt>
                <c:pt idx="6">
                  <c:v>0.78236130867710418</c:v>
                </c:pt>
                <c:pt idx="7">
                  <c:v>1.0071942446043147</c:v>
                </c:pt>
                <c:pt idx="8">
                  <c:v>-0.1427551748750866</c:v>
                </c:pt>
                <c:pt idx="9">
                  <c:v>-1.688951442646025</c:v>
                </c:pt>
                <c:pt idx="10">
                  <c:v>-1.6370106761565917</c:v>
                </c:pt>
                <c:pt idx="11">
                  <c:v>-1.2931034482758452</c:v>
                </c:pt>
                <c:pt idx="12">
                  <c:v>-7.2674418604645741E-2</c:v>
                </c:pt>
                <c:pt idx="13">
                  <c:v>0.65597667638483959</c:v>
                </c:pt>
                <c:pt idx="14">
                  <c:v>1.3818181818181952</c:v>
                </c:pt>
                <c:pt idx="15">
                  <c:v>2.0275162925416534</c:v>
                </c:pt>
                <c:pt idx="16">
                  <c:v>2.3672883787661192</c:v>
                </c:pt>
                <c:pt idx="17">
                  <c:v>2.33380480905232</c:v>
                </c:pt>
                <c:pt idx="18">
                  <c:v>2.9640084685956358</c:v>
                </c:pt>
                <c:pt idx="19">
                  <c:v>4.7008547008547064</c:v>
                </c:pt>
                <c:pt idx="20">
                  <c:v>6.9335239456754794</c:v>
                </c:pt>
                <c:pt idx="21">
                  <c:v>8.7329992841804085</c:v>
                </c:pt>
                <c:pt idx="22">
                  <c:v>12.156295224312608</c:v>
                </c:pt>
                <c:pt idx="23">
                  <c:v>11.71761280931587</c:v>
                </c:pt>
                <c:pt idx="24">
                  <c:v>9.4545454545454497</c:v>
                </c:pt>
                <c:pt idx="25">
                  <c:v>7.8204199855177459</c:v>
                </c:pt>
                <c:pt idx="26">
                  <c:v>10.473457675753227</c:v>
                </c:pt>
                <c:pt idx="27">
                  <c:v>8.3747338537970109</c:v>
                </c:pt>
                <c:pt idx="28">
                  <c:v>7.9187105816398207</c:v>
                </c:pt>
                <c:pt idx="29">
                  <c:v>8.5003455425017407</c:v>
                </c:pt>
                <c:pt idx="30">
                  <c:v>8.2933516106922447</c:v>
                </c:pt>
                <c:pt idx="31">
                  <c:v>9.7959183673469461</c:v>
                </c:pt>
                <c:pt idx="32">
                  <c:v>10.093582887700524</c:v>
                </c:pt>
                <c:pt idx="33">
                  <c:v>8.8874259381171772</c:v>
                </c:pt>
                <c:pt idx="34">
                  <c:v>3.8709677419354938</c:v>
                </c:pt>
                <c:pt idx="35">
                  <c:v>2.6710097719869763</c:v>
                </c:pt>
                <c:pt idx="36">
                  <c:v>4.2524916943521562</c:v>
                </c:pt>
                <c:pt idx="37">
                  <c:v>5.2384150436534549</c:v>
                </c:pt>
                <c:pt idx="38">
                  <c:v>2.5974025974025983</c:v>
                </c:pt>
                <c:pt idx="39">
                  <c:v>5.2390307793058311</c:v>
                </c:pt>
                <c:pt idx="40">
                  <c:v>5.5844155844155807</c:v>
                </c:pt>
                <c:pt idx="41">
                  <c:v>4.4585987261146487</c:v>
                </c:pt>
                <c:pt idx="42">
                  <c:v>3.7341772151898711</c:v>
                </c:pt>
                <c:pt idx="43">
                  <c:v>1.6109045848822667</c:v>
                </c:pt>
                <c:pt idx="44">
                  <c:v>1.8214936247723079</c:v>
                </c:pt>
                <c:pt idx="45">
                  <c:v>2.5997581620314181</c:v>
                </c:pt>
                <c:pt idx="46">
                  <c:v>4.4720496894409933</c:v>
                </c:pt>
                <c:pt idx="47">
                  <c:v>5.5837563451776706</c:v>
                </c:pt>
                <c:pt idx="48">
                  <c:v>5.9273422562141409</c:v>
                </c:pt>
                <c:pt idx="49">
                  <c:v>7.4664964901085096</c:v>
                </c:pt>
                <c:pt idx="50">
                  <c:v>8.1012658227848089</c:v>
                </c:pt>
                <c:pt idx="51">
                  <c:v>7.840696950840087</c:v>
                </c:pt>
                <c:pt idx="52">
                  <c:v>7.564575645756455</c:v>
                </c:pt>
                <c:pt idx="53">
                  <c:v>6.7073170731707377</c:v>
                </c:pt>
                <c:pt idx="54">
                  <c:v>7.5655887736424621</c:v>
                </c:pt>
                <c:pt idx="55">
                  <c:v>8.41463414634147</c:v>
                </c:pt>
                <c:pt idx="56">
                  <c:v>7.0960047704233808</c:v>
                </c:pt>
                <c:pt idx="57">
                  <c:v>5.0677666470241745</c:v>
                </c:pt>
                <c:pt idx="58">
                  <c:v>4.577883472057076</c:v>
                </c:pt>
                <c:pt idx="59">
                  <c:v>6.1899038461538325</c:v>
                </c:pt>
                <c:pt idx="60">
                  <c:v>6.2575210589651098</c:v>
                </c:pt>
                <c:pt idx="61">
                  <c:v>5.1068883610451365</c:v>
                </c:pt>
                <c:pt idx="62">
                  <c:v>4.1569086651053855</c:v>
                </c:pt>
                <c:pt idx="63">
                  <c:v>3.3467974610501994</c:v>
                </c:pt>
                <c:pt idx="64">
                  <c:v>4.6883933676386436</c:v>
                </c:pt>
                <c:pt idx="65">
                  <c:v>10.571428571428566</c:v>
                </c:pt>
                <c:pt idx="66">
                  <c:v>9.1888825865002808</c:v>
                </c:pt>
                <c:pt idx="67">
                  <c:v>6.2992125984251857</c:v>
                </c:pt>
                <c:pt idx="68">
                  <c:v>6.2917594654788411</c:v>
                </c:pt>
                <c:pt idx="69">
                  <c:v>8.0201906898485618</c:v>
                </c:pt>
                <c:pt idx="70">
                  <c:v>8.6981239340534255</c:v>
                </c:pt>
                <c:pt idx="71">
                  <c:v>7.5834748160724441</c:v>
                </c:pt>
                <c:pt idx="72">
                  <c:v>7.7576443941109963</c:v>
                </c:pt>
                <c:pt idx="73">
                  <c:v>7.7401129943502678</c:v>
                </c:pt>
                <c:pt idx="74">
                  <c:v>7.8695896571107316</c:v>
                </c:pt>
                <c:pt idx="75">
                  <c:v>7.8726968174204215</c:v>
                </c:pt>
                <c:pt idx="76">
                  <c:v>8.3560895685417904</c:v>
                </c:pt>
                <c:pt idx="77">
                  <c:v>5.0645994832041463</c:v>
                </c:pt>
                <c:pt idx="78">
                  <c:v>5.2987012987012916</c:v>
                </c:pt>
                <c:pt idx="79">
                  <c:v>8.359788359788368</c:v>
                </c:pt>
                <c:pt idx="80">
                  <c:v>9.6909376636982625</c:v>
                </c:pt>
                <c:pt idx="81">
                  <c:v>8.2035306334371718</c:v>
                </c:pt>
                <c:pt idx="82">
                  <c:v>7.6882845188284588</c:v>
                </c:pt>
                <c:pt idx="83">
                  <c:v>5.6812204103103614</c:v>
                </c:pt>
                <c:pt idx="84">
                  <c:v>3.8360483447188454</c:v>
                </c:pt>
              </c:numCache>
            </c:numRef>
          </c:val>
          <c:smooth val="0"/>
          <c:extLst>
            <c:ext xmlns:c16="http://schemas.microsoft.com/office/drawing/2014/chart" uri="{C3380CC4-5D6E-409C-BE32-E72D297353CC}">
              <c16:uniqueId val="{00000002-4DA0-4B01-AC9F-AA8F7C2006D9}"/>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12"/>
        <c:majorTimeUnit val="months"/>
      </c:dateAx>
      <c:valAx>
        <c:axId val="6626960"/>
        <c:scaling>
          <c:orientation val="minMax"/>
          <c:max val="12"/>
          <c:min val="-2"/>
        </c:scaling>
        <c:delete val="0"/>
        <c:axPos val="l"/>
        <c:majorGridlines>
          <c:spPr>
            <a:ln w="6350"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valAx>
      <c:spPr>
        <a:noFill/>
        <a:ln>
          <a:noFill/>
        </a:ln>
        <a:effectLst/>
      </c:spPr>
    </c:plotArea>
    <c:legend>
      <c:legendPos val="b"/>
      <c:layout>
        <c:manualLayout>
          <c:xMode val="edge"/>
          <c:yMode val="edge"/>
          <c:x val="4.8689926807316777E-2"/>
          <c:y val="0.93412084436733411"/>
          <c:w val="0.91790791147862383"/>
          <c:h val="6.5879155632665901E-2"/>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userShapes r:id="rId5"/>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266185476815397E-2"/>
          <c:y val="0.11241446725317693"/>
          <c:w val="0.90417825896762916"/>
          <c:h val="0.76553634892200295"/>
        </c:manualLayout>
      </c:layout>
      <c:lineChart>
        <c:grouping val="standard"/>
        <c:varyColors val="0"/>
        <c:ser>
          <c:idx val="0"/>
          <c:order val="0"/>
          <c:tx>
            <c:strRef>
              <c:f>'real policy rate'!$F$5</c:f>
              <c:strCache>
                <c:ptCount val="1"/>
                <c:pt idx="0">
                  <c:v>Real ex post policy rate</c:v>
                </c:pt>
              </c:strCache>
            </c:strRef>
          </c:tx>
          <c:spPr>
            <a:ln w="19050" cap="rnd">
              <a:solidFill>
                <a:srgbClr val="0057B7"/>
              </a:solidFill>
              <a:round/>
            </a:ln>
            <a:effectLst/>
          </c:spPr>
          <c:marker>
            <c:symbol val="none"/>
          </c:marker>
          <c:cat>
            <c:numRef>
              <c:f>'real policy rate'!$E$38:$E$125</c:f>
              <c:numCache>
                <c:formatCode>mmm\-yy</c:formatCode>
                <c:ptCount val="88"/>
                <c:pt idx="0">
                  <c:v>43373</c:v>
                </c:pt>
                <c:pt idx="1">
                  <c:v>43404</c:v>
                </c:pt>
                <c:pt idx="2">
                  <c:v>43434</c:v>
                </c:pt>
                <c:pt idx="3">
                  <c:v>43465</c:v>
                </c:pt>
                <c:pt idx="4">
                  <c:v>43496</c:v>
                </c:pt>
                <c:pt idx="5">
                  <c:v>43524</c:v>
                </c:pt>
                <c:pt idx="6">
                  <c:v>43555</c:v>
                </c:pt>
                <c:pt idx="7">
                  <c:v>43585</c:v>
                </c:pt>
                <c:pt idx="8">
                  <c:v>43616</c:v>
                </c:pt>
                <c:pt idx="9">
                  <c:v>43646</c:v>
                </c:pt>
                <c:pt idx="10">
                  <c:v>43677</c:v>
                </c:pt>
                <c:pt idx="11">
                  <c:v>43708</c:v>
                </c:pt>
                <c:pt idx="12">
                  <c:v>43738</c:v>
                </c:pt>
                <c:pt idx="13">
                  <c:v>43769</c:v>
                </c:pt>
                <c:pt idx="14">
                  <c:v>43799</c:v>
                </c:pt>
                <c:pt idx="15">
                  <c:v>43830</c:v>
                </c:pt>
                <c:pt idx="16">
                  <c:v>43861</c:v>
                </c:pt>
                <c:pt idx="17">
                  <c:v>43890</c:v>
                </c:pt>
                <c:pt idx="18">
                  <c:v>43921</c:v>
                </c:pt>
                <c:pt idx="19">
                  <c:v>43951</c:v>
                </c:pt>
                <c:pt idx="20">
                  <c:v>43982</c:v>
                </c:pt>
                <c:pt idx="21">
                  <c:v>44012</c:v>
                </c:pt>
                <c:pt idx="22">
                  <c:v>44043</c:v>
                </c:pt>
                <c:pt idx="23">
                  <c:v>44074</c:v>
                </c:pt>
                <c:pt idx="24">
                  <c:v>44104</c:v>
                </c:pt>
                <c:pt idx="25">
                  <c:v>44135</c:v>
                </c:pt>
                <c:pt idx="26">
                  <c:v>44165</c:v>
                </c:pt>
                <c:pt idx="27">
                  <c:v>44196</c:v>
                </c:pt>
                <c:pt idx="28">
                  <c:v>44227</c:v>
                </c:pt>
                <c:pt idx="29">
                  <c:v>44255</c:v>
                </c:pt>
                <c:pt idx="30">
                  <c:v>44286</c:v>
                </c:pt>
                <c:pt idx="31">
                  <c:v>44316</c:v>
                </c:pt>
                <c:pt idx="32">
                  <c:v>44347</c:v>
                </c:pt>
                <c:pt idx="33">
                  <c:v>44377</c:v>
                </c:pt>
                <c:pt idx="34">
                  <c:v>44408</c:v>
                </c:pt>
                <c:pt idx="35">
                  <c:v>44439</c:v>
                </c:pt>
                <c:pt idx="36">
                  <c:v>44469</c:v>
                </c:pt>
                <c:pt idx="37">
                  <c:v>44500</c:v>
                </c:pt>
                <c:pt idx="38">
                  <c:v>44530</c:v>
                </c:pt>
                <c:pt idx="39">
                  <c:v>44561</c:v>
                </c:pt>
                <c:pt idx="40">
                  <c:v>44592</c:v>
                </c:pt>
                <c:pt idx="41">
                  <c:v>44620</c:v>
                </c:pt>
                <c:pt idx="42">
                  <c:v>44651</c:v>
                </c:pt>
                <c:pt idx="43">
                  <c:v>44681</c:v>
                </c:pt>
                <c:pt idx="44">
                  <c:v>44712</c:v>
                </c:pt>
                <c:pt idx="45">
                  <c:v>44742</c:v>
                </c:pt>
                <c:pt idx="46">
                  <c:v>44773</c:v>
                </c:pt>
                <c:pt idx="47">
                  <c:v>44804</c:v>
                </c:pt>
                <c:pt idx="48">
                  <c:v>44834</c:v>
                </c:pt>
                <c:pt idx="49">
                  <c:v>44865</c:v>
                </c:pt>
                <c:pt idx="50">
                  <c:v>44895</c:v>
                </c:pt>
                <c:pt idx="51">
                  <c:v>44926</c:v>
                </c:pt>
                <c:pt idx="52">
                  <c:v>44957</c:v>
                </c:pt>
                <c:pt idx="53">
                  <c:v>44985</c:v>
                </c:pt>
                <c:pt idx="54">
                  <c:v>45016</c:v>
                </c:pt>
                <c:pt idx="55">
                  <c:v>45046</c:v>
                </c:pt>
                <c:pt idx="56">
                  <c:v>45077</c:v>
                </c:pt>
                <c:pt idx="57">
                  <c:v>45107</c:v>
                </c:pt>
                <c:pt idx="58">
                  <c:v>45138</c:v>
                </c:pt>
                <c:pt idx="59">
                  <c:v>45169</c:v>
                </c:pt>
                <c:pt idx="60">
                  <c:v>45199</c:v>
                </c:pt>
                <c:pt idx="61">
                  <c:v>45230</c:v>
                </c:pt>
                <c:pt idx="62">
                  <c:v>45260</c:v>
                </c:pt>
                <c:pt idx="63">
                  <c:v>45291</c:v>
                </c:pt>
                <c:pt idx="64">
                  <c:v>45322</c:v>
                </c:pt>
                <c:pt idx="65">
                  <c:v>45351</c:v>
                </c:pt>
                <c:pt idx="66">
                  <c:v>45382</c:v>
                </c:pt>
                <c:pt idx="67">
                  <c:v>45412</c:v>
                </c:pt>
                <c:pt idx="68">
                  <c:v>45443</c:v>
                </c:pt>
                <c:pt idx="69">
                  <c:v>45473</c:v>
                </c:pt>
                <c:pt idx="70">
                  <c:v>45504</c:v>
                </c:pt>
                <c:pt idx="71">
                  <c:v>45535</c:v>
                </c:pt>
                <c:pt idx="72">
                  <c:v>45565</c:v>
                </c:pt>
                <c:pt idx="73">
                  <c:v>45596</c:v>
                </c:pt>
                <c:pt idx="74">
                  <c:v>45626</c:v>
                </c:pt>
                <c:pt idx="75">
                  <c:v>45657</c:v>
                </c:pt>
                <c:pt idx="76">
                  <c:v>45688</c:v>
                </c:pt>
                <c:pt idx="77">
                  <c:v>45716</c:v>
                </c:pt>
                <c:pt idx="78">
                  <c:v>45747</c:v>
                </c:pt>
                <c:pt idx="79">
                  <c:v>45777</c:v>
                </c:pt>
                <c:pt idx="80">
                  <c:v>45808</c:v>
                </c:pt>
                <c:pt idx="81">
                  <c:v>45838</c:v>
                </c:pt>
                <c:pt idx="82">
                  <c:v>45869</c:v>
                </c:pt>
                <c:pt idx="83">
                  <c:v>45900</c:v>
                </c:pt>
                <c:pt idx="84">
                  <c:v>45930</c:v>
                </c:pt>
                <c:pt idx="85">
                  <c:v>45961</c:v>
                </c:pt>
                <c:pt idx="86">
                  <c:v>45991</c:v>
                </c:pt>
                <c:pt idx="87">
                  <c:v>46022</c:v>
                </c:pt>
              </c:numCache>
            </c:numRef>
          </c:cat>
          <c:val>
            <c:numRef>
              <c:f>'real policy rate'!$F$38:$F$125</c:f>
              <c:numCache>
                <c:formatCode>0.0</c:formatCode>
                <c:ptCount val="88"/>
                <c:pt idx="0">
                  <c:v>2.7053571428571397</c:v>
                </c:pt>
                <c:pt idx="1">
                  <c:v>3.1641957005188956</c:v>
                </c:pt>
                <c:pt idx="2">
                  <c:v>4.30219780219781</c:v>
                </c:pt>
                <c:pt idx="3">
                  <c:v>4.4576951130561646</c:v>
                </c:pt>
                <c:pt idx="4">
                  <c:v>4.5363636363636548</c:v>
                </c:pt>
                <c:pt idx="5">
                  <c:v>3.7045454545454604</c:v>
                </c:pt>
                <c:pt idx="6">
                  <c:v>3.4198113207547287</c:v>
                </c:pt>
                <c:pt idx="7">
                  <c:v>3.0332850940665459</c:v>
                </c:pt>
                <c:pt idx="8">
                  <c:v>3.0397111913357424</c:v>
                </c:pt>
                <c:pt idx="9">
                  <c:v>2.577685652487383</c:v>
                </c:pt>
                <c:pt idx="10">
                  <c:v>2.5868080517613139</c:v>
                </c:pt>
                <c:pt idx="11">
                  <c:v>2.0308243727598718</c:v>
                </c:pt>
                <c:pt idx="12">
                  <c:v>1.3856630824372784</c:v>
                </c:pt>
                <c:pt idx="13">
                  <c:v>0.55889526542324397</c:v>
                </c:pt>
                <c:pt idx="14">
                  <c:v>-0.36971326164872842</c:v>
                </c:pt>
                <c:pt idx="15">
                  <c:v>-2.2124017155110574</c:v>
                </c:pt>
                <c:pt idx="16">
                  <c:v>-2.553281027104136</c:v>
                </c:pt>
                <c:pt idx="17">
                  <c:v>-1.4457446808510674</c:v>
                </c:pt>
                <c:pt idx="18">
                  <c:v>-1.5280169371912491</c:v>
                </c:pt>
                <c:pt idx="19">
                  <c:v>-2.7679550245959064</c:v>
                </c:pt>
                <c:pt idx="20">
                  <c:v>-2.1711079943899128</c:v>
                </c:pt>
                <c:pt idx="21">
                  <c:v>-2.219426974143949</c:v>
                </c:pt>
                <c:pt idx="22">
                  <c:v>-2.7595818815330944</c:v>
                </c:pt>
                <c:pt idx="23">
                  <c:v>-2.7961165048543881</c:v>
                </c:pt>
                <c:pt idx="24">
                  <c:v>-3.3053066850447879</c:v>
                </c:pt>
                <c:pt idx="25">
                  <c:v>-3.6131687242798396</c:v>
                </c:pt>
                <c:pt idx="26">
                  <c:v>-2.9293478260869623</c:v>
                </c:pt>
                <c:pt idx="27">
                  <c:v>-0.59387483355526705</c:v>
                </c:pt>
                <c:pt idx="28">
                  <c:v>-3.9735099337748991E-2</c:v>
                </c:pt>
                <c:pt idx="29">
                  <c:v>-1.0565535595475719</c:v>
                </c:pt>
                <c:pt idx="30">
                  <c:v>-1.5296469020652994</c:v>
                </c:pt>
                <c:pt idx="31">
                  <c:v>-0.26229508196720452</c:v>
                </c:pt>
                <c:pt idx="32">
                  <c:v>-2.2747688243064648</c:v>
                </c:pt>
                <c:pt idx="33">
                  <c:v>-2.1184210526315841</c:v>
                </c:pt>
                <c:pt idx="34">
                  <c:v>-1.5483028720626715</c:v>
                </c:pt>
                <c:pt idx="35">
                  <c:v>-1.3246753246753098</c:v>
                </c:pt>
                <c:pt idx="36">
                  <c:v>-0.36737315350033128</c:v>
                </c:pt>
                <c:pt idx="37">
                  <c:v>-0.39770554493308374</c:v>
                </c:pt>
                <c:pt idx="38">
                  <c:v>-0.95552731893265097</c:v>
                </c:pt>
                <c:pt idx="39">
                  <c:v>-1.7288351368555146</c:v>
                </c:pt>
                <c:pt idx="40">
                  <c:v>-2.0471037555696938</c:v>
                </c:pt>
                <c:pt idx="41">
                  <c:v>-2.0797973400886551</c:v>
                </c:pt>
                <c:pt idx="42">
                  <c:v>-2.944444444444442</c:v>
                </c:pt>
                <c:pt idx="43">
                  <c:v>-3.7987421383647781</c:v>
                </c:pt>
                <c:pt idx="44">
                  <c:v>-2.6229956494717079</c:v>
                </c:pt>
                <c:pt idx="45">
                  <c:v>-2.0435833849968983</c:v>
                </c:pt>
                <c:pt idx="46">
                  <c:v>-1.7171923314780608</c:v>
                </c:pt>
                <c:pt idx="47">
                  <c:v>-1.5667077681874408</c:v>
                </c:pt>
                <c:pt idx="48">
                  <c:v>-1.4846153846153891</c:v>
                </c:pt>
                <c:pt idx="49">
                  <c:v>-0.87655677655677433</c:v>
                </c:pt>
                <c:pt idx="50">
                  <c:v>-3.2203389830514517E-2</c:v>
                </c:pt>
                <c:pt idx="51">
                  <c:v>0.47034918723660724</c:v>
                </c:pt>
                <c:pt idx="52">
                  <c:v>-0.2926170468187328</c:v>
                </c:pt>
                <c:pt idx="53">
                  <c:v>5.2238805970144853E-2</c:v>
                </c:pt>
                <c:pt idx="54">
                  <c:v>0.83293978748524822</c:v>
                </c:pt>
                <c:pt idx="55">
                  <c:v>1.8325554259043084</c:v>
                </c:pt>
                <c:pt idx="56">
                  <c:v>2.144599303135891</c:v>
                </c:pt>
                <c:pt idx="57">
                  <c:v>1.6884057971014386</c:v>
                </c:pt>
                <c:pt idx="58">
                  <c:v>-0.86658932714615577</c:v>
                </c:pt>
                <c:pt idx="59">
                  <c:v>-0.30115273775216966</c:v>
                </c:pt>
                <c:pt idx="60">
                  <c:v>1.4570200573065737</c:v>
                </c:pt>
                <c:pt idx="61">
                  <c:v>1.6400800457404161</c:v>
                </c:pt>
                <c:pt idx="62">
                  <c:v>0.84285714285715052</c:v>
                </c:pt>
                <c:pt idx="63">
                  <c:v>0.75156516789980898</c:v>
                </c:pt>
                <c:pt idx="64">
                  <c:v>1.4295774647887391</c:v>
                </c:pt>
                <c:pt idx="65">
                  <c:v>1.3962422882781764</c:v>
                </c:pt>
                <c:pt idx="66">
                  <c:v>1.6396648044692705</c:v>
                </c:pt>
                <c:pt idx="67">
                  <c:v>1.7062430323299846</c:v>
                </c:pt>
                <c:pt idx="68">
                  <c:v>1.6029493600445086</c:v>
                </c:pt>
                <c:pt idx="69">
                  <c:v>1.4668141592920456</c:v>
                </c:pt>
                <c:pt idx="70">
                  <c:v>2.9883846569421832</c:v>
                </c:pt>
                <c:pt idx="71">
                  <c:v>2.8842417701025411</c:v>
                </c:pt>
                <c:pt idx="72">
                  <c:v>1.0444626295690149</c:v>
                </c:pt>
                <c:pt idx="73">
                  <c:v>0.28407851690293562</c:v>
                </c:pt>
                <c:pt idx="74">
                  <c:v>0.98350459707950399</c:v>
                </c:pt>
                <c:pt idx="75">
                  <c:v>1.2255113024757955</c:v>
                </c:pt>
                <c:pt idx="76">
                  <c:v>2.2640750670241347</c:v>
                </c:pt>
                <c:pt idx="77">
                  <c:v>2.6747598719317089</c:v>
                </c:pt>
                <c:pt idx="78">
                  <c:v>2.9468566862013823</c:v>
                </c:pt>
                <c:pt idx="79">
                  <c:v>2.4491489361702037</c:v>
                </c:pt>
                <c:pt idx="80">
                  <c:v>2.3107149071617874</c:v>
                </c:pt>
                <c:pt idx="81">
                  <c:v>2.310519266982614</c:v>
                </c:pt>
                <c:pt idx="82">
                  <c:v>2.7156932246555359</c:v>
                </c:pt>
                <c:pt idx="83">
                  <c:v>2.3134301186201194</c:v>
                </c:pt>
                <c:pt idx="84">
                  <c:v>2.3926262507590117</c:v>
                </c:pt>
                <c:pt idx="85">
                  <c:v>2.323130247419642</c:v>
                </c:pt>
                <c:pt idx="86">
                  <c:v>1.8636732282446395</c:v>
                </c:pt>
                <c:pt idx="87">
                  <c:v>1.7151066330155791</c:v>
                </c:pt>
              </c:numCache>
            </c:numRef>
          </c:val>
          <c:smooth val="0"/>
          <c:extLst>
            <c:ext xmlns:c16="http://schemas.microsoft.com/office/drawing/2014/chart" uri="{C3380CC4-5D6E-409C-BE32-E72D297353CC}">
              <c16:uniqueId val="{00000000-20A5-4CCA-8F55-425B11FE3167}"/>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months"/>
        <c:majorUnit val="12"/>
        <c:majorTimeUnit val="months"/>
      </c:dateAx>
      <c:valAx>
        <c:axId val="6626960"/>
        <c:scaling>
          <c:orientation val="minMax"/>
          <c:min val="-4"/>
        </c:scaling>
        <c:delete val="0"/>
        <c:axPos val="l"/>
        <c:majorGridlines>
          <c:spPr>
            <a:ln w="6350"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majorUnit val="2"/>
      </c:valAx>
      <c:spPr>
        <a:noFill/>
        <a:ln>
          <a:noFill/>
        </a:ln>
        <a:effectLst/>
      </c:spPr>
    </c:plotArea>
    <c:plotVisOnly val="1"/>
    <c:dispBlanksAs val="gap"/>
    <c:showDLblsOverMax val="0"/>
    <c:extLst/>
  </c:chart>
  <c:spPr>
    <a:noFill/>
    <a:ln w="9525" cap="flat" cmpd="sng" algn="ctr">
      <a:noFill/>
      <a:round/>
    </a:ln>
    <a:effectLst/>
  </c:spPr>
  <c:txPr>
    <a:bodyPr/>
    <a:lstStyle/>
    <a:p>
      <a:pPr algn="ct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userShapes r:id="rId5"/>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863634179534005E-2"/>
          <c:y val="3.9555897976929599E-2"/>
          <c:w val="0.84841158177855025"/>
          <c:h val="0.75028874106629906"/>
        </c:manualLayout>
      </c:layout>
      <c:lineChart>
        <c:grouping val="standard"/>
        <c:varyColors val="0"/>
        <c:ser>
          <c:idx val="0"/>
          <c:order val="0"/>
          <c:tx>
            <c:strRef>
              <c:f>'BR FX vs Yields (2)'!$M$15</c:f>
              <c:strCache>
                <c:ptCount val="1"/>
                <c:pt idx="0">
                  <c:v>BRL per USD, inverted (LHS)</c:v>
                </c:pt>
              </c:strCache>
            </c:strRef>
          </c:tx>
          <c:spPr>
            <a:ln w="19050" cap="rnd">
              <a:solidFill>
                <a:srgbClr val="1C2939"/>
              </a:solidFill>
              <a:round/>
            </a:ln>
            <a:effectLst/>
          </c:spPr>
          <c:marker>
            <c:symbol val="none"/>
          </c:marker>
          <c:cat>
            <c:numRef>
              <c:f>'BR FX vs Yields (2)'!$L$16:$L$3339</c:f>
              <c:numCache>
                <c:formatCode>dd"-"mmm"-"yy</c:formatCode>
                <c:ptCount val="3324"/>
                <c:pt idx="0">
                  <c:v>41275</c:v>
                </c:pt>
                <c:pt idx="1">
                  <c:v>41276</c:v>
                </c:pt>
                <c:pt idx="2">
                  <c:v>41277</c:v>
                </c:pt>
                <c:pt idx="3">
                  <c:v>41278</c:v>
                </c:pt>
                <c:pt idx="4">
                  <c:v>41281</c:v>
                </c:pt>
                <c:pt idx="5">
                  <c:v>41282</c:v>
                </c:pt>
                <c:pt idx="6">
                  <c:v>41283</c:v>
                </c:pt>
                <c:pt idx="7">
                  <c:v>41284</c:v>
                </c:pt>
                <c:pt idx="8">
                  <c:v>41285</c:v>
                </c:pt>
                <c:pt idx="9">
                  <c:v>41288</c:v>
                </c:pt>
                <c:pt idx="10">
                  <c:v>41289</c:v>
                </c:pt>
                <c:pt idx="11">
                  <c:v>41290</c:v>
                </c:pt>
                <c:pt idx="12">
                  <c:v>41291</c:v>
                </c:pt>
                <c:pt idx="13">
                  <c:v>41292</c:v>
                </c:pt>
                <c:pt idx="14">
                  <c:v>41295</c:v>
                </c:pt>
                <c:pt idx="15">
                  <c:v>41296</c:v>
                </c:pt>
                <c:pt idx="16">
                  <c:v>41297</c:v>
                </c:pt>
                <c:pt idx="17">
                  <c:v>41298</c:v>
                </c:pt>
                <c:pt idx="18">
                  <c:v>41299</c:v>
                </c:pt>
                <c:pt idx="19">
                  <c:v>41302</c:v>
                </c:pt>
                <c:pt idx="20">
                  <c:v>41303</c:v>
                </c:pt>
                <c:pt idx="21">
                  <c:v>41304</c:v>
                </c:pt>
                <c:pt idx="22">
                  <c:v>41305</c:v>
                </c:pt>
                <c:pt idx="23">
                  <c:v>41306</c:v>
                </c:pt>
                <c:pt idx="24">
                  <c:v>41309</c:v>
                </c:pt>
                <c:pt idx="25">
                  <c:v>41310</c:v>
                </c:pt>
                <c:pt idx="26">
                  <c:v>41311</c:v>
                </c:pt>
                <c:pt idx="27">
                  <c:v>41312</c:v>
                </c:pt>
                <c:pt idx="28">
                  <c:v>41313</c:v>
                </c:pt>
                <c:pt idx="29">
                  <c:v>41316</c:v>
                </c:pt>
                <c:pt idx="30">
                  <c:v>41317</c:v>
                </c:pt>
                <c:pt idx="31">
                  <c:v>41318</c:v>
                </c:pt>
                <c:pt idx="32">
                  <c:v>41319</c:v>
                </c:pt>
                <c:pt idx="33">
                  <c:v>41320</c:v>
                </c:pt>
                <c:pt idx="34">
                  <c:v>41323</c:v>
                </c:pt>
                <c:pt idx="35">
                  <c:v>41324</c:v>
                </c:pt>
                <c:pt idx="36">
                  <c:v>41325</c:v>
                </c:pt>
                <c:pt idx="37">
                  <c:v>41326</c:v>
                </c:pt>
                <c:pt idx="38">
                  <c:v>41327</c:v>
                </c:pt>
                <c:pt idx="39">
                  <c:v>41330</c:v>
                </c:pt>
                <c:pt idx="40">
                  <c:v>41331</c:v>
                </c:pt>
                <c:pt idx="41">
                  <c:v>41332</c:v>
                </c:pt>
                <c:pt idx="42">
                  <c:v>41333</c:v>
                </c:pt>
                <c:pt idx="43">
                  <c:v>41334</c:v>
                </c:pt>
                <c:pt idx="44">
                  <c:v>41337</c:v>
                </c:pt>
                <c:pt idx="45">
                  <c:v>41338</c:v>
                </c:pt>
                <c:pt idx="46">
                  <c:v>41339</c:v>
                </c:pt>
                <c:pt idx="47">
                  <c:v>41340</c:v>
                </c:pt>
                <c:pt idx="48">
                  <c:v>41341</c:v>
                </c:pt>
                <c:pt idx="49">
                  <c:v>41344</c:v>
                </c:pt>
                <c:pt idx="50">
                  <c:v>41345</c:v>
                </c:pt>
                <c:pt idx="51">
                  <c:v>41346</c:v>
                </c:pt>
                <c:pt idx="52">
                  <c:v>41347</c:v>
                </c:pt>
                <c:pt idx="53">
                  <c:v>41348</c:v>
                </c:pt>
                <c:pt idx="54">
                  <c:v>41351</c:v>
                </c:pt>
                <c:pt idx="55">
                  <c:v>41352</c:v>
                </c:pt>
                <c:pt idx="56">
                  <c:v>41353</c:v>
                </c:pt>
                <c:pt idx="57">
                  <c:v>41354</c:v>
                </c:pt>
                <c:pt idx="58">
                  <c:v>41355</c:v>
                </c:pt>
                <c:pt idx="59">
                  <c:v>41358</c:v>
                </c:pt>
                <c:pt idx="60">
                  <c:v>41359</c:v>
                </c:pt>
                <c:pt idx="61">
                  <c:v>41360</c:v>
                </c:pt>
                <c:pt idx="62">
                  <c:v>41361</c:v>
                </c:pt>
                <c:pt idx="63">
                  <c:v>41362</c:v>
                </c:pt>
                <c:pt idx="64">
                  <c:v>41365</c:v>
                </c:pt>
                <c:pt idx="65">
                  <c:v>41366</c:v>
                </c:pt>
                <c:pt idx="66">
                  <c:v>41367</c:v>
                </c:pt>
                <c:pt idx="67">
                  <c:v>41368</c:v>
                </c:pt>
                <c:pt idx="68">
                  <c:v>41369</c:v>
                </c:pt>
                <c:pt idx="69">
                  <c:v>41372</c:v>
                </c:pt>
                <c:pt idx="70">
                  <c:v>41373</c:v>
                </c:pt>
                <c:pt idx="71">
                  <c:v>41374</c:v>
                </c:pt>
                <c:pt idx="72">
                  <c:v>41375</c:v>
                </c:pt>
                <c:pt idx="73">
                  <c:v>41376</c:v>
                </c:pt>
                <c:pt idx="74">
                  <c:v>41379</c:v>
                </c:pt>
                <c:pt idx="75">
                  <c:v>41380</c:v>
                </c:pt>
                <c:pt idx="76">
                  <c:v>41381</c:v>
                </c:pt>
                <c:pt idx="77">
                  <c:v>41382</c:v>
                </c:pt>
                <c:pt idx="78">
                  <c:v>41383</c:v>
                </c:pt>
                <c:pt idx="79">
                  <c:v>41386</c:v>
                </c:pt>
                <c:pt idx="80">
                  <c:v>41387</c:v>
                </c:pt>
                <c:pt idx="81">
                  <c:v>41388</c:v>
                </c:pt>
                <c:pt idx="82">
                  <c:v>41389</c:v>
                </c:pt>
                <c:pt idx="83">
                  <c:v>41390</c:v>
                </c:pt>
                <c:pt idx="84">
                  <c:v>41393</c:v>
                </c:pt>
                <c:pt idx="85">
                  <c:v>41394</c:v>
                </c:pt>
                <c:pt idx="86">
                  <c:v>41395</c:v>
                </c:pt>
                <c:pt idx="87">
                  <c:v>41396</c:v>
                </c:pt>
                <c:pt idx="88">
                  <c:v>41397</c:v>
                </c:pt>
                <c:pt idx="89">
                  <c:v>41400</c:v>
                </c:pt>
                <c:pt idx="90">
                  <c:v>41401</c:v>
                </c:pt>
                <c:pt idx="91">
                  <c:v>41402</c:v>
                </c:pt>
                <c:pt idx="92">
                  <c:v>41403</c:v>
                </c:pt>
                <c:pt idx="93">
                  <c:v>41404</c:v>
                </c:pt>
                <c:pt idx="94">
                  <c:v>41407</c:v>
                </c:pt>
                <c:pt idx="95">
                  <c:v>41408</c:v>
                </c:pt>
                <c:pt idx="96">
                  <c:v>41409</c:v>
                </c:pt>
                <c:pt idx="97">
                  <c:v>41410</c:v>
                </c:pt>
                <c:pt idx="98">
                  <c:v>41411</c:v>
                </c:pt>
                <c:pt idx="99">
                  <c:v>41414</c:v>
                </c:pt>
                <c:pt idx="100">
                  <c:v>41415</c:v>
                </c:pt>
                <c:pt idx="101">
                  <c:v>41416</c:v>
                </c:pt>
                <c:pt idx="102">
                  <c:v>41417</c:v>
                </c:pt>
                <c:pt idx="103">
                  <c:v>41418</c:v>
                </c:pt>
                <c:pt idx="104">
                  <c:v>41421</c:v>
                </c:pt>
                <c:pt idx="105">
                  <c:v>41422</c:v>
                </c:pt>
                <c:pt idx="106">
                  <c:v>41423</c:v>
                </c:pt>
                <c:pt idx="107">
                  <c:v>41424</c:v>
                </c:pt>
                <c:pt idx="108">
                  <c:v>41425</c:v>
                </c:pt>
                <c:pt idx="109">
                  <c:v>41428</c:v>
                </c:pt>
                <c:pt idx="110">
                  <c:v>41429</c:v>
                </c:pt>
                <c:pt idx="111">
                  <c:v>41430</c:v>
                </c:pt>
                <c:pt idx="112">
                  <c:v>41431</c:v>
                </c:pt>
                <c:pt idx="113">
                  <c:v>41432</c:v>
                </c:pt>
                <c:pt idx="114">
                  <c:v>41435</c:v>
                </c:pt>
                <c:pt idx="115">
                  <c:v>41436</c:v>
                </c:pt>
                <c:pt idx="116">
                  <c:v>41437</c:v>
                </c:pt>
                <c:pt idx="117">
                  <c:v>41438</c:v>
                </c:pt>
                <c:pt idx="118">
                  <c:v>41439</c:v>
                </c:pt>
                <c:pt idx="119">
                  <c:v>41442</c:v>
                </c:pt>
                <c:pt idx="120">
                  <c:v>41443</c:v>
                </c:pt>
                <c:pt idx="121">
                  <c:v>41444</c:v>
                </c:pt>
                <c:pt idx="122">
                  <c:v>41445</c:v>
                </c:pt>
                <c:pt idx="123">
                  <c:v>41446</c:v>
                </c:pt>
                <c:pt idx="124">
                  <c:v>41449</c:v>
                </c:pt>
                <c:pt idx="125">
                  <c:v>41450</c:v>
                </c:pt>
                <c:pt idx="126">
                  <c:v>41451</c:v>
                </c:pt>
                <c:pt idx="127">
                  <c:v>41452</c:v>
                </c:pt>
                <c:pt idx="128">
                  <c:v>41453</c:v>
                </c:pt>
                <c:pt idx="129">
                  <c:v>41456</c:v>
                </c:pt>
                <c:pt idx="130">
                  <c:v>41457</c:v>
                </c:pt>
                <c:pt idx="131">
                  <c:v>41458</c:v>
                </c:pt>
                <c:pt idx="132">
                  <c:v>41459</c:v>
                </c:pt>
                <c:pt idx="133">
                  <c:v>41460</c:v>
                </c:pt>
                <c:pt idx="134">
                  <c:v>41463</c:v>
                </c:pt>
                <c:pt idx="135">
                  <c:v>41464</c:v>
                </c:pt>
                <c:pt idx="136">
                  <c:v>41465</c:v>
                </c:pt>
                <c:pt idx="137">
                  <c:v>41466</c:v>
                </c:pt>
                <c:pt idx="138">
                  <c:v>41467</c:v>
                </c:pt>
                <c:pt idx="139">
                  <c:v>41470</c:v>
                </c:pt>
                <c:pt idx="140">
                  <c:v>41471</c:v>
                </c:pt>
                <c:pt idx="141">
                  <c:v>41472</c:v>
                </c:pt>
                <c:pt idx="142">
                  <c:v>41473</c:v>
                </c:pt>
                <c:pt idx="143">
                  <c:v>41474</c:v>
                </c:pt>
                <c:pt idx="144">
                  <c:v>41477</c:v>
                </c:pt>
                <c:pt idx="145">
                  <c:v>41478</c:v>
                </c:pt>
                <c:pt idx="146">
                  <c:v>41479</c:v>
                </c:pt>
                <c:pt idx="147">
                  <c:v>41480</c:v>
                </c:pt>
                <c:pt idx="148">
                  <c:v>41481</c:v>
                </c:pt>
                <c:pt idx="149">
                  <c:v>41484</c:v>
                </c:pt>
                <c:pt idx="150">
                  <c:v>41485</c:v>
                </c:pt>
                <c:pt idx="151">
                  <c:v>41486</c:v>
                </c:pt>
                <c:pt idx="152">
                  <c:v>41487</c:v>
                </c:pt>
                <c:pt idx="153">
                  <c:v>41488</c:v>
                </c:pt>
                <c:pt idx="154">
                  <c:v>41491</c:v>
                </c:pt>
                <c:pt idx="155">
                  <c:v>41492</c:v>
                </c:pt>
                <c:pt idx="156">
                  <c:v>41493</c:v>
                </c:pt>
                <c:pt idx="157">
                  <c:v>41494</c:v>
                </c:pt>
                <c:pt idx="158">
                  <c:v>41495</c:v>
                </c:pt>
                <c:pt idx="159">
                  <c:v>41498</c:v>
                </c:pt>
                <c:pt idx="160">
                  <c:v>41499</c:v>
                </c:pt>
                <c:pt idx="161">
                  <c:v>41500</c:v>
                </c:pt>
                <c:pt idx="162">
                  <c:v>41501</c:v>
                </c:pt>
                <c:pt idx="163">
                  <c:v>41502</c:v>
                </c:pt>
                <c:pt idx="164">
                  <c:v>41505</c:v>
                </c:pt>
                <c:pt idx="165">
                  <c:v>41506</c:v>
                </c:pt>
                <c:pt idx="166">
                  <c:v>41507</c:v>
                </c:pt>
                <c:pt idx="167">
                  <c:v>41508</c:v>
                </c:pt>
                <c:pt idx="168">
                  <c:v>41509</c:v>
                </c:pt>
                <c:pt idx="169">
                  <c:v>41512</c:v>
                </c:pt>
                <c:pt idx="170">
                  <c:v>41513</c:v>
                </c:pt>
                <c:pt idx="171">
                  <c:v>41514</c:v>
                </c:pt>
                <c:pt idx="172">
                  <c:v>41515</c:v>
                </c:pt>
                <c:pt idx="173">
                  <c:v>41516</c:v>
                </c:pt>
                <c:pt idx="174">
                  <c:v>41519</c:v>
                </c:pt>
                <c:pt idx="175">
                  <c:v>41520</c:v>
                </c:pt>
                <c:pt idx="176">
                  <c:v>41521</c:v>
                </c:pt>
                <c:pt idx="177">
                  <c:v>41522</c:v>
                </c:pt>
                <c:pt idx="178">
                  <c:v>41523</c:v>
                </c:pt>
                <c:pt idx="179">
                  <c:v>41526</c:v>
                </c:pt>
                <c:pt idx="180">
                  <c:v>41527</c:v>
                </c:pt>
                <c:pt idx="181">
                  <c:v>41528</c:v>
                </c:pt>
                <c:pt idx="182">
                  <c:v>41529</c:v>
                </c:pt>
                <c:pt idx="183">
                  <c:v>41530</c:v>
                </c:pt>
                <c:pt idx="184">
                  <c:v>41533</c:v>
                </c:pt>
                <c:pt idx="185">
                  <c:v>41534</c:v>
                </c:pt>
                <c:pt idx="186">
                  <c:v>41535</c:v>
                </c:pt>
                <c:pt idx="187">
                  <c:v>41536</c:v>
                </c:pt>
                <c:pt idx="188">
                  <c:v>41537</c:v>
                </c:pt>
                <c:pt idx="189">
                  <c:v>41540</c:v>
                </c:pt>
                <c:pt idx="190">
                  <c:v>41541</c:v>
                </c:pt>
                <c:pt idx="191">
                  <c:v>41542</c:v>
                </c:pt>
                <c:pt idx="192">
                  <c:v>41543</c:v>
                </c:pt>
                <c:pt idx="193">
                  <c:v>41544</c:v>
                </c:pt>
                <c:pt idx="194">
                  <c:v>41547</c:v>
                </c:pt>
                <c:pt idx="195">
                  <c:v>41548</c:v>
                </c:pt>
                <c:pt idx="196">
                  <c:v>41549</c:v>
                </c:pt>
                <c:pt idx="197">
                  <c:v>41550</c:v>
                </c:pt>
                <c:pt idx="198">
                  <c:v>41551</c:v>
                </c:pt>
                <c:pt idx="199">
                  <c:v>41554</c:v>
                </c:pt>
                <c:pt idx="200">
                  <c:v>41555</c:v>
                </c:pt>
                <c:pt idx="201">
                  <c:v>41556</c:v>
                </c:pt>
                <c:pt idx="202">
                  <c:v>41557</c:v>
                </c:pt>
                <c:pt idx="203">
                  <c:v>41558</c:v>
                </c:pt>
                <c:pt idx="204">
                  <c:v>41561</c:v>
                </c:pt>
                <c:pt idx="205">
                  <c:v>41562</c:v>
                </c:pt>
                <c:pt idx="206">
                  <c:v>41563</c:v>
                </c:pt>
                <c:pt idx="207">
                  <c:v>41564</c:v>
                </c:pt>
                <c:pt idx="208">
                  <c:v>41565</c:v>
                </c:pt>
                <c:pt idx="209">
                  <c:v>41568</c:v>
                </c:pt>
                <c:pt idx="210">
                  <c:v>41569</c:v>
                </c:pt>
                <c:pt idx="211">
                  <c:v>41570</c:v>
                </c:pt>
                <c:pt idx="212">
                  <c:v>41571</c:v>
                </c:pt>
                <c:pt idx="213">
                  <c:v>41572</c:v>
                </c:pt>
                <c:pt idx="214">
                  <c:v>41575</c:v>
                </c:pt>
                <c:pt idx="215">
                  <c:v>41576</c:v>
                </c:pt>
                <c:pt idx="216">
                  <c:v>41577</c:v>
                </c:pt>
                <c:pt idx="217">
                  <c:v>41578</c:v>
                </c:pt>
                <c:pt idx="218">
                  <c:v>41579</c:v>
                </c:pt>
                <c:pt idx="219">
                  <c:v>41582</c:v>
                </c:pt>
                <c:pt idx="220">
                  <c:v>41583</c:v>
                </c:pt>
                <c:pt idx="221">
                  <c:v>41584</c:v>
                </c:pt>
                <c:pt idx="222">
                  <c:v>41585</c:v>
                </c:pt>
                <c:pt idx="223">
                  <c:v>41586</c:v>
                </c:pt>
                <c:pt idx="224">
                  <c:v>41589</c:v>
                </c:pt>
                <c:pt idx="225">
                  <c:v>41590</c:v>
                </c:pt>
                <c:pt idx="226">
                  <c:v>41591</c:v>
                </c:pt>
                <c:pt idx="227">
                  <c:v>41592</c:v>
                </c:pt>
                <c:pt idx="228">
                  <c:v>41593</c:v>
                </c:pt>
                <c:pt idx="229">
                  <c:v>41596</c:v>
                </c:pt>
                <c:pt idx="230">
                  <c:v>41597</c:v>
                </c:pt>
                <c:pt idx="231">
                  <c:v>41598</c:v>
                </c:pt>
                <c:pt idx="232">
                  <c:v>41599</c:v>
                </c:pt>
                <c:pt idx="233">
                  <c:v>41600</c:v>
                </c:pt>
                <c:pt idx="234">
                  <c:v>41603</c:v>
                </c:pt>
                <c:pt idx="235">
                  <c:v>41604</c:v>
                </c:pt>
                <c:pt idx="236">
                  <c:v>41605</c:v>
                </c:pt>
                <c:pt idx="237">
                  <c:v>41606</c:v>
                </c:pt>
                <c:pt idx="238">
                  <c:v>41607</c:v>
                </c:pt>
                <c:pt idx="239">
                  <c:v>41610</c:v>
                </c:pt>
                <c:pt idx="240">
                  <c:v>41611</c:v>
                </c:pt>
                <c:pt idx="241">
                  <c:v>41612</c:v>
                </c:pt>
                <c:pt idx="242">
                  <c:v>41613</c:v>
                </c:pt>
                <c:pt idx="243">
                  <c:v>41614</c:v>
                </c:pt>
                <c:pt idx="244">
                  <c:v>41617</c:v>
                </c:pt>
                <c:pt idx="245">
                  <c:v>41618</c:v>
                </c:pt>
                <c:pt idx="246">
                  <c:v>41619</c:v>
                </c:pt>
                <c:pt idx="247">
                  <c:v>41620</c:v>
                </c:pt>
                <c:pt idx="248">
                  <c:v>41621</c:v>
                </c:pt>
                <c:pt idx="249">
                  <c:v>41624</c:v>
                </c:pt>
                <c:pt idx="250">
                  <c:v>41625</c:v>
                </c:pt>
                <c:pt idx="251">
                  <c:v>41626</c:v>
                </c:pt>
                <c:pt idx="252">
                  <c:v>41627</c:v>
                </c:pt>
                <c:pt idx="253">
                  <c:v>41628</c:v>
                </c:pt>
                <c:pt idx="254">
                  <c:v>41631</c:v>
                </c:pt>
                <c:pt idx="255">
                  <c:v>41632</c:v>
                </c:pt>
                <c:pt idx="256">
                  <c:v>41633</c:v>
                </c:pt>
                <c:pt idx="257">
                  <c:v>41634</c:v>
                </c:pt>
                <c:pt idx="258">
                  <c:v>41635</c:v>
                </c:pt>
                <c:pt idx="259">
                  <c:v>41638</c:v>
                </c:pt>
                <c:pt idx="260">
                  <c:v>41639</c:v>
                </c:pt>
                <c:pt idx="261">
                  <c:v>41640</c:v>
                </c:pt>
                <c:pt idx="262">
                  <c:v>41641</c:v>
                </c:pt>
                <c:pt idx="263">
                  <c:v>41642</c:v>
                </c:pt>
                <c:pt idx="264">
                  <c:v>41645</c:v>
                </c:pt>
                <c:pt idx="265">
                  <c:v>41646</c:v>
                </c:pt>
                <c:pt idx="266">
                  <c:v>41647</c:v>
                </c:pt>
                <c:pt idx="267">
                  <c:v>41648</c:v>
                </c:pt>
                <c:pt idx="268">
                  <c:v>41649</c:v>
                </c:pt>
                <c:pt idx="269">
                  <c:v>41652</c:v>
                </c:pt>
                <c:pt idx="270">
                  <c:v>41653</c:v>
                </c:pt>
                <c:pt idx="271">
                  <c:v>41654</c:v>
                </c:pt>
                <c:pt idx="272">
                  <c:v>41655</c:v>
                </c:pt>
                <c:pt idx="273">
                  <c:v>41656</c:v>
                </c:pt>
                <c:pt idx="274">
                  <c:v>41659</c:v>
                </c:pt>
                <c:pt idx="275">
                  <c:v>41660</c:v>
                </c:pt>
                <c:pt idx="276">
                  <c:v>41661</c:v>
                </c:pt>
                <c:pt idx="277">
                  <c:v>41662</c:v>
                </c:pt>
                <c:pt idx="278">
                  <c:v>41663</c:v>
                </c:pt>
                <c:pt idx="279">
                  <c:v>41666</c:v>
                </c:pt>
                <c:pt idx="280">
                  <c:v>41667</c:v>
                </c:pt>
                <c:pt idx="281">
                  <c:v>41668</c:v>
                </c:pt>
                <c:pt idx="282">
                  <c:v>41669</c:v>
                </c:pt>
                <c:pt idx="283">
                  <c:v>41670</c:v>
                </c:pt>
                <c:pt idx="284">
                  <c:v>41673</c:v>
                </c:pt>
                <c:pt idx="285">
                  <c:v>41674</c:v>
                </c:pt>
                <c:pt idx="286">
                  <c:v>41675</c:v>
                </c:pt>
                <c:pt idx="287">
                  <c:v>41676</c:v>
                </c:pt>
                <c:pt idx="288">
                  <c:v>41677</c:v>
                </c:pt>
                <c:pt idx="289">
                  <c:v>41680</c:v>
                </c:pt>
                <c:pt idx="290">
                  <c:v>41681</c:v>
                </c:pt>
                <c:pt idx="291">
                  <c:v>41682</c:v>
                </c:pt>
                <c:pt idx="292">
                  <c:v>41683</c:v>
                </c:pt>
                <c:pt idx="293">
                  <c:v>41684</c:v>
                </c:pt>
                <c:pt idx="294">
                  <c:v>41687</c:v>
                </c:pt>
                <c:pt idx="295">
                  <c:v>41688</c:v>
                </c:pt>
                <c:pt idx="296">
                  <c:v>41689</c:v>
                </c:pt>
                <c:pt idx="297">
                  <c:v>41690</c:v>
                </c:pt>
                <c:pt idx="298">
                  <c:v>41691</c:v>
                </c:pt>
                <c:pt idx="299">
                  <c:v>41694</c:v>
                </c:pt>
                <c:pt idx="300">
                  <c:v>41695</c:v>
                </c:pt>
                <c:pt idx="301">
                  <c:v>41696</c:v>
                </c:pt>
                <c:pt idx="302">
                  <c:v>41697</c:v>
                </c:pt>
                <c:pt idx="303">
                  <c:v>41698</c:v>
                </c:pt>
                <c:pt idx="304">
                  <c:v>41701</c:v>
                </c:pt>
                <c:pt idx="305">
                  <c:v>41702</c:v>
                </c:pt>
                <c:pt idx="306">
                  <c:v>41703</c:v>
                </c:pt>
                <c:pt idx="307">
                  <c:v>41704</c:v>
                </c:pt>
                <c:pt idx="308">
                  <c:v>41705</c:v>
                </c:pt>
                <c:pt idx="309">
                  <c:v>41708</c:v>
                </c:pt>
                <c:pt idx="310">
                  <c:v>41709</c:v>
                </c:pt>
                <c:pt idx="311">
                  <c:v>41710</c:v>
                </c:pt>
                <c:pt idx="312">
                  <c:v>41711</c:v>
                </c:pt>
                <c:pt idx="313">
                  <c:v>41712</c:v>
                </c:pt>
                <c:pt idx="314">
                  <c:v>41715</c:v>
                </c:pt>
                <c:pt idx="315">
                  <c:v>41716</c:v>
                </c:pt>
                <c:pt idx="316">
                  <c:v>41717</c:v>
                </c:pt>
                <c:pt idx="317">
                  <c:v>41718</c:v>
                </c:pt>
                <c:pt idx="318">
                  <c:v>41719</c:v>
                </c:pt>
                <c:pt idx="319">
                  <c:v>41722</c:v>
                </c:pt>
                <c:pt idx="320">
                  <c:v>41723</c:v>
                </c:pt>
                <c:pt idx="321">
                  <c:v>41724</c:v>
                </c:pt>
                <c:pt idx="322">
                  <c:v>41725</c:v>
                </c:pt>
                <c:pt idx="323">
                  <c:v>41726</c:v>
                </c:pt>
                <c:pt idx="324">
                  <c:v>41729</c:v>
                </c:pt>
                <c:pt idx="325">
                  <c:v>41730</c:v>
                </c:pt>
                <c:pt idx="326">
                  <c:v>41731</c:v>
                </c:pt>
                <c:pt idx="327">
                  <c:v>41732</c:v>
                </c:pt>
                <c:pt idx="328">
                  <c:v>41733</c:v>
                </c:pt>
                <c:pt idx="329">
                  <c:v>41736</c:v>
                </c:pt>
                <c:pt idx="330">
                  <c:v>41737</c:v>
                </c:pt>
                <c:pt idx="331">
                  <c:v>41738</c:v>
                </c:pt>
                <c:pt idx="332">
                  <c:v>41739</c:v>
                </c:pt>
                <c:pt idx="333">
                  <c:v>41740</c:v>
                </c:pt>
                <c:pt idx="334">
                  <c:v>41743</c:v>
                </c:pt>
                <c:pt idx="335">
                  <c:v>41744</c:v>
                </c:pt>
                <c:pt idx="336">
                  <c:v>41745</c:v>
                </c:pt>
                <c:pt idx="337">
                  <c:v>41746</c:v>
                </c:pt>
                <c:pt idx="338">
                  <c:v>41747</c:v>
                </c:pt>
                <c:pt idx="339">
                  <c:v>41750</c:v>
                </c:pt>
                <c:pt idx="340">
                  <c:v>41751</c:v>
                </c:pt>
                <c:pt idx="341">
                  <c:v>41752</c:v>
                </c:pt>
                <c:pt idx="342">
                  <c:v>41753</c:v>
                </c:pt>
                <c:pt idx="343">
                  <c:v>41754</c:v>
                </c:pt>
                <c:pt idx="344">
                  <c:v>41757</c:v>
                </c:pt>
                <c:pt idx="345">
                  <c:v>41758</c:v>
                </c:pt>
                <c:pt idx="346">
                  <c:v>41759</c:v>
                </c:pt>
                <c:pt idx="347">
                  <c:v>41760</c:v>
                </c:pt>
                <c:pt idx="348">
                  <c:v>41761</c:v>
                </c:pt>
                <c:pt idx="349">
                  <c:v>41764</c:v>
                </c:pt>
                <c:pt idx="350">
                  <c:v>41765</c:v>
                </c:pt>
                <c:pt idx="351">
                  <c:v>41766</c:v>
                </c:pt>
                <c:pt idx="352">
                  <c:v>41767</c:v>
                </c:pt>
                <c:pt idx="353">
                  <c:v>41768</c:v>
                </c:pt>
                <c:pt idx="354">
                  <c:v>41771</c:v>
                </c:pt>
                <c:pt idx="355">
                  <c:v>41772</c:v>
                </c:pt>
                <c:pt idx="356">
                  <c:v>41773</c:v>
                </c:pt>
                <c:pt idx="357">
                  <c:v>41774</c:v>
                </c:pt>
                <c:pt idx="358">
                  <c:v>41775</c:v>
                </c:pt>
                <c:pt idx="359">
                  <c:v>41778</c:v>
                </c:pt>
                <c:pt idx="360">
                  <c:v>41779</c:v>
                </c:pt>
                <c:pt idx="361">
                  <c:v>41780</c:v>
                </c:pt>
                <c:pt idx="362">
                  <c:v>41781</c:v>
                </c:pt>
                <c:pt idx="363">
                  <c:v>41782</c:v>
                </c:pt>
                <c:pt idx="364">
                  <c:v>41785</c:v>
                </c:pt>
                <c:pt idx="365">
                  <c:v>41786</c:v>
                </c:pt>
                <c:pt idx="366">
                  <c:v>41787</c:v>
                </c:pt>
                <c:pt idx="367">
                  <c:v>41788</c:v>
                </c:pt>
                <c:pt idx="368">
                  <c:v>41789</c:v>
                </c:pt>
                <c:pt idx="369">
                  <c:v>41792</c:v>
                </c:pt>
                <c:pt idx="370">
                  <c:v>41793</c:v>
                </c:pt>
                <c:pt idx="371">
                  <c:v>41794</c:v>
                </c:pt>
                <c:pt idx="372">
                  <c:v>41795</c:v>
                </c:pt>
                <c:pt idx="373">
                  <c:v>41796</c:v>
                </c:pt>
                <c:pt idx="374">
                  <c:v>41799</c:v>
                </c:pt>
                <c:pt idx="375">
                  <c:v>41800</c:v>
                </c:pt>
                <c:pt idx="376">
                  <c:v>41801</c:v>
                </c:pt>
                <c:pt idx="377">
                  <c:v>41802</c:v>
                </c:pt>
                <c:pt idx="378">
                  <c:v>41803</c:v>
                </c:pt>
                <c:pt idx="379">
                  <c:v>41806</c:v>
                </c:pt>
                <c:pt idx="380">
                  <c:v>41807</c:v>
                </c:pt>
                <c:pt idx="381">
                  <c:v>41808</c:v>
                </c:pt>
                <c:pt idx="382">
                  <c:v>41809</c:v>
                </c:pt>
                <c:pt idx="383">
                  <c:v>41810</c:v>
                </c:pt>
                <c:pt idx="384">
                  <c:v>41813</c:v>
                </c:pt>
                <c:pt idx="385">
                  <c:v>41814</c:v>
                </c:pt>
                <c:pt idx="386">
                  <c:v>41815</c:v>
                </c:pt>
                <c:pt idx="387">
                  <c:v>41816</c:v>
                </c:pt>
                <c:pt idx="388">
                  <c:v>41817</c:v>
                </c:pt>
                <c:pt idx="389">
                  <c:v>41820</c:v>
                </c:pt>
                <c:pt idx="390">
                  <c:v>41821</c:v>
                </c:pt>
                <c:pt idx="391">
                  <c:v>41822</c:v>
                </c:pt>
                <c:pt idx="392">
                  <c:v>41823</c:v>
                </c:pt>
                <c:pt idx="393">
                  <c:v>41824</c:v>
                </c:pt>
                <c:pt idx="394">
                  <c:v>41827</c:v>
                </c:pt>
                <c:pt idx="395">
                  <c:v>41828</c:v>
                </c:pt>
                <c:pt idx="396">
                  <c:v>41829</c:v>
                </c:pt>
                <c:pt idx="397">
                  <c:v>41830</c:v>
                </c:pt>
                <c:pt idx="398">
                  <c:v>41831</c:v>
                </c:pt>
                <c:pt idx="399">
                  <c:v>41834</c:v>
                </c:pt>
                <c:pt idx="400">
                  <c:v>41835</c:v>
                </c:pt>
                <c:pt idx="401">
                  <c:v>41836</c:v>
                </c:pt>
                <c:pt idx="402">
                  <c:v>41837</c:v>
                </c:pt>
                <c:pt idx="403">
                  <c:v>41838</c:v>
                </c:pt>
                <c:pt idx="404">
                  <c:v>41841</c:v>
                </c:pt>
                <c:pt idx="405">
                  <c:v>41842</c:v>
                </c:pt>
                <c:pt idx="406">
                  <c:v>41843</c:v>
                </c:pt>
                <c:pt idx="407">
                  <c:v>41844</c:v>
                </c:pt>
                <c:pt idx="408">
                  <c:v>41845</c:v>
                </c:pt>
                <c:pt idx="409">
                  <c:v>41848</c:v>
                </c:pt>
                <c:pt idx="410">
                  <c:v>41849</c:v>
                </c:pt>
                <c:pt idx="411">
                  <c:v>41850</c:v>
                </c:pt>
                <c:pt idx="412">
                  <c:v>41851</c:v>
                </c:pt>
                <c:pt idx="413">
                  <c:v>41852</c:v>
                </c:pt>
                <c:pt idx="414">
                  <c:v>41855</c:v>
                </c:pt>
                <c:pt idx="415">
                  <c:v>41856</c:v>
                </c:pt>
                <c:pt idx="416">
                  <c:v>41857</c:v>
                </c:pt>
                <c:pt idx="417">
                  <c:v>41858</c:v>
                </c:pt>
                <c:pt idx="418">
                  <c:v>41859</c:v>
                </c:pt>
                <c:pt idx="419">
                  <c:v>41862</c:v>
                </c:pt>
                <c:pt idx="420">
                  <c:v>41863</c:v>
                </c:pt>
                <c:pt idx="421">
                  <c:v>41864</c:v>
                </c:pt>
                <c:pt idx="422">
                  <c:v>41865</c:v>
                </c:pt>
                <c:pt idx="423">
                  <c:v>41866</c:v>
                </c:pt>
                <c:pt idx="424">
                  <c:v>41869</c:v>
                </c:pt>
                <c:pt idx="425">
                  <c:v>41870</c:v>
                </c:pt>
                <c:pt idx="426">
                  <c:v>41871</c:v>
                </c:pt>
                <c:pt idx="427">
                  <c:v>41872</c:v>
                </c:pt>
                <c:pt idx="428">
                  <c:v>41873</c:v>
                </c:pt>
                <c:pt idx="429">
                  <c:v>41876</c:v>
                </c:pt>
                <c:pt idx="430">
                  <c:v>41877</c:v>
                </c:pt>
                <c:pt idx="431">
                  <c:v>41878</c:v>
                </c:pt>
                <c:pt idx="432">
                  <c:v>41879</c:v>
                </c:pt>
                <c:pt idx="433">
                  <c:v>41880</c:v>
                </c:pt>
                <c:pt idx="434">
                  <c:v>41883</c:v>
                </c:pt>
                <c:pt idx="435">
                  <c:v>41884</c:v>
                </c:pt>
                <c:pt idx="436">
                  <c:v>41885</c:v>
                </c:pt>
                <c:pt idx="437">
                  <c:v>41886</c:v>
                </c:pt>
                <c:pt idx="438">
                  <c:v>41887</c:v>
                </c:pt>
                <c:pt idx="439">
                  <c:v>41890</c:v>
                </c:pt>
                <c:pt idx="440">
                  <c:v>41891</c:v>
                </c:pt>
                <c:pt idx="441">
                  <c:v>41892</c:v>
                </c:pt>
                <c:pt idx="442">
                  <c:v>41893</c:v>
                </c:pt>
                <c:pt idx="443">
                  <c:v>41894</c:v>
                </c:pt>
                <c:pt idx="444">
                  <c:v>41897</c:v>
                </c:pt>
                <c:pt idx="445">
                  <c:v>41898</c:v>
                </c:pt>
                <c:pt idx="446">
                  <c:v>41899</c:v>
                </c:pt>
                <c:pt idx="447">
                  <c:v>41900</c:v>
                </c:pt>
                <c:pt idx="448">
                  <c:v>41901</c:v>
                </c:pt>
                <c:pt idx="449">
                  <c:v>41904</c:v>
                </c:pt>
                <c:pt idx="450">
                  <c:v>41905</c:v>
                </c:pt>
                <c:pt idx="451">
                  <c:v>41906</c:v>
                </c:pt>
                <c:pt idx="452">
                  <c:v>41907</c:v>
                </c:pt>
                <c:pt idx="453">
                  <c:v>41908</c:v>
                </c:pt>
                <c:pt idx="454">
                  <c:v>41911</c:v>
                </c:pt>
                <c:pt idx="455">
                  <c:v>41912</c:v>
                </c:pt>
                <c:pt idx="456">
                  <c:v>41913</c:v>
                </c:pt>
                <c:pt idx="457">
                  <c:v>41914</c:v>
                </c:pt>
                <c:pt idx="458">
                  <c:v>41915</c:v>
                </c:pt>
                <c:pt idx="459">
                  <c:v>41918</c:v>
                </c:pt>
                <c:pt idx="460">
                  <c:v>41919</c:v>
                </c:pt>
                <c:pt idx="461">
                  <c:v>41920</c:v>
                </c:pt>
                <c:pt idx="462">
                  <c:v>41921</c:v>
                </c:pt>
                <c:pt idx="463">
                  <c:v>41922</c:v>
                </c:pt>
                <c:pt idx="464">
                  <c:v>41925</c:v>
                </c:pt>
                <c:pt idx="465">
                  <c:v>41926</c:v>
                </c:pt>
                <c:pt idx="466">
                  <c:v>41927</c:v>
                </c:pt>
                <c:pt idx="467">
                  <c:v>41928</c:v>
                </c:pt>
                <c:pt idx="468">
                  <c:v>41929</c:v>
                </c:pt>
                <c:pt idx="469">
                  <c:v>41932</c:v>
                </c:pt>
                <c:pt idx="470">
                  <c:v>41933</c:v>
                </c:pt>
                <c:pt idx="471">
                  <c:v>41934</c:v>
                </c:pt>
                <c:pt idx="472">
                  <c:v>41935</c:v>
                </c:pt>
                <c:pt idx="473">
                  <c:v>41936</c:v>
                </c:pt>
                <c:pt idx="474">
                  <c:v>41939</c:v>
                </c:pt>
                <c:pt idx="475">
                  <c:v>41940</c:v>
                </c:pt>
                <c:pt idx="476">
                  <c:v>41941</c:v>
                </c:pt>
                <c:pt idx="477">
                  <c:v>41942</c:v>
                </c:pt>
                <c:pt idx="478">
                  <c:v>41943</c:v>
                </c:pt>
                <c:pt idx="479">
                  <c:v>41946</c:v>
                </c:pt>
                <c:pt idx="480">
                  <c:v>41947</c:v>
                </c:pt>
                <c:pt idx="481">
                  <c:v>41948</c:v>
                </c:pt>
                <c:pt idx="482">
                  <c:v>41949</c:v>
                </c:pt>
                <c:pt idx="483">
                  <c:v>41950</c:v>
                </c:pt>
                <c:pt idx="484">
                  <c:v>41953</c:v>
                </c:pt>
                <c:pt idx="485">
                  <c:v>41954</c:v>
                </c:pt>
                <c:pt idx="486">
                  <c:v>41955</c:v>
                </c:pt>
                <c:pt idx="487">
                  <c:v>41956</c:v>
                </c:pt>
                <c:pt idx="488">
                  <c:v>41957</c:v>
                </c:pt>
                <c:pt idx="489">
                  <c:v>41960</c:v>
                </c:pt>
                <c:pt idx="490">
                  <c:v>41961</c:v>
                </c:pt>
                <c:pt idx="491">
                  <c:v>41962</c:v>
                </c:pt>
                <c:pt idx="492">
                  <c:v>41963</c:v>
                </c:pt>
                <c:pt idx="493">
                  <c:v>41964</c:v>
                </c:pt>
                <c:pt idx="494">
                  <c:v>41967</c:v>
                </c:pt>
                <c:pt idx="495">
                  <c:v>41968</c:v>
                </c:pt>
                <c:pt idx="496">
                  <c:v>41969</c:v>
                </c:pt>
                <c:pt idx="497">
                  <c:v>41970</c:v>
                </c:pt>
                <c:pt idx="498">
                  <c:v>41971</c:v>
                </c:pt>
                <c:pt idx="499">
                  <c:v>41974</c:v>
                </c:pt>
                <c:pt idx="500">
                  <c:v>41975</c:v>
                </c:pt>
                <c:pt idx="501">
                  <c:v>41976</c:v>
                </c:pt>
                <c:pt idx="502">
                  <c:v>41977</c:v>
                </c:pt>
                <c:pt idx="503">
                  <c:v>41978</c:v>
                </c:pt>
                <c:pt idx="504">
                  <c:v>41981</c:v>
                </c:pt>
                <c:pt idx="505">
                  <c:v>41982</c:v>
                </c:pt>
                <c:pt idx="506">
                  <c:v>41983</c:v>
                </c:pt>
                <c:pt idx="507">
                  <c:v>41984</c:v>
                </c:pt>
                <c:pt idx="508">
                  <c:v>41985</c:v>
                </c:pt>
                <c:pt idx="509">
                  <c:v>41988</c:v>
                </c:pt>
                <c:pt idx="510">
                  <c:v>41989</c:v>
                </c:pt>
                <c:pt idx="511">
                  <c:v>41990</c:v>
                </c:pt>
                <c:pt idx="512">
                  <c:v>41991</c:v>
                </c:pt>
                <c:pt idx="513">
                  <c:v>41992</c:v>
                </c:pt>
                <c:pt idx="514">
                  <c:v>41995</c:v>
                </c:pt>
                <c:pt idx="515">
                  <c:v>41996</c:v>
                </c:pt>
                <c:pt idx="516">
                  <c:v>41997</c:v>
                </c:pt>
                <c:pt idx="517">
                  <c:v>41998</c:v>
                </c:pt>
                <c:pt idx="518">
                  <c:v>41999</c:v>
                </c:pt>
                <c:pt idx="519">
                  <c:v>42002</c:v>
                </c:pt>
                <c:pt idx="520">
                  <c:v>42003</c:v>
                </c:pt>
                <c:pt idx="521">
                  <c:v>42004</c:v>
                </c:pt>
                <c:pt idx="522">
                  <c:v>42005</c:v>
                </c:pt>
                <c:pt idx="523">
                  <c:v>42006</c:v>
                </c:pt>
                <c:pt idx="524">
                  <c:v>42009</c:v>
                </c:pt>
                <c:pt idx="525">
                  <c:v>42010</c:v>
                </c:pt>
                <c:pt idx="526">
                  <c:v>42011</c:v>
                </c:pt>
                <c:pt idx="527">
                  <c:v>42012</c:v>
                </c:pt>
                <c:pt idx="528">
                  <c:v>42013</c:v>
                </c:pt>
                <c:pt idx="529">
                  <c:v>42016</c:v>
                </c:pt>
                <c:pt idx="530">
                  <c:v>42017</c:v>
                </c:pt>
                <c:pt idx="531">
                  <c:v>42018</c:v>
                </c:pt>
                <c:pt idx="532">
                  <c:v>42019</c:v>
                </c:pt>
                <c:pt idx="533">
                  <c:v>42020</c:v>
                </c:pt>
                <c:pt idx="534">
                  <c:v>42023</c:v>
                </c:pt>
                <c:pt idx="535">
                  <c:v>42024</c:v>
                </c:pt>
                <c:pt idx="536">
                  <c:v>42025</c:v>
                </c:pt>
                <c:pt idx="537">
                  <c:v>42026</c:v>
                </c:pt>
                <c:pt idx="538">
                  <c:v>42027</c:v>
                </c:pt>
                <c:pt idx="539">
                  <c:v>42030</c:v>
                </c:pt>
                <c:pt idx="540">
                  <c:v>42031</c:v>
                </c:pt>
                <c:pt idx="541">
                  <c:v>42032</c:v>
                </c:pt>
                <c:pt idx="542">
                  <c:v>42033</c:v>
                </c:pt>
                <c:pt idx="543">
                  <c:v>42034</c:v>
                </c:pt>
                <c:pt idx="544">
                  <c:v>42037</c:v>
                </c:pt>
                <c:pt idx="545">
                  <c:v>42038</c:v>
                </c:pt>
                <c:pt idx="546">
                  <c:v>42039</c:v>
                </c:pt>
                <c:pt idx="547">
                  <c:v>42040</c:v>
                </c:pt>
                <c:pt idx="548">
                  <c:v>42041</c:v>
                </c:pt>
                <c:pt idx="549">
                  <c:v>42044</c:v>
                </c:pt>
                <c:pt idx="550">
                  <c:v>42045</c:v>
                </c:pt>
                <c:pt idx="551">
                  <c:v>42046</c:v>
                </c:pt>
                <c:pt idx="552">
                  <c:v>42047</c:v>
                </c:pt>
                <c:pt idx="553">
                  <c:v>42048</c:v>
                </c:pt>
                <c:pt idx="554">
                  <c:v>42051</c:v>
                </c:pt>
                <c:pt idx="555">
                  <c:v>42052</c:v>
                </c:pt>
                <c:pt idx="556">
                  <c:v>42053</c:v>
                </c:pt>
                <c:pt idx="557">
                  <c:v>42054</c:v>
                </c:pt>
                <c:pt idx="558">
                  <c:v>42055</c:v>
                </c:pt>
                <c:pt idx="559">
                  <c:v>42058</c:v>
                </c:pt>
                <c:pt idx="560">
                  <c:v>42059</c:v>
                </c:pt>
                <c:pt idx="561">
                  <c:v>42060</c:v>
                </c:pt>
                <c:pt idx="562">
                  <c:v>42061</c:v>
                </c:pt>
                <c:pt idx="563">
                  <c:v>42062</c:v>
                </c:pt>
                <c:pt idx="564">
                  <c:v>42065</c:v>
                </c:pt>
                <c:pt idx="565">
                  <c:v>42066</c:v>
                </c:pt>
                <c:pt idx="566">
                  <c:v>42067</c:v>
                </c:pt>
                <c:pt idx="567">
                  <c:v>42068</c:v>
                </c:pt>
                <c:pt idx="568">
                  <c:v>42069</c:v>
                </c:pt>
                <c:pt idx="569">
                  <c:v>42072</c:v>
                </c:pt>
                <c:pt idx="570">
                  <c:v>42073</c:v>
                </c:pt>
                <c:pt idx="571">
                  <c:v>42074</c:v>
                </c:pt>
                <c:pt idx="572">
                  <c:v>42075</c:v>
                </c:pt>
                <c:pt idx="573">
                  <c:v>42076</c:v>
                </c:pt>
                <c:pt idx="574">
                  <c:v>42079</c:v>
                </c:pt>
                <c:pt idx="575">
                  <c:v>42080</c:v>
                </c:pt>
                <c:pt idx="576">
                  <c:v>42081</c:v>
                </c:pt>
                <c:pt idx="577">
                  <c:v>42082</c:v>
                </c:pt>
                <c:pt idx="578">
                  <c:v>42083</c:v>
                </c:pt>
                <c:pt idx="579">
                  <c:v>42086</c:v>
                </c:pt>
                <c:pt idx="580">
                  <c:v>42087</c:v>
                </c:pt>
                <c:pt idx="581">
                  <c:v>42088</c:v>
                </c:pt>
                <c:pt idx="582">
                  <c:v>42089</c:v>
                </c:pt>
                <c:pt idx="583">
                  <c:v>42090</c:v>
                </c:pt>
                <c:pt idx="584">
                  <c:v>42093</c:v>
                </c:pt>
                <c:pt idx="585">
                  <c:v>42094</c:v>
                </c:pt>
                <c:pt idx="586">
                  <c:v>42095</c:v>
                </c:pt>
                <c:pt idx="587">
                  <c:v>42096</c:v>
                </c:pt>
                <c:pt idx="588">
                  <c:v>42097</c:v>
                </c:pt>
                <c:pt idx="589">
                  <c:v>42100</c:v>
                </c:pt>
                <c:pt idx="590">
                  <c:v>42101</c:v>
                </c:pt>
                <c:pt idx="591">
                  <c:v>42102</c:v>
                </c:pt>
                <c:pt idx="592">
                  <c:v>42103</c:v>
                </c:pt>
                <c:pt idx="593">
                  <c:v>42104</c:v>
                </c:pt>
                <c:pt idx="594">
                  <c:v>42107</c:v>
                </c:pt>
                <c:pt idx="595">
                  <c:v>42108</c:v>
                </c:pt>
                <c:pt idx="596">
                  <c:v>42109</c:v>
                </c:pt>
                <c:pt idx="597">
                  <c:v>42110</c:v>
                </c:pt>
                <c:pt idx="598">
                  <c:v>42111</c:v>
                </c:pt>
                <c:pt idx="599">
                  <c:v>42114</c:v>
                </c:pt>
                <c:pt idx="600">
                  <c:v>42115</c:v>
                </c:pt>
                <c:pt idx="601">
                  <c:v>42116</c:v>
                </c:pt>
                <c:pt idx="602">
                  <c:v>42117</c:v>
                </c:pt>
                <c:pt idx="603">
                  <c:v>42118</c:v>
                </c:pt>
                <c:pt idx="604">
                  <c:v>42121</c:v>
                </c:pt>
                <c:pt idx="605">
                  <c:v>42122</c:v>
                </c:pt>
                <c:pt idx="606">
                  <c:v>42123</c:v>
                </c:pt>
                <c:pt idx="607">
                  <c:v>42124</c:v>
                </c:pt>
                <c:pt idx="608">
                  <c:v>42125</c:v>
                </c:pt>
                <c:pt idx="609">
                  <c:v>42128</c:v>
                </c:pt>
                <c:pt idx="610">
                  <c:v>42129</c:v>
                </c:pt>
                <c:pt idx="611">
                  <c:v>42130</c:v>
                </c:pt>
                <c:pt idx="612">
                  <c:v>42131</c:v>
                </c:pt>
                <c:pt idx="613">
                  <c:v>42132</c:v>
                </c:pt>
                <c:pt idx="614">
                  <c:v>42135</c:v>
                </c:pt>
                <c:pt idx="615">
                  <c:v>42136</c:v>
                </c:pt>
                <c:pt idx="616">
                  <c:v>42137</c:v>
                </c:pt>
                <c:pt idx="617">
                  <c:v>42138</c:v>
                </c:pt>
                <c:pt idx="618">
                  <c:v>42139</c:v>
                </c:pt>
                <c:pt idx="619">
                  <c:v>42142</c:v>
                </c:pt>
                <c:pt idx="620">
                  <c:v>42143</c:v>
                </c:pt>
                <c:pt idx="621">
                  <c:v>42144</c:v>
                </c:pt>
                <c:pt idx="622">
                  <c:v>42145</c:v>
                </c:pt>
                <c:pt idx="623">
                  <c:v>42146</c:v>
                </c:pt>
                <c:pt idx="624">
                  <c:v>42149</c:v>
                </c:pt>
                <c:pt idx="625">
                  <c:v>42150</c:v>
                </c:pt>
                <c:pt idx="626">
                  <c:v>42151</c:v>
                </c:pt>
                <c:pt idx="627">
                  <c:v>42152</c:v>
                </c:pt>
                <c:pt idx="628">
                  <c:v>42153</c:v>
                </c:pt>
                <c:pt idx="629">
                  <c:v>42156</c:v>
                </c:pt>
                <c:pt idx="630">
                  <c:v>42157</c:v>
                </c:pt>
                <c:pt idx="631">
                  <c:v>42158</c:v>
                </c:pt>
                <c:pt idx="632">
                  <c:v>42159</c:v>
                </c:pt>
                <c:pt idx="633">
                  <c:v>42160</c:v>
                </c:pt>
                <c:pt idx="634">
                  <c:v>42163</c:v>
                </c:pt>
                <c:pt idx="635">
                  <c:v>42164</c:v>
                </c:pt>
                <c:pt idx="636">
                  <c:v>42165</c:v>
                </c:pt>
                <c:pt idx="637">
                  <c:v>42166</c:v>
                </c:pt>
                <c:pt idx="638">
                  <c:v>42167</c:v>
                </c:pt>
                <c:pt idx="639">
                  <c:v>42170</c:v>
                </c:pt>
                <c:pt idx="640">
                  <c:v>42171</c:v>
                </c:pt>
                <c:pt idx="641">
                  <c:v>42172</c:v>
                </c:pt>
                <c:pt idx="642">
                  <c:v>42173</c:v>
                </c:pt>
                <c:pt idx="643">
                  <c:v>42174</c:v>
                </c:pt>
                <c:pt idx="644">
                  <c:v>42177</c:v>
                </c:pt>
                <c:pt idx="645">
                  <c:v>42178</c:v>
                </c:pt>
                <c:pt idx="646">
                  <c:v>42179</c:v>
                </c:pt>
                <c:pt idx="647">
                  <c:v>42180</c:v>
                </c:pt>
                <c:pt idx="648">
                  <c:v>42181</c:v>
                </c:pt>
                <c:pt idx="649">
                  <c:v>42184</c:v>
                </c:pt>
                <c:pt idx="650">
                  <c:v>42185</c:v>
                </c:pt>
                <c:pt idx="651">
                  <c:v>42186</c:v>
                </c:pt>
                <c:pt idx="652">
                  <c:v>42187</c:v>
                </c:pt>
                <c:pt idx="653">
                  <c:v>42188</c:v>
                </c:pt>
                <c:pt idx="654">
                  <c:v>42191</c:v>
                </c:pt>
                <c:pt idx="655">
                  <c:v>42192</c:v>
                </c:pt>
                <c:pt idx="656">
                  <c:v>42193</c:v>
                </c:pt>
                <c:pt idx="657">
                  <c:v>42194</c:v>
                </c:pt>
                <c:pt idx="658">
                  <c:v>42195</c:v>
                </c:pt>
                <c:pt idx="659">
                  <c:v>42198</c:v>
                </c:pt>
                <c:pt idx="660">
                  <c:v>42199</c:v>
                </c:pt>
                <c:pt idx="661">
                  <c:v>42200</c:v>
                </c:pt>
                <c:pt idx="662">
                  <c:v>42201</c:v>
                </c:pt>
                <c:pt idx="663">
                  <c:v>42202</c:v>
                </c:pt>
                <c:pt idx="664">
                  <c:v>42205</c:v>
                </c:pt>
                <c:pt idx="665">
                  <c:v>42206</c:v>
                </c:pt>
                <c:pt idx="666">
                  <c:v>42207</c:v>
                </c:pt>
                <c:pt idx="667">
                  <c:v>42208</c:v>
                </c:pt>
                <c:pt idx="668">
                  <c:v>42209</c:v>
                </c:pt>
                <c:pt idx="669">
                  <c:v>42212</c:v>
                </c:pt>
                <c:pt idx="670">
                  <c:v>42213</c:v>
                </c:pt>
                <c:pt idx="671">
                  <c:v>42214</c:v>
                </c:pt>
                <c:pt idx="672">
                  <c:v>42215</c:v>
                </c:pt>
                <c:pt idx="673">
                  <c:v>42216</c:v>
                </c:pt>
                <c:pt idx="674">
                  <c:v>42219</c:v>
                </c:pt>
                <c:pt idx="675">
                  <c:v>42220</c:v>
                </c:pt>
                <c:pt idx="676">
                  <c:v>42221</c:v>
                </c:pt>
                <c:pt idx="677">
                  <c:v>42222</c:v>
                </c:pt>
                <c:pt idx="678">
                  <c:v>42223</c:v>
                </c:pt>
                <c:pt idx="679">
                  <c:v>42226</c:v>
                </c:pt>
                <c:pt idx="680">
                  <c:v>42227</c:v>
                </c:pt>
                <c:pt idx="681">
                  <c:v>42228</c:v>
                </c:pt>
                <c:pt idx="682">
                  <c:v>42229</c:v>
                </c:pt>
                <c:pt idx="683">
                  <c:v>42230</c:v>
                </c:pt>
                <c:pt idx="684">
                  <c:v>42233</c:v>
                </c:pt>
                <c:pt idx="685">
                  <c:v>42234</c:v>
                </c:pt>
                <c:pt idx="686">
                  <c:v>42235</c:v>
                </c:pt>
                <c:pt idx="687">
                  <c:v>42236</c:v>
                </c:pt>
                <c:pt idx="688">
                  <c:v>42237</c:v>
                </c:pt>
                <c:pt idx="689">
                  <c:v>42240</c:v>
                </c:pt>
                <c:pt idx="690">
                  <c:v>42241</c:v>
                </c:pt>
                <c:pt idx="691">
                  <c:v>42242</c:v>
                </c:pt>
                <c:pt idx="692">
                  <c:v>42243</c:v>
                </c:pt>
                <c:pt idx="693">
                  <c:v>42244</c:v>
                </c:pt>
                <c:pt idx="694">
                  <c:v>42247</c:v>
                </c:pt>
                <c:pt idx="695">
                  <c:v>42248</c:v>
                </c:pt>
                <c:pt idx="696">
                  <c:v>42249</c:v>
                </c:pt>
                <c:pt idx="697">
                  <c:v>42250</c:v>
                </c:pt>
                <c:pt idx="698">
                  <c:v>42251</c:v>
                </c:pt>
                <c:pt idx="699">
                  <c:v>42254</c:v>
                </c:pt>
                <c:pt idx="700">
                  <c:v>42255</c:v>
                </c:pt>
                <c:pt idx="701">
                  <c:v>42256</c:v>
                </c:pt>
                <c:pt idx="702">
                  <c:v>42257</c:v>
                </c:pt>
                <c:pt idx="703">
                  <c:v>42258</c:v>
                </c:pt>
                <c:pt idx="704">
                  <c:v>42261</c:v>
                </c:pt>
                <c:pt idx="705">
                  <c:v>42262</c:v>
                </c:pt>
                <c:pt idx="706">
                  <c:v>42263</c:v>
                </c:pt>
                <c:pt idx="707">
                  <c:v>42264</c:v>
                </c:pt>
                <c:pt idx="708">
                  <c:v>42265</c:v>
                </c:pt>
                <c:pt idx="709">
                  <c:v>42268</c:v>
                </c:pt>
                <c:pt idx="710">
                  <c:v>42269</c:v>
                </c:pt>
                <c:pt idx="711">
                  <c:v>42270</c:v>
                </c:pt>
                <c:pt idx="712">
                  <c:v>42271</c:v>
                </c:pt>
                <c:pt idx="713">
                  <c:v>42272</c:v>
                </c:pt>
                <c:pt idx="714">
                  <c:v>42275</c:v>
                </c:pt>
                <c:pt idx="715">
                  <c:v>42276</c:v>
                </c:pt>
                <c:pt idx="716">
                  <c:v>42277</c:v>
                </c:pt>
                <c:pt idx="717">
                  <c:v>42278</c:v>
                </c:pt>
                <c:pt idx="718">
                  <c:v>42279</c:v>
                </c:pt>
                <c:pt idx="719">
                  <c:v>42282</c:v>
                </c:pt>
                <c:pt idx="720">
                  <c:v>42283</c:v>
                </c:pt>
                <c:pt idx="721">
                  <c:v>42284</c:v>
                </c:pt>
                <c:pt idx="722">
                  <c:v>42285</c:v>
                </c:pt>
                <c:pt idx="723">
                  <c:v>42286</c:v>
                </c:pt>
                <c:pt idx="724">
                  <c:v>42289</c:v>
                </c:pt>
                <c:pt idx="725">
                  <c:v>42290</c:v>
                </c:pt>
                <c:pt idx="726">
                  <c:v>42291</c:v>
                </c:pt>
                <c:pt idx="727">
                  <c:v>42292</c:v>
                </c:pt>
                <c:pt idx="728">
                  <c:v>42293</c:v>
                </c:pt>
                <c:pt idx="729">
                  <c:v>42296</c:v>
                </c:pt>
                <c:pt idx="730">
                  <c:v>42297</c:v>
                </c:pt>
                <c:pt idx="731">
                  <c:v>42298</c:v>
                </c:pt>
                <c:pt idx="732">
                  <c:v>42299</c:v>
                </c:pt>
                <c:pt idx="733">
                  <c:v>42300</c:v>
                </c:pt>
                <c:pt idx="734">
                  <c:v>42303</c:v>
                </c:pt>
                <c:pt idx="735">
                  <c:v>42304</c:v>
                </c:pt>
                <c:pt idx="736">
                  <c:v>42305</c:v>
                </c:pt>
                <c:pt idx="737">
                  <c:v>42306</c:v>
                </c:pt>
                <c:pt idx="738">
                  <c:v>42307</c:v>
                </c:pt>
                <c:pt idx="739">
                  <c:v>42310</c:v>
                </c:pt>
                <c:pt idx="740">
                  <c:v>42311</c:v>
                </c:pt>
                <c:pt idx="741">
                  <c:v>42312</c:v>
                </c:pt>
                <c:pt idx="742">
                  <c:v>42313</c:v>
                </c:pt>
                <c:pt idx="743">
                  <c:v>42314</c:v>
                </c:pt>
                <c:pt idx="744">
                  <c:v>42317</c:v>
                </c:pt>
                <c:pt idx="745">
                  <c:v>42318</c:v>
                </c:pt>
                <c:pt idx="746">
                  <c:v>42319</c:v>
                </c:pt>
                <c:pt idx="747">
                  <c:v>42320</c:v>
                </c:pt>
                <c:pt idx="748">
                  <c:v>42321</c:v>
                </c:pt>
                <c:pt idx="749">
                  <c:v>42324</c:v>
                </c:pt>
                <c:pt idx="750">
                  <c:v>42325</c:v>
                </c:pt>
                <c:pt idx="751">
                  <c:v>42326</c:v>
                </c:pt>
                <c:pt idx="752">
                  <c:v>42327</c:v>
                </c:pt>
                <c:pt idx="753">
                  <c:v>42328</c:v>
                </c:pt>
                <c:pt idx="754">
                  <c:v>42331</c:v>
                </c:pt>
                <c:pt idx="755">
                  <c:v>42332</c:v>
                </c:pt>
                <c:pt idx="756">
                  <c:v>42333</c:v>
                </c:pt>
                <c:pt idx="757">
                  <c:v>42334</c:v>
                </c:pt>
                <c:pt idx="758">
                  <c:v>42335</c:v>
                </c:pt>
                <c:pt idx="759">
                  <c:v>42338</c:v>
                </c:pt>
                <c:pt idx="760">
                  <c:v>42339</c:v>
                </c:pt>
                <c:pt idx="761">
                  <c:v>42340</c:v>
                </c:pt>
                <c:pt idx="762">
                  <c:v>42341</c:v>
                </c:pt>
                <c:pt idx="763">
                  <c:v>42342</c:v>
                </c:pt>
                <c:pt idx="764">
                  <c:v>42345</c:v>
                </c:pt>
                <c:pt idx="765">
                  <c:v>42346</c:v>
                </c:pt>
                <c:pt idx="766">
                  <c:v>42347</c:v>
                </c:pt>
                <c:pt idx="767">
                  <c:v>42348</c:v>
                </c:pt>
                <c:pt idx="768">
                  <c:v>42349</c:v>
                </c:pt>
                <c:pt idx="769">
                  <c:v>42352</c:v>
                </c:pt>
                <c:pt idx="770">
                  <c:v>42353</c:v>
                </c:pt>
                <c:pt idx="771">
                  <c:v>42354</c:v>
                </c:pt>
                <c:pt idx="772">
                  <c:v>42355</c:v>
                </c:pt>
                <c:pt idx="773">
                  <c:v>42356</c:v>
                </c:pt>
                <c:pt idx="774">
                  <c:v>42359</c:v>
                </c:pt>
                <c:pt idx="775">
                  <c:v>42360</c:v>
                </c:pt>
                <c:pt idx="776">
                  <c:v>42361</c:v>
                </c:pt>
                <c:pt idx="777">
                  <c:v>42362</c:v>
                </c:pt>
                <c:pt idx="778">
                  <c:v>42363</c:v>
                </c:pt>
                <c:pt idx="779">
                  <c:v>42366</c:v>
                </c:pt>
                <c:pt idx="780">
                  <c:v>42367</c:v>
                </c:pt>
                <c:pt idx="781">
                  <c:v>42368</c:v>
                </c:pt>
                <c:pt idx="782">
                  <c:v>42369</c:v>
                </c:pt>
                <c:pt idx="783">
                  <c:v>42370</c:v>
                </c:pt>
                <c:pt idx="784">
                  <c:v>42373</c:v>
                </c:pt>
                <c:pt idx="785">
                  <c:v>42374</c:v>
                </c:pt>
                <c:pt idx="786">
                  <c:v>42375</c:v>
                </c:pt>
                <c:pt idx="787">
                  <c:v>42376</c:v>
                </c:pt>
                <c:pt idx="788">
                  <c:v>42377</c:v>
                </c:pt>
                <c:pt idx="789">
                  <c:v>42380</c:v>
                </c:pt>
                <c:pt idx="790">
                  <c:v>42381</c:v>
                </c:pt>
                <c:pt idx="791">
                  <c:v>42382</c:v>
                </c:pt>
                <c:pt idx="792">
                  <c:v>42383</c:v>
                </c:pt>
                <c:pt idx="793">
                  <c:v>42384</c:v>
                </c:pt>
                <c:pt idx="794">
                  <c:v>42387</c:v>
                </c:pt>
                <c:pt idx="795">
                  <c:v>42388</c:v>
                </c:pt>
                <c:pt idx="796">
                  <c:v>42389</c:v>
                </c:pt>
                <c:pt idx="797">
                  <c:v>42390</c:v>
                </c:pt>
                <c:pt idx="798">
                  <c:v>42391</c:v>
                </c:pt>
                <c:pt idx="799">
                  <c:v>42394</c:v>
                </c:pt>
                <c:pt idx="800">
                  <c:v>42395</c:v>
                </c:pt>
                <c:pt idx="801">
                  <c:v>42396</c:v>
                </c:pt>
                <c:pt idx="802">
                  <c:v>42397</c:v>
                </c:pt>
                <c:pt idx="803">
                  <c:v>42398</c:v>
                </c:pt>
                <c:pt idx="804">
                  <c:v>42401</c:v>
                </c:pt>
                <c:pt idx="805">
                  <c:v>42402</c:v>
                </c:pt>
                <c:pt idx="806">
                  <c:v>42403</c:v>
                </c:pt>
                <c:pt idx="807">
                  <c:v>42404</c:v>
                </c:pt>
                <c:pt idx="808">
                  <c:v>42405</c:v>
                </c:pt>
                <c:pt idx="809">
                  <c:v>42408</c:v>
                </c:pt>
                <c:pt idx="810">
                  <c:v>42409</c:v>
                </c:pt>
                <c:pt idx="811">
                  <c:v>42410</c:v>
                </c:pt>
                <c:pt idx="812">
                  <c:v>42411</c:v>
                </c:pt>
                <c:pt idx="813">
                  <c:v>42412</c:v>
                </c:pt>
                <c:pt idx="814">
                  <c:v>42415</c:v>
                </c:pt>
                <c:pt idx="815">
                  <c:v>42416</c:v>
                </c:pt>
                <c:pt idx="816">
                  <c:v>42417</c:v>
                </c:pt>
                <c:pt idx="817">
                  <c:v>42418</c:v>
                </c:pt>
                <c:pt idx="818">
                  <c:v>42419</c:v>
                </c:pt>
                <c:pt idx="819">
                  <c:v>42422</c:v>
                </c:pt>
                <c:pt idx="820">
                  <c:v>42423</c:v>
                </c:pt>
                <c:pt idx="821">
                  <c:v>42424</c:v>
                </c:pt>
                <c:pt idx="822">
                  <c:v>42425</c:v>
                </c:pt>
                <c:pt idx="823">
                  <c:v>42426</c:v>
                </c:pt>
                <c:pt idx="824">
                  <c:v>42429</c:v>
                </c:pt>
                <c:pt idx="825">
                  <c:v>42430</c:v>
                </c:pt>
                <c:pt idx="826">
                  <c:v>42431</c:v>
                </c:pt>
                <c:pt idx="827">
                  <c:v>42432</c:v>
                </c:pt>
                <c:pt idx="828">
                  <c:v>42433</c:v>
                </c:pt>
                <c:pt idx="829">
                  <c:v>42436</c:v>
                </c:pt>
                <c:pt idx="830">
                  <c:v>42437</c:v>
                </c:pt>
                <c:pt idx="831">
                  <c:v>42438</c:v>
                </c:pt>
                <c:pt idx="832">
                  <c:v>42439</c:v>
                </c:pt>
                <c:pt idx="833">
                  <c:v>42440</c:v>
                </c:pt>
                <c:pt idx="834">
                  <c:v>42443</c:v>
                </c:pt>
                <c:pt idx="835">
                  <c:v>42444</c:v>
                </c:pt>
                <c:pt idx="836">
                  <c:v>42445</c:v>
                </c:pt>
                <c:pt idx="837">
                  <c:v>42446</c:v>
                </c:pt>
                <c:pt idx="838">
                  <c:v>42447</c:v>
                </c:pt>
                <c:pt idx="839">
                  <c:v>42450</c:v>
                </c:pt>
                <c:pt idx="840">
                  <c:v>42451</c:v>
                </c:pt>
                <c:pt idx="841">
                  <c:v>42452</c:v>
                </c:pt>
                <c:pt idx="842">
                  <c:v>42453</c:v>
                </c:pt>
                <c:pt idx="843">
                  <c:v>42454</c:v>
                </c:pt>
                <c:pt idx="844">
                  <c:v>42457</c:v>
                </c:pt>
                <c:pt idx="845">
                  <c:v>42458</c:v>
                </c:pt>
                <c:pt idx="846">
                  <c:v>42459</c:v>
                </c:pt>
                <c:pt idx="847">
                  <c:v>42460</c:v>
                </c:pt>
                <c:pt idx="848">
                  <c:v>42461</c:v>
                </c:pt>
                <c:pt idx="849">
                  <c:v>42464</c:v>
                </c:pt>
                <c:pt idx="850">
                  <c:v>42465</c:v>
                </c:pt>
                <c:pt idx="851">
                  <c:v>42466</c:v>
                </c:pt>
                <c:pt idx="852">
                  <c:v>42467</c:v>
                </c:pt>
                <c:pt idx="853">
                  <c:v>42468</c:v>
                </c:pt>
                <c:pt idx="854">
                  <c:v>42471</c:v>
                </c:pt>
                <c:pt idx="855">
                  <c:v>42472</c:v>
                </c:pt>
                <c:pt idx="856">
                  <c:v>42473</c:v>
                </c:pt>
                <c:pt idx="857">
                  <c:v>42474</c:v>
                </c:pt>
                <c:pt idx="858">
                  <c:v>42475</c:v>
                </c:pt>
                <c:pt idx="859">
                  <c:v>42478</c:v>
                </c:pt>
                <c:pt idx="860">
                  <c:v>42479</c:v>
                </c:pt>
                <c:pt idx="861">
                  <c:v>42480</c:v>
                </c:pt>
                <c:pt idx="862">
                  <c:v>42481</c:v>
                </c:pt>
                <c:pt idx="863">
                  <c:v>42482</c:v>
                </c:pt>
                <c:pt idx="864">
                  <c:v>42485</c:v>
                </c:pt>
                <c:pt idx="865">
                  <c:v>42486</c:v>
                </c:pt>
                <c:pt idx="866">
                  <c:v>42487</c:v>
                </c:pt>
                <c:pt idx="867">
                  <c:v>42488</c:v>
                </c:pt>
                <c:pt idx="868">
                  <c:v>42489</c:v>
                </c:pt>
                <c:pt idx="869">
                  <c:v>42492</c:v>
                </c:pt>
                <c:pt idx="870">
                  <c:v>42493</c:v>
                </c:pt>
                <c:pt idx="871">
                  <c:v>42494</c:v>
                </c:pt>
                <c:pt idx="872">
                  <c:v>42495</c:v>
                </c:pt>
                <c:pt idx="873">
                  <c:v>42496</c:v>
                </c:pt>
                <c:pt idx="874">
                  <c:v>42499</c:v>
                </c:pt>
                <c:pt idx="875">
                  <c:v>42500</c:v>
                </c:pt>
                <c:pt idx="876">
                  <c:v>42501</c:v>
                </c:pt>
                <c:pt idx="877">
                  <c:v>42502</c:v>
                </c:pt>
                <c:pt idx="878">
                  <c:v>42503</c:v>
                </c:pt>
                <c:pt idx="879">
                  <c:v>42506</c:v>
                </c:pt>
                <c:pt idx="880">
                  <c:v>42507</c:v>
                </c:pt>
                <c:pt idx="881">
                  <c:v>42508</c:v>
                </c:pt>
                <c:pt idx="882">
                  <c:v>42509</c:v>
                </c:pt>
                <c:pt idx="883">
                  <c:v>42510</c:v>
                </c:pt>
                <c:pt idx="884">
                  <c:v>42513</c:v>
                </c:pt>
                <c:pt idx="885">
                  <c:v>42514</c:v>
                </c:pt>
                <c:pt idx="886">
                  <c:v>42515</c:v>
                </c:pt>
                <c:pt idx="887">
                  <c:v>42516</c:v>
                </c:pt>
                <c:pt idx="888">
                  <c:v>42517</c:v>
                </c:pt>
                <c:pt idx="889">
                  <c:v>42520</c:v>
                </c:pt>
                <c:pt idx="890">
                  <c:v>42521</c:v>
                </c:pt>
                <c:pt idx="891">
                  <c:v>42522</c:v>
                </c:pt>
                <c:pt idx="892">
                  <c:v>42523</c:v>
                </c:pt>
                <c:pt idx="893">
                  <c:v>42524</c:v>
                </c:pt>
                <c:pt idx="894">
                  <c:v>42527</c:v>
                </c:pt>
                <c:pt idx="895">
                  <c:v>42528</c:v>
                </c:pt>
                <c:pt idx="896">
                  <c:v>42529</c:v>
                </c:pt>
                <c:pt idx="897">
                  <c:v>42530</c:v>
                </c:pt>
                <c:pt idx="898">
                  <c:v>42531</c:v>
                </c:pt>
                <c:pt idx="899">
                  <c:v>42534</c:v>
                </c:pt>
                <c:pt idx="900">
                  <c:v>42535</c:v>
                </c:pt>
                <c:pt idx="901">
                  <c:v>42536</c:v>
                </c:pt>
                <c:pt idx="902">
                  <c:v>42537</c:v>
                </c:pt>
                <c:pt idx="903">
                  <c:v>42538</c:v>
                </c:pt>
                <c:pt idx="904">
                  <c:v>42541</c:v>
                </c:pt>
                <c:pt idx="905">
                  <c:v>42542</c:v>
                </c:pt>
                <c:pt idx="906">
                  <c:v>42543</c:v>
                </c:pt>
                <c:pt idx="907">
                  <c:v>42544</c:v>
                </c:pt>
                <c:pt idx="908">
                  <c:v>42545</c:v>
                </c:pt>
                <c:pt idx="909">
                  <c:v>42548</c:v>
                </c:pt>
                <c:pt idx="910">
                  <c:v>42549</c:v>
                </c:pt>
                <c:pt idx="911">
                  <c:v>42550</c:v>
                </c:pt>
                <c:pt idx="912">
                  <c:v>42551</c:v>
                </c:pt>
                <c:pt idx="913">
                  <c:v>42552</c:v>
                </c:pt>
                <c:pt idx="914">
                  <c:v>42555</c:v>
                </c:pt>
                <c:pt idx="915">
                  <c:v>42556</c:v>
                </c:pt>
                <c:pt idx="916">
                  <c:v>42557</c:v>
                </c:pt>
                <c:pt idx="917">
                  <c:v>42558</c:v>
                </c:pt>
                <c:pt idx="918">
                  <c:v>42559</c:v>
                </c:pt>
                <c:pt idx="919">
                  <c:v>42562</c:v>
                </c:pt>
                <c:pt idx="920">
                  <c:v>42563</c:v>
                </c:pt>
                <c:pt idx="921">
                  <c:v>42564</c:v>
                </c:pt>
                <c:pt idx="922">
                  <c:v>42565</c:v>
                </c:pt>
                <c:pt idx="923">
                  <c:v>42566</c:v>
                </c:pt>
                <c:pt idx="924">
                  <c:v>42569</c:v>
                </c:pt>
                <c:pt idx="925">
                  <c:v>42570</c:v>
                </c:pt>
                <c:pt idx="926">
                  <c:v>42571</c:v>
                </c:pt>
                <c:pt idx="927">
                  <c:v>42572</c:v>
                </c:pt>
                <c:pt idx="928">
                  <c:v>42573</c:v>
                </c:pt>
                <c:pt idx="929">
                  <c:v>42576</c:v>
                </c:pt>
                <c:pt idx="930">
                  <c:v>42577</c:v>
                </c:pt>
                <c:pt idx="931">
                  <c:v>42578</c:v>
                </c:pt>
                <c:pt idx="932">
                  <c:v>42579</c:v>
                </c:pt>
                <c:pt idx="933">
                  <c:v>42580</c:v>
                </c:pt>
                <c:pt idx="934">
                  <c:v>42583</c:v>
                </c:pt>
                <c:pt idx="935">
                  <c:v>42584</c:v>
                </c:pt>
                <c:pt idx="936">
                  <c:v>42585</c:v>
                </c:pt>
                <c:pt idx="937">
                  <c:v>42586</c:v>
                </c:pt>
                <c:pt idx="938">
                  <c:v>42587</c:v>
                </c:pt>
                <c:pt idx="939">
                  <c:v>42590</c:v>
                </c:pt>
                <c:pt idx="940">
                  <c:v>42591</c:v>
                </c:pt>
                <c:pt idx="941">
                  <c:v>42592</c:v>
                </c:pt>
                <c:pt idx="942">
                  <c:v>42593</c:v>
                </c:pt>
                <c:pt idx="943">
                  <c:v>42594</c:v>
                </c:pt>
                <c:pt idx="944">
                  <c:v>42597</c:v>
                </c:pt>
                <c:pt idx="945">
                  <c:v>42598</c:v>
                </c:pt>
                <c:pt idx="946">
                  <c:v>42599</c:v>
                </c:pt>
                <c:pt idx="947">
                  <c:v>42600</c:v>
                </c:pt>
                <c:pt idx="948">
                  <c:v>42601</c:v>
                </c:pt>
                <c:pt idx="949">
                  <c:v>42604</c:v>
                </c:pt>
                <c:pt idx="950">
                  <c:v>42605</c:v>
                </c:pt>
                <c:pt idx="951">
                  <c:v>42606</c:v>
                </c:pt>
                <c:pt idx="952">
                  <c:v>42607</c:v>
                </c:pt>
                <c:pt idx="953">
                  <c:v>42608</c:v>
                </c:pt>
                <c:pt idx="954">
                  <c:v>42611</c:v>
                </c:pt>
                <c:pt idx="955">
                  <c:v>42612</c:v>
                </c:pt>
                <c:pt idx="956">
                  <c:v>42613</c:v>
                </c:pt>
                <c:pt idx="957">
                  <c:v>42614</c:v>
                </c:pt>
                <c:pt idx="958">
                  <c:v>42615</c:v>
                </c:pt>
                <c:pt idx="959">
                  <c:v>42618</c:v>
                </c:pt>
                <c:pt idx="960">
                  <c:v>42619</c:v>
                </c:pt>
                <c:pt idx="961">
                  <c:v>42620</c:v>
                </c:pt>
                <c:pt idx="962">
                  <c:v>42621</c:v>
                </c:pt>
                <c:pt idx="963">
                  <c:v>42622</c:v>
                </c:pt>
                <c:pt idx="964">
                  <c:v>42625</c:v>
                </c:pt>
                <c:pt idx="965">
                  <c:v>42626</c:v>
                </c:pt>
                <c:pt idx="966">
                  <c:v>42627</c:v>
                </c:pt>
                <c:pt idx="967">
                  <c:v>42628</c:v>
                </c:pt>
                <c:pt idx="968">
                  <c:v>42629</c:v>
                </c:pt>
                <c:pt idx="969">
                  <c:v>42632</c:v>
                </c:pt>
                <c:pt idx="970">
                  <c:v>42633</c:v>
                </c:pt>
                <c:pt idx="971">
                  <c:v>42634</c:v>
                </c:pt>
                <c:pt idx="972">
                  <c:v>42635</c:v>
                </c:pt>
                <c:pt idx="973">
                  <c:v>42636</c:v>
                </c:pt>
                <c:pt idx="974">
                  <c:v>42639</c:v>
                </c:pt>
                <c:pt idx="975">
                  <c:v>42640</c:v>
                </c:pt>
                <c:pt idx="976">
                  <c:v>42641</c:v>
                </c:pt>
                <c:pt idx="977">
                  <c:v>42642</c:v>
                </c:pt>
                <c:pt idx="978">
                  <c:v>42643</c:v>
                </c:pt>
                <c:pt idx="979">
                  <c:v>42646</c:v>
                </c:pt>
                <c:pt idx="980">
                  <c:v>42647</c:v>
                </c:pt>
                <c:pt idx="981">
                  <c:v>42648</c:v>
                </c:pt>
                <c:pt idx="982">
                  <c:v>42649</c:v>
                </c:pt>
                <c:pt idx="983">
                  <c:v>42650</c:v>
                </c:pt>
                <c:pt idx="984">
                  <c:v>42653</c:v>
                </c:pt>
                <c:pt idx="985">
                  <c:v>42654</c:v>
                </c:pt>
                <c:pt idx="986">
                  <c:v>42655</c:v>
                </c:pt>
                <c:pt idx="987">
                  <c:v>42656</c:v>
                </c:pt>
                <c:pt idx="988">
                  <c:v>42657</c:v>
                </c:pt>
                <c:pt idx="989">
                  <c:v>42660</c:v>
                </c:pt>
                <c:pt idx="990">
                  <c:v>42661</c:v>
                </c:pt>
                <c:pt idx="991">
                  <c:v>42662</c:v>
                </c:pt>
                <c:pt idx="992">
                  <c:v>42663</c:v>
                </c:pt>
                <c:pt idx="993">
                  <c:v>42664</c:v>
                </c:pt>
                <c:pt idx="994">
                  <c:v>42667</c:v>
                </c:pt>
                <c:pt idx="995">
                  <c:v>42668</c:v>
                </c:pt>
                <c:pt idx="996">
                  <c:v>42669</c:v>
                </c:pt>
                <c:pt idx="997">
                  <c:v>42670</c:v>
                </c:pt>
                <c:pt idx="998">
                  <c:v>42671</c:v>
                </c:pt>
                <c:pt idx="999">
                  <c:v>42674</c:v>
                </c:pt>
                <c:pt idx="1000">
                  <c:v>42675</c:v>
                </c:pt>
                <c:pt idx="1001">
                  <c:v>42676</c:v>
                </c:pt>
                <c:pt idx="1002">
                  <c:v>42677</c:v>
                </c:pt>
                <c:pt idx="1003">
                  <c:v>42678</c:v>
                </c:pt>
                <c:pt idx="1004">
                  <c:v>42681</c:v>
                </c:pt>
                <c:pt idx="1005">
                  <c:v>42682</c:v>
                </c:pt>
                <c:pt idx="1006">
                  <c:v>42683</c:v>
                </c:pt>
                <c:pt idx="1007">
                  <c:v>42684</c:v>
                </c:pt>
                <c:pt idx="1008">
                  <c:v>42685</c:v>
                </c:pt>
                <c:pt idx="1009">
                  <c:v>42688</c:v>
                </c:pt>
                <c:pt idx="1010">
                  <c:v>42689</c:v>
                </c:pt>
                <c:pt idx="1011">
                  <c:v>42690</c:v>
                </c:pt>
                <c:pt idx="1012">
                  <c:v>42691</c:v>
                </c:pt>
                <c:pt idx="1013">
                  <c:v>42692</c:v>
                </c:pt>
                <c:pt idx="1014">
                  <c:v>42695</c:v>
                </c:pt>
                <c:pt idx="1015">
                  <c:v>42696</c:v>
                </c:pt>
                <c:pt idx="1016">
                  <c:v>42697</c:v>
                </c:pt>
                <c:pt idx="1017">
                  <c:v>42698</c:v>
                </c:pt>
                <c:pt idx="1018">
                  <c:v>42699</c:v>
                </c:pt>
                <c:pt idx="1019">
                  <c:v>42702</c:v>
                </c:pt>
                <c:pt idx="1020">
                  <c:v>42703</c:v>
                </c:pt>
                <c:pt idx="1021">
                  <c:v>42704</c:v>
                </c:pt>
                <c:pt idx="1022">
                  <c:v>42705</c:v>
                </c:pt>
                <c:pt idx="1023">
                  <c:v>42706</c:v>
                </c:pt>
                <c:pt idx="1024">
                  <c:v>42709</c:v>
                </c:pt>
                <c:pt idx="1025">
                  <c:v>42710</c:v>
                </c:pt>
                <c:pt idx="1026">
                  <c:v>42711</c:v>
                </c:pt>
                <c:pt idx="1027">
                  <c:v>42712</c:v>
                </c:pt>
                <c:pt idx="1028">
                  <c:v>42713</c:v>
                </c:pt>
                <c:pt idx="1029">
                  <c:v>42716</c:v>
                </c:pt>
                <c:pt idx="1030">
                  <c:v>42717</c:v>
                </c:pt>
                <c:pt idx="1031">
                  <c:v>42718</c:v>
                </c:pt>
                <c:pt idx="1032">
                  <c:v>42719</c:v>
                </c:pt>
                <c:pt idx="1033">
                  <c:v>42720</c:v>
                </c:pt>
                <c:pt idx="1034">
                  <c:v>42723</c:v>
                </c:pt>
                <c:pt idx="1035">
                  <c:v>42724</c:v>
                </c:pt>
                <c:pt idx="1036">
                  <c:v>42725</c:v>
                </c:pt>
                <c:pt idx="1037">
                  <c:v>42726</c:v>
                </c:pt>
                <c:pt idx="1038">
                  <c:v>42727</c:v>
                </c:pt>
                <c:pt idx="1039">
                  <c:v>42730</c:v>
                </c:pt>
                <c:pt idx="1040">
                  <c:v>42731</c:v>
                </c:pt>
                <c:pt idx="1041">
                  <c:v>42732</c:v>
                </c:pt>
                <c:pt idx="1042">
                  <c:v>42733</c:v>
                </c:pt>
                <c:pt idx="1043">
                  <c:v>42734</c:v>
                </c:pt>
                <c:pt idx="1044">
                  <c:v>42737</c:v>
                </c:pt>
                <c:pt idx="1045">
                  <c:v>42738</c:v>
                </c:pt>
                <c:pt idx="1046">
                  <c:v>42739</c:v>
                </c:pt>
                <c:pt idx="1047">
                  <c:v>42740</c:v>
                </c:pt>
                <c:pt idx="1048">
                  <c:v>42741</c:v>
                </c:pt>
                <c:pt idx="1049">
                  <c:v>42744</c:v>
                </c:pt>
                <c:pt idx="1050">
                  <c:v>42745</c:v>
                </c:pt>
                <c:pt idx="1051">
                  <c:v>42746</c:v>
                </c:pt>
                <c:pt idx="1052">
                  <c:v>42747</c:v>
                </c:pt>
                <c:pt idx="1053">
                  <c:v>42748</c:v>
                </c:pt>
                <c:pt idx="1054">
                  <c:v>42751</c:v>
                </c:pt>
                <c:pt idx="1055">
                  <c:v>42752</c:v>
                </c:pt>
                <c:pt idx="1056">
                  <c:v>42753</c:v>
                </c:pt>
                <c:pt idx="1057">
                  <c:v>42754</c:v>
                </c:pt>
                <c:pt idx="1058">
                  <c:v>42755</c:v>
                </c:pt>
                <c:pt idx="1059">
                  <c:v>42758</c:v>
                </c:pt>
                <c:pt idx="1060">
                  <c:v>42759</c:v>
                </c:pt>
                <c:pt idx="1061">
                  <c:v>42760</c:v>
                </c:pt>
                <c:pt idx="1062">
                  <c:v>42761</c:v>
                </c:pt>
                <c:pt idx="1063">
                  <c:v>42762</c:v>
                </c:pt>
                <c:pt idx="1064">
                  <c:v>42765</c:v>
                </c:pt>
                <c:pt idx="1065">
                  <c:v>42766</c:v>
                </c:pt>
                <c:pt idx="1066">
                  <c:v>42767</c:v>
                </c:pt>
                <c:pt idx="1067">
                  <c:v>42768</c:v>
                </c:pt>
                <c:pt idx="1068">
                  <c:v>42769</c:v>
                </c:pt>
                <c:pt idx="1069">
                  <c:v>42772</c:v>
                </c:pt>
                <c:pt idx="1070">
                  <c:v>42773</c:v>
                </c:pt>
                <c:pt idx="1071">
                  <c:v>42774</c:v>
                </c:pt>
                <c:pt idx="1072">
                  <c:v>42775</c:v>
                </c:pt>
                <c:pt idx="1073">
                  <c:v>42776</c:v>
                </c:pt>
                <c:pt idx="1074">
                  <c:v>42779</c:v>
                </c:pt>
                <c:pt idx="1075">
                  <c:v>42780</c:v>
                </c:pt>
                <c:pt idx="1076">
                  <c:v>42781</c:v>
                </c:pt>
                <c:pt idx="1077">
                  <c:v>42782</c:v>
                </c:pt>
                <c:pt idx="1078">
                  <c:v>42783</c:v>
                </c:pt>
                <c:pt idx="1079">
                  <c:v>42786</c:v>
                </c:pt>
                <c:pt idx="1080">
                  <c:v>42787</c:v>
                </c:pt>
                <c:pt idx="1081">
                  <c:v>42788</c:v>
                </c:pt>
                <c:pt idx="1082">
                  <c:v>42789</c:v>
                </c:pt>
                <c:pt idx="1083">
                  <c:v>42790</c:v>
                </c:pt>
                <c:pt idx="1084">
                  <c:v>42793</c:v>
                </c:pt>
                <c:pt idx="1085">
                  <c:v>42794</c:v>
                </c:pt>
                <c:pt idx="1086">
                  <c:v>42795</c:v>
                </c:pt>
                <c:pt idx="1087">
                  <c:v>42796</c:v>
                </c:pt>
                <c:pt idx="1088">
                  <c:v>42797</c:v>
                </c:pt>
                <c:pt idx="1089">
                  <c:v>42800</c:v>
                </c:pt>
                <c:pt idx="1090">
                  <c:v>42801</c:v>
                </c:pt>
                <c:pt idx="1091">
                  <c:v>42802</c:v>
                </c:pt>
                <c:pt idx="1092">
                  <c:v>42803</c:v>
                </c:pt>
                <c:pt idx="1093">
                  <c:v>42804</c:v>
                </c:pt>
                <c:pt idx="1094">
                  <c:v>42807</c:v>
                </c:pt>
                <c:pt idx="1095">
                  <c:v>42808</c:v>
                </c:pt>
                <c:pt idx="1096">
                  <c:v>42809</c:v>
                </c:pt>
                <c:pt idx="1097">
                  <c:v>42810</c:v>
                </c:pt>
                <c:pt idx="1098">
                  <c:v>42811</c:v>
                </c:pt>
                <c:pt idx="1099">
                  <c:v>42814</c:v>
                </c:pt>
                <c:pt idx="1100">
                  <c:v>42815</c:v>
                </c:pt>
                <c:pt idx="1101">
                  <c:v>42816</c:v>
                </c:pt>
                <c:pt idx="1102">
                  <c:v>42817</c:v>
                </c:pt>
                <c:pt idx="1103">
                  <c:v>42818</c:v>
                </c:pt>
                <c:pt idx="1104">
                  <c:v>42821</c:v>
                </c:pt>
                <c:pt idx="1105">
                  <c:v>42822</c:v>
                </c:pt>
                <c:pt idx="1106">
                  <c:v>42823</c:v>
                </c:pt>
                <c:pt idx="1107">
                  <c:v>42824</c:v>
                </c:pt>
                <c:pt idx="1108">
                  <c:v>42825</c:v>
                </c:pt>
                <c:pt idx="1109">
                  <c:v>42828</c:v>
                </c:pt>
                <c:pt idx="1110">
                  <c:v>42829</c:v>
                </c:pt>
                <c:pt idx="1111">
                  <c:v>42830</c:v>
                </c:pt>
                <c:pt idx="1112">
                  <c:v>42831</c:v>
                </c:pt>
                <c:pt idx="1113">
                  <c:v>42832</c:v>
                </c:pt>
                <c:pt idx="1114">
                  <c:v>42835</c:v>
                </c:pt>
                <c:pt idx="1115">
                  <c:v>42836</c:v>
                </c:pt>
                <c:pt idx="1116">
                  <c:v>42837</c:v>
                </c:pt>
                <c:pt idx="1117">
                  <c:v>42838</c:v>
                </c:pt>
                <c:pt idx="1118">
                  <c:v>42839</c:v>
                </c:pt>
                <c:pt idx="1119">
                  <c:v>42842</c:v>
                </c:pt>
                <c:pt idx="1120">
                  <c:v>42843</c:v>
                </c:pt>
                <c:pt idx="1121">
                  <c:v>42844</c:v>
                </c:pt>
                <c:pt idx="1122">
                  <c:v>42845</c:v>
                </c:pt>
                <c:pt idx="1123">
                  <c:v>42846</c:v>
                </c:pt>
                <c:pt idx="1124">
                  <c:v>42849</c:v>
                </c:pt>
                <c:pt idx="1125">
                  <c:v>42850</c:v>
                </c:pt>
                <c:pt idx="1126">
                  <c:v>42851</c:v>
                </c:pt>
                <c:pt idx="1127">
                  <c:v>42852</c:v>
                </c:pt>
                <c:pt idx="1128">
                  <c:v>42853</c:v>
                </c:pt>
                <c:pt idx="1129">
                  <c:v>42856</c:v>
                </c:pt>
                <c:pt idx="1130">
                  <c:v>42857</c:v>
                </c:pt>
                <c:pt idx="1131">
                  <c:v>42858</c:v>
                </c:pt>
                <c:pt idx="1132">
                  <c:v>42859</c:v>
                </c:pt>
                <c:pt idx="1133">
                  <c:v>42860</c:v>
                </c:pt>
                <c:pt idx="1134">
                  <c:v>42863</c:v>
                </c:pt>
                <c:pt idx="1135">
                  <c:v>42864</c:v>
                </c:pt>
                <c:pt idx="1136">
                  <c:v>42865</c:v>
                </c:pt>
                <c:pt idx="1137">
                  <c:v>42866</c:v>
                </c:pt>
                <c:pt idx="1138">
                  <c:v>42867</c:v>
                </c:pt>
                <c:pt idx="1139">
                  <c:v>42870</c:v>
                </c:pt>
                <c:pt idx="1140">
                  <c:v>42871</c:v>
                </c:pt>
                <c:pt idx="1141">
                  <c:v>42872</c:v>
                </c:pt>
                <c:pt idx="1142">
                  <c:v>42873</c:v>
                </c:pt>
                <c:pt idx="1143">
                  <c:v>42874</c:v>
                </c:pt>
                <c:pt idx="1144">
                  <c:v>42877</c:v>
                </c:pt>
                <c:pt idx="1145">
                  <c:v>42878</c:v>
                </c:pt>
                <c:pt idx="1146">
                  <c:v>42879</c:v>
                </c:pt>
                <c:pt idx="1147">
                  <c:v>42880</c:v>
                </c:pt>
                <c:pt idx="1148">
                  <c:v>42881</c:v>
                </c:pt>
                <c:pt idx="1149">
                  <c:v>42884</c:v>
                </c:pt>
                <c:pt idx="1150">
                  <c:v>42885</c:v>
                </c:pt>
                <c:pt idx="1151">
                  <c:v>42886</c:v>
                </c:pt>
                <c:pt idx="1152">
                  <c:v>42887</c:v>
                </c:pt>
                <c:pt idx="1153">
                  <c:v>42888</c:v>
                </c:pt>
                <c:pt idx="1154">
                  <c:v>42891</c:v>
                </c:pt>
                <c:pt idx="1155">
                  <c:v>42892</c:v>
                </c:pt>
                <c:pt idx="1156">
                  <c:v>42893</c:v>
                </c:pt>
                <c:pt idx="1157">
                  <c:v>42894</c:v>
                </c:pt>
                <c:pt idx="1158">
                  <c:v>42895</c:v>
                </c:pt>
                <c:pt idx="1159">
                  <c:v>42898</c:v>
                </c:pt>
                <c:pt idx="1160">
                  <c:v>42899</c:v>
                </c:pt>
                <c:pt idx="1161">
                  <c:v>42900</c:v>
                </c:pt>
                <c:pt idx="1162">
                  <c:v>42901</c:v>
                </c:pt>
                <c:pt idx="1163">
                  <c:v>42902</c:v>
                </c:pt>
                <c:pt idx="1164">
                  <c:v>42905</c:v>
                </c:pt>
                <c:pt idx="1165">
                  <c:v>42906</c:v>
                </c:pt>
                <c:pt idx="1166">
                  <c:v>42907</c:v>
                </c:pt>
                <c:pt idx="1167">
                  <c:v>42908</c:v>
                </c:pt>
                <c:pt idx="1168">
                  <c:v>42909</c:v>
                </c:pt>
                <c:pt idx="1169">
                  <c:v>42912</c:v>
                </c:pt>
                <c:pt idx="1170">
                  <c:v>42913</c:v>
                </c:pt>
                <c:pt idx="1171">
                  <c:v>42914</c:v>
                </c:pt>
                <c:pt idx="1172">
                  <c:v>42915</c:v>
                </c:pt>
                <c:pt idx="1173">
                  <c:v>42916</c:v>
                </c:pt>
                <c:pt idx="1174">
                  <c:v>42919</c:v>
                </c:pt>
                <c:pt idx="1175">
                  <c:v>42920</c:v>
                </c:pt>
                <c:pt idx="1176">
                  <c:v>42921</c:v>
                </c:pt>
                <c:pt idx="1177">
                  <c:v>42922</c:v>
                </c:pt>
                <c:pt idx="1178">
                  <c:v>42923</c:v>
                </c:pt>
                <c:pt idx="1179">
                  <c:v>42926</c:v>
                </c:pt>
                <c:pt idx="1180">
                  <c:v>42927</c:v>
                </c:pt>
                <c:pt idx="1181">
                  <c:v>42928</c:v>
                </c:pt>
                <c:pt idx="1182">
                  <c:v>42929</c:v>
                </c:pt>
                <c:pt idx="1183">
                  <c:v>42930</c:v>
                </c:pt>
                <c:pt idx="1184">
                  <c:v>42933</c:v>
                </c:pt>
                <c:pt idx="1185">
                  <c:v>42934</c:v>
                </c:pt>
                <c:pt idx="1186">
                  <c:v>42935</c:v>
                </c:pt>
                <c:pt idx="1187">
                  <c:v>42936</c:v>
                </c:pt>
                <c:pt idx="1188">
                  <c:v>42937</c:v>
                </c:pt>
                <c:pt idx="1189">
                  <c:v>42940</c:v>
                </c:pt>
                <c:pt idx="1190">
                  <c:v>42941</c:v>
                </c:pt>
                <c:pt idx="1191">
                  <c:v>42942</c:v>
                </c:pt>
                <c:pt idx="1192">
                  <c:v>42943</c:v>
                </c:pt>
                <c:pt idx="1193">
                  <c:v>42944</c:v>
                </c:pt>
                <c:pt idx="1194">
                  <c:v>42947</c:v>
                </c:pt>
                <c:pt idx="1195">
                  <c:v>42948</c:v>
                </c:pt>
                <c:pt idx="1196">
                  <c:v>42949</c:v>
                </c:pt>
                <c:pt idx="1197">
                  <c:v>42950</c:v>
                </c:pt>
                <c:pt idx="1198">
                  <c:v>42951</c:v>
                </c:pt>
                <c:pt idx="1199">
                  <c:v>42954</c:v>
                </c:pt>
                <c:pt idx="1200">
                  <c:v>42955</c:v>
                </c:pt>
                <c:pt idx="1201">
                  <c:v>42956</c:v>
                </c:pt>
                <c:pt idx="1202">
                  <c:v>42957</c:v>
                </c:pt>
                <c:pt idx="1203">
                  <c:v>42958</c:v>
                </c:pt>
                <c:pt idx="1204">
                  <c:v>42961</c:v>
                </c:pt>
                <c:pt idx="1205">
                  <c:v>42962</c:v>
                </c:pt>
                <c:pt idx="1206">
                  <c:v>42963</c:v>
                </c:pt>
                <c:pt idx="1207">
                  <c:v>42964</c:v>
                </c:pt>
                <c:pt idx="1208">
                  <c:v>42965</c:v>
                </c:pt>
                <c:pt idx="1209">
                  <c:v>42968</c:v>
                </c:pt>
                <c:pt idx="1210">
                  <c:v>42969</c:v>
                </c:pt>
                <c:pt idx="1211">
                  <c:v>42970</c:v>
                </c:pt>
                <c:pt idx="1212">
                  <c:v>42971</c:v>
                </c:pt>
                <c:pt idx="1213">
                  <c:v>42972</c:v>
                </c:pt>
                <c:pt idx="1214">
                  <c:v>42975</c:v>
                </c:pt>
                <c:pt idx="1215">
                  <c:v>42976</c:v>
                </c:pt>
                <c:pt idx="1216">
                  <c:v>42977</c:v>
                </c:pt>
                <c:pt idx="1217">
                  <c:v>42978</c:v>
                </c:pt>
                <c:pt idx="1218">
                  <c:v>42979</c:v>
                </c:pt>
                <c:pt idx="1219">
                  <c:v>42982</c:v>
                </c:pt>
                <c:pt idx="1220">
                  <c:v>42983</c:v>
                </c:pt>
                <c:pt idx="1221">
                  <c:v>42984</c:v>
                </c:pt>
                <c:pt idx="1222">
                  <c:v>42985</c:v>
                </c:pt>
                <c:pt idx="1223">
                  <c:v>42986</c:v>
                </c:pt>
                <c:pt idx="1224">
                  <c:v>42989</c:v>
                </c:pt>
                <c:pt idx="1225">
                  <c:v>42990</c:v>
                </c:pt>
                <c:pt idx="1226">
                  <c:v>42991</c:v>
                </c:pt>
                <c:pt idx="1227">
                  <c:v>42992</c:v>
                </c:pt>
                <c:pt idx="1228">
                  <c:v>42993</c:v>
                </c:pt>
                <c:pt idx="1229">
                  <c:v>42996</c:v>
                </c:pt>
                <c:pt idx="1230">
                  <c:v>42997</c:v>
                </c:pt>
                <c:pt idx="1231">
                  <c:v>42998</c:v>
                </c:pt>
                <c:pt idx="1232">
                  <c:v>42999</c:v>
                </c:pt>
                <c:pt idx="1233">
                  <c:v>43000</c:v>
                </c:pt>
                <c:pt idx="1234">
                  <c:v>43003</c:v>
                </c:pt>
                <c:pt idx="1235">
                  <c:v>43004</c:v>
                </c:pt>
                <c:pt idx="1236">
                  <c:v>43005</c:v>
                </c:pt>
                <c:pt idx="1237">
                  <c:v>43006</c:v>
                </c:pt>
                <c:pt idx="1238">
                  <c:v>43007</c:v>
                </c:pt>
                <c:pt idx="1239">
                  <c:v>43010</c:v>
                </c:pt>
                <c:pt idx="1240">
                  <c:v>43011</c:v>
                </c:pt>
                <c:pt idx="1241">
                  <c:v>43012</c:v>
                </c:pt>
                <c:pt idx="1242">
                  <c:v>43013</c:v>
                </c:pt>
                <c:pt idx="1243">
                  <c:v>43014</c:v>
                </c:pt>
                <c:pt idx="1244">
                  <c:v>43017</c:v>
                </c:pt>
                <c:pt idx="1245">
                  <c:v>43018</c:v>
                </c:pt>
                <c:pt idx="1246">
                  <c:v>43019</c:v>
                </c:pt>
                <c:pt idx="1247">
                  <c:v>43020</c:v>
                </c:pt>
                <c:pt idx="1248">
                  <c:v>43021</c:v>
                </c:pt>
                <c:pt idx="1249">
                  <c:v>43024</c:v>
                </c:pt>
                <c:pt idx="1250">
                  <c:v>43025</c:v>
                </c:pt>
                <c:pt idx="1251">
                  <c:v>43026</c:v>
                </c:pt>
                <c:pt idx="1252">
                  <c:v>43027</c:v>
                </c:pt>
                <c:pt idx="1253">
                  <c:v>43028</c:v>
                </c:pt>
                <c:pt idx="1254">
                  <c:v>43031</c:v>
                </c:pt>
                <c:pt idx="1255">
                  <c:v>43032</c:v>
                </c:pt>
                <c:pt idx="1256">
                  <c:v>43033</c:v>
                </c:pt>
                <c:pt idx="1257">
                  <c:v>43034</c:v>
                </c:pt>
                <c:pt idx="1258">
                  <c:v>43035</c:v>
                </c:pt>
                <c:pt idx="1259">
                  <c:v>43038</c:v>
                </c:pt>
                <c:pt idx="1260">
                  <c:v>43039</c:v>
                </c:pt>
                <c:pt idx="1261">
                  <c:v>43040</c:v>
                </c:pt>
                <c:pt idx="1262">
                  <c:v>43041</c:v>
                </c:pt>
                <c:pt idx="1263">
                  <c:v>43042</c:v>
                </c:pt>
                <c:pt idx="1264">
                  <c:v>43045</c:v>
                </c:pt>
                <c:pt idx="1265">
                  <c:v>43046</c:v>
                </c:pt>
                <c:pt idx="1266">
                  <c:v>43047</c:v>
                </c:pt>
                <c:pt idx="1267">
                  <c:v>43048</c:v>
                </c:pt>
                <c:pt idx="1268">
                  <c:v>43049</c:v>
                </c:pt>
                <c:pt idx="1269">
                  <c:v>43052</c:v>
                </c:pt>
                <c:pt idx="1270">
                  <c:v>43053</c:v>
                </c:pt>
                <c:pt idx="1271">
                  <c:v>43054</c:v>
                </c:pt>
                <c:pt idx="1272">
                  <c:v>43055</c:v>
                </c:pt>
                <c:pt idx="1273">
                  <c:v>43056</c:v>
                </c:pt>
                <c:pt idx="1274">
                  <c:v>43059</c:v>
                </c:pt>
                <c:pt idx="1275">
                  <c:v>43060</c:v>
                </c:pt>
                <c:pt idx="1276">
                  <c:v>43061</c:v>
                </c:pt>
                <c:pt idx="1277">
                  <c:v>43062</c:v>
                </c:pt>
                <c:pt idx="1278">
                  <c:v>43063</c:v>
                </c:pt>
                <c:pt idx="1279">
                  <c:v>43066</c:v>
                </c:pt>
                <c:pt idx="1280">
                  <c:v>43067</c:v>
                </c:pt>
                <c:pt idx="1281">
                  <c:v>43068</c:v>
                </c:pt>
                <c:pt idx="1282">
                  <c:v>43069</c:v>
                </c:pt>
                <c:pt idx="1283">
                  <c:v>43070</c:v>
                </c:pt>
                <c:pt idx="1284">
                  <c:v>43073</c:v>
                </c:pt>
                <c:pt idx="1285">
                  <c:v>43074</c:v>
                </c:pt>
                <c:pt idx="1286">
                  <c:v>43075</c:v>
                </c:pt>
                <c:pt idx="1287">
                  <c:v>43076</c:v>
                </c:pt>
                <c:pt idx="1288">
                  <c:v>43077</c:v>
                </c:pt>
                <c:pt idx="1289">
                  <c:v>43080</c:v>
                </c:pt>
                <c:pt idx="1290">
                  <c:v>43081</c:v>
                </c:pt>
                <c:pt idx="1291">
                  <c:v>43082</c:v>
                </c:pt>
                <c:pt idx="1292">
                  <c:v>43083</c:v>
                </c:pt>
                <c:pt idx="1293">
                  <c:v>43084</c:v>
                </c:pt>
                <c:pt idx="1294">
                  <c:v>43087</c:v>
                </c:pt>
                <c:pt idx="1295">
                  <c:v>43088</c:v>
                </c:pt>
                <c:pt idx="1296">
                  <c:v>43089</c:v>
                </c:pt>
                <c:pt idx="1297">
                  <c:v>43090</c:v>
                </c:pt>
                <c:pt idx="1298">
                  <c:v>43091</c:v>
                </c:pt>
                <c:pt idx="1299">
                  <c:v>43094</c:v>
                </c:pt>
                <c:pt idx="1300">
                  <c:v>43095</c:v>
                </c:pt>
                <c:pt idx="1301">
                  <c:v>43096</c:v>
                </c:pt>
                <c:pt idx="1302">
                  <c:v>43097</c:v>
                </c:pt>
                <c:pt idx="1303">
                  <c:v>43098</c:v>
                </c:pt>
                <c:pt idx="1304">
                  <c:v>43101</c:v>
                </c:pt>
                <c:pt idx="1305">
                  <c:v>43102</c:v>
                </c:pt>
                <c:pt idx="1306">
                  <c:v>43103</c:v>
                </c:pt>
                <c:pt idx="1307">
                  <c:v>43104</c:v>
                </c:pt>
                <c:pt idx="1308">
                  <c:v>43105</c:v>
                </c:pt>
                <c:pt idx="1309">
                  <c:v>43108</c:v>
                </c:pt>
                <c:pt idx="1310">
                  <c:v>43109</c:v>
                </c:pt>
                <c:pt idx="1311">
                  <c:v>43110</c:v>
                </c:pt>
                <c:pt idx="1312">
                  <c:v>43111</c:v>
                </c:pt>
                <c:pt idx="1313">
                  <c:v>43112</c:v>
                </c:pt>
                <c:pt idx="1314">
                  <c:v>43115</c:v>
                </c:pt>
                <c:pt idx="1315">
                  <c:v>43116</c:v>
                </c:pt>
                <c:pt idx="1316">
                  <c:v>43117</c:v>
                </c:pt>
                <c:pt idx="1317">
                  <c:v>43118</c:v>
                </c:pt>
                <c:pt idx="1318">
                  <c:v>43119</c:v>
                </c:pt>
                <c:pt idx="1319">
                  <c:v>43122</c:v>
                </c:pt>
                <c:pt idx="1320">
                  <c:v>43123</c:v>
                </c:pt>
                <c:pt idx="1321">
                  <c:v>43124</c:v>
                </c:pt>
                <c:pt idx="1322">
                  <c:v>43125</c:v>
                </c:pt>
                <c:pt idx="1323">
                  <c:v>43126</c:v>
                </c:pt>
                <c:pt idx="1324">
                  <c:v>43129</c:v>
                </c:pt>
                <c:pt idx="1325">
                  <c:v>43130</c:v>
                </c:pt>
                <c:pt idx="1326">
                  <c:v>43131</c:v>
                </c:pt>
                <c:pt idx="1327">
                  <c:v>43132</c:v>
                </c:pt>
                <c:pt idx="1328">
                  <c:v>43133</c:v>
                </c:pt>
                <c:pt idx="1329">
                  <c:v>43136</c:v>
                </c:pt>
                <c:pt idx="1330">
                  <c:v>43137</c:v>
                </c:pt>
                <c:pt idx="1331">
                  <c:v>43138</c:v>
                </c:pt>
                <c:pt idx="1332">
                  <c:v>43139</c:v>
                </c:pt>
                <c:pt idx="1333">
                  <c:v>43140</c:v>
                </c:pt>
                <c:pt idx="1334">
                  <c:v>43143</c:v>
                </c:pt>
                <c:pt idx="1335">
                  <c:v>43144</c:v>
                </c:pt>
                <c:pt idx="1336">
                  <c:v>43145</c:v>
                </c:pt>
                <c:pt idx="1337">
                  <c:v>43146</c:v>
                </c:pt>
                <c:pt idx="1338">
                  <c:v>43147</c:v>
                </c:pt>
                <c:pt idx="1339">
                  <c:v>43150</c:v>
                </c:pt>
                <c:pt idx="1340">
                  <c:v>43151</c:v>
                </c:pt>
                <c:pt idx="1341">
                  <c:v>43152</c:v>
                </c:pt>
                <c:pt idx="1342">
                  <c:v>43153</c:v>
                </c:pt>
                <c:pt idx="1343">
                  <c:v>43154</c:v>
                </c:pt>
                <c:pt idx="1344">
                  <c:v>43157</c:v>
                </c:pt>
                <c:pt idx="1345">
                  <c:v>43158</c:v>
                </c:pt>
                <c:pt idx="1346">
                  <c:v>43159</c:v>
                </c:pt>
                <c:pt idx="1347">
                  <c:v>43160</c:v>
                </c:pt>
                <c:pt idx="1348">
                  <c:v>43161</c:v>
                </c:pt>
                <c:pt idx="1349">
                  <c:v>43164</c:v>
                </c:pt>
                <c:pt idx="1350">
                  <c:v>43165</c:v>
                </c:pt>
                <c:pt idx="1351">
                  <c:v>43166</c:v>
                </c:pt>
                <c:pt idx="1352">
                  <c:v>43167</c:v>
                </c:pt>
                <c:pt idx="1353">
                  <c:v>43168</c:v>
                </c:pt>
                <c:pt idx="1354">
                  <c:v>43171</c:v>
                </c:pt>
                <c:pt idx="1355">
                  <c:v>43172</c:v>
                </c:pt>
                <c:pt idx="1356">
                  <c:v>43173</c:v>
                </c:pt>
                <c:pt idx="1357">
                  <c:v>43174</c:v>
                </c:pt>
                <c:pt idx="1358">
                  <c:v>43175</c:v>
                </c:pt>
                <c:pt idx="1359">
                  <c:v>43178</c:v>
                </c:pt>
                <c:pt idx="1360">
                  <c:v>43179</c:v>
                </c:pt>
                <c:pt idx="1361">
                  <c:v>43180</c:v>
                </c:pt>
                <c:pt idx="1362">
                  <c:v>43181</c:v>
                </c:pt>
                <c:pt idx="1363">
                  <c:v>43182</c:v>
                </c:pt>
                <c:pt idx="1364">
                  <c:v>43185</c:v>
                </c:pt>
                <c:pt idx="1365">
                  <c:v>43186</c:v>
                </c:pt>
                <c:pt idx="1366">
                  <c:v>43187</c:v>
                </c:pt>
                <c:pt idx="1367">
                  <c:v>43188</c:v>
                </c:pt>
                <c:pt idx="1368">
                  <c:v>43189</c:v>
                </c:pt>
                <c:pt idx="1369">
                  <c:v>43192</c:v>
                </c:pt>
                <c:pt idx="1370">
                  <c:v>43193</c:v>
                </c:pt>
                <c:pt idx="1371">
                  <c:v>43194</c:v>
                </c:pt>
                <c:pt idx="1372">
                  <c:v>43195</c:v>
                </c:pt>
                <c:pt idx="1373">
                  <c:v>43196</c:v>
                </c:pt>
                <c:pt idx="1374">
                  <c:v>43199</c:v>
                </c:pt>
                <c:pt idx="1375">
                  <c:v>43200</c:v>
                </c:pt>
                <c:pt idx="1376">
                  <c:v>43201</c:v>
                </c:pt>
                <c:pt idx="1377">
                  <c:v>43202</c:v>
                </c:pt>
                <c:pt idx="1378">
                  <c:v>43203</c:v>
                </c:pt>
                <c:pt idx="1379">
                  <c:v>43206</c:v>
                </c:pt>
                <c:pt idx="1380">
                  <c:v>43207</c:v>
                </c:pt>
                <c:pt idx="1381">
                  <c:v>43208</c:v>
                </c:pt>
                <c:pt idx="1382">
                  <c:v>43209</c:v>
                </c:pt>
                <c:pt idx="1383">
                  <c:v>43210</c:v>
                </c:pt>
                <c:pt idx="1384">
                  <c:v>43213</c:v>
                </c:pt>
                <c:pt idx="1385">
                  <c:v>43214</c:v>
                </c:pt>
                <c:pt idx="1386">
                  <c:v>43215</c:v>
                </c:pt>
                <c:pt idx="1387">
                  <c:v>43216</c:v>
                </c:pt>
                <c:pt idx="1388">
                  <c:v>43217</c:v>
                </c:pt>
                <c:pt idx="1389">
                  <c:v>43220</c:v>
                </c:pt>
                <c:pt idx="1390">
                  <c:v>43221</c:v>
                </c:pt>
                <c:pt idx="1391">
                  <c:v>43222</c:v>
                </c:pt>
                <c:pt idx="1392">
                  <c:v>43223</c:v>
                </c:pt>
                <c:pt idx="1393">
                  <c:v>43224</c:v>
                </c:pt>
                <c:pt idx="1394">
                  <c:v>43227</c:v>
                </c:pt>
                <c:pt idx="1395">
                  <c:v>43228</c:v>
                </c:pt>
                <c:pt idx="1396">
                  <c:v>43229</c:v>
                </c:pt>
                <c:pt idx="1397">
                  <c:v>43230</c:v>
                </c:pt>
                <c:pt idx="1398">
                  <c:v>43231</c:v>
                </c:pt>
                <c:pt idx="1399">
                  <c:v>43234</c:v>
                </c:pt>
                <c:pt idx="1400">
                  <c:v>43235</c:v>
                </c:pt>
                <c:pt idx="1401">
                  <c:v>43236</c:v>
                </c:pt>
                <c:pt idx="1402">
                  <c:v>43237</c:v>
                </c:pt>
                <c:pt idx="1403">
                  <c:v>43238</c:v>
                </c:pt>
                <c:pt idx="1404">
                  <c:v>43241</c:v>
                </c:pt>
                <c:pt idx="1405">
                  <c:v>43242</c:v>
                </c:pt>
                <c:pt idx="1406">
                  <c:v>43243</c:v>
                </c:pt>
                <c:pt idx="1407">
                  <c:v>43244</c:v>
                </c:pt>
                <c:pt idx="1408">
                  <c:v>43245</c:v>
                </c:pt>
                <c:pt idx="1409">
                  <c:v>43248</c:v>
                </c:pt>
                <c:pt idx="1410">
                  <c:v>43249</c:v>
                </c:pt>
                <c:pt idx="1411">
                  <c:v>43250</c:v>
                </c:pt>
                <c:pt idx="1412">
                  <c:v>43251</c:v>
                </c:pt>
                <c:pt idx="1413">
                  <c:v>43252</c:v>
                </c:pt>
                <c:pt idx="1414">
                  <c:v>43255</c:v>
                </c:pt>
                <c:pt idx="1415">
                  <c:v>43256</c:v>
                </c:pt>
                <c:pt idx="1416">
                  <c:v>43257</c:v>
                </c:pt>
                <c:pt idx="1417">
                  <c:v>43258</c:v>
                </c:pt>
                <c:pt idx="1418">
                  <c:v>43259</c:v>
                </c:pt>
                <c:pt idx="1419">
                  <c:v>43262</c:v>
                </c:pt>
                <c:pt idx="1420">
                  <c:v>43263</c:v>
                </c:pt>
                <c:pt idx="1421">
                  <c:v>43264</c:v>
                </c:pt>
                <c:pt idx="1422">
                  <c:v>43265</c:v>
                </c:pt>
                <c:pt idx="1423">
                  <c:v>43266</c:v>
                </c:pt>
                <c:pt idx="1424">
                  <c:v>43269</c:v>
                </c:pt>
                <c:pt idx="1425">
                  <c:v>43270</c:v>
                </c:pt>
                <c:pt idx="1426">
                  <c:v>43271</c:v>
                </c:pt>
                <c:pt idx="1427">
                  <c:v>43272</c:v>
                </c:pt>
                <c:pt idx="1428">
                  <c:v>43273</c:v>
                </c:pt>
                <c:pt idx="1429">
                  <c:v>43276</c:v>
                </c:pt>
                <c:pt idx="1430">
                  <c:v>43277</c:v>
                </c:pt>
                <c:pt idx="1431">
                  <c:v>43278</c:v>
                </c:pt>
                <c:pt idx="1432">
                  <c:v>43279</c:v>
                </c:pt>
                <c:pt idx="1433">
                  <c:v>43280</c:v>
                </c:pt>
                <c:pt idx="1434">
                  <c:v>43283</c:v>
                </c:pt>
                <c:pt idx="1435">
                  <c:v>43284</c:v>
                </c:pt>
                <c:pt idx="1436">
                  <c:v>43285</c:v>
                </c:pt>
                <c:pt idx="1437">
                  <c:v>43286</c:v>
                </c:pt>
                <c:pt idx="1438">
                  <c:v>43287</c:v>
                </c:pt>
                <c:pt idx="1439">
                  <c:v>43290</c:v>
                </c:pt>
                <c:pt idx="1440">
                  <c:v>43291</c:v>
                </c:pt>
                <c:pt idx="1441">
                  <c:v>43292</c:v>
                </c:pt>
                <c:pt idx="1442">
                  <c:v>43293</c:v>
                </c:pt>
                <c:pt idx="1443">
                  <c:v>43294</c:v>
                </c:pt>
                <c:pt idx="1444">
                  <c:v>43297</c:v>
                </c:pt>
                <c:pt idx="1445">
                  <c:v>43298</c:v>
                </c:pt>
                <c:pt idx="1446">
                  <c:v>43299</c:v>
                </c:pt>
                <c:pt idx="1447">
                  <c:v>43300</c:v>
                </c:pt>
                <c:pt idx="1448">
                  <c:v>43301</c:v>
                </c:pt>
                <c:pt idx="1449">
                  <c:v>43304</c:v>
                </c:pt>
                <c:pt idx="1450">
                  <c:v>43305</c:v>
                </c:pt>
                <c:pt idx="1451">
                  <c:v>43306</c:v>
                </c:pt>
                <c:pt idx="1452">
                  <c:v>43307</c:v>
                </c:pt>
                <c:pt idx="1453">
                  <c:v>43308</c:v>
                </c:pt>
                <c:pt idx="1454">
                  <c:v>43311</c:v>
                </c:pt>
                <c:pt idx="1455">
                  <c:v>43312</c:v>
                </c:pt>
                <c:pt idx="1456">
                  <c:v>43313</c:v>
                </c:pt>
                <c:pt idx="1457">
                  <c:v>43314</c:v>
                </c:pt>
                <c:pt idx="1458">
                  <c:v>43315</c:v>
                </c:pt>
                <c:pt idx="1459">
                  <c:v>43318</c:v>
                </c:pt>
                <c:pt idx="1460">
                  <c:v>43319</c:v>
                </c:pt>
                <c:pt idx="1461">
                  <c:v>43320</c:v>
                </c:pt>
                <c:pt idx="1462">
                  <c:v>43321</c:v>
                </c:pt>
                <c:pt idx="1463">
                  <c:v>43322</c:v>
                </c:pt>
                <c:pt idx="1464">
                  <c:v>43325</c:v>
                </c:pt>
                <c:pt idx="1465">
                  <c:v>43326</c:v>
                </c:pt>
                <c:pt idx="1466">
                  <c:v>43327</c:v>
                </c:pt>
                <c:pt idx="1467">
                  <c:v>43328</c:v>
                </c:pt>
                <c:pt idx="1468">
                  <c:v>43329</c:v>
                </c:pt>
                <c:pt idx="1469">
                  <c:v>43332</c:v>
                </c:pt>
                <c:pt idx="1470">
                  <c:v>43333</c:v>
                </c:pt>
                <c:pt idx="1471">
                  <c:v>43334</c:v>
                </c:pt>
                <c:pt idx="1472">
                  <c:v>43335</c:v>
                </c:pt>
                <c:pt idx="1473">
                  <c:v>43336</c:v>
                </c:pt>
                <c:pt idx="1474">
                  <c:v>43339</c:v>
                </c:pt>
                <c:pt idx="1475">
                  <c:v>43340</c:v>
                </c:pt>
                <c:pt idx="1476">
                  <c:v>43341</c:v>
                </c:pt>
                <c:pt idx="1477">
                  <c:v>43342</c:v>
                </c:pt>
                <c:pt idx="1478">
                  <c:v>43343</c:v>
                </c:pt>
                <c:pt idx="1479">
                  <c:v>43346</c:v>
                </c:pt>
                <c:pt idx="1480">
                  <c:v>43347</c:v>
                </c:pt>
                <c:pt idx="1481">
                  <c:v>43348</c:v>
                </c:pt>
                <c:pt idx="1482">
                  <c:v>43349</c:v>
                </c:pt>
                <c:pt idx="1483">
                  <c:v>43350</c:v>
                </c:pt>
                <c:pt idx="1484">
                  <c:v>43353</c:v>
                </c:pt>
                <c:pt idx="1485">
                  <c:v>43354</c:v>
                </c:pt>
                <c:pt idx="1486">
                  <c:v>43355</c:v>
                </c:pt>
                <c:pt idx="1487">
                  <c:v>43356</c:v>
                </c:pt>
                <c:pt idx="1488">
                  <c:v>43357</c:v>
                </c:pt>
                <c:pt idx="1489">
                  <c:v>43360</c:v>
                </c:pt>
                <c:pt idx="1490">
                  <c:v>43361</c:v>
                </c:pt>
                <c:pt idx="1491">
                  <c:v>43362</c:v>
                </c:pt>
                <c:pt idx="1492">
                  <c:v>43363</c:v>
                </c:pt>
                <c:pt idx="1493">
                  <c:v>43364</c:v>
                </c:pt>
                <c:pt idx="1494">
                  <c:v>43367</c:v>
                </c:pt>
                <c:pt idx="1495">
                  <c:v>43368</c:v>
                </c:pt>
                <c:pt idx="1496">
                  <c:v>43369</c:v>
                </c:pt>
                <c:pt idx="1497">
                  <c:v>43370</c:v>
                </c:pt>
                <c:pt idx="1498">
                  <c:v>43371</c:v>
                </c:pt>
                <c:pt idx="1499">
                  <c:v>43374</c:v>
                </c:pt>
                <c:pt idx="1500">
                  <c:v>43375</c:v>
                </c:pt>
                <c:pt idx="1501">
                  <c:v>43376</c:v>
                </c:pt>
                <c:pt idx="1502">
                  <c:v>43377</c:v>
                </c:pt>
                <c:pt idx="1503">
                  <c:v>43378</c:v>
                </c:pt>
                <c:pt idx="1504">
                  <c:v>43381</c:v>
                </c:pt>
                <c:pt idx="1505">
                  <c:v>43382</c:v>
                </c:pt>
                <c:pt idx="1506">
                  <c:v>43383</c:v>
                </c:pt>
                <c:pt idx="1507">
                  <c:v>43384</c:v>
                </c:pt>
                <c:pt idx="1508">
                  <c:v>43385</c:v>
                </c:pt>
                <c:pt idx="1509">
                  <c:v>43388</c:v>
                </c:pt>
                <c:pt idx="1510">
                  <c:v>43389</c:v>
                </c:pt>
                <c:pt idx="1511">
                  <c:v>43390</c:v>
                </c:pt>
                <c:pt idx="1512">
                  <c:v>43391</c:v>
                </c:pt>
                <c:pt idx="1513">
                  <c:v>43392</c:v>
                </c:pt>
                <c:pt idx="1514">
                  <c:v>43395</c:v>
                </c:pt>
                <c:pt idx="1515">
                  <c:v>43396</c:v>
                </c:pt>
                <c:pt idx="1516">
                  <c:v>43397</c:v>
                </c:pt>
                <c:pt idx="1517">
                  <c:v>43398</c:v>
                </c:pt>
                <c:pt idx="1518">
                  <c:v>43399</c:v>
                </c:pt>
                <c:pt idx="1519">
                  <c:v>43402</c:v>
                </c:pt>
                <c:pt idx="1520">
                  <c:v>43403</c:v>
                </c:pt>
                <c:pt idx="1521">
                  <c:v>43404</c:v>
                </c:pt>
                <c:pt idx="1522">
                  <c:v>43405</c:v>
                </c:pt>
                <c:pt idx="1523">
                  <c:v>43406</c:v>
                </c:pt>
                <c:pt idx="1524">
                  <c:v>43409</c:v>
                </c:pt>
                <c:pt idx="1525">
                  <c:v>43410</c:v>
                </c:pt>
                <c:pt idx="1526">
                  <c:v>43411</c:v>
                </c:pt>
                <c:pt idx="1527">
                  <c:v>43412</c:v>
                </c:pt>
                <c:pt idx="1528">
                  <c:v>43413</c:v>
                </c:pt>
                <c:pt idx="1529">
                  <c:v>43416</c:v>
                </c:pt>
                <c:pt idx="1530">
                  <c:v>43417</c:v>
                </c:pt>
                <c:pt idx="1531">
                  <c:v>43418</c:v>
                </c:pt>
                <c:pt idx="1532">
                  <c:v>43419</c:v>
                </c:pt>
                <c:pt idx="1533">
                  <c:v>43420</c:v>
                </c:pt>
                <c:pt idx="1534">
                  <c:v>43423</c:v>
                </c:pt>
                <c:pt idx="1535">
                  <c:v>43424</c:v>
                </c:pt>
                <c:pt idx="1536">
                  <c:v>43425</c:v>
                </c:pt>
                <c:pt idx="1537">
                  <c:v>43426</c:v>
                </c:pt>
                <c:pt idx="1538">
                  <c:v>43427</c:v>
                </c:pt>
                <c:pt idx="1539">
                  <c:v>43430</c:v>
                </c:pt>
                <c:pt idx="1540">
                  <c:v>43431</c:v>
                </c:pt>
                <c:pt idx="1541">
                  <c:v>43432</c:v>
                </c:pt>
                <c:pt idx="1542">
                  <c:v>43433</c:v>
                </c:pt>
                <c:pt idx="1543">
                  <c:v>43434</c:v>
                </c:pt>
                <c:pt idx="1544">
                  <c:v>43437</c:v>
                </c:pt>
                <c:pt idx="1545">
                  <c:v>43438</c:v>
                </c:pt>
                <c:pt idx="1546">
                  <c:v>43439</c:v>
                </c:pt>
                <c:pt idx="1547">
                  <c:v>43440</c:v>
                </c:pt>
                <c:pt idx="1548">
                  <c:v>43441</c:v>
                </c:pt>
                <c:pt idx="1549">
                  <c:v>43444</c:v>
                </c:pt>
                <c:pt idx="1550">
                  <c:v>43445</c:v>
                </c:pt>
                <c:pt idx="1551">
                  <c:v>43446</c:v>
                </c:pt>
                <c:pt idx="1552">
                  <c:v>43447</c:v>
                </c:pt>
                <c:pt idx="1553">
                  <c:v>43448</c:v>
                </c:pt>
                <c:pt idx="1554">
                  <c:v>43451</c:v>
                </c:pt>
                <c:pt idx="1555">
                  <c:v>43452</c:v>
                </c:pt>
                <c:pt idx="1556">
                  <c:v>43453</c:v>
                </c:pt>
                <c:pt idx="1557">
                  <c:v>43454</c:v>
                </c:pt>
                <c:pt idx="1558">
                  <c:v>43455</c:v>
                </c:pt>
                <c:pt idx="1559">
                  <c:v>43458</c:v>
                </c:pt>
                <c:pt idx="1560">
                  <c:v>43459</c:v>
                </c:pt>
                <c:pt idx="1561">
                  <c:v>43460</c:v>
                </c:pt>
                <c:pt idx="1562">
                  <c:v>43461</c:v>
                </c:pt>
                <c:pt idx="1563">
                  <c:v>43462</c:v>
                </c:pt>
                <c:pt idx="1564">
                  <c:v>43465</c:v>
                </c:pt>
                <c:pt idx="1565">
                  <c:v>43466</c:v>
                </c:pt>
                <c:pt idx="1566">
                  <c:v>43467</c:v>
                </c:pt>
                <c:pt idx="1567">
                  <c:v>43468</c:v>
                </c:pt>
                <c:pt idx="1568">
                  <c:v>43469</c:v>
                </c:pt>
                <c:pt idx="1569">
                  <c:v>43472</c:v>
                </c:pt>
                <c:pt idx="1570">
                  <c:v>43473</c:v>
                </c:pt>
                <c:pt idx="1571">
                  <c:v>43474</c:v>
                </c:pt>
                <c:pt idx="1572">
                  <c:v>43475</c:v>
                </c:pt>
                <c:pt idx="1573">
                  <c:v>43476</c:v>
                </c:pt>
                <c:pt idx="1574">
                  <c:v>43479</c:v>
                </c:pt>
                <c:pt idx="1575">
                  <c:v>43480</c:v>
                </c:pt>
                <c:pt idx="1576">
                  <c:v>43481</c:v>
                </c:pt>
                <c:pt idx="1577">
                  <c:v>43482</c:v>
                </c:pt>
                <c:pt idx="1578">
                  <c:v>43483</c:v>
                </c:pt>
                <c:pt idx="1579">
                  <c:v>43486</c:v>
                </c:pt>
                <c:pt idx="1580">
                  <c:v>43487</c:v>
                </c:pt>
                <c:pt idx="1581">
                  <c:v>43488</c:v>
                </c:pt>
                <c:pt idx="1582">
                  <c:v>43489</c:v>
                </c:pt>
                <c:pt idx="1583">
                  <c:v>43490</c:v>
                </c:pt>
                <c:pt idx="1584">
                  <c:v>43493</c:v>
                </c:pt>
                <c:pt idx="1585">
                  <c:v>43494</c:v>
                </c:pt>
                <c:pt idx="1586">
                  <c:v>43495</c:v>
                </c:pt>
                <c:pt idx="1587">
                  <c:v>43496</c:v>
                </c:pt>
                <c:pt idx="1588">
                  <c:v>43497</c:v>
                </c:pt>
                <c:pt idx="1589">
                  <c:v>43500</c:v>
                </c:pt>
                <c:pt idx="1590">
                  <c:v>43501</c:v>
                </c:pt>
                <c:pt idx="1591">
                  <c:v>43502</c:v>
                </c:pt>
                <c:pt idx="1592">
                  <c:v>43503</c:v>
                </c:pt>
                <c:pt idx="1593">
                  <c:v>43504</c:v>
                </c:pt>
                <c:pt idx="1594">
                  <c:v>43507</c:v>
                </c:pt>
                <c:pt idx="1595">
                  <c:v>43508</c:v>
                </c:pt>
                <c:pt idx="1596">
                  <c:v>43509</c:v>
                </c:pt>
                <c:pt idx="1597">
                  <c:v>43510</c:v>
                </c:pt>
                <c:pt idx="1598">
                  <c:v>43511</c:v>
                </c:pt>
                <c:pt idx="1599">
                  <c:v>43514</c:v>
                </c:pt>
                <c:pt idx="1600">
                  <c:v>43515</c:v>
                </c:pt>
                <c:pt idx="1601">
                  <c:v>43516</c:v>
                </c:pt>
                <c:pt idx="1602">
                  <c:v>43517</c:v>
                </c:pt>
                <c:pt idx="1603">
                  <c:v>43518</c:v>
                </c:pt>
                <c:pt idx="1604">
                  <c:v>43521</c:v>
                </c:pt>
                <c:pt idx="1605">
                  <c:v>43522</c:v>
                </c:pt>
                <c:pt idx="1606">
                  <c:v>43523</c:v>
                </c:pt>
                <c:pt idx="1607">
                  <c:v>43524</c:v>
                </c:pt>
                <c:pt idx="1608">
                  <c:v>43525</c:v>
                </c:pt>
                <c:pt idx="1609">
                  <c:v>43528</c:v>
                </c:pt>
                <c:pt idx="1610">
                  <c:v>43529</c:v>
                </c:pt>
                <c:pt idx="1611">
                  <c:v>43530</c:v>
                </c:pt>
                <c:pt idx="1612">
                  <c:v>43531</c:v>
                </c:pt>
                <c:pt idx="1613">
                  <c:v>43532</c:v>
                </c:pt>
                <c:pt idx="1614">
                  <c:v>43535</c:v>
                </c:pt>
                <c:pt idx="1615">
                  <c:v>43536</c:v>
                </c:pt>
                <c:pt idx="1616">
                  <c:v>43537</c:v>
                </c:pt>
                <c:pt idx="1617">
                  <c:v>43538</c:v>
                </c:pt>
                <c:pt idx="1618">
                  <c:v>43539</c:v>
                </c:pt>
                <c:pt idx="1619">
                  <c:v>43542</c:v>
                </c:pt>
                <c:pt idx="1620">
                  <c:v>43543</c:v>
                </c:pt>
                <c:pt idx="1621">
                  <c:v>43544</c:v>
                </c:pt>
                <c:pt idx="1622">
                  <c:v>43545</c:v>
                </c:pt>
                <c:pt idx="1623">
                  <c:v>43546</c:v>
                </c:pt>
                <c:pt idx="1624">
                  <c:v>43549</c:v>
                </c:pt>
                <c:pt idx="1625">
                  <c:v>43550</c:v>
                </c:pt>
                <c:pt idx="1626">
                  <c:v>43551</c:v>
                </c:pt>
                <c:pt idx="1627">
                  <c:v>43552</c:v>
                </c:pt>
                <c:pt idx="1628">
                  <c:v>43553</c:v>
                </c:pt>
                <c:pt idx="1629">
                  <c:v>43556</c:v>
                </c:pt>
                <c:pt idx="1630">
                  <c:v>43557</c:v>
                </c:pt>
                <c:pt idx="1631">
                  <c:v>43558</c:v>
                </c:pt>
                <c:pt idx="1632">
                  <c:v>43559</c:v>
                </c:pt>
                <c:pt idx="1633">
                  <c:v>43560</c:v>
                </c:pt>
                <c:pt idx="1634">
                  <c:v>43563</c:v>
                </c:pt>
                <c:pt idx="1635">
                  <c:v>43564</c:v>
                </c:pt>
                <c:pt idx="1636">
                  <c:v>43565</c:v>
                </c:pt>
                <c:pt idx="1637">
                  <c:v>43566</c:v>
                </c:pt>
                <c:pt idx="1638">
                  <c:v>43567</c:v>
                </c:pt>
                <c:pt idx="1639">
                  <c:v>43570</c:v>
                </c:pt>
                <c:pt idx="1640">
                  <c:v>43571</c:v>
                </c:pt>
                <c:pt idx="1641">
                  <c:v>43572</c:v>
                </c:pt>
                <c:pt idx="1642">
                  <c:v>43573</c:v>
                </c:pt>
                <c:pt idx="1643">
                  <c:v>43574</c:v>
                </c:pt>
                <c:pt idx="1644">
                  <c:v>43577</c:v>
                </c:pt>
                <c:pt idx="1645">
                  <c:v>43578</c:v>
                </c:pt>
                <c:pt idx="1646">
                  <c:v>43579</c:v>
                </c:pt>
                <c:pt idx="1647">
                  <c:v>43580</c:v>
                </c:pt>
                <c:pt idx="1648">
                  <c:v>43581</c:v>
                </c:pt>
                <c:pt idx="1649">
                  <c:v>43584</c:v>
                </c:pt>
                <c:pt idx="1650">
                  <c:v>43585</c:v>
                </c:pt>
                <c:pt idx="1651">
                  <c:v>43586</c:v>
                </c:pt>
                <c:pt idx="1652">
                  <c:v>43587</c:v>
                </c:pt>
                <c:pt idx="1653">
                  <c:v>43588</c:v>
                </c:pt>
                <c:pt idx="1654">
                  <c:v>43591</c:v>
                </c:pt>
                <c:pt idx="1655">
                  <c:v>43592</c:v>
                </c:pt>
                <c:pt idx="1656">
                  <c:v>43593</c:v>
                </c:pt>
                <c:pt idx="1657">
                  <c:v>43594</c:v>
                </c:pt>
                <c:pt idx="1658">
                  <c:v>43595</c:v>
                </c:pt>
                <c:pt idx="1659">
                  <c:v>43598</c:v>
                </c:pt>
                <c:pt idx="1660">
                  <c:v>43599</c:v>
                </c:pt>
                <c:pt idx="1661">
                  <c:v>43600</c:v>
                </c:pt>
                <c:pt idx="1662">
                  <c:v>43601</c:v>
                </c:pt>
                <c:pt idx="1663">
                  <c:v>43602</c:v>
                </c:pt>
                <c:pt idx="1664">
                  <c:v>43605</c:v>
                </c:pt>
                <c:pt idx="1665">
                  <c:v>43606</c:v>
                </c:pt>
                <c:pt idx="1666">
                  <c:v>43607</c:v>
                </c:pt>
                <c:pt idx="1667">
                  <c:v>43608</c:v>
                </c:pt>
                <c:pt idx="1668">
                  <c:v>43609</c:v>
                </c:pt>
                <c:pt idx="1669">
                  <c:v>43612</c:v>
                </c:pt>
                <c:pt idx="1670">
                  <c:v>43613</c:v>
                </c:pt>
                <c:pt idx="1671">
                  <c:v>43614</c:v>
                </c:pt>
                <c:pt idx="1672">
                  <c:v>43615</c:v>
                </c:pt>
                <c:pt idx="1673">
                  <c:v>43616</c:v>
                </c:pt>
                <c:pt idx="1674">
                  <c:v>43619</c:v>
                </c:pt>
                <c:pt idx="1675">
                  <c:v>43620</c:v>
                </c:pt>
                <c:pt idx="1676">
                  <c:v>43621</c:v>
                </c:pt>
                <c:pt idx="1677">
                  <c:v>43622</c:v>
                </c:pt>
                <c:pt idx="1678">
                  <c:v>43623</c:v>
                </c:pt>
                <c:pt idx="1679">
                  <c:v>43626</c:v>
                </c:pt>
                <c:pt idx="1680">
                  <c:v>43627</c:v>
                </c:pt>
                <c:pt idx="1681">
                  <c:v>43628</c:v>
                </c:pt>
                <c:pt idx="1682">
                  <c:v>43629</c:v>
                </c:pt>
                <c:pt idx="1683">
                  <c:v>43630</c:v>
                </c:pt>
                <c:pt idx="1684">
                  <c:v>43633</c:v>
                </c:pt>
                <c:pt idx="1685">
                  <c:v>43634</c:v>
                </c:pt>
                <c:pt idx="1686">
                  <c:v>43635</c:v>
                </c:pt>
                <c:pt idx="1687">
                  <c:v>43636</c:v>
                </c:pt>
                <c:pt idx="1688">
                  <c:v>43637</c:v>
                </c:pt>
                <c:pt idx="1689">
                  <c:v>43640</c:v>
                </c:pt>
                <c:pt idx="1690">
                  <c:v>43641</c:v>
                </c:pt>
                <c:pt idx="1691">
                  <c:v>43642</c:v>
                </c:pt>
                <c:pt idx="1692">
                  <c:v>43643</c:v>
                </c:pt>
                <c:pt idx="1693">
                  <c:v>43644</c:v>
                </c:pt>
                <c:pt idx="1694">
                  <c:v>43647</c:v>
                </c:pt>
                <c:pt idx="1695">
                  <c:v>43648</c:v>
                </c:pt>
                <c:pt idx="1696">
                  <c:v>43649</c:v>
                </c:pt>
                <c:pt idx="1697">
                  <c:v>43650</c:v>
                </c:pt>
                <c:pt idx="1698">
                  <c:v>43651</c:v>
                </c:pt>
                <c:pt idx="1699">
                  <c:v>43654</c:v>
                </c:pt>
                <c:pt idx="1700">
                  <c:v>43655</c:v>
                </c:pt>
                <c:pt idx="1701">
                  <c:v>43656</c:v>
                </c:pt>
                <c:pt idx="1702">
                  <c:v>43657</c:v>
                </c:pt>
                <c:pt idx="1703">
                  <c:v>43658</c:v>
                </c:pt>
                <c:pt idx="1704">
                  <c:v>43661</c:v>
                </c:pt>
                <c:pt idx="1705">
                  <c:v>43662</c:v>
                </c:pt>
                <c:pt idx="1706">
                  <c:v>43663</c:v>
                </c:pt>
                <c:pt idx="1707">
                  <c:v>43664</c:v>
                </c:pt>
                <c:pt idx="1708">
                  <c:v>43665</c:v>
                </c:pt>
                <c:pt idx="1709">
                  <c:v>43668</c:v>
                </c:pt>
                <c:pt idx="1710">
                  <c:v>43669</c:v>
                </c:pt>
                <c:pt idx="1711">
                  <c:v>43670</c:v>
                </c:pt>
                <c:pt idx="1712">
                  <c:v>43671</c:v>
                </c:pt>
                <c:pt idx="1713">
                  <c:v>43672</c:v>
                </c:pt>
                <c:pt idx="1714">
                  <c:v>43675</c:v>
                </c:pt>
                <c:pt idx="1715">
                  <c:v>43676</c:v>
                </c:pt>
                <c:pt idx="1716">
                  <c:v>43677</c:v>
                </c:pt>
                <c:pt idx="1717">
                  <c:v>43678</c:v>
                </c:pt>
                <c:pt idx="1718">
                  <c:v>43679</c:v>
                </c:pt>
                <c:pt idx="1719">
                  <c:v>43682</c:v>
                </c:pt>
                <c:pt idx="1720">
                  <c:v>43683</c:v>
                </c:pt>
                <c:pt idx="1721">
                  <c:v>43684</c:v>
                </c:pt>
                <c:pt idx="1722">
                  <c:v>43685</c:v>
                </c:pt>
                <c:pt idx="1723">
                  <c:v>43686</c:v>
                </c:pt>
                <c:pt idx="1724">
                  <c:v>43689</c:v>
                </c:pt>
                <c:pt idx="1725">
                  <c:v>43690</c:v>
                </c:pt>
                <c:pt idx="1726">
                  <c:v>43691</c:v>
                </c:pt>
                <c:pt idx="1727">
                  <c:v>43692</c:v>
                </c:pt>
                <c:pt idx="1728">
                  <c:v>43693</c:v>
                </c:pt>
                <c:pt idx="1729">
                  <c:v>43696</c:v>
                </c:pt>
                <c:pt idx="1730">
                  <c:v>43697</c:v>
                </c:pt>
                <c:pt idx="1731">
                  <c:v>43698</c:v>
                </c:pt>
                <c:pt idx="1732">
                  <c:v>43699</c:v>
                </c:pt>
                <c:pt idx="1733">
                  <c:v>43700</c:v>
                </c:pt>
                <c:pt idx="1734">
                  <c:v>43703</c:v>
                </c:pt>
                <c:pt idx="1735">
                  <c:v>43704</c:v>
                </c:pt>
                <c:pt idx="1736">
                  <c:v>43705</c:v>
                </c:pt>
                <c:pt idx="1737">
                  <c:v>43706</c:v>
                </c:pt>
                <c:pt idx="1738">
                  <c:v>43707</c:v>
                </c:pt>
                <c:pt idx="1739">
                  <c:v>43710</c:v>
                </c:pt>
                <c:pt idx="1740">
                  <c:v>43711</c:v>
                </c:pt>
                <c:pt idx="1741">
                  <c:v>43712</c:v>
                </c:pt>
                <c:pt idx="1742">
                  <c:v>43713</c:v>
                </c:pt>
                <c:pt idx="1743">
                  <c:v>43714</c:v>
                </c:pt>
                <c:pt idx="1744">
                  <c:v>43717</c:v>
                </c:pt>
                <c:pt idx="1745">
                  <c:v>43718</c:v>
                </c:pt>
                <c:pt idx="1746">
                  <c:v>43719</c:v>
                </c:pt>
                <c:pt idx="1747">
                  <c:v>43720</c:v>
                </c:pt>
                <c:pt idx="1748">
                  <c:v>43721</c:v>
                </c:pt>
                <c:pt idx="1749">
                  <c:v>43724</c:v>
                </c:pt>
                <c:pt idx="1750">
                  <c:v>43725</c:v>
                </c:pt>
                <c:pt idx="1751">
                  <c:v>43726</c:v>
                </c:pt>
                <c:pt idx="1752">
                  <c:v>43727</c:v>
                </c:pt>
                <c:pt idx="1753">
                  <c:v>43728</c:v>
                </c:pt>
                <c:pt idx="1754">
                  <c:v>43731</c:v>
                </c:pt>
                <c:pt idx="1755">
                  <c:v>43732</c:v>
                </c:pt>
                <c:pt idx="1756">
                  <c:v>43733</c:v>
                </c:pt>
                <c:pt idx="1757">
                  <c:v>43734</c:v>
                </c:pt>
                <c:pt idx="1758">
                  <c:v>43735</c:v>
                </c:pt>
                <c:pt idx="1759">
                  <c:v>43738</c:v>
                </c:pt>
                <c:pt idx="1760">
                  <c:v>43739</c:v>
                </c:pt>
                <c:pt idx="1761">
                  <c:v>43740</c:v>
                </c:pt>
                <c:pt idx="1762">
                  <c:v>43741</c:v>
                </c:pt>
                <c:pt idx="1763">
                  <c:v>43742</c:v>
                </c:pt>
                <c:pt idx="1764">
                  <c:v>43745</c:v>
                </c:pt>
                <c:pt idx="1765">
                  <c:v>43746</c:v>
                </c:pt>
                <c:pt idx="1766">
                  <c:v>43747</c:v>
                </c:pt>
                <c:pt idx="1767">
                  <c:v>43748</c:v>
                </c:pt>
                <c:pt idx="1768">
                  <c:v>43749</c:v>
                </c:pt>
                <c:pt idx="1769">
                  <c:v>43752</c:v>
                </c:pt>
                <c:pt idx="1770">
                  <c:v>43753</c:v>
                </c:pt>
                <c:pt idx="1771">
                  <c:v>43754</c:v>
                </c:pt>
                <c:pt idx="1772">
                  <c:v>43755</c:v>
                </c:pt>
                <c:pt idx="1773">
                  <c:v>43756</c:v>
                </c:pt>
                <c:pt idx="1774">
                  <c:v>43759</c:v>
                </c:pt>
                <c:pt idx="1775">
                  <c:v>43760</c:v>
                </c:pt>
                <c:pt idx="1776">
                  <c:v>43761</c:v>
                </c:pt>
                <c:pt idx="1777">
                  <c:v>43762</c:v>
                </c:pt>
                <c:pt idx="1778">
                  <c:v>43763</c:v>
                </c:pt>
                <c:pt idx="1779">
                  <c:v>43766</c:v>
                </c:pt>
                <c:pt idx="1780">
                  <c:v>43767</c:v>
                </c:pt>
                <c:pt idx="1781">
                  <c:v>43768</c:v>
                </c:pt>
                <c:pt idx="1782">
                  <c:v>43769</c:v>
                </c:pt>
                <c:pt idx="1783">
                  <c:v>43770</c:v>
                </c:pt>
                <c:pt idx="1784">
                  <c:v>43773</c:v>
                </c:pt>
                <c:pt idx="1785">
                  <c:v>43774</c:v>
                </c:pt>
                <c:pt idx="1786">
                  <c:v>43775</c:v>
                </c:pt>
                <c:pt idx="1787">
                  <c:v>43776</c:v>
                </c:pt>
                <c:pt idx="1788">
                  <c:v>43777</c:v>
                </c:pt>
                <c:pt idx="1789">
                  <c:v>43780</c:v>
                </c:pt>
                <c:pt idx="1790">
                  <c:v>43781</c:v>
                </c:pt>
                <c:pt idx="1791">
                  <c:v>43782</c:v>
                </c:pt>
                <c:pt idx="1792">
                  <c:v>43783</c:v>
                </c:pt>
                <c:pt idx="1793">
                  <c:v>43784</c:v>
                </c:pt>
                <c:pt idx="1794">
                  <c:v>43787</c:v>
                </c:pt>
                <c:pt idx="1795">
                  <c:v>43788</c:v>
                </c:pt>
                <c:pt idx="1796">
                  <c:v>43789</c:v>
                </c:pt>
                <c:pt idx="1797">
                  <c:v>43790</c:v>
                </c:pt>
                <c:pt idx="1798">
                  <c:v>43791</c:v>
                </c:pt>
                <c:pt idx="1799">
                  <c:v>43794</c:v>
                </c:pt>
                <c:pt idx="1800">
                  <c:v>43795</c:v>
                </c:pt>
                <c:pt idx="1801">
                  <c:v>43796</c:v>
                </c:pt>
                <c:pt idx="1802">
                  <c:v>43797</c:v>
                </c:pt>
                <c:pt idx="1803">
                  <c:v>43798</c:v>
                </c:pt>
                <c:pt idx="1804">
                  <c:v>43801</c:v>
                </c:pt>
                <c:pt idx="1805">
                  <c:v>43802</c:v>
                </c:pt>
                <c:pt idx="1806">
                  <c:v>43803</c:v>
                </c:pt>
                <c:pt idx="1807">
                  <c:v>43804</c:v>
                </c:pt>
                <c:pt idx="1808">
                  <c:v>43805</c:v>
                </c:pt>
                <c:pt idx="1809">
                  <c:v>43808</c:v>
                </c:pt>
                <c:pt idx="1810">
                  <c:v>43809</c:v>
                </c:pt>
                <c:pt idx="1811">
                  <c:v>43810</c:v>
                </c:pt>
                <c:pt idx="1812">
                  <c:v>43811</c:v>
                </c:pt>
                <c:pt idx="1813">
                  <c:v>43812</c:v>
                </c:pt>
                <c:pt idx="1814">
                  <c:v>43815</c:v>
                </c:pt>
                <c:pt idx="1815">
                  <c:v>43816</c:v>
                </c:pt>
                <c:pt idx="1816">
                  <c:v>43817</c:v>
                </c:pt>
                <c:pt idx="1817">
                  <c:v>43818</c:v>
                </c:pt>
                <c:pt idx="1818">
                  <c:v>43819</c:v>
                </c:pt>
                <c:pt idx="1819">
                  <c:v>43822</c:v>
                </c:pt>
                <c:pt idx="1820">
                  <c:v>43823</c:v>
                </c:pt>
                <c:pt idx="1821">
                  <c:v>43824</c:v>
                </c:pt>
                <c:pt idx="1822">
                  <c:v>43825</c:v>
                </c:pt>
                <c:pt idx="1823">
                  <c:v>43826</c:v>
                </c:pt>
                <c:pt idx="1824">
                  <c:v>43829</c:v>
                </c:pt>
                <c:pt idx="1825">
                  <c:v>43830</c:v>
                </c:pt>
                <c:pt idx="1826">
                  <c:v>43831</c:v>
                </c:pt>
                <c:pt idx="1827">
                  <c:v>43832</c:v>
                </c:pt>
                <c:pt idx="1828">
                  <c:v>43833</c:v>
                </c:pt>
                <c:pt idx="1829">
                  <c:v>43836</c:v>
                </c:pt>
                <c:pt idx="1830">
                  <c:v>43837</c:v>
                </c:pt>
                <c:pt idx="1831">
                  <c:v>43838</c:v>
                </c:pt>
                <c:pt idx="1832">
                  <c:v>43839</c:v>
                </c:pt>
                <c:pt idx="1833">
                  <c:v>43840</c:v>
                </c:pt>
                <c:pt idx="1834">
                  <c:v>43843</c:v>
                </c:pt>
                <c:pt idx="1835">
                  <c:v>43844</c:v>
                </c:pt>
                <c:pt idx="1836">
                  <c:v>43845</c:v>
                </c:pt>
                <c:pt idx="1837">
                  <c:v>43846</c:v>
                </c:pt>
                <c:pt idx="1838">
                  <c:v>43847</c:v>
                </c:pt>
                <c:pt idx="1839">
                  <c:v>43850</c:v>
                </c:pt>
                <c:pt idx="1840">
                  <c:v>43851</c:v>
                </c:pt>
                <c:pt idx="1841">
                  <c:v>43852</c:v>
                </c:pt>
                <c:pt idx="1842">
                  <c:v>43853</c:v>
                </c:pt>
                <c:pt idx="1843">
                  <c:v>43854</c:v>
                </c:pt>
                <c:pt idx="1844">
                  <c:v>43857</c:v>
                </c:pt>
                <c:pt idx="1845">
                  <c:v>43858</c:v>
                </c:pt>
                <c:pt idx="1846">
                  <c:v>43859</c:v>
                </c:pt>
                <c:pt idx="1847">
                  <c:v>43860</c:v>
                </c:pt>
                <c:pt idx="1848">
                  <c:v>43861</c:v>
                </c:pt>
                <c:pt idx="1849">
                  <c:v>43864</c:v>
                </c:pt>
                <c:pt idx="1850">
                  <c:v>43865</c:v>
                </c:pt>
                <c:pt idx="1851">
                  <c:v>43866</c:v>
                </c:pt>
                <c:pt idx="1852">
                  <c:v>43867</c:v>
                </c:pt>
                <c:pt idx="1853">
                  <c:v>43868</c:v>
                </c:pt>
                <c:pt idx="1854">
                  <c:v>43871</c:v>
                </c:pt>
                <c:pt idx="1855">
                  <c:v>43872</c:v>
                </c:pt>
                <c:pt idx="1856">
                  <c:v>43873</c:v>
                </c:pt>
                <c:pt idx="1857">
                  <c:v>43874</c:v>
                </c:pt>
                <c:pt idx="1858">
                  <c:v>43875</c:v>
                </c:pt>
                <c:pt idx="1859">
                  <c:v>43878</c:v>
                </c:pt>
                <c:pt idx="1860">
                  <c:v>43879</c:v>
                </c:pt>
                <c:pt idx="1861">
                  <c:v>43880</c:v>
                </c:pt>
                <c:pt idx="1862">
                  <c:v>43881</c:v>
                </c:pt>
                <c:pt idx="1863">
                  <c:v>43882</c:v>
                </c:pt>
                <c:pt idx="1864">
                  <c:v>43885</c:v>
                </c:pt>
                <c:pt idx="1865">
                  <c:v>43886</c:v>
                </c:pt>
                <c:pt idx="1866">
                  <c:v>43887</c:v>
                </c:pt>
                <c:pt idx="1867">
                  <c:v>43888</c:v>
                </c:pt>
                <c:pt idx="1868">
                  <c:v>43889</c:v>
                </c:pt>
                <c:pt idx="1869">
                  <c:v>43892</c:v>
                </c:pt>
                <c:pt idx="1870">
                  <c:v>43893</c:v>
                </c:pt>
                <c:pt idx="1871">
                  <c:v>43894</c:v>
                </c:pt>
                <c:pt idx="1872">
                  <c:v>43895</c:v>
                </c:pt>
                <c:pt idx="1873">
                  <c:v>43896</c:v>
                </c:pt>
                <c:pt idx="1874">
                  <c:v>43899</c:v>
                </c:pt>
                <c:pt idx="1875">
                  <c:v>43900</c:v>
                </c:pt>
                <c:pt idx="1876">
                  <c:v>43901</c:v>
                </c:pt>
                <c:pt idx="1877">
                  <c:v>43902</c:v>
                </c:pt>
                <c:pt idx="1878">
                  <c:v>43903</c:v>
                </c:pt>
                <c:pt idx="1879">
                  <c:v>43906</c:v>
                </c:pt>
                <c:pt idx="1880">
                  <c:v>43907</c:v>
                </c:pt>
                <c:pt idx="1881">
                  <c:v>43908</c:v>
                </c:pt>
                <c:pt idx="1882">
                  <c:v>43909</c:v>
                </c:pt>
                <c:pt idx="1883">
                  <c:v>43910</c:v>
                </c:pt>
                <c:pt idx="1884">
                  <c:v>43913</c:v>
                </c:pt>
                <c:pt idx="1885">
                  <c:v>43914</c:v>
                </c:pt>
                <c:pt idx="1886">
                  <c:v>43915</c:v>
                </c:pt>
                <c:pt idx="1887">
                  <c:v>43916</c:v>
                </c:pt>
                <c:pt idx="1888">
                  <c:v>43917</c:v>
                </c:pt>
                <c:pt idx="1889">
                  <c:v>43920</c:v>
                </c:pt>
                <c:pt idx="1890">
                  <c:v>43921</c:v>
                </c:pt>
                <c:pt idx="1891">
                  <c:v>43922</c:v>
                </c:pt>
                <c:pt idx="1892">
                  <c:v>43923</c:v>
                </c:pt>
                <c:pt idx="1893">
                  <c:v>43924</c:v>
                </c:pt>
                <c:pt idx="1894">
                  <c:v>43927</c:v>
                </c:pt>
                <c:pt idx="1895">
                  <c:v>43928</c:v>
                </c:pt>
                <c:pt idx="1896">
                  <c:v>43929</c:v>
                </c:pt>
                <c:pt idx="1897">
                  <c:v>43930</c:v>
                </c:pt>
                <c:pt idx="1898">
                  <c:v>43931</c:v>
                </c:pt>
                <c:pt idx="1899">
                  <c:v>43934</c:v>
                </c:pt>
                <c:pt idx="1900">
                  <c:v>43935</c:v>
                </c:pt>
                <c:pt idx="1901">
                  <c:v>43936</c:v>
                </c:pt>
                <c:pt idx="1902">
                  <c:v>43937</c:v>
                </c:pt>
                <c:pt idx="1903">
                  <c:v>43938</c:v>
                </c:pt>
                <c:pt idx="1904">
                  <c:v>43941</c:v>
                </c:pt>
                <c:pt idx="1905">
                  <c:v>43942</c:v>
                </c:pt>
                <c:pt idx="1906">
                  <c:v>43943</c:v>
                </c:pt>
                <c:pt idx="1907">
                  <c:v>43944</c:v>
                </c:pt>
                <c:pt idx="1908">
                  <c:v>43945</c:v>
                </c:pt>
                <c:pt idx="1909">
                  <c:v>43948</c:v>
                </c:pt>
                <c:pt idx="1910">
                  <c:v>43949</c:v>
                </c:pt>
                <c:pt idx="1911">
                  <c:v>43950</c:v>
                </c:pt>
                <c:pt idx="1912">
                  <c:v>43951</c:v>
                </c:pt>
                <c:pt idx="1913">
                  <c:v>43952</c:v>
                </c:pt>
                <c:pt idx="1914">
                  <c:v>43955</c:v>
                </c:pt>
                <c:pt idx="1915">
                  <c:v>43956</c:v>
                </c:pt>
                <c:pt idx="1916">
                  <c:v>43957</c:v>
                </c:pt>
                <c:pt idx="1917">
                  <c:v>43958</c:v>
                </c:pt>
                <c:pt idx="1918">
                  <c:v>43959</c:v>
                </c:pt>
                <c:pt idx="1919">
                  <c:v>43962</c:v>
                </c:pt>
                <c:pt idx="1920">
                  <c:v>43963</c:v>
                </c:pt>
                <c:pt idx="1921">
                  <c:v>43964</c:v>
                </c:pt>
                <c:pt idx="1922">
                  <c:v>43965</c:v>
                </c:pt>
                <c:pt idx="1923">
                  <c:v>43966</c:v>
                </c:pt>
                <c:pt idx="1924">
                  <c:v>43969</c:v>
                </c:pt>
                <c:pt idx="1925">
                  <c:v>43970</c:v>
                </c:pt>
                <c:pt idx="1926">
                  <c:v>43971</c:v>
                </c:pt>
                <c:pt idx="1927">
                  <c:v>43972</c:v>
                </c:pt>
                <c:pt idx="1928">
                  <c:v>43973</c:v>
                </c:pt>
                <c:pt idx="1929">
                  <c:v>43976</c:v>
                </c:pt>
                <c:pt idx="1930">
                  <c:v>43977</c:v>
                </c:pt>
                <c:pt idx="1931">
                  <c:v>43978</c:v>
                </c:pt>
                <c:pt idx="1932">
                  <c:v>43979</c:v>
                </c:pt>
                <c:pt idx="1933">
                  <c:v>43980</c:v>
                </c:pt>
                <c:pt idx="1934">
                  <c:v>43983</c:v>
                </c:pt>
                <c:pt idx="1935">
                  <c:v>43984</c:v>
                </c:pt>
                <c:pt idx="1936">
                  <c:v>43985</c:v>
                </c:pt>
                <c:pt idx="1937">
                  <c:v>43986</c:v>
                </c:pt>
                <c:pt idx="1938">
                  <c:v>43987</c:v>
                </c:pt>
                <c:pt idx="1939">
                  <c:v>43990</c:v>
                </c:pt>
                <c:pt idx="1940">
                  <c:v>43991</c:v>
                </c:pt>
                <c:pt idx="1941">
                  <c:v>43992</c:v>
                </c:pt>
                <c:pt idx="1942">
                  <c:v>43993</c:v>
                </c:pt>
                <c:pt idx="1943">
                  <c:v>43994</c:v>
                </c:pt>
                <c:pt idx="1944">
                  <c:v>43997</c:v>
                </c:pt>
                <c:pt idx="1945">
                  <c:v>43998</c:v>
                </c:pt>
                <c:pt idx="1946">
                  <c:v>43999</c:v>
                </c:pt>
                <c:pt idx="1947">
                  <c:v>44000</c:v>
                </c:pt>
                <c:pt idx="1948">
                  <c:v>44001</c:v>
                </c:pt>
                <c:pt idx="1949">
                  <c:v>44004</c:v>
                </c:pt>
                <c:pt idx="1950">
                  <c:v>44005</c:v>
                </c:pt>
                <c:pt idx="1951">
                  <c:v>44006</c:v>
                </c:pt>
                <c:pt idx="1952">
                  <c:v>44007</c:v>
                </c:pt>
                <c:pt idx="1953">
                  <c:v>44008</c:v>
                </c:pt>
                <c:pt idx="1954">
                  <c:v>44011</c:v>
                </c:pt>
                <c:pt idx="1955">
                  <c:v>44012</c:v>
                </c:pt>
                <c:pt idx="1956">
                  <c:v>44013</c:v>
                </c:pt>
                <c:pt idx="1957">
                  <c:v>44014</c:v>
                </c:pt>
                <c:pt idx="1958">
                  <c:v>44015</c:v>
                </c:pt>
                <c:pt idx="1959">
                  <c:v>44018</c:v>
                </c:pt>
                <c:pt idx="1960">
                  <c:v>44019</c:v>
                </c:pt>
                <c:pt idx="1961">
                  <c:v>44020</c:v>
                </c:pt>
                <c:pt idx="1962">
                  <c:v>44021</c:v>
                </c:pt>
                <c:pt idx="1963">
                  <c:v>44022</c:v>
                </c:pt>
                <c:pt idx="1964">
                  <c:v>44025</c:v>
                </c:pt>
                <c:pt idx="1965">
                  <c:v>44026</c:v>
                </c:pt>
                <c:pt idx="1966">
                  <c:v>44027</c:v>
                </c:pt>
                <c:pt idx="1967">
                  <c:v>44028</c:v>
                </c:pt>
                <c:pt idx="1968">
                  <c:v>44029</c:v>
                </c:pt>
                <c:pt idx="1969">
                  <c:v>44032</c:v>
                </c:pt>
                <c:pt idx="1970">
                  <c:v>44033</c:v>
                </c:pt>
                <c:pt idx="1971">
                  <c:v>44034</c:v>
                </c:pt>
                <c:pt idx="1972">
                  <c:v>44035</c:v>
                </c:pt>
                <c:pt idx="1973">
                  <c:v>44036</c:v>
                </c:pt>
                <c:pt idx="1974">
                  <c:v>44039</c:v>
                </c:pt>
                <c:pt idx="1975">
                  <c:v>44040</c:v>
                </c:pt>
                <c:pt idx="1976">
                  <c:v>44041</c:v>
                </c:pt>
                <c:pt idx="1977">
                  <c:v>44042</c:v>
                </c:pt>
                <c:pt idx="1978">
                  <c:v>44043</c:v>
                </c:pt>
                <c:pt idx="1979">
                  <c:v>44046</c:v>
                </c:pt>
                <c:pt idx="1980">
                  <c:v>44047</c:v>
                </c:pt>
                <c:pt idx="1981">
                  <c:v>44048</c:v>
                </c:pt>
                <c:pt idx="1982">
                  <c:v>44049</c:v>
                </c:pt>
                <c:pt idx="1983">
                  <c:v>44050</c:v>
                </c:pt>
                <c:pt idx="1984">
                  <c:v>44053</c:v>
                </c:pt>
                <c:pt idx="1985">
                  <c:v>44054</c:v>
                </c:pt>
                <c:pt idx="1986">
                  <c:v>44055</c:v>
                </c:pt>
                <c:pt idx="1987">
                  <c:v>44056</c:v>
                </c:pt>
                <c:pt idx="1988">
                  <c:v>44057</c:v>
                </c:pt>
                <c:pt idx="1989">
                  <c:v>44060</c:v>
                </c:pt>
                <c:pt idx="1990">
                  <c:v>44061</c:v>
                </c:pt>
                <c:pt idx="1991">
                  <c:v>44062</c:v>
                </c:pt>
                <c:pt idx="1992">
                  <c:v>44063</c:v>
                </c:pt>
                <c:pt idx="1993">
                  <c:v>44064</c:v>
                </c:pt>
                <c:pt idx="1994">
                  <c:v>44067</c:v>
                </c:pt>
                <c:pt idx="1995">
                  <c:v>44068</c:v>
                </c:pt>
                <c:pt idx="1996">
                  <c:v>44069</c:v>
                </c:pt>
                <c:pt idx="1997">
                  <c:v>44070</c:v>
                </c:pt>
                <c:pt idx="1998">
                  <c:v>44071</c:v>
                </c:pt>
                <c:pt idx="1999">
                  <c:v>44074</c:v>
                </c:pt>
                <c:pt idx="2000">
                  <c:v>44075</c:v>
                </c:pt>
                <c:pt idx="2001">
                  <c:v>44076</c:v>
                </c:pt>
                <c:pt idx="2002">
                  <c:v>44077</c:v>
                </c:pt>
                <c:pt idx="2003">
                  <c:v>44078</c:v>
                </c:pt>
                <c:pt idx="2004">
                  <c:v>44081</c:v>
                </c:pt>
                <c:pt idx="2005">
                  <c:v>44082</c:v>
                </c:pt>
                <c:pt idx="2006">
                  <c:v>44083</c:v>
                </c:pt>
                <c:pt idx="2007">
                  <c:v>44084</c:v>
                </c:pt>
                <c:pt idx="2008">
                  <c:v>44085</c:v>
                </c:pt>
                <c:pt idx="2009">
                  <c:v>44088</c:v>
                </c:pt>
                <c:pt idx="2010">
                  <c:v>44089</c:v>
                </c:pt>
                <c:pt idx="2011">
                  <c:v>44090</c:v>
                </c:pt>
                <c:pt idx="2012">
                  <c:v>44091</c:v>
                </c:pt>
                <c:pt idx="2013">
                  <c:v>44092</c:v>
                </c:pt>
                <c:pt idx="2014">
                  <c:v>44095</c:v>
                </c:pt>
                <c:pt idx="2015">
                  <c:v>44096</c:v>
                </c:pt>
                <c:pt idx="2016">
                  <c:v>44097</c:v>
                </c:pt>
                <c:pt idx="2017">
                  <c:v>44098</c:v>
                </c:pt>
                <c:pt idx="2018">
                  <c:v>44099</c:v>
                </c:pt>
                <c:pt idx="2019">
                  <c:v>44102</c:v>
                </c:pt>
                <c:pt idx="2020">
                  <c:v>44103</c:v>
                </c:pt>
                <c:pt idx="2021">
                  <c:v>44104</c:v>
                </c:pt>
                <c:pt idx="2022">
                  <c:v>44105</c:v>
                </c:pt>
                <c:pt idx="2023">
                  <c:v>44106</c:v>
                </c:pt>
                <c:pt idx="2024">
                  <c:v>44109</c:v>
                </c:pt>
                <c:pt idx="2025">
                  <c:v>44110</c:v>
                </c:pt>
                <c:pt idx="2026">
                  <c:v>44111</c:v>
                </c:pt>
                <c:pt idx="2027">
                  <c:v>44112</c:v>
                </c:pt>
                <c:pt idx="2028">
                  <c:v>44113</c:v>
                </c:pt>
                <c:pt idx="2029">
                  <c:v>44116</c:v>
                </c:pt>
                <c:pt idx="2030">
                  <c:v>44117</c:v>
                </c:pt>
                <c:pt idx="2031">
                  <c:v>44118</c:v>
                </c:pt>
                <c:pt idx="2032">
                  <c:v>44119</c:v>
                </c:pt>
                <c:pt idx="2033">
                  <c:v>44120</c:v>
                </c:pt>
                <c:pt idx="2034">
                  <c:v>44123</c:v>
                </c:pt>
                <c:pt idx="2035">
                  <c:v>44124</c:v>
                </c:pt>
                <c:pt idx="2036">
                  <c:v>44125</c:v>
                </c:pt>
                <c:pt idx="2037">
                  <c:v>44126</c:v>
                </c:pt>
                <c:pt idx="2038">
                  <c:v>44127</c:v>
                </c:pt>
                <c:pt idx="2039">
                  <c:v>44130</c:v>
                </c:pt>
                <c:pt idx="2040">
                  <c:v>44131</c:v>
                </c:pt>
                <c:pt idx="2041">
                  <c:v>44132</c:v>
                </c:pt>
                <c:pt idx="2042">
                  <c:v>44133</c:v>
                </c:pt>
                <c:pt idx="2043">
                  <c:v>44134</c:v>
                </c:pt>
                <c:pt idx="2044">
                  <c:v>44137</c:v>
                </c:pt>
                <c:pt idx="2045">
                  <c:v>44138</c:v>
                </c:pt>
                <c:pt idx="2046">
                  <c:v>44139</c:v>
                </c:pt>
                <c:pt idx="2047">
                  <c:v>44140</c:v>
                </c:pt>
                <c:pt idx="2048">
                  <c:v>44141</c:v>
                </c:pt>
                <c:pt idx="2049">
                  <c:v>44144</c:v>
                </c:pt>
                <c:pt idx="2050">
                  <c:v>44145</c:v>
                </c:pt>
                <c:pt idx="2051">
                  <c:v>44146</c:v>
                </c:pt>
                <c:pt idx="2052">
                  <c:v>44147</c:v>
                </c:pt>
                <c:pt idx="2053">
                  <c:v>44148</c:v>
                </c:pt>
                <c:pt idx="2054">
                  <c:v>44151</c:v>
                </c:pt>
                <c:pt idx="2055">
                  <c:v>44152</c:v>
                </c:pt>
                <c:pt idx="2056">
                  <c:v>44153</c:v>
                </c:pt>
                <c:pt idx="2057">
                  <c:v>44154</c:v>
                </c:pt>
                <c:pt idx="2058">
                  <c:v>44155</c:v>
                </c:pt>
                <c:pt idx="2059">
                  <c:v>44158</c:v>
                </c:pt>
                <c:pt idx="2060">
                  <c:v>44159</c:v>
                </c:pt>
                <c:pt idx="2061">
                  <c:v>44160</c:v>
                </c:pt>
                <c:pt idx="2062">
                  <c:v>44161</c:v>
                </c:pt>
                <c:pt idx="2063">
                  <c:v>44162</c:v>
                </c:pt>
                <c:pt idx="2064">
                  <c:v>44165</c:v>
                </c:pt>
                <c:pt idx="2065">
                  <c:v>44166</c:v>
                </c:pt>
                <c:pt idx="2066">
                  <c:v>44167</c:v>
                </c:pt>
                <c:pt idx="2067">
                  <c:v>44168</c:v>
                </c:pt>
                <c:pt idx="2068">
                  <c:v>44169</c:v>
                </c:pt>
                <c:pt idx="2069">
                  <c:v>44172</c:v>
                </c:pt>
                <c:pt idx="2070">
                  <c:v>44173</c:v>
                </c:pt>
                <c:pt idx="2071">
                  <c:v>44174</c:v>
                </c:pt>
                <c:pt idx="2072">
                  <c:v>44175</c:v>
                </c:pt>
                <c:pt idx="2073">
                  <c:v>44176</c:v>
                </c:pt>
                <c:pt idx="2074">
                  <c:v>44179</c:v>
                </c:pt>
                <c:pt idx="2075">
                  <c:v>44180</c:v>
                </c:pt>
                <c:pt idx="2076">
                  <c:v>44181</c:v>
                </c:pt>
                <c:pt idx="2077">
                  <c:v>44182</c:v>
                </c:pt>
                <c:pt idx="2078">
                  <c:v>44183</c:v>
                </c:pt>
                <c:pt idx="2079">
                  <c:v>44186</c:v>
                </c:pt>
                <c:pt idx="2080">
                  <c:v>44187</c:v>
                </c:pt>
                <c:pt idx="2081">
                  <c:v>44188</c:v>
                </c:pt>
                <c:pt idx="2082">
                  <c:v>44189</c:v>
                </c:pt>
                <c:pt idx="2083">
                  <c:v>44190</c:v>
                </c:pt>
                <c:pt idx="2084">
                  <c:v>44193</c:v>
                </c:pt>
                <c:pt idx="2085">
                  <c:v>44194</c:v>
                </c:pt>
                <c:pt idx="2086">
                  <c:v>44195</c:v>
                </c:pt>
                <c:pt idx="2087">
                  <c:v>44196</c:v>
                </c:pt>
                <c:pt idx="2088">
                  <c:v>44197</c:v>
                </c:pt>
                <c:pt idx="2089">
                  <c:v>44200</c:v>
                </c:pt>
                <c:pt idx="2090">
                  <c:v>44201</c:v>
                </c:pt>
                <c:pt idx="2091">
                  <c:v>44202</c:v>
                </c:pt>
                <c:pt idx="2092">
                  <c:v>44203</c:v>
                </c:pt>
                <c:pt idx="2093">
                  <c:v>44204</c:v>
                </c:pt>
                <c:pt idx="2094">
                  <c:v>44207</c:v>
                </c:pt>
                <c:pt idx="2095">
                  <c:v>44208</c:v>
                </c:pt>
                <c:pt idx="2096">
                  <c:v>44209</c:v>
                </c:pt>
                <c:pt idx="2097">
                  <c:v>44210</c:v>
                </c:pt>
                <c:pt idx="2098">
                  <c:v>44211</c:v>
                </c:pt>
                <c:pt idx="2099">
                  <c:v>44214</c:v>
                </c:pt>
                <c:pt idx="2100">
                  <c:v>44215</c:v>
                </c:pt>
                <c:pt idx="2101">
                  <c:v>44216</c:v>
                </c:pt>
                <c:pt idx="2102">
                  <c:v>44217</c:v>
                </c:pt>
                <c:pt idx="2103">
                  <c:v>44218</c:v>
                </c:pt>
                <c:pt idx="2104">
                  <c:v>44221</c:v>
                </c:pt>
                <c:pt idx="2105">
                  <c:v>44222</c:v>
                </c:pt>
                <c:pt idx="2106">
                  <c:v>44223</c:v>
                </c:pt>
                <c:pt idx="2107">
                  <c:v>44224</c:v>
                </c:pt>
                <c:pt idx="2108">
                  <c:v>44225</c:v>
                </c:pt>
                <c:pt idx="2109">
                  <c:v>44228</c:v>
                </c:pt>
                <c:pt idx="2110">
                  <c:v>44229</c:v>
                </c:pt>
                <c:pt idx="2111">
                  <c:v>44230</c:v>
                </c:pt>
                <c:pt idx="2112">
                  <c:v>44231</c:v>
                </c:pt>
                <c:pt idx="2113">
                  <c:v>44232</c:v>
                </c:pt>
                <c:pt idx="2114">
                  <c:v>44235</c:v>
                </c:pt>
                <c:pt idx="2115">
                  <c:v>44236</c:v>
                </c:pt>
                <c:pt idx="2116">
                  <c:v>44237</c:v>
                </c:pt>
                <c:pt idx="2117">
                  <c:v>44238</c:v>
                </c:pt>
                <c:pt idx="2118">
                  <c:v>44239</c:v>
                </c:pt>
                <c:pt idx="2119">
                  <c:v>44242</c:v>
                </c:pt>
                <c:pt idx="2120">
                  <c:v>44243</c:v>
                </c:pt>
                <c:pt idx="2121">
                  <c:v>44244</c:v>
                </c:pt>
                <c:pt idx="2122">
                  <c:v>44245</c:v>
                </c:pt>
                <c:pt idx="2123">
                  <c:v>44246</c:v>
                </c:pt>
                <c:pt idx="2124">
                  <c:v>44249</c:v>
                </c:pt>
                <c:pt idx="2125">
                  <c:v>44250</c:v>
                </c:pt>
                <c:pt idx="2126">
                  <c:v>44251</c:v>
                </c:pt>
                <c:pt idx="2127">
                  <c:v>44252</c:v>
                </c:pt>
                <c:pt idx="2128">
                  <c:v>44253</c:v>
                </c:pt>
                <c:pt idx="2129">
                  <c:v>44256</c:v>
                </c:pt>
                <c:pt idx="2130">
                  <c:v>44257</c:v>
                </c:pt>
                <c:pt idx="2131">
                  <c:v>44258</c:v>
                </c:pt>
                <c:pt idx="2132">
                  <c:v>44259</c:v>
                </c:pt>
                <c:pt idx="2133">
                  <c:v>44260</c:v>
                </c:pt>
                <c:pt idx="2134">
                  <c:v>44263</c:v>
                </c:pt>
                <c:pt idx="2135">
                  <c:v>44264</c:v>
                </c:pt>
                <c:pt idx="2136">
                  <c:v>44265</c:v>
                </c:pt>
                <c:pt idx="2137">
                  <c:v>44266</c:v>
                </c:pt>
                <c:pt idx="2138">
                  <c:v>44267</c:v>
                </c:pt>
                <c:pt idx="2139">
                  <c:v>44270</c:v>
                </c:pt>
                <c:pt idx="2140">
                  <c:v>44271</c:v>
                </c:pt>
                <c:pt idx="2141">
                  <c:v>44272</c:v>
                </c:pt>
                <c:pt idx="2142">
                  <c:v>44273</c:v>
                </c:pt>
                <c:pt idx="2143">
                  <c:v>44274</c:v>
                </c:pt>
                <c:pt idx="2144">
                  <c:v>44277</c:v>
                </c:pt>
                <c:pt idx="2145">
                  <c:v>44278</c:v>
                </c:pt>
                <c:pt idx="2146">
                  <c:v>44279</c:v>
                </c:pt>
                <c:pt idx="2147">
                  <c:v>44280</c:v>
                </c:pt>
                <c:pt idx="2148">
                  <c:v>44281</c:v>
                </c:pt>
                <c:pt idx="2149">
                  <c:v>44284</c:v>
                </c:pt>
                <c:pt idx="2150">
                  <c:v>44285</c:v>
                </c:pt>
                <c:pt idx="2151">
                  <c:v>44286</c:v>
                </c:pt>
                <c:pt idx="2152">
                  <c:v>44287</c:v>
                </c:pt>
                <c:pt idx="2153">
                  <c:v>44288</c:v>
                </c:pt>
                <c:pt idx="2154">
                  <c:v>44291</c:v>
                </c:pt>
                <c:pt idx="2155">
                  <c:v>44292</c:v>
                </c:pt>
                <c:pt idx="2156">
                  <c:v>44293</c:v>
                </c:pt>
                <c:pt idx="2157">
                  <c:v>44294</c:v>
                </c:pt>
                <c:pt idx="2158">
                  <c:v>44295</c:v>
                </c:pt>
                <c:pt idx="2159">
                  <c:v>44298</c:v>
                </c:pt>
                <c:pt idx="2160">
                  <c:v>44299</c:v>
                </c:pt>
                <c:pt idx="2161">
                  <c:v>44300</c:v>
                </c:pt>
                <c:pt idx="2162">
                  <c:v>44301</c:v>
                </c:pt>
                <c:pt idx="2163">
                  <c:v>44302</c:v>
                </c:pt>
                <c:pt idx="2164">
                  <c:v>44305</c:v>
                </c:pt>
                <c:pt idx="2165">
                  <c:v>44306</c:v>
                </c:pt>
                <c:pt idx="2166">
                  <c:v>44307</c:v>
                </c:pt>
                <c:pt idx="2167">
                  <c:v>44308</c:v>
                </c:pt>
                <c:pt idx="2168">
                  <c:v>44309</c:v>
                </c:pt>
                <c:pt idx="2169">
                  <c:v>44312</c:v>
                </c:pt>
                <c:pt idx="2170">
                  <c:v>44313</c:v>
                </c:pt>
                <c:pt idx="2171">
                  <c:v>44314</c:v>
                </c:pt>
                <c:pt idx="2172">
                  <c:v>44315</c:v>
                </c:pt>
                <c:pt idx="2173">
                  <c:v>44316</c:v>
                </c:pt>
                <c:pt idx="2174">
                  <c:v>44319</c:v>
                </c:pt>
                <c:pt idx="2175">
                  <c:v>44320</c:v>
                </c:pt>
                <c:pt idx="2176">
                  <c:v>44321</c:v>
                </c:pt>
                <c:pt idx="2177">
                  <c:v>44322</c:v>
                </c:pt>
                <c:pt idx="2178">
                  <c:v>44323</c:v>
                </c:pt>
                <c:pt idx="2179">
                  <c:v>44326</c:v>
                </c:pt>
                <c:pt idx="2180">
                  <c:v>44327</c:v>
                </c:pt>
                <c:pt idx="2181">
                  <c:v>44328</c:v>
                </c:pt>
                <c:pt idx="2182">
                  <c:v>44329</c:v>
                </c:pt>
                <c:pt idx="2183">
                  <c:v>44330</c:v>
                </c:pt>
                <c:pt idx="2184">
                  <c:v>44333</c:v>
                </c:pt>
                <c:pt idx="2185">
                  <c:v>44334</c:v>
                </c:pt>
                <c:pt idx="2186">
                  <c:v>44335</c:v>
                </c:pt>
                <c:pt idx="2187">
                  <c:v>44336</c:v>
                </c:pt>
                <c:pt idx="2188">
                  <c:v>44337</c:v>
                </c:pt>
                <c:pt idx="2189">
                  <c:v>44340</c:v>
                </c:pt>
                <c:pt idx="2190">
                  <c:v>44341</c:v>
                </c:pt>
                <c:pt idx="2191">
                  <c:v>44342</c:v>
                </c:pt>
                <c:pt idx="2192">
                  <c:v>44343</c:v>
                </c:pt>
                <c:pt idx="2193">
                  <c:v>44344</c:v>
                </c:pt>
                <c:pt idx="2194">
                  <c:v>44347</c:v>
                </c:pt>
                <c:pt idx="2195">
                  <c:v>44348</c:v>
                </c:pt>
                <c:pt idx="2196">
                  <c:v>44349</c:v>
                </c:pt>
                <c:pt idx="2197">
                  <c:v>44350</c:v>
                </c:pt>
                <c:pt idx="2198">
                  <c:v>44351</c:v>
                </c:pt>
                <c:pt idx="2199">
                  <c:v>44354</c:v>
                </c:pt>
                <c:pt idx="2200">
                  <c:v>44355</c:v>
                </c:pt>
                <c:pt idx="2201">
                  <c:v>44356</c:v>
                </c:pt>
                <c:pt idx="2202">
                  <c:v>44357</c:v>
                </c:pt>
                <c:pt idx="2203">
                  <c:v>44358</c:v>
                </c:pt>
                <c:pt idx="2204">
                  <c:v>44361</c:v>
                </c:pt>
                <c:pt idx="2205">
                  <c:v>44362</c:v>
                </c:pt>
                <c:pt idx="2206">
                  <c:v>44363</c:v>
                </c:pt>
                <c:pt idx="2207">
                  <c:v>44364</c:v>
                </c:pt>
                <c:pt idx="2208">
                  <c:v>44365</c:v>
                </c:pt>
                <c:pt idx="2209">
                  <c:v>44368</c:v>
                </c:pt>
                <c:pt idx="2210">
                  <c:v>44369</c:v>
                </c:pt>
                <c:pt idx="2211">
                  <c:v>44370</c:v>
                </c:pt>
                <c:pt idx="2212">
                  <c:v>44371</c:v>
                </c:pt>
                <c:pt idx="2213">
                  <c:v>44372</c:v>
                </c:pt>
                <c:pt idx="2214">
                  <c:v>44375</c:v>
                </c:pt>
                <c:pt idx="2215">
                  <c:v>44376</c:v>
                </c:pt>
                <c:pt idx="2216">
                  <c:v>44377</c:v>
                </c:pt>
                <c:pt idx="2217">
                  <c:v>44378</c:v>
                </c:pt>
                <c:pt idx="2218">
                  <c:v>44379</c:v>
                </c:pt>
                <c:pt idx="2219">
                  <c:v>44382</c:v>
                </c:pt>
                <c:pt idx="2220">
                  <c:v>44383</c:v>
                </c:pt>
                <c:pt idx="2221">
                  <c:v>44384</c:v>
                </c:pt>
                <c:pt idx="2222">
                  <c:v>44385</c:v>
                </c:pt>
                <c:pt idx="2223">
                  <c:v>44386</c:v>
                </c:pt>
                <c:pt idx="2224">
                  <c:v>44389</c:v>
                </c:pt>
                <c:pt idx="2225">
                  <c:v>44390</c:v>
                </c:pt>
                <c:pt idx="2226">
                  <c:v>44391</c:v>
                </c:pt>
                <c:pt idx="2227">
                  <c:v>44392</c:v>
                </c:pt>
                <c:pt idx="2228">
                  <c:v>44393</c:v>
                </c:pt>
                <c:pt idx="2229">
                  <c:v>44396</c:v>
                </c:pt>
                <c:pt idx="2230">
                  <c:v>44397</c:v>
                </c:pt>
                <c:pt idx="2231">
                  <c:v>44398</c:v>
                </c:pt>
                <c:pt idx="2232">
                  <c:v>44399</c:v>
                </c:pt>
                <c:pt idx="2233">
                  <c:v>44400</c:v>
                </c:pt>
                <c:pt idx="2234">
                  <c:v>44403</c:v>
                </c:pt>
                <c:pt idx="2235">
                  <c:v>44404</c:v>
                </c:pt>
                <c:pt idx="2236">
                  <c:v>44405</c:v>
                </c:pt>
                <c:pt idx="2237">
                  <c:v>44406</c:v>
                </c:pt>
                <c:pt idx="2238">
                  <c:v>44407</c:v>
                </c:pt>
                <c:pt idx="2239">
                  <c:v>44410</c:v>
                </c:pt>
                <c:pt idx="2240">
                  <c:v>44411</c:v>
                </c:pt>
                <c:pt idx="2241">
                  <c:v>44412</c:v>
                </c:pt>
                <c:pt idx="2242">
                  <c:v>44413</c:v>
                </c:pt>
                <c:pt idx="2243">
                  <c:v>44414</c:v>
                </c:pt>
                <c:pt idx="2244">
                  <c:v>44417</c:v>
                </c:pt>
                <c:pt idx="2245">
                  <c:v>44418</c:v>
                </c:pt>
                <c:pt idx="2246">
                  <c:v>44419</c:v>
                </c:pt>
                <c:pt idx="2247">
                  <c:v>44420</c:v>
                </c:pt>
                <c:pt idx="2248">
                  <c:v>44421</c:v>
                </c:pt>
                <c:pt idx="2249">
                  <c:v>44424</c:v>
                </c:pt>
                <c:pt idx="2250">
                  <c:v>44425</c:v>
                </c:pt>
                <c:pt idx="2251">
                  <c:v>44426</c:v>
                </c:pt>
                <c:pt idx="2252">
                  <c:v>44427</c:v>
                </c:pt>
                <c:pt idx="2253">
                  <c:v>44428</c:v>
                </c:pt>
                <c:pt idx="2254">
                  <c:v>44431</c:v>
                </c:pt>
                <c:pt idx="2255">
                  <c:v>44432</c:v>
                </c:pt>
                <c:pt idx="2256">
                  <c:v>44433</c:v>
                </c:pt>
                <c:pt idx="2257">
                  <c:v>44434</c:v>
                </c:pt>
                <c:pt idx="2258">
                  <c:v>44435</c:v>
                </c:pt>
                <c:pt idx="2259">
                  <c:v>44438</c:v>
                </c:pt>
                <c:pt idx="2260">
                  <c:v>44439</c:v>
                </c:pt>
                <c:pt idx="2261">
                  <c:v>44440</c:v>
                </c:pt>
                <c:pt idx="2262">
                  <c:v>44441</c:v>
                </c:pt>
                <c:pt idx="2263">
                  <c:v>44442</c:v>
                </c:pt>
                <c:pt idx="2264">
                  <c:v>44445</c:v>
                </c:pt>
                <c:pt idx="2265">
                  <c:v>44446</c:v>
                </c:pt>
                <c:pt idx="2266">
                  <c:v>44447</c:v>
                </c:pt>
                <c:pt idx="2267">
                  <c:v>44448</c:v>
                </c:pt>
                <c:pt idx="2268">
                  <c:v>44449</c:v>
                </c:pt>
                <c:pt idx="2269">
                  <c:v>44452</c:v>
                </c:pt>
                <c:pt idx="2270">
                  <c:v>44453</c:v>
                </c:pt>
                <c:pt idx="2271">
                  <c:v>44454</c:v>
                </c:pt>
                <c:pt idx="2272">
                  <c:v>44455</c:v>
                </c:pt>
                <c:pt idx="2273">
                  <c:v>44456</c:v>
                </c:pt>
                <c:pt idx="2274">
                  <c:v>44459</c:v>
                </c:pt>
                <c:pt idx="2275">
                  <c:v>44460</c:v>
                </c:pt>
                <c:pt idx="2276">
                  <c:v>44461</c:v>
                </c:pt>
                <c:pt idx="2277">
                  <c:v>44462</c:v>
                </c:pt>
                <c:pt idx="2278">
                  <c:v>44463</c:v>
                </c:pt>
                <c:pt idx="2279">
                  <c:v>44466</c:v>
                </c:pt>
                <c:pt idx="2280">
                  <c:v>44467</c:v>
                </c:pt>
                <c:pt idx="2281">
                  <c:v>44468</c:v>
                </c:pt>
                <c:pt idx="2282">
                  <c:v>44469</c:v>
                </c:pt>
                <c:pt idx="2283">
                  <c:v>44470</c:v>
                </c:pt>
                <c:pt idx="2284">
                  <c:v>44473</c:v>
                </c:pt>
                <c:pt idx="2285">
                  <c:v>44474</c:v>
                </c:pt>
                <c:pt idx="2286">
                  <c:v>44475</c:v>
                </c:pt>
                <c:pt idx="2287">
                  <c:v>44476</c:v>
                </c:pt>
                <c:pt idx="2288">
                  <c:v>44477</c:v>
                </c:pt>
                <c:pt idx="2289">
                  <c:v>44480</c:v>
                </c:pt>
                <c:pt idx="2290">
                  <c:v>44481</c:v>
                </c:pt>
                <c:pt idx="2291">
                  <c:v>44482</c:v>
                </c:pt>
                <c:pt idx="2292">
                  <c:v>44483</c:v>
                </c:pt>
                <c:pt idx="2293">
                  <c:v>44484</c:v>
                </c:pt>
                <c:pt idx="2294">
                  <c:v>44487</c:v>
                </c:pt>
                <c:pt idx="2295">
                  <c:v>44488</c:v>
                </c:pt>
                <c:pt idx="2296">
                  <c:v>44489</c:v>
                </c:pt>
                <c:pt idx="2297">
                  <c:v>44490</c:v>
                </c:pt>
                <c:pt idx="2298">
                  <c:v>44491</c:v>
                </c:pt>
                <c:pt idx="2299">
                  <c:v>44494</c:v>
                </c:pt>
                <c:pt idx="2300">
                  <c:v>44495</c:v>
                </c:pt>
                <c:pt idx="2301">
                  <c:v>44496</c:v>
                </c:pt>
                <c:pt idx="2302">
                  <c:v>44497</c:v>
                </c:pt>
                <c:pt idx="2303">
                  <c:v>44498</c:v>
                </c:pt>
                <c:pt idx="2304">
                  <c:v>44501</c:v>
                </c:pt>
                <c:pt idx="2305">
                  <c:v>44502</c:v>
                </c:pt>
                <c:pt idx="2306">
                  <c:v>44503</c:v>
                </c:pt>
                <c:pt idx="2307">
                  <c:v>44504</c:v>
                </c:pt>
                <c:pt idx="2308">
                  <c:v>44505</c:v>
                </c:pt>
                <c:pt idx="2309">
                  <c:v>44508</c:v>
                </c:pt>
                <c:pt idx="2310">
                  <c:v>44509</c:v>
                </c:pt>
                <c:pt idx="2311">
                  <c:v>44510</c:v>
                </c:pt>
                <c:pt idx="2312">
                  <c:v>44511</c:v>
                </c:pt>
                <c:pt idx="2313">
                  <c:v>44512</c:v>
                </c:pt>
                <c:pt idx="2314">
                  <c:v>44515</c:v>
                </c:pt>
                <c:pt idx="2315">
                  <c:v>44516</c:v>
                </c:pt>
                <c:pt idx="2316">
                  <c:v>44517</c:v>
                </c:pt>
                <c:pt idx="2317">
                  <c:v>44518</c:v>
                </c:pt>
                <c:pt idx="2318">
                  <c:v>44519</c:v>
                </c:pt>
                <c:pt idx="2319">
                  <c:v>44522</c:v>
                </c:pt>
                <c:pt idx="2320">
                  <c:v>44523</c:v>
                </c:pt>
                <c:pt idx="2321">
                  <c:v>44524</c:v>
                </c:pt>
                <c:pt idx="2322">
                  <c:v>44525</c:v>
                </c:pt>
                <c:pt idx="2323">
                  <c:v>44526</c:v>
                </c:pt>
                <c:pt idx="2324">
                  <c:v>44529</c:v>
                </c:pt>
                <c:pt idx="2325">
                  <c:v>44530</c:v>
                </c:pt>
                <c:pt idx="2326">
                  <c:v>44531</c:v>
                </c:pt>
                <c:pt idx="2327">
                  <c:v>44532</c:v>
                </c:pt>
                <c:pt idx="2328">
                  <c:v>44533</c:v>
                </c:pt>
                <c:pt idx="2329">
                  <c:v>44536</c:v>
                </c:pt>
                <c:pt idx="2330">
                  <c:v>44537</c:v>
                </c:pt>
                <c:pt idx="2331">
                  <c:v>44538</c:v>
                </c:pt>
                <c:pt idx="2332">
                  <c:v>44539</c:v>
                </c:pt>
                <c:pt idx="2333">
                  <c:v>44540</c:v>
                </c:pt>
                <c:pt idx="2334">
                  <c:v>44543</c:v>
                </c:pt>
                <c:pt idx="2335">
                  <c:v>44544</c:v>
                </c:pt>
                <c:pt idx="2336">
                  <c:v>44545</c:v>
                </c:pt>
                <c:pt idx="2337">
                  <c:v>44546</c:v>
                </c:pt>
                <c:pt idx="2338">
                  <c:v>44547</c:v>
                </c:pt>
                <c:pt idx="2339">
                  <c:v>44550</c:v>
                </c:pt>
                <c:pt idx="2340">
                  <c:v>44551</c:v>
                </c:pt>
                <c:pt idx="2341">
                  <c:v>44552</c:v>
                </c:pt>
                <c:pt idx="2342">
                  <c:v>44553</c:v>
                </c:pt>
                <c:pt idx="2343">
                  <c:v>44554</c:v>
                </c:pt>
                <c:pt idx="2344">
                  <c:v>44557</c:v>
                </c:pt>
                <c:pt idx="2345">
                  <c:v>44558</c:v>
                </c:pt>
                <c:pt idx="2346">
                  <c:v>44559</c:v>
                </c:pt>
                <c:pt idx="2347">
                  <c:v>44560</c:v>
                </c:pt>
                <c:pt idx="2348">
                  <c:v>44561</c:v>
                </c:pt>
                <c:pt idx="2349">
                  <c:v>44564</c:v>
                </c:pt>
                <c:pt idx="2350">
                  <c:v>44565</c:v>
                </c:pt>
                <c:pt idx="2351">
                  <c:v>44566</c:v>
                </c:pt>
                <c:pt idx="2352">
                  <c:v>44567</c:v>
                </c:pt>
                <c:pt idx="2353">
                  <c:v>44568</c:v>
                </c:pt>
                <c:pt idx="2354">
                  <c:v>44571</c:v>
                </c:pt>
                <c:pt idx="2355">
                  <c:v>44572</c:v>
                </c:pt>
                <c:pt idx="2356">
                  <c:v>44573</c:v>
                </c:pt>
                <c:pt idx="2357">
                  <c:v>44574</c:v>
                </c:pt>
                <c:pt idx="2358">
                  <c:v>44575</c:v>
                </c:pt>
                <c:pt idx="2359">
                  <c:v>44578</c:v>
                </c:pt>
                <c:pt idx="2360">
                  <c:v>44579</c:v>
                </c:pt>
                <c:pt idx="2361">
                  <c:v>44580</c:v>
                </c:pt>
                <c:pt idx="2362">
                  <c:v>44581</c:v>
                </c:pt>
                <c:pt idx="2363">
                  <c:v>44582</c:v>
                </c:pt>
                <c:pt idx="2364">
                  <c:v>44585</c:v>
                </c:pt>
                <c:pt idx="2365">
                  <c:v>44586</c:v>
                </c:pt>
                <c:pt idx="2366">
                  <c:v>44587</c:v>
                </c:pt>
                <c:pt idx="2367">
                  <c:v>44588</c:v>
                </c:pt>
                <c:pt idx="2368">
                  <c:v>44589</c:v>
                </c:pt>
                <c:pt idx="2369">
                  <c:v>44592</c:v>
                </c:pt>
                <c:pt idx="2370">
                  <c:v>44593</c:v>
                </c:pt>
                <c:pt idx="2371">
                  <c:v>44594</c:v>
                </c:pt>
                <c:pt idx="2372">
                  <c:v>44595</c:v>
                </c:pt>
                <c:pt idx="2373">
                  <c:v>44596</c:v>
                </c:pt>
                <c:pt idx="2374">
                  <c:v>44599</c:v>
                </c:pt>
                <c:pt idx="2375">
                  <c:v>44600</c:v>
                </c:pt>
                <c:pt idx="2376">
                  <c:v>44601</c:v>
                </c:pt>
                <c:pt idx="2377">
                  <c:v>44602</c:v>
                </c:pt>
                <c:pt idx="2378">
                  <c:v>44603</c:v>
                </c:pt>
                <c:pt idx="2379">
                  <c:v>44606</c:v>
                </c:pt>
                <c:pt idx="2380">
                  <c:v>44607</c:v>
                </c:pt>
                <c:pt idx="2381">
                  <c:v>44608</c:v>
                </c:pt>
                <c:pt idx="2382">
                  <c:v>44609</c:v>
                </c:pt>
                <c:pt idx="2383">
                  <c:v>44610</c:v>
                </c:pt>
                <c:pt idx="2384">
                  <c:v>44613</c:v>
                </c:pt>
                <c:pt idx="2385">
                  <c:v>44614</c:v>
                </c:pt>
                <c:pt idx="2386">
                  <c:v>44615</c:v>
                </c:pt>
                <c:pt idx="2387">
                  <c:v>44616</c:v>
                </c:pt>
                <c:pt idx="2388">
                  <c:v>44617</c:v>
                </c:pt>
                <c:pt idx="2389">
                  <c:v>44620</c:v>
                </c:pt>
                <c:pt idx="2390">
                  <c:v>44621</c:v>
                </c:pt>
                <c:pt idx="2391">
                  <c:v>44622</c:v>
                </c:pt>
                <c:pt idx="2392">
                  <c:v>44623</c:v>
                </c:pt>
                <c:pt idx="2393">
                  <c:v>44624</c:v>
                </c:pt>
                <c:pt idx="2394">
                  <c:v>44627</c:v>
                </c:pt>
                <c:pt idx="2395">
                  <c:v>44628</c:v>
                </c:pt>
                <c:pt idx="2396">
                  <c:v>44629</c:v>
                </c:pt>
                <c:pt idx="2397">
                  <c:v>44630</c:v>
                </c:pt>
                <c:pt idx="2398">
                  <c:v>44631</c:v>
                </c:pt>
                <c:pt idx="2399">
                  <c:v>44634</c:v>
                </c:pt>
                <c:pt idx="2400">
                  <c:v>44635</c:v>
                </c:pt>
                <c:pt idx="2401">
                  <c:v>44636</c:v>
                </c:pt>
                <c:pt idx="2402">
                  <c:v>44637</c:v>
                </c:pt>
                <c:pt idx="2403">
                  <c:v>44638</c:v>
                </c:pt>
                <c:pt idx="2404">
                  <c:v>44641</c:v>
                </c:pt>
                <c:pt idx="2405">
                  <c:v>44642</c:v>
                </c:pt>
                <c:pt idx="2406">
                  <c:v>44643</c:v>
                </c:pt>
                <c:pt idx="2407">
                  <c:v>44644</c:v>
                </c:pt>
                <c:pt idx="2408">
                  <c:v>44645</c:v>
                </c:pt>
                <c:pt idx="2409">
                  <c:v>44648</c:v>
                </c:pt>
                <c:pt idx="2410">
                  <c:v>44649</c:v>
                </c:pt>
                <c:pt idx="2411">
                  <c:v>44650</c:v>
                </c:pt>
                <c:pt idx="2412">
                  <c:v>44651</c:v>
                </c:pt>
                <c:pt idx="2413">
                  <c:v>44652</c:v>
                </c:pt>
                <c:pt idx="2414">
                  <c:v>44655</c:v>
                </c:pt>
                <c:pt idx="2415">
                  <c:v>44656</c:v>
                </c:pt>
                <c:pt idx="2416">
                  <c:v>44657</c:v>
                </c:pt>
                <c:pt idx="2417">
                  <c:v>44658</c:v>
                </c:pt>
                <c:pt idx="2418">
                  <c:v>44659</c:v>
                </c:pt>
                <c:pt idx="2419">
                  <c:v>44662</c:v>
                </c:pt>
                <c:pt idx="2420">
                  <c:v>44663</c:v>
                </c:pt>
                <c:pt idx="2421">
                  <c:v>44664</c:v>
                </c:pt>
                <c:pt idx="2422">
                  <c:v>44665</c:v>
                </c:pt>
                <c:pt idx="2423">
                  <c:v>44666</c:v>
                </c:pt>
                <c:pt idx="2424">
                  <c:v>44669</c:v>
                </c:pt>
                <c:pt idx="2425">
                  <c:v>44670</c:v>
                </c:pt>
                <c:pt idx="2426">
                  <c:v>44671</c:v>
                </c:pt>
                <c:pt idx="2427">
                  <c:v>44672</c:v>
                </c:pt>
                <c:pt idx="2428">
                  <c:v>44673</c:v>
                </c:pt>
                <c:pt idx="2429">
                  <c:v>44676</c:v>
                </c:pt>
                <c:pt idx="2430">
                  <c:v>44677</c:v>
                </c:pt>
                <c:pt idx="2431">
                  <c:v>44678</c:v>
                </c:pt>
                <c:pt idx="2432">
                  <c:v>44679</c:v>
                </c:pt>
                <c:pt idx="2433">
                  <c:v>44680</c:v>
                </c:pt>
                <c:pt idx="2434">
                  <c:v>44683</c:v>
                </c:pt>
                <c:pt idx="2435">
                  <c:v>44684</c:v>
                </c:pt>
                <c:pt idx="2436">
                  <c:v>44685</c:v>
                </c:pt>
                <c:pt idx="2437">
                  <c:v>44686</c:v>
                </c:pt>
                <c:pt idx="2438">
                  <c:v>44687</c:v>
                </c:pt>
                <c:pt idx="2439">
                  <c:v>44690</c:v>
                </c:pt>
                <c:pt idx="2440">
                  <c:v>44691</c:v>
                </c:pt>
                <c:pt idx="2441">
                  <c:v>44692</c:v>
                </c:pt>
                <c:pt idx="2442">
                  <c:v>44693</c:v>
                </c:pt>
                <c:pt idx="2443">
                  <c:v>44694</c:v>
                </c:pt>
                <c:pt idx="2444">
                  <c:v>44697</c:v>
                </c:pt>
                <c:pt idx="2445">
                  <c:v>44698</c:v>
                </c:pt>
                <c:pt idx="2446">
                  <c:v>44699</c:v>
                </c:pt>
                <c:pt idx="2447">
                  <c:v>44700</c:v>
                </c:pt>
                <c:pt idx="2448">
                  <c:v>44701</c:v>
                </c:pt>
                <c:pt idx="2449">
                  <c:v>44704</c:v>
                </c:pt>
                <c:pt idx="2450">
                  <c:v>44705</c:v>
                </c:pt>
                <c:pt idx="2451">
                  <c:v>44706</c:v>
                </c:pt>
                <c:pt idx="2452">
                  <c:v>44707</c:v>
                </c:pt>
                <c:pt idx="2453">
                  <c:v>44708</c:v>
                </c:pt>
                <c:pt idx="2454">
                  <c:v>44711</c:v>
                </c:pt>
                <c:pt idx="2455">
                  <c:v>44712</c:v>
                </c:pt>
                <c:pt idx="2456">
                  <c:v>44713</c:v>
                </c:pt>
                <c:pt idx="2457">
                  <c:v>44714</c:v>
                </c:pt>
                <c:pt idx="2458">
                  <c:v>44715</c:v>
                </c:pt>
                <c:pt idx="2459">
                  <c:v>44718</c:v>
                </c:pt>
                <c:pt idx="2460">
                  <c:v>44719</c:v>
                </c:pt>
                <c:pt idx="2461">
                  <c:v>44720</c:v>
                </c:pt>
                <c:pt idx="2462">
                  <c:v>44721</c:v>
                </c:pt>
                <c:pt idx="2463">
                  <c:v>44722</c:v>
                </c:pt>
                <c:pt idx="2464">
                  <c:v>44725</c:v>
                </c:pt>
                <c:pt idx="2465">
                  <c:v>44726</c:v>
                </c:pt>
                <c:pt idx="2466">
                  <c:v>44727</c:v>
                </c:pt>
                <c:pt idx="2467">
                  <c:v>44728</c:v>
                </c:pt>
                <c:pt idx="2468">
                  <c:v>44729</c:v>
                </c:pt>
                <c:pt idx="2469">
                  <c:v>44732</c:v>
                </c:pt>
                <c:pt idx="2470">
                  <c:v>44733</c:v>
                </c:pt>
                <c:pt idx="2471">
                  <c:v>44734</c:v>
                </c:pt>
                <c:pt idx="2472">
                  <c:v>44735</c:v>
                </c:pt>
                <c:pt idx="2473">
                  <c:v>44736</c:v>
                </c:pt>
                <c:pt idx="2474">
                  <c:v>44739</c:v>
                </c:pt>
                <c:pt idx="2475">
                  <c:v>44740</c:v>
                </c:pt>
                <c:pt idx="2476">
                  <c:v>44741</c:v>
                </c:pt>
                <c:pt idx="2477">
                  <c:v>44742</c:v>
                </c:pt>
                <c:pt idx="2478">
                  <c:v>44743</c:v>
                </c:pt>
                <c:pt idx="2479">
                  <c:v>44746</c:v>
                </c:pt>
                <c:pt idx="2480">
                  <c:v>44747</c:v>
                </c:pt>
                <c:pt idx="2481">
                  <c:v>44748</c:v>
                </c:pt>
                <c:pt idx="2482">
                  <c:v>44749</c:v>
                </c:pt>
                <c:pt idx="2483">
                  <c:v>44750</c:v>
                </c:pt>
                <c:pt idx="2484">
                  <c:v>44753</c:v>
                </c:pt>
                <c:pt idx="2485">
                  <c:v>44754</c:v>
                </c:pt>
                <c:pt idx="2486">
                  <c:v>44755</c:v>
                </c:pt>
                <c:pt idx="2487">
                  <c:v>44756</c:v>
                </c:pt>
                <c:pt idx="2488">
                  <c:v>44757</c:v>
                </c:pt>
                <c:pt idx="2489">
                  <c:v>44760</c:v>
                </c:pt>
                <c:pt idx="2490">
                  <c:v>44761</c:v>
                </c:pt>
                <c:pt idx="2491">
                  <c:v>44762</c:v>
                </c:pt>
                <c:pt idx="2492">
                  <c:v>44763</c:v>
                </c:pt>
                <c:pt idx="2493">
                  <c:v>44764</c:v>
                </c:pt>
                <c:pt idx="2494">
                  <c:v>44767</c:v>
                </c:pt>
                <c:pt idx="2495">
                  <c:v>44768</c:v>
                </c:pt>
                <c:pt idx="2496">
                  <c:v>44769</c:v>
                </c:pt>
                <c:pt idx="2497">
                  <c:v>44770</c:v>
                </c:pt>
                <c:pt idx="2498">
                  <c:v>44771</c:v>
                </c:pt>
                <c:pt idx="2499">
                  <c:v>44774</c:v>
                </c:pt>
                <c:pt idx="2500">
                  <c:v>44775</c:v>
                </c:pt>
                <c:pt idx="2501">
                  <c:v>44776</c:v>
                </c:pt>
                <c:pt idx="2502">
                  <c:v>44777</c:v>
                </c:pt>
                <c:pt idx="2503">
                  <c:v>44778</c:v>
                </c:pt>
                <c:pt idx="2504">
                  <c:v>44781</c:v>
                </c:pt>
                <c:pt idx="2505">
                  <c:v>44782</c:v>
                </c:pt>
                <c:pt idx="2506">
                  <c:v>44783</c:v>
                </c:pt>
                <c:pt idx="2507">
                  <c:v>44784</c:v>
                </c:pt>
                <c:pt idx="2508">
                  <c:v>44785</c:v>
                </c:pt>
                <c:pt idx="2509">
                  <c:v>44788</c:v>
                </c:pt>
                <c:pt idx="2510">
                  <c:v>44789</c:v>
                </c:pt>
                <c:pt idx="2511">
                  <c:v>44790</c:v>
                </c:pt>
                <c:pt idx="2512">
                  <c:v>44791</c:v>
                </c:pt>
                <c:pt idx="2513">
                  <c:v>44792</c:v>
                </c:pt>
                <c:pt idx="2514">
                  <c:v>44795</c:v>
                </c:pt>
                <c:pt idx="2515">
                  <c:v>44796</c:v>
                </c:pt>
                <c:pt idx="2516">
                  <c:v>44797</c:v>
                </c:pt>
                <c:pt idx="2517">
                  <c:v>44798</c:v>
                </c:pt>
                <c:pt idx="2518">
                  <c:v>44799</c:v>
                </c:pt>
                <c:pt idx="2519">
                  <c:v>44802</c:v>
                </c:pt>
                <c:pt idx="2520">
                  <c:v>44803</c:v>
                </c:pt>
                <c:pt idx="2521">
                  <c:v>44804</c:v>
                </c:pt>
                <c:pt idx="2522">
                  <c:v>44805</c:v>
                </c:pt>
                <c:pt idx="2523">
                  <c:v>44806</c:v>
                </c:pt>
                <c:pt idx="2524">
                  <c:v>44809</c:v>
                </c:pt>
                <c:pt idx="2525">
                  <c:v>44810</c:v>
                </c:pt>
                <c:pt idx="2526">
                  <c:v>44811</c:v>
                </c:pt>
                <c:pt idx="2527">
                  <c:v>44812</c:v>
                </c:pt>
                <c:pt idx="2528">
                  <c:v>44813</c:v>
                </c:pt>
                <c:pt idx="2529">
                  <c:v>44816</c:v>
                </c:pt>
                <c:pt idx="2530">
                  <c:v>44817</c:v>
                </c:pt>
                <c:pt idx="2531">
                  <c:v>44818</c:v>
                </c:pt>
                <c:pt idx="2532">
                  <c:v>44819</c:v>
                </c:pt>
                <c:pt idx="2533">
                  <c:v>44820</c:v>
                </c:pt>
                <c:pt idx="2534">
                  <c:v>44823</c:v>
                </c:pt>
                <c:pt idx="2535">
                  <c:v>44824</c:v>
                </c:pt>
                <c:pt idx="2536">
                  <c:v>44825</c:v>
                </c:pt>
                <c:pt idx="2537">
                  <c:v>44826</c:v>
                </c:pt>
                <c:pt idx="2538">
                  <c:v>44827</c:v>
                </c:pt>
                <c:pt idx="2539">
                  <c:v>44830</c:v>
                </c:pt>
                <c:pt idx="2540">
                  <c:v>44831</c:v>
                </c:pt>
                <c:pt idx="2541">
                  <c:v>44832</c:v>
                </c:pt>
                <c:pt idx="2542">
                  <c:v>44833</c:v>
                </c:pt>
                <c:pt idx="2543">
                  <c:v>44834</c:v>
                </c:pt>
                <c:pt idx="2544">
                  <c:v>44837</c:v>
                </c:pt>
                <c:pt idx="2545">
                  <c:v>44838</c:v>
                </c:pt>
                <c:pt idx="2546">
                  <c:v>44839</c:v>
                </c:pt>
                <c:pt idx="2547">
                  <c:v>44840</c:v>
                </c:pt>
                <c:pt idx="2548">
                  <c:v>44841</c:v>
                </c:pt>
                <c:pt idx="2549">
                  <c:v>44844</c:v>
                </c:pt>
                <c:pt idx="2550">
                  <c:v>44845</c:v>
                </c:pt>
                <c:pt idx="2551">
                  <c:v>44846</c:v>
                </c:pt>
                <c:pt idx="2552">
                  <c:v>44847</c:v>
                </c:pt>
                <c:pt idx="2553">
                  <c:v>44848</c:v>
                </c:pt>
                <c:pt idx="2554">
                  <c:v>44851</c:v>
                </c:pt>
                <c:pt idx="2555">
                  <c:v>44852</c:v>
                </c:pt>
                <c:pt idx="2556">
                  <c:v>44853</c:v>
                </c:pt>
                <c:pt idx="2557">
                  <c:v>44854</c:v>
                </c:pt>
                <c:pt idx="2558">
                  <c:v>44855</c:v>
                </c:pt>
                <c:pt idx="2559">
                  <c:v>44858</c:v>
                </c:pt>
                <c:pt idx="2560">
                  <c:v>44859</c:v>
                </c:pt>
                <c:pt idx="2561">
                  <c:v>44860</c:v>
                </c:pt>
                <c:pt idx="2562">
                  <c:v>44861</c:v>
                </c:pt>
                <c:pt idx="2563">
                  <c:v>44862</c:v>
                </c:pt>
                <c:pt idx="2564">
                  <c:v>44865</c:v>
                </c:pt>
                <c:pt idx="2565">
                  <c:v>44866</c:v>
                </c:pt>
                <c:pt idx="2566">
                  <c:v>44867</c:v>
                </c:pt>
                <c:pt idx="2567">
                  <c:v>44868</c:v>
                </c:pt>
                <c:pt idx="2568">
                  <c:v>44869</c:v>
                </c:pt>
                <c:pt idx="2569">
                  <c:v>44872</c:v>
                </c:pt>
                <c:pt idx="2570">
                  <c:v>44873</c:v>
                </c:pt>
                <c:pt idx="2571">
                  <c:v>44874</c:v>
                </c:pt>
                <c:pt idx="2572">
                  <c:v>44875</c:v>
                </c:pt>
                <c:pt idx="2573">
                  <c:v>44876</c:v>
                </c:pt>
                <c:pt idx="2574">
                  <c:v>44879</c:v>
                </c:pt>
                <c:pt idx="2575">
                  <c:v>44880</c:v>
                </c:pt>
                <c:pt idx="2576">
                  <c:v>44881</c:v>
                </c:pt>
                <c:pt idx="2577">
                  <c:v>44882</c:v>
                </c:pt>
                <c:pt idx="2578">
                  <c:v>44883</c:v>
                </c:pt>
                <c:pt idx="2579">
                  <c:v>44886</c:v>
                </c:pt>
                <c:pt idx="2580">
                  <c:v>44887</c:v>
                </c:pt>
                <c:pt idx="2581">
                  <c:v>44888</c:v>
                </c:pt>
                <c:pt idx="2582">
                  <c:v>44889</c:v>
                </c:pt>
                <c:pt idx="2583">
                  <c:v>44890</c:v>
                </c:pt>
                <c:pt idx="2584">
                  <c:v>44893</c:v>
                </c:pt>
                <c:pt idx="2585">
                  <c:v>44894</c:v>
                </c:pt>
                <c:pt idx="2586">
                  <c:v>44895</c:v>
                </c:pt>
                <c:pt idx="2587">
                  <c:v>44896</c:v>
                </c:pt>
                <c:pt idx="2588">
                  <c:v>44897</c:v>
                </c:pt>
                <c:pt idx="2589">
                  <c:v>44900</c:v>
                </c:pt>
                <c:pt idx="2590">
                  <c:v>44901</c:v>
                </c:pt>
                <c:pt idx="2591">
                  <c:v>44902</c:v>
                </c:pt>
                <c:pt idx="2592">
                  <c:v>44903</c:v>
                </c:pt>
                <c:pt idx="2593">
                  <c:v>44904</c:v>
                </c:pt>
                <c:pt idx="2594">
                  <c:v>44907</c:v>
                </c:pt>
                <c:pt idx="2595">
                  <c:v>44908</c:v>
                </c:pt>
                <c:pt idx="2596">
                  <c:v>44909</c:v>
                </c:pt>
                <c:pt idx="2597">
                  <c:v>44910</c:v>
                </c:pt>
                <c:pt idx="2598">
                  <c:v>44911</c:v>
                </c:pt>
                <c:pt idx="2599">
                  <c:v>44914</c:v>
                </c:pt>
                <c:pt idx="2600">
                  <c:v>44915</c:v>
                </c:pt>
                <c:pt idx="2601">
                  <c:v>44916</c:v>
                </c:pt>
                <c:pt idx="2602">
                  <c:v>44917</c:v>
                </c:pt>
                <c:pt idx="2603">
                  <c:v>44918</c:v>
                </c:pt>
                <c:pt idx="2604">
                  <c:v>44921</c:v>
                </c:pt>
                <c:pt idx="2605">
                  <c:v>44922</c:v>
                </c:pt>
                <c:pt idx="2606">
                  <c:v>44923</c:v>
                </c:pt>
                <c:pt idx="2607">
                  <c:v>44924</c:v>
                </c:pt>
                <c:pt idx="2608">
                  <c:v>44925</c:v>
                </c:pt>
                <c:pt idx="2609">
                  <c:v>44928</c:v>
                </c:pt>
                <c:pt idx="2610">
                  <c:v>44929</c:v>
                </c:pt>
                <c:pt idx="2611">
                  <c:v>44930</c:v>
                </c:pt>
                <c:pt idx="2612">
                  <c:v>44931</c:v>
                </c:pt>
                <c:pt idx="2613">
                  <c:v>44932</c:v>
                </c:pt>
                <c:pt idx="2614">
                  <c:v>44935</c:v>
                </c:pt>
                <c:pt idx="2615">
                  <c:v>44936</c:v>
                </c:pt>
                <c:pt idx="2616">
                  <c:v>44937</c:v>
                </c:pt>
                <c:pt idx="2617">
                  <c:v>44938</c:v>
                </c:pt>
                <c:pt idx="2618">
                  <c:v>44939</c:v>
                </c:pt>
                <c:pt idx="2619">
                  <c:v>44942</c:v>
                </c:pt>
                <c:pt idx="2620">
                  <c:v>44943</c:v>
                </c:pt>
                <c:pt idx="2621">
                  <c:v>44944</c:v>
                </c:pt>
                <c:pt idx="2622">
                  <c:v>44945</c:v>
                </c:pt>
                <c:pt idx="2623">
                  <c:v>44946</c:v>
                </c:pt>
                <c:pt idx="2624">
                  <c:v>44949</c:v>
                </c:pt>
                <c:pt idx="2625">
                  <c:v>44950</c:v>
                </c:pt>
                <c:pt idx="2626">
                  <c:v>44951</c:v>
                </c:pt>
                <c:pt idx="2627">
                  <c:v>44952</c:v>
                </c:pt>
                <c:pt idx="2628">
                  <c:v>44953</c:v>
                </c:pt>
                <c:pt idx="2629">
                  <c:v>44956</c:v>
                </c:pt>
                <c:pt idx="2630">
                  <c:v>44957</c:v>
                </c:pt>
                <c:pt idx="2631">
                  <c:v>44958</c:v>
                </c:pt>
                <c:pt idx="2632">
                  <c:v>44959</c:v>
                </c:pt>
                <c:pt idx="2633">
                  <c:v>44960</c:v>
                </c:pt>
                <c:pt idx="2634">
                  <c:v>44963</c:v>
                </c:pt>
                <c:pt idx="2635">
                  <c:v>44964</c:v>
                </c:pt>
                <c:pt idx="2636">
                  <c:v>44965</c:v>
                </c:pt>
                <c:pt idx="2637">
                  <c:v>44966</c:v>
                </c:pt>
                <c:pt idx="2638">
                  <c:v>44967</c:v>
                </c:pt>
                <c:pt idx="2639">
                  <c:v>44970</c:v>
                </c:pt>
                <c:pt idx="2640">
                  <c:v>44971</c:v>
                </c:pt>
                <c:pt idx="2641">
                  <c:v>44972</c:v>
                </c:pt>
                <c:pt idx="2642">
                  <c:v>44973</c:v>
                </c:pt>
                <c:pt idx="2643">
                  <c:v>44974</c:v>
                </c:pt>
                <c:pt idx="2644">
                  <c:v>44977</c:v>
                </c:pt>
                <c:pt idx="2645">
                  <c:v>44978</c:v>
                </c:pt>
                <c:pt idx="2646">
                  <c:v>44979</c:v>
                </c:pt>
                <c:pt idx="2647">
                  <c:v>44980</c:v>
                </c:pt>
                <c:pt idx="2648">
                  <c:v>44981</c:v>
                </c:pt>
                <c:pt idx="2649">
                  <c:v>44984</c:v>
                </c:pt>
                <c:pt idx="2650">
                  <c:v>44985</c:v>
                </c:pt>
                <c:pt idx="2651">
                  <c:v>44986</c:v>
                </c:pt>
                <c:pt idx="2652">
                  <c:v>44987</c:v>
                </c:pt>
                <c:pt idx="2653">
                  <c:v>44988</c:v>
                </c:pt>
                <c:pt idx="2654">
                  <c:v>44991</c:v>
                </c:pt>
                <c:pt idx="2655">
                  <c:v>44992</c:v>
                </c:pt>
                <c:pt idx="2656">
                  <c:v>44993</c:v>
                </c:pt>
                <c:pt idx="2657">
                  <c:v>44994</c:v>
                </c:pt>
                <c:pt idx="2658">
                  <c:v>44995</c:v>
                </c:pt>
                <c:pt idx="2659">
                  <c:v>44998</c:v>
                </c:pt>
                <c:pt idx="2660">
                  <c:v>44999</c:v>
                </c:pt>
                <c:pt idx="2661">
                  <c:v>45000</c:v>
                </c:pt>
                <c:pt idx="2662">
                  <c:v>45001</c:v>
                </c:pt>
                <c:pt idx="2663">
                  <c:v>45002</c:v>
                </c:pt>
                <c:pt idx="2664">
                  <c:v>45005</c:v>
                </c:pt>
                <c:pt idx="2665">
                  <c:v>45006</c:v>
                </c:pt>
                <c:pt idx="2666">
                  <c:v>45007</c:v>
                </c:pt>
                <c:pt idx="2667">
                  <c:v>45008</c:v>
                </c:pt>
                <c:pt idx="2668">
                  <c:v>45009</c:v>
                </c:pt>
                <c:pt idx="2669">
                  <c:v>45012</c:v>
                </c:pt>
                <c:pt idx="2670">
                  <c:v>45013</c:v>
                </c:pt>
                <c:pt idx="2671">
                  <c:v>45014</c:v>
                </c:pt>
                <c:pt idx="2672">
                  <c:v>45015</c:v>
                </c:pt>
                <c:pt idx="2673">
                  <c:v>45016</c:v>
                </c:pt>
                <c:pt idx="2674">
                  <c:v>45019</c:v>
                </c:pt>
                <c:pt idx="2675">
                  <c:v>45020</c:v>
                </c:pt>
                <c:pt idx="2676">
                  <c:v>45021</c:v>
                </c:pt>
                <c:pt idx="2677">
                  <c:v>45022</c:v>
                </c:pt>
                <c:pt idx="2678">
                  <c:v>45023</c:v>
                </c:pt>
                <c:pt idx="2679">
                  <c:v>45026</c:v>
                </c:pt>
                <c:pt idx="2680">
                  <c:v>45027</c:v>
                </c:pt>
                <c:pt idx="2681">
                  <c:v>45028</c:v>
                </c:pt>
                <c:pt idx="2682">
                  <c:v>45029</c:v>
                </c:pt>
                <c:pt idx="2683">
                  <c:v>45030</c:v>
                </c:pt>
                <c:pt idx="2684">
                  <c:v>45033</c:v>
                </c:pt>
                <c:pt idx="2685">
                  <c:v>45034</c:v>
                </c:pt>
                <c:pt idx="2686">
                  <c:v>45035</c:v>
                </c:pt>
                <c:pt idx="2687">
                  <c:v>45036</c:v>
                </c:pt>
                <c:pt idx="2688">
                  <c:v>45037</c:v>
                </c:pt>
                <c:pt idx="2689">
                  <c:v>45040</c:v>
                </c:pt>
                <c:pt idx="2690">
                  <c:v>45041</c:v>
                </c:pt>
                <c:pt idx="2691">
                  <c:v>45042</c:v>
                </c:pt>
                <c:pt idx="2692">
                  <c:v>45043</c:v>
                </c:pt>
                <c:pt idx="2693">
                  <c:v>45044</c:v>
                </c:pt>
                <c:pt idx="2694">
                  <c:v>45047</c:v>
                </c:pt>
                <c:pt idx="2695">
                  <c:v>45048</c:v>
                </c:pt>
                <c:pt idx="2696">
                  <c:v>45049</c:v>
                </c:pt>
                <c:pt idx="2697">
                  <c:v>45050</c:v>
                </c:pt>
                <c:pt idx="2698">
                  <c:v>45051</c:v>
                </c:pt>
                <c:pt idx="2699">
                  <c:v>45054</c:v>
                </c:pt>
                <c:pt idx="2700">
                  <c:v>45055</c:v>
                </c:pt>
                <c:pt idx="2701">
                  <c:v>45056</c:v>
                </c:pt>
                <c:pt idx="2702">
                  <c:v>45057</c:v>
                </c:pt>
                <c:pt idx="2703">
                  <c:v>45058</c:v>
                </c:pt>
                <c:pt idx="2704">
                  <c:v>45061</c:v>
                </c:pt>
                <c:pt idx="2705">
                  <c:v>45062</c:v>
                </c:pt>
                <c:pt idx="2706">
                  <c:v>45063</c:v>
                </c:pt>
                <c:pt idx="2707">
                  <c:v>45064</c:v>
                </c:pt>
                <c:pt idx="2708">
                  <c:v>45065</c:v>
                </c:pt>
                <c:pt idx="2709">
                  <c:v>45068</c:v>
                </c:pt>
                <c:pt idx="2710">
                  <c:v>45069</c:v>
                </c:pt>
                <c:pt idx="2711">
                  <c:v>45070</c:v>
                </c:pt>
                <c:pt idx="2712">
                  <c:v>45071</c:v>
                </c:pt>
                <c:pt idx="2713">
                  <c:v>45072</c:v>
                </c:pt>
                <c:pt idx="2714">
                  <c:v>45075</c:v>
                </c:pt>
                <c:pt idx="2715">
                  <c:v>45076</c:v>
                </c:pt>
                <c:pt idx="2716">
                  <c:v>45077</c:v>
                </c:pt>
                <c:pt idx="2717">
                  <c:v>45078</c:v>
                </c:pt>
                <c:pt idx="2718">
                  <c:v>45079</c:v>
                </c:pt>
                <c:pt idx="2719">
                  <c:v>45082</c:v>
                </c:pt>
                <c:pt idx="2720">
                  <c:v>45083</c:v>
                </c:pt>
                <c:pt idx="2721">
                  <c:v>45084</c:v>
                </c:pt>
                <c:pt idx="2722">
                  <c:v>45085</c:v>
                </c:pt>
                <c:pt idx="2723">
                  <c:v>45086</c:v>
                </c:pt>
                <c:pt idx="2724">
                  <c:v>45089</c:v>
                </c:pt>
                <c:pt idx="2725">
                  <c:v>45090</c:v>
                </c:pt>
                <c:pt idx="2726">
                  <c:v>45091</c:v>
                </c:pt>
                <c:pt idx="2727">
                  <c:v>45092</c:v>
                </c:pt>
                <c:pt idx="2728">
                  <c:v>45093</c:v>
                </c:pt>
                <c:pt idx="2729">
                  <c:v>45096</c:v>
                </c:pt>
                <c:pt idx="2730">
                  <c:v>45097</c:v>
                </c:pt>
                <c:pt idx="2731">
                  <c:v>45098</c:v>
                </c:pt>
                <c:pt idx="2732">
                  <c:v>45099</c:v>
                </c:pt>
                <c:pt idx="2733">
                  <c:v>45100</c:v>
                </c:pt>
                <c:pt idx="2734">
                  <c:v>45103</c:v>
                </c:pt>
                <c:pt idx="2735">
                  <c:v>45104</c:v>
                </c:pt>
                <c:pt idx="2736">
                  <c:v>45105</c:v>
                </c:pt>
                <c:pt idx="2737">
                  <c:v>45106</c:v>
                </c:pt>
                <c:pt idx="2738">
                  <c:v>45107</c:v>
                </c:pt>
                <c:pt idx="2739">
                  <c:v>45110</c:v>
                </c:pt>
                <c:pt idx="2740">
                  <c:v>45111</c:v>
                </c:pt>
                <c:pt idx="2741">
                  <c:v>45112</c:v>
                </c:pt>
                <c:pt idx="2742">
                  <c:v>45113</c:v>
                </c:pt>
                <c:pt idx="2743">
                  <c:v>45114</c:v>
                </c:pt>
                <c:pt idx="2744">
                  <c:v>45117</c:v>
                </c:pt>
                <c:pt idx="2745">
                  <c:v>45118</c:v>
                </c:pt>
                <c:pt idx="2746">
                  <c:v>45119</c:v>
                </c:pt>
                <c:pt idx="2747">
                  <c:v>45120</c:v>
                </c:pt>
                <c:pt idx="2748">
                  <c:v>45121</c:v>
                </c:pt>
                <c:pt idx="2749">
                  <c:v>45124</c:v>
                </c:pt>
                <c:pt idx="2750">
                  <c:v>45125</c:v>
                </c:pt>
                <c:pt idx="2751">
                  <c:v>45126</c:v>
                </c:pt>
                <c:pt idx="2752">
                  <c:v>45127</c:v>
                </c:pt>
                <c:pt idx="2753">
                  <c:v>45128</c:v>
                </c:pt>
                <c:pt idx="2754">
                  <c:v>45131</c:v>
                </c:pt>
                <c:pt idx="2755">
                  <c:v>45132</c:v>
                </c:pt>
                <c:pt idx="2756">
                  <c:v>45133</c:v>
                </c:pt>
                <c:pt idx="2757">
                  <c:v>45134</c:v>
                </c:pt>
                <c:pt idx="2758">
                  <c:v>45135</c:v>
                </c:pt>
                <c:pt idx="2759">
                  <c:v>45138</c:v>
                </c:pt>
                <c:pt idx="2760">
                  <c:v>45139</c:v>
                </c:pt>
                <c:pt idx="2761">
                  <c:v>45140</c:v>
                </c:pt>
                <c:pt idx="2762">
                  <c:v>45141</c:v>
                </c:pt>
                <c:pt idx="2763">
                  <c:v>45142</c:v>
                </c:pt>
                <c:pt idx="2764">
                  <c:v>45145</c:v>
                </c:pt>
                <c:pt idx="2765">
                  <c:v>45146</c:v>
                </c:pt>
                <c:pt idx="2766">
                  <c:v>45147</c:v>
                </c:pt>
                <c:pt idx="2767">
                  <c:v>45148</c:v>
                </c:pt>
                <c:pt idx="2768">
                  <c:v>45149</c:v>
                </c:pt>
                <c:pt idx="2769">
                  <c:v>45152</c:v>
                </c:pt>
                <c:pt idx="2770">
                  <c:v>45153</c:v>
                </c:pt>
                <c:pt idx="2771">
                  <c:v>45154</c:v>
                </c:pt>
                <c:pt idx="2772">
                  <c:v>45155</c:v>
                </c:pt>
                <c:pt idx="2773">
                  <c:v>45156</c:v>
                </c:pt>
                <c:pt idx="2774">
                  <c:v>45159</c:v>
                </c:pt>
                <c:pt idx="2775">
                  <c:v>45160</c:v>
                </c:pt>
                <c:pt idx="2776">
                  <c:v>45161</c:v>
                </c:pt>
                <c:pt idx="2777">
                  <c:v>45162</c:v>
                </c:pt>
                <c:pt idx="2778">
                  <c:v>45163</c:v>
                </c:pt>
                <c:pt idx="2779">
                  <c:v>45166</c:v>
                </c:pt>
                <c:pt idx="2780">
                  <c:v>45167</c:v>
                </c:pt>
                <c:pt idx="2781">
                  <c:v>45168</c:v>
                </c:pt>
                <c:pt idx="2782">
                  <c:v>45169</c:v>
                </c:pt>
                <c:pt idx="2783">
                  <c:v>45170</c:v>
                </c:pt>
                <c:pt idx="2784">
                  <c:v>45173</c:v>
                </c:pt>
                <c:pt idx="2785">
                  <c:v>45174</c:v>
                </c:pt>
                <c:pt idx="2786">
                  <c:v>45175</c:v>
                </c:pt>
                <c:pt idx="2787">
                  <c:v>45176</c:v>
                </c:pt>
                <c:pt idx="2788">
                  <c:v>45177</c:v>
                </c:pt>
                <c:pt idx="2789">
                  <c:v>45180</c:v>
                </c:pt>
                <c:pt idx="2790">
                  <c:v>45181</c:v>
                </c:pt>
                <c:pt idx="2791">
                  <c:v>45182</c:v>
                </c:pt>
                <c:pt idx="2792">
                  <c:v>45183</c:v>
                </c:pt>
                <c:pt idx="2793">
                  <c:v>45184</c:v>
                </c:pt>
                <c:pt idx="2794">
                  <c:v>45187</c:v>
                </c:pt>
                <c:pt idx="2795">
                  <c:v>45188</c:v>
                </c:pt>
                <c:pt idx="2796">
                  <c:v>45189</c:v>
                </c:pt>
                <c:pt idx="2797">
                  <c:v>45190</c:v>
                </c:pt>
                <c:pt idx="2798">
                  <c:v>45191</c:v>
                </c:pt>
                <c:pt idx="2799">
                  <c:v>45194</c:v>
                </c:pt>
                <c:pt idx="2800">
                  <c:v>45195</c:v>
                </c:pt>
                <c:pt idx="2801">
                  <c:v>45196</c:v>
                </c:pt>
                <c:pt idx="2802">
                  <c:v>45197</c:v>
                </c:pt>
                <c:pt idx="2803">
                  <c:v>45198</c:v>
                </c:pt>
                <c:pt idx="2804">
                  <c:v>45201</c:v>
                </c:pt>
                <c:pt idx="2805">
                  <c:v>45202</c:v>
                </c:pt>
                <c:pt idx="2806">
                  <c:v>45203</c:v>
                </c:pt>
                <c:pt idx="2807">
                  <c:v>45204</c:v>
                </c:pt>
                <c:pt idx="2808">
                  <c:v>45205</c:v>
                </c:pt>
                <c:pt idx="2809">
                  <c:v>45208</c:v>
                </c:pt>
                <c:pt idx="2810">
                  <c:v>45209</c:v>
                </c:pt>
                <c:pt idx="2811">
                  <c:v>45210</c:v>
                </c:pt>
                <c:pt idx="2812">
                  <c:v>45211</c:v>
                </c:pt>
                <c:pt idx="2813">
                  <c:v>45212</c:v>
                </c:pt>
                <c:pt idx="2814">
                  <c:v>45215</c:v>
                </c:pt>
                <c:pt idx="2815">
                  <c:v>45216</c:v>
                </c:pt>
                <c:pt idx="2816">
                  <c:v>45217</c:v>
                </c:pt>
                <c:pt idx="2817">
                  <c:v>45218</c:v>
                </c:pt>
                <c:pt idx="2818">
                  <c:v>45219</c:v>
                </c:pt>
                <c:pt idx="2819">
                  <c:v>45222</c:v>
                </c:pt>
                <c:pt idx="2820">
                  <c:v>45223</c:v>
                </c:pt>
                <c:pt idx="2821">
                  <c:v>45224</c:v>
                </c:pt>
                <c:pt idx="2822">
                  <c:v>45225</c:v>
                </c:pt>
                <c:pt idx="2823">
                  <c:v>45226</c:v>
                </c:pt>
                <c:pt idx="2824">
                  <c:v>45229</c:v>
                </c:pt>
                <c:pt idx="2825">
                  <c:v>45230</c:v>
                </c:pt>
                <c:pt idx="2826">
                  <c:v>45231</c:v>
                </c:pt>
                <c:pt idx="2827">
                  <c:v>45232</c:v>
                </c:pt>
                <c:pt idx="2828">
                  <c:v>45233</c:v>
                </c:pt>
                <c:pt idx="2829">
                  <c:v>45236</c:v>
                </c:pt>
                <c:pt idx="2830">
                  <c:v>45237</c:v>
                </c:pt>
                <c:pt idx="2831">
                  <c:v>45238</c:v>
                </c:pt>
                <c:pt idx="2832">
                  <c:v>45239</c:v>
                </c:pt>
                <c:pt idx="2833">
                  <c:v>45240</c:v>
                </c:pt>
                <c:pt idx="2834">
                  <c:v>45243</c:v>
                </c:pt>
                <c:pt idx="2835">
                  <c:v>45244</c:v>
                </c:pt>
                <c:pt idx="2836">
                  <c:v>45245</c:v>
                </c:pt>
                <c:pt idx="2837">
                  <c:v>45246</c:v>
                </c:pt>
                <c:pt idx="2838">
                  <c:v>45247</c:v>
                </c:pt>
                <c:pt idx="2839">
                  <c:v>45250</c:v>
                </c:pt>
                <c:pt idx="2840">
                  <c:v>45251</c:v>
                </c:pt>
                <c:pt idx="2841">
                  <c:v>45252</c:v>
                </c:pt>
                <c:pt idx="2842">
                  <c:v>45253</c:v>
                </c:pt>
                <c:pt idx="2843">
                  <c:v>45254</c:v>
                </c:pt>
                <c:pt idx="2844">
                  <c:v>45257</c:v>
                </c:pt>
                <c:pt idx="2845">
                  <c:v>45258</c:v>
                </c:pt>
                <c:pt idx="2846">
                  <c:v>45259</c:v>
                </c:pt>
                <c:pt idx="2847">
                  <c:v>45260</c:v>
                </c:pt>
                <c:pt idx="2848">
                  <c:v>45261</c:v>
                </c:pt>
                <c:pt idx="2849">
                  <c:v>45264</c:v>
                </c:pt>
                <c:pt idx="2850">
                  <c:v>45265</c:v>
                </c:pt>
                <c:pt idx="2851">
                  <c:v>45266</c:v>
                </c:pt>
                <c:pt idx="2852">
                  <c:v>45267</c:v>
                </c:pt>
                <c:pt idx="2853">
                  <c:v>45268</c:v>
                </c:pt>
                <c:pt idx="2854">
                  <c:v>45271</c:v>
                </c:pt>
                <c:pt idx="2855">
                  <c:v>45272</c:v>
                </c:pt>
                <c:pt idx="2856">
                  <c:v>45273</c:v>
                </c:pt>
                <c:pt idx="2857">
                  <c:v>45274</c:v>
                </c:pt>
                <c:pt idx="2858">
                  <c:v>45275</c:v>
                </c:pt>
                <c:pt idx="2859">
                  <c:v>45278</c:v>
                </c:pt>
                <c:pt idx="2860">
                  <c:v>45279</c:v>
                </c:pt>
                <c:pt idx="2861">
                  <c:v>45280</c:v>
                </c:pt>
                <c:pt idx="2862">
                  <c:v>45281</c:v>
                </c:pt>
                <c:pt idx="2863">
                  <c:v>45282</c:v>
                </c:pt>
                <c:pt idx="2864">
                  <c:v>45285</c:v>
                </c:pt>
                <c:pt idx="2865">
                  <c:v>45286</c:v>
                </c:pt>
                <c:pt idx="2866">
                  <c:v>45287</c:v>
                </c:pt>
                <c:pt idx="2867">
                  <c:v>45288</c:v>
                </c:pt>
                <c:pt idx="2868">
                  <c:v>45289</c:v>
                </c:pt>
                <c:pt idx="2869">
                  <c:v>45292</c:v>
                </c:pt>
                <c:pt idx="2870">
                  <c:v>45293</c:v>
                </c:pt>
                <c:pt idx="2871">
                  <c:v>45294</c:v>
                </c:pt>
                <c:pt idx="2872">
                  <c:v>45295</c:v>
                </c:pt>
                <c:pt idx="2873">
                  <c:v>45296</c:v>
                </c:pt>
                <c:pt idx="2874">
                  <c:v>45299</c:v>
                </c:pt>
                <c:pt idx="2875">
                  <c:v>45300</c:v>
                </c:pt>
                <c:pt idx="2876">
                  <c:v>45301</c:v>
                </c:pt>
                <c:pt idx="2877">
                  <c:v>45302</c:v>
                </c:pt>
                <c:pt idx="2878">
                  <c:v>45303</c:v>
                </c:pt>
                <c:pt idx="2879">
                  <c:v>45306</c:v>
                </c:pt>
                <c:pt idx="2880">
                  <c:v>45307</c:v>
                </c:pt>
                <c:pt idx="2881">
                  <c:v>45308</c:v>
                </c:pt>
                <c:pt idx="2882">
                  <c:v>45309</c:v>
                </c:pt>
                <c:pt idx="2883">
                  <c:v>45310</c:v>
                </c:pt>
                <c:pt idx="2884">
                  <c:v>45313</c:v>
                </c:pt>
                <c:pt idx="2885">
                  <c:v>45314</c:v>
                </c:pt>
                <c:pt idx="2886">
                  <c:v>45315</c:v>
                </c:pt>
                <c:pt idx="2887">
                  <c:v>45316</c:v>
                </c:pt>
                <c:pt idx="2888">
                  <c:v>45317</c:v>
                </c:pt>
                <c:pt idx="2889">
                  <c:v>45320</c:v>
                </c:pt>
                <c:pt idx="2890">
                  <c:v>45321</c:v>
                </c:pt>
                <c:pt idx="2891">
                  <c:v>45322</c:v>
                </c:pt>
                <c:pt idx="2892">
                  <c:v>45323</c:v>
                </c:pt>
                <c:pt idx="2893">
                  <c:v>45324</c:v>
                </c:pt>
                <c:pt idx="2894">
                  <c:v>45327</c:v>
                </c:pt>
                <c:pt idx="2895">
                  <c:v>45328</c:v>
                </c:pt>
                <c:pt idx="2896">
                  <c:v>45329</c:v>
                </c:pt>
                <c:pt idx="2897">
                  <c:v>45330</c:v>
                </c:pt>
                <c:pt idx="2898">
                  <c:v>45331</c:v>
                </c:pt>
                <c:pt idx="2899">
                  <c:v>45334</c:v>
                </c:pt>
                <c:pt idx="2900">
                  <c:v>45335</c:v>
                </c:pt>
                <c:pt idx="2901">
                  <c:v>45336</c:v>
                </c:pt>
                <c:pt idx="2902">
                  <c:v>45337</c:v>
                </c:pt>
                <c:pt idx="2903">
                  <c:v>45338</c:v>
                </c:pt>
                <c:pt idx="2904">
                  <c:v>45341</c:v>
                </c:pt>
                <c:pt idx="2905">
                  <c:v>45342</c:v>
                </c:pt>
                <c:pt idx="2906">
                  <c:v>45343</c:v>
                </c:pt>
                <c:pt idx="2907">
                  <c:v>45344</c:v>
                </c:pt>
                <c:pt idx="2908">
                  <c:v>45345</c:v>
                </c:pt>
                <c:pt idx="2909">
                  <c:v>45348</c:v>
                </c:pt>
                <c:pt idx="2910">
                  <c:v>45349</c:v>
                </c:pt>
                <c:pt idx="2911">
                  <c:v>45350</c:v>
                </c:pt>
                <c:pt idx="2912">
                  <c:v>45351</c:v>
                </c:pt>
                <c:pt idx="2913">
                  <c:v>45352</c:v>
                </c:pt>
                <c:pt idx="2914">
                  <c:v>45355</c:v>
                </c:pt>
                <c:pt idx="2915">
                  <c:v>45356</c:v>
                </c:pt>
                <c:pt idx="2916">
                  <c:v>45357</c:v>
                </c:pt>
                <c:pt idx="2917">
                  <c:v>45358</c:v>
                </c:pt>
                <c:pt idx="2918">
                  <c:v>45359</c:v>
                </c:pt>
                <c:pt idx="2919">
                  <c:v>45362</c:v>
                </c:pt>
                <c:pt idx="2920">
                  <c:v>45363</c:v>
                </c:pt>
                <c:pt idx="2921">
                  <c:v>45364</c:v>
                </c:pt>
                <c:pt idx="2922">
                  <c:v>45365</c:v>
                </c:pt>
                <c:pt idx="2923">
                  <c:v>45366</c:v>
                </c:pt>
                <c:pt idx="2924">
                  <c:v>45369</c:v>
                </c:pt>
                <c:pt idx="2925">
                  <c:v>45370</c:v>
                </c:pt>
                <c:pt idx="2926">
                  <c:v>45371</c:v>
                </c:pt>
                <c:pt idx="2927">
                  <c:v>45372</c:v>
                </c:pt>
                <c:pt idx="2928">
                  <c:v>45373</c:v>
                </c:pt>
                <c:pt idx="2929">
                  <c:v>45376</c:v>
                </c:pt>
                <c:pt idx="2930">
                  <c:v>45377</c:v>
                </c:pt>
                <c:pt idx="2931">
                  <c:v>45378</c:v>
                </c:pt>
                <c:pt idx="2932">
                  <c:v>45379</c:v>
                </c:pt>
                <c:pt idx="2933">
                  <c:v>45380</c:v>
                </c:pt>
                <c:pt idx="2934">
                  <c:v>45383</c:v>
                </c:pt>
                <c:pt idx="2935">
                  <c:v>45384</c:v>
                </c:pt>
                <c:pt idx="2936">
                  <c:v>45385</c:v>
                </c:pt>
                <c:pt idx="2937">
                  <c:v>45386</c:v>
                </c:pt>
                <c:pt idx="2938">
                  <c:v>45387</c:v>
                </c:pt>
                <c:pt idx="2939">
                  <c:v>45390</c:v>
                </c:pt>
                <c:pt idx="2940">
                  <c:v>45391</c:v>
                </c:pt>
                <c:pt idx="2941">
                  <c:v>45392</c:v>
                </c:pt>
                <c:pt idx="2942">
                  <c:v>45393</c:v>
                </c:pt>
                <c:pt idx="2943">
                  <c:v>45394</c:v>
                </c:pt>
                <c:pt idx="2944">
                  <c:v>45397</c:v>
                </c:pt>
                <c:pt idx="2945">
                  <c:v>45398</c:v>
                </c:pt>
                <c:pt idx="2946">
                  <c:v>45399</c:v>
                </c:pt>
                <c:pt idx="2947">
                  <c:v>45400</c:v>
                </c:pt>
                <c:pt idx="2948">
                  <c:v>45401</c:v>
                </c:pt>
                <c:pt idx="2949">
                  <c:v>45404</c:v>
                </c:pt>
                <c:pt idx="2950">
                  <c:v>45405</c:v>
                </c:pt>
                <c:pt idx="2951">
                  <c:v>45406</c:v>
                </c:pt>
                <c:pt idx="2952">
                  <c:v>45407</c:v>
                </c:pt>
                <c:pt idx="2953">
                  <c:v>45408</c:v>
                </c:pt>
                <c:pt idx="2954">
                  <c:v>45411</c:v>
                </c:pt>
                <c:pt idx="2955">
                  <c:v>45412</c:v>
                </c:pt>
                <c:pt idx="2956">
                  <c:v>45413</c:v>
                </c:pt>
                <c:pt idx="2957">
                  <c:v>45414</c:v>
                </c:pt>
                <c:pt idx="2958">
                  <c:v>45415</c:v>
                </c:pt>
                <c:pt idx="2959">
                  <c:v>45418</c:v>
                </c:pt>
                <c:pt idx="2960">
                  <c:v>45419</c:v>
                </c:pt>
                <c:pt idx="2961">
                  <c:v>45420</c:v>
                </c:pt>
                <c:pt idx="2962">
                  <c:v>45421</c:v>
                </c:pt>
                <c:pt idx="2963">
                  <c:v>45422</c:v>
                </c:pt>
                <c:pt idx="2964">
                  <c:v>45425</c:v>
                </c:pt>
                <c:pt idx="2965">
                  <c:v>45426</c:v>
                </c:pt>
                <c:pt idx="2966">
                  <c:v>45427</c:v>
                </c:pt>
                <c:pt idx="2967">
                  <c:v>45428</c:v>
                </c:pt>
                <c:pt idx="2968">
                  <c:v>45429</c:v>
                </c:pt>
                <c:pt idx="2969">
                  <c:v>45432</c:v>
                </c:pt>
                <c:pt idx="2970">
                  <c:v>45433</c:v>
                </c:pt>
                <c:pt idx="2971">
                  <c:v>45434</c:v>
                </c:pt>
                <c:pt idx="2972">
                  <c:v>45435</c:v>
                </c:pt>
                <c:pt idx="2973">
                  <c:v>45436</c:v>
                </c:pt>
                <c:pt idx="2974">
                  <c:v>45439</c:v>
                </c:pt>
                <c:pt idx="2975">
                  <c:v>45440</c:v>
                </c:pt>
                <c:pt idx="2976">
                  <c:v>45441</c:v>
                </c:pt>
                <c:pt idx="2977">
                  <c:v>45442</c:v>
                </c:pt>
                <c:pt idx="2978">
                  <c:v>45443</c:v>
                </c:pt>
                <c:pt idx="2979">
                  <c:v>45446</c:v>
                </c:pt>
                <c:pt idx="2980">
                  <c:v>45447</c:v>
                </c:pt>
                <c:pt idx="2981">
                  <c:v>45448</c:v>
                </c:pt>
                <c:pt idx="2982">
                  <c:v>45449</c:v>
                </c:pt>
                <c:pt idx="2983">
                  <c:v>45450</c:v>
                </c:pt>
                <c:pt idx="2984">
                  <c:v>45453</c:v>
                </c:pt>
                <c:pt idx="2985">
                  <c:v>45454</c:v>
                </c:pt>
                <c:pt idx="2986">
                  <c:v>45455</c:v>
                </c:pt>
                <c:pt idx="2987">
                  <c:v>45456</c:v>
                </c:pt>
                <c:pt idx="2988">
                  <c:v>45457</c:v>
                </c:pt>
                <c:pt idx="2989">
                  <c:v>45460</c:v>
                </c:pt>
                <c:pt idx="2990">
                  <c:v>45461</c:v>
                </c:pt>
                <c:pt idx="2991">
                  <c:v>45462</c:v>
                </c:pt>
                <c:pt idx="2992">
                  <c:v>45463</c:v>
                </c:pt>
                <c:pt idx="2993">
                  <c:v>45464</c:v>
                </c:pt>
                <c:pt idx="2994">
                  <c:v>45467</c:v>
                </c:pt>
                <c:pt idx="2995">
                  <c:v>45468</c:v>
                </c:pt>
                <c:pt idx="2996">
                  <c:v>45469</c:v>
                </c:pt>
                <c:pt idx="2997">
                  <c:v>45470</c:v>
                </c:pt>
                <c:pt idx="2998">
                  <c:v>45471</c:v>
                </c:pt>
                <c:pt idx="2999">
                  <c:v>45474</c:v>
                </c:pt>
                <c:pt idx="3000">
                  <c:v>45475</c:v>
                </c:pt>
                <c:pt idx="3001">
                  <c:v>45476</c:v>
                </c:pt>
                <c:pt idx="3002">
                  <c:v>45477</c:v>
                </c:pt>
                <c:pt idx="3003">
                  <c:v>45478</c:v>
                </c:pt>
                <c:pt idx="3004">
                  <c:v>45481</c:v>
                </c:pt>
                <c:pt idx="3005">
                  <c:v>45482</c:v>
                </c:pt>
                <c:pt idx="3006">
                  <c:v>45483</c:v>
                </c:pt>
                <c:pt idx="3007">
                  <c:v>45484</c:v>
                </c:pt>
                <c:pt idx="3008">
                  <c:v>45485</c:v>
                </c:pt>
                <c:pt idx="3009">
                  <c:v>45488</c:v>
                </c:pt>
                <c:pt idx="3010">
                  <c:v>45489</c:v>
                </c:pt>
                <c:pt idx="3011">
                  <c:v>45490</c:v>
                </c:pt>
                <c:pt idx="3012">
                  <c:v>45491</c:v>
                </c:pt>
                <c:pt idx="3013">
                  <c:v>45492</c:v>
                </c:pt>
                <c:pt idx="3014">
                  <c:v>45495</c:v>
                </c:pt>
                <c:pt idx="3015">
                  <c:v>45496</c:v>
                </c:pt>
                <c:pt idx="3016">
                  <c:v>45497</c:v>
                </c:pt>
                <c:pt idx="3017">
                  <c:v>45498</c:v>
                </c:pt>
                <c:pt idx="3018">
                  <c:v>45499</c:v>
                </c:pt>
                <c:pt idx="3019">
                  <c:v>45502</c:v>
                </c:pt>
                <c:pt idx="3020">
                  <c:v>45503</c:v>
                </c:pt>
                <c:pt idx="3021">
                  <c:v>45504</c:v>
                </c:pt>
                <c:pt idx="3022">
                  <c:v>45505</c:v>
                </c:pt>
                <c:pt idx="3023">
                  <c:v>45506</c:v>
                </c:pt>
                <c:pt idx="3024">
                  <c:v>45509</c:v>
                </c:pt>
                <c:pt idx="3025">
                  <c:v>45510</c:v>
                </c:pt>
                <c:pt idx="3026">
                  <c:v>45511</c:v>
                </c:pt>
                <c:pt idx="3027">
                  <c:v>45512</c:v>
                </c:pt>
                <c:pt idx="3028">
                  <c:v>45513</c:v>
                </c:pt>
                <c:pt idx="3029">
                  <c:v>45516</c:v>
                </c:pt>
                <c:pt idx="3030">
                  <c:v>45517</c:v>
                </c:pt>
                <c:pt idx="3031">
                  <c:v>45518</c:v>
                </c:pt>
                <c:pt idx="3032">
                  <c:v>45519</c:v>
                </c:pt>
                <c:pt idx="3033">
                  <c:v>45520</c:v>
                </c:pt>
                <c:pt idx="3034">
                  <c:v>45523</c:v>
                </c:pt>
                <c:pt idx="3035">
                  <c:v>45524</c:v>
                </c:pt>
                <c:pt idx="3036">
                  <c:v>45525</c:v>
                </c:pt>
                <c:pt idx="3037">
                  <c:v>45526</c:v>
                </c:pt>
                <c:pt idx="3038">
                  <c:v>45527</c:v>
                </c:pt>
                <c:pt idx="3039">
                  <c:v>45530</c:v>
                </c:pt>
                <c:pt idx="3040">
                  <c:v>45531</c:v>
                </c:pt>
                <c:pt idx="3041">
                  <c:v>45532</c:v>
                </c:pt>
                <c:pt idx="3042">
                  <c:v>45533</c:v>
                </c:pt>
                <c:pt idx="3043">
                  <c:v>45534</c:v>
                </c:pt>
                <c:pt idx="3044">
                  <c:v>45537</c:v>
                </c:pt>
                <c:pt idx="3045">
                  <c:v>45538</c:v>
                </c:pt>
                <c:pt idx="3046">
                  <c:v>45539</c:v>
                </c:pt>
                <c:pt idx="3047">
                  <c:v>45540</c:v>
                </c:pt>
                <c:pt idx="3048">
                  <c:v>45541</c:v>
                </c:pt>
                <c:pt idx="3049">
                  <c:v>45544</c:v>
                </c:pt>
                <c:pt idx="3050">
                  <c:v>45545</c:v>
                </c:pt>
                <c:pt idx="3051">
                  <c:v>45546</c:v>
                </c:pt>
                <c:pt idx="3052">
                  <c:v>45547</c:v>
                </c:pt>
                <c:pt idx="3053">
                  <c:v>45548</c:v>
                </c:pt>
                <c:pt idx="3054">
                  <c:v>45551</c:v>
                </c:pt>
                <c:pt idx="3055">
                  <c:v>45552</c:v>
                </c:pt>
                <c:pt idx="3056">
                  <c:v>45553</c:v>
                </c:pt>
                <c:pt idx="3057">
                  <c:v>45554</c:v>
                </c:pt>
                <c:pt idx="3058">
                  <c:v>45555</c:v>
                </c:pt>
                <c:pt idx="3059">
                  <c:v>45558</c:v>
                </c:pt>
                <c:pt idx="3060">
                  <c:v>45559</c:v>
                </c:pt>
                <c:pt idx="3061">
                  <c:v>45560</c:v>
                </c:pt>
                <c:pt idx="3062">
                  <c:v>45561</c:v>
                </c:pt>
                <c:pt idx="3063">
                  <c:v>45562</c:v>
                </c:pt>
                <c:pt idx="3064">
                  <c:v>45565</c:v>
                </c:pt>
                <c:pt idx="3065">
                  <c:v>45566</c:v>
                </c:pt>
                <c:pt idx="3066">
                  <c:v>45567</c:v>
                </c:pt>
                <c:pt idx="3067">
                  <c:v>45568</c:v>
                </c:pt>
                <c:pt idx="3068">
                  <c:v>45569</c:v>
                </c:pt>
                <c:pt idx="3069">
                  <c:v>45572</c:v>
                </c:pt>
                <c:pt idx="3070">
                  <c:v>45573</c:v>
                </c:pt>
                <c:pt idx="3071">
                  <c:v>45574</c:v>
                </c:pt>
                <c:pt idx="3072">
                  <c:v>45575</c:v>
                </c:pt>
                <c:pt idx="3073">
                  <c:v>45576</c:v>
                </c:pt>
                <c:pt idx="3074">
                  <c:v>45579</c:v>
                </c:pt>
                <c:pt idx="3075">
                  <c:v>45580</c:v>
                </c:pt>
                <c:pt idx="3076">
                  <c:v>45581</c:v>
                </c:pt>
                <c:pt idx="3077">
                  <c:v>45582</c:v>
                </c:pt>
                <c:pt idx="3078">
                  <c:v>45583</c:v>
                </c:pt>
                <c:pt idx="3079">
                  <c:v>45586</c:v>
                </c:pt>
                <c:pt idx="3080">
                  <c:v>45587</c:v>
                </c:pt>
                <c:pt idx="3081">
                  <c:v>45588</c:v>
                </c:pt>
                <c:pt idx="3082">
                  <c:v>45589</c:v>
                </c:pt>
                <c:pt idx="3083">
                  <c:v>45590</c:v>
                </c:pt>
                <c:pt idx="3084">
                  <c:v>45593</c:v>
                </c:pt>
                <c:pt idx="3085">
                  <c:v>45594</c:v>
                </c:pt>
                <c:pt idx="3086">
                  <c:v>45595</c:v>
                </c:pt>
                <c:pt idx="3087">
                  <c:v>45596</c:v>
                </c:pt>
                <c:pt idx="3088">
                  <c:v>45597</c:v>
                </c:pt>
                <c:pt idx="3089">
                  <c:v>45600</c:v>
                </c:pt>
                <c:pt idx="3090">
                  <c:v>45601</c:v>
                </c:pt>
                <c:pt idx="3091">
                  <c:v>45602</c:v>
                </c:pt>
                <c:pt idx="3092">
                  <c:v>45603</c:v>
                </c:pt>
                <c:pt idx="3093">
                  <c:v>45604</c:v>
                </c:pt>
                <c:pt idx="3094">
                  <c:v>45607</c:v>
                </c:pt>
                <c:pt idx="3095">
                  <c:v>45608</c:v>
                </c:pt>
                <c:pt idx="3096">
                  <c:v>45609</c:v>
                </c:pt>
                <c:pt idx="3097">
                  <c:v>45610</c:v>
                </c:pt>
                <c:pt idx="3098">
                  <c:v>45611</c:v>
                </c:pt>
                <c:pt idx="3099">
                  <c:v>45614</c:v>
                </c:pt>
                <c:pt idx="3100">
                  <c:v>45615</c:v>
                </c:pt>
                <c:pt idx="3101">
                  <c:v>45616</c:v>
                </c:pt>
                <c:pt idx="3102">
                  <c:v>45617</c:v>
                </c:pt>
                <c:pt idx="3103">
                  <c:v>45618</c:v>
                </c:pt>
                <c:pt idx="3104">
                  <c:v>45621</c:v>
                </c:pt>
                <c:pt idx="3105">
                  <c:v>45622</c:v>
                </c:pt>
                <c:pt idx="3106">
                  <c:v>45623</c:v>
                </c:pt>
                <c:pt idx="3107">
                  <c:v>45624</c:v>
                </c:pt>
                <c:pt idx="3108">
                  <c:v>45625</c:v>
                </c:pt>
                <c:pt idx="3109">
                  <c:v>45628</c:v>
                </c:pt>
                <c:pt idx="3110">
                  <c:v>45629</c:v>
                </c:pt>
                <c:pt idx="3111">
                  <c:v>45630</c:v>
                </c:pt>
                <c:pt idx="3112">
                  <c:v>45631</c:v>
                </c:pt>
                <c:pt idx="3113">
                  <c:v>45632</c:v>
                </c:pt>
                <c:pt idx="3114">
                  <c:v>45635</c:v>
                </c:pt>
                <c:pt idx="3115">
                  <c:v>45636</c:v>
                </c:pt>
                <c:pt idx="3116">
                  <c:v>45637</c:v>
                </c:pt>
                <c:pt idx="3117">
                  <c:v>45638</c:v>
                </c:pt>
                <c:pt idx="3118">
                  <c:v>45639</c:v>
                </c:pt>
                <c:pt idx="3119">
                  <c:v>45642</c:v>
                </c:pt>
                <c:pt idx="3120">
                  <c:v>45643</c:v>
                </c:pt>
                <c:pt idx="3121">
                  <c:v>45644</c:v>
                </c:pt>
                <c:pt idx="3122">
                  <c:v>45645</c:v>
                </c:pt>
                <c:pt idx="3123">
                  <c:v>45646</c:v>
                </c:pt>
                <c:pt idx="3124">
                  <c:v>45649</c:v>
                </c:pt>
                <c:pt idx="3125">
                  <c:v>45650</c:v>
                </c:pt>
                <c:pt idx="3126">
                  <c:v>45651</c:v>
                </c:pt>
                <c:pt idx="3127">
                  <c:v>45652</c:v>
                </c:pt>
                <c:pt idx="3128">
                  <c:v>45653</c:v>
                </c:pt>
                <c:pt idx="3129">
                  <c:v>45656</c:v>
                </c:pt>
                <c:pt idx="3130">
                  <c:v>45657</c:v>
                </c:pt>
                <c:pt idx="3131">
                  <c:v>45658</c:v>
                </c:pt>
                <c:pt idx="3132">
                  <c:v>45659</c:v>
                </c:pt>
                <c:pt idx="3133">
                  <c:v>45660</c:v>
                </c:pt>
                <c:pt idx="3134">
                  <c:v>45663</c:v>
                </c:pt>
                <c:pt idx="3135">
                  <c:v>45664</c:v>
                </c:pt>
                <c:pt idx="3136">
                  <c:v>45665</c:v>
                </c:pt>
                <c:pt idx="3137">
                  <c:v>45666</c:v>
                </c:pt>
                <c:pt idx="3138">
                  <c:v>45667</c:v>
                </c:pt>
                <c:pt idx="3139">
                  <c:v>45670</c:v>
                </c:pt>
                <c:pt idx="3140">
                  <c:v>45671</c:v>
                </c:pt>
                <c:pt idx="3141">
                  <c:v>45672</c:v>
                </c:pt>
                <c:pt idx="3142">
                  <c:v>45673</c:v>
                </c:pt>
                <c:pt idx="3143">
                  <c:v>45674</c:v>
                </c:pt>
                <c:pt idx="3144">
                  <c:v>45677</c:v>
                </c:pt>
                <c:pt idx="3145">
                  <c:v>45678</c:v>
                </c:pt>
                <c:pt idx="3146">
                  <c:v>45679</c:v>
                </c:pt>
                <c:pt idx="3147">
                  <c:v>45680</c:v>
                </c:pt>
                <c:pt idx="3148">
                  <c:v>45681</c:v>
                </c:pt>
                <c:pt idx="3149">
                  <c:v>45684</c:v>
                </c:pt>
                <c:pt idx="3150">
                  <c:v>45685</c:v>
                </c:pt>
                <c:pt idx="3151">
                  <c:v>45686</c:v>
                </c:pt>
                <c:pt idx="3152">
                  <c:v>45687</c:v>
                </c:pt>
                <c:pt idx="3153">
                  <c:v>45688</c:v>
                </c:pt>
                <c:pt idx="3154">
                  <c:v>45691</c:v>
                </c:pt>
                <c:pt idx="3155">
                  <c:v>45692</c:v>
                </c:pt>
                <c:pt idx="3156">
                  <c:v>45693</c:v>
                </c:pt>
                <c:pt idx="3157">
                  <c:v>45694</c:v>
                </c:pt>
                <c:pt idx="3158">
                  <c:v>45695</c:v>
                </c:pt>
                <c:pt idx="3159">
                  <c:v>45698</c:v>
                </c:pt>
                <c:pt idx="3160">
                  <c:v>45699</c:v>
                </c:pt>
                <c:pt idx="3161">
                  <c:v>45700</c:v>
                </c:pt>
                <c:pt idx="3162">
                  <c:v>45701</c:v>
                </c:pt>
                <c:pt idx="3163">
                  <c:v>45702</c:v>
                </c:pt>
                <c:pt idx="3164">
                  <c:v>45705</c:v>
                </c:pt>
                <c:pt idx="3165">
                  <c:v>45706</c:v>
                </c:pt>
                <c:pt idx="3166">
                  <c:v>45707</c:v>
                </c:pt>
                <c:pt idx="3167">
                  <c:v>45708</c:v>
                </c:pt>
                <c:pt idx="3168">
                  <c:v>45709</c:v>
                </c:pt>
                <c:pt idx="3169">
                  <c:v>45712</c:v>
                </c:pt>
                <c:pt idx="3170">
                  <c:v>45713</c:v>
                </c:pt>
                <c:pt idx="3171">
                  <c:v>45714</c:v>
                </c:pt>
                <c:pt idx="3172">
                  <c:v>45715</c:v>
                </c:pt>
                <c:pt idx="3173">
                  <c:v>45716</c:v>
                </c:pt>
                <c:pt idx="3174">
                  <c:v>45719</c:v>
                </c:pt>
                <c:pt idx="3175">
                  <c:v>45720</c:v>
                </c:pt>
                <c:pt idx="3176">
                  <c:v>45721</c:v>
                </c:pt>
                <c:pt idx="3177">
                  <c:v>45722</c:v>
                </c:pt>
                <c:pt idx="3178">
                  <c:v>45723</c:v>
                </c:pt>
                <c:pt idx="3179">
                  <c:v>45726</c:v>
                </c:pt>
                <c:pt idx="3180">
                  <c:v>45727</c:v>
                </c:pt>
                <c:pt idx="3181">
                  <c:v>45728</c:v>
                </c:pt>
                <c:pt idx="3182">
                  <c:v>45729</c:v>
                </c:pt>
                <c:pt idx="3183">
                  <c:v>45730</c:v>
                </c:pt>
                <c:pt idx="3184">
                  <c:v>45733</c:v>
                </c:pt>
                <c:pt idx="3185">
                  <c:v>45734</c:v>
                </c:pt>
                <c:pt idx="3186">
                  <c:v>45735</c:v>
                </c:pt>
                <c:pt idx="3187">
                  <c:v>45736</c:v>
                </c:pt>
                <c:pt idx="3188">
                  <c:v>45737</c:v>
                </c:pt>
                <c:pt idx="3189">
                  <c:v>45740</c:v>
                </c:pt>
                <c:pt idx="3190">
                  <c:v>45741</c:v>
                </c:pt>
                <c:pt idx="3191">
                  <c:v>45742</c:v>
                </c:pt>
                <c:pt idx="3192">
                  <c:v>45743</c:v>
                </c:pt>
                <c:pt idx="3193">
                  <c:v>45744</c:v>
                </c:pt>
                <c:pt idx="3194">
                  <c:v>45747</c:v>
                </c:pt>
                <c:pt idx="3195">
                  <c:v>45748</c:v>
                </c:pt>
                <c:pt idx="3196">
                  <c:v>45749</c:v>
                </c:pt>
                <c:pt idx="3197">
                  <c:v>45750</c:v>
                </c:pt>
                <c:pt idx="3198">
                  <c:v>45751</c:v>
                </c:pt>
                <c:pt idx="3199">
                  <c:v>45754</c:v>
                </c:pt>
                <c:pt idx="3200">
                  <c:v>45755</c:v>
                </c:pt>
                <c:pt idx="3201">
                  <c:v>45756</c:v>
                </c:pt>
                <c:pt idx="3202">
                  <c:v>45757</c:v>
                </c:pt>
                <c:pt idx="3203">
                  <c:v>45758</c:v>
                </c:pt>
                <c:pt idx="3204">
                  <c:v>45761</c:v>
                </c:pt>
                <c:pt idx="3205">
                  <c:v>45762</c:v>
                </c:pt>
                <c:pt idx="3206">
                  <c:v>45763</c:v>
                </c:pt>
                <c:pt idx="3207">
                  <c:v>45764</c:v>
                </c:pt>
                <c:pt idx="3208">
                  <c:v>45765</c:v>
                </c:pt>
                <c:pt idx="3209">
                  <c:v>45768</c:v>
                </c:pt>
                <c:pt idx="3210">
                  <c:v>45769</c:v>
                </c:pt>
                <c:pt idx="3211">
                  <c:v>45770</c:v>
                </c:pt>
                <c:pt idx="3212">
                  <c:v>45771</c:v>
                </c:pt>
                <c:pt idx="3213">
                  <c:v>45772</c:v>
                </c:pt>
                <c:pt idx="3214">
                  <c:v>45775</c:v>
                </c:pt>
                <c:pt idx="3215">
                  <c:v>45776</c:v>
                </c:pt>
                <c:pt idx="3216">
                  <c:v>45777</c:v>
                </c:pt>
                <c:pt idx="3217">
                  <c:v>45778</c:v>
                </c:pt>
                <c:pt idx="3218">
                  <c:v>45779</c:v>
                </c:pt>
                <c:pt idx="3219">
                  <c:v>45782</c:v>
                </c:pt>
              </c:numCache>
            </c:numRef>
          </c:cat>
          <c:val>
            <c:numRef>
              <c:f>'BR FX vs Yields (2)'!$M$16:$M$3339</c:f>
              <c:numCache>
                <c:formatCode>0.0000</c:formatCode>
                <c:ptCount val="3324"/>
                <c:pt idx="0">
                  <c:v>#N/A</c:v>
                </c:pt>
                <c:pt idx="1">
                  <c:v>2.0425</c:v>
                </c:pt>
                <c:pt idx="2">
                  <c:v>2.036</c:v>
                </c:pt>
                <c:pt idx="3">
                  <c:v>2.0350000000000001</c:v>
                </c:pt>
                <c:pt idx="4">
                  <c:v>2.0259999999999998</c:v>
                </c:pt>
                <c:pt idx="5">
                  <c:v>2.0392999999999999</c:v>
                </c:pt>
                <c:pt idx="6">
                  <c:v>2.0384000000000002</c:v>
                </c:pt>
                <c:pt idx="7">
                  <c:v>2.0325000000000002</c:v>
                </c:pt>
                <c:pt idx="8">
                  <c:v>2.0375000000000001</c:v>
                </c:pt>
                <c:pt idx="9">
                  <c:v>2.0301</c:v>
                </c:pt>
                <c:pt idx="10">
                  <c:v>2.0375000000000001</c:v>
                </c:pt>
                <c:pt idx="11">
                  <c:v>2.0405000000000002</c:v>
                </c:pt>
                <c:pt idx="12">
                  <c:v>2.0425</c:v>
                </c:pt>
                <c:pt idx="13">
                  <c:v>2.0440999999999998</c:v>
                </c:pt>
                <c:pt idx="14">
                  <c:v>#N/A</c:v>
                </c:pt>
                <c:pt idx="15">
                  <c:v>2.0478000000000001</c:v>
                </c:pt>
                <c:pt idx="16">
                  <c:v>2.0375000000000001</c:v>
                </c:pt>
                <c:pt idx="17">
                  <c:v>2.0285000000000002</c:v>
                </c:pt>
                <c:pt idx="18">
                  <c:v>2.0289999999999999</c:v>
                </c:pt>
                <c:pt idx="19">
                  <c:v>2.0028000000000001</c:v>
                </c:pt>
                <c:pt idx="20">
                  <c:v>1.9893000000000001</c:v>
                </c:pt>
                <c:pt idx="21">
                  <c:v>1.986</c:v>
                </c:pt>
                <c:pt idx="22">
                  <c:v>1.9875</c:v>
                </c:pt>
                <c:pt idx="23">
                  <c:v>1.9810000000000001</c:v>
                </c:pt>
                <c:pt idx="24">
                  <c:v>1.9913000000000001</c:v>
                </c:pt>
                <c:pt idx="25">
                  <c:v>1.984</c:v>
                </c:pt>
                <c:pt idx="26">
                  <c:v>1.9846999999999999</c:v>
                </c:pt>
                <c:pt idx="27">
                  <c:v>1.9708000000000001</c:v>
                </c:pt>
                <c:pt idx="28">
                  <c:v>1.9724999999999999</c:v>
                </c:pt>
                <c:pt idx="29">
                  <c:v>1.9723999999999999</c:v>
                </c:pt>
                <c:pt idx="30">
                  <c:v>1.968</c:v>
                </c:pt>
                <c:pt idx="31">
                  <c:v>1.9662999999999999</c:v>
                </c:pt>
                <c:pt idx="32">
                  <c:v>1.9590000000000001</c:v>
                </c:pt>
                <c:pt idx="33">
                  <c:v>1.9615</c:v>
                </c:pt>
                <c:pt idx="34">
                  <c:v>#N/A</c:v>
                </c:pt>
                <c:pt idx="35">
                  <c:v>1.9563999999999999</c:v>
                </c:pt>
                <c:pt idx="36">
                  <c:v>1.9604999999999999</c:v>
                </c:pt>
                <c:pt idx="37">
                  <c:v>1.9726999999999999</c:v>
                </c:pt>
                <c:pt idx="38">
                  <c:v>1.9710000000000001</c:v>
                </c:pt>
                <c:pt idx="39">
                  <c:v>1.9688000000000001</c:v>
                </c:pt>
                <c:pt idx="40">
                  <c:v>1.9904999999999999</c:v>
                </c:pt>
                <c:pt idx="41">
                  <c:v>1.9776</c:v>
                </c:pt>
                <c:pt idx="42">
                  <c:v>1.9766999999999999</c:v>
                </c:pt>
                <c:pt idx="43">
                  <c:v>1.9829000000000001</c:v>
                </c:pt>
                <c:pt idx="44">
                  <c:v>1.9798</c:v>
                </c:pt>
                <c:pt idx="45">
                  <c:v>1.9654</c:v>
                </c:pt>
                <c:pt idx="46">
                  <c:v>1.9666999999999999</c:v>
                </c:pt>
                <c:pt idx="47">
                  <c:v>1.9595</c:v>
                </c:pt>
                <c:pt idx="48">
                  <c:v>1.948</c:v>
                </c:pt>
                <c:pt idx="49">
                  <c:v>1.9593</c:v>
                </c:pt>
                <c:pt idx="50">
                  <c:v>1.962</c:v>
                </c:pt>
                <c:pt idx="51">
                  <c:v>1.9615</c:v>
                </c:pt>
                <c:pt idx="52">
                  <c:v>1.9664999999999999</c:v>
                </c:pt>
                <c:pt idx="53">
                  <c:v>1.9755</c:v>
                </c:pt>
                <c:pt idx="54">
                  <c:v>1.9864999999999999</c:v>
                </c:pt>
                <c:pt idx="55">
                  <c:v>1.9874000000000001</c:v>
                </c:pt>
                <c:pt idx="56">
                  <c:v>1.9864999999999999</c:v>
                </c:pt>
                <c:pt idx="57">
                  <c:v>1.9934000000000001</c:v>
                </c:pt>
                <c:pt idx="58">
                  <c:v>2.0169999999999999</c:v>
                </c:pt>
                <c:pt idx="59">
                  <c:v>2.0135999999999998</c:v>
                </c:pt>
                <c:pt idx="60">
                  <c:v>2.0066999999999999</c:v>
                </c:pt>
                <c:pt idx="61">
                  <c:v>2.0133000000000001</c:v>
                </c:pt>
                <c:pt idx="62">
                  <c:v>2.016</c:v>
                </c:pt>
                <c:pt idx="63">
                  <c:v>2.0209999999999999</c:v>
                </c:pt>
                <c:pt idx="64">
                  <c:v>2.0179999999999998</c:v>
                </c:pt>
                <c:pt idx="65">
                  <c:v>2.0175000000000001</c:v>
                </c:pt>
                <c:pt idx="66">
                  <c:v>2.0234999999999999</c:v>
                </c:pt>
                <c:pt idx="67">
                  <c:v>2.0179999999999998</c:v>
                </c:pt>
                <c:pt idx="68">
                  <c:v>1.9924999999999999</c:v>
                </c:pt>
                <c:pt idx="69">
                  <c:v>1.9890000000000001</c:v>
                </c:pt>
                <c:pt idx="70">
                  <c:v>1.9864999999999999</c:v>
                </c:pt>
                <c:pt idx="71">
                  <c:v>1.9764999999999999</c:v>
                </c:pt>
                <c:pt idx="72">
                  <c:v>1.972</c:v>
                </c:pt>
                <c:pt idx="73">
                  <c:v>1.9690000000000001</c:v>
                </c:pt>
                <c:pt idx="74">
                  <c:v>1.9755</c:v>
                </c:pt>
                <c:pt idx="75">
                  <c:v>1.9964999999999999</c:v>
                </c:pt>
                <c:pt idx="76">
                  <c:v>2</c:v>
                </c:pt>
                <c:pt idx="77">
                  <c:v>2.0179999999999998</c:v>
                </c:pt>
                <c:pt idx="78">
                  <c:v>2.0074999999999998</c:v>
                </c:pt>
                <c:pt idx="79">
                  <c:v>2.0137999999999998</c:v>
                </c:pt>
                <c:pt idx="80">
                  <c:v>2.0145</c:v>
                </c:pt>
                <c:pt idx="81">
                  <c:v>2.0225</c:v>
                </c:pt>
                <c:pt idx="82">
                  <c:v>2.0114999999999998</c:v>
                </c:pt>
                <c:pt idx="83">
                  <c:v>2.0015999999999998</c:v>
                </c:pt>
                <c:pt idx="84">
                  <c:v>2.0015000000000001</c:v>
                </c:pt>
                <c:pt idx="85">
                  <c:v>1.9990000000000001</c:v>
                </c:pt>
                <c:pt idx="86">
                  <c:v>2.0065</c:v>
                </c:pt>
                <c:pt idx="87">
                  <c:v>2.0127999999999999</c:v>
                </c:pt>
                <c:pt idx="88">
                  <c:v>2.0097999999999998</c:v>
                </c:pt>
                <c:pt idx="89">
                  <c:v>2.012</c:v>
                </c:pt>
                <c:pt idx="90">
                  <c:v>2.0085999999999999</c:v>
                </c:pt>
                <c:pt idx="91">
                  <c:v>2.0003000000000002</c:v>
                </c:pt>
                <c:pt idx="92">
                  <c:v>2.0009999999999999</c:v>
                </c:pt>
                <c:pt idx="93">
                  <c:v>2.0274999999999999</c:v>
                </c:pt>
                <c:pt idx="94">
                  <c:v>2.0163000000000002</c:v>
                </c:pt>
                <c:pt idx="95">
                  <c:v>2.0053999999999998</c:v>
                </c:pt>
                <c:pt idx="96">
                  <c:v>2.028</c:v>
                </c:pt>
                <c:pt idx="97">
                  <c:v>2.0244</c:v>
                </c:pt>
                <c:pt idx="98">
                  <c:v>2.0364</c:v>
                </c:pt>
                <c:pt idx="99">
                  <c:v>2.0356999999999998</c:v>
                </c:pt>
                <c:pt idx="100">
                  <c:v>2.0373000000000001</c:v>
                </c:pt>
                <c:pt idx="101">
                  <c:v>2.0398000000000001</c:v>
                </c:pt>
                <c:pt idx="102">
                  <c:v>2.0526</c:v>
                </c:pt>
                <c:pt idx="103">
                  <c:v>2.0516000000000001</c:v>
                </c:pt>
                <c:pt idx="104">
                  <c:v>#N/A</c:v>
                </c:pt>
                <c:pt idx="105">
                  <c:v>2.0678999999999998</c:v>
                </c:pt>
                <c:pt idx="106">
                  <c:v>2.0973000000000002</c:v>
                </c:pt>
                <c:pt idx="107">
                  <c:v>2.1095000000000002</c:v>
                </c:pt>
                <c:pt idx="108">
                  <c:v>2.1217000000000001</c:v>
                </c:pt>
                <c:pt idx="109">
                  <c:v>2.1364999999999998</c:v>
                </c:pt>
                <c:pt idx="110">
                  <c:v>2.1408999999999998</c:v>
                </c:pt>
                <c:pt idx="111">
                  <c:v>2.1261000000000001</c:v>
                </c:pt>
                <c:pt idx="112">
                  <c:v>2.1269999999999998</c:v>
                </c:pt>
                <c:pt idx="113">
                  <c:v>2.1339999999999999</c:v>
                </c:pt>
                <c:pt idx="114">
                  <c:v>2.1364999999999998</c:v>
                </c:pt>
                <c:pt idx="115">
                  <c:v>2.1427999999999998</c:v>
                </c:pt>
                <c:pt idx="116">
                  <c:v>2.1469999999999998</c:v>
                </c:pt>
                <c:pt idx="117">
                  <c:v>2.1459000000000001</c:v>
                </c:pt>
                <c:pt idx="118">
                  <c:v>2.1392000000000002</c:v>
                </c:pt>
                <c:pt idx="119">
                  <c:v>2.1576</c:v>
                </c:pt>
                <c:pt idx="120">
                  <c:v>2.1640000000000001</c:v>
                </c:pt>
                <c:pt idx="121">
                  <c:v>2.1743000000000001</c:v>
                </c:pt>
                <c:pt idx="122">
                  <c:v>2.2654999999999998</c:v>
                </c:pt>
                <c:pt idx="123">
                  <c:v>2.2679999999999998</c:v>
                </c:pt>
                <c:pt idx="124">
                  <c:v>2.2479</c:v>
                </c:pt>
                <c:pt idx="125">
                  <c:v>2.2206999999999999</c:v>
                </c:pt>
                <c:pt idx="126">
                  <c:v>2.1993999999999998</c:v>
                </c:pt>
                <c:pt idx="127">
                  <c:v>2.1863999999999999</c:v>
                </c:pt>
                <c:pt idx="128">
                  <c:v>2.2075</c:v>
                </c:pt>
                <c:pt idx="129">
                  <c:v>2.2280000000000002</c:v>
                </c:pt>
                <c:pt idx="130">
                  <c:v>2.2395</c:v>
                </c:pt>
                <c:pt idx="131">
                  <c:v>2.2608000000000001</c:v>
                </c:pt>
                <c:pt idx="132">
                  <c:v>#N/A</c:v>
                </c:pt>
                <c:pt idx="133">
                  <c:v>2.2635000000000001</c:v>
                </c:pt>
                <c:pt idx="134">
                  <c:v>2.2605</c:v>
                </c:pt>
                <c:pt idx="135">
                  <c:v>2.262</c:v>
                </c:pt>
                <c:pt idx="136">
                  <c:v>2.2732000000000001</c:v>
                </c:pt>
                <c:pt idx="137">
                  <c:v>2.2669999999999999</c:v>
                </c:pt>
                <c:pt idx="138">
                  <c:v>2.2677</c:v>
                </c:pt>
                <c:pt idx="139">
                  <c:v>2.2450000000000001</c:v>
                </c:pt>
                <c:pt idx="140">
                  <c:v>2.2439</c:v>
                </c:pt>
                <c:pt idx="141">
                  <c:v>2.2315</c:v>
                </c:pt>
                <c:pt idx="142">
                  <c:v>2.2282000000000002</c:v>
                </c:pt>
                <c:pt idx="143">
                  <c:v>2.2345000000000002</c:v>
                </c:pt>
                <c:pt idx="144">
                  <c:v>2.2317</c:v>
                </c:pt>
                <c:pt idx="145">
                  <c:v>2.2212000000000001</c:v>
                </c:pt>
                <c:pt idx="146">
                  <c:v>2.2387999999999999</c:v>
                </c:pt>
                <c:pt idx="147">
                  <c:v>2.2585999999999999</c:v>
                </c:pt>
                <c:pt idx="148">
                  <c:v>2.2524999999999999</c:v>
                </c:pt>
                <c:pt idx="149">
                  <c:v>2.2605</c:v>
                </c:pt>
                <c:pt idx="150">
                  <c:v>2.2730000000000001</c:v>
                </c:pt>
                <c:pt idx="151">
                  <c:v>2.2987000000000002</c:v>
                </c:pt>
                <c:pt idx="152">
                  <c:v>2.298</c:v>
                </c:pt>
                <c:pt idx="153">
                  <c:v>2.2875000000000001</c:v>
                </c:pt>
                <c:pt idx="154">
                  <c:v>2.3016000000000001</c:v>
                </c:pt>
                <c:pt idx="155">
                  <c:v>2.2924000000000002</c:v>
                </c:pt>
                <c:pt idx="156">
                  <c:v>2.2985000000000002</c:v>
                </c:pt>
                <c:pt idx="157">
                  <c:v>2.2747999999999999</c:v>
                </c:pt>
                <c:pt idx="158">
                  <c:v>2.2709999999999999</c:v>
                </c:pt>
                <c:pt idx="159">
                  <c:v>2.2730000000000001</c:v>
                </c:pt>
                <c:pt idx="160">
                  <c:v>2.3062999999999998</c:v>
                </c:pt>
                <c:pt idx="161">
                  <c:v>2.3130000000000002</c:v>
                </c:pt>
                <c:pt idx="162">
                  <c:v>2.3416999999999999</c:v>
                </c:pt>
                <c:pt idx="163">
                  <c:v>2.3584999999999998</c:v>
                </c:pt>
                <c:pt idx="164">
                  <c:v>2.4020999999999999</c:v>
                </c:pt>
                <c:pt idx="165">
                  <c:v>2.3959000000000001</c:v>
                </c:pt>
                <c:pt idx="166">
                  <c:v>2.4226000000000001</c:v>
                </c:pt>
                <c:pt idx="167">
                  <c:v>2.4464000000000001</c:v>
                </c:pt>
                <c:pt idx="168">
                  <c:v>2.3679000000000001</c:v>
                </c:pt>
                <c:pt idx="169">
                  <c:v>2.3858000000000001</c:v>
                </c:pt>
                <c:pt idx="170">
                  <c:v>2.3925000000000001</c:v>
                </c:pt>
                <c:pt idx="171">
                  <c:v>2.3298000000000001</c:v>
                </c:pt>
                <c:pt idx="172">
                  <c:v>2.3572000000000002</c:v>
                </c:pt>
                <c:pt idx="173">
                  <c:v>2.3809</c:v>
                </c:pt>
                <c:pt idx="174">
                  <c:v>#N/A</c:v>
                </c:pt>
                <c:pt idx="175">
                  <c:v>2.383</c:v>
                </c:pt>
                <c:pt idx="176">
                  <c:v>2.3536000000000001</c:v>
                </c:pt>
                <c:pt idx="177">
                  <c:v>2.3231999999999999</c:v>
                </c:pt>
                <c:pt idx="178">
                  <c:v>2.29</c:v>
                </c:pt>
                <c:pt idx="179">
                  <c:v>2.2799</c:v>
                </c:pt>
                <c:pt idx="180">
                  <c:v>2.2930000000000001</c:v>
                </c:pt>
                <c:pt idx="181">
                  <c:v>2.2884000000000002</c:v>
                </c:pt>
                <c:pt idx="182">
                  <c:v>2.2715999999999998</c:v>
                </c:pt>
                <c:pt idx="183">
                  <c:v>2.2825000000000002</c:v>
                </c:pt>
                <c:pt idx="184">
                  <c:v>2.2730000000000001</c:v>
                </c:pt>
                <c:pt idx="185">
                  <c:v>2.2549999999999999</c:v>
                </c:pt>
                <c:pt idx="186">
                  <c:v>2.2429000000000001</c:v>
                </c:pt>
                <c:pt idx="187">
                  <c:v>2.2067000000000001</c:v>
                </c:pt>
                <c:pt idx="188">
                  <c:v>2.2046999999999999</c:v>
                </c:pt>
                <c:pt idx="189">
                  <c:v>2.1997</c:v>
                </c:pt>
                <c:pt idx="190">
                  <c:v>2.1978</c:v>
                </c:pt>
                <c:pt idx="191">
                  <c:v>2.2221000000000002</c:v>
                </c:pt>
                <c:pt idx="192">
                  <c:v>2.238</c:v>
                </c:pt>
                <c:pt idx="193">
                  <c:v>2.2576999999999998</c:v>
                </c:pt>
                <c:pt idx="194">
                  <c:v>2.2193000000000001</c:v>
                </c:pt>
                <c:pt idx="195">
                  <c:v>2.2240000000000002</c:v>
                </c:pt>
                <c:pt idx="196">
                  <c:v>2.2031000000000001</c:v>
                </c:pt>
                <c:pt idx="197">
                  <c:v>2.2086000000000001</c:v>
                </c:pt>
                <c:pt idx="198">
                  <c:v>2.2004999999999999</c:v>
                </c:pt>
                <c:pt idx="199">
                  <c:v>2.2027000000000001</c:v>
                </c:pt>
                <c:pt idx="200">
                  <c:v>2.2016</c:v>
                </c:pt>
                <c:pt idx="201">
                  <c:v>2.2080000000000002</c:v>
                </c:pt>
                <c:pt idx="202">
                  <c:v>2.1768999999999998</c:v>
                </c:pt>
                <c:pt idx="203">
                  <c:v>2.1846000000000001</c:v>
                </c:pt>
                <c:pt idx="204">
                  <c:v>#N/A</c:v>
                </c:pt>
                <c:pt idx="205">
                  <c:v>2.1764999999999999</c:v>
                </c:pt>
                <c:pt idx="206">
                  <c:v>2.1566999999999998</c:v>
                </c:pt>
                <c:pt idx="207">
                  <c:v>2.1615000000000002</c:v>
                </c:pt>
                <c:pt idx="208">
                  <c:v>2.1629999999999998</c:v>
                </c:pt>
                <c:pt idx="209">
                  <c:v>2.1728000000000001</c:v>
                </c:pt>
                <c:pt idx="210">
                  <c:v>2.1673</c:v>
                </c:pt>
                <c:pt idx="211">
                  <c:v>2.1804999999999999</c:v>
                </c:pt>
                <c:pt idx="212">
                  <c:v>2.1947999999999999</c:v>
                </c:pt>
                <c:pt idx="213">
                  <c:v>2.1869999999999998</c:v>
                </c:pt>
                <c:pt idx="214">
                  <c:v>2.1827999999999999</c:v>
                </c:pt>
                <c:pt idx="215">
                  <c:v>2.1785000000000001</c:v>
                </c:pt>
                <c:pt idx="216">
                  <c:v>2.1859999999999999</c:v>
                </c:pt>
                <c:pt idx="217">
                  <c:v>2.2235</c:v>
                </c:pt>
                <c:pt idx="218">
                  <c:v>2.2585000000000002</c:v>
                </c:pt>
                <c:pt idx="219">
                  <c:v>2.2425000000000002</c:v>
                </c:pt>
                <c:pt idx="220">
                  <c:v>2.2850000000000001</c:v>
                </c:pt>
                <c:pt idx="221">
                  <c:v>2.2865000000000002</c:v>
                </c:pt>
                <c:pt idx="222">
                  <c:v>2.2995000000000001</c:v>
                </c:pt>
                <c:pt idx="223">
                  <c:v>2.3201000000000001</c:v>
                </c:pt>
                <c:pt idx="224">
                  <c:v>#N/A</c:v>
                </c:pt>
                <c:pt idx="225">
                  <c:v>2.3302999999999998</c:v>
                </c:pt>
                <c:pt idx="226">
                  <c:v>2.3258999999999999</c:v>
                </c:pt>
                <c:pt idx="227">
                  <c:v>2.3229000000000002</c:v>
                </c:pt>
                <c:pt idx="228">
                  <c:v>2.3140000000000001</c:v>
                </c:pt>
                <c:pt idx="229">
                  <c:v>2.2705000000000002</c:v>
                </c:pt>
                <c:pt idx="230">
                  <c:v>2.2673000000000001</c:v>
                </c:pt>
                <c:pt idx="231">
                  <c:v>2.2705000000000002</c:v>
                </c:pt>
                <c:pt idx="232">
                  <c:v>2.3079999999999998</c:v>
                </c:pt>
                <c:pt idx="233">
                  <c:v>2.2907999999999999</c:v>
                </c:pt>
                <c:pt idx="234">
                  <c:v>2.29</c:v>
                </c:pt>
                <c:pt idx="235">
                  <c:v>2.298</c:v>
                </c:pt>
                <c:pt idx="236">
                  <c:v>2.3079999999999998</c:v>
                </c:pt>
                <c:pt idx="237">
                  <c:v>#N/A</c:v>
                </c:pt>
                <c:pt idx="238">
                  <c:v>2.3344999999999998</c:v>
                </c:pt>
                <c:pt idx="239">
                  <c:v>2.3530000000000002</c:v>
                </c:pt>
                <c:pt idx="240">
                  <c:v>2.3664000000000001</c:v>
                </c:pt>
                <c:pt idx="241">
                  <c:v>2.3784000000000001</c:v>
                </c:pt>
                <c:pt idx="242">
                  <c:v>2.3620000000000001</c:v>
                </c:pt>
                <c:pt idx="243">
                  <c:v>2.3338000000000001</c:v>
                </c:pt>
                <c:pt idx="244">
                  <c:v>2.3197000000000001</c:v>
                </c:pt>
                <c:pt idx="245">
                  <c:v>2.3106</c:v>
                </c:pt>
                <c:pt idx="246">
                  <c:v>2.3308</c:v>
                </c:pt>
                <c:pt idx="247">
                  <c:v>2.339</c:v>
                </c:pt>
                <c:pt idx="248">
                  <c:v>2.3370000000000002</c:v>
                </c:pt>
                <c:pt idx="249">
                  <c:v>2.3214999999999999</c:v>
                </c:pt>
                <c:pt idx="250">
                  <c:v>2.3180999999999998</c:v>
                </c:pt>
                <c:pt idx="251">
                  <c:v>2.3462000000000001</c:v>
                </c:pt>
                <c:pt idx="252">
                  <c:v>2.3534999999999999</c:v>
                </c:pt>
                <c:pt idx="253">
                  <c:v>2.3740999999999999</c:v>
                </c:pt>
                <c:pt idx="254">
                  <c:v>2.3685</c:v>
                </c:pt>
                <c:pt idx="255">
                  <c:v>2.3570000000000002</c:v>
                </c:pt>
                <c:pt idx="256">
                  <c:v>#N/A</c:v>
                </c:pt>
                <c:pt idx="257">
                  <c:v>2.3534999999999999</c:v>
                </c:pt>
                <c:pt idx="258">
                  <c:v>2.3527</c:v>
                </c:pt>
                <c:pt idx="259">
                  <c:v>2.3523999999999998</c:v>
                </c:pt>
                <c:pt idx="260">
                  <c:v>2.3607999999999998</c:v>
                </c:pt>
                <c:pt idx="261">
                  <c:v>#N/A</c:v>
                </c:pt>
                <c:pt idx="262">
                  <c:v>2.4015</c:v>
                </c:pt>
                <c:pt idx="263">
                  <c:v>2.3831000000000002</c:v>
                </c:pt>
                <c:pt idx="264">
                  <c:v>2.3744000000000001</c:v>
                </c:pt>
                <c:pt idx="265">
                  <c:v>2.3732000000000002</c:v>
                </c:pt>
                <c:pt idx="266">
                  <c:v>2.3883000000000001</c:v>
                </c:pt>
                <c:pt idx="267">
                  <c:v>2.4016999999999999</c:v>
                </c:pt>
                <c:pt idx="268">
                  <c:v>2.3645</c:v>
                </c:pt>
                <c:pt idx="269">
                  <c:v>2.3540000000000001</c:v>
                </c:pt>
                <c:pt idx="270">
                  <c:v>2.3557000000000001</c:v>
                </c:pt>
                <c:pt idx="271">
                  <c:v>2.35</c:v>
                </c:pt>
                <c:pt idx="272">
                  <c:v>2.3681000000000001</c:v>
                </c:pt>
                <c:pt idx="273">
                  <c:v>2.355</c:v>
                </c:pt>
                <c:pt idx="274">
                  <c:v>#N/A</c:v>
                </c:pt>
                <c:pt idx="275">
                  <c:v>2.3620000000000001</c:v>
                </c:pt>
                <c:pt idx="276">
                  <c:v>2.3738999999999999</c:v>
                </c:pt>
                <c:pt idx="277">
                  <c:v>2.3895</c:v>
                </c:pt>
                <c:pt idx="278">
                  <c:v>2.4007999999999998</c:v>
                </c:pt>
                <c:pt idx="279">
                  <c:v>2.4184999999999999</c:v>
                </c:pt>
                <c:pt idx="280">
                  <c:v>2.4262000000000001</c:v>
                </c:pt>
                <c:pt idx="281">
                  <c:v>2.4361000000000002</c:v>
                </c:pt>
                <c:pt idx="282">
                  <c:v>2.4133</c:v>
                </c:pt>
                <c:pt idx="283">
                  <c:v>2.4116</c:v>
                </c:pt>
                <c:pt idx="284">
                  <c:v>2.4373</c:v>
                </c:pt>
                <c:pt idx="285">
                  <c:v>2.4060000000000001</c:v>
                </c:pt>
                <c:pt idx="286">
                  <c:v>2.3969999999999998</c:v>
                </c:pt>
                <c:pt idx="287">
                  <c:v>2.3858000000000001</c:v>
                </c:pt>
                <c:pt idx="288">
                  <c:v>2.3820000000000001</c:v>
                </c:pt>
                <c:pt idx="289">
                  <c:v>2.3925000000000001</c:v>
                </c:pt>
                <c:pt idx="290">
                  <c:v>2.4083000000000001</c:v>
                </c:pt>
                <c:pt idx="291">
                  <c:v>2.4121000000000001</c:v>
                </c:pt>
                <c:pt idx="292">
                  <c:v>2.4135</c:v>
                </c:pt>
                <c:pt idx="293">
                  <c:v>2.3858999999999999</c:v>
                </c:pt>
                <c:pt idx="294">
                  <c:v>#N/A</c:v>
                </c:pt>
                <c:pt idx="295">
                  <c:v>2.3902000000000001</c:v>
                </c:pt>
                <c:pt idx="296">
                  <c:v>2.3895</c:v>
                </c:pt>
                <c:pt idx="297">
                  <c:v>2.3713000000000002</c:v>
                </c:pt>
                <c:pt idx="298">
                  <c:v>2.3565</c:v>
                </c:pt>
                <c:pt idx="299">
                  <c:v>2.33</c:v>
                </c:pt>
                <c:pt idx="300">
                  <c:v>2.3338000000000001</c:v>
                </c:pt>
                <c:pt idx="301">
                  <c:v>2.3494999999999999</c:v>
                </c:pt>
                <c:pt idx="302">
                  <c:v>2.3315000000000001</c:v>
                </c:pt>
                <c:pt idx="303">
                  <c:v>2.3321000000000001</c:v>
                </c:pt>
                <c:pt idx="304">
                  <c:v>2.3411</c:v>
                </c:pt>
                <c:pt idx="305">
                  <c:v>2.3405999999999998</c:v>
                </c:pt>
                <c:pt idx="306">
                  <c:v>2.3281000000000001</c:v>
                </c:pt>
                <c:pt idx="307">
                  <c:v>2.3050999999999999</c:v>
                </c:pt>
                <c:pt idx="308">
                  <c:v>2.3382999999999998</c:v>
                </c:pt>
                <c:pt idx="309">
                  <c:v>2.3439999999999999</c:v>
                </c:pt>
                <c:pt idx="310">
                  <c:v>2.3494999999999999</c:v>
                </c:pt>
                <c:pt idx="311">
                  <c:v>2.3616999999999999</c:v>
                </c:pt>
                <c:pt idx="312">
                  <c:v>2.3559999999999999</c:v>
                </c:pt>
                <c:pt idx="313">
                  <c:v>2.3584000000000001</c:v>
                </c:pt>
                <c:pt idx="314">
                  <c:v>2.3532000000000002</c:v>
                </c:pt>
                <c:pt idx="315">
                  <c:v>2.3414999999999999</c:v>
                </c:pt>
                <c:pt idx="316">
                  <c:v>2.331</c:v>
                </c:pt>
                <c:pt idx="317">
                  <c:v>2.3338999999999999</c:v>
                </c:pt>
                <c:pt idx="318">
                  <c:v>2.3214999999999999</c:v>
                </c:pt>
                <c:pt idx="319">
                  <c:v>2.3220000000000001</c:v>
                </c:pt>
                <c:pt idx="320">
                  <c:v>2.3092000000000001</c:v>
                </c:pt>
                <c:pt idx="321">
                  <c:v>2.306</c:v>
                </c:pt>
                <c:pt idx="322">
                  <c:v>2.2671000000000001</c:v>
                </c:pt>
                <c:pt idx="323">
                  <c:v>2.2627000000000002</c:v>
                </c:pt>
                <c:pt idx="324">
                  <c:v>2.2551999999999999</c:v>
                </c:pt>
                <c:pt idx="325">
                  <c:v>2.2625999999999999</c:v>
                </c:pt>
                <c:pt idx="326">
                  <c:v>2.2704</c:v>
                </c:pt>
                <c:pt idx="327">
                  <c:v>2.2795000000000001</c:v>
                </c:pt>
                <c:pt idx="328">
                  <c:v>2.2403</c:v>
                </c:pt>
                <c:pt idx="329">
                  <c:v>2.2208999999999999</c:v>
                </c:pt>
                <c:pt idx="330">
                  <c:v>2.194</c:v>
                </c:pt>
                <c:pt idx="331">
                  <c:v>2.2153999999999998</c:v>
                </c:pt>
                <c:pt idx="332">
                  <c:v>2.1953999999999998</c:v>
                </c:pt>
                <c:pt idx="333">
                  <c:v>2.2075</c:v>
                </c:pt>
                <c:pt idx="334">
                  <c:v>2.2096</c:v>
                </c:pt>
                <c:pt idx="335">
                  <c:v>2.2355</c:v>
                </c:pt>
                <c:pt idx="336">
                  <c:v>2.2355</c:v>
                </c:pt>
                <c:pt idx="337">
                  <c:v>2.2488000000000001</c:v>
                </c:pt>
                <c:pt idx="338">
                  <c:v>2.2370000000000001</c:v>
                </c:pt>
                <c:pt idx="339">
                  <c:v>2.2360000000000002</c:v>
                </c:pt>
                <c:pt idx="340">
                  <c:v>2.2425000000000002</c:v>
                </c:pt>
                <c:pt idx="341">
                  <c:v>2.2372000000000001</c:v>
                </c:pt>
                <c:pt idx="342">
                  <c:v>2.2231000000000001</c:v>
                </c:pt>
                <c:pt idx="343">
                  <c:v>2.2357</c:v>
                </c:pt>
                <c:pt idx="344">
                  <c:v>2.2309999999999999</c:v>
                </c:pt>
                <c:pt idx="345">
                  <c:v>2.2204999999999999</c:v>
                </c:pt>
                <c:pt idx="346">
                  <c:v>2.2360000000000002</c:v>
                </c:pt>
                <c:pt idx="347">
                  <c:v>2.2334999999999998</c:v>
                </c:pt>
                <c:pt idx="348">
                  <c:v>2.2176999999999998</c:v>
                </c:pt>
                <c:pt idx="349">
                  <c:v>2.2324000000000002</c:v>
                </c:pt>
                <c:pt idx="350">
                  <c:v>2.2277999999999998</c:v>
                </c:pt>
                <c:pt idx="351">
                  <c:v>2.2231000000000001</c:v>
                </c:pt>
                <c:pt idx="352">
                  <c:v>2.2048000000000001</c:v>
                </c:pt>
                <c:pt idx="353">
                  <c:v>2.2149999999999999</c:v>
                </c:pt>
                <c:pt idx="354">
                  <c:v>2.2189999999999999</c:v>
                </c:pt>
                <c:pt idx="355">
                  <c:v>2.2094999999999998</c:v>
                </c:pt>
                <c:pt idx="356">
                  <c:v>2.2042999999999999</c:v>
                </c:pt>
                <c:pt idx="357">
                  <c:v>2.2250000000000001</c:v>
                </c:pt>
                <c:pt idx="358">
                  <c:v>2.2115</c:v>
                </c:pt>
                <c:pt idx="359">
                  <c:v>2.2040000000000002</c:v>
                </c:pt>
                <c:pt idx="360">
                  <c:v>2.21</c:v>
                </c:pt>
                <c:pt idx="361">
                  <c:v>2.2075</c:v>
                </c:pt>
                <c:pt idx="362">
                  <c:v>2.218</c:v>
                </c:pt>
                <c:pt idx="363">
                  <c:v>2.2153999999999998</c:v>
                </c:pt>
                <c:pt idx="364">
                  <c:v>#N/A</c:v>
                </c:pt>
                <c:pt idx="365">
                  <c:v>2.2370999999999999</c:v>
                </c:pt>
                <c:pt idx="366">
                  <c:v>2.2387999999999999</c:v>
                </c:pt>
                <c:pt idx="367">
                  <c:v>2.2187999999999999</c:v>
                </c:pt>
                <c:pt idx="368">
                  <c:v>2.2364999999999999</c:v>
                </c:pt>
                <c:pt idx="369">
                  <c:v>2.2685</c:v>
                </c:pt>
                <c:pt idx="370">
                  <c:v>2.2694999999999999</c:v>
                </c:pt>
                <c:pt idx="371">
                  <c:v>2.2846000000000002</c:v>
                </c:pt>
                <c:pt idx="372">
                  <c:v>2.262</c:v>
                </c:pt>
                <c:pt idx="373">
                  <c:v>2.2421000000000002</c:v>
                </c:pt>
                <c:pt idx="374">
                  <c:v>2.2292000000000001</c:v>
                </c:pt>
                <c:pt idx="375">
                  <c:v>2.2271000000000001</c:v>
                </c:pt>
                <c:pt idx="376">
                  <c:v>2.2296</c:v>
                </c:pt>
                <c:pt idx="377">
                  <c:v>2.2309999999999999</c:v>
                </c:pt>
                <c:pt idx="378">
                  <c:v>2.2305000000000001</c:v>
                </c:pt>
                <c:pt idx="379">
                  <c:v>2.2339000000000002</c:v>
                </c:pt>
                <c:pt idx="380">
                  <c:v>2.2561</c:v>
                </c:pt>
                <c:pt idx="381">
                  <c:v>2.2526000000000002</c:v>
                </c:pt>
                <c:pt idx="382">
                  <c:v>2.2526999999999999</c:v>
                </c:pt>
                <c:pt idx="383">
                  <c:v>2.2360000000000002</c:v>
                </c:pt>
                <c:pt idx="384">
                  <c:v>2.2174999999999998</c:v>
                </c:pt>
                <c:pt idx="385">
                  <c:v>2.2202000000000002</c:v>
                </c:pt>
                <c:pt idx="386">
                  <c:v>2.2073</c:v>
                </c:pt>
                <c:pt idx="387">
                  <c:v>2.2056</c:v>
                </c:pt>
                <c:pt idx="388">
                  <c:v>2.1974</c:v>
                </c:pt>
                <c:pt idx="389">
                  <c:v>2.2029999999999998</c:v>
                </c:pt>
                <c:pt idx="390">
                  <c:v>2.2014999999999998</c:v>
                </c:pt>
                <c:pt idx="391">
                  <c:v>2.2168999999999999</c:v>
                </c:pt>
                <c:pt idx="392">
                  <c:v>2.2162999999999999</c:v>
                </c:pt>
                <c:pt idx="393">
                  <c:v>#N/A</c:v>
                </c:pt>
                <c:pt idx="394">
                  <c:v>2.2191999999999998</c:v>
                </c:pt>
                <c:pt idx="395">
                  <c:v>2.2134</c:v>
                </c:pt>
                <c:pt idx="396">
                  <c:v>2.2128999999999999</c:v>
                </c:pt>
                <c:pt idx="397">
                  <c:v>2.2223000000000002</c:v>
                </c:pt>
                <c:pt idx="398">
                  <c:v>2.2200000000000002</c:v>
                </c:pt>
                <c:pt idx="399">
                  <c:v>2.2134999999999998</c:v>
                </c:pt>
                <c:pt idx="400">
                  <c:v>2.2237</c:v>
                </c:pt>
                <c:pt idx="401">
                  <c:v>2.2235</c:v>
                </c:pt>
                <c:pt idx="402">
                  <c:v>2.2446000000000002</c:v>
                </c:pt>
                <c:pt idx="403">
                  <c:v>2.2326000000000001</c:v>
                </c:pt>
                <c:pt idx="404">
                  <c:v>2.2193999999999998</c:v>
                </c:pt>
                <c:pt idx="405">
                  <c:v>2.2069999999999999</c:v>
                </c:pt>
                <c:pt idx="406">
                  <c:v>2.2183999999999999</c:v>
                </c:pt>
                <c:pt idx="407">
                  <c:v>2.2172000000000001</c:v>
                </c:pt>
                <c:pt idx="408">
                  <c:v>2.2286000000000001</c:v>
                </c:pt>
                <c:pt idx="409">
                  <c:v>2.2298</c:v>
                </c:pt>
                <c:pt idx="410">
                  <c:v>2.2290000000000001</c:v>
                </c:pt>
                <c:pt idx="411">
                  <c:v>2.2532999999999999</c:v>
                </c:pt>
                <c:pt idx="412">
                  <c:v>2.2696000000000001</c:v>
                </c:pt>
                <c:pt idx="413">
                  <c:v>2.2673999999999999</c:v>
                </c:pt>
                <c:pt idx="414">
                  <c:v>2.2591000000000001</c:v>
                </c:pt>
                <c:pt idx="415">
                  <c:v>2.2770000000000001</c:v>
                </c:pt>
                <c:pt idx="416">
                  <c:v>2.2753999999999999</c:v>
                </c:pt>
                <c:pt idx="417">
                  <c:v>2.2884000000000002</c:v>
                </c:pt>
                <c:pt idx="418">
                  <c:v>2.2959999999999998</c:v>
                </c:pt>
                <c:pt idx="419">
                  <c:v>2.274</c:v>
                </c:pt>
                <c:pt idx="420">
                  <c:v>2.2738999999999998</c:v>
                </c:pt>
                <c:pt idx="421">
                  <c:v>2.2761999999999998</c:v>
                </c:pt>
                <c:pt idx="422">
                  <c:v>2.2709000000000001</c:v>
                </c:pt>
                <c:pt idx="423">
                  <c:v>2.2736000000000001</c:v>
                </c:pt>
                <c:pt idx="424">
                  <c:v>2.2595000000000001</c:v>
                </c:pt>
                <c:pt idx="425">
                  <c:v>2.2555000000000001</c:v>
                </c:pt>
                <c:pt idx="426">
                  <c:v>2.2536999999999998</c:v>
                </c:pt>
                <c:pt idx="427">
                  <c:v>2.2555000000000001</c:v>
                </c:pt>
                <c:pt idx="428">
                  <c:v>2.2784</c:v>
                </c:pt>
                <c:pt idx="429">
                  <c:v>2.2823000000000002</c:v>
                </c:pt>
                <c:pt idx="430">
                  <c:v>2.2725</c:v>
                </c:pt>
                <c:pt idx="431">
                  <c:v>2.2593999999999999</c:v>
                </c:pt>
                <c:pt idx="432">
                  <c:v>2.2521</c:v>
                </c:pt>
                <c:pt idx="433">
                  <c:v>2.2381000000000002</c:v>
                </c:pt>
                <c:pt idx="434">
                  <c:v>#N/A</c:v>
                </c:pt>
                <c:pt idx="435">
                  <c:v>2.2513000000000001</c:v>
                </c:pt>
                <c:pt idx="436">
                  <c:v>2.2307999999999999</c:v>
                </c:pt>
                <c:pt idx="437">
                  <c:v>2.2399</c:v>
                </c:pt>
                <c:pt idx="438">
                  <c:v>2.2440000000000002</c:v>
                </c:pt>
                <c:pt idx="439">
                  <c:v>2.2498</c:v>
                </c:pt>
                <c:pt idx="440">
                  <c:v>2.2825000000000002</c:v>
                </c:pt>
                <c:pt idx="441">
                  <c:v>2.2955999999999999</c:v>
                </c:pt>
                <c:pt idx="442">
                  <c:v>2.2881999999999998</c:v>
                </c:pt>
                <c:pt idx="443">
                  <c:v>2.3300999999999998</c:v>
                </c:pt>
                <c:pt idx="444">
                  <c:v>2.3451</c:v>
                </c:pt>
                <c:pt idx="445">
                  <c:v>2.3227000000000002</c:v>
                </c:pt>
                <c:pt idx="446">
                  <c:v>2.3458000000000001</c:v>
                </c:pt>
                <c:pt idx="447">
                  <c:v>2.3601999999999999</c:v>
                </c:pt>
                <c:pt idx="448">
                  <c:v>2.3746999999999998</c:v>
                </c:pt>
                <c:pt idx="449">
                  <c:v>2.3862000000000001</c:v>
                </c:pt>
                <c:pt idx="450">
                  <c:v>2.41</c:v>
                </c:pt>
                <c:pt idx="451">
                  <c:v>2.4022000000000001</c:v>
                </c:pt>
                <c:pt idx="452">
                  <c:v>2.4178999999999999</c:v>
                </c:pt>
                <c:pt idx="453">
                  <c:v>2.4243000000000001</c:v>
                </c:pt>
                <c:pt idx="454">
                  <c:v>2.4458000000000002</c:v>
                </c:pt>
                <c:pt idx="455">
                  <c:v>2.4483999999999999</c:v>
                </c:pt>
                <c:pt idx="456">
                  <c:v>2.4746000000000001</c:v>
                </c:pt>
                <c:pt idx="457">
                  <c:v>2.4881000000000002</c:v>
                </c:pt>
                <c:pt idx="458">
                  <c:v>2.4870000000000001</c:v>
                </c:pt>
                <c:pt idx="459">
                  <c:v>2.4085999999999999</c:v>
                </c:pt>
                <c:pt idx="460">
                  <c:v>2.3900999999999999</c:v>
                </c:pt>
                <c:pt idx="461">
                  <c:v>2.4274</c:v>
                </c:pt>
                <c:pt idx="462">
                  <c:v>2.3921999999999999</c:v>
                </c:pt>
                <c:pt idx="463">
                  <c:v>2.4096000000000002</c:v>
                </c:pt>
                <c:pt idx="464">
                  <c:v>#N/A</c:v>
                </c:pt>
                <c:pt idx="465">
                  <c:v>2.3942999999999999</c:v>
                </c:pt>
                <c:pt idx="466">
                  <c:v>2.4392999999999998</c:v>
                </c:pt>
                <c:pt idx="467">
                  <c:v>2.4742000000000002</c:v>
                </c:pt>
                <c:pt idx="468">
                  <c:v>2.4327999999999999</c:v>
                </c:pt>
                <c:pt idx="469">
                  <c:v>2.4554999999999998</c:v>
                </c:pt>
                <c:pt idx="470">
                  <c:v>2.4687000000000001</c:v>
                </c:pt>
                <c:pt idx="471">
                  <c:v>2.4710999999999999</c:v>
                </c:pt>
                <c:pt idx="472">
                  <c:v>2.5028999999999999</c:v>
                </c:pt>
                <c:pt idx="473">
                  <c:v>2.4657</c:v>
                </c:pt>
                <c:pt idx="474">
                  <c:v>2.5428999999999999</c:v>
                </c:pt>
                <c:pt idx="475">
                  <c:v>2.4704999999999999</c:v>
                </c:pt>
                <c:pt idx="476">
                  <c:v>2.4348999999999998</c:v>
                </c:pt>
                <c:pt idx="477">
                  <c:v>2.4058000000000002</c:v>
                </c:pt>
                <c:pt idx="478">
                  <c:v>2.4535</c:v>
                </c:pt>
                <c:pt idx="479">
                  <c:v>2.4964</c:v>
                </c:pt>
                <c:pt idx="480">
                  <c:v>2.5177999999999998</c:v>
                </c:pt>
                <c:pt idx="481">
                  <c:v>2.5070000000000001</c:v>
                </c:pt>
                <c:pt idx="482">
                  <c:v>2.5541</c:v>
                </c:pt>
                <c:pt idx="483">
                  <c:v>2.5705</c:v>
                </c:pt>
                <c:pt idx="484">
                  <c:v>2.5402</c:v>
                </c:pt>
                <c:pt idx="485">
                  <c:v>#N/A</c:v>
                </c:pt>
                <c:pt idx="486">
                  <c:v>2.5495999999999999</c:v>
                </c:pt>
                <c:pt idx="487">
                  <c:v>2.5922000000000001</c:v>
                </c:pt>
                <c:pt idx="488">
                  <c:v>2.6030000000000002</c:v>
                </c:pt>
                <c:pt idx="489">
                  <c:v>2.6015999999999999</c:v>
                </c:pt>
                <c:pt idx="490">
                  <c:v>2.5954000000000002</c:v>
                </c:pt>
                <c:pt idx="491">
                  <c:v>2.5743999999999998</c:v>
                </c:pt>
                <c:pt idx="492">
                  <c:v>2.5718000000000001</c:v>
                </c:pt>
                <c:pt idx="493">
                  <c:v>2.5247000000000002</c:v>
                </c:pt>
                <c:pt idx="494">
                  <c:v>2.5478000000000001</c:v>
                </c:pt>
                <c:pt idx="495">
                  <c:v>2.5299999999999998</c:v>
                </c:pt>
                <c:pt idx="496">
                  <c:v>2.5005999999999999</c:v>
                </c:pt>
                <c:pt idx="497">
                  <c:v>#N/A</c:v>
                </c:pt>
                <c:pt idx="498">
                  <c:v>2.5720000000000001</c:v>
                </c:pt>
                <c:pt idx="499">
                  <c:v>2.5619999999999998</c:v>
                </c:pt>
                <c:pt idx="500">
                  <c:v>2.5737000000000001</c:v>
                </c:pt>
                <c:pt idx="501">
                  <c:v>2.5548999999999999</c:v>
                </c:pt>
                <c:pt idx="502">
                  <c:v>2.5781000000000001</c:v>
                </c:pt>
                <c:pt idx="503">
                  <c:v>2.601</c:v>
                </c:pt>
                <c:pt idx="504">
                  <c:v>2.6141999999999999</c:v>
                </c:pt>
                <c:pt idx="505">
                  <c:v>2.5941000000000001</c:v>
                </c:pt>
                <c:pt idx="506">
                  <c:v>2.6105999999999998</c:v>
                </c:pt>
                <c:pt idx="507">
                  <c:v>2.6444999999999999</c:v>
                </c:pt>
                <c:pt idx="508">
                  <c:v>2.6720000000000002</c:v>
                </c:pt>
                <c:pt idx="509">
                  <c:v>2.6917</c:v>
                </c:pt>
                <c:pt idx="510">
                  <c:v>2.7305999999999999</c:v>
                </c:pt>
                <c:pt idx="511">
                  <c:v>2.6909999999999998</c:v>
                </c:pt>
                <c:pt idx="512">
                  <c:v>2.6454</c:v>
                </c:pt>
                <c:pt idx="513">
                  <c:v>2.6537999999999999</c:v>
                </c:pt>
                <c:pt idx="514">
                  <c:v>2.6532</c:v>
                </c:pt>
                <c:pt idx="515">
                  <c:v>2.6996000000000002</c:v>
                </c:pt>
                <c:pt idx="516">
                  <c:v>2.6949999999999998</c:v>
                </c:pt>
                <c:pt idx="517">
                  <c:v>#N/A</c:v>
                </c:pt>
                <c:pt idx="518">
                  <c:v>#N/A</c:v>
                </c:pt>
                <c:pt idx="519">
                  <c:v>2.6974</c:v>
                </c:pt>
                <c:pt idx="520">
                  <c:v>2.6604999999999999</c:v>
                </c:pt>
                <c:pt idx="521">
                  <c:v>2.6562999999999999</c:v>
                </c:pt>
                <c:pt idx="522">
                  <c:v>#N/A</c:v>
                </c:pt>
                <c:pt idx="523">
                  <c:v>2.6966999999999999</c:v>
                </c:pt>
                <c:pt idx="524">
                  <c:v>2.7284000000000002</c:v>
                </c:pt>
                <c:pt idx="525">
                  <c:v>2.7012999999999998</c:v>
                </c:pt>
                <c:pt idx="526">
                  <c:v>2.7</c:v>
                </c:pt>
                <c:pt idx="527">
                  <c:v>2.6635</c:v>
                </c:pt>
                <c:pt idx="528">
                  <c:v>2.6375000000000002</c:v>
                </c:pt>
                <c:pt idx="529">
                  <c:v>2.6673</c:v>
                </c:pt>
                <c:pt idx="530">
                  <c:v>2.6366000000000001</c:v>
                </c:pt>
                <c:pt idx="531">
                  <c:v>2.6145</c:v>
                </c:pt>
                <c:pt idx="532">
                  <c:v>2.6324000000000001</c:v>
                </c:pt>
                <c:pt idx="533">
                  <c:v>2.6225000000000001</c:v>
                </c:pt>
                <c:pt idx="534">
                  <c:v>#N/A</c:v>
                </c:pt>
                <c:pt idx="535">
                  <c:v>2.6147999999999998</c:v>
                </c:pt>
                <c:pt idx="536">
                  <c:v>2.5981999999999998</c:v>
                </c:pt>
                <c:pt idx="537">
                  <c:v>2.5644</c:v>
                </c:pt>
                <c:pt idx="538">
                  <c:v>2.5804999999999998</c:v>
                </c:pt>
                <c:pt idx="539">
                  <c:v>2.5819999999999999</c:v>
                </c:pt>
                <c:pt idx="540">
                  <c:v>2.5737000000000001</c:v>
                </c:pt>
                <c:pt idx="541">
                  <c:v>2.5825</c:v>
                </c:pt>
                <c:pt idx="542">
                  <c:v>2.6113</c:v>
                </c:pt>
                <c:pt idx="543">
                  <c:v>2.6842999999999999</c:v>
                </c:pt>
                <c:pt idx="544">
                  <c:v>2.7086000000000001</c:v>
                </c:pt>
                <c:pt idx="545">
                  <c:v>2.7016</c:v>
                </c:pt>
                <c:pt idx="546">
                  <c:v>2.7403</c:v>
                </c:pt>
                <c:pt idx="547">
                  <c:v>2.7305999999999999</c:v>
                </c:pt>
                <c:pt idx="548">
                  <c:v>2.7681</c:v>
                </c:pt>
                <c:pt idx="549">
                  <c:v>2.7871999999999999</c:v>
                </c:pt>
                <c:pt idx="550">
                  <c:v>2.8304</c:v>
                </c:pt>
                <c:pt idx="551">
                  <c:v>2.8723999999999998</c:v>
                </c:pt>
                <c:pt idx="552">
                  <c:v>2.8224999999999998</c:v>
                </c:pt>
                <c:pt idx="553">
                  <c:v>2.8273000000000001</c:v>
                </c:pt>
                <c:pt idx="554">
                  <c:v>#N/A</c:v>
                </c:pt>
                <c:pt idx="555">
                  <c:v>2.8290000000000002</c:v>
                </c:pt>
                <c:pt idx="556">
                  <c:v>2.8466999999999998</c:v>
                </c:pt>
                <c:pt idx="557">
                  <c:v>2.8578000000000001</c:v>
                </c:pt>
                <c:pt idx="558">
                  <c:v>2.8773</c:v>
                </c:pt>
                <c:pt idx="559">
                  <c:v>2.8687999999999998</c:v>
                </c:pt>
                <c:pt idx="560">
                  <c:v>2.8462000000000001</c:v>
                </c:pt>
                <c:pt idx="561">
                  <c:v>2.8656000000000001</c:v>
                </c:pt>
                <c:pt idx="562">
                  <c:v>2.8805999999999998</c:v>
                </c:pt>
                <c:pt idx="563">
                  <c:v>2.8618000000000001</c:v>
                </c:pt>
                <c:pt idx="564">
                  <c:v>2.8765000000000001</c:v>
                </c:pt>
                <c:pt idx="565">
                  <c:v>2.8967000000000001</c:v>
                </c:pt>
                <c:pt idx="566">
                  <c:v>2.9790000000000001</c:v>
                </c:pt>
                <c:pt idx="567">
                  <c:v>2.9961000000000002</c:v>
                </c:pt>
                <c:pt idx="568">
                  <c:v>3.0600999999999998</c:v>
                </c:pt>
                <c:pt idx="569">
                  <c:v>3.1015000000000001</c:v>
                </c:pt>
                <c:pt idx="570">
                  <c:v>3.1273</c:v>
                </c:pt>
                <c:pt idx="571">
                  <c:v>3.0880999999999998</c:v>
                </c:pt>
                <c:pt idx="572">
                  <c:v>3.1246999999999998</c:v>
                </c:pt>
                <c:pt idx="573">
                  <c:v>3.2605</c:v>
                </c:pt>
                <c:pt idx="574">
                  <c:v>3.2204000000000002</c:v>
                </c:pt>
                <c:pt idx="575">
                  <c:v>3.2631999999999999</c:v>
                </c:pt>
                <c:pt idx="576">
                  <c:v>3.2747000000000002</c:v>
                </c:pt>
                <c:pt idx="577">
                  <c:v>3.2930999999999999</c:v>
                </c:pt>
                <c:pt idx="578">
                  <c:v>3.2206000000000001</c:v>
                </c:pt>
                <c:pt idx="579">
                  <c:v>3.1596000000000002</c:v>
                </c:pt>
                <c:pt idx="580">
                  <c:v>3.1534</c:v>
                </c:pt>
                <c:pt idx="581">
                  <c:v>3.1608999999999998</c:v>
                </c:pt>
                <c:pt idx="582">
                  <c:v>3.1768000000000001</c:v>
                </c:pt>
                <c:pt idx="583">
                  <c:v>3.2412000000000001</c:v>
                </c:pt>
                <c:pt idx="584">
                  <c:v>3.2515000000000001</c:v>
                </c:pt>
                <c:pt idx="585">
                  <c:v>3.1842999999999999</c:v>
                </c:pt>
                <c:pt idx="586">
                  <c:v>3.1547000000000001</c:v>
                </c:pt>
                <c:pt idx="587">
                  <c:v>3.1373000000000002</c:v>
                </c:pt>
                <c:pt idx="588">
                  <c:v>3.12</c:v>
                </c:pt>
                <c:pt idx="589">
                  <c:v>3.0960999999999999</c:v>
                </c:pt>
                <c:pt idx="590">
                  <c:v>3.1105</c:v>
                </c:pt>
                <c:pt idx="591">
                  <c:v>3.0851999999999999</c:v>
                </c:pt>
                <c:pt idx="592">
                  <c:v>3.0345</c:v>
                </c:pt>
                <c:pt idx="593">
                  <c:v>3.0783999999999998</c:v>
                </c:pt>
                <c:pt idx="594">
                  <c:v>3.1156999999999999</c:v>
                </c:pt>
                <c:pt idx="595">
                  <c:v>3.0779000000000001</c:v>
                </c:pt>
                <c:pt idx="596">
                  <c:v>3.0571000000000002</c:v>
                </c:pt>
                <c:pt idx="597">
                  <c:v>3.0179999999999998</c:v>
                </c:pt>
                <c:pt idx="598">
                  <c:v>3.0638999999999998</c:v>
                </c:pt>
                <c:pt idx="599">
                  <c:v>3.0446</c:v>
                </c:pt>
                <c:pt idx="600">
                  <c:v>3.0329999999999999</c:v>
                </c:pt>
                <c:pt idx="601">
                  <c:v>2.9988000000000001</c:v>
                </c:pt>
                <c:pt idx="602">
                  <c:v>2.9807000000000001</c:v>
                </c:pt>
                <c:pt idx="603">
                  <c:v>2.9630999999999998</c:v>
                </c:pt>
                <c:pt idx="604">
                  <c:v>2.9049</c:v>
                </c:pt>
                <c:pt idx="605">
                  <c:v>2.9001999999999999</c:v>
                </c:pt>
                <c:pt idx="606">
                  <c:v>2.9392999999999998</c:v>
                </c:pt>
                <c:pt idx="607">
                  <c:v>3.0121000000000002</c:v>
                </c:pt>
                <c:pt idx="608">
                  <c:v>3.0145</c:v>
                </c:pt>
                <c:pt idx="609">
                  <c:v>3.0720000000000001</c:v>
                </c:pt>
                <c:pt idx="610">
                  <c:v>3.0585</c:v>
                </c:pt>
                <c:pt idx="611">
                  <c:v>3.0485000000000002</c:v>
                </c:pt>
                <c:pt idx="612">
                  <c:v>3.0390000000000001</c:v>
                </c:pt>
                <c:pt idx="613">
                  <c:v>2.9807999999999999</c:v>
                </c:pt>
                <c:pt idx="614">
                  <c:v>3.0385</c:v>
                </c:pt>
                <c:pt idx="615">
                  <c:v>3.0223</c:v>
                </c:pt>
                <c:pt idx="616">
                  <c:v>3.0265</c:v>
                </c:pt>
                <c:pt idx="617">
                  <c:v>2.9910000000000001</c:v>
                </c:pt>
                <c:pt idx="618">
                  <c:v>2.9779</c:v>
                </c:pt>
                <c:pt idx="619">
                  <c:v>3.012</c:v>
                </c:pt>
                <c:pt idx="620">
                  <c:v>3.0175000000000001</c:v>
                </c:pt>
                <c:pt idx="621">
                  <c:v>3.0308000000000002</c:v>
                </c:pt>
                <c:pt idx="622">
                  <c:v>3.0430999999999999</c:v>
                </c:pt>
                <c:pt idx="623">
                  <c:v>3.0705</c:v>
                </c:pt>
                <c:pt idx="624">
                  <c:v>#N/A</c:v>
                </c:pt>
                <c:pt idx="625">
                  <c:v>3.1488999999999998</c:v>
                </c:pt>
                <c:pt idx="626">
                  <c:v>3.1707999999999998</c:v>
                </c:pt>
                <c:pt idx="627">
                  <c:v>3.1755</c:v>
                </c:pt>
                <c:pt idx="628">
                  <c:v>3.1855000000000002</c:v>
                </c:pt>
                <c:pt idx="629">
                  <c:v>3.1655000000000002</c:v>
                </c:pt>
                <c:pt idx="630">
                  <c:v>3.1391</c:v>
                </c:pt>
                <c:pt idx="631">
                  <c:v>3.1103000000000001</c:v>
                </c:pt>
                <c:pt idx="632">
                  <c:v>3.1446000000000001</c:v>
                </c:pt>
                <c:pt idx="633">
                  <c:v>3.1604000000000001</c:v>
                </c:pt>
                <c:pt idx="634">
                  <c:v>3.1225999999999998</c:v>
                </c:pt>
                <c:pt idx="635">
                  <c:v>3.0950000000000002</c:v>
                </c:pt>
                <c:pt idx="636">
                  <c:v>3.1013000000000002</c:v>
                </c:pt>
                <c:pt idx="637">
                  <c:v>3.1419000000000001</c:v>
                </c:pt>
                <c:pt idx="638">
                  <c:v>3.1011000000000002</c:v>
                </c:pt>
                <c:pt idx="639">
                  <c:v>3.0958000000000001</c:v>
                </c:pt>
                <c:pt idx="640">
                  <c:v>3.1052</c:v>
                </c:pt>
                <c:pt idx="641">
                  <c:v>3.0945999999999998</c:v>
                </c:pt>
                <c:pt idx="642">
                  <c:v>3.0405000000000002</c:v>
                </c:pt>
                <c:pt idx="643">
                  <c:v>3.0886999999999998</c:v>
                </c:pt>
                <c:pt idx="644">
                  <c:v>3.0832999999999999</c:v>
                </c:pt>
                <c:pt idx="645">
                  <c:v>3.0912999999999999</c:v>
                </c:pt>
                <c:pt idx="646">
                  <c:v>3.0884</c:v>
                </c:pt>
                <c:pt idx="647">
                  <c:v>3.1143999999999998</c:v>
                </c:pt>
                <c:pt idx="648">
                  <c:v>3.1223000000000001</c:v>
                </c:pt>
                <c:pt idx="649">
                  <c:v>3.1402999999999999</c:v>
                </c:pt>
                <c:pt idx="650">
                  <c:v>3.1105999999999998</c:v>
                </c:pt>
                <c:pt idx="651">
                  <c:v>3.1269</c:v>
                </c:pt>
                <c:pt idx="652">
                  <c:v>3.1110000000000002</c:v>
                </c:pt>
                <c:pt idx="653">
                  <c:v>#N/A</c:v>
                </c:pt>
                <c:pt idx="654">
                  <c:v>3.1454</c:v>
                </c:pt>
                <c:pt idx="655">
                  <c:v>3.1905000000000001</c:v>
                </c:pt>
                <c:pt idx="656">
                  <c:v>3.2319</c:v>
                </c:pt>
                <c:pt idx="657">
                  <c:v>3.2130000000000001</c:v>
                </c:pt>
                <c:pt idx="658">
                  <c:v>3.1833999999999998</c:v>
                </c:pt>
                <c:pt idx="659">
                  <c:v>3.1507000000000001</c:v>
                </c:pt>
                <c:pt idx="660">
                  <c:v>3.1196999999999999</c:v>
                </c:pt>
                <c:pt idx="661">
                  <c:v>3.1530999999999998</c:v>
                </c:pt>
                <c:pt idx="662">
                  <c:v>3.1339999999999999</c:v>
                </c:pt>
                <c:pt idx="663">
                  <c:v>3.1915</c:v>
                </c:pt>
                <c:pt idx="664">
                  <c:v>3.2122999999999999</c:v>
                </c:pt>
                <c:pt idx="665">
                  <c:v>3.1724999999999999</c:v>
                </c:pt>
                <c:pt idx="666">
                  <c:v>3.2231999999999998</c:v>
                </c:pt>
                <c:pt idx="667">
                  <c:v>3.2862</c:v>
                </c:pt>
                <c:pt idx="668">
                  <c:v>3.3302</c:v>
                </c:pt>
                <c:pt idx="669">
                  <c:v>3.3559999999999999</c:v>
                </c:pt>
                <c:pt idx="670">
                  <c:v>3.3940999999999999</c:v>
                </c:pt>
                <c:pt idx="671">
                  <c:v>3.3308</c:v>
                </c:pt>
                <c:pt idx="672">
                  <c:v>3.3696000000000002</c:v>
                </c:pt>
                <c:pt idx="673">
                  <c:v>3.4077999999999999</c:v>
                </c:pt>
                <c:pt idx="674">
                  <c:v>3.4487000000000001</c:v>
                </c:pt>
                <c:pt idx="675">
                  <c:v>3.4693000000000001</c:v>
                </c:pt>
                <c:pt idx="676">
                  <c:v>3.4883999999999999</c:v>
                </c:pt>
                <c:pt idx="677">
                  <c:v>3.5684</c:v>
                </c:pt>
                <c:pt idx="678">
                  <c:v>3.5280999999999998</c:v>
                </c:pt>
                <c:pt idx="679">
                  <c:v>3.4699</c:v>
                </c:pt>
                <c:pt idx="680">
                  <c:v>3.5085999999999999</c:v>
                </c:pt>
                <c:pt idx="681">
                  <c:v>3.4725000000000001</c:v>
                </c:pt>
                <c:pt idx="682">
                  <c:v>3.5146999999999999</c:v>
                </c:pt>
                <c:pt idx="683">
                  <c:v>3.4624999999999999</c:v>
                </c:pt>
                <c:pt idx="684">
                  <c:v>3.4727999999999999</c:v>
                </c:pt>
                <c:pt idx="685">
                  <c:v>3.4622999999999999</c:v>
                </c:pt>
                <c:pt idx="686">
                  <c:v>3.5021</c:v>
                </c:pt>
                <c:pt idx="687">
                  <c:v>3.4617</c:v>
                </c:pt>
                <c:pt idx="688">
                  <c:v>3.4969999999999999</c:v>
                </c:pt>
                <c:pt idx="689">
                  <c:v>3.5539000000000001</c:v>
                </c:pt>
                <c:pt idx="690">
                  <c:v>3.5455999999999999</c:v>
                </c:pt>
                <c:pt idx="691">
                  <c:v>3.6333000000000002</c:v>
                </c:pt>
                <c:pt idx="692">
                  <c:v>3.5499000000000001</c:v>
                </c:pt>
                <c:pt idx="693">
                  <c:v>3.5937999999999999</c:v>
                </c:pt>
                <c:pt idx="694">
                  <c:v>3.6206</c:v>
                </c:pt>
                <c:pt idx="695">
                  <c:v>3.6715</c:v>
                </c:pt>
                <c:pt idx="696">
                  <c:v>3.7389000000000001</c:v>
                </c:pt>
                <c:pt idx="697">
                  <c:v>3.7545999999999999</c:v>
                </c:pt>
                <c:pt idx="698">
                  <c:v>3.8094000000000001</c:v>
                </c:pt>
                <c:pt idx="699">
                  <c:v>#N/A</c:v>
                </c:pt>
                <c:pt idx="700">
                  <c:v>3.8081</c:v>
                </c:pt>
                <c:pt idx="701">
                  <c:v>3.79</c:v>
                </c:pt>
                <c:pt idx="702">
                  <c:v>3.8586999999999998</c:v>
                </c:pt>
                <c:pt idx="703">
                  <c:v>3.8757000000000001</c:v>
                </c:pt>
                <c:pt idx="704">
                  <c:v>3.8391000000000002</c:v>
                </c:pt>
                <c:pt idx="705">
                  <c:v>3.8654999999999999</c:v>
                </c:pt>
                <c:pt idx="706">
                  <c:v>3.8254999999999999</c:v>
                </c:pt>
                <c:pt idx="707">
                  <c:v>3.8929999999999998</c:v>
                </c:pt>
                <c:pt idx="708">
                  <c:v>3.9209999999999998</c:v>
                </c:pt>
                <c:pt idx="709">
                  <c:v>3.9910999999999999</c:v>
                </c:pt>
                <c:pt idx="710">
                  <c:v>4.0490000000000004</c:v>
                </c:pt>
                <c:pt idx="711">
                  <c:v>4.1093000000000002</c:v>
                </c:pt>
                <c:pt idx="712">
                  <c:v>4.1638000000000002</c:v>
                </c:pt>
                <c:pt idx="713">
                  <c:v>3.9489000000000001</c:v>
                </c:pt>
                <c:pt idx="714">
                  <c:v>4.0069999999999997</c:v>
                </c:pt>
                <c:pt idx="715">
                  <c:v>4.0921000000000003</c:v>
                </c:pt>
                <c:pt idx="716">
                  <c:v>3.9554</c:v>
                </c:pt>
                <c:pt idx="717">
                  <c:v>4.0003000000000002</c:v>
                </c:pt>
                <c:pt idx="718">
                  <c:v>3.9712000000000001</c:v>
                </c:pt>
                <c:pt idx="719">
                  <c:v>3.8923999999999999</c:v>
                </c:pt>
                <c:pt idx="720">
                  <c:v>3.8405999999999998</c:v>
                </c:pt>
                <c:pt idx="721">
                  <c:v>3.8123</c:v>
                </c:pt>
                <c:pt idx="722">
                  <c:v>3.8294999999999999</c:v>
                </c:pt>
                <c:pt idx="723">
                  <c:v>3.7339000000000002</c:v>
                </c:pt>
                <c:pt idx="724">
                  <c:v>#N/A</c:v>
                </c:pt>
                <c:pt idx="725">
                  <c:v>3.8313999999999999</c:v>
                </c:pt>
                <c:pt idx="726">
                  <c:v>3.8365999999999998</c:v>
                </c:pt>
                <c:pt idx="727">
                  <c:v>3.8420000000000001</c:v>
                </c:pt>
                <c:pt idx="728">
                  <c:v>3.8527</c:v>
                </c:pt>
                <c:pt idx="729">
                  <c:v>3.9005000000000001</c:v>
                </c:pt>
                <c:pt idx="730">
                  <c:v>3.8845000000000001</c:v>
                </c:pt>
                <c:pt idx="731">
                  <c:v>3.9514</c:v>
                </c:pt>
                <c:pt idx="732">
                  <c:v>3.9249000000000001</c:v>
                </c:pt>
                <c:pt idx="733">
                  <c:v>3.8963999999999999</c:v>
                </c:pt>
                <c:pt idx="734">
                  <c:v>3.8788</c:v>
                </c:pt>
                <c:pt idx="735">
                  <c:v>3.9001999999999999</c:v>
                </c:pt>
                <c:pt idx="736">
                  <c:v>3.8593999999999999</c:v>
                </c:pt>
                <c:pt idx="737">
                  <c:v>3.8971</c:v>
                </c:pt>
                <c:pt idx="738">
                  <c:v>3.8439000000000001</c:v>
                </c:pt>
                <c:pt idx="739">
                  <c:v>3.8502999999999998</c:v>
                </c:pt>
                <c:pt idx="740">
                  <c:v>3.7578</c:v>
                </c:pt>
                <c:pt idx="741">
                  <c:v>3.7946</c:v>
                </c:pt>
                <c:pt idx="742">
                  <c:v>3.7808999999999999</c:v>
                </c:pt>
                <c:pt idx="743">
                  <c:v>3.8054999999999999</c:v>
                </c:pt>
                <c:pt idx="744">
                  <c:v>3.7854999999999999</c:v>
                </c:pt>
                <c:pt idx="745">
                  <c:v>3.7978000000000001</c:v>
                </c:pt>
                <c:pt idx="746">
                  <c:v>#N/A</c:v>
                </c:pt>
                <c:pt idx="747">
                  <c:v>3.7898000000000001</c:v>
                </c:pt>
                <c:pt idx="748">
                  <c:v>3.8235000000000001</c:v>
                </c:pt>
                <c:pt idx="749">
                  <c:v>3.8460000000000001</c:v>
                </c:pt>
                <c:pt idx="750">
                  <c:v>3.8123</c:v>
                </c:pt>
                <c:pt idx="751">
                  <c:v>3.7913999999999999</c:v>
                </c:pt>
                <c:pt idx="752">
                  <c:v>3.7364999999999999</c:v>
                </c:pt>
                <c:pt idx="753">
                  <c:v>3.7048000000000001</c:v>
                </c:pt>
                <c:pt idx="754">
                  <c:v>3.7239</c:v>
                </c:pt>
                <c:pt idx="755">
                  <c:v>3.7063999999999999</c:v>
                </c:pt>
                <c:pt idx="756">
                  <c:v>3.7507999999999999</c:v>
                </c:pt>
                <c:pt idx="757">
                  <c:v>#N/A</c:v>
                </c:pt>
                <c:pt idx="758">
                  <c:v>3.7736000000000001</c:v>
                </c:pt>
                <c:pt idx="759">
                  <c:v>3.8982000000000001</c:v>
                </c:pt>
                <c:pt idx="760">
                  <c:v>3.8491</c:v>
                </c:pt>
                <c:pt idx="761">
                  <c:v>3.8633000000000002</c:v>
                </c:pt>
                <c:pt idx="762">
                  <c:v>3.7761999999999998</c:v>
                </c:pt>
                <c:pt idx="763">
                  <c:v>3.7425999999999999</c:v>
                </c:pt>
                <c:pt idx="764">
                  <c:v>3.7595000000000001</c:v>
                </c:pt>
                <c:pt idx="765">
                  <c:v>3.8031999999999999</c:v>
                </c:pt>
                <c:pt idx="766">
                  <c:v>3.7263999999999999</c:v>
                </c:pt>
                <c:pt idx="767">
                  <c:v>3.7787000000000002</c:v>
                </c:pt>
                <c:pt idx="768">
                  <c:v>3.8791000000000002</c:v>
                </c:pt>
                <c:pt idx="769">
                  <c:v>3.8972000000000002</c:v>
                </c:pt>
                <c:pt idx="770">
                  <c:v>3.9</c:v>
                </c:pt>
                <c:pt idx="771">
                  <c:v>3.9420999999999999</c:v>
                </c:pt>
                <c:pt idx="772">
                  <c:v>3.9053</c:v>
                </c:pt>
                <c:pt idx="773">
                  <c:v>3.9336000000000002</c:v>
                </c:pt>
                <c:pt idx="774">
                  <c:v>4.0231000000000003</c:v>
                </c:pt>
                <c:pt idx="775">
                  <c:v>3.9980000000000002</c:v>
                </c:pt>
                <c:pt idx="776">
                  <c:v>3.9672000000000001</c:v>
                </c:pt>
                <c:pt idx="777">
                  <c:v>3.9358</c:v>
                </c:pt>
                <c:pt idx="778">
                  <c:v>#N/A</c:v>
                </c:pt>
                <c:pt idx="779">
                  <c:v>3.859</c:v>
                </c:pt>
                <c:pt idx="780">
                  <c:v>3.8917000000000002</c:v>
                </c:pt>
                <c:pt idx="781">
                  <c:v>3.988</c:v>
                </c:pt>
                <c:pt idx="782">
                  <c:v>3.9592999999999998</c:v>
                </c:pt>
                <c:pt idx="783">
                  <c:v>#N/A</c:v>
                </c:pt>
                <c:pt idx="784">
                  <c:v>4.0613000000000001</c:v>
                </c:pt>
                <c:pt idx="785">
                  <c:v>4.0107999999999997</c:v>
                </c:pt>
                <c:pt idx="786">
                  <c:v>4.0163000000000002</c:v>
                </c:pt>
                <c:pt idx="787">
                  <c:v>4.0503999999999998</c:v>
                </c:pt>
                <c:pt idx="788">
                  <c:v>4.048</c:v>
                </c:pt>
                <c:pt idx="789">
                  <c:v>4.0464000000000002</c:v>
                </c:pt>
                <c:pt idx="790">
                  <c:v>4.0453999999999999</c:v>
                </c:pt>
                <c:pt idx="791">
                  <c:v>3.9893000000000001</c:v>
                </c:pt>
                <c:pt idx="792">
                  <c:v>4.0031999999999996</c:v>
                </c:pt>
                <c:pt idx="793">
                  <c:v>4.048</c:v>
                </c:pt>
                <c:pt idx="794">
                  <c:v>#N/A</c:v>
                </c:pt>
                <c:pt idx="795">
                  <c:v>4.0419999999999998</c:v>
                </c:pt>
                <c:pt idx="796">
                  <c:v>4.1102999999999996</c:v>
                </c:pt>
                <c:pt idx="797">
                  <c:v>4.1299000000000001</c:v>
                </c:pt>
                <c:pt idx="798">
                  <c:v>4.1060999999999996</c:v>
                </c:pt>
                <c:pt idx="799">
                  <c:v>4.0887000000000002</c:v>
                </c:pt>
                <c:pt idx="800">
                  <c:v>4.0701000000000001</c:v>
                </c:pt>
                <c:pt idx="801">
                  <c:v>4.0556999999999999</c:v>
                </c:pt>
                <c:pt idx="802">
                  <c:v>4.0979000000000001</c:v>
                </c:pt>
                <c:pt idx="803">
                  <c:v>4.0364000000000004</c:v>
                </c:pt>
                <c:pt idx="804">
                  <c:v>3.9866000000000001</c:v>
                </c:pt>
                <c:pt idx="805">
                  <c:v>3.9885000000000002</c:v>
                </c:pt>
                <c:pt idx="806">
                  <c:v>3.9478</c:v>
                </c:pt>
                <c:pt idx="807">
                  <c:v>3.8784999999999998</c:v>
                </c:pt>
                <c:pt idx="808">
                  <c:v>3.9100999999999999</c:v>
                </c:pt>
                <c:pt idx="809">
                  <c:v>3.8978999999999999</c:v>
                </c:pt>
                <c:pt idx="810">
                  <c:v>3.8862999999999999</c:v>
                </c:pt>
                <c:pt idx="811">
                  <c:v>3.9365999999999999</c:v>
                </c:pt>
                <c:pt idx="812">
                  <c:v>3.9704000000000002</c:v>
                </c:pt>
                <c:pt idx="813">
                  <c:v>3.9763999999999999</c:v>
                </c:pt>
                <c:pt idx="814">
                  <c:v>#N/A</c:v>
                </c:pt>
                <c:pt idx="815">
                  <c:v>4.0564</c:v>
                </c:pt>
                <c:pt idx="816">
                  <c:v>3.9855999999999998</c:v>
                </c:pt>
                <c:pt idx="817">
                  <c:v>4.0190999999999999</c:v>
                </c:pt>
                <c:pt idx="818">
                  <c:v>4.0427999999999997</c:v>
                </c:pt>
                <c:pt idx="819">
                  <c:v>3.9329999999999998</c:v>
                </c:pt>
                <c:pt idx="820">
                  <c:v>3.9740000000000002</c:v>
                </c:pt>
                <c:pt idx="821">
                  <c:v>3.9773999999999998</c:v>
                </c:pt>
                <c:pt idx="822">
                  <c:v>3.9289999999999998</c:v>
                </c:pt>
                <c:pt idx="823">
                  <c:v>4.0119999999999996</c:v>
                </c:pt>
                <c:pt idx="824">
                  <c:v>3.9792999999999998</c:v>
                </c:pt>
                <c:pt idx="825">
                  <c:v>3.9474999999999998</c:v>
                </c:pt>
                <c:pt idx="826">
                  <c:v>3.8948</c:v>
                </c:pt>
                <c:pt idx="827">
                  <c:v>3.8246000000000002</c:v>
                </c:pt>
                <c:pt idx="828">
                  <c:v>3.7280000000000002</c:v>
                </c:pt>
                <c:pt idx="829">
                  <c:v>3.7745000000000002</c:v>
                </c:pt>
                <c:pt idx="830">
                  <c:v>3.7721</c:v>
                </c:pt>
                <c:pt idx="831">
                  <c:v>3.6901999999999999</c:v>
                </c:pt>
                <c:pt idx="832">
                  <c:v>3.6698</c:v>
                </c:pt>
                <c:pt idx="833">
                  <c:v>3.6166</c:v>
                </c:pt>
                <c:pt idx="834">
                  <c:v>3.6265000000000001</c:v>
                </c:pt>
                <c:pt idx="835">
                  <c:v>3.7298</c:v>
                </c:pt>
                <c:pt idx="836">
                  <c:v>3.7997999999999998</c:v>
                </c:pt>
                <c:pt idx="837">
                  <c:v>3.6200999999999999</c:v>
                </c:pt>
                <c:pt idx="838">
                  <c:v>3.605</c:v>
                </c:pt>
                <c:pt idx="839">
                  <c:v>3.6063999999999998</c:v>
                </c:pt>
                <c:pt idx="840">
                  <c:v>3.5920999999999998</c:v>
                </c:pt>
                <c:pt idx="841">
                  <c:v>3.6735000000000002</c:v>
                </c:pt>
                <c:pt idx="842">
                  <c:v>3.7042999999999999</c:v>
                </c:pt>
                <c:pt idx="843">
                  <c:v>3.7027999999999999</c:v>
                </c:pt>
                <c:pt idx="844">
                  <c:v>3.6389999999999998</c:v>
                </c:pt>
                <c:pt idx="845">
                  <c:v>3.6726000000000001</c:v>
                </c:pt>
                <c:pt idx="846">
                  <c:v>3.6145</c:v>
                </c:pt>
                <c:pt idx="847">
                  <c:v>3.55</c:v>
                </c:pt>
                <c:pt idx="848">
                  <c:v>3.5409999999999999</c:v>
                </c:pt>
                <c:pt idx="849">
                  <c:v>3.5994000000000002</c:v>
                </c:pt>
                <c:pt idx="850">
                  <c:v>3.6659000000000002</c:v>
                </c:pt>
                <c:pt idx="851">
                  <c:v>3.6537999999999999</c:v>
                </c:pt>
                <c:pt idx="852">
                  <c:v>3.7105999999999999</c:v>
                </c:pt>
                <c:pt idx="853">
                  <c:v>3.6288</c:v>
                </c:pt>
                <c:pt idx="854">
                  <c:v>3.516</c:v>
                </c:pt>
                <c:pt idx="855">
                  <c:v>3.552</c:v>
                </c:pt>
                <c:pt idx="856">
                  <c:v>3.5606</c:v>
                </c:pt>
                <c:pt idx="857">
                  <c:v>3.5034999999999998</c:v>
                </c:pt>
                <c:pt idx="858">
                  <c:v>3.5362</c:v>
                </c:pt>
                <c:pt idx="859">
                  <c:v>3.5977000000000001</c:v>
                </c:pt>
                <c:pt idx="860">
                  <c:v>3.5419999999999998</c:v>
                </c:pt>
                <c:pt idx="861">
                  <c:v>3.5444</c:v>
                </c:pt>
                <c:pt idx="862">
                  <c:v>3.5444</c:v>
                </c:pt>
                <c:pt idx="863">
                  <c:v>3.5863999999999998</c:v>
                </c:pt>
                <c:pt idx="864">
                  <c:v>3.5482</c:v>
                </c:pt>
                <c:pt idx="865">
                  <c:v>3.5268999999999999</c:v>
                </c:pt>
                <c:pt idx="866">
                  <c:v>3.5375000000000001</c:v>
                </c:pt>
                <c:pt idx="867">
                  <c:v>3.4824000000000002</c:v>
                </c:pt>
                <c:pt idx="868">
                  <c:v>3.4546999999999999</c:v>
                </c:pt>
                <c:pt idx="869">
                  <c:v>3.5049999999999999</c:v>
                </c:pt>
                <c:pt idx="870">
                  <c:v>3.5651999999999999</c:v>
                </c:pt>
                <c:pt idx="871">
                  <c:v>3.5339</c:v>
                </c:pt>
                <c:pt idx="872">
                  <c:v>3.5259999999999998</c:v>
                </c:pt>
                <c:pt idx="873">
                  <c:v>3.5255000000000001</c:v>
                </c:pt>
                <c:pt idx="874">
                  <c:v>3.556</c:v>
                </c:pt>
                <c:pt idx="875">
                  <c:v>3.4742000000000002</c:v>
                </c:pt>
                <c:pt idx="876">
                  <c:v>3.4594</c:v>
                </c:pt>
                <c:pt idx="877">
                  <c:v>3.4942000000000002</c:v>
                </c:pt>
                <c:pt idx="878">
                  <c:v>3.5074999999999998</c:v>
                </c:pt>
                <c:pt idx="879">
                  <c:v>3.5034000000000001</c:v>
                </c:pt>
                <c:pt idx="880">
                  <c:v>3.4942000000000002</c:v>
                </c:pt>
                <c:pt idx="881">
                  <c:v>3.5268000000000002</c:v>
                </c:pt>
                <c:pt idx="882">
                  <c:v>3.6051000000000002</c:v>
                </c:pt>
                <c:pt idx="883">
                  <c:v>3.5386000000000002</c:v>
                </c:pt>
                <c:pt idx="884">
                  <c:v>3.5752999999999999</c:v>
                </c:pt>
                <c:pt idx="885">
                  <c:v>3.5518000000000001</c:v>
                </c:pt>
                <c:pt idx="886">
                  <c:v>3.6072000000000002</c:v>
                </c:pt>
                <c:pt idx="887">
                  <c:v>3.5775000000000001</c:v>
                </c:pt>
                <c:pt idx="888">
                  <c:v>3.6122000000000001</c:v>
                </c:pt>
                <c:pt idx="889">
                  <c:v>#N/A</c:v>
                </c:pt>
                <c:pt idx="890">
                  <c:v>3.6074000000000002</c:v>
                </c:pt>
                <c:pt idx="891">
                  <c:v>3.6030000000000002</c:v>
                </c:pt>
                <c:pt idx="892">
                  <c:v>3.5977999999999999</c:v>
                </c:pt>
                <c:pt idx="893">
                  <c:v>3.5331999999999999</c:v>
                </c:pt>
                <c:pt idx="894">
                  <c:v>3.5093999999999999</c:v>
                </c:pt>
                <c:pt idx="895">
                  <c:v>3.4603999999999999</c:v>
                </c:pt>
                <c:pt idx="896">
                  <c:v>3.3769999999999998</c:v>
                </c:pt>
                <c:pt idx="897">
                  <c:v>3.3934000000000002</c:v>
                </c:pt>
                <c:pt idx="898">
                  <c:v>3.4298000000000002</c:v>
                </c:pt>
                <c:pt idx="899">
                  <c:v>3.4599000000000002</c:v>
                </c:pt>
                <c:pt idx="900">
                  <c:v>3.4958999999999998</c:v>
                </c:pt>
                <c:pt idx="901">
                  <c:v>3.4714999999999998</c:v>
                </c:pt>
                <c:pt idx="902">
                  <c:v>3.4952000000000001</c:v>
                </c:pt>
                <c:pt idx="903">
                  <c:v>3.4300999999999999</c:v>
                </c:pt>
                <c:pt idx="904">
                  <c:v>3.3936999999999999</c:v>
                </c:pt>
                <c:pt idx="905">
                  <c:v>3.4037999999999999</c:v>
                </c:pt>
                <c:pt idx="906">
                  <c:v>3.3794</c:v>
                </c:pt>
                <c:pt idx="907">
                  <c:v>3.3439999999999999</c:v>
                </c:pt>
                <c:pt idx="908">
                  <c:v>3.3895</c:v>
                </c:pt>
                <c:pt idx="909">
                  <c:v>3.4024999999999999</c:v>
                </c:pt>
                <c:pt idx="910">
                  <c:v>3.3073999999999999</c:v>
                </c:pt>
                <c:pt idx="911">
                  <c:v>3.2385999999999999</c:v>
                </c:pt>
                <c:pt idx="912">
                  <c:v>3.2002999999999999</c:v>
                </c:pt>
                <c:pt idx="913">
                  <c:v>3.2448000000000001</c:v>
                </c:pt>
                <c:pt idx="914">
                  <c:v>#N/A</c:v>
                </c:pt>
                <c:pt idx="915">
                  <c:v>3.2964000000000002</c:v>
                </c:pt>
                <c:pt idx="916">
                  <c:v>3.3216999999999999</c:v>
                </c:pt>
                <c:pt idx="917">
                  <c:v>3.3435999999999999</c:v>
                </c:pt>
                <c:pt idx="918">
                  <c:v>3.2835000000000001</c:v>
                </c:pt>
                <c:pt idx="919">
                  <c:v>3.3094999999999999</c:v>
                </c:pt>
                <c:pt idx="920">
                  <c:v>3.274</c:v>
                </c:pt>
                <c:pt idx="921">
                  <c:v>3.2894999999999999</c:v>
                </c:pt>
                <c:pt idx="922">
                  <c:v>3.2349999999999999</c:v>
                </c:pt>
                <c:pt idx="923">
                  <c:v>3.2730999999999999</c:v>
                </c:pt>
                <c:pt idx="924">
                  <c:v>3.2523</c:v>
                </c:pt>
                <c:pt idx="925">
                  <c:v>3.2753999999999999</c:v>
                </c:pt>
                <c:pt idx="926">
                  <c:v>3.2467999999999999</c:v>
                </c:pt>
                <c:pt idx="927">
                  <c:v>3.2692000000000001</c:v>
                </c:pt>
                <c:pt idx="928">
                  <c:v>3.2856000000000001</c:v>
                </c:pt>
                <c:pt idx="929">
                  <c:v>3.2869999999999999</c:v>
                </c:pt>
                <c:pt idx="930">
                  <c:v>3.2770000000000001</c:v>
                </c:pt>
                <c:pt idx="931">
                  <c:v>3.2867000000000002</c:v>
                </c:pt>
                <c:pt idx="932">
                  <c:v>3.2736999999999998</c:v>
                </c:pt>
                <c:pt idx="933">
                  <c:v>3.238</c:v>
                </c:pt>
                <c:pt idx="934">
                  <c:v>3.2650000000000001</c:v>
                </c:pt>
                <c:pt idx="935">
                  <c:v>3.2521</c:v>
                </c:pt>
                <c:pt idx="936">
                  <c:v>3.2595000000000001</c:v>
                </c:pt>
                <c:pt idx="937">
                  <c:v>3.2</c:v>
                </c:pt>
                <c:pt idx="938">
                  <c:v>3.1873</c:v>
                </c:pt>
                <c:pt idx="939">
                  <c:v>3.1840999999999999</c:v>
                </c:pt>
                <c:pt idx="940">
                  <c:v>3.1324999999999998</c:v>
                </c:pt>
                <c:pt idx="941">
                  <c:v>3.1292</c:v>
                </c:pt>
                <c:pt idx="942">
                  <c:v>3.1368999999999998</c:v>
                </c:pt>
                <c:pt idx="943">
                  <c:v>3.1648000000000001</c:v>
                </c:pt>
                <c:pt idx="944">
                  <c:v>3.1717</c:v>
                </c:pt>
                <c:pt idx="945">
                  <c:v>3.1781999999999999</c:v>
                </c:pt>
                <c:pt idx="946">
                  <c:v>3.2273000000000001</c:v>
                </c:pt>
                <c:pt idx="947">
                  <c:v>3.2290000000000001</c:v>
                </c:pt>
                <c:pt idx="948">
                  <c:v>3.2219000000000002</c:v>
                </c:pt>
                <c:pt idx="949">
                  <c:v>3.2208999999999999</c:v>
                </c:pt>
                <c:pt idx="950">
                  <c:v>3.2195999999999998</c:v>
                </c:pt>
                <c:pt idx="951">
                  <c:v>3.2360000000000002</c:v>
                </c:pt>
                <c:pt idx="952">
                  <c:v>3.2290999999999999</c:v>
                </c:pt>
                <c:pt idx="953">
                  <c:v>3.2084999999999999</c:v>
                </c:pt>
                <c:pt idx="954">
                  <c:v>3.2435999999999998</c:v>
                </c:pt>
                <c:pt idx="955">
                  <c:v>3.2524999999999999</c:v>
                </c:pt>
                <c:pt idx="956">
                  <c:v>3.2469999999999999</c:v>
                </c:pt>
                <c:pt idx="957">
                  <c:v>3.246</c:v>
                </c:pt>
                <c:pt idx="958">
                  <c:v>3.2480000000000002</c:v>
                </c:pt>
                <c:pt idx="959">
                  <c:v>#N/A</c:v>
                </c:pt>
                <c:pt idx="960">
                  <c:v>3.2216999999999998</c:v>
                </c:pt>
                <c:pt idx="961">
                  <c:v>3.2223000000000002</c:v>
                </c:pt>
                <c:pt idx="962">
                  <c:v>3.1962000000000002</c:v>
                </c:pt>
                <c:pt idx="963">
                  <c:v>3.2686999999999999</c:v>
                </c:pt>
                <c:pt idx="964">
                  <c:v>3.2761999999999998</c:v>
                </c:pt>
                <c:pt idx="965">
                  <c:v>3.3144</c:v>
                </c:pt>
                <c:pt idx="966">
                  <c:v>3.3195999999999999</c:v>
                </c:pt>
                <c:pt idx="967">
                  <c:v>3.3273999999999999</c:v>
                </c:pt>
                <c:pt idx="968">
                  <c:v>3.2923</c:v>
                </c:pt>
                <c:pt idx="969">
                  <c:v>3.2565</c:v>
                </c:pt>
                <c:pt idx="970">
                  <c:v>3.2633000000000001</c:v>
                </c:pt>
                <c:pt idx="971">
                  <c:v>3.2393000000000001</c:v>
                </c:pt>
                <c:pt idx="972">
                  <c:v>3.2092000000000001</c:v>
                </c:pt>
                <c:pt idx="973">
                  <c:v>3.2269999999999999</c:v>
                </c:pt>
                <c:pt idx="974">
                  <c:v>3.2345000000000002</c:v>
                </c:pt>
                <c:pt idx="975">
                  <c:v>3.2364000000000002</c:v>
                </c:pt>
                <c:pt idx="976">
                  <c:v>3.2467999999999999</c:v>
                </c:pt>
                <c:pt idx="977">
                  <c:v>3.2275999999999998</c:v>
                </c:pt>
                <c:pt idx="978">
                  <c:v>3.2433999999999998</c:v>
                </c:pt>
                <c:pt idx="979">
                  <c:v>3.2332999999999998</c:v>
                </c:pt>
                <c:pt idx="980">
                  <c:v>3.2339000000000002</c:v>
                </c:pt>
                <c:pt idx="981">
                  <c:v>3.2326000000000001</c:v>
                </c:pt>
                <c:pt idx="982">
                  <c:v>3.2309000000000001</c:v>
                </c:pt>
                <c:pt idx="983">
                  <c:v>3.2296</c:v>
                </c:pt>
                <c:pt idx="984">
                  <c:v>#N/A</c:v>
                </c:pt>
                <c:pt idx="985">
                  <c:v>3.2111000000000001</c:v>
                </c:pt>
                <c:pt idx="986">
                  <c:v>3.2111000000000001</c:v>
                </c:pt>
                <c:pt idx="987">
                  <c:v>3.1989999999999998</c:v>
                </c:pt>
                <c:pt idx="988">
                  <c:v>3.1974999999999998</c:v>
                </c:pt>
                <c:pt idx="989">
                  <c:v>3.1985000000000001</c:v>
                </c:pt>
                <c:pt idx="990">
                  <c:v>3.1787000000000001</c:v>
                </c:pt>
                <c:pt idx="991">
                  <c:v>3.1677</c:v>
                </c:pt>
                <c:pt idx="992">
                  <c:v>3.1547999999999998</c:v>
                </c:pt>
                <c:pt idx="993">
                  <c:v>3.1589999999999998</c:v>
                </c:pt>
                <c:pt idx="994">
                  <c:v>3.1255000000000002</c:v>
                </c:pt>
                <c:pt idx="995">
                  <c:v>3.1141999999999999</c:v>
                </c:pt>
                <c:pt idx="996">
                  <c:v>3.1320000000000001</c:v>
                </c:pt>
                <c:pt idx="997">
                  <c:v>3.1494</c:v>
                </c:pt>
                <c:pt idx="998">
                  <c:v>3.1833</c:v>
                </c:pt>
                <c:pt idx="999">
                  <c:v>3.1657999999999999</c:v>
                </c:pt>
                <c:pt idx="1000">
                  <c:v>3.2342</c:v>
                </c:pt>
                <c:pt idx="1001">
                  <c:v>3.2364000000000002</c:v>
                </c:pt>
                <c:pt idx="1002">
                  <c:v>3.2385999999999999</c:v>
                </c:pt>
                <c:pt idx="1003">
                  <c:v>3.2410999999999999</c:v>
                </c:pt>
                <c:pt idx="1004">
                  <c:v>3.1978</c:v>
                </c:pt>
                <c:pt idx="1005">
                  <c:v>3.1800999999999999</c:v>
                </c:pt>
                <c:pt idx="1006">
                  <c:v>3.2162999999999999</c:v>
                </c:pt>
                <c:pt idx="1007">
                  <c:v>3.3653</c:v>
                </c:pt>
                <c:pt idx="1008">
                  <c:v>#N/A</c:v>
                </c:pt>
                <c:pt idx="1009">
                  <c:v>3.4485000000000001</c:v>
                </c:pt>
                <c:pt idx="1010">
                  <c:v>3.4479000000000002</c:v>
                </c:pt>
                <c:pt idx="1011">
                  <c:v>3.4198</c:v>
                </c:pt>
                <c:pt idx="1012">
                  <c:v>3.4134000000000002</c:v>
                </c:pt>
                <c:pt idx="1013">
                  <c:v>3.3894000000000002</c:v>
                </c:pt>
                <c:pt idx="1014">
                  <c:v>3.3584999999999998</c:v>
                </c:pt>
                <c:pt idx="1015">
                  <c:v>3.3595000000000002</c:v>
                </c:pt>
                <c:pt idx="1016">
                  <c:v>3.3944999999999999</c:v>
                </c:pt>
                <c:pt idx="1017">
                  <c:v>#N/A</c:v>
                </c:pt>
                <c:pt idx="1018">
                  <c:v>3.4228999999999998</c:v>
                </c:pt>
                <c:pt idx="1019">
                  <c:v>3.3871000000000002</c:v>
                </c:pt>
                <c:pt idx="1020">
                  <c:v>3.4011</c:v>
                </c:pt>
                <c:pt idx="1021">
                  <c:v>3.3854000000000002</c:v>
                </c:pt>
                <c:pt idx="1022">
                  <c:v>3.4716999999999998</c:v>
                </c:pt>
                <c:pt idx="1023">
                  <c:v>3.4575999999999998</c:v>
                </c:pt>
                <c:pt idx="1024">
                  <c:v>3.4314</c:v>
                </c:pt>
                <c:pt idx="1025">
                  <c:v>3.4268999999999998</c:v>
                </c:pt>
                <c:pt idx="1026">
                  <c:v>3.3976999999999999</c:v>
                </c:pt>
                <c:pt idx="1027">
                  <c:v>3.3797999999999999</c:v>
                </c:pt>
                <c:pt idx="1028">
                  <c:v>3.3595000000000002</c:v>
                </c:pt>
                <c:pt idx="1029">
                  <c:v>3.3504999999999998</c:v>
                </c:pt>
                <c:pt idx="1030">
                  <c:v>3.3308</c:v>
                </c:pt>
                <c:pt idx="1031">
                  <c:v>3.3332000000000002</c:v>
                </c:pt>
                <c:pt idx="1032">
                  <c:v>3.3933</c:v>
                </c:pt>
                <c:pt idx="1033">
                  <c:v>3.3860000000000001</c:v>
                </c:pt>
                <c:pt idx="1034">
                  <c:v>3.3725000000000001</c:v>
                </c:pt>
                <c:pt idx="1035">
                  <c:v>3.3631000000000002</c:v>
                </c:pt>
                <c:pt idx="1036">
                  <c:v>3.3334999999999999</c:v>
                </c:pt>
                <c:pt idx="1037">
                  <c:v>3.3153000000000001</c:v>
                </c:pt>
                <c:pt idx="1038">
                  <c:v>3.2686999999999999</c:v>
                </c:pt>
                <c:pt idx="1039">
                  <c:v>#N/A</c:v>
                </c:pt>
                <c:pt idx="1040">
                  <c:v>3.28</c:v>
                </c:pt>
                <c:pt idx="1041">
                  <c:v>3.2829999999999999</c:v>
                </c:pt>
                <c:pt idx="1042">
                  <c:v>3.2456</c:v>
                </c:pt>
                <c:pt idx="1043">
                  <c:v>3.2532000000000001</c:v>
                </c:pt>
                <c:pt idx="1044">
                  <c:v>#N/A</c:v>
                </c:pt>
                <c:pt idx="1045">
                  <c:v>3.2526000000000002</c:v>
                </c:pt>
                <c:pt idx="1046">
                  <c:v>3.2139000000000002</c:v>
                </c:pt>
                <c:pt idx="1047">
                  <c:v>3.2050999999999998</c:v>
                </c:pt>
                <c:pt idx="1048">
                  <c:v>3.2113</c:v>
                </c:pt>
                <c:pt idx="1049">
                  <c:v>3.1916000000000002</c:v>
                </c:pt>
                <c:pt idx="1050">
                  <c:v>3.1970999999999998</c:v>
                </c:pt>
                <c:pt idx="1051">
                  <c:v>3.2023999999999999</c:v>
                </c:pt>
                <c:pt idx="1052">
                  <c:v>3.1821000000000002</c:v>
                </c:pt>
                <c:pt idx="1053">
                  <c:v>3.2077</c:v>
                </c:pt>
                <c:pt idx="1054">
                  <c:v>#N/A</c:v>
                </c:pt>
                <c:pt idx="1055">
                  <c:v>3.2077</c:v>
                </c:pt>
                <c:pt idx="1056">
                  <c:v>3.2242000000000002</c:v>
                </c:pt>
                <c:pt idx="1057">
                  <c:v>3.2023999999999999</c:v>
                </c:pt>
                <c:pt idx="1058">
                  <c:v>#N/A</c:v>
                </c:pt>
                <c:pt idx="1059">
                  <c:v>3.1684999999999999</c:v>
                </c:pt>
                <c:pt idx="1060">
                  <c:v>3.1695000000000002</c:v>
                </c:pt>
                <c:pt idx="1061">
                  <c:v>3.1697000000000002</c:v>
                </c:pt>
                <c:pt idx="1062">
                  <c:v>3.1892</c:v>
                </c:pt>
                <c:pt idx="1063">
                  <c:v>3.1537000000000002</c:v>
                </c:pt>
                <c:pt idx="1064">
                  <c:v>3.1152000000000002</c:v>
                </c:pt>
                <c:pt idx="1065">
                  <c:v>3.1476999999999999</c:v>
                </c:pt>
                <c:pt idx="1066">
                  <c:v>3.153</c:v>
                </c:pt>
                <c:pt idx="1067">
                  <c:v>3.1244999999999998</c:v>
                </c:pt>
                <c:pt idx="1068">
                  <c:v>3.1156999999999999</c:v>
                </c:pt>
                <c:pt idx="1069">
                  <c:v>3.1181000000000001</c:v>
                </c:pt>
                <c:pt idx="1070">
                  <c:v>3.1234999999999999</c:v>
                </c:pt>
                <c:pt idx="1071">
                  <c:v>3.1190000000000002</c:v>
                </c:pt>
                <c:pt idx="1072">
                  <c:v>3.1291000000000002</c:v>
                </c:pt>
                <c:pt idx="1073">
                  <c:v>3.1092</c:v>
                </c:pt>
                <c:pt idx="1074">
                  <c:v>3.1105999999999998</c:v>
                </c:pt>
                <c:pt idx="1075">
                  <c:v>3.1074000000000002</c:v>
                </c:pt>
                <c:pt idx="1076">
                  <c:v>3.0556999999999999</c:v>
                </c:pt>
                <c:pt idx="1077">
                  <c:v>3.0743999999999998</c:v>
                </c:pt>
                <c:pt idx="1078">
                  <c:v>3.1038000000000001</c:v>
                </c:pt>
                <c:pt idx="1079">
                  <c:v>#N/A</c:v>
                </c:pt>
                <c:pt idx="1080">
                  <c:v>3.0931999999999999</c:v>
                </c:pt>
                <c:pt idx="1081">
                  <c:v>3.0777999999999999</c:v>
                </c:pt>
                <c:pt idx="1082">
                  <c:v>3.0644999999999998</c:v>
                </c:pt>
                <c:pt idx="1083">
                  <c:v>3.1122999999999998</c:v>
                </c:pt>
                <c:pt idx="1084">
                  <c:v>3.1084999999999998</c:v>
                </c:pt>
                <c:pt idx="1085">
                  <c:v>3.1084999999999998</c:v>
                </c:pt>
                <c:pt idx="1086">
                  <c:v>3.1027999999999998</c:v>
                </c:pt>
                <c:pt idx="1087">
                  <c:v>3.1263999999999998</c:v>
                </c:pt>
                <c:pt idx="1088">
                  <c:v>3.1385000000000001</c:v>
                </c:pt>
                <c:pt idx="1089">
                  <c:v>3.1217999999999999</c:v>
                </c:pt>
                <c:pt idx="1090">
                  <c:v>3.1221999999999999</c:v>
                </c:pt>
                <c:pt idx="1091">
                  <c:v>3.1526999999999998</c:v>
                </c:pt>
                <c:pt idx="1092">
                  <c:v>3.1684000000000001</c:v>
                </c:pt>
                <c:pt idx="1093">
                  <c:v>3.1551999999999998</c:v>
                </c:pt>
                <c:pt idx="1094">
                  <c:v>3.1524000000000001</c:v>
                </c:pt>
                <c:pt idx="1095">
                  <c:v>3.1589999999999998</c:v>
                </c:pt>
                <c:pt idx="1096">
                  <c:v>3.1576</c:v>
                </c:pt>
                <c:pt idx="1097">
                  <c:v>3.1194000000000002</c:v>
                </c:pt>
                <c:pt idx="1098">
                  <c:v>3.1059999999999999</c:v>
                </c:pt>
                <c:pt idx="1099">
                  <c:v>3.0811999999999999</c:v>
                </c:pt>
                <c:pt idx="1100">
                  <c:v>3.0840000000000001</c:v>
                </c:pt>
                <c:pt idx="1101">
                  <c:v>3.0863</c:v>
                </c:pt>
                <c:pt idx="1102">
                  <c:v>3.1347999999999998</c:v>
                </c:pt>
                <c:pt idx="1103">
                  <c:v>3.1143999999999998</c:v>
                </c:pt>
                <c:pt idx="1104">
                  <c:v>3.1196999999999999</c:v>
                </c:pt>
                <c:pt idx="1105">
                  <c:v>3.1297999999999999</c:v>
                </c:pt>
                <c:pt idx="1106">
                  <c:v>3.1175000000000002</c:v>
                </c:pt>
                <c:pt idx="1107">
                  <c:v>3.1202999999999999</c:v>
                </c:pt>
                <c:pt idx="1108">
                  <c:v>3.1627999999999998</c:v>
                </c:pt>
                <c:pt idx="1109">
                  <c:v>3.1183000000000001</c:v>
                </c:pt>
                <c:pt idx="1110">
                  <c:v>3.1147</c:v>
                </c:pt>
                <c:pt idx="1111">
                  <c:v>3.0931999999999999</c:v>
                </c:pt>
                <c:pt idx="1112">
                  <c:v>3.1086999999999998</c:v>
                </c:pt>
                <c:pt idx="1113">
                  <c:v>3.1257999999999999</c:v>
                </c:pt>
                <c:pt idx="1114">
                  <c:v>3.1442999999999999</c:v>
                </c:pt>
                <c:pt idx="1115">
                  <c:v>3.1456</c:v>
                </c:pt>
                <c:pt idx="1116">
                  <c:v>3.1518999999999999</c:v>
                </c:pt>
                <c:pt idx="1117">
                  <c:v>3.1309</c:v>
                </c:pt>
                <c:pt idx="1118">
                  <c:v>3.1444999999999999</c:v>
                </c:pt>
                <c:pt idx="1119">
                  <c:v>3.1036000000000001</c:v>
                </c:pt>
                <c:pt idx="1120">
                  <c:v>3.0996999999999999</c:v>
                </c:pt>
                <c:pt idx="1121">
                  <c:v>3.1398999999999999</c:v>
                </c:pt>
                <c:pt idx="1122">
                  <c:v>3.1465999999999998</c:v>
                </c:pt>
                <c:pt idx="1123">
                  <c:v>3.1475</c:v>
                </c:pt>
                <c:pt idx="1124">
                  <c:v>3.1254</c:v>
                </c:pt>
                <c:pt idx="1125">
                  <c:v>3.1669</c:v>
                </c:pt>
                <c:pt idx="1126">
                  <c:v>3.1960999999999999</c:v>
                </c:pt>
                <c:pt idx="1127">
                  <c:v>3.1867000000000001</c:v>
                </c:pt>
                <c:pt idx="1128">
                  <c:v>3.1896</c:v>
                </c:pt>
                <c:pt idx="1129">
                  <c:v>3.1760000000000002</c:v>
                </c:pt>
                <c:pt idx="1130">
                  <c:v>3.1684999999999999</c:v>
                </c:pt>
                <c:pt idx="1131">
                  <c:v>3.1442999999999999</c:v>
                </c:pt>
                <c:pt idx="1132">
                  <c:v>3.1823000000000001</c:v>
                </c:pt>
                <c:pt idx="1133">
                  <c:v>3.1703000000000001</c:v>
                </c:pt>
                <c:pt idx="1134">
                  <c:v>3.2002999999999999</c:v>
                </c:pt>
                <c:pt idx="1135">
                  <c:v>3.1818</c:v>
                </c:pt>
                <c:pt idx="1136">
                  <c:v>3.1530999999999998</c:v>
                </c:pt>
                <c:pt idx="1137">
                  <c:v>3.1494</c:v>
                </c:pt>
                <c:pt idx="1138">
                  <c:v>3.1206999999999998</c:v>
                </c:pt>
                <c:pt idx="1139">
                  <c:v>3.1049000000000002</c:v>
                </c:pt>
                <c:pt idx="1140">
                  <c:v>3.0903</c:v>
                </c:pt>
                <c:pt idx="1141">
                  <c:v>3.1015000000000001</c:v>
                </c:pt>
                <c:pt idx="1142">
                  <c:v>3.3822999999999999</c:v>
                </c:pt>
                <c:pt idx="1143">
                  <c:v>3.2745000000000002</c:v>
                </c:pt>
                <c:pt idx="1144">
                  <c:v>3.2951999999999999</c:v>
                </c:pt>
                <c:pt idx="1145">
                  <c:v>3.2728999999999999</c:v>
                </c:pt>
                <c:pt idx="1146">
                  <c:v>3.2747000000000002</c:v>
                </c:pt>
                <c:pt idx="1147">
                  <c:v>3.2879999999999998</c:v>
                </c:pt>
                <c:pt idx="1148">
                  <c:v>3.2574999999999998</c:v>
                </c:pt>
                <c:pt idx="1149">
                  <c:v>#N/A</c:v>
                </c:pt>
                <c:pt idx="1150">
                  <c:v>3.2650999999999999</c:v>
                </c:pt>
                <c:pt idx="1151">
                  <c:v>3.2404999999999999</c:v>
                </c:pt>
                <c:pt idx="1152">
                  <c:v>3.2397999999999998</c:v>
                </c:pt>
                <c:pt idx="1153">
                  <c:v>3.2391000000000001</c:v>
                </c:pt>
                <c:pt idx="1154">
                  <c:v>3.2896000000000001</c:v>
                </c:pt>
                <c:pt idx="1155">
                  <c:v>3.2812999999999999</c:v>
                </c:pt>
                <c:pt idx="1156">
                  <c:v>3.2789999999999999</c:v>
                </c:pt>
                <c:pt idx="1157">
                  <c:v>3.2822</c:v>
                </c:pt>
                <c:pt idx="1158">
                  <c:v>3.2793000000000001</c:v>
                </c:pt>
                <c:pt idx="1159">
                  <c:v>3.3096999999999999</c:v>
                </c:pt>
                <c:pt idx="1160">
                  <c:v>3.3125</c:v>
                </c:pt>
                <c:pt idx="1161">
                  <c:v>3.2761999999999998</c:v>
                </c:pt>
                <c:pt idx="1162">
                  <c:v>3.274</c:v>
                </c:pt>
                <c:pt idx="1163">
                  <c:v>3.2898000000000001</c:v>
                </c:pt>
                <c:pt idx="1164">
                  <c:v>3.2907999999999999</c:v>
                </c:pt>
                <c:pt idx="1165">
                  <c:v>3.3292000000000002</c:v>
                </c:pt>
                <c:pt idx="1166">
                  <c:v>3.3283</c:v>
                </c:pt>
                <c:pt idx="1167">
                  <c:v>3.3300999999999998</c:v>
                </c:pt>
                <c:pt idx="1168">
                  <c:v>3.3281000000000001</c:v>
                </c:pt>
                <c:pt idx="1169">
                  <c:v>3.3106</c:v>
                </c:pt>
                <c:pt idx="1170">
                  <c:v>3.3195000000000001</c:v>
                </c:pt>
                <c:pt idx="1171">
                  <c:v>3.2976999999999999</c:v>
                </c:pt>
                <c:pt idx="1172">
                  <c:v>3.3062</c:v>
                </c:pt>
                <c:pt idx="1173">
                  <c:v>3.3056999999999999</c:v>
                </c:pt>
                <c:pt idx="1174">
                  <c:v>3.3</c:v>
                </c:pt>
                <c:pt idx="1175">
                  <c:v>#N/A</c:v>
                </c:pt>
                <c:pt idx="1176">
                  <c:v>3.3161999999999998</c:v>
                </c:pt>
                <c:pt idx="1177">
                  <c:v>3.3048000000000002</c:v>
                </c:pt>
                <c:pt idx="1178">
                  <c:v>3.2843</c:v>
                </c:pt>
                <c:pt idx="1179">
                  <c:v>3.2627000000000002</c:v>
                </c:pt>
                <c:pt idx="1180">
                  <c:v>3.2505000000000002</c:v>
                </c:pt>
                <c:pt idx="1181">
                  <c:v>3.2258</c:v>
                </c:pt>
                <c:pt idx="1182">
                  <c:v>3.2132999999999998</c:v>
                </c:pt>
                <c:pt idx="1183">
                  <c:v>3.1831999999999998</c:v>
                </c:pt>
                <c:pt idx="1184">
                  <c:v>3.181</c:v>
                </c:pt>
                <c:pt idx="1185">
                  <c:v>3.1570999999999998</c:v>
                </c:pt>
                <c:pt idx="1186">
                  <c:v>3.1526000000000001</c:v>
                </c:pt>
                <c:pt idx="1187">
                  <c:v>3.1374</c:v>
                </c:pt>
                <c:pt idx="1188">
                  <c:v>3.1217999999999999</c:v>
                </c:pt>
                <c:pt idx="1189">
                  <c:v>3.1473</c:v>
                </c:pt>
                <c:pt idx="1190">
                  <c:v>3.1617000000000002</c:v>
                </c:pt>
                <c:pt idx="1191">
                  <c:v>3.1596000000000002</c:v>
                </c:pt>
                <c:pt idx="1192">
                  <c:v>3.1526999999999998</c:v>
                </c:pt>
                <c:pt idx="1193">
                  <c:v>3.1423999999999999</c:v>
                </c:pt>
                <c:pt idx="1194">
                  <c:v>3.1337999999999999</c:v>
                </c:pt>
                <c:pt idx="1195">
                  <c:v>3.1143000000000001</c:v>
                </c:pt>
                <c:pt idx="1196">
                  <c:v>3.1164999999999998</c:v>
                </c:pt>
                <c:pt idx="1197">
                  <c:v>3.1208999999999998</c:v>
                </c:pt>
                <c:pt idx="1198">
                  <c:v>3.1175999999999999</c:v>
                </c:pt>
                <c:pt idx="1199">
                  <c:v>3.1246999999999998</c:v>
                </c:pt>
                <c:pt idx="1200">
                  <c:v>3.1295000000000002</c:v>
                </c:pt>
                <c:pt idx="1201">
                  <c:v>3.1497999999999999</c:v>
                </c:pt>
                <c:pt idx="1202">
                  <c:v>3.1518000000000002</c:v>
                </c:pt>
                <c:pt idx="1203">
                  <c:v>3.1638999999999999</c:v>
                </c:pt>
                <c:pt idx="1204">
                  <c:v>3.1760000000000002</c:v>
                </c:pt>
                <c:pt idx="1205">
                  <c:v>3.1941999999999999</c:v>
                </c:pt>
                <c:pt idx="1206">
                  <c:v>3.1635</c:v>
                </c:pt>
                <c:pt idx="1207">
                  <c:v>3.1585000000000001</c:v>
                </c:pt>
                <c:pt idx="1208">
                  <c:v>3.1547999999999998</c:v>
                </c:pt>
                <c:pt idx="1209">
                  <c:v>3.1436000000000002</c:v>
                </c:pt>
                <c:pt idx="1210">
                  <c:v>3.1505000000000001</c:v>
                </c:pt>
                <c:pt idx="1211">
                  <c:v>3.1520999999999999</c:v>
                </c:pt>
                <c:pt idx="1212">
                  <c:v>3.1427999999999998</c:v>
                </c:pt>
                <c:pt idx="1213">
                  <c:v>3.1463000000000001</c:v>
                </c:pt>
                <c:pt idx="1214">
                  <c:v>3.1577000000000002</c:v>
                </c:pt>
                <c:pt idx="1215">
                  <c:v>3.1656</c:v>
                </c:pt>
                <c:pt idx="1216">
                  <c:v>3.1591999999999998</c:v>
                </c:pt>
                <c:pt idx="1217">
                  <c:v>3.1454</c:v>
                </c:pt>
                <c:pt idx="1218">
                  <c:v>3.1307999999999998</c:v>
                </c:pt>
                <c:pt idx="1219">
                  <c:v>#N/A</c:v>
                </c:pt>
                <c:pt idx="1220">
                  <c:v>3.1230000000000002</c:v>
                </c:pt>
                <c:pt idx="1221">
                  <c:v>3.1084999999999998</c:v>
                </c:pt>
                <c:pt idx="1222">
                  <c:v>3.0990000000000002</c:v>
                </c:pt>
                <c:pt idx="1223">
                  <c:v>3.0941999999999998</c:v>
                </c:pt>
                <c:pt idx="1224">
                  <c:v>3.089</c:v>
                </c:pt>
                <c:pt idx="1225">
                  <c:v>3.1093000000000002</c:v>
                </c:pt>
                <c:pt idx="1226">
                  <c:v>3.1372</c:v>
                </c:pt>
                <c:pt idx="1227">
                  <c:v>3.129</c:v>
                </c:pt>
                <c:pt idx="1228">
                  <c:v>3.1263000000000001</c:v>
                </c:pt>
                <c:pt idx="1229">
                  <c:v>3.1288</c:v>
                </c:pt>
                <c:pt idx="1230">
                  <c:v>3.1320000000000001</c:v>
                </c:pt>
                <c:pt idx="1231">
                  <c:v>3.1198000000000001</c:v>
                </c:pt>
                <c:pt idx="1232">
                  <c:v>3.1358000000000001</c:v>
                </c:pt>
                <c:pt idx="1233">
                  <c:v>3.1257000000000001</c:v>
                </c:pt>
                <c:pt idx="1234">
                  <c:v>3.1496</c:v>
                </c:pt>
                <c:pt idx="1235">
                  <c:v>3.1703000000000001</c:v>
                </c:pt>
                <c:pt idx="1236">
                  <c:v>3.1915</c:v>
                </c:pt>
                <c:pt idx="1237">
                  <c:v>3.1865000000000001</c:v>
                </c:pt>
                <c:pt idx="1238">
                  <c:v>3.1640000000000001</c:v>
                </c:pt>
                <c:pt idx="1239">
                  <c:v>3.1585000000000001</c:v>
                </c:pt>
                <c:pt idx="1240">
                  <c:v>3.1427999999999998</c:v>
                </c:pt>
                <c:pt idx="1241">
                  <c:v>3.1236999999999999</c:v>
                </c:pt>
                <c:pt idx="1242">
                  <c:v>3.1358999999999999</c:v>
                </c:pt>
                <c:pt idx="1243">
                  <c:v>3.1566000000000001</c:v>
                </c:pt>
                <c:pt idx="1244">
                  <c:v>#N/A</c:v>
                </c:pt>
                <c:pt idx="1245">
                  <c:v>3.1747000000000001</c:v>
                </c:pt>
                <c:pt idx="1246">
                  <c:v>3.1648999999999998</c:v>
                </c:pt>
                <c:pt idx="1247">
                  <c:v>3.1699000000000002</c:v>
                </c:pt>
                <c:pt idx="1248">
                  <c:v>3.1541999999999999</c:v>
                </c:pt>
                <c:pt idx="1249">
                  <c:v>3.1642000000000001</c:v>
                </c:pt>
                <c:pt idx="1250">
                  <c:v>3.1802999999999999</c:v>
                </c:pt>
                <c:pt idx="1251">
                  <c:v>3.1777000000000002</c:v>
                </c:pt>
                <c:pt idx="1252">
                  <c:v>3.1753</c:v>
                </c:pt>
                <c:pt idx="1253">
                  <c:v>3.1875</c:v>
                </c:pt>
                <c:pt idx="1254">
                  <c:v>3.2122000000000002</c:v>
                </c:pt>
                <c:pt idx="1255">
                  <c:v>3.2507999999999999</c:v>
                </c:pt>
                <c:pt idx="1256">
                  <c:v>3.2519</c:v>
                </c:pt>
                <c:pt idx="1257">
                  <c:v>3.2530000000000001</c:v>
                </c:pt>
                <c:pt idx="1258">
                  <c:v>3.2730999999999999</c:v>
                </c:pt>
                <c:pt idx="1259">
                  <c:v>3.2599</c:v>
                </c:pt>
                <c:pt idx="1260">
                  <c:v>3.2705000000000002</c:v>
                </c:pt>
                <c:pt idx="1261">
                  <c:v>3.2696999999999998</c:v>
                </c:pt>
                <c:pt idx="1262">
                  <c:v>3.2671000000000001</c:v>
                </c:pt>
                <c:pt idx="1263">
                  <c:v>3.3075000000000001</c:v>
                </c:pt>
                <c:pt idx="1264">
                  <c:v>3.2782</c:v>
                </c:pt>
                <c:pt idx="1265">
                  <c:v>3.2776000000000001</c:v>
                </c:pt>
                <c:pt idx="1266">
                  <c:v>3.2559999999999998</c:v>
                </c:pt>
                <c:pt idx="1267">
                  <c:v>3.2513000000000001</c:v>
                </c:pt>
                <c:pt idx="1268">
                  <c:v>#N/A</c:v>
                </c:pt>
                <c:pt idx="1269">
                  <c:v>3.294</c:v>
                </c:pt>
                <c:pt idx="1270">
                  <c:v>3.3031000000000001</c:v>
                </c:pt>
                <c:pt idx="1271">
                  <c:v>3.3132000000000001</c:v>
                </c:pt>
                <c:pt idx="1272">
                  <c:v>3.2755999999999998</c:v>
                </c:pt>
                <c:pt idx="1273">
                  <c:v>3.2629000000000001</c:v>
                </c:pt>
                <c:pt idx="1274">
                  <c:v>3.2572999999999999</c:v>
                </c:pt>
                <c:pt idx="1275">
                  <c:v>3.2446999999999999</c:v>
                </c:pt>
                <c:pt idx="1276">
                  <c:v>3.2347000000000001</c:v>
                </c:pt>
                <c:pt idx="1277">
                  <c:v>#N/A</c:v>
                </c:pt>
                <c:pt idx="1278">
                  <c:v>3.2227000000000001</c:v>
                </c:pt>
                <c:pt idx="1279">
                  <c:v>3.2246999999999999</c:v>
                </c:pt>
                <c:pt idx="1280">
                  <c:v>3.2054999999999998</c:v>
                </c:pt>
                <c:pt idx="1281">
                  <c:v>3.2284999999999999</c:v>
                </c:pt>
                <c:pt idx="1282">
                  <c:v>3.2843</c:v>
                </c:pt>
                <c:pt idx="1283">
                  <c:v>3.2576999999999998</c:v>
                </c:pt>
                <c:pt idx="1284">
                  <c:v>3.2498</c:v>
                </c:pt>
                <c:pt idx="1285">
                  <c:v>3.2338</c:v>
                </c:pt>
                <c:pt idx="1286">
                  <c:v>3.2393999999999998</c:v>
                </c:pt>
                <c:pt idx="1287">
                  <c:v>3.2993000000000001</c:v>
                </c:pt>
                <c:pt idx="1288">
                  <c:v>3.3075000000000001</c:v>
                </c:pt>
                <c:pt idx="1289">
                  <c:v>3.2883</c:v>
                </c:pt>
                <c:pt idx="1290">
                  <c:v>3.3298000000000001</c:v>
                </c:pt>
                <c:pt idx="1291">
                  <c:v>3.3048999999999999</c:v>
                </c:pt>
                <c:pt idx="1292">
                  <c:v>3.3395999999999999</c:v>
                </c:pt>
                <c:pt idx="1293">
                  <c:v>3.3166000000000002</c:v>
                </c:pt>
                <c:pt idx="1294">
                  <c:v>3.2820999999999998</c:v>
                </c:pt>
                <c:pt idx="1295">
                  <c:v>3.3008000000000002</c:v>
                </c:pt>
                <c:pt idx="1296">
                  <c:v>3.2907000000000002</c:v>
                </c:pt>
                <c:pt idx="1297">
                  <c:v>3.3065000000000002</c:v>
                </c:pt>
                <c:pt idx="1298">
                  <c:v>3.3209</c:v>
                </c:pt>
                <c:pt idx="1299">
                  <c:v>#N/A</c:v>
                </c:pt>
                <c:pt idx="1300">
                  <c:v>3.3172999999999999</c:v>
                </c:pt>
                <c:pt idx="1301">
                  <c:v>3.3016000000000001</c:v>
                </c:pt>
                <c:pt idx="1302">
                  <c:v>3.3005</c:v>
                </c:pt>
                <c:pt idx="1303">
                  <c:v>3.3121</c:v>
                </c:pt>
                <c:pt idx="1304">
                  <c:v>#N/A</c:v>
                </c:pt>
                <c:pt idx="1305">
                  <c:v>3.262</c:v>
                </c:pt>
                <c:pt idx="1306">
                  <c:v>3.2422</c:v>
                </c:pt>
                <c:pt idx="1307">
                  <c:v>3.2273999999999998</c:v>
                </c:pt>
                <c:pt idx="1308">
                  <c:v>3.2284999999999999</c:v>
                </c:pt>
                <c:pt idx="1309">
                  <c:v>3.2307999999999999</c:v>
                </c:pt>
                <c:pt idx="1310">
                  <c:v>3.2490999999999999</c:v>
                </c:pt>
                <c:pt idx="1311">
                  <c:v>3.2363</c:v>
                </c:pt>
                <c:pt idx="1312">
                  <c:v>3.2254</c:v>
                </c:pt>
                <c:pt idx="1313">
                  <c:v>3.2162000000000002</c:v>
                </c:pt>
                <c:pt idx="1314">
                  <c:v>#N/A</c:v>
                </c:pt>
                <c:pt idx="1315">
                  <c:v>3.2273999999999998</c:v>
                </c:pt>
                <c:pt idx="1316">
                  <c:v>3.2214999999999998</c:v>
                </c:pt>
                <c:pt idx="1317">
                  <c:v>3.2168999999999999</c:v>
                </c:pt>
                <c:pt idx="1318">
                  <c:v>3.2050000000000001</c:v>
                </c:pt>
                <c:pt idx="1319">
                  <c:v>3.2023999999999999</c:v>
                </c:pt>
                <c:pt idx="1320">
                  <c:v>3.2311999999999999</c:v>
                </c:pt>
                <c:pt idx="1321">
                  <c:v>3.1938</c:v>
                </c:pt>
                <c:pt idx="1322">
                  <c:v>3.1469999999999998</c:v>
                </c:pt>
                <c:pt idx="1323">
                  <c:v>3.1499000000000001</c:v>
                </c:pt>
                <c:pt idx="1324">
                  <c:v>3.1634000000000002</c:v>
                </c:pt>
                <c:pt idx="1325">
                  <c:v>3.1873999999999998</c:v>
                </c:pt>
                <c:pt idx="1326">
                  <c:v>3.1781999999999999</c:v>
                </c:pt>
                <c:pt idx="1327">
                  <c:v>3.1718000000000002</c:v>
                </c:pt>
                <c:pt idx="1328">
                  <c:v>3.2204999999999999</c:v>
                </c:pt>
                <c:pt idx="1329">
                  <c:v>3.2364999999999999</c:v>
                </c:pt>
                <c:pt idx="1330">
                  <c:v>3.2534999999999998</c:v>
                </c:pt>
                <c:pt idx="1331">
                  <c:v>3.262</c:v>
                </c:pt>
                <c:pt idx="1332">
                  <c:v>3.2894999999999999</c:v>
                </c:pt>
                <c:pt idx="1333">
                  <c:v>3.3083</c:v>
                </c:pt>
                <c:pt idx="1334">
                  <c:v>3.2949000000000002</c:v>
                </c:pt>
                <c:pt idx="1335">
                  <c:v>3.2947000000000002</c:v>
                </c:pt>
                <c:pt idx="1336">
                  <c:v>3.2551000000000001</c:v>
                </c:pt>
                <c:pt idx="1337">
                  <c:v>3.2317999999999998</c:v>
                </c:pt>
                <c:pt idx="1338">
                  <c:v>3.2219000000000002</c:v>
                </c:pt>
                <c:pt idx="1339">
                  <c:v>#N/A</c:v>
                </c:pt>
                <c:pt idx="1340">
                  <c:v>3.2433999999999998</c:v>
                </c:pt>
                <c:pt idx="1341">
                  <c:v>3.2581000000000002</c:v>
                </c:pt>
                <c:pt idx="1342">
                  <c:v>3.2578999999999998</c:v>
                </c:pt>
                <c:pt idx="1343">
                  <c:v>3.2343999999999999</c:v>
                </c:pt>
                <c:pt idx="1344">
                  <c:v>3.2381000000000002</c:v>
                </c:pt>
                <c:pt idx="1345">
                  <c:v>3.2471999999999999</c:v>
                </c:pt>
                <c:pt idx="1346">
                  <c:v>3.2427999999999999</c:v>
                </c:pt>
                <c:pt idx="1347">
                  <c:v>3.2421000000000002</c:v>
                </c:pt>
                <c:pt idx="1348">
                  <c:v>3.2513000000000001</c:v>
                </c:pt>
                <c:pt idx="1349">
                  <c:v>3.2526999999999999</c:v>
                </c:pt>
                <c:pt idx="1350">
                  <c:v>3.2191000000000001</c:v>
                </c:pt>
                <c:pt idx="1351">
                  <c:v>3.2364000000000002</c:v>
                </c:pt>
                <c:pt idx="1352">
                  <c:v>3.262</c:v>
                </c:pt>
                <c:pt idx="1353">
                  <c:v>3.2469000000000001</c:v>
                </c:pt>
                <c:pt idx="1354">
                  <c:v>3.2608999999999999</c:v>
                </c:pt>
                <c:pt idx="1355">
                  <c:v>3.2483</c:v>
                </c:pt>
                <c:pt idx="1356">
                  <c:v>3.2641</c:v>
                </c:pt>
                <c:pt idx="1357">
                  <c:v>3.2841</c:v>
                </c:pt>
                <c:pt idx="1358">
                  <c:v>3.2896999999999998</c:v>
                </c:pt>
                <c:pt idx="1359">
                  <c:v>3.2873000000000001</c:v>
                </c:pt>
                <c:pt idx="1360">
                  <c:v>3.2949999999999999</c:v>
                </c:pt>
                <c:pt idx="1361">
                  <c:v>3.2865000000000002</c:v>
                </c:pt>
                <c:pt idx="1362">
                  <c:v>3.3033999999999999</c:v>
                </c:pt>
                <c:pt idx="1363">
                  <c:v>3.3125</c:v>
                </c:pt>
                <c:pt idx="1364">
                  <c:v>3.3043</c:v>
                </c:pt>
                <c:pt idx="1365">
                  <c:v>3.3262999999999998</c:v>
                </c:pt>
                <c:pt idx="1366">
                  <c:v>3.3370000000000002</c:v>
                </c:pt>
                <c:pt idx="1367">
                  <c:v>3.3229000000000002</c:v>
                </c:pt>
                <c:pt idx="1368">
                  <c:v>3.3045</c:v>
                </c:pt>
                <c:pt idx="1369">
                  <c:v>3.3149000000000002</c:v>
                </c:pt>
                <c:pt idx="1370">
                  <c:v>3.3222</c:v>
                </c:pt>
                <c:pt idx="1371">
                  <c:v>3.3473999999999999</c:v>
                </c:pt>
                <c:pt idx="1372">
                  <c:v>3.3212000000000002</c:v>
                </c:pt>
                <c:pt idx="1373">
                  <c:v>3.3702000000000001</c:v>
                </c:pt>
                <c:pt idx="1374">
                  <c:v>3.395</c:v>
                </c:pt>
                <c:pt idx="1375">
                  <c:v>3.4146000000000001</c:v>
                </c:pt>
                <c:pt idx="1376">
                  <c:v>3.3955000000000002</c:v>
                </c:pt>
                <c:pt idx="1377">
                  <c:v>3.3902000000000001</c:v>
                </c:pt>
                <c:pt idx="1378">
                  <c:v>3.4087999999999998</c:v>
                </c:pt>
                <c:pt idx="1379">
                  <c:v>3.4281999999999999</c:v>
                </c:pt>
                <c:pt idx="1380">
                  <c:v>3.4022000000000001</c:v>
                </c:pt>
                <c:pt idx="1381">
                  <c:v>3.3843999999999999</c:v>
                </c:pt>
                <c:pt idx="1382">
                  <c:v>3.4028</c:v>
                </c:pt>
                <c:pt idx="1383">
                  <c:v>3.4121000000000001</c:v>
                </c:pt>
                <c:pt idx="1384">
                  <c:v>3.4462999999999999</c:v>
                </c:pt>
                <c:pt idx="1385">
                  <c:v>3.4685000000000001</c:v>
                </c:pt>
                <c:pt idx="1386">
                  <c:v>3.5089999999999999</c:v>
                </c:pt>
                <c:pt idx="1387">
                  <c:v>3.4992000000000001</c:v>
                </c:pt>
                <c:pt idx="1388">
                  <c:v>3.4685000000000001</c:v>
                </c:pt>
                <c:pt idx="1389">
                  <c:v>3.4853999999999998</c:v>
                </c:pt>
                <c:pt idx="1390">
                  <c:v>3.5070000000000001</c:v>
                </c:pt>
                <c:pt idx="1391">
                  <c:v>3.5404</c:v>
                </c:pt>
                <c:pt idx="1392">
                  <c:v>3.5495999999999999</c:v>
                </c:pt>
                <c:pt idx="1393">
                  <c:v>3.5213000000000001</c:v>
                </c:pt>
                <c:pt idx="1394">
                  <c:v>3.5543</c:v>
                </c:pt>
                <c:pt idx="1395">
                  <c:v>3.585</c:v>
                </c:pt>
                <c:pt idx="1396">
                  <c:v>3.5964999999999998</c:v>
                </c:pt>
                <c:pt idx="1397">
                  <c:v>3.5554000000000001</c:v>
                </c:pt>
                <c:pt idx="1398">
                  <c:v>3.5878999999999999</c:v>
                </c:pt>
                <c:pt idx="1399">
                  <c:v>3.6212</c:v>
                </c:pt>
                <c:pt idx="1400">
                  <c:v>3.6659000000000002</c:v>
                </c:pt>
                <c:pt idx="1401">
                  <c:v>3.68</c:v>
                </c:pt>
                <c:pt idx="1402">
                  <c:v>3.7073</c:v>
                </c:pt>
                <c:pt idx="1403">
                  <c:v>3.7437999999999998</c:v>
                </c:pt>
                <c:pt idx="1404">
                  <c:v>3.7096</c:v>
                </c:pt>
                <c:pt idx="1405">
                  <c:v>3.6366999999999998</c:v>
                </c:pt>
                <c:pt idx="1406">
                  <c:v>3.6410999999999998</c:v>
                </c:pt>
                <c:pt idx="1407">
                  <c:v>3.6402000000000001</c:v>
                </c:pt>
                <c:pt idx="1408">
                  <c:v>3.6585999999999999</c:v>
                </c:pt>
                <c:pt idx="1409">
                  <c:v>#N/A</c:v>
                </c:pt>
                <c:pt idx="1410">
                  <c:v>3.7282999999999999</c:v>
                </c:pt>
                <c:pt idx="1411">
                  <c:v>3.7389000000000001</c:v>
                </c:pt>
                <c:pt idx="1412">
                  <c:v>3.7262</c:v>
                </c:pt>
                <c:pt idx="1413">
                  <c:v>3.7549999999999999</c:v>
                </c:pt>
                <c:pt idx="1414">
                  <c:v>3.7446000000000002</c:v>
                </c:pt>
                <c:pt idx="1415">
                  <c:v>3.778</c:v>
                </c:pt>
                <c:pt idx="1416">
                  <c:v>3.8178000000000001</c:v>
                </c:pt>
                <c:pt idx="1417">
                  <c:v>3.9293999999999998</c:v>
                </c:pt>
                <c:pt idx="1418">
                  <c:v>3.7429000000000001</c:v>
                </c:pt>
                <c:pt idx="1419">
                  <c:v>3.6839</c:v>
                </c:pt>
                <c:pt idx="1420">
                  <c:v>3.6745000000000001</c:v>
                </c:pt>
                <c:pt idx="1421">
                  <c:v>3.7115999999999998</c:v>
                </c:pt>
                <c:pt idx="1422">
                  <c:v>3.7018</c:v>
                </c:pt>
                <c:pt idx="1423">
                  <c:v>3.7511000000000001</c:v>
                </c:pt>
                <c:pt idx="1424">
                  <c:v>3.7536999999999998</c:v>
                </c:pt>
                <c:pt idx="1425">
                  <c:v>3.7305999999999999</c:v>
                </c:pt>
                <c:pt idx="1426">
                  <c:v>3.7349000000000001</c:v>
                </c:pt>
                <c:pt idx="1427">
                  <c:v>3.7991999999999999</c:v>
                </c:pt>
                <c:pt idx="1428">
                  <c:v>3.7707999999999999</c:v>
                </c:pt>
                <c:pt idx="1429">
                  <c:v>3.7776000000000001</c:v>
                </c:pt>
                <c:pt idx="1430">
                  <c:v>3.7705000000000002</c:v>
                </c:pt>
                <c:pt idx="1431">
                  <c:v>3.8536999999999999</c:v>
                </c:pt>
                <c:pt idx="1432">
                  <c:v>3.8542999999999998</c:v>
                </c:pt>
                <c:pt idx="1433">
                  <c:v>3.8561000000000001</c:v>
                </c:pt>
                <c:pt idx="1434">
                  <c:v>3.9135</c:v>
                </c:pt>
                <c:pt idx="1435">
                  <c:v>3.8788999999999998</c:v>
                </c:pt>
                <c:pt idx="1436">
                  <c:v>#N/A</c:v>
                </c:pt>
                <c:pt idx="1437">
                  <c:v>3.9241999999999999</c:v>
                </c:pt>
                <c:pt idx="1438">
                  <c:v>3.9060000000000001</c:v>
                </c:pt>
                <c:pt idx="1439">
                  <c:v>3.8694000000000002</c:v>
                </c:pt>
                <c:pt idx="1440">
                  <c:v>3.8260000000000001</c:v>
                </c:pt>
                <c:pt idx="1441">
                  <c:v>3.8624000000000001</c:v>
                </c:pt>
                <c:pt idx="1442">
                  <c:v>3.8477999999999999</c:v>
                </c:pt>
                <c:pt idx="1443">
                  <c:v>3.8658999999999999</c:v>
                </c:pt>
                <c:pt idx="1444">
                  <c:v>3.8534000000000002</c:v>
                </c:pt>
                <c:pt idx="1445">
                  <c:v>3.8626</c:v>
                </c:pt>
                <c:pt idx="1446">
                  <c:v>3.8412000000000002</c:v>
                </c:pt>
                <c:pt idx="1447">
                  <c:v>3.8807999999999998</c:v>
                </c:pt>
                <c:pt idx="1448">
                  <c:v>3.7801</c:v>
                </c:pt>
                <c:pt idx="1449">
                  <c:v>3.7965</c:v>
                </c:pt>
                <c:pt idx="1450">
                  <c:v>3.7381000000000002</c:v>
                </c:pt>
                <c:pt idx="1451">
                  <c:v>3.7075</c:v>
                </c:pt>
                <c:pt idx="1452">
                  <c:v>3.7284999999999999</c:v>
                </c:pt>
                <c:pt idx="1453">
                  <c:v>3.7134</c:v>
                </c:pt>
                <c:pt idx="1454">
                  <c:v>3.7227999999999999</c:v>
                </c:pt>
                <c:pt idx="1455">
                  <c:v>3.7450000000000001</c:v>
                </c:pt>
                <c:pt idx="1456">
                  <c:v>3.7530000000000001</c:v>
                </c:pt>
                <c:pt idx="1457">
                  <c:v>3.7555000000000001</c:v>
                </c:pt>
                <c:pt idx="1458">
                  <c:v>3.7132999999999998</c:v>
                </c:pt>
                <c:pt idx="1459">
                  <c:v>3.7208000000000001</c:v>
                </c:pt>
                <c:pt idx="1460">
                  <c:v>3.7128000000000001</c:v>
                </c:pt>
                <c:pt idx="1461">
                  <c:v>3.7442000000000002</c:v>
                </c:pt>
                <c:pt idx="1462">
                  <c:v>3.8163999999999998</c:v>
                </c:pt>
                <c:pt idx="1463">
                  <c:v>3.8538999999999999</c:v>
                </c:pt>
                <c:pt idx="1464">
                  <c:v>3.9123000000000001</c:v>
                </c:pt>
                <c:pt idx="1465">
                  <c:v>3.8852000000000002</c:v>
                </c:pt>
                <c:pt idx="1466">
                  <c:v>3.9135</c:v>
                </c:pt>
                <c:pt idx="1467">
                  <c:v>3.8984999999999999</c:v>
                </c:pt>
                <c:pt idx="1468">
                  <c:v>3.9384999999999999</c:v>
                </c:pt>
                <c:pt idx="1469">
                  <c:v>3.9472999999999998</c:v>
                </c:pt>
                <c:pt idx="1470">
                  <c:v>3.9948000000000001</c:v>
                </c:pt>
                <c:pt idx="1471">
                  <c:v>4.0750999999999999</c:v>
                </c:pt>
                <c:pt idx="1472">
                  <c:v>4.0898000000000003</c:v>
                </c:pt>
                <c:pt idx="1473">
                  <c:v>4.0944000000000003</c:v>
                </c:pt>
                <c:pt idx="1474">
                  <c:v>4.0707000000000004</c:v>
                </c:pt>
                <c:pt idx="1475">
                  <c:v>4.1247999999999996</c:v>
                </c:pt>
                <c:pt idx="1476">
                  <c:v>4.1219999999999999</c:v>
                </c:pt>
                <c:pt idx="1477">
                  <c:v>4.2016</c:v>
                </c:pt>
                <c:pt idx="1478">
                  <c:v>4.1280000000000001</c:v>
                </c:pt>
                <c:pt idx="1479">
                  <c:v>#N/A</c:v>
                </c:pt>
                <c:pt idx="1480">
                  <c:v>4.1559999999999997</c:v>
                </c:pt>
                <c:pt idx="1481">
                  <c:v>4.1589</c:v>
                </c:pt>
                <c:pt idx="1482">
                  <c:v>4.1462000000000003</c:v>
                </c:pt>
                <c:pt idx="1483">
                  <c:v>4.0594000000000001</c:v>
                </c:pt>
                <c:pt idx="1484">
                  <c:v>4.1093999999999999</c:v>
                </c:pt>
                <c:pt idx="1485">
                  <c:v>4.1563999999999997</c:v>
                </c:pt>
                <c:pt idx="1486">
                  <c:v>4.1363000000000003</c:v>
                </c:pt>
                <c:pt idx="1487">
                  <c:v>4.1752000000000002</c:v>
                </c:pt>
                <c:pt idx="1488">
                  <c:v>4.1852</c:v>
                </c:pt>
                <c:pt idx="1489">
                  <c:v>4.1718000000000002</c:v>
                </c:pt>
                <c:pt idx="1490">
                  <c:v>4.1276999999999999</c:v>
                </c:pt>
                <c:pt idx="1491">
                  <c:v>4.1159999999999997</c:v>
                </c:pt>
                <c:pt idx="1492">
                  <c:v>4.0834000000000001</c:v>
                </c:pt>
                <c:pt idx="1493">
                  <c:v>4.0536000000000003</c:v>
                </c:pt>
                <c:pt idx="1494">
                  <c:v>4.0732999999999997</c:v>
                </c:pt>
                <c:pt idx="1495">
                  <c:v>4.1185999999999998</c:v>
                </c:pt>
                <c:pt idx="1496">
                  <c:v>4.0425000000000004</c:v>
                </c:pt>
                <c:pt idx="1497">
                  <c:v>3.9967999999999999</c:v>
                </c:pt>
                <c:pt idx="1498">
                  <c:v>3.9994999999999998</c:v>
                </c:pt>
                <c:pt idx="1499">
                  <c:v>4.0058999999999996</c:v>
                </c:pt>
                <c:pt idx="1500">
                  <c:v>3.9222999999999999</c:v>
                </c:pt>
                <c:pt idx="1501">
                  <c:v>3.8805999999999998</c:v>
                </c:pt>
                <c:pt idx="1502">
                  <c:v>3.9228999999999998</c:v>
                </c:pt>
                <c:pt idx="1503">
                  <c:v>3.8807999999999998</c:v>
                </c:pt>
                <c:pt idx="1504">
                  <c:v>#N/A</c:v>
                </c:pt>
                <c:pt idx="1505">
                  <c:v>3.7320000000000002</c:v>
                </c:pt>
                <c:pt idx="1506">
                  <c:v>3.7593999999999999</c:v>
                </c:pt>
                <c:pt idx="1507">
                  <c:v>3.7591000000000001</c:v>
                </c:pt>
                <c:pt idx="1508">
                  <c:v>3.7825000000000002</c:v>
                </c:pt>
                <c:pt idx="1509">
                  <c:v>3.7214</c:v>
                </c:pt>
                <c:pt idx="1510">
                  <c:v>3.7176999999999998</c:v>
                </c:pt>
                <c:pt idx="1511">
                  <c:v>3.6812999999999998</c:v>
                </c:pt>
                <c:pt idx="1512">
                  <c:v>3.7050000000000001</c:v>
                </c:pt>
                <c:pt idx="1513">
                  <c:v>3.7121</c:v>
                </c:pt>
                <c:pt idx="1514">
                  <c:v>3.6850000000000001</c:v>
                </c:pt>
                <c:pt idx="1515">
                  <c:v>3.7040000000000002</c:v>
                </c:pt>
                <c:pt idx="1516">
                  <c:v>3.7187999999999999</c:v>
                </c:pt>
                <c:pt idx="1517">
                  <c:v>3.6886999999999999</c:v>
                </c:pt>
                <c:pt idx="1518">
                  <c:v>3.6695000000000002</c:v>
                </c:pt>
                <c:pt idx="1519">
                  <c:v>3.6669999999999998</c:v>
                </c:pt>
                <c:pt idx="1520">
                  <c:v>3.7155999999999998</c:v>
                </c:pt>
                <c:pt idx="1521">
                  <c:v>3.7128999999999999</c:v>
                </c:pt>
                <c:pt idx="1522">
                  <c:v>3.6989999999999998</c:v>
                </c:pt>
                <c:pt idx="1523">
                  <c:v>3.6964999999999999</c:v>
                </c:pt>
                <c:pt idx="1524">
                  <c:v>3.7155</c:v>
                </c:pt>
                <c:pt idx="1525">
                  <c:v>3.7509000000000001</c:v>
                </c:pt>
                <c:pt idx="1526">
                  <c:v>3.7595000000000001</c:v>
                </c:pt>
                <c:pt idx="1527">
                  <c:v>3.7563</c:v>
                </c:pt>
                <c:pt idx="1528">
                  <c:v>3.7509999999999999</c:v>
                </c:pt>
                <c:pt idx="1529">
                  <c:v>#N/A</c:v>
                </c:pt>
                <c:pt idx="1530">
                  <c:v>3.7982999999999998</c:v>
                </c:pt>
                <c:pt idx="1531">
                  <c:v>3.7831000000000001</c:v>
                </c:pt>
                <c:pt idx="1532">
                  <c:v>3.7839999999999998</c:v>
                </c:pt>
                <c:pt idx="1533">
                  <c:v>3.7423999999999999</c:v>
                </c:pt>
                <c:pt idx="1534">
                  <c:v>3.7671000000000001</c:v>
                </c:pt>
                <c:pt idx="1535">
                  <c:v>3.7566999999999999</c:v>
                </c:pt>
                <c:pt idx="1536">
                  <c:v>3.7789999999999999</c:v>
                </c:pt>
                <c:pt idx="1537">
                  <c:v>#N/A</c:v>
                </c:pt>
                <c:pt idx="1538">
                  <c:v>3.8205</c:v>
                </c:pt>
                <c:pt idx="1539">
                  <c:v>3.879</c:v>
                </c:pt>
                <c:pt idx="1540">
                  <c:v>3.8919000000000001</c:v>
                </c:pt>
                <c:pt idx="1541">
                  <c:v>3.8765999999999998</c:v>
                </c:pt>
                <c:pt idx="1542">
                  <c:v>3.8546</c:v>
                </c:pt>
                <c:pt idx="1543">
                  <c:v>3.8571</c:v>
                </c:pt>
                <c:pt idx="1544">
                  <c:v>3.8353000000000002</c:v>
                </c:pt>
                <c:pt idx="1545">
                  <c:v>3.8368000000000002</c:v>
                </c:pt>
                <c:pt idx="1546">
                  <c:v>#N/A</c:v>
                </c:pt>
                <c:pt idx="1547">
                  <c:v>3.9026999999999998</c:v>
                </c:pt>
                <c:pt idx="1548">
                  <c:v>3.8767999999999998</c:v>
                </c:pt>
                <c:pt idx="1549">
                  <c:v>3.9298000000000002</c:v>
                </c:pt>
                <c:pt idx="1550">
                  <c:v>3.9165000000000001</c:v>
                </c:pt>
                <c:pt idx="1551">
                  <c:v>3.8490000000000002</c:v>
                </c:pt>
                <c:pt idx="1552">
                  <c:v>3.8856000000000002</c:v>
                </c:pt>
                <c:pt idx="1553">
                  <c:v>3.8969999999999998</c:v>
                </c:pt>
                <c:pt idx="1554">
                  <c:v>3.8921999999999999</c:v>
                </c:pt>
                <c:pt idx="1555">
                  <c:v>3.9072</c:v>
                </c:pt>
                <c:pt idx="1556">
                  <c:v>3.8736999999999999</c:v>
                </c:pt>
                <c:pt idx="1557">
                  <c:v>3.85</c:v>
                </c:pt>
                <c:pt idx="1558">
                  <c:v>3.8815</c:v>
                </c:pt>
                <c:pt idx="1559">
                  <c:v>#N/A</c:v>
                </c:pt>
                <c:pt idx="1560">
                  <c:v>#N/A</c:v>
                </c:pt>
                <c:pt idx="1561">
                  <c:v>3.9253</c:v>
                </c:pt>
                <c:pt idx="1562">
                  <c:v>3.8895</c:v>
                </c:pt>
                <c:pt idx="1563">
                  <c:v>3.8711000000000002</c:v>
                </c:pt>
                <c:pt idx="1564">
                  <c:v>3.8803999999999998</c:v>
                </c:pt>
                <c:pt idx="1565">
                  <c:v>#N/A</c:v>
                </c:pt>
                <c:pt idx="1566">
                  <c:v>3.8123</c:v>
                </c:pt>
                <c:pt idx="1567">
                  <c:v>3.7429000000000001</c:v>
                </c:pt>
                <c:pt idx="1568">
                  <c:v>3.7149000000000001</c:v>
                </c:pt>
                <c:pt idx="1569">
                  <c:v>3.71</c:v>
                </c:pt>
                <c:pt idx="1570">
                  <c:v>3.7204000000000002</c:v>
                </c:pt>
                <c:pt idx="1571">
                  <c:v>3.6831999999999998</c:v>
                </c:pt>
                <c:pt idx="1572">
                  <c:v>3.6915</c:v>
                </c:pt>
                <c:pt idx="1573">
                  <c:v>3.7073</c:v>
                </c:pt>
                <c:pt idx="1574">
                  <c:v>#N/A</c:v>
                </c:pt>
                <c:pt idx="1575">
                  <c:v>3.7162000000000002</c:v>
                </c:pt>
                <c:pt idx="1576">
                  <c:v>3.7284000000000002</c:v>
                </c:pt>
                <c:pt idx="1577">
                  <c:v>3.7561</c:v>
                </c:pt>
                <c:pt idx="1578">
                  <c:v>3.7658</c:v>
                </c:pt>
                <c:pt idx="1579">
                  <c:v>#N/A</c:v>
                </c:pt>
                <c:pt idx="1580">
                  <c:v>3.7810999999999999</c:v>
                </c:pt>
                <c:pt idx="1581">
                  <c:v>3.7987000000000002</c:v>
                </c:pt>
                <c:pt idx="1582">
                  <c:v>3.7486000000000002</c:v>
                </c:pt>
                <c:pt idx="1583">
                  <c:v>3.77</c:v>
                </c:pt>
                <c:pt idx="1584">
                  <c:v>3.7627999999999999</c:v>
                </c:pt>
                <c:pt idx="1585">
                  <c:v>3.7288000000000001</c:v>
                </c:pt>
                <c:pt idx="1586">
                  <c:v>3.7222</c:v>
                </c:pt>
                <c:pt idx="1587">
                  <c:v>3.6501000000000001</c:v>
                </c:pt>
                <c:pt idx="1588">
                  <c:v>3.6551999999999998</c:v>
                </c:pt>
                <c:pt idx="1589">
                  <c:v>3.6676000000000002</c:v>
                </c:pt>
                <c:pt idx="1590">
                  <c:v>3.6798000000000002</c:v>
                </c:pt>
                <c:pt idx="1591">
                  <c:v>3.7014999999999998</c:v>
                </c:pt>
                <c:pt idx="1592">
                  <c:v>3.7231999999999998</c:v>
                </c:pt>
                <c:pt idx="1593">
                  <c:v>3.7363</c:v>
                </c:pt>
                <c:pt idx="1594">
                  <c:v>3.7650000000000001</c:v>
                </c:pt>
                <c:pt idx="1595">
                  <c:v>3.7130999999999998</c:v>
                </c:pt>
                <c:pt idx="1596">
                  <c:v>3.7484999999999999</c:v>
                </c:pt>
                <c:pt idx="1597">
                  <c:v>3.7462</c:v>
                </c:pt>
                <c:pt idx="1598">
                  <c:v>3.71</c:v>
                </c:pt>
                <c:pt idx="1599">
                  <c:v>#N/A</c:v>
                </c:pt>
                <c:pt idx="1600">
                  <c:v>3.7145000000000001</c:v>
                </c:pt>
                <c:pt idx="1601">
                  <c:v>#N/A</c:v>
                </c:pt>
                <c:pt idx="1602">
                  <c:v>3.7635999999999998</c:v>
                </c:pt>
                <c:pt idx="1603">
                  <c:v>3.7376</c:v>
                </c:pt>
                <c:pt idx="1604">
                  <c:v>3.7305000000000001</c:v>
                </c:pt>
                <c:pt idx="1605">
                  <c:v>3.7604000000000002</c:v>
                </c:pt>
                <c:pt idx="1606">
                  <c:v>3.7374999999999998</c:v>
                </c:pt>
                <c:pt idx="1607">
                  <c:v>3.7492999999999999</c:v>
                </c:pt>
                <c:pt idx="1608">
                  <c:v>3.7852000000000001</c:v>
                </c:pt>
                <c:pt idx="1609">
                  <c:v>3.7749999999999999</c:v>
                </c:pt>
                <c:pt idx="1610">
                  <c:v>3.7749999999999999</c:v>
                </c:pt>
                <c:pt idx="1611">
                  <c:v>3.8151999999999999</c:v>
                </c:pt>
                <c:pt idx="1612">
                  <c:v>3.8835999999999999</c:v>
                </c:pt>
                <c:pt idx="1613">
                  <c:v>3.8639000000000001</c:v>
                </c:pt>
                <c:pt idx="1614">
                  <c:v>3.8435000000000001</c:v>
                </c:pt>
                <c:pt idx="1615">
                  <c:v>3.8090000000000002</c:v>
                </c:pt>
                <c:pt idx="1616">
                  <c:v>3.8249</c:v>
                </c:pt>
                <c:pt idx="1617">
                  <c:v>3.8340000000000001</c:v>
                </c:pt>
                <c:pt idx="1618">
                  <c:v>3.8140000000000001</c:v>
                </c:pt>
                <c:pt idx="1619">
                  <c:v>3.8096999999999999</c:v>
                </c:pt>
                <c:pt idx="1620">
                  <c:v>3.7669999999999999</c:v>
                </c:pt>
                <c:pt idx="1621">
                  <c:v>3.7856000000000001</c:v>
                </c:pt>
                <c:pt idx="1622">
                  <c:v>3.8176000000000001</c:v>
                </c:pt>
                <c:pt idx="1623">
                  <c:v>3.8942000000000001</c:v>
                </c:pt>
                <c:pt idx="1624">
                  <c:v>3.8639999999999999</c:v>
                </c:pt>
                <c:pt idx="1625">
                  <c:v>3.8759999999999999</c:v>
                </c:pt>
                <c:pt idx="1626">
                  <c:v>3.9601999999999999</c:v>
                </c:pt>
                <c:pt idx="1627">
                  <c:v>3.9689000000000001</c:v>
                </c:pt>
                <c:pt idx="1628">
                  <c:v>3.8892000000000002</c:v>
                </c:pt>
                <c:pt idx="1629">
                  <c:v>3.8698999999999999</c:v>
                </c:pt>
                <c:pt idx="1630">
                  <c:v>3.8647</c:v>
                </c:pt>
                <c:pt idx="1631">
                  <c:v>3.8437000000000001</c:v>
                </c:pt>
                <c:pt idx="1632">
                  <c:v>3.8702999999999999</c:v>
                </c:pt>
                <c:pt idx="1633">
                  <c:v>3.8626999999999998</c:v>
                </c:pt>
                <c:pt idx="1634">
                  <c:v>3.8569</c:v>
                </c:pt>
                <c:pt idx="1635">
                  <c:v>3.8531</c:v>
                </c:pt>
                <c:pt idx="1636">
                  <c:v>3.8269000000000002</c:v>
                </c:pt>
                <c:pt idx="1637">
                  <c:v>3.8509000000000002</c:v>
                </c:pt>
                <c:pt idx="1638">
                  <c:v>3.8711000000000002</c:v>
                </c:pt>
                <c:pt idx="1639">
                  <c:v>3.8717000000000001</c:v>
                </c:pt>
                <c:pt idx="1640">
                  <c:v>3.8972000000000002</c:v>
                </c:pt>
                <c:pt idx="1641">
                  <c:v>3.9380999999999999</c:v>
                </c:pt>
                <c:pt idx="1642">
                  <c:v>3.9302000000000001</c:v>
                </c:pt>
                <c:pt idx="1643">
                  <c:v>3.9310999999999998</c:v>
                </c:pt>
                <c:pt idx="1644">
                  <c:v>3.9281000000000001</c:v>
                </c:pt>
                <c:pt idx="1645">
                  <c:v>3.9418000000000002</c:v>
                </c:pt>
                <c:pt idx="1646">
                  <c:v>3.9758</c:v>
                </c:pt>
                <c:pt idx="1647">
                  <c:v>3.9634999999999998</c:v>
                </c:pt>
                <c:pt idx="1648">
                  <c:v>3.9226999999999999</c:v>
                </c:pt>
                <c:pt idx="1649">
                  <c:v>3.9361999999999999</c:v>
                </c:pt>
                <c:pt idx="1650">
                  <c:v>3.9367000000000001</c:v>
                </c:pt>
                <c:pt idx="1651">
                  <c:v>3.9195000000000002</c:v>
                </c:pt>
                <c:pt idx="1652">
                  <c:v>3.9643999999999999</c:v>
                </c:pt>
                <c:pt idx="1653">
                  <c:v>3.9365999999999999</c:v>
                </c:pt>
                <c:pt idx="1654">
                  <c:v>3.9533999999999998</c:v>
                </c:pt>
                <c:pt idx="1655">
                  <c:v>3.9847000000000001</c:v>
                </c:pt>
                <c:pt idx="1656">
                  <c:v>3.9289999999999998</c:v>
                </c:pt>
                <c:pt idx="1657">
                  <c:v>3.9645999999999999</c:v>
                </c:pt>
                <c:pt idx="1658">
                  <c:v>3.9613999999999998</c:v>
                </c:pt>
                <c:pt idx="1659">
                  <c:v>3.9777999999999998</c:v>
                </c:pt>
                <c:pt idx="1660">
                  <c:v>3.9737</c:v>
                </c:pt>
                <c:pt idx="1661">
                  <c:v>3.9845000000000002</c:v>
                </c:pt>
                <c:pt idx="1662">
                  <c:v>4.0061</c:v>
                </c:pt>
                <c:pt idx="1663">
                  <c:v>4.0909000000000004</c:v>
                </c:pt>
                <c:pt idx="1664">
                  <c:v>4.1132999999999997</c:v>
                </c:pt>
                <c:pt idx="1665">
                  <c:v>4.0678000000000001</c:v>
                </c:pt>
                <c:pt idx="1666">
                  <c:v>4.0244999999999997</c:v>
                </c:pt>
                <c:pt idx="1667">
                  <c:v>4.0328999999999997</c:v>
                </c:pt>
                <c:pt idx="1668">
                  <c:v>4.0251000000000001</c:v>
                </c:pt>
                <c:pt idx="1669">
                  <c:v>#N/A</c:v>
                </c:pt>
                <c:pt idx="1670">
                  <c:v>4.0214999999999996</c:v>
                </c:pt>
                <c:pt idx="1671">
                  <c:v>3.9937</c:v>
                </c:pt>
                <c:pt idx="1672">
                  <c:v>3.9658000000000002</c:v>
                </c:pt>
                <c:pt idx="1673">
                  <c:v>3.9216000000000002</c:v>
                </c:pt>
                <c:pt idx="1674">
                  <c:v>3.8917999999999999</c:v>
                </c:pt>
                <c:pt idx="1675">
                  <c:v>3.8593000000000002</c:v>
                </c:pt>
                <c:pt idx="1676">
                  <c:v>3.8654999999999999</c:v>
                </c:pt>
                <c:pt idx="1677">
                  <c:v>3.8740000000000001</c:v>
                </c:pt>
                <c:pt idx="1678">
                  <c:v>3.8616000000000001</c:v>
                </c:pt>
                <c:pt idx="1679">
                  <c:v>3.8708</c:v>
                </c:pt>
                <c:pt idx="1680">
                  <c:v>3.8593000000000002</c:v>
                </c:pt>
                <c:pt idx="1681">
                  <c:v>3.8359999999999999</c:v>
                </c:pt>
                <c:pt idx="1682">
                  <c:v>3.8456000000000001</c:v>
                </c:pt>
                <c:pt idx="1683">
                  <c:v>3.8936000000000002</c:v>
                </c:pt>
                <c:pt idx="1684">
                  <c:v>3.8858000000000001</c:v>
                </c:pt>
                <c:pt idx="1685">
                  <c:v>3.8549000000000002</c:v>
                </c:pt>
                <c:pt idx="1686">
                  <c:v>3.8731</c:v>
                </c:pt>
                <c:pt idx="1687">
                  <c:v>3.8386</c:v>
                </c:pt>
                <c:pt idx="1688">
                  <c:v>3.8212000000000002</c:v>
                </c:pt>
                <c:pt idx="1689">
                  <c:v>3.8264999999999998</c:v>
                </c:pt>
                <c:pt idx="1690">
                  <c:v>3.8311999999999999</c:v>
                </c:pt>
                <c:pt idx="1691">
                  <c:v>3.8355000000000001</c:v>
                </c:pt>
                <c:pt idx="1692">
                  <c:v>3.8603999999999998</c:v>
                </c:pt>
                <c:pt idx="1693">
                  <c:v>3.8290000000000002</c:v>
                </c:pt>
                <c:pt idx="1694">
                  <c:v>3.8216999999999999</c:v>
                </c:pt>
                <c:pt idx="1695">
                  <c:v>3.8613</c:v>
                </c:pt>
                <c:pt idx="1696">
                  <c:v>3.8420999999999998</c:v>
                </c:pt>
                <c:pt idx="1697">
                  <c:v>#N/A</c:v>
                </c:pt>
                <c:pt idx="1698">
                  <c:v>3.8178000000000001</c:v>
                </c:pt>
                <c:pt idx="1699">
                  <c:v>3.8045</c:v>
                </c:pt>
                <c:pt idx="1700">
                  <c:v>3.8045</c:v>
                </c:pt>
                <c:pt idx="1701">
                  <c:v>3.7646000000000002</c:v>
                </c:pt>
                <c:pt idx="1702">
                  <c:v>3.7576999999999998</c:v>
                </c:pt>
                <c:pt idx="1703">
                  <c:v>3.7429000000000001</c:v>
                </c:pt>
                <c:pt idx="1704">
                  <c:v>3.7490000000000001</c:v>
                </c:pt>
                <c:pt idx="1705">
                  <c:v>3.7606999999999999</c:v>
                </c:pt>
                <c:pt idx="1706">
                  <c:v>3.7610999999999999</c:v>
                </c:pt>
                <c:pt idx="1707">
                  <c:v>3.7443</c:v>
                </c:pt>
                <c:pt idx="1708">
                  <c:v>3.7406000000000001</c:v>
                </c:pt>
                <c:pt idx="1709">
                  <c:v>3.7349999999999999</c:v>
                </c:pt>
                <c:pt idx="1710">
                  <c:v>3.7679999999999998</c:v>
                </c:pt>
                <c:pt idx="1711">
                  <c:v>3.7610000000000001</c:v>
                </c:pt>
                <c:pt idx="1712">
                  <c:v>3.7879999999999998</c:v>
                </c:pt>
                <c:pt idx="1713">
                  <c:v>3.7713999999999999</c:v>
                </c:pt>
                <c:pt idx="1714">
                  <c:v>3.7873000000000001</c:v>
                </c:pt>
                <c:pt idx="1715">
                  <c:v>3.7867000000000002</c:v>
                </c:pt>
                <c:pt idx="1716">
                  <c:v>3.7570999999999999</c:v>
                </c:pt>
                <c:pt idx="1717">
                  <c:v>3.8365999999999998</c:v>
                </c:pt>
                <c:pt idx="1718">
                  <c:v>3.8788999999999998</c:v>
                </c:pt>
                <c:pt idx="1719">
                  <c:v>3.9422999999999999</c:v>
                </c:pt>
                <c:pt idx="1720">
                  <c:v>3.9740000000000002</c:v>
                </c:pt>
                <c:pt idx="1721">
                  <c:v>3.9863</c:v>
                </c:pt>
                <c:pt idx="1722">
                  <c:v>3.9348999999999998</c:v>
                </c:pt>
                <c:pt idx="1723">
                  <c:v>3.9384999999999999</c:v>
                </c:pt>
                <c:pt idx="1724">
                  <c:v>3.9862000000000002</c:v>
                </c:pt>
                <c:pt idx="1725">
                  <c:v>3.9531000000000001</c:v>
                </c:pt>
                <c:pt idx="1726">
                  <c:v>4.0143000000000004</c:v>
                </c:pt>
                <c:pt idx="1727">
                  <c:v>4.01</c:v>
                </c:pt>
                <c:pt idx="1728">
                  <c:v>3.9925999999999999</c:v>
                </c:pt>
                <c:pt idx="1729">
                  <c:v>4.0343999999999998</c:v>
                </c:pt>
                <c:pt idx="1730">
                  <c:v>4.0408999999999997</c:v>
                </c:pt>
                <c:pt idx="1731">
                  <c:v>4.0187999999999997</c:v>
                </c:pt>
                <c:pt idx="1732">
                  <c:v>4.0557999999999996</c:v>
                </c:pt>
                <c:pt idx="1733">
                  <c:v>4.1113999999999997</c:v>
                </c:pt>
                <c:pt idx="1734">
                  <c:v>4.1528</c:v>
                </c:pt>
                <c:pt idx="1735">
                  <c:v>4.1813000000000002</c:v>
                </c:pt>
                <c:pt idx="1736">
                  <c:v>4.1553000000000004</c:v>
                </c:pt>
                <c:pt idx="1737">
                  <c:v>4.1595000000000004</c:v>
                </c:pt>
                <c:pt idx="1738">
                  <c:v>4.1254</c:v>
                </c:pt>
                <c:pt idx="1739">
                  <c:v>#N/A</c:v>
                </c:pt>
                <c:pt idx="1740">
                  <c:v>4.1726000000000001</c:v>
                </c:pt>
                <c:pt idx="1741">
                  <c:v>4.1139999999999999</c:v>
                </c:pt>
                <c:pt idx="1742">
                  <c:v>4.0907999999999998</c:v>
                </c:pt>
                <c:pt idx="1743">
                  <c:v>4.0643000000000002</c:v>
                </c:pt>
                <c:pt idx="1744">
                  <c:v>4.0819000000000001</c:v>
                </c:pt>
                <c:pt idx="1745">
                  <c:v>4.101</c:v>
                </c:pt>
                <c:pt idx="1746">
                  <c:v>4.0591999999999997</c:v>
                </c:pt>
                <c:pt idx="1747">
                  <c:v>4.0606</c:v>
                </c:pt>
                <c:pt idx="1748">
                  <c:v>4.0609999999999999</c:v>
                </c:pt>
                <c:pt idx="1749">
                  <c:v>4.0831</c:v>
                </c:pt>
                <c:pt idx="1750">
                  <c:v>4.0970000000000004</c:v>
                </c:pt>
                <c:pt idx="1751">
                  <c:v>4.0964</c:v>
                </c:pt>
                <c:pt idx="1752">
                  <c:v>4.1388999999999996</c:v>
                </c:pt>
                <c:pt idx="1753">
                  <c:v>4.1698000000000004</c:v>
                </c:pt>
                <c:pt idx="1754">
                  <c:v>4.1771000000000003</c:v>
                </c:pt>
                <c:pt idx="1755">
                  <c:v>4.1737000000000002</c:v>
                </c:pt>
                <c:pt idx="1756">
                  <c:v>4.1764000000000001</c:v>
                </c:pt>
                <c:pt idx="1757">
                  <c:v>4.1516999999999999</c:v>
                </c:pt>
                <c:pt idx="1758">
                  <c:v>4.1576000000000004</c:v>
                </c:pt>
                <c:pt idx="1759">
                  <c:v>4.1628999999999996</c:v>
                </c:pt>
                <c:pt idx="1760">
                  <c:v>4.1623999999999999</c:v>
                </c:pt>
                <c:pt idx="1761">
                  <c:v>4.1433999999999997</c:v>
                </c:pt>
                <c:pt idx="1762">
                  <c:v>4.0876000000000001</c:v>
                </c:pt>
                <c:pt idx="1763">
                  <c:v>4.0601000000000003</c:v>
                </c:pt>
                <c:pt idx="1764">
                  <c:v>4.0831</c:v>
                </c:pt>
                <c:pt idx="1765">
                  <c:v>4.0846</c:v>
                </c:pt>
                <c:pt idx="1766">
                  <c:v>4.1043000000000003</c:v>
                </c:pt>
                <c:pt idx="1767">
                  <c:v>4.1074999999999999</c:v>
                </c:pt>
                <c:pt idx="1768">
                  <c:v>4.0945</c:v>
                </c:pt>
                <c:pt idx="1769">
                  <c:v>#N/A</c:v>
                </c:pt>
                <c:pt idx="1770">
                  <c:v>4.1505999999999998</c:v>
                </c:pt>
                <c:pt idx="1771">
                  <c:v>4.1609999999999996</c:v>
                </c:pt>
                <c:pt idx="1772">
                  <c:v>4.16</c:v>
                </c:pt>
                <c:pt idx="1773">
                  <c:v>4.1311999999999998</c:v>
                </c:pt>
                <c:pt idx="1774">
                  <c:v>4.1360000000000001</c:v>
                </c:pt>
                <c:pt idx="1775">
                  <c:v>4.0712999999999999</c:v>
                </c:pt>
                <c:pt idx="1776">
                  <c:v>4.0674000000000001</c:v>
                </c:pt>
                <c:pt idx="1777">
                  <c:v>4.01</c:v>
                </c:pt>
                <c:pt idx="1778">
                  <c:v>4.0018000000000002</c:v>
                </c:pt>
                <c:pt idx="1779">
                  <c:v>3.9769000000000001</c:v>
                </c:pt>
                <c:pt idx="1780">
                  <c:v>3.9923000000000002</c:v>
                </c:pt>
                <c:pt idx="1781">
                  <c:v>4.0170000000000003</c:v>
                </c:pt>
                <c:pt idx="1782">
                  <c:v>4.0129999999999999</c:v>
                </c:pt>
                <c:pt idx="1783">
                  <c:v>3.9756</c:v>
                </c:pt>
                <c:pt idx="1784">
                  <c:v>4.0007000000000001</c:v>
                </c:pt>
                <c:pt idx="1785">
                  <c:v>3.9864999999999999</c:v>
                </c:pt>
                <c:pt idx="1786">
                  <c:v>4.0582000000000003</c:v>
                </c:pt>
                <c:pt idx="1787">
                  <c:v>4.0884</c:v>
                </c:pt>
                <c:pt idx="1788">
                  <c:v>4.1544999999999996</c:v>
                </c:pt>
                <c:pt idx="1789">
                  <c:v>#N/A</c:v>
                </c:pt>
                <c:pt idx="1790">
                  <c:v>4.1741999999999999</c:v>
                </c:pt>
                <c:pt idx="1791">
                  <c:v>4.1772</c:v>
                </c:pt>
                <c:pt idx="1792">
                  <c:v>4.1912000000000003</c:v>
                </c:pt>
                <c:pt idx="1793">
                  <c:v>4.1957000000000004</c:v>
                </c:pt>
                <c:pt idx="1794">
                  <c:v>4.1932</c:v>
                </c:pt>
                <c:pt idx="1795">
                  <c:v>4.2031999999999998</c:v>
                </c:pt>
                <c:pt idx="1796">
                  <c:v>4.1955</c:v>
                </c:pt>
                <c:pt idx="1797">
                  <c:v>4.2213000000000003</c:v>
                </c:pt>
                <c:pt idx="1798">
                  <c:v>4.1859000000000002</c:v>
                </c:pt>
                <c:pt idx="1799">
                  <c:v>4.2153</c:v>
                </c:pt>
                <c:pt idx="1800">
                  <c:v>4.2594000000000003</c:v>
                </c:pt>
                <c:pt idx="1801">
                  <c:v>4.2568999999999999</c:v>
                </c:pt>
                <c:pt idx="1802">
                  <c:v>#N/A</c:v>
                </c:pt>
                <c:pt idx="1803">
                  <c:v>4.2271999999999998</c:v>
                </c:pt>
                <c:pt idx="1804">
                  <c:v>4.22</c:v>
                </c:pt>
                <c:pt idx="1805">
                  <c:v>4.1928000000000001</c:v>
                </c:pt>
                <c:pt idx="1806">
                  <c:v>4.1886000000000001</c:v>
                </c:pt>
                <c:pt idx="1807">
                  <c:v>4.1912000000000003</c:v>
                </c:pt>
                <c:pt idx="1808">
                  <c:v>4.1749000000000001</c:v>
                </c:pt>
                <c:pt idx="1809">
                  <c:v>4.1299000000000001</c:v>
                </c:pt>
                <c:pt idx="1810">
                  <c:v>4.1412000000000004</c:v>
                </c:pt>
                <c:pt idx="1811">
                  <c:v>4.1178999999999997</c:v>
                </c:pt>
                <c:pt idx="1812">
                  <c:v>4.0990000000000002</c:v>
                </c:pt>
                <c:pt idx="1813">
                  <c:v>4.1064999999999996</c:v>
                </c:pt>
                <c:pt idx="1814">
                  <c:v>4.0681000000000003</c:v>
                </c:pt>
                <c:pt idx="1815">
                  <c:v>4.0673000000000004</c:v>
                </c:pt>
                <c:pt idx="1816">
                  <c:v>4.0624000000000002</c:v>
                </c:pt>
                <c:pt idx="1817">
                  <c:v>4.0579999999999998</c:v>
                </c:pt>
                <c:pt idx="1818">
                  <c:v>4.0858999999999996</c:v>
                </c:pt>
                <c:pt idx="1819">
                  <c:v>4.0621</c:v>
                </c:pt>
                <c:pt idx="1820">
                  <c:v>4.0833000000000004</c:v>
                </c:pt>
                <c:pt idx="1821">
                  <c:v>#N/A</c:v>
                </c:pt>
                <c:pt idx="1822">
                  <c:v>4.0602</c:v>
                </c:pt>
                <c:pt idx="1823">
                  <c:v>4.0507</c:v>
                </c:pt>
                <c:pt idx="1824">
                  <c:v>4.0152000000000001</c:v>
                </c:pt>
                <c:pt idx="1825">
                  <c:v>4.0190000000000001</c:v>
                </c:pt>
                <c:pt idx="1826">
                  <c:v>#N/A</c:v>
                </c:pt>
                <c:pt idx="1827">
                  <c:v>4.0384000000000002</c:v>
                </c:pt>
                <c:pt idx="1828">
                  <c:v>4.0377999999999998</c:v>
                </c:pt>
                <c:pt idx="1829">
                  <c:v>4.0548000000000002</c:v>
                </c:pt>
                <c:pt idx="1830">
                  <c:v>4.0812999999999997</c:v>
                </c:pt>
                <c:pt idx="1831">
                  <c:v>4.0462999999999996</c:v>
                </c:pt>
                <c:pt idx="1832">
                  <c:v>4.0747</c:v>
                </c:pt>
                <c:pt idx="1833">
                  <c:v>4.0770999999999997</c:v>
                </c:pt>
                <c:pt idx="1834">
                  <c:v>4.1351000000000004</c:v>
                </c:pt>
                <c:pt idx="1835">
                  <c:v>4.1409000000000002</c:v>
                </c:pt>
                <c:pt idx="1836">
                  <c:v>4.1772999999999998</c:v>
                </c:pt>
                <c:pt idx="1837">
                  <c:v>4.1902999999999997</c:v>
                </c:pt>
                <c:pt idx="1838">
                  <c:v>4.1856999999999998</c:v>
                </c:pt>
                <c:pt idx="1839">
                  <c:v>#N/A</c:v>
                </c:pt>
                <c:pt idx="1840">
                  <c:v>4.2</c:v>
                </c:pt>
                <c:pt idx="1841">
                  <c:v>4.1852</c:v>
                </c:pt>
                <c:pt idx="1842">
                  <c:v>4.1688999999999998</c:v>
                </c:pt>
                <c:pt idx="1843">
                  <c:v>4.1879</c:v>
                </c:pt>
                <c:pt idx="1844">
                  <c:v>4.2267999999999999</c:v>
                </c:pt>
                <c:pt idx="1845">
                  <c:v>4.2093999999999996</c:v>
                </c:pt>
                <c:pt idx="1846">
                  <c:v>4.2161999999999997</c:v>
                </c:pt>
                <c:pt idx="1847">
                  <c:v>4.2602000000000002</c:v>
                </c:pt>
                <c:pt idx="1848">
                  <c:v>4.2801</c:v>
                </c:pt>
                <c:pt idx="1849">
                  <c:v>4.2411000000000003</c:v>
                </c:pt>
                <c:pt idx="1850">
                  <c:v>4.2404999999999999</c:v>
                </c:pt>
                <c:pt idx="1851">
                  <c:v>4.2567000000000004</c:v>
                </c:pt>
                <c:pt idx="1852">
                  <c:v>4.2694000000000001</c:v>
                </c:pt>
                <c:pt idx="1853">
                  <c:v>4.3125999999999998</c:v>
                </c:pt>
                <c:pt idx="1854">
                  <c:v>4.3155000000000001</c:v>
                </c:pt>
                <c:pt idx="1855">
                  <c:v>4.3346</c:v>
                </c:pt>
                <c:pt idx="1856">
                  <c:v>4.3428000000000004</c:v>
                </c:pt>
                <c:pt idx="1857">
                  <c:v>4.3301999999999996</c:v>
                </c:pt>
                <c:pt idx="1858">
                  <c:v>4.3103999999999996</c:v>
                </c:pt>
                <c:pt idx="1859">
                  <c:v>#N/A</c:v>
                </c:pt>
                <c:pt idx="1860">
                  <c:v>4.3506999999999998</c:v>
                </c:pt>
                <c:pt idx="1861">
                  <c:v>4.3659999999999997</c:v>
                </c:pt>
                <c:pt idx="1862">
                  <c:v>4.3845000000000001</c:v>
                </c:pt>
                <c:pt idx="1863">
                  <c:v>4.383</c:v>
                </c:pt>
                <c:pt idx="1864">
                  <c:v>4.3878000000000004</c:v>
                </c:pt>
                <c:pt idx="1865">
                  <c:v>4.3878000000000004</c:v>
                </c:pt>
                <c:pt idx="1866">
                  <c:v>4.4303999999999997</c:v>
                </c:pt>
                <c:pt idx="1867">
                  <c:v>4.4587000000000003</c:v>
                </c:pt>
                <c:pt idx="1868">
                  <c:v>4.4905999999999997</c:v>
                </c:pt>
                <c:pt idx="1869">
                  <c:v>4.4782000000000002</c:v>
                </c:pt>
                <c:pt idx="1870">
                  <c:v>4.4908000000000001</c:v>
                </c:pt>
                <c:pt idx="1871">
                  <c:v>4.5496999999999996</c:v>
                </c:pt>
                <c:pt idx="1872">
                  <c:v>4.6532999999999998</c:v>
                </c:pt>
                <c:pt idx="1873">
                  <c:v>4.6379999999999999</c:v>
                </c:pt>
                <c:pt idx="1874">
                  <c:v>4.7304000000000004</c:v>
                </c:pt>
                <c:pt idx="1875">
                  <c:v>4.6745000000000001</c:v>
                </c:pt>
                <c:pt idx="1876">
                  <c:v>4.6844000000000001</c:v>
                </c:pt>
                <c:pt idx="1877">
                  <c:v>4.8563000000000001</c:v>
                </c:pt>
                <c:pt idx="1878">
                  <c:v>4.7622</c:v>
                </c:pt>
                <c:pt idx="1879">
                  <c:v>4.9813000000000001</c:v>
                </c:pt>
                <c:pt idx="1880">
                  <c:v>5.0185000000000004</c:v>
                </c:pt>
                <c:pt idx="1881">
                  <c:v>5.1135999999999999</c:v>
                </c:pt>
                <c:pt idx="1882">
                  <c:v>5.1502999999999997</c:v>
                </c:pt>
                <c:pt idx="1883">
                  <c:v>5.0010000000000003</c:v>
                </c:pt>
                <c:pt idx="1884">
                  <c:v>5.1285999999999996</c:v>
                </c:pt>
                <c:pt idx="1885">
                  <c:v>5.0731000000000002</c:v>
                </c:pt>
                <c:pt idx="1886">
                  <c:v>5.0589000000000004</c:v>
                </c:pt>
                <c:pt idx="1887">
                  <c:v>4.9972000000000003</c:v>
                </c:pt>
                <c:pt idx="1888">
                  <c:v>5.1113</c:v>
                </c:pt>
                <c:pt idx="1889">
                  <c:v>5.1593</c:v>
                </c:pt>
                <c:pt idx="1890">
                  <c:v>5.1855000000000002</c:v>
                </c:pt>
                <c:pt idx="1891">
                  <c:v>5.2493999999999996</c:v>
                </c:pt>
                <c:pt idx="1892">
                  <c:v>5.2648999999999999</c:v>
                </c:pt>
                <c:pt idx="1893">
                  <c:v>5.3129</c:v>
                </c:pt>
                <c:pt idx="1894">
                  <c:v>5.2342000000000004</c:v>
                </c:pt>
                <c:pt idx="1895">
                  <c:v>5.2319000000000004</c:v>
                </c:pt>
                <c:pt idx="1896">
                  <c:v>5.1700999999999997</c:v>
                </c:pt>
                <c:pt idx="1897">
                  <c:v>5.0708000000000002</c:v>
                </c:pt>
                <c:pt idx="1898">
                  <c:v>5.1063000000000001</c:v>
                </c:pt>
                <c:pt idx="1899">
                  <c:v>5.1871</c:v>
                </c:pt>
                <c:pt idx="1900">
                  <c:v>5.2073999999999998</c:v>
                </c:pt>
                <c:pt idx="1901">
                  <c:v>5.2558999999999996</c:v>
                </c:pt>
                <c:pt idx="1902">
                  <c:v>5.2317999999999998</c:v>
                </c:pt>
                <c:pt idx="1903">
                  <c:v>5.2549999999999999</c:v>
                </c:pt>
                <c:pt idx="1904">
                  <c:v>5.2911000000000001</c:v>
                </c:pt>
                <c:pt idx="1905">
                  <c:v>5.3166000000000002</c:v>
                </c:pt>
                <c:pt idx="1906">
                  <c:v>5.3955000000000002</c:v>
                </c:pt>
                <c:pt idx="1907">
                  <c:v>5.4497999999999998</c:v>
                </c:pt>
                <c:pt idx="1908">
                  <c:v>5.6858000000000004</c:v>
                </c:pt>
                <c:pt idx="1909">
                  <c:v>5.6741000000000001</c:v>
                </c:pt>
                <c:pt idx="1910">
                  <c:v>5.5646000000000004</c:v>
                </c:pt>
                <c:pt idx="1911">
                  <c:v>5.3922999999999996</c:v>
                </c:pt>
                <c:pt idx="1912">
                  <c:v>5.4295999999999998</c:v>
                </c:pt>
                <c:pt idx="1913">
                  <c:v>5.4858000000000002</c:v>
                </c:pt>
                <c:pt idx="1914">
                  <c:v>5.5713999999999997</c:v>
                </c:pt>
                <c:pt idx="1915">
                  <c:v>5.5622999999999996</c:v>
                </c:pt>
                <c:pt idx="1916">
                  <c:v>5.6798000000000002</c:v>
                </c:pt>
                <c:pt idx="1917">
                  <c:v>5.8026999999999997</c:v>
                </c:pt>
                <c:pt idx="1918">
                  <c:v>5.7454999999999998</c:v>
                </c:pt>
                <c:pt idx="1919">
                  <c:v>5.7957999999999998</c:v>
                </c:pt>
                <c:pt idx="1920">
                  <c:v>5.7922000000000002</c:v>
                </c:pt>
                <c:pt idx="1921">
                  <c:v>5.9203999999999999</c:v>
                </c:pt>
                <c:pt idx="1922">
                  <c:v>5.9180999999999999</c:v>
                </c:pt>
                <c:pt idx="1923">
                  <c:v>5.8235000000000001</c:v>
                </c:pt>
                <c:pt idx="1924">
                  <c:v>5.7080000000000002</c:v>
                </c:pt>
                <c:pt idx="1925">
                  <c:v>5.7100999999999997</c:v>
                </c:pt>
                <c:pt idx="1926">
                  <c:v>5.6909000000000001</c:v>
                </c:pt>
                <c:pt idx="1927">
                  <c:v>5.5989000000000004</c:v>
                </c:pt>
                <c:pt idx="1928">
                  <c:v>5.5663</c:v>
                </c:pt>
                <c:pt idx="1929">
                  <c:v>#N/A</c:v>
                </c:pt>
                <c:pt idx="1930">
                  <c:v>5.3760000000000003</c:v>
                </c:pt>
                <c:pt idx="1931">
                  <c:v>5.2817999999999996</c:v>
                </c:pt>
                <c:pt idx="1932">
                  <c:v>5.3346</c:v>
                </c:pt>
                <c:pt idx="1933">
                  <c:v>5.4248000000000003</c:v>
                </c:pt>
                <c:pt idx="1934">
                  <c:v>5.3727</c:v>
                </c:pt>
                <c:pt idx="1935">
                  <c:v>5.2331000000000003</c:v>
                </c:pt>
                <c:pt idx="1936">
                  <c:v>5.0416999999999996</c:v>
                </c:pt>
                <c:pt idx="1937">
                  <c:v>5.0926999999999998</c:v>
                </c:pt>
                <c:pt idx="1938">
                  <c:v>4.9542000000000002</c:v>
                </c:pt>
                <c:pt idx="1939">
                  <c:v>4.8857999999999997</c:v>
                </c:pt>
                <c:pt idx="1940">
                  <c:v>4.899</c:v>
                </c:pt>
                <c:pt idx="1941">
                  <c:v>4.8978999999999999</c:v>
                </c:pt>
                <c:pt idx="1942">
                  <c:v>4.976</c:v>
                </c:pt>
                <c:pt idx="1943">
                  <c:v>5.0240999999999998</c:v>
                </c:pt>
                <c:pt idx="1944">
                  <c:v>5.2081999999999997</c:v>
                </c:pt>
                <c:pt idx="1945">
                  <c:v>5.1562999999999999</c:v>
                </c:pt>
                <c:pt idx="1946">
                  <c:v>5.2640000000000002</c:v>
                </c:pt>
                <c:pt idx="1947">
                  <c:v>5.3540000000000001</c:v>
                </c:pt>
                <c:pt idx="1948">
                  <c:v>5.3388</c:v>
                </c:pt>
                <c:pt idx="1949">
                  <c:v>5.2234999999999996</c:v>
                </c:pt>
                <c:pt idx="1950">
                  <c:v>5.1577999999999999</c:v>
                </c:pt>
                <c:pt idx="1951">
                  <c:v>5.3019999999999996</c:v>
                </c:pt>
                <c:pt idx="1952">
                  <c:v>5.3540999999999999</c:v>
                </c:pt>
                <c:pt idx="1953">
                  <c:v>5.4661</c:v>
                </c:pt>
                <c:pt idx="1954">
                  <c:v>5.4587000000000003</c:v>
                </c:pt>
                <c:pt idx="1955">
                  <c:v>5.4843999999999999</c:v>
                </c:pt>
                <c:pt idx="1956">
                  <c:v>5.3491999999999997</c:v>
                </c:pt>
                <c:pt idx="1957">
                  <c:v>5.3146000000000004</c:v>
                </c:pt>
                <c:pt idx="1958">
                  <c:v>#N/A</c:v>
                </c:pt>
                <c:pt idx="1959">
                  <c:v>5.3140000000000001</c:v>
                </c:pt>
                <c:pt idx="1960">
                  <c:v>5.3579999999999997</c:v>
                </c:pt>
                <c:pt idx="1961">
                  <c:v>5.3581000000000003</c:v>
                </c:pt>
                <c:pt idx="1962">
                  <c:v>5.3182</c:v>
                </c:pt>
                <c:pt idx="1963">
                  <c:v>5.3334000000000001</c:v>
                </c:pt>
                <c:pt idx="1964">
                  <c:v>5.3438999999999997</c:v>
                </c:pt>
                <c:pt idx="1965">
                  <c:v>5.4290000000000003</c:v>
                </c:pt>
                <c:pt idx="1966">
                  <c:v>5.3620000000000001</c:v>
                </c:pt>
                <c:pt idx="1967">
                  <c:v>5.343</c:v>
                </c:pt>
                <c:pt idx="1968">
                  <c:v>5.3520000000000003</c:v>
                </c:pt>
                <c:pt idx="1969">
                  <c:v>5.3365</c:v>
                </c:pt>
                <c:pt idx="1970">
                  <c:v>5.1936</c:v>
                </c:pt>
                <c:pt idx="1971">
                  <c:v>5.0972999999999997</c:v>
                </c:pt>
                <c:pt idx="1972">
                  <c:v>5.1405000000000003</c:v>
                </c:pt>
                <c:pt idx="1973">
                  <c:v>5.1947999999999999</c:v>
                </c:pt>
                <c:pt idx="1974">
                  <c:v>5.1835000000000004</c:v>
                </c:pt>
                <c:pt idx="1975">
                  <c:v>5.1684000000000001</c:v>
                </c:pt>
                <c:pt idx="1976">
                  <c:v>5.1482999999999999</c:v>
                </c:pt>
                <c:pt idx="1977">
                  <c:v>5.1824000000000003</c:v>
                </c:pt>
                <c:pt idx="1978">
                  <c:v>5.1966999999999999</c:v>
                </c:pt>
                <c:pt idx="1979">
                  <c:v>5.32</c:v>
                </c:pt>
                <c:pt idx="1980">
                  <c:v>5.3258999999999999</c:v>
                </c:pt>
                <c:pt idx="1981">
                  <c:v>5.2927999999999997</c:v>
                </c:pt>
                <c:pt idx="1982">
                  <c:v>5.3536999999999999</c:v>
                </c:pt>
                <c:pt idx="1983">
                  <c:v>5.4343000000000004</c:v>
                </c:pt>
                <c:pt idx="1984">
                  <c:v>5.423</c:v>
                </c:pt>
                <c:pt idx="1985">
                  <c:v>5.423</c:v>
                </c:pt>
                <c:pt idx="1986">
                  <c:v>5.4744999999999999</c:v>
                </c:pt>
                <c:pt idx="1987">
                  <c:v>5.3834999999999997</c:v>
                </c:pt>
                <c:pt idx="1988">
                  <c:v>5.3880999999999997</c:v>
                </c:pt>
                <c:pt idx="1989">
                  <c:v>5.4733999999999998</c:v>
                </c:pt>
                <c:pt idx="1990">
                  <c:v>5.4844999999999997</c:v>
                </c:pt>
                <c:pt idx="1991">
                  <c:v>5.5045000000000002</c:v>
                </c:pt>
                <c:pt idx="1992">
                  <c:v>5.6369999999999996</c:v>
                </c:pt>
                <c:pt idx="1993">
                  <c:v>5.5949</c:v>
                </c:pt>
                <c:pt idx="1994">
                  <c:v>5.601</c:v>
                </c:pt>
                <c:pt idx="1995">
                  <c:v>5.6045999999999996</c:v>
                </c:pt>
                <c:pt idx="1996">
                  <c:v>5.6073000000000004</c:v>
                </c:pt>
                <c:pt idx="1997">
                  <c:v>5.5964999999999998</c:v>
                </c:pt>
                <c:pt idx="1998">
                  <c:v>5.4469000000000003</c:v>
                </c:pt>
                <c:pt idx="1999">
                  <c:v>5.4698000000000002</c:v>
                </c:pt>
                <c:pt idx="2000">
                  <c:v>5.3578000000000001</c:v>
                </c:pt>
                <c:pt idx="2001">
                  <c:v>5.3550000000000004</c:v>
                </c:pt>
                <c:pt idx="2002">
                  <c:v>5.3078000000000003</c:v>
                </c:pt>
                <c:pt idx="2003">
                  <c:v>5.2873000000000001</c:v>
                </c:pt>
                <c:pt idx="2004">
                  <c:v>#N/A</c:v>
                </c:pt>
                <c:pt idx="2005">
                  <c:v>5.351</c:v>
                </c:pt>
                <c:pt idx="2006">
                  <c:v>5.2849000000000004</c:v>
                </c:pt>
                <c:pt idx="2007">
                  <c:v>5.3022999999999998</c:v>
                </c:pt>
                <c:pt idx="2008">
                  <c:v>5.3040000000000003</c:v>
                </c:pt>
                <c:pt idx="2009">
                  <c:v>5.2892000000000001</c:v>
                </c:pt>
                <c:pt idx="2010">
                  <c:v>5.2851999999999997</c:v>
                </c:pt>
                <c:pt idx="2011">
                  <c:v>5.2409999999999997</c:v>
                </c:pt>
                <c:pt idx="2012">
                  <c:v>5.2584</c:v>
                </c:pt>
                <c:pt idx="2013">
                  <c:v>5.3056000000000001</c:v>
                </c:pt>
                <c:pt idx="2014">
                  <c:v>5.4397000000000002</c:v>
                </c:pt>
                <c:pt idx="2015">
                  <c:v>5.47</c:v>
                </c:pt>
                <c:pt idx="2016">
                  <c:v>5.5490000000000004</c:v>
                </c:pt>
                <c:pt idx="2017">
                  <c:v>5.5308000000000002</c:v>
                </c:pt>
                <c:pt idx="2018">
                  <c:v>5.5644</c:v>
                </c:pt>
                <c:pt idx="2019">
                  <c:v>5.6154999999999999</c:v>
                </c:pt>
                <c:pt idx="2020">
                  <c:v>5.6679000000000004</c:v>
                </c:pt>
                <c:pt idx="2021">
                  <c:v>5.6326000000000001</c:v>
                </c:pt>
                <c:pt idx="2022">
                  <c:v>5.6463000000000001</c:v>
                </c:pt>
                <c:pt idx="2023">
                  <c:v>5.6821999999999999</c:v>
                </c:pt>
                <c:pt idx="2024">
                  <c:v>5.6173000000000002</c:v>
                </c:pt>
                <c:pt idx="2025">
                  <c:v>5.5401999999999996</c:v>
                </c:pt>
                <c:pt idx="2026">
                  <c:v>5.6124999999999998</c:v>
                </c:pt>
                <c:pt idx="2027">
                  <c:v>5.5948000000000002</c:v>
                </c:pt>
                <c:pt idx="2028">
                  <c:v>5.5220000000000002</c:v>
                </c:pt>
                <c:pt idx="2029">
                  <c:v>#N/A</c:v>
                </c:pt>
                <c:pt idx="2030">
                  <c:v>5.5944000000000003</c:v>
                </c:pt>
                <c:pt idx="2031">
                  <c:v>5.5804</c:v>
                </c:pt>
                <c:pt idx="2032">
                  <c:v>5.6159999999999997</c:v>
                </c:pt>
                <c:pt idx="2033">
                  <c:v>5.6227999999999998</c:v>
                </c:pt>
                <c:pt idx="2034">
                  <c:v>5.5780000000000003</c:v>
                </c:pt>
                <c:pt idx="2035">
                  <c:v>5.5773000000000001</c:v>
                </c:pt>
                <c:pt idx="2036">
                  <c:v>5.6083999999999996</c:v>
                </c:pt>
                <c:pt idx="2037">
                  <c:v>5.5842999999999998</c:v>
                </c:pt>
                <c:pt idx="2038">
                  <c:v>5.6135000000000002</c:v>
                </c:pt>
                <c:pt idx="2039">
                  <c:v>5.6140999999999996</c:v>
                </c:pt>
                <c:pt idx="2040">
                  <c:v>5.6483999999999996</c:v>
                </c:pt>
                <c:pt idx="2041">
                  <c:v>5.7405999999999997</c:v>
                </c:pt>
                <c:pt idx="2042">
                  <c:v>5.7789999999999999</c:v>
                </c:pt>
                <c:pt idx="2043">
                  <c:v>5.7587999999999999</c:v>
                </c:pt>
                <c:pt idx="2044">
                  <c:v>5.7424999999999997</c:v>
                </c:pt>
                <c:pt idx="2045">
                  <c:v>5.7328000000000001</c:v>
                </c:pt>
                <c:pt idx="2046">
                  <c:v>5.6539999999999999</c:v>
                </c:pt>
                <c:pt idx="2047">
                  <c:v>5.5682</c:v>
                </c:pt>
                <c:pt idx="2048">
                  <c:v>5.4577</c:v>
                </c:pt>
                <c:pt idx="2049">
                  <c:v>5.3696000000000002</c:v>
                </c:pt>
                <c:pt idx="2050">
                  <c:v>5.3715000000000002</c:v>
                </c:pt>
                <c:pt idx="2051">
                  <c:v>#N/A</c:v>
                </c:pt>
                <c:pt idx="2052">
                  <c:v>5.4141000000000004</c:v>
                </c:pt>
                <c:pt idx="2053">
                  <c:v>5.5006000000000004</c:v>
                </c:pt>
                <c:pt idx="2054">
                  <c:v>5.3998999999999997</c:v>
                </c:pt>
                <c:pt idx="2055">
                  <c:v>5.3400999999999996</c:v>
                </c:pt>
                <c:pt idx="2056">
                  <c:v>5.3068999999999997</c:v>
                </c:pt>
                <c:pt idx="2057">
                  <c:v>5.3148999999999997</c:v>
                </c:pt>
                <c:pt idx="2058">
                  <c:v>5.3670999999999998</c:v>
                </c:pt>
                <c:pt idx="2059">
                  <c:v>5.4359999999999999</c:v>
                </c:pt>
                <c:pt idx="2060">
                  <c:v>5.391</c:v>
                </c:pt>
                <c:pt idx="2061">
                  <c:v>5.3224</c:v>
                </c:pt>
                <c:pt idx="2062">
                  <c:v>#N/A</c:v>
                </c:pt>
                <c:pt idx="2063">
                  <c:v>#N/A</c:v>
                </c:pt>
                <c:pt idx="2064">
                  <c:v>5.3784999999999998</c:v>
                </c:pt>
                <c:pt idx="2065">
                  <c:v>5.2629999999999999</c:v>
                </c:pt>
                <c:pt idx="2066">
                  <c:v>5.2384000000000004</c:v>
                </c:pt>
                <c:pt idx="2067">
                  <c:v>5.1242999999999999</c:v>
                </c:pt>
                <c:pt idx="2068">
                  <c:v>5.1609999999999996</c:v>
                </c:pt>
                <c:pt idx="2069">
                  <c:v>5.0712999999999999</c:v>
                </c:pt>
                <c:pt idx="2070">
                  <c:v>5.0823999999999998</c:v>
                </c:pt>
                <c:pt idx="2071">
                  <c:v>5.1504000000000003</c:v>
                </c:pt>
                <c:pt idx="2072">
                  <c:v>5.0698999999999996</c:v>
                </c:pt>
                <c:pt idx="2073">
                  <c:v>5.0537999999999998</c:v>
                </c:pt>
                <c:pt idx="2074">
                  <c:v>5.1102999999999996</c:v>
                </c:pt>
                <c:pt idx="2075">
                  <c:v>5.1105</c:v>
                </c:pt>
                <c:pt idx="2076">
                  <c:v>5.1281999999999996</c:v>
                </c:pt>
                <c:pt idx="2077">
                  <c:v>5.0590999999999999</c:v>
                </c:pt>
                <c:pt idx="2078">
                  <c:v>5.0810000000000004</c:v>
                </c:pt>
                <c:pt idx="2079">
                  <c:v>5.1280000000000001</c:v>
                </c:pt>
                <c:pt idx="2080">
                  <c:v>5.1593</c:v>
                </c:pt>
                <c:pt idx="2081">
                  <c:v>5.2087000000000003</c:v>
                </c:pt>
                <c:pt idx="2082">
                  <c:v>#N/A</c:v>
                </c:pt>
                <c:pt idx="2083">
                  <c:v>#N/A</c:v>
                </c:pt>
                <c:pt idx="2084">
                  <c:v>5.3015999999999996</c:v>
                </c:pt>
                <c:pt idx="2085">
                  <c:v>5.1679000000000004</c:v>
                </c:pt>
                <c:pt idx="2086">
                  <c:v>5.1760000000000002</c:v>
                </c:pt>
                <c:pt idx="2087">
                  <c:v>5.1935000000000002</c:v>
                </c:pt>
                <c:pt idx="2088">
                  <c:v>#N/A</c:v>
                </c:pt>
                <c:pt idx="2089">
                  <c:v>5.2465999999999999</c:v>
                </c:pt>
                <c:pt idx="2090">
                  <c:v>5.3034999999999997</c:v>
                </c:pt>
                <c:pt idx="2091">
                  <c:v>5.3368000000000002</c:v>
                </c:pt>
                <c:pt idx="2092">
                  <c:v>5.4024000000000001</c:v>
                </c:pt>
                <c:pt idx="2093">
                  <c:v>5.3855000000000004</c:v>
                </c:pt>
                <c:pt idx="2094">
                  <c:v>5.4809000000000001</c:v>
                </c:pt>
                <c:pt idx="2095">
                  <c:v>5.4165999999999999</c:v>
                </c:pt>
                <c:pt idx="2096">
                  <c:v>5.2938000000000001</c:v>
                </c:pt>
                <c:pt idx="2097">
                  <c:v>5.2304000000000004</c:v>
                </c:pt>
                <c:pt idx="2098">
                  <c:v>5.2588999999999997</c:v>
                </c:pt>
                <c:pt idx="2099">
                  <c:v>#N/A</c:v>
                </c:pt>
                <c:pt idx="2100">
                  <c:v>5.3330000000000002</c:v>
                </c:pt>
                <c:pt idx="2101">
                  <c:v>#N/A</c:v>
                </c:pt>
                <c:pt idx="2102">
                  <c:v>5.3753000000000002</c:v>
                </c:pt>
                <c:pt idx="2103">
                  <c:v>5.4518000000000004</c:v>
                </c:pt>
                <c:pt idx="2104">
                  <c:v>5.4664999999999999</c:v>
                </c:pt>
                <c:pt idx="2105">
                  <c:v>5.3681999999999999</c:v>
                </c:pt>
                <c:pt idx="2106">
                  <c:v>5.4138999999999999</c:v>
                </c:pt>
                <c:pt idx="2107">
                  <c:v>5.3992000000000004</c:v>
                </c:pt>
                <c:pt idx="2108">
                  <c:v>5.4478999999999997</c:v>
                </c:pt>
                <c:pt idx="2109">
                  <c:v>5.4745999999999997</c:v>
                </c:pt>
                <c:pt idx="2110">
                  <c:v>5.3704000000000001</c:v>
                </c:pt>
                <c:pt idx="2111">
                  <c:v>5.3624000000000001</c:v>
                </c:pt>
                <c:pt idx="2112">
                  <c:v>5.4236000000000004</c:v>
                </c:pt>
                <c:pt idx="2113">
                  <c:v>5.3521999999999998</c:v>
                </c:pt>
                <c:pt idx="2114">
                  <c:v>5.3152999999999997</c:v>
                </c:pt>
                <c:pt idx="2115">
                  <c:v>5.4260999999999999</c:v>
                </c:pt>
                <c:pt idx="2116">
                  <c:v>5.3601000000000001</c:v>
                </c:pt>
                <c:pt idx="2117">
                  <c:v>5.3875999999999999</c:v>
                </c:pt>
                <c:pt idx="2118">
                  <c:v>5.3699000000000003</c:v>
                </c:pt>
                <c:pt idx="2119">
                  <c:v>#N/A</c:v>
                </c:pt>
                <c:pt idx="2120">
                  <c:v>5.3765000000000001</c:v>
                </c:pt>
                <c:pt idx="2121">
                  <c:v>5.4058999999999999</c:v>
                </c:pt>
                <c:pt idx="2122">
                  <c:v>5.4390999999999998</c:v>
                </c:pt>
                <c:pt idx="2123">
                  <c:v>5.3937999999999997</c:v>
                </c:pt>
                <c:pt idx="2124">
                  <c:v>5.4781000000000004</c:v>
                </c:pt>
                <c:pt idx="2125">
                  <c:v>5.4267000000000003</c:v>
                </c:pt>
                <c:pt idx="2126">
                  <c:v>5.4249000000000001</c:v>
                </c:pt>
                <c:pt idx="2127">
                  <c:v>5.4903000000000004</c:v>
                </c:pt>
                <c:pt idx="2128">
                  <c:v>5.5724</c:v>
                </c:pt>
                <c:pt idx="2129">
                  <c:v>5.5704000000000002</c:v>
                </c:pt>
                <c:pt idx="2130">
                  <c:v>5.7110000000000003</c:v>
                </c:pt>
                <c:pt idx="2131">
                  <c:v>5.7591000000000001</c:v>
                </c:pt>
                <c:pt idx="2132">
                  <c:v>5.5666000000000002</c:v>
                </c:pt>
                <c:pt idx="2133">
                  <c:v>5.6912000000000003</c:v>
                </c:pt>
                <c:pt idx="2134">
                  <c:v>5.7340999999999998</c:v>
                </c:pt>
                <c:pt idx="2135">
                  <c:v>5.8083999999999998</c:v>
                </c:pt>
                <c:pt idx="2136">
                  <c:v>5.6719999999999997</c:v>
                </c:pt>
                <c:pt idx="2137">
                  <c:v>5.5529999999999999</c:v>
                </c:pt>
                <c:pt idx="2138">
                  <c:v>5.5529999999999999</c:v>
                </c:pt>
                <c:pt idx="2139">
                  <c:v>5.6539000000000001</c:v>
                </c:pt>
                <c:pt idx="2140">
                  <c:v>5.5755999999999997</c:v>
                </c:pt>
                <c:pt idx="2141">
                  <c:v>5.6550000000000002</c:v>
                </c:pt>
                <c:pt idx="2142">
                  <c:v>5.5366</c:v>
                </c:pt>
                <c:pt idx="2143">
                  <c:v>5.4749999999999996</c:v>
                </c:pt>
                <c:pt idx="2144">
                  <c:v>5.5316000000000001</c:v>
                </c:pt>
                <c:pt idx="2145">
                  <c:v>5.4771000000000001</c:v>
                </c:pt>
                <c:pt idx="2146">
                  <c:v>5.5549999999999997</c:v>
                </c:pt>
                <c:pt idx="2147">
                  <c:v>5.6352000000000002</c:v>
                </c:pt>
                <c:pt idx="2148">
                  <c:v>5.7131999999999996</c:v>
                </c:pt>
                <c:pt idx="2149">
                  <c:v>5.7778</c:v>
                </c:pt>
                <c:pt idx="2150">
                  <c:v>5.7439</c:v>
                </c:pt>
                <c:pt idx="2151">
                  <c:v>5.6589999999999998</c:v>
                </c:pt>
                <c:pt idx="2152">
                  <c:v>5.6886999999999999</c:v>
                </c:pt>
                <c:pt idx="2153">
                  <c:v>5.7074999999999996</c:v>
                </c:pt>
                <c:pt idx="2154">
                  <c:v>5.6584000000000003</c:v>
                </c:pt>
                <c:pt idx="2155">
                  <c:v>5.6143000000000001</c:v>
                </c:pt>
                <c:pt idx="2156">
                  <c:v>5.6062000000000003</c:v>
                </c:pt>
                <c:pt idx="2157">
                  <c:v>5.5743</c:v>
                </c:pt>
                <c:pt idx="2158">
                  <c:v>5.6521999999999997</c:v>
                </c:pt>
                <c:pt idx="2159">
                  <c:v>5.6974</c:v>
                </c:pt>
                <c:pt idx="2160">
                  <c:v>5.6898</c:v>
                </c:pt>
                <c:pt idx="2161">
                  <c:v>5.6806000000000001</c:v>
                </c:pt>
                <c:pt idx="2162">
                  <c:v>5.6109999999999998</c:v>
                </c:pt>
                <c:pt idx="2163">
                  <c:v>5.6106999999999996</c:v>
                </c:pt>
                <c:pt idx="2164">
                  <c:v>5.5686999999999998</c:v>
                </c:pt>
                <c:pt idx="2165">
                  <c:v>5.5185000000000004</c:v>
                </c:pt>
                <c:pt idx="2166">
                  <c:v>5.5686999999999998</c:v>
                </c:pt>
                <c:pt idx="2167">
                  <c:v>5.4970999999999997</c:v>
                </c:pt>
                <c:pt idx="2168">
                  <c:v>5.5011000000000001</c:v>
                </c:pt>
                <c:pt idx="2169">
                  <c:v>5.4508000000000001</c:v>
                </c:pt>
                <c:pt idx="2170">
                  <c:v>5.4341999999999997</c:v>
                </c:pt>
                <c:pt idx="2171">
                  <c:v>5.3963999999999999</c:v>
                </c:pt>
                <c:pt idx="2172">
                  <c:v>5.3624000000000001</c:v>
                </c:pt>
                <c:pt idx="2173">
                  <c:v>5.4194000000000004</c:v>
                </c:pt>
                <c:pt idx="2174">
                  <c:v>5.3856999999999999</c:v>
                </c:pt>
                <c:pt idx="2175">
                  <c:v>5.4489999999999998</c:v>
                </c:pt>
                <c:pt idx="2176">
                  <c:v>5.3647999999999998</c:v>
                </c:pt>
                <c:pt idx="2177">
                  <c:v>5.2804000000000002</c:v>
                </c:pt>
                <c:pt idx="2178">
                  <c:v>5.2140000000000004</c:v>
                </c:pt>
                <c:pt idx="2179">
                  <c:v>5.2244000000000002</c:v>
                </c:pt>
                <c:pt idx="2180">
                  <c:v>5.2123999999999997</c:v>
                </c:pt>
                <c:pt idx="2181">
                  <c:v>5.2529000000000003</c:v>
                </c:pt>
                <c:pt idx="2182">
                  <c:v>5.2793000000000001</c:v>
                </c:pt>
                <c:pt idx="2183">
                  <c:v>5.2573999999999996</c:v>
                </c:pt>
                <c:pt idx="2184">
                  <c:v>5.2594000000000003</c:v>
                </c:pt>
                <c:pt idx="2185">
                  <c:v>5.2359</c:v>
                </c:pt>
                <c:pt idx="2186">
                  <c:v>5.2649999999999997</c:v>
                </c:pt>
                <c:pt idx="2187">
                  <c:v>5.2831000000000001</c:v>
                </c:pt>
                <c:pt idx="2188">
                  <c:v>5.3235000000000001</c:v>
                </c:pt>
                <c:pt idx="2189">
                  <c:v>5.3223000000000003</c:v>
                </c:pt>
                <c:pt idx="2190">
                  <c:v>5.306</c:v>
                </c:pt>
                <c:pt idx="2191">
                  <c:v>5.3061999999999996</c:v>
                </c:pt>
                <c:pt idx="2192">
                  <c:v>5.2641999999999998</c:v>
                </c:pt>
                <c:pt idx="2193">
                  <c:v>5.2187000000000001</c:v>
                </c:pt>
                <c:pt idx="2194">
                  <c:v>#N/A</c:v>
                </c:pt>
                <c:pt idx="2195">
                  <c:v>5.1631</c:v>
                </c:pt>
                <c:pt idx="2196">
                  <c:v>5.0743</c:v>
                </c:pt>
                <c:pt idx="2197">
                  <c:v>5.0777000000000001</c:v>
                </c:pt>
                <c:pt idx="2198">
                  <c:v>5.0670000000000002</c:v>
                </c:pt>
                <c:pt idx="2199">
                  <c:v>5.0190000000000001</c:v>
                </c:pt>
                <c:pt idx="2200">
                  <c:v>5.0382999999999996</c:v>
                </c:pt>
                <c:pt idx="2201">
                  <c:v>5.0651000000000002</c:v>
                </c:pt>
                <c:pt idx="2202">
                  <c:v>5.0671999999999997</c:v>
                </c:pt>
                <c:pt idx="2203">
                  <c:v>5.1299000000000001</c:v>
                </c:pt>
                <c:pt idx="2204">
                  <c:v>5.0567000000000002</c:v>
                </c:pt>
                <c:pt idx="2205">
                  <c:v>5.0911</c:v>
                </c:pt>
                <c:pt idx="2206">
                  <c:v>4.9991000000000003</c:v>
                </c:pt>
                <c:pt idx="2207">
                  <c:v>5.0244</c:v>
                </c:pt>
                <c:pt idx="2208">
                  <c:v>5.0404999999999998</c:v>
                </c:pt>
                <c:pt idx="2209">
                  <c:v>5.0305999999999997</c:v>
                </c:pt>
                <c:pt idx="2210">
                  <c:v>4.9993999999999996</c:v>
                </c:pt>
                <c:pt idx="2211">
                  <c:v>4.9518000000000004</c:v>
                </c:pt>
                <c:pt idx="2212">
                  <c:v>4.9169</c:v>
                </c:pt>
                <c:pt idx="2213">
                  <c:v>4.9245000000000001</c:v>
                </c:pt>
                <c:pt idx="2214">
                  <c:v>4.9451000000000001</c:v>
                </c:pt>
                <c:pt idx="2215">
                  <c:v>4.9378000000000002</c:v>
                </c:pt>
                <c:pt idx="2216">
                  <c:v>5.0083000000000002</c:v>
                </c:pt>
                <c:pt idx="2217">
                  <c:v>5.0339</c:v>
                </c:pt>
                <c:pt idx="2218">
                  <c:v>5.0430999999999999</c:v>
                </c:pt>
                <c:pt idx="2219">
                  <c:v>#N/A</c:v>
                </c:pt>
                <c:pt idx="2220">
                  <c:v>5.1802999999999999</c:v>
                </c:pt>
                <c:pt idx="2221">
                  <c:v>5.2678000000000003</c:v>
                </c:pt>
                <c:pt idx="2222">
                  <c:v>5.2336</c:v>
                </c:pt>
                <c:pt idx="2223">
                  <c:v>5.2579000000000002</c:v>
                </c:pt>
                <c:pt idx="2224">
                  <c:v>5.1939000000000002</c:v>
                </c:pt>
                <c:pt idx="2225">
                  <c:v>5.1543999999999999</c:v>
                </c:pt>
                <c:pt idx="2226">
                  <c:v>5.0861000000000001</c:v>
                </c:pt>
                <c:pt idx="2227">
                  <c:v>5.1180000000000003</c:v>
                </c:pt>
                <c:pt idx="2228">
                  <c:v>5.0922000000000001</c:v>
                </c:pt>
                <c:pt idx="2229">
                  <c:v>5.21</c:v>
                </c:pt>
                <c:pt idx="2230">
                  <c:v>5.2190000000000003</c:v>
                </c:pt>
                <c:pt idx="2231">
                  <c:v>5.2313000000000001</c:v>
                </c:pt>
                <c:pt idx="2232">
                  <c:v>5.2070999999999996</c:v>
                </c:pt>
                <c:pt idx="2233">
                  <c:v>5.1765999999999996</c:v>
                </c:pt>
                <c:pt idx="2234">
                  <c:v>5.1719999999999997</c:v>
                </c:pt>
                <c:pt idx="2235">
                  <c:v>5.1603000000000003</c:v>
                </c:pt>
                <c:pt idx="2236">
                  <c:v>5.1547000000000001</c:v>
                </c:pt>
                <c:pt idx="2237">
                  <c:v>5.0496999999999996</c:v>
                </c:pt>
                <c:pt idx="2238">
                  <c:v>5.1410999999999998</c:v>
                </c:pt>
                <c:pt idx="2239">
                  <c:v>5.1250999999999998</c:v>
                </c:pt>
                <c:pt idx="2240">
                  <c:v>5.2362000000000002</c:v>
                </c:pt>
                <c:pt idx="2241">
                  <c:v>5.2362000000000002</c:v>
                </c:pt>
                <c:pt idx="2242">
                  <c:v>5.1749999999999998</c:v>
                </c:pt>
                <c:pt idx="2243">
                  <c:v>5.2236000000000002</c:v>
                </c:pt>
                <c:pt idx="2244">
                  <c:v>5.2861000000000002</c:v>
                </c:pt>
                <c:pt idx="2245">
                  <c:v>5.1931000000000003</c:v>
                </c:pt>
                <c:pt idx="2246">
                  <c:v>5.2030000000000003</c:v>
                </c:pt>
                <c:pt idx="2247">
                  <c:v>5.2351999999999999</c:v>
                </c:pt>
                <c:pt idx="2248">
                  <c:v>5.2344999999999997</c:v>
                </c:pt>
                <c:pt idx="2249">
                  <c:v>5.2465999999999999</c:v>
                </c:pt>
                <c:pt idx="2250">
                  <c:v>5.2538</c:v>
                </c:pt>
                <c:pt idx="2251">
                  <c:v>5.3421000000000003</c:v>
                </c:pt>
                <c:pt idx="2252">
                  <c:v>5.4027000000000003</c:v>
                </c:pt>
                <c:pt idx="2253">
                  <c:v>5.399</c:v>
                </c:pt>
                <c:pt idx="2254">
                  <c:v>5.3840000000000003</c:v>
                </c:pt>
                <c:pt idx="2255">
                  <c:v>5.2770999999999999</c:v>
                </c:pt>
                <c:pt idx="2256">
                  <c:v>5.2469999999999999</c:v>
                </c:pt>
                <c:pt idx="2257">
                  <c:v>5.2427999999999999</c:v>
                </c:pt>
                <c:pt idx="2258">
                  <c:v>5.1955999999999998</c:v>
                </c:pt>
                <c:pt idx="2259">
                  <c:v>5.1920999999999999</c:v>
                </c:pt>
                <c:pt idx="2260">
                  <c:v>5.1405000000000003</c:v>
                </c:pt>
                <c:pt idx="2261">
                  <c:v>5.1809000000000003</c:v>
                </c:pt>
                <c:pt idx="2262">
                  <c:v>5.1639999999999997</c:v>
                </c:pt>
                <c:pt idx="2263">
                  <c:v>5.1692</c:v>
                </c:pt>
                <c:pt idx="2264">
                  <c:v>#N/A</c:v>
                </c:pt>
                <c:pt idx="2265">
                  <c:v>5.1692</c:v>
                </c:pt>
                <c:pt idx="2266">
                  <c:v>5.2843</c:v>
                </c:pt>
                <c:pt idx="2267">
                  <c:v>5.2763999999999998</c:v>
                </c:pt>
                <c:pt idx="2268">
                  <c:v>5.2168999999999999</c:v>
                </c:pt>
                <c:pt idx="2269">
                  <c:v>5.2073</c:v>
                </c:pt>
                <c:pt idx="2270">
                  <c:v>5.2234999999999996</c:v>
                </c:pt>
                <c:pt idx="2271">
                  <c:v>5.2549999999999999</c:v>
                </c:pt>
                <c:pt idx="2272">
                  <c:v>5.2534999999999998</c:v>
                </c:pt>
                <c:pt idx="2273">
                  <c:v>5.2949999999999999</c:v>
                </c:pt>
                <c:pt idx="2274">
                  <c:v>5.3266</c:v>
                </c:pt>
                <c:pt idx="2275">
                  <c:v>5.2895000000000003</c:v>
                </c:pt>
                <c:pt idx="2276">
                  <c:v>5.2714999999999996</c:v>
                </c:pt>
                <c:pt idx="2277">
                  <c:v>5.2916999999999996</c:v>
                </c:pt>
                <c:pt idx="2278">
                  <c:v>5.3403999999999998</c:v>
                </c:pt>
                <c:pt idx="2279">
                  <c:v>5.3571</c:v>
                </c:pt>
                <c:pt idx="2280">
                  <c:v>5.4279000000000002</c:v>
                </c:pt>
                <c:pt idx="2281">
                  <c:v>5.4062000000000001</c:v>
                </c:pt>
                <c:pt idx="2282">
                  <c:v>5.4527999999999999</c:v>
                </c:pt>
                <c:pt idx="2283">
                  <c:v>5.3673999999999999</c:v>
                </c:pt>
                <c:pt idx="2284">
                  <c:v>5.4333</c:v>
                </c:pt>
                <c:pt idx="2285">
                  <c:v>5.4633000000000003</c:v>
                </c:pt>
                <c:pt idx="2286">
                  <c:v>5.5129999999999999</c:v>
                </c:pt>
                <c:pt idx="2287">
                  <c:v>5.5072999999999999</c:v>
                </c:pt>
                <c:pt idx="2288">
                  <c:v>5.5178000000000003</c:v>
                </c:pt>
                <c:pt idx="2289">
                  <c:v>#N/A</c:v>
                </c:pt>
                <c:pt idx="2290">
                  <c:v>5.532</c:v>
                </c:pt>
                <c:pt idx="2291">
                  <c:v>5.5525000000000002</c:v>
                </c:pt>
                <c:pt idx="2292">
                  <c:v>5.5048000000000004</c:v>
                </c:pt>
                <c:pt idx="2293">
                  <c:v>5.4457000000000004</c:v>
                </c:pt>
                <c:pt idx="2294">
                  <c:v>5.5210999999999997</c:v>
                </c:pt>
                <c:pt idx="2295">
                  <c:v>5.5525000000000002</c:v>
                </c:pt>
                <c:pt idx="2296">
                  <c:v>5.5476000000000001</c:v>
                </c:pt>
                <c:pt idx="2297">
                  <c:v>5.6455000000000002</c:v>
                </c:pt>
                <c:pt idx="2298">
                  <c:v>5.7222999999999997</c:v>
                </c:pt>
                <c:pt idx="2299">
                  <c:v>5.6009000000000002</c:v>
                </c:pt>
                <c:pt idx="2300">
                  <c:v>5.5833000000000004</c:v>
                </c:pt>
                <c:pt idx="2301">
                  <c:v>5.5811999999999999</c:v>
                </c:pt>
                <c:pt idx="2302">
                  <c:v>5.6120000000000001</c:v>
                </c:pt>
                <c:pt idx="2303">
                  <c:v>5.6291000000000002</c:v>
                </c:pt>
                <c:pt idx="2304">
                  <c:v>5.6795</c:v>
                </c:pt>
                <c:pt idx="2305">
                  <c:v>5.6795</c:v>
                </c:pt>
                <c:pt idx="2306">
                  <c:v>5.6188000000000002</c:v>
                </c:pt>
                <c:pt idx="2307">
                  <c:v>5.5876999999999999</c:v>
                </c:pt>
                <c:pt idx="2308">
                  <c:v>5.5335000000000001</c:v>
                </c:pt>
                <c:pt idx="2309">
                  <c:v>5.5454999999999997</c:v>
                </c:pt>
                <c:pt idx="2310">
                  <c:v>5.5019999999999998</c:v>
                </c:pt>
                <c:pt idx="2311">
                  <c:v>5.4709000000000003</c:v>
                </c:pt>
                <c:pt idx="2312">
                  <c:v>#N/A</c:v>
                </c:pt>
                <c:pt idx="2313">
                  <c:v>5.4340999999999999</c:v>
                </c:pt>
                <c:pt idx="2314">
                  <c:v>5.4574999999999996</c:v>
                </c:pt>
                <c:pt idx="2315">
                  <c:v>5.4980000000000002</c:v>
                </c:pt>
                <c:pt idx="2316">
                  <c:v>5.5082000000000004</c:v>
                </c:pt>
                <c:pt idx="2317">
                  <c:v>5.5484999999999998</c:v>
                </c:pt>
                <c:pt idx="2318">
                  <c:v>5.5728</c:v>
                </c:pt>
                <c:pt idx="2319">
                  <c:v>5.5860000000000003</c:v>
                </c:pt>
                <c:pt idx="2320">
                  <c:v>5.6485000000000003</c:v>
                </c:pt>
                <c:pt idx="2321">
                  <c:v>5.5937000000000001</c:v>
                </c:pt>
                <c:pt idx="2322">
                  <c:v>#N/A</c:v>
                </c:pt>
                <c:pt idx="2323">
                  <c:v>5.5903</c:v>
                </c:pt>
                <c:pt idx="2324">
                  <c:v>5.6233000000000004</c:v>
                </c:pt>
                <c:pt idx="2325">
                  <c:v>5.6569000000000003</c:v>
                </c:pt>
                <c:pt idx="2326">
                  <c:v>5.6355000000000004</c:v>
                </c:pt>
                <c:pt idx="2327">
                  <c:v>5.6272000000000002</c:v>
                </c:pt>
                <c:pt idx="2328">
                  <c:v>5.6772999999999998</c:v>
                </c:pt>
                <c:pt idx="2329">
                  <c:v>5.6820000000000004</c:v>
                </c:pt>
                <c:pt idx="2330">
                  <c:v>5.6294000000000004</c:v>
                </c:pt>
                <c:pt idx="2331">
                  <c:v>5.5395000000000003</c:v>
                </c:pt>
                <c:pt idx="2332">
                  <c:v>5.5838000000000001</c:v>
                </c:pt>
                <c:pt idx="2333">
                  <c:v>5.5991</c:v>
                </c:pt>
                <c:pt idx="2334">
                  <c:v>5.6597999999999997</c:v>
                </c:pt>
                <c:pt idx="2335">
                  <c:v>5.6712999999999996</c:v>
                </c:pt>
                <c:pt idx="2336">
                  <c:v>5.7099000000000002</c:v>
                </c:pt>
                <c:pt idx="2337">
                  <c:v>5.6651999999999996</c:v>
                </c:pt>
                <c:pt idx="2338">
                  <c:v>5.6753999999999998</c:v>
                </c:pt>
                <c:pt idx="2339">
                  <c:v>5.7220000000000004</c:v>
                </c:pt>
                <c:pt idx="2340">
                  <c:v>5.7474999999999996</c:v>
                </c:pt>
                <c:pt idx="2341">
                  <c:v>5.7016999999999998</c:v>
                </c:pt>
                <c:pt idx="2342">
                  <c:v>5.6821000000000002</c:v>
                </c:pt>
                <c:pt idx="2343">
                  <c:v>#N/A</c:v>
                </c:pt>
                <c:pt idx="2344">
                  <c:v>5.6401000000000003</c:v>
                </c:pt>
                <c:pt idx="2345">
                  <c:v>5.6372</c:v>
                </c:pt>
                <c:pt idx="2346">
                  <c:v>5.6914999999999996</c:v>
                </c:pt>
                <c:pt idx="2347">
                  <c:v>5.5749000000000004</c:v>
                </c:pt>
                <c:pt idx="2348">
                  <c:v>#N/A</c:v>
                </c:pt>
                <c:pt idx="2349">
                  <c:v>5.6597</c:v>
                </c:pt>
                <c:pt idx="2350">
                  <c:v>5.6769999999999996</c:v>
                </c:pt>
                <c:pt idx="2351">
                  <c:v>5.6875999999999998</c:v>
                </c:pt>
                <c:pt idx="2352">
                  <c:v>5.7027000000000001</c:v>
                </c:pt>
                <c:pt idx="2353">
                  <c:v>5.6253000000000002</c:v>
                </c:pt>
                <c:pt idx="2354">
                  <c:v>5.6787999999999998</c:v>
                </c:pt>
                <c:pt idx="2355">
                  <c:v>5.5979999999999999</c:v>
                </c:pt>
                <c:pt idx="2356">
                  <c:v>5.5541</c:v>
                </c:pt>
                <c:pt idx="2357">
                  <c:v>5.5122</c:v>
                </c:pt>
                <c:pt idx="2358">
                  <c:v>5.5392999999999999</c:v>
                </c:pt>
                <c:pt idx="2359">
                  <c:v>#N/A</c:v>
                </c:pt>
                <c:pt idx="2360">
                  <c:v>5.5328999999999997</c:v>
                </c:pt>
                <c:pt idx="2361">
                  <c:v>5.4668000000000001</c:v>
                </c:pt>
                <c:pt idx="2362">
                  <c:v>5.4051999999999998</c:v>
                </c:pt>
                <c:pt idx="2363">
                  <c:v>5.4225000000000003</c:v>
                </c:pt>
                <c:pt idx="2364">
                  <c:v>5.5115999999999996</c:v>
                </c:pt>
                <c:pt idx="2365">
                  <c:v>5.4817999999999998</c:v>
                </c:pt>
                <c:pt idx="2366">
                  <c:v>5.4366000000000003</c:v>
                </c:pt>
                <c:pt idx="2367">
                  <c:v>5.4252000000000002</c:v>
                </c:pt>
                <c:pt idx="2368">
                  <c:v>5.3943000000000003</c:v>
                </c:pt>
                <c:pt idx="2369">
                  <c:v>5.2892999999999999</c:v>
                </c:pt>
                <c:pt idx="2370">
                  <c:v>5.2812000000000001</c:v>
                </c:pt>
                <c:pt idx="2371">
                  <c:v>5.2786999999999997</c:v>
                </c:pt>
                <c:pt idx="2372">
                  <c:v>5.3047000000000004</c:v>
                </c:pt>
                <c:pt idx="2373">
                  <c:v>5.3266</c:v>
                </c:pt>
                <c:pt idx="2374">
                  <c:v>5.2922000000000002</c:v>
                </c:pt>
                <c:pt idx="2375">
                  <c:v>5.2712000000000003</c:v>
                </c:pt>
                <c:pt idx="2376">
                  <c:v>5.2641</c:v>
                </c:pt>
                <c:pt idx="2377">
                  <c:v>5.1978</c:v>
                </c:pt>
                <c:pt idx="2378">
                  <c:v>5.2015000000000002</c:v>
                </c:pt>
                <c:pt idx="2379">
                  <c:v>5.2153</c:v>
                </c:pt>
                <c:pt idx="2380">
                  <c:v>5.1806999999999999</c:v>
                </c:pt>
                <c:pt idx="2381">
                  <c:v>5.1584000000000003</c:v>
                </c:pt>
                <c:pt idx="2382">
                  <c:v>5.1599000000000004</c:v>
                </c:pt>
                <c:pt idx="2383">
                  <c:v>5.1219000000000001</c:v>
                </c:pt>
                <c:pt idx="2384">
                  <c:v>#N/A</c:v>
                </c:pt>
                <c:pt idx="2385">
                  <c:v>5.0610999999999997</c:v>
                </c:pt>
                <c:pt idx="2386">
                  <c:v>5.0180999999999996</c:v>
                </c:pt>
                <c:pt idx="2387">
                  <c:v>5.1247999999999996</c:v>
                </c:pt>
                <c:pt idx="2388">
                  <c:v>5.1515000000000004</c:v>
                </c:pt>
                <c:pt idx="2389">
                  <c:v>5.1599000000000004</c:v>
                </c:pt>
                <c:pt idx="2390">
                  <c:v>5.1595000000000004</c:v>
                </c:pt>
                <c:pt idx="2391">
                  <c:v>5.1510999999999996</c:v>
                </c:pt>
                <c:pt idx="2392">
                  <c:v>5.0551000000000004</c:v>
                </c:pt>
                <c:pt idx="2393">
                  <c:v>5.0867000000000004</c:v>
                </c:pt>
                <c:pt idx="2394">
                  <c:v>5.0841000000000003</c:v>
                </c:pt>
                <c:pt idx="2395">
                  <c:v>5.0873999999999997</c:v>
                </c:pt>
                <c:pt idx="2396">
                  <c:v>4.9931999999999999</c:v>
                </c:pt>
                <c:pt idx="2397">
                  <c:v>5.0423999999999998</c:v>
                </c:pt>
                <c:pt idx="2398">
                  <c:v>5.0513000000000003</c:v>
                </c:pt>
                <c:pt idx="2399">
                  <c:v>5.0834000000000001</c:v>
                </c:pt>
                <c:pt idx="2400">
                  <c:v>5.1424000000000003</c:v>
                </c:pt>
                <c:pt idx="2401">
                  <c:v>5.1082999999999998</c:v>
                </c:pt>
                <c:pt idx="2402">
                  <c:v>5.0427</c:v>
                </c:pt>
                <c:pt idx="2403">
                  <c:v>5.0164999999999997</c:v>
                </c:pt>
                <c:pt idx="2404">
                  <c:v>4.9477000000000002</c:v>
                </c:pt>
                <c:pt idx="2405">
                  <c:v>4.9364999999999997</c:v>
                </c:pt>
                <c:pt idx="2406">
                  <c:v>4.8479000000000001</c:v>
                </c:pt>
                <c:pt idx="2407">
                  <c:v>4.8201999999999998</c:v>
                </c:pt>
                <c:pt idx="2408">
                  <c:v>4.7576999999999998</c:v>
                </c:pt>
                <c:pt idx="2409">
                  <c:v>4.7916999999999996</c:v>
                </c:pt>
                <c:pt idx="2410">
                  <c:v>4.7553999999999998</c:v>
                </c:pt>
                <c:pt idx="2411">
                  <c:v>4.7694999999999999</c:v>
                </c:pt>
                <c:pt idx="2412">
                  <c:v>4.7263999999999999</c:v>
                </c:pt>
                <c:pt idx="2413">
                  <c:v>4.6943999999999999</c:v>
                </c:pt>
                <c:pt idx="2414">
                  <c:v>4.6195000000000004</c:v>
                </c:pt>
                <c:pt idx="2415">
                  <c:v>4.6592000000000002</c:v>
                </c:pt>
                <c:pt idx="2416">
                  <c:v>4.6891999999999996</c:v>
                </c:pt>
                <c:pt idx="2417">
                  <c:v>4.7618999999999998</c:v>
                </c:pt>
                <c:pt idx="2418">
                  <c:v>4.7495000000000003</c:v>
                </c:pt>
                <c:pt idx="2419">
                  <c:v>4.7031000000000001</c:v>
                </c:pt>
                <c:pt idx="2420">
                  <c:v>4.6704999999999997</c:v>
                </c:pt>
                <c:pt idx="2421">
                  <c:v>4.6840000000000002</c:v>
                </c:pt>
                <c:pt idx="2422">
                  <c:v>4.7069999999999999</c:v>
                </c:pt>
                <c:pt idx="2423">
                  <c:v>4.6965000000000003</c:v>
                </c:pt>
                <c:pt idx="2424">
                  <c:v>4.6772</c:v>
                </c:pt>
                <c:pt idx="2425">
                  <c:v>4.6688999999999998</c:v>
                </c:pt>
                <c:pt idx="2426">
                  <c:v>4.6170999999999998</c:v>
                </c:pt>
                <c:pt idx="2427">
                  <c:v>4.6219999999999999</c:v>
                </c:pt>
                <c:pt idx="2428">
                  <c:v>4.7675000000000001</c:v>
                </c:pt>
                <c:pt idx="2429">
                  <c:v>4.9409999999999998</c:v>
                </c:pt>
                <c:pt idx="2430">
                  <c:v>4.9850000000000003</c:v>
                </c:pt>
                <c:pt idx="2431">
                  <c:v>5.0057999999999998</c:v>
                </c:pt>
                <c:pt idx="2432">
                  <c:v>4.9973000000000001</c:v>
                </c:pt>
                <c:pt idx="2433">
                  <c:v>4.9325000000000001</c:v>
                </c:pt>
                <c:pt idx="2434">
                  <c:v>5.0274999999999999</c:v>
                </c:pt>
                <c:pt idx="2435">
                  <c:v>4.9999000000000002</c:v>
                </c:pt>
                <c:pt idx="2436">
                  <c:v>4.9962</c:v>
                </c:pt>
                <c:pt idx="2437">
                  <c:v>5.0480999999999998</c:v>
                </c:pt>
                <c:pt idx="2438">
                  <c:v>5.0625999999999998</c:v>
                </c:pt>
                <c:pt idx="2439">
                  <c:v>5.1234999999999999</c:v>
                </c:pt>
                <c:pt idx="2440">
                  <c:v>5.1509999999999998</c:v>
                </c:pt>
                <c:pt idx="2441">
                  <c:v>5.1041999999999996</c:v>
                </c:pt>
                <c:pt idx="2442">
                  <c:v>5.1368</c:v>
                </c:pt>
                <c:pt idx="2443">
                  <c:v>5.0800999999999998</c:v>
                </c:pt>
                <c:pt idx="2444">
                  <c:v>5.0644999999999998</c:v>
                </c:pt>
                <c:pt idx="2445">
                  <c:v>4.9546000000000001</c:v>
                </c:pt>
                <c:pt idx="2446">
                  <c:v>4.9720000000000004</c:v>
                </c:pt>
                <c:pt idx="2447">
                  <c:v>4.9035000000000002</c:v>
                </c:pt>
                <c:pt idx="2448">
                  <c:v>4.8617999999999997</c:v>
                </c:pt>
                <c:pt idx="2449">
                  <c:v>4.7934000000000001</c:v>
                </c:pt>
                <c:pt idx="2450">
                  <c:v>4.8274999999999997</c:v>
                </c:pt>
                <c:pt idx="2451">
                  <c:v>4.8498000000000001</c:v>
                </c:pt>
                <c:pt idx="2452">
                  <c:v>4.7824</c:v>
                </c:pt>
                <c:pt idx="2453">
                  <c:v>4.7255000000000003</c:v>
                </c:pt>
                <c:pt idx="2454">
                  <c:v>#N/A</c:v>
                </c:pt>
                <c:pt idx="2455">
                  <c:v>4.7263999999999999</c:v>
                </c:pt>
                <c:pt idx="2456">
                  <c:v>4.8003</c:v>
                </c:pt>
                <c:pt idx="2457">
                  <c:v>4.7789999999999999</c:v>
                </c:pt>
                <c:pt idx="2458">
                  <c:v>4.7972999999999999</c:v>
                </c:pt>
                <c:pt idx="2459">
                  <c:v>4.7973999999999997</c:v>
                </c:pt>
                <c:pt idx="2460">
                  <c:v>4.8848000000000003</c:v>
                </c:pt>
                <c:pt idx="2461">
                  <c:v>4.8714000000000004</c:v>
                </c:pt>
                <c:pt idx="2462">
                  <c:v>4.8879999999999999</c:v>
                </c:pt>
                <c:pt idx="2463">
                  <c:v>4.9946999999999999</c:v>
                </c:pt>
                <c:pt idx="2464">
                  <c:v>5.0987999999999998</c:v>
                </c:pt>
                <c:pt idx="2465">
                  <c:v>5.1353</c:v>
                </c:pt>
                <c:pt idx="2466">
                  <c:v>5.1116999999999999</c:v>
                </c:pt>
                <c:pt idx="2467">
                  <c:v>5.0534999999999997</c:v>
                </c:pt>
                <c:pt idx="2468">
                  <c:v>5.1420000000000003</c:v>
                </c:pt>
                <c:pt idx="2469">
                  <c:v>#N/A</c:v>
                </c:pt>
                <c:pt idx="2470">
                  <c:v>5.1333000000000002</c:v>
                </c:pt>
                <c:pt idx="2471">
                  <c:v>5.1562999999999999</c:v>
                </c:pt>
                <c:pt idx="2472">
                  <c:v>5.2020999999999997</c:v>
                </c:pt>
                <c:pt idx="2473">
                  <c:v>5.2363</c:v>
                </c:pt>
                <c:pt idx="2474">
                  <c:v>5.2077999999999998</c:v>
                </c:pt>
                <c:pt idx="2475">
                  <c:v>5.2530999999999999</c:v>
                </c:pt>
                <c:pt idx="2476">
                  <c:v>5.2385999999999999</c:v>
                </c:pt>
                <c:pt idx="2477">
                  <c:v>5.2195999999999998</c:v>
                </c:pt>
                <c:pt idx="2478">
                  <c:v>5.3083</c:v>
                </c:pt>
                <c:pt idx="2479">
                  <c:v>#N/A</c:v>
                </c:pt>
                <c:pt idx="2480">
                  <c:v>5.3902999999999999</c:v>
                </c:pt>
                <c:pt idx="2481">
                  <c:v>5.4558</c:v>
                </c:pt>
                <c:pt idx="2482">
                  <c:v>5.3520000000000003</c:v>
                </c:pt>
                <c:pt idx="2483">
                  <c:v>5.2961</c:v>
                </c:pt>
                <c:pt idx="2484">
                  <c:v>5.3432000000000004</c:v>
                </c:pt>
                <c:pt idx="2485">
                  <c:v>5.4192</c:v>
                </c:pt>
                <c:pt idx="2486">
                  <c:v>5.3764000000000003</c:v>
                </c:pt>
                <c:pt idx="2487">
                  <c:v>5.4237000000000002</c:v>
                </c:pt>
                <c:pt idx="2488">
                  <c:v>5.3840000000000003</c:v>
                </c:pt>
                <c:pt idx="2489">
                  <c:v>5.3730000000000002</c:v>
                </c:pt>
                <c:pt idx="2490">
                  <c:v>5.3940000000000001</c:v>
                </c:pt>
                <c:pt idx="2491">
                  <c:v>5.4325000000000001</c:v>
                </c:pt>
                <c:pt idx="2492">
                  <c:v>5.4969999999999999</c:v>
                </c:pt>
                <c:pt idx="2493">
                  <c:v>5.4558</c:v>
                </c:pt>
                <c:pt idx="2494">
                  <c:v>5.4015000000000004</c:v>
                </c:pt>
                <c:pt idx="2495">
                  <c:v>5.3699000000000003</c:v>
                </c:pt>
                <c:pt idx="2496">
                  <c:v>5.2961999999999998</c:v>
                </c:pt>
                <c:pt idx="2497">
                  <c:v>5.2149999999999999</c:v>
                </c:pt>
                <c:pt idx="2498">
                  <c:v>5.181</c:v>
                </c:pt>
                <c:pt idx="2499">
                  <c:v>5.1508000000000003</c:v>
                </c:pt>
                <c:pt idx="2500">
                  <c:v>5.242</c:v>
                </c:pt>
                <c:pt idx="2501">
                  <c:v>5.2693000000000003</c:v>
                </c:pt>
                <c:pt idx="2502">
                  <c:v>5.2164999999999999</c:v>
                </c:pt>
                <c:pt idx="2503">
                  <c:v>5.1986999999999997</c:v>
                </c:pt>
                <c:pt idx="2504">
                  <c:v>5.1330999999999998</c:v>
                </c:pt>
                <c:pt idx="2505">
                  <c:v>5.1302000000000003</c:v>
                </c:pt>
                <c:pt idx="2506">
                  <c:v>5.0529999999999999</c:v>
                </c:pt>
                <c:pt idx="2507">
                  <c:v>5.1395999999999997</c:v>
                </c:pt>
                <c:pt idx="2508">
                  <c:v>5.0860000000000003</c:v>
                </c:pt>
                <c:pt idx="2509">
                  <c:v>5.0818000000000003</c:v>
                </c:pt>
                <c:pt idx="2510">
                  <c:v>5.1443000000000003</c:v>
                </c:pt>
                <c:pt idx="2511">
                  <c:v>5.1704999999999997</c:v>
                </c:pt>
                <c:pt idx="2512">
                  <c:v>5.1872999999999996</c:v>
                </c:pt>
                <c:pt idx="2513">
                  <c:v>5.1947000000000001</c:v>
                </c:pt>
                <c:pt idx="2514">
                  <c:v>5.1669</c:v>
                </c:pt>
                <c:pt idx="2515">
                  <c:v>5.0810000000000004</c:v>
                </c:pt>
                <c:pt idx="2516">
                  <c:v>5.0938999999999997</c:v>
                </c:pt>
                <c:pt idx="2517">
                  <c:v>5.1159999999999997</c:v>
                </c:pt>
                <c:pt idx="2518">
                  <c:v>5.0826000000000002</c:v>
                </c:pt>
                <c:pt idx="2519">
                  <c:v>5.0273000000000003</c:v>
                </c:pt>
                <c:pt idx="2520">
                  <c:v>5.077</c:v>
                </c:pt>
                <c:pt idx="2521">
                  <c:v>5.1870000000000003</c:v>
                </c:pt>
                <c:pt idx="2522">
                  <c:v>5.2237999999999998</c:v>
                </c:pt>
                <c:pt idx="2523">
                  <c:v>5.1719999999999997</c:v>
                </c:pt>
                <c:pt idx="2524">
                  <c:v>#N/A</c:v>
                </c:pt>
                <c:pt idx="2525">
                  <c:v>5.2305000000000001</c:v>
                </c:pt>
                <c:pt idx="2526">
                  <c:v>5.2480000000000002</c:v>
                </c:pt>
                <c:pt idx="2527">
                  <c:v>5.2195999999999998</c:v>
                </c:pt>
                <c:pt idx="2528">
                  <c:v>5.1540999999999997</c:v>
                </c:pt>
                <c:pt idx="2529">
                  <c:v>5.1562000000000001</c:v>
                </c:pt>
                <c:pt idx="2530">
                  <c:v>5.1859999999999999</c:v>
                </c:pt>
                <c:pt idx="2531">
                  <c:v>5.1755000000000004</c:v>
                </c:pt>
                <c:pt idx="2532">
                  <c:v>5.2329999999999997</c:v>
                </c:pt>
                <c:pt idx="2533">
                  <c:v>5.2869999999999999</c:v>
                </c:pt>
                <c:pt idx="2534">
                  <c:v>5.1761999999999997</c:v>
                </c:pt>
                <c:pt idx="2535">
                  <c:v>5.1516000000000002</c:v>
                </c:pt>
                <c:pt idx="2536">
                  <c:v>5.1806000000000001</c:v>
                </c:pt>
                <c:pt idx="2537">
                  <c:v>5.1741999999999999</c:v>
                </c:pt>
                <c:pt idx="2538">
                  <c:v>5.2370000000000001</c:v>
                </c:pt>
                <c:pt idx="2539">
                  <c:v>5.3914</c:v>
                </c:pt>
                <c:pt idx="2540">
                  <c:v>5.3594999999999997</c:v>
                </c:pt>
                <c:pt idx="2541">
                  <c:v>5.3635999999999999</c:v>
                </c:pt>
                <c:pt idx="2542">
                  <c:v>5.3943000000000003</c:v>
                </c:pt>
                <c:pt idx="2543">
                  <c:v>5.4008000000000003</c:v>
                </c:pt>
                <c:pt idx="2544">
                  <c:v>5.1822999999999997</c:v>
                </c:pt>
                <c:pt idx="2545">
                  <c:v>5.1523000000000003</c:v>
                </c:pt>
                <c:pt idx="2546">
                  <c:v>5.2205000000000004</c:v>
                </c:pt>
                <c:pt idx="2547">
                  <c:v>5.2051999999999996</c:v>
                </c:pt>
                <c:pt idx="2548">
                  <c:v>5.2150999999999996</c:v>
                </c:pt>
                <c:pt idx="2549">
                  <c:v>#N/A</c:v>
                </c:pt>
                <c:pt idx="2550">
                  <c:v>5.2104999999999997</c:v>
                </c:pt>
                <c:pt idx="2551">
                  <c:v>5.2929000000000004</c:v>
                </c:pt>
                <c:pt idx="2552">
                  <c:v>5.2778999999999998</c:v>
                </c:pt>
                <c:pt idx="2553">
                  <c:v>5.298</c:v>
                </c:pt>
                <c:pt idx="2554">
                  <c:v>5.2606000000000002</c:v>
                </c:pt>
                <c:pt idx="2555">
                  <c:v>5.2904999999999998</c:v>
                </c:pt>
                <c:pt idx="2556">
                  <c:v>5.2816000000000001</c:v>
                </c:pt>
                <c:pt idx="2557">
                  <c:v>5.2053000000000003</c:v>
                </c:pt>
                <c:pt idx="2558">
                  <c:v>5.1749999999999998</c:v>
                </c:pt>
                <c:pt idx="2559">
                  <c:v>5.2767999999999997</c:v>
                </c:pt>
                <c:pt idx="2560">
                  <c:v>5.2897999999999996</c:v>
                </c:pt>
                <c:pt idx="2561">
                  <c:v>5.3228</c:v>
                </c:pt>
                <c:pt idx="2562">
                  <c:v>5.2839</c:v>
                </c:pt>
                <c:pt idx="2563">
                  <c:v>5.3547000000000002</c:v>
                </c:pt>
                <c:pt idx="2564">
                  <c:v>5.2464000000000004</c:v>
                </c:pt>
                <c:pt idx="2565">
                  <c:v>5.1073000000000004</c:v>
                </c:pt>
                <c:pt idx="2566">
                  <c:v>5.1432000000000002</c:v>
                </c:pt>
                <c:pt idx="2567">
                  <c:v>5.1005000000000003</c:v>
                </c:pt>
                <c:pt idx="2568">
                  <c:v>5.0442999999999998</c:v>
                </c:pt>
                <c:pt idx="2569">
                  <c:v>5.1222000000000003</c:v>
                </c:pt>
                <c:pt idx="2570">
                  <c:v>5.1421999999999999</c:v>
                </c:pt>
                <c:pt idx="2571">
                  <c:v>5.1498999999999997</c:v>
                </c:pt>
                <c:pt idx="2572">
                  <c:v>5.3287000000000004</c:v>
                </c:pt>
                <c:pt idx="2573">
                  <c:v>#N/A</c:v>
                </c:pt>
                <c:pt idx="2574">
                  <c:v>5.3173000000000004</c:v>
                </c:pt>
                <c:pt idx="2575">
                  <c:v>5.3330000000000002</c:v>
                </c:pt>
                <c:pt idx="2576">
                  <c:v>5.3541999999999996</c:v>
                </c:pt>
                <c:pt idx="2577">
                  <c:v>5.4584000000000001</c:v>
                </c:pt>
                <c:pt idx="2578">
                  <c:v>5.3757000000000001</c:v>
                </c:pt>
                <c:pt idx="2579">
                  <c:v>5.3334999999999999</c:v>
                </c:pt>
                <c:pt idx="2580">
                  <c:v>5.3571</c:v>
                </c:pt>
                <c:pt idx="2581">
                  <c:v>5.3905000000000003</c:v>
                </c:pt>
                <c:pt idx="2582">
                  <c:v>#N/A</c:v>
                </c:pt>
                <c:pt idx="2583">
                  <c:v>5.3837999999999999</c:v>
                </c:pt>
                <c:pt idx="2584">
                  <c:v>5.3680000000000003</c:v>
                </c:pt>
                <c:pt idx="2585">
                  <c:v>5.2945000000000002</c:v>
                </c:pt>
                <c:pt idx="2586">
                  <c:v>5.2563000000000004</c:v>
                </c:pt>
                <c:pt idx="2587">
                  <c:v>5.1867999999999999</c:v>
                </c:pt>
                <c:pt idx="2588">
                  <c:v>5.21</c:v>
                </c:pt>
                <c:pt idx="2589">
                  <c:v>5.2610999999999999</c:v>
                </c:pt>
                <c:pt idx="2590">
                  <c:v>5.2415000000000003</c:v>
                </c:pt>
                <c:pt idx="2591">
                  <c:v>5.2187000000000001</c:v>
                </c:pt>
                <c:pt idx="2592">
                  <c:v>5.2003000000000004</c:v>
                </c:pt>
                <c:pt idx="2593">
                  <c:v>5.2365000000000004</c:v>
                </c:pt>
                <c:pt idx="2594">
                  <c:v>5.3343999999999996</c:v>
                </c:pt>
                <c:pt idx="2595">
                  <c:v>5.2690000000000001</c:v>
                </c:pt>
                <c:pt idx="2596">
                  <c:v>5.2996999999999996</c:v>
                </c:pt>
                <c:pt idx="2597">
                  <c:v>5.3285</c:v>
                </c:pt>
                <c:pt idx="2598">
                  <c:v>5.2725</c:v>
                </c:pt>
                <c:pt idx="2599">
                  <c:v>5.3097000000000003</c:v>
                </c:pt>
                <c:pt idx="2600">
                  <c:v>5.2005999999999997</c:v>
                </c:pt>
                <c:pt idx="2601">
                  <c:v>5.1955</c:v>
                </c:pt>
                <c:pt idx="2602">
                  <c:v>5.1654999999999998</c:v>
                </c:pt>
                <c:pt idx="2603">
                  <c:v>5.1368</c:v>
                </c:pt>
                <c:pt idx="2604">
                  <c:v>#N/A</c:v>
                </c:pt>
                <c:pt idx="2605">
                  <c:v>5.2789999999999999</c:v>
                </c:pt>
                <c:pt idx="2606">
                  <c:v>5.2675000000000001</c:v>
                </c:pt>
                <c:pt idx="2607">
                  <c:v>5.2546999999999997</c:v>
                </c:pt>
                <c:pt idx="2608">
                  <c:v>5.2859999999999996</c:v>
                </c:pt>
                <c:pt idx="2609">
                  <c:v>#N/A</c:v>
                </c:pt>
                <c:pt idx="2610">
                  <c:v>5.4257</c:v>
                </c:pt>
                <c:pt idx="2611">
                  <c:v>5.4429999999999996</c:v>
                </c:pt>
                <c:pt idx="2612">
                  <c:v>5.3840000000000003</c:v>
                </c:pt>
                <c:pt idx="2613">
                  <c:v>5.2533000000000003</c:v>
                </c:pt>
                <c:pt idx="2614">
                  <c:v>5.2648000000000001</c:v>
                </c:pt>
                <c:pt idx="2615">
                  <c:v>5.2159000000000004</c:v>
                </c:pt>
                <c:pt idx="2616">
                  <c:v>5.1950000000000003</c:v>
                </c:pt>
                <c:pt idx="2617">
                  <c:v>5.1120000000000001</c:v>
                </c:pt>
                <c:pt idx="2618">
                  <c:v>5.0968</c:v>
                </c:pt>
                <c:pt idx="2619">
                  <c:v>#N/A</c:v>
                </c:pt>
                <c:pt idx="2620">
                  <c:v>5.0974000000000004</c:v>
                </c:pt>
                <c:pt idx="2621">
                  <c:v>5.1288</c:v>
                </c:pt>
                <c:pt idx="2622">
                  <c:v>5.2233000000000001</c:v>
                </c:pt>
                <c:pt idx="2623">
                  <c:v>5.2108999999999996</c:v>
                </c:pt>
                <c:pt idx="2624">
                  <c:v>5.1883999999999997</c:v>
                </c:pt>
                <c:pt idx="2625">
                  <c:v>5.1405000000000003</c:v>
                </c:pt>
                <c:pt idx="2626">
                  <c:v>5.0902000000000003</c:v>
                </c:pt>
                <c:pt idx="2627">
                  <c:v>5.0875000000000004</c:v>
                </c:pt>
                <c:pt idx="2628">
                  <c:v>5.0902000000000003</c:v>
                </c:pt>
                <c:pt idx="2629">
                  <c:v>5.1024000000000003</c:v>
                </c:pt>
                <c:pt idx="2630">
                  <c:v>5.0933999999999999</c:v>
                </c:pt>
                <c:pt idx="2631">
                  <c:v>5.0746000000000002</c:v>
                </c:pt>
                <c:pt idx="2632">
                  <c:v>5.0137999999999998</c:v>
                </c:pt>
                <c:pt idx="2633">
                  <c:v>5.1338999999999997</c:v>
                </c:pt>
                <c:pt idx="2634">
                  <c:v>5.2024999999999997</c:v>
                </c:pt>
                <c:pt idx="2635">
                  <c:v>5.1867999999999999</c:v>
                </c:pt>
                <c:pt idx="2636">
                  <c:v>5.2183000000000002</c:v>
                </c:pt>
                <c:pt idx="2637">
                  <c:v>5.2527999999999997</c:v>
                </c:pt>
                <c:pt idx="2638">
                  <c:v>5.2527999999999997</c:v>
                </c:pt>
                <c:pt idx="2639">
                  <c:v>5.1821999999999999</c:v>
                </c:pt>
                <c:pt idx="2640">
                  <c:v>5.1738</c:v>
                </c:pt>
                <c:pt idx="2641">
                  <c:v>5.2172000000000001</c:v>
                </c:pt>
                <c:pt idx="2642">
                  <c:v>5.2313000000000001</c:v>
                </c:pt>
                <c:pt idx="2643">
                  <c:v>5.1776</c:v>
                </c:pt>
                <c:pt idx="2644">
                  <c:v>#N/A</c:v>
                </c:pt>
                <c:pt idx="2645">
                  <c:v>5.1673999999999998</c:v>
                </c:pt>
                <c:pt idx="2646">
                  <c:v>5.194</c:v>
                </c:pt>
                <c:pt idx="2647">
                  <c:v>5.1386000000000003</c:v>
                </c:pt>
                <c:pt idx="2648">
                  <c:v>5.1864999999999997</c:v>
                </c:pt>
                <c:pt idx="2649">
                  <c:v>5.2031000000000001</c:v>
                </c:pt>
                <c:pt idx="2650">
                  <c:v>5.2282999999999999</c:v>
                </c:pt>
                <c:pt idx="2651">
                  <c:v>5.1965000000000003</c:v>
                </c:pt>
                <c:pt idx="2652">
                  <c:v>5.2032999999999996</c:v>
                </c:pt>
                <c:pt idx="2653">
                  <c:v>5.2066999999999997</c:v>
                </c:pt>
                <c:pt idx="2654">
                  <c:v>5.1680000000000001</c:v>
                </c:pt>
                <c:pt idx="2655">
                  <c:v>5.1932999999999998</c:v>
                </c:pt>
                <c:pt idx="2656">
                  <c:v>5.1250999999999998</c:v>
                </c:pt>
                <c:pt idx="2657">
                  <c:v>5.1542000000000003</c:v>
                </c:pt>
                <c:pt idx="2658">
                  <c:v>5.1837999999999997</c:v>
                </c:pt>
                <c:pt idx="2659">
                  <c:v>5.2382</c:v>
                </c:pt>
                <c:pt idx="2660">
                  <c:v>5.2565</c:v>
                </c:pt>
                <c:pt idx="2661">
                  <c:v>5.3061999999999996</c:v>
                </c:pt>
                <c:pt idx="2662">
                  <c:v>5.28</c:v>
                </c:pt>
                <c:pt idx="2663">
                  <c:v>5.2812999999999999</c:v>
                </c:pt>
                <c:pt idx="2664">
                  <c:v>5.2474999999999996</c:v>
                </c:pt>
                <c:pt idx="2665">
                  <c:v>5.2458</c:v>
                </c:pt>
                <c:pt idx="2666">
                  <c:v>5.2594000000000003</c:v>
                </c:pt>
                <c:pt idx="2667">
                  <c:v>5.2691999999999997</c:v>
                </c:pt>
                <c:pt idx="2668">
                  <c:v>5.2506000000000004</c:v>
                </c:pt>
                <c:pt idx="2669">
                  <c:v>5.234</c:v>
                </c:pt>
                <c:pt idx="2670">
                  <c:v>5.1677999999999997</c:v>
                </c:pt>
                <c:pt idx="2671">
                  <c:v>5.1405000000000003</c:v>
                </c:pt>
                <c:pt idx="2672">
                  <c:v>5.1203000000000003</c:v>
                </c:pt>
                <c:pt idx="2673">
                  <c:v>5.0701999999999998</c:v>
                </c:pt>
                <c:pt idx="2674">
                  <c:v>5.0682999999999998</c:v>
                </c:pt>
                <c:pt idx="2675">
                  <c:v>5.0918999999999999</c:v>
                </c:pt>
                <c:pt idx="2676">
                  <c:v>5.0380000000000003</c:v>
                </c:pt>
                <c:pt idx="2677">
                  <c:v>5.0644</c:v>
                </c:pt>
                <c:pt idx="2678">
                  <c:v>5.0564999999999998</c:v>
                </c:pt>
                <c:pt idx="2679">
                  <c:v>5.0831999999999997</c:v>
                </c:pt>
                <c:pt idx="2680">
                  <c:v>5.0077999999999996</c:v>
                </c:pt>
                <c:pt idx="2681">
                  <c:v>4.9370000000000003</c:v>
                </c:pt>
                <c:pt idx="2682">
                  <c:v>4.9020000000000001</c:v>
                </c:pt>
                <c:pt idx="2683">
                  <c:v>4.9385000000000003</c:v>
                </c:pt>
                <c:pt idx="2684">
                  <c:v>4.9450000000000003</c:v>
                </c:pt>
                <c:pt idx="2685">
                  <c:v>4.9734999999999996</c:v>
                </c:pt>
                <c:pt idx="2686">
                  <c:v>5.0510999999999999</c:v>
                </c:pt>
                <c:pt idx="2687">
                  <c:v>5.0422000000000002</c:v>
                </c:pt>
                <c:pt idx="2688">
                  <c:v>5.0486000000000004</c:v>
                </c:pt>
                <c:pt idx="2689">
                  <c:v>5.0553999999999997</c:v>
                </c:pt>
                <c:pt idx="2690">
                  <c:v>5.0617999999999999</c:v>
                </c:pt>
                <c:pt idx="2691">
                  <c:v>5.0487000000000002</c:v>
                </c:pt>
                <c:pt idx="2692">
                  <c:v>5.0115999999999996</c:v>
                </c:pt>
                <c:pt idx="2693">
                  <c:v>5.0049000000000001</c:v>
                </c:pt>
                <c:pt idx="2694">
                  <c:v>4.9889000000000001</c:v>
                </c:pt>
                <c:pt idx="2695">
                  <c:v>5.0410000000000004</c:v>
                </c:pt>
                <c:pt idx="2696">
                  <c:v>5.0133000000000001</c:v>
                </c:pt>
                <c:pt idx="2697">
                  <c:v>5.0195999999999996</c:v>
                </c:pt>
                <c:pt idx="2698">
                  <c:v>4.9534000000000002</c:v>
                </c:pt>
                <c:pt idx="2699">
                  <c:v>4.9924999999999997</c:v>
                </c:pt>
                <c:pt idx="2700">
                  <c:v>4.9837999999999996</c:v>
                </c:pt>
                <c:pt idx="2701">
                  <c:v>4.9558999999999997</c:v>
                </c:pt>
                <c:pt idx="2702">
                  <c:v>4.9580000000000002</c:v>
                </c:pt>
                <c:pt idx="2703">
                  <c:v>4.9249999999999998</c:v>
                </c:pt>
                <c:pt idx="2704">
                  <c:v>4.9055999999999997</c:v>
                </c:pt>
                <c:pt idx="2705">
                  <c:v>4.9138999999999999</c:v>
                </c:pt>
                <c:pt idx="2706">
                  <c:v>4.9416000000000002</c:v>
                </c:pt>
                <c:pt idx="2707">
                  <c:v>4.9641000000000002</c:v>
                </c:pt>
                <c:pt idx="2708">
                  <c:v>4.9842000000000004</c:v>
                </c:pt>
                <c:pt idx="2709">
                  <c:v>4.9626999999999999</c:v>
                </c:pt>
                <c:pt idx="2710">
                  <c:v>4.9535</c:v>
                </c:pt>
                <c:pt idx="2711">
                  <c:v>4.9427000000000003</c:v>
                </c:pt>
                <c:pt idx="2712">
                  <c:v>5.0147000000000004</c:v>
                </c:pt>
                <c:pt idx="2713">
                  <c:v>5.0034999999999998</c:v>
                </c:pt>
                <c:pt idx="2714">
                  <c:v>#N/A</c:v>
                </c:pt>
                <c:pt idx="2715">
                  <c:v>5.0613999999999999</c:v>
                </c:pt>
                <c:pt idx="2716">
                  <c:v>5.1086999999999998</c:v>
                </c:pt>
                <c:pt idx="2717">
                  <c:v>5.0201000000000002</c:v>
                </c:pt>
                <c:pt idx="2718">
                  <c:v>4.9592000000000001</c:v>
                </c:pt>
                <c:pt idx="2719">
                  <c:v>4.9170999999999996</c:v>
                </c:pt>
                <c:pt idx="2720">
                  <c:v>4.9108000000000001</c:v>
                </c:pt>
                <c:pt idx="2721">
                  <c:v>4.9081999999999999</c:v>
                </c:pt>
                <c:pt idx="2722">
                  <c:v>4.9234999999999998</c:v>
                </c:pt>
                <c:pt idx="2723">
                  <c:v>4.8845999999999998</c:v>
                </c:pt>
                <c:pt idx="2724">
                  <c:v>4.8773</c:v>
                </c:pt>
                <c:pt idx="2725">
                  <c:v>4.8567</c:v>
                </c:pt>
                <c:pt idx="2726">
                  <c:v>4.8423999999999996</c:v>
                </c:pt>
                <c:pt idx="2727">
                  <c:v>4.8110999999999997</c:v>
                </c:pt>
                <c:pt idx="2728">
                  <c:v>4.8308999999999997</c:v>
                </c:pt>
                <c:pt idx="2729">
                  <c:v>#N/A</c:v>
                </c:pt>
                <c:pt idx="2730">
                  <c:v>4.7958999999999996</c:v>
                </c:pt>
                <c:pt idx="2731">
                  <c:v>4.7640000000000002</c:v>
                </c:pt>
                <c:pt idx="2732">
                  <c:v>4.7763999999999998</c:v>
                </c:pt>
                <c:pt idx="2733">
                  <c:v>4.7733999999999996</c:v>
                </c:pt>
                <c:pt idx="2734">
                  <c:v>4.7699999999999996</c:v>
                </c:pt>
                <c:pt idx="2735">
                  <c:v>4.8041999999999998</c:v>
                </c:pt>
                <c:pt idx="2736">
                  <c:v>4.8433000000000002</c:v>
                </c:pt>
                <c:pt idx="2737">
                  <c:v>4.8491</c:v>
                </c:pt>
                <c:pt idx="2738">
                  <c:v>4.8102</c:v>
                </c:pt>
                <c:pt idx="2739">
                  <c:v>4.79</c:v>
                </c:pt>
                <c:pt idx="2740">
                  <c:v>#N/A</c:v>
                </c:pt>
                <c:pt idx="2741">
                  <c:v>4.8574000000000002</c:v>
                </c:pt>
                <c:pt idx="2742">
                  <c:v>4.9249999999999998</c:v>
                </c:pt>
                <c:pt idx="2743">
                  <c:v>4.8621999999999996</c:v>
                </c:pt>
                <c:pt idx="2744">
                  <c:v>4.8651999999999997</c:v>
                </c:pt>
                <c:pt idx="2745">
                  <c:v>4.8822999999999999</c:v>
                </c:pt>
                <c:pt idx="2746">
                  <c:v>4.8148</c:v>
                </c:pt>
                <c:pt idx="2747">
                  <c:v>4.8131000000000004</c:v>
                </c:pt>
                <c:pt idx="2748">
                  <c:v>4.7988</c:v>
                </c:pt>
                <c:pt idx="2749">
                  <c:v>4.8249000000000004</c:v>
                </c:pt>
                <c:pt idx="2750">
                  <c:v>4.7984999999999998</c:v>
                </c:pt>
                <c:pt idx="2751">
                  <c:v>4.8022</c:v>
                </c:pt>
                <c:pt idx="2752">
                  <c:v>4.8074000000000003</c:v>
                </c:pt>
                <c:pt idx="2753">
                  <c:v>4.7679999999999998</c:v>
                </c:pt>
                <c:pt idx="2754">
                  <c:v>4.7309000000000001</c:v>
                </c:pt>
                <c:pt idx="2755">
                  <c:v>4.7442000000000002</c:v>
                </c:pt>
                <c:pt idx="2756">
                  <c:v>4.7355</c:v>
                </c:pt>
                <c:pt idx="2757">
                  <c:v>4.7179000000000002</c:v>
                </c:pt>
                <c:pt idx="2758">
                  <c:v>4.7305999999999999</c:v>
                </c:pt>
                <c:pt idx="2759">
                  <c:v>4.7407000000000004</c:v>
                </c:pt>
                <c:pt idx="2760">
                  <c:v>4.7824</c:v>
                </c:pt>
                <c:pt idx="2761">
                  <c:v>4.8140000000000001</c:v>
                </c:pt>
                <c:pt idx="2762">
                  <c:v>4.8819999999999997</c:v>
                </c:pt>
                <c:pt idx="2763">
                  <c:v>4.8548</c:v>
                </c:pt>
                <c:pt idx="2764">
                  <c:v>4.8971</c:v>
                </c:pt>
                <c:pt idx="2765">
                  <c:v>4.9082999999999997</c:v>
                </c:pt>
                <c:pt idx="2766">
                  <c:v>4.9020000000000001</c:v>
                </c:pt>
                <c:pt idx="2767">
                  <c:v>4.8452999999999999</c:v>
                </c:pt>
                <c:pt idx="2768">
                  <c:v>4.8944000000000001</c:v>
                </c:pt>
                <c:pt idx="2769">
                  <c:v>4.9554999999999998</c:v>
                </c:pt>
                <c:pt idx="2770">
                  <c:v>4.9752999999999998</c:v>
                </c:pt>
                <c:pt idx="2771">
                  <c:v>4.9660000000000002</c:v>
                </c:pt>
                <c:pt idx="2772">
                  <c:v>4.9836</c:v>
                </c:pt>
                <c:pt idx="2773">
                  <c:v>4.9649000000000001</c:v>
                </c:pt>
                <c:pt idx="2774">
                  <c:v>4.9863999999999997</c:v>
                </c:pt>
                <c:pt idx="2775">
                  <c:v>4.9370000000000003</c:v>
                </c:pt>
                <c:pt idx="2776">
                  <c:v>4.8788999999999998</c:v>
                </c:pt>
                <c:pt idx="2777">
                  <c:v>4.8825000000000003</c:v>
                </c:pt>
                <c:pt idx="2778">
                  <c:v>4.8765000000000001</c:v>
                </c:pt>
                <c:pt idx="2779">
                  <c:v>4.8930999999999996</c:v>
                </c:pt>
                <c:pt idx="2780">
                  <c:v>4.8566000000000003</c:v>
                </c:pt>
                <c:pt idx="2781">
                  <c:v>4.8592000000000004</c:v>
                </c:pt>
                <c:pt idx="2782">
                  <c:v>4.9324000000000003</c:v>
                </c:pt>
                <c:pt idx="2783">
                  <c:v>4.9424999999999999</c:v>
                </c:pt>
                <c:pt idx="2784">
                  <c:v>#N/A</c:v>
                </c:pt>
                <c:pt idx="2785">
                  <c:v>4.9642999999999997</c:v>
                </c:pt>
                <c:pt idx="2786">
                  <c:v>4.9690000000000003</c:v>
                </c:pt>
                <c:pt idx="2787">
                  <c:v>4.9767000000000001</c:v>
                </c:pt>
                <c:pt idx="2788">
                  <c:v>4.9762000000000004</c:v>
                </c:pt>
                <c:pt idx="2789">
                  <c:v>4.9345999999999997</c:v>
                </c:pt>
                <c:pt idx="2790">
                  <c:v>4.9423000000000004</c:v>
                </c:pt>
                <c:pt idx="2791">
                  <c:v>4.9053000000000004</c:v>
                </c:pt>
                <c:pt idx="2792">
                  <c:v>4.8669000000000002</c:v>
                </c:pt>
                <c:pt idx="2793">
                  <c:v>4.8673999999999999</c:v>
                </c:pt>
                <c:pt idx="2794">
                  <c:v>4.8468999999999998</c:v>
                </c:pt>
                <c:pt idx="2795">
                  <c:v>4.8586</c:v>
                </c:pt>
                <c:pt idx="2796">
                  <c:v>4.8471000000000002</c:v>
                </c:pt>
                <c:pt idx="2797">
                  <c:v>4.9211999999999998</c:v>
                </c:pt>
                <c:pt idx="2798">
                  <c:v>4.9127999999999998</c:v>
                </c:pt>
                <c:pt idx="2799">
                  <c:v>4.9637000000000002</c:v>
                </c:pt>
                <c:pt idx="2800">
                  <c:v>4.9835000000000003</c:v>
                </c:pt>
                <c:pt idx="2801">
                  <c:v>5.0564999999999998</c:v>
                </c:pt>
                <c:pt idx="2802">
                  <c:v>5.0357000000000003</c:v>
                </c:pt>
                <c:pt idx="2803">
                  <c:v>5.0021000000000004</c:v>
                </c:pt>
                <c:pt idx="2804">
                  <c:v>5.077</c:v>
                </c:pt>
                <c:pt idx="2805">
                  <c:v>5.1348000000000003</c:v>
                </c:pt>
                <c:pt idx="2806">
                  <c:v>5.1361999999999997</c:v>
                </c:pt>
                <c:pt idx="2807">
                  <c:v>5.1809000000000003</c:v>
                </c:pt>
                <c:pt idx="2808">
                  <c:v>5.1529999999999996</c:v>
                </c:pt>
                <c:pt idx="2809">
                  <c:v>#N/A</c:v>
                </c:pt>
                <c:pt idx="2810">
                  <c:v>5.0667999999999997</c:v>
                </c:pt>
                <c:pt idx="2811">
                  <c:v>5.0500999999999996</c:v>
                </c:pt>
                <c:pt idx="2812">
                  <c:v>5.0472000000000001</c:v>
                </c:pt>
                <c:pt idx="2813">
                  <c:v>5.0739999999999998</c:v>
                </c:pt>
                <c:pt idx="2814">
                  <c:v>5.0571000000000002</c:v>
                </c:pt>
                <c:pt idx="2815">
                  <c:v>5.0156999999999998</c:v>
                </c:pt>
                <c:pt idx="2816">
                  <c:v>5.0635000000000003</c:v>
                </c:pt>
                <c:pt idx="2817">
                  <c:v>5.0434999999999999</c:v>
                </c:pt>
                <c:pt idx="2818">
                  <c:v>5.0346000000000002</c:v>
                </c:pt>
                <c:pt idx="2819">
                  <c:v>5.0065999999999997</c:v>
                </c:pt>
                <c:pt idx="2820">
                  <c:v>4.9997999999999996</c:v>
                </c:pt>
                <c:pt idx="2821">
                  <c:v>4.9987000000000004</c:v>
                </c:pt>
                <c:pt idx="2822">
                  <c:v>5.0050999999999997</c:v>
                </c:pt>
                <c:pt idx="2823">
                  <c:v>4.9463999999999997</c:v>
                </c:pt>
                <c:pt idx="2824">
                  <c:v>5.0389999999999997</c:v>
                </c:pt>
                <c:pt idx="2825">
                  <c:v>5.0433000000000003</c:v>
                </c:pt>
                <c:pt idx="2826">
                  <c:v>5.0153999999999996</c:v>
                </c:pt>
                <c:pt idx="2827">
                  <c:v>4.9539</c:v>
                </c:pt>
                <c:pt idx="2828">
                  <c:v>4.8879000000000001</c:v>
                </c:pt>
                <c:pt idx="2829">
                  <c:v>4.8921000000000001</c:v>
                </c:pt>
                <c:pt idx="2830">
                  <c:v>4.8677000000000001</c:v>
                </c:pt>
                <c:pt idx="2831">
                  <c:v>4.8905000000000003</c:v>
                </c:pt>
                <c:pt idx="2832">
                  <c:v>4.9036999999999997</c:v>
                </c:pt>
                <c:pt idx="2833">
                  <c:v>#N/A</c:v>
                </c:pt>
                <c:pt idx="2834">
                  <c:v>4.9089999999999998</c:v>
                </c:pt>
                <c:pt idx="2835">
                  <c:v>4.8658000000000001</c:v>
                </c:pt>
                <c:pt idx="2836">
                  <c:v>4.8600000000000003</c:v>
                </c:pt>
                <c:pt idx="2837">
                  <c:v>4.8789999999999996</c:v>
                </c:pt>
                <c:pt idx="2838">
                  <c:v>4.8963999999999999</c:v>
                </c:pt>
                <c:pt idx="2839">
                  <c:v>4.8651999999999997</c:v>
                </c:pt>
                <c:pt idx="2840">
                  <c:v>4.8933</c:v>
                </c:pt>
                <c:pt idx="2841">
                  <c:v>4.8884999999999996</c:v>
                </c:pt>
                <c:pt idx="2842">
                  <c:v>#N/A</c:v>
                </c:pt>
                <c:pt idx="2843">
                  <c:v>4.899</c:v>
                </c:pt>
                <c:pt idx="2844">
                  <c:v>4.9058000000000002</c:v>
                </c:pt>
                <c:pt idx="2845">
                  <c:v>4.8613999999999997</c:v>
                </c:pt>
                <c:pt idx="2846">
                  <c:v>4.8962000000000003</c:v>
                </c:pt>
                <c:pt idx="2847">
                  <c:v>4.9297000000000004</c:v>
                </c:pt>
                <c:pt idx="2848">
                  <c:v>4.8860000000000001</c:v>
                </c:pt>
                <c:pt idx="2849">
                  <c:v>4.9292999999999996</c:v>
                </c:pt>
                <c:pt idx="2850">
                  <c:v>4.9482999999999997</c:v>
                </c:pt>
                <c:pt idx="2851">
                  <c:v>4.8986999999999998</c:v>
                </c:pt>
                <c:pt idx="2852">
                  <c:v>4.9042000000000003</c:v>
                </c:pt>
                <c:pt idx="2853">
                  <c:v>4.9324000000000003</c:v>
                </c:pt>
                <c:pt idx="2854">
                  <c:v>4.9404000000000003</c:v>
                </c:pt>
                <c:pt idx="2855">
                  <c:v>4.9634999999999998</c:v>
                </c:pt>
                <c:pt idx="2856">
                  <c:v>4.9721000000000002</c:v>
                </c:pt>
                <c:pt idx="2857">
                  <c:v>4.8975999999999997</c:v>
                </c:pt>
                <c:pt idx="2858">
                  <c:v>4.9390999999999998</c:v>
                </c:pt>
                <c:pt idx="2859">
                  <c:v>4.9363000000000001</c:v>
                </c:pt>
                <c:pt idx="2860">
                  <c:v>4.8638000000000003</c:v>
                </c:pt>
                <c:pt idx="2861">
                  <c:v>4.8906000000000001</c:v>
                </c:pt>
                <c:pt idx="2862">
                  <c:v>4.8742000000000001</c:v>
                </c:pt>
                <c:pt idx="2863">
                  <c:v>4.8578999999999999</c:v>
                </c:pt>
                <c:pt idx="2864">
                  <c:v>#N/A</c:v>
                </c:pt>
                <c:pt idx="2865">
                  <c:v>4.8259999999999996</c:v>
                </c:pt>
                <c:pt idx="2866">
                  <c:v>4.8320999999999996</c:v>
                </c:pt>
                <c:pt idx="2867">
                  <c:v>4.8513999999999999</c:v>
                </c:pt>
                <c:pt idx="2868">
                  <c:v>4.8521000000000001</c:v>
                </c:pt>
                <c:pt idx="2869">
                  <c:v>#N/A</c:v>
                </c:pt>
                <c:pt idx="2870">
                  <c:v>4.8943000000000003</c:v>
                </c:pt>
                <c:pt idx="2871">
                  <c:v>4.9238999999999997</c:v>
                </c:pt>
                <c:pt idx="2872">
                  <c:v>4.9142999999999999</c:v>
                </c:pt>
                <c:pt idx="2873">
                  <c:v>4.8743999999999996</c:v>
                </c:pt>
                <c:pt idx="2874">
                  <c:v>4.8745000000000003</c:v>
                </c:pt>
                <c:pt idx="2875">
                  <c:v>4.8956</c:v>
                </c:pt>
                <c:pt idx="2876">
                  <c:v>4.8929</c:v>
                </c:pt>
                <c:pt idx="2877">
                  <c:v>4.8837999999999999</c:v>
                </c:pt>
                <c:pt idx="2878">
                  <c:v>4.8536000000000001</c:v>
                </c:pt>
                <c:pt idx="2879">
                  <c:v>#N/A</c:v>
                </c:pt>
                <c:pt idx="2880">
                  <c:v>4.9162999999999997</c:v>
                </c:pt>
                <c:pt idx="2881">
                  <c:v>4.9279999999999999</c:v>
                </c:pt>
                <c:pt idx="2882">
                  <c:v>4.944</c:v>
                </c:pt>
                <c:pt idx="2883">
                  <c:v>4.9279999999999999</c:v>
                </c:pt>
                <c:pt idx="2884">
                  <c:v>4.9814999999999996</c:v>
                </c:pt>
                <c:pt idx="2885">
                  <c:v>4.9744000000000002</c:v>
                </c:pt>
                <c:pt idx="2886">
                  <c:v>4.9189999999999996</c:v>
                </c:pt>
                <c:pt idx="2887">
                  <c:v>4.9272</c:v>
                </c:pt>
                <c:pt idx="2888">
                  <c:v>4.9135</c:v>
                </c:pt>
                <c:pt idx="2889">
                  <c:v>4.9421999999999997</c:v>
                </c:pt>
                <c:pt idx="2890">
                  <c:v>4.9626999999999999</c:v>
                </c:pt>
                <c:pt idx="2891">
                  <c:v>4.9390000000000001</c:v>
                </c:pt>
                <c:pt idx="2892">
                  <c:v>4.9195000000000002</c:v>
                </c:pt>
                <c:pt idx="2893">
                  <c:v>4.97</c:v>
                </c:pt>
                <c:pt idx="2894">
                  <c:v>5.0018000000000002</c:v>
                </c:pt>
                <c:pt idx="2895">
                  <c:v>4.9539</c:v>
                </c:pt>
                <c:pt idx="2896">
                  <c:v>4.9627999999999997</c:v>
                </c:pt>
                <c:pt idx="2897">
                  <c:v>4.9939999999999998</c:v>
                </c:pt>
                <c:pt idx="2898">
                  <c:v>4.9678000000000004</c:v>
                </c:pt>
                <c:pt idx="2899">
                  <c:v>4.9535999999999998</c:v>
                </c:pt>
                <c:pt idx="2900">
                  <c:v>4.9535999999999998</c:v>
                </c:pt>
                <c:pt idx="2901">
                  <c:v>4.9653</c:v>
                </c:pt>
                <c:pt idx="2902">
                  <c:v>4.9739000000000004</c:v>
                </c:pt>
                <c:pt idx="2903">
                  <c:v>4.9702000000000002</c:v>
                </c:pt>
                <c:pt idx="2904">
                  <c:v>#N/A</c:v>
                </c:pt>
                <c:pt idx="2905">
                  <c:v>4.9324000000000003</c:v>
                </c:pt>
                <c:pt idx="2906">
                  <c:v>4.9276</c:v>
                </c:pt>
                <c:pt idx="2907">
                  <c:v>4.9408000000000003</c:v>
                </c:pt>
                <c:pt idx="2908">
                  <c:v>4.976</c:v>
                </c:pt>
                <c:pt idx="2909">
                  <c:v>4.9889999999999999</c:v>
                </c:pt>
                <c:pt idx="2910">
                  <c:v>4.9423000000000004</c:v>
                </c:pt>
                <c:pt idx="2911">
                  <c:v>4.952</c:v>
                </c:pt>
                <c:pt idx="2912">
                  <c:v>4.9710000000000001</c:v>
                </c:pt>
                <c:pt idx="2913">
                  <c:v>4.9482999999999997</c:v>
                </c:pt>
                <c:pt idx="2914">
                  <c:v>4.9428000000000001</c:v>
                </c:pt>
                <c:pt idx="2915">
                  <c:v>4.9565000000000001</c:v>
                </c:pt>
                <c:pt idx="2916">
                  <c:v>4.9351000000000003</c:v>
                </c:pt>
                <c:pt idx="2917">
                  <c:v>4.9318999999999997</c:v>
                </c:pt>
                <c:pt idx="2918">
                  <c:v>4.9766000000000004</c:v>
                </c:pt>
                <c:pt idx="2919">
                  <c:v>4.9678000000000004</c:v>
                </c:pt>
                <c:pt idx="2920">
                  <c:v>4.9820000000000002</c:v>
                </c:pt>
                <c:pt idx="2921">
                  <c:v>4.9763000000000002</c:v>
                </c:pt>
                <c:pt idx="2922">
                  <c:v>4.9812000000000003</c:v>
                </c:pt>
                <c:pt idx="2923">
                  <c:v>4.9947999999999997</c:v>
                </c:pt>
                <c:pt idx="2924">
                  <c:v>5.0194000000000001</c:v>
                </c:pt>
                <c:pt idx="2925">
                  <c:v>5.0213999999999999</c:v>
                </c:pt>
                <c:pt idx="2926">
                  <c:v>5.0041000000000002</c:v>
                </c:pt>
                <c:pt idx="2927">
                  <c:v>4.9785000000000004</c:v>
                </c:pt>
                <c:pt idx="2928">
                  <c:v>4.9871999999999996</c:v>
                </c:pt>
                <c:pt idx="2929">
                  <c:v>4.9859</c:v>
                </c:pt>
                <c:pt idx="2930">
                  <c:v>4.9909999999999997</c:v>
                </c:pt>
                <c:pt idx="2931">
                  <c:v>4.9756</c:v>
                </c:pt>
                <c:pt idx="2932">
                  <c:v>5.0042</c:v>
                </c:pt>
                <c:pt idx="2933">
                  <c:v>5.0152999999999999</c:v>
                </c:pt>
                <c:pt idx="2934">
                  <c:v>5.0670000000000002</c:v>
                </c:pt>
                <c:pt idx="2935">
                  <c:v>5.0528000000000004</c:v>
                </c:pt>
                <c:pt idx="2936">
                  <c:v>5.0621</c:v>
                </c:pt>
                <c:pt idx="2937">
                  <c:v>5.0086000000000004</c:v>
                </c:pt>
                <c:pt idx="2938">
                  <c:v>5.0637999999999996</c:v>
                </c:pt>
                <c:pt idx="2939">
                  <c:v>5.0292000000000003</c:v>
                </c:pt>
                <c:pt idx="2940">
                  <c:v>5.0049000000000001</c:v>
                </c:pt>
                <c:pt idx="2941">
                  <c:v>5.0735999999999999</c:v>
                </c:pt>
                <c:pt idx="2942">
                  <c:v>5.0762999999999998</c:v>
                </c:pt>
                <c:pt idx="2943">
                  <c:v>5.1374000000000004</c:v>
                </c:pt>
                <c:pt idx="2944">
                  <c:v>5.1791</c:v>
                </c:pt>
                <c:pt idx="2945">
                  <c:v>5.2679</c:v>
                </c:pt>
                <c:pt idx="2946">
                  <c:v>5.2401</c:v>
                </c:pt>
                <c:pt idx="2947">
                  <c:v>5.2567000000000004</c:v>
                </c:pt>
                <c:pt idx="2948">
                  <c:v>5.2103000000000002</c:v>
                </c:pt>
                <c:pt idx="2949">
                  <c:v>5.2089999999999996</c:v>
                </c:pt>
                <c:pt idx="2950">
                  <c:v>5.1919000000000004</c:v>
                </c:pt>
                <c:pt idx="2951">
                  <c:v>5.157</c:v>
                </c:pt>
                <c:pt idx="2952">
                  <c:v>5.1642999999999999</c:v>
                </c:pt>
                <c:pt idx="2953">
                  <c:v>5.1143000000000001</c:v>
                </c:pt>
                <c:pt idx="2954">
                  <c:v>5.1169000000000002</c:v>
                </c:pt>
                <c:pt idx="2955">
                  <c:v>5.1764000000000001</c:v>
                </c:pt>
                <c:pt idx="2956">
                  <c:v>5.1936</c:v>
                </c:pt>
                <c:pt idx="2957">
                  <c:v>5.1131000000000002</c:v>
                </c:pt>
                <c:pt idx="2958">
                  <c:v>5.0720000000000001</c:v>
                </c:pt>
                <c:pt idx="2959">
                  <c:v>5.0648</c:v>
                </c:pt>
                <c:pt idx="2960">
                  <c:v>5.0655999999999999</c:v>
                </c:pt>
                <c:pt idx="2961">
                  <c:v>5.0644999999999998</c:v>
                </c:pt>
                <c:pt idx="2962">
                  <c:v>5.1567999999999996</c:v>
                </c:pt>
                <c:pt idx="2963">
                  <c:v>5.1544999999999996</c:v>
                </c:pt>
                <c:pt idx="2964">
                  <c:v>5.1604999999999999</c:v>
                </c:pt>
                <c:pt idx="2965">
                  <c:v>5.1348000000000003</c:v>
                </c:pt>
                <c:pt idx="2966">
                  <c:v>5.1298000000000004</c:v>
                </c:pt>
                <c:pt idx="2967">
                  <c:v>5.1276999999999999</c:v>
                </c:pt>
                <c:pt idx="2968">
                  <c:v>5.1154999999999999</c:v>
                </c:pt>
                <c:pt idx="2969">
                  <c:v>5.0970000000000004</c:v>
                </c:pt>
                <c:pt idx="2970">
                  <c:v>5.1123000000000003</c:v>
                </c:pt>
                <c:pt idx="2971">
                  <c:v>5.1459999999999999</c:v>
                </c:pt>
                <c:pt idx="2972">
                  <c:v>5.15</c:v>
                </c:pt>
                <c:pt idx="2973">
                  <c:v>5.1490999999999998</c:v>
                </c:pt>
                <c:pt idx="2974">
                  <c:v>#N/A</c:v>
                </c:pt>
                <c:pt idx="2975">
                  <c:v>5.1540999999999997</c:v>
                </c:pt>
                <c:pt idx="2976">
                  <c:v>5.2030000000000003</c:v>
                </c:pt>
                <c:pt idx="2977">
                  <c:v>5.2034000000000002</c:v>
                </c:pt>
                <c:pt idx="2978">
                  <c:v>5.2412999999999998</c:v>
                </c:pt>
                <c:pt idx="2979">
                  <c:v>5.2344999999999997</c:v>
                </c:pt>
                <c:pt idx="2980">
                  <c:v>5.2887000000000004</c:v>
                </c:pt>
                <c:pt idx="2981">
                  <c:v>5.2824</c:v>
                </c:pt>
                <c:pt idx="2982">
                  <c:v>5.2549000000000001</c:v>
                </c:pt>
                <c:pt idx="2983">
                  <c:v>5.2731000000000003</c:v>
                </c:pt>
                <c:pt idx="2984">
                  <c:v>5.3644999999999996</c:v>
                </c:pt>
                <c:pt idx="2985">
                  <c:v>5.3529</c:v>
                </c:pt>
                <c:pt idx="2986">
                  <c:v>5.3920000000000003</c:v>
                </c:pt>
                <c:pt idx="2987">
                  <c:v>5.3776999999999999</c:v>
                </c:pt>
                <c:pt idx="2988">
                  <c:v>5.3559000000000001</c:v>
                </c:pt>
                <c:pt idx="2989">
                  <c:v>5.4173</c:v>
                </c:pt>
                <c:pt idx="2990">
                  <c:v>5.4054000000000002</c:v>
                </c:pt>
                <c:pt idx="2991">
                  <c:v>#N/A</c:v>
                </c:pt>
                <c:pt idx="2992">
                  <c:v>5.4470999999999998</c:v>
                </c:pt>
                <c:pt idx="2993">
                  <c:v>5.4539</c:v>
                </c:pt>
                <c:pt idx="2994">
                  <c:v>5.4024999999999999</c:v>
                </c:pt>
                <c:pt idx="2995">
                  <c:v>5.4358000000000004</c:v>
                </c:pt>
                <c:pt idx="2996">
                  <c:v>5.5080999999999998</c:v>
                </c:pt>
                <c:pt idx="2997">
                  <c:v>5.5294999999999996</c:v>
                </c:pt>
                <c:pt idx="2998">
                  <c:v>5.5595999999999997</c:v>
                </c:pt>
                <c:pt idx="2999">
                  <c:v>5.5887000000000002</c:v>
                </c:pt>
                <c:pt idx="3000">
                  <c:v>5.6768000000000001</c:v>
                </c:pt>
                <c:pt idx="3001">
                  <c:v>5.5724</c:v>
                </c:pt>
                <c:pt idx="3002">
                  <c:v>#N/A</c:v>
                </c:pt>
                <c:pt idx="3003">
                  <c:v>5.4802</c:v>
                </c:pt>
                <c:pt idx="3004">
                  <c:v>5.4587000000000003</c:v>
                </c:pt>
                <c:pt idx="3005">
                  <c:v>5.4316000000000004</c:v>
                </c:pt>
                <c:pt idx="3006">
                  <c:v>5.4029999999999996</c:v>
                </c:pt>
                <c:pt idx="3007">
                  <c:v>5.4264999999999999</c:v>
                </c:pt>
                <c:pt idx="3008">
                  <c:v>5.4558999999999997</c:v>
                </c:pt>
                <c:pt idx="3009">
                  <c:v>5.4382999999999999</c:v>
                </c:pt>
                <c:pt idx="3010">
                  <c:v>5.4565999999999999</c:v>
                </c:pt>
                <c:pt idx="3011">
                  <c:v>5.4768999999999997</c:v>
                </c:pt>
                <c:pt idx="3012">
                  <c:v>5.5395000000000003</c:v>
                </c:pt>
                <c:pt idx="3013">
                  <c:v>5.5568999999999997</c:v>
                </c:pt>
                <c:pt idx="3014">
                  <c:v>5.5484999999999998</c:v>
                </c:pt>
                <c:pt idx="3015">
                  <c:v>5.5685000000000002</c:v>
                </c:pt>
                <c:pt idx="3016">
                  <c:v>5.6352000000000002</c:v>
                </c:pt>
                <c:pt idx="3017">
                  <c:v>5.6254</c:v>
                </c:pt>
                <c:pt idx="3018">
                  <c:v>5.6551</c:v>
                </c:pt>
                <c:pt idx="3019">
                  <c:v>5.6513999999999998</c:v>
                </c:pt>
                <c:pt idx="3020">
                  <c:v>5.6543000000000001</c:v>
                </c:pt>
                <c:pt idx="3021">
                  <c:v>5.6627999999999998</c:v>
                </c:pt>
                <c:pt idx="3022">
                  <c:v>5.6935000000000002</c:v>
                </c:pt>
                <c:pt idx="3023">
                  <c:v>5.7359</c:v>
                </c:pt>
                <c:pt idx="3024">
                  <c:v>5.7496</c:v>
                </c:pt>
                <c:pt idx="3025">
                  <c:v>5.6409000000000002</c:v>
                </c:pt>
                <c:pt idx="3026">
                  <c:v>5.6</c:v>
                </c:pt>
                <c:pt idx="3027">
                  <c:v>5.6012000000000004</c:v>
                </c:pt>
                <c:pt idx="3028">
                  <c:v>5.5099</c:v>
                </c:pt>
                <c:pt idx="3029">
                  <c:v>5.5057999999999998</c:v>
                </c:pt>
                <c:pt idx="3030">
                  <c:v>5.4866999999999999</c:v>
                </c:pt>
                <c:pt idx="3031">
                  <c:v>5.4577</c:v>
                </c:pt>
                <c:pt idx="3032">
                  <c:v>5.4610000000000003</c:v>
                </c:pt>
                <c:pt idx="3033">
                  <c:v>5.4751000000000003</c:v>
                </c:pt>
                <c:pt idx="3034">
                  <c:v>5.4047999999999998</c:v>
                </c:pt>
                <c:pt idx="3035">
                  <c:v>5.4726999999999997</c:v>
                </c:pt>
                <c:pt idx="3036">
                  <c:v>5.4737</c:v>
                </c:pt>
                <c:pt idx="3037">
                  <c:v>5.5674999999999999</c:v>
                </c:pt>
                <c:pt idx="3038">
                  <c:v>5.5102000000000002</c:v>
                </c:pt>
                <c:pt idx="3039">
                  <c:v>5.4980000000000002</c:v>
                </c:pt>
                <c:pt idx="3040">
                  <c:v>5.5042999999999997</c:v>
                </c:pt>
                <c:pt idx="3041">
                  <c:v>5.5350999999999999</c:v>
                </c:pt>
                <c:pt idx="3042">
                  <c:v>5.6355000000000004</c:v>
                </c:pt>
                <c:pt idx="3043">
                  <c:v>5.6193</c:v>
                </c:pt>
                <c:pt idx="3044">
                  <c:v>#N/A</c:v>
                </c:pt>
                <c:pt idx="3045">
                  <c:v>5.649</c:v>
                </c:pt>
                <c:pt idx="3046">
                  <c:v>5.6402999999999999</c:v>
                </c:pt>
                <c:pt idx="3047">
                  <c:v>5.5923999999999996</c:v>
                </c:pt>
                <c:pt idx="3048">
                  <c:v>5.5884</c:v>
                </c:pt>
                <c:pt idx="3049">
                  <c:v>5.6041999999999996</c:v>
                </c:pt>
                <c:pt idx="3050">
                  <c:v>5.6482999999999999</c:v>
                </c:pt>
                <c:pt idx="3051">
                  <c:v>5.6481000000000003</c:v>
                </c:pt>
                <c:pt idx="3052">
                  <c:v>5.6498999999999997</c:v>
                </c:pt>
                <c:pt idx="3053">
                  <c:v>5.5495000000000001</c:v>
                </c:pt>
                <c:pt idx="3054">
                  <c:v>5.5103999999999997</c:v>
                </c:pt>
                <c:pt idx="3055">
                  <c:v>5.5012999999999996</c:v>
                </c:pt>
                <c:pt idx="3056">
                  <c:v>5.4824999999999999</c:v>
                </c:pt>
                <c:pt idx="3057">
                  <c:v>5.4047999999999998</c:v>
                </c:pt>
                <c:pt idx="3058">
                  <c:v>5.4894999999999996</c:v>
                </c:pt>
                <c:pt idx="3059">
                  <c:v>5.5353000000000003</c:v>
                </c:pt>
                <c:pt idx="3060">
                  <c:v>5.4660000000000002</c:v>
                </c:pt>
                <c:pt idx="3061">
                  <c:v>5.4809000000000001</c:v>
                </c:pt>
                <c:pt idx="3062">
                  <c:v>5.4332000000000003</c:v>
                </c:pt>
                <c:pt idx="3063">
                  <c:v>5.4318</c:v>
                </c:pt>
                <c:pt idx="3064">
                  <c:v>5.4508999999999999</c:v>
                </c:pt>
                <c:pt idx="3065">
                  <c:v>5.4451000000000001</c:v>
                </c:pt>
                <c:pt idx="3066">
                  <c:v>5.4363000000000001</c:v>
                </c:pt>
                <c:pt idx="3067">
                  <c:v>5.4916</c:v>
                </c:pt>
                <c:pt idx="3068">
                  <c:v>5.4584999999999999</c:v>
                </c:pt>
                <c:pt idx="3069">
                  <c:v>5.4859</c:v>
                </c:pt>
                <c:pt idx="3070">
                  <c:v>5.5297000000000001</c:v>
                </c:pt>
                <c:pt idx="3071">
                  <c:v>5.5823</c:v>
                </c:pt>
                <c:pt idx="3072">
                  <c:v>5.5823999999999998</c:v>
                </c:pt>
                <c:pt idx="3073">
                  <c:v>5.6345999999999998</c:v>
                </c:pt>
                <c:pt idx="3074">
                  <c:v>#N/A</c:v>
                </c:pt>
                <c:pt idx="3075">
                  <c:v>5.6445999999999996</c:v>
                </c:pt>
                <c:pt idx="3076">
                  <c:v>5.6601999999999997</c:v>
                </c:pt>
                <c:pt idx="3077">
                  <c:v>5.6764000000000001</c:v>
                </c:pt>
                <c:pt idx="3078">
                  <c:v>5.6787000000000001</c:v>
                </c:pt>
                <c:pt idx="3079">
                  <c:v>5.7026000000000003</c:v>
                </c:pt>
                <c:pt idx="3080">
                  <c:v>5.6913999999999998</c:v>
                </c:pt>
                <c:pt idx="3081">
                  <c:v>5.7045000000000003</c:v>
                </c:pt>
                <c:pt idx="3082">
                  <c:v>5.7068000000000003</c:v>
                </c:pt>
                <c:pt idx="3083">
                  <c:v>5.7018000000000004</c:v>
                </c:pt>
                <c:pt idx="3084">
                  <c:v>5.7062999999999997</c:v>
                </c:pt>
                <c:pt idx="3085">
                  <c:v>5.7248000000000001</c:v>
                </c:pt>
                <c:pt idx="3086">
                  <c:v>5.7779999999999996</c:v>
                </c:pt>
                <c:pt idx="3087">
                  <c:v>5.7887000000000004</c:v>
                </c:pt>
                <c:pt idx="3088">
                  <c:v>5.8292000000000002</c:v>
                </c:pt>
                <c:pt idx="3089">
                  <c:v>5.7706999999999997</c:v>
                </c:pt>
                <c:pt idx="3090">
                  <c:v>5.7720000000000002</c:v>
                </c:pt>
                <c:pt idx="3091">
                  <c:v>5.7042999999999999</c:v>
                </c:pt>
                <c:pt idx="3092">
                  <c:v>5.7027999999999999</c:v>
                </c:pt>
                <c:pt idx="3093">
                  <c:v>5.7812999999999999</c:v>
                </c:pt>
                <c:pt idx="3094">
                  <c:v>#N/A</c:v>
                </c:pt>
                <c:pt idx="3095">
                  <c:v>5.7778999999999998</c:v>
                </c:pt>
                <c:pt idx="3096">
                  <c:v>5.8127000000000004</c:v>
                </c:pt>
                <c:pt idx="3097">
                  <c:v>5.7770999999999999</c:v>
                </c:pt>
                <c:pt idx="3098">
                  <c:v>5.7946999999999997</c:v>
                </c:pt>
                <c:pt idx="3099">
                  <c:v>5.7453000000000003</c:v>
                </c:pt>
                <c:pt idx="3100">
                  <c:v>5.7645</c:v>
                </c:pt>
                <c:pt idx="3101">
                  <c:v>5.7725999999999997</c:v>
                </c:pt>
                <c:pt idx="3102">
                  <c:v>5.8278999999999996</c:v>
                </c:pt>
                <c:pt idx="3103">
                  <c:v>5.8040000000000003</c:v>
                </c:pt>
                <c:pt idx="3104">
                  <c:v>5.8114999999999997</c:v>
                </c:pt>
                <c:pt idx="3105">
                  <c:v>5.8089000000000004</c:v>
                </c:pt>
                <c:pt idx="3106">
                  <c:v>5.8720999999999997</c:v>
                </c:pt>
                <c:pt idx="3107">
                  <c:v>#N/A</c:v>
                </c:pt>
                <c:pt idx="3108">
                  <c:v>5.9955999999999996</c:v>
                </c:pt>
                <c:pt idx="3109">
                  <c:v>6.0740999999999996</c:v>
                </c:pt>
                <c:pt idx="3110">
                  <c:v>6.0650000000000004</c:v>
                </c:pt>
                <c:pt idx="3111">
                  <c:v>6.0330000000000004</c:v>
                </c:pt>
                <c:pt idx="3112">
                  <c:v>5.9744999999999999</c:v>
                </c:pt>
                <c:pt idx="3113">
                  <c:v>6.0739000000000001</c:v>
                </c:pt>
                <c:pt idx="3114">
                  <c:v>6.0648</c:v>
                </c:pt>
                <c:pt idx="3115">
                  <c:v>6.0548999999999999</c:v>
                </c:pt>
                <c:pt idx="3116">
                  <c:v>6.0090000000000003</c:v>
                </c:pt>
                <c:pt idx="3117">
                  <c:v>6.0096999999999996</c:v>
                </c:pt>
                <c:pt idx="3118">
                  <c:v>6.0644999999999998</c:v>
                </c:pt>
                <c:pt idx="3119">
                  <c:v>6.0579000000000001</c:v>
                </c:pt>
                <c:pt idx="3120">
                  <c:v>6.1121999999999996</c:v>
                </c:pt>
                <c:pt idx="3121">
                  <c:v>6.1905999999999999</c:v>
                </c:pt>
                <c:pt idx="3122">
                  <c:v>6.1414</c:v>
                </c:pt>
                <c:pt idx="3123">
                  <c:v>6.0815000000000001</c:v>
                </c:pt>
                <c:pt idx="3124">
                  <c:v>6.1783999999999999</c:v>
                </c:pt>
                <c:pt idx="3125">
                  <c:v>6.1905999999999999</c:v>
                </c:pt>
                <c:pt idx="3126">
                  <c:v>#N/A</c:v>
                </c:pt>
                <c:pt idx="3127">
                  <c:v>6.157</c:v>
                </c:pt>
                <c:pt idx="3128">
                  <c:v>6.2020999999999997</c:v>
                </c:pt>
                <c:pt idx="3129">
                  <c:v>6.2012999999999998</c:v>
                </c:pt>
                <c:pt idx="3130">
                  <c:v>6.1840000000000002</c:v>
                </c:pt>
                <c:pt idx="3131">
                  <c:v>#N/A</c:v>
                </c:pt>
                <c:pt idx="3132">
                  <c:v>6.1555999999999997</c:v>
                </c:pt>
                <c:pt idx="3133">
                  <c:v>6.1759000000000004</c:v>
                </c:pt>
                <c:pt idx="3134">
                  <c:v>6.1086</c:v>
                </c:pt>
                <c:pt idx="3135">
                  <c:v>6.0640999999999998</c:v>
                </c:pt>
                <c:pt idx="3136">
                  <c:v>6.1280000000000001</c:v>
                </c:pt>
                <c:pt idx="3137">
                  <c:v>6.0690999999999997</c:v>
                </c:pt>
                <c:pt idx="3138">
                  <c:v>6.1123000000000003</c:v>
                </c:pt>
                <c:pt idx="3139">
                  <c:v>6.1089000000000002</c:v>
                </c:pt>
                <c:pt idx="3140">
                  <c:v>6.0506000000000002</c:v>
                </c:pt>
                <c:pt idx="3141">
                  <c:v>6.0465999999999998</c:v>
                </c:pt>
                <c:pt idx="3142">
                  <c:v>6.0448000000000004</c:v>
                </c:pt>
                <c:pt idx="3143">
                  <c:v>6.0368000000000004</c:v>
                </c:pt>
                <c:pt idx="3144">
                  <c:v>#N/A</c:v>
                </c:pt>
                <c:pt idx="3145">
                  <c:v>6.0274999999999999</c:v>
                </c:pt>
                <c:pt idx="3146">
                  <c:v>5.9234</c:v>
                </c:pt>
                <c:pt idx="3147">
                  <c:v>5.9059999999999997</c:v>
                </c:pt>
                <c:pt idx="3148">
                  <c:v>5.8811</c:v>
                </c:pt>
                <c:pt idx="3149">
                  <c:v>5.9156000000000004</c:v>
                </c:pt>
                <c:pt idx="3150">
                  <c:v>5.8596000000000004</c:v>
                </c:pt>
                <c:pt idx="3151">
                  <c:v>5.8810000000000002</c:v>
                </c:pt>
                <c:pt idx="3152">
                  <c:v>5.8959999999999999</c:v>
                </c:pt>
                <c:pt idx="3153">
                  <c:v>5.8369999999999997</c:v>
                </c:pt>
                <c:pt idx="3154">
                  <c:v>5.8322000000000003</c:v>
                </c:pt>
                <c:pt idx="3155">
                  <c:v>5.7598000000000003</c:v>
                </c:pt>
                <c:pt idx="3156">
                  <c:v>5.7986000000000004</c:v>
                </c:pt>
                <c:pt idx="3157">
                  <c:v>5.7735000000000003</c:v>
                </c:pt>
                <c:pt idx="3158">
                  <c:v>5.7849000000000004</c:v>
                </c:pt>
                <c:pt idx="3159">
                  <c:v>5.7754000000000003</c:v>
                </c:pt>
                <c:pt idx="3160">
                  <c:v>5.7621000000000002</c:v>
                </c:pt>
                <c:pt idx="3161">
                  <c:v>5.76</c:v>
                </c:pt>
                <c:pt idx="3162">
                  <c:v>5.7622999999999998</c:v>
                </c:pt>
                <c:pt idx="3163">
                  <c:v>5.7152000000000003</c:v>
                </c:pt>
                <c:pt idx="3164">
                  <c:v>#N/A</c:v>
                </c:pt>
                <c:pt idx="3165">
                  <c:v>5.6879999999999997</c:v>
                </c:pt>
                <c:pt idx="3166">
                  <c:v>5.7142999999999997</c:v>
                </c:pt>
                <c:pt idx="3167">
                  <c:v>5.6970000000000001</c:v>
                </c:pt>
                <c:pt idx="3168">
                  <c:v>5.6976000000000004</c:v>
                </c:pt>
                <c:pt idx="3169">
                  <c:v>5.7324999999999999</c:v>
                </c:pt>
                <c:pt idx="3170">
                  <c:v>5.7676999999999996</c:v>
                </c:pt>
                <c:pt idx="3171">
                  <c:v>5.78</c:v>
                </c:pt>
                <c:pt idx="3172">
                  <c:v>5.8281999999999998</c:v>
                </c:pt>
                <c:pt idx="3173">
                  <c:v>5.8834999999999997</c:v>
                </c:pt>
                <c:pt idx="3174">
                  <c:v>5.8852000000000002</c:v>
                </c:pt>
                <c:pt idx="3175">
                  <c:v>5.8872</c:v>
                </c:pt>
                <c:pt idx="3176">
                  <c:v>5.8076999999999996</c:v>
                </c:pt>
                <c:pt idx="3177">
                  <c:v>5.7785000000000002</c:v>
                </c:pt>
                <c:pt idx="3178">
                  <c:v>5.7872000000000003</c:v>
                </c:pt>
                <c:pt idx="3179">
                  <c:v>5.7964000000000002</c:v>
                </c:pt>
                <c:pt idx="3180">
                  <c:v>5.8247</c:v>
                </c:pt>
                <c:pt idx="3181">
                  <c:v>5.8208000000000002</c:v>
                </c:pt>
                <c:pt idx="3182">
                  <c:v>5.8032000000000004</c:v>
                </c:pt>
                <c:pt idx="3183">
                  <c:v>5.7298999999999998</c:v>
                </c:pt>
                <c:pt idx="3184">
                  <c:v>5.6874000000000002</c:v>
                </c:pt>
                <c:pt idx="3185">
                  <c:v>5.6714000000000002</c:v>
                </c:pt>
                <c:pt idx="3186">
                  <c:v>5.6494</c:v>
                </c:pt>
                <c:pt idx="3187">
                  <c:v>5.673</c:v>
                </c:pt>
                <c:pt idx="3188">
                  <c:v>5.7241999999999997</c:v>
                </c:pt>
                <c:pt idx="3189">
                  <c:v>5.7294999999999998</c:v>
                </c:pt>
                <c:pt idx="3190">
                  <c:v>5.6837</c:v>
                </c:pt>
                <c:pt idx="3191">
                  <c:v>5.7385999999999999</c:v>
                </c:pt>
                <c:pt idx="3192">
                  <c:v>5.7339000000000002</c:v>
                </c:pt>
                <c:pt idx="3193">
                  <c:v>5.7671999999999999</c:v>
                </c:pt>
                <c:pt idx="3194">
                  <c:v>5.7404999999999999</c:v>
                </c:pt>
                <c:pt idx="3195">
                  <c:v>5.6874000000000002</c:v>
                </c:pt>
                <c:pt idx="3196">
                  <c:v>5.7004000000000001</c:v>
                </c:pt>
                <c:pt idx="3197">
                  <c:v>5.6021999999999998</c:v>
                </c:pt>
                <c:pt idx="3198">
                  <c:v>5.8038999999999996</c:v>
                </c:pt>
                <c:pt idx="3199">
                  <c:v>5.9241999999999999</c:v>
                </c:pt>
                <c:pt idx="3200">
                  <c:v>5.9878</c:v>
                </c:pt>
                <c:pt idx="3201">
                  <c:v>6.0541999999999998</c:v>
                </c:pt>
                <c:pt idx="3202">
                  <c:v>5.9428999999999998</c:v>
                </c:pt>
                <c:pt idx="3203">
                  <c:v>5.8780999999999999</c:v>
                </c:pt>
                <c:pt idx="3204">
                  <c:v>5.8648999999999996</c:v>
                </c:pt>
                <c:pt idx="3205">
                  <c:v>5.8808999999999996</c:v>
                </c:pt>
                <c:pt idx="3206">
                  <c:v>5.8609999999999998</c:v>
                </c:pt>
                <c:pt idx="3207">
                  <c:v>5.8308</c:v>
                </c:pt>
                <c:pt idx="3208">
                  <c:v>5.8067000000000002</c:v>
                </c:pt>
                <c:pt idx="3209">
                  <c:v>5.8067000000000002</c:v>
                </c:pt>
                <c:pt idx="3210">
                  <c:v>5.7392000000000003</c:v>
                </c:pt>
                <c:pt idx="3211">
                  <c:v>5.6969000000000003</c:v>
                </c:pt>
                <c:pt idx="3212">
                  <c:v>5.6708999999999996</c:v>
                </c:pt>
                <c:pt idx="3213">
                  <c:v>5.681</c:v>
                </c:pt>
                <c:pt idx="3214">
                  <c:v>5.6776999999999997</c:v>
                </c:pt>
                <c:pt idx="3215">
                  <c:v>5.633</c:v>
                </c:pt>
                <c:pt idx="3216">
                  <c:v>5.6612</c:v>
                </c:pt>
                <c:pt idx="3217">
                  <c:v>5.6729000000000003</c:v>
                </c:pt>
                <c:pt idx="3218">
                  <c:v>5.6485000000000003</c:v>
                </c:pt>
                <c:pt idx="3219">
                  <c:v>#N/A</c:v>
                </c:pt>
              </c:numCache>
            </c:numRef>
          </c:val>
          <c:smooth val="0"/>
          <c:extLst>
            <c:ext xmlns:c16="http://schemas.microsoft.com/office/drawing/2014/chart" uri="{C3380CC4-5D6E-409C-BE32-E72D297353CC}">
              <c16:uniqueId val="{00000000-27B7-4EFA-BF7E-056898A2EC78}"/>
            </c:ext>
          </c:extLst>
        </c:ser>
        <c:dLbls>
          <c:showLegendKey val="0"/>
          <c:showVal val="0"/>
          <c:showCatName val="0"/>
          <c:showSerName val="0"/>
          <c:showPercent val="0"/>
          <c:showBubbleSize val="0"/>
        </c:dLbls>
        <c:marker val="1"/>
        <c:smooth val="0"/>
        <c:axId val="14925584"/>
        <c:axId val="6626960"/>
      </c:lineChart>
      <c:lineChart>
        <c:grouping val="standard"/>
        <c:varyColors val="0"/>
        <c:ser>
          <c:idx val="1"/>
          <c:order val="1"/>
          <c:tx>
            <c:strRef>
              <c:f>'BR FX vs Yields (2)'!$N$15</c:f>
              <c:strCache>
                <c:ptCount val="1"/>
                <c:pt idx="0">
                  <c:v>Brazil 10-Year Bond Yield, % (RHS)</c:v>
                </c:pt>
              </c:strCache>
            </c:strRef>
          </c:tx>
          <c:spPr>
            <a:ln w="19050" cap="rnd">
              <a:solidFill>
                <a:srgbClr val="0057B7"/>
              </a:solidFill>
              <a:round/>
            </a:ln>
            <a:effectLst/>
          </c:spPr>
          <c:marker>
            <c:symbol val="none"/>
          </c:marker>
          <c:cat>
            <c:numRef>
              <c:f>'BR FX vs Yields (2)'!$L$16:$L$3339</c:f>
              <c:numCache>
                <c:formatCode>dd"-"mmm"-"yy</c:formatCode>
                <c:ptCount val="3324"/>
                <c:pt idx="0">
                  <c:v>41275</c:v>
                </c:pt>
                <c:pt idx="1">
                  <c:v>41276</c:v>
                </c:pt>
                <c:pt idx="2">
                  <c:v>41277</c:v>
                </c:pt>
                <c:pt idx="3">
                  <c:v>41278</c:v>
                </c:pt>
                <c:pt idx="4">
                  <c:v>41281</c:v>
                </c:pt>
                <c:pt idx="5">
                  <c:v>41282</c:v>
                </c:pt>
                <c:pt idx="6">
                  <c:v>41283</c:v>
                </c:pt>
                <c:pt idx="7">
                  <c:v>41284</c:v>
                </c:pt>
                <c:pt idx="8">
                  <c:v>41285</c:v>
                </c:pt>
                <c:pt idx="9">
                  <c:v>41288</c:v>
                </c:pt>
                <c:pt idx="10">
                  <c:v>41289</c:v>
                </c:pt>
                <c:pt idx="11">
                  <c:v>41290</c:v>
                </c:pt>
                <c:pt idx="12">
                  <c:v>41291</c:v>
                </c:pt>
                <c:pt idx="13">
                  <c:v>41292</c:v>
                </c:pt>
                <c:pt idx="14">
                  <c:v>41295</c:v>
                </c:pt>
                <c:pt idx="15">
                  <c:v>41296</c:v>
                </c:pt>
                <c:pt idx="16">
                  <c:v>41297</c:v>
                </c:pt>
                <c:pt idx="17">
                  <c:v>41298</c:v>
                </c:pt>
                <c:pt idx="18">
                  <c:v>41299</c:v>
                </c:pt>
                <c:pt idx="19">
                  <c:v>41302</c:v>
                </c:pt>
                <c:pt idx="20">
                  <c:v>41303</c:v>
                </c:pt>
                <c:pt idx="21">
                  <c:v>41304</c:v>
                </c:pt>
                <c:pt idx="22">
                  <c:v>41305</c:v>
                </c:pt>
                <c:pt idx="23">
                  <c:v>41306</c:v>
                </c:pt>
                <c:pt idx="24">
                  <c:v>41309</c:v>
                </c:pt>
                <c:pt idx="25">
                  <c:v>41310</c:v>
                </c:pt>
                <c:pt idx="26">
                  <c:v>41311</c:v>
                </c:pt>
                <c:pt idx="27">
                  <c:v>41312</c:v>
                </c:pt>
                <c:pt idx="28">
                  <c:v>41313</c:v>
                </c:pt>
                <c:pt idx="29">
                  <c:v>41316</c:v>
                </c:pt>
                <c:pt idx="30">
                  <c:v>41317</c:v>
                </c:pt>
                <c:pt idx="31">
                  <c:v>41318</c:v>
                </c:pt>
                <c:pt idx="32">
                  <c:v>41319</c:v>
                </c:pt>
                <c:pt idx="33">
                  <c:v>41320</c:v>
                </c:pt>
                <c:pt idx="34">
                  <c:v>41323</c:v>
                </c:pt>
                <c:pt idx="35">
                  <c:v>41324</c:v>
                </c:pt>
                <c:pt idx="36">
                  <c:v>41325</c:v>
                </c:pt>
                <c:pt idx="37">
                  <c:v>41326</c:v>
                </c:pt>
                <c:pt idx="38">
                  <c:v>41327</c:v>
                </c:pt>
                <c:pt idx="39">
                  <c:v>41330</c:v>
                </c:pt>
                <c:pt idx="40">
                  <c:v>41331</c:v>
                </c:pt>
                <c:pt idx="41">
                  <c:v>41332</c:v>
                </c:pt>
                <c:pt idx="42">
                  <c:v>41333</c:v>
                </c:pt>
                <c:pt idx="43">
                  <c:v>41334</c:v>
                </c:pt>
                <c:pt idx="44">
                  <c:v>41337</c:v>
                </c:pt>
                <c:pt idx="45">
                  <c:v>41338</c:v>
                </c:pt>
                <c:pt idx="46">
                  <c:v>41339</c:v>
                </c:pt>
                <c:pt idx="47">
                  <c:v>41340</c:v>
                </c:pt>
                <c:pt idx="48">
                  <c:v>41341</c:v>
                </c:pt>
                <c:pt idx="49">
                  <c:v>41344</c:v>
                </c:pt>
                <c:pt idx="50">
                  <c:v>41345</c:v>
                </c:pt>
                <c:pt idx="51">
                  <c:v>41346</c:v>
                </c:pt>
                <c:pt idx="52">
                  <c:v>41347</c:v>
                </c:pt>
                <c:pt idx="53">
                  <c:v>41348</c:v>
                </c:pt>
                <c:pt idx="54">
                  <c:v>41351</c:v>
                </c:pt>
                <c:pt idx="55">
                  <c:v>41352</c:v>
                </c:pt>
                <c:pt idx="56">
                  <c:v>41353</c:v>
                </c:pt>
                <c:pt idx="57">
                  <c:v>41354</c:v>
                </c:pt>
                <c:pt idx="58">
                  <c:v>41355</c:v>
                </c:pt>
                <c:pt idx="59">
                  <c:v>41358</c:v>
                </c:pt>
                <c:pt idx="60">
                  <c:v>41359</c:v>
                </c:pt>
                <c:pt idx="61">
                  <c:v>41360</c:v>
                </c:pt>
                <c:pt idx="62">
                  <c:v>41361</c:v>
                </c:pt>
                <c:pt idx="63">
                  <c:v>41362</c:v>
                </c:pt>
                <c:pt idx="64">
                  <c:v>41365</c:v>
                </c:pt>
                <c:pt idx="65">
                  <c:v>41366</c:v>
                </c:pt>
                <c:pt idx="66">
                  <c:v>41367</c:v>
                </c:pt>
                <c:pt idx="67">
                  <c:v>41368</c:v>
                </c:pt>
                <c:pt idx="68">
                  <c:v>41369</c:v>
                </c:pt>
                <c:pt idx="69">
                  <c:v>41372</c:v>
                </c:pt>
                <c:pt idx="70">
                  <c:v>41373</c:v>
                </c:pt>
                <c:pt idx="71">
                  <c:v>41374</c:v>
                </c:pt>
                <c:pt idx="72">
                  <c:v>41375</c:v>
                </c:pt>
                <c:pt idx="73">
                  <c:v>41376</c:v>
                </c:pt>
                <c:pt idx="74">
                  <c:v>41379</c:v>
                </c:pt>
                <c:pt idx="75">
                  <c:v>41380</c:v>
                </c:pt>
                <c:pt idx="76">
                  <c:v>41381</c:v>
                </c:pt>
                <c:pt idx="77">
                  <c:v>41382</c:v>
                </c:pt>
                <c:pt idx="78">
                  <c:v>41383</c:v>
                </c:pt>
                <c:pt idx="79">
                  <c:v>41386</c:v>
                </c:pt>
                <c:pt idx="80">
                  <c:v>41387</c:v>
                </c:pt>
                <c:pt idx="81">
                  <c:v>41388</c:v>
                </c:pt>
                <c:pt idx="82">
                  <c:v>41389</c:v>
                </c:pt>
                <c:pt idx="83">
                  <c:v>41390</c:v>
                </c:pt>
                <c:pt idx="84">
                  <c:v>41393</c:v>
                </c:pt>
                <c:pt idx="85">
                  <c:v>41394</c:v>
                </c:pt>
                <c:pt idx="86">
                  <c:v>41395</c:v>
                </c:pt>
                <c:pt idx="87">
                  <c:v>41396</c:v>
                </c:pt>
                <c:pt idx="88">
                  <c:v>41397</c:v>
                </c:pt>
                <c:pt idx="89">
                  <c:v>41400</c:v>
                </c:pt>
                <c:pt idx="90">
                  <c:v>41401</c:v>
                </c:pt>
                <c:pt idx="91">
                  <c:v>41402</c:v>
                </c:pt>
                <c:pt idx="92">
                  <c:v>41403</c:v>
                </c:pt>
                <c:pt idx="93">
                  <c:v>41404</c:v>
                </c:pt>
                <c:pt idx="94">
                  <c:v>41407</c:v>
                </c:pt>
                <c:pt idx="95">
                  <c:v>41408</c:v>
                </c:pt>
                <c:pt idx="96">
                  <c:v>41409</c:v>
                </c:pt>
                <c:pt idx="97">
                  <c:v>41410</c:v>
                </c:pt>
                <c:pt idx="98">
                  <c:v>41411</c:v>
                </c:pt>
                <c:pt idx="99">
                  <c:v>41414</c:v>
                </c:pt>
                <c:pt idx="100">
                  <c:v>41415</c:v>
                </c:pt>
                <c:pt idx="101">
                  <c:v>41416</c:v>
                </c:pt>
                <c:pt idx="102">
                  <c:v>41417</c:v>
                </c:pt>
                <c:pt idx="103">
                  <c:v>41418</c:v>
                </c:pt>
                <c:pt idx="104">
                  <c:v>41421</c:v>
                </c:pt>
                <c:pt idx="105">
                  <c:v>41422</c:v>
                </c:pt>
                <c:pt idx="106">
                  <c:v>41423</c:v>
                </c:pt>
                <c:pt idx="107">
                  <c:v>41424</c:v>
                </c:pt>
                <c:pt idx="108">
                  <c:v>41425</c:v>
                </c:pt>
                <c:pt idx="109">
                  <c:v>41428</c:v>
                </c:pt>
                <c:pt idx="110">
                  <c:v>41429</c:v>
                </c:pt>
                <c:pt idx="111">
                  <c:v>41430</c:v>
                </c:pt>
                <c:pt idx="112">
                  <c:v>41431</c:v>
                </c:pt>
                <c:pt idx="113">
                  <c:v>41432</c:v>
                </c:pt>
                <c:pt idx="114">
                  <c:v>41435</c:v>
                </c:pt>
                <c:pt idx="115">
                  <c:v>41436</c:v>
                </c:pt>
                <c:pt idx="116">
                  <c:v>41437</c:v>
                </c:pt>
                <c:pt idx="117">
                  <c:v>41438</c:v>
                </c:pt>
                <c:pt idx="118">
                  <c:v>41439</c:v>
                </c:pt>
                <c:pt idx="119">
                  <c:v>41442</c:v>
                </c:pt>
                <c:pt idx="120">
                  <c:v>41443</c:v>
                </c:pt>
                <c:pt idx="121">
                  <c:v>41444</c:v>
                </c:pt>
                <c:pt idx="122">
                  <c:v>41445</c:v>
                </c:pt>
                <c:pt idx="123">
                  <c:v>41446</c:v>
                </c:pt>
                <c:pt idx="124">
                  <c:v>41449</c:v>
                </c:pt>
                <c:pt idx="125">
                  <c:v>41450</c:v>
                </c:pt>
                <c:pt idx="126">
                  <c:v>41451</c:v>
                </c:pt>
                <c:pt idx="127">
                  <c:v>41452</c:v>
                </c:pt>
                <c:pt idx="128">
                  <c:v>41453</c:v>
                </c:pt>
                <c:pt idx="129">
                  <c:v>41456</c:v>
                </c:pt>
                <c:pt idx="130">
                  <c:v>41457</c:v>
                </c:pt>
                <c:pt idx="131">
                  <c:v>41458</c:v>
                </c:pt>
                <c:pt idx="132">
                  <c:v>41459</c:v>
                </c:pt>
                <c:pt idx="133">
                  <c:v>41460</c:v>
                </c:pt>
                <c:pt idx="134">
                  <c:v>41463</c:v>
                </c:pt>
                <c:pt idx="135">
                  <c:v>41464</c:v>
                </c:pt>
                <c:pt idx="136">
                  <c:v>41465</c:v>
                </c:pt>
                <c:pt idx="137">
                  <c:v>41466</c:v>
                </c:pt>
                <c:pt idx="138">
                  <c:v>41467</c:v>
                </c:pt>
                <c:pt idx="139">
                  <c:v>41470</c:v>
                </c:pt>
                <c:pt idx="140">
                  <c:v>41471</c:v>
                </c:pt>
                <c:pt idx="141">
                  <c:v>41472</c:v>
                </c:pt>
                <c:pt idx="142">
                  <c:v>41473</c:v>
                </c:pt>
                <c:pt idx="143">
                  <c:v>41474</c:v>
                </c:pt>
                <c:pt idx="144">
                  <c:v>41477</c:v>
                </c:pt>
                <c:pt idx="145">
                  <c:v>41478</c:v>
                </c:pt>
                <c:pt idx="146">
                  <c:v>41479</c:v>
                </c:pt>
                <c:pt idx="147">
                  <c:v>41480</c:v>
                </c:pt>
                <c:pt idx="148">
                  <c:v>41481</c:v>
                </c:pt>
                <c:pt idx="149">
                  <c:v>41484</c:v>
                </c:pt>
                <c:pt idx="150">
                  <c:v>41485</c:v>
                </c:pt>
                <c:pt idx="151">
                  <c:v>41486</c:v>
                </c:pt>
                <c:pt idx="152">
                  <c:v>41487</c:v>
                </c:pt>
                <c:pt idx="153">
                  <c:v>41488</c:v>
                </c:pt>
                <c:pt idx="154">
                  <c:v>41491</c:v>
                </c:pt>
                <c:pt idx="155">
                  <c:v>41492</c:v>
                </c:pt>
                <c:pt idx="156">
                  <c:v>41493</c:v>
                </c:pt>
                <c:pt idx="157">
                  <c:v>41494</c:v>
                </c:pt>
                <c:pt idx="158">
                  <c:v>41495</c:v>
                </c:pt>
                <c:pt idx="159">
                  <c:v>41498</c:v>
                </c:pt>
                <c:pt idx="160">
                  <c:v>41499</c:v>
                </c:pt>
                <c:pt idx="161">
                  <c:v>41500</c:v>
                </c:pt>
                <c:pt idx="162">
                  <c:v>41501</c:v>
                </c:pt>
                <c:pt idx="163">
                  <c:v>41502</c:v>
                </c:pt>
                <c:pt idx="164">
                  <c:v>41505</c:v>
                </c:pt>
                <c:pt idx="165">
                  <c:v>41506</c:v>
                </c:pt>
                <c:pt idx="166">
                  <c:v>41507</c:v>
                </c:pt>
                <c:pt idx="167">
                  <c:v>41508</c:v>
                </c:pt>
                <c:pt idx="168">
                  <c:v>41509</c:v>
                </c:pt>
                <c:pt idx="169">
                  <c:v>41512</c:v>
                </c:pt>
                <c:pt idx="170">
                  <c:v>41513</c:v>
                </c:pt>
                <c:pt idx="171">
                  <c:v>41514</c:v>
                </c:pt>
                <c:pt idx="172">
                  <c:v>41515</c:v>
                </c:pt>
                <c:pt idx="173">
                  <c:v>41516</c:v>
                </c:pt>
                <c:pt idx="174">
                  <c:v>41519</c:v>
                </c:pt>
                <c:pt idx="175">
                  <c:v>41520</c:v>
                </c:pt>
                <c:pt idx="176">
                  <c:v>41521</c:v>
                </c:pt>
                <c:pt idx="177">
                  <c:v>41522</c:v>
                </c:pt>
                <c:pt idx="178">
                  <c:v>41523</c:v>
                </c:pt>
                <c:pt idx="179">
                  <c:v>41526</c:v>
                </c:pt>
                <c:pt idx="180">
                  <c:v>41527</c:v>
                </c:pt>
                <c:pt idx="181">
                  <c:v>41528</c:v>
                </c:pt>
                <c:pt idx="182">
                  <c:v>41529</c:v>
                </c:pt>
                <c:pt idx="183">
                  <c:v>41530</c:v>
                </c:pt>
                <c:pt idx="184">
                  <c:v>41533</c:v>
                </c:pt>
                <c:pt idx="185">
                  <c:v>41534</c:v>
                </c:pt>
                <c:pt idx="186">
                  <c:v>41535</c:v>
                </c:pt>
                <c:pt idx="187">
                  <c:v>41536</c:v>
                </c:pt>
                <c:pt idx="188">
                  <c:v>41537</c:v>
                </c:pt>
                <c:pt idx="189">
                  <c:v>41540</c:v>
                </c:pt>
                <c:pt idx="190">
                  <c:v>41541</c:v>
                </c:pt>
                <c:pt idx="191">
                  <c:v>41542</c:v>
                </c:pt>
                <c:pt idx="192">
                  <c:v>41543</c:v>
                </c:pt>
                <c:pt idx="193">
                  <c:v>41544</c:v>
                </c:pt>
                <c:pt idx="194">
                  <c:v>41547</c:v>
                </c:pt>
                <c:pt idx="195">
                  <c:v>41548</c:v>
                </c:pt>
                <c:pt idx="196">
                  <c:v>41549</c:v>
                </c:pt>
                <c:pt idx="197">
                  <c:v>41550</c:v>
                </c:pt>
                <c:pt idx="198">
                  <c:v>41551</c:v>
                </c:pt>
                <c:pt idx="199">
                  <c:v>41554</c:v>
                </c:pt>
                <c:pt idx="200">
                  <c:v>41555</c:v>
                </c:pt>
                <c:pt idx="201">
                  <c:v>41556</c:v>
                </c:pt>
                <c:pt idx="202">
                  <c:v>41557</c:v>
                </c:pt>
                <c:pt idx="203">
                  <c:v>41558</c:v>
                </c:pt>
                <c:pt idx="204">
                  <c:v>41561</c:v>
                </c:pt>
                <c:pt idx="205">
                  <c:v>41562</c:v>
                </c:pt>
                <c:pt idx="206">
                  <c:v>41563</c:v>
                </c:pt>
                <c:pt idx="207">
                  <c:v>41564</c:v>
                </c:pt>
                <c:pt idx="208">
                  <c:v>41565</c:v>
                </c:pt>
                <c:pt idx="209">
                  <c:v>41568</c:v>
                </c:pt>
                <c:pt idx="210">
                  <c:v>41569</c:v>
                </c:pt>
                <c:pt idx="211">
                  <c:v>41570</c:v>
                </c:pt>
                <c:pt idx="212">
                  <c:v>41571</c:v>
                </c:pt>
                <c:pt idx="213">
                  <c:v>41572</c:v>
                </c:pt>
                <c:pt idx="214">
                  <c:v>41575</c:v>
                </c:pt>
                <c:pt idx="215">
                  <c:v>41576</c:v>
                </c:pt>
                <c:pt idx="216">
                  <c:v>41577</c:v>
                </c:pt>
                <c:pt idx="217">
                  <c:v>41578</c:v>
                </c:pt>
                <c:pt idx="218">
                  <c:v>41579</c:v>
                </c:pt>
                <c:pt idx="219">
                  <c:v>41582</c:v>
                </c:pt>
                <c:pt idx="220">
                  <c:v>41583</c:v>
                </c:pt>
                <c:pt idx="221">
                  <c:v>41584</c:v>
                </c:pt>
                <c:pt idx="222">
                  <c:v>41585</c:v>
                </c:pt>
                <c:pt idx="223">
                  <c:v>41586</c:v>
                </c:pt>
                <c:pt idx="224">
                  <c:v>41589</c:v>
                </c:pt>
                <c:pt idx="225">
                  <c:v>41590</c:v>
                </c:pt>
                <c:pt idx="226">
                  <c:v>41591</c:v>
                </c:pt>
                <c:pt idx="227">
                  <c:v>41592</c:v>
                </c:pt>
                <c:pt idx="228">
                  <c:v>41593</c:v>
                </c:pt>
                <c:pt idx="229">
                  <c:v>41596</c:v>
                </c:pt>
                <c:pt idx="230">
                  <c:v>41597</c:v>
                </c:pt>
                <c:pt idx="231">
                  <c:v>41598</c:v>
                </c:pt>
                <c:pt idx="232">
                  <c:v>41599</c:v>
                </c:pt>
                <c:pt idx="233">
                  <c:v>41600</c:v>
                </c:pt>
                <c:pt idx="234">
                  <c:v>41603</c:v>
                </c:pt>
                <c:pt idx="235">
                  <c:v>41604</c:v>
                </c:pt>
                <c:pt idx="236">
                  <c:v>41605</c:v>
                </c:pt>
                <c:pt idx="237">
                  <c:v>41606</c:v>
                </c:pt>
                <c:pt idx="238">
                  <c:v>41607</c:v>
                </c:pt>
                <c:pt idx="239">
                  <c:v>41610</c:v>
                </c:pt>
                <c:pt idx="240">
                  <c:v>41611</c:v>
                </c:pt>
                <c:pt idx="241">
                  <c:v>41612</c:v>
                </c:pt>
                <c:pt idx="242">
                  <c:v>41613</c:v>
                </c:pt>
                <c:pt idx="243">
                  <c:v>41614</c:v>
                </c:pt>
                <c:pt idx="244">
                  <c:v>41617</c:v>
                </c:pt>
                <c:pt idx="245">
                  <c:v>41618</c:v>
                </c:pt>
                <c:pt idx="246">
                  <c:v>41619</c:v>
                </c:pt>
                <c:pt idx="247">
                  <c:v>41620</c:v>
                </c:pt>
                <c:pt idx="248">
                  <c:v>41621</c:v>
                </c:pt>
                <c:pt idx="249">
                  <c:v>41624</c:v>
                </c:pt>
                <c:pt idx="250">
                  <c:v>41625</c:v>
                </c:pt>
                <c:pt idx="251">
                  <c:v>41626</c:v>
                </c:pt>
                <c:pt idx="252">
                  <c:v>41627</c:v>
                </c:pt>
                <c:pt idx="253">
                  <c:v>41628</c:v>
                </c:pt>
                <c:pt idx="254">
                  <c:v>41631</c:v>
                </c:pt>
                <c:pt idx="255">
                  <c:v>41632</c:v>
                </c:pt>
                <c:pt idx="256">
                  <c:v>41633</c:v>
                </c:pt>
                <c:pt idx="257">
                  <c:v>41634</c:v>
                </c:pt>
                <c:pt idx="258">
                  <c:v>41635</c:v>
                </c:pt>
                <c:pt idx="259">
                  <c:v>41638</c:v>
                </c:pt>
                <c:pt idx="260">
                  <c:v>41639</c:v>
                </c:pt>
                <c:pt idx="261">
                  <c:v>41640</c:v>
                </c:pt>
                <c:pt idx="262">
                  <c:v>41641</c:v>
                </c:pt>
                <c:pt idx="263">
                  <c:v>41642</c:v>
                </c:pt>
                <c:pt idx="264">
                  <c:v>41645</c:v>
                </c:pt>
                <c:pt idx="265">
                  <c:v>41646</c:v>
                </c:pt>
                <c:pt idx="266">
                  <c:v>41647</c:v>
                </c:pt>
                <c:pt idx="267">
                  <c:v>41648</c:v>
                </c:pt>
                <c:pt idx="268">
                  <c:v>41649</c:v>
                </c:pt>
                <c:pt idx="269">
                  <c:v>41652</c:v>
                </c:pt>
                <c:pt idx="270">
                  <c:v>41653</c:v>
                </c:pt>
                <c:pt idx="271">
                  <c:v>41654</c:v>
                </c:pt>
                <c:pt idx="272">
                  <c:v>41655</c:v>
                </c:pt>
                <c:pt idx="273">
                  <c:v>41656</c:v>
                </c:pt>
                <c:pt idx="274">
                  <c:v>41659</c:v>
                </c:pt>
                <c:pt idx="275">
                  <c:v>41660</c:v>
                </c:pt>
                <c:pt idx="276">
                  <c:v>41661</c:v>
                </c:pt>
                <c:pt idx="277">
                  <c:v>41662</c:v>
                </c:pt>
                <c:pt idx="278">
                  <c:v>41663</c:v>
                </c:pt>
                <c:pt idx="279">
                  <c:v>41666</c:v>
                </c:pt>
                <c:pt idx="280">
                  <c:v>41667</c:v>
                </c:pt>
                <c:pt idx="281">
                  <c:v>41668</c:v>
                </c:pt>
                <c:pt idx="282">
                  <c:v>41669</c:v>
                </c:pt>
                <c:pt idx="283">
                  <c:v>41670</c:v>
                </c:pt>
                <c:pt idx="284">
                  <c:v>41673</c:v>
                </c:pt>
                <c:pt idx="285">
                  <c:v>41674</c:v>
                </c:pt>
                <c:pt idx="286">
                  <c:v>41675</c:v>
                </c:pt>
                <c:pt idx="287">
                  <c:v>41676</c:v>
                </c:pt>
                <c:pt idx="288">
                  <c:v>41677</c:v>
                </c:pt>
                <c:pt idx="289">
                  <c:v>41680</c:v>
                </c:pt>
                <c:pt idx="290">
                  <c:v>41681</c:v>
                </c:pt>
                <c:pt idx="291">
                  <c:v>41682</c:v>
                </c:pt>
                <c:pt idx="292">
                  <c:v>41683</c:v>
                </c:pt>
                <c:pt idx="293">
                  <c:v>41684</c:v>
                </c:pt>
                <c:pt idx="294">
                  <c:v>41687</c:v>
                </c:pt>
                <c:pt idx="295">
                  <c:v>41688</c:v>
                </c:pt>
                <c:pt idx="296">
                  <c:v>41689</c:v>
                </c:pt>
                <c:pt idx="297">
                  <c:v>41690</c:v>
                </c:pt>
                <c:pt idx="298">
                  <c:v>41691</c:v>
                </c:pt>
                <c:pt idx="299">
                  <c:v>41694</c:v>
                </c:pt>
                <c:pt idx="300">
                  <c:v>41695</c:v>
                </c:pt>
                <c:pt idx="301">
                  <c:v>41696</c:v>
                </c:pt>
                <c:pt idx="302">
                  <c:v>41697</c:v>
                </c:pt>
                <c:pt idx="303">
                  <c:v>41698</c:v>
                </c:pt>
                <c:pt idx="304">
                  <c:v>41701</c:v>
                </c:pt>
                <c:pt idx="305">
                  <c:v>41702</c:v>
                </c:pt>
                <c:pt idx="306">
                  <c:v>41703</c:v>
                </c:pt>
                <c:pt idx="307">
                  <c:v>41704</c:v>
                </c:pt>
                <c:pt idx="308">
                  <c:v>41705</c:v>
                </c:pt>
                <c:pt idx="309">
                  <c:v>41708</c:v>
                </c:pt>
                <c:pt idx="310">
                  <c:v>41709</c:v>
                </c:pt>
                <c:pt idx="311">
                  <c:v>41710</c:v>
                </c:pt>
                <c:pt idx="312">
                  <c:v>41711</c:v>
                </c:pt>
                <c:pt idx="313">
                  <c:v>41712</c:v>
                </c:pt>
                <c:pt idx="314">
                  <c:v>41715</c:v>
                </c:pt>
                <c:pt idx="315">
                  <c:v>41716</c:v>
                </c:pt>
                <c:pt idx="316">
                  <c:v>41717</c:v>
                </c:pt>
                <c:pt idx="317">
                  <c:v>41718</c:v>
                </c:pt>
                <c:pt idx="318">
                  <c:v>41719</c:v>
                </c:pt>
                <c:pt idx="319">
                  <c:v>41722</c:v>
                </c:pt>
                <c:pt idx="320">
                  <c:v>41723</c:v>
                </c:pt>
                <c:pt idx="321">
                  <c:v>41724</c:v>
                </c:pt>
                <c:pt idx="322">
                  <c:v>41725</c:v>
                </c:pt>
                <c:pt idx="323">
                  <c:v>41726</c:v>
                </c:pt>
                <c:pt idx="324">
                  <c:v>41729</c:v>
                </c:pt>
                <c:pt idx="325">
                  <c:v>41730</c:v>
                </c:pt>
                <c:pt idx="326">
                  <c:v>41731</c:v>
                </c:pt>
                <c:pt idx="327">
                  <c:v>41732</c:v>
                </c:pt>
                <c:pt idx="328">
                  <c:v>41733</c:v>
                </c:pt>
                <c:pt idx="329">
                  <c:v>41736</c:v>
                </c:pt>
                <c:pt idx="330">
                  <c:v>41737</c:v>
                </c:pt>
                <c:pt idx="331">
                  <c:v>41738</c:v>
                </c:pt>
                <c:pt idx="332">
                  <c:v>41739</c:v>
                </c:pt>
                <c:pt idx="333">
                  <c:v>41740</c:v>
                </c:pt>
                <c:pt idx="334">
                  <c:v>41743</c:v>
                </c:pt>
                <c:pt idx="335">
                  <c:v>41744</c:v>
                </c:pt>
                <c:pt idx="336">
                  <c:v>41745</c:v>
                </c:pt>
                <c:pt idx="337">
                  <c:v>41746</c:v>
                </c:pt>
                <c:pt idx="338">
                  <c:v>41747</c:v>
                </c:pt>
                <c:pt idx="339">
                  <c:v>41750</c:v>
                </c:pt>
                <c:pt idx="340">
                  <c:v>41751</c:v>
                </c:pt>
                <c:pt idx="341">
                  <c:v>41752</c:v>
                </c:pt>
                <c:pt idx="342">
                  <c:v>41753</c:v>
                </c:pt>
                <c:pt idx="343">
                  <c:v>41754</c:v>
                </c:pt>
                <c:pt idx="344">
                  <c:v>41757</c:v>
                </c:pt>
                <c:pt idx="345">
                  <c:v>41758</c:v>
                </c:pt>
                <c:pt idx="346">
                  <c:v>41759</c:v>
                </c:pt>
                <c:pt idx="347">
                  <c:v>41760</c:v>
                </c:pt>
                <c:pt idx="348">
                  <c:v>41761</c:v>
                </c:pt>
                <c:pt idx="349">
                  <c:v>41764</c:v>
                </c:pt>
                <c:pt idx="350">
                  <c:v>41765</c:v>
                </c:pt>
                <c:pt idx="351">
                  <c:v>41766</c:v>
                </c:pt>
                <c:pt idx="352">
                  <c:v>41767</c:v>
                </c:pt>
                <c:pt idx="353">
                  <c:v>41768</c:v>
                </c:pt>
                <c:pt idx="354">
                  <c:v>41771</c:v>
                </c:pt>
                <c:pt idx="355">
                  <c:v>41772</c:v>
                </c:pt>
                <c:pt idx="356">
                  <c:v>41773</c:v>
                </c:pt>
                <c:pt idx="357">
                  <c:v>41774</c:v>
                </c:pt>
                <c:pt idx="358">
                  <c:v>41775</c:v>
                </c:pt>
                <c:pt idx="359">
                  <c:v>41778</c:v>
                </c:pt>
                <c:pt idx="360">
                  <c:v>41779</c:v>
                </c:pt>
                <c:pt idx="361">
                  <c:v>41780</c:v>
                </c:pt>
                <c:pt idx="362">
                  <c:v>41781</c:v>
                </c:pt>
                <c:pt idx="363">
                  <c:v>41782</c:v>
                </c:pt>
                <c:pt idx="364">
                  <c:v>41785</c:v>
                </c:pt>
                <c:pt idx="365">
                  <c:v>41786</c:v>
                </c:pt>
                <c:pt idx="366">
                  <c:v>41787</c:v>
                </c:pt>
                <c:pt idx="367">
                  <c:v>41788</c:v>
                </c:pt>
                <c:pt idx="368">
                  <c:v>41789</c:v>
                </c:pt>
                <c:pt idx="369">
                  <c:v>41792</c:v>
                </c:pt>
                <c:pt idx="370">
                  <c:v>41793</c:v>
                </c:pt>
                <c:pt idx="371">
                  <c:v>41794</c:v>
                </c:pt>
                <c:pt idx="372">
                  <c:v>41795</c:v>
                </c:pt>
                <c:pt idx="373">
                  <c:v>41796</c:v>
                </c:pt>
                <c:pt idx="374">
                  <c:v>41799</c:v>
                </c:pt>
                <c:pt idx="375">
                  <c:v>41800</c:v>
                </c:pt>
                <c:pt idx="376">
                  <c:v>41801</c:v>
                </c:pt>
                <c:pt idx="377">
                  <c:v>41802</c:v>
                </c:pt>
                <c:pt idx="378">
                  <c:v>41803</c:v>
                </c:pt>
                <c:pt idx="379">
                  <c:v>41806</c:v>
                </c:pt>
                <c:pt idx="380">
                  <c:v>41807</c:v>
                </c:pt>
                <c:pt idx="381">
                  <c:v>41808</c:v>
                </c:pt>
                <c:pt idx="382">
                  <c:v>41809</c:v>
                </c:pt>
                <c:pt idx="383">
                  <c:v>41810</c:v>
                </c:pt>
                <c:pt idx="384">
                  <c:v>41813</c:v>
                </c:pt>
                <c:pt idx="385">
                  <c:v>41814</c:v>
                </c:pt>
                <c:pt idx="386">
                  <c:v>41815</c:v>
                </c:pt>
                <c:pt idx="387">
                  <c:v>41816</c:v>
                </c:pt>
                <c:pt idx="388">
                  <c:v>41817</c:v>
                </c:pt>
                <c:pt idx="389">
                  <c:v>41820</c:v>
                </c:pt>
                <c:pt idx="390">
                  <c:v>41821</c:v>
                </c:pt>
                <c:pt idx="391">
                  <c:v>41822</c:v>
                </c:pt>
                <c:pt idx="392">
                  <c:v>41823</c:v>
                </c:pt>
                <c:pt idx="393">
                  <c:v>41824</c:v>
                </c:pt>
                <c:pt idx="394">
                  <c:v>41827</c:v>
                </c:pt>
                <c:pt idx="395">
                  <c:v>41828</c:v>
                </c:pt>
                <c:pt idx="396">
                  <c:v>41829</c:v>
                </c:pt>
                <c:pt idx="397">
                  <c:v>41830</c:v>
                </c:pt>
                <c:pt idx="398">
                  <c:v>41831</c:v>
                </c:pt>
                <c:pt idx="399">
                  <c:v>41834</c:v>
                </c:pt>
                <c:pt idx="400">
                  <c:v>41835</c:v>
                </c:pt>
                <c:pt idx="401">
                  <c:v>41836</c:v>
                </c:pt>
                <c:pt idx="402">
                  <c:v>41837</c:v>
                </c:pt>
                <c:pt idx="403">
                  <c:v>41838</c:v>
                </c:pt>
                <c:pt idx="404">
                  <c:v>41841</c:v>
                </c:pt>
                <c:pt idx="405">
                  <c:v>41842</c:v>
                </c:pt>
                <c:pt idx="406">
                  <c:v>41843</c:v>
                </c:pt>
                <c:pt idx="407">
                  <c:v>41844</c:v>
                </c:pt>
                <c:pt idx="408">
                  <c:v>41845</c:v>
                </c:pt>
                <c:pt idx="409">
                  <c:v>41848</c:v>
                </c:pt>
                <c:pt idx="410">
                  <c:v>41849</c:v>
                </c:pt>
                <c:pt idx="411">
                  <c:v>41850</c:v>
                </c:pt>
                <c:pt idx="412">
                  <c:v>41851</c:v>
                </c:pt>
                <c:pt idx="413">
                  <c:v>41852</c:v>
                </c:pt>
                <c:pt idx="414">
                  <c:v>41855</c:v>
                </c:pt>
                <c:pt idx="415">
                  <c:v>41856</c:v>
                </c:pt>
                <c:pt idx="416">
                  <c:v>41857</c:v>
                </c:pt>
                <c:pt idx="417">
                  <c:v>41858</c:v>
                </c:pt>
                <c:pt idx="418">
                  <c:v>41859</c:v>
                </c:pt>
                <c:pt idx="419">
                  <c:v>41862</c:v>
                </c:pt>
                <c:pt idx="420">
                  <c:v>41863</c:v>
                </c:pt>
                <c:pt idx="421">
                  <c:v>41864</c:v>
                </c:pt>
                <c:pt idx="422">
                  <c:v>41865</c:v>
                </c:pt>
                <c:pt idx="423">
                  <c:v>41866</c:v>
                </c:pt>
                <c:pt idx="424">
                  <c:v>41869</c:v>
                </c:pt>
                <c:pt idx="425">
                  <c:v>41870</c:v>
                </c:pt>
                <c:pt idx="426">
                  <c:v>41871</c:v>
                </c:pt>
                <c:pt idx="427">
                  <c:v>41872</c:v>
                </c:pt>
                <c:pt idx="428">
                  <c:v>41873</c:v>
                </c:pt>
                <c:pt idx="429">
                  <c:v>41876</c:v>
                </c:pt>
                <c:pt idx="430">
                  <c:v>41877</c:v>
                </c:pt>
                <c:pt idx="431">
                  <c:v>41878</c:v>
                </c:pt>
                <c:pt idx="432">
                  <c:v>41879</c:v>
                </c:pt>
                <c:pt idx="433">
                  <c:v>41880</c:v>
                </c:pt>
                <c:pt idx="434">
                  <c:v>41883</c:v>
                </c:pt>
                <c:pt idx="435">
                  <c:v>41884</c:v>
                </c:pt>
                <c:pt idx="436">
                  <c:v>41885</c:v>
                </c:pt>
                <c:pt idx="437">
                  <c:v>41886</c:v>
                </c:pt>
                <c:pt idx="438">
                  <c:v>41887</c:v>
                </c:pt>
                <c:pt idx="439">
                  <c:v>41890</c:v>
                </c:pt>
                <c:pt idx="440">
                  <c:v>41891</c:v>
                </c:pt>
                <c:pt idx="441">
                  <c:v>41892</c:v>
                </c:pt>
                <c:pt idx="442">
                  <c:v>41893</c:v>
                </c:pt>
                <c:pt idx="443">
                  <c:v>41894</c:v>
                </c:pt>
                <c:pt idx="444">
                  <c:v>41897</c:v>
                </c:pt>
                <c:pt idx="445">
                  <c:v>41898</c:v>
                </c:pt>
                <c:pt idx="446">
                  <c:v>41899</c:v>
                </c:pt>
                <c:pt idx="447">
                  <c:v>41900</c:v>
                </c:pt>
                <c:pt idx="448">
                  <c:v>41901</c:v>
                </c:pt>
                <c:pt idx="449">
                  <c:v>41904</c:v>
                </c:pt>
                <c:pt idx="450">
                  <c:v>41905</c:v>
                </c:pt>
                <c:pt idx="451">
                  <c:v>41906</c:v>
                </c:pt>
                <c:pt idx="452">
                  <c:v>41907</c:v>
                </c:pt>
                <c:pt idx="453">
                  <c:v>41908</c:v>
                </c:pt>
                <c:pt idx="454">
                  <c:v>41911</c:v>
                </c:pt>
                <c:pt idx="455">
                  <c:v>41912</c:v>
                </c:pt>
                <c:pt idx="456">
                  <c:v>41913</c:v>
                </c:pt>
                <c:pt idx="457">
                  <c:v>41914</c:v>
                </c:pt>
                <c:pt idx="458">
                  <c:v>41915</c:v>
                </c:pt>
                <c:pt idx="459">
                  <c:v>41918</c:v>
                </c:pt>
                <c:pt idx="460">
                  <c:v>41919</c:v>
                </c:pt>
                <c:pt idx="461">
                  <c:v>41920</c:v>
                </c:pt>
                <c:pt idx="462">
                  <c:v>41921</c:v>
                </c:pt>
                <c:pt idx="463">
                  <c:v>41922</c:v>
                </c:pt>
                <c:pt idx="464">
                  <c:v>41925</c:v>
                </c:pt>
                <c:pt idx="465">
                  <c:v>41926</c:v>
                </c:pt>
                <c:pt idx="466">
                  <c:v>41927</c:v>
                </c:pt>
                <c:pt idx="467">
                  <c:v>41928</c:v>
                </c:pt>
                <c:pt idx="468">
                  <c:v>41929</c:v>
                </c:pt>
                <c:pt idx="469">
                  <c:v>41932</c:v>
                </c:pt>
                <c:pt idx="470">
                  <c:v>41933</c:v>
                </c:pt>
                <c:pt idx="471">
                  <c:v>41934</c:v>
                </c:pt>
                <c:pt idx="472">
                  <c:v>41935</c:v>
                </c:pt>
                <c:pt idx="473">
                  <c:v>41936</c:v>
                </c:pt>
                <c:pt idx="474">
                  <c:v>41939</c:v>
                </c:pt>
                <c:pt idx="475">
                  <c:v>41940</c:v>
                </c:pt>
                <c:pt idx="476">
                  <c:v>41941</c:v>
                </c:pt>
                <c:pt idx="477">
                  <c:v>41942</c:v>
                </c:pt>
                <c:pt idx="478">
                  <c:v>41943</c:v>
                </c:pt>
                <c:pt idx="479">
                  <c:v>41946</c:v>
                </c:pt>
                <c:pt idx="480">
                  <c:v>41947</c:v>
                </c:pt>
                <c:pt idx="481">
                  <c:v>41948</c:v>
                </c:pt>
                <c:pt idx="482">
                  <c:v>41949</c:v>
                </c:pt>
                <c:pt idx="483">
                  <c:v>41950</c:v>
                </c:pt>
                <c:pt idx="484">
                  <c:v>41953</c:v>
                </c:pt>
                <c:pt idx="485">
                  <c:v>41954</c:v>
                </c:pt>
                <c:pt idx="486">
                  <c:v>41955</c:v>
                </c:pt>
                <c:pt idx="487">
                  <c:v>41956</c:v>
                </c:pt>
                <c:pt idx="488">
                  <c:v>41957</c:v>
                </c:pt>
                <c:pt idx="489">
                  <c:v>41960</c:v>
                </c:pt>
                <c:pt idx="490">
                  <c:v>41961</c:v>
                </c:pt>
                <c:pt idx="491">
                  <c:v>41962</c:v>
                </c:pt>
                <c:pt idx="492">
                  <c:v>41963</c:v>
                </c:pt>
                <c:pt idx="493">
                  <c:v>41964</c:v>
                </c:pt>
                <c:pt idx="494">
                  <c:v>41967</c:v>
                </c:pt>
                <c:pt idx="495">
                  <c:v>41968</c:v>
                </c:pt>
                <c:pt idx="496">
                  <c:v>41969</c:v>
                </c:pt>
                <c:pt idx="497">
                  <c:v>41970</c:v>
                </c:pt>
                <c:pt idx="498">
                  <c:v>41971</c:v>
                </c:pt>
                <c:pt idx="499">
                  <c:v>41974</c:v>
                </c:pt>
                <c:pt idx="500">
                  <c:v>41975</c:v>
                </c:pt>
                <c:pt idx="501">
                  <c:v>41976</c:v>
                </c:pt>
                <c:pt idx="502">
                  <c:v>41977</c:v>
                </c:pt>
                <c:pt idx="503">
                  <c:v>41978</c:v>
                </c:pt>
                <c:pt idx="504">
                  <c:v>41981</c:v>
                </c:pt>
                <c:pt idx="505">
                  <c:v>41982</c:v>
                </c:pt>
                <c:pt idx="506">
                  <c:v>41983</c:v>
                </c:pt>
                <c:pt idx="507">
                  <c:v>41984</c:v>
                </c:pt>
                <c:pt idx="508">
                  <c:v>41985</c:v>
                </c:pt>
                <c:pt idx="509">
                  <c:v>41988</c:v>
                </c:pt>
                <c:pt idx="510">
                  <c:v>41989</c:v>
                </c:pt>
                <c:pt idx="511">
                  <c:v>41990</c:v>
                </c:pt>
                <c:pt idx="512">
                  <c:v>41991</c:v>
                </c:pt>
                <c:pt idx="513">
                  <c:v>41992</c:v>
                </c:pt>
                <c:pt idx="514">
                  <c:v>41995</c:v>
                </c:pt>
                <c:pt idx="515">
                  <c:v>41996</c:v>
                </c:pt>
                <c:pt idx="516">
                  <c:v>41997</c:v>
                </c:pt>
                <c:pt idx="517">
                  <c:v>41998</c:v>
                </c:pt>
                <c:pt idx="518">
                  <c:v>41999</c:v>
                </c:pt>
                <c:pt idx="519">
                  <c:v>42002</c:v>
                </c:pt>
                <c:pt idx="520">
                  <c:v>42003</c:v>
                </c:pt>
                <c:pt idx="521">
                  <c:v>42004</c:v>
                </c:pt>
                <c:pt idx="522">
                  <c:v>42005</c:v>
                </c:pt>
                <c:pt idx="523">
                  <c:v>42006</c:v>
                </c:pt>
                <c:pt idx="524">
                  <c:v>42009</c:v>
                </c:pt>
                <c:pt idx="525">
                  <c:v>42010</c:v>
                </c:pt>
                <c:pt idx="526">
                  <c:v>42011</c:v>
                </c:pt>
                <c:pt idx="527">
                  <c:v>42012</c:v>
                </c:pt>
                <c:pt idx="528">
                  <c:v>42013</c:v>
                </c:pt>
                <c:pt idx="529">
                  <c:v>42016</c:v>
                </c:pt>
                <c:pt idx="530">
                  <c:v>42017</c:v>
                </c:pt>
                <c:pt idx="531">
                  <c:v>42018</c:v>
                </c:pt>
                <c:pt idx="532">
                  <c:v>42019</c:v>
                </c:pt>
                <c:pt idx="533">
                  <c:v>42020</c:v>
                </c:pt>
                <c:pt idx="534">
                  <c:v>42023</c:v>
                </c:pt>
                <c:pt idx="535">
                  <c:v>42024</c:v>
                </c:pt>
                <c:pt idx="536">
                  <c:v>42025</c:v>
                </c:pt>
                <c:pt idx="537">
                  <c:v>42026</c:v>
                </c:pt>
                <c:pt idx="538">
                  <c:v>42027</c:v>
                </c:pt>
                <c:pt idx="539">
                  <c:v>42030</c:v>
                </c:pt>
                <c:pt idx="540">
                  <c:v>42031</c:v>
                </c:pt>
                <c:pt idx="541">
                  <c:v>42032</c:v>
                </c:pt>
                <c:pt idx="542">
                  <c:v>42033</c:v>
                </c:pt>
                <c:pt idx="543">
                  <c:v>42034</c:v>
                </c:pt>
                <c:pt idx="544">
                  <c:v>42037</c:v>
                </c:pt>
                <c:pt idx="545">
                  <c:v>42038</c:v>
                </c:pt>
                <c:pt idx="546">
                  <c:v>42039</c:v>
                </c:pt>
                <c:pt idx="547">
                  <c:v>42040</c:v>
                </c:pt>
                <c:pt idx="548">
                  <c:v>42041</c:v>
                </c:pt>
                <c:pt idx="549">
                  <c:v>42044</c:v>
                </c:pt>
                <c:pt idx="550">
                  <c:v>42045</c:v>
                </c:pt>
                <c:pt idx="551">
                  <c:v>42046</c:v>
                </c:pt>
                <c:pt idx="552">
                  <c:v>42047</c:v>
                </c:pt>
                <c:pt idx="553">
                  <c:v>42048</c:v>
                </c:pt>
                <c:pt idx="554">
                  <c:v>42051</c:v>
                </c:pt>
                <c:pt idx="555">
                  <c:v>42052</c:v>
                </c:pt>
                <c:pt idx="556">
                  <c:v>42053</c:v>
                </c:pt>
                <c:pt idx="557">
                  <c:v>42054</c:v>
                </c:pt>
                <c:pt idx="558">
                  <c:v>42055</c:v>
                </c:pt>
                <c:pt idx="559">
                  <c:v>42058</c:v>
                </c:pt>
                <c:pt idx="560">
                  <c:v>42059</c:v>
                </c:pt>
                <c:pt idx="561">
                  <c:v>42060</c:v>
                </c:pt>
                <c:pt idx="562">
                  <c:v>42061</c:v>
                </c:pt>
                <c:pt idx="563">
                  <c:v>42062</c:v>
                </c:pt>
                <c:pt idx="564">
                  <c:v>42065</c:v>
                </c:pt>
                <c:pt idx="565">
                  <c:v>42066</c:v>
                </c:pt>
                <c:pt idx="566">
                  <c:v>42067</c:v>
                </c:pt>
                <c:pt idx="567">
                  <c:v>42068</c:v>
                </c:pt>
                <c:pt idx="568">
                  <c:v>42069</c:v>
                </c:pt>
                <c:pt idx="569">
                  <c:v>42072</c:v>
                </c:pt>
                <c:pt idx="570">
                  <c:v>42073</c:v>
                </c:pt>
                <c:pt idx="571">
                  <c:v>42074</c:v>
                </c:pt>
                <c:pt idx="572">
                  <c:v>42075</c:v>
                </c:pt>
                <c:pt idx="573">
                  <c:v>42076</c:v>
                </c:pt>
                <c:pt idx="574">
                  <c:v>42079</c:v>
                </c:pt>
                <c:pt idx="575">
                  <c:v>42080</c:v>
                </c:pt>
                <c:pt idx="576">
                  <c:v>42081</c:v>
                </c:pt>
                <c:pt idx="577">
                  <c:v>42082</c:v>
                </c:pt>
                <c:pt idx="578">
                  <c:v>42083</c:v>
                </c:pt>
                <c:pt idx="579">
                  <c:v>42086</c:v>
                </c:pt>
                <c:pt idx="580">
                  <c:v>42087</c:v>
                </c:pt>
                <c:pt idx="581">
                  <c:v>42088</c:v>
                </c:pt>
                <c:pt idx="582">
                  <c:v>42089</c:v>
                </c:pt>
                <c:pt idx="583">
                  <c:v>42090</c:v>
                </c:pt>
                <c:pt idx="584">
                  <c:v>42093</c:v>
                </c:pt>
                <c:pt idx="585">
                  <c:v>42094</c:v>
                </c:pt>
                <c:pt idx="586">
                  <c:v>42095</c:v>
                </c:pt>
                <c:pt idx="587">
                  <c:v>42096</c:v>
                </c:pt>
                <c:pt idx="588">
                  <c:v>42097</c:v>
                </c:pt>
                <c:pt idx="589">
                  <c:v>42100</c:v>
                </c:pt>
                <c:pt idx="590">
                  <c:v>42101</c:v>
                </c:pt>
                <c:pt idx="591">
                  <c:v>42102</c:v>
                </c:pt>
                <c:pt idx="592">
                  <c:v>42103</c:v>
                </c:pt>
                <c:pt idx="593">
                  <c:v>42104</c:v>
                </c:pt>
                <c:pt idx="594">
                  <c:v>42107</c:v>
                </c:pt>
                <c:pt idx="595">
                  <c:v>42108</c:v>
                </c:pt>
                <c:pt idx="596">
                  <c:v>42109</c:v>
                </c:pt>
                <c:pt idx="597">
                  <c:v>42110</c:v>
                </c:pt>
                <c:pt idx="598">
                  <c:v>42111</c:v>
                </c:pt>
                <c:pt idx="599">
                  <c:v>42114</c:v>
                </c:pt>
                <c:pt idx="600">
                  <c:v>42115</c:v>
                </c:pt>
                <c:pt idx="601">
                  <c:v>42116</c:v>
                </c:pt>
                <c:pt idx="602">
                  <c:v>42117</c:v>
                </c:pt>
                <c:pt idx="603">
                  <c:v>42118</c:v>
                </c:pt>
                <c:pt idx="604">
                  <c:v>42121</c:v>
                </c:pt>
                <c:pt idx="605">
                  <c:v>42122</c:v>
                </c:pt>
                <c:pt idx="606">
                  <c:v>42123</c:v>
                </c:pt>
                <c:pt idx="607">
                  <c:v>42124</c:v>
                </c:pt>
                <c:pt idx="608">
                  <c:v>42125</c:v>
                </c:pt>
                <c:pt idx="609">
                  <c:v>42128</c:v>
                </c:pt>
                <c:pt idx="610">
                  <c:v>42129</c:v>
                </c:pt>
                <c:pt idx="611">
                  <c:v>42130</c:v>
                </c:pt>
                <c:pt idx="612">
                  <c:v>42131</c:v>
                </c:pt>
                <c:pt idx="613">
                  <c:v>42132</c:v>
                </c:pt>
                <c:pt idx="614">
                  <c:v>42135</c:v>
                </c:pt>
                <c:pt idx="615">
                  <c:v>42136</c:v>
                </c:pt>
                <c:pt idx="616">
                  <c:v>42137</c:v>
                </c:pt>
                <c:pt idx="617">
                  <c:v>42138</c:v>
                </c:pt>
                <c:pt idx="618">
                  <c:v>42139</c:v>
                </c:pt>
                <c:pt idx="619">
                  <c:v>42142</c:v>
                </c:pt>
                <c:pt idx="620">
                  <c:v>42143</c:v>
                </c:pt>
                <c:pt idx="621">
                  <c:v>42144</c:v>
                </c:pt>
                <c:pt idx="622">
                  <c:v>42145</c:v>
                </c:pt>
                <c:pt idx="623">
                  <c:v>42146</c:v>
                </c:pt>
                <c:pt idx="624">
                  <c:v>42149</c:v>
                </c:pt>
                <c:pt idx="625">
                  <c:v>42150</c:v>
                </c:pt>
                <c:pt idx="626">
                  <c:v>42151</c:v>
                </c:pt>
                <c:pt idx="627">
                  <c:v>42152</c:v>
                </c:pt>
                <c:pt idx="628">
                  <c:v>42153</c:v>
                </c:pt>
                <c:pt idx="629">
                  <c:v>42156</c:v>
                </c:pt>
                <c:pt idx="630">
                  <c:v>42157</c:v>
                </c:pt>
                <c:pt idx="631">
                  <c:v>42158</c:v>
                </c:pt>
                <c:pt idx="632">
                  <c:v>42159</c:v>
                </c:pt>
                <c:pt idx="633">
                  <c:v>42160</c:v>
                </c:pt>
                <c:pt idx="634">
                  <c:v>42163</c:v>
                </c:pt>
                <c:pt idx="635">
                  <c:v>42164</c:v>
                </c:pt>
                <c:pt idx="636">
                  <c:v>42165</c:v>
                </c:pt>
                <c:pt idx="637">
                  <c:v>42166</c:v>
                </c:pt>
                <c:pt idx="638">
                  <c:v>42167</c:v>
                </c:pt>
                <c:pt idx="639">
                  <c:v>42170</c:v>
                </c:pt>
                <c:pt idx="640">
                  <c:v>42171</c:v>
                </c:pt>
                <c:pt idx="641">
                  <c:v>42172</c:v>
                </c:pt>
                <c:pt idx="642">
                  <c:v>42173</c:v>
                </c:pt>
                <c:pt idx="643">
                  <c:v>42174</c:v>
                </c:pt>
                <c:pt idx="644">
                  <c:v>42177</c:v>
                </c:pt>
                <c:pt idx="645">
                  <c:v>42178</c:v>
                </c:pt>
                <c:pt idx="646">
                  <c:v>42179</c:v>
                </c:pt>
                <c:pt idx="647">
                  <c:v>42180</c:v>
                </c:pt>
                <c:pt idx="648">
                  <c:v>42181</c:v>
                </c:pt>
                <c:pt idx="649">
                  <c:v>42184</c:v>
                </c:pt>
                <c:pt idx="650">
                  <c:v>42185</c:v>
                </c:pt>
                <c:pt idx="651">
                  <c:v>42186</c:v>
                </c:pt>
                <c:pt idx="652">
                  <c:v>42187</c:v>
                </c:pt>
                <c:pt idx="653">
                  <c:v>42188</c:v>
                </c:pt>
                <c:pt idx="654">
                  <c:v>42191</c:v>
                </c:pt>
                <c:pt idx="655">
                  <c:v>42192</c:v>
                </c:pt>
                <c:pt idx="656">
                  <c:v>42193</c:v>
                </c:pt>
                <c:pt idx="657">
                  <c:v>42194</c:v>
                </c:pt>
                <c:pt idx="658">
                  <c:v>42195</c:v>
                </c:pt>
                <c:pt idx="659">
                  <c:v>42198</c:v>
                </c:pt>
                <c:pt idx="660">
                  <c:v>42199</c:v>
                </c:pt>
                <c:pt idx="661">
                  <c:v>42200</c:v>
                </c:pt>
                <c:pt idx="662">
                  <c:v>42201</c:v>
                </c:pt>
                <c:pt idx="663">
                  <c:v>42202</c:v>
                </c:pt>
                <c:pt idx="664">
                  <c:v>42205</c:v>
                </c:pt>
                <c:pt idx="665">
                  <c:v>42206</c:v>
                </c:pt>
                <c:pt idx="666">
                  <c:v>42207</c:v>
                </c:pt>
                <c:pt idx="667">
                  <c:v>42208</c:v>
                </c:pt>
                <c:pt idx="668">
                  <c:v>42209</c:v>
                </c:pt>
                <c:pt idx="669">
                  <c:v>42212</c:v>
                </c:pt>
                <c:pt idx="670">
                  <c:v>42213</c:v>
                </c:pt>
                <c:pt idx="671">
                  <c:v>42214</c:v>
                </c:pt>
                <c:pt idx="672">
                  <c:v>42215</c:v>
                </c:pt>
                <c:pt idx="673">
                  <c:v>42216</c:v>
                </c:pt>
                <c:pt idx="674">
                  <c:v>42219</c:v>
                </c:pt>
                <c:pt idx="675">
                  <c:v>42220</c:v>
                </c:pt>
                <c:pt idx="676">
                  <c:v>42221</c:v>
                </c:pt>
                <c:pt idx="677">
                  <c:v>42222</c:v>
                </c:pt>
                <c:pt idx="678">
                  <c:v>42223</c:v>
                </c:pt>
                <c:pt idx="679">
                  <c:v>42226</c:v>
                </c:pt>
                <c:pt idx="680">
                  <c:v>42227</c:v>
                </c:pt>
                <c:pt idx="681">
                  <c:v>42228</c:v>
                </c:pt>
                <c:pt idx="682">
                  <c:v>42229</c:v>
                </c:pt>
                <c:pt idx="683">
                  <c:v>42230</c:v>
                </c:pt>
                <c:pt idx="684">
                  <c:v>42233</c:v>
                </c:pt>
                <c:pt idx="685">
                  <c:v>42234</c:v>
                </c:pt>
                <c:pt idx="686">
                  <c:v>42235</c:v>
                </c:pt>
                <c:pt idx="687">
                  <c:v>42236</c:v>
                </c:pt>
                <c:pt idx="688">
                  <c:v>42237</c:v>
                </c:pt>
                <c:pt idx="689">
                  <c:v>42240</c:v>
                </c:pt>
                <c:pt idx="690">
                  <c:v>42241</c:v>
                </c:pt>
                <c:pt idx="691">
                  <c:v>42242</c:v>
                </c:pt>
                <c:pt idx="692">
                  <c:v>42243</c:v>
                </c:pt>
                <c:pt idx="693">
                  <c:v>42244</c:v>
                </c:pt>
                <c:pt idx="694">
                  <c:v>42247</c:v>
                </c:pt>
                <c:pt idx="695">
                  <c:v>42248</c:v>
                </c:pt>
                <c:pt idx="696">
                  <c:v>42249</c:v>
                </c:pt>
                <c:pt idx="697">
                  <c:v>42250</c:v>
                </c:pt>
                <c:pt idx="698">
                  <c:v>42251</c:v>
                </c:pt>
                <c:pt idx="699">
                  <c:v>42254</c:v>
                </c:pt>
                <c:pt idx="700">
                  <c:v>42255</c:v>
                </c:pt>
                <c:pt idx="701">
                  <c:v>42256</c:v>
                </c:pt>
                <c:pt idx="702">
                  <c:v>42257</c:v>
                </c:pt>
                <c:pt idx="703">
                  <c:v>42258</c:v>
                </c:pt>
                <c:pt idx="704">
                  <c:v>42261</c:v>
                </c:pt>
                <c:pt idx="705">
                  <c:v>42262</c:v>
                </c:pt>
                <c:pt idx="706">
                  <c:v>42263</c:v>
                </c:pt>
                <c:pt idx="707">
                  <c:v>42264</c:v>
                </c:pt>
                <c:pt idx="708">
                  <c:v>42265</c:v>
                </c:pt>
                <c:pt idx="709">
                  <c:v>42268</c:v>
                </c:pt>
                <c:pt idx="710">
                  <c:v>42269</c:v>
                </c:pt>
                <c:pt idx="711">
                  <c:v>42270</c:v>
                </c:pt>
                <c:pt idx="712">
                  <c:v>42271</c:v>
                </c:pt>
                <c:pt idx="713">
                  <c:v>42272</c:v>
                </c:pt>
                <c:pt idx="714">
                  <c:v>42275</c:v>
                </c:pt>
                <c:pt idx="715">
                  <c:v>42276</c:v>
                </c:pt>
                <c:pt idx="716">
                  <c:v>42277</c:v>
                </c:pt>
                <c:pt idx="717">
                  <c:v>42278</c:v>
                </c:pt>
                <c:pt idx="718">
                  <c:v>42279</c:v>
                </c:pt>
                <c:pt idx="719">
                  <c:v>42282</c:v>
                </c:pt>
                <c:pt idx="720">
                  <c:v>42283</c:v>
                </c:pt>
                <c:pt idx="721">
                  <c:v>42284</c:v>
                </c:pt>
                <c:pt idx="722">
                  <c:v>42285</c:v>
                </c:pt>
                <c:pt idx="723">
                  <c:v>42286</c:v>
                </c:pt>
                <c:pt idx="724">
                  <c:v>42289</c:v>
                </c:pt>
                <c:pt idx="725">
                  <c:v>42290</c:v>
                </c:pt>
                <c:pt idx="726">
                  <c:v>42291</c:v>
                </c:pt>
                <c:pt idx="727">
                  <c:v>42292</c:v>
                </c:pt>
                <c:pt idx="728">
                  <c:v>42293</c:v>
                </c:pt>
                <c:pt idx="729">
                  <c:v>42296</c:v>
                </c:pt>
                <c:pt idx="730">
                  <c:v>42297</c:v>
                </c:pt>
                <c:pt idx="731">
                  <c:v>42298</c:v>
                </c:pt>
                <c:pt idx="732">
                  <c:v>42299</c:v>
                </c:pt>
                <c:pt idx="733">
                  <c:v>42300</c:v>
                </c:pt>
                <c:pt idx="734">
                  <c:v>42303</c:v>
                </c:pt>
                <c:pt idx="735">
                  <c:v>42304</c:v>
                </c:pt>
                <c:pt idx="736">
                  <c:v>42305</c:v>
                </c:pt>
                <c:pt idx="737">
                  <c:v>42306</c:v>
                </c:pt>
                <c:pt idx="738">
                  <c:v>42307</c:v>
                </c:pt>
                <c:pt idx="739">
                  <c:v>42310</c:v>
                </c:pt>
                <c:pt idx="740">
                  <c:v>42311</c:v>
                </c:pt>
                <c:pt idx="741">
                  <c:v>42312</c:v>
                </c:pt>
                <c:pt idx="742">
                  <c:v>42313</c:v>
                </c:pt>
                <c:pt idx="743">
                  <c:v>42314</c:v>
                </c:pt>
                <c:pt idx="744">
                  <c:v>42317</c:v>
                </c:pt>
                <c:pt idx="745">
                  <c:v>42318</c:v>
                </c:pt>
                <c:pt idx="746">
                  <c:v>42319</c:v>
                </c:pt>
                <c:pt idx="747">
                  <c:v>42320</c:v>
                </c:pt>
                <c:pt idx="748">
                  <c:v>42321</c:v>
                </c:pt>
                <c:pt idx="749">
                  <c:v>42324</c:v>
                </c:pt>
                <c:pt idx="750">
                  <c:v>42325</c:v>
                </c:pt>
                <c:pt idx="751">
                  <c:v>42326</c:v>
                </c:pt>
                <c:pt idx="752">
                  <c:v>42327</c:v>
                </c:pt>
                <c:pt idx="753">
                  <c:v>42328</c:v>
                </c:pt>
                <c:pt idx="754">
                  <c:v>42331</c:v>
                </c:pt>
                <c:pt idx="755">
                  <c:v>42332</c:v>
                </c:pt>
                <c:pt idx="756">
                  <c:v>42333</c:v>
                </c:pt>
                <c:pt idx="757">
                  <c:v>42334</c:v>
                </c:pt>
                <c:pt idx="758">
                  <c:v>42335</c:v>
                </c:pt>
                <c:pt idx="759">
                  <c:v>42338</c:v>
                </c:pt>
                <c:pt idx="760">
                  <c:v>42339</c:v>
                </c:pt>
                <c:pt idx="761">
                  <c:v>42340</c:v>
                </c:pt>
                <c:pt idx="762">
                  <c:v>42341</c:v>
                </c:pt>
                <c:pt idx="763">
                  <c:v>42342</c:v>
                </c:pt>
                <c:pt idx="764">
                  <c:v>42345</c:v>
                </c:pt>
                <c:pt idx="765">
                  <c:v>42346</c:v>
                </c:pt>
                <c:pt idx="766">
                  <c:v>42347</c:v>
                </c:pt>
                <c:pt idx="767">
                  <c:v>42348</c:v>
                </c:pt>
                <c:pt idx="768">
                  <c:v>42349</c:v>
                </c:pt>
                <c:pt idx="769">
                  <c:v>42352</c:v>
                </c:pt>
                <c:pt idx="770">
                  <c:v>42353</c:v>
                </c:pt>
                <c:pt idx="771">
                  <c:v>42354</c:v>
                </c:pt>
                <c:pt idx="772">
                  <c:v>42355</c:v>
                </c:pt>
                <c:pt idx="773">
                  <c:v>42356</c:v>
                </c:pt>
                <c:pt idx="774">
                  <c:v>42359</c:v>
                </c:pt>
                <c:pt idx="775">
                  <c:v>42360</c:v>
                </c:pt>
                <c:pt idx="776">
                  <c:v>42361</c:v>
                </c:pt>
                <c:pt idx="777">
                  <c:v>42362</c:v>
                </c:pt>
                <c:pt idx="778">
                  <c:v>42363</c:v>
                </c:pt>
                <c:pt idx="779">
                  <c:v>42366</c:v>
                </c:pt>
                <c:pt idx="780">
                  <c:v>42367</c:v>
                </c:pt>
                <c:pt idx="781">
                  <c:v>42368</c:v>
                </c:pt>
                <c:pt idx="782">
                  <c:v>42369</c:v>
                </c:pt>
                <c:pt idx="783">
                  <c:v>42370</c:v>
                </c:pt>
                <c:pt idx="784">
                  <c:v>42373</c:v>
                </c:pt>
                <c:pt idx="785">
                  <c:v>42374</c:v>
                </c:pt>
                <c:pt idx="786">
                  <c:v>42375</c:v>
                </c:pt>
                <c:pt idx="787">
                  <c:v>42376</c:v>
                </c:pt>
                <c:pt idx="788">
                  <c:v>42377</c:v>
                </c:pt>
                <c:pt idx="789">
                  <c:v>42380</c:v>
                </c:pt>
                <c:pt idx="790">
                  <c:v>42381</c:v>
                </c:pt>
                <c:pt idx="791">
                  <c:v>42382</c:v>
                </c:pt>
                <c:pt idx="792">
                  <c:v>42383</c:v>
                </c:pt>
                <c:pt idx="793">
                  <c:v>42384</c:v>
                </c:pt>
                <c:pt idx="794">
                  <c:v>42387</c:v>
                </c:pt>
                <c:pt idx="795">
                  <c:v>42388</c:v>
                </c:pt>
                <c:pt idx="796">
                  <c:v>42389</c:v>
                </c:pt>
                <c:pt idx="797">
                  <c:v>42390</c:v>
                </c:pt>
                <c:pt idx="798">
                  <c:v>42391</c:v>
                </c:pt>
                <c:pt idx="799">
                  <c:v>42394</c:v>
                </c:pt>
                <c:pt idx="800">
                  <c:v>42395</c:v>
                </c:pt>
                <c:pt idx="801">
                  <c:v>42396</c:v>
                </c:pt>
                <c:pt idx="802">
                  <c:v>42397</c:v>
                </c:pt>
                <c:pt idx="803">
                  <c:v>42398</c:v>
                </c:pt>
                <c:pt idx="804">
                  <c:v>42401</c:v>
                </c:pt>
                <c:pt idx="805">
                  <c:v>42402</c:v>
                </c:pt>
                <c:pt idx="806">
                  <c:v>42403</c:v>
                </c:pt>
                <c:pt idx="807">
                  <c:v>42404</c:v>
                </c:pt>
                <c:pt idx="808">
                  <c:v>42405</c:v>
                </c:pt>
                <c:pt idx="809">
                  <c:v>42408</c:v>
                </c:pt>
                <c:pt idx="810">
                  <c:v>42409</c:v>
                </c:pt>
                <c:pt idx="811">
                  <c:v>42410</c:v>
                </c:pt>
                <c:pt idx="812">
                  <c:v>42411</c:v>
                </c:pt>
                <c:pt idx="813">
                  <c:v>42412</c:v>
                </c:pt>
                <c:pt idx="814">
                  <c:v>42415</c:v>
                </c:pt>
                <c:pt idx="815">
                  <c:v>42416</c:v>
                </c:pt>
                <c:pt idx="816">
                  <c:v>42417</c:v>
                </c:pt>
                <c:pt idx="817">
                  <c:v>42418</c:v>
                </c:pt>
                <c:pt idx="818">
                  <c:v>42419</c:v>
                </c:pt>
                <c:pt idx="819">
                  <c:v>42422</c:v>
                </c:pt>
                <c:pt idx="820">
                  <c:v>42423</c:v>
                </c:pt>
                <c:pt idx="821">
                  <c:v>42424</c:v>
                </c:pt>
                <c:pt idx="822">
                  <c:v>42425</c:v>
                </c:pt>
                <c:pt idx="823">
                  <c:v>42426</c:v>
                </c:pt>
                <c:pt idx="824">
                  <c:v>42429</c:v>
                </c:pt>
                <c:pt idx="825">
                  <c:v>42430</c:v>
                </c:pt>
                <c:pt idx="826">
                  <c:v>42431</c:v>
                </c:pt>
                <c:pt idx="827">
                  <c:v>42432</c:v>
                </c:pt>
                <c:pt idx="828">
                  <c:v>42433</c:v>
                </c:pt>
                <c:pt idx="829">
                  <c:v>42436</c:v>
                </c:pt>
                <c:pt idx="830">
                  <c:v>42437</c:v>
                </c:pt>
                <c:pt idx="831">
                  <c:v>42438</c:v>
                </c:pt>
                <c:pt idx="832">
                  <c:v>42439</c:v>
                </c:pt>
                <c:pt idx="833">
                  <c:v>42440</c:v>
                </c:pt>
                <c:pt idx="834">
                  <c:v>42443</c:v>
                </c:pt>
                <c:pt idx="835">
                  <c:v>42444</c:v>
                </c:pt>
                <c:pt idx="836">
                  <c:v>42445</c:v>
                </c:pt>
                <c:pt idx="837">
                  <c:v>42446</c:v>
                </c:pt>
                <c:pt idx="838">
                  <c:v>42447</c:v>
                </c:pt>
                <c:pt idx="839">
                  <c:v>42450</c:v>
                </c:pt>
                <c:pt idx="840">
                  <c:v>42451</c:v>
                </c:pt>
                <c:pt idx="841">
                  <c:v>42452</c:v>
                </c:pt>
                <c:pt idx="842">
                  <c:v>42453</c:v>
                </c:pt>
                <c:pt idx="843">
                  <c:v>42454</c:v>
                </c:pt>
                <c:pt idx="844">
                  <c:v>42457</c:v>
                </c:pt>
                <c:pt idx="845">
                  <c:v>42458</c:v>
                </c:pt>
                <c:pt idx="846">
                  <c:v>42459</c:v>
                </c:pt>
                <c:pt idx="847">
                  <c:v>42460</c:v>
                </c:pt>
                <c:pt idx="848">
                  <c:v>42461</c:v>
                </c:pt>
                <c:pt idx="849">
                  <c:v>42464</c:v>
                </c:pt>
                <c:pt idx="850">
                  <c:v>42465</c:v>
                </c:pt>
                <c:pt idx="851">
                  <c:v>42466</c:v>
                </c:pt>
                <c:pt idx="852">
                  <c:v>42467</c:v>
                </c:pt>
                <c:pt idx="853">
                  <c:v>42468</c:v>
                </c:pt>
                <c:pt idx="854">
                  <c:v>42471</c:v>
                </c:pt>
                <c:pt idx="855">
                  <c:v>42472</c:v>
                </c:pt>
                <c:pt idx="856">
                  <c:v>42473</c:v>
                </c:pt>
                <c:pt idx="857">
                  <c:v>42474</c:v>
                </c:pt>
                <c:pt idx="858">
                  <c:v>42475</c:v>
                </c:pt>
                <c:pt idx="859">
                  <c:v>42478</c:v>
                </c:pt>
                <c:pt idx="860">
                  <c:v>42479</c:v>
                </c:pt>
                <c:pt idx="861">
                  <c:v>42480</c:v>
                </c:pt>
                <c:pt idx="862">
                  <c:v>42481</c:v>
                </c:pt>
                <c:pt idx="863">
                  <c:v>42482</c:v>
                </c:pt>
                <c:pt idx="864">
                  <c:v>42485</c:v>
                </c:pt>
                <c:pt idx="865">
                  <c:v>42486</c:v>
                </c:pt>
                <c:pt idx="866">
                  <c:v>42487</c:v>
                </c:pt>
                <c:pt idx="867">
                  <c:v>42488</c:v>
                </c:pt>
                <c:pt idx="868">
                  <c:v>42489</c:v>
                </c:pt>
                <c:pt idx="869">
                  <c:v>42492</c:v>
                </c:pt>
                <c:pt idx="870">
                  <c:v>42493</c:v>
                </c:pt>
                <c:pt idx="871">
                  <c:v>42494</c:v>
                </c:pt>
                <c:pt idx="872">
                  <c:v>42495</c:v>
                </c:pt>
                <c:pt idx="873">
                  <c:v>42496</c:v>
                </c:pt>
                <c:pt idx="874">
                  <c:v>42499</c:v>
                </c:pt>
                <c:pt idx="875">
                  <c:v>42500</c:v>
                </c:pt>
                <c:pt idx="876">
                  <c:v>42501</c:v>
                </c:pt>
                <c:pt idx="877">
                  <c:v>42502</c:v>
                </c:pt>
                <c:pt idx="878">
                  <c:v>42503</c:v>
                </c:pt>
                <c:pt idx="879">
                  <c:v>42506</c:v>
                </c:pt>
                <c:pt idx="880">
                  <c:v>42507</c:v>
                </c:pt>
                <c:pt idx="881">
                  <c:v>42508</c:v>
                </c:pt>
                <c:pt idx="882">
                  <c:v>42509</c:v>
                </c:pt>
                <c:pt idx="883">
                  <c:v>42510</c:v>
                </c:pt>
                <c:pt idx="884">
                  <c:v>42513</c:v>
                </c:pt>
                <c:pt idx="885">
                  <c:v>42514</c:v>
                </c:pt>
                <c:pt idx="886">
                  <c:v>42515</c:v>
                </c:pt>
                <c:pt idx="887">
                  <c:v>42516</c:v>
                </c:pt>
                <c:pt idx="888">
                  <c:v>42517</c:v>
                </c:pt>
                <c:pt idx="889">
                  <c:v>42520</c:v>
                </c:pt>
                <c:pt idx="890">
                  <c:v>42521</c:v>
                </c:pt>
                <c:pt idx="891">
                  <c:v>42522</c:v>
                </c:pt>
                <c:pt idx="892">
                  <c:v>42523</c:v>
                </c:pt>
                <c:pt idx="893">
                  <c:v>42524</c:v>
                </c:pt>
                <c:pt idx="894">
                  <c:v>42527</c:v>
                </c:pt>
                <c:pt idx="895">
                  <c:v>42528</c:v>
                </c:pt>
                <c:pt idx="896">
                  <c:v>42529</c:v>
                </c:pt>
                <c:pt idx="897">
                  <c:v>42530</c:v>
                </c:pt>
                <c:pt idx="898">
                  <c:v>42531</c:v>
                </c:pt>
                <c:pt idx="899">
                  <c:v>42534</c:v>
                </c:pt>
                <c:pt idx="900">
                  <c:v>42535</c:v>
                </c:pt>
                <c:pt idx="901">
                  <c:v>42536</c:v>
                </c:pt>
                <c:pt idx="902">
                  <c:v>42537</c:v>
                </c:pt>
                <c:pt idx="903">
                  <c:v>42538</c:v>
                </c:pt>
                <c:pt idx="904">
                  <c:v>42541</c:v>
                </c:pt>
                <c:pt idx="905">
                  <c:v>42542</c:v>
                </c:pt>
                <c:pt idx="906">
                  <c:v>42543</c:v>
                </c:pt>
                <c:pt idx="907">
                  <c:v>42544</c:v>
                </c:pt>
                <c:pt idx="908">
                  <c:v>42545</c:v>
                </c:pt>
                <c:pt idx="909">
                  <c:v>42548</c:v>
                </c:pt>
                <c:pt idx="910">
                  <c:v>42549</c:v>
                </c:pt>
                <c:pt idx="911">
                  <c:v>42550</c:v>
                </c:pt>
                <c:pt idx="912">
                  <c:v>42551</c:v>
                </c:pt>
                <c:pt idx="913">
                  <c:v>42552</c:v>
                </c:pt>
                <c:pt idx="914">
                  <c:v>42555</c:v>
                </c:pt>
                <c:pt idx="915">
                  <c:v>42556</c:v>
                </c:pt>
                <c:pt idx="916">
                  <c:v>42557</c:v>
                </c:pt>
                <c:pt idx="917">
                  <c:v>42558</c:v>
                </c:pt>
                <c:pt idx="918">
                  <c:v>42559</c:v>
                </c:pt>
                <c:pt idx="919">
                  <c:v>42562</c:v>
                </c:pt>
                <c:pt idx="920">
                  <c:v>42563</c:v>
                </c:pt>
                <c:pt idx="921">
                  <c:v>42564</c:v>
                </c:pt>
                <c:pt idx="922">
                  <c:v>42565</c:v>
                </c:pt>
                <c:pt idx="923">
                  <c:v>42566</c:v>
                </c:pt>
                <c:pt idx="924">
                  <c:v>42569</c:v>
                </c:pt>
                <c:pt idx="925">
                  <c:v>42570</c:v>
                </c:pt>
                <c:pt idx="926">
                  <c:v>42571</c:v>
                </c:pt>
                <c:pt idx="927">
                  <c:v>42572</c:v>
                </c:pt>
                <c:pt idx="928">
                  <c:v>42573</c:v>
                </c:pt>
                <c:pt idx="929">
                  <c:v>42576</c:v>
                </c:pt>
                <c:pt idx="930">
                  <c:v>42577</c:v>
                </c:pt>
                <c:pt idx="931">
                  <c:v>42578</c:v>
                </c:pt>
                <c:pt idx="932">
                  <c:v>42579</c:v>
                </c:pt>
                <c:pt idx="933">
                  <c:v>42580</c:v>
                </c:pt>
                <c:pt idx="934">
                  <c:v>42583</c:v>
                </c:pt>
                <c:pt idx="935">
                  <c:v>42584</c:v>
                </c:pt>
                <c:pt idx="936">
                  <c:v>42585</c:v>
                </c:pt>
                <c:pt idx="937">
                  <c:v>42586</c:v>
                </c:pt>
                <c:pt idx="938">
                  <c:v>42587</c:v>
                </c:pt>
                <c:pt idx="939">
                  <c:v>42590</c:v>
                </c:pt>
                <c:pt idx="940">
                  <c:v>42591</c:v>
                </c:pt>
                <c:pt idx="941">
                  <c:v>42592</c:v>
                </c:pt>
                <c:pt idx="942">
                  <c:v>42593</c:v>
                </c:pt>
                <c:pt idx="943">
                  <c:v>42594</c:v>
                </c:pt>
                <c:pt idx="944">
                  <c:v>42597</c:v>
                </c:pt>
                <c:pt idx="945">
                  <c:v>42598</c:v>
                </c:pt>
                <c:pt idx="946">
                  <c:v>42599</c:v>
                </c:pt>
                <c:pt idx="947">
                  <c:v>42600</c:v>
                </c:pt>
                <c:pt idx="948">
                  <c:v>42601</c:v>
                </c:pt>
                <c:pt idx="949">
                  <c:v>42604</c:v>
                </c:pt>
                <c:pt idx="950">
                  <c:v>42605</c:v>
                </c:pt>
                <c:pt idx="951">
                  <c:v>42606</c:v>
                </c:pt>
                <c:pt idx="952">
                  <c:v>42607</c:v>
                </c:pt>
                <c:pt idx="953">
                  <c:v>42608</c:v>
                </c:pt>
                <c:pt idx="954">
                  <c:v>42611</c:v>
                </c:pt>
                <c:pt idx="955">
                  <c:v>42612</c:v>
                </c:pt>
                <c:pt idx="956">
                  <c:v>42613</c:v>
                </c:pt>
                <c:pt idx="957">
                  <c:v>42614</c:v>
                </c:pt>
                <c:pt idx="958">
                  <c:v>42615</c:v>
                </c:pt>
                <c:pt idx="959">
                  <c:v>42618</c:v>
                </c:pt>
                <c:pt idx="960">
                  <c:v>42619</c:v>
                </c:pt>
                <c:pt idx="961">
                  <c:v>42620</c:v>
                </c:pt>
                <c:pt idx="962">
                  <c:v>42621</c:v>
                </c:pt>
                <c:pt idx="963">
                  <c:v>42622</c:v>
                </c:pt>
                <c:pt idx="964">
                  <c:v>42625</c:v>
                </c:pt>
                <c:pt idx="965">
                  <c:v>42626</c:v>
                </c:pt>
                <c:pt idx="966">
                  <c:v>42627</c:v>
                </c:pt>
                <c:pt idx="967">
                  <c:v>42628</c:v>
                </c:pt>
                <c:pt idx="968">
                  <c:v>42629</c:v>
                </c:pt>
                <c:pt idx="969">
                  <c:v>42632</c:v>
                </c:pt>
                <c:pt idx="970">
                  <c:v>42633</c:v>
                </c:pt>
                <c:pt idx="971">
                  <c:v>42634</c:v>
                </c:pt>
                <c:pt idx="972">
                  <c:v>42635</c:v>
                </c:pt>
                <c:pt idx="973">
                  <c:v>42636</c:v>
                </c:pt>
                <c:pt idx="974">
                  <c:v>42639</c:v>
                </c:pt>
                <c:pt idx="975">
                  <c:v>42640</c:v>
                </c:pt>
                <c:pt idx="976">
                  <c:v>42641</c:v>
                </c:pt>
                <c:pt idx="977">
                  <c:v>42642</c:v>
                </c:pt>
                <c:pt idx="978">
                  <c:v>42643</c:v>
                </c:pt>
                <c:pt idx="979">
                  <c:v>42646</c:v>
                </c:pt>
                <c:pt idx="980">
                  <c:v>42647</c:v>
                </c:pt>
                <c:pt idx="981">
                  <c:v>42648</c:v>
                </c:pt>
                <c:pt idx="982">
                  <c:v>42649</c:v>
                </c:pt>
                <c:pt idx="983">
                  <c:v>42650</c:v>
                </c:pt>
                <c:pt idx="984">
                  <c:v>42653</c:v>
                </c:pt>
                <c:pt idx="985">
                  <c:v>42654</c:v>
                </c:pt>
                <c:pt idx="986">
                  <c:v>42655</c:v>
                </c:pt>
                <c:pt idx="987">
                  <c:v>42656</c:v>
                </c:pt>
                <c:pt idx="988">
                  <c:v>42657</c:v>
                </c:pt>
                <c:pt idx="989">
                  <c:v>42660</c:v>
                </c:pt>
                <c:pt idx="990">
                  <c:v>42661</c:v>
                </c:pt>
                <c:pt idx="991">
                  <c:v>42662</c:v>
                </c:pt>
                <c:pt idx="992">
                  <c:v>42663</c:v>
                </c:pt>
                <c:pt idx="993">
                  <c:v>42664</c:v>
                </c:pt>
                <c:pt idx="994">
                  <c:v>42667</c:v>
                </c:pt>
                <c:pt idx="995">
                  <c:v>42668</c:v>
                </c:pt>
                <c:pt idx="996">
                  <c:v>42669</c:v>
                </c:pt>
                <c:pt idx="997">
                  <c:v>42670</c:v>
                </c:pt>
                <c:pt idx="998">
                  <c:v>42671</c:v>
                </c:pt>
                <c:pt idx="999">
                  <c:v>42674</c:v>
                </c:pt>
                <c:pt idx="1000">
                  <c:v>42675</c:v>
                </c:pt>
                <c:pt idx="1001">
                  <c:v>42676</c:v>
                </c:pt>
                <c:pt idx="1002">
                  <c:v>42677</c:v>
                </c:pt>
                <c:pt idx="1003">
                  <c:v>42678</c:v>
                </c:pt>
                <c:pt idx="1004">
                  <c:v>42681</c:v>
                </c:pt>
                <c:pt idx="1005">
                  <c:v>42682</c:v>
                </c:pt>
                <c:pt idx="1006">
                  <c:v>42683</c:v>
                </c:pt>
                <c:pt idx="1007">
                  <c:v>42684</c:v>
                </c:pt>
                <c:pt idx="1008">
                  <c:v>42685</c:v>
                </c:pt>
                <c:pt idx="1009">
                  <c:v>42688</c:v>
                </c:pt>
                <c:pt idx="1010">
                  <c:v>42689</c:v>
                </c:pt>
                <c:pt idx="1011">
                  <c:v>42690</c:v>
                </c:pt>
                <c:pt idx="1012">
                  <c:v>42691</c:v>
                </c:pt>
                <c:pt idx="1013">
                  <c:v>42692</c:v>
                </c:pt>
                <c:pt idx="1014">
                  <c:v>42695</c:v>
                </c:pt>
                <c:pt idx="1015">
                  <c:v>42696</c:v>
                </c:pt>
                <c:pt idx="1016">
                  <c:v>42697</c:v>
                </c:pt>
                <c:pt idx="1017">
                  <c:v>42698</c:v>
                </c:pt>
                <c:pt idx="1018">
                  <c:v>42699</c:v>
                </c:pt>
                <c:pt idx="1019">
                  <c:v>42702</c:v>
                </c:pt>
                <c:pt idx="1020">
                  <c:v>42703</c:v>
                </c:pt>
                <c:pt idx="1021">
                  <c:v>42704</c:v>
                </c:pt>
                <c:pt idx="1022">
                  <c:v>42705</c:v>
                </c:pt>
                <c:pt idx="1023">
                  <c:v>42706</c:v>
                </c:pt>
                <c:pt idx="1024">
                  <c:v>42709</c:v>
                </c:pt>
                <c:pt idx="1025">
                  <c:v>42710</c:v>
                </c:pt>
                <c:pt idx="1026">
                  <c:v>42711</c:v>
                </c:pt>
                <c:pt idx="1027">
                  <c:v>42712</c:v>
                </c:pt>
                <c:pt idx="1028">
                  <c:v>42713</c:v>
                </c:pt>
                <c:pt idx="1029">
                  <c:v>42716</c:v>
                </c:pt>
                <c:pt idx="1030">
                  <c:v>42717</c:v>
                </c:pt>
                <c:pt idx="1031">
                  <c:v>42718</c:v>
                </c:pt>
                <c:pt idx="1032">
                  <c:v>42719</c:v>
                </c:pt>
                <c:pt idx="1033">
                  <c:v>42720</c:v>
                </c:pt>
                <c:pt idx="1034">
                  <c:v>42723</c:v>
                </c:pt>
                <c:pt idx="1035">
                  <c:v>42724</c:v>
                </c:pt>
                <c:pt idx="1036">
                  <c:v>42725</c:v>
                </c:pt>
                <c:pt idx="1037">
                  <c:v>42726</c:v>
                </c:pt>
                <c:pt idx="1038">
                  <c:v>42727</c:v>
                </c:pt>
                <c:pt idx="1039">
                  <c:v>42730</c:v>
                </c:pt>
                <c:pt idx="1040">
                  <c:v>42731</c:v>
                </c:pt>
                <c:pt idx="1041">
                  <c:v>42732</c:v>
                </c:pt>
                <c:pt idx="1042">
                  <c:v>42733</c:v>
                </c:pt>
                <c:pt idx="1043">
                  <c:v>42734</c:v>
                </c:pt>
                <c:pt idx="1044">
                  <c:v>42737</c:v>
                </c:pt>
                <c:pt idx="1045">
                  <c:v>42738</c:v>
                </c:pt>
                <c:pt idx="1046">
                  <c:v>42739</c:v>
                </c:pt>
                <c:pt idx="1047">
                  <c:v>42740</c:v>
                </c:pt>
                <c:pt idx="1048">
                  <c:v>42741</c:v>
                </c:pt>
                <c:pt idx="1049">
                  <c:v>42744</c:v>
                </c:pt>
                <c:pt idx="1050">
                  <c:v>42745</c:v>
                </c:pt>
                <c:pt idx="1051">
                  <c:v>42746</c:v>
                </c:pt>
                <c:pt idx="1052">
                  <c:v>42747</c:v>
                </c:pt>
                <c:pt idx="1053">
                  <c:v>42748</c:v>
                </c:pt>
                <c:pt idx="1054">
                  <c:v>42751</c:v>
                </c:pt>
                <c:pt idx="1055">
                  <c:v>42752</c:v>
                </c:pt>
                <c:pt idx="1056">
                  <c:v>42753</c:v>
                </c:pt>
                <c:pt idx="1057">
                  <c:v>42754</c:v>
                </c:pt>
                <c:pt idx="1058">
                  <c:v>42755</c:v>
                </c:pt>
                <c:pt idx="1059">
                  <c:v>42758</c:v>
                </c:pt>
                <c:pt idx="1060">
                  <c:v>42759</c:v>
                </c:pt>
                <c:pt idx="1061">
                  <c:v>42760</c:v>
                </c:pt>
                <c:pt idx="1062">
                  <c:v>42761</c:v>
                </c:pt>
                <c:pt idx="1063">
                  <c:v>42762</c:v>
                </c:pt>
                <c:pt idx="1064">
                  <c:v>42765</c:v>
                </c:pt>
                <c:pt idx="1065">
                  <c:v>42766</c:v>
                </c:pt>
                <c:pt idx="1066">
                  <c:v>42767</c:v>
                </c:pt>
                <c:pt idx="1067">
                  <c:v>42768</c:v>
                </c:pt>
                <c:pt idx="1068">
                  <c:v>42769</c:v>
                </c:pt>
                <c:pt idx="1069">
                  <c:v>42772</c:v>
                </c:pt>
                <c:pt idx="1070">
                  <c:v>42773</c:v>
                </c:pt>
                <c:pt idx="1071">
                  <c:v>42774</c:v>
                </c:pt>
                <c:pt idx="1072">
                  <c:v>42775</c:v>
                </c:pt>
                <c:pt idx="1073">
                  <c:v>42776</c:v>
                </c:pt>
                <c:pt idx="1074">
                  <c:v>42779</c:v>
                </c:pt>
                <c:pt idx="1075">
                  <c:v>42780</c:v>
                </c:pt>
                <c:pt idx="1076">
                  <c:v>42781</c:v>
                </c:pt>
                <c:pt idx="1077">
                  <c:v>42782</c:v>
                </c:pt>
                <c:pt idx="1078">
                  <c:v>42783</c:v>
                </c:pt>
                <c:pt idx="1079">
                  <c:v>42786</c:v>
                </c:pt>
                <c:pt idx="1080">
                  <c:v>42787</c:v>
                </c:pt>
                <c:pt idx="1081">
                  <c:v>42788</c:v>
                </c:pt>
                <c:pt idx="1082">
                  <c:v>42789</c:v>
                </c:pt>
                <c:pt idx="1083">
                  <c:v>42790</c:v>
                </c:pt>
                <c:pt idx="1084">
                  <c:v>42793</c:v>
                </c:pt>
                <c:pt idx="1085">
                  <c:v>42794</c:v>
                </c:pt>
                <c:pt idx="1086">
                  <c:v>42795</c:v>
                </c:pt>
                <c:pt idx="1087">
                  <c:v>42796</c:v>
                </c:pt>
                <c:pt idx="1088">
                  <c:v>42797</c:v>
                </c:pt>
                <c:pt idx="1089">
                  <c:v>42800</c:v>
                </c:pt>
                <c:pt idx="1090">
                  <c:v>42801</c:v>
                </c:pt>
                <c:pt idx="1091">
                  <c:v>42802</c:v>
                </c:pt>
                <c:pt idx="1092">
                  <c:v>42803</c:v>
                </c:pt>
                <c:pt idx="1093">
                  <c:v>42804</c:v>
                </c:pt>
                <c:pt idx="1094">
                  <c:v>42807</c:v>
                </c:pt>
                <c:pt idx="1095">
                  <c:v>42808</c:v>
                </c:pt>
                <c:pt idx="1096">
                  <c:v>42809</c:v>
                </c:pt>
                <c:pt idx="1097">
                  <c:v>42810</c:v>
                </c:pt>
                <c:pt idx="1098">
                  <c:v>42811</c:v>
                </c:pt>
                <c:pt idx="1099">
                  <c:v>42814</c:v>
                </c:pt>
                <c:pt idx="1100">
                  <c:v>42815</c:v>
                </c:pt>
                <c:pt idx="1101">
                  <c:v>42816</c:v>
                </c:pt>
                <c:pt idx="1102">
                  <c:v>42817</c:v>
                </c:pt>
                <c:pt idx="1103">
                  <c:v>42818</c:v>
                </c:pt>
                <c:pt idx="1104">
                  <c:v>42821</c:v>
                </c:pt>
                <c:pt idx="1105">
                  <c:v>42822</c:v>
                </c:pt>
                <c:pt idx="1106">
                  <c:v>42823</c:v>
                </c:pt>
                <c:pt idx="1107">
                  <c:v>42824</c:v>
                </c:pt>
                <c:pt idx="1108">
                  <c:v>42825</c:v>
                </c:pt>
                <c:pt idx="1109">
                  <c:v>42828</c:v>
                </c:pt>
                <c:pt idx="1110">
                  <c:v>42829</c:v>
                </c:pt>
                <c:pt idx="1111">
                  <c:v>42830</c:v>
                </c:pt>
                <c:pt idx="1112">
                  <c:v>42831</c:v>
                </c:pt>
                <c:pt idx="1113">
                  <c:v>42832</c:v>
                </c:pt>
                <c:pt idx="1114">
                  <c:v>42835</c:v>
                </c:pt>
                <c:pt idx="1115">
                  <c:v>42836</c:v>
                </c:pt>
                <c:pt idx="1116">
                  <c:v>42837</c:v>
                </c:pt>
                <c:pt idx="1117">
                  <c:v>42838</c:v>
                </c:pt>
                <c:pt idx="1118">
                  <c:v>42839</c:v>
                </c:pt>
                <c:pt idx="1119">
                  <c:v>42842</c:v>
                </c:pt>
                <c:pt idx="1120">
                  <c:v>42843</c:v>
                </c:pt>
                <c:pt idx="1121">
                  <c:v>42844</c:v>
                </c:pt>
                <c:pt idx="1122">
                  <c:v>42845</c:v>
                </c:pt>
                <c:pt idx="1123">
                  <c:v>42846</c:v>
                </c:pt>
                <c:pt idx="1124">
                  <c:v>42849</c:v>
                </c:pt>
                <c:pt idx="1125">
                  <c:v>42850</c:v>
                </c:pt>
                <c:pt idx="1126">
                  <c:v>42851</c:v>
                </c:pt>
                <c:pt idx="1127">
                  <c:v>42852</c:v>
                </c:pt>
                <c:pt idx="1128">
                  <c:v>42853</c:v>
                </c:pt>
                <c:pt idx="1129">
                  <c:v>42856</c:v>
                </c:pt>
                <c:pt idx="1130">
                  <c:v>42857</c:v>
                </c:pt>
                <c:pt idx="1131">
                  <c:v>42858</c:v>
                </c:pt>
                <c:pt idx="1132">
                  <c:v>42859</c:v>
                </c:pt>
                <c:pt idx="1133">
                  <c:v>42860</c:v>
                </c:pt>
                <c:pt idx="1134">
                  <c:v>42863</c:v>
                </c:pt>
                <c:pt idx="1135">
                  <c:v>42864</c:v>
                </c:pt>
                <c:pt idx="1136">
                  <c:v>42865</c:v>
                </c:pt>
                <c:pt idx="1137">
                  <c:v>42866</c:v>
                </c:pt>
                <c:pt idx="1138">
                  <c:v>42867</c:v>
                </c:pt>
                <c:pt idx="1139">
                  <c:v>42870</c:v>
                </c:pt>
                <c:pt idx="1140">
                  <c:v>42871</c:v>
                </c:pt>
                <c:pt idx="1141">
                  <c:v>42872</c:v>
                </c:pt>
                <c:pt idx="1142">
                  <c:v>42873</c:v>
                </c:pt>
                <c:pt idx="1143">
                  <c:v>42874</c:v>
                </c:pt>
                <c:pt idx="1144">
                  <c:v>42877</c:v>
                </c:pt>
                <c:pt idx="1145">
                  <c:v>42878</c:v>
                </c:pt>
                <c:pt idx="1146">
                  <c:v>42879</c:v>
                </c:pt>
                <c:pt idx="1147">
                  <c:v>42880</c:v>
                </c:pt>
                <c:pt idx="1148">
                  <c:v>42881</c:v>
                </c:pt>
                <c:pt idx="1149">
                  <c:v>42884</c:v>
                </c:pt>
                <c:pt idx="1150">
                  <c:v>42885</c:v>
                </c:pt>
                <c:pt idx="1151">
                  <c:v>42886</c:v>
                </c:pt>
                <c:pt idx="1152">
                  <c:v>42887</c:v>
                </c:pt>
                <c:pt idx="1153">
                  <c:v>42888</c:v>
                </c:pt>
                <c:pt idx="1154">
                  <c:v>42891</c:v>
                </c:pt>
                <c:pt idx="1155">
                  <c:v>42892</c:v>
                </c:pt>
                <c:pt idx="1156">
                  <c:v>42893</c:v>
                </c:pt>
                <c:pt idx="1157">
                  <c:v>42894</c:v>
                </c:pt>
                <c:pt idx="1158">
                  <c:v>42895</c:v>
                </c:pt>
                <c:pt idx="1159">
                  <c:v>42898</c:v>
                </c:pt>
                <c:pt idx="1160">
                  <c:v>42899</c:v>
                </c:pt>
                <c:pt idx="1161">
                  <c:v>42900</c:v>
                </c:pt>
                <c:pt idx="1162">
                  <c:v>42901</c:v>
                </c:pt>
                <c:pt idx="1163">
                  <c:v>42902</c:v>
                </c:pt>
                <c:pt idx="1164">
                  <c:v>42905</c:v>
                </c:pt>
                <c:pt idx="1165">
                  <c:v>42906</c:v>
                </c:pt>
                <c:pt idx="1166">
                  <c:v>42907</c:v>
                </c:pt>
                <c:pt idx="1167">
                  <c:v>42908</c:v>
                </c:pt>
                <c:pt idx="1168">
                  <c:v>42909</c:v>
                </c:pt>
                <c:pt idx="1169">
                  <c:v>42912</c:v>
                </c:pt>
                <c:pt idx="1170">
                  <c:v>42913</c:v>
                </c:pt>
                <c:pt idx="1171">
                  <c:v>42914</c:v>
                </c:pt>
                <c:pt idx="1172">
                  <c:v>42915</c:v>
                </c:pt>
                <c:pt idx="1173">
                  <c:v>42916</c:v>
                </c:pt>
                <c:pt idx="1174">
                  <c:v>42919</c:v>
                </c:pt>
                <c:pt idx="1175">
                  <c:v>42920</c:v>
                </c:pt>
                <c:pt idx="1176">
                  <c:v>42921</c:v>
                </c:pt>
                <c:pt idx="1177">
                  <c:v>42922</c:v>
                </c:pt>
                <c:pt idx="1178">
                  <c:v>42923</c:v>
                </c:pt>
                <c:pt idx="1179">
                  <c:v>42926</c:v>
                </c:pt>
                <c:pt idx="1180">
                  <c:v>42927</c:v>
                </c:pt>
                <c:pt idx="1181">
                  <c:v>42928</c:v>
                </c:pt>
                <c:pt idx="1182">
                  <c:v>42929</c:v>
                </c:pt>
                <c:pt idx="1183">
                  <c:v>42930</c:v>
                </c:pt>
                <c:pt idx="1184">
                  <c:v>42933</c:v>
                </c:pt>
                <c:pt idx="1185">
                  <c:v>42934</c:v>
                </c:pt>
                <c:pt idx="1186">
                  <c:v>42935</c:v>
                </c:pt>
                <c:pt idx="1187">
                  <c:v>42936</c:v>
                </c:pt>
                <c:pt idx="1188">
                  <c:v>42937</c:v>
                </c:pt>
                <c:pt idx="1189">
                  <c:v>42940</c:v>
                </c:pt>
                <c:pt idx="1190">
                  <c:v>42941</c:v>
                </c:pt>
                <c:pt idx="1191">
                  <c:v>42942</c:v>
                </c:pt>
                <c:pt idx="1192">
                  <c:v>42943</c:v>
                </c:pt>
                <c:pt idx="1193">
                  <c:v>42944</c:v>
                </c:pt>
                <c:pt idx="1194">
                  <c:v>42947</c:v>
                </c:pt>
                <c:pt idx="1195">
                  <c:v>42948</c:v>
                </c:pt>
                <c:pt idx="1196">
                  <c:v>42949</c:v>
                </c:pt>
                <c:pt idx="1197">
                  <c:v>42950</c:v>
                </c:pt>
                <c:pt idx="1198">
                  <c:v>42951</c:v>
                </c:pt>
                <c:pt idx="1199">
                  <c:v>42954</c:v>
                </c:pt>
                <c:pt idx="1200">
                  <c:v>42955</c:v>
                </c:pt>
                <c:pt idx="1201">
                  <c:v>42956</c:v>
                </c:pt>
                <c:pt idx="1202">
                  <c:v>42957</c:v>
                </c:pt>
                <c:pt idx="1203">
                  <c:v>42958</c:v>
                </c:pt>
                <c:pt idx="1204">
                  <c:v>42961</c:v>
                </c:pt>
                <c:pt idx="1205">
                  <c:v>42962</c:v>
                </c:pt>
                <c:pt idx="1206">
                  <c:v>42963</c:v>
                </c:pt>
                <c:pt idx="1207">
                  <c:v>42964</c:v>
                </c:pt>
                <c:pt idx="1208">
                  <c:v>42965</c:v>
                </c:pt>
                <c:pt idx="1209">
                  <c:v>42968</c:v>
                </c:pt>
                <c:pt idx="1210">
                  <c:v>42969</c:v>
                </c:pt>
                <c:pt idx="1211">
                  <c:v>42970</c:v>
                </c:pt>
                <c:pt idx="1212">
                  <c:v>42971</c:v>
                </c:pt>
                <c:pt idx="1213">
                  <c:v>42972</c:v>
                </c:pt>
                <c:pt idx="1214">
                  <c:v>42975</c:v>
                </c:pt>
                <c:pt idx="1215">
                  <c:v>42976</c:v>
                </c:pt>
                <c:pt idx="1216">
                  <c:v>42977</c:v>
                </c:pt>
                <c:pt idx="1217">
                  <c:v>42978</c:v>
                </c:pt>
                <c:pt idx="1218">
                  <c:v>42979</c:v>
                </c:pt>
                <c:pt idx="1219">
                  <c:v>42982</c:v>
                </c:pt>
                <c:pt idx="1220">
                  <c:v>42983</c:v>
                </c:pt>
                <c:pt idx="1221">
                  <c:v>42984</c:v>
                </c:pt>
                <c:pt idx="1222">
                  <c:v>42985</c:v>
                </c:pt>
                <c:pt idx="1223">
                  <c:v>42986</c:v>
                </c:pt>
                <c:pt idx="1224">
                  <c:v>42989</c:v>
                </c:pt>
                <c:pt idx="1225">
                  <c:v>42990</c:v>
                </c:pt>
                <c:pt idx="1226">
                  <c:v>42991</c:v>
                </c:pt>
                <c:pt idx="1227">
                  <c:v>42992</c:v>
                </c:pt>
                <c:pt idx="1228">
                  <c:v>42993</c:v>
                </c:pt>
                <c:pt idx="1229">
                  <c:v>42996</c:v>
                </c:pt>
                <c:pt idx="1230">
                  <c:v>42997</c:v>
                </c:pt>
                <c:pt idx="1231">
                  <c:v>42998</c:v>
                </c:pt>
                <c:pt idx="1232">
                  <c:v>42999</c:v>
                </c:pt>
                <c:pt idx="1233">
                  <c:v>43000</c:v>
                </c:pt>
                <c:pt idx="1234">
                  <c:v>43003</c:v>
                </c:pt>
                <c:pt idx="1235">
                  <c:v>43004</c:v>
                </c:pt>
                <c:pt idx="1236">
                  <c:v>43005</c:v>
                </c:pt>
                <c:pt idx="1237">
                  <c:v>43006</c:v>
                </c:pt>
                <c:pt idx="1238">
                  <c:v>43007</c:v>
                </c:pt>
                <c:pt idx="1239">
                  <c:v>43010</c:v>
                </c:pt>
                <c:pt idx="1240">
                  <c:v>43011</c:v>
                </c:pt>
                <c:pt idx="1241">
                  <c:v>43012</c:v>
                </c:pt>
                <c:pt idx="1242">
                  <c:v>43013</c:v>
                </c:pt>
                <c:pt idx="1243">
                  <c:v>43014</c:v>
                </c:pt>
                <c:pt idx="1244">
                  <c:v>43017</c:v>
                </c:pt>
                <c:pt idx="1245">
                  <c:v>43018</c:v>
                </c:pt>
                <c:pt idx="1246">
                  <c:v>43019</c:v>
                </c:pt>
                <c:pt idx="1247">
                  <c:v>43020</c:v>
                </c:pt>
                <c:pt idx="1248">
                  <c:v>43021</c:v>
                </c:pt>
                <c:pt idx="1249">
                  <c:v>43024</c:v>
                </c:pt>
                <c:pt idx="1250">
                  <c:v>43025</c:v>
                </c:pt>
                <c:pt idx="1251">
                  <c:v>43026</c:v>
                </c:pt>
                <c:pt idx="1252">
                  <c:v>43027</c:v>
                </c:pt>
                <c:pt idx="1253">
                  <c:v>43028</c:v>
                </c:pt>
                <c:pt idx="1254">
                  <c:v>43031</c:v>
                </c:pt>
                <c:pt idx="1255">
                  <c:v>43032</c:v>
                </c:pt>
                <c:pt idx="1256">
                  <c:v>43033</c:v>
                </c:pt>
                <c:pt idx="1257">
                  <c:v>43034</c:v>
                </c:pt>
                <c:pt idx="1258">
                  <c:v>43035</c:v>
                </c:pt>
                <c:pt idx="1259">
                  <c:v>43038</c:v>
                </c:pt>
                <c:pt idx="1260">
                  <c:v>43039</c:v>
                </c:pt>
                <c:pt idx="1261">
                  <c:v>43040</c:v>
                </c:pt>
                <c:pt idx="1262">
                  <c:v>43041</c:v>
                </c:pt>
                <c:pt idx="1263">
                  <c:v>43042</c:v>
                </c:pt>
                <c:pt idx="1264">
                  <c:v>43045</c:v>
                </c:pt>
                <c:pt idx="1265">
                  <c:v>43046</c:v>
                </c:pt>
                <c:pt idx="1266">
                  <c:v>43047</c:v>
                </c:pt>
                <c:pt idx="1267">
                  <c:v>43048</c:v>
                </c:pt>
                <c:pt idx="1268">
                  <c:v>43049</c:v>
                </c:pt>
                <c:pt idx="1269">
                  <c:v>43052</c:v>
                </c:pt>
                <c:pt idx="1270">
                  <c:v>43053</c:v>
                </c:pt>
                <c:pt idx="1271">
                  <c:v>43054</c:v>
                </c:pt>
                <c:pt idx="1272">
                  <c:v>43055</c:v>
                </c:pt>
                <c:pt idx="1273">
                  <c:v>43056</c:v>
                </c:pt>
                <c:pt idx="1274">
                  <c:v>43059</c:v>
                </c:pt>
                <c:pt idx="1275">
                  <c:v>43060</c:v>
                </c:pt>
                <c:pt idx="1276">
                  <c:v>43061</c:v>
                </c:pt>
                <c:pt idx="1277">
                  <c:v>43062</c:v>
                </c:pt>
                <c:pt idx="1278">
                  <c:v>43063</c:v>
                </c:pt>
                <c:pt idx="1279">
                  <c:v>43066</c:v>
                </c:pt>
                <c:pt idx="1280">
                  <c:v>43067</c:v>
                </c:pt>
                <c:pt idx="1281">
                  <c:v>43068</c:v>
                </c:pt>
                <c:pt idx="1282">
                  <c:v>43069</c:v>
                </c:pt>
                <c:pt idx="1283">
                  <c:v>43070</c:v>
                </c:pt>
                <c:pt idx="1284">
                  <c:v>43073</c:v>
                </c:pt>
                <c:pt idx="1285">
                  <c:v>43074</c:v>
                </c:pt>
                <c:pt idx="1286">
                  <c:v>43075</c:v>
                </c:pt>
                <c:pt idx="1287">
                  <c:v>43076</c:v>
                </c:pt>
                <c:pt idx="1288">
                  <c:v>43077</c:v>
                </c:pt>
                <c:pt idx="1289">
                  <c:v>43080</c:v>
                </c:pt>
                <c:pt idx="1290">
                  <c:v>43081</c:v>
                </c:pt>
                <c:pt idx="1291">
                  <c:v>43082</c:v>
                </c:pt>
                <c:pt idx="1292">
                  <c:v>43083</c:v>
                </c:pt>
                <c:pt idx="1293">
                  <c:v>43084</c:v>
                </c:pt>
                <c:pt idx="1294">
                  <c:v>43087</c:v>
                </c:pt>
                <c:pt idx="1295">
                  <c:v>43088</c:v>
                </c:pt>
                <c:pt idx="1296">
                  <c:v>43089</c:v>
                </c:pt>
                <c:pt idx="1297">
                  <c:v>43090</c:v>
                </c:pt>
                <c:pt idx="1298">
                  <c:v>43091</c:v>
                </c:pt>
                <c:pt idx="1299">
                  <c:v>43094</c:v>
                </c:pt>
                <c:pt idx="1300">
                  <c:v>43095</c:v>
                </c:pt>
                <c:pt idx="1301">
                  <c:v>43096</c:v>
                </c:pt>
                <c:pt idx="1302">
                  <c:v>43097</c:v>
                </c:pt>
                <c:pt idx="1303">
                  <c:v>43098</c:v>
                </c:pt>
                <c:pt idx="1304">
                  <c:v>43101</c:v>
                </c:pt>
                <c:pt idx="1305">
                  <c:v>43102</c:v>
                </c:pt>
                <c:pt idx="1306">
                  <c:v>43103</c:v>
                </c:pt>
                <c:pt idx="1307">
                  <c:v>43104</c:v>
                </c:pt>
                <c:pt idx="1308">
                  <c:v>43105</c:v>
                </c:pt>
                <c:pt idx="1309">
                  <c:v>43108</c:v>
                </c:pt>
                <c:pt idx="1310">
                  <c:v>43109</c:v>
                </c:pt>
                <c:pt idx="1311">
                  <c:v>43110</c:v>
                </c:pt>
                <c:pt idx="1312">
                  <c:v>43111</c:v>
                </c:pt>
                <c:pt idx="1313">
                  <c:v>43112</c:v>
                </c:pt>
                <c:pt idx="1314">
                  <c:v>43115</c:v>
                </c:pt>
                <c:pt idx="1315">
                  <c:v>43116</c:v>
                </c:pt>
                <c:pt idx="1316">
                  <c:v>43117</c:v>
                </c:pt>
                <c:pt idx="1317">
                  <c:v>43118</c:v>
                </c:pt>
                <c:pt idx="1318">
                  <c:v>43119</c:v>
                </c:pt>
                <c:pt idx="1319">
                  <c:v>43122</c:v>
                </c:pt>
                <c:pt idx="1320">
                  <c:v>43123</c:v>
                </c:pt>
                <c:pt idx="1321">
                  <c:v>43124</c:v>
                </c:pt>
                <c:pt idx="1322">
                  <c:v>43125</c:v>
                </c:pt>
                <c:pt idx="1323">
                  <c:v>43126</c:v>
                </c:pt>
                <c:pt idx="1324">
                  <c:v>43129</c:v>
                </c:pt>
                <c:pt idx="1325">
                  <c:v>43130</c:v>
                </c:pt>
                <c:pt idx="1326">
                  <c:v>43131</c:v>
                </c:pt>
                <c:pt idx="1327">
                  <c:v>43132</c:v>
                </c:pt>
                <c:pt idx="1328">
                  <c:v>43133</c:v>
                </c:pt>
                <c:pt idx="1329">
                  <c:v>43136</c:v>
                </c:pt>
                <c:pt idx="1330">
                  <c:v>43137</c:v>
                </c:pt>
                <c:pt idx="1331">
                  <c:v>43138</c:v>
                </c:pt>
                <c:pt idx="1332">
                  <c:v>43139</c:v>
                </c:pt>
                <c:pt idx="1333">
                  <c:v>43140</c:v>
                </c:pt>
                <c:pt idx="1334">
                  <c:v>43143</c:v>
                </c:pt>
                <c:pt idx="1335">
                  <c:v>43144</c:v>
                </c:pt>
                <c:pt idx="1336">
                  <c:v>43145</c:v>
                </c:pt>
                <c:pt idx="1337">
                  <c:v>43146</c:v>
                </c:pt>
                <c:pt idx="1338">
                  <c:v>43147</c:v>
                </c:pt>
                <c:pt idx="1339">
                  <c:v>43150</c:v>
                </c:pt>
                <c:pt idx="1340">
                  <c:v>43151</c:v>
                </c:pt>
                <c:pt idx="1341">
                  <c:v>43152</c:v>
                </c:pt>
                <c:pt idx="1342">
                  <c:v>43153</c:v>
                </c:pt>
                <c:pt idx="1343">
                  <c:v>43154</c:v>
                </c:pt>
                <c:pt idx="1344">
                  <c:v>43157</c:v>
                </c:pt>
                <c:pt idx="1345">
                  <c:v>43158</c:v>
                </c:pt>
                <c:pt idx="1346">
                  <c:v>43159</c:v>
                </c:pt>
                <c:pt idx="1347">
                  <c:v>43160</c:v>
                </c:pt>
                <c:pt idx="1348">
                  <c:v>43161</c:v>
                </c:pt>
                <c:pt idx="1349">
                  <c:v>43164</c:v>
                </c:pt>
                <c:pt idx="1350">
                  <c:v>43165</c:v>
                </c:pt>
                <c:pt idx="1351">
                  <c:v>43166</c:v>
                </c:pt>
                <c:pt idx="1352">
                  <c:v>43167</c:v>
                </c:pt>
                <c:pt idx="1353">
                  <c:v>43168</c:v>
                </c:pt>
                <c:pt idx="1354">
                  <c:v>43171</c:v>
                </c:pt>
                <c:pt idx="1355">
                  <c:v>43172</c:v>
                </c:pt>
                <c:pt idx="1356">
                  <c:v>43173</c:v>
                </c:pt>
                <c:pt idx="1357">
                  <c:v>43174</c:v>
                </c:pt>
                <c:pt idx="1358">
                  <c:v>43175</c:v>
                </c:pt>
                <c:pt idx="1359">
                  <c:v>43178</c:v>
                </c:pt>
                <c:pt idx="1360">
                  <c:v>43179</c:v>
                </c:pt>
                <c:pt idx="1361">
                  <c:v>43180</c:v>
                </c:pt>
                <c:pt idx="1362">
                  <c:v>43181</c:v>
                </c:pt>
                <c:pt idx="1363">
                  <c:v>43182</c:v>
                </c:pt>
                <c:pt idx="1364">
                  <c:v>43185</c:v>
                </c:pt>
                <c:pt idx="1365">
                  <c:v>43186</c:v>
                </c:pt>
                <c:pt idx="1366">
                  <c:v>43187</c:v>
                </c:pt>
                <c:pt idx="1367">
                  <c:v>43188</c:v>
                </c:pt>
                <c:pt idx="1368">
                  <c:v>43189</c:v>
                </c:pt>
                <c:pt idx="1369">
                  <c:v>43192</c:v>
                </c:pt>
                <c:pt idx="1370">
                  <c:v>43193</c:v>
                </c:pt>
                <c:pt idx="1371">
                  <c:v>43194</c:v>
                </c:pt>
                <c:pt idx="1372">
                  <c:v>43195</c:v>
                </c:pt>
                <c:pt idx="1373">
                  <c:v>43196</c:v>
                </c:pt>
                <c:pt idx="1374">
                  <c:v>43199</c:v>
                </c:pt>
                <c:pt idx="1375">
                  <c:v>43200</c:v>
                </c:pt>
                <c:pt idx="1376">
                  <c:v>43201</c:v>
                </c:pt>
                <c:pt idx="1377">
                  <c:v>43202</c:v>
                </c:pt>
                <c:pt idx="1378">
                  <c:v>43203</c:v>
                </c:pt>
                <c:pt idx="1379">
                  <c:v>43206</c:v>
                </c:pt>
                <c:pt idx="1380">
                  <c:v>43207</c:v>
                </c:pt>
                <c:pt idx="1381">
                  <c:v>43208</c:v>
                </c:pt>
                <c:pt idx="1382">
                  <c:v>43209</c:v>
                </c:pt>
                <c:pt idx="1383">
                  <c:v>43210</c:v>
                </c:pt>
                <c:pt idx="1384">
                  <c:v>43213</c:v>
                </c:pt>
                <c:pt idx="1385">
                  <c:v>43214</c:v>
                </c:pt>
                <c:pt idx="1386">
                  <c:v>43215</c:v>
                </c:pt>
                <c:pt idx="1387">
                  <c:v>43216</c:v>
                </c:pt>
                <c:pt idx="1388">
                  <c:v>43217</c:v>
                </c:pt>
                <c:pt idx="1389">
                  <c:v>43220</c:v>
                </c:pt>
                <c:pt idx="1390">
                  <c:v>43221</c:v>
                </c:pt>
                <c:pt idx="1391">
                  <c:v>43222</c:v>
                </c:pt>
                <c:pt idx="1392">
                  <c:v>43223</c:v>
                </c:pt>
                <c:pt idx="1393">
                  <c:v>43224</c:v>
                </c:pt>
                <c:pt idx="1394">
                  <c:v>43227</c:v>
                </c:pt>
                <c:pt idx="1395">
                  <c:v>43228</c:v>
                </c:pt>
                <c:pt idx="1396">
                  <c:v>43229</c:v>
                </c:pt>
                <c:pt idx="1397">
                  <c:v>43230</c:v>
                </c:pt>
                <c:pt idx="1398">
                  <c:v>43231</c:v>
                </c:pt>
                <c:pt idx="1399">
                  <c:v>43234</c:v>
                </c:pt>
                <c:pt idx="1400">
                  <c:v>43235</c:v>
                </c:pt>
                <c:pt idx="1401">
                  <c:v>43236</c:v>
                </c:pt>
                <c:pt idx="1402">
                  <c:v>43237</c:v>
                </c:pt>
                <c:pt idx="1403">
                  <c:v>43238</c:v>
                </c:pt>
                <c:pt idx="1404">
                  <c:v>43241</c:v>
                </c:pt>
                <c:pt idx="1405">
                  <c:v>43242</c:v>
                </c:pt>
                <c:pt idx="1406">
                  <c:v>43243</c:v>
                </c:pt>
                <c:pt idx="1407">
                  <c:v>43244</c:v>
                </c:pt>
                <c:pt idx="1408">
                  <c:v>43245</c:v>
                </c:pt>
                <c:pt idx="1409">
                  <c:v>43248</c:v>
                </c:pt>
                <c:pt idx="1410">
                  <c:v>43249</c:v>
                </c:pt>
                <c:pt idx="1411">
                  <c:v>43250</c:v>
                </c:pt>
                <c:pt idx="1412">
                  <c:v>43251</c:v>
                </c:pt>
                <c:pt idx="1413">
                  <c:v>43252</c:v>
                </c:pt>
                <c:pt idx="1414">
                  <c:v>43255</c:v>
                </c:pt>
                <c:pt idx="1415">
                  <c:v>43256</c:v>
                </c:pt>
                <c:pt idx="1416">
                  <c:v>43257</c:v>
                </c:pt>
                <c:pt idx="1417">
                  <c:v>43258</c:v>
                </c:pt>
                <c:pt idx="1418">
                  <c:v>43259</c:v>
                </c:pt>
                <c:pt idx="1419">
                  <c:v>43262</c:v>
                </c:pt>
                <c:pt idx="1420">
                  <c:v>43263</c:v>
                </c:pt>
                <c:pt idx="1421">
                  <c:v>43264</c:v>
                </c:pt>
                <c:pt idx="1422">
                  <c:v>43265</c:v>
                </c:pt>
                <c:pt idx="1423">
                  <c:v>43266</c:v>
                </c:pt>
                <c:pt idx="1424">
                  <c:v>43269</c:v>
                </c:pt>
                <c:pt idx="1425">
                  <c:v>43270</c:v>
                </c:pt>
                <c:pt idx="1426">
                  <c:v>43271</c:v>
                </c:pt>
                <c:pt idx="1427">
                  <c:v>43272</c:v>
                </c:pt>
                <c:pt idx="1428">
                  <c:v>43273</c:v>
                </c:pt>
                <c:pt idx="1429">
                  <c:v>43276</c:v>
                </c:pt>
                <c:pt idx="1430">
                  <c:v>43277</c:v>
                </c:pt>
                <c:pt idx="1431">
                  <c:v>43278</c:v>
                </c:pt>
                <c:pt idx="1432">
                  <c:v>43279</c:v>
                </c:pt>
                <c:pt idx="1433">
                  <c:v>43280</c:v>
                </c:pt>
                <c:pt idx="1434">
                  <c:v>43283</c:v>
                </c:pt>
                <c:pt idx="1435">
                  <c:v>43284</c:v>
                </c:pt>
                <c:pt idx="1436">
                  <c:v>43285</c:v>
                </c:pt>
                <c:pt idx="1437">
                  <c:v>43286</c:v>
                </c:pt>
                <c:pt idx="1438">
                  <c:v>43287</c:v>
                </c:pt>
                <c:pt idx="1439">
                  <c:v>43290</c:v>
                </c:pt>
                <c:pt idx="1440">
                  <c:v>43291</c:v>
                </c:pt>
                <c:pt idx="1441">
                  <c:v>43292</c:v>
                </c:pt>
                <c:pt idx="1442">
                  <c:v>43293</c:v>
                </c:pt>
                <c:pt idx="1443">
                  <c:v>43294</c:v>
                </c:pt>
                <c:pt idx="1444">
                  <c:v>43297</c:v>
                </c:pt>
                <c:pt idx="1445">
                  <c:v>43298</c:v>
                </c:pt>
                <c:pt idx="1446">
                  <c:v>43299</c:v>
                </c:pt>
                <c:pt idx="1447">
                  <c:v>43300</c:v>
                </c:pt>
                <c:pt idx="1448">
                  <c:v>43301</c:v>
                </c:pt>
                <c:pt idx="1449">
                  <c:v>43304</c:v>
                </c:pt>
                <c:pt idx="1450">
                  <c:v>43305</c:v>
                </c:pt>
                <c:pt idx="1451">
                  <c:v>43306</c:v>
                </c:pt>
                <c:pt idx="1452">
                  <c:v>43307</c:v>
                </c:pt>
                <c:pt idx="1453">
                  <c:v>43308</c:v>
                </c:pt>
                <c:pt idx="1454">
                  <c:v>43311</c:v>
                </c:pt>
                <c:pt idx="1455">
                  <c:v>43312</c:v>
                </c:pt>
                <c:pt idx="1456">
                  <c:v>43313</c:v>
                </c:pt>
                <c:pt idx="1457">
                  <c:v>43314</c:v>
                </c:pt>
                <c:pt idx="1458">
                  <c:v>43315</c:v>
                </c:pt>
                <c:pt idx="1459">
                  <c:v>43318</c:v>
                </c:pt>
                <c:pt idx="1460">
                  <c:v>43319</c:v>
                </c:pt>
                <c:pt idx="1461">
                  <c:v>43320</c:v>
                </c:pt>
                <c:pt idx="1462">
                  <c:v>43321</c:v>
                </c:pt>
                <c:pt idx="1463">
                  <c:v>43322</c:v>
                </c:pt>
                <c:pt idx="1464">
                  <c:v>43325</c:v>
                </c:pt>
                <c:pt idx="1465">
                  <c:v>43326</c:v>
                </c:pt>
                <c:pt idx="1466">
                  <c:v>43327</c:v>
                </c:pt>
                <c:pt idx="1467">
                  <c:v>43328</c:v>
                </c:pt>
                <c:pt idx="1468">
                  <c:v>43329</c:v>
                </c:pt>
                <c:pt idx="1469">
                  <c:v>43332</c:v>
                </c:pt>
                <c:pt idx="1470">
                  <c:v>43333</c:v>
                </c:pt>
                <c:pt idx="1471">
                  <c:v>43334</c:v>
                </c:pt>
                <c:pt idx="1472">
                  <c:v>43335</c:v>
                </c:pt>
                <c:pt idx="1473">
                  <c:v>43336</c:v>
                </c:pt>
                <c:pt idx="1474">
                  <c:v>43339</c:v>
                </c:pt>
                <c:pt idx="1475">
                  <c:v>43340</c:v>
                </c:pt>
                <c:pt idx="1476">
                  <c:v>43341</c:v>
                </c:pt>
                <c:pt idx="1477">
                  <c:v>43342</c:v>
                </c:pt>
                <c:pt idx="1478">
                  <c:v>43343</c:v>
                </c:pt>
                <c:pt idx="1479">
                  <c:v>43346</c:v>
                </c:pt>
                <c:pt idx="1480">
                  <c:v>43347</c:v>
                </c:pt>
                <c:pt idx="1481">
                  <c:v>43348</c:v>
                </c:pt>
                <c:pt idx="1482">
                  <c:v>43349</c:v>
                </c:pt>
                <c:pt idx="1483">
                  <c:v>43350</c:v>
                </c:pt>
                <c:pt idx="1484">
                  <c:v>43353</c:v>
                </c:pt>
                <c:pt idx="1485">
                  <c:v>43354</c:v>
                </c:pt>
                <c:pt idx="1486">
                  <c:v>43355</c:v>
                </c:pt>
                <c:pt idx="1487">
                  <c:v>43356</c:v>
                </c:pt>
                <c:pt idx="1488">
                  <c:v>43357</c:v>
                </c:pt>
                <c:pt idx="1489">
                  <c:v>43360</c:v>
                </c:pt>
                <c:pt idx="1490">
                  <c:v>43361</c:v>
                </c:pt>
                <c:pt idx="1491">
                  <c:v>43362</c:v>
                </c:pt>
                <c:pt idx="1492">
                  <c:v>43363</c:v>
                </c:pt>
                <c:pt idx="1493">
                  <c:v>43364</c:v>
                </c:pt>
                <c:pt idx="1494">
                  <c:v>43367</c:v>
                </c:pt>
                <c:pt idx="1495">
                  <c:v>43368</c:v>
                </c:pt>
                <c:pt idx="1496">
                  <c:v>43369</c:v>
                </c:pt>
                <c:pt idx="1497">
                  <c:v>43370</c:v>
                </c:pt>
                <c:pt idx="1498">
                  <c:v>43371</c:v>
                </c:pt>
                <c:pt idx="1499">
                  <c:v>43374</c:v>
                </c:pt>
                <c:pt idx="1500">
                  <c:v>43375</c:v>
                </c:pt>
                <c:pt idx="1501">
                  <c:v>43376</c:v>
                </c:pt>
                <c:pt idx="1502">
                  <c:v>43377</c:v>
                </c:pt>
                <c:pt idx="1503">
                  <c:v>43378</c:v>
                </c:pt>
                <c:pt idx="1504">
                  <c:v>43381</c:v>
                </c:pt>
                <c:pt idx="1505">
                  <c:v>43382</c:v>
                </c:pt>
                <c:pt idx="1506">
                  <c:v>43383</c:v>
                </c:pt>
                <c:pt idx="1507">
                  <c:v>43384</c:v>
                </c:pt>
                <c:pt idx="1508">
                  <c:v>43385</c:v>
                </c:pt>
                <c:pt idx="1509">
                  <c:v>43388</c:v>
                </c:pt>
                <c:pt idx="1510">
                  <c:v>43389</c:v>
                </c:pt>
                <c:pt idx="1511">
                  <c:v>43390</c:v>
                </c:pt>
                <c:pt idx="1512">
                  <c:v>43391</c:v>
                </c:pt>
                <c:pt idx="1513">
                  <c:v>43392</c:v>
                </c:pt>
                <c:pt idx="1514">
                  <c:v>43395</c:v>
                </c:pt>
                <c:pt idx="1515">
                  <c:v>43396</c:v>
                </c:pt>
                <c:pt idx="1516">
                  <c:v>43397</c:v>
                </c:pt>
                <c:pt idx="1517">
                  <c:v>43398</c:v>
                </c:pt>
                <c:pt idx="1518">
                  <c:v>43399</c:v>
                </c:pt>
                <c:pt idx="1519">
                  <c:v>43402</c:v>
                </c:pt>
                <c:pt idx="1520">
                  <c:v>43403</c:v>
                </c:pt>
                <c:pt idx="1521">
                  <c:v>43404</c:v>
                </c:pt>
                <c:pt idx="1522">
                  <c:v>43405</c:v>
                </c:pt>
                <c:pt idx="1523">
                  <c:v>43406</c:v>
                </c:pt>
                <c:pt idx="1524">
                  <c:v>43409</c:v>
                </c:pt>
                <c:pt idx="1525">
                  <c:v>43410</c:v>
                </c:pt>
                <c:pt idx="1526">
                  <c:v>43411</c:v>
                </c:pt>
                <c:pt idx="1527">
                  <c:v>43412</c:v>
                </c:pt>
                <c:pt idx="1528">
                  <c:v>43413</c:v>
                </c:pt>
                <c:pt idx="1529">
                  <c:v>43416</c:v>
                </c:pt>
                <c:pt idx="1530">
                  <c:v>43417</c:v>
                </c:pt>
                <c:pt idx="1531">
                  <c:v>43418</c:v>
                </c:pt>
                <c:pt idx="1532">
                  <c:v>43419</c:v>
                </c:pt>
                <c:pt idx="1533">
                  <c:v>43420</c:v>
                </c:pt>
                <c:pt idx="1534">
                  <c:v>43423</c:v>
                </c:pt>
                <c:pt idx="1535">
                  <c:v>43424</c:v>
                </c:pt>
                <c:pt idx="1536">
                  <c:v>43425</c:v>
                </c:pt>
                <c:pt idx="1537">
                  <c:v>43426</c:v>
                </c:pt>
                <c:pt idx="1538">
                  <c:v>43427</c:v>
                </c:pt>
                <c:pt idx="1539">
                  <c:v>43430</c:v>
                </c:pt>
                <c:pt idx="1540">
                  <c:v>43431</c:v>
                </c:pt>
                <c:pt idx="1541">
                  <c:v>43432</c:v>
                </c:pt>
                <c:pt idx="1542">
                  <c:v>43433</c:v>
                </c:pt>
                <c:pt idx="1543">
                  <c:v>43434</c:v>
                </c:pt>
                <c:pt idx="1544">
                  <c:v>43437</c:v>
                </c:pt>
                <c:pt idx="1545">
                  <c:v>43438</c:v>
                </c:pt>
                <c:pt idx="1546">
                  <c:v>43439</c:v>
                </c:pt>
                <c:pt idx="1547">
                  <c:v>43440</c:v>
                </c:pt>
                <c:pt idx="1548">
                  <c:v>43441</c:v>
                </c:pt>
                <c:pt idx="1549">
                  <c:v>43444</c:v>
                </c:pt>
                <c:pt idx="1550">
                  <c:v>43445</c:v>
                </c:pt>
                <c:pt idx="1551">
                  <c:v>43446</c:v>
                </c:pt>
                <c:pt idx="1552">
                  <c:v>43447</c:v>
                </c:pt>
                <c:pt idx="1553">
                  <c:v>43448</c:v>
                </c:pt>
                <c:pt idx="1554">
                  <c:v>43451</c:v>
                </c:pt>
                <c:pt idx="1555">
                  <c:v>43452</c:v>
                </c:pt>
                <c:pt idx="1556">
                  <c:v>43453</c:v>
                </c:pt>
                <c:pt idx="1557">
                  <c:v>43454</c:v>
                </c:pt>
                <c:pt idx="1558">
                  <c:v>43455</c:v>
                </c:pt>
                <c:pt idx="1559">
                  <c:v>43458</c:v>
                </c:pt>
                <c:pt idx="1560">
                  <c:v>43459</c:v>
                </c:pt>
                <c:pt idx="1561">
                  <c:v>43460</c:v>
                </c:pt>
                <c:pt idx="1562">
                  <c:v>43461</c:v>
                </c:pt>
                <c:pt idx="1563">
                  <c:v>43462</c:v>
                </c:pt>
                <c:pt idx="1564">
                  <c:v>43465</c:v>
                </c:pt>
                <c:pt idx="1565">
                  <c:v>43466</c:v>
                </c:pt>
                <c:pt idx="1566">
                  <c:v>43467</c:v>
                </c:pt>
                <c:pt idx="1567">
                  <c:v>43468</c:v>
                </c:pt>
                <c:pt idx="1568">
                  <c:v>43469</c:v>
                </c:pt>
                <c:pt idx="1569">
                  <c:v>43472</c:v>
                </c:pt>
                <c:pt idx="1570">
                  <c:v>43473</c:v>
                </c:pt>
                <c:pt idx="1571">
                  <c:v>43474</c:v>
                </c:pt>
                <c:pt idx="1572">
                  <c:v>43475</c:v>
                </c:pt>
                <c:pt idx="1573">
                  <c:v>43476</c:v>
                </c:pt>
                <c:pt idx="1574">
                  <c:v>43479</c:v>
                </c:pt>
                <c:pt idx="1575">
                  <c:v>43480</c:v>
                </c:pt>
                <c:pt idx="1576">
                  <c:v>43481</c:v>
                </c:pt>
                <c:pt idx="1577">
                  <c:v>43482</c:v>
                </c:pt>
                <c:pt idx="1578">
                  <c:v>43483</c:v>
                </c:pt>
                <c:pt idx="1579">
                  <c:v>43486</c:v>
                </c:pt>
                <c:pt idx="1580">
                  <c:v>43487</c:v>
                </c:pt>
                <c:pt idx="1581">
                  <c:v>43488</c:v>
                </c:pt>
                <c:pt idx="1582">
                  <c:v>43489</c:v>
                </c:pt>
                <c:pt idx="1583">
                  <c:v>43490</c:v>
                </c:pt>
                <c:pt idx="1584">
                  <c:v>43493</c:v>
                </c:pt>
                <c:pt idx="1585">
                  <c:v>43494</c:v>
                </c:pt>
                <c:pt idx="1586">
                  <c:v>43495</c:v>
                </c:pt>
                <c:pt idx="1587">
                  <c:v>43496</c:v>
                </c:pt>
                <c:pt idx="1588">
                  <c:v>43497</c:v>
                </c:pt>
                <c:pt idx="1589">
                  <c:v>43500</c:v>
                </c:pt>
                <c:pt idx="1590">
                  <c:v>43501</c:v>
                </c:pt>
                <c:pt idx="1591">
                  <c:v>43502</c:v>
                </c:pt>
                <c:pt idx="1592">
                  <c:v>43503</c:v>
                </c:pt>
                <c:pt idx="1593">
                  <c:v>43504</c:v>
                </c:pt>
                <c:pt idx="1594">
                  <c:v>43507</c:v>
                </c:pt>
                <c:pt idx="1595">
                  <c:v>43508</c:v>
                </c:pt>
                <c:pt idx="1596">
                  <c:v>43509</c:v>
                </c:pt>
                <c:pt idx="1597">
                  <c:v>43510</c:v>
                </c:pt>
                <c:pt idx="1598">
                  <c:v>43511</c:v>
                </c:pt>
                <c:pt idx="1599">
                  <c:v>43514</c:v>
                </c:pt>
                <c:pt idx="1600">
                  <c:v>43515</c:v>
                </c:pt>
                <c:pt idx="1601">
                  <c:v>43516</c:v>
                </c:pt>
                <c:pt idx="1602">
                  <c:v>43517</c:v>
                </c:pt>
                <c:pt idx="1603">
                  <c:v>43518</c:v>
                </c:pt>
                <c:pt idx="1604">
                  <c:v>43521</c:v>
                </c:pt>
                <c:pt idx="1605">
                  <c:v>43522</c:v>
                </c:pt>
                <c:pt idx="1606">
                  <c:v>43523</c:v>
                </c:pt>
                <c:pt idx="1607">
                  <c:v>43524</c:v>
                </c:pt>
                <c:pt idx="1608">
                  <c:v>43525</c:v>
                </c:pt>
                <c:pt idx="1609">
                  <c:v>43528</c:v>
                </c:pt>
                <c:pt idx="1610">
                  <c:v>43529</c:v>
                </c:pt>
                <c:pt idx="1611">
                  <c:v>43530</c:v>
                </c:pt>
                <c:pt idx="1612">
                  <c:v>43531</c:v>
                </c:pt>
                <c:pt idx="1613">
                  <c:v>43532</c:v>
                </c:pt>
                <c:pt idx="1614">
                  <c:v>43535</c:v>
                </c:pt>
                <c:pt idx="1615">
                  <c:v>43536</c:v>
                </c:pt>
                <c:pt idx="1616">
                  <c:v>43537</c:v>
                </c:pt>
                <c:pt idx="1617">
                  <c:v>43538</c:v>
                </c:pt>
                <c:pt idx="1618">
                  <c:v>43539</c:v>
                </c:pt>
                <c:pt idx="1619">
                  <c:v>43542</c:v>
                </c:pt>
                <c:pt idx="1620">
                  <c:v>43543</c:v>
                </c:pt>
                <c:pt idx="1621">
                  <c:v>43544</c:v>
                </c:pt>
                <c:pt idx="1622">
                  <c:v>43545</c:v>
                </c:pt>
                <c:pt idx="1623">
                  <c:v>43546</c:v>
                </c:pt>
                <c:pt idx="1624">
                  <c:v>43549</c:v>
                </c:pt>
                <c:pt idx="1625">
                  <c:v>43550</c:v>
                </c:pt>
                <c:pt idx="1626">
                  <c:v>43551</c:v>
                </c:pt>
                <c:pt idx="1627">
                  <c:v>43552</c:v>
                </c:pt>
                <c:pt idx="1628">
                  <c:v>43553</c:v>
                </c:pt>
                <c:pt idx="1629">
                  <c:v>43556</c:v>
                </c:pt>
                <c:pt idx="1630">
                  <c:v>43557</c:v>
                </c:pt>
                <c:pt idx="1631">
                  <c:v>43558</c:v>
                </c:pt>
                <c:pt idx="1632">
                  <c:v>43559</c:v>
                </c:pt>
                <c:pt idx="1633">
                  <c:v>43560</c:v>
                </c:pt>
                <c:pt idx="1634">
                  <c:v>43563</c:v>
                </c:pt>
                <c:pt idx="1635">
                  <c:v>43564</c:v>
                </c:pt>
                <c:pt idx="1636">
                  <c:v>43565</c:v>
                </c:pt>
                <c:pt idx="1637">
                  <c:v>43566</c:v>
                </c:pt>
                <c:pt idx="1638">
                  <c:v>43567</c:v>
                </c:pt>
                <c:pt idx="1639">
                  <c:v>43570</c:v>
                </c:pt>
                <c:pt idx="1640">
                  <c:v>43571</c:v>
                </c:pt>
                <c:pt idx="1641">
                  <c:v>43572</c:v>
                </c:pt>
                <c:pt idx="1642">
                  <c:v>43573</c:v>
                </c:pt>
                <c:pt idx="1643">
                  <c:v>43574</c:v>
                </c:pt>
                <c:pt idx="1644">
                  <c:v>43577</c:v>
                </c:pt>
                <c:pt idx="1645">
                  <c:v>43578</c:v>
                </c:pt>
                <c:pt idx="1646">
                  <c:v>43579</c:v>
                </c:pt>
                <c:pt idx="1647">
                  <c:v>43580</c:v>
                </c:pt>
                <c:pt idx="1648">
                  <c:v>43581</c:v>
                </c:pt>
                <c:pt idx="1649">
                  <c:v>43584</c:v>
                </c:pt>
                <c:pt idx="1650">
                  <c:v>43585</c:v>
                </c:pt>
                <c:pt idx="1651">
                  <c:v>43586</c:v>
                </c:pt>
                <c:pt idx="1652">
                  <c:v>43587</c:v>
                </c:pt>
                <c:pt idx="1653">
                  <c:v>43588</c:v>
                </c:pt>
                <c:pt idx="1654">
                  <c:v>43591</c:v>
                </c:pt>
                <c:pt idx="1655">
                  <c:v>43592</c:v>
                </c:pt>
                <c:pt idx="1656">
                  <c:v>43593</c:v>
                </c:pt>
                <c:pt idx="1657">
                  <c:v>43594</c:v>
                </c:pt>
                <c:pt idx="1658">
                  <c:v>43595</c:v>
                </c:pt>
                <c:pt idx="1659">
                  <c:v>43598</c:v>
                </c:pt>
                <c:pt idx="1660">
                  <c:v>43599</c:v>
                </c:pt>
                <c:pt idx="1661">
                  <c:v>43600</c:v>
                </c:pt>
                <c:pt idx="1662">
                  <c:v>43601</c:v>
                </c:pt>
                <c:pt idx="1663">
                  <c:v>43602</c:v>
                </c:pt>
                <c:pt idx="1664">
                  <c:v>43605</c:v>
                </c:pt>
                <c:pt idx="1665">
                  <c:v>43606</c:v>
                </c:pt>
                <c:pt idx="1666">
                  <c:v>43607</c:v>
                </c:pt>
                <c:pt idx="1667">
                  <c:v>43608</c:v>
                </c:pt>
                <c:pt idx="1668">
                  <c:v>43609</c:v>
                </c:pt>
                <c:pt idx="1669">
                  <c:v>43612</c:v>
                </c:pt>
                <c:pt idx="1670">
                  <c:v>43613</c:v>
                </c:pt>
                <c:pt idx="1671">
                  <c:v>43614</c:v>
                </c:pt>
                <c:pt idx="1672">
                  <c:v>43615</c:v>
                </c:pt>
                <c:pt idx="1673">
                  <c:v>43616</c:v>
                </c:pt>
                <c:pt idx="1674">
                  <c:v>43619</c:v>
                </c:pt>
                <c:pt idx="1675">
                  <c:v>43620</c:v>
                </c:pt>
                <c:pt idx="1676">
                  <c:v>43621</c:v>
                </c:pt>
                <c:pt idx="1677">
                  <c:v>43622</c:v>
                </c:pt>
                <c:pt idx="1678">
                  <c:v>43623</c:v>
                </c:pt>
                <c:pt idx="1679">
                  <c:v>43626</c:v>
                </c:pt>
                <c:pt idx="1680">
                  <c:v>43627</c:v>
                </c:pt>
                <c:pt idx="1681">
                  <c:v>43628</c:v>
                </c:pt>
                <c:pt idx="1682">
                  <c:v>43629</c:v>
                </c:pt>
                <c:pt idx="1683">
                  <c:v>43630</c:v>
                </c:pt>
                <c:pt idx="1684">
                  <c:v>43633</c:v>
                </c:pt>
                <c:pt idx="1685">
                  <c:v>43634</c:v>
                </c:pt>
                <c:pt idx="1686">
                  <c:v>43635</c:v>
                </c:pt>
                <c:pt idx="1687">
                  <c:v>43636</c:v>
                </c:pt>
                <c:pt idx="1688">
                  <c:v>43637</c:v>
                </c:pt>
                <c:pt idx="1689">
                  <c:v>43640</c:v>
                </c:pt>
                <c:pt idx="1690">
                  <c:v>43641</c:v>
                </c:pt>
                <c:pt idx="1691">
                  <c:v>43642</c:v>
                </c:pt>
                <c:pt idx="1692">
                  <c:v>43643</c:v>
                </c:pt>
                <c:pt idx="1693">
                  <c:v>43644</c:v>
                </c:pt>
                <c:pt idx="1694">
                  <c:v>43647</c:v>
                </c:pt>
                <c:pt idx="1695">
                  <c:v>43648</c:v>
                </c:pt>
                <c:pt idx="1696">
                  <c:v>43649</c:v>
                </c:pt>
                <c:pt idx="1697">
                  <c:v>43650</c:v>
                </c:pt>
                <c:pt idx="1698">
                  <c:v>43651</c:v>
                </c:pt>
                <c:pt idx="1699">
                  <c:v>43654</c:v>
                </c:pt>
                <c:pt idx="1700">
                  <c:v>43655</c:v>
                </c:pt>
                <c:pt idx="1701">
                  <c:v>43656</c:v>
                </c:pt>
                <c:pt idx="1702">
                  <c:v>43657</c:v>
                </c:pt>
                <c:pt idx="1703">
                  <c:v>43658</c:v>
                </c:pt>
                <c:pt idx="1704">
                  <c:v>43661</c:v>
                </c:pt>
                <c:pt idx="1705">
                  <c:v>43662</c:v>
                </c:pt>
                <c:pt idx="1706">
                  <c:v>43663</c:v>
                </c:pt>
                <c:pt idx="1707">
                  <c:v>43664</c:v>
                </c:pt>
                <c:pt idx="1708">
                  <c:v>43665</c:v>
                </c:pt>
                <c:pt idx="1709">
                  <c:v>43668</c:v>
                </c:pt>
                <c:pt idx="1710">
                  <c:v>43669</c:v>
                </c:pt>
                <c:pt idx="1711">
                  <c:v>43670</c:v>
                </c:pt>
                <c:pt idx="1712">
                  <c:v>43671</c:v>
                </c:pt>
                <c:pt idx="1713">
                  <c:v>43672</c:v>
                </c:pt>
                <c:pt idx="1714">
                  <c:v>43675</c:v>
                </c:pt>
                <c:pt idx="1715">
                  <c:v>43676</c:v>
                </c:pt>
                <c:pt idx="1716">
                  <c:v>43677</c:v>
                </c:pt>
                <c:pt idx="1717">
                  <c:v>43678</c:v>
                </c:pt>
                <c:pt idx="1718">
                  <c:v>43679</c:v>
                </c:pt>
                <c:pt idx="1719">
                  <c:v>43682</c:v>
                </c:pt>
                <c:pt idx="1720">
                  <c:v>43683</c:v>
                </c:pt>
                <c:pt idx="1721">
                  <c:v>43684</c:v>
                </c:pt>
                <c:pt idx="1722">
                  <c:v>43685</c:v>
                </c:pt>
                <c:pt idx="1723">
                  <c:v>43686</c:v>
                </c:pt>
                <c:pt idx="1724">
                  <c:v>43689</c:v>
                </c:pt>
                <c:pt idx="1725">
                  <c:v>43690</c:v>
                </c:pt>
                <c:pt idx="1726">
                  <c:v>43691</c:v>
                </c:pt>
                <c:pt idx="1727">
                  <c:v>43692</c:v>
                </c:pt>
                <c:pt idx="1728">
                  <c:v>43693</c:v>
                </c:pt>
                <c:pt idx="1729">
                  <c:v>43696</c:v>
                </c:pt>
                <c:pt idx="1730">
                  <c:v>43697</c:v>
                </c:pt>
                <c:pt idx="1731">
                  <c:v>43698</c:v>
                </c:pt>
                <c:pt idx="1732">
                  <c:v>43699</c:v>
                </c:pt>
                <c:pt idx="1733">
                  <c:v>43700</c:v>
                </c:pt>
                <c:pt idx="1734">
                  <c:v>43703</c:v>
                </c:pt>
                <c:pt idx="1735">
                  <c:v>43704</c:v>
                </c:pt>
                <c:pt idx="1736">
                  <c:v>43705</c:v>
                </c:pt>
                <c:pt idx="1737">
                  <c:v>43706</c:v>
                </c:pt>
                <c:pt idx="1738">
                  <c:v>43707</c:v>
                </c:pt>
                <c:pt idx="1739">
                  <c:v>43710</c:v>
                </c:pt>
                <c:pt idx="1740">
                  <c:v>43711</c:v>
                </c:pt>
                <c:pt idx="1741">
                  <c:v>43712</c:v>
                </c:pt>
                <c:pt idx="1742">
                  <c:v>43713</c:v>
                </c:pt>
                <c:pt idx="1743">
                  <c:v>43714</c:v>
                </c:pt>
                <c:pt idx="1744">
                  <c:v>43717</c:v>
                </c:pt>
                <c:pt idx="1745">
                  <c:v>43718</c:v>
                </c:pt>
                <c:pt idx="1746">
                  <c:v>43719</c:v>
                </c:pt>
                <c:pt idx="1747">
                  <c:v>43720</c:v>
                </c:pt>
                <c:pt idx="1748">
                  <c:v>43721</c:v>
                </c:pt>
                <c:pt idx="1749">
                  <c:v>43724</c:v>
                </c:pt>
                <c:pt idx="1750">
                  <c:v>43725</c:v>
                </c:pt>
                <c:pt idx="1751">
                  <c:v>43726</c:v>
                </c:pt>
                <c:pt idx="1752">
                  <c:v>43727</c:v>
                </c:pt>
                <c:pt idx="1753">
                  <c:v>43728</c:v>
                </c:pt>
                <c:pt idx="1754">
                  <c:v>43731</c:v>
                </c:pt>
                <c:pt idx="1755">
                  <c:v>43732</c:v>
                </c:pt>
                <c:pt idx="1756">
                  <c:v>43733</c:v>
                </c:pt>
                <c:pt idx="1757">
                  <c:v>43734</c:v>
                </c:pt>
                <c:pt idx="1758">
                  <c:v>43735</c:v>
                </c:pt>
                <c:pt idx="1759">
                  <c:v>43738</c:v>
                </c:pt>
                <c:pt idx="1760">
                  <c:v>43739</c:v>
                </c:pt>
                <c:pt idx="1761">
                  <c:v>43740</c:v>
                </c:pt>
                <c:pt idx="1762">
                  <c:v>43741</c:v>
                </c:pt>
                <c:pt idx="1763">
                  <c:v>43742</c:v>
                </c:pt>
                <c:pt idx="1764">
                  <c:v>43745</c:v>
                </c:pt>
                <c:pt idx="1765">
                  <c:v>43746</c:v>
                </c:pt>
                <c:pt idx="1766">
                  <c:v>43747</c:v>
                </c:pt>
                <c:pt idx="1767">
                  <c:v>43748</c:v>
                </c:pt>
                <c:pt idx="1768">
                  <c:v>43749</c:v>
                </c:pt>
                <c:pt idx="1769">
                  <c:v>43752</c:v>
                </c:pt>
                <c:pt idx="1770">
                  <c:v>43753</c:v>
                </c:pt>
                <c:pt idx="1771">
                  <c:v>43754</c:v>
                </c:pt>
                <c:pt idx="1772">
                  <c:v>43755</c:v>
                </c:pt>
                <c:pt idx="1773">
                  <c:v>43756</c:v>
                </c:pt>
                <c:pt idx="1774">
                  <c:v>43759</c:v>
                </c:pt>
                <c:pt idx="1775">
                  <c:v>43760</c:v>
                </c:pt>
                <c:pt idx="1776">
                  <c:v>43761</c:v>
                </c:pt>
                <c:pt idx="1777">
                  <c:v>43762</c:v>
                </c:pt>
                <c:pt idx="1778">
                  <c:v>43763</c:v>
                </c:pt>
                <c:pt idx="1779">
                  <c:v>43766</c:v>
                </c:pt>
                <c:pt idx="1780">
                  <c:v>43767</c:v>
                </c:pt>
                <c:pt idx="1781">
                  <c:v>43768</c:v>
                </c:pt>
                <c:pt idx="1782">
                  <c:v>43769</c:v>
                </c:pt>
                <c:pt idx="1783">
                  <c:v>43770</c:v>
                </c:pt>
                <c:pt idx="1784">
                  <c:v>43773</c:v>
                </c:pt>
                <c:pt idx="1785">
                  <c:v>43774</c:v>
                </c:pt>
                <c:pt idx="1786">
                  <c:v>43775</c:v>
                </c:pt>
                <c:pt idx="1787">
                  <c:v>43776</c:v>
                </c:pt>
                <c:pt idx="1788">
                  <c:v>43777</c:v>
                </c:pt>
                <c:pt idx="1789">
                  <c:v>43780</c:v>
                </c:pt>
                <c:pt idx="1790">
                  <c:v>43781</c:v>
                </c:pt>
                <c:pt idx="1791">
                  <c:v>43782</c:v>
                </c:pt>
                <c:pt idx="1792">
                  <c:v>43783</c:v>
                </c:pt>
                <c:pt idx="1793">
                  <c:v>43784</c:v>
                </c:pt>
                <c:pt idx="1794">
                  <c:v>43787</c:v>
                </c:pt>
                <c:pt idx="1795">
                  <c:v>43788</c:v>
                </c:pt>
                <c:pt idx="1796">
                  <c:v>43789</c:v>
                </c:pt>
                <c:pt idx="1797">
                  <c:v>43790</c:v>
                </c:pt>
                <c:pt idx="1798">
                  <c:v>43791</c:v>
                </c:pt>
                <c:pt idx="1799">
                  <c:v>43794</c:v>
                </c:pt>
                <c:pt idx="1800">
                  <c:v>43795</c:v>
                </c:pt>
                <c:pt idx="1801">
                  <c:v>43796</c:v>
                </c:pt>
                <c:pt idx="1802">
                  <c:v>43797</c:v>
                </c:pt>
                <c:pt idx="1803">
                  <c:v>43798</c:v>
                </c:pt>
                <c:pt idx="1804">
                  <c:v>43801</c:v>
                </c:pt>
                <c:pt idx="1805">
                  <c:v>43802</c:v>
                </c:pt>
                <c:pt idx="1806">
                  <c:v>43803</c:v>
                </c:pt>
                <c:pt idx="1807">
                  <c:v>43804</c:v>
                </c:pt>
                <c:pt idx="1808">
                  <c:v>43805</c:v>
                </c:pt>
                <c:pt idx="1809">
                  <c:v>43808</c:v>
                </c:pt>
                <c:pt idx="1810">
                  <c:v>43809</c:v>
                </c:pt>
                <c:pt idx="1811">
                  <c:v>43810</c:v>
                </c:pt>
                <c:pt idx="1812">
                  <c:v>43811</c:v>
                </c:pt>
                <c:pt idx="1813">
                  <c:v>43812</c:v>
                </c:pt>
                <c:pt idx="1814">
                  <c:v>43815</c:v>
                </c:pt>
                <c:pt idx="1815">
                  <c:v>43816</c:v>
                </c:pt>
                <c:pt idx="1816">
                  <c:v>43817</c:v>
                </c:pt>
                <c:pt idx="1817">
                  <c:v>43818</c:v>
                </c:pt>
                <c:pt idx="1818">
                  <c:v>43819</c:v>
                </c:pt>
                <c:pt idx="1819">
                  <c:v>43822</c:v>
                </c:pt>
                <c:pt idx="1820">
                  <c:v>43823</c:v>
                </c:pt>
                <c:pt idx="1821">
                  <c:v>43824</c:v>
                </c:pt>
                <c:pt idx="1822">
                  <c:v>43825</c:v>
                </c:pt>
                <c:pt idx="1823">
                  <c:v>43826</c:v>
                </c:pt>
                <c:pt idx="1824">
                  <c:v>43829</c:v>
                </c:pt>
                <c:pt idx="1825">
                  <c:v>43830</c:v>
                </c:pt>
                <c:pt idx="1826">
                  <c:v>43831</c:v>
                </c:pt>
                <c:pt idx="1827">
                  <c:v>43832</c:v>
                </c:pt>
                <c:pt idx="1828">
                  <c:v>43833</c:v>
                </c:pt>
                <c:pt idx="1829">
                  <c:v>43836</c:v>
                </c:pt>
                <c:pt idx="1830">
                  <c:v>43837</c:v>
                </c:pt>
                <c:pt idx="1831">
                  <c:v>43838</c:v>
                </c:pt>
                <c:pt idx="1832">
                  <c:v>43839</c:v>
                </c:pt>
                <c:pt idx="1833">
                  <c:v>43840</c:v>
                </c:pt>
                <c:pt idx="1834">
                  <c:v>43843</c:v>
                </c:pt>
                <c:pt idx="1835">
                  <c:v>43844</c:v>
                </c:pt>
                <c:pt idx="1836">
                  <c:v>43845</c:v>
                </c:pt>
                <c:pt idx="1837">
                  <c:v>43846</c:v>
                </c:pt>
                <c:pt idx="1838">
                  <c:v>43847</c:v>
                </c:pt>
                <c:pt idx="1839">
                  <c:v>43850</c:v>
                </c:pt>
                <c:pt idx="1840">
                  <c:v>43851</c:v>
                </c:pt>
                <c:pt idx="1841">
                  <c:v>43852</c:v>
                </c:pt>
                <c:pt idx="1842">
                  <c:v>43853</c:v>
                </c:pt>
                <c:pt idx="1843">
                  <c:v>43854</c:v>
                </c:pt>
                <c:pt idx="1844">
                  <c:v>43857</c:v>
                </c:pt>
                <c:pt idx="1845">
                  <c:v>43858</c:v>
                </c:pt>
                <c:pt idx="1846">
                  <c:v>43859</c:v>
                </c:pt>
                <c:pt idx="1847">
                  <c:v>43860</c:v>
                </c:pt>
                <c:pt idx="1848">
                  <c:v>43861</c:v>
                </c:pt>
                <c:pt idx="1849">
                  <c:v>43864</c:v>
                </c:pt>
                <c:pt idx="1850">
                  <c:v>43865</c:v>
                </c:pt>
                <c:pt idx="1851">
                  <c:v>43866</c:v>
                </c:pt>
                <c:pt idx="1852">
                  <c:v>43867</c:v>
                </c:pt>
                <c:pt idx="1853">
                  <c:v>43868</c:v>
                </c:pt>
                <c:pt idx="1854">
                  <c:v>43871</c:v>
                </c:pt>
                <c:pt idx="1855">
                  <c:v>43872</c:v>
                </c:pt>
                <c:pt idx="1856">
                  <c:v>43873</c:v>
                </c:pt>
                <c:pt idx="1857">
                  <c:v>43874</c:v>
                </c:pt>
                <c:pt idx="1858">
                  <c:v>43875</c:v>
                </c:pt>
                <c:pt idx="1859">
                  <c:v>43878</c:v>
                </c:pt>
                <c:pt idx="1860">
                  <c:v>43879</c:v>
                </c:pt>
                <c:pt idx="1861">
                  <c:v>43880</c:v>
                </c:pt>
                <c:pt idx="1862">
                  <c:v>43881</c:v>
                </c:pt>
                <c:pt idx="1863">
                  <c:v>43882</c:v>
                </c:pt>
                <c:pt idx="1864">
                  <c:v>43885</c:v>
                </c:pt>
                <c:pt idx="1865">
                  <c:v>43886</c:v>
                </c:pt>
                <c:pt idx="1866">
                  <c:v>43887</c:v>
                </c:pt>
                <c:pt idx="1867">
                  <c:v>43888</c:v>
                </c:pt>
                <c:pt idx="1868">
                  <c:v>43889</c:v>
                </c:pt>
                <c:pt idx="1869">
                  <c:v>43892</c:v>
                </c:pt>
                <c:pt idx="1870">
                  <c:v>43893</c:v>
                </c:pt>
                <c:pt idx="1871">
                  <c:v>43894</c:v>
                </c:pt>
                <c:pt idx="1872">
                  <c:v>43895</c:v>
                </c:pt>
                <c:pt idx="1873">
                  <c:v>43896</c:v>
                </c:pt>
                <c:pt idx="1874">
                  <c:v>43899</c:v>
                </c:pt>
                <c:pt idx="1875">
                  <c:v>43900</c:v>
                </c:pt>
                <c:pt idx="1876">
                  <c:v>43901</c:v>
                </c:pt>
                <c:pt idx="1877">
                  <c:v>43902</c:v>
                </c:pt>
                <c:pt idx="1878">
                  <c:v>43903</c:v>
                </c:pt>
                <c:pt idx="1879">
                  <c:v>43906</c:v>
                </c:pt>
                <c:pt idx="1880">
                  <c:v>43907</c:v>
                </c:pt>
                <c:pt idx="1881">
                  <c:v>43908</c:v>
                </c:pt>
                <c:pt idx="1882">
                  <c:v>43909</c:v>
                </c:pt>
                <c:pt idx="1883">
                  <c:v>43910</c:v>
                </c:pt>
                <c:pt idx="1884">
                  <c:v>43913</c:v>
                </c:pt>
                <c:pt idx="1885">
                  <c:v>43914</c:v>
                </c:pt>
                <c:pt idx="1886">
                  <c:v>43915</c:v>
                </c:pt>
                <c:pt idx="1887">
                  <c:v>43916</c:v>
                </c:pt>
                <c:pt idx="1888">
                  <c:v>43917</c:v>
                </c:pt>
                <c:pt idx="1889">
                  <c:v>43920</c:v>
                </c:pt>
                <c:pt idx="1890">
                  <c:v>43921</c:v>
                </c:pt>
                <c:pt idx="1891">
                  <c:v>43922</c:v>
                </c:pt>
                <c:pt idx="1892">
                  <c:v>43923</c:v>
                </c:pt>
                <c:pt idx="1893">
                  <c:v>43924</c:v>
                </c:pt>
                <c:pt idx="1894">
                  <c:v>43927</c:v>
                </c:pt>
                <c:pt idx="1895">
                  <c:v>43928</c:v>
                </c:pt>
                <c:pt idx="1896">
                  <c:v>43929</c:v>
                </c:pt>
                <c:pt idx="1897">
                  <c:v>43930</c:v>
                </c:pt>
                <c:pt idx="1898">
                  <c:v>43931</c:v>
                </c:pt>
                <c:pt idx="1899">
                  <c:v>43934</c:v>
                </c:pt>
                <c:pt idx="1900">
                  <c:v>43935</c:v>
                </c:pt>
                <c:pt idx="1901">
                  <c:v>43936</c:v>
                </c:pt>
                <c:pt idx="1902">
                  <c:v>43937</c:v>
                </c:pt>
                <c:pt idx="1903">
                  <c:v>43938</c:v>
                </c:pt>
                <c:pt idx="1904">
                  <c:v>43941</c:v>
                </c:pt>
                <c:pt idx="1905">
                  <c:v>43942</c:v>
                </c:pt>
                <c:pt idx="1906">
                  <c:v>43943</c:v>
                </c:pt>
                <c:pt idx="1907">
                  <c:v>43944</c:v>
                </c:pt>
                <c:pt idx="1908">
                  <c:v>43945</c:v>
                </c:pt>
                <c:pt idx="1909">
                  <c:v>43948</c:v>
                </c:pt>
                <c:pt idx="1910">
                  <c:v>43949</c:v>
                </c:pt>
                <c:pt idx="1911">
                  <c:v>43950</c:v>
                </c:pt>
                <c:pt idx="1912">
                  <c:v>43951</c:v>
                </c:pt>
                <c:pt idx="1913">
                  <c:v>43952</c:v>
                </c:pt>
                <c:pt idx="1914">
                  <c:v>43955</c:v>
                </c:pt>
                <c:pt idx="1915">
                  <c:v>43956</c:v>
                </c:pt>
                <c:pt idx="1916">
                  <c:v>43957</c:v>
                </c:pt>
                <c:pt idx="1917">
                  <c:v>43958</c:v>
                </c:pt>
                <c:pt idx="1918">
                  <c:v>43959</c:v>
                </c:pt>
                <c:pt idx="1919">
                  <c:v>43962</c:v>
                </c:pt>
                <c:pt idx="1920">
                  <c:v>43963</c:v>
                </c:pt>
                <c:pt idx="1921">
                  <c:v>43964</c:v>
                </c:pt>
                <c:pt idx="1922">
                  <c:v>43965</c:v>
                </c:pt>
                <c:pt idx="1923">
                  <c:v>43966</c:v>
                </c:pt>
                <c:pt idx="1924">
                  <c:v>43969</c:v>
                </c:pt>
                <c:pt idx="1925">
                  <c:v>43970</c:v>
                </c:pt>
                <c:pt idx="1926">
                  <c:v>43971</c:v>
                </c:pt>
                <c:pt idx="1927">
                  <c:v>43972</c:v>
                </c:pt>
                <c:pt idx="1928">
                  <c:v>43973</c:v>
                </c:pt>
                <c:pt idx="1929">
                  <c:v>43976</c:v>
                </c:pt>
                <c:pt idx="1930">
                  <c:v>43977</c:v>
                </c:pt>
                <c:pt idx="1931">
                  <c:v>43978</c:v>
                </c:pt>
                <c:pt idx="1932">
                  <c:v>43979</c:v>
                </c:pt>
                <c:pt idx="1933">
                  <c:v>43980</c:v>
                </c:pt>
                <c:pt idx="1934">
                  <c:v>43983</c:v>
                </c:pt>
                <c:pt idx="1935">
                  <c:v>43984</c:v>
                </c:pt>
                <c:pt idx="1936">
                  <c:v>43985</c:v>
                </c:pt>
                <c:pt idx="1937">
                  <c:v>43986</c:v>
                </c:pt>
                <c:pt idx="1938">
                  <c:v>43987</c:v>
                </c:pt>
                <c:pt idx="1939">
                  <c:v>43990</c:v>
                </c:pt>
                <c:pt idx="1940">
                  <c:v>43991</c:v>
                </c:pt>
                <c:pt idx="1941">
                  <c:v>43992</c:v>
                </c:pt>
                <c:pt idx="1942">
                  <c:v>43993</c:v>
                </c:pt>
                <c:pt idx="1943">
                  <c:v>43994</c:v>
                </c:pt>
                <c:pt idx="1944">
                  <c:v>43997</c:v>
                </c:pt>
                <c:pt idx="1945">
                  <c:v>43998</c:v>
                </c:pt>
                <c:pt idx="1946">
                  <c:v>43999</c:v>
                </c:pt>
                <c:pt idx="1947">
                  <c:v>44000</c:v>
                </c:pt>
                <c:pt idx="1948">
                  <c:v>44001</c:v>
                </c:pt>
                <c:pt idx="1949">
                  <c:v>44004</c:v>
                </c:pt>
                <c:pt idx="1950">
                  <c:v>44005</c:v>
                </c:pt>
                <c:pt idx="1951">
                  <c:v>44006</c:v>
                </c:pt>
                <c:pt idx="1952">
                  <c:v>44007</c:v>
                </c:pt>
                <c:pt idx="1953">
                  <c:v>44008</c:v>
                </c:pt>
                <c:pt idx="1954">
                  <c:v>44011</c:v>
                </c:pt>
                <c:pt idx="1955">
                  <c:v>44012</c:v>
                </c:pt>
                <c:pt idx="1956">
                  <c:v>44013</c:v>
                </c:pt>
                <c:pt idx="1957">
                  <c:v>44014</c:v>
                </c:pt>
                <c:pt idx="1958">
                  <c:v>44015</c:v>
                </c:pt>
                <c:pt idx="1959">
                  <c:v>44018</c:v>
                </c:pt>
                <c:pt idx="1960">
                  <c:v>44019</c:v>
                </c:pt>
                <c:pt idx="1961">
                  <c:v>44020</c:v>
                </c:pt>
                <c:pt idx="1962">
                  <c:v>44021</c:v>
                </c:pt>
                <c:pt idx="1963">
                  <c:v>44022</c:v>
                </c:pt>
                <c:pt idx="1964">
                  <c:v>44025</c:v>
                </c:pt>
                <c:pt idx="1965">
                  <c:v>44026</c:v>
                </c:pt>
                <c:pt idx="1966">
                  <c:v>44027</c:v>
                </c:pt>
                <c:pt idx="1967">
                  <c:v>44028</c:v>
                </c:pt>
                <c:pt idx="1968">
                  <c:v>44029</c:v>
                </c:pt>
                <c:pt idx="1969">
                  <c:v>44032</c:v>
                </c:pt>
                <c:pt idx="1970">
                  <c:v>44033</c:v>
                </c:pt>
                <c:pt idx="1971">
                  <c:v>44034</c:v>
                </c:pt>
                <c:pt idx="1972">
                  <c:v>44035</c:v>
                </c:pt>
                <c:pt idx="1973">
                  <c:v>44036</c:v>
                </c:pt>
                <c:pt idx="1974">
                  <c:v>44039</c:v>
                </c:pt>
                <c:pt idx="1975">
                  <c:v>44040</c:v>
                </c:pt>
                <c:pt idx="1976">
                  <c:v>44041</c:v>
                </c:pt>
                <c:pt idx="1977">
                  <c:v>44042</c:v>
                </c:pt>
                <c:pt idx="1978">
                  <c:v>44043</c:v>
                </c:pt>
                <c:pt idx="1979">
                  <c:v>44046</c:v>
                </c:pt>
                <c:pt idx="1980">
                  <c:v>44047</c:v>
                </c:pt>
                <c:pt idx="1981">
                  <c:v>44048</c:v>
                </c:pt>
                <c:pt idx="1982">
                  <c:v>44049</c:v>
                </c:pt>
                <c:pt idx="1983">
                  <c:v>44050</c:v>
                </c:pt>
                <c:pt idx="1984">
                  <c:v>44053</c:v>
                </c:pt>
                <c:pt idx="1985">
                  <c:v>44054</c:v>
                </c:pt>
                <c:pt idx="1986">
                  <c:v>44055</c:v>
                </c:pt>
                <c:pt idx="1987">
                  <c:v>44056</c:v>
                </c:pt>
                <c:pt idx="1988">
                  <c:v>44057</c:v>
                </c:pt>
                <c:pt idx="1989">
                  <c:v>44060</c:v>
                </c:pt>
                <c:pt idx="1990">
                  <c:v>44061</c:v>
                </c:pt>
                <c:pt idx="1991">
                  <c:v>44062</c:v>
                </c:pt>
                <c:pt idx="1992">
                  <c:v>44063</c:v>
                </c:pt>
                <c:pt idx="1993">
                  <c:v>44064</c:v>
                </c:pt>
                <c:pt idx="1994">
                  <c:v>44067</c:v>
                </c:pt>
                <c:pt idx="1995">
                  <c:v>44068</c:v>
                </c:pt>
                <c:pt idx="1996">
                  <c:v>44069</c:v>
                </c:pt>
                <c:pt idx="1997">
                  <c:v>44070</c:v>
                </c:pt>
                <c:pt idx="1998">
                  <c:v>44071</c:v>
                </c:pt>
                <c:pt idx="1999">
                  <c:v>44074</c:v>
                </c:pt>
                <c:pt idx="2000">
                  <c:v>44075</c:v>
                </c:pt>
                <c:pt idx="2001">
                  <c:v>44076</c:v>
                </c:pt>
                <c:pt idx="2002">
                  <c:v>44077</c:v>
                </c:pt>
                <c:pt idx="2003">
                  <c:v>44078</c:v>
                </c:pt>
                <c:pt idx="2004">
                  <c:v>44081</c:v>
                </c:pt>
                <c:pt idx="2005">
                  <c:v>44082</c:v>
                </c:pt>
                <c:pt idx="2006">
                  <c:v>44083</c:v>
                </c:pt>
                <c:pt idx="2007">
                  <c:v>44084</c:v>
                </c:pt>
                <c:pt idx="2008">
                  <c:v>44085</c:v>
                </c:pt>
                <c:pt idx="2009">
                  <c:v>44088</c:v>
                </c:pt>
                <c:pt idx="2010">
                  <c:v>44089</c:v>
                </c:pt>
                <c:pt idx="2011">
                  <c:v>44090</c:v>
                </c:pt>
                <c:pt idx="2012">
                  <c:v>44091</c:v>
                </c:pt>
                <c:pt idx="2013">
                  <c:v>44092</c:v>
                </c:pt>
                <c:pt idx="2014">
                  <c:v>44095</c:v>
                </c:pt>
                <c:pt idx="2015">
                  <c:v>44096</c:v>
                </c:pt>
                <c:pt idx="2016">
                  <c:v>44097</c:v>
                </c:pt>
                <c:pt idx="2017">
                  <c:v>44098</c:v>
                </c:pt>
                <c:pt idx="2018">
                  <c:v>44099</c:v>
                </c:pt>
                <c:pt idx="2019">
                  <c:v>44102</c:v>
                </c:pt>
                <c:pt idx="2020">
                  <c:v>44103</c:v>
                </c:pt>
                <c:pt idx="2021">
                  <c:v>44104</c:v>
                </c:pt>
                <c:pt idx="2022">
                  <c:v>44105</c:v>
                </c:pt>
                <c:pt idx="2023">
                  <c:v>44106</c:v>
                </c:pt>
                <c:pt idx="2024">
                  <c:v>44109</c:v>
                </c:pt>
                <c:pt idx="2025">
                  <c:v>44110</c:v>
                </c:pt>
                <c:pt idx="2026">
                  <c:v>44111</c:v>
                </c:pt>
                <c:pt idx="2027">
                  <c:v>44112</c:v>
                </c:pt>
                <c:pt idx="2028">
                  <c:v>44113</c:v>
                </c:pt>
                <c:pt idx="2029">
                  <c:v>44116</c:v>
                </c:pt>
                <c:pt idx="2030">
                  <c:v>44117</c:v>
                </c:pt>
                <c:pt idx="2031">
                  <c:v>44118</c:v>
                </c:pt>
                <c:pt idx="2032">
                  <c:v>44119</c:v>
                </c:pt>
                <c:pt idx="2033">
                  <c:v>44120</c:v>
                </c:pt>
                <c:pt idx="2034">
                  <c:v>44123</c:v>
                </c:pt>
                <c:pt idx="2035">
                  <c:v>44124</c:v>
                </c:pt>
                <c:pt idx="2036">
                  <c:v>44125</c:v>
                </c:pt>
                <c:pt idx="2037">
                  <c:v>44126</c:v>
                </c:pt>
                <c:pt idx="2038">
                  <c:v>44127</c:v>
                </c:pt>
                <c:pt idx="2039">
                  <c:v>44130</c:v>
                </c:pt>
                <c:pt idx="2040">
                  <c:v>44131</c:v>
                </c:pt>
                <c:pt idx="2041">
                  <c:v>44132</c:v>
                </c:pt>
                <c:pt idx="2042">
                  <c:v>44133</c:v>
                </c:pt>
                <c:pt idx="2043">
                  <c:v>44134</c:v>
                </c:pt>
                <c:pt idx="2044">
                  <c:v>44137</c:v>
                </c:pt>
                <c:pt idx="2045">
                  <c:v>44138</c:v>
                </c:pt>
                <c:pt idx="2046">
                  <c:v>44139</c:v>
                </c:pt>
                <c:pt idx="2047">
                  <c:v>44140</c:v>
                </c:pt>
                <c:pt idx="2048">
                  <c:v>44141</c:v>
                </c:pt>
                <c:pt idx="2049">
                  <c:v>44144</c:v>
                </c:pt>
                <c:pt idx="2050">
                  <c:v>44145</c:v>
                </c:pt>
                <c:pt idx="2051">
                  <c:v>44146</c:v>
                </c:pt>
                <c:pt idx="2052">
                  <c:v>44147</c:v>
                </c:pt>
                <c:pt idx="2053">
                  <c:v>44148</c:v>
                </c:pt>
                <c:pt idx="2054">
                  <c:v>44151</c:v>
                </c:pt>
                <c:pt idx="2055">
                  <c:v>44152</c:v>
                </c:pt>
                <c:pt idx="2056">
                  <c:v>44153</c:v>
                </c:pt>
                <c:pt idx="2057">
                  <c:v>44154</c:v>
                </c:pt>
                <c:pt idx="2058">
                  <c:v>44155</c:v>
                </c:pt>
                <c:pt idx="2059">
                  <c:v>44158</c:v>
                </c:pt>
                <c:pt idx="2060">
                  <c:v>44159</c:v>
                </c:pt>
                <c:pt idx="2061">
                  <c:v>44160</c:v>
                </c:pt>
                <c:pt idx="2062">
                  <c:v>44161</c:v>
                </c:pt>
                <c:pt idx="2063">
                  <c:v>44162</c:v>
                </c:pt>
                <c:pt idx="2064">
                  <c:v>44165</c:v>
                </c:pt>
                <c:pt idx="2065">
                  <c:v>44166</c:v>
                </c:pt>
                <c:pt idx="2066">
                  <c:v>44167</c:v>
                </c:pt>
                <c:pt idx="2067">
                  <c:v>44168</c:v>
                </c:pt>
                <c:pt idx="2068">
                  <c:v>44169</c:v>
                </c:pt>
                <c:pt idx="2069">
                  <c:v>44172</c:v>
                </c:pt>
                <c:pt idx="2070">
                  <c:v>44173</c:v>
                </c:pt>
                <c:pt idx="2071">
                  <c:v>44174</c:v>
                </c:pt>
                <c:pt idx="2072">
                  <c:v>44175</c:v>
                </c:pt>
                <c:pt idx="2073">
                  <c:v>44176</c:v>
                </c:pt>
                <c:pt idx="2074">
                  <c:v>44179</c:v>
                </c:pt>
                <c:pt idx="2075">
                  <c:v>44180</c:v>
                </c:pt>
                <c:pt idx="2076">
                  <c:v>44181</c:v>
                </c:pt>
                <c:pt idx="2077">
                  <c:v>44182</c:v>
                </c:pt>
                <c:pt idx="2078">
                  <c:v>44183</c:v>
                </c:pt>
                <c:pt idx="2079">
                  <c:v>44186</c:v>
                </c:pt>
                <c:pt idx="2080">
                  <c:v>44187</c:v>
                </c:pt>
                <c:pt idx="2081">
                  <c:v>44188</c:v>
                </c:pt>
                <c:pt idx="2082">
                  <c:v>44189</c:v>
                </c:pt>
                <c:pt idx="2083">
                  <c:v>44190</c:v>
                </c:pt>
                <c:pt idx="2084">
                  <c:v>44193</c:v>
                </c:pt>
                <c:pt idx="2085">
                  <c:v>44194</c:v>
                </c:pt>
                <c:pt idx="2086">
                  <c:v>44195</c:v>
                </c:pt>
                <c:pt idx="2087">
                  <c:v>44196</c:v>
                </c:pt>
                <c:pt idx="2088">
                  <c:v>44197</c:v>
                </c:pt>
                <c:pt idx="2089">
                  <c:v>44200</c:v>
                </c:pt>
                <c:pt idx="2090">
                  <c:v>44201</c:v>
                </c:pt>
                <c:pt idx="2091">
                  <c:v>44202</c:v>
                </c:pt>
                <c:pt idx="2092">
                  <c:v>44203</c:v>
                </c:pt>
                <c:pt idx="2093">
                  <c:v>44204</c:v>
                </c:pt>
                <c:pt idx="2094">
                  <c:v>44207</c:v>
                </c:pt>
                <c:pt idx="2095">
                  <c:v>44208</c:v>
                </c:pt>
                <c:pt idx="2096">
                  <c:v>44209</c:v>
                </c:pt>
                <c:pt idx="2097">
                  <c:v>44210</c:v>
                </c:pt>
                <c:pt idx="2098">
                  <c:v>44211</c:v>
                </c:pt>
                <c:pt idx="2099">
                  <c:v>44214</c:v>
                </c:pt>
                <c:pt idx="2100">
                  <c:v>44215</c:v>
                </c:pt>
                <c:pt idx="2101">
                  <c:v>44216</c:v>
                </c:pt>
                <c:pt idx="2102">
                  <c:v>44217</c:v>
                </c:pt>
                <c:pt idx="2103">
                  <c:v>44218</c:v>
                </c:pt>
                <c:pt idx="2104">
                  <c:v>44221</c:v>
                </c:pt>
                <c:pt idx="2105">
                  <c:v>44222</c:v>
                </c:pt>
                <c:pt idx="2106">
                  <c:v>44223</c:v>
                </c:pt>
                <c:pt idx="2107">
                  <c:v>44224</c:v>
                </c:pt>
                <c:pt idx="2108">
                  <c:v>44225</c:v>
                </c:pt>
                <c:pt idx="2109">
                  <c:v>44228</c:v>
                </c:pt>
                <c:pt idx="2110">
                  <c:v>44229</c:v>
                </c:pt>
                <c:pt idx="2111">
                  <c:v>44230</c:v>
                </c:pt>
                <c:pt idx="2112">
                  <c:v>44231</c:v>
                </c:pt>
                <c:pt idx="2113">
                  <c:v>44232</c:v>
                </c:pt>
                <c:pt idx="2114">
                  <c:v>44235</c:v>
                </c:pt>
                <c:pt idx="2115">
                  <c:v>44236</c:v>
                </c:pt>
                <c:pt idx="2116">
                  <c:v>44237</c:v>
                </c:pt>
                <c:pt idx="2117">
                  <c:v>44238</c:v>
                </c:pt>
                <c:pt idx="2118">
                  <c:v>44239</c:v>
                </c:pt>
                <c:pt idx="2119">
                  <c:v>44242</c:v>
                </c:pt>
                <c:pt idx="2120">
                  <c:v>44243</c:v>
                </c:pt>
                <c:pt idx="2121">
                  <c:v>44244</c:v>
                </c:pt>
                <c:pt idx="2122">
                  <c:v>44245</c:v>
                </c:pt>
                <c:pt idx="2123">
                  <c:v>44246</c:v>
                </c:pt>
                <c:pt idx="2124">
                  <c:v>44249</c:v>
                </c:pt>
                <c:pt idx="2125">
                  <c:v>44250</c:v>
                </c:pt>
                <c:pt idx="2126">
                  <c:v>44251</c:v>
                </c:pt>
                <c:pt idx="2127">
                  <c:v>44252</c:v>
                </c:pt>
                <c:pt idx="2128">
                  <c:v>44253</c:v>
                </c:pt>
                <c:pt idx="2129">
                  <c:v>44256</c:v>
                </c:pt>
                <c:pt idx="2130">
                  <c:v>44257</c:v>
                </c:pt>
                <c:pt idx="2131">
                  <c:v>44258</c:v>
                </c:pt>
                <c:pt idx="2132">
                  <c:v>44259</c:v>
                </c:pt>
                <c:pt idx="2133">
                  <c:v>44260</c:v>
                </c:pt>
                <c:pt idx="2134">
                  <c:v>44263</c:v>
                </c:pt>
                <c:pt idx="2135">
                  <c:v>44264</c:v>
                </c:pt>
                <c:pt idx="2136">
                  <c:v>44265</c:v>
                </c:pt>
                <c:pt idx="2137">
                  <c:v>44266</c:v>
                </c:pt>
                <c:pt idx="2138">
                  <c:v>44267</c:v>
                </c:pt>
                <c:pt idx="2139">
                  <c:v>44270</c:v>
                </c:pt>
                <c:pt idx="2140">
                  <c:v>44271</c:v>
                </c:pt>
                <c:pt idx="2141">
                  <c:v>44272</c:v>
                </c:pt>
                <c:pt idx="2142">
                  <c:v>44273</c:v>
                </c:pt>
                <c:pt idx="2143">
                  <c:v>44274</c:v>
                </c:pt>
                <c:pt idx="2144">
                  <c:v>44277</c:v>
                </c:pt>
                <c:pt idx="2145">
                  <c:v>44278</c:v>
                </c:pt>
                <c:pt idx="2146">
                  <c:v>44279</c:v>
                </c:pt>
                <c:pt idx="2147">
                  <c:v>44280</c:v>
                </c:pt>
                <c:pt idx="2148">
                  <c:v>44281</c:v>
                </c:pt>
                <c:pt idx="2149">
                  <c:v>44284</c:v>
                </c:pt>
                <c:pt idx="2150">
                  <c:v>44285</c:v>
                </c:pt>
                <c:pt idx="2151">
                  <c:v>44286</c:v>
                </c:pt>
                <c:pt idx="2152">
                  <c:v>44287</c:v>
                </c:pt>
                <c:pt idx="2153">
                  <c:v>44288</c:v>
                </c:pt>
                <c:pt idx="2154">
                  <c:v>44291</c:v>
                </c:pt>
                <c:pt idx="2155">
                  <c:v>44292</c:v>
                </c:pt>
                <c:pt idx="2156">
                  <c:v>44293</c:v>
                </c:pt>
                <c:pt idx="2157">
                  <c:v>44294</c:v>
                </c:pt>
                <c:pt idx="2158">
                  <c:v>44295</c:v>
                </c:pt>
                <c:pt idx="2159">
                  <c:v>44298</c:v>
                </c:pt>
                <c:pt idx="2160">
                  <c:v>44299</c:v>
                </c:pt>
                <c:pt idx="2161">
                  <c:v>44300</c:v>
                </c:pt>
                <c:pt idx="2162">
                  <c:v>44301</c:v>
                </c:pt>
                <c:pt idx="2163">
                  <c:v>44302</c:v>
                </c:pt>
                <c:pt idx="2164">
                  <c:v>44305</c:v>
                </c:pt>
                <c:pt idx="2165">
                  <c:v>44306</c:v>
                </c:pt>
                <c:pt idx="2166">
                  <c:v>44307</c:v>
                </c:pt>
                <c:pt idx="2167">
                  <c:v>44308</c:v>
                </c:pt>
                <c:pt idx="2168">
                  <c:v>44309</c:v>
                </c:pt>
                <c:pt idx="2169">
                  <c:v>44312</c:v>
                </c:pt>
                <c:pt idx="2170">
                  <c:v>44313</c:v>
                </c:pt>
                <c:pt idx="2171">
                  <c:v>44314</c:v>
                </c:pt>
                <c:pt idx="2172">
                  <c:v>44315</c:v>
                </c:pt>
                <c:pt idx="2173">
                  <c:v>44316</c:v>
                </c:pt>
                <c:pt idx="2174">
                  <c:v>44319</c:v>
                </c:pt>
                <c:pt idx="2175">
                  <c:v>44320</c:v>
                </c:pt>
                <c:pt idx="2176">
                  <c:v>44321</c:v>
                </c:pt>
                <c:pt idx="2177">
                  <c:v>44322</c:v>
                </c:pt>
                <c:pt idx="2178">
                  <c:v>44323</c:v>
                </c:pt>
                <c:pt idx="2179">
                  <c:v>44326</c:v>
                </c:pt>
                <c:pt idx="2180">
                  <c:v>44327</c:v>
                </c:pt>
                <c:pt idx="2181">
                  <c:v>44328</c:v>
                </c:pt>
                <c:pt idx="2182">
                  <c:v>44329</c:v>
                </c:pt>
                <c:pt idx="2183">
                  <c:v>44330</c:v>
                </c:pt>
                <c:pt idx="2184">
                  <c:v>44333</c:v>
                </c:pt>
                <c:pt idx="2185">
                  <c:v>44334</c:v>
                </c:pt>
                <c:pt idx="2186">
                  <c:v>44335</c:v>
                </c:pt>
                <c:pt idx="2187">
                  <c:v>44336</c:v>
                </c:pt>
                <c:pt idx="2188">
                  <c:v>44337</c:v>
                </c:pt>
                <c:pt idx="2189">
                  <c:v>44340</c:v>
                </c:pt>
                <c:pt idx="2190">
                  <c:v>44341</c:v>
                </c:pt>
                <c:pt idx="2191">
                  <c:v>44342</c:v>
                </c:pt>
                <c:pt idx="2192">
                  <c:v>44343</c:v>
                </c:pt>
                <c:pt idx="2193">
                  <c:v>44344</c:v>
                </c:pt>
                <c:pt idx="2194">
                  <c:v>44347</c:v>
                </c:pt>
                <c:pt idx="2195">
                  <c:v>44348</c:v>
                </c:pt>
                <c:pt idx="2196">
                  <c:v>44349</c:v>
                </c:pt>
                <c:pt idx="2197">
                  <c:v>44350</c:v>
                </c:pt>
                <c:pt idx="2198">
                  <c:v>44351</c:v>
                </c:pt>
                <c:pt idx="2199">
                  <c:v>44354</c:v>
                </c:pt>
                <c:pt idx="2200">
                  <c:v>44355</c:v>
                </c:pt>
                <c:pt idx="2201">
                  <c:v>44356</c:v>
                </c:pt>
                <c:pt idx="2202">
                  <c:v>44357</c:v>
                </c:pt>
                <c:pt idx="2203">
                  <c:v>44358</c:v>
                </c:pt>
                <c:pt idx="2204">
                  <c:v>44361</c:v>
                </c:pt>
                <c:pt idx="2205">
                  <c:v>44362</c:v>
                </c:pt>
                <c:pt idx="2206">
                  <c:v>44363</c:v>
                </c:pt>
                <c:pt idx="2207">
                  <c:v>44364</c:v>
                </c:pt>
                <c:pt idx="2208">
                  <c:v>44365</c:v>
                </c:pt>
                <c:pt idx="2209">
                  <c:v>44368</c:v>
                </c:pt>
                <c:pt idx="2210">
                  <c:v>44369</c:v>
                </c:pt>
                <c:pt idx="2211">
                  <c:v>44370</c:v>
                </c:pt>
                <c:pt idx="2212">
                  <c:v>44371</c:v>
                </c:pt>
                <c:pt idx="2213">
                  <c:v>44372</c:v>
                </c:pt>
                <c:pt idx="2214">
                  <c:v>44375</c:v>
                </c:pt>
                <c:pt idx="2215">
                  <c:v>44376</c:v>
                </c:pt>
                <c:pt idx="2216">
                  <c:v>44377</c:v>
                </c:pt>
                <c:pt idx="2217">
                  <c:v>44378</c:v>
                </c:pt>
                <c:pt idx="2218">
                  <c:v>44379</c:v>
                </c:pt>
                <c:pt idx="2219">
                  <c:v>44382</c:v>
                </c:pt>
                <c:pt idx="2220">
                  <c:v>44383</c:v>
                </c:pt>
                <c:pt idx="2221">
                  <c:v>44384</c:v>
                </c:pt>
                <c:pt idx="2222">
                  <c:v>44385</c:v>
                </c:pt>
                <c:pt idx="2223">
                  <c:v>44386</c:v>
                </c:pt>
                <c:pt idx="2224">
                  <c:v>44389</c:v>
                </c:pt>
                <c:pt idx="2225">
                  <c:v>44390</c:v>
                </c:pt>
                <c:pt idx="2226">
                  <c:v>44391</c:v>
                </c:pt>
                <c:pt idx="2227">
                  <c:v>44392</c:v>
                </c:pt>
                <c:pt idx="2228">
                  <c:v>44393</c:v>
                </c:pt>
                <c:pt idx="2229">
                  <c:v>44396</c:v>
                </c:pt>
                <c:pt idx="2230">
                  <c:v>44397</c:v>
                </c:pt>
                <c:pt idx="2231">
                  <c:v>44398</c:v>
                </c:pt>
                <c:pt idx="2232">
                  <c:v>44399</c:v>
                </c:pt>
                <c:pt idx="2233">
                  <c:v>44400</c:v>
                </c:pt>
                <c:pt idx="2234">
                  <c:v>44403</c:v>
                </c:pt>
                <c:pt idx="2235">
                  <c:v>44404</c:v>
                </c:pt>
                <c:pt idx="2236">
                  <c:v>44405</c:v>
                </c:pt>
                <c:pt idx="2237">
                  <c:v>44406</c:v>
                </c:pt>
                <c:pt idx="2238">
                  <c:v>44407</c:v>
                </c:pt>
                <c:pt idx="2239">
                  <c:v>44410</c:v>
                </c:pt>
                <c:pt idx="2240">
                  <c:v>44411</c:v>
                </c:pt>
                <c:pt idx="2241">
                  <c:v>44412</c:v>
                </c:pt>
                <c:pt idx="2242">
                  <c:v>44413</c:v>
                </c:pt>
                <c:pt idx="2243">
                  <c:v>44414</c:v>
                </c:pt>
                <c:pt idx="2244">
                  <c:v>44417</c:v>
                </c:pt>
                <c:pt idx="2245">
                  <c:v>44418</c:v>
                </c:pt>
                <c:pt idx="2246">
                  <c:v>44419</c:v>
                </c:pt>
                <c:pt idx="2247">
                  <c:v>44420</c:v>
                </c:pt>
                <c:pt idx="2248">
                  <c:v>44421</c:v>
                </c:pt>
                <c:pt idx="2249">
                  <c:v>44424</c:v>
                </c:pt>
                <c:pt idx="2250">
                  <c:v>44425</c:v>
                </c:pt>
                <c:pt idx="2251">
                  <c:v>44426</c:v>
                </c:pt>
                <c:pt idx="2252">
                  <c:v>44427</c:v>
                </c:pt>
                <c:pt idx="2253">
                  <c:v>44428</c:v>
                </c:pt>
                <c:pt idx="2254">
                  <c:v>44431</c:v>
                </c:pt>
                <c:pt idx="2255">
                  <c:v>44432</c:v>
                </c:pt>
                <c:pt idx="2256">
                  <c:v>44433</c:v>
                </c:pt>
                <c:pt idx="2257">
                  <c:v>44434</c:v>
                </c:pt>
                <c:pt idx="2258">
                  <c:v>44435</c:v>
                </c:pt>
                <c:pt idx="2259">
                  <c:v>44438</c:v>
                </c:pt>
                <c:pt idx="2260">
                  <c:v>44439</c:v>
                </c:pt>
                <c:pt idx="2261">
                  <c:v>44440</c:v>
                </c:pt>
                <c:pt idx="2262">
                  <c:v>44441</c:v>
                </c:pt>
                <c:pt idx="2263">
                  <c:v>44442</c:v>
                </c:pt>
                <c:pt idx="2264">
                  <c:v>44445</c:v>
                </c:pt>
                <c:pt idx="2265">
                  <c:v>44446</c:v>
                </c:pt>
                <c:pt idx="2266">
                  <c:v>44447</c:v>
                </c:pt>
                <c:pt idx="2267">
                  <c:v>44448</c:v>
                </c:pt>
                <c:pt idx="2268">
                  <c:v>44449</c:v>
                </c:pt>
                <c:pt idx="2269">
                  <c:v>44452</c:v>
                </c:pt>
                <c:pt idx="2270">
                  <c:v>44453</c:v>
                </c:pt>
                <c:pt idx="2271">
                  <c:v>44454</c:v>
                </c:pt>
                <c:pt idx="2272">
                  <c:v>44455</c:v>
                </c:pt>
                <c:pt idx="2273">
                  <c:v>44456</c:v>
                </c:pt>
                <c:pt idx="2274">
                  <c:v>44459</c:v>
                </c:pt>
                <c:pt idx="2275">
                  <c:v>44460</c:v>
                </c:pt>
                <c:pt idx="2276">
                  <c:v>44461</c:v>
                </c:pt>
                <c:pt idx="2277">
                  <c:v>44462</c:v>
                </c:pt>
                <c:pt idx="2278">
                  <c:v>44463</c:v>
                </c:pt>
                <c:pt idx="2279">
                  <c:v>44466</c:v>
                </c:pt>
                <c:pt idx="2280">
                  <c:v>44467</c:v>
                </c:pt>
                <c:pt idx="2281">
                  <c:v>44468</c:v>
                </c:pt>
                <c:pt idx="2282">
                  <c:v>44469</c:v>
                </c:pt>
                <c:pt idx="2283">
                  <c:v>44470</c:v>
                </c:pt>
                <c:pt idx="2284">
                  <c:v>44473</c:v>
                </c:pt>
                <c:pt idx="2285">
                  <c:v>44474</c:v>
                </c:pt>
                <c:pt idx="2286">
                  <c:v>44475</c:v>
                </c:pt>
                <c:pt idx="2287">
                  <c:v>44476</c:v>
                </c:pt>
                <c:pt idx="2288">
                  <c:v>44477</c:v>
                </c:pt>
                <c:pt idx="2289">
                  <c:v>44480</c:v>
                </c:pt>
                <c:pt idx="2290">
                  <c:v>44481</c:v>
                </c:pt>
                <c:pt idx="2291">
                  <c:v>44482</c:v>
                </c:pt>
                <c:pt idx="2292">
                  <c:v>44483</c:v>
                </c:pt>
                <c:pt idx="2293">
                  <c:v>44484</c:v>
                </c:pt>
                <c:pt idx="2294">
                  <c:v>44487</c:v>
                </c:pt>
                <c:pt idx="2295">
                  <c:v>44488</c:v>
                </c:pt>
                <c:pt idx="2296">
                  <c:v>44489</c:v>
                </c:pt>
                <c:pt idx="2297">
                  <c:v>44490</c:v>
                </c:pt>
                <c:pt idx="2298">
                  <c:v>44491</c:v>
                </c:pt>
                <c:pt idx="2299">
                  <c:v>44494</c:v>
                </c:pt>
                <c:pt idx="2300">
                  <c:v>44495</c:v>
                </c:pt>
                <c:pt idx="2301">
                  <c:v>44496</c:v>
                </c:pt>
                <c:pt idx="2302">
                  <c:v>44497</c:v>
                </c:pt>
                <c:pt idx="2303">
                  <c:v>44498</c:v>
                </c:pt>
                <c:pt idx="2304">
                  <c:v>44501</c:v>
                </c:pt>
                <c:pt idx="2305">
                  <c:v>44502</c:v>
                </c:pt>
                <c:pt idx="2306">
                  <c:v>44503</c:v>
                </c:pt>
                <c:pt idx="2307">
                  <c:v>44504</c:v>
                </c:pt>
                <c:pt idx="2308">
                  <c:v>44505</c:v>
                </c:pt>
                <c:pt idx="2309">
                  <c:v>44508</c:v>
                </c:pt>
                <c:pt idx="2310">
                  <c:v>44509</c:v>
                </c:pt>
                <c:pt idx="2311">
                  <c:v>44510</c:v>
                </c:pt>
                <c:pt idx="2312">
                  <c:v>44511</c:v>
                </c:pt>
                <c:pt idx="2313">
                  <c:v>44512</c:v>
                </c:pt>
                <c:pt idx="2314">
                  <c:v>44515</c:v>
                </c:pt>
                <c:pt idx="2315">
                  <c:v>44516</c:v>
                </c:pt>
                <c:pt idx="2316">
                  <c:v>44517</c:v>
                </c:pt>
                <c:pt idx="2317">
                  <c:v>44518</c:v>
                </c:pt>
                <c:pt idx="2318">
                  <c:v>44519</c:v>
                </c:pt>
                <c:pt idx="2319">
                  <c:v>44522</c:v>
                </c:pt>
                <c:pt idx="2320">
                  <c:v>44523</c:v>
                </c:pt>
                <c:pt idx="2321">
                  <c:v>44524</c:v>
                </c:pt>
                <c:pt idx="2322">
                  <c:v>44525</c:v>
                </c:pt>
                <c:pt idx="2323">
                  <c:v>44526</c:v>
                </c:pt>
                <c:pt idx="2324">
                  <c:v>44529</c:v>
                </c:pt>
                <c:pt idx="2325">
                  <c:v>44530</c:v>
                </c:pt>
                <c:pt idx="2326">
                  <c:v>44531</c:v>
                </c:pt>
                <c:pt idx="2327">
                  <c:v>44532</c:v>
                </c:pt>
                <c:pt idx="2328">
                  <c:v>44533</c:v>
                </c:pt>
                <c:pt idx="2329">
                  <c:v>44536</c:v>
                </c:pt>
                <c:pt idx="2330">
                  <c:v>44537</c:v>
                </c:pt>
                <c:pt idx="2331">
                  <c:v>44538</c:v>
                </c:pt>
                <c:pt idx="2332">
                  <c:v>44539</c:v>
                </c:pt>
                <c:pt idx="2333">
                  <c:v>44540</c:v>
                </c:pt>
                <c:pt idx="2334">
                  <c:v>44543</c:v>
                </c:pt>
                <c:pt idx="2335">
                  <c:v>44544</c:v>
                </c:pt>
                <c:pt idx="2336">
                  <c:v>44545</c:v>
                </c:pt>
                <c:pt idx="2337">
                  <c:v>44546</c:v>
                </c:pt>
                <c:pt idx="2338">
                  <c:v>44547</c:v>
                </c:pt>
                <c:pt idx="2339">
                  <c:v>44550</c:v>
                </c:pt>
                <c:pt idx="2340">
                  <c:v>44551</c:v>
                </c:pt>
                <c:pt idx="2341">
                  <c:v>44552</c:v>
                </c:pt>
                <c:pt idx="2342">
                  <c:v>44553</c:v>
                </c:pt>
                <c:pt idx="2343">
                  <c:v>44554</c:v>
                </c:pt>
                <c:pt idx="2344">
                  <c:v>44557</c:v>
                </c:pt>
                <c:pt idx="2345">
                  <c:v>44558</c:v>
                </c:pt>
                <c:pt idx="2346">
                  <c:v>44559</c:v>
                </c:pt>
                <c:pt idx="2347">
                  <c:v>44560</c:v>
                </c:pt>
                <c:pt idx="2348">
                  <c:v>44561</c:v>
                </c:pt>
                <c:pt idx="2349">
                  <c:v>44564</c:v>
                </c:pt>
                <c:pt idx="2350">
                  <c:v>44565</c:v>
                </c:pt>
                <c:pt idx="2351">
                  <c:v>44566</c:v>
                </c:pt>
                <c:pt idx="2352">
                  <c:v>44567</c:v>
                </c:pt>
                <c:pt idx="2353">
                  <c:v>44568</c:v>
                </c:pt>
                <c:pt idx="2354">
                  <c:v>44571</c:v>
                </c:pt>
                <c:pt idx="2355">
                  <c:v>44572</c:v>
                </c:pt>
                <c:pt idx="2356">
                  <c:v>44573</c:v>
                </c:pt>
                <c:pt idx="2357">
                  <c:v>44574</c:v>
                </c:pt>
                <c:pt idx="2358">
                  <c:v>44575</c:v>
                </c:pt>
                <c:pt idx="2359">
                  <c:v>44578</c:v>
                </c:pt>
                <c:pt idx="2360">
                  <c:v>44579</c:v>
                </c:pt>
                <c:pt idx="2361">
                  <c:v>44580</c:v>
                </c:pt>
                <c:pt idx="2362">
                  <c:v>44581</c:v>
                </c:pt>
                <c:pt idx="2363">
                  <c:v>44582</c:v>
                </c:pt>
                <c:pt idx="2364">
                  <c:v>44585</c:v>
                </c:pt>
                <c:pt idx="2365">
                  <c:v>44586</c:v>
                </c:pt>
                <c:pt idx="2366">
                  <c:v>44587</c:v>
                </c:pt>
                <c:pt idx="2367">
                  <c:v>44588</c:v>
                </c:pt>
                <c:pt idx="2368">
                  <c:v>44589</c:v>
                </c:pt>
                <c:pt idx="2369">
                  <c:v>44592</c:v>
                </c:pt>
                <c:pt idx="2370">
                  <c:v>44593</c:v>
                </c:pt>
                <c:pt idx="2371">
                  <c:v>44594</c:v>
                </c:pt>
                <c:pt idx="2372">
                  <c:v>44595</c:v>
                </c:pt>
                <c:pt idx="2373">
                  <c:v>44596</c:v>
                </c:pt>
                <c:pt idx="2374">
                  <c:v>44599</c:v>
                </c:pt>
                <c:pt idx="2375">
                  <c:v>44600</c:v>
                </c:pt>
                <c:pt idx="2376">
                  <c:v>44601</c:v>
                </c:pt>
                <c:pt idx="2377">
                  <c:v>44602</c:v>
                </c:pt>
                <c:pt idx="2378">
                  <c:v>44603</c:v>
                </c:pt>
                <c:pt idx="2379">
                  <c:v>44606</c:v>
                </c:pt>
                <c:pt idx="2380">
                  <c:v>44607</c:v>
                </c:pt>
                <c:pt idx="2381">
                  <c:v>44608</c:v>
                </c:pt>
                <c:pt idx="2382">
                  <c:v>44609</c:v>
                </c:pt>
                <c:pt idx="2383">
                  <c:v>44610</c:v>
                </c:pt>
                <c:pt idx="2384">
                  <c:v>44613</c:v>
                </c:pt>
                <c:pt idx="2385">
                  <c:v>44614</c:v>
                </c:pt>
                <c:pt idx="2386">
                  <c:v>44615</c:v>
                </c:pt>
                <c:pt idx="2387">
                  <c:v>44616</c:v>
                </c:pt>
                <c:pt idx="2388">
                  <c:v>44617</c:v>
                </c:pt>
                <c:pt idx="2389">
                  <c:v>44620</c:v>
                </c:pt>
                <c:pt idx="2390">
                  <c:v>44621</c:v>
                </c:pt>
                <c:pt idx="2391">
                  <c:v>44622</c:v>
                </c:pt>
                <c:pt idx="2392">
                  <c:v>44623</c:v>
                </c:pt>
                <c:pt idx="2393">
                  <c:v>44624</c:v>
                </c:pt>
                <c:pt idx="2394">
                  <c:v>44627</c:v>
                </c:pt>
                <c:pt idx="2395">
                  <c:v>44628</c:v>
                </c:pt>
                <c:pt idx="2396">
                  <c:v>44629</c:v>
                </c:pt>
                <c:pt idx="2397">
                  <c:v>44630</c:v>
                </c:pt>
                <c:pt idx="2398">
                  <c:v>44631</c:v>
                </c:pt>
                <c:pt idx="2399">
                  <c:v>44634</c:v>
                </c:pt>
                <c:pt idx="2400">
                  <c:v>44635</c:v>
                </c:pt>
                <c:pt idx="2401">
                  <c:v>44636</c:v>
                </c:pt>
                <c:pt idx="2402">
                  <c:v>44637</c:v>
                </c:pt>
                <c:pt idx="2403">
                  <c:v>44638</c:v>
                </c:pt>
                <c:pt idx="2404">
                  <c:v>44641</c:v>
                </c:pt>
                <c:pt idx="2405">
                  <c:v>44642</c:v>
                </c:pt>
                <c:pt idx="2406">
                  <c:v>44643</c:v>
                </c:pt>
                <c:pt idx="2407">
                  <c:v>44644</c:v>
                </c:pt>
                <c:pt idx="2408">
                  <c:v>44645</c:v>
                </c:pt>
                <c:pt idx="2409">
                  <c:v>44648</c:v>
                </c:pt>
                <c:pt idx="2410">
                  <c:v>44649</c:v>
                </c:pt>
                <c:pt idx="2411">
                  <c:v>44650</c:v>
                </c:pt>
                <c:pt idx="2412">
                  <c:v>44651</c:v>
                </c:pt>
                <c:pt idx="2413">
                  <c:v>44652</c:v>
                </c:pt>
                <c:pt idx="2414">
                  <c:v>44655</c:v>
                </c:pt>
                <c:pt idx="2415">
                  <c:v>44656</c:v>
                </c:pt>
                <c:pt idx="2416">
                  <c:v>44657</c:v>
                </c:pt>
                <c:pt idx="2417">
                  <c:v>44658</c:v>
                </c:pt>
                <c:pt idx="2418">
                  <c:v>44659</c:v>
                </c:pt>
                <c:pt idx="2419">
                  <c:v>44662</c:v>
                </c:pt>
                <c:pt idx="2420">
                  <c:v>44663</c:v>
                </c:pt>
                <c:pt idx="2421">
                  <c:v>44664</c:v>
                </c:pt>
                <c:pt idx="2422">
                  <c:v>44665</c:v>
                </c:pt>
                <c:pt idx="2423">
                  <c:v>44666</c:v>
                </c:pt>
                <c:pt idx="2424">
                  <c:v>44669</c:v>
                </c:pt>
                <c:pt idx="2425">
                  <c:v>44670</c:v>
                </c:pt>
                <c:pt idx="2426">
                  <c:v>44671</c:v>
                </c:pt>
                <c:pt idx="2427">
                  <c:v>44672</c:v>
                </c:pt>
                <c:pt idx="2428">
                  <c:v>44673</c:v>
                </c:pt>
                <c:pt idx="2429">
                  <c:v>44676</c:v>
                </c:pt>
                <c:pt idx="2430">
                  <c:v>44677</c:v>
                </c:pt>
                <c:pt idx="2431">
                  <c:v>44678</c:v>
                </c:pt>
                <c:pt idx="2432">
                  <c:v>44679</c:v>
                </c:pt>
                <c:pt idx="2433">
                  <c:v>44680</c:v>
                </c:pt>
                <c:pt idx="2434">
                  <c:v>44683</c:v>
                </c:pt>
                <c:pt idx="2435">
                  <c:v>44684</c:v>
                </c:pt>
                <c:pt idx="2436">
                  <c:v>44685</c:v>
                </c:pt>
                <c:pt idx="2437">
                  <c:v>44686</c:v>
                </c:pt>
                <c:pt idx="2438">
                  <c:v>44687</c:v>
                </c:pt>
                <c:pt idx="2439">
                  <c:v>44690</c:v>
                </c:pt>
                <c:pt idx="2440">
                  <c:v>44691</c:v>
                </c:pt>
                <c:pt idx="2441">
                  <c:v>44692</c:v>
                </c:pt>
                <c:pt idx="2442">
                  <c:v>44693</c:v>
                </c:pt>
                <c:pt idx="2443">
                  <c:v>44694</c:v>
                </c:pt>
                <c:pt idx="2444">
                  <c:v>44697</c:v>
                </c:pt>
                <c:pt idx="2445">
                  <c:v>44698</c:v>
                </c:pt>
                <c:pt idx="2446">
                  <c:v>44699</c:v>
                </c:pt>
                <c:pt idx="2447">
                  <c:v>44700</c:v>
                </c:pt>
                <c:pt idx="2448">
                  <c:v>44701</c:v>
                </c:pt>
                <c:pt idx="2449">
                  <c:v>44704</c:v>
                </c:pt>
                <c:pt idx="2450">
                  <c:v>44705</c:v>
                </c:pt>
                <c:pt idx="2451">
                  <c:v>44706</c:v>
                </c:pt>
                <c:pt idx="2452">
                  <c:v>44707</c:v>
                </c:pt>
                <c:pt idx="2453">
                  <c:v>44708</c:v>
                </c:pt>
                <c:pt idx="2454">
                  <c:v>44711</c:v>
                </c:pt>
                <c:pt idx="2455">
                  <c:v>44712</c:v>
                </c:pt>
                <c:pt idx="2456">
                  <c:v>44713</c:v>
                </c:pt>
                <c:pt idx="2457">
                  <c:v>44714</c:v>
                </c:pt>
                <c:pt idx="2458">
                  <c:v>44715</c:v>
                </c:pt>
                <c:pt idx="2459">
                  <c:v>44718</c:v>
                </c:pt>
                <c:pt idx="2460">
                  <c:v>44719</c:v>
                </c:pt>
                <c:pt idx="2461">
                  <c:v>44720</c:v>
                </c:pt>
                <c:pt idx="2462">
                  <c:v>44721</c:v>
                </c:pt>
                <c:pt idx="2463">
                  <c:v>44722</c:v>
                </c:pt>
                <c:pt idx="2464">
                  <c:v>44725</c:v>
                </c:pt>
                <c:pt idx="2465">
                  <c:v>44726</c:v>
                </c:pt>
                <c:pt idx="2466">
                  <c:v>44727</c:v>
                </c:pt>
                <c:pt idx="2467">
                  <c:v>44728</c:v>
                </c:pt>
                <c:pt idx="2468">
                  <c:v>44729</c:v>
                </c:pt>
                <c:pt idx="2469">
                  <c:v>44732</c:v>
                </c:pt>
                <c:pt idx="2470">
                  <c:v>44733</c:v>
                </c:pt>
                <c:pt idx="2471">
                  <c:v>44734</c:v>
                </c:pt>
                <c:pt idx="2472">
                  <c:v>44735</c:v>
                </c:pt>
                <c:pt idx="2473">
                  <c:v>44736</c:v>
                </c:pt>
                <c:pt idx="2474">
                  <c:v>44739</c:v>
                </c:pt>
                <c:pt idx="2475">
                  <c:v>44740</c:v>
                </c:pt>
                <c:pt idx="2476">
                  <c:v>44741</c:v>
                </c:pt>
                <c:pt idx="2477">
                  <c:v>44742</c:v>
                </c:pt>
                <c:pt idx="2478">
                  <c:v>44743</c:v>
                </c:pt>
                <c:pt idx="2479">
                  <c:v>44746</c:v>
                </c:pt>
                <c:pt idx="2480">
                  <c:v>44747</c:v>
                </c:pt>
                <c:pt idx="2481">
                  <c:v>44748</c:v>
                </c:pt>
                <c:pt idx="2482">
                  <c:v>44749</c:v>
                </c:pt>
                <c:pt idx="2483">
                  <c:v>44750</c:v>
                </c:pt>
                <c:pt idx="2484">
                  <c:v>44753</c:v>
                </c:pt>
                <c:pt idx="2485">
                  <c:v>44754</c:v>
                </c:pt>
                <c:pt idx="2486">
                  <c:v>44755</c:v>
                </c:pt>
                <c:pt idx="2487">
                  <c:v>44756</c:v>
                </c:pt>
                <c:pt idx="2488">
                  <c:v>44757</c:v>
                </c:pt>
                <c:pt idx="2489">
                  <c:v>44760</c:v>
                </c:pt>
                <c:pt idx="2490">
                  <c:v>44761</c:v>
                </c:pt>
                <c:pt idx="2491">
                  <c:v>44762</c:v>
                </c:pt>
                <c:pt idx="2492">
                  <c:v>44763</c:v>
                </c:pt>
                <c:pt idx="2493">
                  <c:v>44764</c:v>
                </c:pt>
                <c:pt idx="2494">
                  <c:v>44767</c:v>
                </c:pt>
                <c:pt idx="2495">
                  <c:v>44768</c:v>
                </c:pt>
                <c:pt idx="2496">
                  <c:v>44769</c:v>
                </c:pt>
                <c:pt idx="2497">
                  <c:v>44770</c:v>
                </c:pt>
                <c:pt idx="2498">
                  <c:v>44771</c:v>
                </c:pt>
                <c:pt idx="2499">
                  <c:v>44774</c:v>
                </c:pt>
                <c:pt idx="2500">
                  <c:v>44775</c:v>
                </c:pt>
                <c:pt idx="2501">
                  <c:v>44776</c:v>
                </c:pt>
                <c:pt idx="2502">
                  <c:v>44777</c:v>
                </c:pt>
                <c:pt idx="2503">
                  <c:v>44778</c:v>
                </c:pt>
                <c:pt idx="2504">
                  <c:v>44781</c:v>
                </c:pt>
                <c:pt idx="2505">
                  <c:v>44782</c:v>
                </c:pt>
                <c:pt idx="2506">
                  <c:v>44783</c:v>
                </c:pt>
                <c:pt idx="2507">
                  <c:v>44784</c:v>
                </c:pt>
                <c:pt idx="2508">
                  <c:v>44785</c:v>
                </c:pt>
                <c:pt idx="2509">
                  <c:v>44788</c:v>
                </c:pt>
                <c:pt idx="2510">
                  <c:v>44789</c:v>
                </c:pt>
                <c:pt idx="2511">
                  <c:v>44790</c:v>
                </c:pt>
                <c:pt idx="2512">
                  <c:v>44791</c:v>
                </c:pt>
                <c:pt idx="2513">
                  <c:v>44792</c:v>
                </c:pt>
                <c:pt idx="2514">
                  <c:v>44795</c:v>
                </c:pt>
                <c:pt idx="2515">
                  <c:v>44796</c:v>
                </c:pt>
                <c:pt idx="2516">
                  <c:v>44797</c:v>
                </c:pt>
                <c:pt idx="2517">
                  <c:v>44798</c:v>
                </c:pt>
                <c:pt idx="2518">
                  <c:v>44799</c:v>
                </c:pt>
                <c:pt idx="2519">
                  <c:v>44802</c:v>
                </c:pt>
                <c:pt idx="2520">
                  <c:v>44803</c:v>
                </c:pt>
                <c:pt idx="2521">
                  <c:v>44804</c:v>
                </c:pt>
                <c:pt idx="2522">
                  <c:v>44805</c:v>
                </c:pt>
                <c:pt idx="2523">
                  <c:v>44806</c:v>
                </c:pt>
                <c:pt idx="2524">
                  <c:v>44809</c:v>
                </c:pt>
                <c:pt idx="2525">
                  <c:v>44810</c:v>
                </c:pt>
                <c:pt idx="2526">
                  <c:v>44811</c:v>
                </c:pt>
                <c:pt idx="2527">
                  <c:v>44812</c:v>
                </c:pt>
                <c:pt idx="2528">
                  <c:v>44813</c:v>
                </c:pt>
                <c:pt idx="2529">
                  <c:v>44816</c:v>
                </c:pt>
                <c:pt idx="2530">
                  <c:v>44817</c:v>
                </c:pt>
                <c:pt idx="2531">
                  <c:v>44818</c:v>
                </c:pt>
                <c:pt idx="2532">
                  <c:v>44819</c:v>
                </c:pt>
                <c:pt idx="2533">
                  <c:v>44820</c:v>
                </c:pt>
                <c:pt idx="2534">
                  <c:v>44823</c:v>
                </c:pt>
                <c:pt idx="2535">
                  <c:v>44824</c:v>
                </c:pt>
                <c:pt idx="2536">
                  <c:v>44825</c:v>
                </c:pt>
                <c:pt idx="2537">
                  <c:v>44826</c:v>
                </c:pt>
                <c:pt idx="2538">
                  <c:v>44827</c:v>
                </c:pt>
                <c:pt idx="2539">
                  <c:v>44830</c:v>
                </c:pt>
                <c:pt idx="2540">
                  <c:v>44831</c:v>
                </c:pt>
                <c:pt idx="2541">
                  <c:v>44832</c:v>
                </c:pt>
                <c:pt idx="2542">
                  <c:v>44833</c:v>
                </c:pt>
                <c:pt idx="2543">
                  <c:v>44834</c:v>
                </c:pt>
                <c:pt idx="2544">
                  <c:v>44837</c:v>
                </c:pt>
                <c:pt idx="2545">
                  <c:v>44838</c:v>
                </c:pt>
                <c:pt idx="2546">
                  <c:v>44839</c:v>
                </c:pt>
                <c:pt idx="2547">
                  <c:v>44840</c:v>
                </c:pt>
                <c:pt idx="2548">
                  <c:v>44841</c:v>
                </c:pt>
                <c:pt idx="2549">
                  <c:v>44844</c:v>
                </c:pt>
                <c:pt idx="2550">
                  <c:v>44845</c:v>
                </c:pt>
                <c:pt idx="2551">
                  <c:v>44846</c:v>
                </c:pt>
                <c:pt idx="2552">
                  <c:v>44847</c:v>
                </c:pt>
                <c:pt idx="2553">
                  <c:v>44848</c:v>
                </c:pt>
                <c:pt idx="2554">
                  <c:v>44851</c:v>
                </c:pt>
                <c:pt idx="2555">
                  <c:v>44852</c:v>
                </c:pt>
                <c:pt idx="2556">
                  <c:v>44853</c:v>
                </c:pt>
                <c:pt idx="2557">
                  <c:v>44854</c:v>
                </c:pt>
                <c:pt idx="2558">
                  <c:v>44855</c:v>
                </c:pt>
                <c:pt idx="2559">
                  <c:v>44858</c:v>
                </c:pt>
                <c:pt idx="2560">
                  <c:v>44859</c:v>
                </c:pt>
                <c:pt idx="2561">
                  <c:v>44860</c:v>
                </c:pt>
                <c:pt idx="2562">
                  <c:v>44861</c:v>
                </c:pt>
                <c:pt idx="2563">
                  <c:v>44862</c:v>
                </c:pt>
                <c:pt idx="2564">
                  <c:v>44865</c:v>
                </c:pt>
                <c:pt idx="2565">
                  <c:v>44866</c:v>
                </c:pt>
                <c:pt idx="2566">
                  <c:v>44867</c:v>
                </c:pt>
                <c:pt idx="2567">
                  <c:v>44868</c:v>
                </c:pt>
                <c:pt idx="2568">
                  <c:v>44869</c:v>
                </c:pt>
                <c:pt idx="2569">
                  <c:v>44872</c:v>
                </c:pt>
                <c:pt idx="2570">
                  <c:v>44873</c:v>
                </c:pt>
                <c:pt idx="2571">
                  <c:v>44874</c:v>
                </c:pt>
                <c:pt idx="2572">
                  <c:v>44875</c:v>
                </c:pt>
                <c:pt idx="2573">
                  <c:v>44876</c:v>
                </c:pt>
                <c:pt idx="2574">
                  <c:v>44879</c:v>
                </c:pt>
                <c:pt idx="2575">
                  <c:v>44880</c:v>
                </c:pt>
                <c:pt idx="2576">
                  <c:v>44881</c:v>
                </c:pt>
                <c:pt idx="2577">
                  <c:v>44882</c:v>
                </c:pt>
                <c:pt idx="2578">
                  <c:v>44883</c:v>
                </c:pt>
                <c:pt idx="2579">
                  <c:v>44886</c:v>
                </c:pt>
                <c:pt idx="2580">
                  <c:v>44887</c:v>
                </c:pt>
                <c:pt idx="2581">
                  <c:v>44888</c:v>
                </c:pt>
                <c:pt idx="2582">
                  <c:v>44889</c:v>
                </c:pt>
                <c:pt idx="2583">
                  <c:v>44890</c:v>
                </c:pt>
                <c:pt idx="2584">
                  <c:v>44893</c:v>
                </c:pt>
                <c:pt idx="2585">
                  <c:v>44894</c:v>
                </c:pt>
                <c:pt idx="2586">
                  <c:v>44895</c:v>
                </c:pt>
                <c:pt idx="2587">
                  <c:v>44896</c:v>
                </c:pt>
                <c:pt idx="2588">
                  <c:v>44897</c:v>
                </c:pt>
                <c:pt idx="2589">
                  <c:v>44900</c:v>
                </c:pt>
                <c:pt idx="2590">
                  <c:v>44901</c:v>
                </c:pt>
                <c:pt idx="2591">
                  <c:v>44902</c:v>
                </c:pt>
                <c:pt idx="2592">
                  <c:v>44903</c:v>
                </c:pt>
                <c:pt idx="2593">
                  <c:v>44904</c:v>
                </c:pt>
                <c:pt idx="2594">
                  <c:v>44907</c:v>
                </c:pt>
                <c:pt idx="2595">
                  <c:v>44908</c:v>
                </c:pt>
                <c:pt idx="2596">
                  <c:v>44909</c:v>
                </c:pt>
                <c:pt idx="2597">
                  <c:v>44910</c:v>
                </c:pt>
                <c:pt idx="2598">
                  <c:v>44911</c:v>
                </c:pt>
                <c:pt idx="2599">
                  <c:v>44914</c:v>
                </c:pt>
                <c:pt idx="2600">
                  <c:v>44915</c:v>
                </c:pt>
                <c:pt idx="2601">
                  <c:v>44916</c:v>
                </c:pt>
                <c:pt idx="2602">
                  <c:v>44917</c:v>
                </c:pt>
                <c:pt idx="2603">
                  <c:v>44918</c:v>
                </c:pt>
                <c:pt idx="2604">
                  <c:v>44921</c:v>
                </c:pt>
                <c:pt idx="2605">
                  <c:v>44922</c:v>
                </c:pt>
                <c:pt idx="2606">
                  <c:v>44923</c:v>
                </c:pt>
                <c:pt idx="2607">
                  <c:v>44924</c:v>
                </c:pt>
                <c:pt idx="2608">
                  <c:v>44925</c:v>
                </c:pt>
                <c:pt idx="2609">
                  <c:v>44928</c:v>
                </c:pt>
                <c:pt idx="2610">
                  <c:v>44929</c:v>
                </c:pt>
                <c:pt idx="2611">
                  <c:v>44930</c:v>
                </c:pt>
                <c:pt idx="2612">
                  <c:v>44931</c:v>
                </c:pt>
                <c:pt idx="2613">
                  <c:v>44932</c:v>
                </c:pt>
                <c:pt idx="2614">
                  <c:v>44935</c:v>
                </c:pt>
                <c:pt idx="2615">
                  <c:v>44936</c:v>
                </c:pt>
                <c:pt idx="2616">
                  <c:v>44937</c:v>
                </c:pt>
                <c:pt idx="2617">
                  <c:v>44938</c:v>
                </c:pt>
                <c:pt idx="2618">
                  <c:v>44939</c:v>
                </c:pt>
                <c:pt idx="2619">
                  <c:v>44942</c:v>
                </c:pt>
                <c:pt idx="2620">
                  <c:v>44943</c:v>
                </c:pt>
                <c:pt idx="2621">
                  <c:v>44944</c:v>
                </c:pt>
                <c:pt idx="2622">
                  <c:v>44945</c:v>
                </c:pt>
                <c:pt idx="2623">
                  <c:v>44946</c:v>
                </c:pt>
                <c:pt idx="2624">
                  <c:v>44949</c:v>
                </c:pt>
                <c:pt idx="2625">
                  <c:v>44950</c:v>
                </c:pt>
                <c:pt idx="2626">
                  <c:v>44951</c:v>
                </c:pt>
                <c:pt idx="2627">
                  <c:v>44952</c:v>
                </c:pt>
                <c:pt idx="2628">
                  <c:v>44953</c:v>
                </c:pt>
                <c:pt idx="2629">
                  <c:v>44956</c:v>
                </c:pt>
                <c:pt idx="2630">
                  <c:v>44957</c:v>
                </c:pt>
                <c:pt idx="2631">
                  <c:v>44958</c:v>
                </c:pt>
                <c:pt idx="2632">
                  <c:v>44959</c:v>
                </c:pt>
                <c:pt idx="2633">
                  <c:v>44960</c:v>
                </c:pt>
                <c:pt idx="2634">
                  <c:v>44963</c:v>
                </c:pt>
                <c:pt idx="2635">
                  <c:v>44964</c:v>
                </c:pt>
                <c:pt idx="2636">
                  <c:v>44965</c:v>
                </c:pt>
                <c:pt idx="2637">
                  <c:v>44966</c:v>
                </c:pt>
                <c:pt idx="2638">
                  <c:v>44967</c:v>
                </c:pt>
                <c:pt idx="2639">
                  <c:v>44970</c:v>
                </c:pt>
                <c:pt idx="2640">
                  <c:v>44971</c:v>
                </c:pt>
                <c:pt idx="2641">
                  <c:v>44972</c:v>
                </c:pt>
                <c:pt idx="2642">
                  <c:v>44973</c:v>
                </c:pt>
                <c:pt idx="2643">
                  <c:v>44974</c:v>
                </c:pt>
                <c:pt idx="2644">
                  <c:v>44977</c:v>
                </c:pt>
                <c:pt idx="2645">
                  <c:v>44978</c:v>
                </c:pt>
                <c:pt idx="2646">
                  <c:v>44979</c:v>
                </c:pt>
                <c:pt idx="2647">
                  <c:v>44980</c:v>
                </c:pt>
                <c:pt idx="2648">
                  <c:v>44981</c:v>
                </c:pt>
                <c:pt idx="2649">
                  <c:v>44984</c:v>
                </c:pt>
                <c:pt idx="2650">
                  <c:v>44985</c:v>
                </c:pt>
                <c:pt idx="2651">
                  <c:v>44986</c:v>
                </c:pt>
                <c:pt idx="2652">
                  <c:v>44987</c:v>
                </c:pt>
                <c:pt idx="2653">
                  <c:v>44988</c:v>
                </c:pt>
                <c:pt idx="2654">
                  <c:v>44991</c:v>
                </c:pt>
                <c:pt idx="2655">
                  <c:v>44992</c:v>
                </c:pt>
                <c:pt idx="2656">
                  <c:v>44993</c:v>
                </c:pt>
                <c:pt idx="2657">
                  <c:v>44994</c:v>
                </c:pt>
                <c:pt idx="2658">
                  <c:v>44995</c:v>
                </c:pt>
                <c:pt idx="2659">
                  <c:v>44998</c:v>
                </c:pt>
                <c:pt idx="2660">
                  <c:v>44999</c:v>
                </c:pt>
                <c:pt idx="2661">
                  <c:v>45000</c:v>
                </c:pt>
                <c:pt idx="2662">
                  <c:v>45001</c:v>
                </c:pt>
                <c:pt idx="2663">
                  <c:v>45002</c:v>
                </c:pt>
                <c:pt idx="2664">
                  <c:v>45005</c:v>
                </c:pt>
                <c:pt idx="2665">
                  <c:v>45006</c:v>
                </c:pt>
                <c:pt idx="2666">
                  <c:v>45007</c:v>
                </c:pt>
                <c:pt idx="2667">
                  <c:v>45008</c:v>
                </c:pt>
                <c:pt idx="2668">
                  <c:v>45009</c:v>
                </c:pt>
                <c:pt idx="2669">
                  <c:v>45012</c:v>
                </c:pt>
                <c:pt idx="2670">
                  <c:v>45013</c:v>
                </c:pt>
                <c:pt idx="2671">
                  <c:v>45014</c:v>
                </c:pt>
                <c:pt idx="2672">
                  <c:v>45015</c:v>
                </c:pt>
                <c:pt idx="2673">
                  <c:v>45016</c:v>
                </c:pt>
                <c:pt idx="2674">
                  <c:v>45019</c:v>
                </c:pt>
                <c:pt idx="2675">
                  <c:v>45020</c:v>
                </c:pt>
                <c:pt idx="2676">
                  <c:v>45021</c:v>
                </c:pt>
                <c:pt idx="2677">
                  <c:v>45022</c:v>
                </c:pt>
                <c:pt idx="2678">
                  <c:v>45023</c:v>
                </c:pt>
                <c:pt idx="2679">
                  <c:v>45026</c:v>
                </c:pt>
                <c:pt idx="2680">
                  <c:v>45027</c:v>
                </c:pt>
                <c:pt idx="2681">
                  <c:v>45028</c:v>
                </c:pt>
                <c:pt idx="2682">
                  <c:v>45029</c:v>
                </c:pt>
                <c:pt idx="2683">
                  <c:v>45030</c:v>
                </c:pt>
                <c:pt idx="2684">
                  <c:v>45033</c:v>
                </c:pt>
                <c:pt idx="2685">
                  <c:v>45034</c:v>
                </c:pt>
                <c:pt idx="2686">
                  <c:v>45035</c:v>
                </c:pt>
                <c:pt idx="2687">
                  <c:v>45036</c:v>
                </c:pt>
                <c:pt idx="2688">
                  <c:v>45037</c:v>
                </c:pt>
                <c:pt idx="2689">
                  <c:v>45040</c:v>
                </c:pt>
                <c:pt idx="2690">
                  <c:v>45041</c:v>
                </c:pt>
                <c:pt idx="2691">
                  <c:v>45042</c:v>
                </c:pt>
                <c:pt idx="2692">
                  <c:v>45043</c:v>
                </c:pt>
                <c:pt idx="2693">
                  <c:v>45044</c:v>
                </c:pt>
                <c:pt idx="2694">
                  <c:v>45047</c:v>
                </c:pt>
                <c:pt idx="2695">
                  <c:v>45048</c:v>
                </c:pt>
                <c:pt idx="2696">
                  <c:v>45049</c:v>
                </c:pt>
                <c:pt idx="2697">
                  <c:v>45050</c:v>
                </c:pt>
                <c:pt idx="2698">
                  <c:v>45051</c:v>
                </c:pt>
                <c:pt idx="2699">
                  <c:v>45054</c:v>
                </c:pt>
                <c:pt idx="2700">
                  <c:v>45055</c:v>
                </c:pt>
                <c:pt idx="2701">
                  <c:v>45056</c:v>
                </c:pt>
                <c:pt idx="2702">
                  <c:v>45057</c:v>
                </c:pt>
                <c:pt idx="2703">
                  <c:v>45058</c:v>
                </c:pt>
                <c:pt idx="2704">
                  <c:v>45061</c:v>
                </c:pt>
                <c:pt idx="2705">
                  <c:v>45062</c:v>
                </c:pt>
                <c:pt idx="2706">
                  <c:v>45063</c:v>
                </c:pt>
                <c:pt idx="2707">
                  <c:v>45064</c:v>
                </c:pt>
                <c:pt idx="2708">
                  <c:v>45065</c:v>
                </c:pt>
                <c:pt idx="2709">
                  <c:v>45068</c:v>
                </c:pt>
                <c:pt idx="2710">
                  <c:v>45069</c:v>
                </c:pt>
                <c:pt idx="2711">
                  <c:v>45070</c:v>
                </c:pt>
                <c:pt idx="2712">
                  <c:v>45071</c:v>
                </c:pt>
                <c:pt idx="2713">
                  <c:v>45072</c:v>
                </c:pt>
                <c:pt idx="2714">
                  <c:v>45075</c:v>
                </c:pt>
                <c:pt idx="2715">
                  <c:v>45076</c:v>
                </c:pt>
                <c:pt idx="2716">
                  <c:v>45077</c:v>
                </c:pt>
                <c:pt idx="2717">
                  <c:v>45078</c:v>
                </c:pt>
                <c:pt idx="2718">
                  <c:v>45079</c:v>
                </c:pt>
                <c:pt idx="2719">
                  <c:v>45082</c:v>
                </c:pt>
                <c:pt idx="2720">
                  <c:v>45083</c:v>
                </c:pt>
                <c:pt idx="2721">
                  <c:v>45084</c:v>
                </c:pt>
                <c:pt idx="2722">
                  <c:v>45085</c:v>
                </c:pt>
                <c:pt idx="2723">
                  <c:v>45086</c:v>
                </c:pt>
                <c:pt idx="2724">
                  <c:v>45089</c:v>
                </c:pt>
                <c:pt idx="2725">
                  <c:v>45090</c:v>
                </c:pt>
                <c:pt idx="2726">
                  <c:v>45091</c:v>
                </c:pt>
                <c:pt idx="2727">
                  <c:v>45092</c:v>
                </c:pt>
                <c:pt idx="2728">
                  <c:v>45093</c:v>
                </c:pt>
                <c:pt idx="2729">
                  <c:v>45096</c:v>
                </c:pt>
                <c:pt idx="2730">
                  <c:v>45097</c:v>
                </c:pt>
                <c:pt idx="2731">
                  <c:v>45098</c:v>
                </c:pt>
                <c:pt idx="2732">
                  <c:v>45099</c:v>
                </c:pt>
                <c:pt idx="2733">
                  <c:v>45100</c:v>
                </c:pt>
                <c:pt idx="2734">
                  <c:v>45103</c:v>
                </c:pt>
                <c:pt idx="2735">
                  <c:v>45104</c:v>
                </c:pt>
                <c:pt idx="2736">
                  <c:v>45105</c:v>
                </c:pt>
                <c:pt idx="2737">
                  <c:v>45106</c:v>
                </c:pt>
                <c:pt idx="2738">
                  <c:v>45107</c:v>
                </c:pt>
                <c:pt idx="2739">
                  <c:v>45110</c:v>
                </c:pt>
                <c:pt idx="2740">
                  <c:v>45111</c:v>
                </c:pt>
                <c:pt idx="2741">
                  <c:v>45112</c:v>
                </c:pt>
                <c:pt idx="2742">
                  <c:v>45113</c:v>
                </c:pt>
                <c:pt idx="2743">
                  <c:v>45114</c:v>
                </c:pt>
                <c:pt idx="2744">
                  <c:v>45117</c:v>
                </c:pt>
                <c:pt idx="2745">
                  <c:v>45118</c:v>
                </c:pt>
                <c:pt idx="2746">
                  <c:v>45119</c:v>
                </c:pt>
                <c:pt idx="2747">
                  <c:v>45120</c:v>
                </c:pt>
                <c:pt idx="2748">
                  <c:v>45121</c:v>
                </c:pt>
                <c:pt idx="2749">
                  <c:v>45124</c:v>
                </c:pt>
                <c:pt idx="2750">
                  <c:v>45125</c:v>
                </c:pt>
                <c:pt idx="2751">
                  <c:v>45126</c:v>
                </c:pt>
                <c:pt idx="2752">
                  <c:v>45127</c:v>
                </c:pt>
                <c:pt idx="2753">
                  <c:v>45128</c:v>
                </c:pt>
                <c:pt idx="2754">
                  <c:v>45131</c:v>
                </c:pt>
                <c:pt idx="2755">
                  <c:v>45132</c:v>
                </c:pt>
                <c:pt idx="2756">
                  <c:v>45133</c:v>
                </c:pt>
                <c:pt idx="2757">
                  <c:v>45134</c:v>
                </c:pt>
                <c:pt idx="2758">
                  <c:v>45135</c:v>
                </c:pt>
                <c:pt idx="2759">
                  <c:v>45138</c:v>
                </c:pt>
                <c:pt idx="2760">
                  <c:v>45139</c:v>
                </c:pt>
                <c:pt idx="2761">
                  <c:v>45140</c:v>
                </c:pt>
                <c:pt idx="2762">
                  <c:v>45141</c:v>
                </c:pt>
                <c:pt idx="2763">
                  <c:v>45142</c:v>
                </c:pt>
                <c:pt idx="2764">
                  <c:v>45145</c:v>
                </c:pt>
                <c:pt idx="2765">
                  <c:v>45146</c:v>
                </c:pt>
                <c:pt idx="2766">
                  <c:v>45147</c:v>
                </c:pt>
                <c:pt idx="2767">
                  <c:v>45148</c:v>
                </c:pt>
                <c:pt idx="2768">
                  <c:v>45149</c:v>
                </c:pt>
                <c:pt idx="2769">
                  <c:v>45152</c:v>
                </c:pt>
                <c:pt idx="2770">
                  <c:v>45153</c:v>
                </c:pt>
                <c:pt idx="2771">
                  <c:v>45154</c:v>
                </c:pt>
                <c:pt idx="2772">
                  <c:v>45155</c:v>
                </c:pt>
                <c:pt idx="2773">
                  <c:v>45156</c:v>
                </c:pt>
                <c:pt idx="2774">
                  <c:v>45159</c:v>
                </c:pt>
                <c:pt idx="2775">
                  <c:v>45160</c:v>
                </c:pt>
                <c:pt idx="2776">
                  <c:v>45161</c:v>
                </c:pt>
                <c:pt idx="2777">
                  <c:v>45162</c:v>
                </c:pt>
                <c:pt idx="2778">
                  <c:v>45163</c:v>
                </c:pt>
                <c:pt idx="2779">
                  <c:v>45166</c:v>
                </c:pt>
                <c:pt idx="2780">
                  <c:v>45167</c:v>
                </c:pt>
                <c:pt idx="2781">
                  <c:v>45168</c:v>
                </c:pt>
                <c:pt idx="2782">
                  <c:v>45169</c:v>
                </c:pt>
                <c:pt idx="2783">
                  <c:v>45170</c:v>
                </c:pt>
                <c:pt idx="2784">
                  <c:v>45173</c:v>
                </c:pt>
                <c:pt idx="2785">
                  <c:v>45174</c:v>
                </c:pt>
                <c:pt idx="2786">
                  <c:v>45175</c:v>
                </c:pt>
                <c:pt idx="2787">
                  <c:v>45176</c:v>
                </c:pt>
                <c:pt idx="2788">
                  <c:v>45177</c:v>
                </c:pt>
                <c:pt idx="2789">
                  <c:v>45180</c:v>
                </c:pt>
                <c:pt idx="2790">
                  <c:v>45181</c:v>
                </c:pt>
                <c:pt idx="2791">
                  <c:v>45182</c:v>
                </c:pt>
                <c:pt idx="2792">
                  <c:v>45183</c:v>
                </c:pt>
                <c:pt idx="2793">
                  <c:v>45184</c:v>
                </c:pt>
                <c:pt idx="2794">
                  <c:v>45187</c:v>
                </c:pt>
                <c:pt idx="2795">
                  <c:v>45188</c:v>
                </c:pt>
                <c:pt idx="2796">
                  <c:v>45189</c:v>
                </c:pt>
                <c:pt idx="2797">
                  <c:v>45190</c:v>
                </c:pt>
                <c:pt idx="2798">
                  <c:v>45191</c:v>
                </c:pt>
                <c:pt idx="2799">
                  <c:v>45194</c:v>
                </c:pt>
                <c:pt idx="2800">
                  <c:v>45195</c:v>
                </c:pt>
                <c:pt idx="2801">
                  <c:v>45196</c:v>
                </c:pt>
                <c:pt idx="2802">
                  <c:v>45197</c:v>
                </c:pt>
                <c:pt idx="2803">
                  <c:v>45198</c:v>
                </c:pt>
                <c:pt idx="2804">
                  <c:v>45201</c:v>
                </c:pt>
                <c:pt idx="2805">
                  <c:v>45202</c:v>
                </c:pt>
                <c:pt idx="2806">
                  <c:v>45203</c:v>
                </c:pt>
                <c:pt idx="2807">
                  <c:v>45204</c:v>
                </c:pt>
                <c:pt idx="2808">
                  <c:v>45205</c:v>
                </c:pt>
                <c:pt idx="2809">
                  <c:v>45208</c:v>
                </c:pt>
                <c:pt idx="2810">
                  <c:v>45209</c:v>
                </c:pt>
                <c:pt idx="2811">
                  <c:v>45210</c:v>
                </c:pt>
                <c:pt idx="2812">
                  <c:v>45211</c:v>
                </c:pt>
                <c:pt idx="2813">
                  <c:v>45212</c:v>
                </c:pt>
                <c:pt idx="2814">
                  <c:v>45215</c:v>
                </c:pt>
                <c:pt idx="2815">
                  <c:v>45216</c:v>
                </c:pt>
                <c:pt idx="2816">
                  <c:v>45217</c:v>
                </c:pt>
                <c:pt idx="2817">
                  <c:v>45218</c:v>
                </c:pt>
                <c:pt idx="2818">
                  <c:v>45219</c:v>
                </c:pt>
                <c:pt idx="2819">
                  <c:v>45222</c:v>
                </c:pt>
                <c:pt idx="2820">
                  <c:v>45223</c:v>
                </c:pt>
                <c:pt idx="2821">
                  <c:v>45224</c:v>
                </c:pt>
                <c:pt idx="2822">
                  <c:v>45225</c:v>
                </c:pt>
                <c:pt idx="2823">
                  <c:v>45226</c:v>
                </c:pt>
                <c:pt idx="2824">
                  <c:v>45229</c:v>
                </c:pt>
                <c:pt idx="2825">
                  <c:v>45230</c:v>
                </c:pt>
                <c:pt idx="2826">
                  <c:v>45231</c:v>
                </c:pt>
                <c:pt idx="2827">
                  <c:v>45232</c:v>
                </c:pt>
                <c:pt idx="2828">
                  <c:v>45233</c:v>
                </c:pt>
                <c:pt idx="2829">
                  <c:v>45236</c:v>
                </c:pt>
                <c:pt idx="2830">
                  <c:v>45237</c:v>
                </c:pt>
                <c:pt idx="2831">
                  <c:v>45238</c:v>
                </c:pt>
                <c:pt idx="2832">
                  <c:v>45239</c:v>
                </c:pt>
                <c:pt idx="2833">
                  <c:v>45240</c:v>
                </c:pt>
                <c:pt idx="2834">
                  <c:v>45243</c:v>
                </c:pt>
                <c:pt idx="2835">
                  <c:v>45244</c:v>
                </c:pt>
                <c:pt idx="2836">
                  <c:v>45245</c:v>
                </c:pt>
                <c:pt idx="2837">
                  <c:v>45246</c:v>
                </c:pt>
                <c:pt idx="2838">
                  <c:v>45247</c:v>
                </c:pt>
                <c:pt idx="2839">
                  <c:v>45250</c:v>
                </c:pt>
                <c:pt idx="2840">
                  <c:v>45251</c:v>
                </c:pt>
                <c:pt idx="2841">
                  <c:v>45252</c:v>
                </c:pt>
                <c:pt idx="2842">
                  <c:v>45253</c:v>
                </c:pt>
                <c:pt idx="2843">
                  <c:v>45254</c:v>
                </c:pt>
                <c:pt idx="2844">
                  <c:v>45257</c:v>
                </c:pt>
                <c:pt idx="2845">
                  <c:v>45258</c:v>
                </c:pt>
                <c:pt idx="2846">
                  <c:v>45259</c:v>
                </c:pt>
                <c:pt idx="2847">
                  <c:v>45260</c:v>
                </c:pt>
                <c:pt idx="2848">
                  <c:v>45261</c:v>
                </c:pt>
                <c:pt idx="2849">
                  <c:v>45264</c:v>
                </c:pt>
                <c:pt idx="2850">
                  <c:v>45265</c:v>
                </c:pt>
                <c:pt idx="2851">
                  <c:v>45266</c:v>
                </c:pt>
                <c:pt idx="2852">
                  <c:v>45267</c:v>
                </c:pt>
                <c:pt idx="2853">
                  <c:v>45268</c:v>
                </c:pt>
                <c:pt idx="2854">
                  <c:v>45271</c:v>
                </c:pt>
                <c:pt idx="2855">
                  <c:v>45272</c:v>
                </c:pt>
                <c:pt idx="2856">
                  <c:v>45273</c:v>
                </c:pt>
                <c:pt idx="2857">
                  <c:v>45274</c:v>
                </c:pt>
                <c:pt idx="2858">
                  <c:v>45275</c:v>
                </c:pt>
                <c:pt idx="2859">
                  <c:v>45278</c:v>
                </c:pt>
                <c:pt idx="2860">
                  <c:v>45279</c:v>
                </c:pt>
                <c:pt idx="2861">
                  <c:v>45280</c:v>
                </c:pt>
                <c:pt idx="2862">
                  <c:v>45281</c:v>
                </c:pt>
                <c:pt idx="2863">
                  <c:v>45282</c:v>
                </c:pt>
                <c:pt idx="2864">
                  <c:v>45285</c:v>
                </c:pt>
                <c:pt idx="2865">
                  <c:v>45286</c:v>
                </c:pt>
                <c:pt idx="2866">
                  <c:v>45287</c:v>
                </c:pt>
                <c:pt idx="2867">
                  <c:v>45288</c:v>
                </c:pt>
                <c:pt idx="2868">
                  <c:v>45289</c:v>
                </c:pt>
                <c:pt idx="2869">
                  <c:v>45292</c:v>
                </c:pt>
                <c:pt idx="2870">
                  <c:v>45293</c:v>
                </c:pt>
                <c:pt idx="2871">
                  <c:v>45294</c:v>
                </c:pt>
                <c:pt idx="2872">
                  <c:v>45295</c:v>
                </c:pt>
                <c:pt idx="2873">
                  <c:v>45296</c:v>
                </c:pt>
                <c:pt idx="2874">
                  <c:v>45299</c:v>
                </c:pt>
                <c:pt idx="2875">
                  <c:v>45300</c:v>
                </c:pt>
                <c:pt idx="2876">
                  <c:v>45301</c:v>
                </c:pt>
                <c:pt idx="2877">
                  <c:v>45302</c:v>
                </c:pt>
                <c:pt idx="2878">
                  <c:v>45303</c:v>
                </c:pt>
                <c:pt idx="2879">
                  <c:v>45306</c:v>
                </c:pt>
                <c:pt idx="2880">
                  <c:v>45307</c:v>
                </c:pt>
                <c:pt idx="2881">
                  <c:v>45308</c:v>
                </c:pt>
                <c:pt idx="2882">
                  <c:v>45309</c:v>
                </c:pt>
                <c:pt idx="2883">
                  <c:v>45310</c:v>
                </c:pt>
                <c:pt idx="2884">
                  <c:v>45313</c:v>
                </c:pt>
                <c:pt idx="2885">
                  <c:v>45314</c:v>
                </c:pt>
                <c:pt idx="2886">
                  <c:v>45315</c:v>
                </c:pt>
                <c:pt idx="2887">
                  <c:v>45316</c:v>
                </c:pt>
                <c:pt idx="2888">
                  <c:v>45317</c:v>
                </c:pt>
                <c:pt idx="2889">
                  <c:v>45320</c:v>
                </c:pt>
                <c:pt idx="2890">
                  <c:v>45321</c:v>
                </c:pt>
                <c:pt idx="2891">
                  <c:v>45322</c:v>
                </c:pt>
                <c:pt idx="2892">
                  <c:v>45323</c:v>
                </c:pt>
                <c:pt idx="2893">
                  <c:v>45324</c:v>
                </c:pt>
                <c:pt idx="2894">
                  <c:v>45327</c:v>
                </c:pt>
                <c:pt idx="2895">
                  <c:v>45328</c:v>
                </c:pt>
                <c:pt idx="2896">
                  <c:v>45329</c:v>
                </c:pt>
                <c:pt idx="2897">
                  <c:v>45330</c:v>
                </c:pt>
                <c:pt idx="2898">
                  <c:v>45331</c:v>
                </c:pt>
                <c:pt idx="2899">
                  <c:v>45334</c:v>
                </c:pt>
                <c:pt idx="2900">
                  <c:v>45335</c:v>
                </c:pt>
                <c:pt idx="2901">
                  <c:v>45336</c:v>
                </c:pt>
                <c:pt idx="2902">
                  <c:v>45337</c:v>
                </c:pt>
                <c:pt idx="2903">
                  <c:v>45338</c:v>
                </c:pt>
                <c:pt idx="2904">
                  <c:v>45341</c:v>
                </c:pt>
                <c:pt idx="2905">
                  <c:v>45342</c:v>
                </c:pt>
                <c:pt idx="2906">
                  <c:v>45343</c:v>
                </c:pt>
                <c:pt idx="2907">
                  <c:v>45344</c:v>
                </c:pt>
                <c:pt idx="2908">
                  <c:v>45345</c:v>
                </c:pt>
                <c:pt idx="2909">
                  <c:v>45348</c:v>
                </c:pt>
                <c:pt idx="2910">
                  <c:v>45349</c:v>
                </c:pt>
                <c:pt idx="2911">
                  <c:v>45350</c:v>
                </c:pt>
                <c:pt idx="2912">
                  <c:v>45351</c:v>
                </c:pt>
                <c:pt idx="2913">
                  <c:v>45352</c:v>
                </c:pt>
                <c:pt idx="2914">
                  <c:v>45355</c:v>
                </c:pt>
                <c:pt idx="2915">
                  <c:v>45356</c:v>
                </c:pt>
                <c:pt idx="2916">
                  <c:v>45357</c:v>
                </c:pt>
                <c:pt idx="2917">
                  <c:v>45358</c:v>
                </c:pt>
                <c:pt idx="2918">
                  <c:v>45359</c:v>
                </c:pt>
                <c:pt idx="2919">
                  <c:v>45362</c:v>
                </c:pt>
                <c:pt idx="2920">
                  <c:v>45363</c:v>
                </c:pt>
                <c:pt idx="2921">
                  <c:v>45364</c:v>
                </c:pt>
                <c:pt idx="2922">
                  <c:v>45365</c:v>
                </c:pt>
                <c:pt idx="2923">
                  <c:v>45366</c:v>
                </c:pt>
                <c:pt idx="2924">
                  <c:v>45369</c:v>
                </c:pt>
                <c:pt idx="2925">
                  <c:v>45370</c:v>
                </c:pt>
                <c:pt idx="2926">
                  <c:v>45371</c:v>
                </c:pt>
                <c:pt idx="2927">
                  <c:v>45372</c:v>
                </c:pt>
                <c:pt idx="2928">
                  <c:v>45373</c:v>
                </c:pt>
                <c:pt idx="2929">
                  <c:v>45376</c:v>
                </c:pt>
                <c:pt idx="2930">
                  <c:v>45377</c:v>
                </c:pt>
                <c:pt idx="2931">
                  <c:v>45378</c:v>
                </c:pt>
                <c:pt idx="2932">
                  <c:v>45379</c:v>
                </c:pt>
                <c:pt idx="2933">
                  <c:v>45380</c:v>
                </c:pt>
                <c:pt idx="2934">
                  <c:v>45383</c:v>
                </c:pt>
                <c:pt idx="2935">
                  <c:v>45384</c:v>
                </c:pt>
                <c:pt idx="2936">
                  <c:v>45385</c:v>
                </c:pt>
                <c:pt idx="2937">
                  <c:v>45386</c:v>
                </c:pt>
                <c:pt idx="2938">
                  <c:v>45387</c:v>
                </c:pt>
                <c:pt idx="2939">
                  <c:v>45390</c:v>
                </c:pt>
                <c:pt idx="2940">
                  <c:v>45391</c:v>
                </c:pt>
                <c:pt idx="2941">
                  <c:v>45392</c:v>
                </c:pt>
                <c:pt idx="2942">
                  <c:v>45393</c:v>
                </c:pt>
                <c:pt idx="2943">
                  <c:v>45394</c:v>
                </c:pt>
                <c:pt idx="2944">
                  <c:v>45397</c:v>
                </c:pt>
                <c:pt idx="2945">
                  <c:v>45398</c:v>
                </c:pt>
                <c:pt idx="2946">
                  <c:v>45399</c:v>
                </c:pt>
                <c:pt idx="2947">
                  <c:v>45400</c:v>
                </c:pt>
                <c:pt idx="2948">
                  <c:v>45401</c:v>
                </c:pt>
                <c:pt idx="2949">
                  <c:v>45404</c:v>
                </c:pt>
                <c:pt idx="2950">
                  <c:v>45405</c:v>
                </c:pt>
                <c:pt idx="2951">
                  <c:v>45406</c:v>
                </c:pt>
                <c:pt idx="2952">
                  <c:v>45407</c:v>
                </c:pt>
                <c:pt idx="2953">
                  <c:v>45408</c:v>
                </c:pt>
                <c:pt idx="2954">
                  <c:v>45411</c:v>
                </c:pt>
                <c:pt idx="2955">
                  <c:v>45412</c:v>
                </c:pt>
                <c:pt idx="2956">
                  <c:v>45413</c:v>
                </c:pt>
                <c:pt idx="2957">
                  <c:v>45414</c:v>
                </c:pt>
                <c:pt idx="2958">
                  <c:v>45415</c:v>
                </c:pt>
                <c:pt idx="2959">
                  <c:v>45418</c:v>
                </c:pt>
                <c:pt idx="2960">
                  <c:v>45419</c:v>
                </c:pt>
                <c:pt idx="2961">
                  <c:v>45420</c:v>
                </c:pt>
                <c:pt idx="2962">
                  <c:v>45421</c:v>
                </c:pt>
                <c:pt idx="2963">
                  <c:v>45422</c:v>
                </c:pt>
                <c:pt idx="2964">
                  <c:v>45425</c:v>
                </c:pt>
                <c:pt idx="2965">
                  <c:v>45426</c:v>
                </c:pt>
                <c:pt idx="2966">
                  <c:v>45427</c:v>
                </c:pt>
                <c:pt idx="2967">
                  <c:v>45428</c:v>
                </c:pt>
                <c:pt idx="2968">
                  <c:v>45429</c:v>
                </c:pt>
                <c:pt idx="2969">
                  <c:v>45432</c:v>
                </c:pt>
                <c:pt idx="2970">
                  <c:v>45433</c:v>
                </c:pt>
                <c:pt idx="2971">
                  <c:v>45434</c:v>
                </c:pt>
                <c:pt idx="2972">
                  <c:v>45435</c:v>
                </c:pt>
                <c:pt idx="2973">
                  <c:v>45436</c:v>
                </c:pt>
                <c:pt idx="2974">
                  <c:v>45439</c:v>
                </c:pt>
                <c:pt idx="2975">
                  <c:v>45440</c:v>
                </c:pt>
                <c:pt idx="2976">
                  <c:v>45441</c:v>
                </c:pt>
                <c:pt idx="2977">
                  <c:v>45442</c:v>
                </c:pt>
                <c:pt idx="2978">
                  <c:v>45443</c:v>
                </c:pt>
                <c:pt idx="2979">
                  <c:v>45446</c:v>
                </c:pt>
                <c:pt idx="2980">
                  <c:v>45447</c:v>
                </c:pt>
                <c:pt idx="2981">
                  <c:v>45448</c:v>
                </c:pt>
                <c:pt idx="2982">
                  <c:v>45449</c:v>
                </c:pt>
                <c:pt idx="2983">
                  <c:v>45450</c:v>
                </c:pt>
                <c:pt idx="2984">
                  <c:v>45453</c:v>
                </c:pt>
                <c:pt idx="2985">
                  <c:v>45454</c:v>
                </c:pt>
                <c:pt idx="2986">
                  <c:v>45455</c:v>
                </c:pt>
                <c:pt idx="2987">
                  <c:v>45456</c:v>
                </c:pt>
                <c:pt idx="2988">
                  <c:v>45457</c:v>
                </c:pt>
                <c:pt idx="2989">
                  <c:v>45460</c:v>
                </c:pt>
                <c:pt idx="2990">
                  <c:v>45461</c:v>
                </c:pt>
                <c:pt idx="2991">
                  <c:v>45462</c:v>
                </c:pt>
                <c:pt idx="2992">
                  <c:v>45463</c:v>
                </c:pt>
                <c:pt idx="2993">
                  <c:v>45464</c:v>
                </c:pt>
                <c:pt idx="2994">
                  <c:v>45467</c:v>
                </c:pt>
                <c:pt idx="2995">
                  <c:v>45468</c:v>
                </c:pt>
                <c:pt idx="2996">
                  <c:v>45469</c:v>
                </c:pt>
                <c:pt idx="2997">
                  <c:v>45470</c:v>
                </c:pt>
                <c:pt idx="2998">
                  <c:v>45471</c:v>
                </c:pt>
                <c:pt idx="2999">
                  <c:v>45474</c:v>
                </c:pt>
                <c:pt idx="3000">
                  <c:v>45475</c:v>
                </c:pt>
                <c:pt idx="3001">
                  <c:v>45476</c:v>
                </c:pt>
                <c:pt idx="3002">
                  <c:v>45477</c:v>
                </c:pt>
                <c:pt idx="3003">
                  <c:v>45478</c:v>
                </c:pt>
                <c:pt idx="3004">
                  <c:v>45481</c:v>
                </c:pt>
                <c:pt idx="3005">
                  <c:v>45482</c:v>
                </c:pt>
                <c:pt idx="3006">
                  <c:v>45483</c:v>
                </c:pt>
                <c:pt idx="3007">
                  <c:v>45484</c:v>
                </c:pt>
                <c:pt idx="3008">
                  <c:v>45485</c:v>
                </c:pt>
                <c:pt idx="3009">
                  <c:v>45488</c:v>
                </c:pt>
                <c:pt idx="3010">
                  <c:v>45489</c:v>
                </c:pt>
                <c:pt idx="3011">
                  <c:v>45490</c:v>
                </c:pt>
                <c:pt idx="3012">
                  <c:v>45491</c:v>
                </c:pt>
                <c:pt idx="3013">
                  <c:v>45492</c:v>
                </c:pt>
                <c:pt idx="3014">
                  <c:v>45495</c:v>
                </c:pt>
                <c:pt idx="3015">
                  <c:v>45496</c:v>
                </c:pt>
                <c:pt idx="3016">
                  <c:v>45497</c:v>
                </c:pt>
                <c:pt idx="3017">
                  <c:v>45498</c:v>
                </c:pt>
                <c:pt idx="3018">
                  <c:v>45499</c:v>
                </c:pt>
                <c:pt idx="3019">
                  <c:v>45502</c:v>
                </c:pt>
                <c:pt idx="3020">
                  <c:v>45503</c:v>
                </c:pt>
                <c:pt idx="3021">
                  <c:v>45504</c:v>
                </c:pt>
                <c:pt idx="3022">
                  <c:v>45505</c:v>
                </c:pt>
                <c:pt idx="3023">
                  <c:v>45506</c:v>
                </c:pt>
                <c:pt idx="3024">
                  <c:v>45509</c:v>
                </c:pt>
                <c:pt idx="3025">
                  <c:v>45510</c:v>
                </c:pt>
                <c:pt idx="3026">
                  <c:v>45511</c:v>
                </c:pt>
                <c:pt idx="3027">
                  <c:v>45512</c:v>
                </c:pt>
                <c:pt idx="3028">
                  <c:v>45513</c:v>
                </c:pt>
                <c:pt idx="3029">
                  <c:v>45516</c:v>
                </c:pt>
                <c:pt idx="3030">
                  <c:v>45517</c:v>
                </c:pt>
                <c:pt idx="3031">
                  <c:v>45518</c:v>
                </c:pt>
                <c:pt idx="3032">
                  <c:v>45519</c:v>
                </c:pt>
                <c:pt idx="3033">
                  <c:v>45520</c:v>
                </c:pt>
                <c:pt idx="3034">
                  <c:v>45523</c:v>
                </c:pt>
                <c:pt idx="3035">
                  <c:v>45524</c:v>
                </c:pt>
                <c:pt idx="3036">
                  <c:v>45525</c:v>
                </c:pt>
                <c:pt idx="3037">
                  <c:v>45526</c:v>
                </c:pt>
                <c:pt idx="3038">
                  <c:v>45527</c:v>
                </c:pt>
                <c:pt idx="3039">
                  <c:v>45530</c:v>
                </c:pt>
                <c:pt idx="3040">
                  <c:v>45531</c:v>
                </c:pt>
                <c:pt idx="3041">
                  <c:v>45532</c:v>
                </c:pt>
                <c:pt idx="3042">
                  <c:v>45533</c:v>
                </c:pt>
                <c:pt idx="3043">
                  <c:v>45534</c:v>
                </c:pt>
                <c:pt idx="3044">
                  <c:v>45537</c:v>
                </c:pt>
                <c:pt idx="3045">
                  <c:v>45538</c:v>
                </c:pt>
                <c:pt idx="3046">
                  <c:v>45539</c:v>
                </c:pt>
                <c:pt idx="3047">
                  <c:v>45540</c:v>
                </c:pt>
                <c:pt idx="3048">
                  <c:v>45541</c:v>
                </c:pt>
                <c:pt idx="3049">
                  <c:v>45544</c:v>
                </c:pt>
                <c:pt idx="3050">
                  <c:v>45545</c:v>
                </c:pt>
                <c:pt idx="3051">
                  <c:v>45546</c:v>
                </c:pt>
                <c:pt idx="3052">
                  <c:v>45547</c:v>
                </c:pt>
                <c:pt idx="3053">
                  <c:v>45548</c:v>
                </c:pt>
                <c:pt idx="3054">
                  <c:v>45551</c:v>
                </c:pt>
                <c:pt idx="3055">
                  <c:v>45552</c:v>
                </c:pt>
                <c:pt idx="3056">
                  <c:v>45553</c:v>
                </c:pt>
                <c:pt idx="3057">
                  <c:v>45554</c:v>
                </c:pt>
                <c:pt idx="3058">
                  <c:v>45555</c:v>
                </c:pt>
                <c:pt idx="3059">
                  <c:v>45558</c:v>
                </c:pt>
                <c:pt idx="3060">
                  <c:v>45559</c:v>
                </c:pt>
                <c:pt idx="3061">
                  <c:v>45560</c:v>
                </c:pt>
                <c:pt idx="3062">
                  <c:v>45561</c:v>
                </c:pt>
                <c:pt idx="3063">
                  <c:v>45562</c:v>
                </c:pt>
                <c:pt idx="3064">
                  <c:v>45565</c:v>
                </c:pt>
                <c:pt idx="3065">
                  <c:v>45566</c:v>
                </c:pt>
                <c:pt idx="3066">
                  <c:v>45567</c:v>
                </c:pt>
                <c:pt idx="3067">
                  <c:v>45568</c:v>
                </c:pt>
                <c:pt idx="3068">
                  <c:v>45569</c:v>
                </c:pt>
                <c:pt idx="3069">
                  <c:v>45572</c:v>
                </c:pt>
                <c:pt idx="3070">
                  <c:v>45573</c:v>
                </c:pt>
                <c:pt idx="3071">
                  <c:v>45574</c:v>
                </c:pt>
                <c:pt idx="3072">
                  <c:v>45575</c:v>
                </c:pt>
                <c:pt idx="3073">
                  <c:v>45576</c:v>
                </c:pt>
                <c:pt idx="3074">
                  <c:v>45579</c:v>
                </c:pt>
                <c:pt idx="3075">
                  <c:v>45580</c:v>
                </c:pt>
                <c:pt idx="3076">
                  <c:v>45581</c:v>
                </c:pt>
                <c:pt idx="3077">
                  <c:v>45582</c:v>
                </c:pt>
                <c:pt idx="3078">
                  <c:v>45583</c:v>
                </c:pt>
                <c:pt idx="3079">
                  <c:v>45586</c:v>
                </c:pt>
                <c:pt idx="3080">
                  <c:v>45587</c:v>
                </c:pt>
                <c:pt idx="3081">
                  <c:v>45588</c:v>
                </c:pt>
                <c:pt idx="3082">
                  <c:v>45589</c:v>
                </c:pt>
                <c:pt idx="3083">
                  <c:v>45590</c:v>
                </c:pt>
                <c:pt idx="3084">
                  <c:v>45593</c:v>
                </c:pt>
                <c:pt idx="3085">
                  <c:v>45594</c:v>
                </c:pt>
                <c:pt idx="3086">
                  <c:v>45595</c:v>
                </c:pt>
                <c:pt idx="3087">
                  <c:v>45596</c:v>
                </c:pt>
                <c:pt idx="3088">
                  <c:v>45597</c:v>
                </c:pt>
                <c:pt idx="3089">
                  <c:v>45600</c:v>
                </c:pt>
                <c:pt idx="3090">
                  <c:v>45601</c:v>
                </c:pt>
                <c:pt idx="3091">
                  <c:v>45602</c:v>
                </c:pt>
                <c:pt idx="3092">
                  <c:v>45603</c:v>
                </c:pt>
                <c:pt idx="3093">
                  <c:v>45604</c:v>
                </c:pt>
                <c:pt idx="3094">
                  <c:v>45607</c:v>
                </c:pt>
                <c:pt idx="3095">
                  <c:v>45608</c:v>
                </c:pt>
                <c:pt idx="3096">
                  <c:v>45609</c:v>
                </c:pt>
                <c:pt idx="3097">
                  <c:v>45610</c:v>
                </c:pt>
                <c:pt idx="3098">
                  <c:v>45611</c:v>
                </c:pt>
                <c:pt idx="3099">
                  <c:v>45614</c:v>
                </c:pt>
                <c:pt idx="3100">
                  <c:v>45615</c:v>
                </c:pt>
                <c:pt idx="3101">
                  <c:v>45616</c:v>
                </c:pt>
                <c:pt idx="3102">
                  <c:v>45617</c:v>
                </c:pt>
                <c:pt idx="3103">
                  <c:v>45618</c:v>
                </c:pt>
                <c:pt idx="3104">
                  <c:v>45621</c:v>
                </c:pt>
                <c:pt idx="3105">
                  <c:v>45622</c:v>
                </c:pt>
                <c:pt idx="3106">
                  <c:v>45623</c:v>
                </c:pt>
                <c:pt idx="3107">
                  <c:v>45624</c:v>
                </c:pt>
                <c:pt idx="3108">
                  <c:v>45625</c:v>
                </c:pt>
                <c:pt idx="3109">
                  <c:v>45628</c:v>
                </c:pt>
                <c:pt idx="3110">
                  <c:v>45629</c:v>
                </c:pt>
                <c:pt idx="3111">
                  <c:v>45630</c:v>
                </c:pt>
                <c:pt idx="3112">
                  <c:v>45631</c:v>
                </c:pt>
                <c:pt idx="3113">
                  <c:v>45632</c:v>
                </c:pt>
                <c:pt idx="3114">
                  <c:v>45635</c:v>
                </c:pt>
                <c:pt idx="3115">
                  <c:v>45636</c:v>
                </c:pt>
                <c:pt idx="3116">
                  <c:v>45637</c:v>
                </c:pt>
                <c:pt idx="3117">
                  <c:v>45638</c:v>
                </c:pt>
                <c:pt idx="3118">
                  <c:v>45639</c:v>
                </c:pt>
                <c:pt idx="3119">
                  <c:v>45642</c:v>
                </c:pt>
                <c:pt idx="3120">
                  <c:v>45643</c:v>
                </c:pt>
                <c:pt idx="3121">
                  <c:v>45644</c:v>
                </c:pt>
                <c:pt idx="3122">
                  <c:v>45645</c:v>
                </c:pt>
                <c:pt idx="3123">
                  <c:v>45646</c:v>
                </c:pt>
                <c:pt idx="3124">
                  <c:v>45649</c:v>
                </c:pt>
                <c:pt idx="3125">
                  <c:v>45650</c:v>
                </c:pt>
                <c:pt idx="3126">
                  <c:v>45651</c:v>
                </c:pt>
                <c:pt idx="3127">
                  <c:v>45652</c:v>
                </c:pt>
                <c:pt idx="3128">
                  <c:v>45653</c:v>
                </c:pt>
                <c:pt idx="3129">
                  <c:v>45656</c:v>
                </c:pt>
                <c:pt idx="3130">
                  <c:v>45657</c:v>
                </c:pt>
                <c:pt idx="3131">
                  <c:v>45658</c:v>
                </c:pt>
                <c:pt idx="3132">
                  <c:v>45659</c:v>
                </c:pt>
                <c:pt idx="3133">
                  <c:v>45660</c:v>
                </c:pt>
                <c:pt idx="3134">
                  <c:v>45663</c:v>
                </c:pt>
                <c:pt idx="3135">
                  <c:v>45664</c:v>
                </c:pt>
                <c:pt idx="3136">
                  <c:v>45665</c:v>
                </c:pt>
                <c:pt idx="3137">
                  <c:v>45666</c:v>
                </c:pt>
                <c:pt idx="3138">
                  <c:v>45667</c:v>
                </c:pt>
                <c:pt idx="3139">
                  <c:v>45670</c:v>
                </c:pt>
                <c:pt idx="3140">
                  <c:v>45671</c:v>
                </c:pt>
                <c:pt idx="3141">
                  <c:v>45672</c:v>
                </c:pt>
                <c:pt idx="3142">
                  <c:v>45673</c:v>
                </c:pt>
                <c:pt idx="3143">
                  <c:v>45674</c:v>
                </c:pt>
                <c:pt idx="3144">
                  <c:v>45677</c:v>
                </c:pt>
                <c:pt idx="3145">
                  <c:v>45678</c:v>
                </c:pt>
                <c:pt idx="3146">
                  <c:v>45679</c:v>
                </c:pt>
                <c:pt idx="3147">
                  <c:v>45680</c:v>
                </c:pt>
                <c:pt idx="3148">
                  <c:v>45681</c:v>
                </c:pt>
                <c:pt idx="3149">
                  <c:v>45684</c:v>
                </c:pt>
                <c:pt idx="3150">
                  <c:v>45685</c:v>
                </c:pt>
                <c:pt idx="3151">
                  <c:v>45686</c:v>
                </c:pt>
                <c:pt idx="3152">
                  <c:v>45687</c:v>
                </c:pt>
                <c:pt idx="3153">
                  <c:v>45688</c:v>
                </c:pt>
                <c:pt idx="3154">
                  <c:v>45691</c:v>
                </c:pt>
                <c:pt idx="3155">
                  <c:v>45692</c:v>
                </c:pt>
                <c:pt idx="3156">
                  <c:v>45693</c:v>
                </c:pt>
                <c:pt idx="3157">
                  <c:v>45694</c:v>
                </c:pt>
                <c:pt idx="3158">
                  <c:v>45695</c:v>
                </c:pt>
                <c:pt idx="3159">
                  <c:v>45698</c:v>
                </c:pt>
                <c:pt idx="3160">
                  <c:v>45699</c:v>
                </c:pt>
                <c:pt idx="3161">
                  <c:v>45700</c:v>
                </c:pt>
                <c:pt idx="3162">
                  <c:v>45701</c:v>
                </c:pt>
                <c:pt idx="3163">
                  <c:v>45702</c:v>
                </c:pt>
                <c:pt idx="3164">
                  <c:v>45705</c:v>
                </c:pt>
                <c:pt idx="3165">
                  <c:v>45706</c:v>
                </c:pt>
                <c:pt idx="3166">
                  <c:v>45707</c:v>
                </c:pt>
                <c:pt idx="3167">
                  <c:v>45708</c:v>
                </c:pt>
                <c:pt idx="3168">
                  <c:v>45709</c:v>
                </c:pt>
                <c:pt idx="3169">
                  <c:v>45712</c:v>
                </c:pt>
                <c:pt idx="3170">
                  <c:v>45713</c:v>
                </c:pt>
                <c:pt idx="3171">
                  <c:v>45714</c:v>
                </c:pt>
                <c:pt idx="3172">
                  <c:v>45715</c:v>
                </c:pt>
                <c:pt idx="3173">
                  <c:v>45716</c:v>
                </c:pt>
                <c:pt idx="3174">
                  <c:v>45719</c:v>
                </c:pt>
                <c:pt idx="3175">
                  <c:v>45720</c:v>
                </c:pt>
                <c:pt idx="3176">
                  <c:v>45721</c:v>
                </c:pt>
                <c:pt idx="3177">
                  <c:v>45722</c:v>
                </c:pt>
                <c:pt idx="3178">
                  <c:v>45723</c:v>
                </c:pt>
                <c:pt idx="3179">
                  <c:v>45726</c:v>
                </c:pt>
                <c:pt idx="3180">
                  <c:v>45727</c:v>
                </c:pt>
                <c:pt idx="3181">
                  <c:v>45728</c:v>
                </c:pt>
                <c:pt idx="3182">
                  <c:v>45729</c:v>
                </c:pt>
                <c:pt idx="3183">
                  <c:v>45730</c:v>
                </c:pt>
                <c:pt idx="3184">
                  <c:v>45733</c:v>
                </c:pt>
                <c:pt idx="3185">
                  <c:v>45734</c:v>
                </c:pt>
                <c:pt idx="3186">
                  <c:v>45735</c:v>
                </c:pt>
                <c:pt idx="3187">
                  <c:v>45736</c:v>
                </c:pt>
                <c:pt idx="3188">
                  <c:v>45737</c:v>
                </c:pt>
                <c:pt idx="3189">
                  <c:v>45740</c:v>
                </c:pt>
                <c:pt idx="3190">
                  <c:v>45741</c:v>
                </c:pt>
                <c:pt idx="3191">
                  <c:v>45742</c:v>
                </c:pt>
                <c:pt idx="3192">
                  <c:v>45743</c:v>
                </c:pt>
                <c:pt idx="3193">
                  <c:v>45744</c:v>
                </c:pt>
                <c:pt idx="3194">
                  <c:v>45747</c:v>
                </c:pt>
                <c:pt idx="3195">
                  <c:v>45748</c:v>
                </c:pt>
                <c:pt idx="3196">
                  <c:v>45749</c:v>
                </c:pt>
                <c:pt idx="3197">
                  <c:v>45750</c:v>
                </c:pt>
                <c:pt idx="3198">
                  <c:v>45751</c:v>
                </c:pt>
                <c:pt idx="3199">
                  <c:v>45754</c:v>
                </c:pt>
                <c:pt idx="3200">
                  <c:v>45755</c:v>
                </c:pt>
                <c:pt idx="3201">
                  <c:v>45756</c:v>
                </c:pt>
                <c:pt idx="3202">
                  <c:v>45757</c:v>
                </c:pt>
                <c:pt idx="3203">
                  <c:v>45758</c:v>
                </c:pt>
                <c:pt idx="3204">
                  <c:v>45761</c:v>
                </c:pt>
                <c:pt idx="3205">
                  <c:v>45762</c:v>
                </c:pt>
                <c:pt idx="3206">
                  <c:v>45763</c:v>
                </c:pt>
                <c:pt idx="3207">
                  <c:v>45764</c:v>
                </c:pt>
                <c:pt idx="3208">
                  <c:v>45765</c:v>
                </c:pt>
                <c:pt idx="3209">
                  <c:v>45768</c:v>
                </c:pt>
                <c:pt idx="3210">
                  <c:v>45769</c:v>
                </c:pt>
                <c:pt idx="3211">
                  <c:v>45770</c:v>
                </c:pt>
                <c:pt idx="3212">
                  <c:v>45771</c:v>
                </c:pt>
                <c:pt idx="3213">
                  <c:v>45772</c:v>
                </c:pt>
                <c:pt idx="3214">
                  <c:v>45775</c:v>
                </c:pt>
                <c:pt idx="3215">
                  <c:v>45776</c:v>
                </c:pt>
                <c:pt idx="3216">
                  <c:v>45777</c:v>
                </c:pt>
                <c:pt idx="3217">
                  <c:v>45778</c:v>
                </c:pt>
                <c:pt idx="3218">
                  <c:v>45779</c:v>
                </c:pt>
                <c:pt idx="3219">
                  <c:v>45782</c:v>
                </c:pt>
              </c:numCache>
            </c:numRef>
          </c:cat>
          <c:val>
            <c:numRef>
              <c:f>'BR FX vs Yields (2)'!$N$16:$N$3339</c:f>
              <c:numCache>
                <c:formatCode>0.0000</c:formatCode>
                <c:ptCount val="3324"/>
                <c:pt idx="0">
                  <c:v>9.1849000000000007</c:v>
                </c:pt>
                <c:pt idx="1">
                  <c:v>9.1699000000000002</c:v>
                </c:pt>
                <c:pt idx="2">
                  <c:v>9.1249000000000002</c:v>
                </c:pt>
                <c:pt idx="3">
                  <c:v>9.1699000000000002</c:v>
                </c:pt>
                <c:pt idx="4">
                  <c:v>9.1548999999999996</c:v>
                </c:pt>
                <c:pt idx="5">
                  <c:v>9.3148999999999997</c:v>
                </c:pt>
                <c:pt idx="6">
                  <c:v>9.2749000000000006</c:v>
                </c:pt>
                <c:pt idx="7">
                  <c:v>9.2448999999999995</c:v>
                </c:pt>
                <c:pt idx="8">
                  <c:v>9.2049000000000003</c:v>
                </c:pt>
                <c:pt idx="9">
                  <c:v>9.1898999999999997</c:v>
                </c:pt>
                <c:pt idx="10">
                  <c:v>9.1898999999999997</c:v>
                </c:pt>
                <c:pt idx="11">
                  <c:v>9.1898999999999997</c:v>
                </c:pt>
                <c:pt idx="12">
                  <c:v>9.3858999999999995</c:v>
                </c:pt>
                <c:pt idx="13">
                  <c:v>9.3709000000000007</c:v>
                </c:pt>
                <c:pt idx="14">
                  <c:v>9.3709000000000007</c:v>
                </c:pt>
                <c:pt idx="15">
                  <c:v>9.3958999999999993</c:v>
                </c:pt>
                <c:pt idx="16">
                  <c:v>9.4059000000000008</c:v>
                </c:pt>
                <c:pt idx="17">
                  <c:v>9.4758999999999993</c:v>
                </c:pt>
                <c:pt idx="18">
                  <c:v>9.4658999999999995</c:v>
                </c:pt>
                <c:pt idx="19">
                  <c:v>9.4859000000000009</c:v>
                </c:pt>
                <c:pt idx="20">
                  <c:v>9.4709000000000003</c:v>
                </c:pt>
                <c:pt idx="21">
                  <c:v>9.3394999999999992</c:v>
                </c:pt>
                <c:pt idx="22">
                  <c:v>9.3394999999999992</c:v>
                </c:pt>
                <c:pt idx="23">
                  <c:v>9.3885000000000005</c:v>
                </c:pt>
                <c:pt idx="24">
                  <c:v>9.3874999999999993</c:v>
                </c:pt>
                <c:pt idx="25">
                  <c:v>9.3864999999999998</c:v>
                </c:pt>
                <c:pt idx="26">
                  <c:v>9.3864999999999998</c:v>
                </c:pt>
                <c:pt idx="27">
                  <c:v>9.4644999999999992</c:v>
                </c:pt>
                <c:pt idx="28">
                  <c:v>9.4745000000000008</c:v>
                </c:pt>
                <c:pt idx="29">
                  <c:v>9.4745000000000008</c:v>
                </c:pt>
                <c:pt idx="30">
                  <c:v>9.4745000000000008</c:v>
                </c:pt>
                <c:pt idx="31">
                  <c:v>9.4855</c:v>
                </c:pt>
                <c:pt idx="32">
                  <c:v>9.4875000000000007</c:v>
                </c:pt>
                <c:pt idx="33">
                  <c:v>9.4824999999999999</c:v>
                </c:pt>
                <c:pt idx="34">
                  <c:v>9.4484999999999992</c:v>
                </c:pt>
                <c:pt idx="35">
                  <c:v>9.3379999999999992</c:v>
                </c:pt>
                <c:pt idx="36">
                  <c:v>9.3505000000000003</c:v>
                </c:pt>
                <c:pt idx="37">
                  <c:v>9.3514999999999997</c:v>
                </c:pt>
                <c:pt idx="38">
                  <c:v>9.298</c:v>
                </c:pt>
                <c:pt idx="39">
                  <c:v>9.2490000000000006</c:v>
                </c:pt>
                <c:pt idx="40">
                  <c:v>9.2520000000000007</c:v>
                </c:pt>
                <c:pt idx="41">
                  <c:v>9.2590000000000003</c:v>
                </c:pt>
                <c:pt idx="42">
                  <c:v>9.2289999999999992</c:v>
                </c:pt>
                <c:pt idx="43">
                  <c:v>9.1690000000000005</c:v>
                </c:pt>
                <c:pt idx="44">
                  <c:v>9.2129999999999992</c:v>
                </c:pt>
                <c:pt idx="45">
                  <c:v>9.1724999999999994</c:v>
                </c:pt>
                <c:pt idx="46">
                  <c:v>9.14</c:v>
                </c:pt>
                <c:pt idx="47">
                  <c:v>9.1609999999999996</c:v>
                </c:pt>
                <c:pt idx="48">
                  <c:v>9.0065000000000008</c:v>
                </c:pt>
                <c:pt idx="49">
                  <c:v>9.1050000000000004</c:v>
                </c:pt>
                <c:pt idx="50">
                  <c:v>9.1470000000000002</c:v>
                </c:pt>
                <c:pt idx="51">
                  <c:v>9.141</c:v>
                </c:pt>
                <c:pt idx="52">
                  <c:v>9.3465000000000007</c:v>
                </c:pt>
                <c:pt idx="53">
                  <c:v>9.3209999999999997</c:v>
                </c:pt>
                <c:pt idx="54">
                  <c:v>9.343</c:v>
                </c:pt>
                <c:pt idx="55">
                  <c:v>9.3520000000000003</c:v>
                </c:pt>
                <c:pt idx="56">
                  <c:v>9.3629999999999995</c:v>
                </c:pt>
                <c:pt idx="57">
                  <c:v>9.3925000000000001</c:v>
                </c:pt>
                <c:pt idx="58">
                  <c:v>9.3510000000000009</c:v>
                </c:pt>
                <c:pt idx="59">
                  <c:v>9.3989999999999991</c:v>
                </c:pt>
                <c:pt idx="60">
                  <c:v>9.4695</c:v>
                </c:pt>
                <c:pt idx="61">
                  <c:v>9.4614999999999991</c:v>
                </c:pt>
                <c:pt idx="62">
                  <c:v>9.4979999999999993</c:v>
                </c:pt>
                <c:pt idx="63">
                  <c:v>9.4979999999999993</c:v>
                </c:pt>
                <c:pt idx="64">
                  <c:v>9.4629999999999992</c:v>
                </c:pt>
                <c:pt idx="65">
                  <c:v>9.6095000000000006</c:v>
                </c:pt>
                <c:pt idx="66">
                  <c:v>9.6140000000000008</c:v>
                </c:pt>
                <c:pt idx="67">
                  <c:v>9.5965000000000007</c:v>
                </c:pt>
                <c:pt idx="68">
                  <c:v>9.484</c:v>
                </c:pt>
                <c:pt idx="69">
                  <c:v>9.218</c:v>
                </c:pt>
                <c:pt idx="70">
                  <c:v>9.2240000000000002</c:v>
                </c:pt>
                <c:pt idx="71">
                  <c:v>9.2080000000000002</c:v>
                </c:pt>
                <c:pt idx="72">
                  <c:v>9.2059999999999995</c:v>
                </c:pt>
                <c:pt idx="73">
                  <c:v>9.2029999999999994</c:v>
                </c:pt>
                <c:pt idx="74">
                  <c:v>9.1880000000000006</c:v>
                </c:pt>
                <c:pt idx="75">
                  <c:v>9.2010000000000005</c:v>
                </c:pt>
                <c:pt idx="76">
                  <c:v>9.1850000000000005</c:v>
                </c:pt>
                <c:pt idx="77">
                  <c:v>9.2195</c:v>
                </c:pt>
                <c:pt idx="78">
                  <c:v>9.2144999999999992</c:v>
                </c:pt>
                <c:pt idx="79">
                  <c:v>9.1835000000000004</c:v>
                </c:pt>
                <c:pt idx="80">
                  <c:v>9.1760000000000002</c:v>
                </c:pt>
                <c:pt idx="81">
                  <c:v>9.1204999999999998</c:v>
                </c:pt>
                <c:pt idx="82">
                  <c:v>9.0739999999999998</c:v>
                </c:pt>
                <c:pt idx="83">
                  <c:v>9.1605000000000008</c:v>
                </c:pt>
                <c:pt idx="84">
                  <c:v>9.1475000000000009</c:v>
                </c:pt>
                <c:pt idx="85">
                  <c:v>9.17</c:v>
                </c:pt>
                <c:pt idx="86">
                  <c:v>9.17</c:v>
                </c:pt>
                <c:pt idx="87">
                  <c:v>9.0984999999999996</c:v>
                </c:pt>
                <c:pt idx="88">
                  <c:v>9.0909999999999993</c:v>
                </c:pt>
                <c:pt idx="89">
                  <c:v>8.9879999999999995</c:v>
                </c:pt>
                <c:pt idx="90">
                  <c:v>8.9580000000000002</c:v>
                </c:pt>
                <c:pt idx="91">
                  <c:v>8.9819999999999993</c:v>
                </c:pt>
                <c:pt idx="92">
                  <c:v>8.9830000000000005</c:v>
                </c:pt>
                <c:pt idx="93">
                  <c:v>9.0380000000000003</c:v>
                </c:pt>
                <c:pt idx="94">
                  <c:v>9.0135000000000005</c:v>
                </c:pt>
                <c:pt idx="95">
                  <c:v>9.2430000000000003</c:v>
                </c:pt>
                <c:pt idx="96">
                  <c:v>9.1940000000000008</c:v>
                </c:pt>
                <c:pt idx="97">
                  <c:v>9.3160000000000007</c:v>
                </c:pt>
                <c:pt idx="98">
                  <c:v>9.3215000000000003</c:v>
                </c:pt>
                <c:pt idx="99">
                  <c:v>9.2609999999999992</c:v>
                </c:pt>
                <c:pt idx="100">
                  <c:v>9.2520000000000007</c:v>
                </c:pt>
                <c:pt idx="101">
                  <c:v>9.2530000000000001</c:v>
                </c:pt>
                <c:pt idx="102">
                  <c:v>9.3825000000000003</c:v>
                </c:pt>
                <c:pt idx="103">
                  <c:v>9.3879999999999999</c:v>
                </c:pt>
                <c:pt idx="104">
                  <c:v>9.3879999999999999</c:v>
                </c:pt>
                <c:pt idx="105">
                  <c:v>9.5250000000000004</c:v>
                </c:pt>
                <c:pt idx="106">
                  <c:v>9.5359999999999996</c:v>
                </c:pt>
                <c:pt idx="107">
                  <c:v>9.5359999999999996</c:v>
                </c:pt>
                <c:pt idx="108">
                  <c:v>9.52</c:v>
                </c:pt>
                <c:pt idx="109">
                  <c:v>9.6319999999999997</c:v>
                </c:pt>
                <c:pt idx="110">
                  <c:v>9.8930000000000007</c:v>
                </c:pt>
                <c:pt idx="111">
                  <c:v>9.8979999999999997</c:v>
                </c:pt>
                <c:pt idx="112">
                  <c:v>9.8375000000000004</c:v>
                </c:pt>
                <c:pt idx="113">
                  <c:v>9.8045000000000009</c:v>
                </c:pt>
                <c:pt idx="114">
                  <c:v>9.859</c:v>
                </c:pt>
                <c:pt idx="115">
                  <c:v>9.8190000000000008</c:v>
                </c:pt>
                <c:pt idx="116">
                  <c:v>9.875</c:v>
                </c:pt>
                <c:pt idx="117">
                  <c:v>10.0825</c:v>
                </c:pt>
                <c:pt idx="118">
                  <c:v>10.11</c:v>
                </c:pt>
                <c:pt idx="119">
                  <c:v>10.157500000000001</c:v>
                </c:pt>
                <c:pt idx="120">
                  <c:v>10.015499999999999</c:v>
                </c:pt>
                <c:pt idx="121">
                  <c:v>10.237500000000001</c:v>
                </c:pt>
                <c:pt idx="122">
                  <c:v>10.321</c:v>
                </c:pt>
                <c:pt idx="123">
                  <c:v>10.7545</c:v>
                </c:pt>
                <c:pt idx="124">
                  <c:v>10.75</c:v>
                </c:pt>
                <c:pt idx="125">
                  <c:v>10.359</c:v>
                </c:pt>
                <c:pt idx="126">
                  <c:v>10.456</c:v>
                </c:pt>
                <c:pt idx="127">
                  <c:v>10.662000000000001</c:v>
                </c:pt>
                <c:pt idx="128">
                  <c:v>10.749499999999999</c:v>
                </c:pt>
                <c:pt idx="129">
                  <c:v>10.826000000000001</c:v>
                </c:pt>
                <c:pt idx="130">
                  <c:v>11.019</c:v>
                </c:pt>
                <c:pt idx="131">
                  <c:v>11.055</c:v>
                </c:pt>
                <c:pt idx="132">
                  <c:v>11.0555</c:v>
                </c:pt>
                <c:pt idx="133">
                  <c:v>11.02</c:v>
                </c:pt>
                <c:pt idx="134">
                  <c:v>10.974500000000001</c:v>
                </c:pt>
                <c:pt idx="135">
                  <c:v>11.058</c:v>
                </c:pt>
                <c:pt idx="136">
                  <c:v>11.037000000000001</c:v>
                </c:pt>
                <c:pt idx="137">
                  <c:v>10.984999999999999</c:v>
                </c:pt>
                <c:pt idx="138">
                  <c:v>10.9695</c:v>
                </c:pt>
                <c:pt idx="139">
                  <c:v>10.8355</c:v>
                </c:pt>
                <c:pt idx="140">
                  <c:v>10.840999999999999</c:v>
                </c:pt>
                <c:pt idx="141">
                  <c:v>10.632999999999999</c:v>
                </c:pt>
                <c:pt idx="142">
                  <c:v>10.6645</c:v>
                </c:pt>
                <c:pt idx="143">
                  <c:v>10.608499999999999</c:v>
                </c:pt>
                <c:pt idx="144">
                  <c:v>10.662000000000001</c:v>
                </c:pt>
                <c:pt idx="145">
                  <c:v>10.4335</c:v>
                </c:pt>
                <c:pt idx="146">
                  <c:v>10.353</c:v>
                </c:pt>
                <c:pt idx="147">
                  <c:v>10.417999999999999</c:v>
                </c:pt>
                <c:pt idx="148">
                  <c:v>10.589</c:v>
                </c:pt>
                <c:pt idx="149">
                  <c:v>10.587999999999999</c:v>
                </c:pt>
                <c:pt idx="150">
                  <c:v>10.7485</c:v>
                </c:pt>
                <c:pt idx="151">
                  <c:v>10.747999999999999</c:v>
                </c:pt>
                <c:pt idx="152">
                  <c:v>10.785</c:v>
                </c:pt>
                <c:pt idx="153">
                  <c:v>10.680999999999999</c:v>
                </c:pt>
                <c:pt idx="154">
                  <c:v>10.721</c:v>
                </c:pt>
                <c:pt idx="155">
                  <c:v>10.723000000000001</c:v>
                </c:pt>
                <c:pt idx="156">
                  <c:v>10.760999999999999</c:v>
                </c:pt>
                <c:pt idx="157">
                  <c:v>10.733000000000001</c:v>
                </c:pt>
                <c:pt idx="158">
                  <c:v>10.852</c:v>
                </c:pt>
                <c:pt idx="159">
                  <c:v>10.957000000000001</c:v>
                </c:pt>
                <c:pt idx="160">
                  <c:v>10.8405</c:v>
                </c:pt>
                <c:pt idx="161">
                  <c:v>11.096</c:v>
                </c:pt>
                <c:pt idx="162">
                  <c:v>11.07</c:v>
                </c:pt>
                <c:pt idx="163">
                  <c:v>11.228999999999999</c:v>
                </c:pt>
                <c:pt idx="164">
                  <c:v>11.35</c:v>
                </c:pt>
                <c:pt idx="165">
                  <c:v>11.526</c:v>
                </c:pt>
                <c:pt idx="166">
                  <c:v>11.5395</c:v>
                </c:pt>
                <c:pt idx="167">
                  <c:v>11.535500000000001</c:v>
                </c:pt>
                <c:pt idx="168">
                  <c:v>11.709</c:v>
                </c:pt>
                <c:pt idx="169">
                  <c:v>11.4215</c:v>
                </c:pt>
                <c:pt idx="170">
                  <c:v>11.2965</c:v>
                </c:pt>
                <c:pt idx="171">
                  <c:v>11.286</c:v>
                </c:pt>
                <c:pt idx="172">
                  <c:v>11.340999999999999</c:v>
                </c:pt>
                <c:pt idx="173">
                  <c:v>11.304</c:v>
                </c:pt>
                <c:pt idx="174">
                  <c:v>11.253</c:v>
                </c:pt>
                <c:pt idx="175">
                  <c:v>11.606</c:v>
                </c:pt>
                <c:pt idx="176">
                  <c:v>11.714</c:v>
                </c:pt>
                <c:pt idx="177">
                  <c:v>11.592000000000001</c:v>
                </c:pt>
                <c:pt idx="178">
                  <c:v>11.715999999999999</c:v>
                </c:pt>
                <c:pt idx="179">
                  <c:v>11.529</c:v>
                </c:pt>
                <c:pt idx="180">
                  <c:v>11.4665</c:v>
                </c:pt>
                <c:pt idx="181">
                  <c:v>11.577999999999999</c:v>
                </c:pt>
                <c:pt idx="182">
                  <c:v>11.525499999999999</c:v>
                </c:pt>
                <c:pt idx="183">
                  <c:v>11.4855</c:v>
                </c:pt>
                <c:pt idx="184">
                  <c:v>11.579499999999999</c:v>
                </c:pt>
                <c:pt idx="185">
                  <c:v>11.513500000000001</c:v>
                </c:pt>
                <c:pt idx="186">
                  <c:v>10.869</c:v>
                </c:pt>
                <c:pt idx="187">
                  <c:v>10.943</c:v>
                </c:pt>
                <c:pt idx="188">
                  <c:v>10.872999999999999</c:v>
                </c:pt>
                <c:pt idx="189">
                  <c:v>10.978999999999999</c:v>
                </c:pt>
                <c:pt idx="190">
                  <c:v>10.865</c:v>
                </c:pt>
                <c:pt idx="191">
                  <c:v>10.965</c:v>
                </c:pt>
                <c:pt idx="192">
                  <c:v>11.009499999999999</c:v>
                </c:pt>
                <c:pt idx="193">
                  <c:v>11.0395</c:v>
                </c:pt>
                <c:pt idx="194">
                  <c:v>11.0465</c:v>
                </c:pt>
                <c:pt idx="195">
                  <c:v>11.0975</c:v>
                </c:pt>
                <c:pt idx="196">
                  <c:v>11.035500000000001</c:v>
                </c:pt>
                <c:pt idx="197">
                  <c:v>11.071</c:v>
                </c:pt>
                <c:pt idx="198">
                  <c:v>11.086</c:v>
                </c:pt>
                <c:pt idx="199">
                  <c:v>11.067</c:v>
                </c:pt>
                <c:pt idx="200">
                  <c:v>11.013999999999999</c:v>
                </c:pt>
                <c:pt idx="201">
                  <c:v>10.964499999999999</c:v>
                </c:pt>
                <c:pt idx="202">
                  <c:v>10.903</c:v>
                </c:pt>
                <c:pt idx="203">
                  <c:v>10.973000000000001</c:v>
                </c:pt>
                <c:pt idx="204">
                  <c:v>11.028</c:v>
                </c:pt>
                <c:pt idx="205">
                  <c:v>10.978</c:v>
                </c:pt>
                <c:pt idx="206">
                  <c:v>11.548</c:v>
                </c:pt>
                <c:pt idx="207">
                  <c:v>11.539</c:v>
                </c:pt>
                <c:pt idx="208">
                  <c:v>11.557499999999999</c:v>
                </c:pt>
                <c:pt idx="209">
                  <c:v>11.6905</c:v>
                </c:pt>
                <c:pt idx="210">
                  <c:v>11.624000000000001</c:v>
                </c:pt>
                <c:pt idx="211">
                  <c:v>11.477</c:v>
                </c:pt>
                <c:pt idx="212">
                  <c:v>11.4975</c:v>
                </c:pt>
                <c:pt idx="213">
                  <c:v>11.425000000000001</c:v>
                </c:pt>
                <c:pt idx="214">
                  <c:v>11.2605</c:v>
                </c:pt>
                <c:pt idx="215">
                  <c:v>11.3215</c:v>
                </c:pt>
                <c:pt idx="216">
                  <c:v>11.3545</c:v>
                </c:pt>
                <c:pt idx="217">
                  <c:v>11.547000000000001</c:v>
                </c:pt>
                <c:pt idx="218">
                  <c:v>11.6685</c:v>
                </c:pt>
                <c:pt idx="219">
                  <c:v>11.7675</c:v>
                </c:pt>
                <c:pt idx="220">
                  <c:v>12.057</c:v>
                </c:pt>
                <c:pt idx="221">
                  <c:v>12.0945</c:v>
                </c:pt>
                <c:pt idx="222">
                  <c:v>12.064500000000001</c:v>
                </c:pt>
                <c:pt idx="223">
                  <c:v>12.183999999999999</c:v>
                </c:pt>
                <c:pt idx="224">
                  <c:v>12.246499999999999</c:v>
                </c:pt>
                <c:pt idx="225">
                  <c:v>12.2575</c:v>
                </c:pt>
                <c:pt idx="226">
                  <c:v>12.314500000000001</c:v>
                </c:pt>
                <c:pt idx="227">
                  <c:v>12.1645</c:v>
                </c:pt>
                <c:pt idx="228">
                  <c:v>12.1645</c:v>
                </c:pt>
                <c:pt idx="229">
                  <c:v>11.975</c:v>
                </c:pt>
                <c:pt idx="230">
                  <c:v>12.026999999999999</c:v>
                </c:pt>
                <c:pt idx="231">
                  <c:v>12.0375</c:v>
                </c:pt>
                <c:pt idx="232">
                  <c:v>12.35</c:v>
                </c:pt>
                <c:pt idx="233">
                  <c:v>12.395</c:v>
                </c:pt>
                <c:pt idx="234">
                  <c:v>12.4625</c:v>
                </c:pt>
                <c:pt idx="235">
                  <c:v>12.502000000000001</c:v>
                </c:pt>
                <c:pt idx="236">
                  <c:v>12.564500000000001</c:v>
                </c:pt>
                <c:pt idx="237">
                  <c:v>12.6</c:v>
                </c:pt>
                <c:pt idx="238">
                  <c:v>12.768000000000001</c:v>
                </c:pt>
                <c:pt idx="239">
                  <c:v>12.952999999999999</c:v>
                </c:pt>
                <c:pt idx="240">
                  <c:v>12.9885</c:v>
                </c:pt>
                <c:pt idx="241">
                  <c:v>12.996</c:v>
                </c:pt>
                <c:pt idx="242">
                  <c:v>12.981999999999999</c:v>
                </c:pt>
                <c:pt idx="243">
                  <c:v>12.827500000000001</c:v>
                </c:pt>
                <c:pt idx="244">
                  <c:v>12.829000000000001</c:v>
                </c:pt>
                <c:pt idx="245">
                  <c:v>12.7235</c:v>
                </c:pt>
                <c:pt idx="246">
                  <c:v>12.682</c:v>
                </c:pt>
                <c:pt idx="247">
                  <c:v>12.6835</c:v>
                </c:pt>
                <c:pt idx="248">
                  <c:v>12.587999999999999</c:v>
                </c:pt>
                <c:pt idx="249">
                  <c:v>12.612</c:v>
                </c:pt>
                <c:pt idx="250">
                  <c:v>12.6165</c:v>
                </c:pt>
                <c:pt idx="251">
                  <c:v>12.6235</c:v>
                </c:pt>
                <c:pt idx="252">
                  <c:v>12.6435</c:v>
                </c:pt>
                <c:pt idx="253">
                  <c:v>12.6995</c:v>
                </c:pt>
                <c:pt idx="254">
                  <c:v>12.9855</c:v>
                </c:pt>
                <c:pt idx="255">
                  <c:v>12.973000000000001</c:v>
                </c:pt>
                <c:pt idx="256">
                  <c:v>12.973000000000001</c:v>
                </c:pt>
                <c:pt idx="257">
                  <c:v>13.006500000000001</c:v>
                </c:pt>
                <c:pt idx="258">
                  <c:v>12.984999999999999</c:v>
                </c:pt>
                <c:pt idx="259">
                  <c:v>13.009</c:v>
                </c:pt>
                <c:pt idx="260">
                  <c:v>13.045500000000001</c:v>
                </c:pt>
                <c:pt idx="261">
                  <c:v>13.045500000000001</c:v>
                </c:pt>
                <c:pt idx="262">
                  <c:v>#N/A</c:v>
                </c:pt>
                <c:pt idx="263">
                  <c:v>#N/A</c:v>
                </c:pt>
                <c:pt idx="264">
                  <c:v>12.983000000000001</c:v>
                </c:pt>
                <c:pt idx="265">
                  <c:v>12.968999999999999</c:v>
                </c:pt>
                <c:pt idx="266">
                  <c:v>13.061</c:v>
                </c:pt>
                <c:pt idx="267">
                  <c:v>13.07</c:v>
                </c:pt>
                <c:pt idx="268">
                  <c:v>13.05</c:v>
                </c:pt>
                <c:pt idx="269">
                  <c:v>12.896000000000001</c:v>
                </c:pt>
                <c:pt idx="270">
                  <c:v>12.949</c:v>
                </c:pt>
                <c:pt idx="271">
                  <c:v>12.948</c:v>
                </c:pt>
                <c:pt idx="272">
                  <c:v>12.92</c:v>
                </c:pt>
                <c:pt idx="273">
                  <c:v>12.9085</c:v>
                </c:pt>
                <c:pt idx="274">
                  <c:v>12.95</c:v>
                </c:pt>
                <c:pt idx="275">
                  <c:v>12.85</c:v>
                </c:pt>
                <c:pt idx="276">
                  <c:v>12.8645</c:v>
                </c:pt>
                <c:pt idx="277">
                  <c:v>12.981999999999999</c:v>
                </c:pt>
                <c:pt idx="278">
                  <c:v>12.9755</c:v>
                </c:pt>
                <c:pt idx="279">
                  <c:v>13.0265</c:v>
                </c:pt>
                <c:pt idx="280">
                  <c:v>13.048999999999999</c:v>
                </c:pt>
                <c:pt idx="281">
                  <c:v>13.1235</c:v>
                </c:pt>
                <c:pt idx="282">
                  <c:v>13.147</c:v>
                </c:pt>
                <c:pt idx="283">
                  <c:v>13.240500000000001</c:v>
                </c:pt>
                <c:pt idx="284">
                  <c:v>13.321999999999999</c:v>
                </c:pt>
                <c:pt idx="285">
                  <c:v>13.249499999999999</c:v>
                </c:pt>
                <c:pt idx="286">
                  <c:v>13.253500000000001</c:v>
                </c:pt>
                <c:pt idx="287">
                  <c:v>13.269</c:v>
                </c:pt>
                <c:pt idx="288">
                  <c:v>13.2775</c:v>
                </c:pt>
                <c:pt idx="289">
                  <c:v>13.2995</c:v>
                </c:pt>
                <c:pt idx="290">
                  <c:v>13.081</c:v>
                </c:pt>
                <c:pt idx="291">
                  <c:v>13.1615</c:v>
                </c:pt>
                <c:pt idx="292">
                  <c:v>13.1005</c:v>
                </c:pt>
                <c:pt idx="293">
                  <c:v>13.007</c:v>
                </c:pt>
                <c:pt idx="294">
                  <c:v>13.002000000000001</c:v>
                </c:pt>
                <c:pt idx="295">
                  <c:v>12.93</c:v>
                </c:pt>
                <c:pt idx="296">
                  <c:v>12.949</c:v>
                </c:pt>
                <c:pt idx="297">
                  <c:v>12.8575</c:v>
                </c:pt>
                <c:pt idx="298">
                  <c:v>12.67</c:v>
                </c:pt>
                <c:pt idx="299">
                  <c:v>12.6395</c:v>
                </c:pt>
                <c:pt idx="300">
                  <c:v>12.558</c:v>
                </c:pt>
                <c:pt idx="301">
                  <c:v>12.534000000000001</c:v>
                </c:pt>
                <c:pt idx="302">
                  <c:v>12.462</c:v>
                </c:pt>
                <c:pt idx="303">
                  <c:v>12.4725</c:v>
                </c:pt>
                <c:pt idx="304">
                  <c:v>12.4725</c:v>
                </c:pt>
                <c:pt idx="305">
                  <c:v>12.4725</c:v>
                </c:pt>
                <c:pt idx="306">
                  <c:v>12.5585</c:v>
                </c:pt>
                <c:pt idx="307">
                  <c:v>12.651</c:v>
                </c:pt>
                <c:pt idx="308">
                  <c:v>12.685</c:v>
                </c:pt>
                <c:pt idx="309">
                  <c:v>12.762</c:v>
                </c:pt>
                <c:pt idx="310">
                  <c:v>12.746</c:v>
                </c:pt>
                <c:pt idx="311">
                  <c:v>12.715999999999999</c:v>
                </c:pt>
                <c:pt idx="312">
                  <c:v>12.781000000000001</c:v>
                </c:pt>
                <c:pt idx="313">
                  <c:v>12.7865</c:v>
                </c:pt>
                <c:pt idx="314">
                  <c:v>12.871</c:v>
                </c:pt>
                <c:pt idx="315">
                  <c:v>12.891999999999999</c:v>
                </c:pt>
                <c:pt idx="316">
                  <c:v>12.843</c:v>
                </c:pt>
                <c:pt idx="317">
                  <c:v>12.8935</c:v>
                </c:pt>
                <c:pt idx="318">
                  <c:v>12.885999999999999</c:v>
                </c:pt>
                <c:pt idx="319">
                  <c:v>12.878</c:v>
                </c:pt>
                <c:pt idx="320">
                  <c:v>12.836</c:v>
                </c:pt>
                <c:pt idx="321">
                  <c:v>12.804</c:v>
                </c:pt>
                <c:pt idx="322">
                  <c:v>12.638</c:v>
                </c:pt>
                <c:pt idx="323">
                  <c:v>12.5625</c:v>
                </c:pt>
                <c:pt idx="324">
                  <c:v>12.6395</c:v>
                </c:pt>
                <c:pt idx="325">
                  <c:v>12.632</c:v>
                </c:pt>
                <c:pt idx="326">
                  <c:v>12.586</c:v>
                </c:pt>
                <c:pt idx="327">
                  <c:v>12.637</c:v>
                </c:pt>
                <c:pt idx="328">
                  <c:v>12.6495</c:v>
                </c:pt>
                <c:pt idx="329">
                  <c:v>12.499000000000001</c:v>
                </c:pt>
                <c:pt idx="330">
                  <c:v>12.337</c:v>
                </c:pt>
                <c:pt idx="331">
                  <c:v>12.394</c:v>
                </c:pt>
                <c:pt idx="332">
                  <c:v>12.3635</c:v>
                </c:pt>
                <c:pt idx="333">
                  <c:v>12.41</c:v>
                </c:pt>
                <c:pt idx="334">
                  <c:v>12.4815</c:v>
                </c:pt>
                <c:pt idx="335">
                  <c:v>12.494999999999999</c:v>
                </c:pt>
                <c:pt idx="336">
                  <c:v>12.551</c:v>
                </c:pt>
                <c:pt idx="337">
                  <c:v>12.579499999999999</c:v>
                </c:pt>
                <c:pt idx="338">
                  <c:v>12.579499999999999</c:v>
                </c:pt>
                <c:pt idx="339">
                  <c:v>12.579499999999999</c:v>
                </c:pt>
                <c:pt idx="340">
                  <c:v>12.468999999999999</c:v>
                </c:pt>
                <c:pt idx="341">
                  <c:v>12.492000000000001</c:v>
                </c:pt>
                <c:pt idx="342">
                  <c:v>12.423999999999999</c:v>
                </c:pt>
                <c:pt idx="343">
                  <c:v>12.371</c:v>
                </c:pt>
                <c:pt idx="344">
                  <c:v>12.39</c:v>
                </c:pt>
                <c:pt idx="345">
                  <c:v>12.404</c:v>
                </c:pt>
                <c:pt idx="346">
                  <c:v>12.356999999999999</c:v>
                </c:pt>
                <c:pt idx="347">
                  <c:v>12.356999999999999</c:v>
                </c:pt>
                <c:pt idx="348">
                  <c:v>12.3225</c:v>
                </c:pt>
                <c:pt idx="349">
                  <c:v>12.3165</c:v>
                </c:pt>
                <c:pt idx="350">
                  <c:v>12.157</c:v>
                </c:pt>
                <c:pt idx="351">
                  <c:v>12.202</c:v>
                </c:pt>
                <c:pt idx="352">
                  <c:v>12.253500000000001</c:v>
                </c:pt>
                <c:pt idx="353">
                  <c:v>12.182499999999999</c:v>
                </c:pt>
                <c:pt idx="354">
                  <c:v>12.173500000000001</c:v>
                </c:pt>
                <c:pt idx="355">
                  <c:v>12.231999999999999</c:v>
                </c:pt>
                <c:pt idx="356">
                  <c:v>12.1355</c:v>
                </c:pt>
                <c:pt idx="357">
                  <c:v>12.209</c:v>
                </c:pt>
                <c:pt idx="358">
                  <c:v>12.170999999999999</c:v>
                </c:pt>
                <c:pt idx="359">
                  <c:v>12.173</c:v>
                </c:pt>
                <c:pt idx="360">
                  <c:v>12.156499999999999</c:v>
                </c:pt>
                <c:pt idx="361">
                  <c:v>12.063499999999999</c:v>
                </c:pt>
                <c:pt idx="362">
                  <c:v>12.034000000000001</c:v>
                </c:pt>
                <c:pt idx="363">
                  <c:v>12.1</c:v>
                </c:pt>
                <c:pt idx="364">
                  <c:v>#N/A</c:v>
                </c:pt>
                <c:pt idx="365">
                  <c:v>12.125</c:v>
                </c:pt>
                <c:pt idx="366">
                  <c:v>12.166</c:v>
                </c:pt>
                <c:pt idx="367">
                  <c:v>12.0365</c:v>
                </c:pt>
                <c:pt idx="368">
                  <c:v>11.88</c:v>
                </c:pt>
                <c:pt idx="369">
                  <c:v>11.968999999999999</c:v>
                </c:pt>
                <c:pt idx="370">
                  <c:v>12.082000000000001</c:v>
                </c:pt>
                <c:pt idx="371">
                  <c:v>12.166499999999999</c:v>
                </c:pt>
                <c:pt idx="372">
                  <c:v>12.058999999999999</c:v>
                </c:pt>
                <c:pt idx="373">
                  <c:v>11.759</c:v>
                </c:pt>
                <c:pt idx="374">
                  <c:v>11.837</c:v>
                </c:pt>
                <c:pt idx="375">
                  <c:v>11.8485</c:v>
                </c:pt>
                <c:pt idx="376">
                  <c:v>11.768000000000001</c:v>
                </c:pt>
                <c:pt idx="377">
                  <c:v>11.787000000000001</c:v>
                </c:pt>
                <c:pt idx="378">
                  <c:v>11.728999999999999</c:v>
                </c:pt>
                <c:pt idx="379">
                  <c:v>11.766999999999999</c:v>
                </c:pt>
                <c:pt idx="380">
                  <c:v>11.920999999999999</c:v>
                </c:pt>
                <c:pt idx="381">
                  <c:v>11.824</c:v>
                </c:pt>
                <c:pt idx="382">
                  <c:v>#N/A</c:v>
                </c:pt>
                <c:pt idx="383">
                  <c:v>11.8055</c:v>
                </c:pt>
                <c:pt idx="384">
                  <c:v>11.858000000000001</c:v>
                </c:pt>
                <c:pt idx="385">
                  <c:v>11.821999999999999</c:v>
                </c:pt>
                <c:pt idx="386">
                  <c:v>11.765499999999999</c:v>
                </c:pt>
                <c:pt idx="387">
                  <c:v>11.7965</c:v>
                </c:pt>
                <c:pt idx="388">
                  <c:v>11.845000000000001</c:v>
                </c:pt>
                <c:pt idx="389">
                  <c:v>11.914999999999999</c:v>
                </c:pt>
                <c:pt idx="390">
                  <c:v>11.909000000000001</c:v>
                </c:pt>
                <c:pt idx="391">
                  <c:v>11.746</c:v>
                </c:pt>
                <c:pt idx="392">
                  <c:v>11.81</c:v>
                </c:pt>
                <c:pt idx="393">
                  <c:v>11.816000000000001</c:v>
                </c:pt>
                <c:pt idx="394">
                  <c:v>11.766999999999999</c:v>
                </c:pt>
                <c:pt idx="395">
                  <c:v>11.7645</c:v>
                </c:pt>
                <c:pt idx="396">
                  <c:v>11.7605</c:v>
                </c:pt>
                <c:pt idx="397">
                  <c:v>11.803000000000001</c:v>
                </c:pt>
                <c:pt idx="398">
                  <c:v>11.849500000000001</c:v>
                </c:pt>
                <c:pt idx="399">
                  <c:v>11.811999999999999</c:v>
                </c:pt>
                <c:pt idx="400">
                  <c:v>11.765000000000001</c:v>
                </c:pt>
                <c:pt idx="401">
                  <c:v>11.744999999999999</c:v>
                </c:pt>
                <c:pt idx="402">
                  <c:v>11.715</c:v>
                </c:pt>
                <c:pt idx="403">
                  <c:v>11.622</c:v>
                </c:pt>
                <c:pt idx="404">
                  <c:v>11.438000000000001</c:v>
                </c:pt>
                <c:pt idx="405">
                  <c:v>11.45</c:v>
                </c:pt>
                <c:pt idx="406">
                  <c:v>11.3735</c:v>
                </c:pt>
                <c:pt idx="407">
                  <c:v>11.367000000000001</c:v>
                </c:pt>
                <c:pt idx="408">
                  <c:v>11.361000000000001</c:v>
                </c:pt>
                <c:pt idx="409">
                  <c:v>11.382999999999999</c:v>
                </c:pt>
                <c:pt idx="410">
                  <c:v>11.4925</c:v>
                </c:pt>
                <c:pt idx="411">
                  <c:v>11.653</c:v>
                </c:pt>
                <c:pt idx="412">
                  <c:v>11.6455</c:v>
                </c:pt>
                <c:pt idx="413">
                  <c:v>11.894</c:v>
                </c:pt>
                <c:pt idx="414">
                  <c:v>11.86</c:v>
                </c:pt>
                <c:pt idx="415">
                  <c:v>11.923999999999999</c:v>
                </c:pt>
                <c:pt idx="416">
                  <c:v>11.831</c:v>
                </c:pt>
                <c:pt idx="417">
                  <c:v>11.8445</c:v>
                </c:pt>
                <c:pt idx="418">
                  <c:v>11.7325</c:v>
                </c:pt>
                <c:pt idx="419">
                  <c:v>11.7285</c:v>
                </c:pt>
                <c:pt idx="420">
                  <c:v>11.711</c:v>
                </c:pt>
                <c:pt idx="421">
                  <c:v>11.778499999999999</c:v>
                </c:pt>
                <c:pt idx="422">
                  <c:v>11.7705</c:v>
                </c:pt>
                <c:pt idx="423">
                  <c:v>11.586</c:v>
                </c:pt>
                <c:pt idx="424">
                  <c:v>11.4635</c:v>
                </c:pt>
                <c:pt idx="425">
                  <c:v>11.4855</c:v>
                </c:pt>
                <c:pt idx="426">
                  <c:v>11.535500000000001</c:v>
                </c:pt>
                <c:pt idx="427">
                  <c:v>11.586</c:v>
                </c:pt>
                <c:pt idx="428">
                  <c:v>11.454499999999999</c:v>
                </c:pt>
                <c:pt idx="429">
                  <c:v>11.382999999999999</c:v>
                </c:pt>
                <c:pt idx="430">
                  <c:v>11.393000000000001</c:v>
                </c:pt>
                <c:pt idx="431">
                  <c:v>11.3375</c:v>
                </c:pt>
                <c:pt idx="432">
                  <c:v>11.157999999999999</c:v>
                </c:pt>
                <c:pt idx="433">
                  <c:v>11.128500000000001</c:v>
                </c:pt>
                <c:pt idx="434">
                  <c:v>11.135999999999999</c:v>
                </c:pt>
                <c:pt idx="435">
                  <c:v>10.881</c:v>
                </c:pt>
                <c:pt idx="436">
                  <c:v>10.852499999999999</c:v>
                </c:pt>
                <c:pt idx="437">
                  <c:v>11.055</c:v>
                </c:pt>
                <c:pt idx="438">
                  <c:v>11.189</c:v>
                </c:pt>
                <c:pt idx="439">
                  <c:v>11.144</c:v>
                </c:pt>
                <c:pt idx="440">
                  <c:v>11.292</c:v>
                </c:pt>
                <c:pt idx="441">
                  <c:v>11.4125</c:v>
                </c:pt>
                <c:pt idx="442">
                  <c:v>11.3635</c:v>
                </c:pt>
                <c:pt idx="443">
                  <c:v>11.5915</c:v>
                </c:pt>
                <c:pt idx="444">
                  <c:v>11.5275</c:v>
                </c:pt>
                <c:pt idx="445">
                  <c:v>11.369</c:v>
                </c:pt>
                <c:pt idx="446">
                  <c:v>11.278</c:v>
                </c:pt>
                <c:pt idx="447">
                  <c:v>11.3345</c:v>
                </c:pt>
                <c:pt idx="448">
                  <c:v>11.478</c:v>
                </c:pt>
                <c:pt idx="449">
                  <c:v>11.5535</c:v>
                </c:pt>
                <c:pt idx="450">
                  <c:v>11.728</c:v>
                </c:pt>
                <c:pt idx="451">
                  <c:v>11.739000000000001</c:v>
                </c:pt>
                <c:pt idx="452">
                  <c:v>11.808999999999999</c:v>
                </c:pt>
                <c:pt idx="453">
                  <c:v>11.72</c:v>
                </c:pt>
                <c:pt idx="454">
                  <c:v>12.2615</c:v>
                </c:pt>
                <c:pt idx="455">
                  <c:v>12.3025</c:v>
                </c:pt>
                <c:pt idx="456">
                  <c:v>12.381500000000001</c:v>
                </c:pt>
                <c:pt idx="457">
                  <c:v>12.317500000000001</c:v>
                </c:pt>
                <c:pt idx="458">
                  <c:v>12.183</c:v>
                </c:pt>
                <c:pt idx="459">
                  <c:v>11.644</c:v>
                </c:pt>
                <c:pt idx="460">
                  <c:v>11.4945</c:v>
                </c:pt>
                <c:pt idx="461">
                  <c:v>11.315</c:v>
                </c:pt>
                <c:pt idx="462">
                  <c:v>11.3155</c:v>
                </c:pt>
                <c:pt idx="463">
                  <c:v>11.353</c:v>
                </c:pt>
                <c:pt idx="464">
                  <c:v>11.307499999999999</c:v>
                </c:pt>
                <c:pt idx="465">
                  <c:v>11.112</c:v>
                </c:pt>
                <c:pt idx="466">
                  <c:v>11.125999999999999</c:v>
                </c:pt>
                <c:pt idx="467">
                  <c:v>11.528</c:v>
                </c:pt>
                <c:pt idx="468">
                  <c:v>11.327999999999999</c:v>
                </c:pt>
                <c:pt idx="469">
                  <c:v>11.442500000000001</c:v>
                </c:pt>
                <c:pt idx="470">
                  <c:v>11.847</c:v>
                </c:pt>
                <c:pt idx="471">
                  <c:v>11.83</c:v>
                </c:pt>
                <c:pt idx="472">
                  <c:v>12.0565</c:v>
                </c:pt>
                <c:pt idx="473">
                  <c:v>12.048</c:v>
                </c:pt>
                <c:pt idx="474">
                  <c:v>12.250500000000001</c:v>
                </c:pt>
                <c:pt idx="475">
                  <c:v>11.968500000000001</c:v>
                </c:pt>
                <c:pt idx="476">
                  <c:v>12.1035</c:v>
                </c:pt>
                <c:pt idx="477">
                  <c:v>12.053000000000001</c:v>
                </c:pt>
                <c:pt idx="478">
                  <c:v>12.042999999999999</c:v>
                </c:pt>
                <c:pt idx="479">
                  <c:v>12.0275</c:v>
                </c:pt>
                <c:pt idx="480">
                  <c:v>12.2075</c:v>
                </c:pt>
                <c:pt idx="481">
                  <c:v>12.2445</c:v>
                </c:pt>
                <c:pt idx="482">
                  <c:v>12.414999999999999</c:v>
                </c:pt>
                <c:pt idx="483">
                  <c:v>12.516</c:v>
                </c:pt>
                <c:pt idx="484">
                  <c:v>12.387</c:v>
                </c:pt>
                <c:pt idx="485">
                  <c:v>12.282</c:v>
                </c:pt>
                <c:pt idx="486">
                  <c:v>12.608499999999999</c:v>
                </c:pt>
                <c:pt idx="487">
                  <c:v>12.7415</c:v>
                </c:pt>
                <c:pt idx="488">
                  <c:v>12.7395</c:v>
                </c:pt>
                <c:pt idx="489">
                  <c:v>12.795999999999999</c:v>
                </c:pt>
                <c:pt idx="490">
                  <c:v>12.659000000000001</c:v>
                </c:pt>
                <c:pt idx="491">
                  <c:v>12.56</c:v>
                </c:pt>
                <c:pt idx="492">
                  <c:v>12.597</c:v>
                </c:pt>
                <c:pt idx="493">
                  <c:v>12.326000000000001</c:v>
                </c:pt>
                <c:pt idx="494">
                  <c:v>11.945</c:v>
                </c:pt>
                <c:pt idx="495">
                  <c:v>11.8535</c:v>
                </c:pt>
                <c:pt idx="496">
                  <c:v>11.7645</c:v>
                </c:pt>
                <c:pt idx="497">
                  <c:v>11.7935</c:v>
                </c:pt>
                <c:pt idx="498">
                  <c:v>11.724500000000001</c:v>
                </c:pt>
                <c:pt idx="499">
                  <c:v>11.881500000000001</c:v>
                </c:pt>
                <c:pt idx="500">
                  <c:v>11.911</c:v>
                </c:pt>
                <c:pt idx="501">
                  <c:v>11.8695</c:v>
                </c:pt>
                <c:pt idx="502">
                  <c:v>11.993</c:v>
                </c:pt>
                <c:pt idx="503">
                  <c:v>11.895</c:v>
                </c:pt>
                <c:pt idx="504">
                  <c:v>12.06</c:v>
                </c:pt>
                <c:pt idx="505">
                  <c:v>12.053000000000001</c:v>
                </c:pt>
                <c:pt idx="506">
                  <c:v>12.2765</c:v>
                </c:pt>
                <c:pt idx="507">
                  <c:v>12.4915</c:v>
                </c:pt>
                <c:pt idx="508">
                  <c:v>12.417</c:v>
                </c:pt>
                <c:pt idx="509">
                  <c:v>12.619</c:v>
                </c:pt>
                <c:pt idx="510">
                  <c:v>12.6655</c:v>
                </c:pt>
                <c:pt idx="511">
                  <c:v>12.69</c:v>
                </c:pt>
                <c:pt idx="512">
                  <c:v>12.560499999999999</c:v>
                </c:pt>
                <c:pt idx="513">
                  <c:v>12.464</c:v>
                </c:pt>
                <c:pt idx="514">
                  <c:v>12.307499999999999</c:v>
                </c:pt>
                <c:pt idx="515">
                  <c:v>12.346</c:v>
                </c:pt>
                <c:pt idx="516">
                  <c:v>12.329000000000001</c:v>
                </c:pt>
                <c:pt idx="517">
                  <c:v>12.329000000000001</c:v>
                </c:pt>
                <c:pt idx="518">
                  <c:v>12.2875</c:v>
                </c:pt>
                <c:pt idx="519">
                  <c:v>12.279</c:v>
                </c:pt>
                <c:pt idx="520">
                  <c:v>12.252000000000001</c:v>
                </c:pt>
                <c:pt idx="521">
                  <c:v>#N/A</c:v>
                </c:pt>
                <c:pt idx="522">
                  <c:v>#N/A</c:v>
                </c:pt>
                <c:pt idx="523">
                  <c:v>12.272500000000001</c:v>
                </c:pt>
                <c:pt idx="524">
                  <c:v>12.179500000000001</c:v>
                </c:pt>
                <c:pt idx="525">
                  <c:v>12.157999999999999</c:v>
                </c:pt>
                <c:pt idx="526">
                  <c:v>12.151999999999999</c:v>
                </c:pt>
                <c:pt idx="527">
                  <c:v>12.242000000000001</c:v>
                </c:pt>
                <c:pt idx="528">
                  <c:v>12.239000000000001</c:v>
                </c:pt>
                <c:pt idx="529">
                  <c:v>12.1145</c:v>
                </c:pt>
                <c:pt idx="530">
                  <c:v>12.113</c:v>
                </c:pt>
                <c:pt idx="531">
                  <c:v>12.068</c:v>
                </c:pt>
                <c:pt idx="532">
                  <c:v>12.064</c:v>
                </c:pt>
                <c:pt idx="533">
                  <c:v>11.932</c:v>
                </c:pt>
                <c:pt idx="534">
                  <c:v>11.9055</c:v>
                </c:pt>
                <c:pt idx="535">
                  <c:v>11.85</c:v>
                </c:pt>
                <c:pt idx="536">
                  <c:v>11.742000000000001</c:v>
                </c:pt>
                <c:pt idx="537">
                  <c:v>11.721</c:v>
                </c:pt>
                <c:pt idx="538">
                  <c:v>11.619</c:v>
                </c:pt>
                <c:pt idx="539">
                  <c:v>11.6645</c:v>
                </c:pt>
                <c:pt idx="540">
                  <c:v>11.705500000000001</c:v>
                </c:pt>
                <c:pt idx="541">
                  <c:v>11.7035</c:v>
                </c:pt>
                <c:pt idx="542">
                  <c:v>11.733499999999999</c:v>
                </c:pt>
                <c:pt idx="543">
                  <c:v>11.78</c:v>
                </c:pt>
                <c:pt idx="544">
                  <c:v>11.952500000000001</c:v>
                </c:pt>
                <c:pt idx="545">
                  <c:v>12.074999999999999</c:v>
                </c:pt>
                <c:pt idx="546">
                  <c:v>11.972</c:v>
                </c:pt>
                <c:pt idx="547">
                  <c:v>12.109</c:v>
                </c:pt>
                <c:pt idx="548">
                  <c:v>12.2905</c:v>
                </c:pt>
                <c:pt idx="549">
                  <c:v>12.3705</c:v>
                </c:pt>
                <c:pt idx="550">
                  <c:v>12.5215</c:v>
                </c:pt>
                <c:pt idx="551">
                  <c:v>12.6035</c:v>
                </c:pt>
                <c:pt idx="552">
                  <c:v>12.4345</c:v>
                </c:pt>
                <c:pt idx="553">
                  <c:v>12.462</c:v>
                </c:pt>
                <c:pt idx="554">
                  <c:v>12.462</c:v>
                </c:pt>
                <c:pt idx="555">
                  <c:v>12.462</c:v>
                </c:pt>
                <c:pt idx="556">
                  <c:v>12.5115</c:v>
                </c:pt>
                <c:pt idx="557">
                  <c:v>12.6525</c:v>
                </c:pt>
                <c:pt idx="558">
                  <c:v>12.728999999999999</c:v>
                </c:pt>
                <c:pt idx="559">
                  <c:v>12.71</c:v>
                </c:pt>
                <c:pt idx="560">
                  <c:v>12.579000000000001</c:v>
                </c:pt>
                <c:pt idx="561">
                  <c:v>12.5465</c:v>
                </c:pt>
                <c:pt idx="562">
                  <c:v>12.522500000000001</c:v>
                </c:pt>
                <c:pt idx="563">
                  <c:v>12.4955</c:v>
                </c:pt>
                <c:pt idx="564">
                  <c:v>12.193</c:v>
                </c:pt>
                <c:pt idx="565">
                  <c:v>12.454000000000001</c:v>
                </c:pt>
                <c:pt idx="566">
                  <c:v>12.5185</c:v>
                </c:pt>
                <c:pt idx="567">
                  <c:v>12.612</c:v>
                </c:pt>
                <c:pt idx="568">
                  <c:v>12.779</c:v>
                </c:pt>
                <c:pt idx="569">
                  <c:v>13.097</c:v>
                </c:pt>
                <c:pt idx="570">
                  <c:v>13.1435</c:v>
                </c:pt>
                <c:pt idx="571">
                  <c:v>13.067500000000001</c:v>
                </c:pt>
                <c:pt idx="572">
                  <c:v>13.0425</c:v>
                </c:pt>
                <c:pt idx="573">
                  <c:v>13.188000000000001</c:v>
                </c:pt>
                <c:pt idx="574">
                  <c:v>13.208</c:v>
                </c:pt>
                <c:pt idx="575">
                  <c:v>13.215</c:v>
                </c:pt>
                <c:pt idx="576">
                  <c:v>12.927</c:v>
                </c:pt>
                <c:pt idx="577">
                  <c:v>12.888</c:v>
                </c:pt>
                <c:pt idx="578">
                  <c:v>13.103999999999999</c:v>
                </c:pt>
                <c:pt idx="579">
                  <c:v>12.989000000000001</c:v>
                </c:pt>
                <c:pt idx="580">
                  <c:v>12.958500000000001</c:v>
                </c:pt>
                <c:pt idx="581">
                  <c:v>12.943</c:v>
                </c:pt>
                <c:pt idx="582">
                  <c:v>12.968999999999999</c:v>
                </c:pt>
                <c:pt idx="583">
                  <c:v>13.086</c:v>
                </c:pt>
                <c:pt idx="584">
                  <c:v>12.99</c:v>
                </c:pt>
                <c:pt idx="585">
                  <c:v>12.919499999999999</c:v>
                </c:pt>
                <c:pt idx="586">
                  <c:v>12.88</c:v>
                </c:pt>
                <c:pt idx="587">
                  <c:v>12.730499999999999</c:v>
                </c:pt>
                <c:pt idx="588">
                  <c:v>12.730499999999999</c:v>
                </c:pt>
                <c:pt idx="589">
                  <c:v>12.6275</c:v>
                </c:pt>
                <c:pt idx="590">
                  <c:v>12.654500000000001</c:v>
                </c:pt>
                <c:pt idx="591">
                  <c:v>12.432</c:v>
                </c:pt>
                <c:pt idx="592">
                  <c:v>12.417999999999999</c:v>
                </c:pt>
                <c:pt idx="593">
                  <c:v>12.467499999999999</c:v>
                </c:pt>
                <c:pt idx="594">
                  <c:v>12.4405</c:v>
                </c:pt>
                <c:pt idx="595">
                  <c:v>12.446999999999999</c:v>
                </c:pt>
                <c:pt idx="596">
                  <c:v>12.358499999999999</c:v>
                </c:pt>
                <c:pt idx="597">
                  <c:v>12.333</c:v>
                </c:pt>
                <c:pt idx="598">
                  <c:v>12.455500000000001</c:v>
                </c:pt>
                <c:pt idx="599">
                  <c:v>12.4785</c:v>
                </c:pt>
                <c:pt idx="600">
                  <c:v>12.4785</c:v>
                </c:pt>
                <c:pt idx="601">
                  <c:v>12.488</c:v>
                </c:pt>
                <c:pt idx="602">
                  <c:v>12.423999999999999</c:v>
                </c:pt>
                <c:pt idx="603">
                  <c:v>12.494999999999999</c:v>
                </c:pt>
                <c:pt idx="604">
                  <c:v>12.4535</c:v>
                </c:pt>
                <c:pt idx="605">
                  <c:v>12.523</c:v>
                </c:pt>
                <c:pt idx="606">
                  <c:v>12.4925</c:v>
                </c:pt>
                <c:pt idx="607">
                  <c:v>12.680999999999999</c:v>
                </c:pt>
                <c:pt idx="608">
                  <c:v>12.680999999999999</c:v>
                </c:pt>
                <c:pt idx="609">
                  <c:v>12.7155</c:v>
                </c:pt>
                <c:pt idx="610">
                  <c:v>12.672000000000001</c:v>
                </c:pt>
                <c:pt idx="611">
                  <c:v>12.769500000000001</c:v>
                </c:pt>
                <c:pt idx="612">
                  <c:v>12.727499999999999</c:v>
                </c:pt>
                <c:pt idx="613">
                  <c:v>12.6265</c:v>
                </c:pt>
                <c:pt idx="614">
                  <c:v>12.55</c:v>
                </c:pt>
                <c:pt idx="615">
                  <c:v>12.625999999999999</c:v>
                </c:pt>
                <c:pt idx="616">
                  <c:v>12.58</c:v>
                </c:pt>
                <c:pt idx="617">
                  <c:v>12.6265</c:v>
                </c:pt>
                <c:pt idx="618">
                  <c:v>12.441000000000001</c:v>
                </c:pt>
                <c:pt idx="619">
                  <c:v>12.367000000000001</c:v>
                </c:pt>
                <c:pt idx="620">
                  <c:v>12.436999999999999</c:v>
                </c:pt>
                <c:pt idx="621">
                  <c:v>12.3485</c:v>
                </c:pt>
                <c:pt idx="622">
                  <c:v>12.365500000000001</c:v>
                </c:pt>
                <c:pt idx="623">
                  <c:v>12.195499999999999</c:v>
                </c:pt>
                <c:pt idx="624">
                  <c:v>12.195499999999999</c:v>
                </c:pt>
                <c:pt idx="625">
                  <c:v>12.199</c:v>
                </c:pt>
                <c:pt idx="626">
                  <c:v>12.2425</c:v>
                </c:pt>
                <c:pt idx="627">
                  <c:v>12.242000000000001</c:v>
                </c:pt>
                <c:pt idx="628">
                  <c:v>12.302</c:v>
                </c:pt>
                <c:pt idx="629">
                  <c:v>12.132999999999999</c:v>
                </c:pt>
                <c:pt idx="630">
                  <c:v>12.294</c:v>
                </c:pt>
                <c:pt idx="631">
                  <c:v>12.291</c:v>
                </c:pt>
                <c:pt idx="632">
                  <c:v>12.291</c:v>
                </c:pt>
                <c:pt idx="633">
                  <c:v>12.368499999999999</c:v>
                </c:pt>
                <c:pt idx="634">
                  <c:v>12.3185</c:v>
                </c:pt>
                <c:pt idx="635">
                  <c:v>12.294499999999999</c:v>
                </c:pt>
                <c:pt idx="636">
                  <c:v>12.531000000000001</c:v>
                </c:pt>
                <c:pt idx="637">
                  <c:v>12.487500000000001</c:v>
                </c:pt>
                <c:pt idx="638">
                  <c:v>12.4595</c:v>
                </c:pt>
                <c:pt idx="639">
                  <c:v>12.576000000000001</c:v>
                </c:pt>
                <c:pt idx="640">
                  <c:v>12.609</c:v>
                </c:pt>
                <c:pt idx="641">
                  <c:v>12.512</c:v>
                </c:pt>
                <c:pt idx="642">
                  <c:v>12.4315</c:v>
                </c:pt>
                <c:pt idx="643">
                  <c:v>12.478</c:v>
                </c:pt>
                <c:pt idx="644">
                  <c:v>12.359500000000001</c:v>
                </c:pt>
                <c:pt idx="645">
                  <c:v>12.3645</c:v>
                </c:pt>
                <c:pt idx="646">
                  <c:v>12.462999999999999</c:v>
                </c:pt>
                <c:pt idx="647">
                  <c:v>12.523999999999999</c:v>
                </c:pt>
                <c:pt idx="648">
                  <c:v>12.385999999999999</c:v>
                </c:pt>
                <c:pt idx="649">
                  <c:v>12.5275</c:v>
                </c:pt>
                <c:pt idx="650">
                  <c:v>12.595000000000001</c:v>
                </c:pt>
                <c:pt idx="651">
                  <c:v>12.497</c:v>
                </c:pt>
                <c:pt idx="652">
                  <c:v>12.490500000000001</c:v>
                </c:pt>
                <c:pt idx="653">
                  <c:v>12.499000000000001</c:v>
                </c:pt>
                <c:pt idx="654">
                  <c:v>12.4015</c:v>
                </c:pt>
                <c:pt idx="655">
                  <c:v>12.441000000000001</c:v>
                </c:pt>
                <c:pt idx="656">
                  <c:v>12.436</c:v>
                </c:pt>
                <c:pt idx="657">
                  <c:v>12.481999999999999</c:v>
                </c:pt>
                <c:pt idx="658">
                  <c:v>12.472</c:v>
                </c:pt>
                <c:pt idx="659">
                  <c:v>12.499000000000001</c:v>
                </c:pt>
                <c:pt idx="660">
                  <c:v>12.432</c:v>
                </c:pt>
                <c:pt idx="661">
                  <c:v>12.426</c:v>
                </c:pt>
                <c:pt idx="662">
                  <c:v>12.417999999999999</c:v>
                </c:pt>
                <c:pt idx="663">
                  <c:v>12.427</c:v>
                </c:pt>
                <c:pt idx="664">
                  <c:v>12.3805</c:v>
                </c:pt>
                <c:pt idx="665">
                  <c:v>12.224</c:v>
                </c:pt>
                <c:pt idx="666">
                  <c:v>12.238</c:v>
                </c:pt>
                <c:pt idx="667">
                  <c:v>12.81</c:v>
                </c:pt>
                <c:pt idx="668">
                  <c:v>12.932</c:v>
                </c:pt>
                <c:pt idx="669">
                  <c:v>12.906000000000001</c:v>
                </c:pt>
                <c:pt idx="670">
                  <c:v>12.93</c:v>
                </c:pt>
                <c:pt idx="671">
                  <c:v>12.929</c:v>
                </c:pt>
                <c:pt idx="672">
                  <c:v>12.824999999999999</c:v>
                </c:pt>
                <c:pt idx="673">
                  <c:v>12.826499999999999</c:v>
                </c:pt>
                <c:pt idx="674">
                  <c:v>12.891</c:v>
                </c:pt>
                <c:pt idx="675">
                  <c:v>12.983000000000001</c:v>
                </c:pt>
                <c:pt idx="676">
                  <c:v>13.192500000000001</c:v>
                </c:pt>
                <c:pt idx="677">
                  <c:v>13.535</c:v>
                </c:pt>
                <c:pt idx="678">
                  <c:v>13.580500000000001</c:v>
                </c:pt>
                <c:pt idx="679">
                  <c:v>13.492000000000001</c:v>
                </c:pt>
                <c:pt idx="680">
                  <c:v>13.4</c:v>
                </c:pt>
                <c:pt idx="681">
                  <c:v>13.2865</c:v>
                </c:pt>
                <c:pt idx="682">
                  <c:v>13.337</c:v>
                </c:pt>
                <c:pt idx="683">
                  <c:v>13.301</c:v>
                </c:pt>
                <c:pt idx="684">
                  <c:v>13.426</c:v>
                </c:pt>
                <c:pt idx="685">
                  <c:v>13.419</c:v>
                </c:pt>
                <c:pt idx="686">
                  <c:v>13.4575</c:v>
                </c:pt>
                <c:pt idx="687">
                  <c:v>13.561999999999999</c:v>
                </c:pt>
                <c:pt idx="688">
                  <c:v>13.6685</c:v>
                </c:pt>
                <c:pt idx="689">
                  <c:v>13.881500000000001</c:v>
                </c:pt>
                <c:pt idx="690">
                  <c:v>13.974500000000001</c:v>
                </c:pt>
                <c:pt idx="691">
                  <c:v>13.669</c:v>
                </c:pt>
                <c:pt idx="692">
                  <c:v>13.7105</c:v>
                </c:pt>
                <c:pt idx="693">
                  <c:v>13.7</c:v>
                </c:pt>
                <c:pt idx="694">
                  <c:v>14.074</c:v>
                </c:pt>
                <c:pt idx="695">
                  <c:v>14.249000000000001</c:v>
                </c:pt>
                <c:pt idx="696">
                  <c:v>14.535</c:v>
                </c:pt>
                <c:pt idx="697">
                  <c:v>14.5825</c:v>
                </c:pt>
                <c:pt idx="698">
                  <c:v>14.8185</c:v>
                </c:pt>
                <c:pt idx="699">
                  <c:v>14.8185</c:v>
                </c:pt>
                <c:pt idx="700">
                  <c:v>14.654999999999999</c:v>
                </c:pt>
                <c:pt idx="701">
                  <c:v>14.5975</c:v>
                </c:pt>
                <c:pt idx="702">
                  <c:v>15.0055</c:v>
                </c:pt>
                <c:pt idx="703">
                  <c:v>14.980499999999999</c:v>
                </c:pt>
                <c:pt idx="704">
                  <c:v>14.9085</c:v>
                </c:pt>
                <c:pt idx="705">
                  <c:v>14.839499999999999</c:v>
                </c:pt>
                <c:pt idx="706">
                  <c:v>14.8665</c:v>
                </c:pt>
                <c:pt idx="707">
                  <c:v>15.2075</c:v>
                </c:pt>
                <c:pt idx="708">
                  <c:v>15.476000000000001</c:v>
                </c:pt>
                <c:pt idx="709">
                  <c:v>15.5465</c:v>
                </c:pt>
                <c:pt idx="710">
                  <c:v>15.9735</c:v>
                </c:pt>
                <c:pt idx="711">
                  <c:v>16.071999999999999</c:v>
                </c:pt>
                <c:pt idx="712">
                  <c:v>16.277000000000001</c:v>
                </c:pt>
                <c:pt idx="713">
                  <c:v>15.574999999999999</c:v>
                </c:pt>
                <c:pt idx="714">
                  <c:v>15.928000000000001</c:v>
                </c:pt>
                <c:pt idx="715">
                  <c:v>15.861000000000001</c:v>
                </c:pt>
                <c:pt idx="716">
                  <c:v>15.601000000000001</c:v>
                </c:pt>
                <c:pt idx="717">
                  <c:v>15.208</c:v>
                </c:pt>
                <c:pt idx="718">
                  <c:v>15.0145</c:v>
                </c:pt>
                <c:pt idx="719">
                  <c:v>14.932</c:v>
                </c:pt>
                <c:pt idx="720">
                  <c:v>14.9595</c:v>
                </c:pt>
                <c:pt idx="721">
                  <c:v>15.2425</c:v>
                </c:pt>
                <c:pt idx="722">
                  <c:v>15.063000000000001</c:v>
                </c:pt>
                <c:pt idx="723">
                  <c:v>15.372999999999999</c:v>
                </c:pt>
                <c:pt idx="724">
                  <c:v>15.372999999999999</c:v>
                </c:pt>
                <c:pt idx="725">
                  <c:v>15.596</c:v>
                </c:pt>
                <c:pt idx="726">
                  <c:v>15.603</c:v>
                </c:pt>
                <c:pt idx="727">
                  <c:v>15.426</c:v>
                </c:pt>
                <c:pt idx="728">
                  <c:v>15.46</c:v>
                </c:pt>
                <c:pt idx="729">
                  <c:v>15.4895</c:v>
                </c:pt>
                <c:pt idx="730">
                  <c:v>15.45</c:v>
                </c:pt>
                <c:pt idx="731">
                  <c:v>15.416</c:v>
                </c:pt>
                <c:pt idx="732">
                  <c:v>15.404999999999999</c:v>
                </c:pt>
                <c:pt idx="733">
                  <c:v>15.547000000000001</c:v>
                </c:pt>
                <c:pt idx="734">
                  <c:v>15.5345</c:v>
                </c:pt>
                <c:pt idx="735">
                  <c:v>15.358000000000001</c:v>
                </c:pt>
                <c:pt idx="736">
                  <c:v>15.436</c:v>
                </c:pt>
                <c:pt idx="737">
                  <c:v>15.525499999999999</c:v>
                </c:pt>
                <c:pt idx="738">
                  <c:v>15.490500000000001</c:v>
                </c:pt>
                <c:pt idx="739">
                  <c:v>15.490500000000001</c:v>
                </c:pt>
                <c:pt idx="740">
                  <c:v>15.398</c:v>
                </c:pt>
                <c:pt idx="741">
                  <c:v>15.170500000000001</c:v>
                </c:pt>
                <c:pt idx="742">
                  <c:v>15.208500000000001</c:v>
                </c:pt>
                <c:pt idx="743">
                  <c:v>15.234500000000001</c:v>
                </c:pt>
                <c:pt idx="744">
                  <c:v>15.3165</c:v>
                </c:pt>
                <c:pt idx="745">
                  <c:v>15.2135</c:v>
                </c:pt>
                <c:pt idx="746">
                  <c:v>15.2135</c:v>
                </c:pt>
                <c:pt idx="747">
                  <c:v>15.1495</c:v>
                </c:pt>
                <c:pt idx="748">
                  <c:v>15.214499999999999</c:v>
                </c:pt>
                <c:pt idx="749">
                  <c:v>15.272500000000001</c:v>
                </c:pt>
                <c:pt idx="750">
                  <c:v>15.186500000000001</c:v>
                </c:pt>
                <c:pt idx="751">
                  <c:v>15.179500000000001</c:v>
                </c:pt>
                <c:pt idx="752">
                  <c:v>14.903499999999999</c:v>
                </c:pt>
                <c:pt idx="753">
                  <c:v>14.9155</c:v>
                </c:pt>
                <c:pt idx="754">
                  <c:v>14.882999999999999</c:v>
                </c:pt>
                <c:pt idx="755">
                  <c:v>14.929500000000001</c:v>
                </c:pt>
                <c:pt idx="756">
                  <c:v>15.1065</c:v>
                </c:pt>
                <c:pt idx="757">
                  <c:v>15.1065</c:v>
                </c:pt>
                <c:pt idx="758">
                  <c:v>15.4565</c:v>
                </c:pt>
                <c:pt idx="759">
                  <c:v>15.536</c:v>
                </c:pt>
                <c:pt idx="760">
                  <c:v>15.361499999999999</c:v>
                </c:pt>
                <c:pt idx="761">
                  <c:v>15.282500000000001</c:v>
                </c:pt>
                <c:pt idx="762">
                  <c:v>15.297499999999999</c:v>
                </c:pt>
                <c:pt idx="763">
                  <c:v>15.324</c:v>
                </c:pt>
                <c:pt idx="764">
                  <c:v>15.3245</c:v>
                </c:pt>
                <c:pt idx="765">
                  <c:v>15.3225</c:v>
                </c:pt>
                <c:pt idx="766">
                  <c:v>15.262499999999999</c:v>
                </c:pt>
                <c:pt idx="767">
                  <c:v>15.422499999999999</c:v>
                </c:pt>
                <c:pt idx="768">
                  <c:v>15.4665</c:v>
                </c:pt>
                <c:pt idx="769">
                  <c:v>15.5235</c:v>
                </c:pt>
                <c:pt idx="770">
                  <c:v>15.5395</c:v>
                </c:pt>
                <c:pt idx="771">
                  <c:v>15.765000000000001</c:v>
                </c:pt>
                <c:pt idx="772">
                  <c:v>15.638999999999999</c:v>
                </c:pt>
                <c:pt idx="773">
                  <c:v>15.7575</c:v>
                </c:pt>
                <c:pt idx="774">
                  <c:v>15.911</c:v>
                </c:pt>
                <c:pt idx="775">
                  <c:v>15.9255</c:v>
                </c:pt>
                <c:pt idx="776">
                  <c:v>15.91</c:v>
                </c:pt>
                <c:pt idx="777">
                  <c:v>15.9175</c:v>
                </c:pt>
                <c:pt idx="778">
                  <c:v>15.9175</c:v>
                </c:pt>
                <c:pt idx="779">
                  <c:v>15.958500000000001</c:v>
                </c:pt>
                <c:pt idx="780">
                  <c:v>16.003</c:v>
                </c:pt>
                <c:pt idx="781">
                  <c:v>16.0565</c:v>
                </c:pt>
                <c:pt idx="782">
                  <c:v>16.102</c:v>
                </c:pt>
                <c:pt idx="783">
                  <c:v>16.102</c:v>
                </c:pt>
                <c:pt idx="784">
                  <c:v>17.547000000000001</c:v>
                </c:pt>
                <c:pt idx="785">
                  <c:v>17.102</c:v>
                </c:pt>
                <c:pt idx="786">
                  <c:v>15.5665</c:v>
                </c:pt>
                <c:pt idx="787">
                  <c:v>15.820499999999999</c:v>
                </c:pt>
                <c:pt idx="788">
                  <c:v>15.768000000000001</c:v>
                </c:pt>
                <c:pt idx="789">
                  <c:v>15.8165</c:v>
                </c:pt>
                <c:pt idx="790">
                  <c:v>15.776999999999999</c:v>
                </c:pt>
                <c:pt idx="791">
                  <c:v>15.8125</c:v>
                </c:pt>
                <c:pt idx="792">
                  <c:v>15.8965</c:v>
                </c:pt>
                <c:pt idx="793">
                  <c:v>16.006499999999999</c:v>
                </c:pt>
                <c:pt idx="794">
                  <c:v>16.006499999999999</c:v>
                </c:pt>
                <c:pt idx="795">
                  <c:v>16.176500000000001</c:v>
                </c:pt>
                <c:pt idx="796">
                  <c:v>16.259499999999999</c:v>
                </c:pt>
                <c:pt idx="797">
                  <c:v>16.291</c:v>
                </c:pt>
                <c:pt idx="798">
                  <c:v>16.254000000000001</c:v>
                </c:pt>
                <c:pt idx="799">
                  <c:v>16.287500000000001</c:v>
                </c:pt>
                <c:pt idx="800">
                  <c:v>16.069500000000001</c:v>
                </c:pt>
                <c:pt idx="801">
                  <c:v>16.11</c:v>
                </c:pt>
                <c:pt idx="802">
                  <c:v>15.904</c:v>
                </c:pt>
                <c:pt idx="803">
                  <c:v>15.7035</c:v>
                </c:pt>
                <c:pt idx="804">
                  <c:v>15.5215</c:v>
                </c:pt>
                <c:pt idx="805">
                  <c:v>15.602499999999999</c:v>
                </c:pt>
                <c:pt idx="806">
                  <c:v>15.4925</c:v>
                </c:pt>
                <c:pt idx="807">
                  <c:v>15.6005</c:v>
                </c:pt>
                <c:pt idx="808">
                  <c:v>15.6175</c:v>
                </c:pt>
                <c:pt idx="809">
                  <c:v>15.6175</c:v>
                </c:pt>
                <c:pt idx="810">
                  <c:v>15.6175</c:v>
                </c:pt>
                <c:pt idx="811">
                  <c:v>15.6165</c:v>
                </c:pt>
                <c:pt idx="812">
                  <c:v>15.739000000000001</c:v>
                </c:pt>
                <c:pt idx="813">
                  <c:v>15.7105</c:v>
                </c:pt>
                <c:pt idx="814">
                  <c:v>15.7105</c:v>
                </c:pt>
                <c:pt idx="815">
                  <c:v>15.718500000000001</c:v>
                </c:pt>
                <c:pt idx="816">
                  <c:v>15.531499999999999</c:v>
                </c:pt>
                <c:pt idx="817">
                  <c:v>15.5185</c:v>
                </c:pt>
                <c:pt idx="818">
                  <c:v>15.337</c:v>
                </c:pt>
                <c:pt idx="819">
                  <c:v>15.1045</c:v>
                </c:pt>
                <c:pt idx="820">
                  <c:v>15.307</c:v>
                </c:pt>
                <c:pt idx="821">
                  <c:v>15.346500000000001</c:v>
                </c:pt>
                <c:pt idx="822">
                  <c:v>15.487500000000001</c:v>
                </c:pt>
                <c:pt idx="823">
                  <c:v>15.579499999999999</c:v>
                </c:pt>
                <c:pt idx="824">
                  <c:v>15.561500000000001</c:v>
                </c:pt>
                <c:pt idx="825">
                  <c:v>15.4095</c:v>
                </c:pt>
                <c:pt idx="826">
                  <c:v>15.214499999999999</c:v>
                </c:pt>
                <c:pt idx="827">
                  <c:v>14.8005</c:v>
                </c:pt>
                <c:pt idx="828">
                  <c:v>14.4115</c:v>
                </c:pt>
                <c:pt idx="829">
                  <c:v>14.589499999999999</c:v>
                </c:pt>
                <c:pt idx="830">
                  <c:v>14.500500000000001</c:v>
                </c:pt>
                <c:pt idx="831">
                  <c:v>14.236499999999999</c:v>
                </c:pt>
                <c:pt idx="832">
                  <c:v>14.2395</c:v>
                </c:pt>
                <c:pt idx="833">
                  <c:v>14.134499999999999</c:v>
                </c:pt>
                <c:pt idx="834">
                  <c:v>14.069000000000001</c:v>
                </c:pt>
                <c:pt idx="835">
                  <c:v>14.428000000000001</c:v>
                </c:pt>
                <c:pt idx="836">
                  <c:v>14.3605</c:v>
                </c:pt>
                <c:pt idx="837">
                  <c:v>13.938000000000001</c:v>
                </c:pt>
                <c:pt idx="838">
                  <c:v>13.842499999999999</c:v>
                </c:pt>
                <c:pt idx="839">
                  <c:v>13.7705</c:v>
                </c:pt>
                <c:pt idx="840">
                  <c:v>13.532500000000001</c:v>
                </c:pt>
                <c:pt idx="841">
                  <c:v>13.833</c:v>
                </c:pt>
                <c:pt idx="842">
                  <c:v>13.913500000000001</c:v>
                </c:pt>
                <c:pt idx="843">
                  <c:v>13.913500000000001</c:v>
                </c:pt>
                <c:pt idx="844">
                  <c:v>13.644</c:v>
                </c:pt>
                <c:pt idx="845">
                  <c:v>13.484500000000001</c:v>
                </c:pt>
                <c:pt idx="846">
                  <c:v>13.509</c:v>
                </c:pt>
                <c:pt idx="847">
                  <c:v>13.749499999999999</c:v>
                </c:pt>
                <c:pt idx="848">
                  <c:v>13.750500000000001</c:v>
                </c:pt>
                <c:pt idx="849">
                  <c:v>13.814500000000001</c:v>
                </c:pt>
                <c:pt idx="850">
                  <c:v>13.836499999999999</c:v>
                </c:pt>
                <c:pt idx="851">
                  <c:v>13.9025</c:v>
                </c:pt>
                <c:pt idx="852">
                  <c:v>13.9655</c:v>
                </c:pt>
                <c:pt idx="853">
                  <c:v>13.609</c:v>
                </c:pt>
                <c:pt idx="854">
                  <c:v>13.3895</c:v>
                </c:pt>
                <c:pt idx="855">
                  <c:v>13.295500000000001</c:v>
                </c:pt>
                <c:pt idx="856">
                  <c:v>12.989000000000001</c:v>
                </c:pt>
                <c:pt idx="857">
                  <c:v>12.859500000000001</c:v>
                </c:pt>
                <c:pt idx="858">
                  <c:v>12.867000000000001</c:v>
                </c:pt>
                <c:pt idx="859">
                  <c:v>12.768000000000001</c:v>
                </c:pt>
                <c:pt idx="860">
                  <c:v>12.8215</c:v>
                </c:pt>
                <c:pt idx="861">
                  <c:v>12.792</c:v>
                </c:pt>
                <c:pt idx="862">
                  <c:v>12.792</c:v>
                </c:pt>
                <c:pt idx="863">
                  <c:v>12.768000000000001</c:v>
                </c:pt>
                <c:pt idx="864">
                  <c:v>12.644</c:v>
                </c:pt>
                <c:pt idx="865">
                  <c:v>12.6135</c:v>
                </c:pt>
                <c:pt idx="866">
                  <c:v>12.454000000000001</c:v>
                </c:pt>
                <c:pt idx="867">
                  <c:v>12.558999999999999</c:v>
                </c:pt>
                <c:pt idx="868">
                  <c:v>12.326000000000001</c:v>
                </c:pt>
                <c:pt idx="869">
                  <c:v>12.359</c:v>
                </c:pt>
                <c:pt idx="870">
                  <c:v>12.305999999999999</c:v>
                </c:pt>
                <c:pt idx="871">
                  <c:v>12.525499999999999</c:v>
                </c:pt>
                <c:pt idx="872">
                  <c:v>12.455</c:v>
                </c:pt>
                <c:pt idx="873">
                  <c:v>12.489000000000001</c:v>
                </c:pt>
                <c:pt idx="874">
                  <c:v>12.519</c:v>
                </c:pt>
                <c:pt idx="875">
                  <c:v>12.365</c:v>
                </c:pt>
                <c:pt idx="876">
                  <c:v>12.237</c:v>
                </c:pt>
                <c:pt idx="877">
                  <c:v>12.125999999999999</c:v>
                </c:pt>
                <c:pt idx="878">
                  <c:v>12.234500000000001</c:v>
                </c:pt>
                <c:pt idx="879">
                  <c:v>12.226000000000001</c:v>
                </c:pt>
                <c:pt idx="880">
                  <c:v>12.3245</c:v>
                </c:pt>
                <c:pt idx="881">
                  <c:v>12.718</c:v>
                </c:pt>
                <c:pt idx="882">
                  <c:v>12.587999999999999</c:v>
                </c:pt>
                <c:pt idx="883">
                  <c:v>12.497</c:v>
                </c:pt>
                <c:pt idx="884">
                  <c:v>12.6555</c:v>
                </c:pt>
                <c:pt idx="885">
                  <c:v>12.645</c:v>
                </c:pt>
                <c:pt idx="886">
                  <c:v>12.737</c:v>
                </c:pt>
                <c:pt idx="887">
                  <c:v>12.737</c:v>
                </c:pt>
                <c:pt idx="888">
                  <c:v>12.8805</c:v>
                </c:pt>
                <c:pt idx="889">
                  <c:v>12.8805</c:v>
                </c:pt>
                <c:pt idx="890">
                  <c:v>12.813000000000001</c:v>
                </c:pt>
                <c:pt idx="891">
                  <c:v>12.858000000000001</c:v>
                </c:pt>
                <c:pt idx="892">
                  <c:v>12.691000000000001</c:v>
                </c:pt>
                <c:pt idx="893">
                  <c:v>12.448499999999999</c:v>
                </c:pt>
                <c:pt idx="894">
                  <c:v>12.372999999999999</c:v>
                </c:pt>
                <c:pt idx="895">
                  <c:v>12.3705</c:v>
                </c:pt>
                <c:pt idx="896">
                  <c:v>12.26</c:v>
                </c:pt>
                <c:pt idx="897">
                  <c:v>12.307</c:v>
                </c:pt>
                <c:pt idx="898">
                  <c:v>12.478999999999999</c:v>
                </c:pt>
                <c:pt idx="899">
                  <c:v>12.535</c:v>
                </c:pt>
                <c:pt idx="900">
                  <c:v>12.567500000000001</c:v>
                </c:pt>
                <c:pt idx="901">
                  <c:v>12.6165</c:v>
                </c:pt>
                <c:pt idx="902">
                  <c:v>12.653</c:v>
                </c:pt>
                <c:pt idx="903">
                  <c:v>12.615</c:v>
                </c:pt>
                <c:pt idx="904">
                  <c:v>12.564</c:v>
                </c:pt>
                <c:pt idx="905">
                  <c:v>12.419</c:v>
                </c:pt>
                <c:pt idx="906">
                  <c:v>12.44</c:v>
                </c:pt>
                <c:pt idx="907">
                  <c:v>12.3565</c:v>
                </c:pt>
                <c:pt idx="908">
                  <c:v>12.3345</c:v>
                </c:pt>
                <c:pt idx="909">
                  <c:v>12.228999999999999</c:v>
                </c:pt>
                <c:pt idx="910">
                  <c:v>11.917</c:v>
                </c:pt>
                <c:pt idx="911">
                  <c:v>12.038</c:v>
                </c:pt>
                <c:pt idx="912">
                  <c:v>11.861000000000001</c:v>
                </c:pt>
                <c:pt idx="913">
                  <c:v>11.983000000000001</c:v>
                </c:pt>
                <c:pt idx="914">
                  <c:v>11.914</c:v>
                </c:pt>
                <c:pt idx="915">
                  <c:v>11.990500000000001</c:v>
                </c:pt>
                <c:pt idx="916">
                  <c:v>11.993</c:v>
                </c:pt>
                <c:pt idx="917">
                  <c:v>12.021000000000001</c:v>
                </c:pt>
                <c:pt idx="918">
                  <c:v>11.8635</c:v>
                </c:pt>
                <c:pt idx="919">
                  <c:v>11.7995</c:v>
                </c:pt>
                <c:pt idx="920">
                  <c:v>11.891999999999999</c:v>
                </c:pt>
                <c:pt idx="921">
                  <c:v>11.821999999999999</c:v>
                </c:pt>
                <c:pt idx="922">
                  <c:v>11.8</c:v>
                </c:pt>
                <c:pt idx="923">
                  <c:v>11.782999999999999</c:v>
                </c:pt>
                <c:pt idx="924">
                  <c:v>11.772</c:v>
                </c:pt>
                <c:pt idx="925">
                  <c:v>11.71</c:v>
                </c:pt>
                <c:pt idx="926">
                  <c:v>11.635999999999999</c:v>
                </c:pt>
                <c:pt idx="927">
                  <c:v>11.696999999999999</c:v>
                </c:pt>
                <c:pt idx="928">
                  <c:v>11.71</c:v>
                </c:pt>
                <c:pt idx="929">
                  <c:v>11.776</c:v>
                </c:pt>
                <c:pt idx="930">
                  <c:v>11.757999999999999</c:v>
                </c:pt>
                <c:pt idx="931">
                  <c:v>11.781000000000001</c:v>
                </c:pt>
                <c:pt idx="932">
                  <c:v>11.784000000000001</c:v>
                </c:pt>
                <c:pt idx="933">
                  <c:v>11.747</c:v>
                </c:pt>
                <c:pt idx="934">
                  <c:v>11.685</c:v>
                </c:pt>
                <c:pt idx="935">
                  <c:v>11.755000000000001</c:v>
                </c:pt>
                <c:pt idx="936">
                  <c:v>11.786</c:v>
                </c:pt>
                <c:pt idx="937">
                  <c:v>11.686999999999999</c:v>
                </c:pt>
                <c:pt idx="938">
                  <c:v>11.645</c:v>
                </c:pt>
                <c:pt idx="939">
                  <c:v>11.682</c:v>
                </c:pt>
                <c:pt idx="940">
                  <c:v>11.590999999999999</c:v>
                </c:pt>
                <c:pt idx="941">
                  <c:v>11.634</c:v>
                </c:pt>
                <c:pt idx="942">
                  <c:v>11.641999999999999</c:v>
                </c:pt>
                <c:pt idx="943">
                  <c:v>11.672000000000001</c:v>
                </c:pt>
                <c:pt idx="944">
                  <c:v>11.647</c:v>
                </c:pt>
                <c:pt idx="945">
                  <c:v>11.648</c:v>
                </c:pt>
                <c:pt idx="946">
                  <c:v>11.641</c:v>
                </c:pt>
                <c:pt idx="947">
                  <c:v>11.667</c:v>
                </c:pt>
                <c:pt idx="948">
                  <c:v>11.638999999999999</c:v>
                </c:pt>
                <c:pt idx="949">
                  <c:v>11.651</c:v>
                </c:pt>
                <c:pt idx="950">
                  <c:v>11.43</c:v>
                </c:pt>
                <c:pt idx="951">
                  <c:v>11.766</c:v>
                </c:pt>
                <c:pt idx="952">
                  <c:v>11.827</c:v>
                </c:pt>
                <c:pt idx="953">
                  <c:v>11.970499999999999</c:v>
                </c:pt>
                <c:pt idx="954">
                  <c:v>11.845000000000001</c:v>
                </c:pt>
                <c:pt idx="955">
                  <c:v>11.9115</c:v>
                </c:pt>
                <c:pt idx="956">
                  <c:v>11.868499999999999</c:v>
                </c:pt>
                <c:pt idx="957">
                  <c:v>11.846</c:v>
                </c:pt>
                <c:pt idx="958">
                  <c:v>11.802</c:v>
                </c:pt>
                <c:pt idx="959">
                  <c:v>11.802</c:v>
                </c:pt>
                <c:pt idx="960">
                  <c:v>11.815</c:v>
                </c:pt>
                <c:pt idx="961">
                  <c:v>11.815</c:v>
                </c:pt>
                <c:pt idx="962">
                  <c:v>11.84</c:v>
                </c:pt>
                <c:pt idx="963">
                  <c:v>12.026</c:v>
                </c:pt>
                <c:pt idx="964">
                  <c:v>11.941000000000001</c:v>
                </c:pt>
                <c:pt idx="965">
                  <c:v>12.202999999999999</c:v>
                </c:pt>
                <c:pt idx="966">
                  <c:v>12.218999999999999</c:v>
                </c:pt>
                <c:pt idx="967">
                  <c:v>12.101000000000001</c:v>
                </c:pt>
                <c:pt idx="968">
                  <c:v>12.076499999999999</c:v>
                </c:pt>
                <c:pt idx="969">
                  <c:v>12.074</c:v>
                </c:pt>
                <c:pt idx="970">
                  <c:v>12.025</c:v>
                </c:pt>
                <c:pt idx="971">
                  <c:v>11.817</c:v>
                </c:pt>
                <c:pt idx="972">
                  <c:v>11.69</c:v>
                </c:pt>
                <c:pt idx="973">
                  <c:v>11.804</c:v>
                </c:pt>
                <c:pt idx="974">
                  <c:v>11.675000000000001</c:v>
                </c:pt>
                <c:pt idx="975">
                  <c:v>11.58</c:v>
                </c:pt>
                <c:pt idx="976">
                  <c:v>11.456</c:v>
                </c:pt>
                <c:pt idx="977">
                  <c:v>11.528</c:v>
                </c:pt>
                <c:pt idx="978">
                  <c:v>11.443</c:v>
                </c:pt>
                <c:pt idx="979">
                  <c:v>11.34</c:v>
                </c:pt>
                <c:pt idx="980">
                  <c:v>11.385</c:v>
                </c:pt>
                <c:pt idx="981">
                  <c:v>11.343999999999999</c:v>
                </c:pt>
                <c:pt idx="982">
                  <c:v>11.335000000000001</c:v>
                </c:pt>
                <c:pt idx="983">
                  <c:v>11.249000000000001</c:v>
                </c:pt>
                <c:pt idx="984">
                  <c:v>11.249000000000001</c:v>
                </c:pt>
                <c:pt idx="985">
                  <c:v>11.243</c:v>
                </c:pt>
                <c:pt idx="986">
                  <c:v>11.243</c:v>
                </c:pt>
                <c:pt idx="987">
                  <c:v>11.24</c:v>
                </c:pt>
                <c:pt idx="988">
                  <c:v>11.04</c:v>
                </c:pt>
                <c:pt idx="989">
                  <c:v>11.180999999999999</c:v>
                </c:pt>
                <c:pt idx="990">
                  <c:v>11.164</c:v>
                </c:pt>
                <c:pt idx="991">
                  <c:v>10.997</c:v>
                </c:pt>
                <c:pt idx="992">
                  <c:v>10.952</c:v>
                </c:pt>
                <c:pt idx="993">
                  <c:v>11.079000000000001</c:v>
                </c:pt>
                <c:pt idx="994">
                  <c:v>10.942</c:v>
                </c:pt>
                <c:pt idx="995">
                  <c:v>10.992000000000001</c:v>
                </c:pt>
                <c:pt idx="996">
                  <c:v>11.07</c:v>
                </c:pt>
                <c:pt idx="997">
                  <c:v>11.218999999999999</c:v>
                </c:pt>
                <c:pt idx="998">
                  <c:v>11.211</c:v>
                </c:pt>
                <c:pt idx="999">
                  <c:v>11.233000000000001</c:v>
                </c:pt>
                <c:pt idx="1000">
                  <c:v>11.292</c:v>
                </c:pt>
                <c:pt idx="1001">
                  <c:v>11.292</c:v>
                </c:pt>
                <c:pt idx="1002">
                  <c:v>11.443</c:v>
                </c:pt>
                <c:pt idx="1003">
                  <c:v>11.349</c:v>
                </c:pt>
                <c:pt idx="1004">
                  <c:v>11.231999999999999</c:v>
                </c:pt>
                <c:pt idx="1005">
                  <c:v>11.147</c:v>
                </c:pt>
                <c:pt idx="1006">
                  <c:v>11.38</c:v>
                </c:pt>
                <c:pt idx="1007">
                  <c:v>11.865</c:v>
                </c:pt>
                <c:pt idx="1008">
                  <c:v>11.865</c:v>
                </c:pt>
                <c:pt idx="1009">
                  <c:v>12.137</c:v>
                </c:pt>
                <c:pt idx="1010">
                  <c:v>12.137</c:v>
                </c:pt>
                <c:pt idx="1011">
                  <c:v>11.829000000000001</c:v>
                </c:pt>
                <c:pt idx="1012">
                  <c:v>11.938000000000001</c:v>
                </c:pt>
                <c:pt idx="1013">
                  <c:v>11.967000000000001</c:v>
                </c:pt>
                <c:pt idx="1014">
                  <c:v>11.78</c:v>
                </c:pt>
                <c:pt idx="1015">
                  <c:v>11.762</c:v>
                </c:pt>
                <c:pt idx="1016">
                  <c:v>11.78</c:v>
                </c:pt>
                <c:pt idx="1017">
                  <c:v>11.78</c:v>
                </c:pt>
                <c:pt idx="1018">
                  <c:v>12.0555</c:v>
                </c:pt>
                <c:pt idx="1019">
                  <c:v>11.837</c:v>
                </c:pt>
                <c:pt idx="1020">
                  <c:v>11.82</c:v>
                </c:pt>
                <c:pt idx="1021">
                  <c:v>11.762</c:v>
                </c:pt>
                <c:pt idx="1022">
                  <c:v>12.169</c:v>
                </c:pt>
                <c:pt idx="1023">
                  <c:v>12.263</c:v>
                </c:pt>
                <c:pt idx="1024">
                  <c:v>11.994999999999999</c:v>
                </c:pt>
                <c:pt idx="1025">
                  <c:v>12.069000000000001</c:v>
                </c:pt>
                <c:pt idx="1026">
                  <c:v>11.8475</c:v>
                </c:pt>
                <c:pt idx="1027">
                  <c:v>11.73</c:v>
                </c:pt>
                <c:pt idx="1028">
                  <c:v>11.791</c:v>
                </c:pt>
                <c:pt idx="1029">
                  <c:v>11.836</c:v>
                </c:pt>
                <c:pt idx="1030">
                  <c:v>11.891</c:v>
                </c:pt>
                <c:pt idx="1031">
                  <c:v>11.97</c:v>
                </c:pt>
                <c:pt idx="1032">
                  <c:v>11.917999999999999</c:v>
                </c:pt>
                <c:pt idx="1033">
                  <c:v>11.909000000000001</c:v>
                </c:pt>
                <c:pt idx="1034">
                  <c:v>11.893000000000001</c:v>
                </c:pt>
                <c:pt idx="1035">
                  <c:v>11.740500000000001</c:v>
                </c:pt>
                <c:pt idx="1036">
                  <c:v>11.565</c:v>
                </c:pt>
                <c:pt idx="1037">
                  <c:v>11.429</c:v>
                </c:pt>
                <c:pt idx="1038">
                  <c:v>11.438000000000001</c:v>
                </c:pt>
                <c:pt idx="1039">
                  <c:v>11.438000000000001</c:v>
                </c:pt>
                <c:pt idx="1040">
                  <c:v>11.375</c:v>
                </c:pt>
                <c:pt idx="1041">
                  <c:v>11.385999999999999</c:v>
                </c:pt>
                <c:pt idx="1042">
                  <c:v>11.363</c:v>
                </c:pt>
                <c:pt idx="1043">
                  <c:v>#N/A</c:v>
                </c:pt>
                <c:pt idx="1044">
                  <c:v>#N/A</c:v>
                </c:pt>
                <c:pt idx="1045">
                  <c:v>11.221</c:v>
                </c:pt>
                <c:pt idx="1046">
                  <c:v>11.3</c:v>
                </c:pt>
                <c:pt idx="1047">
                  <c:v>11.286</c:v>
                </c:pt>
                <c:pt idx="1048">
                  <c:v>11.3</c:v>
                </c:pt>
                <c:pt idx="1049">
                  <c:v>11.234999999999999</c:v>
                </c:pt>
                <c:pt idx="1050">
                  <c:v>11.191000000000001</c:v>
                </c:pt>
                <c:pt idx="1051">
                  <c:v>11.221</c:v>
                </c:pt>
                <c:pt idx="1052">
                  <c:v>10.939</c:v>
                </c:pt>
                <c:pt idx="1053">
                  <c:v>10.923</c:v>
                </c:pt>
                <c:pt idx="1054">
                  <c:v>10.91</c:v>
                </c:pt>
                <c:pt idx="1055">
                  <c:v>10.894</c:v>
                </c:pt>
                <c:pt idx="1056">
                  <c:v>10.952999999999999</c:v>
                </c:pt>
                <c:pt idx="1057">
                  <c:v>10.869</c:v>
                </c:pt>
                <c:pt idx="1058">
                  <c:v>10.826000000000001</c:v>
                </c:pt>
                <c:pt idx="1059">
                  <c:v>10.792999999999999</c:v>
                </c:pt>
                <c:pt idx="1060">
                  <c:v>10.755000000000001</c:v>
                </c:pt>
                <c:pt idx="1061">
                  <c:v>10.750999999999999</c:v>
                </c:pt>
                <c:pt idx="1062">
                  <c:v>10.795999999999999</c:v>
                </c:pt>
                <c:pt idx="1063">
                  <c:v>10.738</c:v>
                </c:pt>
                <c:pt idx="1064">
                  <c:v>10.773999999999999</c:v>
                </c:pt>
                <c:pt idx="1065">
                  <c:v>10.814</c:v>
                </c:pt>
                <c:pt idx="1066">
                  <c:v>10.8165</c:v>
                </c:pt>
                <c:pt idx="1067">
                  <c:v>10.709</c:v>
                </c:pt>
                <c:pt idx="1068">
                  <c:v>10.590999999999999</c:v>
                </c:pt>
                <c:pt idx="1069">
                  <c:v>10.513999999999999</c:v>
                </c:pt>
                <c:pt idx="1070">
                  <c:v>10.435</c:v>
                </c:pt>
                <c:pt idx="1071">
                  <c:v>10.352499999999999</c:v>
                </c:pt>
                <c:pt idx="1072">
                  <c:v>10.382999999999999</c:v>
                </c:pt>
                <c:pt idx="1073">
                  <c:v>10.3185</c:v>
                </c:pt>
                <c:pt idx="1074">
                  <c:v>10.308999999999999</c:v>
                </c:pt>
                <c:pt idx="1075">
                  <c:v>10.305999999999999</c:v>
                </c:pt>
                <c:pt idx="1076">
                  <c:v>10.3</c:v>
                </c:pt>
                <c:pt idx="1077">
                  <c:v>10.337</c:v>
                </c:pt>
                <c:pt idx="1078">
                  <c:v>10.343</c:v>
                </c:pt>
                <c:pt idx="1079">
                  <c:v>10.343</c:v>
                </c:pt>
                <c:pt idx="1080">
                  <c:v>10.313499999999999</c:v>
                </c:pt>
                <c:pt idx="1081">
                  <c:v>10.273999999999999</c:v>
                </c:pt>
                <c:pt idx="1082">
                  <c:v>10.153</c:v>
                </c:pt>
                <c:pt idx="1083">
                  <c:v>10.178000000000001</c:v>
                </c:pt>
                <c:pt idx="1084">
                  <c:v>10.178000000000001</c:v>
                </c:pt>
                <c:pt idx="1085">
                  <c:v>10.178000000000001</c:v>
                </c:pt>
                <c:pt idx="1086">
                  <c:v>10.183999999999999</c:v>
                </c:pt>
                <c:pt idx="1087">
                  <c:v>10.196999999999999</c:v>
                </c:pt>
                <c:pt idx="1088">
                  <c:v>10.2035</c:v>
                </c:pt>
                <c:pt idx="1089">
                  <c:v>10.154500000000001</c:v>
                </c:pt>
                <c:pt idx="1090">
                  <c:v>10.173500000000001</c:v>
                </c:pt>
                <c:pt idx="1091">
                  <c:v>10.255000000000001</c:v>
                </c:pt>
                <c:pt idx="1092">
                  <c:v>10.298999999999999</c:v>
                </c:pt>
                <c:pt idx="1093">
                  <c:v>10.1915</c:v>
                </c:pt>
                <c:pt idx="1094">
                  <c:v>10.130000000000001</c:v>
                </c:pt>
                <c:pt idx="1095">
                  <c:v>10.241</c:v>
                </c:pt>
                <c:pt idx="1096">
                  <c:v>10.147</c:v>
                </c:pt>
                <c:pt idx="1097">
                  <c:v>10.173999999999999</c:v>
                </c:pt>
                <c:pt idx="1098">
                  <c:v>10.17</c:v>
                </c:pt>
                <c:pt idx="1099">
                  <c:v>10.192</c:v>
                </c:pt>
                <c:pt idx="1100">
                  <c:v>10.119</c:v>
                </c:pt>
                <c:pt idx="1101">
                  <c:v>10.17</c:v>
                </c:pt>
                <c:pt idx="1102">
                  <c:v>10.236000000000001</c:v>
                </c:pt>
                <c:pt idx="1103">
                  <c:v>10.0555</c:v>
                </c:pt>
                <c:pt idx="1104">
                  <c:v>10.038500000000001</c:v>
                </c:pt>
                <c:pt idx="1105">
                  <c:v>10.0885</c:v>
                </c:pt>
                <c:pt idx="1106">
                  <c:v>10.042999999999999</c:v>
                </c:pt>
                <c:pt idx="1107">
                  <c:v>10.01</c:v>
                </c:pt>
                <c:pt idx="1108">
                  <c:v>9.9924999999999997</c:v>
                </c:pt>
                <c:pt idx="1109">
                  <c:v>9.9695</c:v>
                </c:pt>
                <c:pt idx="1110">
                  <c:v>9.907</c:v>
                </c:pt>
                <c:pt idx="1111">
                  <c:v>9.9064999999999994</c:v>
                </c:pt>
                <c:pt idx="1112">
                  <c:v>10.0115</c:v>
                </c:pt>
                <c:pt idx="1113">
                  <c:v>9.9369999999999994</c:v>
                </c:pt>
                <c:pt idx="1114">
                  <c:v>9.9220000000000006</c:v>
                </c:pt>
                <c:pt idx="1115">
                  <c:v>9.9570000000000007</c:v>
                </c:pt>
                <c:pt idx="1116">
                  <c:v>9.9600000000000009</c:v>
                </c:pt>
                <c:pt idx="1117">
                  <c:v>10.025</c:v>
                </c:pt>
                <c:pt idx="1118">
                  <c:v>10.025</c:v>
                </c:pt>
                <c:pt idx="1119">
                  <c:v>10.0245</c:v>
                </c:pt>
                <c:pt idx="1120">
                  <c:v>9.9879999999999995</c:v>
                </c:pt>
                <c:pt idx="1121">
                  <c:v>10.061</c:v>
                </c:pt>
                <c:pt idx="1122">
                  <c:v>9.8469999999999995</c:v>
                </c:pt>
                <c:pt idx="1123">
                  <c:v>9.8469999999999995</c:v>
                </c:pt>
                <c:pt idx="1124">
                  <c:v>10.0395</c:v>
                </c:pt>
                <c:pt idx="1125">
                  <c:v>10.202999999999999</c:v>
                </c:pt>
                <c:pt idx="1126">
                  <c:v>10.247999999999999</c:v>
                </c:pt>
                <c:pt idx="1127">
                  <c:v>10.278499999999999</c:v>
                </c:pt>
                <c:pt idx="1128">
                  <c:v>10.224</c:v>
                </c:pt>
                <c:pt idx="1129">
                  <c:v>10.224</c:v>
                </c:pt>
                <c:pt idx="1130">
                  <c:v>10.1525</c:v>
                </c:pt>
                <c:pt idx="1131">
                  <c:v>10.128</c:v>
                </c:pt>
                <c:pt idx="1132">
                  <c:v>10.148</c:v>
                </c:pt>
                <c:pt idx="1133">
                  <c:v>10.109</c:v>
                </c:pt>
                <c:pt idx="1134">
                  <c:v>10.102</c:v>
                </c:pt>
                <c:pt idx="1135">
                  <c:v>10.0785</c:v>
                </c:pt>
                <c:pt idx="1136">
                  <c:v>10.077</c:v>
                </c:pt>
                <c:pt idx="1137">
                  <c:v>9.9760000000000009</c:v>
                </c:pt>
                <c:pt idx="1138">
                  <c:v>9.9610000000000003</c:v>
                </c:pt>
                <c:pt idx="1139">
                  <c:v>9.9109999999999996</c:v>
                </c:pt>
                <c:pt idx="1140">
                  <c:v>9.8529999999999998</c:v>
                </c:pt>
                <c:pt idx="1141">
                  <c:v>9.8885000000000005</c:v>
                </c:pt>
                <c:pt idx="1142">
                  <c:v>11.595000000000001</c:v>
                </c:pt>
                <c:pt idx="1143">
                  <c:v>11.324</c:v>
                </c:pt>
                <c:pt idx="1144">
                  <c:v>11.603999999999999</c:v>
                </c:pt>
                <c:pt idx="1145">
                  <c:v>11.180999999999999</c:v>
                </c:pt>
                <c:pt idx="1146">
                  <c:v>10.975</c:v>
                </c:pt>
                <c:pt idx="1147">
                  <c:v>10.842499999999999</c:v>
                </c:pt>
                <c:pt idx="1148">
                  <c:v>10.739000000000001</c:v>
                </c:pt>
                <c:pt idx="1149">
                  <c:v>10.739000000000001</c:v>
                </c:pt>
                <c:pt idx="1150">
                  <c:v>10.744999999999999</c:v>
                </c:pt>
                <c:pt idx="1151">
                  <c:v>10.682499999999999</c:v>
                </c:pt>
                <c:pt idx="1152">
                  <c:v>10.757</c:v>
                </c:pt>
                <c:pt idx="1153">
                  <c:v>10.781499999999999</c:v>
                </c:pt>
                <c:pt idx="1154">
                  <c:v>10.843999999999999</c:v>
                </c:pt>
                <c:pt idx="1155">
                  <c:v>10.785</c:v>
                </c:pt>
                <c:pt idx="1156">
                  <c:v>10.782</c:v>
                </c:pt>
                <c:pt idx="1157">
                  <c:v>10.778</c:v>
                </c:pt>
                <c:pt idx="1158">
                  <c:v>10.702</c:v>
                </c:pt>
                <c:pt idx="1159">
                  <c:v>10.651999999999999</c:v>
                </c:pt>
                <c:pt idx="1160">
                  <c:v>10.699</c:v>
                </c:pt>
                <c:pt idx="1161">
                  <c:v>10.545</c:v>
                </c:pt>
                <c:pt idx="1162">
                  <c:v>10.545</c:v>
                </c:pt>
                <c:pt idx="1163">
                  <c:v>10.423999999999999</c:v>
                </c:pt>
                <c:pt idx="1164">
                  <c:v>10.295</c:v>
                </c:pt>
                <c:pt idx="1165">
                  <c:v>10.394500000000001</c:v>
                </c:pt>
                <c:pt idx="1166">
                  <c:v>10.5115</c:v>
                </c:pt>
                <c:pt idx="1167">
                  <c:v>10.573</c:v>
                </c:pt>
                <c:pt idx="1168">
                  <c:v>10.5945</c:v>
                </c:pt>
                <c:pt idx="1169">
                  <c:v>10.545999999999999</c:v>
                </c:pt>
                <c:pt idx="1170">
                  <c:v>10.6465</c:v>
                </c:pt>
                <c:pt idx="1171">
                  <c:v>10.48</c:v>
                </c:pt>
                <c:pt idx="1172">
                  <c:v>10.526999999999999</c:v>
                </c:pt>
                <c:pt idx="1173">
                  <c:v>10.416499999999999</c:v>
                </c:pt>
                <c:pt idx="1174">
                  <c:v>10.39</c:v>
                </c:pt>
                <c:pt idx="1175">
                  <c:v>10.39</c:v>
                </c:pt>
                <c:pt idx="1176">
                  <c:v>10.563499999999999</c:v>
                </c:pt>
                <c:pt idx="1177">
                  <c:v>10.381</c:v>
                </c:pt>
                <c:pt idx="1178">
                  <c:v>10.478</c:v>
                </c:pt>
                <c:pt idx="1179">
                  <c:v>10.374499999999999</c:v>
                </c:pt>
                <c:pt idx="1180">
                  <c:v>10.382999999999999</c:v>
                </c:pt>
                <c:pt idx="1181">
                  <c:v>10.147500000000001</c:v>
                </c:pt>
                <c:pt idx="1182">
                  <c:v>10.209</c:v>
                </c:pt>
                <c:pt idx="1183">
                  <c:v>10.128</c:v>
                </c:pt>
                <c:pt idx="1184">
                  <c:v>10.053000000000001</c:v>
                </c:pt>
                <c:pt idx="1185">
                  <c:v>10.0205</c:v>
                </c:pt>
                <c:pt idx="1186">
                  <c:v>9.9335000000000004</c:v>
                </c:pt>
                <c:pt idx="1187">
                  <c:v>9.9169999999999998</c:v>
                </c:pt>
                <c:pt idx="1188">
                  <c:v>9.9290000000000003</c:v>
                </c:pt>
                <c:pt idx="1189">
                  <c:v>9.9465000000000003</c:v>
                </c:pt>
                <c:pt idx="1190">
                  <c:v>9.9544999999999995</c:v>
                </c:pt>
                <c:pt idx="1191">
                  <c:v>9.9510000000000005</c:v>
                </c:pt>
                <c:pt idx="1192">
                  <c:v>9.8874999999999993</c:v>
                </c:pt>
                <c:pt idx="1193">
                  <c:v>9.8800000000000008</c:v>
                </c:pt>
                <c:pt idx="1194">
                  <c:v>9.8439999999999994</c:v>
                </c:pt>
                <c:pt idx="1195">
                  <c:v>9.8580000000000005</c:v>
                </c:pt>
                <c:pt idx="1196">
                  <c:v>9.7789999999999999</c:v>
                </c:pt>
                <c:pt idx="1197">
                  <c:v>9.7104999999999997</c:v>
                </c:pt>
                <c:pt idx="1198">
                  <c:v>9.7119999999999997</c:v>
                </c:pt>
                <c:pt idx="1199">
                  <c:v>9.7379999999999995</c:v>
                </c:pt>
                <c:pt idx="1200">
                  <c:v>9.8164999999999996</c:v>
                </c:pt>
                <c:pt idx="1201">
                  <c:v>9.8829999999999991</c:v>
                </c:pt>
                <c:pt idx="1202">
                  <c:v>9.9555000000000007</c:v>
                </c:pt>
                <c:pt idx="1203">
                  <c:v>9.9649999999999999</c:v>
                </c:pt>
                <c:pt idx="1204">
                  <c:v>9.9755000000000003</c:v>
                </c:pt>
                <c:pt idx="1205">
                  <c:v>9.93</c:v>
                </c:pt>
                <c:pt idx="1206">
                  <c:v>9.9344999999999999</c:v>
                </c:pt>
                <c:pt idx="1207">
                  <c:v>10.0685</c:v>
                </c:pt>
                <c:pt idx="1208">
                  <c:v>10.047000000000001</c:v>
                </c:pt>
                <c:pt idx="1209">
                  <c:v>10.077</c:v>
                </c:pt>
                <c:pt idx="1210">
                  <c:v>10.063000000000001</c:v>
                </c:pt>
                <c:pt idx="1211">
                  <c:v>10.004</c:v>
                </c:pt>
                <c:pt idx="1212">
                  <c:v>9.968</c:v>
                </c:pt>
                <c:pt idx="1213">
                  <c:v>9.9329999999999998</c:v>
                </c:pt>
                <c:pt idx="1214">
                  <c:v>9.9395000000000007</c:v>
                </c:pt>
                <c:pt idx="1215">
                  <c:v>9.9190000000000005</c:v>
                </c:pt>
                <c:pt idx="1216">
                  <c:v>9.8989999999999991</c:v>
                </c:pt>
                <c:pt idx="1217">
                  <c:v>9.625</c:v>
                </c:pt>
                <c:pt idx="1218">
                  <c:v>9.8294999999999995</c:v>
                </c:pt>
                <c:pt idx="1219">
                  <c:v>9.8294999999999995</c:v>
                </c:pt>
                <c:pt idx="1220">
                  <c:v>9.7074999999999996</c:v>
                </c:pt>
                <c:pt idx="1221">
                  <c:v>9.5980000000000008</c:v>
                </c:pt>
                <c:pt idx="1222">
                  <c:v>9.5980000000000008</c:v>
                </c:pt>
                <c:pt idx="1223">
                  <c:v>9.4969999999999999</c:v>
                </c:pt>
                <c:pt idx="1224">
                  <c:v>9.5850000000000009</c:v>
                </c:pt>
                <c:pt idx="1225">
                  <c:v>9.6669999999999998</c:v>
                </c:pt>
                <c:pt idx="1226">
                  <c:v>9.9939999999999998</c:v>
                </c:pt>
                <c:pt idx="1227">
                  <c:v>9.6159999999999997</c:v>
                </c:pt>
                <c:pt idx="1228">
                  <c:v>9.6039999999999992</c:v>
                </c:pt>
                <c:pt idx="1229">
                  <c:v>9.6010000000000009</c:v>
                </c:pt>
                <c:pt idx="1230">
                  <c:v>9.5374999999999996</c:v>
                </c:pt>
                <c:pt idx="1231">
                  <c:v>9.51</c:v>
                </c:pt>
                <c:pt idx="1232">
                  <c:v>9.4454999999999991</c:v>
                </c:pt>
                <c:pt idx="1233">
                  <c:v>9.4489999999999998</c:v>
                </c:pt>
                <c:pt idx="1234">
                  <c:v>9.5604999999999993</c:v>
                </c:pt>
                <c:pt idx="1235">
                  <c:v>9.5389999999999997</c:v>
                </c:pt>
                <c:pt idx="1236">
                  <c:v>9.7744999999999997</c:v>
                </c:pt>
                <c:pt idx="1237">
                  <c:v>9.7754999999999992</c:v>
                </c:pt>
                <c:pt idx="1238">
                  <c:v>9.6944999999999997</c:v>
                </c:pt>
                <c:pt idx="1239">
                  <c:v>9.7144999999999992</c:v>
                </c:pt>
                <c:pt idx="1240">
                  <c:v>9.7375000000000007</c:v>
                </c:pt>
                <c:pt idx="1241">
                  <c:v>9.7379999999999995</c:v>
                </c:pt>
                <c:pt idx="1242">
                  <c:v>9.8640000000000008</c:v>
                </c:pt>
                <c:pt idx="1243">
                  <c:v>9.7104999999999997</c:v>
                </c:pt>
                <c:pt idx="1244">
                  <c:v>9.7104999999999997</c:v>
                </c:pt>
                <c:pt idx="1245">
                  <c:v>9.7219999999999995</c:v>
                </c:pt>
                <c:pt idx="1246">
                  <c:v>9.7725000000000009</c:v>
                </c:pt>
                <c:pt idx="1247">
                  <c:v>9.7725000000000009</c:v>
                </c:pt>
                <c:pt idx="1248">
                  <c:v>9.7624999999999993</c:v>
                </c:pt>
                <c:pt idx="1249">
                  <c:v>9.7899999999999991</c:v>
                </c:pt>
                <c:pt idx="1250">
                  <c:v>9.8010000000000002</c:v>
                </c:pt>
                <c:pt idx="1251">
                  <c:v>9.7309999999999999</c:v>
                </c:pt>
                <c:pt idx="1252">
                  <c:v>9.6795000000000009</c:v>
                </c:pt>
                <c:pt idx="1253">
                  <c:v>9.6310000000000002</c:v>
                </c:pt>
                <c:pt idx="1254">
                  <c:v>9.6890000000000001</c:v>
                </c:pt>
                <c:pt idx="1255">
                  <c:v>9.6959999999999997</c:v>
                </c:pt>
                <c:pt idx="1256">
                  <c:v>9.6769999999999996</c:v>
                </c:pt>
                <c:pt idx="1257">
                  <c:v>9.8819999999999997</c:v>
                </c:pt>
                <c:pt idx="1258">
                  <c:v>9.7974999999999994</c:v>
                </c:pt>
                <c:pt idx="1259">
                  <c:v>9.8209999999999997</c:v>
                </c:pt>
                <c:pt idx="1260">
                  <c:v>9.8249999999999993</c:v>
                </c:pt>
                <c:pt idx="1261">
                  <c:v>9.8734999999999999</c:v>
                </c:pt>
                <c:pt idx="1262">
                  <c:v>9.8734999999999999</c:v>
                </c:pt>
                <c:pt idx="1263">
                  <c:v>10.121499999999999</c:v>
                </c:pt>
                <c:pt idx="1264">
                  <c:v>10.010999999999999</c:v>
                </c:pt>
                <c:pt idx="1265">
                  <c:v>10.064500000000001</c:v>
                </c:pt>
                <c:pt idx="1266">
                  <c:v>10.013</c:v>
                </c:pt>
                <c:pt idx="1267">
                  <c:v>#N/A</c:v>
                </c:pt>
                <c:pt idx="1268">
                  <c:v>#N/A</c:v>
                </c:pt>
                <c:pt idx="1269">
                  <c:v>10.210000000000001</c:v>
                </c:pt>
                <c:pt idx="1270">
                  <c:v>10.317500000000001</c:v>
                </c:pt>
                <c:pt idx="1271">
                  <c:v>10.317500000000001</c:v>
                </c:pt>
                <c:pt idx="1272">
                  <c:v>10.266500000000001</c:v>
                </c:pt>
                <c:pt idx="1273">
                  <c:v>10.164999999999999</c:v>
                </c:pt>
                <c:pt idx="1274">
                  <c:v>10.1645</c:v>
                </c:pt>
                <c:pt idx="1275">
                  <c:v>10.073</c:v>
                </c:pt>
                <c:pt idx="1276">
                  <c:v>10.074999999999999</c:v>
                </c:pt>
                <c:pt idx="1277">
                  <c:v>10.074999999999999</c:v>
                </c:pt>
                <c:pt idx="1278">
                  <c:v>10.118</c:v>
                </c:pt>
                <c:pt idx="1279">
                  <c:v>10.1425</c:v>
                </c:pt>
                <c:pt idx="1280">
                  <c:v>10.102</c:v>
                </c:pt>
                <c:pt idx="1281">
                  <c:v>10.2285</c:v>
                </c:pt>
                <c:pt idx="1282">
                  <c:v>10.3345</c:v>
                </c:pt>
                <c:pt idx="1283">
                  <c:v>10.324999999999999</c:v>
                </c:pt>
                <c:pt idx="1284">
                  <c:v>10.227</c:v>
                </c:pt>
                <c:pt idx="1285">
                  <c:v>10.211499999999999</c:v>
                </c:pt>
                <c:pt idx="1286">
                  <c:v>10.1615</c:v>
                </c:pt>
                <c:pt idx="1287">
                  <c:v>10.215999999999999</c:v>
                </c:pt>
                <c:pt idx="1288">
                  <c:v>10.1655</c:v>
                </c:pt>
                <c:pt idx="1289">
                  <c:v>10.1945</c:v>
                </c:pt>
                <c:pt idx="1290">
                  <c:v>10.298999999999999</c:v>
                </c:pt>
                <c:pt idx="1291">
                  <c:v>10.269</c:v>
                </c:pt>
                <c:pt idx="1292">
                  <c:v>10.311500000000001</c:v>
                </c:pt>
                <c:pt idx="1293">
                  <c:v>10.339499999999999</c:v>
                </c:pt>
                <c:pt idx="1294">
                  <c:v>10.4245</c:v>
                </c:pt>
                <c:pt idx="1295">
                  <c:v>10.5055</c:v>
                </c:pt>
                <c:pt idx="1296">
                  <c:v>10.45</c:v>
                </c:pt>
                <c:pt idx="1297">
                  <c:v>10.363</c:v>
                </c:pt>
                <c:pt idx="1298">
                  <c:v>10.330500000000001</c:v>
                </c:pt>
                <c:pt idx="1299">
                  <c:v>10.330500000000001</c:v>
                </c:pt>
                <c:pt idx="1300">
                  <c:v>10.273999999999999</c:v>
                </c:pt>
                <c:pt idx="1301">
                  <c:v>10.2875</c:v>
                </c:pt>
                <c:pt idx="1302">
                  <c:v>10.227</c:v>
                </c:pt>
                <c:pt idx="1303">
                  <c:v>10.2395</c:v>
                </c:pt>
                <c:pt idx="1304">
                  <c:v>10.2395</c:v>
                </c:pt>
                <c:pt idx="1305">
                  <c:v>9.7970000000000006</c:v>
                </c:pt>
                <c:pt idx="1306">
                  <c:v>10.0465</c:v>
                </c:pt>
                <c:pt idx="1307">
                  <c:v>10.051</c:v>
                </c:pt>
                <c:pt idx="1308">
                  <c:v>10.053000000000001</c:v>
                </c:pt>
                <c:pt idx="1309">
                  <c:v>9.9875000000000007</c:v>
                </c:pt>
                <c:pt idx="1310">
                  <c:v>9.9960000000000004</c:v>
                </c:pt>
                <c:pt idx="1311">
                  <c:v>9.9700000000000006</c:v>
                </c:pt>
                <c:pt idx="1312">
                  <c:v>9.9019999999999992</c:v>
                </c:pt>
                <c:pt idx="1313">
                  <c:v>9.85</c:v>
                </c:pt>
                <c:pt idx="1314">
                  <c:v>9.85</c:v>
                </c:pt>
                <c:pt idx="1315">
                  <c:v>9.9030000000000005</c:v>
                </c:pt>
                <c:pt idx="1316">
                  <c:v>9.8989999999999991</c:v>
                </c:pt>
                <c:pt idx="1317">
                  <c:v>9.8309999999999995</c:v>
                </c:pt>
                <c:pt idx="1318">
                  <c:v>9.8620000000000001</c:v>
                </c:pt>
                <c:pt idx="1319">
                  <c:v>9.8919999999999995</c:v>
                </c:pt>
                <c:pt idx="1320">
                  <c:v>9.9649999999999999</c:v>
                </c:pt>
                <c:pt idx="1321">
                  <c:v>9.7919999999999998</c:v>
                </c:pt>
                <c:pt idx="1322">
                  <c:v>9.7609999999999992</c:v>
                </c:pt>
                <c:pt idx="1323">
                  <c:v>9.6850000000000005</c:v>
                </c:pt>
                <c:pt idx="1324">
                  <c:v>9.7405000000000008</c:v>
                </c:pt>
                <c:pt idx="1325">
                  <c:v>9.7750000000000004</c:v>
                </c:pt>
                <c:pt idx="1326">
                  <c:v>9.7070000000000007</c:v>
                </c:pt>
                <c:pt idx="1327">
                  <c:v>9.6920000000000002</c:v>
                </c:pt>
                <c:pt idx="1328">
                  <c:v>9.7949999999999999</c:v>
                </c:pt>
                <c:pt idx="1329">
                  <c:v>9.8324999999999996</c:v>
                </c:pt>
                <c:pt idx="1330">
                  <c:v>9.8179999999999996</c:v>
                </c:pt>
                <c:pt idx="1331">
                  <c:v>9.8119999999999994</c:v>
                </c:pt>
                <c:pt idx="1332">
                  <c:v>9.83</c:v>
                </c:pt>
                <c:pt idx="1333">
                  <c:v>9.9160000000000004</c:v>
                </c:pt>
                <c:pt idx="1334">
                  <c:v>9.9160000000000004</c:v>
                </c:pt>
                <c:pt idx="1335">
                  <c:v>9.9160000000000004</c:v>
                </c:pt>
                <c:pt idx="1336">
                  <c:v>9.8829999999999991</c:v>
                </c:pt>
                <c:pt idx="1337">
                  <c:v>9.875</c:v>
                </c:pt>
                <c:pt idx="1338">
                  <c:v>9.8350000000000009</c:v>
                </c:pt>
                <c:pt idx="1339">
                  <c:v>9.8350000000000009</c:v>
                </c:pt>
                <c:pt idx="1340">
                  <c:v>9.82</c:v>
                </c:pt>
                <c:pt idx="1341">
                  <c:v>9.8514999999999997</c:v>
                </c:pt>
                <c:pt idx="1342">
                  <c:v>9.8170000000000002</c:v>
                </c:pt>
                <c:pt idx="1343">
                  <c:v>9.7279999999999998</c:v>
                </c:pt>
                <c:pt idx="1344">
                  <c:v>9.59</c:v>
                </c:pt>
                <c:pt idx="1345">
                  <c:v>9.6195000000000004</c:v>
                </c:pt>
                <c:pt idx="1346">
                  <c:v>9.6110000000000007</c:v>
                </c:pt>
                <c:pt idx="1347">
                  <c:v>9.5845000000000002</c:v>
                </c:pt>
                <c:pt idx="1348">
                  <c:v>9.5564999999999998</c:v>
                </c:pt>
                <c:pt idx="1349">
                  <c:v>9.4239999999999995</c:v>
                </c:pt>
                <c:pt idx="1350">
                  <c:v>9.4870000000000001</c:v>
                </c:pt>
                <c:pt idx="1351">
                  <c:v>9.5574999999999992</c:v>
                </c:pt>
                <c:pt idx="1352">
                  <c:v>9.5504999999999995</c:v>
                </c:pt>
                <c:pt idx="1353">
                  <c:v>9.5675000000000008</c:v>
                </c:pt>
                <c:pt idx="1354">
                  <c:v>9.61</c:v>
                </c:pt>
                <c:pt idx="1355">
                  <c:v>9.4139999999999997</c:v>
                </c:pt>
                <c:pt idx="1356">
                  <c:v>9.4749999999999996</c:v>
                </c:pt>
                <c:pt idx="1357">
                  <c:v>9.4824999999999999</c:v>
                </c:pt>
                <c:pt idx="1358">
                  <c:v>9.423</c:v>
                </c:pt>
                <c:pt idx="1359">
                  <c:v>9.4610000000000003</c:v>
                </c:pt>
                <c:pt idx="1360">
                  <c:v>9.5239999999999991</c:v>
                </c:pt>
                <c:pt idx="1361">
                  <c:v>9.4600000000000009</c:v>
                </c:pt>
                <c:pt idx="1362">
                  <c:v>9.4395000000000007</c:v>
                </c:pt>
                <c:pt idx="1363">
                  <c:v>9.5860000000000003</c:v>
                </c:pt>
                <c:pt idx="1364">
                  <c:v>9.4559999999999995</c:v>
                </c:pt>
                <c:pt idx="1365">
                  <c:v>9.5030000000000001</c:v>
                </c:pt>
                <c:pt idx="1366">
                  <c:v>9.5069999999999997</c:v>
                </c:pt>
                <c:pt idx="1367">
                  <c:v>9.4924999999999997</c:v>
                </c:pt>
                <c:pt idx="1368">
                  <c:v>9.4924999999999997</c:v>
                </c:pt>
                <c:pt idx="1369">
                  <c:v>9.5050000000000008</c:v>
                </c:pt>
                <c:pt idx="1370">
                  <c:v>9.5344999999999995</c:v>
                </c:pt>
                <c:pt idx="1371">
                  <c:v>9.6534999999999993</c:v>
                </c:pt>
                <c:pt idx="1372">
                  <c:v>9.5259999999999998</c:v>
                </c:pt>
                <c:pt idx="1373">
                  <c:v>9.6349999999999998</c:v>
                </c:pt>
                <c:pt idx="1374">
                  <c:v>9.7255000000000003</c:v>
                </c:pt>
                <c:pt idx="1375">
                  <c:v>9.7164999999999999</c:v>
                </c:pt>
                <c:pt idx="1376">
                  <c:v>9.6285000000000007</c:v>
                </c:pt>
                <c:pt idx="1377">
                  <c:v>9.6340000000000003</c:v>
                </c:pt>
                <c:pt idx="1378">
                  <c:v>9.7215000000000007</c:v>
                </c:pt>
                <c:pt idx="1379">
                  <c:v>9.6660000000000004</c:v>
                </c:pt>
                <c:pt idx="1380">
                  <c:v>9.6530000000000005</c:v>
                </c:pt>
                <c:pt idx="1381">
                  <c:v>9.5845000000000002</c:v>
                </c:pt>
                <c:pt idx="1382">
                  <c:v>9.5329999999999995</c:v>
                </c:pt>
                <c:pt idx="1383">
                  <c:v>9.5830000000000002</c:v>
                </c:pt>
                <c:pt idx="1384">
                  <c:v>9.7200000000000006</c:v>
                </c:pt>
                <c:pt idx="1385">
                  <c:v>9.7925000000000004</c:v>
                </c:pt>
                <c:pt idx="1386">
                  <c:v>9.7650000000000006</c:v>
                </c:pt>
                <c:pt idx="1387">
                  <c:v>9.7140000000000004</c:v>
                </c:pt>
                <c:pt idx="1388">
                  <c:v>9.5815000000000001</c:v>
                </c:pt>
                <c:pt idx="1389">
                  <c:v>9.6389999999999993</c:v>
                </c:pt>
                <c:pt idx="1390">
                  <c:v>9.6389999999999993</c:v>
                </c:pt>
                <c:pt idx="1391">
                  <c:v>9.7144999999999992</c:v>
                </c:pt>
                <c:pt idx="1392">
                  <c:v>9.68</c:v>
                </c:pt>
                <c:pt idx="1393">
                  <c:v>9.6765000000000008</c:v>
                </c:pt>
                <c:pt idx="1394">
                  <c:v>9.7460000000000004</c:v>
                </c:pt>
                <c:pt idx="1395">
                  <c:v>9.9090000000000007</c:v>
                </c:pt>
                <c:pt idx="1396">
                  <c:v>10.086</c:v>
                </c:pt>
                <c:pt idx="1397">
                  <c:v>9.8569999999999993</c:v>
                </c:pt>
                <c:pt idx="1398">
                  <c:v>9.9390000000000001</c:v>
                </c:pt>
                <c:pt idx="1399">
                  <c:v>10.032</c:v>
                </c:pt>
                <c:pt idx="1400">
                  <c:v>10.064</c:v>
                </c:pt>
                <c:pt idx="1401">
                  <c:v>10.0275</c:v>
                </c:pt>
                <c:pt idx="1402">
                  <c:v>10.135</c:v>
                </c:pt>
                <c:pt idx="1403">
                  <c:v>10.401999999999999</c:v>
                </c:pt>
                <c:pt idx="1404">
                  <c:v>10.468999999999999</c:v>
                </c:pt>
                <c:pt idx="1405">
                  <c:v>10.400499999999999</c:v>
                </c:pt>
                <c:pt idx="1406">
                  <c:v>10.512</c:v>
                </c:pt>
                <c:pt idx="1407">
                  <c:v>10.576000000000001</c:v>
                </c:pt>
                <c:pt idx="1408">
                  <c:v>10.79</c:v>
                </c:pt>
                <c:pt idx="1409">
                  <c:v>10.79</c:v>
                </c:pt>
                <c:pt idx="1410">
                  <c:v>11.15</c:v>
                </c:pt>
                <c:pt idx="1411">
                  <c:v>11.257999999999999</c:v>
                </c:pt>
                <c:pt idx="1412">
                  <c:v>11.257999999999999</c:v>
                </c:pt>
                <c:pt idx="1413">
                  <c:v>11.164</c:v>
                </c:pt>
                <c:pt idx="1414">
                  <c:v>11.21</c:v>
                </c:pt>
                <c:pt idx="1415">
                  <c:v>11.756</c:v>
                </c:pt>
                <c:pt idx="1416">
                  <c:v>11.881500000000001</c:v>
                </c:pt>
                <c:pt idx="1417">
                  <c:v>11.840999999999999</c:v>
                </c:pt>
                <c:pt idx="1418">
                  <c:v>11.5595</c:v>
                </c:pt>
                <c:pt idx="1419">
                  <c:v>11.3775</c:v>
                </c:pt>
                <c:pt idx="1420">
                  <c:v>11.458</c:v>
                </c:pt>
                <c:pt idx="1421">
                  <c:v>11.647</c:v>
                </c:pt>
                <c:pt idx="1422">
                  <c:v>11.992000000000001</c:v>
                </c:pt>
                <c:pt idx="1423">
                  <c:v>11.896000000000001</c:v>
                </c:pt>
                <c:pt idx="1424">
                  <c:v>11.813499999999999</c:v>
                </c:pt>
                <c:pt idx="1425">
                  <c:v>11.7195</c:v>
                </c:pt>
                <c:pt idx="1426">
                  <c:v>11.736499999999999</c:v>
                </c:pt>
                <c:pt idx="1427">
                  <c:v>11.776999999999999</c:v>
                </c:pt>
                <c:pt idx="1428">
                  <c:v>11.919</c:v>
                </c:pt>
                <c:pt idx="1429">
                  <c:v>11.773999999999999</c:v>
                </c:pt>
                <c:pt idx="1430">
                  <c:v>11.597</c:v>
                </c:pt>
                <c:pt idx="1431">
                  <c:v>11.7125</c:v>
                </c:pt>
                <c:pt idx="1432">
                  <c:v>11.683</c:v>
                </c:pt>
                <c:pt idx="1433">
                  <c:v>11.4245</c:v>
                </c:pt>
                <c:pt idx="1434">
                  <c:v>11.303000000000001</c:v>
                </c:pt>
                <c:pt idx="1435">
                  <c:v>11.273</c:v>
                </c:pt>
                <c:pt idx="1436">
                  <c:v>11.273</c:v>
                </c:pt>
                <c:pt idx="1437">
                  <c:v>11.291</c:v>
                </c:pt>
                <c:pt idx="1438">
                  <c:v>11.138999999999999</c:v>
                </c:pt>
                <c:pt idx="1439">
                  <c:v>11.183</c:v>
                </c:pt>
                <c:pt idx="1440">
                  <c:v>11.002000000000001</c:v>
                </c:pt>
                <c:pt idx="1441">
                  <c:v>11.1105</c:v>
                </c:pt>
                <c:pt idx="1442">
                  <c:v>11.211</c:v>
                </c:pt>
                <c:pt idx="1443">
                  <c:v>11.201000000000001</c:v>
                </c:pt>
                <c:pt idx="1444">
                  <c:v>11.2935</c:v>
                </c:pt>
                <c:pt idx="1445">
                  <c:v>11.218</c:v>
                </c:pt>
                <c:pt idx="1446">
                  <c:v>11.234</c:v>
                </c:pt>
                <c:pt idx="1447">
                  <c:v>11.053000000000001</c:v>
                </c:pt>
                <c:pt idx="1448">
                  <c:v>10.878</c:v>
                </c:pt>
                <c:pt idx="1449">
                  <c:v>10.961499999999999</c:v>
                </c:pt>
                <c:pt idx="1450">
                  <c:v>10.928000000000001</c:v>
                </c:pt>
                <c:pt idx="1451">
                  <c:v>10.827999999999999</c:v>
                </c:pt>
                <c:pt idx="1452">
                  <c:v>10.875999999999999</c:v>
                </c:pt>
                <c:pt idx="1453">
                  <c:v>10.888</c:v>
                </c:pt>
                <c:pt idx="1454">
                  <c:v>10.906499999999999</c:v>
                </c:pt>
                <c:pt idx="1455">
                  <c:v>10.9175</c:v>
                </c:pt>
                <c:pt idx="1456">
                  <c:v>11.0725</c:v>
                </c:pt>
                <c:pt idx="1457">
                  <c:v>11.1135</c:v>
                </c:pt>
                <c:pt idx="1458">
                  <c:v>10.904</c:v>
                </c:pt>
                <c:pt idx="1459">
                  <c:v>10.943</c:v>
                </c:pt>
                <c:pt idx="1460">
                  <c:v>11.108000000000001</c:v>
                </c:pt>
                <c:pt idx="1461">
                  <c:v>11.1455</c:v>
                </c:pt>
                <c:pt idx="1462">
                  <c:v>11.288</c:v>
                </c:pt>
                <c:pt idx="1463">
                  <c:v>11.552</c:v>
                </c:pt>
                <c:pt idx="1464">
                  <c:v>11.6785</c:v>
                </c:pt>
                <c:pt idx="1465">
                  <c:v>11.4895</c:v>
                </c:pt>
                <c:pt idx="1466">
                  <c:v>11.363</c:v>
                </c:pt>
                <c:pt idx="1467">
                  <c:v>11.471</c:v>
                </c:pt>
                <c:pt idx="1468">
                  <c:v>11.593999999999999</c:v>
                </c:pt>
                <c:pt idx="1469">
                  <c:v>11.692</c:v>
                </c:pt>
                <c:pt idx="1470">
                  <c:v>12.298999999999999</c:v>
                </c:pt>
                <c:pt idx="1471">
                  <c:v>11.968</c:v>
                </c:pt>
                <c:pt idx="1472">
                  <c:v>12.048999999999999</c:v>
                </c:pt>
                <c:pt idx="1473">
                  <c:v>11.8925</c:v>
                </c:pt>
                <c:pt idx="1474">
                  <c:v>11.826499999999999</c:v>
                </c:pt>
                <c:pt idx="1475">
                  <c:v>11.6645</c:v>
                </c:pt>
                <c:pt idx="1476">
                  <c:v>11.944000000000001</c:v>
                </c:pt>
                <c:pt idx="1477">
                  <c:v>12.202</c:v>
                </c:pt>
                <c:pt idx="1478">
                  <c:v>11.99</c:v>
                </c:pt>
                <c:pt idx="1479">
                  <c:v>11.99</c:v>
                </c:pt>
                <c:pt idx="1480">
                  <c:v>12.292</c:v>
                </c:pt>
                <c:pt idx="1481">
                  <c:v>12.362500000000001</c:v>
                </c:pt>
                <c:pt idx="1482">
                  <c:v>12.163500000000001</c:v>
                </c:pt>
                <c:pt idx="1483">
                  <c:v>12.163500000000001</c:v>
                </c:pt>
                <c:pt idx="1484">
                  <c:v>12.212999999999999</c:v>
                </c:pt>
                <c:pt idx="1485">
                  <c:v>12.323</c:v>
                </c:pt>
                <c:pt idx="1486">
                  <c:v>12.291499999999999</c:v>
                </c:pt>
                <c:pt idx="1487">
                  <c:v>12.304500000000001</c:v>
                </c:pt>
                <c:pt idx="1488">
                  <c:v>12.179</c:v>
                </c:pt>
                <c:pt idx="1489">
                  <c:v>12.116</c:v>
                </c:pt>
                <c:pt idx="1490">
                  <c:v>12.083</c:v>
                </c:pt>
                <c:pt idx="1491">
                  <c:v>11.938499999999999</c:v>
                </c:pt>
                <c:pt idx="1492">
                  <c:v>11.676500000000001</c:v>
                </c:pt>
                <c:pt idx="1493">
                  <c:v>11.625999999999999</c:v>
                </c:pt>
                <c:pt idx="1494">
                  <c:v>11.622999999999999</c:v>
                </c:pt>
                <c:pt idx="1495">
                  <c:v>11.667999999999999</c:v>
                </c:pt>
                <c:pt idx="1496">
                  <c:v>11.505000000000001</c:v>
                </c:pt>
                <c:pt idx="1497">
                  <c:v>11.313499999999999</c:v>
                </c:pt>
                <c:pt idx="1498">
                  <c:v>11.5375</c:v>
                </c:pt>
                <c:pt idx="1499">
                  <c:v>11.448</c:v>
                </c:pt>
                <c:pt idx="1500">
                  <c:v>11.3545</c:v>
                </c:pt>
                <c:pt idx="1501">
                  <c:v>11.115500000000001</c:v>
                </c:pt>
                <c:pt idx="1502">
                  <c:v>11.034000000000001</c:v>
                </c:pt>
                <c:pt idx="1503">
                  <c:v>11.201499999999999</c:v>
                </c:pt>
                <c:pt idx="1504">
                  <c:v>11.201499999999999</c:v>
                </c:pt>
                <c:pt idx="1505">
                  <c:v>10.432499999999999</c:v>
                </c:pt>
                <c:pt idx="1506">
                  <c:v>10.621499999999999</c:v>
                </c:pt>
                <c:pt idx="1507">
                  <c:v>10.685</c:v>
                </c:pt>
                <c:pt idx="1508">
                  <c:v>10.685</c:v>
                </c:pt>
                <c:pt idx="1509">
                  <c:v>10.457000000000001</c:v>
                </c:pt>
                <c:pt idx="1510">
                  <c:v>10.1135</c:v>
                </c:pt>
                <c:pt idx="1511">
                  <c:v>10.0565</c:v>
                </c:pt>
                <c:pt idx="1512">
                  <c:v>10.2315</c:v>
                </c:pt>
                <c:pt idx="1513">
                  <c:v>10.214</c:v>
                </c:pt>
                <c:pt idx="1514">
                  <c:v>10.087</c:v>
                </c:pt>
                <c:pt idx="1515">
                  <c:v>10.1075</c:v>
                </c:pt>
                <c:pt idx="1516">
                  <c:v>10.273999999999999</c:v>
                </c:pt>
                <c:pt idx="1517">
                  <c:v>10.423500000000001</c:v>
                </c:pt>
                <c:pt idx="1518">
                  <c:v>10.2065</c:v>
                </c:pt>
                <c:pt idx="1519">
                  <c:v>10.202500000000001</c:v>
                </c:pt>
                <c:pt idx="1520">
                  <c:v>10.144500000000001</c:v>
                </c:pt>
                <c:pt idx="1521">
                  <c:v>10.2255</c:v>
                </c:pt>
                <c:pt idx="1522">
                  <c:v>10.102499999999999</c:v>
                </c:pt>
                <c:pt idx="1523">
                  <c:v>10.102499999999999</c:v>
                </c:pt>
                <c:pt idx="1524">
                  <c:v>10.112500000000001</c:v>
                </c:pt>
                <c:pt idx="1525">
                  <c:v>10.163500000000001</c:v>
                </c:pt>
                <c:pt idx="1526">
                  <c:v>10.2905</c:v>
                </c:pt>
                <c:pt idx="1527">
                  <c:v>10.278499999999999</c:v>
                </c:pt>
                <c:pt idx="1528">
                  <c:v>10.378500000000001</c:v>
                </c:pt>
                <c:pt idx="1529">
                  <c:v>10.378500000000001</c:v>
                </c:pt>
                <c:pt idx="1530">
                  <c:v>10.5215</c:v>
                </c:pt>
                <c:pt idx="1531">
                  <c:v>10.4305</c:v>
                </c:pt>
                <c:pt idx="1532">
                  <c:v>10.4305</c:v>
                </c:pt>
                <c:pt idx="1533">
                  <c:v>10.0785</c:v>
                </c:pt>
                <c:pt idx="1534">
                  <c:v>10.0785</c:v>
                </c:pt>
                <c:pt idx="1535">
                  <c:v>10.092499999999999</c:v>
                </c:pt>
                <c:pt idx="1536">
                  <c:v>10.047499999999999</c:v>
                </c:pt>
                <c:pt idx="1537">
                  <c:v>10.047499999999999</c:v>
                </c:pt>
                <c:pt idx="1538">
                  <c:v>9.9324999999999992</c:v>
                </c:pt>
                <c:pt idx="1539">
                  <c:v>10.134499999999999</c:v>
                </c:pt>
                <c:pt idx="1540">
                  <c:v>10.0585</c:v>
                </c:pt>
                <c:pt idx="1541">
                  <c:v>10.061500000000001</c:v>
                </c:pt>
                <c:pt idx="1542">
                  <c:v>9.9875000000000007</c:v>
                </c:pt>
                <c:pt idx="1543">
                  <c:v>9.9045000000000005</c:v>
                </c:pt>
                <c:pt idx="1544">
                  <c:v>9.9454999999999991</c:v>
                </c:pt>
                <c:pt idx="1545">
                  <c:v>10.016500000000001</c:v>
                </c:pt>
                <c:pt idx="1546">
                  <c:v>10.121499999999999</c:v>
                </c:pt>
                <c:pt idx="1547">
                  <c:v>9.9685000000000006</c:v>
                </c:pt>
                <c:pt idx="1548">
                  <c:v>10.0505</c:v>
                </c:pt>
                <c:pt idx="1549">
                  <c:v>10.1425</c:v>
                </c:pt>
                <c:pt idx="1550">
                  <c:v>10.1235</c:v>
                </c:pt>
                <c:pt idx="1551">
                  <c:v>9.9815000000000005</c:v>
                </c:pt>
                <c:pt idx="1552">
                  <c:v>9.8004999999999995</c:v>
                </c:pt>
                <c:pt idx="1553">
                  <c:v>9.6954999999999991</c:v>
                </c:pt>
                <c:pt idx="1554">
                  <c:v>9.6295000000000002</c:v>
                </c:pt>
                <c:pt idx="1555">
                  <c:v>9.6914999999999996</c:v>
                </c:pt>
                <c:pt idx="1556">
                  <c:v>9.6195000000000004</c:v>
                </c:pt>
                <c:pt idx="1557">
                  <c:v>9.4425000000000008</c:v>
                </c:pt>
                <c:pt idx="1558">
                  <c:v>9.3785000000000007</c:v>
                </c:pt>
                <c:pt idx="1559">
                  <c:v>9.4060000000000006</c:v>
                </c:pt>
                <c:pt idx="1560">
                  <c:v>9.4060000000000006</c:v>
                </c:pt>
                <c:pt idx="1561">
                  <c:v>9.4375</c:v>
                </c:pt>
                <c:pt idx="1562">
                  <c:v>9.2665000000000006</c:v>
                </c:pt>
                <c:pt idx="1563">
                  <c:v>9.2464999999999993</c:v>
                </c:pt>
                <c:pt idx="1564">
                  <c:v>9.2765000000000004</c:v>
                </c:pt>
                <c:pt idx="1565">
                  <c:v>9.2765000000000004</c:v>
                </c:pt>
                <c:pt idx="1566">
                  <c:v>9.9715000000000007</c:v>
                </c:pt>
                <c:pt idx="1567">
                  <c:v>9.1434999999999995</c:v>
                </c:pt>
                <c:pt idx="1568">
                  <c:v>9.1265000000000001</c:v>
                </c:pt>
                <c:pt idx="1569">
                  <c:v>9.1555</c:v>
                </c:pt>
                <c:pt idx="1570">
                  <c:v>9.1675000000000004</c:v>
                </c:pt>
                <c:pt idx="1571">
                  <c:v>9.1464999999999996</c:v>
                </c:pt>
                <c:pt idx="1572">
                  <c:v>9.2385000000000002</c:v>
                </c:pt>
                <c:pt idx="1573">
                  <c:v>9.2035</c:v>
                </c:pt>
                <c:pt idx="1574">
                  <c:v>9.1575000000000006</c:v>
                </c:pt>
                <c:pt idx="1575">
                  <c:v>9.2535000000000007</c:v>
                </c:pt>
                <c:pt idx="1576">
                  <c:v>9.2654999999999994</c:v>
                </c:pt>
                <c:pt idx="1577">
                  <c:v>9.2040000000000006</c:v>
                </c:pt>
                <c:pt idx="1578">
                  <c:v>9.1144999999999996</c:v>
                </c:pt>
                <c:pt idx="1579">
                  <c:v>9.1144999999999996</c:v>
                </c:pt>
                <c:pt idx="1580">
                  <c:v>9.1270000000000007</c:v>
                </c:pt>
                <c:pt idx="1581">
                  <c:v>8.9979999999999993</c:v>
                </c:pt>
                <c:pt idx="1582">
                  <c:v>9.1280000000000001</c:v>
                </c:pt>
                <c:pt idx="1583">
                  <c:v>9.1014999999999997</c:v>
                </c:pt>
                <c:pt idx="1584">
                  <c:v>9.1295000000000002</c:v>
                </c:pt>
                <c:pt idx="1585">
                  <c:v>9.0395000000000003</c:v>
                </c:pt>
                <c:pt idx="1586">
                  <c:v>9.0525000000000002</c:v>
                </c:pt>
                <c:pt idx="1587">
                  <c:v>8.9145000000000003</c:v>
                </c:pt>
                <c:pt idx="1588">
                  <c:v>8.7524999999999995</c:v>
                </c:pt>
                <c:pt idx="1589">
                  <c:v>8.7925000000000004</c:v>
                </c:pt>
                <c:pt idx="1590">
                  <c:v>8.8364999999999991</c:v>
                </c:pt>
                <c:pt idx="1591">
                  <c:v>8.9124999999999996</c:v>
                </c:pt>
                <c:pt idx="1592">
                  <c:v>9.0175000000000001</c:v>
                </c:pt>
                <c:pt idx="1593">
                  <c:v>9.0835000000000008</c:v>
                </c:pt>
                <c:pt idx="1594">
                  <c:v>9.0794999999999995</c:v>
                </c:pt>
                <c:pt idx="1595">
                  <c:v>9.0024999999999995</c:v>
                </c:pt>
                <c:pt idx="1596">
                  <c:v>8.9510000000000005</c:v>
                </c:pt>
                <c:pt idx="1597">
                  <c:v>8.8294999999999995</c:v>
                </c:pt>
                <c:pt idx="1598">
                  <c:v>8.82</c:v>
                </c:pt>
                <c:pt idx="1599">
                  <c:v>8.82</c:v>
                </c:pt>
                <c:pt idx="1600">
                  <c:v>8.9254999999999995</c:v>
                </c:pt>
                <c:pt idx="1601">
                  <c:v>8.9589999999999996</c:v>
                </c:pt>
                <c:pt idx="1602">
                  <c:v>8.9954999999999998</c:v>
                </c:pt>
                <c:pt idx="1603">
                  <c:v>8.9785000000000004</c:v>
                </c:pt>
                <c:pt idx="1604">
                  <c:v>9.0265000000000004</c:v>
                </c:pt>
                <c:pt idx="1605">
                  <c:v>9.0045000000000002</c:v>
                </c:pt>
                <c:pt idx="1606">
                  <c:v>8.9855</c:v>
                </c:pt>
                <c:pt idx="1607">
                  <c:v>9.0325000000000006</c:v>
                </c:pt>
                <c:pt idx="1608">
                  <c:v>9.0344999999999995</c:v>
                </c:pt>
                <c:pt idx="1609">
                  <c:v>9.0344999999999995</c:v>
                </c:pt>
                <c:pt idx="1610">
                  <c:v>9.0344999999999995</c:v>
                </c:pt>
                <c:pt idx="1611">
                  <c:v>9.0685000000000002</c:v>
                </c:pt>
                <c:pt idx="1612">
                  <c:v>9.0815000000000001</c:v>
                </c:pt>
                <c:pt idx="1613">
                  <c:v>9.0295000000000005</c:v>
                </c:pt>
                <c:pt idx="1614">
                  <c:v>8.9324999999999992</c:v>
                </c:pt>
                <c:pt idx="1615">
                  <c:v>8.9365000000000006</c:v>
                </c:pt>
                <c:pt idx="1616">
                  <c:v>8.7780000000000005</c:v>
                </c:pt>
                <c:pt idx="1617">
                  <c:v>8.8584999999999994</c:v>
                </c:pt>
                <c:pt idx="1618">
                  <c:v>8.859</c:v>
                </c:pt>
                <c:pt idx="1619">
                  <c:v>8.8360000000000003</c:v>
                </c:pt>
                <c:pt idx="1620">
                  <c:v>8.81</c:v>
                </c:pt>
                <c:pt idx="1621">
                  <c:v>8.7134999999999998</c:v>
                </c:pt>
                <c:pt idx="1622">
                  <c:v>8.8390000000000004</c:v>
                </c:pt>
                <c:pt idx="1623">
                  <c:v>9.0585000000000004</c:v>
                </c:pt>
                <c:pt idx="1624">
                  <c:v>8.9484999999999992</c:v>
                </c:pt>
                <c:pt idx="1625">
                  <c:v>9.0794999999999995</c:v>
                </c:pt>
                <c:pt idx="1626">
                  <c:v>9.3025000000000002</c:v>
                </c:pt>
                <c:pt idx="1627">
                  <c:v>8.9465000000000003</c:v>
                </c:pt>
                <c:pt idx="1628">
                  <c:v>9.0289999999999999</c:v>
                </c:pt>
                <c:pt idx="1629">
                  <c:v>8.9474999999999998</c:v>
                </c:pt>
                <c:pt idx="1630">
                  <c:v>8.8985000000000003</c:v>
                </c:pt>
                <c:pt idx="1631">
                  <c:v>9.0175000000000001</c:v>
                </c:pt>
                <c:pt idx="1632">
                  <c:v>8.9425000000000008</c:v>
                </c:pt>
                <c:pt idx="1633">
                  <c:v>8.9444999999999997</c:v>
                </c:pt>
                <c:pt idx="1634">
                  <c:v>8.9964999999999993</c:v>
                </c:pt>
                <c:pt idx="1635">
                  <c:v>9.0084999999999997</c:v>
                </c:pt>
                <c:pt idx="1636">
                  <c:v>8.9715000000000007</c:v>
                </c:pt>
                <c:pt idx="1637">
                  <c:v>8.9295000000000009</c:v>
                </c:pt>
                <c:pt idx="1638">
                  <c:v>9.0075000000000003</c:v>
                </c:pt>
                <c:pt idx="1639">
                  <c:v>8.8785000000000007</c:v>
                </c:pt>
                <c:pt idx="1640">
                  <c:v>9.0109999999999992</c:v>
                </c:pt>
                <c:pt idx="1641">
                  <c:v>9.0815000000000001</c:v>
                </c:pt>
                <c:pt idx="1642">
                  <c:v>9.0154999999999994</c:v>
                </c:pt>
                <c:pt idx="1643">
                  <c:v>9.0154999999999994</c:v>
                </c:pt>
                <c:pt idx="1644">
                  <c:v>9.07</c:v>
                </c:pt>
                <c:pt idx="1645">
                  <c:v>8.9369999999999994</c:v>
                </c:pt>
                <c:pt idx="1646">
                  <c:v>8.9984999999999999</c:v>
                </c:pt>
                <c:pt idx="1647">
                  <c:v>9.0195000000000007</c:v>
                </c:pt>
                <c:pt idx="1648">
                  <c:v>8.9975000000000005</c:v>
                </c:pt>
                <c:pt idx="1649">
                  <c:v>9.0024999999999995</c:v>
                </c:pt>
                <c:pt idx="1650">
                  <c:v>9.0259999999999998</c:v>
                </c:pt>
                <c:pt idx="1651">
                  <c:v>9.0259999999999998</c:v>
                </c:pt>
                <c:pt idx="1652">
                  <c:v>9.0625</c:v>
                </c:pt>
                <c:pt idx="1653">
                  <c:v>8.9634999999999998</c:v>
                </c:pt>
                <c:pt idx="1654">
                  <c:v>8.8934999999999995</c:v>
                </c:pt>
                <c:pt idx="1655">
                  <c:v>8.9135000000000009</c:v>
                </c:pt>
                <c:pt idx="1656">
                  <c:v>8.8505000000000003</c:v>
                </c:pt>
                <c:pt idx="1657">
                  <c:v>8.8394999999999992</c:v>
                </c:pt>
                <c:pt idx="1658">
                  <c:v>8.7840000000000007</c:v>
                </c:pt>
                <c:pt idx="1659">
                  <c:v>8.8424999999999994</c:v>
                </c:pt>
                <c:pt idx="1660">
                  <c:v>8.8085000000000004</c:v>
                </c:pt>
                <c:pt idx="1661">
                  <c:v>8.8955000000000002</c:v>
                </c:pt>
                <c:pt idx="1662">
                  <c:v>8.9674999999999994</c:v>
                </c:pt>
                <c:pt idx="1663">
                  <c:v>9.1605000000000008</c:v>
                </c:pt>
                <c:pt idx="1664">
                  <c:v>9.0685000000000002</c:v>
                </c:pt>
                <c:pt idx="1665">
                  <c:v>8.8505000000000003</c:v>
                </c:pt>
                <c:pt idx="1666">
                  <c:v>8.8484999999999996</c:v>
                </c:pt>
                <c:pt idx="1667">
                  <c:v>8.8674999999999997</c:v>
                </c:pt>
                <c:pt idx="1668">
                  <c:v>8.8855000000000004</c:v>
                </c:pt>
                <c:pt idx="1669">
                  <c:v>8.8855000000000004</c:v>
                </c:pt>
                <c:pt idx="1670">
                  <c:v>8.7174999999999994</c:v>
                </c:pt>
                <c:pt idx="1671">
                  <c:v>8.5670000000000002</c:v>
                </c:pt>
                <c:pt idx="1672">
                  <c:v>8.5135000000000005</c:v>
                </c:pt>
                <c:pt idx="1673">
                  <c:v>8.5365000000000002</c:v>
                </c:pt>
                <c:pt idx="1674">
                  <c:v>8.3844999999999992</c:v>
                </c:pt>
                <c:pt idx="1675">
                  <c:v>8.2294999999999998</c:v>
                </c:pt>
                <c:pt idx="1676">
                  <c:v>8.3554999999999993</c:v>
                </c:pt>
                <c:pt idx="1677">
                  <c:v>8.2680000000000007</c:v>
                </c:pt>
                <c:pt idx="1678">
                  <c:v>8.2104999999999997</c:v>
                </c:pt>
                <c:pt idx="1679">
                  <c:v>8.2095000000000002</c:v>
                </c:pt>
                <c:pt idx="1680">
                  <c:v>8.0625</c:v>
                </c:pt>
                <c:pt idx="1681">
                  <c:v>8.1020000000000003</c:v>
                </c:pt>
                <c:pt idx="1682">
                  <c:v>7.6005000000000003</c:v>
                </c:pt>
                <c:pt idx="1683">
                  <c:v>7.9805000000000001</c:v>
                </c:pt>
                <c:pt idx="1684">
                  <c:v>8.0239999999999991</c:v>
                </c:pt>
                <c:pt idx="1685">
                  <c:v>8.0169999999999995</c:v>
                </c:pt>
                <c:pt idx="1686">
                  <c:v>7.8849999999999998</c:v>
                </c:pt>
                <c:pt idx="1687">
                  <c:v>7.8849999999999998</c:v>
                </c:pt>
                <c:pt idx="1688">
                  <c:v>7.7054999999999998</c:v>
                </c:pt>
                <c:pt idx="1689">
                  <c:v>7.7160000000000002</c:v>
                </c:pt>
                <c:pt idx="1690">
                  <c:v>7.7270000000000003</c:v>
                </c:pt>
                <c:pt idx="1691">
                  <c:v>7.6459999999999999</c:v>
                </c:pt>
                <c:pt idx="1692">
                  <c:v>7.6555</c:v>
                </c:pt>
                <c:pt idx="1693">
                  <c:v>7.5350000000000001</c:v>
                </c:pt>
                <c:pt idx="1694">
                  <c:v>7.3520000000000003</c:v>
                </c:pt>
                <c:pt idx="1695">
                  <c:v>7.3380000000000001</c:v>
                </c:pt>
                <c:pt idx="1696">
                  <c:v>7.3049999999999997</c:v>
                </c:pt>
                <c:pt idx="1697">
                  <c:v>7.3049999999999997</c:v>
                </c:pt>
                <c:pt idx="1698">
                  <c:v>7.4039999999999999</c:v>
                </c:pt>
                <c:pt idx="1699">
                  <c:v>7.4394999999999998</c:v>
                </c:pt>
                <c:pt idx="1700">
                  <c:v>7.3319999999999999</c:v>
                </c:pt>
                <c:pt idx="1701">
                  <c:v>7.3019999999999996</c:v>
                </c:pt>
                <c:pt idx="1702">
                  <c:v>7.25</c:v>
                </c:pt>
                <c:pt idx="1703">
                  <c:v>7.2640000000000002</c:v>
                </c:pt>
                <c:pt idx="1704">
                  <c:v>7.3324999999999996</c:v>
                </c:pt>
                <c:pt idx="1705">
                  <c:v>7.3295000000000003</c:v>
                </c:pt>
                <c:pt idx="1706">
                  <c:v>7.3535000000000004</c:v>
                </c:pt>
                <c:pt idx="1707">
                  <c:v>7.3490000000000002</c:v>
                </c:pt>
                <c:pt idx="1708">
                  <c:v>7.3244999999999996</c:v>
                </c:pt>
                <c:pt idx="1709">
                  <c:v>7.3525</c:v>
                </c:pt>
                <c:pt idx="1710">
                  <c:v>7.2965</c:v>
                </c:pt>
                <c:pt idx="1711">
                  <c:v>7.28</c:v>
                </c:pt>
                <c:pt idx="1712">
                  <c:v>7.2720000000000002</c:v>
                </c:pt>
                <c:pt idx="1713">
                  <c:v>7.2510000000000003</c:v>
                </c:pt>
                <c:pt idx="1714">
                  <c:v>7.2690000000000001</c:v>
                </c:pt>
                <c:pt idx="1715">
                  <c:v>7.2554999999999996</c:v>
                </c:pt>
                <c:pt idx="1716">
                  <c:v>7.3005000000000004</c:v>
                </c:pt>
                <c:pt idx="1717">
                  <c:v>7.3244999999999996</c:v>
                </c:pt>
                <c:pt idx="1718">
                  <c:v>7.2965</c:v>
                </c:pt>
                <c:pt idx="1719">
                  <c:v>7.3185000000000002</c:v>
                </c:pt>
                <c:pt idx="1720">
                  <c:v>7.2954999999999997</c:v>
                </c:pt>
                <c:pt idx="1721">
                  <c:v>7.2154999999999996</c:v>
                </c:pt>
                <c:pt idx="1722">
                  <c:v>7.1665000000000001</c:v>
                </c:pt>
                <c:pt idx="1723">
                  <c:v>7.1849999999999996</c:v>
                </c:pt>
                <c:pt idx="1724">
                  <c:v>7.2729999999999997</c:v>
                </c:pt>
                <c:pt idx="1725">
                  <c:v>7.2255000000000003</c:v>
                </c:pt>
                <c:pt idx="1726">
                  <c:v>7.2934999999999999</c:v>
                </c:pt>
                <c:pt idx="1727">
                  <c:v>7.2805</c:v>
                </c:pt>
                <c:pt idx="1728">
                  <c:v>7.2380000000000004</c:v>
                </c:pt>
                <c:pt idx="1729">
                  <c:v>7.335</c:v>
                </c:pt>
                <c:pt idx="1730">
                  <c:v>7.383</c:v>
                </c:pt>
                <c:pt idx="1731">
                  <c:v>7.3079999999999998</c:v>
                </c:pt>
                <c:pt idx="1732">
                  <c:v>7.2774999999999999</c:v>
                </c:pt>
                <c:pt idx="1733">
                  <c:v>7.3235000000000001</c:v>
                </c:pt>
                <c:pt idx="1734">
                  <c:v>7.3280000000000003</c:v>
                </c:pt>
                <c:pt idx="1735">
                  <c:v>7.4335000000000004</c:v>
                </c:pt>
                <c:pt idx="1736">
                  <c:v>7.5984999999999996</c:v>
                </c:pt>
                <c:pt idx="1737">
                  <c:v>7.6139999999999999</c:v>
                </c:pt>
                <c:pt idx="1738">
                  <c:v>7.5065</c:v>
                </c:pt>
                <c:pt idx="1739">
                  <c:v>7.5065</c:v>
                </c:pt>
                <c:pt idx="1740">
                  <c:v>7.4355000000000002</c:v>
                </c:pt>
                <c:pt idx="1741">
                  <c:v>7.375</c:v>
                </c:pt>
                <c:pt idx="1742">
                  <c:v>7.375</c:v>
                </c:pt>
                <c:pt idx="1743">
                  <c:v>7.4080000000000004</c:v>
                </c:pt>
                <c:pt idx="1744">
                  <c:v>7.351</c:v>
                </c:pt>
                <c:pt idx="1745">
                  <c:v>7.3905000000000003</c:v>
                </c:pt>
                <c:pt idx="1746">
                  <c:v>7.3869999999999996</c:v>
                </c:pt>
                <c:pt idx="1747">
                  <c:v>7.3135000000000003</c:v>
                </c:pt>
                <c:pt idx="1748">
                  <c:v>7.4210000000000003</c:v>
                </c:pt>
                <c:pt idx="1749">
                  <c:v>7.351</c:v>
                </c:pt>
                <c:pt idx="1750">
                  <c:v>7.2160000000000002</c:v>
                </c:pt>
                <c:pt idx="1751">
                  <c:v>7.2220000000000004</c:v>
                </c:pt>
                <c:pt idx="1752">
                  <c:v>7.2119999999999997</c:v>
                </c:pt>
                <c:pt idx="1753">
                  <c:v>7.0880000000000001</c:v>
                </c:pt>
                <c:pt idx="1754">
                  <c:v>7.1315</c:v>
                </c:pt>
                <c:pt idx="1755">
                  <c:v>7.2279999999999998</c:v>
                </c:pt>
                <c:pt idx="1756">
                  <c:v>7.1760000000000002</c:v>
                </c:pt>
                <c:pt idx="1757">
                  <c:v>7.0834999999999999</c:v>
                </c:pt>
                <c:pt idx="1758">
                  <c:v>7.1559999999999997</c:v>
                </c:pt>
                <c:pt idx="1759">
                  <c:v>7.1135000000000002</c:v>
                </c:pt>
                <c:pt idx="1760">
                  <c:v>7.1459999999999999</c:v>
                </c:pt>
                <c:pt idx="1761">
                  <c:v>7.0765000000000002</c:v>
                </c:pt>
                <c:pt idx="1762">
                  <c:v>7.0594999999999999</c:v>
                </c:pt>
                <c:pt idx="1763">
                  <c:v>7.0410000000000004</c:v>
                </c:pt>
                <c:pt idx="1764">
                  <c:v>7.1020000000000003</c:v>
                </c:pt>
                <c:pt idx="1765">
                  <c:v>7.0185000000000004</c:v>
                </c:pt>
                <c:pt idx="1766">
                  <c:v>6.9344999999999999</c:v>
                </c:pt>
                <c:pt idx="1767">
                  <c:v>6.9480000000000004</c:v>
                </c:pt>
                <c:pt idx="1768">
                  <c:v>6.6529999999999996</c:v>
                </c:pt>
                <c:pt idx="1769">
                  <c:v>6.6529999999999996</c:v>
                </c:pt>
                <c:pt idx="1770">
                  <c:v>6.8395000000000001</c:v>
                </c:pt>
                <c:pt idx="1771">
                  <c:v>6.7285000000000004</c:v>
                </c:pt>
                <c:pt idx="1772">
                  <c:v>6.6660000000000004</c:v>
                </c:pt>
                <c:pt idx="1773">
                  <c:v>6.6630000000000003</c:v>
                </c:pt>
                <c:pt idx="1774">
                  <c:v>6.6615000000000002</c:v>
                </c:pt>
                <c:pt idx="1775">
                  <c:v>6.71</c:v>
                </c:pt>
                <c:pt idx="1776">
                  <c:v>6.6619999999999999</c:v>
                </c:pt>
                <c:pt idx="1777">
                  <c:v>6.6805000000000003</c:v>
                </c:pt>
                <c:pt idx="1778">
                  <c:v>6.5960000000000001</c:v>
                </c:pt>
                <c:pt idx="1779">
                  <c:v>6.5890000000000004</c:v>
                </c:pt>
                <c:pt idx="1780">
                  <c:v>6.6109999999999998</c:v>
                </c:pt>
                <c:pt idx="1781">
                  <c:v>6.5839999999999996</c:v>
                </c:pt>
                <c:pt idx="1782">
                  <c:v>6.5650000000000004</c:v>
                </c:pt>
                <c:pt idx="1783">
                  <c:v>6.5274999999999999</c:v>
                </c:pt>
                <c:pt idx="1784">
                  <c:v>6.5069999999999997</c:v>
                </c:pt>
                <c:pt idx="1785">
                  <c:v>6.5090000000000003</c:v>
                </c:pt>
                <c:pt idx="1786">
                  <c:v>6.5309999999999997</c:v>
                </c:pt>
                <c:pt idx="1787">
                  <c:v>6.7350000000000003</c:v>
                </c:pt>
                <c:pt idx="1788">
                  <c:v>6.7530000000000001</c:v>
                </c:pt>
                <c:pt idx="1789">
                  <c:v>6.7530000000000001</c:v>
                </c:pt>
                <c:pt idx="1790">
                  <c:v>6.7895000000000003</c:v>
                </c:pt>
                <c:pt idx="1791">
                  <c:v>6.8075000000000001</c:v>
                </c:pt>
                <c:pt idx="1792">
                  <c:v>6.8</c:v>
                </c:pt>
                <c:pt idx="1793">
                  <c:v>6.8</c:v>
                </c:pt>
                <c:pt idx="1794">
                  <c:v>6.8025000000000002</c:v>
                </c:pt>
                <c:pt idx="1795">
                  <c:v>6.8460000000000001</c:v>
                </c:pt>
                <c:pt idx="1796">
                  <c:v>6.8754999999999997</c:v>
                </c:pt>
                <c:pt idx="1797">
                  <c:v>6.9474999999999998</c:v>
                </c:pt>
                <c:pt idx="1798">
                  <c:v>6.9029999999999996</c:v>
                </c:pt>
                <c:pt idx="1799">
                  <c:v>6.9444999999999997</c:v>
                </c:pt>
                <c:pt idx="1800">
                  <c:v>7.0145</c:v>
                </c:pt>
                <c:pt idx="1801">
                  <c:v>7.1085000000000003</c:v>
                </c:pt>
                <c:pt idx="1802">
                  <c:v>7.1085000000000003</c:v>
                </c:pt>
                <c:pt idx="1803">
                  <c:v>7.0579999999999998</c:v>
                </c:pt>
                <c:pt idx="1804">
                  <c:v>7.0129999999999999</c:v>
                </c:pt>
                <c:pt idx="1805">
                  <c:v>6.9474999999999998</c:v>
                </c:pt>
                <c:pt idx="1806">
                  <c:v>6.9089999999999998</c:v>
                </c:pt>
                <c:pt idx="1807">
                  <c:v>6.9255000000000004</c:v>
                </c:pt>
                <c:pt idx="1808">
                  <c:v>6.7690000000000001</c:v>
                </c:pt>
                <c:pt idx="1809">
                  <c:v>6.89</c:v>
                </c:pt>
                <c:pt idx="1810">
                  <c:v>6.8650000000000002</c:v>
                </c:pt>
                <c:pt idx="1811">
                  <c:v>6.8665000000000003</c:v>
                </c:pt>
                <c:pt idx="1812">
                  <c:v>6.8620000000000001</c:v>
                </c:pt>
                <c:pt idx="1813">
                  <c:v>6.8719999999999999</c:v>
                </c:pt>
                <c:pt idx="1814">
                  <c:v>6.907</c:v>
                </c:pt>
                <c:pt idx="1815">
                  <c:v>7.0869999999999997</c:v>
                </c:pt>
                <c:pt idx="1816">
                  <c:v>7.1005000000000003</c:v>
                </c:pt>
                <c:pt idx="1817">
                  <c:v>7.1509999999999998</c:v>
                </c:pt>
                <c:pt idx="1818">
                  <c:v>7.1475</c:v>
                </c:pt>
                <c:pt idx="1819">
                  <c:v>7.0510000000000002</c:v>
                </c:pt>
                <c:pt idx="1820">
                  <c:v>7.0629999999999997</c:v>
                </c:pt>
                <c:pt idx="1821">
                  <c:v>7.0629999999999997</c:v>
                </c:pt>
                <c:pt idx="1822">
                  <c:v>7.0865</c:v>
                </c:pt>
                <c:pt idx="1823">
                  <c:v>6.9474999999999998</c:v>
                </c:pt>
                <c:pt idx="1824">
                  <c:v>6.859</c:v>
                </c:pt>
                <c:pt idx="1825">
                  <c:v>#N/A</c:v>
                </c:pt>
                <c:pt idx="1826">
                  <c:v>#N/A</c:v>
                </c:pt>
                <c:pt idx="1827">
                  <c:v>#N/A</c:v>
                </c:pt>
                <c:pt idx="1828">
                  <c:v>6.8559999999999999</c:v>
                </c:pt>
                <c:pt idx="1829">
                  <c:v>6.6390000000000002</c:v>
                </c:pt>
                <c:pt idx="1830">
                  <c:v>6.6390000000000002</c:v>
                </c:pt>
                <c:pt idx="1831">
                  <c:v>6.7225000000000001</c:v>
                </c:pt>
                <c:pt idx="1832">
                  <c:v>6.6230000000000002</c:v>
                </c:pt>
                <c:pt idx="1833">
                  <c:v>6.6234999999999999</c:v>
                </c:pt>
                <c:pt idx="1834">
                  <c:v>6.6639999999999997</c:v>
                </c:pt>
                <c:pt idx="1835">
                  <c:v>6.6459999999999999</c:v>
                </c:pt>
                <c:pt idx="1836">
                  <c:v>6.6790000000000003</c:v>
                </c:pt>
                <c:pt idx="1837">
                  <c:v>6.6580000000000004</c:v>
                </c:pt>
                <c:pt idx="1838">
                  <c:v>6.6970000000000001</c:v>
                </c:pt>
                <c:pt idx="1839">
                  <c:v>6.6970000000000001</c:v>
                </c:pt>
                <c:pt idx="1840">
                  <c:v>6.6879999999999997</c:v>
                </c:pt>
                <c:pt idx="1841">
                  <c:v>6.6515000000000004</c:v>
                </c:pt>
                <c:pt idx="1842">
                  <c:v>6.6094999999999997</c:v>
                </c:pt>
                <c:pt idx="1843">
                  <c:v>6.5895000000000001</c:v>
                </c:pt>
                <c:pt idx="1844">
                  <c:v>6.6195000000000004</c:v>
                </c:pt>
                <c:pt idx="1845">
                  <c:v>6.5529999999999999</c:v>
                </c:pt>
                <c:pt idx="1846">
                  <c:v>6.5594999999999999</c:v>
                </c:pt>
                <c:pt idx="1847">
                  <c:v>6.5495000000000001</c:v>
                </c:pt>
                <c:pt idx="1848">
                  <c:v>6.5865</c:v>
                </c:pt>
                <c:pt idx="1849">
                  <c:v>6.532</c:v>
                </c:pt>
                <c:pt idx="1850">
                  <c:v>6.4880000000000004</c:v>
                </c:pt>
                <c:pt idx="1851">
                  <c:v>6.3665000000000003</c:v>
                </c:pt>
                <c:pt idx="1852">
                  <c:v>6.4530000000000003</c:v>
                </c:pt>
                <c:pt idx="1853">
                  <c:v>6.4370000000000003</c:v>
                </c:pt>
                <c:pt idx="1854">
                  <c:v>6.4874999999999998</c:v>
                </c:pt>
                <c:pt idx="1855">
                  <c:v>6.3914999999999997</c:v>
                </c:pt>
                <c:pt idx="1856">
                  <c:v>6.3479999999999999</c:v>
                </c:pt>
                <c:pt idx="1857">
                  <c:v>6.3479999999999999</c:v>
                </c:pt>
                <c:pt idx="1858">
                  <c:v>6.3339999999999996</c:v>
                </c:pt>
                <c:pt idx="1859">
                  <c:v>6.3339999999999996</c:v>
                </c:pt>
                <c:pt idx="1860">
                  <c:v>6.3449999999999998</c:v>
                </c:pt>
                <c:pt idx="1861">
                  <c:v>6.319</c:v>
                </c:pt>
                <c:pt idx="1862">
                  <c:v>6.5155000000000003</c:v>
                </c:pt>
                <c:pt idx="1863">
                  <c:v>6.4554999999999998</c:v>
                </c:pt>
                <c:pt idx="1864">
                  <c:v>6.4554999999999998</c:v>
                </c:pt>
                <c:pt idx="1865">
                  <c:v>6.4554999999999998</c:v>
                </c:pt>
                <c:pt idx="1866">
                  <c:v>6.57</c:v>
                </c:pt>
                <c:pt idx="1867">
                  <c:v>6.5534999999999997</c:v>
                </c:pt>
                <c:pt idx="1868">
                  <c:v>6.6375000000000002</c:v>
                </c:pt>
                <c:pt idx="1869">
                  <c:v>6.4785000000000004</c:v>
                </c:pt>
                <c:pt idx="1870">
                  <c:v>6.4649999999999999</c:v>
                </c:pt>
                <c:pt idx="1871">
                  <c:v>6.4775</c:v>
                </c:pt>
                <c:pt idx="1872">
                  <c:v>6.5209999999999999</c:v>
                </c:pt>
                <c:pt idx="1873">
                  <c:v>6.6284999999999998</c:v>
                </c:pt>
                <c:pt idx="1874">
                  <c:v>6.9814999999999996</c:v>
                </c:pt>
                <c:pt idx="1875">
                  <c:v>6.883</c:v>
                </c:pt>
                <c:pt idx="1876">
                  <c:v>7.35</c:v>
                </c:pt>
                <c:pt idx="1877">
                  <c:v>8.7825000000000006</c:v>
                </c:pt>
                <c:pt idx="1878">
                  <c:v>8.3785000000000007</c:v>
                </c:pt>
                <c:pt idx="1879">
                  <c:v>8.2985000000000007</c:v>
                </c:pt>
                <c:pt idx="1880">
                  <c:v>8.2925000000000004</c:v>
                </c:pt>
                <c:pt idx="1881">
                  <c:v>8.6364999999999998</c:v>
                </c:pt>
                <c:pt idx="1882">
                  <c:v>8.8484999999999996</c:v>
                </c:pt>
                <c:pt idx="1883">
                  <c:v>8.8565000000000005</c:v>
                </c:pt>
                <c:pt idx="1884">
                  <c:v>8.7434999999999992</c:v>
                </c:pt>
                <c:pt idx="1885">
                  <c:v>8.9719999999999995</c:v>
                </c:pt>
                <c:pt idx="1886">
                  <c:v>8.4235000000000007</c:v>
                </c:pt>
                <c:pt idx="1887">
                  <c:v>7.8905000000000003</c:v>
                </c:pt>
                <c:pt idx="1888">
                  <c:v>7.7275</c:v>
                </c:pt>
                <c:pt idx="1889">
                  <c:v>7.5664999999999996</c:v>
                </c:pt>
                <c:pt idx="1890">
                  <c:v>7.5404999999999998</c:v>
                </c:pt>
                <c:pt idx="1891">
                  <c:v>7.6835000000000004</c:v>
                </c:pt>
                <c:pt idx="1892">
                  <c:v>7.8064999999999998</c:v>
                </c:pt>
                <c:pt idx="1893">
                  <c:v>7.9664999999999999</c:v>
                </c:pt>
                <c:pt idx="1894">
                  <c:v>7.9234999999999998</c:v>
                </c:pt>
                <c:pt idx="1895">
                  <c:v>7.7705000000000002</c:v>
                </c:pt>
                <c:pt idx="1896">
                  <c:v>7.5895000000000001</c:v>
                </c:pt>
                <c:pt idx="1897">
                  <c:v>7.5095000000000001</c:v>
                </c:pt>
                <c:pt idx="1898">
                  <c:v>7.5095000000000001</c:v>
                </c:pt>
                <c:pt idx="1899">
                  <c:v>7.45</c:v>
                </c:pt>
                <c:pt idx="1900">
                  <c:v>7.2465000000000002</c:v>
                </c:pt>
                <c:pt idx="1901">
                  <c:v>7.2525000000000004</c:v>
                </c:pt>
                <c:pt idx="1902">
                  <c:v>7.1260000000000003</c:v>
                </c:pt>
                <c:pt idx="1903">
                  <c:v>6.8644999999999996</c:v>
                </c:pt>
                <c:pt idx="1904">
                  <c:v>6.9085000000000001</c:v>
                </c:pt>
                <c:pt idx="1905">
                  <c:v>6.9085000000000001</c:v>
                </c:pt>
                <c:pt idx="1906">
                  <c:v>6.8274999999999997</c:v>
                </c:pt>
                <c:pt idx="1907">
                  <c:v>7.1204999999999998</c:v>
                </c:pt>
                <c:pt idx="1908">
                  <c:v>8.0504999999999995</c:v>
                </c:pt>
                <c:pt idx="1909">
                  <c:v>8.4265000000000008</c:v>
                </c:pt>
                <c:pt idx="1910">
                  <c:v>7.5715000000000003</c:v>
                </c:pt>
                <c:pt idx="1911">
                  <c:v>7.3815</c:v>
                </c:pt>
                <c:pt idx="1912">
                  <c:v>7.3484999999999996</c:v>
                </c:pt>
                <c:pt idx="1913">
                  <c:v>7.3484999999999996</c:v>
                </c:pt>
                <c:pt idx="1914">
                  <c:v>7.3955000000000002</c:v>
                </c:pt>
                <c:pt idx="1915">
                  <c:v>7.5105000000000004</c:v>
                </c:pt>
                <c:pt idx="1916">
                  <c:v>7.2645</c:v>
                </c:pt>
                <c:pt idx="1917">
                  <c:v>7.7154999999999996</c:v>
                </c:pt>
                <c:pt idx="1918">
                  <c:v>7.4865000000000004</c:v>
                </c:pt>
                <c:pt idx="1919">
                  <c:v>7.6325000000000003</c:v>
                </c:pt>
                <c:pt idx="1920">
                  <c:v>7.9435000000000002</c:v>
                </c:pt>
                <c:pt idx="1921">
                  <c:v>8.0444999999999993</c:v>
                </c:pt>
                <c:pt idx="1922">
                  <c:v>7.7904999999999998</c:v>
                </c:pt>
                <c:pt idx="1923">
                  <c:v>7.8265000000000002</c:v>
                </c:pt>
                <c:pt idx="1924">
                  <c:v>7.6795</c:v>
                </c:pt>
                <c:pt idx="1925">
                  <c:v>7.6025</c:v>
                </c:pt>
                <c:pt idx="1926">
                  <c:v>7.5525000000000002</c:v>
                </c:pt>
                <c:pt idx="1927">
                  <c:v>7.3544999999999998</c:v>
                </c:pt>
                <c:pt idx="1928">
                  <c:v>7.2744999999999997</c:v>
                </c:pt>
                <c:pt idx="1929">
                  <c:v>7.2744999999999997</c:v>
                </c:pt>
                <c:pt idx="1930">
                  <c:v>6.8935000000000004</c:v>
                </c:pt>
                <c:pt idx="1931">
                  <c:v>6.8484999999999996</c:v>
                </c:pt>
                <c:pt idx="1932">
                  <c:v>6.8964999999999996</c:v>
                </c:pt>
                <c:pt idx="1933">
                  <c:v>6.7895000000000003</c:v>
                </c:pt>
                <c:pt idx="1934">
                  <c:v>6.8215000000000003</c:v>
                </c:pt>
                <c:pt idx="1935">
                  <c:v>6.734</c:v>
                </c:pt>
                <c:pt idx="1936">
                  <c:v>6.4435000000000002</c:v>
                </c:pt>
                <c:pt idx="1937">
                  <c:v>6.6304999999999996</c:v>
                </c:pt>
                <c:pt idx="1938">
                  <c:v>6.6195000000000004</c:v>
                </c:pt>
                <c:pt idx="1939">
                  <c:v>6.6695000000000002</c:v>
                </c:pt>
                <c:pt idx="1940">
                  <c:v>6.5955000000000004</c:v>
                </c:pt>
                <c:pt idx="1941">
                  <c:v>6.3925000000000001</c:v>
                </c:pt>
                <c:pt idx="1942">
                  <c:v>6.3925000000000001</c:v>
                </c:pt>
                <c:pt idx="1943">
                  <c:v>6.5179999999999998</c:v>
                </c:pt>
                <c:pt idx="1944">
                  <c:v>6.5259999999999998</c:v>
                </c:pt>
                <c:pt idx="1945">
                  <c:v>6.6875</c:v>
                </c:pt>
                <c:pt idx="1946">
                  <c:v>6.5854999999999997</c:v>
                </c:pt>
                <c:pt idx="1947">
                  <c:v>6.8235000000000001</c:v>
                </c:pt>
                <c:pt idx="1948">
                  <c:v>6.7504999999999997</c:v>
                </c:pt>
                <c:pt idx="1949">
                  <c:v>6.9234999999999998</c:v>
                </c:pt>
                <c:pt idx="1950">
                  <c:v>6.6855000000000002</c:v>
                </c:pt>
                <c:pt idx="1951">
                  <c:v>6.8864999999999998</c:v>
                </c:pt>
                <c:pt idx="1952">
                  <c:v>6.7495000000000003</c:v>
                </c:pt>
                <c:pt idx="1953">
                  <c:v>6.7969999999999997</c:v>
                </c:pt>
                <c:pt idx="1954">
                  <c:v>6.6764999999999999</c:v>
                </c:pt>
                <c:pt idx="1955">
                  <c:v>6.7205000000000004</c:v>
                </c:pt>
                <c:pt idx="1956">
                  <c:v>#N/A</c:v>
                </c:pt>
                <c:pt idx="1957">
                  <c:v>6.5255000000000001</c:v>
                </c:pt>
                <c:pt idx="1958">
                  <c:v>6.5255000000000001</c:v>
                </c:pt>
                <c:pt idx="1959">
                  <c:v>6.3064999999999998</c:v>
                </c:pt>
                <c:pt idx="1960">
                  <c:v>6.4305000000000003</c:v>
                </c:pt>
                <c:pt idx="1961">
                  <c:v>6.4015000000000004</c:v>
                </c:pt>
                <c:pt idx="1962">
                  <c:v>6.3579999999999997</c:v>
                </c:pt>
                <c:pt idx="1963">
                  <c:v>6.2850000000000001</c:v>
                </c:pt>
                <c:pt idx="1964">
                  <c:v>6.3940000000000001</c:v>
                </c:pt>
                <c:pt idx="1965">
                  <c:v>6.3334999999999999</c:v>
                </c:pt>
                <c:pt idx="1966">
                  <c:v>6.3914999999999997</c:v>
                </c:pt>
                <c:pt idx="1967">
                  <c:v>6.3455000000000004</c:v>
                </c:pt>
                <c:pt idx="1968">
                  <c:v>6.2439999999999998</c:v>
                </c:pt>
                <c:pt idx="1969">
                  <c:v>6.266</c:v>
                </c:pt>
                <c:pt idx="1970">
                  <c:v>6.2720000000000002</c:v>
                </c:pt>
                <c:pt idx="1971">
                  <c:v>6.3564999999999996</c:v>
                </c:pt>
                <c:pt idx="1972">
                  <c:v>6.4394999999999998</c:v>
                </c:pt>
                <c:pt idx="1973">
                  <c:v>6.3410000000000002</c:v>
                </c:pt>
                <c:pt idx="1974">
                  <c:v>6.3765000000000001</c:v>
                </c:pt>
                <c:pt idx="1975">
                  <c:v>6.3985000000000003</c:v>
                </c:pt>
                <c:pt idx="1976">
                  <c:v>6.4130000000000003</c:v>
                </c:pt>
                <c:pt idx="1977">
                  <c:v>6.2835000000000001</c:v>
                </c:pt>
                <c:pt idx="1978">
                  <c:v>6.0354999999999999</c:v>
                </c:pt>
                <c:pt idx="1979">
                  <c:v>6.1405000000000003</c:v>
                </c:pt>
                <c:pt idx="1980">
                  <c:v>6.1994999999999996</c:v>
                </c:pt>
                <c:pt idx="1981">
                  <c:v>6.3135000000000003</c:v>
                </c:pt>
                <c:pt idx="1982">
                  <c:v>6.2835000000000001</c:v>
                </c:pt>
                <c:pt idx="1983">
                  <c:v>6.3890000000000002</c:v>
                </c:pt>
                <c:pt idx="1984">
                  <c:v>6.4364999999999997</c:v>
                </c:pt>
                <c:pt idx="1985">
                  <c:v>6.5625</c:v>
                </c:pt>
                <c:pt idx="1986">
                  <c:v>6.6944999999999997</c:v>
                </c:pt>
                <c:pt idx="1987">
                  <c:v>6.8410000000000002</c:v>
                </c:pt>
                <c:pt idx="1988">
                  <c:v>6.8315000000000001</c:v>
                </c:pt>
                <c:pt idx="1989">
                  <c:v>6.9645000000000001</c:v>
                </c:pt>
                <c:pt idx="1990">
                  <c:v>6.8354999999999997</c:v>
                </c:pt>
                <c:pt idx="1991">
                  <c:v>6.8125</c:v>
                </c:pt>
                <c:pt idx="1992">
                  <c:v>6.8535000000000004</c:v>
                </c:pt>
                <c:pt idx="1993">
                  <c:v>6.8094999999999999</c:v>
                </c:pt>
                <c:pt idx="1994">
                  <c:v>6.7720000000000002</c:v>
                </c:pt>
                <c:pt idx="1995">
                  <c:v>6.6764999999999999</c:v>
                </c:pt>
                <c:pt idx="1996">
                  <c:v>6.8674999999999997</c:v>
                </c:pt>
                <c:pt idx="1997">
                  <c:v>6.8724999999999996</c:v>
                </c:pt>
                <c:pt idx="1998">
                  <c:v>6.7169999999999996</c:v>
                </c:pt>
                <c:pt idx="1999">
                  <c:v>6.7614999999999998</c:v>
                </c:pt>
                <c:pt idx="2000">
                  <c:v>6.6829999999999998</c:v>
                </c:pt>
                <c:pt idx="2001">
                  <c:v>6.7244999999999999</c:v>
                </c:pt>
                <c:pt idx="2002">
                  <c:v>6.6604999999999999</c:v>
                </c:pt>
                <c:pt idx="2003">
                  <c:v>6.6044999999999998</c:v>
                </c:pt>
                <c:pt idx="2004">
                  <c:v>6.6044999999999998</c:v>
                </c:pt>
                <c:pt idx="2005">
                  <c:v>6.7084999999999999</c:v>
                </c:pt>
                <c:pt idx="2006">
                  <c:v>6.6855000000000002</c:v>
                </c:pt>
                <c:pt idx="2007">
                  <c:v>6.8804999999999996</c:v>
                </c:pt>
                <c:pt idx="2008">
                  <c:v>6.9225000000000003</c:v>
                </c:pt>
                <c:pt idx="2009">
                  <c:v>6.9104999999999999</c:v>
                </c:pt>
                <c:pt idx="2010">
                  <c:v>6.9664999999999999</c:v>
                </c:pt>
                <c:pt idx="2011">
                  <c:v>7.0415000000000001</c:v>
                </c:pt>
                <c:pt idx="2012">
                  <c:v>6.9695</c:v>
                </c:pt>
                <c:pt idx="2013">
                  <c:v>7.08</c:v>
                </c:pt>
                <c:pt idx="2014">
                  <c:v>7.1204999999999998</c:v>
                </c:pt>
                <c:pt idx="2015">
                  <c:v>7.1835000000000004</c:v>
                </c:pt>
                <c:pt idx="2016">
                  <c:v>7.2175000000000002</c:v>
                </c:pt>
                <c:pt idx="2017">
                  <c:v>7.0209999999999999</c:v>
                </c:pt>
                <c:pt idx="2018">
                  <c:v>7.1870000000000003</c:v>
                </c:pt>
                <c:pt idx="2019">
                  <c:v>7.4024999999999999</c:v>
                </c:pt>
                <c:pt idx="2020">
                  <c:v>7.3884999999999996</c:v>
                </c:pt>
                <c:pt idx="2021">
                  <c:v>7.1944999999999997</c:v>
                </c:pt>
                <c:pt idx="2022">
                  <c:v>7.2035</c:v>
                </c:pt>
                <c:pt idx="2023">
                  <c:v>7.3685</c:v>
                </c:pt>
                <c:pt idx="2024">
                  <c:v>7.1524999999999999</c:v>
                </c:pt>
                <c:pt idx="2025">
                  <c:v>7.3994999999999997</c:v>
                </c:pt>
                <c:pt idx="2026">
                  <c:v>7.3205</c:v>
                </c:pt>
                <c:pt idx="2027">
                  <c:v>7.4675000000000002</c:v>
                </c:pt>
                <c:pt idx="2028">
                  <c:v>7.4574999999999996</c:v>
                </c:pt>
                <c:pt idx="2029">
                  <c:v>7.4574999999999996</c:v>
                </c:pt>
                <c:pt idx="2030">
                  <c:v>7.4135</c:v>
                </c:pt>
                <c:pt idx="2031">
                  <c:v>7.3724999999999996</c:v>
                </c:pt>
                <c:pt idx="2032">
                  <c:v>7.4435000000000002</c:v>
                </c:pt>
                <c:pt idx="2033">
                  <c:v>7.5025000000000004</c:v>
                </c:pt>
                <c:pt idx="2034">
                  <c:v>7.4584999999999999</c:v>
                </c:pt>
                <c:pt idx="2035">
                  <c:v>7.2015000000000002</c:v>
                </c:pt>
                <c:pt idx="2036">
                  <c:v>7.2445000000000004</c:v>
                </c:pt>
                <c:pt idx="2037">
                  <c:v>7.3414999999999999</c:v>
                </c:pt>
                <c:pt idx="2038">
                  <c:v>7.4705000000000004</c:v>
                </c:pt>
                <c:pt idx="2039">
                  <c:v>7.4314999999999998</c:v>
                </c:pt>
                <c:pt idx="2040">
                  <c:v>7.5084999999999997</c:v>
                </c:pt>
                <c:pt idx="2041">
                  <c:v>7.3935000000000004</c:v>
                </c:pt>
                <c:pt idx="2042">
                  <c:v>7.3354999999999997</c:v>
                </c:pt>
                <c:pt idx="2043">
                  <c:v>7.4474999999999998</c:v>
                </c:pt>
                <c:pt idx="2044">
                  <c:v>7.4474999999999998</c:v>
                </c:pt>
                <c:pt idx="2045">
                  <c:v>7.5170000000000003</c:v>
                </c:pt>
                <c:pt idx="2046">
                  <c:v>7.3925000000000001</c:v>
                </c:pt>
                <c:pt idx="2047">
                  <c:v>7.2374999999999998</c:v>
                </c:pt>
                <c:pt idx="2048">
                  <c:v>7.0735000000000001</c:v>
                </c:pt>
                <c:pt idx="2049">
                  <c:v>7.0225</c:v>
                </c:pt>
                <c:pt idx="2050">
                  <c:v>7.2035</c:v>
                </c:pt>
                <c:pt idx="2051">
                  <c:v>7.2035</c:v>
                </c:pt>
                <c:pt idx="2052">
                  <c:v>7.4160000000000004</c:v>
                </c:pt>
                <c:pt idx="2053">
                  <c:v>7.2975000000000003</c:v>
                </c:pt>
                <c:pt idx="2054">
                  <c:v>7.3535000000000004</c:v>
                </c:pt>
                <c:pt idx="2055">
                  <c:v>7.2424999999999997</c:v>
                </c:pt>
                <c:pt idx="2056">
                  <c:v>7.4565000000000001</c:v>
                </c:pt>
                <c:pt idx="2057">
                  <c:v>7.4904999999999999</c:v>
                </c:pt>
                <c:pt idx="2058">
                  <c:v>7.6475</c:v>
                </c:pt>
                <c:pt idx="2059">
                  <c:v>7.6204999999999998</c:v>
                </c:pt>
                <c:pt idx="2060">
                  <c:v>7.5765000000000002</c:v>
                </c:pt>
                <c:pt idx="2061">
                  <c:v>7.4894999999999996</c:v>
                </c:pt>
                <c:pt idx="2062">
                  <c:v>7.4894999999999996</c:v>
                </c:pt>
                <c:pt idx="2063">
                  <c:v>7.5454999999999997</c:v>
                </c:pt>
                <c:pt idx="2064">
                  <c:v>7.3555000000000001</c:v>
                </c:pt>
                <c:pt idx="2065">
                  <c:v>7.1755000000000004</c:v>
                </c:pt>
                <c:pt idx="2066">
                  <c:v>7.1665000000000001</c:v>
                </c:pt>
                <c:pt idx="2067">
                  <c:v>7.1814999999999998</c:v>
                </c:pt>
                <c:pt idx="2068">
                  <c:v>6.8665000000000003</c:v>
                </c:pt>
                <c:pt idx="2069">
                  <c:v>6.8895</c:v>
                </c:pt>
                <c:pt idx="2070">
                  <c:v>6.8215000000000003</c:v>
                </c:pt>
                <c:pt idx="2071">
                  <c:v>6.8615000000000004</c:v>
                </c:pt>
                <c:pt idx="2072">
                  <c:v>6.7504999999999997</c:v>
                </c:pt>
                <c:pt idx="2073">
                  <c:v>6.9234999999999998</c:v>
                </c:pt>
                <c:pt idx="2074">
                  <c:v>6.8220000000000001</c:v>
                </c:pt>
                <c:pt idx="2075">
                  <c:v>6.7015000000000002</c:v>
                </c:pt>
                <c:pt idx="2076">
                  <c:v>6.7125000000000004</c:v>
                </c:pt>
                <c:pt idx="2077">
                  <c:v>6.7865000000000002</c:v>
                </c:pt>
                <c:pt idx="2078">
                  <c:v>6.7685000000000004</c:v>
                </c:pt>
                <c:pt idx="2079">
                  <c:v>6.665</c:v>
                </c:pt>
                <c:pt idx="2080">
                  <c:v>6.6764999999999999</c:v>
                </c:pt>
                <c:pt idx="2081">
                  <c:v>6.6224999999999996</c:v>
                </c:pt>
                <c:pt idx="2082">
                  <c:v>6.6284999999999998</c:v>
                </c:pt>
                <c:pt idx="2083">
                  <c:v>6.6284999999999998</c:v>
                </c:pt>
                <c:pt idx="2084">
                  <c:v>6.6105</c:v>
                </c:pt>
                <c:pt idx="2085">
                  <c:v>6.4710000000000001</c:v>
                </c:pt>
                <c:pt idx="2086">
                  <c:v>6.4764999999999997</c:v>
                </c:pt>
                <c:pt idx="2087">
                  <c:v>#N/A</c:v>
                </c:pt>
                <c:pt idx="2088">
                  <c:v>#N/A</c:v>
                </c:pt>
                <c:pt idx="2089">
                  <c:v>6.4775</c:v>
                </c:pt>
                <c:pt idx="2090">
                  <c:v>6.5815000000000001</c:v>
                </c:pt>
                <c:pt idx="2091">
                  <c:v>6.7214999999999998</c:v>
                </c:pt>
                <c:pt idx="2092">
                  <c:v>7.0315000000000003</c:v>
                </c:pt>
                <c:pt idx="2093">
                  <c:v>7.0715000000000003</c:v>
                </c:pt>
                <c:pt idx="2094">
                  <c:v>7.3085000000000004</c:v>
                </c:pt>
                <c:pt idx="2095">
                  <c:v>7.2145000000000001</c:v>
                </c:pt>
                <c:pt idx="2096">
                  <c:v>7.3085000000000004</c:v>
                </c:pt>
                <c:pt idx="2097">
                  <c:v>7.1814999999999998</c:v>
                </c:pt>
                <c:pt idx="2098">
                  <c:v>7.1645000000000003</c:v>
                </c:pt>
                <c:pt idx="2099">
                  <c:v>7.1645000000000003</c:v>
                </c:pt>
                <c:pt idx="2100">
                  <c:v>7.1725000000000003</c:v>
                </c:pt>
                <c:pt idx="2101">
                  <c:v>7.1405000000000003</c:v>
                </c:pt>
                <c:pt idx="2102">
                  <c:v>7.3254999999999999</c:v>
                </c:pt>
                <c:pt idx="2103">
                  <c:v>7.4874999999999998</c:v>
                </c:pt>
                <c:pt idx="2104">
                  <c:v>7.8094999999999999</c:v>
                </c:pt>
                <c:pt idx="2105">
                  <c:v>7.7115</c:v>
                </c:pt>
                <c:pt idx="2106">
                  <c:v>7.5979999999999999</c:v>
                </c:pt>
                <c:pt idx="2107">
                  <c:v>7.5235000000000003</c:v>
                </c:pt>
                <c:pt idx="2108">
                  <c:v>7.5575000000000001</c:v>
                </c:pt>
                <c:pt idx="2109">
                  <c:v>7.4234999999999998</c:v>
                </c:pt>
                <c:pt idx="2110">
                  <c:v>7.3544999999999998</c:v>
                </c:pt>
                <c:pt idx="2111">
                  <c:v>7.3034999999999997</c:v>
                </c:pt>
                <c:pt idx="2112">
                  <c:v>7.4974999999999996</c:v>
                </c:pt>
                <c:pt idx="2113">
                  <c:v>7.4044999999999996</c:v>
                </c:pt>
                <c:pt idx="2114">
                  <c:v>7.4405000000000001</c:v>
                </c:pt>
                <c:pt idx="2115">
                  <c:v>7.5274999999999999</c:v>
                </c:pt>
                <c:pt idx="2116">
                  <c:v>7.6289999999999996</c:v>
                </c:pt>
                <c:pt idx="2117">
                  <c:v>7.5534999999999997</c:v>
                </c:pt>
                <c:pt idx="2118">
                  <c:v>7.6609999999999996</c:v>
                </c:pt>
                <c:pt idx="2119">
                  <c:v>7.6609999999999996</c:v>
                </c:pt>
                <c:pt idx="2120">
                  <c:v>7.6609999999999996</c:v>
                </c:pt>
                <c:pt idx="2121">
                  <c:v>7.6345000000000001</c:v>
                </c:pt>
                <c:pt idx="2122">
                  <c:v>7.6894999999999998</c:v>
                </c:pt>
                <c:pt idx="2123">
                  <c:v>7.7910000000000004</c:v>
                </c:pt>
                <c:pt idx="2124">
                  <c:v>8.0274999999999999</c:v>
                </c:pt>
                <c:pt idx="2125">
                  <c:v>8.0664999999999996</c:v>
                </c:pt>
                <c:pt idx="2126">
                  <c:v>8.1069999999999993</c:v>
                </c:pt>
                <c:pt idx="2127">
                  <c:v>8.2654999999999994</c:v>
                </c:pt>
                <c:pt idx="2128">
                  <c:v>8.3514999999999997</c:v>
                </c:pt>
                <c:pt idx="2129">
                  <c:v>8.4634999999999998</c:v>
                </c:pt>
                <c:pt idx="2130">
                  <c:v>8.5585000000000004</c:v>
                </c:pt>
                <c:pt idx="2131">
                  <c:v>8.6304999999999996</c:v>
                </c:pt>
                <c:pt idx="2132">
                  <c:v>8.2944999999999993</c:v>
                </c:pt>
                <c:pt idx="2133">
                  <c:v>7.9995000000000003</c:v>
                </c:pt>
                <c:pt idx="2134">
                  <c:v>8.3804999999999996</c:v>
                </c:pt>
                <c:pt idx="2135">
                  <c:v>8.3804999999999996</c:v>
                </c:pt>
                <c:pt idx="2136">
                  <c:v>8.4555000000000007</c:v>
                </c:pt>
                <c:pt idx="2137">
                  <c:v>8.3015000000000008</c:v>
                </c:pt>
                <c:pt idx="2138">
                  <c:v>8.3484999999999996</c:v>
                </c:pt>
                <c:pt idx="2139">
                  <c:v>8.3964999999999996</c:v>
                </c:pt>
                <c:pt idx="2140">
                  <c:v>8.2334999999999994</c:v>
                </c:pt>
                <c:pt idx="2141">
                  <c:v>8.3275000000000006</c:v>
                </c:pt>
                <c:pt idx="2142">
                  <c:v>8.2635000000000005</c:v>
                </c:pt>
                <c:pt idx="2143">
                  <c:v>8.5845000000000002</c:v>
                </c:pt>
                <c:pt idx="2144">
                  <c:v>8.5425000000000004</c:v>
                </c:pt>
                <c:pt idx="2145">
                  <c:v>8.8224999999999998</c:v>
                </c:pt>
                <c:pt idx="2146">
                  <c:v>8.9915000000000003</c:v>
                </c:pt>
                <c:pt idx="2147">
                  <c:v>9.0024999999999995</c:v>
                </c:pt>
                <c:pt idx="2148">
                  <c:v>8.9514999999999993</c:v>
                </c:pt>
                <c:pt idx="2149">
                  <c:v>9.2255000000000003</c:v>
                </c:pt>
                <c:pt idx="2150">
                  <c:v>9.0585000000000004</c:v>
                </c:pt>
                <c:pt idx="2151">
                  <c:v>9.0154999999999994</c:v>
                </c:pt>
                <c:pt idx="2152">
                  <c:v>9.1564999999999994</c:v>
                </c:pt>
                <c:pt idx="2153">
                  <c:v>9.1564999999999994</c:v>
                </c:pt>
                <c:pt idx="2154">
                  <c:v>9.1165000000000003</c:v>
                </c:pt>
                <c:pt idx="2155">
                  <c:v>9.2609999999999992</c:v>
                </c:pt>
                <c:pt idx="2156">
                  <c:v>9.3160000000000007</c:v>
                </c:pt>
                <c:pt idx="2157">
                  <c:v>9.2125000000000004</c:v>
                </c:pt>
                <c:pt idx="2158">
                  <c:v>9.2974999999999994</c:v>
                </c:pt>
                <c:pt idx="2159">
                  <c:v>9.1735000000000007</c:v>
                </c:pt>
                <c:pt idx="2160">
                  <c:v>9.2995000000000001</c:v>
                </c:pt>
                <c:pt idx="2161">
                  <c:v>9.2065000000000001</c:v>
                </c:pt>
                <c:pt idx="2162">
                  <c:v>9.1814999999999998</c:v>
                </c:pt>
                <c:pt idx="2163">
                  <c:v>8.9015000000000004</c:v>
                </c:pt>
                <c:pt idx="2164">
                  <c:v>8.9565000000000001</c:v>
                </c:pt>
                <c:pt idx="2165">
                  <c:v>9.0805000000000007</c:v>
                </c:pt>
                <c:pt idx="2166">
                  <c:v>9.0805000000000007</c:v>
                </c:pt>
                <c:pt idx="2167">
                  <c:v>8.8644999999999996</c:v>
                </c:pt>
                <c:pt idx="2168">
                  <c:v>8.7234999999999996</c:v>
                </c:pt>
                <c:pt idx="2169">
                  <c:v>8.7995000000000001</c:v>
                </c:pt>
                <c:pt idx="2170">
                  <c:v>8.8674999999999997</c:v>
                </c:pt>
                <c:pt idx="2171">
                  <c:v>8.8185000000000002</c:v>
                </c:pt>
                <c:pt idx="2172">
                  <c:v>8.8454999999999995</c:v>
                </c:pt>
                <c:pt idx="2173">
                  <c:v>8.8825000000000003</c:v>
                </c:pt>
                <c:pt idx="2174">
                  <c:v>8.9444999999999997</c:v>
                </c:pt>
                <c:pt idx="2175">
                  <c:v>9.2195</c:v>
                </c:pt>
                <c:pt idx="2176">
                  <c:v>9.0165000000000006</c:v>
                </c:pt>
                <c:pt idx="2177">
                  <c:v>9.1485000000000003</c:v>
                </c:pt>
                <c:pt idx="2178">
                  <c:v>8.9975000000000005</c:v>
                </c:pt>
                <c:pt idx="2179">
                  <c:v>9.0344999999999995</c:v>
                </c:pt>
                <c:pt idx="2180">
                  <c:v>9.0365000000000002</c:v>
                </c:pt>
                <c:pt idx="2181">
                  <c:v>9.1914999999999996</c:v>
                </c:pt>
                <c:pt idx="2182">
                  <c:v>9.1675000000000004</c:v>
                </c:pt>
                <c:pt idx="2183">
                  <c:v>9.2134999999999998</c:v>
                </c:pt>
                <c:pt idx="2184">
                  <c:v>8.9964999999999993</c:v>
                </c:pt>
                <c:pt idx="2185">
                  <c:v>9.2174999999999994</c:v>
                </c:pt>
                <c:pt idx="2186">
                  <c:v>9.3155000000000001</c:v>
                </c:pt>
                <c:pt idx="2187">
                  <c:v>9.2260000000000009</c:v>
                </c:pt>
                <c:pt idx="2188">
                  <c:v>9.2494999999999994</c:v>
                </c:pt>
                <c:pt idx="2189">
                  <c:v>9.2025000000000006</c:v>
                </c:pt>
                <c:pt idx="2190">
                  <c:v>9.1555</c:v>
                </c:pt>
                <c:pt idx="2191">
                  <c:v>9.0175000000000001</c:v>
                </c:pt>
                <c:pt idx="2192">
                  <c:v>8.9755000000000003</c:v>
                </c:pt>
                <c:pt idx="2193">
                  <c:v>8.8574999999999999</c:v>
                </c:pt>
                <c:pt idx="2194">
                  <c:v>8.8574999999999999</c:v>
                </c:pt>
                <c:pt idx="2195">
                  <c:v>8.8544999999999998</c:v>
                </c:pt>
                <c:pt idx="2196">
                  <c:v>8.7245000000000008</c:v>
                </c:pt>
                <c:pt idx="2197">
                  <c:v>8.7245000000000008</c:v>
                </c:pt>
                <c:pt idx="2198">
                  <c:v>8.6925000000000008</c:v>
                </c:pt>
                <c:pt idx="2199">
                  <c:v>8.7765000000000004</c:v>
                </c:pt>
                <c:pt idx="2200">
                  <c:v>8.7774999999999999</c:v>
                </c:pt>
                <c:pt idx="2201">
                  <c:v>8.8215000000000003</c:v>
                </c:pt>
                <c:pt idx="2202">
                  <c:v>8.9664999999999999</c:v>
                </c:pt>
                <c:pt idx="2203">
                  <c:v>9.0184999999999995</c:v>
                </c:pt>
                <c:pt idx="2204">
                  <c:v>8.9375</c:v>
                </c:pt>
                <c:pt idx="2205">
                  <c:v>8.8885000000000005</c:v>
                </c:pt>
                <c:pt idx="2206">
                  <c:v>8.9265000000000008</c:v>
                </c:pt>
                <c:pt idx="2207">
                  <c:v>9.0225000000000009</c:v>
                </c:pt>
                <c:pt idx="2208">
                  <c:v>8.9365000000000006</c:v>
                </c:pt>
                <c:pt idx="2209">
                  <c:v>8.9525000000000006</c:v>
                </c:pt>
                <c:pt idx="2210">
                  <c:v>9.0664999999999996</c:v>
                </c:pt>
                <c:pt idx="2211">
                  <c:v>9.0265000000000004</c:v>
                </c:pt>
                <c:pt idx="2212">
                  <c:v>8.9495000000000005</c:v>
                </c:pt>
                <c:pt idx="2213">
                  <c:v>8.9849999999999994</c:v>
                </c:pt>
                <c:pt idx="2214">
                  <c:v>8.8665000000000003</c:v>
                </c:pt>
                <c:pt idx="2215">
                  <c:v>8.7825000000000006</c:v>
                </c:pt>
                <c:pt idx="2216">
                  <c:v>9.6564999999999994</c:v>
                </c:pt>
                <c:pt idx="2217">
                  <c:v>8.7744999999999997</c:v>
                </c:pt>
                <c:pt idx="2218">
                  <c:v>8.9555000000000007</c:v>
                </c:pt>
                <c:pt idx="2219">
                  <c:v>8.9555000000000007</c:v>
                </c:pt>
                <c:pt idx="2220">
                  <c:v>9.1095000000000006</c:v>
                </c:pt>
                <c:pt idx="2221">
                  <c:v>9.0135000000000005</c:v>
                </c:pt>
                <c:pt idx="2222">
                  <c:v>9.0474999999999994</c:v>
                </c:pt>
                <c:pt idx="2223">
                  <c:v>9.0675000000000008</c:v>
                </c:pt>
                <c:pt idx="2224">
                  <c:v>9.1174999999999997</c:v>
                </c:pt>
                <c:pt idx="2225">
                  <c:v>9.1675000000000004</c:v>
                </c:pt>
                <c:pt idx="2226">
                  <c:v>9.0335000000000001</c:v>
                </c:pt>
                <c:pt idx="2227">
                  <c:v>9.0344999999999995</c:v>
                </c:pt>
                <c:pt idx="2228">
                  <c:v>8.9700000000000006</c:v>
                </c:pt>
                <c:pt idx="2229">
                  <c:v>8.9655000000000005</c:v>
                </c:pt>
                <c:pt idx="2230">
                  <c:v>8.9774999999999991</c:v>
                </c:pt>
                <c:pt idx="2231">
                  <c:v>9.0329999999999995</c:v>
                </c:pt>
                <c:pt idx="2232">
                  <c:v>9.0005000000000006</c:v>
                </c:pt>
                <c:pt idx="2233">
                  <c:v>9.0465</c:v>
                </c:pt>
                <c:pt idx="2234">
                  <c:v>9.0305</c:v>
                </c:pt>
                <c:pt idx="2235">
                  <c:v>9.0754999999999999</c:v>
                </c:pt>
                <c:pt idx="2236">
                  <c:v>9.0715000000000003</c:v>
                </c:pt>
                <c:pt idx="2237">
                  <c:v>9.1005000000000003</c:v>
                </c:pt>
                <c:pt idx="2238">
                  <c:v>9.3275000000000006</c:v>
                </c:pt>
                <c:pt idx="2239">
                  <c:v>9.3625000000000007</c:v>
                </c:pt>
                <c:pt idx="2240">
                  <c:v>9.3765000000000001</c:v>
                </c:pt>
                <c:pt idx="2241">
                  <c:v>9.3605</c:v>
                </c:pt>
                <c:pt idx="2242">
                  <c:v>9.5289999999999999</c:v>
                </c:pt>
                <c:pt idx="2243">
                  <c:v>9.6395</c:v>
                </c:pt>
                <c:pt idx="2244">
                  <c:v>9.8049999999999997</c:v>
                </c:pt>
                <c:pt idx="2245">
                  <c:v>9.7185000000000006</c:v>
                </c:pt>
                <c:pt idx="2246">
                  <c:v>9.7904999999999998</c:v>
                </c:pt>
                <c:pt idx="2247">
                  <c:v>9.843</c:v>
                </c:pt>
                <c:pt idx="2248">
                  <c:v>10.093999999999999</c:v>
                </c:pt>
                <c:pt idx="2249">
                  <c:v>10.3515</c:v>
                </c:pt>
                <c:pt idx="2250">
                  <c:v>10.3405</c:v>
                </c:pt>
                <c:pt idx="2251">
                  <c:v>10.653</c:v>
                </c:pt>
                <c:pt idx="2252">
                  <c:v>10.563499999999999</c:v>
                </c:pt>
                <c:pt idx="2253">
                  <c:v>10.3025</c:v>
                </c:pt>
                <c:pt idx="2254">
                  <c:v>10.5025</c:v>
                </c:pt>
                <c:pt idx="2255">
                  <c:v>10.3025</c:v>
                </c:pt>
                <c:pt idx="2256">
                  <c:v>9.9945000000000004</c:v>
                </c:pt>
                <c:pt idx="2257">
                  <c:v>10.089</c:v>
                </c:pt>
                <c:pt idx="2258">
                  <c:v>9.9625000000000004</c:v>
                </c:pt>
                <c:pt idx="2259">
                  <c:v>9.9435000000000002</c:v>
                </c:pt>
                <c:pt idx="2260">
                  <c:v>10.1975</c:v>
                </c:pt>
                <c:pt idx="2261">
                  <c:v>10.242000000000001</c:v>
                </c:pt>
                <c:pt idx="2262">
                  <c:v>10.4345</c:v>
                </c:pt>
                <c:pt idx="2263">
                  <c:v>10.519</c:v>
                </c:pt>
                <c:pt idx="2264">
                  <c:v>10.519</c:v>
                </c:pt>
                <c:pt idx="2265">
                  <c:v>10.519</c:v>
                </c:pt>
                <c:pt idx="2266">
                  <c:v>10.760999999999999</c:v>
                </c:pt>
                <c:pt idx="2267">
                  <c:v>10.750500000000001</c:v>
                </c:pt>
                <c:pt idx="2268">
                  <c:v>10.7195</c:v>
                </c:pt>
                <c:pt idx="2269">
                  <c:v>10.611499999999999</c:v>
                </c:pt>
                <c:pt idx="2270">
                  <c:v>10.625999999999999</c:v>
                </c:pt>
                <c:pt idx="2271">
                  <c:v>10.68</c:v>
                </c:pt>
                <c:pt idx="2272">
                  <c:v>10.747999999999999</c:v>
                </c:pt>
                <c:pt idx="2273">
                  <c:v>10.788</c:v>
                </c:pt>
                <c:pt idx="2274">
                  <c:v>10.606</c:v>
                </c:pt>
                <c:pt idx="2275">
                  <c:v>10.535500000000001</c:v>
                </c:pt>
                <c:pt idx="2276">
                  <c:v>10.3085</c:v>
                </c:pt>
                <c:pt idx="2277">
                  <c:v>10.565</c:v>
                </c:pt>
                <c:pt idx="2278">
                  <c:v>10.6145</c:v>
                </c:pt>
                <c:pt idx="2279">
                  <c:v>10.686999999999999</c:v>
                </c:pt>
                <c:pt idx="2280">
                  <c:v>10.823</c:v>
                </c:pt>
                <c:pt idx="2281">
                  <c:v>10.702500000000001</c:v>
                </c:pt>
                <c:pt idx="2282">
                  <c:v>10.772500000000001</c:v>
                </c:pt>
                <c:pt idx="2283">
                  <c:v>10.698</c:v>
                </c:pt>
                <c:pt idx="2284">
                  <c:v>10.692500000000001</c:v>
                </c:pt>
                <c:pt idx="2285">
                  <c:v>10.760999999999999</c:v>
                </c:pt>
                <c:pt idx="2286">
                  <c:v>10.711499999999999</c:v>
                </c:pt>
                <c:pt idx="2287">
                  <c:v>10.7475</c:v>
                </c:pt>
                <c:pt idx="2288">
                  <c:v>10.598000000000001</c:v>
                </c:pt>
                <c:pt idx="2289">
                  <c:v>10.598000000000001</c:v>
                </c:pt>
                <c:pt idx="2290">
                  <c:v>10.598000000000001</c:v>
                </c:pt>
                <c:pt idx="2291">
                  <c:v>10.535</c:v>
                </c:pt>
                <c:pt idx="2292">
                  <c:v>10.5595</c:v>
                </c:pt>
                <c:pt idx="2293">
                  <c:v>10.746</c:v>
                </c:pt>
                <c:pt idx="2294">
                  <c:v>10.811999999999999</c:v>
                </c:pt>
                <c:pt idx="2295">
                  <c:v>11.269</c:v>
                </c:pt>
                <c:pt idx="2296">
                  <c:v>11.355</c:v>
                </c:pt>
                <c:pt idx="2297">
                  <c:v>11.808999999999999</c:v>
                </c:pt>
                <c:pt idx="2298">
                  <c:v>11.586499999999999</c:v>
                </c:pt>
                <c:pt idx="2299">
                  <c:v>11.478999999999999</c:v>
                </c:pt>
                <c:pt idx="2300">
                  <c:v>11.59</c:v>
                </c:pt>
                <c:pt idx="2301">
                  <c:v>11.516</c:v>
                </c:pt>
                <c:pt idx="2302">
                  <c:v>11.978999999999999</c:v>
                </c:pt>
                <c:pt idx="2303">
                  <c:v>11.797000000000001</c:v>
                </c:pt>
                <c:pt idx="2304">
                  <c:v>11.836</c:v>
                </c:pt>
                <c:pt idx="2305">
                  <c:v>11.836</c:v>
                </c:pt>
                <c:pt idx="2306">
                  <c:v>11.406000000000001</c:v>
                </c:pt>
                <c:pt idx="2307">
                  <c:v>11.583</c:v>
                </c:pt>
                <c:pt idx="2308">
                  <c:v>11.347</c:v>
                </c:pt>
                <c:pt idx="2309">
                  <c:v>11.462</c:v>
                </c:pt>
                <c:pt idx="2310">
                  <c:v>11.276999999999999</c:v>
                </c:pt>
                <c:pt idx="2311">
                  <c:v>11.058999999999999</c:v>
                </c:pt>
                <c:pt idx="2312">
                  <c:v>11.058999999999999</c:v>
                </c:pt>
                <c:pt idx="2313">
                  <c:v>11.073</c:v>
                </c:pt>
                <c:pt idx="2314">
                  <c:v>11.073</c:v>
                </c:pt>
                <c:pt idx="2315">
                  <c:v>11.236000000000001</c:v>
                </c:pt>
                <c:pt idx="2316">
                  <c:v>11.391</c:v>
                </c:pt>
                <c:pt idx="2317">
                  <c:v>11.401</c:v>
                </c:pt>
                <c:pt idx="2318">
                  <c:v>11.333</c:v>
                </c:pt>
                <c:pt idx="2319">
                  <c:v>11.465999999999999</c:v>
                </c:pt>
                <c:pt idx="2320">
                  <c:v>11.342000000000001</c:v>
                </c:pt>
                <c:pt idx="2321">
                  <c:v>11.295</c:v>
                </c:pt>
                <c:pt idx="2322">
                  <c:v>11.295</c:v>
                </c:pt>
                <c:pt idx="2323">
                  <c:v>11.217000000000001</c:v>
                </c:pt>
                <c:pt idx="2324">
                  <c:v>11.146000000000001</c:v>
                </c:pt>
                <c:pt idx="2325">
                  <c:v>10.9895</c:v>
                </c:pt>
                <c:pt idx="2326">
                  <c:v>11.090999999999999</c:v>
                </c:pt>
                <c:pt idx="2327">
                  <c:v>10.872</c:v>
                </c:pt>
                <c:pt idx="2328">
                  <c:v>10.6425</c:v>
                </c:pt>
                <c:pt idx="2329">
                  <c:v>10.708</c:v>
                </c:pt>
                <c:pt idx="2330">
                  <c:v>10.651999999999999</c:v>
                </c:pt>
                <c:pt idx="2331">
                  <c:v>10.444000000000001</c:v>
                </c:pt>
                <c:pt idx="2332">
                  <c:v>10.345499999999999</c:v>
                </c:pt>
                <c:pt idx="2333">
                  <c:v>10.057</c:v>
                </c:pt>
                <c:pt idx="2334">
                  <c:v>10.167</c:v>
                </c:pt>
                <c:pt idx="2335">
                  <c:v>10.143000000000001</c:v>
                </c:pt>
                <c:pt idx="2336">
                  <c:v>10.2155</c:v>
                </c:pt>
                <c:pt idx="2337">
                  <c:v>10.359</c:v>
                </c:pt>
                <c:pt idx="2338">
                  <c:v>10.409000000000001</c:v>
                </c:pt>
                <c:pt idx="2339">
                  <c:v>10.3605</c:v>
                </c:pt>
                <c:pt idx="2340">
                  <c:v>10.31</c:v>
                </c:pt>
                <c:pt idx="2341">
                  <c:v>#N/A</c:v>
                </c:pt>
                <c:pt idx="2342">
                  <c:v>#N/A</c:v>
                </c:pt>
                <c:pt idx="2343">
                  <c:v>10.243499999999999</c:v>
                </c:pt>
                <c:pt idx="2344">
                  <c:v>10.243499999999999</c:v>
                </c:pt>
                <c:pt idx="2345">
                  <c:v>10.243499999999999</c:v>
                </c:pt>
                <c:pt idx="2346">
                  <c:v>10.46</c:v>
                </c:pt>
                <c:pt idx="2347">
                  <c:v>10.433999999999999</c:v>
                </c:pt>
                <c:pt idx="2348">
                  <c:v>9.6184999999999992</c:v>
                </c:pt>
                <c:pt idx="2349">
                  <c:v>10.755000000000001</c:v>
                </c:pt>
                <c:pt idx="2350">
                  <c:v>10.922000000000001</c:v>
                </c:pt>
                <c:pt idx="2351">
                  <c:v>11.013999999999999</c:v>
                </c:pt>
                <c:pt idx="2352">
                  <c:v>11.048500000000001</c:v>
                </c:pt>
                <c:pt idx="2353">
                  <c:v>10.9415</c:v>
                </c:pt>
                <c:pt idx="2354">
                  <c:v>11.1145</c:v>
                </c:pt>
                <c:pt idx="2355">
                  <c:v>11.202999999999999</c:v>
                </c:pt>
                <c:pt idx="2356">
                  <c:v>10.976000000000001</c:v>
                </c:pt>
                <c:pt idx="2357">
                  <c:v>10.9735</c:v>
                </c:pt>
                <c:pt idx="2358">
                  <c:v>10.932</c:v>
                </c:pt>
                <c:pt idx="2359">
                  <c:v>10.932</c:v>
                </c:pt>
                <c:pt idx="2360">
                  <c:v>11.182</c:v>
                </c:pt>
                <c:pt idx="2361">
                  <c:v>11.147</c:v>
                </c:pt>
                <c:pt idx="2362">
                  <c:v>11.0305</c:v>
                </c:pt>
                <c:pt idx="2363">
                  <c:v>11.244999999999999</c:v>
                </c:pt>
                <c:pt idx="2364">
                  <c:v>11.164</c:v>
                </c:pt>
                <c:pt idx="2365">
                  <c:v>11.150499999999999</c:v>
                </c:pt>
                <c:pt idx="2366">
                  <c:v>11.162000000000001</c:v>
                </c:pt>
                <c:pt idx="2367">
                  <c:v>11.08</c:v>
                </c:pt>
                <c:pt idx="2368">
                  <c:v>11.108000000000001</c:v>
                </c:pt>
                <c:pt idx="2369">
                  <c:v>10.986499999999999</c:v>
                </c:pt>
                <c:pt idx="2370">
                  <c:v>10.946999999999999</c:v>
                </c:pt>
                <c:pt idx="2371">
                  <c:v>10.875</c:v>
                </c:pt>
                <c:pt idx="2372">
                  <c:v>10.808999999999999</c:v>
                </c:pt>
                <c:pt idx="2373">
                  <c:v>11.081</c:v>
                </c:pt>
                <c:pt idx="2374">
                  <c:v>11.132</c:v>
                </c:pt>
                <c:pt idx="2375">
                  <c:v>11.247</c:v>
                </c:pt>
                <c:pt idx="2376">
                  <c:v>11.154999999999999</c:v>
                </c:pt>
                <c:pt idx="2377">
                  <c:v>11.204000000000001</c:v>
                </c:pt>
                <c:pt idx="2378">
                  <c:v>11.237500000000001</c:v>
                </c:pt>
                <c:pt idx="2379">
                  <c:v>11.237</c:v>
                </c:pt>
                <c:pt idx="2380">
                  <c:v>11.176</c:v>
                </c:pt>
                <c:pt idx="2381">
                  <c:v>11.146000000000001</c:v>
                </c:pt>
                <c:pt idx="2382">
                  <c:v>11.21</c:v>
                </c:pt>
                <c:pt idx="2383">
                  <c:v>11.183</c:v>
                </c:pt>
                <c:pt idx="2384">
                  <c:v>11.183</c:v>
                </c:pt>
                <c:pt idx="2385">
                  <c:v>11.176</c:v>
                </c:pt>
                <c:pt idx="2386">
                  <c:v>11.087999999999999</c:v>
                </c:pt>
                <c:pt idx="2387">
                  <c:v>11.175000000000001</c:v>
                </c:pt>
                <c:pt idx="2388">
                  <c:v>11.223000000000001</c:v>
                </c:pt>
                <c:pt idx="2389">
                  <c:v>11.223000000000001</c:v>
                </c:pt>
                <c:pt idx="2390">
                  <c:v>11.223000000000001</c:v>
                </c:pt>
                <c:pt idx="2391">
                  <c:v>11.284000000000001</c:v>
                </c:pt>
                <c:pt idx="2392">
                  <c:v>11.382</c:v>
                </c:pt>
                <c:pt idx="2393">
                  <c:v>11.367000000000001</c:v>
                </c:pt>
                <c:pt idx="2394">
                  <c:v>11.775</c:v>
                </c:pt>
                <c:pt idx="2395">
                  <c:v>11.801</c:v>
                </c:pt>
                <c:pt idx="2396">
                  <c:v>11.786</c:v>
                </c:pt>
                <c:pt idx="2397">
                  <c:v>11.832000000000001</c:v>
                </c:pt>
                <c:pt idx="2398">
                  <c:v>12.005000000000001</c:v>
                </c:pt>
                <c:pt idx="2399">
                  <c:v>11.925000000000001</c:v>
                </c:pt>
                <c:pt idx="2400">
                  <c:v>11.989000000000001</c:v>
                </c:pt>
                <c:pt idx="2401">
                  <c:v>11.927</c:v>
                </c:pt>
                <c:pt idx="2402">
                  <c:v>11.917</c:v>
                </c:pt>
                <c:pt idx="2403">
                  <c:v>11.78</c:v>
                </c:pt>
                <c:pt idx="2404">
                  <c:v>11.759</c:v>
                </c:pt>
                <c:pt idx="2405">
                  <c:v>11.712</c:v>
                </c:pt>
                <c:pt idx="2406">
                  <c:v>11.754</c:v>
                </c:pt>
                <c:pt idx="2407">
                  <c:v>11.603</c:v>
                </c:pt>
                <c:pt idx="2408">
                  <c:v>11.18</c:v>
                </c:pt>
                <c:pt idx="2409">
                  <c:v>11.241</c:v>
                </c:pt>
                <c:pt idx="2410">
                  <c:v>11.279</c:v>
                </c:pt>
                <c:pt idx="2411">
                  <c:v>11.615</c:v>
                </c:pt>
                <c:pt idx="2412">
                  <c:v>11.302</c:v>
                </c:pt>
                <c:pt idx="2413">
                  <c:v>10.8</c:v>
                </c:pt>
                <c:pt idx="2414">
                  <c:v>10.874000000000001</c:v>
                </c:pt>
                <c:pt idx="2415">
                  <c:v>11.079000000000001</c:v>
                </c:pt>
                <c:pt idx="2416">
                  <c:v>11.153</c:v>
                </c:pt>
                <c:pt idx="2417">
                  <c:v>11.228999999999999</c:v>
                </c:pt>
                <c:pt idx="2418">
                  <c:v>11.55</c:v>
                </c:pt>
                <c:pt idx="2419">
                  <c:v>11.596</c:v>
                </c:pt>
                <c:pt idx="2420">
                  <c:v>11.67</c:v>
                </c:pt>
                <c:pt idx="2421">
                  <c:v>11.692</c:v>
                </c:pt>
                <c:pt idx="2422">
                  <c:v>11.894500000000001</c:v>
                </c:pt>
                <c:pt idx="2423">
                  <c:v>11.894500000000001</c:v>
                </c:pt>
                <c:pt idx="2424">
                  <c:v>11.755000000000001</c:v>
                </c:pt>
                <c:pt idx="2425">
                  <c:v>11.763500000000001</c:v>
                </c:pt>
                <c:pt idx="2426">
                  <c:v>11.776</c:v>
                </c:pt>
                <c:pt idx="2427">
                  <c:v>11.776</c:v>
                </c:pt>
                <c:pt idx="2428">
                  <c:v>12</c:v>
                </c:pt>
                <c:pt idx="2429">
                  <c:v>11.877000000000001</c:v>
                </c:pt>
                <c:pt idx="2430">
                  <c:v>11.904</c:v>
                </c:pt>
                <c:pt idx="2431">
                  <c:v>11.885999999999999</c:v>
                </c:pt>
                <c:pt idx="2432">
                  <c:v>11.928000000000001</c:v>
                </c:pt>
                <c:pt idx="2433">
                  <c:v>11.862</c:v>
                </c:pt>
                <c:pt idx="2434">
                  <c:v>11.933</c:v>
                </c:pt>
                <c:pt idx="2435">
                  <c:v>12.198</c:v>
                </c:pt>
                <c:pt idx="2436">
                  <c:v>11.87</c:v>
                </c:pt>
                <c:pt idx="2437">
                  <c:v>12.031000000000001</c:v>
                </c:pt>
                <c:pt idx="2438">
                  <c:v>12.253</c:v>
                </c:pt>
                <c:pt idx="2439">
                  <c:v>12.355</c:v>
                </c:pt>
                <c:pt idx="2440">
                  <c:v>12.147</c:v>
                </c:pt>
                <c:pt idx="2441">
                  <c:v>12.269</c:v>
                </c:pt>
                <c:pt idx="2442">
                  <c:v>12.2255</c:v>
                </c:pt>
                <c:pt idx="2443">
                  <c:v>12.247999999999999</c:v>
                </c:pt>
                <c:pt idx="2444">
                  <c:v>12.292</c:v>
                </c:pt>
                <c:pt idx="2445">
                  <c:v>12.093</c:v>
                </c:pt>
                <c:pt idx="2446">
                  <c:v>12.067</c:v>
                </c:pt>
                <c:pt idx="2447">
                  <c:v>11.968999999999999</c:v>
                </c:pt>
                <c:pt idx="2448">
                  <c:v>11.829000000000001</c:v>
                </c:pt>
                <c:pt idx="2449">
                  <c:v>11.773</c:v>
                </c:pt>
                <c:pt idx="2450">
                  <c:v>12.054</c:v>
                </c:pt>
                <c:pt idx="2451">
                  <c:v>12.119</c:v>
                </c:pt>
                <c:pt idx="2452">
                  <c:v>12.006</c:v>
                </c:pt>
                <c:pt idx="2453">
                  <c:v>12.025</c:v>
                </c:pt>
                <c:pt idx="2454">
                  <c:v>#N/A</c:v>
                </c:pt>
                <c:pt idx="2455">
                  <c:v>12.239000000000001</c:v>
                </c:pt>
                <c:pt idx="2456">
                  <c:v>12.315</c:v>
                </c:pt>
                <c:pt idx="2457">
                  <c:v>12.340999999999999</c:v>
                </c:pt>
                <c:pt idx="2458">
                  <c:v>12.272500000000001</c:v>
                </c:pt>
                <c:pt idx="2459">
                  <c:v>12.302</c:v>
                </c:pt>
                <c:pt idx="2460">
                  <c:v>12.358000000000001</c:v>
                </c:pt>
                <c:pt idx="2461">
                  <c:v>12.441000000000001</c:v>
                </c:pt>
                <c:pt idx="2462">
                  <c:v>12.397</c:v>
                </c:pt>
                <c:pt idx="2463">
                  <c:v>12.394</c:v>
                </c:pt>
                <c:pt idx="2464">
                  <c:v>12.6145</c:v>
                </c:pt>
                <c:pt idx="2465">
                  <c:v>12.7805</c:v>
                </c:pt>
                <c:pt idx="2466">
                  <c:v>12.560499999999999</c:v>
                </c:pt>
                <c:pt idx="2467">
                  <c:v>12.560499999999999</c:v>
                </c:pt>
                <c:pt idx="2468">
                  <c:v>12.384</c:v>
                </c:pt>
                <c:pt idx="2469">
                  <c:v>12.384</c:v>
                </c:pt>
                <c:pt idx="2470">
                  <c:v>12.361000000000001</c:v>
                </c:pt>
                <c:pt idx="2471">
                  <c:v>11.923999999999999</c:v>
                </c:pt>
                <c:pt idx="2472">
                  <c:v>12.241</c:v>
                </c:pt>
                <c:pt idx="2473">
                  <c:v>12.433999999999999</c:v>
                </c:pt>
                <c:pt idx="2474">
                  <c:v>12.468</c:v>
                </c:pt>
                <c:pt idx="2475">
                  <c:v>12.715</c:v>
                </c:pt>
                <c:pt idx="2476">
                  <c:v>12.6105</c:v>
                </c:pt>
                <c:pt idx="2477">
                  <c:v>13.7155</c:v>
                </c:pt>
                <c:pt idx="2478">
                  <c:v>13.6435</c:v>
                </c:pt>
                <c:pt idx="2479">
                  <c:v>13.6435</c:v>
                </c:pt>
                <c:pt idx="2480">
                  <c:v>13.7925</c:v>
                </c:pt>
                <c:pt idx="2481">
                  <c:v>13.8605</c:v>
                </c:pt>
                <c:pt idx="2482">
                  <c:v>13.8285</c:v>
                </c:pt>
                <c:pt idx="2483">
                  <c:v>13.7965</c:v>
                </c:pt>
                <c:pt idx="2484">
                  <c:v>13.997999999999999</c:v>
                </c:pt>
                <c:pt idx="2485">
                  <c:v>13.910500000000001</c:v>
                </c:pt>
                <c:pt idx="2486">
                  <c:v>13.7585</c:v>
                </c:pt>
                <c:pt idx="2487">
                  <c:v>13.9625</c:v>
                </c:pt>
                <c:pt idx="2488">
                  <c:v>13.9575</c:v>
                </c:pt>
                <c:pt idx="2489">
                  <c:v>14.147500000000001</c:v>
                </c:pt>
                <c:pt idx="2490">
                  <c:v>14.333500000000001</c:v>
                </c:pt>
                <c:pt idx="2491">
                  <c:v>14.3095</c:v>
                </c:pt>
                <c:pt idx="2492">
                  <c:v>14.3255</c:v>
                </c:pt>
                <c:pt idx="2493">
                  <c:v>14.1845</c:v>
                </c:pt>
                <c:pt idx="2494">
                  <c:v>14.0985</c:v>
                </c:pt>
                <c:pt idx="2495">
                  <c:v>14.1005</c:v>
                </c:pt>
                <c:pt idx="2496">
                  <c:v>14.01</c:v>
                </c:pt>
                <c:pt idx="2497">
                  <c:v>13.794499999999999</c:v>
                </c:pt>
                <c:pt idx="2498">
                  <c:v>13.657</c:v>
                </c:pt>
                <c:pt idx="2499">
                  <c:v>13.4885</c:v>
                </c:pt>
                <c:pt idx="2500">
                  <c:v>13.628500000000001</c:v>
                </c:pt>
                <c:pt idx="2501">
                  <c:v>13.3705</c:v>
                </c:pt>
                <c:pt idx="2502">
                  <c:v>13.234</c:v>
                </c:pt>
                <c:pt idx="2503">
                  <c:v>13.0985</c:v>
                </c:pt>
                <c:pt idx="2504">
                  <c:v>12.759</c:v>
                </c:pt>
                <c:pt idx="2505">
                  <c:v>12.875</c:v>
                </c:pt>
                <c:pt idx="2506">
                  <c:v>12.813499999999999</c:v>
                </c:pt>
                <c:pt idx="2507">
                  <c:v>13.0025</c:v>
                </c:pt>
                <c:pt idx="2508">
                  <c:v>12.741</c:v>
                </c:pt>
                <c:pt idx="2509">
                  <c:v>12.317</c:v>
                </c:pt>
                <c:pt idx="2510">
                  <c:v>12.5465</c:v>
                </c:pt>
                <c:pt idx="2511">
                  <c:v>12.897</c:v>
                </c:pt>
                <c:pt idx="2512">
                  <c:v>12.7395</c:v>
                </c:pt>
                <c:pt idx="2513">
                  <c:v>12.8225</c:v>
                </c:pt>
                <c:pt idx="2514">
                  <c:v>12.8345</c:v>
                </c:pt>
                <c:pt idx="2515">
                  <c:v>12.699</c:v>
                </c:pt>
                <c:pt idx="2516">
                  <c:v>12.749499999999999</c:v>
                </c:pt>
                <c:pt idx="2517">
                  <c:v>12.8155</c:v>
                </c:pt>
                <c:pt idx="2518">
                  <c:v>12.794499999999999</c:v>
                </c:pt>
                <c:pt idx="2519">
                  <c:v>12.752000000000001</c:v>
                </c:pt>
                <c:pt idx="2520">
                  <c:v>12.864000000000001</c:v>
                </c:pt>
                <c:pt idx="2521">
                  <c:v>12.8165</c:v>
                </c:pt>
                <c:pt idx="2522">
                  <c:v>12.593500000000001</c:v>
                </c:pt>
                <c:pt idx="2523">
                  <c:v>12.5755</c:v>
                </c:pt>
                <c:pt idx="2524">
                  <c:v>12.5755</c:v>
                </c:pt>
                <c:pt idx="2525">
                  <c:v>12.632999999999999</c:v>
                </c:pt>
                <c:pt idx="2526">
                  <c:v>12.632999999999999</c:v>
                </c:pt>
                <c:pt idx="2527">
                  <c:v>12.468</c:v>
                </c:pt>
                <c:pt idx="2528">
                  <c:v>12.271000000000001</c:v>
                </c:pt>
                <c:pt idx="2529">
                  <c:v>12.334</c:v>
                </c:pt>
                <c:pt idx="2530">
                  <c:v>12.587999999999999</c:v>
                </c:pt>
                <c:pt idx="2531">
                  <c:v>12.701499999999999</c:v>
                </c:pt>
                <c:pt idx="2532">
                  <c:v>12.753</c:v>
                </c:pt>
                <c:pt idx="2533">
                  <c:v>12.717499999999999</c:v>
                </c:pt>
                <c:pt idx="2534">
                  <c:v>12.6205</c:v>
                </c:pt>
                <c:pt idx="2535">
                  <c:v>12.592499999999999</c:v>
                </c:pt>
                <c:pt idx="2536">
                  <c:v>12.470499999999999</c:v>
                </c:pt>
                <c:pt idx="2537">
                  <c:v>12.242000000000001</c:v>
                </c:pt>
                <c:pt idx="2538">
                  <c:v>12.417999999999999</c:v>
                </c:pt>
                <c:pt idx="2539">
                  <c:v>12.7195</c:v>
                </c:pt>
                <c:pt idx="2540">
                  <c:v>12.593999999999999</c:v>
                </c:pt>
                <c:pt idx="2541">
                  <c:v>12.811999999999999</c:v>
                </c:pt>
                <c:pt idx="2542">
                  <c:v>12.814500000000001</c:v>
                </c:pt>
                <c:pt idx="2543">
                  <c:v>12.592499999999999</c:v>
                </c:pt>
                <c:pt idx="2544">
                  <c:v>12.394</c:v>
                </c:pt>
                <c:pt idx="2545">
                  <c:v>12.353999999999999</c:v>
                </c:pt>
                <c:pt idx="2546">
                  <c:v>12.393000000000001</c:v>
                </c:pt>
                <c:pt idx="2547">
                  <c:v>12.436999999999999</c:v>
                </c:pt>
                <c:pt idx="2548">
                  <c:v>12.446</c:v>
                </c:pt>
                <c:pt idx="2549">
                  <c:v>12.446</c:v>
                </c:pt>
                <c:pt idx="2550">
                  <c:v>12.557</c:v>
                </c:pt>
                <c:pt idx="2551">
                  <c:v>12.557</c:v>
                </c:pt>
                <c:pt idx="2552">
                  <c:v>12.553000000000001</c:v>
                </c:pt>
                <c:pt idx="2553">
                  <c:v>12.5885</c:v>
                </c:pt>
                <c:pt idx="2554">
                  <c:v>12.576499999999999</c:v>
                </c:pt>
                <c:pt idx="2555">
                  <c:v>12.544</c:v>
                </c:pt>
                <c:pt idx="2556">
                  <c:v>12.609</c:v>
                </c:pt>
                <c:pt idx="2557">
                  <c:v>12.706</c:v>
                </c:pt>
                <c:pt idx="2558">
                  <c:v>12.58</c:v>
                </c:pt>
                <c:pt idx="2559">
                  <c:v>12.736499999999999</c:v>
                </c:pt>
                <c:pt idx="2560">
                  <c:v>12.599</c:v>
                </c:pt>
                <c:pt idx="2561">
                  <c:v>11.755000000000001</c:v>
                </c:pt>
                <c:pt idx="2562">
                  <c:v>11.685</c:v>
                </c:pt>
                <c:pt idx="2563">
                  <c:v>11.656000000000001</c:v>
                </c:pt>
                <c:pt idx="2564">
                  <c:v>11.461499999999999</c:v>
                </c:pt>
                <c:pt idx="2565">
                  <c:v>11.438000000000001</c:v>
                </c:pt>
                <c:pt idx="2566">
                  <c:v>11.438000000000001</c:v>
                </c:pt>
                <c:pt idx="2567">
                  <c:v>11.513999999999999</c:v>
                </c:pt>
                <c:pt idx="2568">
                  <c:v>11.4655</c:v>
                </c:pt>
                <c:pt idx="2569">
                  <c:v>11.678000000000001</c:v>
                </c:pt>
                <c:pt idx="2570">
                  <c:v>11.755000000000001</c:v>
                </c:pt>
                <c:pt idx="2571">
                  <c:v>11.885</c:v>
                </c:pt>
                <c:pt idx="2572">
                  <c:v>12.704499999999999</c:v>
                </c:pt>
                <c:pt idx="2573">
                  <c:v>12.704499999999999</c:v>
                </c:pt>
                <c:pt idx="2574">
                  <c:v>12.451499999999999</c:v>
                </c:pt>
                <c:pt idx="2575">
                  <c:v>12.451499999999999</c:v>
                </c:pt>
                <c:pt idx="2576">
                  <c:v>12.717000000000001</c:v>
                </c:pt>
                <c:pt idx="2577">
                  <c:v>12.757999999999999</c:v>
                </c:pt>
                <c:pt idx="2578">
                  <c:v>12.916</c:v>
                </c:pt>
                <c:pt idx="2579">
                  <c:v>12.9245</c:v>
                </c:pt>
                <c:pt idx="2580">
                  <c:v>13.005000000000001</c:v>
                </c:pt>
                <c:pt idx="2581">
                  <c:v>13.295500000000001</c:v>
                </c:pt>
                <c:pt idx="2582">
                  <c:v>13.295500000000001</c:v>
                </c:pt>
                <c:pt idx="2583">
                  <c:v>13.1335</c:v>
                </c:pt>
                <c:pt idx="2584">
                  <c:v>12.955</c:v>
                </c:pt>
                <c:pt idx="2585">
                  <c:v>12.506</c:v>
                </c:pt>
                <c:pt idx="2586">
                  <c:v>12.398</c:v>
                </c:pt>
                <c:pt idx="2587">
                  <c:v>12.4375</c:v>
                </c:pt>
                <c:pt idx="2588">
                  <c:v>12.122999999999999</c:v>
                </c:pt>
                <c:pt idx="2589">
                  <c:v>12.438499999999999</c:v>
                </c:pt>
                <c:pt idx="2590">
                  <c:v>12.500500000000001</c:v>
                </c:pt>
                <c:pt idx="2591">
                  <c:v>12.438499999999999</c:v>
                </c:pt>
                <c:pt idx="2592">
                  <c:v>12.561500000000001</c:v>
                </c:pt>
                <c:pt idx="2593">
                  <c:v>12.5825</c:v>
                </c:pt>
                <c:pt idx="2594">
                  <c:v>12.737</c:v>
                </c:pt>
                <c:pt idx="2595">
                  <c:v>12.948499999999999</c:v>
                </c:pt>
                <c:pt idx="2596">
                  <c:v>13.045500000000001</c:v>
                </c:pt>
                <c:pt idx="2597">
                  <c:v>12.943</c:v>
                </c:pt>
                <c:pt idx="2598">
                  <c:v>13.0655</c:v>
                </c:pt>
                <c:pt idx="2599">
                  <c:v>13.053000000000001</c:v>
                </c:pt>
                <c:pt idx="2600">
                  <c:v>12.7715</c:v>
                </c:pt>
                <c:pt idx="2601">
                  <c:v>12.686999999999999</c:v>
                </c:pt>
                <c:pt idx="2602">
                  <c:v>12.554</c:v>
                </c:pt>
                <c:pt idx="2603">
                  <c:v>12.506500000000001</c:v>
                </c:pt>
                <c:pt idx="2604">
                  <c:v>12.506500000000001</c:v>
                </c:pt>
                <c:pt idx="2605">
                  <c:v>12.545999999999999</c:v>
                </c:pt>
                <c:pt idx="2606">
                  <c:v>12.359</c:v>
                </c:pt>
                <c:pt idx="2607">
                  <c:v>12.298999999999999</c:v>
                </c:pt>
                <c:pt idx="2608">
                  <c:v>12.3225</c:v>
                </c:pt>
                <c:pt idx="2609">
                  <c:v>12.3225</c:v>
                </c:pt>
                <c:pt idx="2610">
                  <c:v>13.6975</c:v>
                </c:pt>
                <c:pt idx="2611">
                  <c:v>14.000500000000001</c:v>
                </c:pt>
                <c:pt idx="2612">
                  <c:v>13.695</c:v>
                </c:pt>
                <c:pt idx="2613">
                  <c:v>13.468</c:v>
                </c:pt>
                <c:pt idx="2614">
                  <c:v>13.446999999999999</c:v>
                </c:pt>
                <c:pt idx="2615">
                  <c:v>13.375999999999999</c:v>
                </c:pt>
                <c:pt idx="2616">
                  <c:v>13.058</c:v>
                </c:pt>
                <c:pt idx="2617">
                  <c:v>12.013999999999999</c:v>
                </c:pt>
                <c:pt idx="2618">
                  <c:v>12.012</c:v>
                </c:pt>
                <c:pt idx="2619">
                  <c:v>12.012</c:v>
                </c:pt>
                <c:pt idx="2620">
                  <c:v>12.1295</c:v>
                </c:pt>
                <c:pt idx="2621">
                  <c:v>12.2685</c:v>
                </c:pt>
                <c:pt idx="2622">
                  <c:v>12.385</c:v>
                </c:pt>
                <c:pt idx="2623">
                  <c:v>12.648</c:v>
                </c:pt>
                <c:pt idx="2624">
                  <c:v>12.877000000000001</c:v>
                </c:pt>
                <c:pt idx="2625">
                  <c:v>12.701000000000001</c:v>
                </c:pt>
                <c:pt idx="2626">
                  <c:v>12.7095</c:v>
                </c:pt>
                <c:pt idx="2627">
                  <c:v>12.695</c:v>
                </c:pt>
                <c:pt idx="2628">
                  <c:v>12.763</c:v>
                </c:pt>
                <c:pt idx="2629">
                  <c:v>12.759</c:v>
                </c:pt>
                <c:pt idx="2630">
                  <c:v>12.69</c:v>
                </c:pt>
                <c:pt idx="2631">
                  <c:v>12.666</c:v>
                </c:pt>
                <c:pt idx="2632">
                  <c:v>12.737</c:v>
                </c:pt>
                <c:pt idx="2633">
                  <c:v>12.907</c:v>
                </c:pt>
                <c:pt idx="2634">
                  <c:v>12.916</c:v>
                </c:pt>
                <c:pt idx="2635">
                  <c:v>13.054</c:v>
                </c:pt>
                <c:pt idx="2636">
                  <c:v>12.795999999999999</c:v>
                </c:pt>
                <c:pt idx="2637">
                  <c:v>13.132999999999999</c:v>
                </c:pt>
                <c:pt idx="2638">
                  <c:v>13.066000000000001</c:v>
                </c:pt>
                <c:pt idx="2639">
                  <c:v>12.956</c:v>
                </c:pt>
                <c:pt idx="2640">
                  <c:v>12.967000000000001</c:v>
                </c:pt>
                <c:pt idx="2641">
                  <c:v>12.896000000000001</c:v>
                </c:pt>
                <c:pt idx="2642">
                  <c:v>12.878500000000001</c:v>
                </c:pt>
                <c:pt idx="2643">
                  <c:v>12.817</c:v>
                </c:pt>
                <c:pt idx="2644">
                  <c:v>12.817</c:v>
                </c:pt>
                <c:pt idx="2645">
                  <c:v>12.817</c:v>
                </c:pt>
                <c:pt idx="2646">
                  <c:v>12.853999999999999</c:v>
                </c:pt>
                <c:pt idx="2647">
                  <c:v>12.87</c:v>
                </c:pt>
                <c:pt idx="2648">
                  <c:v>13.013</c:v>
                </c:pt>
                <c:pt idx="2649">
                  <c:v>12.92</c:v>
                </c:pt>
                <c:pt idx="2650">
                  <c:v>12.999000000000001</c:v>
                </c:pt>
                <c:pt idx="2651">
                  <c:v>13.026</c:v>
                </c:pt>
                <c:pt idx="2652">
                  <c:v>13.236000000000001</c:v>
                </c:pt>
                <c:pt idx="2653">
                  <c:v>13.199</c:v>
                </c:pt>
                <c:pt idx="2654">
                  <c:v>13.157</c:v>
                </c:pt>
                <c:pt idx="2655">
                  <c:v>13.101000000000001</c:v>
                </c:pt>
                <c:pt idx="2656">
                  <c:v>12.930999999999999</c:v>
                </c:pt>
                <c:pt idx="2657">
                  <c:v>12.773999999999999</c:v>
                </c:pt>
                <c:pt idx="2658">
                  <c:v>12.82</c:v>
                </c:pt>
                <c:pt idx="2659">
                  <c:v>12.584</c:v>
                </c:pt>
                <c:pt idx="2660">
                  <c:v>12.787000000000001</c:v>
                </c:pt>
                <c:pt idx="2661">
                  <c:v>12.744</c:v>
                </c:pt>
                <c:pt idx="2662">
                  <c:v>12.781000000000001</c:v>
                </c:pt>
                <c:pt idx="2663">
                  <c:v>12.755000000000001</c:v>
                </c:pt>
                <c:pt idx="2664">
                  <c:v>12.756500000000001</c:v>
                </c:pt>
                <c:pt idx="2665">
                  <c:v>12.781000000000001</c:v>
                </c:pt>
                <c:pt idx="2666">
                  <c:v>12.635999999999999</c:v>
                </c:pt>
                <c:pt idx="2667">
                  <c:v>12.726000000000001</c:v>
                </c:pt>
                <c:pt idx="2668">
                  <c:v>12.699</c:v>
                </c:pt>
                <c:pt idx="2669">
                  <c:v>12.611000000000001</c:v>
                </c:pt>
                <c:pt idx="2670">
                  <c:v>12.601000000000001</c:v>
                </c:pt>
                <c:pt idx="2671">
                  <c:v>12.509499999999999</c:v>
                </c:pt>
                <c:pt idx="2672">
                  <c:v>12.430999999999999</c:v>
                </c:pt>
                <c:pt idx="2673">
                  <c:v>12.4275</c:v>
                </c:pt>
                <c:pt idx="2674">
                  <c:v>12.333</c:v>
                </c:pt>
                <c:pt idx="2675">
                  <c:v>12.231999999999999</c:v>
                </c:pt>
                <c:pt idx="2676">
                  <c:v>12.151999999999999</c:v>
                </c:pt>
                <c:pt idx="2677">
                  <c:v>12.2225</c:v>
                </c:pt>
                <c:pt idx="2678">
                  <c:v>12.2225</c:v>
                </c:pt>
                <c:pt idx="2679">
                  <c:v>12.249000000000001</c:v>
                </c:pt>
                <c:pt idx="2680">
                  <c:v>12.135999999999999</c:v>
                </c:pt>
                <c:pt idx="2681">
                  <c:v>12.1075</c:v>
                </c:pt>
                <c:pt idx="2682">
                  <c:v>11.916499999999999</c:v>
                </c:pt>
                <c:pt idx="2683">
                  <c:v>11.952</c:v>
                </c:pt>
                <c:pt idx="2684">
                  <c:v>11.920999999999999</c:v>
                </c:pt>
                <c:pt idx="2685">
                  <c:v>11.948</c:v>
                </c:pt>
                <c:pt idx="2686">
                  <c:v>11.956</c:v>
                </c:pt>
                <c:pt idx="2687">
                  <c:v>11.964</c:v>
                </c:pt>
                <c:pt idx="2688">
                  <c:v>11.964</c:v>
                </c:pt>
                <c:pt idx="2689">
                  <c:v>11.972</c:v>
                </c:pt>
                <c:pt idx="2690">
                  <c:v>12.02</c:v>
                </c:pt>
                <c:pt idx="2691">
                  <c:v>11.945</c:v>
                </c:pt>
                <c:pt idx="2692">
                  <c:v>11.8825</c:v>
                </c:pt>
                <c:pt idx="2693">
                  <c:v>11.952</c:v>
                </c:pt>
                <c:pt idx="2694">
                  <c:v>11.952</c:v>
                </c:pt>
                <c:pt idx="2695">
                  <c:v>11.95</c:v>
                </c:pt>
                <c:pt idx="2696">
                  <c:v>11.8225</c:v>
                </c:pt>
                <c:pt idx="2697">
                  <c:v>11.738</c:v>
                </c:pt>
                <c:pt idx="2698">
                  <c:v>11.743</c:v>
                </c:pt>
                <c:pt idx="2699">
                  <c:v>11.853</c:v>
                </c:pt>
                <c:pt idx="2700">
                  <c:v>11.945499999999999</c:v>
                </c:pt>
                <c:pt idx="2701">
                  <c:v>11.81</c:v>
                </c:pt>
                <c:pt idx="2702">
                  <c:v>11.608499999999999</c:v>
                </c:pt>
                <c:pt idx="2703">
                  <c:v>11.4565</c:v>
                </c:pt>
                <c:pt idx="2704">
                  <c:v>11.362</c:v>
                </c:pt>
                <c:pt idx="2705">
                  <c:v>11.391999999999999</c:v>
                </c:pt>
                <c:pt idx="2706">
                  <c:v>11.4345</c:v>
                </c:pt>
                <c:pt idx="2707">
                  <c:v>11.477</c:v>
                </c:pt>
                <c:pt idx="2708">
                  <c:v>11.513500000000001</c:v>
                </c:pt>
                <c:pt idx="2709">
                  <c:v>11.5265</c:v>
                </c:pt>
                <c:pt idx="2710">
                  <c:v>11.423</c:v>
                </c:pt>
                <c:pt idx="2711">
                  <c:v>11.333</c:v>
                </c:pt>
                <c:pt idx="2712">
                  <c:v>11.308999999999999</c:v>
                </c:pt>
                <c:pt idx="2713">
                  <c:v>11.2715</c:v>
                </c:pt>
                <c:pt idx="2714">
                  <c:v>11.2715</c:v>
                </c:pt>
                <c:pt idx="2715">
                  <c:v>11.191000000000001</c:v>
                </c:pt>
                <c:pt idx="2716">
                  <c:v>11.2165</c:v>
                </c:pt>
                <c:pt idx="2717">
                  <c:v>11.182</c:v>
                </c:pt>
                <c:pt idx="2718">
                  <c:v>11.022</c:v>
                </c:pt>
                <c:pt idx="2719">
                  <c:v>10.8775</c:v>
                </c:pt>
                <c:pt idx="2720">
                  <c:v>10.823499999999999</c:v>
                </c:pt>
                <c:pt idx="2721">
                  <c:v>10.900499999999999</c:v>
                </c:pt>
                <c:pt idx="2722">
                  <c:v>10.900499999999999</c:v>
                </c:pt>
                <c:pt idx="2723">
                  <c:v>10.8695</c:v>
                </c:pt>
                <c:pt idx="2724">
                  <c:v>10.9025</c:v>
                </c:pt>
                <c:pt idx="2725">
                  <c:v>10.990500000000001</c:v>
                </c:pt>
                <c:pt idx="2726">
                  <c:v>10.869</c:v>
                </c:pt>
                <c:pt idx="2727">
                  <c:v>10.8765</c:v>
                </c:pt>
                <c:pt idx="2728">
                  <c:v>10.863</c:v>
                </c:pt>
                <c:pt idx="2729">
                  <c:v>10.863</c:v>
                </c:pt>
                <c:pt idx="2730">
                  <c:v>10.879</c:v>
                </c:pt>
                <c:pt idx="2731">
                  <c:v>10.754</c:v>
                </c:pt>
                <c:pt idx="2732">
                  <c:v>10.747</c:v>
                </c:pt>
                <c:pt idx="2733">
                  <c:v>10.6295</c:v>
                </c:pt>
                <c:pt idx="2734">
                  <c:v>10.560499999999999</c:v>
                </c:pt>
                <c:pt idx="2735">
                  <c:v>10.536</c:v>
                </c:pt>
                <c:pt idx="2736">
                  <c:v>10.611000000000001</c:v>
                </c:pt>
                <c:pt idx="2737">
                  <c:v>10.571999999999999</c:v>
                </c:pt>
                <c:pt idx="2738">
                  <c:v>#N/A</c:v>
                </c:pt>
                <c:pt idx="2739">
                  <c:v>10.307499999999999</c:v>
                </c:pt>
                <c:pt idx="2740">
                  <c:v>10.307499999999999</c:v>
                </c:pt>
                <c:pt idx="2741">
                  <c:v>10.436</c:v>
                </c:pt>
                <c:pt idx="2742">
                  <c:v>10.5595</c:v>
                </c:pt>
                <c:pt idx="2743">
                  <c:v>10.3315</c:v>
                </c:pt>
                <c:pt idx="2744">
                  <c:v>10.401999999999999</c:v>
                </c:pt>
                <c:pt idx="2745">
                  <c:v>10.384499999999999</c:v>
                </c:pt>
                <c:pt idx="2746">
                  <c:v>10.3515</c:v>
                </c:pt>
                <c:pt idx="2747">
                  <c:v>10.3955</c:v>
                </c:pt>
                <c:pt idx="2748">
                  <c:v>10.4575</c:v>
                </c:pt>
                <c:pt idx="2749">
                  <c:v>10.467499999999999</c:v>
                </c:pt>
                <c:pt idx="2750">
                  <c:v>10.425000000000001</c:v>
                </c:pt>
                <c:pt idx="2751">
                  <c:v>10.480499999999999</c:v>
                </c:pt>
                <c:pt idx="2752">
                  <c:v>10.581</c:v>
                </c:pt>
                <c:pt idx="2753">
                  <c:v>10.566000000000001</c:v>
                </c:pt>
                <c:pt idx="2754">
                  <c:v>10.521000000000001</c:v>
                </c:pt>
                <c:pt idx="2755">
                  <c:v>10.500999999999999</c:v>
                </c:pt>
                <c:pt idx="2756">
                  <c:v>10.532500000000001</c:v>
                </c:pt>
                <c:pt idx="2757">
                  <c:v>10.603</c:v>
                </c:pt>
                <c:pt idx="2758">
                  <c:v>10.579000000000001</c:v>
                </c:pt>
                <c:pt idx="2759">
                  <c:v>10.532</c:v>
                </c:pt>
                <c:pt idx="2760">
                  <c:v>10.503500000000001</c:v>
                </c:pt>
                <c:pt idx="2761">
                  <c:v>10.4155</c:v>
                </c:pt>
                <c:pt idx="2762">
                  <c:v>10.522500000000001</c:v>
                </c:pt>
                <c:pt idx="2763">
                  <c:v>10.494</c:v>
                </c:pt>
                <c:pt idx="2764">
                  <c:v>10.5465</c:v>
                </c:pt>
                <c:pt idx="2765">
                  <c:v>10.4575</c:v>
                </c:pt>
                <c:pt idx="2766">
                  <c:v>10.535500000000001</c:v>
                </c:pt>
                <c:pt idx="2767">
                  <c:v>10.5655</c:v>
                </c:pt>
                <c:pt idx="2768">
                  <c:v>10.608499999999999</c:v>
                </c:pt>
                <c:pt idx="2769">
                  <c:v>10.695</c:v>
                </c:pt>
                <c:pt idx="2770">
                  <c:v>10.805</c:v>
                </c:pt>
                <c:pt idx="2771">
                  <c:v>10.8385</c:v>
                </c:pt>
                <c:pt idx="2772">
                  <c:v>10.923999999999999</c:v>
                </c:pt>
                <c:pt idx="2773">
                  <c:v>10.885999999999999</c:v>
                </c:pt>
                <c:pt idx="2774">
                  <c:v>10.9985</c:v>
                </c:pt>
                <c:pt idx="2775">
                  <c:v>10.9535</c:v>
                </c:pt>
                <c:pt idx="2776">
                  <c:v>10.746499999999999</c:v>
                </c:pt>
                <c:pt idx="2777">
                  <c:v>10.7875</c:v>
                </c:pt>
                <c:pt idx="2778">
                  <c:v>10.7895</c:v>
                </c:pt>
                <c:pt idx="2779">
                  <c:v>10.7155</c:v>
                </c:pt>
                <c:pt idx="2780">
                  <c:v>10.62</c:v>
                </c:pt>
                <c:pt idx="2781">
                  <c:v>10.6495</c:v>
                </c:pt>
                <c:pt idx="2782">
                  <c:v>10.843999999999999</c:v>
                </c:pt>
                <c:pt idx="2783">
                  <c:v>10.831</c:v>
                </c:pt>
                <c:pt idx="2784">
                  <c:v>10.831</c:v>
                </c:pt>
                <c:pt idx="2785">
                  <c:v>10.845499999999999</c:v>
                </c:pt>
                <c:pt idx="2786">
                  <c:v>10.852499999999999</c:v>
                </c:pt>
                <c:pt idx="2787">
                  <c:v>10.852499999999999</c:v>
                </c:pt>
                <c:pt idx="2788">
                  <c:v>11.016500000000001</c:v>
                </c:pt>
                <c:pt idx="2789">
                  <c:v>10.968</c:v>
                </c:pt>
                <c:pt idx="2790">
                  <c:v>10.933</c:v>
                </c:pt>
                <c:pt idx="2791">
                  <c:v>10.904</c:v>
                </c:pt>
                <c:pt idx="2792">
                  <c:v>10.8775</c:v>
                </c:pt>
                <c:pt idx="2793">
                  <c:v>10.9535</c:v>
                </c:pt>
                <c:pt idx="2794">
                  <c:v>10.935499999999999</c:v>
                </c:pt>
                <c:pt idx="2795">
                  <c:v>11.000500000000001</c:v>
                </c:pt>
                <c:pt idx="2796">
                  <c:v>10.9635</c:v>
                </c:pt>
                <c:pt idx="2797">
                  <c:v>11.0845</c:v>
                </c:pt>
                <c:pt idx="2798">
                  <c:v>11.09</c:v>
                </c:pt>
                <c:pt idx="2799">
                  <c:v>11.1995</c:v>
                </c:pt>
                <c:pt idx="2800">
                  <c:v>11.426500000000001</c:v>
                </c:pt>
                <c:pt idx="2801">
                  <c:v>11.4465</c:v>
                </c:pt>
                <c:pt idx="2802">
                  <c:v>11.397</c:v>
                </c:pt>
                <c:pt idx="2803">
                  <c:v>11.311999999999999</c:v>
                </c:pt>
                <c:pt idx="2804">
                  <c:v>11.4735</c:v>
                </c:pt>
                <c:pt idx="2805">
                  <c:v>11.62</c:v>
                </c:pt>
                <c:pt idx="2806">
                  <c:v>11.618</c:v>
                </c:pt>
                <c:pt idx="2807">
                  <c:v>11.599</c:v>
                </c:pt>
                <c:pt idx="2808">
                  <c:v>11.6775</c:v>
                </c:pt>
                <c:pt idx="2809">
                  <c:v>11.6775</c:v>
                </c:pt>
                <c:pt idx="2810">
                  <c:v>11.329000000000001</c:v>
                </c:pt>
                <c:pt idx="2811">
                  <c:v>11.3445</c:v>
                </c:pt>
                <c:pt idx="2812">
                  <c:v>11.3445</c:v>
                </c:pt>
                <c:pt idx="2813">
                  <c:v>11.444000000000001</c:v>
                </c:pt>
                <c:pt idx="2814">
                  <c:v>11.391999999999999</c:v>
                </c:pt>
                <c:pt idx="2815">
                  <c:v>11.497999999999999</c:v>
                </c:pt>
                <c:pt idx="2816">
                  <c:v>11.4375</c:v>
                </c:pt>
                <c:pt idx="2817">
                  <c:v>11.603</c:v>
                </c:pt>
                <c:pt idx="2818">
                  <c:v>11.552</c:v>
                </c:pt>
                <c:pt idx="2819">
                  <c:v>11.513500000000001</c:v>
                </c:pt>
                <c:pt idx="2820">
                  <c:v>#N/A</c:v>
                </c:pt>
                <c:pt idx="2821">
                  <c:v>11.403</c:v>
                </c:pt>
                <c:pt idx="2822">
                  <c:v>11.185</c:v>
                </c:pt>
                <c:pt idx="2823">
                  <c:v>11.377000000000001</c:v>
                </c:pt>
                <c:pt idx="2824">
                  <c:v>11.5</c:v>
                </c:pt>
                <c:pt idx="2825">
                  <c:v>11.5025</c:v>
                </c:pt>
                <c:pt idx="2826">
                  <c:v>11.355499999999999</c:v>
                </c:pt>
                <c:pt idx="2827">
                  <c:v>11.355499999999999</c:v>
                </c:pt>
                <c:pt idx="2828">
                  <c:v>11.137</c:v>
                </c:pt>
                <c:pt idx="2829">
                  <c:v>11.208</c:v>
                </c:pt>
                <c:pt idx="2830">
                  <c:v>11.112</c:v>
                </c:pt>
                <c:pt idx="2831">
                  <c:v>11.021000000000001</c:v>
                </c:pt>
                <c:pt idx="2832">
                  <c:v>11.0525</c:v>
                </c:pt>
                <c:pt idx="2833">
                  <c:v>10.997999999999999</c:v>
                </c:pt>
                <c:pt idx="2834">
                  <c:v>11.023999999999999</c:v>
                </c:pt>
                <c:pt idx="2835">
                  <c:v>10.845499999999999</c:v>
                </c:pt>
                <c:pt idx="2836">
                  <c:v>10.845499999999999</c:v>
                </c:pt>
                <c:pt idx="2837">
                  <c:v>10.776999999999999</c:v>
                </c:pt>
                <c:pt idx="2838">
                  <c:v>10.7165</c:v>
                </c:pt>
                <c:pt idx="2839">
                  <c:v>10.7515</c:v>
                </c:pt>
                <c:pt idx="2840">
                  <c:v>10.842499999999999</c:v>
                </c:pt>
                <c:pt idx="2841">
                  <c:v>10.775499999999999</c:v>
                </c:pt>
                <c:pt idx="2842">
                  <c:v>10.775499999999999</c:v>
                </c:pt>
                <c:pt idx="2843">
                  <c:v>10.798</c:v>
                </c:pt>
                <c:pt idx="2844">
                  <c:v>10.718500000000001</c:v>
                </c:pt>
                <c:pt idx="2845">
                  <c:v>10.666</c:v>
                </c:pt>
                <c:pt idx="2846">
                  <c:v>10.547499999999999</c:v>
                </c:pt>
                <c:pt idx="2847">
                  <c:v>10.6035</c:v>
                </c:pt>
                <c:pt idx="2848">
                  <c:v>10.580500000000001</c:v>
                </c:pt>
                <c:pt idx="2849">
                  <c:v>10.651999999999999</c:v>
                </c:pt>
                <c:pt idx="2850">
                  <c:v>10.6715</c:v>
                </c:pt>
                <c:pt idx="2851">
                  <c:v>10.612500000000001</c:v>
                </c:pt>
                <c:pt idx="2852">
                  <c:v>10.63</c:v>
                </c:pt>
                <c:pt idx="2853">
                  <c:v>10.6465</c:v>
                </c:pt>
                <c:pt idx="2854">
                  <c:v>10.66</c:v>
                </c:pt>
                <c:pt idx="2855">
                  <c:v>10.605499999999999</c:v>
                </c:pt>
                <c:pt idx="2856">
                  <c:v>10.401999999999999</c:v>
                </c:pt>
                <c:pt idx="2857">
                  <c:v>10.39</c:v>
                </c:pt>
                <c:pt idx="2858">
                  <c:v>10.381</c:v>
                </c:pt>
                <c:pt idx="2859">
                  <c:v>10.348000000000001</c:v>
                </c:pt>
                <c:pt idx="2860">
                  <c:v>10.3055</c:v>
                </c:pt>
                <c:pt idx="2861">
                  <c:v>10.160500000000001</c:v>
                </c:pt>
                <c:pt idx="2862">
                  <c:v>10.135</c:v>
                </c:pt>
                <c:pt idx="2863">
                  <c:v>10.1395</c:v>
                </c:pt>
                <c:pt idx="2864">
                  <c:v>10.1395</c:v>
                </c:pt>
                <c:pt idx="2865">
                  <c:v>10.0715</c:v>
                </c:pt>
                <c:pt idx="2866">
                  <c:v>10.039999999999999</c:v>
                </c:pt>
                <c:pt idx="2867">
                  <c:v>10.0655</c:v>
                </c:pt>
                <c:pt idx="2868">
                  <c:v>10.1715</c:v>
                </c:pt>
                <c:pt idx="2869">
                  <c:v>10.1715</c:v>
                </c:pt>
                <c:pt idx="2870">
                  <c:v>10.957000000000001</c:v>
                </c:pt>
                <c:pt idx="2871">
                  <c:v>10.99</c:v>
                </c:pt>
                <c:pt idx="2872">
                  <c:v>11.064</c:v>
                </c:pt>
                <c:pt idx="2873">
                  <c:v>11.150499999999999</c:v>
                </c:pt>
                <c:pt idx="2874">
                  <c:v>11.1805</c:v>
                </c:pt>
                <c:pt idx="2875">
                  <c:v>11.189500000000001</c:v>
                </c:pt>
                <c:pt idx="2876">
                  <c:v>11.180999999999999</c:v>
                </c:pt>
                <c:pt idx="2877">
                  <c:v>11.148999999999999</c:v>
                </c:pt>
                <c:pt idx="2878">
                  <c:v>10.2475</c:v>
                </c:pt>
                <c:pt idx="2879">
                  <c:v>10.2475</c:v>
                </c:pt>
                <c:pt idx="2880">
                  <c:v>10.3675</c:v>
                </c:pt>
                <c:pt idx="2881">
                  <c:v>10.3665</c:v>
                </c:pt>
                <c:pt idx="2882">
                  <c:v>10.407</c:v>
                </c:pt>
                <c:pt idx="2883">
                  <c:v>10.371</c:v>
                </c:pt>
                <c:pt idx="2884">
                  <c:v>10.404999999999999</c:v>
                </c:pt>
                <c:pt idx="2885">
                  <c:v>10.4015</c:v>
                </c:pt>
                <c:pt idx="2886">
                  <c:v>10.361000000000001</c:v>
                </c:pt>
                <c:pt idx="2887">
                  <c:v>10.342000000000001</c:v>
                </c:pt>
                <c:pt idx="2888">
                  <c:v>10.317500000000001</c:v>
                </c:pt>
                <c:pt idx="2889">
                  <c:v>10.34</c:v>
                </c:pt>
                <c:pt idx="2890">
                  <c:v>10.3735</c:v>
                </c:pt>
                <c:pt idx="2891">
                  <c:v>10.294499999999999</c:v>
                </c:pt>
                <c:pt idx="2892">
                  <c:v>10.2605</c:v>
                </c:pt>
                <c:pt idx="2893">
                  <c:v>10.308999999999999</c:v>
                </c:pt>
                <c:pt idx="2894">
                  <c:v>10.336</c:v>
                </c:pt>
                <c:pt idx="2895">
                  <c:v>10.3005</c:v>
                </c:pt>
                <c:pt idx="2896">
                  <c:v>10.285500000000001</c:v>
                </c:pt>
                <c:pt idx="2897">
                  <c:v>10.372999999999999</c:v>
                </c:pt>
                <c:pt idx="2898">
                  <c:v>10.3775</c:v>
                </c:pt>
                <c:pt idx="2899">
                  <c:v>10.3775</c:v>
                </c:pt>
                <c:pt idx="2900">
                  <c:v>10.3775</c:v>
                </c:pt>
                <c:pt idx="2901">
                  <c:v>10.4</c:v>
                </c:pt>
                <c:pt idx="2902">
                  <c:v>10.432</c:v>
                </c:pt>
                <c:pt idx="2903">
                  <c:v>10.430999999999999</c:v>
                </c:pt>
                <c:pt idx="2904">
                  <c:v>10.430999999999999</c:v>
                </c:pt>
                <c:pt idx="2905">
                  <c:v>10.3935</c:v>
                </c:pt>
                <c:pt idx="2906">
                  <c:v>10.388500000000001</c:v>
                </c:pt>
                <c:pt idx="2907">
                  <c:v>10.443</c:v>
                </c:pt>
                <c:pt idx="2908">
                  <c:v>10.446</c:v>
                </c:pt>
                <c:pt idx="2909">
                  <c:v>10.496</c:v>
                </c:pt>
                <c:pt idx="2910">
                  <c:v>10.467000000000001</c:v>
                </c:pt>
                <c:pt idx="2911">
                  <c:v>10.464</c:v>
                </c:pt>
                <c:pt idx="2912">
                  <c:v>10.436999999999999</c:v>
                </c:pt>
                <c:pt idx="2913">
                  <c:v>10.413500000000001</c:v>
                </c:pt>
                <c:pt idx="2914">
                  <c:v>10.3535</c:v>
                </c:pt>
                <c:pt idx="2915">
                  <c:v>10.359</c:v>
                </c:pt>
                <c:pt idx="2916">
                  <c:v>10.3385</c:v>
                </c:pt>
                <c:pt idx="2917">
                  <c:v>10.336499999999999</c:v>
                </c:pt>
                <c:pt idx="2918">
                  <c:v>10.419</c:v>
                </c:pt>
                <c:pt idx="2919">
                  <c:v>10.404500000000001</c:v>
                </c:pt>
                <c:pt idx="2920">
                  <c:v>10.4</c:v>
                </c:pt>
                <c:pt idx="2921">
                  <c:v>10.3835</c:v>
                </c:pt>
                <c:pt idx="2922">
                  <c:v>10.476000000000001</c:v>
                </c:pt>
                <c:pt idx="2923">
                  <c:v>10.577500000000001</c:v>
                </c:pt>
                <c:pt idx="2924">
                  <c:v>10.6355</c:v>
                </c:pt>
                <c:pt idx="2925">
                  <c:v>10.6045</c:v>
                </c:pt>
                <c:pt idx="2926">
                  <c:v>10.494999999999999</c:v>
                </c:pt>
                <c:pt idx="2927">
                  <c:v>10.568</c:v>
                </c:pt>
                <c:pt idx="2928">
                  <c:v>10.605499999999999</c:v>
                </c:pt>
                <c:pt idx="2929">
                  <c:v>10.536</c:v>
                </c:pt>
                <c:pt idx="2930">
                  <c:v>10.606</c:v>
                </c:pt>
                <c:pt idx="2931">
                  <c:v>10.612500000000001</c:v>
                </c:pt>
                <c:pt idx="2932">
                  <c:v>10.641</c:v>
                </c:pt>
                <c:pt idx="2933">
                  <c:v>#N/A</c:v>
                </c:pt>
                <c:pt idx="2934">
                  <c:v>10.705500000000001</c:v>
                </c:pt>
                <c:pt idx="2935">
                  <c:v>10.755000000000001</c:v>
                </c:pt>
                <c:pt idx="2936">
                  <c:v>10.826499999999999</c:v>
                </c:pt>
                <c:pt idx="2937">
                  <c:v>10.7845</c:v>
                </c:pt>
                <c:pt idx="2938">
                  <c:v>10.9215</c:v>
                </c:pt>
                <c:pt idx="2939">
                  <c:v>10.8725</c:v>
                </c:pt>
                <c:pt idx="2940">
                  <c:v>10.7895</c:v>
                </c:pt>
                <c:pt idx="2941">
                  <c:v>10.9825</c:v>
                </c:pt>
                <c:pt idx="2942">
                  <c:v>11.019500000000001</c:v>
                </c:pt>
                <c:pt idx="2943">
                  <c:v>11.036</c:v>
                </c:pt>
                <c:pt idx="2944">
                  <c:v>11.223000000000001</c:v>
                </c:pt>
                <c:pt idx="2945">
                  <c:v>11.5105</c:v>
                </c:pt>
                <c:pt idx="2946">
                  <c:v>11.28</c:v>
                </c:pt>
                <c:pt idx="2947">
                  <c:v>11.180999999999999</c:v>
                </c:pt>
                <c:pt idx="2948">
                  <c:v>11.140499999999999</c:v>
                </c:pt>
                <c:pt idx="2949">
                  <c:v>11.157999999999999</c:v>
                </c:pt>
                <c:pt idx="2950">
                  <c:v>11.160500000000001</c:v>
                </c:pt>
                <c:pt idx="2951">
                  <c:v>11.234</c:v>
                </c:pt>
                <c:pt idx="2952">
                  <c:v>11.284000000000001</c:v>
                </c:pt>
                <c:pt idx="2953">
                  <c:v>11.2615</c:v>
                </c:pt>
                <c:pt idx="2954">
                  <c:v>11.2555</c:v>
                </c:pt>
                <c:pt idx="2955">
                  <c:v>11.3805</c:v>
                </c:pt>
                <c:pt idx="2956">
                  <c:v>11.3805</c:v>
                </c:pt>
                <c:pt idx="2957">
                  <c:v>11.218</c:v>
                </c:pt>
                <c:pt idx="2958">
                  <c:v>11.427</c:v>
                </c:pt>
                <c:pt idx="2959">
                  <c:v>11.512</c:v>
                </c:pt>
                <c:pt idx="2960">
                  <c:v>11.071999999999999</c:v>
                </c:pt>
                <c:pt idx="2961">
                  <c:v>11.21</c:v>
                </c:pt>
                <c:pt idx="2962">
                  <c:v>11.361000000000001</c:v>
                </c:pt>
                <c:pt idx="2963">
                  <c:v>11.38</c:v>
                </c:pt>
                <c:pt idx="2964">
                  <c:v>11.374000000000001</c:v>
                </c:pt>
                <c:pt idx="2965">
                  <c:v>11.291</c:v>
                </c:pt>
                <c:pt idx="2966">
                  <c:v>11.250500000000001</c:v>
                </c:pt>
                <c:pt idx="2967">
                  <c:v>11.269</c:v>
                </c:pt>
                <c:pt idx="2968">
                  <c:v>11.334</c:v>
                </c:pt>
                <c:pt idx="2969">
                  <c:v>11.347</c:v>
                </c:pt>
                <c:pt idx="2970">
                  <c:v>11.301</c:v>
                </c:pt>
                <c:pt idx="2971">
                  <c:v>11.400499999999999</c:v>
                </c:pt>
                <c:pt idx="2972">
                  <c:v>11.345000000000001</c:v>
                </c:pt>
                <c:pt idx="2973">
                  <c:v>11.303000000000001</c:v>
                </c:pt>
                <c:pt idx="2974">
                  <c:v>11.303000000000001</c:v>
                </c:pt>
                <c:pt idx="2975">
                  <c:v>11.33</c:v>
                </c:pt>
                <c:pt idx="2976">
                  <c:v>11.497</c:v>
                </c:pt>
                <c:pt idx="2977">
                  <c:v>11.497</c:v>
                </c:pt>
                <c:pt idx="2978">
                  <c:v>11.451000000000001</c:v>
                </c:pt>
                <c:pt idx="2979">
                  <c:v>11.452999999999999</c:v>
                </c:pt>
                <c:pt idx="2980">
                  <c:v>11.4635</c:v>
                </c:pt>
                <c:pt idx="2981">
                  <c:v>11.436500000000001</c:v>
                </c:pt>
                <c:pt idx="2982">
                  <c:v>11.39</c:v>
                </c:pt>
                <c:pt idx="2983">
                  <c:v>11.6325</c:v>
                </c:pt>
                <c:pt idx="2984">
                  <c:v>11.624000000000001</c:v>
                </c:pt>
                <c:pt idx="2985">
                  <c:v>11.608000000000001</c:v>
                </c:pt>
                <c:pt idx="2986">
                  <c:v>11.837</c:v>
                </c:pt>
                <c:pt idx="2987">
                  <c:v>11.821</c:v>
                </c:pt>
                <c:pt idx="2988">
                  <c:v>11.629</c:v>
                </c:pt>
                <c:pt idx="2989">
                  <c:v>11.65</c:v>
                </c:pt>
                <c:pt idx="2990">
                  <c:v>11.7415</c:v>
                </c:pt>
                <c:pt idx="2991">
                  <c:v>11.7415</c:v>
                </c:pt>
                <c:pt idx="2992">
                  <c:v>11.787000000000001</c:v>
                </c:pt>
                <c:pt idx="2993">
                  <c:v>11.646000000000001</c:v>
                </c:pt>
                <c:pt idx="2994">
                  <c:v>11.55</c:v>
                </c:pt>
                <c:pt idx="2995">
                  <c:v>11.638</c:v>
                </c:pt>
                <c:pt idx="2996">
                  <c:v>11.680999999999999</c:v>
                </c:pt>
                <c:pt idx="2997">
                  <c:v>11.788</c:v>
                </c:pt>
                <c:pt idx="2998">
                  <c:v>12.941000000000001</c:v>
                </c:pt>
                <c:pt idx="2999">
                  <c:v>12.981999999999999</c:v>
                </c:pt>
                <c:pt idx="3000">
                  <c:v>11.99</c:v>
                </c:pt>
                <c:pt idx="3001">
                  <c:v>11.833</c:v>
                </c:pt>
                <c:pt idx="3002">
                  <c:v>#N/A</c:v>
                </c:pt>
                <c:pt idx="3003">
                  <c:v>11.577</c:v>
                </c:pt>
                <c:pt idx="3004">
                  <c:v>11.537000000000001</c:v>
                </c:pt>
                <c:pt idx="3005">
                  <c:v>11.461</c:v>
                </c:pt>
                <c:pt idx="3006">
                  <c:v>11.301500000000001</c:v>
                </c:pt>
                <c:pt idx="3007">
                  <c:v>11.2485</c:v>
                </c:pt>
                <c:pt idx="3008">
                  <c:v>11.295999999999999</c:v>
                </c:pt>
                <c:pt idx="3009">
                  <c:v>11.378</c:v>
                </c:pt>
                <c:pt idx="3010">
                  <c:v>11.372</c:v>
                </c:pt>
                <c:pt idx="3011">
                  <c:v>11.432</c:v>
                </c:pt>
                <c:pt idx="3012">
                  <c:v>11.673</c:v>
                </c:pt>
                <c:pt idx="3013">
                  <c:v>11.673</c:v>
                </c:pt>
                <c:pt idx="3014">
                  <c:v>11.5595</c:v>
                </c:pt>
                <c:pt idx="3015">
                  <c:v>11.718999999999999</c:v>
                </c:pt>
                <c:pt idx="3016">
                  <c:v>11.731</c:v>
                </c:pt>
                <c:pt idx="3017">
                  <c:v>11.795</c:v>
                </c:pt>
                <c:pt idx="3018">
                  <c:v>11.699</c:v>
                </c:pt>
                <c:pt idx="3019">
                  <c:v>11.704000000000001</c:v>
                </c:pt>
                <c:pt idx="3020">
                  <c:v>11.651</c:v>
                </c:pt>
                <c:pt idx="3021">
                  <c:v>11.5145</c:v>
                </c:pt>
                <c:pt idx="3022">
                  <c:v>11.5365</c:v>
                </c:pt>
                <c:pt idx="3023">
                  <c:v>11.361000000000001</c:v>
                </c:pt>
                <c:pt idx="3024">
                  <c:v>11.3645</c:v>
                </c:pt>
                <c:pt idx="3025">
                  <c:v>11.398999999999999</c:v>
                </c:pt>
                <c:pt idx="3026">
                  <c:v>11.375999999999999</c:v>
                </c:pt>
                <c:pt idx="3027">
                  <c:v>11.3635</c:v>
                </c:pt>
                <c:pt idx="3028">
                  <c:v>11.189</c:v>
                </c:pt>
                <c:pt idx="3029">
                  <c:v>11.1045</c:v>
                </c:pt>
                <c:pt idx="3030">
                  <c:v>10.987500000000001</c:v>
                </c:pt>
                <c:pt idx="3031">
                  <c:v>10.9925</c:v>
                </c:pt>
                <c:pt idx="3032">
                  <c:v>11.1225</c:v>
                </c:pt>
                <c:pt idx="3033">
                  <c:v>11.08</c:v>
                </c:pt>
                <c:pt idx="3034">
                  <c:v>11.0395</c:v>
                </c:pt>
                <c:pt idx="3035">
                  <c:v>11.134499999999999</c:v>
                </c:pt>
                <c:pt idx="3036">
                  <c:v>11.1625</c:v>
                </c:pt>
                <c:pt idx="3037">
                  <c:v>11.327999999999999</c:v>
                </c:pt>
                <c:pt idx="3038">
                  <c:v>11.2455</c:v>
                </c:pt>
                <c:pt idx="3039">
                  <c:v>11.231</c:v>
                </c:pt>
                <c:pt idx="3040">
                  <c:v>11.276999999999999</c:v>
                </c:pt>
                <c:pt idx="3041">
                  <c:v>11.393000000000001</c:v>
                </c:pt>
                <c:pt idx="3042">
                  <c:v>11.491</c:v>
                </c:pt>
                <c:pt idx="3043">
                  <c:v>11.72</c:v>
                </c:pt>
                <c:pt idx="3044">
                  <c:v>11.72</c:v>
                </c:pt>
                <c:pt idx="3045">
                  <c:v>11.692</c:v>
                </c:pt>
                <c:pt idx="3046">
                  <c:v>11.548999999999999</c:v>
                </c:pt>
                <c:pt idx="3047">
                  <c:v>11.454499999999999</c:v>
                </c:pt>
                <c:pt idx="3048">
                  <c:v>11.416499999999999</c:v>
                </c:pt>
                <c:pt idx="3049">
                  <c:v>11.404</c:v>
                </c:pt>
                <c:pt idx="3050">
                  <c:v>11.428000000000001</c:v>
                </c:pt>
                <c:pt idx="3051">
                  <c:v>11.401</c:v>
                </c:pt>
                <c:pt idx="3052">
                  <c:v>11.565</c:v>
                </c:pt>
                <c:pt idx="3053">
                  <c:v>11.505000000000001</c:v>
                </c:pt>
                <c:pt idx="3054">
                  <c:v>11.606</c:v>
                </c:pt>
                <c:pt idx="3055">
                  <c:v>11.634</c:v>
                </c:pt>
                <c:pt idx="3056">
                  <c:v>11.609</c:v>
                </c:pt>
                <c:pt idx="3057">
                  <c:v>11.664</c:v>
                </c:pt>
                <c:pt idx="3058">
                  <c:v>11.927</c:v>
                </c:pt>
                <c:pt idx="3059">
                  <c:v>12.012</c:v>
                </c:pt>
                <c:pt idx="3060">
                  <c:v>11.798</c:v>
                </c:pt>
                <c:pt idx="3061">
                  <c:v>11.771000000000001</c:v>
                </c:pt>
                <c:pt idx="3062">
                  <c:v>11.784000000000001</c:v>
                </c:pt>
                <c:pt idx="3063">
                  <c:v>11.847</c:v>
                </c:pt>
                <c:pt idx="3064">
                  <c:v>11.923999999999999</c:v>
                </c:pt>
                <c:pt idx="3065">
                  <c:v>11.875999999999999</c:v>
                </c:pt>
                <c:pt idx="3066">
                  <c:v>11.826000000000001</c:v>
                </c:pt>
                <c:pt idx="3067">
                  <c:v>11.843999999999999</c:v>
                </c:pt>
                <c:pt idx="3068">
                  <c:v>11.856999999999999</c:v>
                </c:pt>
                <c:pt idx="3069">
                  <c:v>11.775</c:v>
                </c:pt>
                <c:pt idx="3070">
                  <c:v>11.757999999999999</c:v>
                </c:pt>
                <c:pt idx="3071">
                  <c:v>11.941000000000001</c:v>
                </c:pt>
                <c:pt idx="3072">
                  <c:v>12.009</c:v>
                </c:pt>
                <c:pt idx="3073">
                  <c:v>12.125999999999999</c:v>
                </c:pt>
                <c:pt idx="3074">
                  <c:v>12.125999999999999</c:v>
                </c:pt>
                <c:pt idx="3075">
                  <c:v>12.141</c:v>
                </c:pt>
                <c:pt idx="3076">
                  <c:v>12.228999999999999</c:v>
                </c:pt>
                <c:pt idx="3077">
                  <c:v>12.318</c:v>
                </c:pt>
                <c:pt idx="3078">
                  <c:v>12.366</c:v>
                </c:pt>
                <c:pt idx="3079">
                  <c:v>12.326499999999999</c:v>
                </c:pt>
                <c:pt idx="3080">
                  <c:v>12.292999999999999</c:v>
                </c:pt>
                <c:pt idx="3081">
                  <c:v>12.375500000000001</c:v>
                </c:pt>
                <c:pt idx="3082">
                  <c:v>12.116</c:v>
                </c:pt>
                <c:pt idx="3083">
                  <c:v>12.22</c:v>
                </c:pt>
                <c:pt idx="3084">
                  <c:v>12.241</c:v>
                </c:pt>
                <c:pt idx="3085">
                  <c:v>12.351000000000001</c:v>
                </c:pt>
                <c:pt idx="3086">
                  <c:v>12.319000000000001</c:v>
                </c:pt>
                <c:pt idx="3087">
                  <c:v>12.355</c:v>
                </c:pt>
                <c:pt idx="3088">
                  <c:v>12.583500000000001</c:v>
                </c:pt>
                <c:pt idx="3089">
                  <c:v>12.411</c:v>
                </c:pt>
                <c:pt idx="3090">
                  <c:v>12.323</c:v>
                </c:pt>
                <c:pt idx="3091">
                  <c:v>12.305</c:v>
                </c:pt>
                <c:pt idx="3092">
                  <c:v>12.148999999999999</c:v>
                </c:pt>
                <c:pt idx="3093">
                  <c:v>12.176</c:v>
                </c:pt>
                <c:pt idx="3094">
                  <c:v>#N/A</c:v>
                </c:pt>
                <c:pt idx="3095">
                  <c:v>12.411</c:v>
                </c:pt>
                <c:pt idx="3096">
                  <c:v>12.375999999999999</c:v>
                </c:pt>
                <c:pt idx="3097">
                  <c:v>12.507</c:v>
                </c:pt>
                <c:pt idx="3098">
                  <c:v>12.507</c:v>
                </c:pt>
                <c:pt idx="3099">
                  <c:v>12.491</c:v>
                </c:pt>
                <c:pt idx="3100">
                  <c:v>12.417999999999999</c:v>
                </c:pt>
                <c:pt idx="3101">
                  <c:v>#N/A</c:v>
                </c:pt>
                <c:pt idx="3102">
                  <c:v>12.425000000000001</c:v>
                </c:pt>
                <c:pt idx="3103">
                  <c:v>12.473000000000001</c:v>
                </c:pt>
                <c:pt idx="3104">
                  <c:v>12.420999999999999</c:v>
                </c:pt>
                <c:pt idx="3105">
                  <c:v>12.395</c:v>
                </c:pt>
                <c:pt idx="3106">
                  <c:v>12.753</c:v>
                </c:pt>
                <c:pt idx="3107">
                  <c:v>#N/A</c:v>
                </c:pt>
                <c:pt idx="3108">
                  <c:v>12.9945</c:v>
                </c:pt>
                <c:pt idx="3109">
                  <c:v>13.086</c:v>
                </c:pt>
                <c:pt idx="3110">
                  <c:v>13.340999999999999</c:v>
                </c:pt>
                <c:pt idx="3111">
                  <c:v>13.292</c:v>
                </c:pt>
                <c:pt idx="3112">
                  <c:v>13.308999999999999</c:v>
                </c:pt>
                <c:pt idx="3113">
                  <c:v>13.4155</c:v>
                </c:pt>
                <c:pt idx="3114">
                  <c:v>13.6595</c:v>
                </c:pt>
                <c:pt idx="3115">
                  <c:v>13.234999999999999</c:v>
                </c:pt>
                <c:pt idx="3116">
                  <c:v>13.0265</c:v>
                </c:pt>
                <c:pt idx="3117">
                  <c:v>13.202500000000001</c:v>
                </c:pt>
                <c:pt idx="3118">
                  <c:v>13.659000000000001</c:v>
                </c:pt>
                <c:pt idx="3119">
                  <c:v>14.2765</c:v>
                </c:pt>
                <c:pt idx="3120">
                  <c:v>14.013500000000001</c:v>
                </c:pt>
                <c:pt idx="3121">
                  <c:v>14.444000000000001</c:v>
                </c:pt>
                <c:pt idx="3122">
                  <c:v>14.087</c:v>
                </c:pt>
                <c:pt idx="3123">
                  <c:v>13.733499999999999</c:v>
                </c:pt>
                <c:pt idx="3124">
                  <c:v>14.051500000000001</c:v>
                </c:pt>
                <c:pt idx="3125">
                  <c:v>14.065</c:v>
                </c:pt>
                <c:pt idx="3126">
                  <c:v>#N/A</c:v>
                </c:pt>
                <c:pt idx="3127">
                  <c:v>14.468999999999999</c:v>
                </c:pt>
                <c:pt idx="3128">
                  <c:v>14.512499999999999</c:v>
                </c:pt>
                <c:pt idx="3129">
                  <c:v>14.5305</c:v>
                </c:pt>
                <c:pt idx="3130">
                  <c:v>14.612</c:v>
                </c:pt>
                <c:pt idx="3131">
                  <c:v>#N/A</c:v>
                </c:pt>
                <c:pt idx="3132">
                  <c:v>15.442500000000001</c:v>
                </c:pt>
                <c:pt idx="3133">
                  <c:v>15.400499999999999</c:v>
                </c:pt>
                <c:pt idx="3134">
                  <c:v>15.121</c:v>
                </c:pt>
                <c:pt idx="3135">
                  <c:v>14.083500000000001</c:v>
                </c:pt>
                <c:pt idx="3136">
                  <c:v>14.2105</c:v>
                </c:pt>
                <c:pt idx="3137">
                  <c:v>14.247</c:v>
                </c:pt>
                <c:pt idx="3138">
                  <c:v>14.5105</c:v>
                </c:pt>
                <c:pt idx="3139">
                  <c:v>14.529</c:v>
                </c:pt>
                <c:pt idx="3140">
                  <c:v>14.253</c:v>
                </c:pt>
                <c:pt idx="3141">
                  <c:v>14.234</c:v>
                </c:pt>
                <c:pt idx="3142">
                  <c:v>14.347</c:v>
                </c:pt>
                <c:pt idx="3143">
                  <c:v>14.596</c:v>
                </c:pt>
                <c:pt idx="3144">
                  <c:v>#N/A</c:v>
                </c:pt>
                <c:pt idx="3145">
                  <c:v>14.471</c:v>
                </c:pt>
                <c:pt idx="3146">
                  <c:v>14.397</c:v>
                </c:pt>
                <c:pt idx="3147">
                  <c:v>14.6135</c:v>
                </c:pt>
                <c:pt idx="3148">
                  <c:v>14.568</c:v>
                </c:pt>
                <c:pt idx="3149">
                  <c:v>14.471500000000001</c:v>
                </c:pt>
                <c:pt idx="3150">
                  <c:v>14.473000000000001</c:v>
                </c:pt>
                <c:pt idx="3151">
                  <c:v>14.528499999999999</c:v>
                </c:pt>
                <c:pt idx="3152">
                  <c:v>14.353</c:v>
                </c:pt>
                <c:pt idx="3153">
                  <c:v>14.206</c:v>
                </c:pt>
                <c:pt idx="3154">
                  <c:v>14.509</c:v>
                </c:pt>
                <c:pt idx="3155">
                  <c:v>14.544</c:v>
                </c:pt>
                <c:pt idx="3156">
                  <c:v>14.586</c:v>
                </c:pt>
                <c:pt idx="3157">
                  <c:v>14.7125</c:v>
                </c:pt>
                <c:pt idx="3158">
                  <c:v>14.8085</c:v>
                </c:pt>
                <c:pt idx="3159">
                  <c:v>14.925000000000001</c:v>
                </c:pt>
                <c:pt idx="3160">
                  <c:v>14.9375</c:v>
                </c:pt>
                <c:pt idx="3161">
                  <c:v>14.923999999999999</c:v>
                </c:pt>
                <c:pt idx="3162">
                  <c:v>14.897500000000001</c:v>
                </c:pt>
                <c:pt idx="3163">
                  <c:v>14.606</c:v>
                </c:pt>
                <c:pt idx="3164">
                  <c:v>#N/A</c:v>
                </c:pt>
                <c:pt idx="3165">
                  <c:v>14.44</c:v>
                </c:pt>
                <c:pt idx="3166">
                  <c:v>14.6035</c:v>
                </c:pt>
                <c:pt idx="3167">
                  <c:v>14.63</c:v>
                </c:pt>
                <c:pt idx="3168">
                  <c:v>14.667</c:v>
                </c:pt>
                <c:pt idx="3169">
                  <c:v>14.7905</c:v>
                </c:pt>
                <c:pt idx="3170">
                  <c:v>14.144</c:v>
                </c:pt>
                <c:pt idx="3171">
                  <c:v>14.396000000000001</c:v>
                </c:pt>
                <c:pt idx="3172">
                  <c:v>14.4085</c:v>
                </c:pt>
                <c:pt idx="3173">
                  <c:v>14.4985</c:v>
                </c:pt>
                <c:pt idx="3174">
                  <c:v>#N/A</c:v>
                </c:pt>
                <c:pt idx="3175">
                  <c:v>#N/A</c:v>
                </c:pt>
                <c:pt idx="3176">
                  <c:v>14.416</c:v>
                </c:pt>
                <c:pt idx="3177">
                  <c:v>14.5075</c:v>
                </c:pt>
                <c:pt idx="3178">
                  <c:v>14.27</c:v>
                </c:pt>
                <c:pt idx="3179">
                  <c:v>14.34</c:v>
                </c:pt>
                <c:pt idx="3180">
                  <c:v>14.211</c:v>
                </c:pt>
                <c:pt idx="3181">
                  <c:v>14.32</c:v>
                </c:pt>
                <c:pt idx="3182">
                  <c:v>14.207000000000001</c:v>
                </c:pt>
                <c:pt idx="3183">
                  <c:v>14.250500000000001</c:v>
                </c:pt>
                <c:pt idx="3184">
                  <c:v>14.162000000000001</c:v>
                </c:pt>
                <c:pt idx="3185">
                  <c:v>14.087999999999999</c:v>
                </c:pt>
                <c:pt idx="3186">
                  <c:v>13.9765</c:v>
                </c:pt>
                <c:pt idx="3187">
                  <c:v>14.2455</c:v>
                </c:pt>
                <c:pt idx="3188">
                  <c:v>14.335000000000001</c:v>
                </c:pt>
                <c:pt idx="3189">
                  <c:v>14.3505</c:v>
                </c:pt>
                <c:pt idx="3190">
                  <c:v>15.055999999999999</c:v>
                </c:pt>
                <c:pt idx="3191">
                  <c:v>15.105</c:v>
                </c:pt>
                <c:pt idx="3192">
                  <c:v>15.1325</c:v>
                </c:pt>
                <c:pt idx="3193">
                  <c:v>15.031000000000001</c:v>
                </c:pt>
                <c:pt idx="3194">
                  <c:v>14.994</c:v>
                </c:pt>
                <c:pt idx="3195">
                  <c:v>14.8865</c:v>
                </c:pt>
                <c:pt idx="3196">
                  <c:v>14.929</c:v>
                </c:pt>
                <c:pt idx="3197">
                  <c:v>14.677</c:v>
                </c:pt>
                <c:pt idx="3198">
                  <c:v>14.676500000000001</c:v>
                </c:pt>
                <c:pt idx="3199">
                  <c:v>14.7075</c:v>
                </c:pt>
                <c:pt idx="3200">
                  <c:v>14.824999999999999</c:v>
                </c:pt>
                <c:pt idx="3201">
                  <c:v>14.775499999999999</c:v>
                </c:pt>
                <c:pt idx="3202">
                  <c:v>14.96</c:v>
                </c:pt>
                <c:pt idx="3203">
                  <c:v>14.6645</c:v>
                </c:pt>
                <c:pt idx="3204">
                  <c:v>14.034000000000001</c:v>
                </c:pt>
                <c:pt idx="3205">
                  <c:v>14.063000000000001</c:v>
                </c:pt>
                <c:pt idx="3206">
                  <c:v>14.095499999999999</c:v>
                </c:pt>
                <c:pt idx="3207">
                  <c:v>14.025</c:v>
                </c:pt>
                <c:pt idx="3208">
                  <c:v>#N/A</c:v>
                </c:pt>
                <c:pt idx="3209">
                  <c:v>#N/A</c:v>
                </c:pt>
                <c:pt idx="3210">
                  <c:v>14.4925</c:v>
                </c:pt>
                <c:pt idx="3211">
                  <c:v>14.362500000000001</c:v>
                </c:pt>
                <c:pt idx="3212">
                  <c:v>14.0695</c:v>
                </c:pt>
                <c:pt idx="3213">
                  <c:v>14.105</c:v>
                </c:pt>
                <c:pt idx="3214">
                  <c:v>13.71</c:v>
                </c:pt>
                <c:pt idx="3215">
                  <c:v>13.691000000000001</c:v>
                </c:pt>
                <c:pt idx="3216">
                  <c:v>13.547000000000001</c:v>
                </c:pt>
                <c:pt idx="3217">
                  <c:v>13.547000000000001</c:v>
                </c:pt>
                <c:pt idx="3218">
                  <c:v>13.531000000000001</c:v>
                </c:pt>
                <c:pt idx="3219">
                  <c:v>13.58</c:v>
                </c:pt>
              </c:numCache>
            </c:numRef>
          </c:val>
          <c:smooth val="0"/>
          <c:extLst>
            <c:ext xmlns:c16="http://schemas.microsoft.com/office/drawing/2014/chart" uri="{C3380CC4-5D6E-409C-BE32-E72D297353CC}">
              <c16:uniqueId val="{00000001-27B7-4EFA-BF7E-056898A2EC78}"/>
            </c:ext>
          </c:extLst>
        </c:ser>
        <c:dLbls>
          <c:showLegendKey val="0"/>
          <c:showVal val="0"/>
          <c:showCatName val="0"/>
          <c:showSerName val="0"/>
          <c:showPercent val="0"/>
          <c:showBubbleSize val="0"/>
        </c:dLbls>
        <c:marker val="1"/>
        <c:smooth val="0"/>
        <c:axId val="924657232"/>
        <c:axId val="924655312"/>
      </c:lineChart>
      <c:dateAx>
        <c:axId val="14925584"/>
        <c:scaling>
          <c:orientation val="minMax"/>
          <c:min val="45170"/>
        </c:scaling>
        <c:delete val="0"/>
        <c:axPos val="t"/>
        <c:numFmt formatCode="mmm\-yy" sourceLinked="0"/>
        <c:majorTickMark val="none"/>
        <c:minorTickMark val="none"/>
        <c:tickLblPos val="high"/>
        <c:spPr>
          <a:noFill/>
          <a:ln w="9525"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Sharp Sans Display No1 (Body)"/>
                <a:ea typeface="+mn-ea"/>
                <a:cs typeface="+mn-cs"/>
              </a:defRPr>
            </a:pPr>
            <a:endParaRPr lang="en-US"/>
          </a:p>
        </c:txPr>
        <c:crossAx val="6626960"/>
        <c:crosses val="autoZero"/>
        <c:auto val="1"/>
        <c:lblOffset val="100"/>
        <c:baseTimeUnit val="days"/>
        <c:majorUnit val="3"/>
        <c:majorTimeUnit val="months"/>
      </c:dateAx>
      <c:valAx>
        <c:axId val="6626960"/>
        <c:scaling>
          <c:orientation val="maxMin"/>
          <c:max val="6.4"/>
          <c:min val="4.8"/>
        </c:scaling>
        <c:delete val="0"/>
        <c:axPos val="l"/>
        <c:majorGridlines>
          <c:spPr>
            <a:ln w="6350" cap="flat" cmpd="sng" algn="ctr">
              <a:solidFill>
                <a:srgbClr val="BFBFBF"/>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Sharp Sans Display No1 (Body)"/>
                <a:ea typeface="+mn-ea"/>
                <a:cs typeface="+mn-cs"/>
              </a:defRPr>
            </a:pPr>
            <a:endParaRPr lang="en-US"/>
          </a:p>
        </c:txPr>
        <c:crossAx val="14925584"/>
        <c:crosses val="autoZero"/>
        <c:crossBetween val="between"/>
      </c:valAx>
      <c:valAx>
        <c:axId val="924655312"/>
        <c:scaling>
          <c:orientation val="minMax"/>
          <c:max val="16"/>
          <c:min val="10"/>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Sharp Sans Display No1 (Body)"/>
                <a:ea typeface="+mn-ea"/>
                <a:cs typeface="+mn-cs"/>
              </a:defRPr>
            </a:pPr>
            <a:endParaRPr lang="en-US"/>
          </a:p>
        </c:txPr>
        <c:crossAx val="924657232"/>
        <c:crosses val="max"/>
        <c:crossBetween val="between"/>
      </c:valAx>
      <c:dateAx>
        <c:axId val="924657232"/>
        <c:scaling>
          <c:orientation val="minMax"/>
        </c:scaling>
        <c:delete val="1"/>
        <c:axPos val="b"/>
        <c:numFmt formatCode="dd&quot;-&quot;mmm&quot;-&quot;yy" sourceLinked="1"/>
        <c:majorTickMark val="out"/>
        <c:minorTickMark val="none"/>
        <c:tickLblPos val="nextTo"/>
        <c:crossAx val="924655312"/>
        <c:crosses val="autoZero"/>
        <c:auto val="1"/>
        <c:lblOffset val="100"/>
        <c:baseTimeUnit val="days"/>
      </c:dateAx>
      <c:spPr>
        <a:noFill/>
        <a:ln>
          <a:noFill/>
        </a:ln>
        <a:effectLst/>
      </c:spPr>
    </c:plotArea>
    <c:legend>
      <c:legendPos val="b"/>
      <c:layout>
        <c:manualLayout>
          <c:xMode val="edge"/>
          <c:yMode val="edge"/>
          <c:x val="5.5043350460666898E-2"/>
          <c:y val="0.87156338669840194"/>
          <c:w val="0.87478342639594919"/>
          <c:h val="8.1688733874317576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Sharp Sans Display No1 (Body)"/>
              <a:ea typeface="+mn-ea"/>
              <a:cs typeface="+mn-cs"/>
            </a:defRPr>
          </a:pPr>
          <a:endParaRPr lang="en-US"/>
        </a:p>
      </c:txPr>
    </c:legend>
    <c:plotVisOnly val="1"/>
    <c:dispBlanksAs val="span"/>
    <c:showDLblsOverMax val="0"/>
    <c:extLst/>
  </c:chart>
  <c:spPr>
    <a:noFill/>
    <a:ln w="9525" cap="flat" cmpd="sng" algn="ctr">
      <a:noFill/>
      <a:round/>
    </a:ln>
    <a:effectLst/>
  </c:spPr>
  <c:txPr>
    <a:bodyPr/>
    <a:lstStyle/>
    <a:p>
      <a:pPr>
        <a:defRPr>
          <a:solidFill>
            <a:sysClr val="windowText" lastClr="000000"/>
          </a:solidFill>
          <a:latin typeface="Sharp Sans Display No1 (Body)"/>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071741032370958E-2"/>
          <c:y val="9.3621605322065302E-2"/>
          <c:w val="0.85191395098075251"/>
          <c:h val="0.70451142825896762"/>
        </c:manualLayout>
      </c:layout>
      <c:barChart>
        <c:barDir val="col"/>
        <c:grouping val="clustered"/>
        <c:varyColors val="0"/>
        <c:ser>
          <c:idx val="4"/>
          <c:order val="4"/>
          <c:tx>
            <c:strRef>
              <c:f>'BCB Market survey forecasts (2'!$F$54</c:f>
              <c:strCache>
                <c:ptCount val="1"/>
                <c:pt idx="0">
                  <c:v>Selic Rate, % (RHS)</c:v>
                </c:pt>
              </c:strCache>
            </c:strRef>
          </c:tx>
          <c:spPr>
            <a:solidFill>
              <a:srgbClr val="1C2939"/>
            </a:solidFill>
            <a:ln>
              <a:noFill/>
            </a:ln>
            <a:effectLst/>
          </c:spPr>
          <c:invertIfNegative val="0"/>
          <c:cat>
            <c:numRef>
              <c:f>'BCB Market survey forecasts (2'!$A$55:$A$97</c:f>
              <c:numCache>
                <c:formatCode>mmm\-yy</c:formatCode>
                <c:ptCount val="43"/>
                <c:pt idx="0">
                  <c:v>44713</c:v>
                </c:pt>
                <c:pt idx="1">
                  <c:v>44743</c:v>
                </c:pt>
                <c:pt idx="2">
                  <c:v>44774</c:v>
                </c:pt>
                <c:pt idx="3">
                  <c:v>44805</c:v>
                </c:pt>
                <c:pt idx="4">
                  <c:v>44835</c:v>
                </c:pt>
                <c:pt idx="5">
                  <c:v>44866</c:v>
                </c:pt>
                <c:pt idx="6">
                  <c:v>44896</c:v>
                </c:pt>
                <c:pt idx="7">
                  <c:v>44927</c:v>
                </c:pt>
                <c:pt idx="8">
                  <c:v>44958</c:v>
                </c:pt>
                <c:pt idx="9">
                  <c:v>44986</c:v>
                </c:pt>
                <c:pt idx="10">
                  <c:v>45017</c:v>
                </c:pt>
                <c:pt idx="11">
                  <c:v>45047</c:v>
                </c:pt>
                <c:pt idx="12">
                  <c:v>45078</c:v>
                </c:pt>
                <c:pt idx="13">
                  <c:v>45108</c:v>
                </c:pt>
                <c:pt idx="14">
                  <c:v>45139</c:v>
                </c:pt>
                <c:pt idx="15">
                  <c:v>45170</c:v>
                </c:pt>
                <c:pt idx="16">
                  <c:v>45200</c:v>
                </c:pt>
                <c:pt idx="17">
                  <c:v>45231</c:v>
                </c:pt>
                <c:pt idx="18">
                  <c:v>45261</c:v>
                </c:pt>
                <c:pt idx="19">
                  <c:v>45292</c:v>
                </c:pt>
                <c:pt idx="20">
                  <c:v>45323</c:v>
                </c:pt>
                <c:pt idx="21">
                  <c:v>45352</c:v>
                </c:pt>
                <c:pt idx="22">
                  <c:v>45383</c:v>
                </c:pt>
                <c:pt idx="23">
                  <c:v>45413</c:v>
                </c:pt>
                <c:pt idx="24">
                  <c:v>45444</c:v>
                </c:pt>
                <c:pt idx="25">
                  <c:v>45474</c:v>
                </c:pt>
                <c:pt idx="26">
                  <c:v>45505</c:v>
                </c:pt>
                <c:pt idx="27">
                  <c:v>45536</c:v>
                </c:pt>
                <c:pt idx="28">
                  <c:v>45566</c:v>
                </c:pt>
                <c:pt idx="29">
                  <c:v>45597</c:v>
                </c:pt>
                <c:pt idx="30">
                  <c:v>45627</c:v>
                </c:pt>
                <c:pt idx="31">
                  <c:v>45658</c:v>
                </c:pt>
                <c:pt idx="32">
                  <c:v>45689</c:v>
                </c:pt>
                <c:pt idx="33">
                  <c:v>45717</c:v>
                </c:pt>
                <c:pt idx="34">
                  <c:v>45748</c:v>
                </c:pt>
                <c:pt idx="35">
                  <c:v>45778</c:v>
                </c:pt>
              </c:numCache>
            </c:numRef>
          </c:cat>
          <c:val>
            <c:numRef>
              <c:f>'BCB Market survey forecasts (2'!$F$55:$F$97</c:f>
              <c:numCache>
                <c:formatCode>0.00</c:formatCode>
                <c:ptCount val="43"/>
                <c:pt idx="0">
                  <c:v>13.25</c:v>
                </c:pt>
                <c:pt idx="1">
                  <c:v>13.25</c:v>
                </c:pt>
                <c:pt idx="2">
                  <c:v>13.75</c:v>
                </c:pt>
                <c:pt idx="3">
                  <c:v>13.75</c:v>
                </c:pt>
                <c:pt idx="4">
                  <c:v>13.75</c:v>
                </c:pt>
                <c:pt idx="5">
                  <c:v>13.75</c:v>
                </c:pt>
                <c:pt idx="6">
                  <c:v>13.75</c:v>
                </c:pt>
                <c:pt idx="7">
                  <c:v>13.75</c:v>
                </c:pt>
                <c:pt idx="8">
                  <c:v>13.75</c:v>
                </c:pt>
                <c:pt idx="9">
                  <c:v>13.75</c:v>
                </c:pt>
                <c:pt idx="10">
                  <c:v>13.75</c:v>
                </c:pt>
                <c:pt idx="11">
                  <c:v>13.75</c:v>
                </c:pt>
                <c:pt idx="12">
                  <c:v>13.75</c:v>
                </c:pt>
                <c:pt idx="13">
                  <c:v>13.75</c:v>
                </c:pt>
                <c:pt idx="14">
                  <c:v>13.25</c:v>
                </c:pt>
                <c:pt idx="15">
                  <c:v>12.75</c:v>
                </c:pt>
                <c:pt idx="16">
                  <c:v>12.75</c:v>
                </c:pt>
                <c:pt idx="17">
                  <c:v>12.25</c:v>
                </c:pt>
                <c:pt idx="18">
                  <c:v>11.75</c:v>
                </c:pt>
                <c:pt idx="19">
                  <c:v>11.75</c:v>
                </c:pt>
                <c:pt idx="20">
                  <c:v>11.25</c:v>
                </c:pt>
                <c:pt idx="21">
                  <c:v>10.75</c:v>
                </c:pt>
                <c:pt idx="22">
                  <c:v>10.75</c:v>
                </c:pt>
                <c:pt idx="23">
                  <c:v>10.5</c:v>
                </c:pt>
                <c:pt idx="24">
                  <c:v>10.5</c:v>
                </c:pt>
                <c:pt idx="25">
                  <c:v>10.5</c:v>
                </c:pt>
                <c:pt idx="26">
                  <c:v>10.5</c:v>
                </c:pt>
                <c:pt idx="27">
                  <c:v>10.75</c:v>
                </c:pt>
                <c:pt idx="28">
                  <c:v>10.75</c:v>
                </c:pt>
                <c:pt idx="29">
                  <c:v>11.25</c:v>
                </c:pt>
                <c:pt idx="30">
                  <c:v>12.25</c:v>
                </c:pt>
                <c:pt idx="31">
                  <c:v>13.25</c:v>
                </c:pt>
                <c:pt idx="32">
                  <c:v>13.25</c:v>
                </c:pt>
                <c:pt idx="33">
                  <c:v>14.25</c:v>
                </c:pt>
                <c:pt idx="34">
                  <c:v>14.25</c:v>
                </c:pt>
                <c:pt idx="35">
                  <c:v>14.75</c:v>
                </c:pt>
              </c:numCache>
            </c:numRef>
          </c:val>
          <c:extLst>
            <c:ext xmlns:c16="http://schemas.microsoft.com/office/drawing/2014/chart" uri="{C3380CC4-5D6E-409C-BE32-E72D297353CC}">
              <c16:uniqueId val="{00000000-5837-46D4-ACFF-A436E0065AFE}"/>
            </c:ext>
          </c:extLst>
        </c:ser>
        <c:dLbls>
          <c:showLegendKey val="0"/>
          <c:showVal val="0"/>
          <c:showCatName val="0"/>
          <c:showSerName val="0"/>
          <c:showPercent val="0"/>
          <c:showBubbleSize val="0"/>
        </c:dLbls>
        <c:gapWidth val="150"/>
        <c:axId val="1227224047"/>
        <c:axId val="1227198607"/>
      </c:barChart>
      <c:lineChart>
        <c:grouping val="standard"/>
        <c:varyColors val="0"/>
        <c:ser>
          <c:idx val="0"/>
          <c:order val="0"/>
          <c:tx>
            <c:strRef>
              <c:f>'BCB Market survey forecasts (2'!$B$54</c:f>
              <c:strCache>
                <c:ptCount val="1"/>
                <c:pt idx="0">
                  <c:v>2024</c:v>
                </c:pt>
              </c:strCache>
            </c:strRef>
          </c:tx>
          <c:spPr>
            <a:ln w="25400" cap="rnd">
              <a:solidFill>
                <a:srgbClr val="0057B7"/>
              </a:solidFill>
              <a:round/>
            </a:ln>
            <a:effectLst/>
          </c:spPr>
          <c:marker>
            <c:symbol val="none"/>
          </c:marker>
          <c:cat>
            <c:numRef>
              <c:f>'BCB Market survey forecasts (2'!$A$55:$A$97</c:f>
              <c:numCache>
                <c:formatCode>mmm\-yy</c:formatCode>
                <c:ptCount val="43"/>
                <c:pt idx="0">
                  <c:v>44713</c:v>
                </c:pt>
                <c:pt idx="1">
                  <c:v>44743</c:v>
                </c:pt>
                <c:pt idx="2">
                  <c:v>44774</c:v>
                </c:pt>
                <c:pt idx="3">
                  <c:v>44805</c:v>
                </c:pt>
                <c:pt idx="4">
                  <c:v>44835</c:v>
                </c:pt>
                <c:pt idx="5">
                  <c:v>44866</c:v>
                </c:pt>
                <c:pt idx="6">
                  <c:v>44896</c:v>
                </c:pt>
                <c:pt idx="7">
                  <c:v>44927</c:v>
                </c:pt>
                <c:pt idx="8">
                  <c:v>44958</c:v>
                </c:pt>
                <c:pt idx="9">
                  <c:v>44986</c:v>
                </c:pt>
                <c:pt idx="10">
                  <c:v>45017</c:v>
                </c:pt>
                <c:pt idx="11">
                  <c:v>45047</c:v>
                </c:pt>
                <c:pt idx="12">
                  <c:v>45078</c:v>
                </c:pt>
                <c:pt idx="13">
                  <c:v>45108</c:v>
                </c:pt>
                <c:pt idx="14">
                  <c:v>45139</c:v>
                </c:pt>
                <c:pt idx="15">
                  <c:v>45170</c:v>
                </c:pt>
                <c:pt idx="16">
                  <c:v>45200</c:v>
                </c:pt>
                <c:pt idx="17">
                  <c:v>45231</c:v>
                </c:pt>
                <c:pt idx="18">
                  <c:v>45261</c:v>
                </c:pt>
                <c:pt idx="19">
                  <c:v>45292</c:v>
                </c:pt>
                <c:pt idx="20">
                  <c:v>45323</c:v>
                </c:pt>
                <c:pt idx="21">
                  <c:v>45352</c:v>
                </c:pt>
                <c:pt idx="22">
                  <c:v>45383</c:v>
                </c:pt>
                <c:pt idx="23">
                  <c:v>45413</c:v>
                </c:pt>
                <c:pt idx="24">
                  <c:v>45444</c:v>
                </c:pt>
                <c:pt idx="25">
                  <c:v>45474</c:v>
                </c:pt>
                <c:pt idx="26">
                  <c:v>45505</c:v>
                </c:pt>
                <c:pt idx="27">
                  <c:v>45536</c:v>
                </c:pt>
                <c:pt idx="28">
                  <c:v>45566</c:v>
                </c:pt>
                <c:pt idx="29">
                  <c:v>45597</c:v>
                </c:pt>
                <c:pt idx="30">
                  <c:v>45627</c:v>
                </c:pt>
                <c:pt idx="31">
                  <c:v>45658</c:v>
                </c:pt>
                <c:pt idx="32">
                  <c:v>45689</c:v>
                </c:pt>
                <c:pt idx="33">
                  <c:v>45717</c:v>
                </c:pt>
                <c:pt idx="34">
                  <c:v>45748</c:v>
                </c:pt>
                <c:pt idx="35">
                  <c:v>45778</c:v>
                </c:pt>
              </c:numCache>
            </c:numRef>
          </c:cat>
          <c:val>
            <c:numRef>
              <c:f>'BCB Market survey forecasts (2'!$B$55:$B$97</c:f>
              <c:numCache>
                <c:formatCode>0.00</c:formatCode>
                <c:ptCount val="43"/>
                <c:pt idx="0">
                  <c:v>3.25</c:v>
                </c:pt>
                <c:pt idx="1">
                  <c:v>3.2879</c:v>
                </c:pt>
                <c:pt idx="2">
                  <c:v>3.3748</c:v>
                </c:pt>
                <c:pt idx="3">
                  <c:v>3.4794999999999998</c:v>
                </c:pt>
                <c:pt idx="4">
                  <c:v>3.4687999999999999</c:v>
                </c:pt>
                <c:pt idx="5">
                  <c:v>3.5</c:v>
                </c:pt>
                <c:pt idx="6">
                  <c:v>3.5318000000000001</c:v>
                </c:pt>
                <c:pt idx="7">
                  <c:v>3.7785000000000002</c:v>
                </c:pt>
                <c:pt idx="8">
                  <c:v>3.9830999999999999</c:v>
                </c:pt>
                <c:pt idx="9">
                  <c:v>4.0677000000000003</c:v>
                </c:pt>
                <c:pt idx="10">
                  <c:v>4.1628999999999996</c:v>
                </c:pt>
                <c:pt idx="11">
                  <c:v>4.1426999999999996</c:v>
                </c:pt>
                <c:pt idx="12">
                  <c:v>4.0231000000000003</c:v>
                </c:pt>
                <c:pt idx="13">
                  <c:v>3.9081999999999999</c:v>
                </c:pt>
                <c:pt idx="14">
                  <c:v>3.8723999999999998</c:v>
                </c:pt>
                <c:pt idx="15">
                  <c:v>3.8658999999999999</c:v>
                </c:pt>
                <c:pt idx="16">
                  <c:v>3.8826999999999998</c:v>
                </c:pt>
                <c:pt idx="17">
                  <c:v>3.9134000000000002</c:v>
                </c:pt>
                <c:pt idx="18">
                  <c:v>3.9178000000000002</c:v>
                </c:pt>
                <c:pt idx="19">
                  <c:v>3.8696999999999999</c:v>
                </c:pt>
                <c:pt idx="20">
                  <c:v>3.8102999999999998</c:v>
                </c:pt>
                <c:pt idx="21">
                  <c:v>3.7690999999999999</c:v>
                </c:pt>
                <c:pt idx="22">
                  <c:v>3.7299000000000002</c:v>
                </c:pt>
                <c:pt idx="23">
                  <c:v>3.7907999999999999</c:v>
                </c:pt>
                <c:pt idx="24">
                  <c:v>3.9477000000000002</c:v>
                </c:pt>
                <c:pt idx="25">
                  <c:v>4.0368000000000004</c:v>
                </c:pt>
                <c:pt idx="26">
                  <c:v>4.1984000000000004</c:v>
                </c:pt>
                <c:pt idx="27">
                  <c:v>4.3323</c:v>
                </c:pt>
                <c:pt idx="28">
                  <c:v>4.4458000000000002</c:v>
                </c:pt>
                <c:pt idx="29">
                  <c:v>4.6295999999999999</c:v>
                </c:pt>
                <c:pt idx="30">
                  <c:v>4.8620000000000001</c:v>
                </c:pt>
                <c:pt idx="31">
                  <c:v>#N/A</c:v>
                </c:pt>
                <c:pt idx="32">
                  <c:v>#N/A</c:v>
                </c:pt>
                <c:pt idx="33">
                  <c:v>#N/A</c:v>
                </c:pt>
              </c:numCache>
            </c:numRef>
          </c:val>
          <c:smooth val="0"/>
          <c:extLst>
            <c:ext xmlns:c16="http://schemas.microsoft.com/office/drawing/2014/chart" uri="{C3380CC4-5D6E-409C-BE32-E72D297353CC}">
              <c16:uniqueId val="{00000001-5837-46D4-ACFF-A436E0065AFE}"/>
            </c:ext>
          </c:extLst>
        </c:ser>
        <c:ser>
          <c:idx val="1"/>
          <c:order val="1"/>
          <c:tx>
            <c:strRef>
              <c:f>'BCB Market survey forecasts (2'!$C$54</c:f>
              <c:strCache>
                <c:ptCount val="1"/>
                <c:pt idx="0">
                  <c:v>2025</c:v>
                </c:pt>
              </c:strCache>
            </c:strRef>
          </c:tx>
          <c:spPr>
            <a:ln w="25400" cap="rnd">
              <a:solidFill>
                <a:srgbClr val="E36331"/>
              </a:solidFill>
              <a:round/>
            </a:ln>
            <a:effectLst/>
          </c:spPr>
          <c:marker>
            <c:symbol val="none"/>
          </c:marker>
          <c:cat>
            <c:numRef>
              <c:f>'BCB Market survey forecasts (2'!$A$55:$A$97</c:f>
              <c:numCache>
                <c:formatCode>mmm\-yy</c:formatCode>
                <c:ptCount val="43"/>
                <c:pt idx="0">
                  <c:v>44713</c:v>
                </c:pt>
                <c:pt idx="1">
                  <c:v>44743</c:v>
                </c:pt>
                <c:pt idx="2">
                  <c:v>44774</c:v>
                </c:pt>
                <c:pt idx="3">
                  <c:v>44805</c:v>
                </c:pt>
                <c:pt idx="4">
                  <c:v>44835</c:v>
                </c:pt>
                <c:pt idx="5">
                  <c:v>44866</c:v>
                </c:pt>
                <c:pt idx="6">
                  <c:v>44896</c:v>
                </c:pt>
                <c:pt idx="7">
                  <c:v>44927</c:v>
                </c:pt>
                <c:pt idx="8">
                  <c:v>44958</c:v>
                </c:pt>
                <c:pt idx="9">
                  <c:v>44986</c:v>
                </c:pt>
                <c:pt idx="10">
                  <c:v>45017</c:v>
                </c:pt>
                <c:pt idx="11">
                  <c:v>45047</c:v>
                </c:pt>
                <c:pt idx="12">
                  <c:v>45078</c:v>
                </c:pt>
                <c:pt idx="13">
                  <c:v>45108</c:v>
                </c:pt>
                <c:pt idx="14">
                  <c:v>45139</c:v>
                </c:pt>
                <c:pt idx="15">
                  <c:v>45170</c:v>
                </c:pt>
                <c:pt idx="16">
                  <c:v>45200</c:v>
                </c:pt>
                <c:pt idx="17">
                  <c:v>45231</c:v>
                </c:pt>
                <c:pt idx="18">
                  <c:v>45261</c:v>
                </c:pt>
                <c:pt idx="19">
                  <c:v>45292</c:v>
                </c:pt>
                <c:pt idx="20">
                  <c:v>45323</c:v>
                </c:pt>
                <c:pt idx="21">
                  <c:v>45352</c:v>
                </c:pt>
                <c:pt idx="22">
                  <c:v>45383</c:v>
                </c:pt>
                <c:pt idx="23">
                  <c:v>45413</c:v>
                </c:pt>
                <c:pt idx="24">
                  <c:v>45444</c:v>
                </c:pt>
                <c:pt idx="25">
                  <c:v>45474</c:v>
                </c:pt>
                <c:pt idx="26">
                  <c:v>45505</c:v>
                </c:pt>
                <c:pt idx="27">
                  <c:v>45536</c:v>
                </c:pt>
                <c:pt idx="28">
                  <c:v>45566</c:v>
                </c:pt>
                <c:pt idx="29">
                  <c:v>45597</c:v>
                </c:pt>
                <c:pt idx="30">
                  <c:v>45627</c:v>
                </c:pt>
                <c:pt idx="31">
                  <c:v>45658</c:v>
                </c:pt>
                <c:pt idx="32">
                  <c:v>45689</c:v>
                </c:pt>
                <c:pt idx="33">
                  <c:v>45717</c:v>
                </c:pt>
                <c:pt idx="34">
                  <c:v>45748</c:v>
                </c:pt>
                <c:pt idx="35">
                  <c:v>45778</c:v>
                </c:pt>
              </c:numCache>
            </c:numRef>
          </c:cat>
          <c:val>
            <c:numRef>
              <c:f>'BCB Market survey forecasts (2'!$C$55:$C$97</c:f>
              <c:numCache>
                <c:formatCode>0.00</c:formatCode>
                <c:ptCount val="43"/>
                <c:pt idx="0">
                  <c:v>3</c:v>
                </c:pt>
                <c:pt idx="1">
                  <c:v>3.0002</c:v>
                </c:pt>
                <c:pt idx="2">
                  <c:v>3</c:v>
                </c:pt>
                <c:pt idx="3">
                  <c:v>3</c:v>
                </c:pt>
                <c:pt idx="4">
                  <c:v>3</c:v>
                </c:pt>
                <c:pt idx="5">
                  <c:v>3.0001000000000002</c:v>
                </c:pt>
                <c:pt idx="6">
                  <c:v>3.0990000000000002</c:v>
                </c:pt>
                <c:pt idx="7">
                  <c:v>3.4477000000000002</c:v>
                </c:pt>
                <c:pt idx="8">
                  <c:v>3.6377999999999999</c:v>
                </c:pt>
                <c:pt idx="9">
                  <c:v>3.8738999999999999</c:v>
                </c:pt>
                <c:pt idx="10">
                  <c:v>4</c:v>
                </c:pt>
                <c:pt idx="11">
                  <c:v>4</c:v>
                </c:pt>
                <c:pt idx="12">
                  <c:v>3.8561999999999999</c:v>
                </c:pt>
                <c:pt idx="13">
                  <c:v>3.5369000000000002</c:v>
                </c:pt>
                <c:pt idx="14">
                  <c:v>3.5</c:v>
                </c:pt>
                <c:pt idx="15">
                  <c:v>3.5</c:v>
                </c:pt>
                <c:pt idx="16">
                  <c:v>3.5</c:v>
                </c:pt>
                <c:pt idx="17">
                  <c:v>3.5</c:v>
                </c:pt>
                <c:pt idx="18">
                  <c:v>3.5</c:v>
                </c:pt>
                <c:pt idx="19">
                  <c:v>3.5</c:v>
                </c:pt>
                <c:pt idx="20">
                  <c:v>3.5124</c:v>
                </c:pt>
                <c:pt idx="21">
                  <c:v>3.5093000000000001</c:v>
                </c:pt>
                <c:pt idx="22">
                  <c:v>3.5657999999999999</c:v>
                </c:pt>
                <c:pt idx="23">
                  <c:v>3.6993999999999998</c:v>
                </c:pt>
                <c:pt idx="24">
                  <c:v>3.8111999999999999</c:v>
                </c:pt>
                <c:pt idx="25">
                  <c:v>3.9049</c:v>
                </c:pt>
                <c:pt idx="26">
                  <c:v>3.9415</c:v>
                </c:pt>
                <c:pt idx="27">
                  <c:v>3.9481999999999999</c:v>
                </c:pt>
                <c:pt idx="28">
                  <c:v>3.9817999999999998</c:v>
                </c:pt>
                <c:pt idx="29">
                  <c:v>4.1749999999999998</c:v>
                </c:pt>
                <c:pt idx="30">
                  <c:v>4.6973000000000003</c:v>
                </c:pt>
                <c:pt idx="31">
                  <c:v>5.1692999999999998</c:v>
                </c:pt>
                <c:pt idx="32">
                  <c:v>5.5983000000000001</c:v>
                </c:pt>
                <c:pt idx="33">
                  <c:v>5.6543999999999999</c:v>
                </c:pt>
                <c:pt idx="34" formatCode="General">
                  <c:v>5.55</c:v>
                </c:pt>
              </c:numCache>
            </c:numRef>
          </c:val>
          <c:smooth val="0"/>
          <c:extLst>
            <c:ext xmlns:c16="http://schemas.microsoft.com/office/drawing/2014/chart" uri="{C3380CC4-5D6E-409C-BE32-E72D297353CC}">
              <c16:uniqueId val="{00000002-5837-46D4-ACFF-A436E0065AFE}"/>
            </c:ext>
          </c:extLst>
        </c:ser>
        <c:ser>
          <c:idx val="2"/>
          <c:order val="2"/>
          <c:tx>
            <c:strRef>
              <c:f>'BCB Market survey forecasts (2'!$D$54</c:f>
              <c:strCache>
                <c:ptCount val="1"/>
                <c:pt idx="0">
                  <c:v>2026</c:v>
                </c:pt>
              </c:strCache>
            </c:strRef>
          </c:tx>
          <c:spPr>
            <a:ln w="25400" cap="rnd">
              <a:solidFill>
                <a:srgbClr val="007E96"/>
              </a:solidFill>
              <a:round/>
            </a:ln>
            <a:effectLst/>
          </c:spPr>
          <c:marker>
            <c:symbol val="none"/>
          </c:marker>
          <c:cat>
            <c:numRef>
              <c:f>'BCB Market survey forecasts (2'!$A$55:$A$97</c:f>
              <c:numCache>
                <c:formatCode>mmm\-yy</c:formatCode>
                <c:ptCount val="43"/>
                <c:pt idx="0">
                  <c:v>44713</c:v>
                </c:pt>
                <c:pt idx="1">
                  <c:v>44743</c:v>
                </c:pt>
                <c:pt idx="2">
                  <c:v>44774</c:v>
                </c:pt>
                <c:pt idx="3">
                  <c:v>44805</c:v>
                </c:pt>
                <c:pt idx="4">
                  <c:v>44835</c:v>
                </c:pt>
                <c:pt idx="5">
                  <c:v>44866</c:v>
                </c:pt>
                <c:pt idx="6">
                  <c:v>44896</c:v>
                </c:pt>
                <c:pt idx="7">
                  <c:v>44927</c:v>
                </c:pt>
                <c:pt idx="8">
                  <c:v>44958</c:v>
                </c:pt>
                <c:pt idx="9">
                  <c:v>44986</c:v>
                </c:pt>
                <c:pt idx="10">
                  <c:v>45017</c:v>
                </c:pt>
                <c:pt idx="11">
                  <c:v>45047</c:v>
                </c:pt>
                <c:pt idx="12">
                  <c:v>45078</c:v>
                </c:pt>
                <c:pt idx="13">
                  <c:v>45108</c:v>
                </c:pt>
                <c:pt idx="14">
                  <c:v>45139</c:v>
                </c:pt>
                <c:pt idx="15">
                  <c:v>45170</c:v>
                </c:pt>
                <c:pt idx="16">
                  <c:v>45200</c:v>
                </c:pt>
                <c:pt idx="17">
                  <c:v>45231</c:v>
                </c:pt>
                <c:pt idx="18">
                  <c:v>45261</c:v>
                </c:pt>
                <c:pt idx="19">
                  <c:v>45292</c:v>
                </c:pt>
                <c:pt idx="20">
                  <c:v>45323</c:v>
                </c:pt>
                <c:pt idx="21">
                  <c:v>45352</c:v>
                </c:pt>
                <c:pt idx="22">
                  <c:v>45383</c:v>
                </c:pt>
                <c:pt idx="23">
                  <c:v>45413</c:v>
                </c:pt>
                <c:pt idx="24">
                  <c:v>45444</c:v>
                </c:pt>
                <c:pt idx="25">
                  <c:v>45474</c:v>
                </c:pt>
                <c:pt idx="26">
                  <c:v>45505</c:v>
                </c:pt>
                <c:pt idx="27">
                  <c:v>45536</c:v>
                </c:pt>
                <c:pt idx="28">
                  <c:v>45566</c:v>
                </c:pt>
                <c:pt idx="29">
                  <c:v>45597</c:v>
                </c:pt>
                <c:pt idx="30">
                  <c:v>45627</c:v>
                </c:pt>
                <c:pt idx="31">
                  <c:v>45658</c:v>
                </c:pt>
                <c:pt idx="32">
                  <c:v>45689</c:v>
                </c:pt>
                <c:pt idx="33">
                  <c:v>45717</c:v>
                </c:pt>
                <c:pt idx="34">
                  <c:v>45748</c:v>
                </c:pt>
                <c:pt idx="35">
                  <c:v>45778</c:v>
                </c:pt>
              </c:numCache>
            </c:numRef>
          </c:cat>
          <c:val>
            <c:numRef>
              <c:f>'BCB Market survey forecasts (2'!$D$55:$D$97</c:f>
              <c:numCache>
                <c:formatCode>0.00</c:formatCode>
                <c:ptCount val="43"/>
                <c:pt idx="0">
                  <c:v>3</c:v>
                </c:pt>
                <c:pt idx="1">
                  <c:v>3</c:v>
                </c:pt>
                <c:pt idx="2">
                  <c:v>3</c:v>
                </c:pt>
                <c:pt idx="3">
                  <c:v>3</c:v>
                </c:pt>
                <c:pt idx="4">
                  <c:v>3</c:v>
                </c:pt>
                <c:pt idx="5">
                  <c:v>3</c:v>
                </c:pt>
                <c:pt idx="6">
                  <c:v>3</c:v>
                </c:pt>
                <c:pt idx="7">
                  <c:v>3.3155000000000001</c:v>
                </c:pt>
                <c:pt idx="8">
                  <c:v>3.5821999999999998</c:v>
                </c:pt>
                <c:pt idx="9">
                  <c:v>3.8849</c:v>
                </c:pt>
                <c:pt idx="10">
                  <c:v>4</c:v>
                </c:pt>
                <c:pt idx="11">
                  <c:v>4</c:v>
                </c:pt>
                <c:pt idx="12">
                  <c:v>3.8264999999999998</c:v>
                </c:pt>
                <c:pt idx="13">
                  <c:v>3.5</c:v>
                </c:pt>
                <c:pt idx="14">
                  <c:v>3.5</c:v>
                </c:pt>
                <c:pt idx="15">
                  <c:v>3.5</c:v>
                </c:pt>
                <c:pt idx="16">
                  <c:v>3.5</c:v>
                </c:pt>
                <c:pt idx="17">
                  <c:v>3.5</c:v>
                </c:pt>
                <c:pt idx="18">
                  <c:v>3.5</c:v>
                </c:pt>
                <c:pt idx="19">
                  <c:v>3.5</c:v>
                </c:pt>
                <c:pt idx="20">
                  <c:v>3.5</c:v>
                </c:pt>
                <c:pt idx="21">
                  <c:v>3.5</c:v>
                </c:pt>
                <c:pt idx="22">
                  <c:v>3.5</c:v>
                </c:pt>
                <c:pt idx="23">
                  <c:v>3.5245000000000002</c:v>
                </c:pt>
                <c:pt idx="24">
                  <c:v>3.6019999999999999</c:v>
                </c:pt>
                <c:pt idx="25">
                  <c:v>3.6</c:v>
                </c:pt>
                <c:pt idx="26">
                  <c:v>3.6</c:v>
                </c:pt>
                <c:pt idx="27">
                  <c:v>3.6192000000000002</c:v>
                </c:pt>
                <c:pt idx="28">
                  <c:v>3.6006999999999998</c:v>
                </c:pt>
                <c:pt idx="29">
                  <c:v>3.7010999999999998</c:v>
                </c:pt>
                <c:pt idx="30">
                  <c:v>3.98</c:v>
                </c:pt>
                <c:pt idx="31">
                  <c:v>4.1067999999999998</c:v>
                </c:pt>
                <c:pt idx="32">
                  <c:v>4.3452999999999999</c:v>
                </c:pt>
                <c:pt idx="33">
                  <c:v>4.4588999999999999</c:v>
                </c:pt>
                <c:pt idx="34" formatCode="General">
                  <c:v>4.51</c:v>
                </c:pt>
              </c:numCache>
            </c:numRef>
          </c:val>
          <c:smooth val="0"/>
          <c:extLst>
            <c:ext xmlns:c16="http://schemas.microsoft.com/office/drawing/2014/chart" uri="{C3380CC4-5D6E-409C-BE32-E72D297353CC}">
              <c16:uniqueId val="{00000003-5837-46D4-ACFF-A436E0065AFE}"/>
            </c:ext>
          </c:extLst>
        </c:ser>
        <c:ser>
          <c:idx val="3"/>
          <c:order val="3"/>
          <c:tx>
            <c:strRef>
              <c:f>'BCB Market survey forecasts (2'!$E$54</c:f>
              <c:strCache>
                <c:ptCount val="1"/>
                <c:pt idx="0">
                  <c:v>2027</c:v>
                </c:pt>
              </c:strCache>
            </c:strRef>
          </c:tx>
          <c:spPr>
            <a:ln w="25400" cap="rnd">
              <a:solidFill>
                <a:srgbClr val="442B80"/>
              </a:solidFill>
              <a:round/>
            </a:ln>
            <a:effectLst/>
          </c:spPr>
          <c:marker>
            <c:symbol val="none"/>
          </c:marker>
          <c:cat>
            <c:numRef>
              <c:f>'BCB Market survey forecasts (2'!$A$55:$A$97</c:f>
              <c:numCache>
                <c:formatCode>mmm\-yy</c:formatCode>
                <c:ptCount val="43"/>
                <c:pt idx="0">
                  <c:v>44713</c:v>
                </c:pt>
                <c:pt idx="1">
                  <c:v>44743</c:v>
                </c:pt>
                <c:pt idx="2">
                  <c:v>44774</c:v>
                </c:pt>
                <c:pt idx="3">
                  <c:v>44805</c:v>
                </c:pt>
                <c:pt idx="4">
                  <c:v>44835</c:v>
                </c:pt>
                <c:pt idx="5">
                  <c:v>44866</c:v>
                </c:pt>
                <c:pt idx="6">
                  <c:v>44896</c:v>
                </c:pt>
                <c:pt idx="7">
                  <c:v>44927</c:v>
                </c:pt>
                <c:pt idx="8">
                  <c:v>44958</c:v>
                </c:pt>
                <c:pt idx="9">
                  <c:v>44986</c:v>
                </c:pt>
                <c:pt idx="10">
                  <c:v>45017</c:v>
                </c:pt>
                <c:pt idx="11">
                  <c:v>45047</c:v>
                </c:pt>
                <c:pt idx="12">
                  <c:v>45078</c:v>
                </c:pt>
                <c:pt idx="13">
                  <c:v>45108</c:v>
                </c:pt>
                <c:pt idx="14">
                  <c:v>45139</c:v>
                </c:pt>
                <c:pt idx="15">
                  <c:v>45170</c:v>
                </c:pt>
                <c:pt idx="16">
                  <c:v>45200</c:v>
                </c:pt>
                <c:pt idx="17">
                  <c:v>45231</c:v>
                </c:pt>
                <c:pt idx="18">
                  <c:v>45261</c:v>
                </c:pt>
                <c:pt idx="19">
                  <c:v>45292</c:v>
                </c:pt>
                <c:pt idx="20">
                  <c:v>45323</c:v>
                </c:pt>
                <c:pt idx="21">
                  <c:v>45352</c:v>
                </c:pt>
                <c:pt idx="22">
                  <c:v>45383</c:v>
                </c:pt>
                <c:pt idx="23">
                  <c:v>45413</c:v>
                </c:pt>
                <c:pt idx="24">
                  <c:v>45444</c:v>
                </c:pt>
                <c:pt idx="25">
                  <c:v>45474</c:v>
                </c:pt>
                <c:pt idx="26">
                  <c:v>45505</c:v>
                </c:pt>
                <c:pt idx="27">
                  <c:v>45536</c:v>
                </c:pt>
                <c:pt idx="28">
                  <c:v>45566</c:v>
                </c:pt>
                <c:pt idx="29">
                  <c:v>45597</c:v>
                </c:pt>
                <c:pt idx="30">
                  <c:v>45627</c:v>
                </c:pt>
                <c:pt idx="31">
                  <c:v>45658</c:v>
                </c:pt>
                <c:pt idx="32">
                  <c:v>45689</c:v>
                </c:pt>
                <c:pt idx="33">
                  <c:v>45717</c:v>
                </c:pt>
                <c:pt idx="34">
                  <c:v>45748</c:v>
                </c:pt>
                <c:pt idx="35">
                  <c:v>45778</c:v>
                </c:pt>
              </c:numCache>
            </c:numRef>
          </c:cat>
          <c:val>
            <c:numRef>
              <c:f>'BCB Market survey forecasts (2'!$E$55:$E$97</c:f>
              <c:numCache>
                <c:formatCode>0.00</c:formatCode>
                <c:ptCount val="43"/>
                <c:pt idx="0">
                  <c:v>#N/A</c:v>
                </c:pt>
                <c:pt idx="1">
                  <c:v>#N/A</c:v>
                </c:pt>
                <c:pt idx="2">
                  <c:v>#N/A</c:v>
                </c:pt>
                <c:pt idx="3">
                  <c:v>#N/A</c:v>
                </c:pt>
                <c:pt idx="4">
                  <c:v>#N/A</c:v>
                </c:pt>
                <c:pt idx="5">
                  <c:v>#N/A</c:v>
                </c:pt>
                <c:pt idx="6">
                  <c:v>#N/A</c:v>
                </c:pt>
                <c:pt idx="7">
                  <c:v>3.5</c:v>
                </c:pt>
                <c:pt idx="8">
                  <c:v>4</c:v>
                </c:pt>
                <c:pt idx="9">
                  <c:v>4</c:v>
                </c:pt>
                <c:pt idx="10">
                  <c:v>4</c:v>
                </c:pt>
                <c:pt idx="11">
                  <c:v>4</c:v>
                </c:pt>
                <c:pt idx="12">
                  <c:v>3.5</c:v>
                </c:pt>
                <c:pt idx="13">
                  <c:v>3.5</c:v>
                </c:pt>
                <c:pt idx="14">
                  <c:v>3.5</c:v>
                </c:pt>
                <c:pt idx="15">
                  <c:v>3.5</c:v>
                </c:pt>
                <c:pt idx="16">
                  <c:v>3.5</c:v>
                </c:pt>
                <c:pt idx="17">
                  <c:v>3.5</c:v>
                </c:pt>
                <c:pt idx="18">
                  <c:v>3.5</c:v>
                </c:pt>
                <c:pt idx="19">
                  <c:v>3.5</c:v>
                </c:pt>
                <c:pt idx="20">
                  <c:v>3.5</c:v>
                </c:pt>
                <c:pt idx="21">
                  <c:v>3.5</c:v>
                </c:pt>
                <c:pt idx="22">
                  <c:v>3.5</c:v>
                </c:pt>
                <c:pt idx="23">
                  <c:v>3.5</c:v>
                </c:pt>
                <c:pt idx="24">
                  <c:v>3.5</c:v>
                </c:pt>
                <c:pt idx="25">
                  <c:v>3.5</c:v>
                </c:pt>
                <c:pt idx="26">
                  <c:v>3.5</c:v>
                </c:pt>
                <c:pt idx="27">
                  <c:v>3.5</c:v>
                </c:pt>
                <c:pt idx="28">
                  <c:v>3.5</c:v>
                </c:pt>
                <c:pt idx="29">
                  <c:v>3.5</c:v>
                </c:pt>
                <c:pt idx="30">
                  <c:v>3.875</c:v>
                </c:pt>
                <c:pt idx="31">
                  <c:v>3.9</c:v>
                </c:pt>
                <c:pt idx="32">
                  <c:v>4</c:v>
                </c:pt>
                <c:pt idx="33">
                  <c:v>4</c:v>
                </c:pt>
                <c:pt idx="34" formatCode="General">
                  <c:v>4</c:v>
                </c:pt>
              </c:numCache>
            </c:numRef>
          </c:val>
          <c:smooth val="0"/>
          <c:extLst>
            <c:ext xmlns:c16="http://schemas.microsoft.com/office/drawing/2014/chart" uri="{C3380CC4-5D6E-409C-BE32-E72D297353CC}">
              <c16:uniqueId val="{00000004-5837-46D4-ACFF-A436E0065AFE}"/>
            </c:ext>
          </c:extLst>
        </c:ser>
        <c:dLbls>
          <c:showLegendKey val="0"/>
          <c:showVal val="0"/>
          <c:showCatName val="0"/>
          <c:showSerName val="0"/>
          <c:showPercent val="0"/>
          <c:showBubbleSize val="0"/>
        </c:dLbls>
        <c:marker val="1"/>
        <c:smooth val="0"/>
        <c:axId val="14925584"/>
        <c:axId val="6626960"/>
      </c:lineChart>
      <c:dateAx>
        <c:axId val="14925584"/>
        <c:scaling>
          <c:orientation val="minMax"/>
          <c:min val="44927"/>
        </c:scaling>
        <c:delete val="0"/>
        <c:axPos val="b"/>
        <c:numFmt formatCode="mmm&quot;-&quot;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Body)"/>
                <a:ea typeface="+mn-ea"/>
                <a:cs typeface="+mn-cs"/>
              </a:defRPr>
            </a:pPr>
            <a:endParaRPr lang="en-US"/>
          </a:p>
        </c:txPr>
        <c:crossAx val="6626960"/>
        <c:crosses val="autoZero"/>
        <c:auto val="1"/>
        <c:lblOffset val="100"/>
        <c:baseTimeUnit val="months"/>
        <c:majorUnit val="6"/>
        <c:majorTimeUnit val="months"/>
      </c:dateAx>
      <c:valAx>
        <c:axId val="6626960"/>
        <c:scaling>
          <c:orientation val="minMax"/>
          <c:min val="2.5"/>
        </c:scaling>
        <c:delete val="0"/>
        <c:axPos val="l"/>
        <c:majorGridlines>
          <c:spPr>
            <a:ln w="3175" cap="flat" cmpd="sng" algn="ctr">
              <a:solidFill>
                <a:srgbClr val="BFBFBF"/>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Body)"/>
                <a:ea typeface="+mn-ea"/>
                <a:cs typeface="+mn-cs"/>
              </a:defRPr>
            </a:pPr>
            <a:endParaRPr lang="en-US"/>
          </a:p>
        </c:txPr>
        <c:crossAx val="14925584"/>
        <c:crosses val="autoZero"/>
        <c:crossBetween val="between"/>
        <c:majorUnit val="0.5"/>
      </c:valAx>
      <c:valAx>
        <c:axId val="1227198607"/>
        <c:scaling>
          <c:orientation val="minMax"/>
          <c:min val="8"/>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Body)"/>
                <a:ea typeface="+mn-ea"/>
                <a:cs typeface="+mn-cs"/>
              </a:defRPr>
            </a:pPr>
            <a:endParaRPr lang="en-US"/>
          </a:p>
        </c:txPr>
        <c:crossAx val="1227224047"/>
        <c:crosses val="max"/>
        <c:crossBetween val="between"/>
      </c:valAx>
      <c:dateAx>
        <c:axId val="1227224047"/>
        <c:scaling>
          <c:orientation val="minMax"/>
        </c:scaling>
        <c:delete val="1"/>
        <c:axPos val="b"/>
        <c:numFmt formatCode="mmm\-yy" sourceLinked="1"/>
        <c:majorTickMark val="out"/>
        <c:minorTickMark val="none"/>
        <c:tickLblPos val="nextTo"/>
        <c:crossAx val="1227198607"/>
        <c:crosses val="autoZero"/>
        <c:auto val="1"/>
        <c:lblOffset val="100"/>
        <c:baseTimeUnit val="months"/>
      </c:dateAx>
      <c:spPr>
        <a:noFill/>
        <a:ln>
          <a:noFill/>
        </a:ln>
        <a:effectLst/>
      </c:spPr>
    </c:plotArea>
    <c:legend>
      <c:legendPos val="b"/>
      <c:layout>
        <c:manualLayout>
          <c:xMode val="edge"/>
          <c:yMode val="edge"/>
          <c:x val="7.3094007768736133E-2"/>
          <c:y val="0.87964141458563105"/>
          <c:w val="0.8461137629878821"/>
          <c:h val="9.9736541206876722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harp Sans Display No1 (Body)"/>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sz="1000">
          <a:solidFill>
            <a:sysClr val="windowText" lastClr="000000"/>
          </a:solidFill>
          <a:latin typeface="Sharp Sans Display No1 (Body)"/>
        </a:defRPr>
      </a:pPr>
      <a:endParaRPr lang="en-US"/>
    </a:p>
  </c:txPr>
  <c:externalData r:id="rId4">
    <c:autoUpdate val="0"/>
  </c:externalData>
  <c:userShapes r:id="rId5"/>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58990081975068"/>
          <c:y val="5.0073279244750343E-2"/>
          <c:w val="0.82205168995504574"/>
          <c:h val="0.76955173317176839"/>
        </c:manualLayout>
      </c:layout>
      <c:scatterChart>
        <c:scatterStyle val="lineMarker"/>
        <c:varyColors val="0"/>
        <c:ser>
          <c:idx val="0"/>
          <c:order val="0"/>
          <c:tx>
            <c:strRef>
              <c:f>'EM US vs CH X'!$C$118</c:f>
              <c:strCache>
                <c:ptCount val="1"/>
                <c:pt idx="0">
                  <c:v>Exports to US</c:v>
                </c:pt>
              </c:strCache>
            </c:strRef>
          </c:tx>
          <c:spPr>
            <a:ln w="19050">
              <a:noFill/>
            </a:ln>
          </c:spPr>
          <c:marker>
            <c:spPr>
              <a:solidFill>
                <a:srgbClr val="0057B7"/>
              </a:solidFill>
              <a:ln>
                <a:noFill/>
              </a:ln>
            </c:spPr>
          </c:marker>
          <c:dPt>
            <c:idx val="17"/>
            <c:marker>
              <c:symbol val="diamond"/>
              <c:size val="12"/>
              <c:spPr>
                <a:solidFill>
                  <a:srgbClr val="1C2939"/>
                </a:solidFill>
                <a:ln>
                  <a:noFill/>
                </a:ln>
              </c:spPr>
            </c:marker>
            <c:bubble3D val="0"/>
            <c:extLst>
              <c:ext xmlns:c16="http://schemas.microsoft.com/office/drawing/2014/chart" uri="{C3380CC4-5D6E-409C-BE32-E72D297353CC}">
                <c16:uniqueId val="{00000000-7772-4878-80E1-D5D6452DB432}"/>
              </c:ext>
            </c:extLst>
          </c:dPt>
          <c:dLbls>
            <c:dLbl>
              <c:idx val="0"/>
              <c:tx>
                <c:rich>
                  <a:bodyPr/>
                  <a:lstStyle/>
                  <a:p>
                    <a:fld id="{D74459FD-674C-41E3-A813-C8CDE678819F}" type="CELLRANGE">
                      <a:rPr lang="en-US">
                        <a:latin typeface="Sharp Sans Display No1" pitchFamily="2" charset="0"/>
                      </a:rPr>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772-4878-80E1-D5D6452DB432}"/>
                </c:ext>
              </c:extLst>
            </c:dLbl>
            <c:dLbl>
              <c:idx val="1"/>
              <c:tx>
                <c:rich>
                  <a:bodyPr/>
                  <a:lstStyle/>
                  <a:p>
                    <a:fld id="{DB5869DF-2889-47F6-BD5D-113D0DA194BA}"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772-4878-80E1-D5D6452DB432}"/>
                </c:ext>
              </c:extLst>
            </c:dLbl>
            <c:dLbl>
              <c:idx val="2"/>
              <c:layout>
                <c:manualLayout>
                  <c:x val="-3.2204606500563497E-2"/>
                  <c:y val="-9.4536739245622461E-2"/>
                </c:manualLayout>
              </c:layout>
              <c:tx>
                <c:rich>
                  <a:bodyPr/>
                  <a:lstStyle/>
                  <a:p>
                    <a:fld id="{DB821AF7-4A2B-4571-9907-81E8A4922E2F}"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772-4878-80E1-D5D6452DB432}"/>
                </c:ext>
              </c:extLst>
            </c:dLbl>
            <c:dLbl>
              <c:idx val="3"/>
              <c:tx>
                <c:rich>
                  <a:bodyPr/>
                  <a:lstStyle/>
                  <a:p>
                    <a:fld id="{9F6A3332-5A59-4044-880B-28B2F80D359A}"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772-4878-80E1-D5D6452DB432}"/>
                </c:ext>
              </c:extLst>
            </c:dLbl>
            <c:dLbl>
              <c:idx val="4"/>
              <c:tx>
                <c:rich>
                  <a:bodyPr/>
                  <a:lstStyle/>
                  <a:p>
                    <a:fld id="{5C3B9E50-7538-4EE2-9BA2-271A0959A47A}"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772-4878-80E1-D5D6452DB432}"/>
                </c:ext>
              </c:extLst>
            </c:dLbl>
            <c:dLbl>
              <c:idx val="5"/>
              <c:tx>
                <c:rich>
                  <a:bodyPr/>
                  <a:lstStyle/>
                  <a:p>
                    <a:fld id="{E230FA65-6687-49C2-A06D-1FD7C6F53190}"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772-4878-80E1-D5D6452DB432}"/>
                </c:ext>
              </c:extLst>
            </c:dLbl>
            <c:dLbl>
              <c:idx val="6"/>
              <c:layout>
                <c:manualLayout>
                  <c:x val="5.7771511483912996E-3"/>
                  <c:y val="-3.7429300210713098E-2"/>
                </c:manualLayout>
              </c:layout>
              <c:tx>
                <c:rich>
                  <a:bodyPr/>
                  <a:lstStyle/>
                  <a:p>
                    <a:fld id="{D7F3E8E6-89FA-4EAE-8B67-076C37062AC7}"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772-4878-80E1-D5D6452DB432}"/>
                </c:ext>
              </c:extLst>
            </c:dLbl>
            <c:dLbl>
              <c:idx val="7"/>
              <c:layout>
                <c:manualLayout>
                  <c:x val="-6.9216091822934742E-2"/>
                  <c:y val="4.166666666666656E-2"/>
                </c:manualLayout>
              </c:layout>
              <c:tx>
                <c:rich>
                  <a:bodyPr/>
                  <a:lstStyle/>
                  <a:p>
                    <a:fld id="{2012C402-48FF-4806-9CB9-D662999B6528}"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772-4878-80E1-D5D6452DB432}"/>
                </c:ext>
              </c:extLst>
            </c:dLbl>
            <c:dLbl>
              <c:idx val="8"/>
              <c:layout>
                <c:manualLayout>
                  <c:x val="-5.7281504934299649E-2"/>
                  <c:y val="-6.2853107344632772E-2"/>
                </c:manualLayout>
              </c:layout>
              <c:tx>
                <c:rich>
                  <a:bodyPr/>
                  <a:lstStyle/>
                  <a:p>
                    <a:fld id="{80F02F3D-DF1D-4634-B182-09D12E90D6EE}"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772-4878-80E1-D5D6452DB432}"/>
                </c:ext>
              </c:extLst>
            </c:dLbl>
            <c:dLbl>
              <c:idx val="9"/>
              <c:layout>
                <c:manualLayout>
                  <c:x val="6.0778406574636956E-2"/>
                  <c:y val="-4.5903954802259887E-2"/>
                </c:manualLayout>
              </c:layout>
              <c:tx>
                <c:rich>
                  <a:bodyPr/>
                  <a:lstStyle/>
                  <a:p>
                    <a:fld id="{F2630A7C-CFDA-41F0-BD46-16CDAA2F8C74}"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772-4878-80E1-D5D6452DB432}"/>
                </c:ext>
              </c:extLst>
            </c:dLbl>
            <c:dLbl>
              <c:idx val="10"/>
              <c:layout>
                <c:manualLayout>
                  <c:x val="7.5431463658958212E-2"/>
                  <c:y val="-9.6751412429378639E-2"/>
                </c:manualLayout>
              </c:layout>
              <c:tx>
                <c:rich>
                  <a:bodyPr/>
                  <a:lstStyle/>
                  <a:p>
                    <a:fld id="{9F97354A-D583-4F87-AD49-CCB67020E858}"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772-4878-80E1-D5D6452DB432}"/>
                </c:ext>
              </c:extLst>
            </c:dLbl>
            <c:dLbl>
              <c:idx val="11"/>
              <c:layout>
                <c:manualLayout>
                  <c:x val="3.6085680041227378E-2"/>
                  <c:y val="4.9435028248587575E-3"/>
                </c:manualLayout>
              </c:layout>
              <c:tx>
                <c:rich>
                  <a:bodyPr/>
                  <a:lstStyle/>
                  <a:p>
                    <a:fld id="{86D79D6B-10CD-4900-B6A7-0859A9B82E5D}"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772-4878-80E1-D5D6452DB432}"/>
                </c:ext>
              </c:extLst>
            </c:dLbl>
            <c:dLbl>
              <c:idx val="12"/>
              <c:layout>
                <c:manualLayout>
                  <c:x val="-0.10521080288923391"/>
                  <c:y val="-7.1327738962207191E-2"/>
                </c:manualLayout>
              </c:layout>
              <c:tx>
                <c:rich>
                  <a:bodyPr/>
                  <a:lstStyle/>
                  <a:p>
                    <a:fld id="{ECD4717D-436C-4F56-8F67-400E0A5440C3}"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7772-4878-80E1-D5D6452DB432}"/>
                </c:ext>
              </c:extLst>
            </c:dLbl>
            <c:dLbl>
              <c:idx val="13"/>
              <c:layout>
                <c:manualLayout>
                  <c:x val="-2.4579923254689041E-2"/>
                  <c:y val="-8.2627118644067896E-2"/>
                </c:manualLayout>
              </c:layout>
              <c:tx>
                <c:rich>
                  <a:bodyPr/>
                  <a:lstStyle/>
                  <a:p>
                    <a:fld id="{BDC5E855-F40B-4262-BAB7-7C84D812223E}"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7772-4878-80E1-D5D6452DB432}"/>
                </c:ext>
              </c:extLst>
            </c:dLbl>
            <c:dLbl>
              <c:idx val="14"/>
              <c:layout>
                <c:manualLayout>
                  <c:x val="-7.972948819909309E-2"/>
                  <c:y val="-7.2222098998188614E-2"/>
                </c:manualLayout>
              </c:layout>
              <c:tx>
                <c:rich>
                  <a:bodyPr/>
                  <a:lstStyle/>
                  <a:p>
                    <a:fld id="{32B69426-F2D6-492D-BE6E-B9F58704218F}"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7772-4878-80E1-D5D6452DB432}"/>
                </c:ext>
              </c:extLst>
            </c:dLbl>
            <c:dLbl>
              <c:idx val="15"/>
              <c:tx>
                <c:rich>
                  <a:bodyPr/>
                  <a:lstStyle/>
                  <a:p>
                    <a:fld id="{19414603-861A-4BB3-94FF-1A3249FE34B4}"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772-4878-80E1-D5D6452DB432}"/>
                </c:ext>
              </c:extLst>
            </c:dLbl>
            <c:dLbl>
              <c:idx val="16"/>
              <c:layout>
                <c:manualLayout>
                  <c:x val="-0.15168665771701442"/>
                  <c:y val="-2.895480225988711E-2"/>
                </c:manualLayout>
              </c:layout>
              <c:tx>
                <c:rich>
                  <a:bodyPr/>
                  <a:lstStyle/>
                  <a:p>
                    <a:fld id="{8C317127-EFA5-46B0-B58E-D4039F01FA59}" type="CELLRANGE">
                      <a:rPr lang="en-US">
                        <a:latin typeface="Sharp Sans Display No1" pitchFamily="2" charset="0"/>
                      </a:rPr>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772-4878-80E1-D5D6452DB432}"/>
                </c:ext>
              </c:extLst>
            </c:dLbl>
            <c:dLbl>
              <c:idx val="17"/>
              <c:layout>
                <c:manualLayout>
                  <c:x val="4.9297297883460489E-2"/>
                  <c:y val="-1.0095991522186487E-2"/>
                </c:manualLayout>
              </c:layout>
              <c:tx>
                <c:rich>
                  <a:bodyPr wrap="square" lIns="38100" tIns="19050" rIns="38100" bIns="19050" anchor="ctr">
                    <a:spAutoFit/>
                  </a:bodyPr>
                  <a:lstStyle/>
                  <a:p>
                    <a:pPr>
                      <a:defRPr sz="1050" b="1">
                        <a:latin typeface="+mj-lt"/>
                      </a:defRPr>
                    </a:pPr>
                    <a:fld id="{E9421D3B-450A-46DA-81B8-E5519DACCC79}" type="CELLRANGE">
                      <a:rPr lang="en-US" sz="1050">
                        <a:latin typeface="+mj-lt"/>
                      </a:rPr>
                      <a:pPr>
                        <a:defRPr sz="1050" b="1">
                          <a:latin typeface="+mj-lt"/>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772-4878-80E1-D5D6452DB432}"/>
                </c:ext>
              </c:extLst>
            </c:dLbl>
            <c:spPr>
              <a:noFill/>
              <a:ln>
                <a:noFill/>
              </a:ln>
              <a:effectLst/>
            </c:sp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xVal>
            <c:numRef>
              <c:f>'EM US vs CH X'!$D$117:$U$117</c:f>
              <c:numCache>
                <c:formatCode>0.00</c:formatCode>
                <c:ptCount val="18"/>
                <c:pt idx="0">
                  <c:v>3.0905437453765554</c:v>
                </c:pt>
                <c:pt idx="1">
                  <c:v>16.018076896687607</c:v>
                </c:pt>
                <c:pt idx="2">
                  <c:v>33.4953883078784</c:v>
                </c:pt>
                <c:pt idx="3">
                  <c:v>49.526709077070308</c:v>
                </c:pt>
                <c:pt idx="4">
                  <c:v>24.465330954279036</c:v>
                </c:pt>
                <c:pt idx="5">
                  <c:v>4.0929043064367701</c:v>
                </c:pt>
                <c:pt idx="6">
                  <c:v>26.609091202187546</c:v>
                </c:pt>
                <c:pt idx="7">
                  <c:v>26.879485915373241</c:v>
                </c:pt>
                <c:pt idx="8">
                  <c:v>2.0034115524458223</c:v>
                </c:pt>
                <c:pt idx="9">
                  <c:v>2.1653471962691286</c:v>
                </c:pt>
                <c:pt idx="10">
                  <c:v>1.2886121958324965</c:v>
                </c:pt>
                <c:pt idx="11">
                  <c:v>4.1049137183359754</c:v>
                </c:pt>
                <c:pt idx="12">
                  <c:v>26.396837240399112</c:v>
                </c:pt>
                <c:pt idx="13">
                  <c:v>3.075764985172333</c:v>
                </c:pt>
                <c:pt idx="14">
                  <c:v>12.614950600998334</c:v>
                </c:pt>
                <c:pt idx="15">
                  <c:v>40.22933572409827</c:v>
                </c:pt>
                <c:pt idx="16">
                  <c:v>27.634888072416192</c:v>
                </c:pt>
                <c:pt idx="17">
                  <c:v>34.612140812057731</c:v>
                </c:pt>
              </c:numCache>
            </c:numRef>
          </c:xVal>
          <c:yVal>
            <c:numRef>
              <c:f>'EM US vs CH X'!$D$118:$U$118</c:f>
              <c:numCache>
                <c:formatCode>0.00</c:formatCode>
                <c:ptCount val="18"/>
                <c:pt idx="0">
                  <c:v>81.972291340375435</c:v>
                </c:pt>
                <c:pt idx="1">
                  <c:v>21.072210358345565</c:v>
                </c:pt>
                <c:pt idx="2">
                  <c:v>15.899499988923074</c:v>
                </c:pt>
                <c:pt idx="3">
                  <c:v>26.423532978592608</c:v>
                </c:pt>
                <c:pt idx="4">
                  <c:v>33.7673310610991</c:v>
                </c:pt>
                <c:pt idx="5">
                  <c:v>19.743904239017589</c:v>
                </c:pt>
                <c:pt idx="6">
                  <c:v>19.24334051072551</c:v>
                </c:pt>
                <c:pt idx="7">
                  <c:v>10.609833266277175</c:v>
                </c:pt>
                <c:pt idx="8">
                  <c:v>7.0503037051636754</c:v>
                </c:pt>
                <c:pt idx="9">
                  <c:v>3.0735393091712893</c:v>
                </c:pt>
                <c:pt idx="10">
                  <c:v>3.599002138125202</c:v>
                </c:pt>
                <c:pt idx="11">
                  <c:v>3.8928931024513758</c:v>
                </c:pt>
                <c:pt idx="12">
                  <c:v>19.360445458483248</c:v>
                </c:pt>
                <c:pt idx="13">
                  <c:v>8.1421738313959402</c:v>
                </c:pt>
                <c:pt idx="14">
                  <c:v>35.697622734023867</c:v>
                </c:pt>
                <c:pt idx="15">
                  <c:v>16.442665569790101</c:v>
                </c:pt>
                <c:pt idx="16">
                  <c:v>13.15938927187921</c:v>
                </c:pt>
                <c:pt idx="17">
                  <c:v>12.555089083060125</c:v>
                </c:pt>
              </c:numCache>
            </c:numRef>
          </c:yVal>
          <c:smooth val="0"/>
          <c:extLst>
            <c:ext xmlns:c15="http://schemas.microsoft.com/office/drawing/2012/chart" uri="{02D57815-91ED-43cb-92C2-25804820EDAC}">
              <c15:datalabelsRange>
                <c15:f>'EM US vs CH X'!$D$116:$U$116</c15:f>
                <c15:dlblRangeCache>
                  <c:ptCount val="18"/>
                  <c:pt idx="0">
                    <c:v>Mexico</c:v>
                  </c:pt>
                  <c:pt idx="1">
                    <c:v>Thailand</c:v>
                  </c:pt>
                  <c:pt idx="2">
                    <c:v>Malaysia</c:v>
                  </c:pt>
                  <c:pt idx="3">
                    <c:v>Taiwan</c:v>
                  </c:pt>
                  <c:pt idx="4">
                    <c:v>Vietnam</c:v>
                  </c:pt>
                  <c:pt idx="5">
                    <c:v>India</c:v>
                  </c:pt>
                  <c:pt idx="6">
                    <c:v>Korea</c:v>
                  </c:pt>
                  <c:pt idx="7">
                    <c:v>Indonesia</c:v>
                  </c:pt>
                  <c:pt idx="8">
                    <c:v>Turkiye</c:v>
                  </c:pt>
                  <c:pt idx="9">
                    <c:v>Czechia</c:v>
                  </c:pt>
                  <c:pt idx="10">
                    <c:v>Poland</c:v>
                  </c:pt>
                  <c:pt idx="11">
                    <c:v>Romania</c:v>
                  </c:pt>
                  <c:pt idx="12">
                    <c:v>Philippines</c:v>
                  </c:pt>
                  <c:pt idx="13">
                    <c:v>Hungary</c:v>
                  </c:pt>
                  <c:pt idx="14">
                    <c:v>Colombia</c:v>
                  </c:pt>
                  <c:pt idx="15">
                    <c:v>Chile</c:v>
                  </c:pt>
                  <c:pt idx="16">
                    <c:v>South Africa</c:v>
                  </c:pt>
                  <c:pt idx="17">
                    <c:v>Brazil</c:v>
                  </c:pt>
                </c15:dlblRangeCache>
              </c15:datalabelsRange>
            </c:ext>
            <c:ext xmlns:c16="http://schemas.microsoft.com/office/drawing/2014/chart" uri="{C3380CC4-5D6E-409C-BE32-E72D297353CC}">
              <c16:uniqueId val="{00000012-7772-4878-80E1-D5D6452DB432}"/>
            </c:ext>
          </c:extLst>
        </c:ser>
        <c:dLbls>
          <c:dLblPos val="t"/>
          <c:showLegendKey val="0"/>
          <c:showVal val="1"/>
          <c:showCatName val="0"/>
          <c:showSerName val="0"/>
          <c:showPercent val="0"/>
          <c:showBubbleSize val="0"/>
        </c:dLbls>
        <c:axId val="13481728"/>
        <c:axId val="13482976"/>
      </c:scatterChart>
      <c:valAx>
        <c:axId val="13481728"/>
        <c:scaling>
          <c:orientation val="minMax"/>
        </c:scaling>
        <c:delete val="0"/>
        <c:axPos val="b"/>
        <c:title>
          <c:tx>
            <c:rich>
              <a:bodyPr/>
              <a:lstStyle/>
              <a:p>
                <a:pPr>
                  <a:defRPr sz="1000" b="0"/>
                </a:pPr>
                <a:r>
                  <a:rPr lang="en-GB" sz="1000" b="0" dirty="0">
                    <a:latin typeface="Sharp Sans Display No1" pitchFamily="2" charset="0"/>
                  </a:rPr>
                  <a:t>2024 % Share of Goods Exports to China</a:t>
                </a:r>
              </a:p>
            </c:rich>
          </c:tx>
          <c:overlay val="0"/>
        </c:title>
        <c:numFmt formatCode="0" sourceLinked="0"/>
        <c:majorTickMark val="none"/>
        <c:minorTickMark val="none"/>
        <c:tickLblPos val="low"/>
        <c:spPr>
          <a:ln w="12700">
            <a:solidFill>
              <a:srgbClr val="898D8D"/>
            </a:solidFill>
          </a:ln>
        </c:spPr>
        <c:crossAx val="13482976"/>
        <c:crosses val="autoZero"/>
        <c:crossBetween val="midCat"/>
      </c:valAx>
      <c:valAx>
        <c:axId val="13482976"/>
        <c:scaling>
          <c:orientation val="minMax"/>
        </c:scaling>
        <c:delete val="0"/>
        <c:axPos val="l"/>
        <c:majorGridlines>
          <c:spPr>
            <a:ln w="6350">
              <a:solidFill>
                <a:srgbClr val="BFBFBF"/>
              </a:solidFill>
            </a:ln>
          </c:spPr>
        </c:majorGridlines>
        <c:title>
          <c:tx>
            <c:rich>
              <a:bodyPr/>
              <a:lstStyle/>
              <a:p>
                <a:pPr>
                  <a:defRPr sz="1000" b="0"/>
                </a:pPr>
                <a:r>
                  <a:rPr lang="en-GB" sz="1000" b="0" dirty="0">
                    <a:latin typeface="Sharp Sans Display No1" pitchFamily="2" charset="0"/>
                  </a:rPr>
                  <a:t>2024 % Share of Goods Exports to the US</a:t>
                </a:r>
              </a:p>
            </c:rich>
          </c:tx>
          <c:layout>
            <c:manualLayout>
              <c:xMode val="edge"/>
              <c:yMode val="edge"/>
              <c:x val="2.1116773889025948E-2"/>
              <c:y val="6.436113452419609E-2"/>
            </c:manualLayout>
          </c:layout>
          <c:overlay val="0"/>
        </c:title>
        <c:numFmt formatCode="0" sourceLinked="0"/>
        <c:majorTickMark val="out"/>
        <c:minorTickMark val="none"/>
        <c:tickLblPos val="nextTo"/>
        <c:spPr>
          <a:ln>
            <a:noFill/>
          </a:ln>
        </c:spPr>
        <c:crossAx val="13481728"/>
        <c:crosses val="autoZero"/>
        <c:crossBetween val="midCat"/>
      </c:valAx>
      <c:spPr>
        <a:noFill/>
      </c:spPr>
    </c:plotArea>
    <c:plotVisOnly val="1"/>
    <c:dispBlanksAs val="gap"/>
    <c:showDLblsOverMax val="0"/>
    <c:extLst/>
  </c:chart>
  <c:spPr>
    <a:noFill/>
    <a:ln w="9525" cap="flat" cmpd="sng" algn="ctr">
      <a:noFill/>
      <a:round/>
    </a:ln>
    <a:effectLst/>
  </c:spPr>
  <c:txPr>
    <a:bodyPr/>
    <a:lstStyle/>
    <a:p>
      <a:pPr>
        <a:defRPr>
          <a:solidFill>
            <a:sysClr val="windowText" lastClr="000000"/>
          </a:solidFill>
          <a:latin typeface="Sharp Sans Display No1 (Body)"/>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09410883064209E-2"/>
          <c:y val="9.1233102904390476E-2"/>
          <c:w val="0.87933359774660091"/>
          <c:h val="0.6222033803028032"/>
        </c:manualLayout>
      </c:layout>
      <c:areaChart>
        <c:grouping val="stacked"/>
        <c:varyColors val="0"/>
        <c:ser>
          <c:idx val="0"/>
          <c:order val="0"/>
          <c:tx>
            <c:strRef>
              <c:f>'BR X to China'!$O$6</c:f>
              <c:strCache>
                <c:ptCount val="1"/>
                <c:pt idx="0">
                  <c:v>Animal Products</c:v>
                </c:pt>
              </c:strCache>
            </c:strRef>
          </c:tx>
          <c:spPr>
            <a:solidFill>
              <a:srgbClr val="9F2424"/>
            </a:solidFill>
            <a:ln w="19050">
              <a:solidFill>
                <a:srgbClr val="9F2424"/>
              </a:solidFill>
            </a:ln>
          </c:spPr>
          <c:cat>
            <c:numRef>
              <c:f>'BR X to China'!$M$7:$M$323</c:f>
              <c:numCache>
                <c:formatCode>mmm\-yy</c:formatCode>
                <c:ptCount val="3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numCache>
            </c:numRef>
          </c:cat>
          <c:val>
            <c:numRef>
              <c:f>'BR X to China'!$O$7:$O$323</c:f>
              <c:numCache>
                <c:formatCode>0.00</c:formatCode>
                <c:ptCount val="317"/>
                <c:pt idx="0">
                  <c:v>0</c:v>
                </c:pt>
                <c:pt idx="1">
                  <c:v>0</c:v>
                </c:pt>
                <c:pt idx="2">
                  <c:v>0</c:v>
                </c:pt>
                <c:pt idx="3">
                  <c:v>0</c:v>
                </c:pt>
                <c:pt idx="4">
                  <c:v>0</c:v>
                </c:pt>
                <c:pt idx="5">
                  <c:v>7.9900000000000001E-4</c:v>
                </c:pt>
                <c:pt idx="6">
                  <c:v>9.9100000000000013E-4</c:v>
                </c:pt>
                <c:pt idx="7">
                  <c:v>1.1610000000000001E-3</c:v>
                </c:pt>
                <c:pt idx="8">
                  <c:v>1.23E-3</c:v>
                </c:pt>
                <c:pt idx="9">
                  <c:v>1.3029999999999999E-3</c:v>
                </c:pt>
                <c:pt idx="10">
                  <c:v>1.3810000000000001E-3</c:v>
                </c:pt>
                <c:pt idx="11">
                  <c:v>1.4530000000000001E-3</c:v>
                </c:pt>
                <c:pt idx="12">
                  <c:v>1.2160000000000003E-3</c:v>
                </c:pt>
                <c:pt idx="13">
                  <c:v>1.1820000000000001E-3</c:v>
                </c:pt>
                <c:pt idx="14">
                  <c:v>1.1590000000000001E-3</c:v>
                </c:pt>
                <c:pt idx="15">
                  <c:v>1.1519999999999998E-3</c:v>
                </c:pt>
                <c:pt idx="16">
                  <c:v>1.2099999999999999E-3</c:v>
                </c:pt>
                <c:pt idx="17">
                  <c:v>1.0809999999999999E-3</c:v>
                </c:pt>
                <c:pt idx="18">
                  <c:v>1.1169999999999999E-3</c:v>
                </c:pt>
                <c:pt idx="19">
                  <c:v>1.0449999999999999E-3</c:v>
                </c:pt>
                <c:pt idx="20">
                  <c:v>1.0189999999999999E-3</c:v>
                </c:pt>
                <c:pt idx="21">
                  <c:v>1.0370000000000002E-3</c:v>
                </c:pt>
                <c:pt idx="22">
                  <c:v>1.101E-3</c:v>
                </c:pt>
                <c:pt idx="23">
                  <c:v>1.1549999999999998E-3</c:v>
                </c:pt>
                <c:pt idx="24">
                  <c:v>1.2939999999999998E-3</c:v>
                </c:pt>
                <c:pt idx="25">
                  <c:v>1.364E-3</c:v>
                </c:pt>
                <c:pt idx="26">
                  <c:v>1.3450000000000001E-3</c:v>
                </c:pt>
                <c:pt idx="27">
                  <c:v>1.506E-3</c:v>
                </c:pt>
                <c:pt idx="28">
                  <c:v>1.552E-3</c:v>
                </c:pt>
                <c:pt idx="29">
                  <c:v>1.6750000000000001E-3</c:v>
                </c:pt>
                <c:pt idx="30">
                  <c:v>1.8940000000000001E-3</c:v>
                </c:pt>
                <c:pt idx="31">
                  <c:v>1.9920000000000003E-3</c:v>
                </c:pt>
                <c:pt idx="32">
                  <c:v>2.3210000000000001E-3</c:v>
                </c:pt>
                <c:pt idx="33">
                  <c:v>3.8040000000000001E-3</c:v>
                </c:pt>
                <c:pt idx="34">
                  <c:v>4.0559999999999997E-3</c:v>
                </c:pt>
                <c:pt idx="35">
                  <c:v>4.1080000000000005E-3</c:v>
                </c:pt>
                <c:pt idx="36">
                  <c:v>4.1700000000000001E-3</c:v>
                </c:pt>
                <c:pt idx="37">
                  <c:v>4.2180000000000004E-3</c:v>
                </c:pt>
                <c:pt idx="38">
                  <c:v>4.5270000000000006E-3</c:v>
                </c:pt>
                <c:pt idx="39">
                  <c:v>4.5210000000000007E-3</c:v>
                </c:pt>
                <c:pt idx="40">
                  <c:v>4.9640000000000005E-3</c:v>
                </c:pt>
                <c:pt idx="41">
                  <c:v>5.1220000000000007E-3</c:v>
                </c:pt>
                <c:pt idx="42">
                  <c:v>4.8070000000000005E-3</c:v>
                </c:pt>
                <c:pt idx="43">
                  <c:v>4.9230000000000003E-3</c:v>
                </c:pt>
                <c:pt idx="44">
                  <c:v>4.9830000000000004E-3</c:v>
                </c:pt>
                <c:pt idx="45">
                  <c:v>4.8209999999999998E-3</c:v>
                </c:pt>
                <c:pt idx="46">
                  <c:v>7.1949999999999991E-3</c:v>
                </c:pt>
                <c:pt idx="47">
                  <c:v>1.078E-2</c:v>
                </c:pt>
                <c:pt idx="48">
                  <c:v>1.3819E-2</c:v>
                </c:pt>
                <c:pt idx="49">
                  <c:v>1.7561999999999998E-2</c:v>
                </c:pt>
                <c:pt idx="50">
                  <c:v>2.0851999999999999E-2</c:v>
                </c:pt>
                <c:pt idx="51">
                  <c:v>2.4384999999999997E-2</c:v>
                </c:pt>
                <c:pt idx="52">
                  <c:v>2.9759999999999998E-2</c:v>
                </c:pt>
                <c:pt idx="53">
                  <c:v>3.1265999999999995E-2</c:v>
                </c:pt>
                <c:pt idx="54">
                  <c:v>3.2573999999999999E-2</c:v>
                </c:pt>
                <c:pt idx="55">
                  <c:v>3.6233000000000001E-2</c:v>
                </c:pt>
                <c:pt idx="56">
                  <c:v>4.2474999999999999E-2</c:v>
                </c:pt>
                <c:pt idx="57">
                  <c:v>4.8468999999999991E-2</c:v>
                </c:pt>
                <c:pt idx="58">
                  <c:v>5.3700000000000005E-2</c:v>
                </c:pt>
                <c:pt idx="59">
                  <c:v>5.9327000000000005E-2</c:v>
                </c:pt>
                <c:pt idx="60">
                  <c:v>6.3770000000000007E-2</c:v>
                </c:pt>
                <c:pt idx="61">
                  <c:v>6.4318E-2</c:v>
                </c:pt>
                <c:pt idx="62">
                  <c:v>7.0523000000000002E-2</c:v>
                </c:pt>
                <c:pt idx="63">
                  <c:v>7.9630999999999993E-2</c:v>
                </c:pt>
                <c:pt idx="64">
                  <c:v>8.8843000000000005E-2</c:v>
                </c:pt>
                <c:pt idx="65">
                  <c:v>0.10065499999999999</c:v>
                </c:pt>
                <c:pt idx="66">
                  <c:v>0.114672</c:v>
                </c:pt>
                <c:pt idx="67">
                  <c:v>0.12586200000000003</c:v>
                </c:pt>
                <c:pt idx="68">
                  <c:v>0.13048899999999999</c:v>
                </c:pt>
                <c:pt idx="69">
                  <c:v>0.13536400000000001</c:v>
                </c:pt>
                <c:pt idx="70">
                  <c:v>0.13842800000000002</c:v>
                </c:pt>
                <c:pt idx="71">
                  <c:v>0.13966400000000001</c:v>
                </c:pt>
                <c:pt idx="72">
                  <c:v>0.142763</c:v>
                </c:pt>
                <c:pt idx="73">
                  <c:v>0.14555800000000002</c:v>
                </c:pt>
                <c:pt idx="74">
                  <c:v>0.144452</c:v>
                </c:pt>
                <c:pt idx="75">
                  <c:v>0.14081400000000002</c:v>
                </c:pt>
                <c:pt idx="76">
                  <c:v>0.13436200000000004</c:v>
                </c:pt>
                <c:pt idx="77">
                  <c:v>0.12933800000000001</c:v>
                </c:pt>
                <c:pt idx="78">
                  <c:v>0.12337500000000001</c:v>
                </c:pt>
                <c:pt idx="79">
                  <c:v>0.11886300000000001</c:v>
                </c:pt>
                <c:pt idx="80">
                  <c:v>0.11899800000000002</c:v>
                </c:pt>
                <c:pt idx="81">
                  <c:v>0.11678100000000001</c:v>
                </c:pt>
                <c:pt idx="82">
                  <c:v>0.11563099999999998</c:v>
                </c:pt>
                <c:pt idx="83">
                  <c:v>0.12311000000000001</c:v>
                </c:pt>
                <c:pt idx="84">
                  <c:v>0.12815300000000002</c:v>
                </c:pt>
                <c:pt idx="85">
                  <c:v>0.13080799999999998</c:v>
                </c:pt>
                <c:pt idx="86">
                  <c:v>0.14940400000000001</c:v>
                </c:pt>
                <c:pt idx="87">
                  <c:v>0.16644</c:v>
                </c:pt>
                <c:pt idx="88">
                  <c:v>0.18873300000000001</c:v>
                </c:pt>
                <c:pt idx="89">
                  <c:v>0.211841</c:v>
                </c:pt>
                <c:pt idx="90">
                  <c:v>0.24286600000000003</c:v>
                </c:pt>
                <c:pt idx="91">
                  <c:v>0.24612400000000004</c:v>
                </c:pt>
                <c:pt idx="92">
                  <c:v>0.23526100000000003</c:v>
                </c:pt>
                <c:pt idx="93">
                  <c:v>0.22562600000000002</c:v>
                </c:pt>
                <c:pt idx="94">
                  <c:v>0.22562600000000002</c:v>
                </c:pt>
                <c:pt idx="95">
                  <c:v>0.22559600000000002</c:v>
                </c:pt>
                <c:pt idx="96">
                  <c:v>0.21009300000000003</c:v>
                </c:pt>
                <c:pt idx="97">
                  <c:v>0.20036900000000002</c:v>
                </c:pt>
                <c:pt idx="98">
                  <c:v>0.17313500000000004</c:v>
                </c:pt>
                <c:pt idx="99">
                  <c:v>0.14707300000000004</c:v>
                </c:pt>
                <c:pt idx="100">
                  <c:v>0.11643999999999999</c:v>
                </c:pt>
                <c:pt idx="101">
                  <c:v>8.5061999999999999E-2</c:v>
                </c:pt>
                <c:pt idx="102">
                  <c:v>4.4552000000000008E-2</c:v>
                </c:pt>
                <c:pt idx="103">
                  <c:v>3.0676000000000002E-2</c:v>
                </c:pt>
                <c:pt idx="104">
                  <c:v>3.0270999999999999E-2</c:v>
                </c:pt>
                <c:pt idx="105">
                  <c:v>3.0034999999999999E-2</c:v>
                </c:pt>
                <c:pt idx="106">
                  <c:v>2.0220999999999999E-2</c:v>
                </c:pt>
                <c:pt idx="107">
                  <c:v>2.2550000000000001E-3</c:v>
                </c:pt>
                <c:pt idx="108">
                  <c:v>2.134E-3</c:v>
                </c:pt>
                <c:pt idx="109">
                  <c:v>2.0549999999999995E-3</c:v>
                </c:pt>
                <c:pt idx="110">
                  <c:v>2.104E-3</c:v>
                </c:pt>
                <c:pt idx="111">
                  <c:v>2.9069999999999999E-3</c:v>
                </c:pt>
                <c:pt idx="112">
                  <c:v>2.5999999999999999E-3</c:v>
                </c:pt>
                <c:pt idx="113">
                  <c:v>2.4910000000000002E-3</c:v>
                </c:pt>
                <c:pt idx="114">
                  <c:v>2.9849999999999998E-3</c:v>
                </c:pt>
                <c:pt idx="115">
                  <c:v>4.0739999999999995E-3</c:v>
                </c:pt>
                <c:pt idx="116">
                  <c:v>5.1560000000000009E-3</c:v>
                </c:pt>
                <c:pt idx="117">
                  <c:v>9.2050000000000014E-3</c:v>
                </c:pt>
                <c:pt idx="118">
                  <c:v>1.5724000000000002E-2</c:v>
                </c:pt>
                <c:pt idx="119">
                  <c:v>4.6660000000000007E-2</c:v>
                </c:pt>
                <c:pt idx="120">
                  <c:v>6.1308000000000008E-2</c:v>
                </c:pt>
                <c:pt idx="121">
                  <c:v>7.6023000000000007E-2</c:v>
                </c:pt>
                <c:pt idx="122">
                  <c:v>0.112521</c:v>
                </c:pt>
                <c:pt idx="123">
                  <c:v>0.15946399999999999</c:v>
                </c:pt>
                <c:pt idx="124">
                  <c:v>0.203295</c:v>
                </c:pt>
                <c:pt idx="125">
                  <c:v>0.26362300000000005</c:v>
                </c:pt>
                <c:pt idx="126">
                  <c:v>0.30922300000000003</c:v>
                </c:pt>
                <c:pt idx="127">
                  <c:v>0.33748600000000001</c:v>
                </c:pt>
                <c:pt idx="128">
                  <c:v>0.40775499999999998</c:v>
                </c:pt>
                <c:pt idx="129">
                  <c:v>0.46312700000000001</c:v>
                </c:pt>
                <c:pt idx="130">
                  <c:v>0.49876599999999999</c:v>
                </c:pt>
                <c:pt idx="131">
                  <c:v>0.55188099999999995</c:v>
                </c:pt>
                <c:pt idx="132">
                  <c:v>0.62350099999999997</c:v>
                </c:pt>
                <c:pt idx="133">
                  <c:v>0.66669599999999996</c:v>
                </c:pt>
                <c:pt idx="134">
                  <c:v>0.71491699999999991</c:v>
                </c:pt>
                <c:pt idx="135">
                  <c:v>0.70374300000000001</c:v>
                </c:pt>
                <c:pt idx="136">
                  <c:v>0.6983140000000001</c:v>
                </c:pt>
                <c:pt idx="137">
                  <c:v>0.66928900000000002</c:v>
                </c:pt>
                <c:pt idx="138">
                  <c:v>0.66238799999999987</c:v>
                </c:pt>
                <c:pt idx="139">
                  <c:v>0.6732840000000001</c:v>
                </c:pt>
                <c:pt idx="140">
                  <c:v>0.650671</c:v>
                </c:pt>
                <c:pt idx="141">
                  <c:v>0.63235300000000005</c:v>
                </c:pt>
                <c:pt idx="142">
                  <c:v>0.64011499999999999</c:v>
                </c:pt>
                <c:pt idx="143">
                  <c:v>0.608321</c:v>
                </c:pt>
                <c:pt idx="144">
                  <c:v>0.54827100000000006</c:v>
                </c:pt>
                <c:pt idx="145">
                  <c:v>0.54776099999999994</c:v>
                </c:pt>
                <c:pt idx="146">
                  <c:v>0.515185</c:v>
                </c:pt>
                <c:pt idx="147">
                  <c:v>0.51718999999999993</c:v>
                </c:pt>
                <c:pt idx="148">
                  <c:v>0.53547400000000001</c:v>
                </c:pt>
                <c:pt idx="149">
                  <c:v>0.54732700000000001</c:v>
                </c:pt>
                <c:pt idx="150">
                  <c:v>0.56074800000000002</c:v>
                </c:pt>
                <c:pt idx="151">
                  <c:v>0.57251300000000005</c:v>
                </c:pt>
                <c:pt idx="152">
                  <c:v>0.58529900000000001</c:v>
                </c:pt>
                <c:pt idx="153">
                  <c:v>0.57955999999999996</c:v>
                </c:pt>
                <c:pt idx="154">
                  <c:v>0.59955499999999995</c:v>
                </c:pt>
                <c:pt idx="155">
                  <c:v>0.60112299999999996</c:v>
                </c:pt>
                <c:pt idx="156">
                  <c:v>0.62653899999999996</c:v>
                </c:pt>
                <c:pt idx="157">
                  <c:v>0.59681000000000006</c:v>
                </c:pt>
                <c:pt idx="158">
                  <c:v>0.59500500000000012</c:v>
                </c:pt>
                <c:pt idx="159">
                  <c:v>0.60042700000000016</c:v>
                </c:pt>
                <c:pt idx="160">
                  <c:v>0.58341599999999993</c:v>
                </c:pt>
                <c:pt idx="161">
                  <c:v>0.575735</c:v>
                </c:pt>
                <c:pt idx="162">
                  <c:v>0.56005399999999994</c:v>
                </c:pt>
                <c:pt idx="163">
                  <c:v>0.553064</c:v>
                </c:pt>
                <c:pt idx="164">
                  <c:v>0.5330450000000001</c:v>
                </c:pt>
                <c:pt idx="165">
                  <c:v>0.534466</c:v>
                </c:pt>
                <c:pt idx="166">
                  <c:v>0.49931500000000006</c:v>
                </c:pt>
                <c:pt idx="167">
                  <c:v>0.50090199999999996</c:v>
                </c:pt>
                <c:pt idx="168">
                  <c:v>0.49202500000000005</c:v>
                </c:pt>
                <c:pt idx="169">
                  <c:v>0.49869799999999997</c:v>
                </c:pt>
                <c:pt idx="170">
                  <c:v>0.48968800000000007</c:v>
                </c:pt>
                <c:pt idx="171">
                  <c:v>0.48418</c:v>
                </c:pt>
                <c:pt idx="172">
                  <c:v>0.49824600000000002</c:v>
                </c:pt>
                <c:pt idx="173">
                  <c:v>0.50507000000000002</c:v>
                </c:pt>
                <c:pt idx="174">
                  <c:v>0.51307700000000001</c:v>
                </c:pt>
                <c:pt idx="175">
                  <c:v>0.51698500000000003</c:v>
                </c:pt>
                <c:pt idx="176">
                  <c:v>0.53682399999999997</c:v>
                </c:pt>
                <c:pt idx="177">
                  <c:v>0.54574699999999998</c:v>
                </c:pt>
                <c:pt idx="178">
                  <c:v>0.55667</c:v>
                </c:pt>
                <c:pt idx="179">
                  <c:v>0.55613699999999999</c:v>
                </c:pt>
                <c:pt idx="180">
                  <c:v>0.56280000000000008</c:v>
                </c:pt>
                <c:pt idx="181">
                  <c:v>0.56893999999999989</c:v>
                </c:pt>
                <c:pt idx="182">
                  <c:v>0.58559600000000001</c:v>
                </c:pt>
                <c:pt idx="183">
                  <c:v>0.60510600000000003</c:v>
                </c:pt>
                <c:pt idx="184">
                  <c:v>0.60689400000000004</c:v>
                </c:pt>
                <c:pt idx="185">
                  <c:v>0.63122199999999995</c:v>
                </c:pt>
                <c:pt idx="186">
                  <c:v>0.65590899999999985</c:v>
                </c:pt>
                <c:pt idx="187">
                  <c:v>0.69177</c:v>
                </c:pt>
                <c:pt idx="188">
                  <c:v>0.76558100000000007</c:v>
                </c:pt>
                <c:pt idx="189">
                  <c:v>0.82256499999999999</c:v>
                </c:pt>
                <c:pt idx="190">
                  <c:v>0.87884400000000007</c:v>
                </c:pt>
                <c:pt idx="191">
                  <c:v>0.999081</c:v>
                </c:pt>
                <c:pt idx="192">
                  <c:v>1.1152229999999999</c:v>
                </c:pt>
                <c:pt idx="193">
                  <c:v>1.194529</c:v>
                </c:pt>
                <c:pt idx="194">
                  <c:v>1.2658070000000001</c:v>
                </c:pt>
                <c:pt idx="195">
                  <c:v>1.351426</c:v>
                </c:pt>
                <c:pt idx="196">
                  <c:v>1.4576409999999997</c:v>
                </c:pt>
                <c:pt idx="197">
                  <c:v>1.6237199999999998</c:v>
                </c:pt>
                <c:pt idx="198">
                  <c:v>1.7403210000000002</c:v>
                </c:pt>
                <c:pt idx="199">
                  <c:v>1.8655360000000001</c:v>
                </c:pt>
                <c:pt idx="200">
                  <c:v>1.897105</c:v>
                </c:pt>
                <c:pt idx="201">
                  <c:v>1.9241630000000001</c:v>
                </c:pt>
                <c:pt idx="202">
                  <c:v>1.9892030000000003</c:v>
                </c:pt>
                <c:pt idx="203">
                  <c:v>2.014764</c:v>
                </c:pt>
                <c:pt idx="204">
                  <c:v>1.9730919999999998</c:v>
                </c:pt>
                <c:pt idx="205">
                  <c:v>2.0126740000000001</c:v>
                </c:pt>
                <c:pt idx="206">
                  <c:v>2.027183</c:v>
                </c:pt>
                <c:pt idx="207">
                  <c:v>2.044362</c:v>
                </c:pt>
                <c:pt idx="208">
                  <c:v>2.0225209999999998</c:v>
                </c:pt>
                <c:pt idx="209">
                  <c:v>1.9268399999999999</c:v>
                </c:pt>
                <c:pt idx="210">
                  <c:v>1.8966350000000001</c:v>
                </c:pt>
                <c:pt idx="211">
                  <c:v>1.855397</c:v>
                </c:pt>
                <c:pt idx="212">
                  <c:v>1.8361079999999999</c:v>
                </c:pt>
                <c:pt idx="213">
                  <c:v>1.8513569999999999</c:v>
                </c:pt>
                <c:pt idx="214">
                  <c:v>1.8736219999999999</c:v>
                </c:pt>
                <c:pt idx="215">
                  <c:v>1.8716430000000002</c:v>
                </c:pt>
                <c:pt idx="216">
                  <c:v>1.9249180000000001</c:v>
                </c:pt>
                <c:pt idx="217">
                  <c:v>1.930337</c:v>
                </c:pt>
                <c:pt idx="218">
                  <c:v>2.0190000000000001</c:v>
                </c:pt>
                <c:pt idx="219">
                  <c:v>2.0731199999999999</c:v>
                </c:pt>
                <c:pt idx="220">
                  <c:v>2.1781779999999999</c:v>
                </c:pt>
                <c:pt idx="221">
                  <c:v>2.2512129999999999</c:v>
                </c:pt>
                <c:pt idx="222">
                  <c:v>2.319267</c:v>
                </c:pt>
                <c:pt idx="223">
                  <c:v>2.4311729999999998</c:v>
                </c:pt>
                <c:pt idx="224">
                  <c:v>2.5504560000000001</c:v>
                </c:pt>
                <c:pt idx="225">
                  <c:v>2.6711420000000001</c:v>
                </c:pt>
                <c:pt idx="226">
                  <c:v>2.7461259999999998</c:v>
                </c:pt>
                <c:pt idx="227">
                  <c:v>2.797034</c:v>
                </c:pt>
                <c:pt idx="228">
                  <c:v>2.8454050000000004</c:v>
                </c:pt>
                <c:pt idx="229">
                  <c:v>2.852611</c:v>
                </c:pt>
                <c:pt idx="230">
                  <c:v>2.8601180000000004</c:v>
                </c:pt>
                <c:pt idx="231">
                  <c:v>2.9165960000000006</c:v>
                </c:pt>
                <c:pt idx="232">
                  <c:v>2.9334569999999998</c:v>
                </c:pt>
                <c:pt idx="233">
                  <c:v>3.0263589999999998</c:v>
                </c:pt>
                <c:pt idx="234">
                  <c:v>3.138557</c:v>
                </c:pt>
                <c:pt idx="235">
                  <c:v>3.1591620000000002</c:v>
                </c:pt>
                <c:pt idx="236">
                  <c:v>3.2758720000000001</c:v>
                </c:pt>
                <c:pt idx="237">
                  <c:v>3.424998</c:v>
                </c:pt>
                <c:pt idx="238">
                  <c:v>3.7160310000000001</c:v>
                </c:pt>
                <c:pt idx="239">
                  <c:v>4.0710259999999998</c:v>
                </c:pt>
                <c:pt idx="240">
                  <c:v>4.3792289999999996</c:v>
                </c:pt>
                <c:pt idx="241">
                  <c:v>4.6724489999999994</c:v>
                </c:pt>
                <c:pt idx="242">
                  <c:v>5.2629749999999991</c:v>
                </c:pt>
                <c:pt idx="243">
                  <c:v>5.6101209999999995</c:v>
                </c:pt>
                <c:pt idx="244">
                  <c:v>5.7847649999999984</c:v>
                </c:pt>
                <c:pt idx="245">
                  <c:v>6.0374439999999998</c:v>
                </c:pt>
                <c:pt idx="246">
                  <c:v>6.4334110000000004</c:v>
                </c:pt>
                <c:pt idx="247">
                  <c:v>6.8418230000000007</c:v>
                </c:pt>
                <c:pt idx="248">
                  <c:v>7.1357140000000001</c:v>
                </c:pt>
                <c:pt idx="249">
                  <c:v>7.3327140000000002</c:v>
                </c:pt>
                <c:pt idx="250">
                  <c:v>7.3701689999999997</c:v>
                </c:pt>
                <c:pt idx="251">
                  <c:v>7.4555360000000004</c:v>
                </c:pt>
                <c:pt idx="252">
                  <c:v>7.6303049999999999</c:v>
                </c:pt>
                <c:pt idx="253">
                  <c:v>7.6931530000000006</c:v>
                </c:pt>
                <c:pt idx="254">
                  <c:v>7.5092759999999998</c:v>
                </c:pt>
                <c:pt idx="255">
                  <c:v>7.5278499999999999</c:v>
                </c:pt>
                <c:pt idx="256">
                  <c:v>7.6335770000000007</c:v>
                </c:pt>
                <c:pt idx="257">
                  <c:v>7.6004770000000006</c:v>
                </c:pt>
                <c:pt idx="258">
                  <c:v>7.5551290000000009</c:v>
                </c:pt>
                <c:pt idx="259">
                  <c:v>7.622637000000001</c:v>
                </c:pt>
                <c:pt idx="260">
                  <c:v>7.8160909999999992</c:v>
                </c:pt>
                <c:pt idx="261">
                  <c:v>7.9348869999999998</c:v>
                </c:pt>
                <c:pt idx="262">
                  <c:v>7.9212560000000005</c:v>
                </c:pt>
                <c:pt idx="263">
                  <c:v>7.8424629999999995</c:v>
                </c:pt>
                <c:pt idx="264">
                  <c:v>7.4264020000000004</c:v>
                </c:pt>
                <c:pt idx="265">
                  <c:v>7.3099660000000002</c:v>
                </c:pt>
                <c:pt idx="266">
                  <c:v>7.3007580000000001</c:v>
                </c:pt>
                <c:pt idx="267">
                  <c:v>7.3947820000000002</c:v>
                </c:pt>
                <c:pt idx="268">
                  <c:v>7.6903549999999994</c:v>
                </c:pt>
                <c:pt idx="269">
                  <c:v>8.0787829999999996</c:v>
                </c:pt>
                <c:pt idx="270">
                  <c:v>8.4544029999999992</c:v>
                </c:pt>
                <c:pt idx="271">
                  <c:v>8.7623439999999988</c:v>
                </c:pt>
                <c:pt idx="272">
                  <c:v>8.9195250000000001</c:v>
                </c:pt>
                <c:pt idx="273">
                  <c:v>9.3432779999999998</c:v>
                </c:pt>
                <c:pt idx="274">
                  <c:v>9.826868000000001</c:v>
                </c:pt>
                <c:pt idx="275">
                  <c:v>10.172048</c:v>
                </c:pt>
                <c:pt idx="276">
                  <c:v>10.716763</c:v>
                </c:pt>
                <c:pt idx="277">
                  <c:v>11.021366</c:v>
                </c:pt>
                <c:pt idx="278">
                  <c:v>11.09108</c:v>
                </c:pt>
                <c:pt idx="279">
                  <c:v>10.891173999999999</c:v>
                </c:pt>
                <c:pt idx="280">
                  <c:v>10.488219000000001</c:v>
                </c:pt>
                <c:pt idx="281">
                  <c:v>10.404417</c:v>
                </c:pt>
                <c:pt idx="282">
                  <c:v>10.428341</c:v>
                </c:pt>
                <c:pt idx="283">
                  <c:v>10.291541</c:v>
                </c:pt>
                <c:pt idx="284">
                  <c:v>9.9873239999999992</c:v>
                </c:pt>
                <c:pt idx="285">
                  <c:v>9.5231890000000003</c:v>
                </c:pt>
                <c:pt idx="286">
                  <c:v>9.2019890000000011</c:v>
                </c:pt>
                <c:pt idx="287">
                  <c:v>9.0411450000000002</c:v>
                </c:pt>
                <c:pt idx="288">
                  <c:v>9.036035</c:v>
                </c:pt>
                <c:pt idx="289">
                  <c:v>8.9147060000000007</c:v>
                </c:pt>
                <c:pt idx="290">
                  <c:v>8.8255540000000003</c:v>
                </c:pt>
                <c:pt idx="291">
                  <c:v>8.8654310000000009</c:v>
                </c:pt>
                <c:pt idx="292">
                  <c:v>9.1064959999999999</c:v>
                </c:pt>
                <c:pt idx="293">
                  <c:v>8.8760670000000008</c:v>
                </c:pt>
                <c:pt idx="294">
                  <c:v>8.4535739999999997</c:v>
                </c:pt>
                <c:pt idx="295">
                  <c:v>8.2248769999999993</c:v>
                </c:pt>
                <c:pt idx="296">
                  <c:v>8.1337609999999998</c:v>
                </c:pt>
                <c:pt idx="297">
                  <c:v>8.1703199999999985</c:v>
                </c:pt>
                <c:pt idx="298">
                  <c:v>8.2960999999999991</c:v>
                </c:pt>
                <c:pt idx="299">
                  <c:v>8.4281029999999983</c:v>
                </c:pt>
                <c:pt idx="300">
                  <c:v>8.3749850000000006</c:v>
                </c:pt>
                <c:pt idx="301">
                  <c:v>8.4224200000000007</c:v>
                </c:pt>
              </c:numCache>
            </c:numRef>
          </c:val>
          <c:extLst>
            <c:ext xmlns:c16="http://schemas.microsoft.com/office/drawing/2014/chart" uri="{C3380CC4-5D6E-409C-BE32-E72D297353CC}">
              <c16:uniqueId val="{00000000-6EDB-494B-AA3F-C09B7B7EFD74}"/>
            </c:ext>
          </c:extLst>
        </c:ser>
        <c:ser>
          <c:idx val="1"/>
          <c:order val="1"/>
          <c:tx>
            <c:strRef>
              <c:f>'BR X to China'!$P$6</c:f>
              <c:strCache>
                <c:ptCount val="1"/>
                <c:pt idx="0">
                  <c:v>Soy and Other Oil Seeds and Fruits</c:v>
                </c:pt>
              </c:strCache>
            </c:strRef>
          </c:tx>
          <c:spPr>
            <a:solidFill>
              <a:srgbClr val="E36331"/>
            </a:solidFill>
            <a:ln>
              <a:noFill/>
            </a:ln>
          </c:spPr>
          <c:cat>
            <c:numRef>
              <c:f>'BR X to China'!$M$7:$M$323</c:f>
              <c:numCache>
                <c:formatCode>mmm\-yy</c:formatCode>
                <c:ptCount val="3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numCache>
            </c:numRef>
          </c:cat>
          <c:val>
            <c:numRef>
              <c:f>'BR X to China'!$P$7:$P$323</c:f>
              <c:numCache>
                <c:formatCode>0.00</c:formatCode>
                <c:ptCount val="317"/>
                <c:pt idx="0">
                  <c:v>0</c:v>
                </c:pt>
                <c:pt idx="1">
                  <c:v>0</c:v>
                </c:pt>
                <c:pt idx="2">
                  <c:v>0</c:v>
                </c:pt>
                <c:pt idx="3">
                  <c:v>0</c:v>
                </c:pt>
                <c:pt idx="4">
                  <c:v>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0.61960800000000005</c:v>
                </c:pt>
                <c:pt idx="25">
                  <c:v>#N/A</c:v>
                </c:pt>
                <c:pt idx="26">
                  <c:v>#N/A</c:v>
                </c:pt>
                <c:pt idx="27">
                  <c:v>#N/A</c:v>
                </c:pt>
                <c:pt idx="28">
                  <c:v>#N/A</c:v>
                </c:pt>
                <c:pt idx="29">
                  <c:v>#N/A</c:v>
                </c:pt>
                <c:pt idx="30">
                  <c:v>#N/A</c:v>
                </c:pt>
                <c:pt idx="31">
                  <c:v>#N/A</c:v>
                </c:pt>
                <c:pt idx="32">
                  <c:v>#N/A</c:v>
                </c:pt>
                <c:pt idx="33">
                  <c:v>#N/A</c:v>
                </c:pt>
                <c:pt idx="34">
                  <c:v>#N/A</c:v>
                </c:pt>
                <c:pt idx="35">
                  <c:v>#N/A</c:v>
                </c:pt>
                <c:pt idx="36">
                  <c:v>#N/A</c:v>
                </c:pt>
                <c:pt idx="37">
                  <c:v>0.95309100000000002</c:v>
                </c:pt>
                <c:pt idx="38">
                  <c:v>0.95304</c:v>
                </c:pt>
                <c:pt idx="39">
                  <c:v>1.037865</c:v>
                </c:pt>
                <c:pt idx="40">
                  <c:v>1.2436170000000002</c:v>
                </c:pt>
                <c:pt idx="41">
                  <c:v>1.4863780000000002</c:v>
                </c:pt>
                <c:pt idx="42">
                  <c:v>1.6370970000000002</c:v>
                </c:pt>
                <c:pt idx="43">
                  <c:v>1.803722</c:v>
                </c:pt>
                <c:pt idx="44">
                  <c:v>1.903983</c:v>
                </c:pt>
                <c:pt idx="45">
                  <c:v>1.8283479999999999</c:v>
                </c:pt>
                <c:pt idx="46">
                  <c:v>1.6585129999999999</c:v>
                </c:pt>
                <c:pt idx="47">
                  <c:v>1.6835309999999999</c:v>
                </c:pt>
                <c:pt idx="48">
                  <c:v>1.6423669999999999</c:v>
                </c:pt>
                <c:pt idx="49">
                  <c:v>1.6799660000000001</c:v>
                </c:pt>
                <c:pt idx="50">
                  <c:v>1.704596</c:v>
                </c:pt>
                <c:pt idx="51">
                  <c:v>1.7488029999999999</c:v>
                </c:pt>
                <c:pt idx="52">
                  <c:v>1.7613530000000002</c:v>
                </c:pt>
                <c:pt idx="53">
                  <c:v>1.8443980000000002</c:v>
                </c:pt>
                <c:pt idx="54">
                  <c:v>1.8848220000000002</c:v>
                </c:pt>
                <c:pt idx="55">
                  <c:v>1.9357719999999998</c:v>
                </c:pt>
                <c:pt idx="56">
                  <c:v>1.9238349999999997</c:v>
                </c:pt>
                <c:pt idx="57">
                  <c:v>1.9989810000000001</c:v>
                </c:pt>
                <c:pt idx="58">
                  <c:v>2.0839730000000003</c:v>
                </c:pt>
                <c:pt idx="59">
                  <c:v>2.077124</c:v>
                </c:pt>
                <c:pt idx="60">
                  <c:v>2.1070090000000001</c:v>
                </c:pt>
                <c:pt idx="61">
                  <c:v>2.0764079999999998</c:v>
                </c:pt>
                <c:pt idx="62">
                  <c:v>2.0833760000000003</c:v>
                </c:pt>
                <c:pt idx="63">
                  <c:v>2.1088020000000003</c:v>
                </c:pt>
                <c:pt idx="64">
                  <c:v>2.1852150000000004</c:v>
                </c:pt>
                <c:pt idx="65">
                  <c:v>2.032559</c:v>
                </c:pt>
                <c:pt idx="66">
                  <c:v>1.9948710000000003</c:v>
                </c:pt>
                <c:pt idx="67">
                  <c:v>2.071834</c:v>
                </c:pt>
                <c:pt idx="68">
                  <c:v>2.0556139999999998</c:v>
                </c:pt>
                <c:pt idx="69">
                  <c:v>2.1519780000000002</c:v>
                </c:pt>
                <c:pt idx="70">
                  <c:v>2.2629939999999995</c:v>
                </c:pt>
                <c:pt idx="71">
                  <c:v>2.3810279999999997</c:v>
                </c:pt>
                <c:pt idx="72">
                  <c:v>2.4401440000000001</c:v>
                </c:pt>
                <c:pt idx="73">
                  <c:v>2.4618150000000005</c:v>
                </c:pt>
                <c:pt idx="74">
                  <c:v>2.4768040000000004</c:v>
                </c:pt>
                <c:pt idx="75">
                  <c:v>2.5823520000000002</c:v>
                </c:pt>
                <c:pt idx="76">
                  <c:v>2.6403629999999993</c:v>
                </c:pt>
                <c:pt idx="77">
                  <c:v>2.9142549999999998</c:v>
                </c:pt>
                <c:pt idx="78">
                  <c:v>2.9506789999999992</c:v>
                </c:pt>
                <c:pt idx="79">
                  <c:v>3.0171069999999993</c:v>
                </c:pt>
                <c:pt idx="80">
                  <c:v>3.0922690000000004</c:v>
                </c:pt>
                <c:pt idx="81">
                  <c:v>3.1422730000000003</c:v>
                </c:pt>
                <c:pt idx="82">
                  <c:v>3.1166119999999999</c:v>
                </c:pt>
                <c:pt idx="83">
                  <c:v>3.0198280000000004</c:v>
                </c:pt>
                <c:pt idx="84">
                  <c:v>2.985878</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7.3422259999999993</c:v>
                </c:pt>
                <c:pt idx="110">
                  <c:v>7.3485330000000006</c:v>
                </c:pt>
                <c:pt idx="111">
                  <c:v>7.5673079999999997</c:v>
                </c:pt>
                <c:pt idx="112">
                  <c:v>7.2697820000000002</c:v>
                </c:pt>
                <c:pt idx="113">
                  <c:v>7.4930720000000006</c:v>
                </c:pt>
                <c:pt idx="114">
                  <c:v>7.6487069999999999</c:v>
                </c:pt>
                <c:pt idx="115">
                  <c:v>7.3875609999999998</c:v>
                </c:pt>
                <c:pt idx="116">
                  <c:v>7.369567</c:v>
                </c:pt>
                <c:pt idx="117">
                  <c:v>7.5251540000000006</c:v>
                </c:pt>
                <c:pt idx="118">
                  <c:v>7.3767610000000001</c:v>
                </c:pt>
                <c:pt idx="119">
                  <c:v>7.3527220000000009</c:v>
                </c:pt>
                <c:pt idx="120">
                  <c:v>7.3089120000000012</c:v>
                </c:pt>
                <c:pt idx="121">
                  <c:v>7.2623450000000025</c:v>
                </c:pt>
                <c:pt idx="122">
                  <c:v>7.3898340000000022</c:v>
                </c:pt>
                <c:pt idx="123">
                  <c:v>7.5548340000000014</c:v>
                </c:pt>
                <c:pt idx="124">
                  <c:v>8.0256550000000022</c:v>
                </c:pt>
                <c:pt idx="125">
                  <c:v>8.3619560000000028</c:v>
                </c:pt>
                <c:pt idx="126">
                  <c:v>7.9305919999999999</c:v>
                </c:pt>
                <c:pt idx="127">
                  <c:v>7.9382239999999999</c:v>
                </c:pt>
                <c:pt idx="128">
                  <c:v>7.976299</c:v>
                </c:pt>
                <c:pt idx="129">
                  <c:v>7.8496709999999998</c:v>
                </c:pt>
                <c:pt idx="130">
                  <c:v>8.1137560000000004</c:v>
                </c:pt>
                <c:pt idx="131">
                  <c:v>8.1406340000000004</c:v>
                </c:pt>
                <c:pt idx="132">
                  <c:v>8.166367000000001</c:v>
                </c:pt>
                <c:pt idx="133">
                  <c:v>8.1664720000000006</c:v>
                </c:pt>
                <c:pt idx="134">
                  <c:v>8.0016119999999997</c:v>
                </c:pt>
                <c:pt idx="135">
                  <c:v>7.784948</c:v>
                </c:pt>
                <c:pt idx="136">
                  <c:v>8.1322109999999999</c:v>
                </c:pt>
                <c:pt idx="137">
                  <c:v>8.2814530000000008</c:v>
                </c:pt>
                <c:pt idx="138">
                  <c:v>9.2092220000000005</c:v>
                </c:pt>
                <c:pt idx="139">
                  <c:v>9.8701270000000001</c:v>
                </c:pt>
                <c:pt idx="140">
                  <c:v>10.338858</c:v>
                </c:pt>
                <c:pt idx="141">
                  <c:v>10.996317999999999</c:v>
                </c:pt>
                <c:pt idx="142">
                  <c:v>11.389427</c:v>
                </c:pt>
                <c:pt idx="143">
                  <c:v>11.797196</c:v>
                </c:pt>
                <c:pt idx="144">
                  <c:v>12.287877999999999</c:v>
                </c:pt>
                <c:pt idx="145">
                  <c:v>12.601167</c:v>
                </c:pt>
                <c:pt idx="146">
                  <c:v>13.044935999999998</c:v>
                </c:pt>
                <c:pt idx="147">
                  <c:v>13.889944999999999</c:v>
                </c:pt>
                <c:pt idx="148">
                  <c:v>14.438402999999999</c:v>
                </c:pt>
                <c:pt idx="149">
                  <c:v>15.102727999999999</c:v>
                </c:pt>
                <c:pt idx="150">
                  <c:v>15.374111000000001</c:v>
                </c:pt>
                <c:pt idx="151">
                  <c:v>15.361324</c:v>
                </c:pt>
                <c:pt idx="152">
                  <c:v>15.439702000000002</c:v>
                </c:pt>
                <c:pt idx="153">
                  <c:v>15.051966</c:v>
                </c:pt>
                <c:pt idx="154">
                  <c:v>14.573431000000001</c:v>
                </c:pt>
                <c:pt idx="155">
                  <c:v>14.222879000000002</c:v>
                </c:pt>
                <c:pt idx="156">
                  <c:v>13.706462000000002</c:v>
                </c:pt>
                <c:pt idx="157">
                  <c:v>13.393169</c:v>
                </c:pt>
                <c:pt idx="158">
                  <c:v>13.167686999999999</c:v>
                </c:pt>
                <c:pt idx="159">
                  <c:v>13.103306</c:v>
                </c:pt>
                <c:pt idx="160">
                  <c:v>13.706357999999998</c:v>
                </c:pt>
                <c:pt idx="161">
                  <c:v>14.559061</c:v>
                </c:pt>
                <c:pt idx="162">
                  <c:v>15.602781</c:v>
                </c:pt>
                <c:pt idx="163">
                  <c:v>16.982890999999999</c:v>
                </c:pt>
                <c:pt idx="164">
                  <c:v>17.629317000000004</c:v>
                </c:pt>
                <c:pt idx="165">
                  <c:v>18.292556000000001</c:v>
                </c:pt>
                <c:pt idx="166">
                  <c:v>18.866164000000001</c:v>
                </c:pt>
                <c:pt idx="167">
                  <c:v>19.131159000000004</c:v>
                </c:pt>
                <c:pt idx="168">
                  <c:v>19.203251000000005</c:v>
                </c:pt>
                <c:pt idx="169">
                  <c:v>19.20318</c:v>
                </c:pt>
                <c:pt idx="170">
                  <c:v>19.485760000000003</c:v>
                </c:pt>
                <c:pt idx="171">
                  <c:v>20.481565999999997</c:v>
                </c:pt>
                <c:pt idx="172">
                  <c:v>20.814782999999995</c:v>
                </c:pt>
                <c:pt idx="173">
                  <c:v>20.716798999999998</c:v>
                </c:pt>
                <c:pt idx="174">
                  <c:v>20.546044000000002</c:v>
                </c:pt>
                <c:pt idx="175">
                  <c:v>19.950580000000002</c:v>
                </c:pt>
                <c:pt idx="176">
                  <c:v>19.617682000000002</c:v>
                </c:pt>
                <c:pt idx="177">
                  <c:v>19.611735000000003</c:v>
                </c:pt>
                <c:pt idx="178">
                  <c:v>19.052179000000002</c:v>
                </c:pt>
                <c:pt idx="179">
                  <c:v>18.785103000000003</c:v>
                </c:pt>
                <c:pt idx="180">
                  <c:v>18.728901</c:v>
                </c:pt>
                <c:pt idx="181">
                  <c:v>18.728909000000002</c:v>
                </c:pt>
                <c:pt idx="182">
                  <c:v>18.407374000000004</c:v>
                </c:pt>
                <c:pt idx="183">
                  <c:v>17.556675000000002</c:v>
                </c:pt>
                <c:pt idx="184">
                  <c:v>16.674318</c:v>
                </c:pt>
                <c:pt idx="185">
                  <c:v>16.272946999999998</c:v>
                </c:pt>
                <c:pt idx="186">
                  <c:v>15.841804</c:v>
                </c:pt>
                <c:pt idx="187">
                  <c:v>15.641003</c:v>
                </c:pt>
                <c:pt idx="188">
                  <c:v>15.908448000000002</c:v>
                </c:pt>
                <c:pt idx="189">
                  <c:v>16.078644000000001</c:v>
                </c:pt>
                <c:pt idx="190">
                  <c:v>16.668769000000001</c:v>
                </c:pt>
                <c:pt idx="191">
                  <c:v>16.985787000000002</c:v>
                </c:pt>
                <c:pt idx="192">
                  <c:v>17.216276999999998</c:v>
                </c:pt>
                <c:pt idx="193">
                  <c:v>17.321081000000003</c:v>
                </c:pt>
                <c:pt idx="194">
                  <c:v>17.572465999999999</c:v>
                </c:pt>
                <c:pt idx="195">
                  <c:v>17.845632999999999</c:v>
                </c:pt>
                <c:pt idx="196">
                  <c:v>18.211312</c:v>
                </c:pt>
                <c:pt idx="197">
                  <c:v>18.095852000000001</c:v>
                </c:pt>
                <c:pt idx="198">
                  <c:v>17.960629000000001</c:v>
                </c:pt>
                <c:pt idx="199">
                  <c:v>17.832996999999999</c:v>
                </c:pt>
                <c:pt idx="200">
                  <c:v>17.339004999999997</c:v>
                </c:pt>
                <c:pt idx="201">
                  <c:v>16.394773999999998</c:v>
                </c:pt>
                <c:pt idx="202">
                  <c:v>15.850716</c:v>
                </c:pt>
                <c:pt idx="203">
                  <c:v>15.586847000000001</c:v>
                </c:pt>
                <c:pt idx="204">
                  <c:v>15.455074</c:v>
                </c:pt>
                <c:pt idx="205">
                  <c:v>15.650759000000001</c:v>
                </c:pt>
                <c:pt idx="206">
                  <c:v>15.933095000000002</c:v>
                </c:pt>
                <c:pt idx="207">
                  <c:v>16.731119</c:v>
                </c:pt>
                <c:pt idx="208">
                  <c:v>17.325937000000003</c:v>
                </c:pt>
                <c:pt idx="209">
                  <c:v>17.162063000000003</c:v>
                </c:pt>
                <c:pt idx="210">
                  <c:v>17.670094000000002</c:v>
                </c:pt>
                <c:pt idx="211">
                  <c:v>17.945833999999998</c:v>
                </c:pt>
                <c:pt idx="212">
                  <c:v>18.719519000000002</c:v>
                </c:pt>
                <c:pt idx="213">
                  <c:v>19.476058999999999</c:v>
                </c:pt>
                <c:pt idx="214">
                  <c:v>20.309794</c:v>
                </c:pt>
                <c:pt idx="215">
                  <c:v>20.995949</c:v>
                </c:pt>
                <c:pt idx="216">
                  <c:v>21.755659999999999</c:v>
                </c:pt>
                <c:pt idx="217">
                  <c:v>22.185540999999997</c:v>
                </c:pt>
                <c:pt idx="218">
                  <c:v>22.431076999999998</c:v>
                </c:pt>
                <c:pt idx="219">
                  <c:v>21.732621999999996</c:v>
                </c:pt>
                <c:pt idx="220">
                  <c:v>22.413720999999999</c:v>
                </c:pt>
                <c:pt idx="221">
                  <c:v>23.342673000000001</c:v>
                </c:pt>
                <c:pt idx="222">
                  <c:v>23.443885999999999</c:v>
                </c:pt>
                <c:pt idx="223">
                  <c:v>24.422460999999995</c:v>
                </c:pt>
                <c:pt idx="224">
                  <c:v>25.260224999999995</c:v>
                </c:pt>
                <c:pt idx="225">
                  <c:v>26.718326000000001</c:v>
                </c:pt>
                <c:pt idx="226">
                  <c:v>27.778165000000001</c:v>
                </c:pt>
                <c:pt idx="227">
                  <c:v>28.927495999999998</c:v>
                </c:pt>
                <c:pt idx="228">
                  <c:v>30.290637</c:v>
                </c:pt>
                <c:pt idx="229">
                  <c:v>30.444985999999997</c:v>
                </c:pt>
                <c:pt idx="230">
                  <c:v>30.581631999999999</c:v>
                </c:pt>
                <c:pt idx="231">
                  <c:v>30.998875000000002</c:v>
                </c:pt>
                <c:pt idx="232">
                  <c:v>29.470262999999996</c:v>
                </c:pt>
                <c:pt idx="233">
                  <c:v>28.002879999999998</c:v>
                </c:pt>
                <c:pt idx="234">
                  <c:v>27.241448999999996</c:v>
                </c:pt>
                <c:pt idx="235">
                  <c:v>26.374685999999997</c:v>
                </c:pt>
                <c:pt idx="236">
                  <c:v>25.003529000000004</c:v>
                </c:pt>
                <c:pt idx="237">
                  <c:v>23.652048000000001</c:v>
                </c:pt>
                <c:pt idx="238">
                  <c:v>23.023182999999996</c:v>
                </c:pt>
                <c:pt idx="239">
                  <c:v>23.076365000000003</c:v>
                </c:pt>
                <c:pt idx="240">
                  <c:v>22.040548999999999</c:v>
                </c:pt>
                <c:pt idx="241">
                  <c:v>22.061357999999998</c:v>
                </c:pt>
                <c:pt idx="242">
                  <c:v>21.770272000000002</c:v>
                </c:pt>
                <c:pt idx="243">
                  <c:v>21.763521000000001</c:v>
                </c:pt>
                <c:pt idx="244">
                  <c:v>22.706057999999999</c:v>
                </c:pt>
                <c:pt idx="245">
                  <c:v>24.608948999999996</c:v>
                </c:pt>
                <c:pt idx="246">
                  <c:v>25.264431000000002</c:v>
                </c:pt>
                <c:pt idx="247">
                  <c:v>25.751118000000002</c:v>
                </c:pt>
                <c:pt idx="248">
                  <c:v>26.630253000000003</c:v>
                </c:pt>
                <c:pt idx="249">
                  <c:v>26.826854999999998</c:v>
                </c:pt>
                <c:pt idx="250">
                  <c:v>26.417042000000006</c:v>
                </c:pt>
                <c:pt idx="251">
                  <c:v>24.906156999999997</c:v>
                </c:pt>
                <c:pt idx="252">
                  <c:v>24.163452999999997</c:v>
                </c:pt>
                <c:pt idx="253">
                  <c:v>23.275687999999999</c:v>
                </c:pt>
                <c:pt idx="254">
                  <c:v>22.604672999999995</c:v>
                </c:pt>
                <c:pt idx="255">
                  <c:v>23.088769999999997</c:v>
                </c:pt>
                <c:pt idx="256">
                  <c:v>24.576307999999997</c:v>
                </c:pt>
                <c:pt idx="257">
                  <c:v>26.466511000000001</c:v>
                </c:pt>
                <c:pt idx="258">
                  <c:v>27.968343000000001</c:v>
                </c:pt>
                <c:pt idx="259">
                  <c:v>30.170317999999998</c:v>
                </c:pt>
                <c:pt idx="260">
                  <c:v>30.941431000000001</c:v>
                </c:pt>
                <c:pt idx="261">
                  <c:v>31.231360999999996</c:v>
                </c:pt>
                <c:pt idx="262">
                  <c:v>32.284719000000003</c:v>
                </c:pt>
                <c:pt idx="263">
                  <c:v>33.091290000000001</c:v>
                </c:pt>
                <c:pt idx="264">
                  <c:v>33.986629999999998</c:v>
                </c:pt>
                <c:pt idx="265">
                  <c:v>34.748725999999998</c:v>
                </c:pt>
                <c:pt idx="266">
                  <c:v>36.400143999999997</c:v>
                </c:pt>
                <c:pt idx="267">
                  <c:v>37.808064000000002</c:v>
                </c:pt>
                <c:pt idx="268">
                  <c:v>38.103684999999999</c:v>
                </c:pt>
                <c:pt idx="269">
                  <c:v>37.273249999999997</c:v>
                </c:pt>
                <c:pt idx="270">
                  <c:v>37.800140999999996</c:v>
                </c:pt>
                <c:pt idx="271">
                  <c:v>37.037193000000002</c:v>
                </c:pt>
                <c:pt idx="272">
                  <c:v>37.491248999999996</c:v>
                </c:pt>
                <c:pt idx="273">
                  <c:v>37.442346999999991</c:v>
                </c:pt>
                <c:pt idx="274">
                  <c:v>36.923279000000001</c:v>
                </c:pt>
                <c:pt idx="275">
                  <c:v>37.301600000000001</c:v>
                </c:pt>
                <c:pt idx="276">
                  <c:v>37.181100000000001</c:v>
                </c:pt>
                <c:pt idx="277">
                  <c:v>36.681830999999995</c:v>
                </c:pt>
                <c:pt idx="278">
                  <c:v>35.952472</c:v>
                </c:pt>
                <c:pt idx="279">
                  <c:v>35.079054999999997</c:v>
                </c:pt>
                <c:pt idx="280">
                  <c:v>36.583665000000003</c:v>
                </c:pt>
                <c:pt idx="281">
                  <c:v>37.167090999999999</c:v>
                </c:pt>
                <c:pt idx="282">
                  <c:v>37.262298999999999</c:v>
                </c:pt>
                <c:pt idx="283">
                  <c:v>37.805142999999994</c:v>
                </c:pt>
                <c:pt idx="284">
                  <c:v>37.702907999999994</c:v>
                </c:pt>
                <c:pt idx="285">
                  <c:v>38.505275000000005</c:v>
                </c:pt>
                <c:pt idx="286">
                  <c:v>39.807633000000003</c:v>
                </c:pt>
                <c:pt idx="287">
                  <c:v>40.947069000000006</c:v>
                </c:pt>
                <c:pt idx="288">
                  <c:v>42.061796999999999</c:v>
                </c:pt>
                <c:pt idx="289">
                  <c:v>43.397118999999996</c:v>
                </c:pt>
                <c:pt idx="290">
                  <c:v>43.879668999999993</c:v>
                </c:pt>
                <c:pt idx="291">
                  <c:v>43.380051999999999</c:v>
                </c:pt>
                <c:pt idx="292">
                  <c:v>40.875990000000009</c:v>
                </c:pt>
                <c:pt idx="293">
                  <c:v>39.89893</c:v>
                </c:pt>
                <c:pt idx="294">
                  <c:v>39.124647000000003</c:v>
                </c:pt>
                <c:pt idx="295">
                  <c:v>39.054353999999996</c:v>
                </c:pt>
                <c:pt idx="296">
                  <c:v>39.236637999999999</c:v>
                </c:pt>
                <c:pt idx="297">
                  <c:v>39.113635000000002</c:v>
                </c:pt>
                <c:pt idx="298">
                  <c:v>37.971624000000006</c:v>
                </c:pt>
                <c:pt idx="299">
                  <c:v>36.506088000000005</c:v>
                </c:pt>
                <c:pt idx="300">
                  <c:v>35.189681</c:v>
                </c:pt>
                <c:pt idx="301">
                  <c:v>34.215957000000003</c:v>
                </c:pt>
              </c:numCache>
            </c:numRef>
          </c:val>
          <c:extLst>
            <c:ext xmlns:c16="http://schemas.microsoft.com/office/drawing/2014/chart" uri="{C3380CC4-5D6E-409C-BE32-E72D297353CC}">
              <c16:uniqueId val="{00000001-6EDB-494B-AA3F-C09B7B7EFD74}"/>
            </c:ext>
          </c:extLst>
        </c:ser>
        <c:ser>
          <c:idx val="2"/>
          <c:order val="2"/>
          <c:tx>
            <c:strRef>
              <c:f>'BR X to China'!$Q$6</c:f>
              <c:strCache>
                <c:ptCount val="1"/>
                <c:pt idx="0">
                  <c:v>Ores, Slags and Ashes</c:v>
                </c:pt>
              </c:strCache>
            </c:strRef>
          </c:tx>
          <c:spPr>
            <a:solidFill>
              <a:srgbClr val="442B80"/>
            </a:solidFill>
            <a:ln>
              <a:noFill/>
            </a:ln>
          </c:spPr>
          <c:cat>
            <c:numRef>
              <c:f>'BR X to China'!$M$7:$M$323</c:f>
              <c:numCache>
                <c:formatCode>mmm\-yy</c:formatCode>
                <c:ptCount val="3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numCache>
            </c:numRef>
          </c:cat>
          <c:val>
            <c:numRef>
              <c:f>'BR X to China'!$Q$7:$Q$323</c:f>
              <c:numCache>
                <c:formatCode>0.00</c:formatCode>
                <c:ptCount val="317"/>
                <c:pt idx="0">
                  <c:v>0</c:v>
                </c:pt>
                <c:pt idx="1">
                  <c:v>0</c:v>
                </c:pt>
                <c:pt idx="2">
                  <c:v>0</c:v>
                </c:pt>
                <c:pt idx="3">
                  <c:v>0</c:v>
                </c:pt>
                <c:pt idx="4">
                  <c:v>0</c:v>
                </c:pt>
                <c:pt idx="5">
                  <c:v>0.198714</c:v>
                </c:pt>
                <c:pt idx="6">
                  <c:v>0.22344900000000001</c:v>
                </c:pt>
                <c:pt idx="7">
                  <c:v>0.27588100000000004</c:v>
                </c:pt>
                <c:pt idx="8">
                  <c:v>0.31720500000000001</c:v>
                </c:pt>
                <c:pt idx="9">
                  <c:v>0.3528960000000001</c:v>
                </c:pt>
                <c:pt idx="10">
                  <c:v>0.39861900000000011</c:v>
                </c:pt>
                <c:pt idx="11">
                  <c:v>0.44814900000000013</c:v>
                </c:pt>
                <c:pt idx="12">
                  <c:v>0.45505000000000012</c:v>
                </c:pt>
                <c:pt idx="13">
                  <c:v>0.47667600000000016</c:v>
                </c:pt>
                <c:pt idx="14">
                  <c:v>0.48089099999999996</c:v>
                </c:pt>
                <c:pt idx="15">
                  <c:v>0.5128919999999999</c:v>
                </c:pt>
                <c:pt idx="16">
                  <c:v>0.56953600000000004</c:v>
                </c:pt>
                <c:pt idx="17">
                  <c:v>0.59215600000000002</c:v>
                </c:pt>
                <c:pt idx="18">
                  <c:v>0.62510200000000005</c:v>
                </c:pt>
                <c:pt idx="19">
                  <c:v>0.62585200000000007</c:v>
                </c:pt>
                <c:pt idx="20">
                  <c:v>0.66523500000000002</c:v>
                </c:pt>
                <c:pt idx="21">
                  <c:v>0.68094499999999991</c:v>
                </c:pt>
                <c:pt idx="22">
                  <c:v>0.72370899999999982</c:v>
                </c:pt>
                <c:pt idx="23">
                  <c:v>0.76152999999999982</c:v>
                </c:pt>
                <c:pt idx="24">
                  <c:v>0.78139999999999987</c:v>
                </c:pt>
                <c:pt idx="25">
                  <c:v>0.7668339999999999</c:v>
                </c:pt>
                <c:pt idx="26">
                  <c:v>0.79830400000000001</c:v>
                </c:pt>
                <c:pt idx="27">
                  <c:v>0.80694200000000005</c:v>
                </c:pt>
                <c:pt idx="28">
                  <c:v>0.775312</c:v>
                </c:pt>
                <c:pt idx="29">
                  <c:v>0.766486</c:v>
                </c:pt>
                <c:pt idx="30">
                  <c:v>0.80603400000000014</c:v>
                </c:pt>
                <c:pt idx="31">
                  <c:v>0.84163900000000014</c:v>
                </c:pt>
                <c:pt idx="32">
                  <c:v>0.81808799999999993</c:v>
                </c:pt>
                <c:pt idx="33">
                  <c:v>0.85428400000000004</c:v>
                </c:pt>
                <c:pt idx="34">
                  <c:v>0.85023000000000004</c:v>
                </c:pt>
                <c:pt idx="35">
                  <c:v>0.81614999999999982</c:v>
                </c:pt>
                <c:pt idx="36">
                  <c:v>0.84499799999999992</c:v>
                </c:pt>
                <c:pt idx="37">
                  <c:v>0.90204999999999991</c:v>
                </c:pt>
                <c:pt idx="38">
                  <c:v>0.89866699999999999</c:v>
                </c:pt>
                <c:pt idx="39">
                  <c:v>0.94635899999999995</c:v>
                </c:pt>
                <c:pt idx="40">
                  <c:v>0.99143499999999996</c:v>
                </c:pt>
                <c:pt idx="41">
                  <c:v>1.061129</c:v>
                </c:pt>
                <c:pt idx="42">
                  <c:v>1.0636480000000001</c:v>
                </c:pt>
                <c:pt idx="43">
                  <c:v>1.0943860000000003</c:v>
                </c:pt>
                <c:pt idx="44">
                  <c:v>1.2050960000000002</c:v>
                </c:pt>
                <c:pt idx="45">
                  <c:v>1.2177510000000002</c:v>
                </c:pt>
                <c:pt idx="46">
                  <c:v>1.2600370000000003</c:v>
                </c:pt>
                <c:pt idx="47">
                  <c:v>1.3691280000000001</c:v>
                </c:pt>
                <c:pt idx="48">
                  <c:v>1.4212090000000002</c:v>
                </c:pt>
                <c:pt idx="49">
                  <c:v>1.5895779999999999</c:v>
                </c:pt>
                <c:pt idx="50">
                  <c:v>1.699125</c:v>
                </c:pt>
                <c:pt idx="51">
                  <c:v>1.8267259999999996</c:v>
                </c:pt>
                <c:pt idx="52">
                  <c:v>1.9127469999999995</c:v>
                </c:pt>
                <c:pt idx="53">
                  <c:v>2.0775700000000001</c:v>
                </c:pt>
                <c:pt idx="54">
                  <c:v>2.247052</c:v>
                </c:pt>
                <c:pt idx="55">
                  <c:v>2.3056900000000002</c:v>
                </c:pt>
                <c:pt idx="56">
                  <c:v>2.4524369999999998</c:v>
                </c:pt>
                <c:pt idx="57">
                  <c:v>2.597591</c:v>
                </c:pt>
                <c:pt idx="58">
                  <c:v>2.7427139999999999</c:v>
                </c:pt>
                <c:pt idx="59">
                  <c:v>2.9212609999999999</c:v>
                </c:pt>
                <c:pt idx="60">
                  <c:v>3.1008460000000007</c:v>
                </c:pt>
                <c:pt idx="61">
                  <c:v>3.0918200000000002</c:v>
                </c:pt>
                <c:pt idx="62">
                  <c:v>3.220879</c:v>
                </c:pt>
                <c:pt idx="63">
                  <c:v>3.3364449999999999</c:v>
                </c:pt>
                <c:pt idx="64">
                  <c:v>3.4142989999999993</c:v>
                </c:pt>
                <c:pt idx="65">
                  <c:v>3.4052049999999996</c:v>
                </c:pt>
                <c:pt idx="66">
                  <c:v>3.5163239999999996</c:v>
                </c:pt>
                <c:pt idx="67">
                  <c:v>3.64499</c:v>
                </c:pt>
                <c:pt idx="68">
                  <c:v>3.7099440000000001</c:v>
                </c:pt>
                <c:pt idx="69">
                  <c:v>3.8176850000000004</c:v>
                </c:pt>
                <c:pt idx="70">
                  <c:v>3.9773000000000001</c:v>
                </c:pt>
                <c:pt idx="71">
                  <c:v>4.0558290000000001</c:v>
                </c:pt>
                <c:pt idx="72">
                  <c:v>4.1786939999999992</c:v>
                </c:pt>
                <c:pt idx="73">
                  <c:v>4.3199610000000002</c:v>
                </c:pt>
                <c:pt idx="74">
                  <c:v>4.5128249999999994</c:v>
                </c:pt>
                <c:pt idx="75">
                  <c:v>4.5819160000000005</c:v>
                </c:pt>
                <c:pt idx="76">
                  <c:v>4.6580390000000005</c:v>
                </c:pt>
                <c:pt idx="77">
                  <c:v>4.8442100000000003</c:v>
                </c:pt>
                <c:pt idx="78">
                  <c:v>4.8405579999999997</c:v>
                </c:pt>
                <c:pt idx="79">
                  <c:v>5.0759450000000008</c:v>
                </c:pt>
                <c:pt idx="80">
                  <c:v>5.2742380000000004</c:v>
                </c:pt>
                <c:pt idx="81">
                  <c:v>5.3413659999999998</c:v>
                </c:pt>
                <c:pt idx="82">
                  <c:v>5.4861439999999995</c:v>
                </c:pt>
                <c:pt idx="83">
                  <c:v>5.6243080000000001</c:v>
                </c:pt>
                <c:pt idx="84">
                  <c:v>5.7924340000000001</c:v>
                </c:pt>
                <c:pt idx="85">
                  <c:v>5.8442179999999997</c:v>
                </c:pt>
                <c:pt idx="86">
                  <c:v>6.0933529999999996</c:v>
                </c:pt>
                <c:pt idx="87">
                  <c:v>6.3231249999999992</c:v>
                </c:pt>
                <c:pt idx="88">
                  <c:v>6.5989360000000001</c:v>
                </c:pt>
                <c:pt idx="89">
                  <c:v>6.8138119999999986</c:v>
                </c:pt>
                <c:pt idx="90">
                  <c:v>7.4636669999999992</c:v>
                </c:pt>
                <c:pt idx="91">
                  <c:v>7.7925869999999993</c:v>
                </c:pt>
                <c:pt idx="92">
                  <c:v>8.1734959999999983</c:v>
                </c:pt>
                <c:pt idx="93">
                  <c:v>8.5432950000000005</c:v>
                </c:pt>
                <c:pt idx="94">
                  <c:v>8.5435280000000002</c:v>
                </c:pt>
                <c:pt idx="95">
                  <c:v>8.5475559999999984</c:v>
                </c:pt>
                <c:pt idx="96">
                  <c:v>8.9887909999999991</c:v>
                </c:pt>
                <c:pt idx="97">
                  <c:v>9.8303580000000004</c:v>
                </c:pt>
                <c:pt idx="98">
                  <c:v>10.133897000000001</c:v>
                </c:pt>
                <c:pt idx="99">
                  <c:v>10.716106999999999</c:v>
                </c:pt>
                <c:pt idx="100">
                  <c:v>11.44242</c:v>
                </c:pt>
                <c:pt idx="101">
                  <c:v>12.074349000000002</c:v>
                </c:pt>
                <c:pt idx="102">
                  <c:v>12.405089999999998</c:v>
                </c:pt>
                <c:pt idx="103">
                  <c:v>13.060420000000001</c:v>
                </c:pt>
                <c:pt idx="104">
                  <c:v>13.786312000000001</c:v>
                </c:pt>
                <c:pt idx="105">
                  <c:v>14.215657999999999</c:v>
                </c:pt>
                <c:pt idx="106">
                  <c:v>15.056289000000001</c:v>
                </c:pt>
                <c:pt idx="107">
                  <c:v>15.342042000000001</c:v>
                </c:pt>
                <c:pt idx="108">
                  <c:v>14.771004999999999</c:v>
                </c:pt>
                <c:pt idx="109">
                  <c:v>14.241318999999999</c:v>
                </c:pt>
                <c:pt idx="110">
                  <c:v>14.108345999999999</c:v>
                </c:pt>
                <c:pt idx="111">
                  <c:v>14.057623</c:v>
                </c:pt>
                <c:pt idx="112">
                  <c:v>13.950059</c:v>
                </c:pt>
                <c:pt idx="113">
                  <c:v>13.586562000000001</c:v>
                </c:pt>
                <c:pt idx="114">
                  <c:v>13.250101000000001</c:v>
                </c:pt>
                <c:pt idx="115">
                  <c:v>12.929886</c:v>
                </c:pt>
                <c:pt idx="116">
                  <c:v>12.878003000000001</c:v>
                </c:pt>
                <c:pt idx="117">
                  <c:v>12.855396000000001</c:v>
                </c:pt>
                <c:pt idx="118">
                  <c:v>12.768051</c:v>
                </c:pt>
                <c:pt idx="119">
                  <c:v>13.228221000000001</c:v>
                </c:pt>
                <c:pt idx="120">
                  <c:v>13.654528000000001</c:v>
                </c:pt>
                <c:pt idx="121">
                  <c:v>13.796113000000002</c:v>
                </c:pt>
                <c:pt idx="122">
                  <c:v>14.116050999999999</c:v>
                </c:pt>
                <c:pt idx="123">
                  <c:v>14.241719000000002</c:v>
                </c:pt>
                <c:pt idx="124">
                  <c:v>13.999723000000001</c:v>
                </c:pt>
                <c:pt idx="125">
                  <c:v>14.219524999999999</c:v>
                </c:pt>
                <c:pt idx="126">
                  <c:v>14.701464</c:v>
                </c:pt>
                <c:pt idx="127">
                  <c:v>14.964912</c:v>
                </c:pt>
                <c:pt idx="128">
                  <c:v>15.308888999999999</c:v>
                </c:pt>
                <c:pt idx="129">
                  <c:v>16.074293000000001</c:v>
                </c:pt>
                <c:pt idx="130">
                  <c:v>17.224176</c:v>
                </c:pt>
                <c:pt idx="131">
                  <c:v>18.186970000000002</c:v>
                </c:pt>
                <c:pt idx="132">
                  <c:v>19.744344000000002</c:v>
                </c:pt>
                <c:pt idx="133">
                  <c:v>20.901843000000003</c:v>
                </c:pt>
                <c:pt idx="134">
                  <c:v>22.060705000000006</c:v>
                </c:pt>
                <c:pt idx="135">
                  <c:v>22.478709000000002</c:v>
                </c:pt>
                <c:pt idx="136">
                  <c:v>23.472483</c:v>
                </c:pt>
                <c:pt idx="137">
                  <c:v>23.784787999999999</c:v>
                </c:pt>
                <c:pt idx="138">
                  <c:v>24.484511999999999</c:v>
                </c:pt>
                <c:pt idx="139">
                  <c:v>25.377114999999996</c:v>
                </c:pt>
                <c:pt idx="140">
                  <c:v>25.917946000000001</c:v>
                </c:pt>
                <c:pt idx="141">
                  <c:v>26.341718</c:v>
                </c:pt>
                <c:pt idx="142">
                  <c:v>26.257785999999999</c:v>
                </c:pt>
                <c:pt idx="143">
                  <c:v>26.176712999999999</c:v>
                </c:pt>
                <c:pt idx="144">
                  <c:v>26.055626999999998</c:v>
                </c:pt>
                <c:pt idx="145">
                  <c:v>26.080635000000001</c:v>
                </c:pt>
                <c:pt idx="146">
                  <c:v>25.507386000000004</c:v>
                </c:pt>
                <c:pt idx="147">
                  <c:v>25.690183999999999</c:v>
                </c:pt>
                <c:pt idx="148">
                  <c:v>25.612611000000001</c:v>
                </c:pt>
                <c:pt idx="149">
                  <c:v>25.635210999999998</c:v>
                </c:pt>
                <c:pt idx="150">
                  <c:v>25.302186000000003</c:v>
                </c:pt>
                <c:pt idx="151">
                  <c:v>24.707548000000003</c:v>
                </c:pt>
                <c:pt idx="152">
                  <c:v>23.948722</c:v>
                </c:pt>
                <c:pt idx="153">
                  <c:v>23.272456999999996</c:v>
                </c:pt>
                <c:pt idx="154">
                  <c:v>22.600453999999999</c:v>
                </c:pt>
                <c:pt idx="155">
                  <c:v>22.82122</c:v>
                </c:pt>
                <c:pt idx="156">
                  <c:v>22.111289000000003</c:v>
                </c:pt>
                <c:pt idx="157">
                  <c:v>21.956603999999999</c:v>
                </c:pt>
                <c:pt idx="158">
                  <c:v>21.874639000000002</c:v>
                </c:pt>
                <c:pt idx="159">
                  <c:v>21.846482999999999</c:v>
                </c:pt>
                <c:pt idx="160">
                  <c:v>21.548499000000003</c:v>
                </c:pt>
                <c:pt idx="161">
                  <c:v>21.208438000000001</c:v>
                </c:pt>
                <c:pt idx="162">
                  <c:v>21.107634999999998</c:v>
                </c:pt>
                <c:pt idx="163">
                  <c:v>21.110050000000005</c:v>
                </c:pt>
                <c:pt idx="164">
                  <c:v>21.23847</c:v>
                </c:pt>
                <c:pt idx="165">
                  <c:v>21.312987</c:v>
                </c:pt>
                <c:pt idx="166">
                  <c:v>21.767286999999996</c:v>
                </c:pt>
                <c:pt idx="167">
                  <c:v>21.598569000000001</c:v>
                </c:pt>
                <c:pt idx="168">
                  <c:v>22.175954999999998</c:v>
                </c:pt>
                <c:pt idx="169">
                  <c:v>21.842258999999999</c:v>
                </c:pt>
                <c:pt idx="170">
                  <c:v>22.096621999999996</c:v>
                </c:pt>
                <c:pt idx="171">
                  <c:v>21.952639999999995</c:v>
                </c:pt>
                <c:pt idx="172">
                  <c:v>21.908303</c:v>
                </c:pt>
                <c:pt idx="173">
                  <c:v>22.116032000000004</c:v>
                </c:pt>
                <c:pt idx="174">
                  <c:v>21.810313000000001</c:v>
                </c:pt>
                <c:pt idx="175">
                  <c:v>21.440086000000004</c:v>
                </c:pt>
                <c:pt idx="176">
                  <c:v>21.190544999999997</c:v>
                </c:pt>
                <c:pt idx="177">
                  <c:v>20.806574000000001</c:v>
                </c:pt>
                <c:pt idx="178">
                  <c:v>19.736803000000002</c:v>
                </c:pt>
                <c:pt idx="179">
                  <c:v>18.875239000000001</c:v>
                </c:pt>
                <c:pt idx="180">
                  <c:v>17.813436000000003</c:v>
                </c:pt>
                <c:pt idx="181">
                  <c:v>17.165906</c:v>
                </c:pt>
                <c:pt idx="182">
                  <c:v>16.212662000000002</c:v>
                </c:pt>
                <c:pt idx="183">
                  <c:v>15.523472</c:v>
                </c:pt>
                <c:pt idx="184">
                  <c:v>14.765236999999999</c:v>
                </c:pt>
                <c:pt idx="185">
                  <c:v>14.304546999999999</c:v>
                </c:pt>
                <c:pt idx="186">
                  <c:v>13.983822999999999</c:v>
                </c:pt>
                <c:pt idx="187">
                  <c:v>13.652678999999999</c:v>
                </c:pt>
                <c:pt idx="188">
                  <c:v>13.166480999999999</c:v>
                </c:pt>
                <c:pt idx="189">
                  <c:v>12.766048000000001</c:v>
                </c:pt>
                <c:pt idx="190">
                  <c:v>12.861476</c:v>
                </c:pt>
                <c:pt idx="191">
                  <c:v>12.831548000000002</c:v>
                </c:pt>
                <c:pt idx="192">
                  <c:v>12.678953</c:v>
                </c:pt>
                <c:pt idx="193">
                  <c:v>12.522186</c:v>
                </c:pt>
                <c:pt idx="194">
                  <c:v>12.362783</c:v>
                </c:pt>
                <c:pt idx="195">
                  <c:v>12.211789</c:v>
                </c:pt>
                <c:pt idx="196">
                  <c:v>12.451231</c:v>
                </c:pt>
                <c:pt idx="197">
                  <c:v>12.484914</c:v>
                </c:pt>
                <c:pt idx="198">
                  <c:v>12.547717</c:v>
                </c:pt>
                <c:pt idx="199">
                  <c:v>12.524994000000001</c:v>
                </c:pt>
                <c:pt idx="200">
                  <c:v>12.615217000000001</c:v>
                </c:pt>
                <c:pt idx="201">
                  <c:v>12.789408000000002</c:v>
                </c:pt>
                <c:pt idx="202">
                  <c:v>13.031216000000002</c:v>
                </c:pt>
                <c:pt idx="203">
                  <c:v>13.031581000000001</c:v>
                </c:pt>
                <c:pt idx="204">
                  <c:v>13.585269999999998</c:v>
                </c:pt>
                <c:pt idx="205">
                  <c:v>14.410672999999999</c:v>
                </c:pt>
                <c:pt idx="206">
                  <c:v>15.369882</c:v>
                </c:pt>
                <c:pt idx="207">
                  <c:v>15.992283</c:v>
                </c:pt>
                <c:pt idx="208">
                  <c:v>16.454067999999999</c:v>
                </c:pt>
                <c:pt idx="209">
                  <c:v>16.743480999999999</c:v>
                </c:pt>
                <c:pt idx="210">
                  <c:v>16.652927000000002</c:v>
                </c:pt>
                <c:pt idx="211">
                  <c:v>17.226228000000003</c:v>
                </c:pt>
                <c:pt idx="212">
                  <c:v>17.682887000000001</c:v>
                </c:pt>
                <c:pt idx="213">
                  <c:v>17.81936</c:v>
                </c:pt>
                <c:pt idx="214">
                  <c:v>17.901726</c:v>
                </c:pt>
                <c:pt idx="215">
                  <c:v>18.107968</c:v>
                </c:pt>
                <c:pt idx="216">
                  <c:v>18.105410000000003</c:v>
                </c:pt>
                <c:pt idx="217">
                  <c:v>18.163421000000003</c:v>
                </c:pt>
                <c:pt idx="218">
                  <c:v>17.687894</c:v>
                </c:pt>
                <c:pt idx="219">
                  <c:v>17.593531000000002</c:v>
                </c:pt>
                <c:pt idx="220">
                  <c:v>17.441642999999999</c:v>
                </c:pt>
                <c:pt idx="221">
                  <c:v>17.398503000000002</c:v>
                </c:pt>
                <c:pt idx="222">
                  <c:v>17.587837</c:v>
                </c:pt>
                <c:pt idx="223">
                  <c:v>17.532774999999997</c:v>
                </c:pt>
                <c:pt idx="224">
                  <c:v>17.971325</c:v>
                </c:pt>
                <c:pt idx="225">
                  <c:v>18.506201000000001</c:v>
                </c:pt>
                <c:pt idx="226">
                  <c:v>18.885337</c:v>
                </c:pt>
                <c:pt idx="227">
                  <c:v>19.099070000000001</c:v>
                </c:pt>
                <c:pt idx="228">
                  <c:v>19.211766000000001</c:v>
                </c:pt>
                <c:pt idx="229">
                  <c:v>19.5122</c:v>
                </c:pt>
                <c:pt idx="230">
                  <c:v>19.929755</c:v>
                </c:pt>
                <c:pt idx="231">
                  <c:v>20.265695000000001</c:v>
                </c:pt>
                <c:pt idx="232">
                  <c:v>20.237788999999999</c:v>
                </c:pt>
                <c:pt idx="233">
                  <c:v>19.888036</c:v>
                </c:pt>
                <c:pt idx="234">
                  <c:v>20.733881999999998</c:v>
                </c:pt>
                <c:pt idx="235">
                  <c:v>21.593533999999995</c:v>
                </c:pt>
                <c:pt idx="236">
                  <c:v>21.912963000000001</c:v>
                </c:pt>
                <c:pt idx="237">
                  <c:v>22.575417999999999</c:v>
                </c:pt>
                <c:pt idx="238">
                  <c:v>22.998404999999998</c:v>
                </c:pt>
                <c:pt idx="239">
                  <c:v>23.415012999999998</c:v>
                </c:pt>
                <c:pt idx="240">
                  <c:v>23.441604999999996</c:v>
                </c:pt>
                <c:pt idx="241">
                  <c:v>23.453910000000004</c:v>
                </c:pt>
                <c:pt idx="242">
                  <c:v>23.225955000000003</c:v>
                </c:pt>
                <c:pt idx="243">
                  <c:v>22.971455000000002</c:v>
                </c:pt>
                <c:pt idx="244">
                  <c:v>22.871490000000005</c:v>
                </c:pt>
                <c:pt idx="245">
                  <c:v>23.857087</c:v>
                </c:pt>
                <c:pt idx="246">
                  <c:v>24.016280999999996</c:v>
                </c:pt>
                <c:pt idx="247">
                  <c:v>24.344757999999999</c:v>
                </c:pt>
                <c:pt idx="248">
                  <c:v>24.648814999999999</c:v>
                </c:pt>
                <c:pt idx="249">
                  <c:v>25.389627000000001</c:v>
                </c:pt>
                <c:pt idx="250">
                  <c:v>26.385016000000004</c:v>
                </c:pt>
                <c:pt idx="251">
                  <c:v>27.701001000000002</c:v>
                </c:pt>
                <c:pt idx="252">
                  <c:v>29.348769000000004</c:v>
                </c:pt>
                <c:pt idx="253">
                  <c:v>31.245198000000006</c:v>
                </c:pt>
                <c:pt idx="254">
                  <c:v>33.418259000000006</c:v>
                </c:pt>
                <c:pt idx="255">
                  <c:v>34.891084999999997</c:v>
                </c:pt>
                <c:pt idx="256">
                  <c:v>36.758855000000004</c:v>
                </c:pt>
                <c:pt idx="257">
                  <c:v>38.100887</c:v>
                </c:pt>
                <c:pt idx="258">
                  <c:v>39.846103999999997</c:v>
                </c:pt>
                <c:pt idx="259">
                  <c:v>41.080168999999998</c:v>
                </c:pt>
                <c:pt idx="260">
                  <c:v>42.115846999999995</c:v>
                </c:pt>
                <c:pt idx="261">
                  <c:v>41.505999999999993</c:v>
                </c:pt>
                <c:pt idx="262">
                  <c:v>41.489851999999999</c:v>
                </c:pt>
                <c:pt idx="263">
                  <c:v>40.283559000000004</c:v>
                </c:pt>
                <c:pt idx="264">
                  <c:v>39.605173000000001</c:v>
                </c:pt>
                <c:pt idx="265">
                  <c:v>38.219391999999999</c:v>
                </c:pt>
                <c:pt idx="266">
                  <c:v>36.665733000000003</c:v>
                </c:pt>
                <c:pt idx="267">
                  <c:v>36.254318999999995</c:v>
                </c:pt>
                <c:pt idx="268">
                  <c:v>35.332093999999998</c:v>
                </c:pt>
                <c:pt idx="269">
                  <c:v>34.140134999999994</c:v>
                </c:pt>
                <c:pt idx="270">
                  <c:v>32.090699999999998</c:v>
                </c:pt>
                <c:pt idx="271">
                  <c:v>30.362442999999999</c:v>
                </c:pt>
                <c:pt idx="272">
                  <c:v>28.964435000000002</c:v>
                </c:pt>
                <c:pt idx="273">
                  <c:v>28.416280999999998</c:v>
                </c:pt>
                <c:pt idx="274">
                  <c:v>27.215594999999997</c:v>
                </c:pt>
                <c:pt idx="275">
                  <c:v>26.915039999999998</c:v>
                </c:pt>
                <c:pt idx="276">
                  <c:v>26.56373</c:v>
                </c:pt>
                <c:pt idx="277">
                  <c:v>26.501155999999998</c:v>
                </c:pt>
                <c:pt idx="278">
                  <c:v>26.580041000000005</c:v>
                </c:pt>
                <c:pt idx="279">
                  <c:v>25.616100000000003</c:v>
                </c:pt>
                <c:pt idx="280">
                  <c:v>25.539042000000002</c:v>
                </c:pt>
                <c:pt idx="281">
                  <c:v>25.421939999999999</c:v>
                </c:pt>
                <c:pt idx="282">
                  <c:v>25.626379</c:v>
                </c:pt>
                <c:pt idx="283">
                  <c:v>26.265107</c:v>
                </c:pt>
                <c:pt idx="284">
                  <c:v>26.735011999999998</c:v>
                </c:pt>
                <c:pt idx="285">
                  <c:v>27.502939999999999</c:v>
                </c:pt>
                <c:pt idx="286">
                  <c:v>28.659376999999999</c:v>
                </c:pt>
                <c:pt idx="287">
                  <c:v>29.829228000000001</c:v>
                </c:pt>
                <c:pt idx="288">
                  <c:v>30.959886999999998</c:v>
                </c:pt>
                <c:pt idx="289">
                  <c:v>31.839766999999998</c:v>
                </c:pt>
                <c:pt idx="290">
                  <c:v>32.001414000000004</c:v>
                </c:pt>
                <c:pt idx="291">
                  <c:v>32.643630999999999</c:v>
                </c:pt>
                <c:pt idx="292">
                  <c:v>32.663759999999996</c:v>
                </c:pt>
                <c:pt idx="293">
                  <c:v>32.913474000000001</c:v>
                </c:pt>
                <c:pt idx="294">
                  <c:v>32.859275000000004</c:v>
                </c:pt>
                <c:pt idx="295">
                  <c:v>32.739284999999995</c:v>
                </c:pt>
                <c:pt idx="296">
                  <c:v>32.314985</c:v>
                </c:pt>
                <c:pt idx="297">
                  <c:v>31.691759999999999</c:v>
                </c:pt>
                <c:pt idx="298">
                  <c:v>31.199121000000002</c:v>
                </c:pt>
                <c:pt idx="299">
                  <c:v>30.771103000000007</c:v>
                </c:pt>
                <c:pt idx="300">
                  <c:v>29.187274000000006</c:v>
                </c:pt>
                <c:pt idx="301">
                  <c:v>28.463081000000003</c:v>
                </c:pt>
              </c:numCache>
            </c:numRef>
          </c:val>
          <c:extLst>
            <c:ext xmlns:c16="http://schemas.microsoft.com/office/drawing/2014/chart" uri="{C3380CC4-5D6E-409C-BE32-E72D297353CC}">
              <c16:uniqueId val="{00000002-6EDB-494B-AA3F-C09B7B7EFD74}"/>
            </c:ext>
          </c:extLst>
        </c:ser>
        <c:ser>
          <c:idx val="3"/>
          <c:order val="3"/>
          <c:tx>
            <c:strRef>
              <c:f>'BR X to China'!$R$6</c:f>
              <c:strCache>
                <c:ptCount val="1"/>
                <c:pt idx="0">
                  <c:v>Mineral Fuels and Petroluem Products</c:v>
                </c:pt>
              </c:strCache>
            </c:strRef>
          </c:tx>
          <c:spPr>
            <a:solidFill>
              <a:srgbClr val="0057B7"/>
            </a:solidFill>
          </c:spPr>
          <c:cat>
            <c:numRef>
              <c:f>'BR X to China'!$M$7:$M$323</c:f>
              <c:numCache>
                <c:formatCode>mmm\-yy</c:formatCode>
                <c:ptCount val="3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numCache>
            </c:numRef>
          </c:cat>
          <c:val>
            <c:numRef>
              <c:f>'BR X to China'!$R$7:$R$323</c:f>
              <c:numCache>
                <c:formatCode>0.00</c:formatCode>
                <c:ptCount val="317"/>
                <c:pt idx="0">
                  <c:v>0</c:v>
                </c:pt>
                <c:pt idx="1">
                  <c:v>0</c:v>
                </c:pt>
                <c:pt idx="2">
                  <c:v>0</c:v>
                </c:pt>
                <c:pt idx="3">
                  <c:v>0</c:v>
                </c:pt>
                <c:pt idx="4">
                  <c:v>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0.15210699999999996</c:v>
                </c:pt>
                <c:pt idx="56">
                  <c:v>0.22865699999999997</c:v>
                </c:pt>
                <c:pt idx="57">
                  <c:v>0.26841499999999996</c:v>
                </c:pt>
                <c:pt idx="58">
                  <c:v>0.340667</c:v>
                </c:pt>
                <c:pt idx="59">
                  <c:v>0.42784800000000001</c:v>
                </c:pt>
                <c:pt idx="60">
                  <c:v>0.45170000000000005</c:v>
                </c:pt>
                <c:pt idx="61">
                  <c:v>0.46526800000000001</c:v>
                </c:pt>
                <c:pt idx="62">
                  <c:v>0.484545</c:v>
                </c:pt>
                <c:pt idx="63">
                  <c:v>0.45511699999999999</c:v>
                </c:pt>
                <c:pt idx="64">
                  <c:v>0.39162200000000008</c:v>
                </c:pt>
                <c:pt idx="65">
                  <c:v>#N/A</c:v>
                </c:pt>
                <c:pt idx="66">
                  <c:v>#N/A</c:v>
                </c:pt>
                <c:pt idx="67">
                  <c:v>#N/A</c:v>
                </c:pt>
                <c:pt idx="68">
                  <c:v>#N/A</c:v>
                </c:pt>
                <c:pt idx="69">
                  <c:v>#N/A</c:v>
                </c:pt>
                <c:pt idx="70">
                  <c:v>#N/A</c:v>
                </c:pt>
                <c:pt idx="71">
                  <c:v>#N/A</c:v>
                </c:pt>
                <c:pt idx="72">
                  <c:v>#N/A</c:v>
                </c:pt>
                <c:pt idx="73">
                  <c:v>#N/A</c:v>
                </c:pt>
                <c:pt idx="74">
                  <c:v>#N/A</c:v>
                </c:pt>
                <c:pt idx="75">
                  <c:v>#N/A</c:v>
                </c:pt>
                <c:pt idx="76">
                  <c:v>#N/A</c:v>
                </c:pt>
                <c:pt idx="77">
                  <c:v>0.82059299999999991</c:v>
                </c:pt>
                <c:pt idx="78">
                  <c:v>0.76541599999999999</c:v>
                </c:pt>
                <c:pt idx="79">
                  <c:v>0.70762900000000006</c:v>
                </c:pt>
                <c:pt idx="80">
                  <c:v>0.85467700000000013</c:v>
                </c:pt>
                <c:pt idx="81">
                  <c:v>0.86004199999999986</c:v>
                </c:pt>
                <c:pt idx="82">
                  <c:v>0.88764900000000002</c:v>
                </c:pt>
                <c:pt idx="83">
                  <c:v>0.89269199999999993</c:v>
                </c:pt>
                <c:pt idx="84">
                  <c:v>0.83782699999999988</c:v>
                </c:pt>
                <c:pt idx="85">
                  <c:v>0.84115299999999993</c:v>
                </c:pt>
                <c:pt idx="86">
                  <c:v>0.88450499999999987</c:v>
                </c:pt>
                <c:pt idx="87">
                  <c:v>0.87286400000000008</c:v>
                </c:pt>
                <c:pt idx="88">
                  <c:v>0.90141600000000011</c:v>
                </c:pt>
                <c:pt idx="89">
                  <c:v>0.96566300000000016</c:v>
                </c:pt>
                <c:pt idx="90">
                  <c:v>0.93055600000000005</c:v>
                </c:pt>
                <c:pt idx="91">
                  <c:v>0.99548400000000004</c:v>
                </c:pt>
                <c:pt idx="92">
                  <c:v>1.0039739999999999</c:v>
                </c:pt>
                <c:pt idx="93">
                  <c:v>0.90123099999999989</c:v>
                </c:pt>
                <c:pt idx="94">
                  <c:v>0.901231</c:v>
                </c:pt>
                <c:pt idx="95">
                  <c:v>0.90126600000000012</c:v>
                </c:pt>
                <c:pt idx="96">
                  <c:v>0.84799399999999991</c:v>
                </c:pt>
                <c:pt idx="97">
                  <c:v>0.91300300000000012</c:v>
                </c:pt>
                <c:pt idx="98">
                  <c:v>1.0582750000000001</c:v>
                </c:pt>
                <c:pt idx="99">
                  <c:v>0.9470940000000001</c:v>
                </c:pt>
                <c:pt idx="100">
                  <c:v>1.1876080000000002</c:v>
                </c:pt>
                <c:pt idx="101">
                  <c:v>1.0003330000000001</c:v>
                </c:pt>
                <c:pt idx="102">
                  <c:v>1.2015870000000002</c:v>
                </c:pt>
                <c:pt idx="103">
                  <c:v>1.4361759999999999</c:v>
                </c:pt>
                <c:pt idx="104">
                  <c:v>1.5345669999999998</c:v>
                </c:pt>
                <c:pt idx="105">
                  <c:v>1.7920860000000001</c:v>
                </c:pt>
                <c:pt idx="106">
                  <c:v>1.8458289999999999</c:v>
                </c:pt>
                <c:pt idx="107">
                  <c:v>1.8870929999999999</c:v>
                </c:pt>
                <c:pt idx="108">
                  <c:v>1.9666590000000002</c:v>
                </c:pt>
                <c:pt idx="109">
                  <c:v>1.863799</c:v>
                </c:pt>
                <c:pt idx="110">
                  <c:v>1.8592919999999999</c:v>
                </c:pt>
                <c:pt idx="111">
                  <c:v>1.9359169999999999</c:v>
                </c:pt>
                <c:pt idx="112">
                  <c:v>1.666925</c:v>
                </c:pt>
                <c:pt idx="113">
                  <c:v>1.6693450000000001</c:v>
                </c:pt>
                <c:pt idx="114">
                  <c:v>1.6447290000000001</c:v>
                </c:pt>
                <c:pt idx="115">
                  <c:v>1.432347</c:v>
                </c:pt>
                <c:pt idx="116">
                  <c:v>1.5061</c:v>
                </c:pt>
                <c:pt idx="117">
                  <c:v>1.6090660000000001</c:v>
                </c:pt>
                <c:pt idx="118">
                  <c:v>1.5402390000000001</c:v>
                </c:pt>
                <c:pt idx="119">
                  <c:v>1.5980710000000002</c:v>
                </c:pt>
                <c:pt idx="120">
                  <c:v>1.955851</c:v>
                </c:pt>
                <c:pt idx="121">
                  <c:v>2.3931820000000004</c:v>
                </c:pt>
                <c:pt idx="122">
                  <c:v>2.4286720000000002</c:v>
                </c:pt>
                <c:pt idx="123">
                  <c:v>2.7226919999999999</c:v>
                </c:pt>
                <c:pt idx="124">
                  <c:v>3.2430540000000003</c:v>
                </c:pt>
                <c:pt idx="125">
                  <c:v>3.6442880000000004</c:v>
                </c:pt>
                <c:pt idx="126">
                  <c:v>3.7607920000000004</c:v>
                </c:pt>
                <c:pt idx="127">
                  <c:v>4.0308630000000001</c:v>
                </c:pt>
                <c:pt idx="128">
                  <c:v>4.2119989999999996</c:v>
                </c:pt>
                <c:pt idx="129">
                  <c:v>4.056889</c:v>
                </c:pt>
                <c:pt idx="130">
                  <c:v>4.2546020000000002</c:v>
                </c:pt>
                <c:pt idx="131">
                  <c:v>4.3241319999999996</c:v>
                </c:pt>
                <c:pt idx="132">
                  <c:v>4.3012280000000001</c:v>
                </c:pt>
                <c:pt idx="133">
                  <c:v>4.1727959999999991</c:v>
                </c:pt>
                <c:pt idx="134">
                  <c:v>4.4766459999999997</c:v>
                </c:pt>
                <c:pt idx="135">
                  <c:v>4.5196769999999997</c:v>
                </c:pt>
                <c:pt idx="136">
                  <c:v>4.6605299999999996</c:v>
                </c:pt>
                <c:pt idx="137">
                  <c:v>4.4613259999999997</c:v>
                </c:pt>
                <c:pt idx="138">
                  <c:v>4.5844529999999999</c:v>
                </c:pt>
                <c:pt idx="139">
                  <c:v>4.4492180000000001</c:v>
                </c:pt>
                <c:pt idx="140">
                  <c:v>4.3290119999999996</c:v>
                </c:pt>
                <c:pt idx="141">
                  <c:v>4.321682</c:v>
                </c:pt>
                <c:pt idx="142">
                  <c:v>4.5780529999999997</c:v>
                </c:pt>
                <c:pt idx="143">
                  <c:v>4.8750580000000001</c:v>
                </c:pt>
                <c:pt idx="144">
                  <c:v>4.6611999999999991</c:v>
                </c:pt>
                <c:pt idx="145">
                  <c:v>4.6491759999999998</c:v>
                </c:pt>
                <c:pt idx="146">
                  <c:v>4.7690079999999995</c:v>
                </c:pt>
                <c:pt idx="147">
                  <c:v>4.9096060000000001</c:v>
                </c:pt>
                <c:pt idx="148">
                  <c:v>4.6958469999999997</c:v>
                </c:pt>
                <c:pt idx="149">
                  <c:v>4.7009099999999995</c:v>
                </c:pt>
                <c:pt idx="150">
                  <c:v>4.8504329999999989</c:v>
                </c:pt>
                <c:pt idx="151">
                  <c:v>4.6986239999999988</c:v>
                </c:pt>
                <c:pt idx="152">
                  <c:v>4.4810239999999997</c:v>
                </c:pt>
                <c:pt idx="153">
                  <c:v>4.7915869999999989</c:v>
                </c:pt>
                <c:pt idx="154">
                  <c:v>4.6688929999999988</c:v>
                </c:pt>
                <c:pt idx="155">
                  <c:v>4.6346729999999994</c:v>
                </c:pt>
                <c:pt idx="156">
                  <c:v>4.7168980000000005</c:v>
                </c:pt>
                <c:pt idx="157">
                  <c:v>4.8764089999999998</c:v>
                </c:pt>
                <c:pt idx="158">
                  <c:v>4.7417169999999995</c:v>
                </c:pt>
                <c:pt idx="159">
                  <c:v>4.2959039999999993</c:v>
                </c:pt>
                <c:pt idx="160">
                  <c:v>4.0963689999999993</c:v>
                </c:pt>
                <c:pt idx="161">
                  <c:v>4.0698049999999997</c:v>
                </c:pt>
                <c:pt idx="162">
                  <c:v>3.8781860000000004</c:v>
                </c:pt>
                <c:pt idx="163">
                  <c:v>3.7994979999999994</c:v>
                </c:pt>
                <c:pt idx="164">
                  <c:v>4.1605499999999997</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5.0891690000000009</c:v>
                </c:pt>
                <c:pt idx="178">
                  <c:v>5.0220990000000008</c:v>
                </c:pt>
                <c:pt idx="179">
                  <c:v>4.8882880000000002</c:v>
                </c:pt>
                <c:pt idx="180">
                  <c:v>4.687768000000001</c:v>
                </c:pt>
                <c:pt idx="181">
                  <c:v>4.4292689999999997</c:v>
                </c:pt>
                <c:pt idx="182">
                  <c:v>4.3870320000000005</c:v>
                </c:pt>
                <c:pt idx="183">
                  <c:v>4.6679110000000001</c:v>
                </c:pt>
                <c:pt idx="184">
                  <c:v>4.8796950000000008</c:v>
                </c:pt>
                <c:pt idx="185">
                  <c:v>5.3876940000000015</c:v>
                </c:pt>
                <c:pt idx="186">
                  <c:v>5.5078669999999992</c:v>
                </c:pt>
                <c:pt idx="187">
                  <c:v>5.1813860000000007</c:v>
                </c:pt>
                <c:pt idx="188">
                  <c:v>4.9123439999999992</c:v>
                </c:pt>
                <c:pt idx="189">
                  <c:v>5.1277689999999998</c:v>
                </c:pt>
                <c:pt idx="190">
                  <c:v>5.291131</c:v>
                </c:pt>
                <c:pt idx="191">
                  <c:v>5.3064400000000003</c:v>
                </c:pt>
                <c:pt idx="192">
                  <c:v>5.4797280000000006</c:v>
                </c:pt>
                <c:pt idx="193">
                  <c:v>5.3086199999999995</c:v>
                </c:pt>
                <c:pt idx="194">
                  <c:v>5.2857460000000005</c:v>
                </c:pt>
                <c:pt idx="195">
                  <c:v>5.2339710000000004</c:v>
                </c:pt>
                <c:pt idx="196">
                  <c:v>5.5614470000000003</c:v>
                </c:pt>
                <c:pt idx="197">
                  <c:v>5.1795359999999997</c:v>
                </c:pt>
                <c:pt idx="198">
                  <c:v>4.9114339999999999</c:v>
                </c:pt>
                <c:pt idx="199">
                  <c:v>4.9541300000000001</c:v>
                </c:pt>
                <c:pt idx="200">
                  <c:v>5.312055</c:v>
                </c:pt>
                <c:pt idx="201">
                  <c:v>5.2761189999999996</c:v>
                </c:pt>
                <c:pt idx="202">
                  <c:v>5.6157629999999994</c:v>
                </c:pt>
                <c:pt idx="203">
                  <c:v>5.8712099999999987</c:v>
                </c:pt>
                <c:pt idx="204">
                  <c:v>6.1065690000000004</c:v>
                </c:pt>
                <c:pt idx="205">
                  <c:v>6.6113130000000009</c:v>
                </c:pt>
                <c:pt idx="206">
                  <c:v>7.2613580000000004</c:v>
                </c:pt>
                <c:pt idx="207">
                  <c:v>7.3463120000000011</c:v>
                </c:pt>
                <c:pt idx="208">
                  <c:v>7.5984290000000012</c:v>
                </c:pt>
                <c:pt idx="209">
                  <c:v>8.1852810000000016</c:v>
                </c:pt>
                <c:pt idx="210">
                  <c:v>8.1886640000000011</c:v>
                </c:pt>
                <c:pt idx="211">
                  <c:v>8.4801690000000001</c:v>
                </c:pt>
                <c:pt idx="212">
                  <c:v>8.500433000000001</c:v>
                </c:pt>
                <c:pt idx="213">
                  <c:v>8.5881139999999991</c:v>
                </c:pt>
                <c:pt idx="214">
                  <c:v>8.6232010000000017</c:v>
                </c:pt>
                <c:pt idx="215">
                  <c:v>8.7145449999999993</c:v>
                </c:pt>
                <c:pt idx="216">
                  <c:v>9.3113540000000015</c:v>
                </c:pt>
                <c:pt idx="217">
                  <c:v>9.8339870000000005</c:v>
                </c:pt>
                <c:pt idx="218">
                  <c:v>10.267729000000001</c:v>
                </c:pt>
                <c:pt idx="219">
                  <c:v>10.975853000000001</c:v>
                </c:pt>
                <c:pt idx="220">
                  <c:v>11.797337000000001</c:v>
                </c:pt>
                <c:pt idx="221">
                  <c:v>11.943345000000001</c:v>
                </c:pt>
                <c:pt idx="222">
                  <c:v>12.481898000000001</c:v>
                </c:pt>
                <c:pt idx="223">
                  <c:v>12.742627000000002</c:v>
                </c:pt>
                <c:pt idx="224">
                  <c:v>13.420760000000001</c:v>
                </c:pt>
                <c:pt idx="225">
                  <c:v>14.698193000000002</c:v>
                </c:pt>
                <c:pt idx="226">
                  <c:v>15.529580999999999</c:v>
                </c:pt>
                <c:pt idx="227">
                  <c:v>15.903279000000001</c:v>
                </c:pt>
                <c:pt idx="228">
                  <c:v>16.275434999999998</c:v>
                </c:pt>
                <c:pt idx="229">
                  <c:v>16.899360999999995</c:v>
                </c:pt>
                <c:pt idx="230">
                  <c:v>16.854515999999997</c:v>
                </c:pt>
                <c:pt idx="231">
                  <c:v>17.161184999999996</c:v>
                </c:pt>
                <c:pt idx="232">
                  <c:v>17.286403999999997</c:v>
                </c:pt>
                <c:pt idx="233">
                  <c:v>17.353558</c:v>
                </c:pt>
                <c:pt idx="234">
                  <c:v>18.022345000000001</c:v>
                </c:pt>
                <c:pt idx="235">
                  <c:v>18.165074999999998</c:v>
                </c:pt>
                <c:pt idx="236">
                  <c:v>18.128153999999999</c:v>
                </c:pt>
                <c:pt idx="237">
                  <c:v>18.141256000000002</c:v>
                </c:pt>
                <c:pt idx="238">
                  <c:v>18.359338999999999</c:v>
                </c:pt>
                <c:pt idx="239">
                  <c:v>18.540582000000001</c:v>
                </c:pt>
                <c:pt idx="240">
                  <c:v>19.007472</c:v>
                </c:pt>
                <c:pt idx="241">
                  <c:v>18.829706999999999</c:v>
                </c:pt>
                <c:pt idx="242">
                  <c:v>18.738792</c:v>
                </c:pt>
                <c:pt idx="243">
                  <c:v>17.718821999999999</c:v>
                </c:pt>
                <c:pt idx="244">
                  <c:v>16.513529999999999</c:v>
                </c:pt>
                <c:pt idx="245">
                  <c:v>16.602272999999997</c:v>
                </c:pt>
                <c:pt idx="246">
                  <c:v>16.185711999999999</c:v>
                </c:pt>
                <c:pt idx="247">
                  <c:v>16.402436999999999</c:v>
                </c:pt>
                <c:pt idx="248">
                  <c:v>16.539418999999999</c:v>
                </c:pt>
                <c:pt idx="249">
                  <c:v>15.884269999999999</c:v>
                </c:pt>
                <c:pt idx="250">
                  <c:v>15.072557000000002</c:v>
                </c:pt>
                <c:pt idx="251">
                  <c:v>14.303780000000001</c:v>
                </c:pt>
                <c:pt idx="252">
                  <c:v>13.147860000000001</c:v>
                </c:pt>
                <c:pt idx="253">
                  <c:v>12.743509000000001</c:v>
                </c:pt>
                <c:pt idx="254">
                  <c:v>13.375052</c:v>
                </c:pt>
                <c:pt idx="255">
                  <c:v>14.151076000000002</c:v>
                </c:pt>
                <c:pt idx="256">
                  <c:v>14.981232</c:v>
                </c:pt>
                <c:pt idx="257">
                  <c:v>14.854099</c:v>
                </c:pt>
                <c:pt idx="258">
                  <c:v>14.827007000000002</c:v>
                </c:pt>
                <c:pt idx="259">
                  <c:v>15.423812000000002</c:v>
                </c:pt>
                <c:pt idx="260">
                  <c:v>14.806522000000001</c:v>
                </c:pt>
                <c:pt idx="261">
                  <c:v>14.598538000000001</c:v>
                </c:pt>
                <c:pt idx="262">
                  <c:v>14.956055000000001</c:v>
                </c:pt>
                <c:pt idx="263">
                  <c:v>15.564994000000002</c:v>
                </c:pt>
                <c:pt idx="264">
                  <c:v>16.344176000000001</c:v>
                </c:pt>
                <c:pt idx="265">
                  <c:v>16.313367000000003</c:v>
                </c:pt>
                <c:pt idx="266">
                  <c:v>15.959921999999999</c:v>
                </c:pt>
                <c:pt idx="267">
                  <c:v>16.600363999999999</c:v>
                </c:pt>
                <c:pt idx="268">
                  <c:v>17.030782999999996</c:v>
                </c:pt>
                <c:pt idx="269">
                  <c:v>17.518951000000001</c:v>
                </c:pt>
                <c:pt idx="270">
                  <c:v>17.123013</c:v>
                </c:pt>
                <c:pt idx="271">
                  <c:v>16.824377000000002</c:v>
                </c:pt>
                <c:pt idx="272">
                  <c:v>17.427666000000002</c:v>
                </c:pt>
                <c:pt idx="273">
                  <c:v>17.623303</c:v>
                </c:pt>
                <c:pt idx="274">
                  <c:v>18.124008</c:v>
                </c:pt>
                <c:pt idx="275">
                  <c:v>18.782464000000001</c:v>
                </c:pt>
                <c:pt idx="276">
                  <c:v>18.94256</c:v>
                </c:pt>
                <c:pt idx="277">
                  <c:v>19.833604999999999</c:v>
                </c:pt>
                <c:pt idx="278">
                  <c:v>20.471978</c:v>
                </c:pt>
                <c:pt idx="279">
                  <c:v>19.575496999999999</c:v>
                </c:pt>
                <c:pt idx="280">
                  <c:v>19.752886999999998</c:v>
                </c:pt>
                <c:pt idx="281">
                  <c:v>20.013818999999998</c:v>
                </c:pt>
                <c:pt idx="282">
                  <c:v>20.650047999999998</c:v>
                </c:pt>
                <c:pt idx="283">
                  <c:v>21.067524999999996</c:v>
                </c:pt>
                <c:pt idx="284">
                  <c:v>21.630224000000002</c:v>
                </c:pt>
                <c:pt idx="285">
                  <c:v>22.810584000000002</c:v>
                </c:pt>
                <c:pt idx="286">
                  <c:v>23.121155000000002</c:v>
                </c:pt>
                <c:pt idx="287">
                  <c:v>23.332449000000004</c:v>
                </c:pt>
                <c:pt idx="288">
                  <c:v>23.498237000000003</c:v>
                </c:pt>
                <c:pt idx="289">
                  <c:v>23.024789999999999</c:v>
                </c:pt>
                <c:pt idx="290">
                  <c:v>22.971278999999999</c:v>
                </c:pt>
                <c:pt idx="291">
                  <c:v>24.158873</c:v>
                </c:pt>
                <c:pt idx="292">
                  <c:v>24.374926000000002</c:v>
                </c:pt>
                <c:pt idx="293">
                  <c:v>24.211849000000001</c:v>
                </c:pt>
                <c:pt idx="294">
                  <c:v>24.641492000000003</c:v>
                </c:pt>
                <c:pt idx="295">
                  <c:v>25.002529000000003</c:v>
                </c:pt>
                <c:pt idx="296">
                  <c:v>24.451089000000003</c:v>
                </c:pt>
                <c:pt idx="297">
                  <c:v>23.896089000000003</c:v>
                </c:pt>
                <c:pt idx="298">
                  <c:v>23.712983000000005</c:v>
                </c:pt>
                <c:pt idx="299">
                  <c:v>22.952486</c:v>
                </c:pt>
                <c:pt idx="300">
                  <c:v>22.646005000000006</c:v>
                </c:pt>
                <c:pt idx="301">
                  <c:v>22.835428</c:v>
                </c:pt>
              </c:numCache>
            </c:numRef>
          </c:val>
          <c:extLst>
            <c:ext xmlns:c16="http://schemas.microsoft.com/office/drawing/2014/chart" uri="{C3380CC4-5D6E-409C-BE32-E72D297353CC}">
              <c16:uniqueId val="{00000003-6EDB-494B-AA3F-C09B7B7EFD74}"/>
            </c:ext>
          </c:extLst>
        </c:ser>
        <c:ser>
          <c:idx val="4"/>
          <c:order val="4"/>
          <c:tx>
            <c:strRef>
              <c:f>'BR X to China'!$S$6</c:f>
              <c:strCache>
                <c:ptCount val="1"/>
                <c:pt idx="0">
                  <c:v>Basic Metals</c:v>
                </c:pt>
              </c:strCache>
            </c:strRef>
          </c:tx>
          <c:spPr>
            <a:solidFill>
              <a:srgbClr val="007E96"/>
            </a:solidFill>
          </c:spPr>
          <c:cat>
            <c:numRef>
              <c:f>'BR X to China'!$M$7:$M$323</c:f>
              <c:numCache>
                <c:formatCode>mmm\-yy</c:formatCode>
                <c:ptCount val="3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numCache>
            </c:numRef>
          </c:cat>
          <c:val>
            <c:numRef>
              <c:f>'BR X to China'!$S$7:$S$323</c:f>
              <c:numCache>
                <c:formatCode>0.00</c:formatCode>
                <c:ptCount val="317"/>
                <c:pt idx="0">
                  <c:v>0</c:v>
                </c:pt>
                <c:pt idx="1">
                  <c:v>0</c:v>
                </c:pt>
                <c:pt idx="2">
                  <c:v>0</c:v>
                </c:pt>
                <c:pt idx="3">
                  <c:v>0</c:v>
                </c:pt>
                <c:pt idx="4">
                  <c:v>0</c:v>
                </c:pt>
                <c:pt idx="5">
                  <c:v>3.3706E-2</c:v>
                </c:pt>
                <c:pt idx="6">
                  <c:v>3.9871000000000004E-2</c:v>
                </c:pt>
                <c:pt idx="7">
                  <c:v>4.5849000000000001E-2</c:v>
                </c:pt>
                <c:pt idx="8">
                  <c:v>5.2338000000000003E-2</c:v>
                </c:pt>
                <c:pt idx="9">
                  <c:v>5.6062000000000001E-2</c:v>
                </c:pt>
                <c:pt idx="10">
                  <c:v>6.1215999999999993E-2</c:v>
                </c:pt>
                <c:pt idx="11">
                  <c:v>6.5656999999999993E-2</c:v>
                </c:pt>
                <c:pt idx="12">
                  <c:v>6.5061999999999995E-2</c:v>
                </c:pt>
                <c:pt idx="13">
                  <c:v>6.7639999999999992E-2</c:v>
                </c:pt>
                <c:pt idx="14">
                  <c:v>7.0800000000000002E-2</c:v>
                </c:pt>
                <c:pt idx="15">
                  <c:v>6.8648000000000015E-2</c:v>
                </c:pt>
                <c:pt idx="16">
                  <c:v>7.4178000000000008E-2</c:v>
                </c:pt>
                <c:pt idx="17">
                  <c:v>7.1045999999999998E-2</c:v>
                </c:pt>
                <c:pt idx="18">
                  <c:v>6.9010000000000002E-2</c:v>
                </c:pt>
                <c:pt idx="19">
                  <c:v>6.8160999999999999E-2</c:v>
                </c:pt>
                <c:pt idx="20">
                  <c:v>7.1138000000000007E-2</c:v>
                </c:pt>
                <c:pt idx="21">
                  <c:v>7.5218999999999994E-2</c:v>
                </c:pt>
                <c:pt idx="22">
                  <c:v>8.0009999999999998E-2</c:v>
                </c:pt>
                <c:pt idx="23">
                  <c:v>8.4651999999999991E-2</c:v>
                </c:pt>
                <c:pt idx="24">
                  <c:v>8.4669999999999995E-2</c:v>
                </c:pt>
                <c:pt idx="25">
                  <c:v>8.2032000000000008E-2</c:v>
                </c:pt>
                <c:pt idx="26">
                  <c:v>8.4971000000000005E-2</c:v>
                </c:pt>
                <c:pt idx="27">
                  <c:v>9.2544000000000001E-2</c:v>
                </c:pt>
                <c:pt idx="28">
                  <c:v>8.6368E-2</c:v>
                </c:pt>
                <c:pt idx="29">
                  <c:v>9.6472999999999989E-2</c:v>
                </c:pt>
                <c:pt idx="30">
                  <c:v>0.10127499999999999</c:v>
                </c:pt>
                <c:pt idx="31">
                  <c:v>0.110694</c:v>
                </c:pt>
                <c:pt idx="32">
                  <c:v>0.128388</c:v>
                </c:pt>
                <c:pt idx="33">
                  <c:v>0.135515</c:v>
                </c:pt>
                <c:pt idx="34">
                  <c:v>0.14164299999999999</c:v>
                </c:pt>
                <c:pt idx="35">
                  <c:v>0.18858699999999998</c:v>
                </c:pt>
                <c:pt idx="36">
                  <c:v>0.207369</c:v>
                </c:pt>
                <c:pt idx="37">
                  <c:v>0.23706799999999997</c:v>
                </c:pt>
                <c:pt idx="38">
                  <c:v>0.29069899999999999</c:v>
                </c:pt>
                <c:pt idx="39">
                  <c:v>0.339563</c:v>
                </c:pt>
                <c:pt idx="40">
                  <c:v>0.41405500000000001</c:v>
                </c:pt>
                <c:pt idx="41">
                  <c:v>0.44723800000000002</c:v>
                </c:pt>
                <c:pt idx="42">
                  <c:v>0.51862399999999997</c:v>
                </c:pt>
                <c:pt idx="43">
                  <c:v>0.55355399999999999</c:v>
                </c:pt>
                <c:pt idx="44">
                  <c:v>0.58939999999999992</c:v>
                </c:pt>
                <c:pt idx="45">
                  <c:v>0.66136300000000003</c:v>
                </c:pt>
                <c:pt idx="46">
                  <c:v>0.7678600000000001</c:v>
                </c:pt>
                <c:pt idx="47">
                  <c:v>0.82619000000000009</c:v>
                </c:pt>
                <c:pt idx="48">
                  <c:v>0.91942800000000002</c:v>
                </c:pt>
                <c:pt idx="49">
                  <c:v>0.98431800000000003</c:v>
                </c:pt>
                <c:pt idx="50">
                  <c:v>1.0390570000000001</c:v>
                </c:pt>
                <c:pt idx="51">
                  <c:v>1.053774</c:v>
                </c:pt>
                <c:pt idx="52">
                  <c:v>1.026983</c:v>
                </c:pt>
                <c:pt idx="53">
                  <c:v>1.0622499999999999</c:v>
                </c:pt>
                <c:pt idx="54">
                  <c:v>1.051377</c:v>
                </c:pt>
                <c:pt idx="55">
                  <c:v>1.021147</c:v>
                </c:pt>
                <c:pt idx="56">
                  <c:v>0.97479000000000005</c:v>
                </c:pt>
                <c:pt idx="57">
                  <c:v>0.9057900000000001</c:v>
                </c:pt>
                <c:pt idx="58">
                  <c:v>0.79440900000000014</c:v>
                </c:pt>
                <c:pt idx="59">
                  <c:v>0.70410799999999996</c:v>
                </c:pt>
                <c:pt idx="60">
                  <c:v>0.60784899999999997</c:v>
                </c:pt>
                <c:pt idx="61">
                  <c:v>0.52254600000000007</c:v>
                </c:pt>
                <c:pt idx="62">
                  <c:v>0.45611499999999999</c:v>
                </c:pt>
                <c:pt idx="63">
                  <c:v>0.41833500000000001</c:v>
                </c:pt>
                <c:pt idx="64">
                  <c:v>0.39895400000000003</c:v>
                </c:pt>
                <c:pt idx="65">
                  <c:v>0.35026000000000002</c:v>
                </c:pt>
                <c:pt idx="66">
                  <c:v>0.31432800000000005</c:v>
                </c:pt>
                <c:pt idx="67">
                  <c:v>0.36415900000000007</c:v>
                </c:pt>
                <c:pt idx="68">
                  <c:v>0.41300000000000003</c:v>
                </c:pt>
                <c:pt idx="69">
                  <c:v>0.47858500000000004</c:v>
                </c:pt>
                <c:pt idx="70">
                  <c:v>0.54660800000000009</c:v>
                </c:pt>
                <c:pt idx="71">
                  <c:v>0.58678799999999998</c:v>
                </c:pt>
                <c:pt idx="72">
                  <c:v>0.63590800000000003</c:v>
                </c:pt>
                <c:pt idx="73">
                  <c:v>0.65499199999999991</c:v>
                </c:pt>
                <c:pt idx="74">
                  <c:v>0.6359499999999999</c:v>
                </c:pt>
                <c:pt idx="75">
                  <c:v>0.61050000000000004</c:v>
                </c:pt>
                <c:pt idx="76">
                  <c:v>0.58712700000000007</c:v>
                </c:pt>
                <c:pt idx="77">
                  <c:v>0.57334200000000002</c:v>
                </c:pt>
                <c:pt idx="78">
                  <c:v>0.55174200000000007</c:v>
                </c:pt>
                <c:pt idx="79">
                  <c:v>0.49322800000000006</c:v>
                </c:pt>
                <c:pt idx="80">
                  <c:v>0.44751700000000005</c:v>
                </c:pt>
                <c:pt idx="81">
                  <c:v>0.38007000000000002</c:v>
                </c:pt>
                <c:pt idx="82">
                  <c:v>0.312527</c:v>
                </c:pt>
                <c:pt idx="83">
                  <c:v>0.31921999999999995</c:v>
                </c:pt>
                <c:pt idx="84">
                  <c:v>0.28496199999999999</c:v>
                </c:pt>
                <c:pt idx="85">
                  <c:v>0.28186600000000006</c:v>
                </c:pt>
                <c:pt idx="86">
                  <c:v>0.32386700000000002</c:v>
                </c:pt>
                <c:pt idx="87">
                  <c:v>0.379135</c:v>
                </c:pt>
                <c:pt idx="88">
                  <c:v>0.41637999999999997</c:v>
                </c:pt>
                <c:pt idx="89">
                  <c:v>0.41383399999999998</c:v>
                </c:pt>
                <c:pt idx="90">
                  <c:v>0.43667</c:v>
                </c:pt>
                <c:pt idx="91">
                  <c:v>0.45332100000000003</c:v>
                </c:pt>
                <c:pt idx="92">
                  <c:v>0.50097400000000003</c:v>
                </c:pt>
                <c:pt idx="93">
                  <c:v>0.51964300000000008</c:v>
                </c:pt>
                <c:pt idx="94">
                  <c:v>0.51964300000000008</c:v>
                </c:pt>
                <c:pt idx="95">
                  <c:v>0.51964300000000008</c:v>
                </c:pt>
                <c:pt idx="96">
                  <c:v>0.55908199999999997</c:v>
                </c:pt>
                <c:pt idx="97">
                  <c:v>0.58966299999999994</c:v>
                </c:pt>
                <c:pt idx="98">
                  <c:v>0.581233</c:v>
                </c:pt>
                <c:pt idx="99">
                  <c:v>0.57993100000000009</c:v>
                </c:pt>
                <c:pt idx="100">
                  <c:v>0.58324799999999999</c:v>
                </c:pt>
                <c:pt idx="101">
                  <c:v>0.62388299999999997</c:v>
                </c:pt>
                <c:pt idx="102">
                  <c:v>0.6458839999999999</c:v>
                </c:pt>
                <c:pt idx="103">
                  <c:v>0.66783399999999982</c:v>
                </c:pt>
                <c:pt idx="104">
                  <c:v>0.66183000000000003</c:v>
                </c:pt>
                <c:pt idx="105">
                  <c:v>0.684693</c:v>
                </c:pt>
                <c:pt idx="106">
                  <c:v>0.72089500000000006</c:v>
                </c:pt>
                <c:pt idx="107">
                  <c:v>0.73546800000000001</c:v>
                </c:pt>
                <c:pt idx="108">
                  <c:v>0.66798599999999997</c:v>
                </c:pt>
                <c:pt idx="109">
                  <c:v>0.63494300000000004</c:v>
                </c:pt>
                <c:pt idx="110">
                  <c:v>0.6481039999999999</c:v>
                </c:pt>
                <c:pt idx="111">
                  <c:v>0.81409699999999996</c:v>
                </c:pt>
                <c:pt idx="112">
                  <c:v>0.9948809999999999</c:v>
                </c:pt>
                <c:pt idx="113">
                  <c:v>1.139138</c:v>
                </c:pt>
                <c:pt idx="114">
                  <c:v>1.2881709999999997</c:v>
                </c:pt>
                <c:pt idx="115">
                  <c:v>1.4245659999999998</c:v>
                </c:pt>
                <c:pt idx="116">
                  <c:v>1.5220659999999997</c:v>
                </c:pt>
                <c:pt idx="117">
                  <c:v>1.6410569999999998</c:v>
                </c:pt>
                <c:pt idx="118">
                  <c:v>1.7948380000000002</c:v>
                </c:pt>
                <c:pt idx="119">
                  <c:v>1.8658230000000002</c:v>
                </c:pt>
                <c:pt idx="120">
                  <c:v>1.9472640000000003</c:v>
                </c:pt>
                <c:pt idx="121">
                  <c:v>2.0074860000000005</c:v>
                </c:pt>
                <c:pt idx="122">
                  <c:v>2.0118620000000003</c:v>
                </c:pt>
                <c:pt idx="123">
                  <c:v>1.8904810000000005</c:v>
                </c:pt>
                <c:pt idx="124">
                  <c:v>1.7400420000000003</c:v>
                </c:pt>
                <c:pt idx="125">
                  <c:v>1.6254710000000006</c:v>
                </c:pt>
                <c:pt idx="126">
                  <c:v>1.4832280000000002</c:v>
                </c:pt>
                <c:pt idx="127">
                  <c:v>1.3795429999999997</c:v>
                </c:pt>
                <c:pt idx="128">
                  <c:v>1.285949</c:v>
                </c:pt>
                <c:pt idx="129">
                  <c:v>1.146406</c:v>
                </c:pt>
                <c:pt idx="130">
                  <c:v>1.034311</c:v>
                </c:pt>
                <c:pt idx="131">
                  <c:v>1.018241</c:v>
                </c:pt>
                <c:pt idx="132">
                  <c:v>1.13714</c:v>
                </c:pt>
                <c:pt idx="133">
                  <c:v>1.095702</c:v>
                </c:pt>
                <c:pt idx="134">
                  <c:v>1.0808959999999999</c:v>
                </c:pt>
                <c:pt idx="135">
                  <c:v>1.0490919999999999</c:v>
                </c:pt>
                <c:pt idx="136">
                  <c:v>1.0578149999999999</c:v>
                </c:pt>
                <c:pt idx="137">
                  <c:v>1.0257140000000002</c:v>
                </c:pt>
                <c:pt idx="138">
                  <c:v>1.0084029999999999</c:v>
                </c:pt>
                <c:pt idx="139">
                  <c:v>1.049844</c:v>
                </c:pt>
                <c:pt idx="140">
                  <c:v>1.0985100000000001</c:v>
                </c:pt>
                <c:pt idx="141">
                  <c:v>1.1086639999999996</c:v>
                </c:pt>
                <c:pt idx="142">
                  <c:v>1.1341779999999999</c:v>
                </c:pt>
                <c:pt idx="143">
                  <c:v>1.057353</c:v>
                </c:pt>
                <c:pt idx="144">
                  <c:v>0.93328900000000004</c:v>
                </c:pt>
                <c:pt idx="145">
                  <c:v>0.97705799999999998</c:v>
                </c:pt>
                <c:pt idx="146">
                  <c:v>0.97492899999999993</c:v>
                </c:pt>
                <c:pt idx="147">
                  <c:v>0.93819999999999992</c:v>
                </c:pt>
                <c:pt idx="148">
                  <c:v>0.912246</c:v>
                </c:pt>
                <c:pt idx="149">
                  <c:v>0.95852199999999999</c:v>
                </c:pt>
                <c:pt idx="150">
                  <c:v>1.0427130000000002</c:v>
                </c:pt>
                <c:pt idx="151">
                  <c:v>1.008975</c:v>
                </c:pt>
                <c:pt idx="152">
                  <c:v>1.0225310000000001</c:v>
                </c:pt>
                <c:pt idx="153">
                  <c:v>1.0250549999999998</c:v>
                </c:pt>
                <c:pt idx="154">
                  <c:v>0.99117299999999997</c:v>
                </c:pt>
                <c:pt idx="155">
                  <c:v>1.0276859999999999</c:v>
                </c:pt>
                <c:pt idx="156">
                  <c:v>1.073893</c:v>
                </c:pt>
                <c:pt idx="157">
                  <c:v>1.098679</c:v>
                </c:pt>
                <c:pt idx="158">
                  <c:v>1.0839079999999999</c:v>
                </c:pt>
                <c:pt idx="159">
                  <c:v>1.128063</c:v>
                </c:pt>
                <c:pt idx="160">
                  <c:v>1.1476680000000001</c:v>
                </c:pt>
                <c:pt idx="161">
                  <c:v>1.1660849999999998</c:v>
                </c:pt>
                <c:pt idx="162">
                  <c:v>1.1101669999999999</c:v>
                </c:pt>
                <c:pt idx="163">
                  <c:v>1.133702</c:v>
                </c:pt>
                <c:pt idx="164">
                  <c:v>1.0798350000000001</c:v>
                </c:pt>
                <c:pt idx="165">
                  <c:v>1.073402</c:v>
                </c:pt>
                <c:pt idx="166">
                  <c:v>1.09196</c:v>
                </c:pt>
                <c:pt idx="167">
                  <c:v>1.099623</c:v>
                </c:pt>
                <c:pt idx="168">
                  <c:v>1.1134629999999999</c:v>
                </c:pt>
                <c:pt idx="169">
                  <c:v>1.1327499999999999</c:v>
                </c:pt>
                <c:pt idx="170">
                  <c:v>1.2737080000000001</c:v>
                </c:pt>
                <c:pt idx="171">
                  <c:v>1.2922199999999999</c:v>
                </c:pt>
                <c:pt idx="172">
                  <c:v>1.30948</c:v>
                </c:pt>
                <c:pt idx="173">
                  <c:v>1.2555209999999999</c:v>
                </c:pt>
                <c:pt idx="174">
                  <c:v>1.242483</c:v>
                </c:pt>
                <c:pt idx="175">
                  <c:v>1.206359</c:v>
                </c:pt>
                <c:pt idx="176">
                  <c:v>1.2124770000000002</c:v>
                </c:pt>
                <c:pt idx="177">
                  <c:v>1.2565140000000001</c:v>
                </c:pt>
                <c:pt idx="178">
                  <c:v>1.247784</c:v>
                </c:pt>
                <c:pt idx="179">
                  <c:v>1.2211069999999999</c:v>
                </c:pt>
                <c:pt idx="180">
                  <c:v>1.1899289999999998</c:v>
                </c:pt>
                <c:pt idx="181">
                  <c:v>1.1219859999999999</c:v>
                </c:pt>
                <c:pt idx="182">
                  <c:v>1.057296</c:v>
                </c:pt>
                <c:pt idx="183">
                  <c:v>1.0769629999999999</c:v>
                </c:pt>
                <c:pt idx="184">
                  <c:v>1.0823040000000002</c:v>
                </c:pt>
                <c:pt idx="185">
                  <c:v>1.144415</c:v>
                </c:pt>
                <c:pt idx="186">
                  <c:v>1.208326</c:v>
                </c:pt>
                <c:pt idx="187">
                  <c:v>1.2338040000000001</c:v>
                </c:pt>
                <c:pt idx="188">
                  <c:v>1.2854520000000003</c:v>
                </c:pt>
                <c:pt idx="189">
                  <c:v>1.2667630000000001</c:v>
                </c:pt>
                <c:pt idx="190">
                  <c:v>1.3193490000000001</c:v>
                </c:pt>
                <c:pt idx="191">
                  <c:v>1.3339860000000001</c:v>
                </c:pt>
                <c:pt idx="192">
                  <c:v>1.3116290000000002</c:v>
                </c:pt>
                <c:pt idx="193">
                  <c:v>1.3510630000000001</c:v>
                </c:pt>
                <c:pt idx="194">
                  <c:v>1.33145</c:v>
                </c:pt>
                <c:pt idx="195">
                  <c:v>1.3486179999999999</c:v>
                </c:pt>
                <c:pt idx="196">
                  <c:v>1.3848570000000002</c:v>
                </c:pt>
                <c:pt idx="197">
                  <c:v>1.3440700000000001</c:v>
                </c:pt>
                <c:pt idx="198">
                  <c:v>1.2977980000000002</c:v>
                </c:pt>
                <c:pt idx="199">
                  <c:v>1.3037580000000002</c:v>
                </c:pt>
                <c:pt idx="200">
                  <c:v>1.2593669999999999</c:v>
                </c:pt>
                <c:pt idx="201">
                  <c:v>1.2371569999999998</c:v>
                </c:pt>
                <c:pt idx="202">
                  <c:v>1.1630769999999997</c:v>
                </c:pt>
                <c:pt idx="203">
                  <c:v>1.169581</c:v>
                </c:pt>
                <c:pt idx="204">
                  <c:v>1.1542759999999999</c:v>
                </c:pt>
                <c:pt idx="205">
                  <c:v>1.1203230000000002</c:v>
                </c:pt>
                <c:pt idx="206">
                  <c:v>1.1617369999999998</c:v>
                </c:pt>
                <c:pt idx="207">
                  <c:v>1.08873</c:v>
                </c:pt>
                <c:pt idx="208">
                  <c:v>1.0277349999999998</c:v>
                </c:pt>
                <c:pt idx="209">
                  <c:v>0.98841099999999993</c:v>
                </c:pt>
                <c:pt idx="210">
                  <c:v>0.96716199999999986</c:v>
                </c:pt>
                <c:pt idx="211">
                  <c:v>0.94378899999999999</c:v>
                </c:pt>
                <c:pt idx="212">
                  <c:v>0.94137199999999999</c:v>
                </c:pt>
                <c:pt idx="213">
                  <c:v>1.0308539999999999</c:v>
                </c:pt>
                <c:pt idx="214">
                  <c:v>1.0720780000000003</c:v>
                </c:pt>
                <c:pt idx="215">
                  <c:v>1.12602</c:v>
                </c:pt>
                <c:pt idx="216">
                  <c:v>1.216858</c:v>
                </c:pt>
                <c:pt idx="217">
                  <c:v>1.2312820000000002</c:v>
                </c:pt>
                <c:pt idx="218">
                  <c:v>1.210277</c:v>
                </c:pt>
                <c:pt idx="219">
                  <c:v>1.2383759999999999</c:v>
                </c:pt>
                <c:pt idx="220">
                  <c:v>1.2633039999999998</c:v>
                </c:pt>
                <c:pt idx="221">
                  <c:v>1.2799690000000001</c:v>
                </c:pt>
                <c:pt idx="222">
                  <c:v>1.3010899999999999</c:v>
                </c:pt>
                <c:pt idx="223">
                  <c:v>1.33589</c:v>
                </c:pt>
                <c:pt idx="224">
                  <c:v>1.4327269999999999</c:v>
                </c:pt>
                <c:pt idx="225">
                  <c:v>1.4220529999999998</c:v>
                </c:pt>
                <c:pt idx="226">
                  <c:v>1.4157189999999999</c:v>
                </c:pt>
                <c:pt idx="227">
                  <c:v>1.4262080000000001</c:v>
                </c:pt>
                <c:pt idx="228">
                  <c:v>1.448677</c:v>
                </c:pt>
                <c:pt idx="229">
                  <c:v>1.4826859999999999</c:v>
                </c:pt>
                <c:pt idx="230">
                  <c:v>1.5102479999999998</c:v>
                </c:pt>
                <c:pt idx="231">
                  <c:v>1.5616239999999999</c:v>
                </c:pt>
                <c:pt idx="232">
                  <c:v>1.586371</c:v>
                </c:pt>
                <c:pt idx="233">
                  <c:v>1.6259709999999998</c:v>
                </c:pt>
                <c:pt idx="234">
                  <c:v>1.6363449999999999</c:v>
                </c:pt>
                <c:pt idx="235">
                  <c:v>1.6410309999999999</c:v>
                </c:pt>
                <c:pt idx="236">
                  <c:v>1.5456840000000001</c:v>
                </c:pt>
                <c:pt idx="237">
                  <c:v>1.5578069999999999</c:v>
                </c:pt>
                <c:pt idx="238">
                  <c:v>1.6793279999999999</c:v>
                </c:pt>
                <c:pt idx="239">
                  <c:v>1.686952</c:v>
                </c:pt>
                <c:pt idx="240">
                  <c:v>1.6792739999999999</c:v>
                </c:pt>
                <c:pt idx="241">
                  <c:v>1.6617519999999999</c:v>
                </c:pt>
                <c:pt idx="242">
                  <c:v>1.6155979999999999</c:v>
                </c:pt>
                <c:pt idx="243">
                  <c:v>1.5974759999999999</c:v>
                </c:pt>
                <c:pt idx="244">
                  <c:v>1.617864</c:v>
                </c:pt>
                <c:pt idx="245">
                  <c:v>1.6953340000000001</c:v>
                </c:pt>
                <c:pt idx="246">
                  <c:v>1.7963609999999999</c:v>
                </c:pt>
                <c:pt idx="247">
                  <c:v>2.0084470000000003</c:v>
                </c:pt>
                <c:pt idx="248">
                  <c:v>2.276726</c:v>
                </c:pt>
                <c:pt idx="249">
                  <c:v>2.3919249999999996</c:v>
                </c:pt>
                <c:pt idx="250">
                  <c:v>2.439816</c:v>
                </c:pt>
                <c:pt idx="251">
                  <c:v>2.496159</c:v>
                </c:pt>
                <c:pt idx="252">
                  <c:v>2.5976140000000001</c:v>
                </c:pt>
                <c:pt idx="253">
                  <c:v>2.6422629999999998</c:v>
                </c:pt>
                <c:pt idx="254">
                  <c:v>2.6510210000000001</c:v>
                </c:pt>
                <c:pt idx="255">
                  <c:v>2.62669</c:v>
                </c:pt>
                <c:pt idx="256">
                  <c:v>2.5790100000000002</c:v>
                </c:pt>
                <c:pt idx="257">
                  <c:v>2.5585169999999997</c:v>
                </c:pt>
                <c:pt idx="258">
                  <c:v>2.49518</c:v>
                </c:pt>
                <c:pt idx="259">
                  <c:v>2.2696300000000003</c:v>
                </c:pt>
                <c:pt idx="260">
                  <c:v>2.0456479999999995</c:v>
                </c:pt>
                <c:pt idx="261">
                  <c:v>1.9947359999999998</c:v>
                </c:pt>
                <c:pt idx="262">
                  <c:v>1.823361</c:v>
                </c:pt>
                <c:pt idx="263">
                  <c:v>1.798667</c:v>
                </c:pt>
                <c:pt idx="264">
                  <c:v>1.7924979999999999</c:v>
                </c:pt>
                <c:pt idx="265">
                  <c:v>1.8119369999999999</c:v>
                </c:pt>
                <c:pt idx="266">
                  <c:v>1.8707929999999999</c:v>
                </c:pt>
                <c:pt idx="267">
                  <c:v>1.9128259999999999</c:v>
                </c:pt>
                <c:pt idx="268">
                  <c:v>1.9638910000000001</c:v>
                </c:pt>
                <c:pt idx="269">
                  <c:v>1.9531520000000002</c:v>
                </c:pt>
                <c:pt idx="270">
                  <c:v>1.9567740000000002</c:v>
                </c:pt>
                <c:pt idx="271">
                  <c:v>2.0223660000000003</c:v>
                </c:pt>
                <c:pt idx="272">
                  <c:v>1.9949570000000003</c:v>
                </c:pt>
                <c:pt idx="273">
                  <c:v>1.9140310000000005</c:v>
                </c:pt>
                <c:pt idx="274">
                  <c:v>1.9355010000000004</c:v>
                </c:pt>
                <c:pt idx="275">
                  <c:v>1.8972230000000003</c:v>
                </c:pt>
                <c:pt idx="276">
                  <c:v>1.7641890000000002</c:v>
                </c:pt>
                <c:pt idx="277">
                  <c:v>1.7925490000000002</c:v>
                </c:pt>
                <c:pt idx="278">
                  <c:v>1.8050469999999998</c:v>
                </c:pt>
                <c:pt idx="279">
                  <c:v>1.8462499999999999</c:v>
                </c:pt>
                <c:pt idx="280">
                  <c:v>1.848155</c:v>
                </c:pt>
                <c:pt idx="281">
                  <c:v>1.843685</c:v>
                </c:pt>
                <c:pt idx="282">
                  <c:v>1.8398950000000001</c:v>
                </c:pt>
                <c:pt idx="283">
                  <c:v>1.77539</c:v>
                </c:pt>
                <c:pt idx="284">
                  <c:v>1.8009980000000001</c:v>
                </c:pt>
                <c:pt idx="285">
                  <c:v>1.783245</c:v>
                </c:pt>
                <c:pt idx="286">
                  <c:v>1.7789899999999998</c:v>
                </c:pt>
                <c:pt idx="287">
                  <c:v>1.756705</c:v>
                </c:pt>
                <c:pt idx="288">
                  <c:v>1.8084880000000001</c:v>
                </c:pt>
                <c:pt idx="289">
                  <c:v>1.6658229999999998</c:v>
                </c:pt>
                <c:pt idx="290">
                  <c:v>1.6109500000000001</c:v>
                </c:pt>
                <c:pt idx="291">
                  <c:v>1.5381739999999999</c:v>
                </c:pt>
                <c:pt idx="292">
                  <c:v>1.5306399999999998</c:v>
                </c:pt>
                <c:pt idx="293">
                  <c:v>1.519161</c:v>
                </c:pt>
                <c:pt idx="294">
                  <c:v>1.4757009999999999</c:v>
                </c:pt>
                <c:pt idx="295">
                  <c:v>1.5259010000000002</c:v>
                </c:pt>
                <c:pt idx="296">
                  <c:v>1.5169500000000002</c:v>
                </c:pt>
                <c:pt idx="297">
                  <c:v>1.5628550000000001</c:v>
                </c:pt>
                <c:pt idx="298">
                  <c:v>1.546994</c:v>
                </c:pt>
                <c:pt idx="299">
                  <c:v>1.5492650000000001</c:v>
                </c:pt>
                <c:pt idx="300">
                  <c:v>1.6120650000000001</c:v>
                </c:pt>
                <c:pt idx="301">
                  <c:v>1.6493700000000002</c:v>
                </c:pt>
              </c:numCache>
            </c:numRef>
          </c:val>
          <c:extLst>
            <c:ext xmlns:c16="http://schemas.microsoft.com/office/drawing/2014/chart" uri="{C3380CC4-5D6E-409C-BE32-E72D297353CC}">
              <c16:uniqueId val="{00000004-6EDB-494B-AA3F-C09B7B7EFD74}"/>
            </c:ext>
          </c:extLst>
        </c:ser>
        <c:ser>
          <c:idx val="5"/>
          <c:order val="5"/>
          <c:tx>
            <c:strRef>
              <c:f>'BR X to China'!$T$6</c:f>
              <c:strCache>
                <c:ptCount val="1"/>
                <c:pt idx="0">
                  <c:v>Other</c:v>
                </c:pt>
              </c:strCache>
            </c:strRef>
          </c:tx>
          <c:spPr>
            <a:solidFill>
              <a:srgbClr val="1C2939"/>
            </a:solidFill>
            <a:scene3d>
              <a:camera prst="orthographicFront"/>
              <a:lightRig rig="threePt" dir="t"/>
            </a:scene3d>
            <a:sp3d prstMaterial="flat"/>
          </c:spPr>
          <c:cat>
            <c:numRef>
              <c:f>'BR X to China'!$M$7:$M$323</c:f>
              <c:numCache>
                <c:formatCode>mmm\-yy</c:formatCode>
                <c:ptCount val="317"/>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pt idx="278">
                  <c:v>44986</c:v>
                </c:pt>
                <c:pt idx="279">
                  <c:v>45017</c:v>
                </c:pt>
                <c:pt idx="280">
                  <c:v>45047</c:v>
                </c:pt>
                <c:pt idx="281">
                  <c:v>45078</c:v>
                </c:pt>
                <c:pt idx="282">
                  <c:v>45108</c:v>
                </c:pt>
                <c:pt idx="283">
                  <c:v>45139</c:v>
                </c:pt>
                <c:pt idx="284">
                  <c:v>45170</c:v>
                </c:pt>
                <c:pt idx="285">
                  <c:v>45200</c:v>
                </c:pt>
                <c:pt idx="286">
                  <c:v>45231</c:v>
                </c:pt>
                <c:pt idx="287">
                  <c:v>45261</c:v>
                </c:pt>
                <c:pt idx="288">
                  <c:v>45292</c:v>
                </c:pt>
                <c:pt idx="289">
                  <c:v>45323</c:v>
                </c:pt>
                <c:pt idx="290">
                  <c:v>45352</c:v>
                </c:pt>
                <c:pt idx="291">
                  <c:v>45383</c:v>
                </c:pt>
                <c:pt idx="292">
                  <c:v>45413</c:v>
                </c:pt>
                <c:pt idx="293">
                  <c:v>45444</c:v>
                </c:pt>
                <c:pt idx="294">
                  <c:v>45474</c:v>
                </c:pt>
                <c:pt idx="295">
                  <c:v>45505</c:v>
                </c:pt>
                <c:pt idx="296">
                  <c:v>45536</c:v>
                </c:pt>
                <c:pt idx="297">
                  <c:v>45566</c:v>
                </c:pt>
                <c:pt idx="298">
                  <c:v>45597</c:v>
                </c:pt>
                <c:pt idx="299">
                  <c:v>45627</c:v>
                </c:pt>
                <c:pt idx="300">
                  <c:v>45658</c:v>
                </c:pt>
                <c:pt idx="301">
                  <c:v>45689</c:v>
                </c:pt>
              </c:numCache>
            </c:numRef>
          </c:cat>
          <c:val>
            <c:numRef>
              <c:f>'BR X to China'!$T$7:$T$323</c:f>
              <c:numCache>
                <c:formatCode>0.00</c:formatCode>
                <c:ptCount val="317"/>
                <c:pt idx="0">
                  <c:v>0</c:v>
                </c:pt>
                <c:pt idx="1">
                  <c:v>0</c:v>
                </c:pt>
                <c:pt idx="2">
                  <c:v>0</c:v>
                </c:pt>
                <c:pt idx="3">
                  <c:v>0</c:v>
                </c:pt>
                <c:pt idx="4">
                  <c:v>0</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0.81063099999999988</c:v>
                </c:pt>
                <c:pt idx="25">
                  <c:v>#N/A</c:v>
                </c:pt>
                <c:pt idx="26">
                  <c:v>#N/A</c:v>
                </c:pt>
                <c:pt idx="27">
                  <c:v>#N/A</c:v>
                </c:pt>
                <c:pt idx="28">
                  <c:v>#N/A</c:v>
                </c:pt>
                <c:pt idx="29">
                  <c:v>#N/A</c:v>
                </c:pt>
                <c:pt idx="30">
                  <c:v>#N/A</c:v>
                </c:pt>
                <c:pt idx="31">
                  <c:v>#N/A</c:v>
                </c:pt>
                <c:pt idx="32">
                  <c:v>#N/A</c:v>
                </c:pt>
                <c:pt idx="33">
                  <c:v>#N/A</c:v>
                </c:pt>
                <c:pt idx="34">
                  <c:v>#N/A</c:v>
                </c:pt>
                <c:pt idx="35">
                  <c:v>#N/A</c:v>
                </c:pt>
                <c:pt idx="36">
                  <c:v>#N/A</c:v>
                </c:pt>
                <c:pt idx="37">
                  <c:v>1.1980309999999998</c:v>
                </c:pt>
                <c:pt idx="38">
                  <c:v>1.2462929999999999</c:v>
                </c:pt>
                <c:pt idx="39">
                  <c:v>1.329202</c:v>
                </c:pt>
                <c:pt idx="40">
                  <c:v>1.4063839999999999</c:v>
                </c:pt>
                <c:pt idx="41">
                  <c:v>1.4619259999999998</c:v>
                </c:pt>
                <c:pt idx="42">
                  <c:v>1.5470909999999998</c:v>
                </c:pt>
                <c:pt idx="43">
                  <c:v>1.6088469999999997</c:v>
                </c:pt>
                <c:pt idx="44">
                  <c:v>1.6762979999999998</c:v>
                </c:pt>
                <c:pt idx="45">
                  <c:v>1.7484549999999996</c:v>
                </c:pt>
                <c:pt idx="46">
                  <c:v>1.794308</c:v>
                </c:pt>
                <c:pt idx="47">
                  <c:v>1.8467229999999999</c:v>
                </c:pt>
                <c:pt idx="48">
                  <c:v>1.8531769999999999</c:v>
                </c:pt>
                <c:pt idx="49">
                  <c:v>1.9122599999999998</c:v>
                </c:pt>
                <c:pt idx="50">
                  <c:v>2.0177009999999997</c:v>
                </c:pt>
                <c:pt idx="51">
                  <c:v>2.067679</c:v>
                </c:pt>
                <c:pt idx="52">
                  <c:v>2.1364809999999999</c:v>
                </c:pt>
                <c:pt idx="53">
                  <c:v>2.2326119999999996</c:v>
                </c:pt>
                <c:pt idx="54">
                  <c:v>2.2978009999999998</c:v>
                </c:pt>
                <c:pt idx="55">
                  <c:v>2.34348</c:v>
                </c:pt>
                <c:pt idx="56">
                  <c:v>2.3672499999999999</c:v>
                </c:pt>
                <c:pt idx="57">
                  <c:v>2.3827829999999999</c:v>
                </c:pt>
                <c:pt idx="58">
                  <c:v>2.3616790000000001</c:v>
                </c:pt>
                <c:pt idx="59">
                  <c:v>2.394085</c:v>
                </c:pt>
                <c:pt idx="60">
                  <c:v>2.4405229999999998</c:v>
                </c:pt>
                <c:pt idx="61">
                  <c:v>2.444334</c:v>
                </c:pt>
                <c:pt idx="62">
                  <c:v>2.3928859999999998</c:v>
                </c:pt>
                <c:pt idx="63">
                  <c:v>2.3916249999999999</c:v>
                </c:pt>
                <c:pt idx="64">
                  <c:v>2.2628909999999998</c:v>
                </c:pt>
                <c:pt idx="65">
                  <c:v>2.2717080000000003</c:v>
                </c:pt>
                <c:pt idx="66">
                  <c:v>2.1987369999999995</c:v>
                </c:pt>
                <c:pt idx="67">
                  <c:v>2.1944469999999998</c:v>
                </c:pt>
                <c:pt idx="68">
                  <c:v>2.1642949999999996</c:v>
                </c:pt>
                <c:pt idx="69">
                  <c:v>2.1411179999999996</c:v>
                </c:pt>
                <c:pt idx="70">
                  <c:v>2.1570369999999999</c:v>
                </c:pt>
                <c:pt idx="71">
                  <c:v>2.2202449999999998</c:v>
                </c:pt>
                <c:pt idx="72">
                  <c:v>2.3446769999999999</c:v>
                </c:pt>
                <c:pt idx="73">
                  <c:v>2.4138179999999996</c:v>
                </c:pt>
                <c:pt idx="74">
                  <c:v>2.4824609999999994</c:v>
                </c:pt>
                <c:pt idx="75">
                  <c:v>2.4997359999999995</c:v>
                </c:pt>
                <c:pt idx="76">
                  <c:v>2.5881039999999995</c:v>
                </c:pt>
                <c:pt idx="77">
                  <c:v>2.5822969999999996</c:v>
                </c:pt>
                <c:pt idx="78">
                  <c:v>2.6085770000000004</c:v>
                </c:pt>
                <c:pt idx="79">
                  <c:v>2.6419659999999996</c:v>
                </c:pt>
                <c:pt idx="80">
                  <c:v>2.6641439999999994</c:v>
                </c:pt>
                <c:pt idx="81">
                  <c:v>2.7316459999999991</c:v>
                </c:pt>
                <c:pt idx="82">
                  <c:v>2.8161729999999996</c:v>
                </c:pt>
                <c:pt idx="83">
                  <c:v>2.7886599999999997</c:v>
                </c:pt>
                <c:pt idx="84">
                  <c:v>2.7006399999999995</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4.0982279999999998</c:v>
                </c:pt>
                <c:pt idx="110">
                  <c:v>4.112419</c:v>
                </c:pt>
                <c:pt idx="111">
                  <c:v>4.0988020000000001</c:v>
                </c:pt>
                <c:pt idx="112">
                  <c:v>4.1256300000000001</c:v>
                </c:pt>
                <c:pt idx="113">
                  <c:v>4.1569620000000009</c:v>
                </c:pt>
                <c:pt idx="114">
                  <c:v>4.070093</c:v>
                </c:pt>
                <c:pt idx="115">
                  <c:v>3.9843840000000008</c:v>
                </c:pt>
                <c:pt idx="116">
                  <c:v>3.9642650000000006</c:v>
                </c:pt>
                <c:pt idx="117">
                  <c:v>4.0479720000000015</c:v>
                </c:pt>
                <c:pt idx="118">
                  <c:v>4.0259480000000014</c:v>
                </c:pt>
                <c:pt idx="119">
                  <c:v>4.0904930000000004</c:v>
                </c:pt>
                <c:pt idx="120">
                  <c:v>4.3369790000000004</c:v>
                </c:pt>
                <c:pt idx="121">
                  <c:v>4.3368240000000009</c:v>
                </c:pt>
                <c:pt idx="122">
                  <c:v>4.4676659999999995</c:v>
                </c:pt>
                <c:pt idx="123">
                  <c:v>4.5445830000000003</c:v>
                </c:pt>
                <c:pt idx="124">
                  <c:v>4.588518999999998</c:v>
                </c:pt>
                <c:pt idx="125">
                  <c:v>4.569361999999999</c:v>
                </c:pt>
                <c:pt idx="126">
                  <c:v>4.7933129999999986</c:v>
                </c:pt>
                <c:pt idx="127">
                  <c:v>5.1158509999999984</c:v>
                </c:pt>
                <c:pt idx="128">
                  <c:v>5.3334389999999985</c:v>
                </c:pt>
                <c:pt idx="129">
                  <c:v>5.3941699999999981</c:v>
                </c:pt>
                <c:pt idx="130">
                  <c:v>5.4842930000000001</c:v>
                </c:pt>
                <c:pt idx="131">
                  <c:v>5.6038389999999998</c:v>
                </c:pt>
                <c:pt idx="132">
                  <c:v>5.6609339999999992</c:v>
                </c:pt>
                <c:pt idx="133">
                  <c:v>5.7514669999999999</c:v>
                </c:pt>
                <c:pt idx="134">
                  <c:v>5.7440460000000009</c:v>
                </c:pt>
                <c:pt idx="135">
                  <c:v>5.7188220000000012</c:v>
                </c:pt>
                <c:pt idx="136">
                  <c:v>5.7705120000000001</c:v>
                </c:pt>
                <c:pt idx="137">
                  <c:v>5.7228480000000008</c:v>
                </c:pt>
                <c:pt idx="138">
                  <c:v>5.649102000000001</c:v>
                </c:pt>
                <c:pt idx="139">
                  <c:v>5.9337939999999998</c:v>
                </c:pt>
                <c:pt idx="140">
                  <c:v>6.1869759999999996</c:v>
                </c:pt>
                <c:pt idx="141">
                  <c:v>6.6764849999999987</c:v>
                </c:pt>
                <c:pt idx="142">
                  <c:v>7.3557889999999988</c:v>
                </c:pt>
                <c:pt idx="143">
                  <c:v>7.9145619999999983</c:v>
                </c:pt>
                <c:pt idx="144">
                  <c:v>7.9783069999999983</c:v>
                </c:pt>
                <c:pt idx="145">
                  <c:v>8.2670709999999996</c:v>
                </c:pt>
                <c:pt idx="146">
                  <c:v>8.3274299999999979</c:v>
                </c:pt>
                <c:pt idx="147">
                  <c:v>8.5185180000000003</c:v>
                </c:pt>
                <c:pt idx="148">
                  <c:v>8.6698989999999991</c:v>
                </c:pt>
                <c:pt idx="149">
                  <c:v>8.8513249999999992</c:v>
                </c:pt>
                <c:pt idx="150">
                  <c:v>9.0293509999999984</c:v>
                </c:pt>
                <c:pt idx="151">
                  <c:v>8.9609389999999998</c:v>
                </c:pt>
                <c:pt idx="152">
                  <c:v>9.0493539999999992</c:v>
                </c:pt>
                <c:pt idx="153">
                  <c:v>8.9673310000000015</c:v>
                </c:pt>
                <c:pt idx="154">
                  <c:v>8.7122860000000006</c:v>
                </c:pt>
                <c:pt idx="155">
                  <c:v>8.5101630000000004</c:v>
                </c:pt>
                <c:pt idx="156">
                  <c:v>8.5859670000000001</c:v>
                </c:pt>
                <c:pt idx="157">
                  <c:v>8.2888920000000006</c:v>
                </c:pt>
                <c:pt idx="158">
                  <c:v>8.3164780000000018</c:v>
                </c:pt>
                <c:pt idx="159">
                  <c:v>8.3201659999999986</c:v>
                </c:pt>
                <c:pt idx="160">
                  <c:v>8.2537420000000008</c:v>
                </c:pt>
                <c:pt idx="161">
                  <c:v>8.2796780000000005</c:v>
                </c:pt>
                <c:pt idx="162">
                  <c:v>8.2140399999999989</c:v>
                </c:pt>
                <c:pt idx="163">
                  <c:v>8.0474739999999994</c:v>
                </c:pt>
                <c:pt idx="164">
                  <c:v>7.6249470000000024</c:v>
                </c:pt>
                <c:pt idx="165">
                  <c:v>7.5548510000000002</c:v>
                </c:pt>
                <c:pt idx="166">
                  <c:v>7.2917700000000005</c:v>
                </c:pt>
                <c:pt idx="167">
                  <c:v>7.2741350000000002</c:v>
                </c:pt>
                <c:pt idx="168">
                  <c:v>7.3460820000000009</c:v>
                </c:pt>
                <c:pt idx="169">
                  <c:v>7.5054740000000004</c:v>
                </c:pt>
                <c:pt idx="170">
                  <c:v>7.5508370000000005</c:v>
                </c:pt>
                <c:pt idx="171">
                  <c:v>7.5603790000000011</c:v>
                </c:pt>
                <c:pt idx="172">
                  <c:v>7.5160799999999997</c:v>
                </c:pt>
                <c:pt idx="173">
                  <c:v>7.4137029999999999</c:v>
                </c:pt>
                <c:pt idx="174">
                  <c:v>7.5190130000000002</c:v>
                </c:pt>
                <c:pt idx="175">
                  <c:v>7.4445240000000013</c:v>
                </c:pt>
                <c:pt idx="176">
                  <c:v>7.5218840000000009</c:v>
                </c:pt>
                <c:pt idx="177">
                  <c:v>7.5663160000000005</c:v>
                </c:pt>
                <c:pt idx="178">
                  <c:v>7.6403240000000006</c:v>
                </c:pt>
                <c:pt idx="179">
                  <c:v>7.4082060000000007</c:v>
                </c:pt>
                <c:pt idx="180">
                  <c:v>7.3452980000000023</c:v>
                </c:pt>
                <c:pt idx="181">
                  <c:v>7.2887950000000021</c:v>
                </c:pt>
                <c:pt idx="182">
                  <c:v>7.2937130000000003</c:v>
                </c:pt>
                <c:pt idx="183">
                  <c:v>7.2020039999999996</c:v>
                </c:pt>
                <c:pt idx="184">
                  <c:v>7.1954640000000003</c:v>
                </c:pt>
                <c:pt idx="185">
                  <c:v>7.1854840000000006</c:v>
                </c:pt>
                <c:pt idx="186">
                  <c:v>6.9813290000000006</c:v>
                </c:pt>
                <c:pt idx="187">
                  <c:v>6.8575909999999993</c:v>
                </c:pt>
                <c:pt idx="188">
                  <c:v>6.8752619999999984</c:v>
                </c:pt>
                <c:pt idx="189">
                  <c:v>6.6801720000000007</c:v>
                </c:pt>
                <c:pt idx="190">
                  <c:v>6.6065630000000004</c:v>
                </c:pt>
                <c:pt idx="191">
                  <c:v>6.7731979999999998</c:v>
                </c:pt>
                <c:pt idx="192">
                  <c:v>7.0119159999999994</c:v>
                </c:pt>
                <c:pt idx="193">
                  <c:v>7.300279999999999</c:v>
                </c:pt>
                <c:pt idx="194">
                  <c:v>7.4446189999999994</c:v>
                </c:pt>
                <c:pt idx="195">
                  <c:v>7.4685300000000003</c:v>
                </c:pt>
                <c:pt idx="196">
                  <c:v>7.4569600000000005</c:v>
                </c:pt>
                <c:pt idx="197">
                  <c:v>7.6257739999999998</c:v>
                </c:pt>
                <c:pt idx="198">
                  <c:v>7.7448979999999992</c:v>
                </c:pt>
                <c:pt idx="199">
                  <c:v>7.950804999999999</c:v>
                </c:pt>
                <c:pt idx="200">
                  <c:v>8.0047519999999999</c:v>
                </c:pt>
                <c:pt idx="201">
                  <c:v>7.8337690000000002</c:v>
                </c:pt>
                <c:pt idx="202">
                  <c:v>7.7416749999999999</c:v>
                </c:pt>
                <c:pt idx="203">
                  <c:v>7.5510330000000012</c:v>
                </c:pt>
                <c:pt idx="204">
                  <c:v>7.4203240000000008</c:v>
                </c:pt>
                <c:pt idx="205">
                  <c:v>7.3416610000000011</c:v>
                </c:pt>
                <c:pt idx="206">
                  <c:v>7.2727790000000008</c:v>
                </c:pt>
                <c:pt idx="207">
                  <c:v>7.2890140000000008</c:v>
                </c:pt>
                <c:pt idx="208">
                  <c:v>7.4329389999999993</c:v>
                </c:pt>
                <c:pt idx="209">
                  <c:v>7.6067330000000011</c:v>
                </c:pt>
                <c:pt idx="210">
                  <c:v>7.4679450000000003</c:v>
                </c:pt>
                <c:pt idx="211">
                  <c:v>7.3305749999999987</c:v>
                </c:pt>
                <c:pt idx="212">
                  <c:v>7.1330399999999994</c:v>
                </c:pt>
                <c:pt idx="213">
                  <c:v>7.1250089999999995</c:v>
                </c:pt>
                <c:pt idx="214">
                  <c:v>7.1964479999999993</c:v>
                </c:pt>
                <c:pt idx="215">
                  <c:v>7.3319969999999994</c:v>
                </c:pt>
                <c:pt idx="216">
                  <c:v>7.2581160000000002</c:v>
                </c:pt>
                <c:pt idx="217">
                  <c:v>7.3075499999999991</c:v>
                </c:pt>
                <c:pt idx="218">
                  <c:v>7.3672089999999999</c:v>
                </c:pt>
                <c:pt idx="219">
                  <c:v>7.4712909999999999</c:v>
                </c:pt>
                <c:pt idx="220">
                  <c:v>7.6661920000000014</c:v>
                </c:pt>
                <c:pt idx="221">
                  <c:v>7.4670740000000011</c:v>
                </c:pt>
                <c:pt idx="222">
                  <c:v>7.5313780000000019</c:v>
                </c:pt>
                <c:pt idx="223">
                  <c:v>7.7719810000000029</c:v>
                </c:pt>
                <c:pt idx="224">
                  <c:v>7.879418000000002</c:v>
                </c:pt>
                <c:pt idx="225">
                  <c:v>8.1893180000000037</c:v>
                </c:pt>
                <c:pt idx="226">
                  <c:v>8.4288660000000029</c:v>
                </c:pt>
                <c:pt idx="227">
                  <c:v>8.5125370000000036</c:v>
                </c:pt>
                <c:pt idx="228">
                  <c:v>8.9222350000000041</c:v>
                </c:pt>
                <c:pt idx="229">
                  <c:v>8.8232920000000021</c:v>
                </c:pt>
                <c:pt idx="230">
                  <c:v>8.6471790000000013</c:v>
                </c:pt>
                <c:pt idx="231">
                  <c:v>8.6157000000000004</c:v>
                </c:pt>
                <c:pt idx="232">
                  <c:v>8.5722480000000001</c:v>
                </c:pt>
                <c:pt idx="233">
                  <c:v>8.7090450000000015</c:v>
                </c:pt>
                <c:pt idx="234">
                  <c:v>8.9573450000000019</c:v>
                </c:pt>
                <c:pt idx="235">
                  <c:v>8.853294</c:v>
                </c:pt>
                <c:pt idx="236">
                  <c:v>8.7101019999999991</c:v>
                </c:pt>
                <c:pt idx="237">
                  <c:v>8.6980699999999977</c:v>
                </c:pt>
                <c:pt idx="238">
                  <c:v>8.5378079999999965</c:v>
                </c:pt>
                <c:pt idx="239">
                  <c:v>8.2249649999999956</c:v>
                </c:pt>
                <c:pt idx="240">
                  <c:v>7.7724909999999969</c:v>
                </c:pt>
                <c:pt idx="241">
                  <c:v>7.9269199999999973</c:v>
                </c:pt>
                <c:pt idx="242">
                  <c:v>8.191144999999997</c:v>
                </c:pt>
                <c:pt idx="243">
                  <c:v>8.1214249999999986</c:v>
                </c:pt>
                <c:pt idx="244">
                  <c:v>7.8562369999999984</c:v>
                </c:pt>
                <c:pt idx="245">
                  <c:v>7.723113999999998</c:v>
                </c:pt>
                <c:pt idx="246">
                  <c:v>7.6249459999999978</c:v>
                </c:pt>
                <c:pt idx="247">
                  <c:v>7.7354399999999996</c:v>
                </c:pt>
                <c:pt idx="248">
                  <c:v>7.9659660000000008</c:v>
                </c:pt>
                <c:pt idx="249">
                  <c:v>7.9633530000000006</c:v>
                </c:pt>
                <c:pt idx="250">
                  <c:v>8.0033980000000007</c:v>
                </c:pt>
                <c:pt idx="251">
                  <c:v>8.4501180000000016</c:v>
                </c:pt>
                <c:pt idx="252">
                  <c:v>8.979927</c:v>
                </c:pt>
                <c:pt idx="253">
                  <c:v>8.6024430000000027</c:v>
                </c:pt>
                <c:pt idx="254">
                  <c:v>8.6800890000000042</c:v>
                </c:pt>
                <c:pt idx="255">
                  <c:v>8.9651270000000043</c:v>
                </c:pt>
                <c:pt idx="256">
                  <c:v>9.3116470000000024</c:v>
                </c:pt>
                <c:pt idx="257">
                  <c:v>9.6820930000000036</c:v>
                </c:pt>
                <c:pt idx="258">
                  <c:v>9.9107960000000013</c:v>
                </c:pt>
                <c:pt idx="259">
                  <c:v>10.118394000000002</c:v>
                </c:pt>
                <c:pt idx="260">
                  <c:v>10.338043000000003</c:v>
                </c:pt>
                <c:pt idx="261">
                  <c:v>10.567281000000003</c:v>
                </c:pt>
                <c:pt idx="262">
                  <c:v>11.051231000000003</c:v>
                </c:pt>
                <c:pt idx="263">
                  <c:v>10.829233000000004</c:v>
                </c:pt>
                <c:pt idx="264">
                  <c:v>10.860697000000004</c:v>
                </c:pt>
                <c:pt idx="265">
                  <c:v>11.858000000000004</c:v>
                </c:pt>
                <c:pt idx="266">
                  <c:v>11.880778000000003</c:v>
                </c:pt>
                <c:pt idx="267">
                  <c:v>11.965019000000003</c:v>
                </c:pt>
                <c:pt idx="268">
                  <c:v>12.049348000000004</c:v>
                </c:pt>
                <c:pt idx="269">
                  <c:v>12.055079000000003</c:v>
                </c:pt>
                <c:pt idx="270">
                  <c:v>12.073980000000002</c:v>
                </c:pt>
                <c:pt idx="271">
                  <c:v>12.405898000000002</c:v>
                </c:pt>
                <c:pt idx="272">
                  <c:v>12.694320000000001</c:v>
                </c:pt>
                <c:pt idx="273">
                  <c:v>12.843297999999999</c:v>
                </c:pt>
                <c:pt idx="274">
                  <c:v>13.155554</c:v>
                </c:pt>
                <c:pt idx="275">
                  <c:v>13.809946999999996</c:v>
                </c:pt>
                <c:pt idx="276">
                  <c:v>14.326244999999997</c:v>
                </c:pt>
                <c:pt idx="277">
                  <c:v>14.371325000000001</c:v>
                </c:pt>
                <c:pt idx="278">
                  <c:v>14.769128</c:v>
                </c:pt>
                <c:pt idx="279">
                  <c:v>14.769379000000001</c:v>
                </c:pt>
                <c:pt idx="280">
                  <c:v>14.812272999999999</c:v>
                </c:pt>
                <c:pt idx="281">
                  <c:v>14.573767</c:v>
                </c:pt>
                <c:pt idx="282">
                  <c:v>14.260015000000003</c:v>
                </c:pt>
                <c:pt idx="283">
                  <c:v>13.992397</c:v>
                </c:pt>
                <c:pt idx="284">
                  <c:v>14.446567000000002</c:v>
                </c:pt>
                <c:pt idx="285">
                  <c:v>15.271938000000002</c:v>
                </c:pt>
                <c:pt idx="286">
                  <c:v>15.812467</c:v>
                </c:pt>
                <c:pt idx="287">
                  <c:v>16.921738000000001</c:v>
                </c:pt>
                <c:pt idx="288">
                  <c:v>17.645442000000003</c:v>
                </c:pt>
                <c:pt idx="289">
                  <c:v>18.232641000000005</c:v>
                </c:pt>
                <c:pt idx="290">
                  <c:v>18.521156999999999</c:v>
                </c:pt>
                <c:pt idx="291">
                  <c:v>18.921107000000003</c:v>
                </c:pt>
                <c:pt idx="292">
                  <c:v>18.969806000000002</c:v>
                </c:pt>
                <c:pt idx="293">
                  <c:v>19.086341000000001</c:v>
                </c:pt>
                <c:pt idx="294">
                  <c:v>19.399502999999999</c:v>
                </c:pt>
                <c:pt idx="295">
                  <c:v>19.534322</c:v>
                </c:pt>
                <c:pt idx="296">
                  <c:v>18.791400999999997</c:v>
                </c:pt>
                <c:pt idx="297">
                  <c:v>17.857635999999999</c:v>
                </c:pt>
                <c:pt idx="298">
                  <c:v>16.800186</c:v>
                </c:pt>
                <c:pt idx="299">
                  <c:v>15.429967000000003</c:v>
                </c:pt>
                <c:pt idx="300">
                  <c:v>14.097562999999997</c:v>
                </c:pt>
                <c:pt idx="301">
                  <c:v>13.312726999999999</c:v>
                </c:pt>
              </c:numCache>
            </c:numRef>
          </c:val>
          <c:extLst>
            <c:ext xmlns:c16="http://schemas.microsoft.com/office/drawing/2014/chart" uri="{C3380CC4-5D6E-409C-BE32-E72D297353CC}">
              <c16:uniqueId val="{00000005-6EDB-494B-AA3F-C09B7B7EFD74}"/>
            </c:ext>
          </c:extLst>
        </c:ser>
        <c:dLbls>
          <c:showLegendKey val="0"/>
          <c:showVal val="0"/>
          <c:showCatName val="0"/>
          <c:showSerName val="0"/>
          <c:showPercent val="0"/>
          <c:showBubbleSize val="0"/>
        </c:dLbls>
        <c:axId val="14925584"/>
        <c:axId val="6626960"/>
      </c:areaChart>
      <c:dateAx>
        <c:axId val="14925584"/>
        <c:scaling>
          <c:orientation val="minMax"/>
          <c:min val="42005"/>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vert="horz"/>
          <a:lstStyle/>
          <a:p>
            <a:pPr>
              <a:defRPr/>
            </a:pPr>
            <a:endParaRPr lang="en-US"/>
          </a:p>
        </c:txPr>
        <c:crossAx val="6626960"/>
        <c:crosses val="autoZero"/>
        <c:auto val="1"/>
        <c:lblOffset val="100"/>
        <c:baseTimeUnit val="months"/>
        <c:majorUnit val="24"/>
        <c:majorTimeUnit val="months"/>
      </c:dateAx>
      <c:valAx>
        <c:axId val="6626960"/>
        <c:scaling>
          <c:orientation val="minMax"/>
        </c:scaling>
        <c:delete val="0"/>
        <c:axPos val="l"/>
        <c:majorGridlines>
          <c:spPr>
            <a:ln w="6350"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14925584"/>
        <c:crosses val="autoZero"/>
        <c:crossBetween val="midCat"/>
      </c:valAx>
      <c:spPr>
        <a:noFill/>
      </c:spPr>
    </c:plotArea>
    <c:legend>
      <c:legendPos val="b"/>
      <c:layout>
        <c:manualLayout>
          <c:xMode val="edge"/>
          <c:yMode val="edge"/>
          <c:x val="1.5396045075255747E-2"/>
          <c:y val="0.78896695089368385"/>
          <c:w val="0.98460395492474428"/>
          <c:h val="0.17603741391624855"/>
        </c:manualLayout>
      </c:layout>
      <c:overlay val="0"/>
      <c:spPr>
        <a:noFill/>
        <a:ln>
          <a:noFill/>
        </a:ln>
        <a:effectLst/>
      </c:spPr>
      <c:txPr>
        <a:bodyPr rot="0" vert="horz"/>
        <a:lstStyle/>
        <a:p>
          <a:pPr>
            <a:defRPr/>
          </a:pPr>
          <a:endParaRPr lang="en-US"/>
        </a:p>
      </c:txPr>
    </c:legend>
    <c:plotVisOnly val="1"/>
    <c:dispBlanksAs val="gap"/>
    <c:showDLblsOverMax val="0"/>
    <c:extLst/>
  </c:chart>
  <c:spPr>
    <a:noFill/>
    <a:ln w="9525" cap="flat" cmpd="sng" algn="ctr">
      <a:noFill/>
      <a:round/>
    </a:ln>
    <a:effectLst/>
  </c:spPr>
  <c:txPr>
    <a:bodyPr/>
    <a:lstStyle/>
    <a:p>
      <a:pPr>
        <a:defRPr>
          <a:solidFill>
            <a:sysClr val="windowText" lastClr="000000"/>
          </a:solidFill>
          <a:latin typeface="Sharp Sans Display No1 (Body)"/>
        </a:defRPr>
      </a:pPr>
      <a:endParaRPr lang="en-US"/>
    </a:p>
  </c:txPr>
  <c:externalData r:id="rId2">
    <c:autoUpdate val="0"/>
  </c:externalData>
  <c:userShapes r:id="rId3"/>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47621985706206E-2"/>
          <c:y val="9.6405246530313612E-2"/>
          <c:w val="0.91009676590056043"/>
          <c:h val="0.63079279187028148"/>
        </c:manualLayout>
      </c:layout>
      <c:barChart>
        <c:barDir val="col"/>
        <c:grouping val="stacked"/>
        <c:varyColors val="0"/>
        <c:ser>
          <c:idx val="1"/>
          <c:order val="1"/>
          <c:tx>
            <c:strRef>
              <c:f>'MEX GDP By Activity SA'!$AE$42</c:f>
              <c:strCache>
                <c:ptCount val="1"/>
                <c:pt idx="0">
                  <c:v>Primary Sector</c:v>
                </c:pt>
              </c:strCache>
            </c:strRef>
          </c:tx>
          <c:spPr>
            <a:solidFill>
              <a:srgbClr val="1C2939"/>
            </a:solidFill>
            <a:ln>
              <a:noFill/>
            </a:ln>
          </c:spPr>
          <c:invertIfNegative val="0"/>
          <c:cat>
            <c:strRef>
              <c:f>'MEX GDP By Activity SA'!$AC$43:$AC$55</c:f>
              <c:strCache>
                <c:ptCount val="13"/>
                <c:pt idx="0">
                  <c:v>Q122</c:v>
                </c:pt>
                <c:pt idx="1">
                  <c:v>Q222</c:v>
                </c:pt>
                <c:pt idx="2">
                  <c:v>Q322</c:v>
                </c:pt>
                <c:pt idx="3">
                  <c:v>Q422</c:v>
                </c:pt>
                <c:pt idx="4">
                  <c:v>Q123</c:v>
                </c:pt>
                <c:pt idx="5">
                  <c:v>Q223</c:v>
                </c:pt>
                <c:pt idx="6">
                  <c:v>Q323</c:v>
                </c:pt>
                <c:pt idx="7">
                  <c:v>Q423</c:v>
                </c:pt>
                <c:pt idx="8">
                  <c:v>Q124</c:v>
                </c:pt>
                <c:pt idx="9">
                  <c:v>Q224</c:v>
                </c:pt>
                <c:pt idx="10">
                  <c:v>Q324</c:v>
                </c:pt>
                <c:pt idx="11">
                  <c:v>Q424</c:v>
                </c:pt>
                <c:pt idx="12">
                  <c:v>Q125</c:v>
                </c:pt>
              </c:strCache>
            </c:strRef>
          </c:cat>
          <c:val>
            <c:numRef>
              <c:f>'MEX GDP By Activity SA'!$AE$43:$AE$55</c:f>
              <c:numCache>
                <c:formatCode>0.00</c:formatCode>
                <c:ptCount val="13"/>
                <c:pt idx="0">
                  <c:v>9.2053435723419043E-3</c:v>
                </c:pt>
                <c:pt idx="1">
                  <c:v>2.3758515173015353E-2</c:v>
                </c:pt>
                <c:pt idx="2">
                  <c:v>-4.373532355431143E-2</c:v>
                </c:pt>
                <c:pt idx="3">
                  <c:v>0.1719920754623612</c:v>
                </c:pt>
                <c:pt idx="4">
                  <c:v>-9.3526540555831608E-2</c:v>
                </c:pt>
                <c:pt idx="5">
                  <c:v>-2.9003920583678448E-2</c:v>
                </c:pt>
                <c:pt idx="6">
                  <c:v>-5.2163522491552629E-2</c:v>
                </c:pt>
                <c:pt idx="7">
                  <c:v>-3.2681517735974309E-2</c:v>
                </c:pt>
                <c:pt idx="8">
                  <c:v>-4.7139869951174911E-2</c:v>
                </c:pt>
                <c:pt idx="9">
                  <c:v>2.8400985677356175E-2</c:v>
                </c:pt>
                <c:pt idx="10">
                  <c:v>0.17298587927544931</c:v>
                </c:pt>
                <c:pt idx="11">
                  <c:v>-0.28202790989058096</c:v>
                </c:pt>
                <c:pt idx="12">
                  <c:v>0.24886907509260345</c:v>
                </c:pt>
              </c:numCache>
            </c:numRef>
          </c:val>
          <c:extLst>
            <c:ext xmlns:c16="http://schemas.microsoft.com/office/drawing/2014/chart" uri="{C3380CC4-5D6E-409C-BE32-E72D297353CC}">
              <c16:uniqueId val="{00000000-D28E-4742-B519-646BC9265E32}"/>
            </c:ext>
          </c:extLst>
        </c:ser>
        <c:ser>
          <c:idx val="2"/>
          <c:order val="2"/>
          <c:tx>
            <c:strRef>
              <c:f>'MEX GDP By Activity SA'!$AF$42</c:f>
              <c:strCache>
                <c:ptCount val="1"/>
                <c:pt idx="0">
                  <c:v>Secondary Sector</c:v>
                </c:pt>
              </c:strCache>
            </c:strRef>
          </c:tx>
          <c:spPr>
            <a:solidFill>
              <a:srgbClr val="0057B7"/>
            </a:solidFill>
            <a:ln>
              <a:noFill/>
            </a:ln>
          </c:spPr>
          <c:invertIfNegative val="0"/>
          <c:cat>
            <c:strRef>
              <c:f>'MEX GDP By Activity SA'!$AC$43:$AC$55</c:f>
              <c:strCache>
                <c:ptCount val="13"/>
                <c:pt idx="0">
                  <c:v>Q122</c:v>
                </c:pt>
                <c:pt idx="1">
                  <c:v>Q222</c:v>
                </c:pt>
                <c:pt idx="2">
                  <c:v>Q322</c:v>
                </c:pt>
                <c:pt idx="3">
                  <c:v>Q422</c:v>
                </c:pt>
                <c:pt idx="4">
                  <c:v>Q123</c:v>
                </c:pt>
                <c:pt idx="5">
                  <c:v>Q223</c:v>
                </c:pt>
                <c:pt idx="6">
                  <c:v>Q323</c:v>
                </c:pt>
                <c:pt idx="7">
                  <c:v>Q423</c:v>
                </c:pt>
                <c:pt idx="8">
                  <c:v>Q124</c:v>
                </c:pt>
                <c:pt idx="9">
                  <c:v>Q224</c:v>
                </c:pt>
                <c:pt idx="10">
                  <c:v>Q324</c:v>
                </c:pt>
                <c:pt idx="11">
                  <c:v>Q424</c:v>
                </c:pt>
                <c:pt idx="12">
                  <c:v>Q125</c:v>
                </c:pt>
              </c:strCache>
            </c:strRef>
          </c:cat>
          <c:val>
            <c:numRef>
              <c:f>'MEX GDP By Activity SA'!$AF$43:$AF$55</c:f>
              <c:numCache>
                <c:formatCode>0.00</c:formatCode>
                <c:ptCount val="13"/>
                <c:pt idx="0">
                  <c:v>0.82357556238237084</c:v>
                </c:pt>
                <c:pt idx="1">
                  <c:v>0.25683682634306987</c:v>
                </c:pt>
                <c:pt idx="2">
                  <c:v>0.11093799863730575</c:v>
                </c:pt>
                <c:pt idx="3">
                  <c:v>0.31793711517796253</c:v>
                </c:pt>
                <c:pt idx="4">
                  <c:v>0.26498476896637285</c:v>
                </c:pt>
                <c:pt idx="5">
                  <c:v>0.36595906641603049</c:v>
                </c:pt>
                <c:pt idx="6">
                  <c:v>0.21220001328054067</c:v>
                </c:pt>
                <c:pt idx="7">
                  <c:v>0.25037257760223586</c:v>
                </c:pt>
                <c:pt idx="8">
                  <c:v>-0.35729160624235212</c:v>
                </c:pt>
                <c:pt idx="9">
                  <c:v>5.7313754314282088E-2</c:v>
                </c:pt>
                <c:pt idx="10">
                  <c:v>0.13844498427581425</c:v>
                </c:pt>
                <c:pt idx="11">
                  <c:v>-0.4643913834028256</c:v>
                </c:pt>
                <c:pt idx="12">
                  <c:v>-9.3692948894832956E-2</c:v>
                </c:pt>
              </c:numCache>
            </c:numRef>
          </c:val>
          <c:extLst>
            <c:ext xmlns:c16="http://schemas.microsoft.com/office/drawing/2014/chart" uri="{C3380CC4-5D6E-409C-BE32-E72D297353CC}">
              <c16:uniqueId val="{00000001-D28E-4742-B519-646BC9265E32}"/>
            </c:ext>
          </c:extLst>
        </c:ser>
        <c:ser>
          <c:idx val="3"/>
          <c:order val="3"/>
          <c:tx>
            <c:strRef>
              <c:f>'MEX GDP By Activity SA'!$AG$42</c:f>
              <c:strCache>
                <c:ptCount val="1"/>
                <c:pt idx="0">
                  <c:v>Tertiary Sector</c:v>
                </c:pt>
              </c:strCache>
            </c:strRef>
          </c:tx>
          <c:spPr>
            <a:solidFill>
              <a:srgbClr val="E36331"/>
            </a:solidFill>
            <a:ln>
              <a:noFill/>
            </a:ln>
          </c:spPr>
          <c:invertIfNegative val="0"/>
          <c:cat>
            <c:strRef>
              <c:f>'MEX GDP By Activity SA'!$AC$43:$AC$55</c:f>
              <c:strCache>
                <c:ptCount val="13"/>
                <c:pt idx="0">
                  <c:v>Q122</c:v>
                </c:pt>
                <c:pt idx="1">
                  <c:v>Q222</c:v>
                </c:pt>
                <c:pt idx="2">
                  <c:v>Q322</c:v>
                </c:pt>
                <c:pt idx="3">
                  <c:v>Q422</c:v>
                </c:pt>
                <c:pt idx="4">
                  <c:v>Q123</c:v>
                </c:pt>
                <c:pt idx="5">
                  <c:v>Q223</c:v>
                </c:pt>
                <c:pt idx="6">
                  <c:v>Q323</c:v>
                </c:pt>
                <c:pt idx="7">
                  <c:v>Q423</c:v>
                </c:pt>
                <c:pt idx="8">
                  <c:v>Q124</c:v>
                </c:pt>
                <c:pt idx="9">
                  <c:v>Q224</c:v>
                </c:pt>
                <c:pt idx="10">
                  <c:v>Q324</c:v>
                </c:pt>
                <c:pt idx="11">
                  <c:v>Q424</c:v>
                </c:pt>
                <c:pt idx="12">
                  <c:v>Q125</c:v>
                </c:pt>
              </c:strCache>
            </c:strRef>
          </c:cat>
          <c:val>
            <c:numRef>
              <c:f>'MEX GDP By Activity SA'!$AG$43:$AG$55</c:f>
              <c:numCache>
                <c:formatCode>0.00</c:formatCode>
                <c:ptCount val="13"/>
                <c:pt idx="0">
                  <c:v>0.64195127863936263</c:v>
                </c:pt>
                <c:pt idx="1">
                  <c:v>0.71108890229553268</c:v>
                </c:pt>
                <c:pt idx="2">
                  <c:v>0.6567204828392269</c:v>
                </c:pt>
                <c:pt idx="3">
                  <c:v>0.63007117074191421</c:v>
                </c:pt>
                <c:pt idx="4">
                  <c:v>0.37968276152646335</c:v>
                </c:pt>
                <c:pt idx="5">
                  <c:v>0.5219731459967939</c:v>
                </c:pt>
                <c:pt idx="6">
                  <c:v>0.46549496599668316</c:v>
                </c:pt>
                <c:pt idx="7">
                  <c:v>0.10536209331781285</c:v>
                </c:pt>
                <c:pt idx="8">
                  <c:v>0.34184408433112279</c:v>
                </c:pt>
                <c:pt idx="9">
                  <c:v>0.21755802574811045</c:v>
                </c:pt>
                <c:pt idx="10">
                  <c:v>0.56685477707204901</c:v>
                </c:pt>
                <c:pt idx="11">
                  <c:v>0.12232107999919392</c:v>
                </c:pt>
                <c:pt idx="12">
                  <c:v>0</c:v>
                </c:pt>
              </c:numCache>
            </c:numRef>
          </c:val>
          <c:extLst>
            <c:ext xmlns:c16="http://schemas.microsoft.com/office/drawing/2014/chart" uri="{C3380CC4-5D6E-409C-BE32-E72D297353CC}">
              <c16:uniqueId val="{00000002-D28E-4742-B519-646BC9265E32}"/>
            </c:ext>
          </c:extLst>
        </c:ser>
        <c:ser>
          <c:idx val="4"/>
          <c:order val="4"/>
          <c:tx>
            <c:strRef>
              <c:f>'MEX GDP By Activity SA'!$AH$42</c:f>
              <c:strCache>
                <c:ptCount val="1"/>
                <c:pt idx="0">
                  <c:v>Statistical Discrepancy</c:v>
                </c:pt>
              </c:strCache>
            </c:strRef>
          </c:tx>
          <c:spPr>
            <a:solidFill>
              <a:srgbClr val="007E96"/>
            </a:solidFill>
            <a:ln>
              <a:noFill/>
            </a:ln>
          </c:spPr>
          <c:invertIfNegative val="0"/>
          <c:cat>
            <c:strRef>
              <c:f>'MEX GDP By Activity SA'!$AC$43:$AC$55</c:f>
              <c:strCache>
                <c:ptCount val="13"/>
                <c:pt idx="0">
                  <c:v>Q122</c:v>
                </c:pt>
                <c:pt idx="1">
                  <c:v>Q222</c:v>
                </c:pt>
                <c:pt idx="2">
                  <c:v>Q322</c:v>
                </c:pt>
                <c:pt idx="3">
                  <c:v>Q422</c:v>
                </c:pt>
                <c:pt idx="4">
                  <c:v>Q123</c:v>
                </c:pt>
                <c:pt idx="5">
                  <c:v>Q223</c:v>
                </c:pt>
                <c:pt idx="6">
                  <c:v>Q323</c:v>
                </c:pt>
                <c:pt idx="7">
                  <c:v>Q423</c:v>
                </c:pt>
                <c:pt idx="8">
                  <c:v>Q124</c:v>
                </c:pt>
                <c:pt idx="9">
                  <c:v>Q224</c:v>
                </c:pt>
                <c:pt idx="10">
                  <c:v>Q324</c:v>
                </c:pt>
                <c:pt idx="11">
                  <c:v>Q424</c:v>
                </c:pt>
                <c:pt idx="12">
                  <c:v>Q125</c:v>
                </c:pt>
              </c:strCache>
            </c:strRef>
          </c:cat>
          <c:val>
            <c:numRef>
              <c:f>'MEX GDP By Activity SA'!$AH$43:$AH$55</c:f>
              <c:numCache>
                <c:formatCode>0.00</c:formatCode>
                <c:ptCount val="13"/>
                <c:pt idx="0">
                  <c:v>1.6240756162955616E-2</c:v>
                </c:pt>
                <c:pt idx="1">
                  <c:v>0.14394385608596838</c:v>
                </c:pt>
                <c:pt idx="2">
                  <c:v>-8.0695782257302229E-2</c:v>
                </c:pt>
                <c:pt idx="3">
                  <c:v>0.15730517262213706</c:v>
                </c:pt>
                <c:pt idx="4">
                  <c:v>0.16965180436520855</c:v>
                </c:pt>
                <c:pt idx="5">
                  <c:v>-2.994394632541908E-2</c:v>
                </c:pt>
                <c:pt idx="6">
                  <c:v>-8.6794668149891119E-2</c:v>
                </c:pt>
                <c:pt idx="7">
                  <c:v>4.2581205126566435E-2</c:v>
                </c:pt>
                <c:pt idx="8">
                  <c:v>3.0751014673493525E-2</c:v>
                </c:pt>
                <c:pt idx="9">
                  <c:v>-1.59282056140162E-2</c:v>
                </c:pt>
                <c:pt idx="10">
                  <c:v>3.6921583078950548E-2</c:v>
                </c:pt>
                <c:pt idx="11">
                  <c:v>-7.7253401709470593E-3</c:v>
                </c:pt>
                <c:pt idx="12">
                  <c:v>4.4823488090093316E-2</c:v>
                </c:pt>
              </c:numCache>
            </c:numRef>
          </c:val>
          <c:extLst>
            <c:ext xmlns:c16="http://schemas.microsoft.com/office/drawing/2014/chart" uri="{C3380CC4-5D6E-409C-BE32-E72D297353CC}">
              <c16:uniqueId val="{00000003-D28E-4742-B519-646BC9265E32}"/>
            </c:ext>
          </c:extLst>
        </c:ser>
        <c:dLbls>
          <c:showLegendKey val="0"/>
          <c:showVal val="0"/>
          <c:showCatName val="0"/>
          <c:showSerName val="0"/>
          <c:showPercent val="0"/>
          <c:showBubbleSize val="0"/>
        </c:dLbls>
        <c:gapWidth val="150"/>
        <c:overlap val="100"/>
        <c:axId val="14925584"/>
        <c:axId val="6626960"/>
      </c:barChart>
      <c:lineChart>
        <c:grouping val="standard"/>
        <c:varyColors val="0"/>
        <c:ser>
          <c:idx val="0"/>
          <c:order val="0"/>
          <c:tx>
            <c:strRef>
              <c:f>'MEX GDP By Activity SA'!$AD$42</c:f>
              <c:strCache>
                <c:ptCount val="1"/>
                <c:pt idx="0">
                  <c:v>Real GDP, % q/q</c:v>
                </c:pt>
              </c:strCache>
            </c:strRef>
          </c:tx>
          <c:spPr>
            <a:ln w="19050">
              <a:solidFill>
                <a:srgbClr val="442B80"/>
              </a:solidFill>
            </a:ln>
          </c:spPr>
          <c:marker>
            <c:symbol val="none"/>
          </c:marker>
          <c:cat>
            <c:strRef>
              <c:f>'MEX GDP By Activity SA'!$AC$43:$AC$55</c:f>
              <c:strCache>
                <c:ptCount val="13"/>
                <c:pt idx="0">
                  <c:v>Q122</c:v>
                </c:pt>
                <c:pt idx="1">
                  <c:v>Q222</c:v>
                </c:pt>
                <c:pt idx="2">
                  <c:v>Q322</c:v>
                </c:pt>
                <c:pt idx="3">
                  <c:v>Q422</c:v>
                </c:pt>
                <c:pt idx="4">
                  <c:v>Q123</c:v>
                </c:pt>
                <c:pt idx="5">
                  <c:v>Q223</c:v>
                </c:pt>
                <c:pt idx="6">
                  <c:v>Q323</c:v>
                </c:pt>
                <c:pt idx="7">
                  <c:v>Q423</c:v>
                </c:pt>
                <c:pt idx="8">
                  <c:v>Q124</c:v>
                </c:pt>
                <c:pt idx="9">
                  <c:v>Q224</c:v>
                </c:pt>
                <c:pt idx="10">
                  <c:v>Q324</c:v>
                </c:pt>
                <c:pt idx="11">
                  <c:v>Q424</c:v>
                </c:pt>
                <c:pt idx="12">
                  <c:v>Q125</c:v>
                </c:pt>
              </c:strCache>
            </c:strRef>
          </c:cat>
          <c:val>
            <c:numRef>
              <c:f>'MEX GDP By Activity SA'!$AD$43:$AD$55</c:f>
              <c:numCache>
                <c:formatCode>0.00</c:formatCode>
                <c:ptCount val="13"/>
                <c:pt idx="0">
                  <c:v>1.4909729407570311</c:v>
                </c:pt>
                <c:pt idx="1">
                  <c:v>1.1356280998975863</c:v>
                </c:pt>
                <c:pt idx="2">
                  <c:v>0.64322737566491894</c:v>
                </c:pt>
                <c:pt idx="3">
                  <c:v>1.2773055340043751</c:v>
                </c:pt>
                <c:pt idx="4">
                  <c:v>0.7207927943022131</c:v>
                </c:pt>
                <c:pt idx="5">
                  <c:v>0.82898434550372679</c:v>
                </c:pt>
                <c:pt idx="6">
                  <c:v>0.53873678863578012</c:v>
                </c:pt>
                <c:pt idx="7">
                  <c:v>0.36563435831064084</c:v>
                </c:pt>
                <c:pt idx="8">
                  <c:v>-3.1836377188910726E-2</c:v>
                </c:pt>
                <c:pt idx="9">
                  <c:v>0.28734456012573251</c:v>
                </c:pt>
                <c:pt idx="10">
                  <c:v>0.91520722370226315</c:v>
                </c:pt>
                <c:pt idx="11">
                  <c:v>-0.63182355346515973</c:v>
                </c:pt>
                <c:pt idx="12">
                  <c:v>0.19999961428786381</c:v>
                </c:pt>
              </c:numCache>
            </c:numRef>
          </c:val>
          <c:smooth val="0"/>
          <c:extLst>
            <c:ext xmlns:c16="http://schemas.microsoft.com/office/drawing/2014/chart" uri="{C3380CC4-5D6E-409C-BE32-E72D297353CC}">
              <c16:uniqueId val="{00000004-D28E-4742-B519-646BC9265E32}"/>
            </c:ext>
          </c:extLst>
        </c:ser>
        <c:dLbls>
          <c:showLegendKey val="0"/>
          <c:showVal val="0"/>
          <c:showCatName val="0"/>
          <c:showSerName val="0"/>
          <c:showPercent val="0"/>
          <c:showBubbleSize val="0"/>
        </c:dLbls>
        <c:marker val="1"/>
        <c:smooth val="0"/>
        <c:axId val="14925584"/>
        <c:axId val="6626960"/>
      </c:lineChart>
      <c:catAx>
        <c:axId val="14925584"/>
        <c:scaling>
          <c:orientation val="minMax"/>
        </c:scaling>
        <c:delete val="0"/>
        <c:axPos val="b"/>
        <c:numFmt formatCode="yyyy" sourceLinked="0"/>
        <c:majorTickMark val="none"/>
        <c:minorTickMark val="none"/>
        <c:tickLblPos val="low"/>
        <c:spPr>
          <a:noFill/>
          <a:ln w="12700" cap="flat" cmpd="sng" algn="ctr">
            <a:solidFill>
              <a:srgbClr val="898D8D"/>
            </a:solidFill>
            <a:round/>
          </a:ln>
          <a:effectLst/>
        </c:spPr>
        <c:txPr>
          <a:bodyPr rot="-60000000" vert="horz"/>
          <a:lstStyle/>
          <a:p>
            <a:pPr>
              <a:defRPr sz="1000"/>
            </a:pPr>
            <a:endParaRPr lang="en-US"/>
          </a:p>
        </c:txPr>
        <c:crossAx val="6626960"/>
        <c:crosses val="autoZero"/>
        <c:auto val="1"/>
        <c:lblAlgn val="ctr"/>
        <c:lblOffset val="100"/>
        <c:tickLblSkip val="2"/>
        <c:noMultiLvlLbl val="0"/>
      </c:catAx>
      <c:valAx>
        <c:axId val="6626960"/>
        <c:scaling>
          <c:orientation val="minMax"/>
        </c:scaling>
        <c:delete val="0"/>
        <c:axPos val="l"/>
        <c:majorGridlines>
          <c:spPr>
            <a:ln w="6350" cap="flat" cmpd="sng" algn="ctr">
              <a:solidFill>
                <a:srgbClr val="BFBFBF"/>
              </a:solidFill>
              <a:round/>
            </a:ln>
            <a:effectLst/>
          </c:spPr>
        </c:majorGridlines>
        <c:numFmt formatCode="0.0" sourceLinked="0"/>
        <c:majorTickMark val="none"/>
        <c:minorTickMark val="none"/>
        <c:tickLblPos val="nextTo"/>
        <c:spPr>
          <a:noFill/>
          <a:ln>
            <a:noFill/>
          </a:ln>
          <a:effectLst/>
        </c:spPr>
        <c:txPr>
          <a:bodyPr rot="-60000000" vert="horz"/>
          <a:lstStyle/>
          <a:p>
            <a:pPr>
              <a:defRPr sz="1000"/>
            </a:pPr>
            <a:endParaRPr lang="en-US"/>
          </a:p>
        </c:txPr>
        <c:crossAx val="14925584"/>
        <c:crosses val="autoZero"/>
        <c:crossBetween val="between"/>
      </c:valAx>
      <c:spPr>
        <a:noFill/>
      </c:spPr>
    </c:plotArea>
    <c:legend>
      <c:legendPos val="b"/>
      <c:layout>
        <c:manualLayout>
          <c:xMode val="edge"/>
          <c:yMode val="edge"/>
          <c:x val="3.3955473289115121E-2"/>
          <c:y val="0.81885845547126379"/>
          <c:w val="0.94776081032443826"/>
          <c:h val="0.15081983999796261"/>
        </c:manualLayout>
      </c:layout>
      <c:overlay val="0"/>
      <c:spPr>
        <a:noFill/>
        <a:ln>
          <a:noFill/>
        </a:ln>
        <a:effectLst/>
      </c:spPr>
      <c:txPr>
        <a:bodyPr rot="0" vert="horz"/>
        <a:lstStyle/>
        <a:p>
          <a:pPr>
            <a:defRPr sz="1050"/>
          </a:pPr>
          <a:endParaRPr lang="en-US"/>
        </a:p>
      </c:txPr>
    </c:legend>
    <c:plotVisOnly val="1"/>
    <c:dispBlanksAs val="gap"/>
    <c:showDLblsOverMax val="0"/>
    <c:extLst/>
  </c:chart>
  <c:spPr>
    <a:noFill/>
    <a:ln w="9525" cap="flat" cmpd="sng" algn="ctr">
      <a:noFill/>
      <a:round/>
    </a:ln>
    <a:effectLst/>
  </c:spPr>
  <c:txPr>
    <a:bodyPr/>
    <a:lstStyle/>
    <a:p>
      <a:pPr>
        <a:defRPr sz="1100">
          <a:solidFill>
            <a:sysClr val="windowText" lastClr="000000"/>
          </a:solidFill>
          <a:latin typeface="Sharp Sans Display No1 (Body)"/>
        </a:defRPr>
      </a:pPr>
      <a:endParaRPr lang="en-US"/>
    </a:p>
  </c:txPr>
  <c:externalData r:id="rId2">
    <c:autoUpdate val="0"/>
  </c:externalData>
  <c:userShapes r:id="rId3"/>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091326236325789E-2"/>
          <c:y val="9.9802804685463542E-2"/>
          <c:w val="0.91022090205394934"/>
          <c:h val="0.73636961906353848"/>
        </c:manualLayout>
      </c:layout>
      <c:lineChart>
        <c:grouping val="standard"/>
        <c:varyColors val="0"/>
        <c:ser>
          <c:idx val="0"/>
          <c:order val="0"/>
          <c:tx>
            <c:strRef>
              <c:f>'Mexico PMIs'!$G$6</c:f>
              <c:strCache>
                <c:ptCount val="1"/>
                <c:pt idx="0">
                  <c:v>Manufacturing</c:v>
                </c:pt>
              </c:strCache>
            </c:strRef>
          </c:tx>
          <c:spPr>
            <a:ln w="19050" cap="rnd">
              <a:solidFill>
                <a:srgbClr val="1C2939"/>
              </a:solidFill>
              <a:round/>
            </a:ln>
            <a:effectLst/>
          </c:spPr>
          <c:marker>
            <c:symbol val="none"/>
          </c:marker>
          <c:cat>
            <c:numRef>
              <c:f>'Mexico PMIs'!$F$67:$F$188</c:f>
              <c:numCache>
                <c:formatCode>mmm\-yy</c:formatCode>
                <c:ptCount val="12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numCache>
            </c:numRef>
          </c:cat>
          <c:val>
            <c:numRef>
              <c:f>'Mexico PMIs'!$G$67:$G$188</c:f>
              <c:numCache>
                <c:formatCode>0.0</c:formatCode>
                <c:ptCount val="122"/>
                <c:pt idx="0">
                  <c:v>49.699999999999996</c:v>
                </c:pt>
                <c:pt idx="1">
                  <c:v>51.566666666666663</c:v>
                </c:pt>
                <c:pt idx="2">
                  <c:v>52.099999999999994</c:v>
                </c:pt>
                <c:pt idx="3">
                  <c:v>53.733333333333327</c:v>
                </c:pt>
                <c:pt idx="4">
                  <c:v>52.300000000000004</c:v>
                </c:pt>
                <c:pt idx="5">
                  <c:v>51.800000000000004</c:v>
                </c:pt>
                <c:pt idx="6">
                  <c:v>50.833333333333336</c:v>
                </c:pt>
                <c:pt idx="7">
                  <c:v>50.133333333333333</c:v>
                </c:pt>
                <c:pt idx="8">
                  <c:v>49.800000000000004</c:v>
                </c:pt>
                <c:pt idx="9">
                  <c:v>47.79999999999999</c:v>
                </c:pt>
                <c:pt idx="10">
                  <c:v>47.266666666666673</c:v>
                </c:pt>
                <c:pt idx="11">
                  <c:v>46.266666666666659</c:v>
                </c:pt>
                <c:pt idx="12">
                  <c:v>47.666666666666664</c:v>
                </c:pt>
                <c:pt idx="13">
                  <c:v>48.29999999999999</c:v>
                </c:pt>
                <c:pt idx="14">
                  <c:v>48.233333333333327</c:v>
                </c:pt>
                <c:pt idx="15">
                  <c:v>45.033333333333331</c:v>
                </c:pt>
                <c:pt idx="16">
                  <c:v>41.5</c:v>
                </c:pt>
                <c:pt idx="17">
                  <c:v>42.133333333333333</c:v>
                </c:pt>
                <c:pt idx="18">
                  <c:v>46.566666666666663</c:v>
                </c:pt>
                <c:pt idx="19">
                  <c:v>51</c:v>
                </c:pt>
                <c:pt idx="20">
                  <c:v>52.699999999999996</c:v>
                </c:pt>
                <c:pt idx="21">
                  <c:v>53.4</c:v>
                </c:pt>
                <c:pt idx="22">
                  <c:v>54.366666666666667</c:v>
                </c:pt>
                <c:pt idx="23">
                  <c:v>54.833333333333336</c:v>
                </c:pt>
                <c:pt idx="24">
                  <c:v>54.066666666666663</c:v>
                </c:pt>
                <c:pt idx="25">
                  <c:v>52.866666666666667</c:v>
                </c:pt>
                <c:pt idx="26">
                  <c:v>52.833333333333336</c:v>
                </c:pt>
                <c:pt idx="27">
                  <c:v>52.533333333333331</c:v>
                </c:pt>
                <c:pt idx="28">
                  <c:v>54.733333333333341</c:v>
                </c:pt>
                <c:pt idx="29">
                  <c:v>54.866666666666667</c:v>
                </c:pt>
                <c:pt idx="30">
                  <c:v>55.033333333333331</c:v>
                </c:pt>
                <c:pt idx="31">
                  <c:v>52.866666666666667</c:v>
                </c:pt>
                <c:pt idx="32">
                  <c:v>51.300000000000004</c:v>
                </c:pt>
                <c:pt idx="33">
                  <c:v>51.033333333333331</c:v>
                </c:pt>
                <c:pt idx="34">
                  <c:v>51.099999999999994</c:v>
                </c:pt>
                <c:pt idx="35">
                  <c:v>52.433333333333337</c:v>
                </c:pt>
                <c:pt idx="36">
                  <c:v>52.300000000000004</c:v>
                </c:pt>
                <c:pt idx="37">
                  <c:v>52.699999999999996</c:v>
                </c:pt>
                <c:pt idx="38">
                  <c:v>52.699999999999996</c:v>
                </c:pt>
                <c:pt idx="39">
                  <c:v>53.4</c:v>
                </c:pt>
                <c:pt idx="40">
                  <c:v>53.133333333333333</c:v>
                </c:pt>
                <c:pt idx="41">
                  <c:v>52.466666666666669</c:v>
                </c:pt>
                <c:pt idx="42">
                  <c:v>51.766666666666673</c:v>
                </c:pt>
                <c:pt idx="43">
                  <c:v>51.733333333333327</c:v>
                </c:pt>
                <c:pt idx="44">
                  <c:v>51.733333333333327</c:v>
                </c:pt>
                <c:pt idx="45">
                  <c:v>51.699999999999996</c:v>
                </c:pt>
                <c:pt idx="46">
                  <c:v>51.4</c:v>
                </c:pt>
                <c:pt idx="47">
                  <c:v>51.199999999999996</c:v>
                </c:pt>
                <c:pt idx="48">
                  <c:v>51.133333333333333</c:v>
                </c:pt>
                <c:pt idx="49">
                  <c:v>51.6</c:v>
                </c:pt>
                <c:pt idx="50">
                  <c:v>51.233333333333327</c:v>
                </c:pt>
                <c:pt idx="51">
                  <c:v>51.666666666666664</c:v>
                </c:pt>
                <c:pt idx="52">
                  <c:v>50.966666666666661</c:v>
                </c:pt>
                <c:pt idx="53">
                  <c:v>51.099999999999994</c:v>
                </c:pt>
                <c:pt idx="54">
                  <c:v>50.9</c:v>
                </c:pt>
                <c:pt idx="55">
                  <c:v>51.166666666666664</c:v>
                </c:pt>
                <c:pt idx="56">
                  <c:v>51.733333333333327</c:v>
                </c:pt>
                <c:pt idx="57">
                  <c:v>51.333333333333336</c:v>
                </c:pt>
                <c:pt idx="58">
                  <c:v>51.800000000000004</c:v>
                </c:pt>
                <c:pt idx="59">
                  <c:v>51.199999999999996</c:v>
                </c:pt>
                <c:pt idx="60">
                  <c:v>52.166666666666664</c:v>
                </c:pt>
                <c:pt idx="61">
                  <c:v>51.300000000000004</c:v>
                </c:pt>
                <c:pt idx="62">
                  <c:v>51.1</c:v>
                </c:pt>
                <c:pt idx="63">
                  <c:v>49.666666666666664</c:v>
                </c:pt>
                <c:pt idx="64">
                  <c:v>49.866666666666667</c:v>
                </c:pt>
                <c:pt idx="65">
                  <c:v>50.266666666666673</c:v>
                </c:pt>
                <c:pt idx="66">
                  <c:v>49.866666666666667</c:v>
                </c:pt>
                <c:pt idx="67">
                  <c:v>49.866666666666667</c:v>
                </c:pt>
                <c:pt idx="68">
                  <c:v>49.433333333333337</c:v>
                </c:pt>
                <c:pt idx="69">
                  <c:v>50</c:v>
                </c:pt>
                <c:pt idx="70">
                  <c:v>49.300000000000004</c:v>
                </c:pt>
                <c:pt idx="71">
                  <c:v>48.699999999999996</c:v>
                </c:pt>
                <c:pt idx="72">
                  <c:v>48.5</c:v>
                </c:pt>
                <c:pt idx="73">
                  <c:v>48.766666666666673</c:v>
                </c:pt>
                <c:pt idx="74">
                  <c:v>49.1</c:v>
                </c:pt>
              </c:numCache>
            </c:numRef>
          </c:val>
          <c:smooth val="0"/>
          <c:extLst>
            <c:ext xmlns:c16="http://schemas.microsoft.com/office/drawing/2014/chart" uri="{C3380CC4-5D6E-409C-BE32-E72D297353CC}">
              <c16:uniqueId val="{00000000-8CEE-4F98-9FB4-219F82D4CE42}"/>
            </c:ext>
          </c:extLst>
        </c:ser>
        <c:ser>
          <c:idx val="1"/>
          <c:order val="1"/>
          <c:tx>
            <c:strRef>
              <c:f>'Mexico PMIs'!$H$6</c:f>
              <c:strCache>
                <c:ptCount val="1"/>
                <c:pt idx="0">
                  <c:v>Non-Manufacturing</c:v>
                </c:pt>
              </c:strCache>
            </c:strRef>
          </c:tx>
          <c:spPr>
            <a:ln w="19050" cap="rnd">
              <a:solidFill>
                <a:srgbClr val="0057B7"/>
              </a:solidFill>
              <a:round/>
            </a:ln>
            <a:effectLst/>
          </c:spPr>
          <c:marker>
            <c:symbol val="none"/>
          </c:marker>
          <c:cat>
            <c:numRef>
              <c:f>'Mexico PMIs'!$F$67:$F$188</c:f>
              <c:numCache>
                <c:formatCode>mmm\-yy</c:formatCode>
                <c:ptCount val="12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numCache>
            </c:numRef>
          </c:cat>
          <c:val>
            <c:numRef>
              <c:f>'Mexico PMIs'!$H$67:$H$188</c:f>
              <c:numCache>
                <c:formatCode>0.0</c:formatCode>
                <c:ptCount val="122"/>
                <c:pt idx="0">
                  <c:v>51.466666666666661</c:v>
                </c:pt>
                <c:pt idx="1">
                  <c:v>51.9</c:v>
                </c:pt>
                <c:pt idx="2">
                  <c:v>51.900000000000006</c:v>
                </c:pt>
                <c:pt idx="3">
                  <c:v>51.733333333333327</c:v>
                </c:pt>
                <c:pt idx="4">
                  <c:v>51.066666666666663</c:v>
                </c:pt>
                <c:pt idx="5">
                  <c:v>50.300000000000004</c:v>
                </c:pt>
                <c:pt idx="6">
                  <c:v>49.266666666666673</c:v>
                </c:pt>
                <c:pt idx="7">
                  <c:v>49.699999999999996</c:v>
                </c:pt>
                <c:pt idx="8">
                  <c:v>50.1</c:v>
                </c:pt>
                <c:pt idx="9">
                  <c:v>51</c:v>
                </c:pt>
                <c:pt idx="10">
                  <c:v>51.033333333333331</c:v>
                </c:pt>
                <c:pt idx="11">
                  <c:v>50.800000000000004</c:v>
                </c:pt>
                <c:pt idx="12">
                  <c:v>50.833333333333336</c:v>
                </c:pt>
                <c:pt idx="13">
                  <c:v>50.1</c:v>
                </c:pt>
                <c:pt idx="14">
                  <c:v>46.733333333333327</c:v>
                </c:pt>
                <c:pt idx="15">
                  <c:v>42.300000000000004</c:v>
                </c:pt>
                <c:pt idx="16">
                  <c:v>38.466666666666661</c:v>
                </c:pt>
                <c:pt idx="17">
                  <c:v>39.733333333333334</c:v>
                </c:pt>
                <c:pt idx="18">
                  <c:v>42.866666666666667</c:v>
                </c:pt>
                <c:pt idx="19">
                  <c:v>46.566666666666663</c:v>
                </c:pt>
                <c:pt idx="20">
                  <c:v>48.833333333333336</c:v>
                </c:pt>
                <c:pt idx="21">
                  <c:v>49.833333333333336</c:v>
                </c:pt>
                <c:pt idx="22">
                  <c:v>50.1</c:v>
                </c:pt>
                <c:pt idx="23">
                  <c:v>49.633333333333333</c:v>
                </c:pt>
                <c:pt idx="24">
                  <c:v>49.6</c:v>
                </c:pt>
                <c:pt idx="25">
                  <c:v>49.933333333333337</c:v>
                </c:pt>
                <c:pt idx="26">
                  <c:v>50.366666666666667</c:v>
                </c:pt>
                <c:pt idx="27">
                  <c:v>51.166666666666664</c:v>
                </c:pt>
                <c:pt idx="28">
                  <c:v>52.266666666666673</c:v>
                </c:pt>
                <c:pt idx="29">
                  <c:v>53.266666666666673</c:v>
                </c:pt>
                <c:pt idx="30">
                  <c:v>53.666666666666664</c:v>
                </c:pt>
                <c:pt idx="31">
                  <c:v>51.9</c:v>
                </c:pt>
                <c:pt idx="32">
                  <c:v>51.433333333333337</c:v>
                </c:pt>
                <c:pt idx="33">
                  <c:v>51.333333333333336</c:v>
                </c:pt>
                <c:pt idx="34">
                  <c:v>52.133333333333333</c:v>
                </c:pt>
                <c:pt idx="35">
                  <c:v>52.433333333333337</c:v>
                </c:pt>
                <c:pt idx="36">
                  <c:v>51.866666666666667</c:v>
                </c:pt>
                <c:pt idx="37">
                  <c:v>52.533333333333331</c:v>
                </c:pt>
                <c:pt idx="38">
                  <c:v>52.966666666666661</c:v>
                </c:pt>
                <c:pt idx="39">
                  <c:v>53.933333333333337</c:v>
                </c:pt>
                <c:pt idx="40">
                  <c:v>54</c:v>
                </c:pt>
                <c:pt idx="41">
                  <c:v>53.733333333333327</c:v>
                </c:pt>
                <c:pt idx="42">
                  <c:v>53.333333333333336</c:v>
                </c:pt>
                <c:pt idx="43">
                  <c:v>53.6</c:v>
                </c:pt>
                <c:pt idx="44">
                  <c:v>53.5</c:v>
                </c:pt>
                <c:pt idx="45">
                  <c:v>53.333333333333336</c:v>
                </c:pt>
                <c:pt idx="46">
                  <c:v>53.533333333333339</c:v>
                </c:pt>
                <c:pt idx="47">
                  <c:v>53.966666666666669</c:v>
                </c:pt>
                <c:pt idx="48">
                  <c:v>54.633333333333333</c:v>
                </c:pt>
                <c:pt idx="49">
                  <c:v>54.266666666666673</c:v>
                </c:pt>
                <c:pt idx="50">
                  <c:v>54.233333333333341</c:v>
                </c:pt>
                <c:pt idx="51">
                  <c:v>53.1</c:v>
                </c:pt>
                <c:pt idx="52">
                  <c:v>52.9</c:v>
                </c:pt>
                <c:pt idx="53">
                  <c:v>52.4</c:v>
                </c:pt>
                <c:pt idx="54">
                  <c:v>53.033333333333339</c:v>
                </c:pt>
                <c:pt idx="55">
                  <c:v>53</c:v>
                </c:pt>
                <c:pt idx="56">
                  <c:v>53.366666666666667</c:v>
                </c:pt>
                <c:pt idx="57">
                  <c:v>53.6</c:v>
                </c:pt>
                <c:pt idx="58">
                  <c:v>53.866666666666674</c:v>
                </c:pt>
                <c:pt idx="59">
                  <c:v>53.666666666666664</c:v>
                </c:pt>
                <c:pt idx="60">
                  <c:v>53.166666666666664</c:v>
                </c:pt>
                <c:pt idx="61">
                  <c:v>53.266666666666673</c:v>
                </c:pt>
                <c:pt idx="62">
                  <c:v>53.166666666666664</c:v>
                </c:pt>
                <c:pt idx="63">
                  <c:v>52.233333333333327</c:v>
                </c:pt>
                <c:pt idx="64">
                  <c:v>51.133333333333333</c:v>
                </c:pt>
                <c:pt idx="65">
                  <c:v>50.70000000000001</c:v>
                </c:pt>
                <c:pt idx="66">
                  <c:v>51.433333333333337</c:v>
                </c:pt>
                <c:pt idx="67">
                  <c:v>51.29999999999999</c:v>
                </c:pt>
                <c:pt idx="68">
                  <c:v>50.6</c:v>
                </c:pt>
                <c:pt idx="69">
                  <c:v>49.9</c:v>
                </c:pt>
                <c:pt idx="70">
                  <c:v>50.433333333333337</c:v>
                </c:pt>
                <c:pt idx="71">
                  <c:v>50.29999999999999</c:v>
                </c:pt>
                <c:pt idx="72">
                  <c:v>50.133333333333326</c:v>
                </c:pt>
                <c:pt idx="73">
                  <c:v>48.833333333333336</c:v>
                </c:pt>
                <c:pt idx="74">
                  <c:v>48.1</c:v>
                </c:pt>
              </c:numCache>
            </c:numRef>
          </c:val>
          <c:smooth val="0"/>
          <c:extLst>
            <c:ext xmlns:c16="http://schemas.microsoft.com/office/drawing/2014/chart" uri="{C3380CC4-5D6E-409C-BE32-E72D297353CC}">
              <c16:uniqueId val="{00000001-8CEE-4F98-9FB4-219F82D4CE42}"/>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mmm\-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Body)"/>
                <a:ea typeface="+mn-ea"/>
                <a:cs typeface="+mn-cs"/>
              </a:defRPr>
            </a:pPr>
            <a:endParaRPr lang="en-US"/>
          </a:p>
        </c:txPr>
        <c:crossAx val="6626960"/>
        <c:crossesAt val="50"/>
        <c:auto val="1"/>
        <c:lblOffset val="100"/>
        <c:baseTimeUnit val="months"/>
        <c:majorUnit val="12"/>
        <c:majorTimeUnit val="months"/>
      </c:dateAx>
      <c:valAx>
        <c:axId val="6626960"/>
        <c:scaling>
          <c:orientation val="minMax"/>
          <c:min val="46"/>
        </c:scaling>
        <c:delete val="0"/>
        <c:axPos val="l"/>
        <c:majorGridlines>
          <c:spPr>
            <a:ln w="6350"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harp Sans Display No1 (Body)"/>
                <a:ea typeface="+mn-ea"/>
                <a:cs typeface="+mn-cs"/>
              </a:defRPr>
            </a:pPr>
            <a:endParaRPr lang="en-US"/>
          </a:p>
        </c:txPr>
        <c:crossAx val="14925584"/>
        <c:crosses val="autoZero"/>
        <c:crossBetween val="between"/>
      </c:valAx>
      <c:spPr>
        <a:noFill/>
        <a:ln>
          <a:noFill/>
        </a:ln>
        <a:effectLst/>
      </c:spPr>
    </c:plotArea>
    <c:legend>
      <c:legendPos val="b"/>
      <c:layout>
        <c:manualLayout>
          <c:xMode val="edge"/>
          <c:yMode val="edge"/>
          <c:x val="5.6679628980649849E-2"/>
          <c:y val="0.9479735171485113"/>
          <c:w val="0.92698686262693852"/>
          <c:h val="5.2026482851488677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Sharp Sans Display No1 (Body)"/>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solidFill>
            <a:sysClr val="windowText" lastClr="000000"/>
          </a:solidFill>
          <a:latin typeface="Sharp Sans Display No1 (Body)"/>
        </a:defRPr>
      </a:pPr>
      <a:endParaRPr lang="en-US"/>
    </a:p>
  </c:txPr>
  <c:externalData r:id="rId4">
    <c:autoUpdate val="0"/>
  </c:externalData>
  <c:userShapes r:id="rId5"/>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240180672646743E-2"/>
          <c:y val="6.3706255144690679E-2"/>
          <c:w val="0.8975868320596686"/>
          <c:h val="0.61873489416065475"/>
        </c:manualLayout>
      </c:layout>
      <c:areaChart>
        <c:grouping val="stacked"/>
        <c:varyColors val="0"/>
        <c:ser>
          <c:idx val="2"/>
          <c:order val="2"/>
          <c:tx>
            <c:strRef>
              <c:f>'Mexico CPI &amp; Policy Rate'!$EE$30</c:f>
              <c:strCache>
                <c:ptCount val="1"/>
                <c:pt idx="0">
                  <c:v>Banxico Inflation Target Band (3% +/- 1ppt)</c:v>
                </c:pt>
              </c:strCache>
            </c:strRef>
          </c:tx>
          <c:spPr>
            <a:noFill/>
            <a:ln w="19050">
              <a:noFill/>
            </a:ln>
            <a:effectLst/>
          </c:spPr>
          <c:cat>
            <c:numRef>
              <c:f>'Mexico CPI &amp; Policy Rate'!$EB$31:$EB$190</c:f>
              <c:numCache>
                <c:formatCode>mmm\-yy</c:formatCode>
                <c:ptCount val="160"/>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numCache>
            </c:numRef>
          </c:cat>
          <c:val>
            <c:numRef>
              <c:f>'Mexico CPI &amp; Policy Rate'!$EE$31:$EE$190</c:f>
              <c:numCache>
                <c:formatCode>General</c:formatCode>
                <c:ptCount val="160"/>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2</c:v>
                </c:pt>
                <c:pt idx="85">
                  <c:v>2</c:v>
                </c:pt>
                <c:pt idx="86">
                  <c:v>2</c:v>
                </c:pt>
                <c:pt idx="87">
                  <c:v>2</c:v>
                </c:pt>
                <c:pt idx="88">
                  <c:v>2</c:v>
                </c:pt>
                <c:pt idx="89">
                  <c:v>2</c:v>
                </c:pt>
                <c:pt idx="90">
                  <c:v>2</c:v>
                </c:pt>
                <c:pt idx="91">
                  <c:v>2</c:v>
                </c:pt>
                <c:pt idx="92">
                  <c:v>2</c:v>
                </c:pt>
                <c:pt idx="93">
                  <c:v>2</c:v>
                </c:pt>
                <c:pt idx="94">
                  <c:v>2</c:v>
                </c:pt>
                <c:pt idx="95">
                  <c:v>2</c:v>
                </c:pt>
                <c:pt idx="96">
                  <c:v>2</c:v>
                </c:pt>
                <c:pt idx="97">
                  <c:v>2</c:v>
                </c:pt>
                <c:pt idx="98">
                  <c:v>2</c:v>
                </c:pt>
                <c:pt idx="99">
                  <c:v>2</c:v>
                </c:pt>
                <c:pt idx="100">
                  <c:v>2</c:v>
                </c:pt>
                <c:pt idx="101">
                  <c:v>2</c:v>
                </c:pt>
                <c:pt idx="102">
                  <c:v>2</c:v>
                </c:pt>
                <c:pt idx="103">
                  <c:v>2</c:v>
                </c:pt>
                <c:pt idx="104">
                  <c:v>2</c:v>
                </c:pt>
                <c:pt idx="105">
                  <c:v>2</c:v>
                </c:pt>
                <c:pt idx="106">
                  <c:v>2</c:v>
                </c:pt>
                <c:pt idx="107">
                  <c:v>2</c:v>
                </c:pt>
                <c:pt idx="108">
                  <c:v>2</c:v>
                </c:pt>
                <c:pt idx="109">
                  <c:v>2</c:v>
                </c:pt>
                <c:pt idx="110">
                  <c:v>2</c:v>
                </c:pt>
                <c:pt idx="111">
                  <c:v>2</c:v>
                </c:pt>
              </c:numCache>
            </c:numRef>
          </c:val>
          <c:extLst>
            <c:ext xmlns:c16="http://schemas.microsoft.com/office/drawing/2014/chart" uri="{C3380CC4-5D6E-409C-BE32-E72D297353CC}">
              <c16:uniqueId val="{00000000-E928-4DAA-B45D-BF66EEAC748A}"/>
            </c:ext>
          </c:extLst>
        </c:ser>
        <c:ser>
          <c:idx val="3"/>
          <c:order val="3"/>
          <c:tx>
            <c:strRef>
              <c:f>'Mexico CPI &amp; Policy Rate'!$EF$30</c:f>
              <c:strCache>
                <c:ptCount val="1"/>
                <c:pt idx="0">
                  <c:v>Banxico Inflation Target Band (3% +/- 1ppt)</c:v>
                </c:pt>
              </c:strCache>
            </c:strRef>
          </c:tx>
          <c:spPr>
            <a:solidFill>
              <a:srgbClr val="BFBFBF">
                <a:alpha val="50000"/>
              </a:srgbClr>
            </a:solidFill>
            <a:ln w="19050">
              <a:noFill/>
            </a:ln>
            <a:effectLst/>
          </c:spPr>
          <c:cat>
            <c:numRef>
              <c:f>'Mexico CPI &amp; Policy Rate'!$EB$31:$EB$190</c:f>
              <c:numCache>
                <c:formatCode>mmm\-yy</c:formatCode>
                <c:ptCount val="160"/>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numCache>
            </c:numRef>
          </c:cat>
          <c:val>
            <c:numRef>
              <c:f>'Mexico CPI &amp; Policy Rate'!$EF$31:$EF$190</c:f>
              <c:numCache>
                <c:formatCode>General</c:formatCode>
                <c:ptCount val="160"/>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c:v>2</c:v>
                </c:pt>
                <c:pt idx="64">
                  <c:v>2</c:v>
                </c:pt>
                <c:pt idx="65">
                  <c:v>2</c:v>
                </c:pt>
                <c:pt idx="66">
                  <c:v>2</c:v>
                </c:pt>
                <c:pt idx="67">
                  <c:v>2</c:v>
                </c:pt>
                <c:pt idx="68">
                  <c:v>2</c:v>
                </c:pt>
                <c:pt idx="69">
                  <c:v>2</c:v>
                </c:pt>
                <c:pt idx="70">
                  <c:v>2</c:v>
                </c:pt>
                <c:pt idx="71">
                  <c:v>2</c:v>
                </c:pt>
                <c:pt idx="72">
                  <c:v>2</c:v>
                </c:pt>
                <c:pt idx="73">
                  <c:v>2</c:v>
                </c:pt>
                <c:pt idx="74">
                  <c:v>2</c:v>
                </c:pt>
                <c:pt idx="75">
                  <c:v>2</c:v>
                </c:pt>
                <c:pt idx="76">
                  <c:v>2</c:v>
                </c:pt>
                <c:pt idx="77">
                  <c:v>2</c:v>
                </c:pt>
                <c:pt idx="78">
                  <c:v>2</c:v>
                </c:pt>
                <c:pt idx="79">
                  <c:v>2</c:v>
                </c:pt>
                <c:pt idx="80">
                  <c:v>2</c:v>
                </c:pt>
                <c:pt idx="81">
                  <c:v>2</c:v>
                </c:pt>
                <c:pt idx="82">
                  <c:v>2</c:v>
                </c:pt>
                <c:pt idx="83">
                  <c:v>2</c:v>
                </c:pt>
                <c:pt idx="84">
                  <c:v>2</c:v>
                </c:pt>
                <c:pt idx="85">
                  <c:v>2</c:v>
                </c:pt>
                <c:pt idx="86">
                  <c:v>2</c:v>
                </c:pt>
                <c:pt idx="87">
                  <c:v>2</c:v>
                </c:pt>
                <c:pt idx="88">
                  <c:v>2</c:v>
                </c:pt>
                <c:pt idx="89">
                  <c:v>2</c:v>
                </c:pt>
                <c:pt idx="90">
                  <c:v>2</c:v>
                </c:pt>
                <c:pt idx="91">
                  <c:v>2</c:v>
                </c:pt>
                <c:pt idx="92">
                  <c:v>2</c:v>
                </c:pt>
                <c:pt idx="93">
                  <c:v>2</c:v>
                </c:pt>
                <c:pt idx="94">
                  <c:v>2</c:v>
                </c:pt>
                <c:pt idx="95">
                  <c:v>2</c:v>
                </c:pt>
                <c:pt idx="96">
                  <c:v>2</c:v>
                </c:pt>
                <c:pt idx="97">
                  <c:v>2</c:v>
                </c:pt>
                <c:pt idx="98">
                  <c:v>2</c:v>
                </c:pt>
                <c:pt idx="99">
                  <c:v>2</c:v>
                </c:pt>
                <c:pt idx="100">
                  <c:v>2</c:v>
                </c:pt>
                <c:pt idx="101">
                  <c:v>2</c:v>
                </c:pt>
                <c:pt idx="102">
                  <c:v>2</c:v>
                </c:pt>
                <c:pt idx="103">
                  <c:v>2</c:v>
                </c:pt>
                <c:pt idx="104">
                  <c:v>2</c:v>
                </c:pt>
                <c:pt idx="105">
                  <c:v>2</c:v>
                </c:pt>
                <c:pt idx="106">
                  <c:v>2</c:v>
                </c:pt>
                <c:pt idx="107">
                  <c:v>2</c:v>
                </c:pt>
                <c:pt idx="108">
                  <c:v>2</c:v>
                </c:pt>
                <c:pt idx="109">
                  <c:v>2</c:v>
                </c:pt>
                <c:pt idx="110">
                  <c:v>2</c:v>
                </c:pt>
                <c:pt idx="111">
                  <c:v>2</c:v>
                </c:pt>
              </c:numCache>
            </c:numRef>
          </c:val>
          <c:extLst>
            <c:ext xmlns:c16="http://schemas.microsoft.com/office/drawing/2014/chart" uri="{C3380CC4-5D6E-409C-BE32-E72D297353CC}">
              <c16:uniqueId val="{00000001-E928-4DAA-B45D-BF66EEAC748A}"/>
            </c:ext>
          </c:extLst>
        </c:ser>
        <c:dLbls>
          <c:showLegendKey val="0"/>
          <c:showVal val="0"/>
          <c:showCatName val="0"/>
          <c:showSerName val="0"/>
          <c:showPercent val="0"/>
          <c:showBubbleSize val="0"/>
        </c:dLbls>
        <c:axId val="14925584"/>
        <c:axId val="6626960"/>
      </c:areaChart>
      <c:lineChart>
        <c:grouping val="standard"/>
        <c:varyColors val="0"/>
        <c:ser>
          <c:idx val="0"/>
          <c:order val="0"/>
          <c:tx>
            <c:strRef>
              <c:f>'Mexico CPI &amp; Policy Rate'!$EC$30</c:f>
              <c:strCache>
                <c:ptCount val="1"/>
                <c:pt idx="0">
                  <c:v>Headline % y/y</c:v>
                </c:pt>
              </c:strCache>
            </c:strRef>
          </c:tx>
          <c:spPr>
            <a:ln w="19050" cap="rnd">
              <a:solidFill>
                <a:srgbClr val="1C2939"/>
              </a:solidFill>
              <a:round/>
            </a:ln>
            <a:effectLst/>
          </c:spPr>
          <c:marker>
            <c:symbol val="none"/>
          </c:marker>
          <c:cat>
            <c:numRef>
              <c:f>'Mexico CPI &amp; Policy Rate'!$EB$31:$EB$190</c:f>
              <c:numCache>
                <c:formatCode>mmm\-yy</c:formatCode>
                <c:ptCount val="160"/>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numCache>
            </c:numRef>
          </c:cat>
          <c:val>
            <c:numRef>
              <c:f>'Mexico CPI &amp; Policy Rate'!$EC$31:$EC$190</c:f>
              <c:numCache>
                <c:formatCode>0.00</c:formatCode>
                <c:ptCount val="160"/>
                <c:pt idx="0">
                  <c:v>2.613129820767043</c:v>
                </c:pt>
                <c:pt idx="1">
                  <c:v>2.8672455239391561</c:v>
                </c:pt>
                <c:pt idx="2">
                  <c:v>2.6010290914028897</c:v>
                </c:pt>
                <c:pt idx="3">
                  <c:v>2.5416515071427006</c:v>
                </c:pt>
                <c:pt idx="4">
                  <c:v>2.5966051646938992</c:v>
                </c:pt>
                <c:pt idx="5">
                  <c:v>2.5379650132987979</c:v>
                </c:pt>
                <c:pt idx="6">
                  <c:v>2.6548358107674459</c:v>
                </c:pt>
                <c:pt idx="7">
                  <c:v>2.7273694336510532</c:v>
                </c:pt>
                <c:pt idx="8">
                  <c:v>2.9689216477270137</c:v>
                </c:pt>
                <c:pt idx="9">
                  <c:v>3.0636967299631808</c:v>
                </c:pt>
                <c:pt idx="10">
                  <c:v>3.3052753832362591</c:v>
                </c:pt>
                <c:pt idx="11">
                  <c:v>3.3602555060934214</c:v>
                </c:pt>
                <c:pt idx="12">
                  <c:v>4.7182792908093418</c:v>
                </c:pt>
                <c:pt idx="13">
                  <c:v>4.8642314692496411</c:v>
                </c:pt>
                <c:pt idx="14">
                  <c:v>5.3525747970192414</c:v>
                </c:pt>
                <c:pt idx="15">
                  <c:v>5.8171074462233321</c:v>
                </c:pt>
                <c:pt idx="16">
                  <c:v>6.1640381235878454</c:v>
                </c:pt>
                <c:pt idx="17">
                  <c:v>6.3136447091487193</c:v>
                </c:pt>
                <c:pt idx="18">
                  <c:v>6.4381415613983943</c:v>
                </c:pt>
                <c:pt idx="19">
                  <c:v>6.6635637957316352</c:v>
                </c:pt>
                <c:pt idx="20">
                  <c:v>6.3478818075272088</c:v>
                </c:pt>
                <c:pt idx="21">
                  <c:v>6.3715126141011336</c:v>
                </c:pt>
                <c:pt idx="22">
                  <c:v>6.6345910357052436</c:v>
                </c:pt>
                <c:pt idx="23">
                  <c:v>6.7731070524451651</c:v>
                </c:pt>
                <c:pt idx="24">
                  <c:v>5.5458159328831451</c:v>
                </c:pt>
                <c:pt idx="25">
                  <c:v>5.3392221344142232</c:v>
                </c:pt>
                <c:pt idx="26">
                  <c:v>5.0354456438544171</c:v>
                </c:pt>
                <c:pt idx="27">
                  <c:v>4.5507697790674495</c:v>
                </c:pt>
                <c:pt idx="28">
                  <c:v>4.5062839467725233</c:v>
                </c:pt>
                <c:pt idx="29">
                  <c:v>4.6469384058734011</c:v>
                </c:pt>
                <c:pt idx="30">
                  <c:v>4.811445752166061</c:v>
                </c:pt>
                <c:pt idx="31">
                  <c:v>4.9044927751065313</c:v>
                </c:pt>
                <c:pt idx="32">
                  <c:v>5.0195902948690554</c:v>
                </c:pt>
                <c:pt idx="33">
                  <c:v>4.9036022349927499</c:v>
                </c:pt>
                <c:pt idx="34">
                  <c:v>4.7165060310025435</c:v>
                </c:pt>
                <c:pt idx="35">
                  <c:v>4.8305280499506873</c:v>
                </c:pt>
                <c:pt idx="36">
                  <c:v>4.3656055468394168</c:v>
                </c:pt>
                <c:pt idx="37">
                  <c:v>3.940248902405318</c:v>
                </c:pt>
                <c:pt idx="38">
                  <c:v>4.0041329873095606</c:v>
                </c:pt>
                <c:pt idx="39">
                  <c:v>4.4135029267367916</c:v>
                </c:pt>
                <c:pt idx="40">
                  <c:v>4.2819723599689281</c:v>
                </c:pt>
                <c:pt idx="41">
                  <c:v>3.9471102322983946</c:v>
                </c:pt>
                <c:pt idx="42">
                  <c:v>3.7813372355471149</c:v>
                </c:pt>
                <c:pt idx="43">
                  <c:v>3.1624407913067678</c:v>
                </c:pt>
                <c:pt idx="44">
                  <c:v>2.9975128075547151</c:v>
                </c:pt>
                <c:pt idx="45">
                  <c:v>3.0195189274447971</c:v>
                </c:pt>
                <c:pt idx="46">
                  <c:v>2.9744973265691197</c:v>
                </c:pt>
                <c:pt idx="47">
                  <c:v>2.8285769753445948</c:v>
                </c:pt>
                <c:pt idx="48">
                  <c:v>3.2383520192419586</c:v>
                </c:pt>
                <c:pt idx="49">
                  <c:v>3.6961941811620243</c:v>
                </c:pt>
                <c:pt idx="50">
                  <c:v>3.2490625845606664</c:v>
                </c:pt>
                <c:pt idx="51">
                  <c:v>2.1481488636253774</c:v>
                </c:pt>
                <c:pt idx="52">
                  <c:v>2.8372710276752606</c:v>
                </c:pt>
                <c:pt idx="53">
                  <c:v>3.3340109778410136</c:v>
                </c:pt>
                <c:pt idx="54">
                  <c:v>3.6234050556000321</c:v>
                </c:pt>
                <c:pt idx="55">
                  <c:v>4.0484228802932405</c:v>
                </c:pt>
                <c:pt idx="56">
                  <c:v>4.01377691404823</c:v>
                </c:pt>
                <c:pt idx="57">
                  <c:v>4.0869640106025678</c:v>
                </c:pt>
                <c:pt idx="58">
                  <c:v>3.33187781216182</c:v>
                </c:pt>
                <c:pt idx="59">
                  <c:v>3.1500745747352155</c:v>
                </c:pt>
                <c:pt idx="60">
                  <c:v>3.5350925812845748</c:v>
                </c:pt>
                <c:pt idx="61">
                  <c:v>3.7590397515179306</c:v>
                </c:pt>
                <c:pt idx="62">
                  <c:v>4.6668788258859246</c:v>
                </c:pt>
                <c:pt idx="63">
                  <c:v>6.0848186846957617</c:v>
                </c:pt>
                <c:pt idx="64">
                  <c:v>5.8938226484052585</c:v>
                </c:pt>
                <c:pt idx="65">
                  <c:v>5.8786056228511523</c:v>
                </c:pt>
                <c:pt idx="66">
                  <c:v>5.8058151222962646</c:v>
                </c:pt>
                <c:pt idx="67">
                  <c:v>5.5920717179489525</c:v>
                </c:pt>
                <c:pt idx="68">
                  <c:v>6.0001479919344352</c:v>
                </c:pt>
                <c:pt idx="69">
                  <c:v>6.2395425377388039</c:v>
                </c:pt>
                <c:pt idx="70">
                  <c:v>7.3748805761740339</c:v>
                </c:pt>
                <c:pt idx="71">
                  <c:v>7.3551079426380337</c:v>
                </c:pt>
                <c:pt idx="72">
                  <c:v>7.070138825877871</c:v>
                </c:pt>
                <c:pt idx="73">
                  <c:v>7.2799733109722542</c:v>
                </c:pt>
                <c:pt idx="74">
                  <c:v>7.4536772070396413</c:v>
                </c:pt>
                <c:pt idx="75">
                  <c:v>7.6825028968713793</c:v>
                </c:pt>
                <c:pt idx="76">
                  <c:v>7.6526209982298452</c:v>
                </c:pt>
                <c:pt idx="77">
                  <c:v>7.9863384593604518</c:v>
                </c:pt>
                <c:pt idx="78">
                  <c:v>8.150806636054952</c:v>
                </c:pt>
                <c:pt idx="79">
                  <c:v>8.6954231380433509</c:v>
                </c:pt>
                <c:pt idx="80">
                  <c:v>8.6997495658851136</c:v>
                </c:pt>
                <c:pt idx="81">
                  <c:v>8.4068154481182997</c:v>
                </c:pt>
                <c:pt idx="82">
                  <c:v>7.7966188699907599</c:v>
                </c:pt>
                <c:pt idx="83">
                  <c:v>7.8170286766460828</c:v>
                </c:pt>
                <c:pt idx="84">
                  <c:v>7.9100354231284236</c:v>
                </c:pt>
                <c:pt idx="85">
                  <c:v>7.6188635160235645</c:v>
                </c:pt>
                <c:pt idx="86">
                  <c:v>6.8492580663953628</c:v>
                </c:pt>
                <c:pt idx="87">
                  <c:v>6.252845400591017</c:v>
                </c:pt>
                <c:pt idx="88">
                  <c:v>5.8353026722414079</c:v>
                </c:pt>
                <c:pt idx="89">
                  <c:v>5.0555537347186279</c:v>
                </c:pt>
                <c:pt idx="90">
                  <c:v>4.785763086833458</c:v>
                </c:pt>
                <c:pt idx="91">
                  <c:v>4.6380136184098859</c:v>
                </c:pt>
                <c:pt idx="92">
                  <c:v>4.4544878021369394</c:v>
                </c:pt>
                <c:pt idx="93">
                  <c:v>4.2570005428015047</c:v>
                </c:pt>
                <c:pt idx="94">
                  <c:v>4.3239124741065211</c:v>
                </c:pt>
                <c:pt idx="95">
                  <c:v>4.6608896408861593</c:v>
                </c:pt>
                <c:pt idx="96">
                  <c:v>4.883929132374198</c:v>
                </c:pt>
                <c:pt idx="97">
                  <c:v>4.4007622260750194</c:v>
                </c:pt>
                <c:pt idx="98">
                  <c:v>4.4209394885854607</c:v>
                </c:pt>
                <c:pt idx="99">
                  <c:v>4.6532100371602514</c:v>
                </c:pt>
                <c:pt idx="100">
                  <c:v>4.6867680584616229</c:v>
                </c:pt>
                <c:pt idx="101">
                  <c:v>4.9760556569485361</c:v>
                </c:pt>
                <c:pt idx="102">
                  <c:v>5.5661636860407295</c:v>
                </c:pt>
                <c:pt idx="103">
                  <c:v>4.9928596240688705</c:v>
                </c:pt>
                <c:pt idx="104">
                  <c:v>4.580387334767912</c:v>
                </c:pt>
                <c:pt idx="105">
                  <c:v>4.7615401695135811</c:v>
                </c:pt>
                <c:pt idx="106">
                  <c:v>4.5486705466164654</c:v>
                </c:pt>
                <c:pt idx="107">
                  <c:v>4.2123393743437276</c:v>
                </c:pt>
                <c:pt idx="108">
                  <c:v>3.5850398712140934</c:v>
                </c:pt>
                <c:pt idx="109">
                  <c:v>3.7739095308981736</c:v>
                </c:pt>
                <c:pt idx="110">
                  <c:v>3.801141237459444</c:v>
                </c:pt>
                <c:pt idx="111">
                  <c:v>3.9614217889378356</c:v>
                </c:pt>
              </c:numCache>
            </c:numRef>
          </c:val>
          <c:smooth val="0"/>
          <c:extLst>
            <c:ext xmlns:c16="http://schemas.microsoft.com/office/drawing/2014/chart" uri="{C3380CC4-5D6E-409C-BE32-E72D297353CC}">
              <c16:uniqueId val="{00000002-E928-4DAA-B45D-BF66EEAC748A}"/>
            </c:ext>
          </c:extLst>
        </c:ser>
        <c:ser>
          <c:idx val="1"/>
          <c:order val="1"/>
          <c:tx>
            <c:strRef>
              <c:f>'Mexico CPI &amp; Policy Rate'!$ED$30</c:f>
              <c:strCache>
                <c:ptCount val="1"/>
                <c:pt idx="0">
                  <c:v>Core Inflation, % y/y</c:v>
                </c:pt>
              </c:strCache>
            </c:strRef>
          </c:tx>
          <c:spPr>
            <a:ln w="19050" cap="rnd">
              <a:solidFill>
                <a:srgbClr val="0057B7"/>
              </a:solidFill>
              <a:round/>
            </a:ln>
            <a:effectLst/>
          </c:spPr>
          <c:marker>
            <c:symbol val="none"/>
          </c:marker>
          <c:cat>
            <c:numRef>
              <c:f>'Mexico CPI &amp; Policy Rate'!$EB$31:$EB$190</c:f>
              <c:numCache>
                <c:formatCode>mmm\-yy</c:formatCode>
                <c:ptCount val="160"/>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numCache>
            </c:numRef>
          </c:cat>
          <c:val>
            <c:numRef>
              <c:f>'Mexico CPI &amp; Policy Rate'!$ED$31:$ED$190</c:f>
              <c:numCache>
                <c:formatCode>0.00</c:formatCode>
                <c:ptCount val="160"/>
                <c:pt idx="0">
                  <c:v>2.6434706071838567</c:v>
                </c:pt>
                <c:pt idx="1">
                  <c:v>2.6623198988969508</c:v>
                </c:pt>
                <c:pt idx="2">
                  <c:v>2.7605466750548451</c:v>
                </c:pt>
                <c:pt idx="3">
                  <c:v>2.8271737380718913</c:v>
                </c:pt>
                <c:pt idx="4">
                  <c:v>2.9277995347273476</c:v>
                </c:pt>
                <c:pt idx="5">
                  <c:v>2.9744319361241534</c:v>
                </c:pt>
                <c:pt idx="6">
                  <c:v>2.9725561092647799</c:v>
                </c:pt>
                <c:pt idx="7">
                  <c:v>2.9608969772849121</c:v>
                </c:pt>
                <c:pt idx="8">
                  <c:v>3.0690138303867576</c:v>
                </c:pt>
                <c:pt idx="9">
                  <c:v>3.097979747482325</c:v>
                </c:pt>
                <c:pt idx="10">
                  <c:v>3.2930128424391421</c:v>
                </c:pt>
                <c:pt idx="11">
                  <c:v>3.4373072839337944</c:v>
                </c:pt>
                <c:pt idx="12">
                  <c:v>3.8356815293662549</c:v>
                </c:pt>
                <c:pt idx="13">
                  <c:v>4.2555885636769144</c:v>
                </c:pt>
                <c:pt idx="14">
                  <c:v>4.4783733996601027</c:v>
                </c:pt>
                <c:pt idx="15">
                  <c:v>4.7172393257270695</c:v>
                </c:pt>
                <c:pt idx="16">
                  <c:v>4.7815732841022047</c:v>
                </c:pt>
                <c:pt idx="17">
                  <c:v>4.8339504302971035</c:v>
                </c:pt>
                <c:pt idx="18">
                  <c:v>4.9355763321204629</c:v>
                </c:pt>
                <c:pt idx="19">
                  <c:v>5.0030020183552031</c:v>
                </c:pt>
                <c:pt idx="20">
                  <c:v>4.8001262110534082</c:v>
                </c:pt>
                <c:pt idx="21">
                  <c:v>4.7718747743855054</c:v>
                </c:pt>
                <c:pt idx="22">
                  <c:v>4.8970867773926354</c:v>
                </c:pt>
                <c:pt idx="23">
                  <c:v>4.8688096265144569</c:v>
                </c:pt>
                <c:pt idx="24">
                  <c:v>4.5611129971340709</c:v>
                </c:pt>
                <c:pt idx="25">
                  <c:v>4.2746263108033862</c:v>
                </c:pt>
                <c:pt idx="26">
                  <c:v>4.0229347923109637</c:v>
                </c:pt>
                <c:pt idx="27">
                  <c:v>3.7095890640093345</c:v>
                </c:pt>
                <c:pt idx="28">
                  <c:v>3.6906485845737214</c:v>
                </c:pt>
                <c:pt idx="29">
                  <c:v>3.6152129558123329</c:v>
                </c:pt>
                <c:pt idx="30">
                  <c:v>3.6348916425999169</c:v>
                </c:pt>
                <c:pt idx="31">
                  <c:v>3.6268246052483253</c:v>
                </c:pt>
                <c:pt idx="32">
                  <c:v>3.6698231490035531</c:v>
                </c:pt>
                <c:pt idx="33">
                  <c:v>3.7293853266207559</c:v>
                </c:pt>
                <c:pt idx="34">
                  <c:v>3.6336726619737303</c:v>
                </c:pt>
                <c:pt idx="35">
                  <c:v>3.6831200114315963</c:v>
                </c:pt>
                <c:pt idx="36">
                  <c:v>3.5956519969059251</c:v>
                </c:pt>
                <c:pt idx="37">
                  <c:v>3.5373643925912268</c:v>
                </c:pt>
                <c:pt idx="38">
                  <c:v>3.5521828757871652</c:v>
                </c:pt>
                <c:pt idx="39">
                  <c:v>3.8709436792361607</c:v>
                </c:pt>
                <c:pt idx="40">
                  <c:v>3.7745543098048264</c:v>
                </c:pt>
                <c:pt idx="41">
                  <c:v>3.8492982626847874</c:v>
                </c:pt>
                <c:pt idx="42">
                  <c:v>3.8210820180786427</c:v>
                </c:pt>
                <c:pt idx="43">
                  <c:v>3.7767797542014945</c:v>
                </c:pt>
                <c:pt idx="44">
                  <c:v>3.7500696207063902</c:v>
                </c:pt>
                <c:pt idx="45">
                  <c:v>3.6838441906627848</c:v>
                </c:pt>
                <c:pt idx="46">
                  <c:v>3.6527399753141196</c:v>
                </c:pt>
                <c:pt idx="47">
                  <c:v>3.5944183299288821</c:v>
                </c:pt>
                <c:pt idx="48">
                  <c:v>3.7258018879046748</c:v>
                </c:pt>
                <c:pt idx="49">
                  <c:v>3.6558857882967062</c:v>
                </c:pt>
                <c:pt idx="50">
                  <c:v>3.6035684725779173</c:v>
                </c:pt>
                <c:pt idx="51">
                  <c:v>3.5039638676168083</c:v>
                </c:pt>
                <c:pt idx="52">
                  <c:v>3.6431739658683737</c:v>
                </c:pt>
                <c:pt idx="53">
                  <c:v>3.7095172594990991</c:v>
                </c:pt>
                <c:pt idx="54">
                  <c:v>3.8504967512698189</c:v>
                </c:pt>
                <c:pt idx="55">
                  <c:v>3.9681593455724404</c:v>
                </c:pt>
                <c:pt idx="56">
                  <c:v>3.9863759199273749</c:v>
                </c:pt>
                <c:pt idx="57">
                  <c:v>3.9794591286386418</c:v>
                </c:pt>
                <c:pt idx="58">
                  <c:v>3.662179865787178</c:v>
                </c:pt>
                <c:pt idx="59">
                  <c:v>3.8038158842501142</c:v>
                </c:pt>
                <c:pt idx="60">
                  <c:v>3.8377640605775301</c:v>
                </c:pt>
                <c:pt idx="61">
                  <c:v>3.8688616798192612</c:v>
                </c:pt>
                <c:pt idx="62">
                  <c:v>4.1228916229504362</c:v>
                </c:pt>
                <c:pt idx="63">
                  <c:v>4.1320570555788496</c:v>
                </c:pt>
                <c:pt idx="64">
                  <c:v>4.3672947414473313</c:v>
                </c:pt>
                <c:pt idx="65">
                  <c:v>4.5779898459380481</c:v>
                </c:pt>
                <c:pt idx="66">
                  <c:v>4.6609642734551162</c:v>
                </c:pt>
                <c:pt idx="67">
                  <c:v>4.7758074584421966</c:v>
                </c:pt>
                <c:pt idx="68">
                  <c:v>4.9244194675760147</c:v>
                </c:pt>
                <c:pt idx="69">
                  <c:v>5.1912291899269194</c:v>
                </c:pt>
                <c:pt idx="70">
                  <c:v>5.6675239180499517</c:v>
                </c:pt>
                <c:pt idx="71">
                  <c:v>5.9357340527496669</c:v>
                </c:pt>
                <c:pt idx="72">
                  <c:v>6.2062102237639847</c:v>
                </c:pt>
                <c:pt idx="73">
                  <c:v>6.5924410939761442</c:v>
                </c:pt>
                <c:pt idx="74">
                  <c:v>6.7796012796645462</c:v>
                </c:pt>
                <c:pt idx="75">
                  <c:v>7.2152305626912812</c:v>
                </c:pt>
                <c:pt idx="76">
                  <c:v>7.2818829818297806</c:v>
                </c:pt>
                <c:pt idx="77">
                  <c:v>7.4948499792039822</c:v>
                </c:pt>
                <c:pt idx="78">
                  <c:v>7.6516352864111248</c:v>
                </c:pt>
                <c:pt idx="79">
                  <c:v>8.0501903409366697</c:v>
                </c:pt>
                <c:pt idx="80">
                  <c:v>8.2798988537579277</c:v>
                </c:pt>
                <c:pt idx="81">
                  <c:v>8.4239976219202966</c:v>
                </c:pt>
                <c:pt idx="82">
                  <c:v>8.5147880079199254</c:v>
                </c:pt>
                <c:pt idx="83">
                  <c:v>8.346129949092953</c:v>
                </c:pt>
                <c:pt idx="84">
                  <c:v>8.4532953371346693</c:v>
                </c:pt>
                <c:pt idx="85">
                  <c:v>8.293711205404863</c:v>
                </c:pt>
                <c:pt idx="86">
                  <c:v>8.0880430008150253</c:v>
                </c:pt>
                <c:pt idx="87">
                  <c:v>7.6691676282519561</c:v>
                </c:pt>
                <c:pt idx="88">
                  <c:v>7.3864945647636473</c:v>
                </c:pt>
                <c:pt idx="89">
                  <c:v>6.8860380259891762</c:v>
                </c:pt>
                <c:pt idx="90">
                  <c:v>6.6399994071502713</c:v>
                </c:pt>
                <c:pt idx="91">
                  <c:v>6.0828820763078424</c:v>
                </c:pt>
                <c:pt idx="92">
                  <c:v>5.7566910528468185</c:v>
                </c:pt>
                <c:pt idx="93">
                  <c:v>5.5023174952343892</c:v>
                </c:pt>
                <c:pt idx="94">
                  <c:v>5.3048790277264972</c:v>
                </c:pt>
                <c:pt idx="95">
                  <c:v>5.0876981693091912</c:v>
                </c:pt>
                <c:pt idx="96">
                  <c:v>4.7642805271981645</c:v>
                </c:pt>
                <c:pt idx="97">
                  <c:v>4.6431031157883229</c:v>
                </c:pt>
                <c:pt idx="98">
                  <c:v>4.550536987794449</c:v>
                </c:pt>
                <c:pt idx="99">
                  <c:v>4.3654675046916624</c:v>
                </c:pt>
                <c:pt idx="100">
                  <c:v>4.2094182058775687</c:v>
                </c:pt>
                <c:pt idx="101">
                  <c:v>4.1251058077198497</c:v>
                </c:pt>
                <c:pt idx="102">
                  <c:v>4.0472112879638216</c:v>
                </c:pt>
                <c:pt idx="103">
                  <c:v>3.9959557628838858</c:v>
                </c:pt>
                <c:pt idx="104">
                  <c:v>3.9128022913490623</c:v>
                </c:pt>
                <c:pt idx="105">
                  <c:v>3.8029820356352251</c:v>
                </c:pt>
                <c:pt idx="106">
                  <c:v>3.577535113296352</c:v>
                </c:pt>
                <c:pt idx="107">
                  <c:v>3.6504100705992295</c:v>
                </c:pt>
                <c:pt idx="108">
                  <c:v>3.66071212597662</c:v>
                </c:pt>
                <c:pt idx="109">
                  <c:v>3.6460832793011191</c:v>
                </c:pt>
                <c:pt idx="110">
                  <c:v>3.6413678439831023</c:v>
                </c:pt>
                <c:pt idx="111">
                  <c:v>3.9033762971380837</c:v>
                </c:pt>
              </c:numCache>
            </c:numRef>
          </c:val>
          <c:smooth val="0"/>
          <c:extLst>
            <c:ext xmlns:c16="http://schemas.microsoft.com/office/drawing/2014/chart" uri="{C3380CC4-5D6E-409C-BE32-E72D297353CC}">
              <c16:uniqueId val="{00000003-E928-4DAA-B45D-BF66EEAC748A}"/>
            </c:ext>
          </c:extLst>
        </c:ser>
        <c:ser>
          <c:idx val="4"/>
          <c:order val="4"/>
          <c:tx>
            <c:strRef>
              <c:f>'Mexico CPI &amp; Policy Rate'!$EG$30</c:f>
              <c:strCache>
                <c:ptCount val="1"/>
                <c:pt idx="0">
                  <c:v>Banxico Policy Rate, %</c:v>
                </c:pt>
              </c:strCache>
            </c:strRef>
          </c:tx>
          <c:spPr>
            <a:ln w="22225" cap="rnd">
              <a:solidFill>
                <a:srgbClr val="E36331"/>
              </a:solidFill>
              <a:round/>
            </a:ln>
            <a:effectLst/>
          </c:spPr>
          <c:marker>
            <c:symbol val="none"/>
          </c:marker>
          <c:cat>
            <c:numRef>
              <c:f>'Mexico CPI &amp; Policy Rate'!$EB$31:$EB$190</c:f>
              <c:numCache>
                <c:formatCode>mmm\-yy</c:formatCode>
                <c:ptCount val="160"/>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pt idx="83">
                  <c:v>44896</c:v>
                </c:pt>
                <c:pt idx="84">
                  <c:v>44927</c:v>
                </c:pt>
                <c:pt idx="85">
                  <c:v>44958</c:v>
                </c:pt>
                <c:pt idx="86">
                  <c:v>44986</c:v>
                </c:pt>
                <c:pt idx="87">
                  <c:v>45017</c:v>
                </c:pt>
                <c:pt idx="88">
                  <c:v>45047</c:v>
                </c:pt>
                <c:pt idx="89">
                  <c:v>45078</c:v>
                </c:pt>
                <c:pt idx="90">
                  <c:v>45108</c:v>
                </c:pt>
                <c:pt idx="91">
                  <c:v>45139</c:v>
                </c:pt>
                <c:pt idx="92">
                  <c:v>45170</c:v>
                </c:pt>
                <c:pt idx="93">
                  <c:v>45200</c:v>
                </c:pt>
                <c:pt idx="94">
                  <c:v>45231</c:v>
                </c:pt>
                <c:pt idx="95">
                  <c:v>45261</c:v>
                </c:pt>
                <c:pt idx="96">
                  <c:v>45292</c:v>
                </c:pt>
                <c:pt idx="97">
                  <c:v>45323</c:v>
                </c:pt>
                <c:pt idx="98">
                  <c:v>45352</c:v>
                </c:pt>
                <c:pt idx="99">
                  <c:v>45383</c:v>
                </c:pt>
                <c:pt idx="100">
                  <c:v>45413</c:v>
                </c:pt>
                <c:pt idx="101">
                  <c:v>45444</c:v>
                </c:pt>
                <c:pt idx="102">
                  <c:v>45474</c:v>
                </c:pt>
                <c:pt idx="103">
                  <c:v>45505</c:v>
                </c:pt>
                <c:pt idx="104">
                  <c:v>45536</c:v>
                </c:pt>
                <c:pt idx="105">
                  <c:v>45566</c:v>
                </c:pt>
                <c:pt idx="106">
                  <c:v>45597</c:v>
                </c:pt>
                <c:pt idx="107">
                  <c:v>45627</c:v>
                </c:pt>
                <c:pt idx="108">
                  <c:v>45658</c:v>
                </c:pt>
                <c:pt idx="109">
                  <c:v>45689</c:v>
                </c:pt>
                <c:pt idx="110">
                  <c:v>45717</c:v>
                </c:pt>
                <c:pt idx="111">
                  <c:v>45748</c:v>
                </c:pt>
              </c:numCache>
            </c:numRef>
          </c:cat>
          <c:val>
            <c:numRef>
              <c:f>'Mexico CPI &amp; Policy Rate'!$EG$31:$EG$190</c:f>
              <c:numCache>
                <c:formatCode>0.00</c:formatCode>
                <c:ptCount val="160"/>
                <c:pt idx="0">
                  <c:v>3.25</c:v>
                </c:pt>
                <c:pt idx="1">
                  <c:v>3.75</c:v>
                </c:pt>
                <c:pt idx="2">
                  <c:v>3.75</c:v>
                </c:pt>
                <c:pt idx="3">
                  <c:v>3.75</c:v>
                </c:pt>
                <c:pt idx="4">
                  <c:v>3.75</c:v>
                </c:pt>
                <c:pt idx="5">
                  <c:v>4.25</c:v>
                </c:pt>
                <c:pt idx="6">
                  <c:v>4.25</c:v>
                </c:pt>
                <c:pt idx="7">
                  <c:v>4.25</c:v>
                </c:pt>
                <c:pt idx="8">
                  <c:v>4.75</c:v>
                </c:pt>
                <c:pt idx="9">
                  <c:v>4.75</c:v>
                </c:pt>
                <c:pt idx="10">
                  <c:v>5.25</c:v>
                </c:pt>
                <c:pt idx="11">
                  <c:v>5.75</c:v>
                </c:pt>
                <c:pt idx="12">
                  <c:v>5.75</c:v>
                </c:pt>
                <c:pt idx="13">
                  <c:v>6.25</c:v>
                </c:pt>
                <c:pt idx="14">
                  <c:v>6.5</c:v>
                </c:pt>
                <c:pt idx="15">
                  <c:v>6.5</c:v>
                </c:pt>
                <c:pt idx="16">
                  <c:v>6.75</c:v>
                </c:pt>
                <c:pt idx="17">
                  <c:v>7</c:v>
                </c:pt>
                <c:pt idx="18">
                  <c:v>7</c:v>
                </c:pt>
                <c:pt idx="19">
                  <c:v>7</c:v>
                </c:pt>
                <c:pt idx="20">
                  <c:v>7</c:v>
                </c:pt>
                <c:pt idx="21">
                  <c:v>7</c:v>
                </c:pt>
                <c:pt idx="22">
                  <c:v>7</c:v>
                </c:pt>
                <c:pt idx="23">
                  <c:v>7.25</c:v>
                </c:pt>
                <c:pt idx="24">
                  <c:v>7.25</c:v>
                </c:pt>
                <c:pt idx="25">
                  <c:v>7.5</c:v>
                </c:pt>
                <c:pt idx="26">
                  <c:v>7.5</c:v>
                </c:pt>
                <c:pt idx="27">
                  <c:v>7.5</c:v>
                </c:pt>
                <c:pt idx="28">
                  <c:v>7.5</c:v>
                </c:pt>
                <c:pt idx="29">
                  <c:v>7.75</c:v>
                </c:pt>
                <c:pt idx="30">
                  <c:v>7.75</c:v>
                </c:pt>
                <c:pt idx="31">
                  <c:v>7.75</c:v>
                </c:pt>
                <c:pt idx="32">
                  <c:v>7.75</c:v>
                </c:pt>
                <c:pt idx="33">
                  <c:v>7.75</c:v>
                </c:pt>
                <c:pt idx="34">
                  <c:v>8</c:v>
                </c:pt>
                <c:pt idx="35">
                  <c:v>8.25</c:v>
                </c:pt>
                <c:pt idx="36">
                  <c:v>8.25</c:v>
                </c:pt>
                <c:pt idx="37">
                  <c:v>8.25</c:v>
                </c:pt>
                <c:pt idx="38">
                  <c:v>8.25</c:v>
                </c:pt>
                <c:pt idx="39">
                  <c:v>8.25</c:v>
                </c:pt>
                <c:pt idx="40">
                  <c:v>8.25</c:v>
                </c:pt>
                <c:pt idx="41">
                  <c:v>8.25</c:v>
                </c:pt>
                <c:pt idx="42">
                  <c:v>8.25</c:v>
                </c:pt>
                <c:pt idx="43">
                  <c:v>8</c:v>
                </c:pt>
                <c:pt idx="44">
                  <c:v>7.75</c:v>
                </c:pt>
                <c:pt idx="45">
                  <c:v>7.75</c:v>
                </c:pt>
                <c:pt idx="46">
                  <c:v>7.5</c:v>
                </c:pt>
                <c:pt idx="47">
                  <c:v>7.25</c:v>
                </c:pt>
                <c:pt idx="48">
                  <c:v>7.25</c:v>
                </c:pt>
                <c:pt idx="49">
                  <c:v>7</c:v>
                </c:pt>
                <c:pt idx="50">
                  <c:v>6.5</c:v>
                </c:pt>
                <c:pt idx="51">
                  <c:v>6</c:v>
                </c:pt>
                <c:pt idx="52">
                  <c:v>5.5</c:v>
                </c:pt>
                <c:pt idx="53">
                  <c:v>5</c:v>
                </c:pt>
                <c:pt idx="54">
                  <c:v>5</c:v>
                </c:pt>
                <c:pt idx="55">
                  <c:v>4.5</c:v>
                </c:pt>
                <c:pt idx="56">
                  <c:v>4.25</c:v>
                </c:pt>
                <c:pt idx="57">
                  <c:v>4.25</c:v>
                </c:pt>
                <c:pt idx="58">
                  <c:v>4.25</c:v>
                </c:pt>
                <c:pt idx="59">
                  <c:v>4.25</c:v>
                </c:pt>
                <c:pt idx="60">
                  <c:v>4.25</c:v>
                </c:pt>
                <c:pt idx="61">
                  <c:v>4</c:v>
                </c:pt>
                <c:pt idx="62">
                  <c:v>4</c:v>
                </c:pt>
                <c:pt idx="63">
                  <c:v>4</c:v>
                </c:pt>
                <c:pt idx="64">
                  <c:v>4</c:v>
                </c:pt>
                <c:pt idx="65">
                  <c:v>4.25</c:v>
                </c:pt>
                <c:pt idx="66">
                  <c:v>4.25</c:v>
                </c:pt>
                <c:pt idx="67">
                  <c:v>4.5</c:v>
                </c:pt>
                <c:pt idx="68">
                  <c:v>4.5</c:v>
                </c:pt>
                <c:pt idx="69">
                  <c:v>4.75</c:v>
                </c:pt>
                <c:pt idx="70">
                  <c:v>5</c:v>
                </c:pt>
                <c:pt idx="71">
                  <c:v>5.5</c:v>
                </c:pt>
                <c:pt idx="72">
                  <c:v>5.5</c:v>
                </c:pt>
                <c:pt idx="73">
                  <c:v>6</c:v>
                </c:pt>
                <c:pt idx="74">
                  <c:v>6.5</c:v>
                </c:pt>
                <c:pt idx="75">
                  <c:v>6.5</c:v>
                </c:pt>
                <c:pt idx="76">
                  <c:v>7</c:v>
                </c:pt>
                <c:pt idx="77">
                  <c:v>7.75</c:v>
                </c:pt>
                <c:pt idx="78">
                  <c:v>7.75</c:v>
                </c:pt>
                <c:pt idx="79">
                  <c:v>8.5</c:v>
                </c:pt>
                <c:pt idx="80">
                  <c:v>9.25</c:v>
                </c:pt>
                <c:pt idx="81">
                  <c:v>9.25</c:v>
                </c:pt>
                <c:pt idx="82">
                  <c:v>10</c:v>
                </c:pt>
                <c:pt idx="83">
                  <c:v>10.5</c:v>
                </c:pt>
                <c:pt idx="84">
                  <c:v>10.5</c:v>
                </c:pt>
                <c:pt idx="85">
                  <c:v>11</c:v>
                </c:pt>
                <c:pt idx="86">
                  <c:v>11.25</c:v>
                </c:pt>
                <c:pt idx="87">
                  <c:v>11.25</c:v>
                </c:pt>
                <c:pt idx="88">
                  <c:v>11.25</c:v>
                </c:pt>
                <c:pt idx="89">
                  <c:v>11.25</c:v>
                </c:pt>
                <c:pt idx="90">
                  <c:v>11.25</c:v>
                </c:pt>
                <c:pt idx="91">
                  <c:v>11.25</c:v>
                </c:pt>
                <c:pt idx="92">
                  <c:v>11.25</c:v>
                </c:pt>
                <c:pt idx="93">
                  <c:v>11.25</c:v>
                </c:pt>
                <c:pt idx="94">
                  <c:v>11.25</c:v>
                </c:pt>
                <c:pt idx="95">
                  <c:v>11.25</c:v>
                </c:pt>
                <c:pt idx="96">
                  <c:v>11.25</c:v>
                </c:pt>
                <c:pt idx="97">
                  <c:v>11.25</c:v>
                </c:pt>
                <c:pt idx="98">
                  <c:v>11</c:v>
                </c:pt>
                <c:pt idx="99">
                  <c:v>11</c:v>
                </c:pt>
                <c:pt idx="100">
                  <c:v>11</c:v>
                </c:pt>
                <c:pt idx="101">
                  <c:v>11</c:v>
                </c:pt>
                <c:pt idx="102">
                  <c:v>11</c:v>
                </c:pt>
                <c:pt idx="103">
                  <c:v>10.75</c:v>
                </c:pt>
                <c:pt idx="104">
                  <c:v>10.5</c:v>
                </c:pt>
                <c:pt idx="105">
                  <c:v>10.5</c:v>
                </c:pt>
                <c:pt idx="106">
                  <c:v>10.25</c:v>
                </c:pt>
                <c:pt idx="107">
                  <c:v>10</c:v>
                </c:pt>
                <c:pt idx="108">
                  <c:v>10</c:v>
                </c:pt>
                <c:pt idx="109">
                  <c:v>9.5</c:v>
                </c:pt>
                <c:pt idx="110">
                  <c:v>9</c:v>
                </c:pt>
                <c:pt idx="111">
                  <c:v>9</c:v>
                </c:pt>
              </c:numCache>
            </c:numRef>
          </c:val>
          <c:smooth val="0"/>
          <c:extLst>
            <c:ext xmlns:c16="http://schemas.microsoft.com/office/drawing/2014/chart" uri="{C3380CC4-5D6E-409C-BE32-E72D297353CC}">
              <c16:uniqueId val="{00000004-E928-4DAA-B45D-BF66EEAC748A}"/>
            </c:ext>
          </c:extLst>
        </c:ser>
        <c:dLbls>
          <c:showLegendKey val="0"/>
          <c:showVal val="0"/>
          <c:showCatName val="0"/>
          <c:showSerName val="0"/>
          <c:showPercent val="0"/>
          <c:showBubbleSize val="0"/>
        </c:dLbls>
        <c:marker val="1"/>
        <c:smooth val="0"/>
        <c:axId val="14925584"/>
        <c:axId val="6626960"/>
      </c:lineChart>
      <c:dateAx>
        <c:axId val="14925584"/>
        <c:scaling>
          <c:orientation val="minMax"/>
          <c:min val="43466"/>
        </c:scaling>
        <c:delete val="0"/>
        <c:axPos val="b"/>
        <c:numFmt formatCode="mmm\-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Sharp Sans Display No1 (Body)"/>
                <a:ea typeface="+mn-ea"/>
                <a:cs typeface="+mn-cs"/>
              </a:defRPr>
            </a:pPr>
            <a:endParaRPr lang="en-US"/>
          </a:p>
        </c:txPr>
        <c:crossAx val="6626960"/>
        <c:crosses val="autoZero"/>
        <c:auto val="1"/>
        <c:lblOffset val="100"/>
        <c:baseTimeUnit val="months"/>
        <c:majorUnit val="12"/>
        <c:majorTimeUnit val="months"/>
      </c:dateAx>
      <c:valAx>
        <c:axId val="6626960"/>
        <c:scaling>
          <c:orientation val="minMax"/>
          <c:max val="12"/>
        </c:scaling>
        <c:delete val="0"/>
        <c:axPos val="l"/>
        <c:majorGridlines>
          <c:spPr>
            <a:ln w="6350" cap="flat" cmpd="sng" algn="ctr">
              <a:solidFill>
                <a:srgbClr val="BFBFBF"/>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Sharp Sans Display No1 (Body)"/>
                <a:ea typeface="+mn-ea"/>
                <a:cs typeface="+mn-cs"/>
              </a:defRPr>
            </a:pPr>
            <a:endParaRPr lang="en-US"/>
          </a:p>
        </c:txPr>
        <c:crossAx val="14925584"/>
        <c:crosses val="autoZero"/>
        <c:crossBetween val="between"/>
        <c:majorUnit val="1"/>
      </c:valAx>
      <c:spPr>
        <a:noFill/>
        <a:ln>
          <a:noFill/>
        </a:ln>
        <a:effectLst/>
      </c:spPr>
    </c:plotArea>
    <c:legend>
      <c:legendPos val="r"/>
      <c:legendEntry>
        <c:idx val="1"/>
        <c:delete val="1"/>
      </c:legendEntry>
      <c:layout>
        <c:manualLayout>
          <c:xMode val="edge"/>
          <c:yMode val="edge"/>
          <c:x val="6.3888888888889196E-3"/>
          <c:y val="0.76400809273840764"/>
          <c:w val="0.99361111111111111"/>
          <c:h val="0.2358723388743073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Sharp Sans Display No1 (Body)"/>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sz="1000">
          <a:solidFill>
            <a:schemeClr val="tx1"/>
          </a:solidFill>
          <a:latin typeface="Sharp Sans Display No1 (Body)"/>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04803634345599E-2"/>
          <c:y val="3.876071156564697E-2"/>
          <c:w val="0.81527719728099179"/>
          <c:h val="0.59697738588549631"/>
        </c:manualLayout>
      </c:layout>
      <c:barChart>
        <c:barDir val="col"/>
        <c:grouping val="clustered"/>
        <c:varyColors val="0"/>
        <c:ser>
          <c:idx val="0"/>
          <c:order val="0"/>
          <c:tx>
            <c:strRef>
              <c:f>'MXN vs Stock Index (2)'!$L$6</c:f>
              <c:strCache>
                <c:ptCount val="1"/>
                <c:pt idx="0">
                  <c:v>2024 Election Dates (MX: June 2, US: Nov 5)</c:v>
                </c:pt>
              </c:strCache>
            </c:strRef>
          </c:tx>
          <c:spPr>
            <a:solidFill>
              <a:srgbClr val="1C2939"/>
            </a:solidFill>
            <a:ln w="19050">
              <a:noFill/>
            </a:ln>
            <a:effectLst/>
          </c:spPr>
          <c:invertIfNegative val="0"/>
          <c:cat>
            <c:numRef>
              <c:f>'MXN vs Stock Index (2)'!$I$7:$I$2886</c:f>
              <c:numCache>
                <c:formatCode>dd\ mmm\-yy</c:formatCode>
                <c:ptCount val="2880"/>
                <c:pt idx="0">
                  <c:v>41640</c:v>
                </c:pt>
                <c:pt idx="1">
                  <c:v>41641</c:v>
                </c:pt>
                <c:pt idx="2">
                  <c:v>41642</c:v>
                </c:pt>
                <c:pt idx="3">
                  <c:v>41645</c:v>
                </c:pt>
                <c:pt idx="4">
                  <c:v>41646</c:v>
                </c:pt>
                <c:pt idx="5">
                  <c:v>41647</c:v>
                </c:pt>
                <c:pt idx="6">
                  <c:v>41648</c:v>
                </c:pt>
                <c:pt idx="7">
                  <c:v>41649</c:v>
                </c:pt>
                <c:pt idx="8">
                  <c:v>41652</c:v>
                </c:pt>
                <c:pt idx="9">
                  <c:v>41653</c:v>
                </c:pt>
                <c:pt idx="10">
                  <c:v>41654</c:v>
                </c:pt>
                <c:pt idx="11">
                  <c:v>41655</c:v>
                </c:pt>
                <c:pt idx="12">
                  <c:v>41656</c:v>
                </c:pt>
                <c:pt idx="13">
                  <c:v>41659</c:v>
                </c:pt>
                <c:pt idx="14">
                  <c:v>41660</c:v>
                </c:pt>
                <c:pt idx="15">
                  <c:v>41661</c:v>
                </c:pt>
                <c:pt idx="16">
                  <c:v>41662</c:v>
                </c:pt>
                <c:pt idx="17">
                  <c:v>41663</c:v>
                </c:pt>
                <c:pt idx="18">
                  <c:v>41666</c:v>
                </c:pt>
                <c:pt idx="19">
                  <c:v>41667</c:v>
                </c:pt>
                <c:pt idx="20">
                  <c:v>41668</c:v>
                </c:pt>
                <c:pt idx="21">
                  <c:v>41669</c:v>
                </c:pt>
                <c:pt idx="22">
                  <c:v>41670</c:v>
                </c:pt>
                <c:pt idx="23">
                  <c:v>41673</c:v>
                </c:pt>
                <c:pt idx="24">
                  <c:v>41674</c:v>
                </c:pt>
                <c:pt idx="25">
                  <c:v>41675</c:v>
                </c:pt>
                <c:pt idx="26">
                  <c:v>41676</c:v>
                </c:pt>
                <c:pt idx="27">
                  <c:v>41677</c:v>
                </c:pt>
                <c:pt idx="28">
                  <c:v>41680</c:v>
                </c:pt>
                <c:pt idx="29">
                  <c:v>41681</c:v>
                </c:pt>
                <c:pt idx="30">
                  <c:v>41682</c:v>
                </c:pt>
                <c:pt idx="31">
                  <c:v>41683</c:v>
                </c:pt>
                <c:pt idx="32">
                  <c:v>41684</c:v>
                </c:pt>
                <c:pt idx="33">
                  <c:v>41687</c:v>
                </c:pt>
                <c:pt idx="34">
                  <c:v>41688</c:v>
                </c:pt>
                <c:pt idx="35">
                  <c:v>41689</c:v>
                </c:pt>
                <c:pt idx="36">
                  <c:v>41690</c:v>
                </c:pt>
                <c:pt idx="37">
                  <c:v>41691</c:v>
                </c:pt>
                <c:pt idx="38">
                  <c:v>41694</c:v>
                </c:pt>
                <c:pt idx="39">
                  <c:v>41695</c:v>
                </c:pt>
                <c:pt idx="40">
                  <c:v>41696</c:v>
                </c:pt>
                <c:pt idx="41">
                  <c:v>41697</c:v>
                </c:pt>
                <c:pt idx="42">
                  <c:v>41698</c:v>
                </c:pt>
                <c:pt idx="43">
                  <c:v>41701</c:v>
                </c:pt>
                <c:pt idx="44">
                  <c:v>41702</c:v>
                </c:pt>
                <c:pt idx="45">
                  <c:v>41703</c:v>
                </c:pt>
                <c:pt idx="46">
                  <c:v>41704</c:v>
                </c:pt>
                <c:pt idx="47">
                  <c:v>41705</c:v>
                </c:pt>
                <c:pt idx="48">
                  <c:v>41708</c:v>
                </c:pt>
                <c:pt idx="49">
                  <c:v>41709</c:v>
                </c:pt>
                <c:pt idx="50">
                  <c:v>41710</c:v>
                </c:pt>
                <c:pt idx="51">
                  <c:v>41711</c:v>
                </c:pt>
                <c:pt idx="52">
                  <c:v>41712</c:v>
                </c:pt>
                <c:pt idx="53">
                  <c:v>41715</c:v>
                </c:pt>
                <c:pt idx="54">
                  <c:v>41716</c:v>
                </c:pt>
                <c:pt idx="55">
                  <c:v>41717</c:v>
                </c:pt>
                <c:pt idx="56">
                  <c:v>41718</c:v>
                </c:pt>
                <c:pt idx="57">
                  <c:v>41719</c:v>
                </c:pt>
                <c:pt idx="58">
                  <c:v>41722</c:v>
                </c:pt>
                <c:pt idx="59">
                  <c:v>41723</c:v>
                </c:pt>
                <c:pt idx="60">
                  <c:v>41724</c:v>
                </c:pt>
                <c:pt idx="61">
                  <c:v>41725</c:v>
                </c:pt>
                <c:pt idx="62">
                  <c:v>41726</c:v>
                </c:pt>
                <c:pt idx="63">
                  <c:v>41729</c:v>
                </c:pt>
                <c:pt idx="64">
                  <c:v>41730</c:v>
                </c:pt>
                <c:pt idx="65">
                  <c:v>41731</c:v>
                </c:pt>
                <c:pt idx="66">
                  <c:v>41732</c:v>
                </c:pt>
                <c:pt idx="67">
                  <c:v>41733</c:v>
                </c:pt>
                <c:pt idx="68">
                  <c:v>41736</c:v>
                </c:pt>
                <c:pt idx="69">
                  <c:v>41737</c:v>
                </c:pt>
                <c:pt idx="70">
                  <c:v>41738</c:v>
                </c:pt>
                <c:pt idx="71">
                  <c:v>41739</c:v>
                </c:pt>
                <c:pt idx="72">
                  <c:v>41740</c:v>
                </c:pt>
                <c:pt idx="73">
                  <c:v>41743</c:v>
                </c:pt>
                <c:pt idx="74">
                  <c:v>41744</c:v>
                </c:pt>
                <c:pt idx="75">
                  <c:v>41745</c:v>
                </c:pt>
                <c:pt idx="76">
                  <c:v>41746</c:v>
                </c:pt>
                <c:pt idx="77">
                  <c:v>41747</c:v>
                </c:pt>
                <c:pt idx="78">
                  <c:v>41750</c:v>
                </c:pt>
                <c:pt idx="79">
                  <c:v>41751</c:v>
                </c:pt>
                <c:pt idx="80">
                  <c:v>41752</c:v>
                </c:pt>
                <c:pt idx="81">
                  <c:v>41753</c:v>
                </c:pt>
                <c:pt idx="82">
                  <c:v>41754</c:v>
                </c:pt>
                <c:pt idx="83">
                  <c:v>41757</c:v>
                </c:pt>
                <c:pt idx="84">
                  <c:v>41758</c:v>
                </c:pt>
                <c:pt idx="85">
                  <c:v>41759</c:v>
                </c:pt>
                <c:pt idx="86">
                  <c:v>41760</c:v>
                </c:pt>
                <c:pt idx="87">
                  <c:v>41761</c:v>
                </c:pt>
                <c:pt idx="88">
                  <c:v>41764</c:v>
                </c:pt>
                <c:pt idx="89">
                  <c:v>41765</c:v>
                </c:pt>
                <c:pt idx="90">
                  <c:v>41766</c:v>
                </c:pt>
                <c:pt idx="91">
                  <c:v>41767</c:v>
                </c:pt>
                <c:pt idx="92">
                  <c:v>41768</c:v>
                </c:pt>
                <c:pt idx="93">
                  <c:v>41771</c:v>
                </c:pt>
                <c:pt idx="94">
                  <c:v>41772</c:v>
                </c:pt>
                <c:pt idx="95">
                  <c:v>41773</c:v>
                </c:pt>
                <c:pt idx="96">
                  <c:v>41774</c:v>
                </c:pt>
                <c:pt idx="97">
                  <c:v>41775</c:v>
                </c:pt>
                <c:pt idx="98">
                  <c:v>41778</c:v>
                </c:pt>
                <c:pt idx="99">
                  <c:v>41779</c:v>
                </c:pt>
                <c:pt idx="100">
                  <c:v>41780</c:v>
                </c:pt>
                <c:pt idx="101">
                  <c:v>41781</c:v>
                </c:pt>
                <c:pt idx="102">
                  <c:v>41782</c:v>
                </c:pt>
                <c:pt idx="103">
                  <c:v>41785</c:v>
                </c:pt>
                <c:pt idx="104">
                  <c:v>41786</c:v>
                </c:pt>
                <c:pt idx="105">
                  <c:v>41787</c:v>
                </c:pt>
                <c:pt idx="106">
                  <c:v>41788</c:v>
                </c:pt>
                <c:pt idx="107">
                  <c:v>41789</c:v>
                </c:pt>
                <c:pt idx="108">
                  <c:v>41792</c:v>
                </c:pt>
                <c:pt idx="109">
                  <c:v>41793</c:v>
                </c:pt>
                <c:pt idx="110">
                  <c:v>41794</c:v>
                </c:pt>
                <c:pt idx="111">
                  <c:v>41795</c:v>
                </c:pt>
                <c:pt idx="112">
                  <c:v>41796</c:v>
                </c:pt>
                <c:pt idx="113">
                  <c:v>41799</c:v>
                </c:pt>
                <c:pt idx="114">
                  <c:v>41800</c:v>
                </c:pt>
                <c:pt idx="115">
                  <c:v>41801</c:v>
                </c:pt>
                <c:pt idx="116">
                  <c:v>41802</c:v>
                </c:pt>
                <c:pt idx="117">
                  <c:v>41803</c:v>
                </c:pt>
                <c:pt idx="118">
                  <c:v>41806</c:v>
                </c:pt>
                <c:pt idx="119">
                  <c:v>41807</c:v>
                </c:pt>
                <c:pt idx="120">
                  <c:v>41808</c:v>
                </c:pt>
                <c:pt idx="121">
                  <c:v>41809</c:v>
                </c:pt>
                <c:pt idx="122">
                  <c:v>41810</c:v>
                </c:pt>
                <c:pt idx="123">
                  <c:v>41813</c:v>
                </c:pt>
                <c:pt idx="124">
                  <c:v>41814</c:v>
                </c:pt>
                <c:pt idx="125">
                  <c:v>41815</c:v>
                </c:pt>
                <c:pt idx="126">
                  <c:v>41816</c:v>
                </c:pt>
                <c:pt idx="127">
                  <c:v>41817</c:v>
                </c:pt>
                <c:pt idx="128">
                  <c:v>41820</c:v>
                </c:pt>
                <c:pt idx="129">
                  <c:v>41821</c:v>
                </c:pt>
                <c:pt idx="130">
                  <c:v>41822</c:v>
                </c:pt>
                <c:pt idx="131">
                  <c:v>41823</c:v>
                </c:pt>
                <c:pt idx="132">
                  <c:v>41824</c:v>
                </c:pt>
                <c:pt idx="133">
                  <c:v>41827</c:v>
                </c:pt>
                <c:pt idx="134">
                  <c:v>41828</c:v>
                </c:pt>
                <c:pt idx="135">
                  <c:v>41829</c:v>
                </c:pt>
                <c:pt idx="136">
                  <c:v>41830</c:v>
                </c:pt>
                <c:pt idx="137">
                  <c:v>41831</c:v>
                </c:pt>
                <c:pt idx="138">
                  <c:v>41834</c:v>
                </c:pt>
                <c:pt idx="139">
                  <c:v>41835</c:v>
                </c:pt>
                <c:pt idx="140">
                  <c:v>41836</c:v>
                </c:pt>
                <c:pt idx="141">
                  <c:v>41837</c:v>
                </c:pt>
                <c:pt idx="142">
                  <c:v>41838</c:v>
                </c:pt>
                <c:pt idx="143">
                  <c:v>41841</c:v>
                </c:pt>
                <c:pt idx="144">
                  <c:v>41842</c:v>
                </c:pt>
                <c:pt idx="145">
                  <c:v>41843</c:v>
                </c:pt>
                <c:pt idx="146">
                  <c:v>41844</c:v>
                </c:pt>
                <c:pt idx="147">
                  <c:v>41845</c:v>
                </c:pt>
                <c:pt idx="148">
                  <c:v>41848</c:v>
                </c:pt>
                <c:pt idx="149">
                  <c:v>41849</c:v>
                </c:pt>
                <c:pt idx="150">
                  <c:v>41850</c:v>
                </c:pt>
                <c:pt idx="151">
                  <c:v>41851</c:v>
                </c:pt>
                <c:pt idx="152">
                  <c:v>41852</c:v>
                </c:pt>
                <c:pt idx="153">
                  <c:v>41855</c:v>
                </c:pt>
                <c:pt idx="154">
                  <c:v>41856</c:v>
                </c:pt>
                <c:pt idx="155">
                  <c:v>41857</c:v>
                </c:pt>
                <c:pt idx="156">
                  <c:v>41858</c:v>
                </c:pt>
                <c:pt idx="157">
                  <c:v>41859</c:v>
                </c:pt>
                <c:pt idx="158">
                  <c:v>41862</c:v>
                </c:pt>
                <c:pt idx="159">
                  <c:v>41863</c:v>
                </c:pt>
                <c:pt idx="160">
                  <c:v>41864</c:v>
                </c:pt>
                <c:pt idx="161">
                  <c:v>41865</c:v>
                </c:pt>
                <c:pt idx="162">
                  <c:v>41866</c:v>
                </c:pt>
                <c:pt idx="163">
                  <c:v>41869</c:v>
                </c:pt>
                <c:pt idx="164">
                  <c:v>41870</c:v>
                </c:pt>
                <c:pt idx="165">
                  <c:v>41871</c:v>
                </c:pt>
                <c:pt idx="166">
                  <c:v>41872</c:v>
                </c:pt>
                <c:pt idx="167">
                  <c:v>41873</c:v>
                </c:pt>
                <c:pt idx="168">
                  <c:v>41876</c:v>
                </c:pt>
                <c:pt idx="169">
                  <c:v>41877</c:v>
                </c:pt>
                <c:pt idx="170">
                  <c:v>41878</c:v>
                </c:pt>
                <c:pt idx="171">
                  <c:v>41879</c:v>
                </c:pt>
                <c:pt idx="172">
                  <c:v>41880</c:v>
                </c:pt>
                <c:pt idx="173">
                  <c:v>41883</c:v>
                </c:pt>
                <c:pt idx="174">
                  <c:v>41884</c:v>
                </c:pt>
                <c:pt idx="175">
                  <c:v>41885</c:v>
                </c:pt>
                <c:pt idx="176">
                  <c:v>41886</c:v>
                </c:pt>
                <c:pt idx="177">
                  <c:v>41887</c:v>
                </c:pt>
                <c:pt idx="178">
                  <c:v>41890</c:v>
                </c:pt>
                <c:pt idx="179">
                  <c:v>41891</c:v>
                </c:pt>
                <c:pt idx="180">
                  <c:v>41892</c:v>
                </c:pt>
                <c:pt idx="181">
                  <c:v>41893</c:v>
                </c:pt>
                <c:pt idx="182">
                  <c:v>41894</c:v>
                </c:pt>
                <c:pt idx="183">
                  <c:v>41897</c:v>
                </c:pt>
                <c:pt idx="184">
                  <c:v>41898</c:v>
                </c:pt>
                <c:pt idx="185">
                  <c:v>41899</c:v>
                </c:pt>
                <c:pt idx="186">
                  <c:v>41900</c:v>
                </c:pt>
                <c:pt idx="187">
                  <c:v>41901</c:v>
                </c:pt>
                <c:pt idx="188">
                  <c:v>41904</c:v>
                </c:pt>
                <c:pt idx="189">
                  <c:v>41905</c:v>
                </c:pt>
                <c:pt idx="190">
                  <c:v>41906</c:v>
                </c:pt>
                <c:pt idx="191">
                  <c:v>41907</c:v>
                </c:pt>
                <c:pt idx="192">
                  <c:v>41908</c:v>
                </c:pt>
                <c:pt idx="193">
                  <c:v>41911</c:v>
                </c:pt>
                <c:pt idx="194">
                  <c:v>41912</c:v>
                </c:pt>
                <c:pt idx="195">
                  <c:v>41913</c:v>
                </c:pt>
                <c:pt idx="196">
                  <c:v>41914</c:v>
                </c:pt>
                <c:pt idx="197">
                  <c:v>41915</c:v>
                </c:pt>
                <c:pt idx="198">
                  <c:v>41918</c:v>
                </c:pt>
                <c:pt idx="199">
                  <c:v>41919</c:v>
                </c:pt>
                <c:pt idx="200">
                  <c:v>41920</c:v>
                </c:pt>
                <c:pt idx="201">
                  <c:v>41921</c:v>
                </c:pt>
                <c:pt idx="202">
                  <c:v>41922</c:v>
                </c:pt>
                <c:pt idx="203">
                  <c:v>41925</c:v>
                </c:pt>
                <c:pt idx="204">
                  <c:v>41926</c:v>
                </c:pt>
                <c:pt idx="205">
                  <c:v>41927</c:v>
                </c:pt>
                <c:pt idx="206">
                  <c:v>41928</c:v>
                </c:pt>
                <c:pt idx="207">
                  <c:v>41929</c:v>
                </c:pt>
                <c:pt idx="208">
                  <c:v>41932</c:v>
                </c:pt>
                <c:pt idx="209">
                  <c:v>41933</c:v>
                </c:pt>
                <c:pt idx="210">
                  <c:v>41934</c:v>
                </c:pt>
                <c:pt idx="211">
                  <c:v>41935</c:v>
                </c:pt>
                <c:pt idx="212">
                  <c:v>41936</c:v>
                </c:pt>
                <c:pt idx="213">
                  <c:v>41939</c:v>
                </c:pt>
                <c:pt idx="214">
                  <c:v>41940</c:v>
                </c:pt>
                <c:pt idx="215">
                  <c:v>41941</c:v>
                </c:pt>
                <c:pt idx="216">
                  <c:v>41942</c:v>
                </c:pt>
                <c:pt idx="217">
                  <c:v>41943</c:v>
                </c:pt>
                <c:pt idx="218">
                  <c:v>41946</c:v>
                </c:pt>
                <c:pt idx="219">
                  <c:v>41947</c:v>
                </c:pt>
                <c:pt idx="220">
                  <c:v>41948</c:v>
                </c:pt>
                <c:pt idx="221">
                  <c:v>41949</c:v>
                </c:pt>
                <c:pt idx="222">
                  <c:v>41950</c:v>
                </c:pt>
                <c:pt idx="223">
                  <c:v>41953</c:v>
                </c:pt>
                <c:pt idx="224">
                  <c:v>41954</c:v>
                </c:pt>
                <c:pt idx="225">
                  <c:v>41955</c:v>
                </c:pt>
                <c:pt idx="226">
                  <c:v>41956</c:v>
                </c:pt>
                <c:pt idx="227">
                  <c:v>41957</c:v>
                </c:pt>
                <c:pt idx="228">
                  <c:v>41960</c:v>
                </c:pt>
                <c:pt idx="229">
                  <c:v>41961</c:v>
                </c:pt>
                <c:pt idx="230">
                  <c:v>41962</c:v>
                </c:pt>
                <c:pt idx="231">
                  <c:v>41963</c:v>
                </c:pt>
                <c:pt idx="232">
                  <c:v>41964</c:v>
                </c:pt>
                <c:pt idx="233">
                  <c:v>41967</c:v>
                </c:pt>
                <c:pt idx="234">
                  <c:v>41968</c:v>
                </c:pt>
                <c:pt idx="235">
                  <c:v>41969</c:v>
                </c:pt>
                <c:pt idx="236">
                  <c:v>41970</c:v>
                </c:pt>
                <c:pt idx="237">
                  <c:v>41971</c:v>
                </c:pt>
                <c:pt idx="238">
                  <c:v>41974</c:v>
                </c:pt>
                <c:pt idx="239">
                  <c:v>41975</c:v>
                </c:pt>
                <c:pt idx="240">
                  <c:v>41976</c:v>
                </c:pt>
                <c:pt idx="241">
                  <c:v>41977</c:v>
                </c:pt>
                <c:pt idx="242">
                  <c:v>41978</c:v>
                </c:pt>
                <c:pt idx="243">
                  <c:v>41981</c:v>
                </c:pt>
                <c:pt idx="244">
                  <c:v>41982</c:v>
                </c:pt>
                <c:pt idx="245">
                  <c:v>41983</c:v>
                </c:pt>
                <c:pt idx="246">
                  <c:v>41984</c:v>
                </c:pt>
                <c:pt idx="247">
                  <c:v>41985</c:v>
                </c:pt>
                <c:pt idx="248">
                  <c:v>41988</c:v>
                </c:pt>
                <c:pt idx="249">
                  <c:v>41989</c:v>
                </c:pt>
                <c:pt idx="250">
                  <c:v>41990</c:v>
                </c:pt>
                <c:pt idx="251">
                  <c:v>41991</c:v>
                </c:pt>
                <c:pt idx="252">
                  <c:v>41992</c:v>
                </c:pt>
                <c:pt idx="253">
                  <c:v>41995</c:v>
                </c:pt>
                <c:pt idx="254">
                  <c:v>41996</c:v>
                </c:pt>
                <c:pt idx="255">
                  <c:v>41997</c:v>
                </c:pt>
                <c:pt idx="256">
                  <c:v>41998</c:v>
                </c:pt>
                <c:pt idx="257">
                  <c:v>41999</c:v>
                </c:pt>
                <c:pt idx="258">
                  <c:v>42002</c:v>
                </c:pt>
                <c:pt idx="259">
                  <c:v>42003</c:v>
                </c:pt>
                <c:pt idx="260">
                  <c:v>42004</c:v>
                </c:pt>
                <c:pt idx="261">
                  <c:v>42005</c:v>
                </c:pt>
                <c:pt idx="262">
                  <c:v>42006</c:v>
                </c:pt>
                <c:pt idx="263">
                  <c:v>42009</c:v>
                </c:pt>
                <c:pt idx="264">
                  <c:v>42010</c:v>
                </c:pt>
                <c:pt idx="265">
                  <c:v>42011</c:v>
                </c:pt>
                <c:pt idx="266">
                  <c:v>42012</c:v>
                </c:pt>
                <c:pt idx="267">
                  <c:v>42013</c:v>
                </c:pt>
                <c:pt idx="268">
                  <c:v>42016</c:v>
                </c:pt>
                <c:pt idx="269">
                  <c:v>42017</c:v>
                </c:pt>
                <c:pt idx="270">
                  <c:v>42018</c:v>
                </c:pt>
                <c:pt idx="271">
                  <c:v>42019</c:v>
                </c:pt>
                <c:pt idx="272">
                  <c:v>42020</c:v>
                </c:pt>
                <c:pt idx="273">
                  <c:v>42023</c:v>
                </c:pt>
                <c:pt idx="274">
                  <c:v>42024</c:v>
                </c:pt>
                <c:pt idx="275">
                  <c:v>42025</c:v>
                </c:pt>
                <c:pt idx="276">
                  <c:v>42026</c:v>
                </c:pt>
                <c:pt idx="277">
                  <c:v>42027</c:v>
                </c:pt>
                <c:pt idx="278">
                  <c:v>42030</c:v>
                </c:pt>
                <c:pt idx="279">
                  <c:v>42031</c:v>
                </c:pt>
                <c:pt idx="280">
                  <c:v>42032</c:v>
                </c:pt>
                <c:pt idx="281">
                  <c:v>42033</c:v>
                </c:pt>
                <c:pt idx="282">
                  <c:v>42034</c:v>
                </c:pt>
                <c:pt idx="283">
                  <c:v>42037</c:v>
                </c:pt>
                <c:pt idx="284">
                  <c:v>42038</c:v>
                </c:pt>
                <c:pt idx="285">
                  <c:v>42039</c:v>
                </c:pt>
                <c:pt idx="286">
                  <c:v>42040</c:v>
                </c:pt>
                <c:pt idx="287">
                  <c:v>42041</c:v>
                </c:pt>
                <c:pt idx="288">
                  <c:v>42044</c:v>
                </c:pt>
                <c:pt idx="289">
                  <c:v>42045</c:v>
                </c:pt>
                <c:pt idx="290">
                  <c:v>42046</c:v>
                </c:pt>
                <c:pt idx="291">
                  <c:v>42047</c:v>
                </c:pt>
                <c:pt idx="292">
                  <c:v>42048</c:v>
                </c:pt>
                <c:pt idx="293">
                  <c:v>42051</c:v>
                </c:pt>
                <c:pt idx="294">
                  <c:v>42052</c:v>
                </c:pt>
                <c:pt idx="295">
                  <c:v>42053</c:v>
                </c:pt>
                <c:pt idx="296">
                  <c:v>42054</c:v>
                </c:pt>
                <c:pt idx="297">
                  <c:v>42055</c:v>
                </c:pt>
                <c:pt idx="298">
                  <c:v>42058</c:v>
                </c:pt>
                <c:pt idx="299">
                  <c:v>42059</c:v>
                </c:pt>
                <c:pt idx="300">
                  <c:v>42060</c:v>
                </c:pt>
                <c:pt idx="301">
                  <c:v>42061</c:v>
                </c:pt>
                <c:pt idx="302">
                  <c:v>42062</c:v>
                </c:pt>
                <c:pt idx="303">
                  <c:v>42065</c:v>
                </c:pt>
                <c:pt idx="304">
                  <c:v>42066</c:v>
                </c:pt>
                <c:pt idx="305">
                  <c:v>42067</c:v>
                </c:pt>
                <c:pt idx="306">
                  <c:v>42068</c:v>
                </c:pt>
                <c:pt idx="307">
                  <c:v>42069</c:v>
                </c:pt>
                <c:pt idx="308">
                  <c:v>42072</c:v>
                </c:pt>
                <c:pt idx="309">
                  <c:v>42073</c:v>
                </c:pt>
                <c:pt idx="310">
                  <c:v>42074</c:v>
                </c:pt>
                <c:pt idx="311">
                  <c:v>42075</c:v>
                </c:pt>
                <c:pt idx="312">
                  <c:v>42076</c:v>
                </c:pt>
                <c:pt idx="313">
                  <c:v>42079</c:v>
                </c:pt>
                <c:pt idx="314">
                  <c:v>42080</c:v>
                </c:pt>
                <c:pt idx="315">
                  <c:v>42081</c:v>
                </c:pt>
                <c:pt idx="316">
                  <c:v>42082</c:v>
                </c:pt>
                <c:pt idx="317">
                  <c:v>42083</c:v>
                </c:pt>
                <c:pt idx="318">
                  <c:v>42086</c:v>
                </c:pt>
                <c:pt idx="319">
                  <c:v>42087</c:v>
                </c:pt>
                <c:pt idx="320">
                  <c:v>42088</c:v>
                </c:pt>
                <c:pt idx="321">
                  <c:v>42089</c:v>
                </c:pt>
                <c:pt idx="322">
                  <c:v>42090</c:v>
                </c:pt>
                <c:pt idx="323">
                  <c:v>42093</c:v>
                </c:pt>
                <c:pt idx="324">
                  <c:v>42094</c:v>
                </c:pt>
                <c:pt idx="325">
                  <c:v>42095</c:v>
                </c:pt>
                <c:pt idx="326">
                  <c:v>42096</c:v>
                </c:pt>
                <c:pt idx="327">
                  <c:v>42097</c:v>
                </c:pt>
                <c:pt idx="328">
                  <c:v>42100</c:v>
                </c:pt>
                <c:pt idx="329">
                  <c:v>42101</c:v>
                </c:pt>
                <c:pt idx="330">
                  <c:v>42102</c:v>
                </c:pt>
                <c:pt idx="331">
                  <c:v>42103</c:v>
                </c:pt>
                <c:pt idx="332">
                  <c:v>42104</c:v>
                </c:pt>
                <c:pt idx="333">
                  <c:v>42107</c:v>
                </c:pt>
                <c:pt idx="334">
                  <c:v>42108</c:v>
                </c:pt>
                <c:pt idx="335">
                  <c:v>42109</c:v>
                </c:pt>
                <c:pt idx="336">
                  <c:v>42110</c:v>
                </c:pt>
                <c:pt idx="337">
                  <c:v>42111</c:v>
                </c:pt>
                <c:pt idx="338">
                  <c:v>42114</c:v>
                </c:pt>
                <c:pt idx="339">
                  <c:v>42115</c:v>
                </c:pt>
                <c:pt idx="340">
                  <c:v>42116</c:v>
                </c:pt>
                <c:pt idx="341">
                  <c:v>42117</c:v>
                </c:pt>
                <c:pt idx="342">
                  <c:v>42118</c:v>
                </c:pt>
                <c:pt idx="343">
                  <c:v>42121</c:v>
                </c:pt>
                <c:pt idx="344">
                  <c:v>42122</c:v>
                </c:pt>
                <c:pt idx="345">
                  <c:v>42123</c:v>
                </c:pt>
                <c:pt idx="346">
                  <c:v>42124</c:v>
                </c:pt>
                <c:pt idx="347">
                  <c:v>42125</c:v>
                </c:pt>
                <c:pt idx="348">
                  <c:v>42128</c:v>
                </c:pt>
                <c:pt idx="349">
                  <c:v>42129</c:v>
                </c:pt>
                <c:pt idx="350">
                  <c:v>42130</c:v>
                </c:pt>
                <c:pt idx="351">
                  <c:v>42131</c:v>
                </c:pt>
                <c:pt idx="352">
                  <c:v>42132</c:v>
                </c:pt>
                <c:pt idx="353">
                  <c:v>42135</c:v>
                </c:pt>
                <c:pt idx="354">
                  <c:v>42136</c:v>
                </c:pt>
                <c:pt idx="355">
                  <c:v>42137</c:v>
                </c:pt>
                <c:pt idx="356">
                  <c:v>42138</c:v>
                </c:pt>
                <c:pt idx="357">
                  <c:v>42139</c:v>
                </c:pt>
                <c:pt idx="358">
                  <c:v>42142</c:v>
                </c:pt>
                <c:pt idx="359">
                  <c:v>42143</c:v>
                </c:pt>
                <c:pt idx="360">
                  <c:v>42144</c:v>
                </c:pt>
                <c:pt idx="361">
                  <c:v>42145</c:v>
                </c:pt>
                <c:pt idx="362">
                  <c:v>42146</c:v>
                </c:pt>
                <c:pt idx="363">
                  <c:v>42149</c:v>
                </c:pt>
                <c:pt idx="364">
                  <c:v>42150</c:v>
                </c:pt>
                <c:pt idx="365">
                  <c:v>42151</c:v>
                </c:pt>
                <c:pt idx="366">
                  <c:v>42152</c:v>
                </c:pt>
                <c:pt idx="367">
                  <c:v>42153</c:v>
                </c:pt>
                <c:pt idx="368">
                  <c:v>42156</c:v>
                </c:pt>
                <c:pt idx="369">
                  <c:v>42157</c:v>
                </c:pt>
                <c:pt idx="370">
                  <c:v>42158</c:v>
                </c:pt>
                <c:pt idx="371">
                  <c:v>42159</c:v>
                </c:pt>
                <c:pt idx="372">
                  <c:v>42160</c:v>
                </c:pt>
                <c:pt idx="373">
                  <c:v>42163</c:v>
                </c:pt>
                <c:pt idx="374">
                  <c:v>42164</c:v>
                </c:pt>
                <c:pt idx="375">
                  <c:v>42165</c:v>
                </c:pt>
                <c:pt idx="376">
                  <c:v>42166</c:v>
                </c:pt>
                <c:pt idx="377">
                  <c:v>42167</c:v>
                </c:pt>
                <c:pt idx="378">
                  <c:v>42170</c:v>
                </c:pt>
                <c:pt idx="379">
                  <c:v>42171</c:v>
                </c:pt>
                <c:pt idx="380">
                  <c:v>42172</c:v>
                </c:pt>
                <c:pt idx="381">
                  <c:v>42173</c:v>
                </c:pt>
                <c:pt idx="382">
                  <c:v>42174</c:v>
                </c:pt>
                <c:pt idx="383">
                  <c:v>42177</c:v>
                </c:pt>
                <c:pt idx="384">
                  <c:v>42178</c:v>
                </c:pt>
                <c:pt idx="385">
                  <c:v>42179</c:v>
                </c:pt>
                <c:pt idx="386">
                  <c:v>42180</c:v>
                </c:pt>
                <c:pt idx="387">
                  <c:v>42181</c:v>
                </c:pt>
                <c:pt idx="388">
                  <c:v>42184</c:v>
                </c:pt>
                <c:pt idx="389">
                  <c:v>42185</c:v>
                </c:pt>
                <c:pt idx="390">
                  <c:v>42186</c:v>
                </c:pt>
                <c:pt idx="391">
                  <c:v>42187</c:v>
                </c:pt>
                <c:pt idx="392">
                  <c:v>42188</c:v>
                </c:pt>
                <c:pt idx="393">
                  <c:v>42191</c:v>
                </c:pt>
                <c:pt idx="394">
                  <c:v>42192</c:v>
                </c:pt>
                <c:pt idx="395">
                  <c:v>42193</c:v>
                </c:pt>
                <c:pt idx="396">
                  <c:v>42194</c:v>
                </c:pt>
                <c:pt idx="397">
                  <c:v>42195</c:v>
                </c:pt>
                <c:pt idx="398">
                  <c:v>42198</c:v>
                </c:pt>
                <c:pt idx="399">
                  <c:v>42199</c:v>
                </c:pt>
                <c:pt idx="400">
                  <c:v>42200</c:v>
                </c:pt>
                <c:pt idx="401">
                  <c:v>42201</c:v>
                </c:pt>
                <c:pt idx="402">
                  <c:v>42202</c:v>
                </c:pt>
                <c:pt idx="403">
                  <c:v>42205</c:v>
                </c:pt>
                <c:pt idx="404">
                  <c:v>42206</c:v>
                </c:pt>
                <c:pt idx="405">
                  <c:v>42207</c:v>
                </c:pt>
                <c:pt idx="406">
                  <c:v>42208</c:v>
                </c:pt>
                <c:pt idx="407">
                  <c:v>42209</c:v>
                </c:pt>
                <c:pt idx="408">
                  <c:v>42212</c:v>
                </c:pt>
                <c:pt idx="409">
                  <c:v>42213</c:v>
                </c:pt>
                <c:pt idx="410">
                  <c:v>42214</c:v>
                </c:pt>
                <c:pt idx="411">
                  <c:v>42215</c:v>
                </c:pt>
                <c:pt idx="412">
                  <c:v>42216</c:v>
                </c:pt>
                <c:pt idx="413">
                  <c:v>42219</c:v>
                </c:pt>
                <c:pt idx="414">
                  <c:v>42220</c:v>
                </c:pt>
                <c:pt idx="415">
                  <c:v>42221</c:v>
                </c:pt>
                <c:pt idx="416">
                  <c:v>42222</c:v>
                </c:pt>
                <c:pt idx="417">
                  <c:v>42223</c:v>
                </c:pt>
                <c:pt idx="418">
                  <c:v>42226</c:v>
                </c:pt>
                <c:pt idx="419">
                  <c:v>42227</c:v>
                </c:pt>
                <c:pt idx="420">
                  <c:v>42228</c:v>
                </c:pt>
                <c:pt idx="421">
                  <c:v>42229</c:v>
                </c:pt>
                <c:pt idx="422">
                  <c:v>42230</c:v>
                </c:pt>
                <c:pt idx="423">
                  <c:v>42233</c:v>
                </c:pt>
                <c:pt idx="424">
                  <c:v>42234</c:v>
                </c:pt>
                <c:pt idx="425">
                  <c:v>42235</c:v>
                </c:pt>
                <c:pt idx="426">
                  <c:v>42236</c:v>
                </c:pt>
                <c:pt idx="427">
                  <c:v>42237</c:v>
                </c:pt>
                <c:pt idx="428">
                  <c:v>42240</c:v>
                </c:pt>
                <c:pt idx="429">
                  <c:v>42241</c:v>
                </c:pt>
                <c:pt idx="430">
                  <c:v>42242</c:v>
                </c:pt>
                <c:pt idx="431">
                  <c:v>42243</c:v>
                </c:pt>
                <c:pt idx="432">
                  <c:v>42244</c:v>
                </c:pt>
                <c:pt idx="433">
                  <c:v>42247</c:v>
                </c:pt>
                <c:pt idx="434">
                  <c:v>42248</c:v>
                </c:pt>
                <c:pt idx="435">
                  <c:v>42249</c:v>
                </c:pt>
                <c:pt idx="436">
                  <c:v>42250</c:v>
                </c:pt>
                <c:pt idx="437">
                  <c:v>42251</c:v>
                </c:pt>
                <c:pt idx="438">
                  <c:v>42254</c:v>
                </c:pt>
                <c:pt idx="439">
                  <c:v>42255</c:v>
                </c:pt>
                <c:pt idx="440">
                  <c:v>42256</c:v>
                </c:pt>
                <c:pt idx="441">
                  <c:v>42257</c:v>
                </c:pt>
                <c:pt idx="442">
                  <c:v>42258</c:v>
                </c:pt>
                <c:pt idx="443">
                  <c:v>42261</c:v>
                </c:pt>
                <c:pt idx="444">
                  <c:v>42262</c:v>
                </c:pt>
                <c:pt idx="445">
                  <c:v>42263</c:v>
                </c:pt>
                <c:pt idx="446">
                  <c:v>42264</c:v>
                </c:pt>
                <c:pt idx="447">
                  <c:v>42265</c:v>
                </c:pt>
                <c:pt idx="448">
                  <c:v>42268</c:v>
                </c:pt>
                <c:pt idx="449">
                  <c:v>42269</c:v>
                </c:pt>
                <c:pt idx="450">
                  <c:v>42270</c:v>
                </c:pt>
                <c:pt idx="451">
                  <c:v>42271</c:v>
                </c:pt>
                <c:pt idx="452">
                  <c:v>42272</c:v>
                </c:pt>
                <c:pt idx="453">
                  <c:v>42275</c:v>
                </c:pt>
                <c:pt idx="454">
                  <c:v>42276</c:v>
                </c:pt>
                <c:pt idx="455">
                  <c:v>42277</c:v>
                </c:pt>
                <c:pt idx="456">
                  <c:v>42278</c:v>
                </c:pt>
                <c:pt idx="457">
                  <c:v>42279</c:v>
                </c:pt>
                <c:pt idx="458">
                  <c:v>42282</c:v>
                </c:pt>
                <c:pt idx="459">
                  <c:v>42283</c:v>
                </c:pt>
                <c:pt idx="460">
                  <c:v>42284</c:v>
                </c:pt>
                <c:pt idx="461">
                  <c:v>42285</c:v>
                </c:pt>
                <c:pt idx="462">
                  <c:v>42286</c:v>
                </c:pt>
                <c:pt idx="463">
                  <c:v>42289</c:v>
                </c:pt>
                <c:pt idx="464">
                  <c:v>42290</c:v>
                </c:pt>
                <c:pt idx="465">
                  <c:v>42291</c:v>
                </c:pt>
                <c:pt idx="466">
                  <c:v>42292</c:v>
                </c:pt>
                <c:pt idx="467">
                  <c:v>42293</c:v>
                </c:pt>
                <c:pt idx="468">
                  <c:v>42296</c:v>
                </c:pt>
                <c:pt idx="469">
                  <c:v>42297</c:v>
                </c:pt>
                <c:pt idx="470">
                  <c:v>42298</c:v>
                </c:pt>
                <c:pt idx="471">
                  <c:v>42299</c:v>
                </c:pt>
                <c:pt idx="472">
                  <c:v>42300</c:v>
                </c:pt>
                <c:pt idx="473">
                  <c:v>42303</c:v>
                </c:pt>
                <c:pt idx="474">
                  <c:v>42304</c:v>
                </c:pt>
                <c:pt idx="475">
                  <c:v>42305</c:v>
                </c:pt>
                <c:pt idx="476">
                  <c:v>42306</c:v>
                </c:pt>
                <c:pt idx="477">
                  <c:v>42307</c:v>
                </c:pt>
                <c:pt idx="478">
                  <c:v>42310</c:v>
                </c:pt>
                <c:pt idx="479">
                  <c:v>42311</c:v>
                </c:pt>
                <c:pt idx="480">
                  <c:v>42312</c:v>
                </c:pt>
                <c:pt idx="481">
                  <c:v>42313</c:v>
                </c:pt>
                <c:pt idx="482">
                  <c:v>42314</c:v>
                </c:pt>
                <c:pt idx="483">
                  <c:v>42317</c:v>
                </c:pt>
                <c:pt idx="484">
                  <c:v>42318</c:v>
                </c:pt>
                <c:pt idx="485">
                  <c:v>42319</c:v>
                </c:pt>
                <c:pt idx="486">
                  <c:v>42320</c:v>
                </c:pt>
                <c:pt idx="487">
                  <c:v>42321</c:v>
                </c:pt>
                <c:pt idx="488">
                  <c:v>42324</c:v>
                </c:pt>
                <c:pt idx="489">
                  <c:v>42325</c:v>
                </c:pt>
                <c:pt idx="490">
                  <c:v>42326</c:v>
                </c:pt>
                <c:pt idx="491">
                  <c:v>42327</c:v>
                </c:pt>
                <c:pt idx="492">
                  <c:v>42328</c:v>
                </c:pt>
                <c:pt idx="493">
                  <c:v>42331</c:v>
                </c:pt>
                <c:pt idx="494">
                  <c:v>42332</c:v>
                </c:pt>
                <c:pt idx="495">
                  <c:v>42333</c:v>
                </c:pt>
                <c:pt idx="496">
                  <c:v>42334</c:v>
                </c:pt>
                <c:pt idx="497">
                  <c:v>42335</c:v>
                </c:pt>
                <c:pt idx="498">
                  <c:v>42338</c:v>
                </c:pt>
                <c:pt idx="499">
                  <c:v>42339</c:v>
                </c:pt>
                <c:pt idx="500">
                  <c:v>42340</c:v>
                </c:pt>
                <c:pt idx="501">
                  <c:v>42341</c:v>
                </c:pt>
                <c:pt idx="502">
                  <c:v>42342</c:v>
                </c:pt>
                <c:pt idx="503">
                  <c:v>42345</c:v>
                </c:pt>
                <c:pt idx="504">
                  <c:v>42346</c:v>
                </c:pt>
                <c:pt idx="505">
                  <c:v>42347</c:v>
                </c:pt>
                <c:pt idx="506">
                  <c:v>42348</c:v>
                </c:pt>
                <c:pt idx="507">
                  <c:v>42349</c:v>
                </c:pt>
                <c:pt idx="508">
                  <c:v>42352</c:v>
                </c:pt>
                <c:pt idx="509">
                  <c:v>42353</c:v>
                </c:pt>
                <c:pt idx="510">
                  <c:v>42354</c:v>
                </c:pt>
                <c:pt idx="511">
                  <c:v>42355</c:v>
                </c:pt>
                <c:pt idx="512">
                  <c:v>42356</c:v>
                </c:pt>
                <c:pt idx="513">
                  <c:v>42359</c:v>
                </c:pt>
                <c:pt idx="514">
                  <c:v>42360</c:v>
                </c:pt>
                <c:pt idx="515">
                  <c:v>42361</c:v>
                </c:pt>
                <c:pt idx="516">
                  <c:v>42362</c:v>
                </c:pt>
                <c:pt idx="517">
                  <c:v>42363</c:v>
                </c:pt>
                <c:pt idx="518">
                  <c:v>42366</c:v>
                </c:pt>
                <c:pt idx="519">
                  <c:v>42367</c:v>
                </c:pt>
                <c:pt idx="520">
                  <c:v>42368</c:v>
                </c:pt>
                <c:pt idx="521">
                  <c:v>42369</c:v>
                </c:pt>
                <c:pt idx="522">
                  <c:v>42370</c:v>
                </c:pt>
                <c:pt idx="523">
                  <c:v>42373</c:v>
                </c:pt>
                <c:pt idx="524">
                  <c:v>42374</c:v>
                </c:pt>
                <c:pt idx="525">
                  <c:v>42375</c:v>
                </c:pt>
                <c:pt idx="526">
                  <c:v>42376</c:v>
                </c:pt>
                <c:pt idx="527">
                  <c:v>42377</c:v>
                </c:pt>
                <c:pt idx="528">
                  <c:v>42380</c:v>
                </c:pt>
                <c:pt idx="529">
                  <c:v>42381</c:v>
                </c:pt>
                <c:pt idx="530">
                  <c:v>42382</c:v>
                </c:pt>
                <c:pt idx="531">
                  <c:v>42383</c:v>
                </c:pt>
                <c:pt idx="532">
                  <c:v>42384</c:v>
                </c:pt>
                <c:pt idx="533">
                  <c:v>42387</c:v>
                </c:pt>
                <c:pt idx="534">
                  <c:v>42388</c:v>
                </c:pt>
                <c:pt idx="535">
                  <c:v>42389</c:v>
                </c:pt>
                <c:pt idx="536">
                  <c:v>42390</c:v>
                </c:pt>
                <c:pt idx="537">
                  <c:v>42391</c:v>
                </c:pt>
                <c:pt idx="538">
                  <c:v>42394</c:v>
                </c:pt>
                <c:pt idx="539">
                  <c:v>42395</c:v>
                </c:pt>
                <c:pt idx="540">
                  <c:v>42396</c:v>
                </c:pt>
                <c:pt idx="541">
                  <c:v>42397</c:v>
                </c:pt>
                <c:pt idx="542">
                  <c:v>42398</c:v>
                </c:pt>
                <c:pt idx="543">
                  <c:v>42401</c:v>
                </c:pt>
                <c:pt idx="544">
                  <c:v>42402</c:v>
                </c:pt>
                <c:pt idx="545">
                  <c:v>42403</c:v>
                </c:pt>
                <c:pt idx="546">
                  <c:v>42404</c:v>
                </c:pt>
                <c:pt idx="547">
                  <c:v>42405</c:v>
                </c:pt>
                <c:pt idx="548">
                  <c:v>42408</c:v>
                </c:pt>
                <c:pt idx="549">
                  <c:v>42409</c:v>
                </c:pt>
                <c:pt idx="550">
                  <c:v>42410</c:v>
                </c:pt>
                <c:pt idx="551">
                  <c:v>42411</c:v>
                </c:pt>
                <c:pt idx="552">
                  <c:v>42412</c:v>
                </c:pt>
                <c:pt idx="553">
                  <c:v>42415</c:v>
                </c:pt>
                <c:pt idx="554">
                  <c:v>42416</c:v>
                </c:pt>
                <c:pt idx="555">
                  <c:v>42417</c:v>
                </c:pt>
                <c:pt idx="556">
                  <c:v>42418</c:v>
                </c:pt>
                <c:pt idx="557">
                  <c:v>42419</c:v>
                </c:pt>
                <c:pt idx="558">
                  <c:v>42422</c:v>
                </c:pt>
                <c:pt idx="559">
                  <c:v>42423</c:v>
                </c:pt>
                <c:pt idx="560">
                  <c:v>42424</c:v>
                </c:pt>
                <c:pt idx="561">
                  <c:v>42425</c:v>
                </c:pt>
                <c:pt idx="562">
                  <c:v>42426</c:v>
                </c:pt>
                <c:pt idx="563">
                  <c:v>42429</c:v>
                </c:pt>
                <c:pt idx="564">
                  <c:v>42430</c:v>
                </c:pt>
                <c:pt idx="565">
                  <c:v>42431</c:v>
                </c:pt>
                <c:pt idx="566">
                  <c:v>42432</c:v>
                </c:pt>
                <c:pt idx="567">
                  <c:v>42433</c:v>
                </c:pt>
                <c:pt idx="568">
                  <c:v>42436</c:v>
                </c:pt>
                <c:pt idx="569">
                  <c:v>42437</c:v>
                </c:pt>
                <c:pt idx="570">
                  <c:v>42438</c:v>
                </c:pt>
                <c:pt idx="571">
                  <c:v>42439</c:v>
                </c:pt>
                <c:pt idx="572">
                  <c:v>42440</c:v>
                </c:pt>
                <c:pt idx="573">
                  <c:v>42443</c:v>
                </c:pt>
                <c:pt idx="574">
                  <c:v>42444</c:v>
                </c:pt>
                <c:pt idx="575">
                  <c:v>42445</c:v>
                </c:pt>
                <c:pt idx="576">
                  <c:v>42446</c:v>
                </c:pt>
                <c:pt idx="577">
                  <c:v>42447</c:v>
                </c:pt>
                <c:pt idx="578">
                  <c:v>42450</c:v>
                </c:pt>
                <c:pt idx="579">
                  <c:v>42451</c:v>
                </c:pt>
                <c:pt idx="580">
                  <c:v>42452</c:v>
                </c:pt>
                <c:pt idx="581">
                  <c:v>42453</c:v>
                </c:pt>
                <c:pt idx="582">
                  <c:v>42454</c:v>
                </c:pt>
                <c:pt idx="583">
                  <c:v>42457</c:v>
                </c:pt>
                <c:pt idx="584">
                  <c:v>42458</c:v>
                </c:pt>
                <c:pt idx="585">
                  <c:v>42459</c:v>
                </c:pt>
                <c:pt idx="586">
                  <c:v>42460</c:v>
                </c:pt>
                <c:pt idx="587">
                  <c:v>42461</c:v>
                </c:pt>
                <c:pt idx="588">
                  <c:v>42464</c:v>
                </c:pt>
                <c:pt idx="589">
                  <c:v>42465</c:v>
                </c:pt>
                <c:pt idx="590">
                  <c:v>42466</c:v>
                </c:pt>
                <c:pt idx="591">
                  <c:v>42467</c:v>
                </c:pt>
                <c:pt idx="592">
                  <c:v>42468</c:v>
                </c:pt>
                <c:pt idx="593">
                  <c:v>42471</c:v>
                </c:pt>
                <c:pt idx="594">
                  <c:v>42472</c:v>
                </c:pt>
                <c:pt idx="595">
                  <c:v>42473</c:v>
                </c:pt>
                <c:pt idx="596">
                  <c:v>42474</c:v>
                </c:pt>
                <c:pt idx="597">
                  <c:v>42475</c:v>
                </c:pt>
                <c:pt idx="598">
                  <c:v>42478</c:v>
                </c:pt>
                <c:pt idx="599">
                  <c:v>42479</c:v>
                </c:pt>
                <c:pt idx="600">
                  <c:v>42480</c:v>
                </c:pt>
                <c:pt idx="601">
                  <c:v>42481</c:v>
                </c:pt>
                <c:pt idx="602">
                  <c:v>42482</c:v>
                </c:pt>
                <c:pt idx="603">
                  <c:v>42485</c:v>
                </c:pt>
                <c:pt idx="604">
                  <c:v>42486</c:v>
                </c:pt>
                <c:pt idx="605">
                  <c:v>42487</c:v>
                </c:pt>
                <c:pt idx="606">
                  <c:v>42488</c:v>
                </c:pt>
                <c:pt idx="607">
                  <c:v>42489</c:v>
                </c:pt>
                <c:pt idx="608">
                  <c:v>42492</c:v>
                </c:pt>
                <c:pt idx="609">
                  <c:v>42493</c:v>
                </c:pt>
                <c:pt idx="610">
                  <c:v>42494</c:v>
                </c:pt>
                <c:pt idx="611">
                  <c:v>42495</c:v>
                </c:pt>
                <c:pt idx="612">
                  <c:v>42496</c:v>
                </c:pt>
                <c:pt idx="613">
                  <c:v>42499</c:v>
                </c:pt>
                <c:pt idx="614">
                  <c:v>42500</c:v>
                </c:pt>
                <c:pt idx="615">
                  <c:v>42501</c:v>
                </c:pt>
                <c:pt idx="616">
                  <c:v>42502</c:v>
                </c:pt>
                <c:pt idx="617">
                  <c:v>42503</c:v>
                </c:pt>
                <c:pt idx="618">
                  <c:v>42506</c:v>
                </c:pt>
                <c:pt idx="619">
                  <c:v>42507</c:v>
                </c:pt>
                <c:pt idx="620">
                  <c:v>42508</c:v>
                </c:pt>
                <c:pt idx="621">
                  <c:v>42509</c:v>
                </c:pt>
                <c:pt idx="622">
                  <c:v>42510</c:v>
                </c:pt>
                <c:pt idx="623">
                  <c:v>42513</c:v>
                </c:pt>
                <c:pt idx="624">
                  <c:v>42514</c:v>
                </c:pt>
                <c:pt idx="625">
                  <c:v>42515</c:v>
                </c:pt>
                <c:pt idx="626">
                  <c:v>42516</c:v>
                </c:pt>
                <c:pt idx="627">
                  <c:v>42517</c:v>
                </c:pt>
                <c:pt idx="628">
                  <c:v>42520</c:v>
                </c:pt>
                <c:pt idx="629">
                  <c:v>42521</c:v>
                </c:pt>
                <c:pt idx="630">
                  <c:v>42522</c:v>
                </c:pt>
                <c:pt idx="631">
                  <c:v>42523</c:v>
                </c:pt>
                <c:pt idx="632">
                  <c:v>42524</c:v>
                </c:pt>
                <c:pt idx="633">
                  <c:v>42527</c:v>
                </c:pt>
                <c:pt idx="634">
                  <c:v>42528</c:v>
                </c:pt>
                <c:pt idx="635">
                  <c:v>42529</c:v>
                </c:pt>
                <c:pt idx="636">
                  <c:v>42530</c:v>
                </c:pt>
                <c:pt idx="637">
                  <c:v>42531</c:v>
                </c:pt>
                <c:pt idx="638">
                  <c:v>42534</c:v>
                </c:pt>
                <c:pt idx="639">
                  <c:v>42535</c:v>
                </c:pt>
                <c:pt idx="640">
                  <c:v>42536</c:v>
                </c:pt>
                <c:pt idx="641">
                  <c:v>42537</c:v>
                </c:pt>
                <c:pt idx="642">
                  <c:v>42538</c:v>
                </c:pt>
                <c:pt idx="643">
                  <c:v>42541</c:v>
                </c:pt>
                <c:pt idx="644">
                  <c:v>42542</c:v>
                </c:pt>
                <c:pt idx="645">
                  <c:v>42543</c:v>
                </c:pt>
                <c:pt idx="646">
                  <c:v>42544</c:v>
                </c:pt>
                <c:pt idx="647">
                  <c:v>42545</c:v>
                </c:pt>
                <c:pt idx="648">
                  <c:v>42548</c:v>
                </c:pt>
                <c:pt idx="649">
                  <c:v>42549</c:v>
                </c:pt>
                <c:pt idx="650">
                  <c:v>42550</c:v>
                </c:pt>
                <c:pt idx="651">
                  <c:v>42551</c:v>
                </c:pt>
                <c:pt idx="652">
                  <c:v>42552</c:v>
                </c:pt>
                <c:pt idx="653">
                  <c:v>42555</c:v>
                </c:pt>
                <c:pt idx="654">
                  <c:v>42556</c:v>
                </c:pt>
                <c:pt idx="655">
                  <c:v>42557</c:v>
                </c:pt>
                <c:pt idx="656">
                  <c:v>42558</c:v>
                </c:pt>
                <c:pt idx="657">
                  <c:v>42559</c:v>
                </c:pt>
                <c:pt idx="658">
                  <c:v>42562</c:v>
                </c:pt>
                <c:pt idx="659">
                  <c:v>42563</c:v>
                </c:pt>
                <c:pt idx="660">
                  <c:v>42564</c:v>
                </c:pt>
                <c:pt idx="661">
                  <c:v>42565</c:v>
                </c:pt>
                <c:pt idx="662">
                  <c:v>42566</c:v>
                </c:pt>
                <c:pt idx="663">
                  <c:v>42569</c:v>
                </c:pt>
                <c:pt idx="664">
                  <c:v>42570</c:v>
                </c:pt>
                <c:pt idx="665">
                  <c:v>42571</c:v>
                </c:pt>
                <c:pt idx="666">
                  <c:v>42572</c:v>
                </c:pt>
                <c:pt idx="667">
                  <c:v>42573</c:v>
                </c:pt>
                <c:pt idx="668">
                  <c:v>42576</c:v>
                </c:pt>
                <c:pt idx="669">
                  <c:v>42577</c:v>
                </c:pt>
                <c:pt idx="670">
                  <c:v>42578</c:v>
                </c:pt>
                <c:pt idx="671">
                  <c:v>42579</c:v>
                </c:pt>
                <c:pt idx="672">
                  <c:v>42580</c:v>
                </c:pt>
                <c:pt idx="673">
                  <c:v>42583</c:v>
                </c:pt>
                <c:pt idx="674">
                  <c:v>42584</c:v>
                </c:pt>
                <c:pt idx="675">
                  <c:v>42585</c:v>
                </c:pt>
                <c:pt idx="676">
                  <c:v>42586</c:v>
                </c:pt>
                <c:pt idx="677">
                  <c:v>42587</c:v>
                </c:pt>
                <c:pt idx="678">
                  <c:v>42590</c:v>
                </c:pt>
                <c:pt idx="679">
                  <c:v>42591</c:v>
                </c:pt>
                <c:pt idx="680">
                  <c:v>42592</c:v>
                </c:pt>
                <c:pt idx="681">
                  <c:v>42593</c:v>
                </c:pt>
                <c:pt idx="682">
                  <c:v>42594</c:v>
                </c:pt>
                <c:pt idx="683">
                  <c:v>42597</c:v>
                </c:pt>
                <c:pt idx="684">
                  <c:v>42598</c:v>
                </c:pt>
                <c:pt idx="685">
                  <c:v>42599</c:v>
                </c:pt>
                <c:pt idx="686">
                  <c:v>42600</c:v>
                </c:pt>
                <c:pt idx="687">
                  <c:v>42601</c:v>
                </c:pt>
                <c:pt idx="688">
                  <c:v>42604</c:v>
                </c:pt>
                <c:pt idx="689">
                  <c:v>42605</c:v>
                </c:pt>
                <c:pt idx="690">
                  <c:v>42606</c:v>
                </c:pt>
                <c:pt idx="691">
                  <c:v>42607</c:v>
                </c:pt>
                <c:pt idx="692">
                  <c:v>42608</c:v>
                </c:pt>
                <c:pt idx="693">
                  <c:v>42611</c:v>
                </c:pt>
                <c:pt idx="694">
                  <c:v>42612</c:v>
                </c:pt>
                <c:pt idx="695">
                  <c:v>42613</c:v>
                </c:pt>
                <c:pt idx="696">
                  <c:v>42614</c:v>
                </c:pt>
                <c:pt idx="697">
                  <c:v>42615</c:v>
                </c:pt>
                <c:pt idx="698">
                  <c:v>42618</c:v>
                </c:pt>
                <c:pt idx="699">
                  <c:v>42619</c:v>
                </c:pt>
                <c:pt idx="700">
                  <c:v>42620</c:v>
                </c:pt>
                <c:pt idx="701">
                  <c:v>42621</c:v>
                </c:pt>
                <c:pt idx="702">
                  <c:v>42622</c:v>
                </c:pt>
                <c:pt idx="703">
                  <c:v>42625</c:v>
                </c:pt>
                <c:pt idx="704">
                  <c:v>42626</c:v>
                </c:pt>
                <c:pt idx="705">
                  <c:v>42627</c:v>
                </c:pt>
                <c:pt idx="706">
                  <c:v>42628</c:v>
                </c:pt>
                <c:pt idx="707">
                  <c:v>42629</c:v>
                </c:pt>
                <c:pt idx="708">
                  <c:v>42632</c:v>
                </c:pt>
                <c:pt idx="709">
                  <c:v>42633</c:v>
                </c:pt>
                <c:pt idx="710">
                  <c:v>42634</c:v>
                </c:pt>
                <c:pt idx="711">
                  <c:v>42635</c:v>
                </c:pt>
                <c:pt idx="712">
                  <c:v>42636</c:v>
                </c:pt>
                <c:pt idx="713">
                  <c:v>42639</c:v>
                </c:pt>
                <c:pt idx="714">
                  <c:v>42640</c:v>
                </c:pt>
                <c:pt idx="715">
                  <c:v>42641</c:v>
                </c:pt>
                <c:pt idx="716">
                  <c:v>42642</c:v>
                </c:pt>
                <c:pt idx="717">
                  <c:v>42643</c:v>
                </c:pt>
                <c:pt idx="718">
                  <c:v>42646</c:v>
                </c:pt>
                <c:pt idx="719">
                  <c:v>42647</c:v>
                </c:pt>
                <c:pt idx="720">
                  <c:v>42648</c:v>
                </c:pt>
                <c:pt idx="721">
                  <c:v>42649</c:v>
                </c:pt>
                <c:pt idx="722">
                  <c:v>42650</c:v>
                </c:pt>
                <c:pt idx="723">
                  <c:v>42653</c:v>
                </c:pt>
                <c:pt idx="724">
                  <c:v>42654</c:v>
                </c:pt>
                <c:pt idx="725">
                  <c:v>42655</c:v>
                </c:pt>
                <c:pt idx="726">
                  <c:v>42656</c:v>
                </c:pt>
                <c:pt idx="727">
                  <c:v>42657</c:v>
                </c:pt>
                <c:pt idx="728">
                  <c:v>42660</c:v>
                </c:pt>
                <c:pt idx="729">
                  <c:v>42661</c:v>
                </c:pt>
                <c:pt idx="730">
                  <c:v>42662</c:v>
                </c:pt>
                <c:pt idx="731">
                  <c:v>42663</c:v>
                </c:pt>
                <c:pt idx="732">
                  <c:v>42664</c:v>
                </c:pt>
                <c:pt idx="733">
                  <c:v>42667</c:v>
                </c:pt>
                <c:pt idx="734">
                  <c:v>42668</c:v>
                </c:pt>
                <c:pt idx="735">
                  <c:v>42669</c:v>
                </c:pt>
                <c:pt idx="736">
                  <c:v>42670</c:v>
                </c:pt>
                <c:pt idx="737">
                  <c:v>42671</c:v>
                </c:pt>
                <c:pt idx="738">
                  <c:v>42674</c:v>
                </c:pt>
                <c:pt idx="739">
                  <c:v>42675</c:v>
                </c:pt>
                <c:pt idx="740">
                  <c:v>42676</c:v>
                </c:pt>
                <c:pt idx="741">
                  <c:v>42677</c:v>
                </c:pt>
                <c:pt idx="742">
                  <c:v>42678</c:v>
                </c:pt>
                <c:pt idx="743">
                  <c:v>42681</c:v>
                </c:pt>
                <c:pt idx="744">
                  <c:v>42682</c:v>
                </c:pt>
                <c:pt idx="745">
                  <c:v>42683</c:v>
                </c:pt>
                <c:pt idx="746">
                  <c:v>42684</c:v>
                </c:pt>
                <c:pt idx="747">
                  <c:v>42685</c:v>
                </c:pt>
                <c:pt idx="748">
                  <c:v>42688</c:v>
                </c:pt>
                <c:pt idx="749">
                  <c:v>42689</c:v>
                </c:pt>
                <c:pt idx="750">
                  <c:v>42690</c:v>
                </c:pt>
                <c:pt idx="751">
                  <c:v>42691</c:v>
                </c:pt>
                <c:pt idx="752">
                  <c:v>42692</c:v>
                </c:pt>
                <c:pt idx="753">
                  <c:v>42695</c:v>
                </c:pt>
                <c:pt idx="754">
                  <c:v>42696</c:v>
                </c:pt>
                <c:pt idx="755">
                  <c:v>42697</c:v>
                </c:pt>
                <c:pt idx="756">
                  <c:v>42698</c:v>
                </c:pt>
                <c:pt idx="757">
                  <c:v>42699</c:v>
                </c:pt>
                <c:pt idx="758">
                  <c:v>42702</c:v>
                </c:pt>
                <c:pt idx="759">
                  <c:v>42703</c:v>
                </c:pt>
                <c:pt idx="760">
                  <c:v>42704</c:v>
                </c:pt>
                <c:pt idx="761">
                  <c:v>42705</c:v>
                </c:pt>
                <c:pt idx="762">
                  <c:v>42706</c:v>
                </c:pt>
                <c:pt idx="763">
                  <c:v>42709</c:v>
                </c:pt>
                <c:pt idx="764">
                  <c:v>42710</c:v>
                </c:pt>
                <c:pt idx="765">
                  <c:v>42711</c:v>
                </c:pt>
                <c:pt idx="766">
                  <c:v>42712</c:v>
                </c:pt>
                <c:pt idx="767">
                  <c:v>42713</c:v>
                </c:pt>
                <c:pt idx="768">
                  <c:v>42716</c:v>
                </c:pt>
                <c:pt idx="769">
                  <c:v>42717</c:v>
                </c:pt>
                <c:pt idx="770">
                  <c:v>42718</c:v>
                </c:pt>
                <c:pt idx="771">
                  <c:v>42719</c:v>
                </c:pt>
                <c:pt idx="772">
                  <c:v>42720</c:v>
                </c:pt>
                <c:pt idx="773">
                  <c:v>42723</c:v>
                </c:pt>
                <c:pt idx="774">
                  <c:v>42724</c:v>
                </c:pt>
                <c:pt idx="775">
                  <c:v>42725</c:v>
                </c:pt>
                <c:pt idx="776">
                  <c:v>42726</c:v>
                </c:pt>
                <c:pt idx="777">
                  <c:v>42727</c:v>
                </c:pt>
                <c:pt idx="778">
                  <c:v>42730</c:v>
                </c:pt>
                <c:pt idx="779">
                  <c:v>42731</c:v>
                </c:pt>
                <c:pt idx="780">
                  <c:v>42732</c:v>
                </c:pt>
                <c:pt idx="781">
                  <c:v>42733</c:v>
                </c:pt>
                <c:pt idx="782">
                  <c:v>42734</c:v>
                </c:pt>
                <c:pt idx="783">
                  <c:v>42737</c:v>
                </c:pt>
                <c:pt idx="784">
                  <c:v>42738</c:v>
                </c:pt>
                <c:pt idx="785">
                  <c:v>42739</c:v>
                </c:pt>
                <c:pt idx="786">
                  <c:v>42740</c:v>
                </c:pt>
                <c:pt idx="787">
                  <c:v>42741</c:v>
                </c:pt>
                <c:pt idx="788">
                  <c:v>42744</c:v>
                </c:pt>
                <c:pt idx="789">
                  <c:v>42745</c:v>
                </c:pt>
                <c:pt idx="790">
                  <c:v>42746</c:v>
                </c:pt>
                <c:pt idx="791">
                  <c:v>42747</c:v>
                </c:pt>
                <c:pt idx="792">
                  <c:v>42748</c:v>
                </c:pt>
                <c:pt idx="793">
                  <c:v>42751</c:v>
                </c:pt>
                <c:pt idx="794">
                  <c:v>42752</c:v>
                </c:pt>
                <c:pt idx="795">
                  <c:v>42753</c:v>
                </c:pt>
                <c:pt idx="796">
                  <c:v>42754</c:v>
                </c:pt>
                <c:pt idx="797">
                  <c:v>42755</c:v>
                </c:pt>
                <c:pt idx="798">
                  <c:v>42758</c:v>
                </c:pt>
                <c:pt idx="799">
                  <c:v>42759</c:v>
                </c:pt>
                <c:pt idx="800">
                  <c:v>42760</c:v>
                </c:pt>
                <c:pt idx="801">
                  <c:v>42761</c:v>
                </c:pt>
                <c:pt idx="802">
                  <c:v>42762</c:v>
                </c:pt>
                <c:pt idx="803">
                  <c:v>42765</c:v>
                </c:pt>
                <c:pt idx="804">
                  <c:v>42766</c:v>
                </c:pt>
                <c:pt idx="805">
                  <c:v>42767</c:v>
                </c:pt>
                <c:pt idx="806">
                  <c:v>42768</c:v>
                </c:pt>
                <c:pt idx="807">
                  <c:v>42769</c:v>
                </c:pt>
                <c:pt idx="808">
                  <c:v>42772</c:v>
                </c:pt>
                <c:pt idx="809">
                  <c:v>42773</c:v>
                </c:pt>
                <c:pt idx="810">
                  <c:v>42774</c:v>
                </c:pt>
                <c:pt idx="811">
                  <c:v>42775</c:v>
                </c:pt>
                <c:pt idx="812">
                  <c:v>42776</c:v>
                </c:pt>
                <c:pt idx="813">
                  <c:v>42779</c:v>
                </c:pt>
                <c:pt idx="814">
                  <c:v>42780</c:v>
                </c:pt>
                <c:pt idx="815">
                  <c:v>42781</c:v>
                </c:pt>
                <c:pt idx="816">
                  <c:v>42782</c:v>
                </c:pt>
                <c:pt idx="817">
                  <c:v>42783</c:v>
                </c:pt>
                <c:pt idx="818">
                  <c:v>42786</c:v>
                </c:pt>
                <c:pt idx="819">
                  <c:v>42787</c:v>
                </c:pt>
                <c:pt idx="820">
                  <c:v>42788</c:v>
                </c:pt>
                <c:pt idx="821">
                  <c:v>42789</c:v>
                </c:pt>
                <c:pt idx="822">
                  <c:v>42790</c:v>
                </c:pt>
                <c:pt idx="823">
                  <c:v>42793</c:v>
                </c:pt>
                <c:pt idx="824">
                  <c:v>42794</c:v>
                </c:pt>
                <c:pt idx="825">
                  <c:v>42795</c:v>
                </c:pt>
                <c:pt idx="826">
                  <c:v>42796</c:v>
                </c:pt>
                <c:pt idx="827">
                  <c:v>42797</c:v>
                </c:pt>
                <c:pt idx="828">
                  <c:v>42800</c:v>
                </c:pt>
                <c:pt idx="829">
                  <c:v>42801</c:v>
                </c:pt>
                <c:pt idx="830">
                  <c:v>42802</c:v>
                </c:pt>
                <c:pt idx="831">
                  <c:v>42803</c:v>
                </c:pt>
                <c:pt idx="832">
                  <c:v>42804</c:v>
                </c:pt>
                <c:pt idx="833">
                  <c:v>42807</c:v>
                </c:pt>
                <c:pt idx="834">
                  <c:v>42808</c:v>
                </c:pt>
                <c:pt idx="835">
                  <c:v>42809</c:v>
                </c:pt>
                <c:pt idx="836">
                  <c:v>42810</c:v>
                </c:pt>
                <c:pt idx="837">
                  <c:v>42811</c:v>
                </c:pt>
                <c:pt idx="838">
                  <c:v>42814</c:v>
                </c:pt>
                <c:pt idx="839">
                  <c:v>42815</c:v>
                </c:pt>
                <c:pt idx="840">
                  <c:v>42816</c:v>
                </c:pt>
                <c:pt idx="841">
                  <c:v>42817</c:v>
                </c:pt>
                <c:pt idx="842">
                  <c:v>42818</c:v>
                </c:pt>
                <c:pt idx="843">
                  <c:v>42821</c:v>
                </c:pt>
                <c:pt idx="844">
                  <c:v>42822</c:v>
                </c:pt>
                <c:pt idx="845">
                  <c:v>42823</c:v>
                </c:pt>
                <c:pt idx="846">
                  <c:v>42824</c:v>
                </c:pt>
                <c:pt idx="847">
                  <c:v>42825</c:v>
                </c:pt>
                <c:pt idx="848">
                  <c:v>42828</c:v>
                </c:pt>
                <c:pt idx="849">
                  <c:v>42829</c:v>
                </c:pt>
                <c:pt idx="850">
                  <c:v>42830</c:v>
                </c:pt>
                <c:pt idx="851">
                  <c:v>42831</c:v>
                </c:pt>
                <c:pt idx="852">
                  <c:v>42832</c:v>
                </c:pt>
                <c:pt idx="853">
                  <c:v>42835</c:v>
                </c:pt>
                <c:pt idx="854">
                  <c:v>42836</c:v>
                </c:pt>
                <c:pt idx="855">
                  <c:v>42837</c:v>
                </c:pt>
                <c:pt idx="856">
                  <c:v>42838</c:v>
                </c:pt>
                <c:pt idx="857">
                  <c:v>42839</c:v>
                </c:pt>
                <c:pt idx="858">
                  <c:v>42842</c:v>
                </c:pt>
                <c:pt idx="859">
                  <c:v>42843</c:v>
                </c:pt>
                <c:pt idx="860">
                  <c:v>42844</c:v>
                </c:pt>
                <c:pt idx="861">
                  <c:v>42845</c:v>
                </c:pt>
                <c:pt idx="862">
                  <c:v>42846</c:v>
                </c:pt>
                <c:pt idx="863">
                  <c:v>42849</c:v>
                </c:pt>
                <c:pt idx="864">
                  <c:v>42850</c:v>
                </c:pt>
                <c:pt idx="865">
                  <c:v>42851</c:v>
                </c:pt>
                <c:pt idx="866">
                  <c:v>42852</c:v>
                </c:pt>
                <c:pt idx="867">
                  <c:v>42853</c:v>
                </c:pt>
                <c:pt idx="868">
                  <c:v>42856</c:v>
                </c:pt>
                <c:pt idx="869">
                  <c:v>42857</c:v>
                </c:pt>
                <c:pt idx="870">
                  <c:v>42858</c:v>
                </c:pt>
                <c:pt idx="871">
                  <c:v>42859</c:v>
                </c:pt>
                <c:pt idx="872">
                  <c:v>42860</c:v>
                </c:pt>
                <c:pt idx="873">
                  <c:v>42863</c:v>
                </c:pt>
                <c:pt idx="874">
                  <c:v>42864</c:v>
                </c:pt>
                <c:pt idx="875">
                  <c:v>42865</c:v>
                </c:pt>
                <c:pt idx="876">
                  <c:v>42866</c:v>
                </c:pt>
                <c:pt idx="877">
                  <c:v>42867</c:v>
                </c:pt>
                <c:pt idx="878">
                  <c:v>42870</c:v>
                </c:pt>
                <c:pt idx="879">
                  <c:v>42871</c:v>
                </c:pt>
                <c:pt idx="880">
                  <c:v>42872</c:v>
                </c:pt>
                <c:pt idx="881">
                  <c:v>42873</c:v>
                </c:pt>
                <c:pt idx="882">
                  <c:v>42874</c:v>
                </c:pt>
                <c:pt idx="883">
                  <c:v>42877</c:v>
                </c:pt>
                <c:pt idx="884">
                  <c:v>42878</c:v>
                </c:pt>
                <c:pt idx="885">
                  <c:v>42879</c:v>
                </c:pt>
                <c:pt idx="886">
                  <c:v>42880</c:v>
                </c:pt>
                <c:pt idx="887">
                  <c:v>42881</c:v>
                </c:pt>
                <c:pt idx="888">
                  <c:v>42884</c:v>
                </c:pt>
                <c:pt idx="889">
                  <c:v>42885</c:v>
                </c:pt>
                <c:pt idx="890">
                  <c:v>42886</c:v>
                </c:pt>
                <c:pt idx="891">
                  <c:v>42887</c:v>
                </c:pt>
                <c:pt idx="892">
                  <c:v>42888</c:v>
                </c:pt>
                <c:pt idx="893">
                  <c:v>42891</c:v>
                </c:pt>
                <c:pt idx="894">
                  <c:v>42892</c:v>
                </c:pt>
                <c:pt idx="895">
                  <c:v>42893</c:v>
                </c:pt>
                <c:pt idx="896">
                  <c:v>42894</c:v>
                </c:pt>
                <c:pt idx="897">
                  <c:v>42895</c:v>
                </c:pt>
                <c:pt idx="898">
                  <c:v>42898</c:v>
                </c:pt>
                <c:pt idx="899">
                  <c:v>42899</c:v>
                </c:pt>
                <c:pt idx="900">
                  <c:v>42900</c:v>
                </c:pt>
                <c:pt idx="901">
                  <c:v>42901</c:v>
                </c:pt>
                <c:pt idx="902">
                  <c:v>42902</c:v>
                </c:pt>
                <c:pt idx="903">
                  <c:v>42905</c:v>
                </c:pt>
                <c:pt idx="904">
                  <c:v>42906</c:v>
                </c:pt>
                <c:pt idx="905">
                  <c:v>42907</c:v>
                </c:pt>
                <c:pt idx="906">
                  <c:v>42908</c:v>
                </c:pt>
                <c:pt idx="907">
                  <c:v>42909</c:v>
                </c:pt>
                <c:pt idx="908">
                  <c:v>42912</c:v>
                </c:pt>
                <c:pt idx="909">
                  <c:v>42913</c:v>
                </c:pt>
                <c:pt idx="910">
                  <c:v>42914</c:v>
                </c:pt>
                <c:pt idx="911">
                  <c:v>42915</c:v>
                </c:pt>
                <c:pt idx="912">
                  <c:v>42916</c:v>
                </c:pt>
                <c:pt idx="913">
                  <c:v>42919</c:v>
                </c:pt>
                <c:pt idx="914">
                  <c:v>42920</c:v>
                </c:pt>
                <c:pt idx="915">
                  <c:v>42921</c:v>
                </c:pt>
                <c:pt idx="916">
                  <c:v>42922</c:v>
                </c:pt>
                <c:pt idx="917">
                  <c:v>42923</c:v>
                </c:pt>
                <c:pt idx="918">
                  <c:v>42926</c:v>
                </c:pt>
                <c:pt idx="919">
                  <c:v>42927</c:v>
                </c:pt>
                <c:pt idx="920">
                  <c:v>42928</c:v>
                </c:pt>
                <c:pt idx="921">
                  <c:v>42929</c:v>
                </c:pt>
                <c:pt idx="922">
                  <c:v>42930</c:v>
                </c:pt>
                <c:pt idx="923">
                  <c:v>42933</c:v>
                </c:pt>
                <c:pt idx="924">
                  <c:v>42934</c:v>
                </c:pt>
                <c:pt idx="925">
                  <c:v>42935</c:v>
                </c:pt>
                <c:pt idx="926">
                  <c:v>42936</c:v>
                </c:pt>
                <c:pt idx="927">
                  <c:v>42937</c:v>
                </c:pt>
                <c:pt idx="928">
                  <c:v>42940</c:v>
                </c:pt>
                <c:pt idx="929">
                  <c:v>42941</c:v>
                </c:pt>
                <c:pt idx="930">
                  <c:v>42942</c:v>
                </c:pt>
                <c:pt idx="931">
                  <c:v>42943</c:v>
                </c:pt>
                <c:pt idx="932">
                  <c:v>42944</c:v>
                </c:pt>
                <c:pt idx="933">
                  <c:v>42947</c:v>
                </c:pt>
                <c:pt idx="934">
                  <c:v>42948</c:v>
                </c:pt>
                <c:pt idx="935">
                  <c:v>42949</c:v>
                </c:pt>
                <c:pt idx="936">
                  <c:v>42950</c:v>
                </c:pt>
                <c:pt idx="937">
                  <c:v>42951</c:v>
                </c:pt>
                <c:pt idx="938">
                  <c:v>42954</c:v>
                </c:pt>
                <c:pt idx="939">
                  <c:v>42955</c:v>
                </c:pt>
                <c:pt idx="940">
                  <c:v>42956</c:v>
                </c:pt>
                <c:pt idx="941">
                  <c:v>42957</c:v>
                </c:pt>
                <c:pt idx="942">
                  <c:v>42958</c:v>
                </c:pt>
                <c:pt idx="943">
                  <c:v>42961</c:v>
                </c:pt>
                <c:pt idx="944">
                  <c:v>42962</c:v>
                </c:pt>
                <c:pt idx="945">
                  <c:v>42963</c:v>
                </c:pt>
                <c:pt idx="946">
                  <c:v>42964</c:v>
                </c:pt>
                <c:pt idx="947">
                  <c:v>42965</c:v>
                </c:pt>
                <c:pt idx="948">
                  <c:v>42968</c:v>
                </c:pt>
                <c:pt idx="949">
                  <c:v>42969</c:v>
                </c:pt>
                <c:pt idx="950">
                  <c:v>42970</c:v>
                </c:pt>
                <c:pt idx="951">
                  <c:v>42971</c:v>
                </c:pt>
                <c:pt idx="952">
                  <c:v>42972</c:v>
                </c:pt>
                <c:pt idx="953">
                  <c:v>42975</c:v>
                </c:pt>
                <c:pt idx="954">
                  <c:v>42976</c:v>
                </c:pt>
                <c:pt idx="955">
                  <c:v>42977</c:v>
                </c:pt>
                <c:pt idx="956">
                  <c:v>42978</c:v>
                </c:pt>
                <c:pt idx="957">
                  <c:v>42979</c:v>
                </c:pt>
                <c:pt idx="958">
                  <c:v>42982</c:v>
                </c:pt>
                <c:pt idx="959">
                  <c:v>42983</c:v>
                </c:pt>
                <c:pt idx="960">
                  <c:v>42984</c:v>
                </c:pt>
                <c:pt idx="961">
                  <c:v>42985</c:v>
                </c:pt>
                <c:pt idx="962">
                  <c:v>42986</c:v>
                </c:pt>
                <c:pt idx="963">
                  <c:v>42989</c:v>
                </c:pt>
                <c:pt idx="964">
                  <c:v>42990</c:v>
                </c:pt>
                <c:pt idx="965">
                  <c:v>42991</c:v>
                </c:pt>
                <c:pt idx="966">
                  <c:v>42992</c:v>
                </c:pt>
                <c:pt idx="967">
                  <c:v>42993</c:v>
                </c:pt>
                <c:pt idx="968">
                  <c:v>42996</c:v>
                </c:pt>
                <c:pt idx="969">
                  <c:v>42997</c:v>
                </c:pt>
                <c:pt idx="970">
                  <c:v>42998</c:v>
                </c:pt>
                <c:pt idx="971">
                  <c:v>42999</c:v>
                </c:pt>
                <c:pt idx="972">
                  <c:v>43000</c:v>
                </c:pt>
                <c:pt idx="973">
                  <c:v>43003</c:v>
                </c:pt>
                <c:pt idx="974">
                  <c:v>43004</c:v>
                </c:pt>
                <c:pt idx="975">
                  <c:v>43005</c:v>
                </c:pt>
                <c:pt idx="976">
                  <c:v>43006</c:v>
                </c:pt>
                <c:pt idx="977">
                  <c:v>43007</c:v>
                </c:pt>
                <c:pt idx="978">
                  <c:v>43010</c:v>
                </c:pt>
                <c:pt idx="979">
                  <c:v>43011</c:v>
                </c:pt>
                <c:pt idx="980">
                  <c:v>43012</c:v>
                </c:pt>
                <c:pt idx="981">
                  <c:v>43013</c:v>
                </c:pt>
                <c:pt idx="982">
                  <c:v>43014</c:v>
                </c:pt>
                <c:pt idx="983">
                  <c:v>43017</c:v>
                </c:pt>
                <c:pt idx="984">
                  <c:v>43018</c:v>
                </c:pt>
                <c:pt idx="985">
                  <c:v>43019</c:v>
                </c:pt>
                <c:pt idx="986">
                  <c:v>43020</c:v>
                </c:pt>
                <c:pt idx="987">
                  <c:v>43021</c:v>
                </c:pt>
                <c:pt idx="988">
                  <c:v>43024</c:v>
                </c:pt>
                <c:pt idx="989">
                  <c:v>43025</c:v>
                </c:pt>
                <c:pt idx="990">
                  <c:v>43026</c:v>
                </c:pt>
                <c:pt idx="991">
                  <c:v>43027</c:v>
                </c:pt>
                <c:pt idx="992">
                  <c:v>43028</c:v>
                </c:pt>
                <c:pt idx="993">
                  <c:v>43031</c:v>
                </c:pt>
                <c:pt idx="994">
                  <c:v>43032</c:v>
                </c:pt>
                <c:pt idx="995">
                  <c:v>43033</c:v>
                </c:pt>
                <c:pt idx="996">
                  <c:v>43034</c:v>
                </c:pt>
                <c:pt idx="997">
                  <c:v>43035</c:v>
                </c:pt>
                <c:pt idx="998">
                  <c:v>43038</c:v>
                </c:pt>
                <c:pt idx="999">
                  <c:v>43039</c:v>
                </c:pt>
                <c:pt idx="1000">
                  <c:v>43040</c:v>
                </c:pt>
                <c:pt idx="1001">
                  <c:v>43041</c:v>
                </c:pt>
                <c:pt idx="1002">
                  <c:v>43042</c:v>
                </c:pt>
                <c:pt idx="1003">
                  <c:v>43045</c:v>
                </c:pt>
                <c:pt idx="1004">
                  <c:v>43046</c:v>
                </c:pt>
                <c:pt idx="1005">
                  <c:v>43047</c:v>
                </c:pt>
                <c:pt idx="1006">
                  <c:v>43048</c:v>
                </c:pt>
                <c:pt idx="1007">
                  <c:v>43049</c:v>
                </c:pt>
                <c:pt idx="1008">
                  <c:v>43052</c:v>
                </c:pt>
                <c:pt idx="1009">
                  <c:v>43053</c:v>
                </c:pt>
                <c:pt idx="1010">
                  <c:v>43054</c:v>
                </c:pt>
                <c:pt idx="1011">
                  <c:v>43055</c:v>
                </c:pt>
                <c:pt idx="1012">
                  <c:v>43056</c:v>
                </c:pt>
                <c:pt idx="1013">
                  <c:v>43059</c:v>
                </c:pt>
                <c:pt idx="1014">
                  <c:v>43060</c:v>
                </c:pt>
                <c:pt idx="1015">
                  <c:v>43061</c:v>
                </c:pt>
                <c:pt idx="1016">
                  <c:v>43062</c:v>
                </c:pt>
                <c:pt idx="1017">
                  <c:v>43063</c:v>
                </c:pt>
                <c:pt idx="1018">
                  <c:v>43066</c:v>
                </c:pt>
                <c:pt idx="1019">
                  <c:v>43067</c:v>
                </c:pt>
                <c:pt idx="1020">
                  <c:v>43068</c:v>
                </c:pt>
                <c:pt idx="1021">
                  <c:v>43069</c:v>
                </c:pt>
                <c:pt idx="1022">
                  <c:v>43070</c:v>
                </c:pt>
                <c:pt idx="1023">
                  <c:v>43073</c:v>
                </c:pt>
                <c:pt idx="1024">
                  <c:v>43074</c:v>
                </c:pt>
                <c:pt idx="1025">
                  <c:v>43075</c:v>
                </c:pt>
                <c:pt idx="1026">
                  <c:v>43076</c:v>
                </c:pt>
                <c:pt idx="1027">
                  <c:v>43077</c:v>
                </c:pt>
                <c:pt idx="1028">
                  <c:v>43080</c:v>
                </c:pt>
                <c:pt idx="1029">
                  <c:v>43081</c:v>
                </c:pt>
                <c:pt idx="1030">
                  <c:v>43082</c:v>
                </c:pt>
                <c:pt idx="1031">
                  <c:v>43083</c:v>
                </c:pt>
                <c:pt idx="1032">
                  <c:v>43084</c:v>
                </c:pt>
                <c:pt idx="1033">
                  <c:v>43087</c:v>
                </c:pt>
                <c:pt idx="1034">
                  <c:v>43088</c:v>
                </c:pt>
                <c:pt idx="1035">
                  <c:v>43089</c:v>
                </c:pt>
                <c:pt idx="1036">
                  <c:v>43090</c:v>
                </c:pt>
                <c:pt idx="1037">
                  <c:v>43091</c:v>
                </c:pt>
                <c:pt idx="1038">
                  <c:v>43094</c:v>
                </c:pt>
                <c:pt idx="1039">
                  <c:v>43095</c:v>
                </c:pt>
                <c:pt idx="1040">
                  <c:v>43096</c:v>
                </c:pt>
                <c:pt idx="1041">
                  <c:v>43097</c:v>
                </c:pt>
                <c:pt idx="1042">
                  <c:v>43098</c:v>
                </c:pt>
                <c:pt idx="1043">
                  <c:v>43101</c:v>
                </c:pt>
                <c:pt idx="1044">
                  <c:v>43102</c:v>
                </c:pt>
                <c:pt idx="1045">
                  <c:v>43103</c:v>
                </c:pt>
                <c:pt idx="1046">
                  <c:v>43104</c:v>
                </c:pt>
                <c:pt idx="1047">
                  <c:v>43105</c:v>
                </c:pt>
                <c:pt idx="1048">
                  <c:v>43108</c:v>
                </c:pt>
                <c:pt idx="1049">
                  <c:v>43109</c:v>
                </c:pt>
                <c:pt idx="1050">
                  <c:v>43110</c:v>
                </c:pt>
                <c:pt idx="1051">
                  <c:v>43111</c:v>
                </c:pt>
                <c:pt idx="1052">
                  <c:v>43112</c:v>
                </c:pt>
                <c:pt idx="1053">
                  <c:v>43115</c:v>
                </c:pt>
                <c:pt idx="1054">
                  <c:v>43116</c:v>
                </c:pt>
                <c:pt idx="1055">
                  <c:v>43117</c:v>
                </c:pt>
                <c:pt idx="1056">
                  <c:v>43118</c:v>
                </c:pt>
                <c:pt idx="1057">
                  <c:v>43119</c:v>
                </c:pt>
                <c:pt idx="1058">
                  <c:v>43122</c:v>
                </c:pt>
                <c:pt idx="1059">
                  <c:v>43123</c:v>
                </c:pt>
                <c:pt idx="1060">
                  <c:v>43124</c:v>
                </c:pt>
                <c:pt idx="1061">
                  <c:v>43125</c:v>
                </c:pt>
                <c:pt idx="1062">
                  <c:v>43126</c:v>
                </c:pt>
                <c:pt idx="1063">
                  <c:v>43129</c:v>
                </c:pt>
                <c:pt idx="1064">
                  <c:v>43130</c:v>
                </c:pt>
                <c:pt idx="1065">
                  <c:v>43131</c:v>
                </c:pt>
                <c:pt idx="1066">
                  <c:v>43132</c:v>
                </c:pt>
                <c:pt idx="1067">
                  <c:v>43133</c:v>
                </c:pt>
                <c:pt idx="1068">
                  <c:v>43136</c:v>
                </c:pt>
                <c:pt idx="1069">
                  <c:v>43137</c:v>
                </c:pt>
                <c:pt idx="1070">
                  <c:v>43138</c:v>
                </c:pt>
                <c:pt idx="1071">
                  <c:v>43139</c:v>
                </c:pt>
                <c:pt idx="1072">
                  <c:v>43140</c:v>
                </c:pt>
                <c:pt idx="1073">
                  <c:v>43143</c:v>
                </c:pt>
                <c:pt idx="1074">
                  <c:v>43144</c:v>
                </c:pt>
                <c:pt idx="1075">
                  <c:v>43145</c:v>
                </c:pt>
                <c:pt idx="1076">
                  <c:v>43146</c:v>
                </c:pt>
                <c:pt idx="1077">
                  <c:v>43147</c:v>
                </c:pt>
                <c:pt idx="1078">
                  <c:v>43150</c:v>
                </c:pt>
                <c:pt idx="1079">
                  <c:v>43151</c:v>
                </c:pt>
                <c:pt idx="1080">
                  <c:v>43152</c:v>
                </c:pt>
                <c:pt idx="1081">
                  <c:v>43153</c:v>
                </c:pt>
                <c:pt idx="1082">
                  <c:v>43154</c:v>
                </c:pt>
                <c:pt idx="1083">
                  <c:v>43157</c:v>
                </c:pt>
                <c:pt idx="1084">
                  <c:v>43158</c:v>
                </c:pt>
                <c:pt idx="1085">
                  <c:v>43159</c:v>
                </c:pt>
                <c:pt idx="1086">
                  <c:v>43160</c:v>
                </c:pt>
                <c:pt idx="1087">
                  <c:v>43161</c:v>
                </c:pt>
                <c:pt idx="1088">
                  <c:v>43164</c:v>
                </c:pt>
                <c:pt idx="1089">
                  <c:v>43165</c:v>
                </c:pt>
                <c:pt idx="1090">
                  <c:v>43166</c:v>
                </c:pt>
                <c:pt idx="1091">
                  <c:v>43167</c:v>
                </c:pt>
                <c:pt idx="1092">
                  <c:v>43168</c:v>
                </c:pt>
                <c:pt idx="1093">
                  <c:v>43171</c:v>
                </c:pt>
                <c:pt idx="1094">
                  <c:v>43172</c:v>
                </c:pt>
                <c:pt idx="1095">
                  <c:v>43173</c:v>
                </c:pt>
                <c:pt idx="1096">
                  <c:v>43174</c:v>
                </c:pt>
                <c:pt idx="1097">
                  <c:v>43175</c:v>
                </c:pt>
                <c:pt idx="1098">
                  <c:v>43178</c:v>
                </c:pt>
                <c:pt idx="1099">
                  <c:v>43179</c:v>
                </c:pt>
                <c:pt idx="1100">
                  <c:v>43180</c:v>
                </c:pt>
                <c:pt idx="1101">
                  <c:v>43181</c:v>
                </c:pt>
                <c:pt idx="1102">
                  <c:v>43182</c:v>
                </c:pt>
                <c:pt idx="1103">
                  <c:v>43185</c:v>
                </c:pt>
                <c:pt idx="1104">
                  <c:v>43186</c:v>
                </c:pt>
                <c:pt idx="1105">
                  <c:v>43187</c:v>
                </c:pt>
                <c:pt idx="1106">
                  <c:v>43188</c:v>
                </c:pt>
                <c:pt idx="1107">
                  <c:v>43189</c:v>
                </c:pt>
                <c:pt idx="1108">
                  <c:v>43192</c:v>
                </c:pt>
                <c:pt idx="1109">
                  <c:v>43193</c:v>
                </c:pt>
                <c:pt idx="1110">
                  <c:v>43194</c:v>
                </c:pt>
                <c:pt idx="1111">
                  <c:v>43195</c:v>
                </c:pt>
                <c:pt idx="1112">
                  <c:v>43196</c:v>
                </c:pt>
                <c:pt idx="1113">
                  <c:v>43199</c:v>
                </c:pt>
                <c:pt idx="1114">
                  <c:v>43200</c:v>
                </c:pt>
                <c:pt idx="1115">
                  <c:v>43201</c:v>
                </c:pt>
                <c:pt idx="1116">
                  <c:v>43202</c:v>
                </c:pt>
                <c:pt idx="1117">
                  <c:v>43203</c:v>
                </c:pt>
                <c:pt idx="1118">
                  <c:v>43206</c:v>
                </c:pt>
                <c:pt idx="1119">
                  <c:v>43207</c:v>
                </c:pt>
                <c:pt idx="1120">
                  <c:v>43208</c:v>
                </c:pt>
                <c:pt idx="1121">
                  <c:v>43209</c:v>
                </c:pt>
                <c:pt idx="1122">
                  <c:v>43210</c:v>
                </c:pt>
                <c:pt idx="1123">
                  <c:v>43213</c:v>
                </c:pt>
                <c:pt idx="1124">
                  <c:v>43214</c:v>
                </c:pt>
                <c:pt idx="1125">
                  <c:v>43215</c:v>
                </c:pt>
                <c:pt idx="1126">
                  <c:v>43216</c:v>
                </c:pt>
                <c:pt idx="1127">
                  <c:v>43217</c:v>
                </c:pt>
                <c:pt idx="1128">
                  <c:v>43220</c:v>
                </c:pt>
                <c:pt idx="1129">
                  <c:v>43221</c:v>
                </c:pt>
                <c:pt idx="1130">
                  <c:v>43222</c:v>
                </c:pt>
                <c:pt idx="1131">
                  <c:v>43223</c:v>
                </c:pt>
                <c:pt idx="1132">
                  <c:v>43224</c:v>
                </c:pt>
                <c:pt idx="1133">
                  <c:v>43227</c:v>
                </c:pt>
                <c:pt idx="1134">
                  <c:v>43228</c:v>
                </c:pt>
                <c:pt idx="1135">
                  <c:v>43229</c:v>
                </c:pt>
                <c:pt idx="1136">
                  <c:v>43230</c:v>
                </c:pt>
                <c:pt idx="1137">
                  <c:v>43231</c:v>
                </c:pt>
                <c:pt idx="1138">
                  <c:v>43234</c:v>
                </c:pt>
                <c:pt idx="1139">
                  <c:v>43235</c:v>
                </c:pt>
                <c:pt idx="1140">
                  <c:v>43236</c:v>
                </c:pt>
                <c:pt idx="1141">
                  <c:v>43237</c:v>
                </c:pt>
                <c:pt idx="1142">
                  <c:v>43238</c:v>
                </c:pt>
                <c:pt idx="1143">
                  <c:v>43241</c:v>
                </c:pt>
                <c:pt idx="1144">
                  <c:v>43242</c:v>
                </c:pt>
                <c:pt idx="1145">
                  <c:v>43243</c:v>
                </c:pt>
                <c:pt idx="1146">
                  <c:v>43244</c:v>
                </c:pt>
                <c:pt idx="1147">
                  <c:v>43245</c:v>
                </c:pt>
                <c:pt idx="1148">
                  <c:v>43248</c:v>
                </c:pt>
                <c:pt idx="1149">
                  <c:v>43249</c:v>
                </c:pt>
                <c:pt idx="1150">
                  <c:v>43250</c:v>
                </c:pt>
                <c:pt idx="1151">
                  <c:v>43251</c:v>
                </c:pt>
                <c:pt idx="1152">
                  <c:v>43252</c:v>
                </c:pt>
                <c:pt idx="1153">
                  <c:v>43255</c:v>
                </c:pt>
                <c:pt idx="1154">
                  <c:v>43256</c:v>
                </c:pt>
                <c:pt idx="1155">
                  <c:v>43257</c:v>
                </c:pt>
                <c:pt idx="1156">
                  <c:v>43258</c:v>
                </c:pt>
                <c:pt idx="1157">
                  <c:v>43259</c:v>
                </c:pt>
                <c:pt idx="1158">
                  <c:v>43262</c:v>
                </c:pt>
                <c:pt idx="1159">
                  <c:v>43263</c:v>
                </c:pt>
                <c:pt idx="1160">
                  <c:v>43264</c:v>
                </c:pt>
                <c:pt idx="1161">
                  <c:v>43265</c:v>
                </c:pt>
                <c:pt idx="1162">
                  <c:v>43266</c:v>
                </c:pt>
                <c:pt idx="1163">
                  <c:v>43269</c:v>
                </c:pt>
                <c:pt idx="1164">
                  <c:v>43270</c:v>
                </c:pt>
                <c:pt idx="1165">
                  <c:v>43271</c:v>
                </c:pt>
                <c:pt idx="1166">
                  <c:v>43272</c:v>
                </c:pt>
                <c:pt idx="1167">
                  <c:v>43273</c:v>
                </c:pt>
                <c:pt idx="1168">
                  <c:v>43276</c:v>
                </c:pt>
                <c:pt idx="1169">
                  <c:v>43277</c:v>
                </c:pt>
                <c:pt idx="1170">
                  <c:v>43278</c:v>
                </c:pt>
                <c:pt idx="1171">
                  <c:v>43279</c:v>
                </c:pt>
                <c:pt idx="1172">
                  <c:v>43280</c:v>
                </c:pt>
                <c:pt idx="1173">
                  <c:v>43283</c:v>
                </c:pt>
                <c:pt idx="1174">
                  <c:v>43284</c:v>
                </c:pt>
                <c:pt idx="1175">
                  <c:v>43285</c:v>
                </c:pt>
                <c:pt idx="1176">
                  <c:v>43286</c:v>
                </c:pt>
                <c:pt idx="1177">
                  <c:v>43287</c:v>
                </c:pt>
                <c:pt idx="1178">
                  <c:v>43290</c:v>
                </c:pt>
                <c:pt idx="1179">
                  <c:v>43291</c:v>
                </c:pt>
                <c:pt idx="1180">
                  <c:v>43292</c:v>
                </c:pt>
                <c:pt idx="1181">
                  <c:v>43293</c:v>
                </c:pt>
                <c:pt idx="1182">
                  <c:v>43294</c:v>
                </c:pt>
                <c:pt idx="1183">
                  <c:v>43297</c:v>
                </c:pt>
                <c:pt idx="1184">
                  <c:v>43298</c:v>
                </c:pt>
                <c:pt idx="1185">
                  <c:v>43299</c:v>
                </c:pt>
                <c:pt idx="1186">
                  <c:v>43300</c:v>
                </c:pt>
                <c:pt idx="1187">
                  <c:v>43301</c:v>
                </c:pt>
                <c:pt idx="1188">
                  <c:v>43304</c:v>
                </c:pt>
                <c:pt idx="1189">
                  <c:v>43305</c:v>
                </c:pt>
                <c:pt idx="1190">
                  <c:v>43306</c:v>
                </c:pt>
                <c:pt idx="1191">
                  <c:v>43307</c:v>
                </c:pt>
                <c:pt idx="1192">
                  <c:v>43308</c:v>
                </c:pt>
                <c:pt idx="1193">
                  <c:v>43311</c:v>
                </c:pt>
                <c:pt idx="1194">
                  <c:v>43312</c:v>
                </c:pt>
                <c:pt idx="1195">
                  <c:v>43313</c:v>
                </c:pt>
                <c:pt idx="1196">
                  <c:v>43314</c:v>
                </c:pt>
                <c:pt idx="1197">
                  <c:v>43315</c:v>
                </c:pt>
                <c:pt idx="1198">
                  <c:v>43318</c:v>
                </c:pt>
                <c:pt idx="1199">
                  <c:v>43319</c:v>
                </c:pt>
                <c:pt idx="1200">
                  <c:v>43320</c:v>
                </c:pt>
                <c:pt idx="1201">
                  <c:v>43321</c:v>
                </c:pt>
                <c:pt idx="1202">
                  <c:v>43322</c:v>
                </c:pt>
                <c:pt idx="1203">
                  <c:v>43325</c:v>
                </c:pt>
                <c:pt idx="1204">
                  <c:v>43326</c:v>
                </c:pt>
                <c:pt idx="1205">
                  <c:v>43327</c:v>
                </c:pt>
                <c:pt idx="1206">
                  <c:v>43328</c:v>
                </c:pt>
                <c:pt idx="1207">
                  <c:v>43329</c:v>
                </c:pt>
                <c:pt idx="1208">
                  <c:v>43332</c:v>
                </c:pt>
                <c:pt idx="1209">
                  <c:v>43333</c:v>
                </c:pt>
                <c:pt idx="1210">
                  <c:v>43334</c:v>
                </c:pt>
                <c:pt idx="1211">
                  <c:v>43335</c:v>
                </c:pt>
                <c:pt idx="1212">
                  <c:v>43336</c:v>
                </c:pt>
                <c:pt idx="1213">
                  <c:v>43339</c:v>
                </c:pt>
                <c:pt idx="1214">
                  <c:v>43340</c:v>
                </c:pt>
                <c:pt idx="1215">
                  <c:v>43341</c:v>
                </c:pt>
                <c:pt idx="1216">
                  <c:v>43342</c:v>
                </c:pt>
                <c:pt idx="1217">
                  <c:v>43343</c:v>
                </c:pt>
                <c:pt idx="1218">
                  <c:v>43346</c:v>
                </c:pt>
                <c:pt idx="1219">
                  <c:v>43347</c:v>
                </c:pt>
                <c:pt idx="1220">
                  <c:v>43348</c:v>
                </c:pt>
                <c:pt idx="1221">
                  <c:v>43349</c:v>
                </c:pt>
                <c:pt idx="1222">
                  <c:v>43350</c:v>
                </c:pt>
                <c:pt idx="1223">
                  <c:v>43353</c:v>
                </c:pt>
                <c:pt idx="1224">
                  <c:v>43354</c:v>
                </c:pt>
                <c:pt idx="1225">
                  <c:v>43355</c:v>
                </c:pt>
                <c:pt idx="1226">
                  <c:v>43356</c:v>
                </c:pt>
                <c:pt idx="1227">
                  <c:v>43357</c:v>
                </c:pt>
                <c:pt idx="1228">
                  <c:v>43360</c:v>
                </c:pt>
                <c:pt idx="1229">
                  <c:v>43361</c:v>
                </c:pt>
                <c:pt idx="1230">
                  <c:v>43362</c:v>
                </c:pt>
                <c:pt idx="1231">
                  <c:v>43363</c:v>
                </c:pt>
                <c:pt idx="1232">
                  <c:v>43364</c:v>
                </c:pt>
                <c:pt idx="1233">
                  <c:v>43367</c:v>
                </c:pt>
                <c:pt idx="1234">
                  <c:v>43368</c:v>
                </c:pt>
                <c:pt idx="1235">
                  <c:v>43369</c:v>
                </c:pt>
                <c:pt idx="1236">
                  <c:v>43370</c:v>
                </c:pt>
                <c:pt idx="1237">
                  <c:v>43371</c:v>
                </c:pt>
                <c:pt idx="1238">
                  <c:v>43374</c:v>
                </c:pt>
                <c:pt idx="1239">
                  <c:v>43375</c:v>
                </c:pt>
                <c:pt idx="1240">
                  <c:v>43376</c:v>
                </c:pt>
                <c:pt idx="1241">
                  <c:v>43377</c:v>
                </c:pt>
                <c:pt idx="1242">
                  <c:v>43378</c:v>
                </c:pt>
                <c:pt idx="1243">
                  <c:v>43381</c:v>
                </c:pt>
                <c:pt idx="1244">
                  <c:v>43382</c:v>
                </c:pt>
                <c:pt idx="1245">
                  <c:v>43383</c:v>
                </c:pt>
                <c:pt idx="1246">
                  <c:v>43384</c:v>
                </c:pt>
                <c:pt idx="1247">
                  <c:v>43385</c:v>
                </c:pt>
                <c:pt idx="1248">
                  <c:v>43388</c:v>
                </c:pt>
                <c:pt idx="1249">
                  <c:v>43389</c:v>
                </c:pt>
                <c:pt idx="1250">
                  <c:v>43390</c:v>
                </c:pt>
                <c:pt idx="1251">
                  <c:v>43391</c:v>
                </c:pt>
                <c:pt idx="1252">
                  <c:v>43392</c:v>
                </c:pt>
                <c:pt idx="1253">
                  <c:v>43395</c:v>
                </c:pt>
                <c:pt idx="1254">
                  <c:v>43396</c:v>
                </c:pt>
                <c:pt idx="1255">
                  <c:v>43397</c:v>
                </c:pt>
                <c:pt idx="1256">
                  <c:v>43398</c:v>
                </c:pt>
                <c:pt idx="1257">
                  <c:v>43399</c:v>
                </c:pt>
                <c:pt idx="1258">
                  <c:v>43402</c:v>
                </c:pt>
                <c:pt idx="1259">
                  <c:v>43403</c:v>
                </c:pt>
                <c:pt idx="1260">
                  <c:v>43404</c:v>
                </c:pt>
                <c:pt idx="1261">
                  <c:v>43405</c:v>
                </c:pt>
                <c:pt idx="1262">
                  <c:v>43406</c:v>
                </c:pt>
                <c:pt idx="1263">
                  <c:v>43409</c:v>
                </c:pt>
                <c:pt idx="1264">
                  <c:v>43410</c:v>
                </c:pt>
                <c:pt idx="1265">
                  <c:v>43411</c:v>
                </c:pt>
                <c:pt idx="1266">
                  <c:v>43412</c:v>
                </c:pt>
                <c:pt idx="1267">
                  <c:v>43413</c:v>
                </c:pt>
                <c:pt idx="1268">
                  <c:v>43416</c:v>
                </c:pt>
                <c:pt idx="1269">
                  <c:v>43417</c:v>
                </c:pt>
                <c:pt idx="1270">
                  <c:v>43418</c:v>
                </c:pt>
                <c:pt idx="1271">
                  <c:v>43419</c:v>
                </c:pt>
                <c:pt idx="1272">
                  <c:v>43420</c:v>
                </c:pt>
                <c:pt idx="1273">
                  <c:v>43423</c:v>
                </c:pt>
                <c:pt idx="1274">
                  <c:v>43424</c:v>
                </c:pt>
                <c:pt idx="1275">
                  <c:v>43425</c:v>
                </c:pt>
                <c:pt idx="1276">
                  <c:v>43426</c:v>
                </c:pt>
                <c:pt idx="1277">
                  <c:v>43427</c:v>
                </c:pt>
                <c:pt idx="1278">
                  <c:v>43430</c:v>
                </c:pt>
                <c:pt idx="1279">
                  <c:v>43431</c:v>
                </c:pt>
                <c:pt idx="1280">
                  <c:v>43432</c:v>
                </c:pt>
                <c:pt idx="1281">
                  <c:v>43433</c:v>
                </c:pt>
                <c:pt idx="1282">
                  <c:v>43434</c:v>
                </c:pt>
                <c:pt idx="1283">
                  <c:v>43437</c:v>
                </c:pt>
                <c:pt idx="1284">
                  <c:v>43438</c:v>
                </c:pt>
                <c:pt idx="1285">
                  <c:v>43439</c:v>
                </c:pt>
                <c:pt idx="1286">
                  <c:v>43440</c:v>
                </c:pt>
                <c:pt idx="1287">
                  <c:v>43441</c:v>
                </c:pt>
                <c:pt idx="1288">
                  <c:v>43444</c:v>
                </c:pt>
                <c:pt idx="1289">
                  <c:v>43445</c:v>
                </c:pt>
                <c:pt idx="1290">
                  <c:v>43446</c:v>
                </c:pt>
                <c:pt idx="1291">
                  <c:v>43447</c:v>
                </c:pt>
                <c:pt idx="1292">
                  <c:v>43448</c:v>
                </c:pt>
                <c:pt idx="1293">
                  <c:v>43451</c:v>
                </c:pt>
                <c:pt idx="1294">
                  <c:v>43452</c:v>
                </c:pt>
                <c:pt idx="1295">
                  <c:v>43453</c:v>
                </c:pt>
                <c:pt idx="1296">
                  <c:v>43454</c:v>
                </c:pt>
                <c:pt idx="1297">
                  <c:v>43455</c:v>
                </c:pt>
                <c:pt idx="1298">
                  <c:v>43458</c:v>
                </c:pt>
                <c:pt idx="1299">
                  <c:v>43459</c:v>
                </c:pt>
                <c:pt idx="1300">
                  <c:v>43460</c:v>
                </c:pt>
                <c:pt idx="1301">
                  <c:v>43461</c:v>
                </c:pt>
                <c:pt idx="1302">
                  <c:v>43462</c:v>
                </c:pt>
                <c:pt idx="1303">
                  <c:v>43465</c:v>
                </c:pt>
                <c:pt idx="1304">
                  <c:v>43466</c:v>
                </c:pt>
                <c:pt idx="1305">
                  <c:v>43467</c:v>
                </c:pt>
                <c:pt idx="1306">
                  <c:v>43468</c:v>
                </c:pt>
                <c:pt idx="1307">
                  <c:v>43469</c:v>
                </c:pt>
                <c:pt idx="1308">
                  <c:v>43472</c:v>
                </c:pt>
                <c:pt idx="1309">
                  <c:v>43473</c:v>
                </c:pt>
                <c:pt idx="1310">
                  <c:v>43474</c:v>
                </c:pt>
                <c:pt idx="1311">
                  <c:v>43475</c:v>
                </c:pt>
                <c:pt idx="1312">
                  <c:v>43476</c:v>
                </c:pt>
                <c:pt idx="1313">
                  <c:v>43479</c:v>
                </c:pt>
                <c:pt idx="1314">
                  <c:v>43480</c:v>
                </c:pt>
                <c:pt idx="1315">
                  <c:v>43481</c:v>
                </c:pt>
                <c:pt idx="1316">
                  <c:v>43482</c:v>
                </c:pt>
                <c:pt idx="1317">
                  <c:v>43483</c:v>
                </c:pt>
                <c:pt idx="1318">
                  <c:v>43486</c:v>
                </c:pt>
                <c:pt idx="1319">
                  <c:v>43487</c:v>
                </c:pt>
                <c:pt idx="1320">
                  <c:v>43488</c:v>
                </c:pt>
                <c:pt idx="1321">
                  <c:v>43489</c:v>
                </c:pt>
                <c:pt idx="1322">
                  <c:v>43490</c:v>
                </c:pt>
                <c:pt idx="1323">
                  <c:v>43493</c:v>
                </c:pt>
                <c:pt idx="1324">
                  <c:v>43494</c:v>
                </c:pt>
                <c:pt idx="1325">
                  <c:v>43495</c:v>
                </c:pt>
                <c:pt idx="1326">
                  <c:v>43496</c:v>
                </c:pt>
                <c:pt idx="1327">
                  <c:v>43497</c:v>
                </c:pt>
                <c:pt idx="1328">
                  <c:v>43500</c:v>
                </c:pt>
                <c:pt idx="1329">
                  <c:v>43501</c:v>
                </c:pt>
                <c:pt idx="1330">
                  <c:v>43502</c:v>
                </c:pt>
                <c:pt idx="1331">
                  <c:v>43503</c:v>
                </c:pt>
                <c:pt idx="1332">
                  <c:v>43504</c:v>
                </c:pt>
                <c:pt idx="1333">
                  <c:v>43507</c:v>
                </c:pt>
                <c:pt idx="1334">
                  <c:v>43508</c:v>
                </c:pt>
                <c:pt idx="1335">
                  <c:v>43509</c:v>
                </c:pt>
                <c:pt idx="1336">
                  <c:v>43510</c:v>
                </c:pt>
                <c:pt idx="1337">
                  <c:v>43511</c:v>
                </c:pt>
                <c:pt idx="1338">
                  <c:v>43514</c:v>
                </c:pt>
                <c:pt idx="1339">
                  <c:v>43515</c:v>
                </c:pt>
                <c:pt idx="1340">
                  <c:v>43516</c:v>
                </c:pt>
                <c:pt idx="1341">
                  <c:v>43517</c:v>
                </c:pt>
                <c:pt idx="1342">
                  <c:v>43518</c:v>
                </c:pt>
                <c:pt idx="1343">
                  <c:v>43521</c:v>
                </c:pt>
                <c:pt idx="1344">
                  <c:v>43522</c:v>
                </c:pt>
                <c:pt idx="1345">
                  <c:v>43523</c:v>
                </c:pt>
                <c:pt idx="1346">
                  <c:v>43524</c:v>
                </c:pt>
                <c:pt idx="1347">
                  <c:v>43525</c:v>
                </c:pt>
                <c:pt idx="1348">
                  <c:v>43528</c:v>
                </c:pt>
                <c:pt idx="1349">
                  <c:v>43529</c:v>
                </c:pt>
                <c:pt idx="1350">
                  <c:v>43530</c:v>
                </c:pt>
                <c:pt idx="1351">
                  <c:v>43531</c:v>
                </c:pt>
                <c:pt idx="1352">
                  <c:v>43532</c:v>
                </c:pt>
                <c:pt idx="1353">
                  <c:v>43535</c:v>
                </c:pt>
                <c:pt idx="1354">
                  <c:v>43536</c:v>
                </c:pt>
                <c:pt idx="1355">
                  <c:v>43537</c:v>
                </c:pt>
                <c:pt idx="1356">
                  <c:v>43538</c:v>
                </c:pt>
                <c:pt idx="1357">
                  <c:v>43539</c:v>
                </c:pt>
                <c:pt idx="1358">
                  <c:v>43542</c:v>
                </c:pt>
                <c:pt idx="1359">
                  <c:v>43543</c:v>
                </c:pt>
                <c:pt idx="1360">
                  <c:v>43544</c:v>
                </c:pt>
                <c:pt idx="1361">
                  <c:v>43545</c:v>
                </c:pt>
                <c:pt idx="1362">
                  <c:v>43546</c:v>
                </c:pt>
                <c:pt idx="1363">
                  <c:v>43549</c:v>
                </c:pt>
                <c:pt idx="1364">
                  <c:v>43550</c:v>
                </c:pt>
                <c:pt idx="1365">
                  <c:v>43551</c:v>
                </c:pt>
                <c:pt idx="1366">
                  <c:v>43552</c:v>
                </c:pt>
                <c:pt idx="1367">
                  <c:v>43553</c:v>
                </c:pt>
                <c:pt idx="1368">
                  <c:v>43556</c:v>
                </c:pt>
                <c:pt idx="1369">
                  <c:v>43557</c:v>
                </c:pt>
                <c:pt idx="1370">
                  <c:v>43558</c:v>
                </c:pt>
                <c:pt idx="1371">
                  <c:v>43559</c:v>
                </c:pt>
                <c:pt idx="1372">
                  <c:v>43560</c:v>
                </c:pt>
                <c:pt idx="1373">
                  <c:v>43563</c:v>
                </c:pt>
                <c:pt idx="1374">
                  <c:v>43564</c:v>
                </c:pt>
                <c:pt idx="1375">
                  <c:v>43565</c:v>
                </c:pt>
                <c:pt idx="1376">
                  <c:v>43566</c:v>
                </c:pt>
                <c:pt idx="1377">
                  <c:v>43567</c:v>
                </c:pt>
                <c:pt idx="1378">
                  <c:v>43570</c:v>
                </c:pt>
                <c:pt idx="1379">
                  <c:v>43571</c:v>
                </c:pt>
                <c:pt idx="1380">
                  <c:v>43572</c:v>
                </c:pt>
                <c:pt idx="1381">
                  <c:v>43573</c:v>
                </c:pt>
                <c:pt idx="1382">
                  <c:v>43574</c:v>
                </c:pt>
                <c:pt idx="1383">
                  <c:v>43577</c:v>
                </c:pt>
                <c:pt idx="1384">
                  <c:v>43578</c:v>
                </c:pt>
                <c:pt idx="1385">
                  <c:v>43579</c:v>
                </c:pt>
                <c:pt idx="1386">
                  <c:v>43580</c:v>
                </c:pt>
                <c:pt idx="1387">
                  <c:v>43581</c:v>
                </c:pt>
                <c:pt idx="1388">
                  <c:v>43584</c:v>
                </c:pt>
                <c:pt idx="1389">
                  <c:v>43585</c:v>
                </c:pt>
                <c:pt idx="1390">
                  <c:v>43586</c:v>
                </c:pt>
                <c:pt idx="1391">
                  <c:v>43587</c:v>
                </c:pt>
                <c:pt idx="1392">
                  <c:v>43588</c:v>
                </c:pt>
                <c:pt idx="1393">
                  <c:v>43591</c:v>
                </c:pt>
                <c:pt idx="1394">
                  <c:v>43592</c:v>
                </c:pt>
                <c:pt idx="1395">
                  <c:v>43593</c:v>
                </c:pt>
                <c:pt idx="1396">
                  <c:v>43594</c:v>
                </c:pt>
                <c:pt idx="1397">
                  <c:v>43595</c:v>
                </c:pt>
                <c:pt idx="1398">
                  <c:v>43598</c:v>
                </c:pt>
                <c:pt idx="1399">
                  <c:v>43599</c:v>
                </c:pt>
                <c:pt idx="1400">
                  <c:v>43600</c:v>
                </c:pt>
                <c:pt idx="1401">
                  <c:v>43601</c:v>
                </c:pt>
                <c:pt idx="1402">
                  <c:v>43602</c:v>
                </c:pt>
                <c:pt idx="1403">
                  <c:v>43605</c:v>
                </c:pt>
                <c:pt idx="1404">
                  <c:v>43606</c:v>
                </c:pt>
                <c:pt idx="1405">
                  <c:v>43607</c:v>
                </c:pt>
                <c:pt idx="1406">
                  <c:v>43608</c:v>
                </c:pt>
                <c:pt idx="1407">
                  <c:v>43609</c:v>
                </c:pt>
                <c:pt idx="1408">
                  <c:v>43612</c:v>
                </c:pt>
                <c:pt idx="1409">
                  <c:v>43613</c:v>
                </c:pt>
                <c:pt idx="1410">
                  <c:v>43614</c:v>
                </c:pt>
                <c:pt idx="1411">
                  <c:v>43615</c:v>
                </c:pt>
                <c:pt idx="1412">
                  <c:v>43616</c:v>
                </c:pt>
                <c:pt idx="1413">
                  <c:v>43619</c:v>
                </c:pt>
                <c:pt idx="1414">
                  <c:v>43620</c:v>
                </c:pt>
                <c:pt idx="1415">
                  <c:v>43621</c:v>
                </c:pt>
                <c:pt idx="1416">
                  <c:v>43622</c:v>
                </c:pt>
                <c:pt idx="1417">
                  <c:v>43623</c:v>
                </c:pt>
                <c:pt idx="1418">
                  <c:v>43626</c:v>
                </c:pt>
                <c:pt idx="1419">
                  <c:v>43627</c:v>
                </c:pt>
                <c:pt idx="1420">
                  <c:v>43628</c:v>
                </c:pt>
                <c:pt idx="1421">
                  <c:v>43629</c:v>
                </c:pt>
                <c:pt idx="1422">
                  <c:v>43630</c:v>
                </c:pt>
                <c:pt idx="1423">
                  <c:v>43633</c:v>
                </c:pt>
                <c:pt idx="1424">
                  <c:v>43634</c:v>
                </c:pt>
                <c:pt idx="1425">
                  <c:v>43635</c:v>
                </c:pt>
                <c:pt idx="1426">
                  <c:v>43636</c:v>
                </c:pt>
                <c:pt idx="1427">
                  <c:v>43637</c:v>
                </c:pt>
                <c:pt idx="1428">
                  <c:v>43640</c:v>
                </c:pt>
                <c:pt idx="1429">
                  <c:v>43641</c:v>
                </c:pt>
                <c:pt idx="1430">
                  <c:v>43642</c:v>
                </c:pt>
                <c:pt idx="1431">
                  <c:v>43643</c:v>
                </c:pt>
                <c:pt idx="1432">
                  <c:v>43644</c:v>
                </c:pt>
                <c:pt idx="1433">
                  <c:v>43647</c:v>
                </c:pt>
                <c:pt idx="1434">
                  <c:v>43648</c:v>
                </c:pt>
                <c:pt idx="1435">
                  <c:v>43649</c:v>
                </c:pt>
                <c:pt idx="1436">
                  <c:v>43650</c:v>
                </c:pt>
                <c:pt idx="1437">
                  <c:v>43651</c:v>
                </c:pt>
                <c:pt idx="1438">
                  <c:v>43654</c:v>
                </c:pt>
                <c:pt idx="1439">
                  <c:v>43655</c:v>
                </c:pt>
                <c:pt idx="1440">
                  <c:v>43656</c:v>
                </c:pt>
                <c:pt idx="1441">
                  <c:v>43657</c:v>
                </c:pt>
                <c:pt idx="1442">
                  <c:v>43658</c:v>
                </c:pt>
                <c:pt idx="1443">
                  <c:v>43661</c:v>
                </c:pt>
                <c:pt idx="1444">
                  <c:v>43662</c:v>
                </c:pt>
                <c:pt idx="1445">
                  <c:v>43663</c:v>
                </c:pt>
                <c:pt idx="1446">
                  <c:v>43664</c:v>
                </c:pt>
                <c:pt idx="1447">
                  <c:v>43665</c:v>
                </c:pt>
                <c:pt idx="1448">
                  <c:v>43668</c:v>
                </c:pt>
                <c:pt idx="1449">
                  <c:v>43669</c:v>
                </c:pt>
                <c:pt idx="1450">
                  <c:v>43670</c:v>
                </c:pt>
                <c:pt idx="1451">
                  <c:v>43671</c:v>
                </c:pt>
                <c:pt idx="1452">
                  <c:v>43672</c:v>
                </c:pt>
                <c:pt idx="1453">
                  <c:v>43675</c:v>
                </c:pt>
                <c:pt idx="1454">
                  <c:v>43676</c:v>
                </c:pt>
                <c:pt idx="1455">
                  <c:v>43677</c:v>
                </c:pt>
                <c:pt idx="1456">
                  <c:v>43678</c:v>
                </c:pt>
                <c:pt idx="1457">
                  <c:v>43679</c:v>
                </c:pt>
                <c:pt idx="1458">
                  <c:v>43682</c:v>
                </c:pt>
                <c:pt idx="1459">
                  <c:v>43683</c:v>
                </c:pt>
                <c:pt idx="1460">
                  <c:v>43684</c:v>
                </c:pt>
                <c:pt idx="1461">
                  <c:v>43685</c:v>
                </c:pt>
                <c:pt idx="1462">
                  <c:v>43686</c:v>
                </c:pt>
                <c:pt idx="1463">
                  <c:v>43689</c:v>
                </c:pt>
                <c:pt idx="1464">
                  <c:v>43690</c:v>
                </c:pt>
                <c:pt idx="1465">
                  <c:v>43691</c:v>
                </c:pt>
                <c:pt idx="1466">
                  <c:v>43692</c:v>
                </c:pt>
                <c:pt idx="1467">
                  <c:v>43693</c:v>
                </c:pt>
                <c:pt idx="1468">
                  <c:v>43696</c:v>
                </c:pt>
                <c:pt idx="1469">
                  <c:v>43697</c:v>
                </c:pt>
                <c:pt idx="1470">
                  <c:v>43698</c:v>
                </c:pt>
                <c:pt idx="1471">
                  <c:v>43699</c:v>
                </c:pt>
                <c:pt idx="1472">
                  <c:v>43700</c:v>
                </c:pt>
                <c:pt idx="1473">
                  <c:v>43703</c:v>
                </c:pt>
                <c:pt idx="1474">
                  <c:v>43704</c:v>
                </c:pt>
                <c:pt idx="1475">
                  <c:v>43705</c:v>
                </c:pt>
                <c:pt idx="1476">
                  <c:v>43706</c:v>
                </c:pt>
                <c:pt idx="1477">
                  <c:v>43707</c:v>
                </c:pt>
                <c:pt idx="1478">
                  <c:v>43710</c:v>
                </c:pt>
                <c:pt idx="1479">
                  <c:v>43711</c:v>
                </c:pt>
                <c:pt idx="1480">
                  <c:v>43712</c:v>
                </c:pt>
                <c:pt idx="1481">
                  <c:v>43713</c:v>
                </c:pt>
                <c:pt idx="1482">
                  <c:v>43714</c:v>
                </c:pt>
                <c:pt idx="1483">
                  <c:v>43717</c:v>
                </c:pt>
                <c:pt idx="1484">
                  <c:v>43718</c:v>
                </c:pt>
                <c:pt idx="1485">
                  <c:v>43719</c:v>
                </c:pt>
                <c:pt idx="1486">
                  <c:v>43720</c:v>
                </c:pt>
                <c:pt idx="1487">
                  <c:v>43721</c:v>
                </c:pt>
                <c:pt idx="1488">
                  <c:v>43724</c:v>
                </c:pt>
                <c:pt idx="1489">
                  <c:v>43725</c:v>
                </c:pt>
                <c:pt idx="1490">
                  <c:v>43726</c:v>
                </c:pt>
                <c:pt idx="1491">
                  <c:v>43727</c:v>
                </c:pt>
                <c:pt idx="1492">
                  <c:v>43728</c:v>
                </c:pt>
                <c:pt idx="1493">
                  <c:v>43731</c:v>
                </c:pt>
                <c:pt idx="1494">
                  <c:v>43732</c:v>
                </c:pt>
                <c:pt idx="1495">
                  <c:v>43733</c:v>
                </c:pt>
                <c:pt idx="1496">
                  <c:v>43734</c:v>
                </c:pt>
                <c:pt idx="1497">
                  <c:v>43735</c:v>
                </c:pt>
                <c:pt idx="1498">
                  <c:v>43738</c:v>
                </c:pt>
                <c:pt idx="1499">
                  <c:v>43739</c:v>
                </c:pt>
                <c:pt idx="1500">
                  <c:v>43740</c:v>
                </c:pt>
                <c:pt idx="1501">
                  <c:v>43741</c:v>
                </c:pt>
                <c:pt idx="1502">
                  <c:v>43742</c:v>
                </c:pt>
                <c:pt idx="1503">
                  <c:v>43745</c:v>
                </c:pt>
                <c:pt idx="1504">
                  <c:v>43746</c:v>
                </c:pt>
                <c:pt idx="1505">
                  <c:v>43747</c:v>
                </c:pt>
                <c:pt idx="1506">
                  <c:v>43748</c:v>
                </c:pt>
                <c:pt idx="1507">
                  <c:v>43749</c:v>
                </c:pt>
                <c:pt idx="1508">
                  <c:v>43752</c:v>
                </c:pt>
                <c:pt idx="1509">
                  <c:v>43753</c:v>
                </c:pt>
                <c:pt idx="1510">
                  <c:v>43754</c:v>
                </c:pt>
                <c:pt idx="1511">
                  <c:v>43755</c:v>
                </c:pt>
                <c:pt idx="1512">
                  <c:v>43756</c:v>
                </c:pt>
                <c:pt idx="1513">
                  <c:v>43759</c:v>
                </c:pt>
                <c:pt idx="1514">
                  <c:v>43760</c:v>
                </c:pt>
                <c:pt idx="1515">
                  <c:v>43761</c:v>
                </c:pt>
                <c:pt idx="1516">
                  <c:v>43762</c:v>
                </c:pt>
                <c:pt idx="1517">
                  <c:v>43763</c:v>
                </c:pt>
                <c:pt idx="1518">
                  <c:v>43766</c:v>
                </c:pt>
                <c:pt idx="1519">
                  <c:v>43767</c:v>
                </c:pt>
                <c:pt idx="1520">
                  <c:v>43768</c:v>
                </c:pt>
                <c:pt idx="1521">
                  <c:v>43769</c:v>
                </c:pt>
                <c:pt idx="1522">
                  <c:v>43770</c:v>
                </c:pt>
                <c:pt idx="1523">
                  <c:v>43773</c:v>
                </c:pt>
                <c:pt idx="1524">
                  <c:v>43774</c:v>
                </c:pt>
                <c:pt idx="1525">
                  <c:v>43775</c:v>
                </c:pt>
                <c:pt idx="1526">
                  <c:v>43776</c:v>
                </c:pt>
                <c:pt idx="1527">
                  <c:v>43777</c:v>
                </c:pt>
                <c:pt idx="1528">
                  <c:v>43780</c:v>
                </c:pt>
                <c:pt idx="1529">
                  <c:v>43781</c:v>
                </c:pt>
                <c:pt idx="1530">
                  <c:v>43782</c:v>
                </c:pt>
                <c:pt idx="1531">
                  <c:v>43783</c:v>
                </c:pt>
                <c:pt idx="1532">
                  <c:v>43784</c:v>
                </c:pt>
                <c:pt idx="1533">
                  <c:v>43787</c:v>
                </c:pt>
                <c:pt idx="1534">
                  <c:v>43788</c:v>
                </c:pt>
                <c:pt idx="1535">
                  <c:v>43789</c:v>
                </c:pt>
                <c:pt idx="1536">
                  <c:v>43790</c:v>
                </c:pt>
                <c:pt idx="1537">
                  <c:v>43791</c:v>
                </c:pt>
                <c:pt idx="1538">
                  <c:v>43794</c:v>
                </c:pt>
                <c:pt idx="1539">
                  <c:v>43795</c:v>
                </c:pt>
                <c:pt idx="1540">
                  <c:v>43796</c:v>
                </c:pt>
                <c:pt idx="1541">
                  <c:v>43797</c:v>
                </c:pt>
                <c:pt idx="1542">
                  <c:v>43798</c:v>
                </c:pt>
                <c:pt idx="1543">
                  <c:v>43801</c:v>
                </c:pt>
                <c:pt idx="1544">
                  <c:v>43802</c:v>
                </c:pt>
                <c:pt idx="1545">
                  <c:v>43803</c:v>
                </c:pt>
                <c:pt idx="1546">
                  <c:v>43804</c:v>
                </c:pt>
                <c:pt idx="1547">
                  <c:v>43805</c:v>
                </c:pt>
                <c:pt idx="1548">
                  <c:v>43808</c:v>
                </c:pt>
                <c:pt idx="1549">
                  <c:v>43809</c:v>
                </c:pt>
                <c:pt idx="1550">
                  <c:v>43810</c:v>
                </c:pt>
                <c:pt idx="1551">
                  <c:v>43811</c:v>
                </c:pt>
                <c:pt idx="1552">
                  <c:v>43812</c:v>
                </c:pt>
                <c:pt idx="1553">
                  <c:v>43815</c:v>
                </c:pt>
                <c:pt idx="1554">
                  <c:v>43816</c:v>
                </c:pt>
                <c:pt idx="1555">
                  <c:v>43817</c:v>
                </c:pt>
                <c:pt idx="1556">
                  <c:v>43818</c:v>
                </c:pt>
                <c:pt idx="1557">
                  <c:v>43819</c:v>
                </c:pt>
                <c:pt idx="1558">
                  <c:v>43822</c:v>
                </c:pt>
                <c:pt idx="1559">
                  <c:v>43823</c:v>
                </c:pt>
                <c:pt idx="1560">
                  <c:v>43824</c:v>
                </c:pt>
                <c:pt idx="1561">
                  <c:v>43825</c:v>
                </c:pt>
                <c:pt idx="1562">
                  <c:v>43826</c:v>
                </c:pt>
                <c:pt idx="1563">
                  <c:v>43829</c:v>
                </c:pt>
                <c:pt idx="1564">
                  <c:v>43830</c:v>
                </c:pt>
                <c:pt idx="1565">
                  <c:v>43831</c:v>
                </c:pt>
                <c:pt idx="1566">
                  <c:v>43832</c:v>
                </c:pt>
                <c:pt idx="1567">
                  <c:v>43833</c:v>
                </c:pt>
                <c:pt idx="1568">
                  <c:v>43836</c:v>
                </c:pt>
                <c:pt idx="1569">
                  <c:v>43837</c:v>
                </c:pt>
                <c:pt idx="1570">
                  <c:v>43838</c:v>
                </c:pt>
                <c:pt idx="1571">
                  <c:v>43839</c:v>
                </c:pt>
                <c:pt idx="1572">
                  <c:v>43840</c:v>
                </c:pt>
                <c:pt idx="1573">
                  <c:v>43843</c:v>
                </c:pt>
                <c:pt idx="1574">
                  <c:v>43844</c:v>
                </c:pt>
                <c:pt idx="1575">
                  <c:v>43845</c:v>
                </c:pt>
                <c:pt idx="1576">
                  <c:v>43846</c:v>
                </c:pt>
                <c:pt idx="1577">
                  <c:v>43847</c:v>
                </c:pt>
                <c:pt idx="1578">
                  <c:v>43850</c:v>
                </c:pt>
                <c:pt idx="1579">
                  <c:v>43851</c:v>
                </c:pt>
                <c:pt idx="1580">
                  <c:v>43852</c:v>
                </c:pt>
                <c:pt idx="1581">
                  <c:v>43853</c:v>
                </c:pt>
                <c:pt idx="1582">
                  <c:v>43854</c:v>
                </c:pt>
                <c:pt idx="1583">
                  <c:v>43857</c:v>
                </c:pt>
                <c:pt idx="1584">
                  <c:v>43858</c:v>
                </c:pt>
                <c:pt idx="1585">
                  <c:v>43859</c:v>
                </c:pt>
                <c:pt idx="1586">
                  <c:v>43860</c:v>
                </c:pt>
                <c:pt idx="1587">
                  <c:v>43861</c:v>
                </c:pt>
                <c:pt idx="1588">
                  <c:v>43864</c:v>
                </c:pt>
                <c:pt idx="1589">
                  <c:v>43865</c:v>
                </c:pt>
                <c:pt idx="1590">
                  <c:v>43866</c:v>
                </c:pt>
                <c:pt idx="1591">
                  <c:v>43867</c:v>
                </c:pt>
                <c:pt idx="1592">
                  <c:v>43868</c:v>
                </c:pt>
                <c:pt idx="1593">
                  <c:v>43871</c:v>
                </c:pt>
                <c:pt idx="1594">
                  <c:v>43872</c:v>
                </c:pt>
                <c:pt idx="1595">
                  <c:v>43873</c:v>
                </c:pt>
                <c:pt idx="1596">
                  <c:v>43874</c:v>
                </c:pt>
                <c:pt idx="1597">
                  <c:v>43875</c:v>
                </c:pt>
                <c:pt idx="1598">
                  <c:v>43878</c:v>
                </c:pt>
                <c:pt idx="1599">
                  <c:v>43879</c:v>
                </c:pt>
                <c:pt idx="1600">
                  <c:v>43880</c:v>
                </c:pt>
                <c:pt idx="1601">
                  <c:v>43881</c:v>
                </c:pt>
                <c:pt idx="1602">
                  <c:v>43882</c:v>
                </c:pt>
                <c:pt idx="1603">
                  <c:v>43885</c:v>
                </c:pt>
                <c:pt idx="1604">
                  <c:v>43886</c:v>
                </c:pt>
                <c:pt idx="1605">
                  <c:v>43887</c:v>
                </c:pt>
                <c:pt idx="1606">
                  <c:v>43888</c:v>
                </c:pt>
                <c:pt idx="1607">
                  <c:v>43889</c:v>
                </c:pt>
                <c:pt idx="1608">
                  <c:v>43892</c:v>
                </c:pt>
                <c:pt idx="1609">
                  <c:v>43893</c:v>
                </c:pt>
                <c:pt idx="1610">
                  <c:v>43894</c:v>
                </c:pt>
                <c:pt idx="1611">
                  <c:v>43895</c:v>
                </c:pt>
                <c:pt idx="1612">
                  <c:v>43896</c:v>
                </c:pt>
                <c:pt idx="1613">
                  <c:v>43899</c:v>
                </c:pt>
                <c:pt idx="1614">
                  <c:v>43900</c:v>
                </c:pt>
                <c:pt idx="1615">
                  <c:v>43901</c:v>
                </c:pt>
                <c:pt idx="1616">
                  <c:v>43902</c:v>
                </c:pt>
                <c:pt idx="1617">
                  <c:v>43903</c:v>
                </c:pt>
                <c:pt idx="1618">
                  <c:v>43906</c:v>
                </c:pt>
                <c:pt idx="1619">
                  <c:v>43907</c:v>
                </c:pt>
                <c:pt idx="1620">
                  <c:v>43908</c:v>
                </c:pt>
                <c:pt idx="1621">
                  <c:v>43909</c:v>
                </c:pt>
                <c:pt idx="1622">
                  <c:v>43910</c:v>
                </c:pt>
                <c:pt idx="1623">
                  <c:v>43913</c:v>
                </c:pt>
                <c:pt idx="1624">
                  <c:v>43914</c:v>
                </c:pt>
                <c:pt idx="1625">
                  <c:v>43915</c:v>
                </c:pt>
                <c:pt idx="1626">
                  <c:v>43916</c:v>
                </c:pt>
                <c:pt idx="1627">
                  <c:v>43917</c:v>
                </c:pt>
                <c:pt idx="1628">
                  <c:v>43920</c:v>
                </c:pt>
                <c:pt idx="1629">
                  <c:v>43921</c:v>
                </c:pt>
                <c:pt idx="1630">
                  <c:v>43922</c:v>
                </c:pt>
                <c:pt idx="1631">
                  <c:v>43923</c:v>
                </c:pt>
                <c:pt idx="1632">
                  <c:v>43924</c:v>
                </c:pt>
                <c:pt idx="1633">
                  <c:v>43927</c:v>
                </c:pt>
                <c:pt idx="1634">
                  <c:v>43928</c:v>
                </c:pt>
                <c:pt idx="1635">
                  <c:v>43929</c:v>
                </c:pt>
                <c:pt idx="1636">
                  <c:v>43930</c:v>
                </c:pt>
                <c:pt idx="1637">
                  <c:v>43931</c:v>
                </c:pt>
                <c:pt idx="1638">
                  <c:v>43934</c:v>
                </c:pt>
                <c:pt idx="1639">
                  <c:v>43935</c:v>
                </c:pt>
                <c:pt idx="1640">
                  <c:v>43936</c:v>
                </c:pt>
                <c:pt idx="1641">
                  <c:v>43937</c:v>
                </c:pt>
                <c:pt idx="1642">
                  <c:v>43938</c:v>
                </c:pt>
                <c:pt idx="1643">
                  <c:v>43941</c:v>
                </c:pt>
                <c:pt idx="1644">
                  <c:v>43942</c:v>
                </c:pt>
                <c:pt idx="1645">
                  <c:v>43943</c:v>
                </c:pt>
                <c:pt idx="1646">
                  <c:v>43944</c:v>
                </c:pt>
                <c:pt idx="1647">
                  <c:v>43945</c:v>
                </c:pt>
                <c:pt idx="1648">
                  <c:v>43948</c:v>
                </c:pt>
                <c:pt idx="1649">
                  <c:v>43949</c:v>
                </c:pt>
                <c:pt idx="1650">
                  <c:v>43950</c:v>
                </c:pt>
                <c:pt idx="1651">
                  <c:v>43951</c:v>
                </c:pt>
                <c:pt idx="1652">
                  <c:v>43952</c:v>
                </c:pt>
                <c:pt idx="1653">
                  <c:v>43955</c:v>
                </c:pt>
                <c:pt idx="1654">
                  <c:v>43956</c:v>
                </c:pt>
                <c:pt idx="1655">
                  <c:v>43957</c:v>
                </c:pt>
                <c:pt idx="1656">
                  <c:v>43958</c:v>
                </c:pt>
                <c:pt idx="1657">
                  <c:v>43959</c:v>
                </c:pt>
                <c:pt idx="1658">
                  <c:v>43962</c:v>
                </c:pt>
                <c:pt idx="1659">
                  <c:v>43963</c:v>
                </c:pt>
                <c:pt idx="1660">
                  <c:v>43964</c:v>
                </c:pt>
                <c:pt idx="1661">
                  <c:v>43965</c:v>
                </c:pt>
                <c:pt idx="1662">
                  <c:v>43966</c:v>
                </c:pt>
                <c:pt idx="1663">
                  <c:v>43969</c:v>
                </c:pt>
                <c:pt idx="1664">
                  <c:v>43970</c:v>
                </c:pt>
                <c:pt idx="1665">
                  <c:v>43971</c:v>
                </c:pt>
                <c:pt idx="1666">
                  <c:v>43972</c:v>
                </c:pt>
                <c:pt idx="1667">
                  <c:v>43973</c:v>
                </c:pt>
                <c:pt idx="1668">
                  <c:v>43976</c:v>
                </c:pt>
                <c:pt idx="1669">
                  <c:v>43977</c:v>
                </c:pt>
                <c:pt idx="1670">
                  <c:v>43978</c:v>
                </c:pt>
                <c:pt idx="1671">
                  <c:v>43979</c:v>
                </c:pt>
                <c:pt idx="1672">
                  <c:v>43980</c:v>
                </c:pt>
                <c:pt idx="1673">
                  <c:v>43983</c:v>
                </c:pt>
                <c:pt idx="1674">
                  <c:v>43984</c:v>
                </c:pt>
                <c:pt idx="1675">
                  <c:v>43985</c:v>
                </c:pt>
                <c:pt idx="1676">
                  <c:v>43986</c:v>
                </c:pt>
                <c:pt idx="1677">
                  <c:v>43987</c:v>
                </c:pt>
                <c:pt idx="1678">
                  <c:v>43990</c:v>
                </c:pt>
                <c:pt idx="1679">
                  <c:v>43991</c:v>
                </c:pt>
                <c:pt idx="1680">
                  <c:v>43992</c:v>
                </c:pt>
                <c:pt idx="1681">
                  <c:v>43993</c:v>
                </c:pt>
                <c:pt idx="1682">
                  <c:v>43994</c:v>
                </c:pt>
                <c:pt idx="1683">
                  <c:v>43997</c:v>
                </c:pt>
                <c:pt idx="1684">
                  <c:v>43998</c:v>
                </c:pt>
                <c:pt idx="1685">
                  <c:v>43999</c:v>
                </c:pt>
                <c:pt idx="1686">
                  <c:v>44000</c:v>
                </c:pt>
                <c:pt idx="1687">
                  <c:v>44001</c:v>
                </c:pt>
                <c:pt idx="1688">
                  <c:v>44004</c:v>
                </c:pt>
                <c:pt idx="1689">
                  <c:v>44005</c:v>
                </c:pt>
                <c:pt idx="1690">
                  <c:v>44006</c:v>
                </c:pt>
                <c:pt idx="1691">
                  <c:v>44007</c:v>
                </c:pt>
                <c:pt idx="1692">
                  <c:v>44008</c:v>
                </c:pt>
                <c:pt idx="1693">
                  <c:v>44011</c:v>
                </c:pt>
                <c:pt idx="1694">
                  <c:v>44012</c:v>
                </c:pt>
                <c:pt idx="1695">
                  <c:v>44013</c:v>
                </c:pt>
                <c:pt idx="1696">
                  <c:v>44014</c:v>
                </c:pt>
                <c:pt idx="1697">
                  <c:v>44015</c:v>
                </c:pt>
                <c:pt idx="1698">
                  <c:v>44018</c:v>
                </c:pt>
                <c:pt idx="1699">
                  <c:v>44019</c:v>
                </c:pt>
                <c:pt idx="1700">
                  <c:v>44020</c:v>
                </c:pt>
                <c:pt idx="1701">
                  <c:v>44021</c:v>
                </c:pt>
                <c:pt idx="1702">
                  <c:v>44022</c:v>
                </c:pt>
                <c:pt idx="1703">
                  <c:v>44025</c:v>
                </c:pt>
                <c:pt idx="1704">
                  <c:v>44026</c:v>
                </c:pt>
                <c:pt idx="1705">
                  <c:v>44027</c:v>
                </c:pt>
                <c:pt idx="1706">
                  <c:v>44028</c:v>
                </c:pt>
                <c:pt idx="1707">
                  <c:v>44029</c:v>
                </c:pt>
                <c:pt idx="1708">
                  <c:v>44032</c:v>
                </c:pt>
                <c:pt idx="1709">
                  <c:v>44033</c:v>
                </c:pt>
                <c:pt idx="1710">
                  <c:v>44034</c:v>
                </c:pt>
                <c:pt idx="1711">
                  <c:v>44035</c:v>
                </c:pt>
                <c:pt idx="1712">
                  <c:v>44036</c:v>
                </c:pt>
                <c:pt idx="1713">
                  <c:v>44039</c:v>
                </c:pt>
                <c:pt idx="1714">
                  <c:v>44040</c:v>
                </c:pt>
                <c:pt idx="1715">
                  <c:v>44041</c:v>
                </c:pt>
                <c:pt idx="1716">
                  <c:v>44042</c:v>
                </c:pt>
                <c:pt idx="1717">
                  <c:v>44043</c:v>
                </c:pt>
                <c:pt idx="1718">
                  <c:v>44046</c:v>
                </c:pt>
                <c:pt idx="1719">
                  <c:v>44047</c:v>
                </c:pt>
                <c:pt idx="1720">
                  <c:v>44048</c:v>
                </c:pt>
                <c:pt idx="1721">
                  <c:v>44049</c:v>
                </c:pt>
                <c:pt idx="1722">
                  <c:v>44050</c:v>
                </c:pt>
                <c:pt idx="1723">
                  <c:v>44053</c:v>
                </c:pt>
                <c:pt idx="1724">
                  <c:v>44054</c:v>
                </c:pt>
                <c:pt idx="1725">
                  <c:v>44055</c:v>
                </c:pt>
                <c:pt idx="1726">
                  <c:v>44056</c:v>
                </c:pt>
                <c:pt idx="1727">
                  <c:v>44057</c:v>
                </c:pt>
                <c:pt idx="1728">
                  <c:v>44060</c:v>
                </c:pt>
                <c:pt idx="1729">
                  <c:v>44061</c:v>
                </c:pt>
                <c:pt idx="1730">
                  <c:v>44062</c:v>
                </c:pt>
                <c:pt idx="1731">
                  <c:v>44063</c:v>
                </c:pt>
                <c:pt idx="1732">
                  <c:v>44064</c:v>
                </c:pt>
                <c:pt idx="1733">
                  <c:v>44067</c:v>
                </c:pt>
                <c:pt idx="1734">
                  <c:v>44068</c:v>
                </c:pt>
                <c:pt idx="1735">
                  <c:v>44069</c:v>
                </c:pt>
                <c:pt idx="1736">
                  <c:v>44070</c:v>
                </c:pt>
                <c:pt idx="1737">
                  <c:v>44071</c:v>
                </c:pt>
                <c:pt idx="1738">
                  <c:v>44074</c:v>
                </c:pt>
                <c:pt idx="1739">
                  <c:v>44075</c:v>
                </c:pt>
                <c:pt idx="1740">
                  <c:v>44076</c:v>
                </c:pt>
                <c:pt idx="1741">
                  <c:v>44077</c:v>
                </c:pt>
                <c:pt idx="1742">
                  <c:v>44078</c:v>
                </c:pt>
                <c:pt idx="1743">
                  <c:v>44081</c:v>
                </c:pt>
                <c:pt idx="1744">
                  <c:v>44082</c:v>
                </c:pt>
                <c:pt idx="1745">
                  <c:v>44083</c:v>
                </c:pt>
                <c:pt idx="1746">
                  <c:v>44084</c:v>
                </c:pt>
                <c:pt idx="1747">
                  <c:v>44085</c:v>
                </c:pt>
                <c:pt idx="1748">
                  <c:v>44088</c:v>
                </c:pt>
                <c:pt idx="1749">
                  <c:v>44089</c:v>
                </c:pt>
                <c:pt idx="1750">
                  <c:v>44090</c:v>
                </c:pt>
                <c:pt idx="1751">
                  <c:v>44091</c:v>
                </c:pt>
                <c:pt idx="1752">
                  <c:v>44092</c:v>
                </c:pt>
                <c:pt idx="1753">
                  <c:v>44095</c:v>
                </c:pt>
                <c:pt idx="1754">
                  <c:v>44096</c:v>
                </c:pt>
                <c:pt idx="1755">
                  <c:v>44097</c:v>
                </c:pt>
                <c:pt idx="1756">
                  <c:v>44098</c:v>
                </c:pt>
                <c:pt idx="1757">
                  <c:v>44099</c:v>
                </c:pt>
                <c:pt idx="1758">
                  <c:v>44102</c:v>
                </c:pt>
                <c:pt idx="1759">
                  <c:v>44103</c:v>
                </c:pt>
                <c:pt idx="1760">
                  <c:v>44104</c:v>
                </c:pt>
                <c:pt idx="1761">
                  <c:v>44105</c:v>
                </c:pt>
                <c:pt idx="1762">
                  <c:v>44106</c:v>
                </c:pt>
                <c:pt idx="1763">
                  <c:v>44109</c:v>
                </c:pt>
                <c:pt idx="1764">
                  <c:v>44110</c:v>
                </c:pt>
                <c:pt idx="1765">
                  <c:v>44111</c:v>
                </c:pt>
                <c:pt idx="1766">
                  <c:v>44112</c:v>
                </c:pt>
                <c:pt idx="1767">
                  <c:v>44113</c:v>
                </c:pt>
                <c:pt idx="1768">
                  <c:v>44116</c:v>
                </c:pt>
                <c:pt idx="1769">
                  <c:v>44117</c:v>
                </c:pt>
                <c:pt idx="1770">
                  <c:v>44118</c:v>
                </c:pt>
                <c:pt idx="1771">
                  <c:v>44119</c:v>
                </c:pt>
                <c:pt idx="1772">
                  <c:v>44120</c:v>
                </c:pt>
                <c:pt idx="1773">
                  <c:v>44123</c:v>
                </c:pt>
                <c:pt idx="1774">
                  <c:v>44124</c:v>
                </c:pt>
                <c:pt idx="1775">
                  <c:v>44125</c:v>
                </c:pt>
                <c:pt idx="1776">
                  <c:v>44126</c:v>
                </c:pt>
                <c:pt idx="1777">
                  <c:v>44127</c:v>
                </c:pt>
                <c:pt idx="1778">
                  <c:v>44130</c:v>
                </c:pt>
                <c:pt idx="1779">
                  <c:v>44131</c:v>
                </c:pt>
                <c:pt idx="1780">
                  <c:v>44132</c:v>
                </c:pt>
                <c:pt idx="1781">
                  <c:v>44133</c:v>
                </c:pt>
                <c:pt idx="1782">
                  <c:v>44134</c:v>
                </c:pt>
                <c:pt idx="1783">
                  <c:v>44137</c:v>
                </c:pt>
                <c:pt idx="1784">
                  <c:v>44138</c:v>
                </c:pt>
                <c:pt idx="1785">
                  <c:v>44139</c:v>
                </c:pt>
                <c:pt idx="1786">
                  <c:v>44140</c:v>
                </c:pt>
                <c:pt idx="1787">
                  <c:v>44141</c:v>
                </c:pt>
                <c:pt idx="1788">
                  <c:v>44144</c:v>
                </c:pt>
                <c:pt idx="1789">
                  <c:v>44145</c:v>
                </c:pt>
                <c:pt idx="1790">
                  <c:v>44146</c:v>
                </c:pt>
                <c:pt idx="1791">
                  <c:v>44147</c:v>
                </c:pt>
                <c:pt idx="1792">
                  <c:v>44148</c:v>
                </c:pt>
                <c:pt idx="1793">
                  <c:v>44151</c:v>
                </c:pt>
                <c:pt idx="1794">
                  <c:v>44152</c:v>
                </c:pt>
                <c:pt idx="1795">
                  <c:v>44153</c:v>
                </c:pt>
                <c:pt idx="1796">
                  <c:v>44154</c:v>
                </c:pt>
                <c:pt idx="1797">
                  <c:v>44155</c:v>
                </c:pt>
                <c:pt idx="1798">
                  <c:v>44158</c:v>
                </c:pt>
                <c:pt idx="1799">
                  <c:v>44159</c:v>
                </c:pt>
                <c:pt idx="1800">
                  <c:v>44160</c:v>
                </c:pt>
                <c:pt idx="1801">
                  <c:v>44161</c:v>
                </c:pt>
                <c:pt idx="1802">
                  <c:v>44162</c:v>
                </c:pt>
                <c:pt idx="1803">
                  <c:v>44165</c:v>
                </c:pt>
                <c:pt idx="1804">
                  <c:v>44166</c:v>
                </c:pt>
                <c:pt idx="1805">
                  <c:v>44167</c:v>
                </c:pt>
                <c:pt idx="1806">
                  <c:v>44168</c:v>
                </c:pt>
                <c:pt idx="1807">
                  <c:v>44169</c:v>
                </c:pt>
                <c:pt idx="1808">
                  <c:v>44172</c:v>
                </c:pt>
                <c:pt idx="1809">
                  <c:v>44173</c:v>
                </c:pt>
                <c:pt idx="1810">
                  <c:v>44174</c:v>
                </c:pt>
                <c:pt idx="1811">
                  <c:v>44175</c:v>
                </c:pt>
                <c:pt idx="1812">
                  <c:v>44176</c:v>
                </c:pt>
                <c:pt idx="1813">
                  <c:v>44179</c:v>
                </c:pt>
                <c:pt idx="1814">
                  <c:v>44180</c:v>
                </c:pt>
                <c:pt idx="1815">
                  <c:v>44181</c:v>
                </c:pt>
                <c:pt idx="1816">
                  <c:v>44182</c:v>
                </c:pt>
                <c:pt idx="1817">
                  <c:v>44183</c:v>
                </c:pt>
                <c:pt idx="1818">
                  <c:v>44186</c:v>
                </c:pt>
                <c:pt idx="1819">
                  <c:v>44187</c:v>
                </c:pt>
                <c:pt idx="1820">
                  <c:v>44188</c:v>
                </c:pt>
                <c:pt idx="1821">
                  <c:v>44189</c:v>
                </c:pt>
                <c:pt idx="1822">
                  <c:v>44190</c:v>
                </c:pt>
                <c:pt idx="1823">
                  <c:v>44193</c:v>
                </c:pt>
                <c:pt idx="1824">
                  <c:v>44194</c:v>
                </c:pt>
                <c:pt idx="1825">
                  <c:v>44195</c:v>
                </c:pt>
                <c:pt idx="1826">
                  <c:v>44196</c:v>
                </c:pt>
                <c:pt idx="1827">
                  <c:v>44197</c:v>
                </c:pt>
                <c:pt idx="1828">
                  <c:v>44200</c:v>
                </c:pt>
                <c:pt idx="1829">
                  <c:v>44201</c:v>
                </c:pt>
                <c:pt idx="1830">
                  <c:v>44202</c:v>
                </c:pt>
                <c:pt idx="1831">
                  <c:v>44203</c:v>
                </c:pt>
                <c:pt idx="1832">
                  <c:v>44204</c:v>
                </c:pt>
                <c:pt idx="1833">
                  <c:v>44207</c:v>
                </c:pt>
                <c:pt idx="1834">
                  <c:v>44208</c:v>
                </c:pt>
                <c:pt idx="1835">
                  <c:v>44209</c:v>
                </c:pt>
                <c:pt idx="1836">
                  <c:v>44210</c:v>
                </c:pt>
                <c:pt idx="1837">
                  <c:v>44211</c:v>
                </c:pt>
                <c:pt idx="1838">
                  <c:v>44214</c:v>
                </c:pt>
                <c:pt idx="1839">
                  <c:v>44215</c:v>
                </c:pt>
                <c:pt idx="1840">
                  <c:v>44216</c:v>
                </c:pt>
                <c:pt idx="1841">
                  <c:v>44217</c:v>
                </c:pt>
                <c:pt idx="1842">
                  <c:v>44218</c:v>
                </c:pt>
                <c:pt idx="1843">
                  <c:v>44221</c:v>
                </c:pt>
                <c:pt idx="1844">
                  <c:v>44222</c:v>
                </c:pt>
                <c:pt idx="1845">
                  <c:v>44223</c:v>
                </c:pt>
                <c:pt idx="1846">
                  <c:v>44224</c:v>
                </c:pt>
                <c:pt idx="1847">
                  <c:v>44225</c:v>
                </c:pt>
                <c:pt idx="1848">
                  <c:v>44228</c:v>
                </c:pt>
                <c:pt idx="1849">
                  <c:v>44229</c:v>
                </c:pt>
                <c:pt idx="1850">
                  <c:v>44230</c:v>
                </c:pt>
                <c:pt idx="1851">
                  <c:v>44231</c:v>
                </c:pt>
                <c:pt idx="1852">
                  <c:v>44232</c:v>
                </c:pt>
                <c:pt idx="1853">
                  <c:v>44235</c:v>
                </c:pt>
                <c:pt idx="1854">
                  <c:v>44236</c:v>
                </c:pt>
                <c:pt idx="1855">
                  <c:v>44237</c:v>
                </c:pt>
                <c:pt idx="1856">
                  <c:v>44238</c:v>
                </c:pt>
                <c:pt idx="1857">
                  <c:v>44239</c:v>
                </c:pt>
                <c:pt idx="1858">
                  <c:v>44242</c:v>
                </c:pt>
                <c:pt idx="1859">
                  <c:v>44243</c:v>
                </c:pt>
                <c:pt idx="1860">
                  <c:v>44244</c:v>
                </c:pt>
                <c:pt idx="1861">
                  <c:v>44245</c:v>
                </c:pt>
                <c:pt idx="1862">
                  <c:v>44246</c:v>
                </c:pt>
                <c:pt idx="1863">
                  <c:v>44249</c:v>
                </c:pt>
                <c:pt idx="1864">
                  <c:v>44250</c:v>
                </c:pt>
                <c:pt idx="1865">
                  <c:v>44251</c:v>
                </c:pt>
                <c:pt idx="1866">
                  <c:v>44252</c:v>
                </c:pt>
                <c:pt idx="1867">
                  <c:v>44253</c:v>
                </c:pt>
                <c:pt idx="1868">
                  <c:v>44256</c:v>
                </c:pt>
                <c:pt idx="1869">
                  <c:v>44257</c:v>
                </c:pt>
                <c:pt idx="1870">
                  <c:v>44258</c:v>
                </c:pt>
                <c:pt idx="1871">
                  <c:v>44259</c:v>
                </c:pt>
                <c:pt idx="1872">
                  <c:v>44260</c:v>
                </c:pt>
                <c:pt idx="1873">
                  <c:v>44263</c:v>
                </c:pt>
                <c:pt idx="1874">
                  <c:v>44264</c:v>
                </c:pt>
                <c:pt idx="1875">
                  <c:v>44265</c:v>
                </c:pt>
                <c:pt idx="1876">
                  <c:v>44266</c:v>
                </c:pt>
                <c:pt idx="1877">
                  <c:v>44267</c:v>
                </c:pt>
                <c:pt idx="1878">
                  <c:v>44270</c:v>
                </c:pt>
                <c:pt idx="1879">
                  <c:v>44271</c:v>
                </c:pt>
                <c:pt idx="1880">
                  <c:v>44272</c:v>
                </c:pt>
                <c:pt idx="1881">
                  <c:v>44273</c:v>
                </c:pt>
                <c:pt idx="1882">
                  <c:v>44274</c:v>
                </c:pt>
                <c:pt idx="1883">
                  <c:v>44277</c:v>
                </c:pt>
                <c:pt idx="1884">
                  <c:v>44278</c:v>
                </c:pt>
                <c:pt idx="1885">
                  <c:v>44279</c:v>
                </c:pt>
                <c:pt idx="1886">
                  <c:v>44280</c:v>
                </c:pt>
                <c:pt idx="1887">
                  <c:v>44281</c:v>
                </c:pt>
                <c:pt idx="1888">
                  <c:v>44284</c:v>
                </c:pt>
                <c:pt idx="1889">
                  <c:v>44285</c:v>
                </c:pt>
                <c:pt idx="1890">
                  <c:v>44286</c:v>
                </c:pt>
                <c:pt idx="1891">
                  <c:v>44287</c:v>
                </c:pt>
                <c:pt idx="1892">
                  <c:v>44288</c:v>
                </c:pt>
                <c:pt idx="1893">
                  <c:v>44291</c:v>
                </c:pt>
                <c:pt idx="1894">
                  <c:v>44292</c:v>
                </c:pt>
                <c:pt idx="1895">
                  <c:v>44293</c:v>
                </c:pt>
                <c:pt idx="1896">
                  <c:v>44294</c:v>
                </c:pt>
                <c:pt idx="1897">
                  <c:v>44295</c:v>
                </c:pt>
                <c:pt idx="1898">
                  <c:v>44298</c:v>
                </c:pt>
                <c:pt idx="1899">
                  <c:v>44299</c:v>
                </c:pt>
                <c:pt idx="1900">
                  <c:v>44300</c:v>
                </c:pt>
                <c:pt idx="1901">
                  <c:v>44301</c:v>
                </c:pt>
                <c:pt idx="1902">
                  <c:v>44302</c:v>
                </c:pt>
                <c:pt idx="1903">
                  <c:v>44305</c:v>
                </c:pt>
                <c:pt idx="1904">
                  <c:v>44306</c:v>
                </c:pt>
                <c:pt idx="1905">
                  <c:v>44307</c:v>
                </c:pt>
                <c:pt idx="1906">
                  <c:v>44308</c:v>
                </c:pt>
                <c:pt idx="1907">
                  <c:v>44309</c:v>
                </c:pt>
                <c:pt idx="1908">
                  <c:v>44312</c:v>
                </c:pt>
                <c:pt idx="1909">
                  <c:v>44313</c:v>
                </c:pt>
                <c:pt idx="1910">
                  <c:v>44314</c:v>
                </c:pt>
                <c:pt idx="1911">
                  <c:v>44315</c:v>
                </c:pt>
                <c:pt idx="1912">
                  <c:v>44316</c:v>
                </c:pt>
                <c:pt idx="1913">
                  <c:v>44319</c:v>
                </c:pt>
                <c:pt idx="1914">
                  <c:v>44320</c:v>
                </c:pt>
                <c:pt idx="1915">
                  <c:v>44321</c:v>
                </c:pt>
                <c:pt idx="1916">
                  <c:v>44322</c:v>
                </c:pt>
                <c:pt idx="1917">
                  <c:v>44323</c:v>
                </c:pt>
                <c:pt idx="1918">
                  <c:v>44326</c:v>
                </c:pt>
                <c:pt idx="1919">
                  <c:v>44327</c:v>
                </c:pt>
                <c:pt idx="1920">
                  <c:v>44328</c:v>
                </c:pt>
                <c:pt idx="1921">
                  <c:v>44329</c:v>
                </c:pt>
                <c:pt idx="1922">
                  <c:v>44330</c:v>
                </c:pt>
                <c:pt idx="1923">
                  <c:v>44333</c:v>
                </c:pt>
                <c:pt idx="1924">
                  <c:v>44334</c:v>
                </c:pt>
                <c:pt idx="1925">
                  <c:v>44335</c:v>
                </c:pt>
                <c:pt idx="1926">
                  <c:v>44336</c:v>
                </c:pt>
                <c:pt idx="1927">
                  <c:v>44337</c:v>
                </c:pt>
                <c:pt idx="1928">
                  <c:v>44340</c:v>
                </c:pt>
                <c:pt idx="1929">
                  <c:v>44341</c:v>
                </c:pt>
                <c:pt idx="1930">
                  <c:v>44342</c:v>
                </c:pt>
                <c:pt idx="1931">
                  <c:v>44343</c:v>
                </c:pt>
                <c:pt idx="1932">
                  <c:v>44344</c:v>
                </c:pt>
                <c:pt idx="1933">
                  <c:v>44347</c:v>
                </c:pt>
                <c:pt idx="1934">
                  <c:v>44348</c:v>
                </c:pt>
                <c:pt idx="1935">
                  <c:v>44349</c:v>
                </c:pt>
                <c:pt idx="1936">
                  <c:v>44350</c:v>
                </c:pt>
                <c:pt idx="1937">
                  <c:v>44351</c:v>
                </c:pt>
                <c:pt idx="1938">
                  <c:v>44354</c:v>
                </c:pt>
                <c:pt idx="1939">
                  <c:v>44355</c:v>
                </c:pt>
                <c:pt idx="1940">
                  <c:v>44356</c:v>
                </c:pt>
                <c:pt idx="1941">
                  <c:v>44357</c:v>
                </c:pt>
                <c:pt idx="1942">
                  <c:v>44358</c:v>
                </c:pt>
                <c:pt idx="1943">
                  <c:v>44361</c:v>
                </c:pt>
                <c:pt idx="1944">
                  <c:v>44362</c:v>
                </c:pt>
                <c:pt idx="1945">
                  <c:v>44363</c:v>
                </c:pt>
                <c:pt idx="1946">
                  <c:v>44364</c:v>
                </c:pt>
                <c:pt idx="1947">
                  <c:v>44365</c:v>
                </c:pt>
                <c:pt idx="1948">
                  <c:v>44368</c:v>
                </c:pt>
                <c:pt idx="1949">
                  <c:v>44369</c:v>
                </c:pt>
                <c:pt idx="1950">
                  <c:v>44370</c:v>
                </c:pt>
                <c:pt idx="1951">
                  <c:v>44371</c:v>
                </c:pt>
                <c:pt idx="1952">
                  <c:v>44372</c:v>
                </c:pt>
                <c:pt idx="1953">
                  <c:v>44375</c:v>
                </c:pt>
                <c:pt idx="1954">
                  <c:v>44376</c:v>
                </c:pt>
                <c:pt idx="1955">
                  <c:v>44377</c:v>
                </c:pt>
                <c:pt idx="1956">
                  <c:v>44378</c:v>
                </c:pt>
                <c:pt idx="1957">
                  <c:v>44379</c:v>
                </c:pt>
                <c:pt idx="1958">
                  <c:v>44382</c:v>
                </c:pt>
                <c:pt idx="1959">
                  <c:v>44383</c:v>
                </c:pt>
                <c:pt idx="1960">
                  <c:v>44384</c:v>
                </c:pt>
                <c:pt idx="1961">
                  <c:v>44385</c:v>
                </c:pt>
                <c:pt idx="1962">
                  <c:v>44386</c:v>
                </c:pt>
                <c:pt idx="1963">
                  <c:v>44389</c:v>
                </c:pt>
                <c:pt idx="1964">
                  <c:v>44390</c:v>
                </c:pt>
                <c:pt idx="1965">
                  <c:v>44391</c:v>
                </c:pt>
                <c:pt idx="1966">
                  <c:v>44392</c:v>
                </c:pt>
                <c:pt idx="1967">
                  <c:v>44393</c:v>
                </c:pt>
                <c:pt idx="1968">
                  <c:v>44396</c:v>
                </c:pt>
                <c:pt idx="1969">
                  <c:v>44397</c:v>
                </c:pt>
                <c:pt idx="1970">
                  <c:v>44398</c:v>
                </c:pt>
                <c:pt idx="1971">
                  <c:v>44399</c:v>
                </c:pt>
                <c:pt idx="1972">
                  <c:v>44400</c:v>
                </c:pt>
                <c:pt idx="1973">
                  <c:v>44403</c:v>
                </c:pt>
                <c:pt idx="1974">
                  <c:v>44404</c:v>
                </c:pt>
                <c:pt idx="1975">
                  <c:v>44405</c:v>
                </c:pt>
                <c:pt idx="1976">
                  <c:v>44406</c:v>
                </c:pt>
                <c:pt idx="1977">
                  <c:v>44407</c:v>
                </c:pt>
                <c:pt idx="1978">
                  <c:v>44410</c:v>
                </c:pt>
                <c:pt idx="1979">
                  <c:v>44411</c:v>
                </c:pt>
                <c:pt idx="1980">
                  <c:v>44412</c:v>
                </c:pt>
                <c:pt idx="1981">
                  <c:v>44413</c:v>
                </c:pt>
                <c:pt idx="1982">
                  <c:v>44414</c:v>
                </c:pt>
                <c:pt idx="1983">
                  <c:v>44417</c:v>
                </c:pt>
                <c:pt idx="1984">
                  <c:v>44418</c:v>
                </c:pt>
                <c:pt idx="1985">
                  <c:v>44419</c:v>
                </c:pt>
                <c:pt idx="1986">
                  <c:v>44420</c:v>
                </c:pt>
                <c:pt idx="1987">
                  <c:v>44421</c:v>
                </c:pt>
                <c:pt idx="1988">
                  <c:v>44424</c:v>
                </c:pt>
                <c:pt idx="1989">
                  <c:v>44425</c:v>
                </c:pt>
                <c:pt idx="1990">
                  <c:v>44426</c:v>
                </c:pt>
                <c:pt idx="1991">
                  <c:v>44427</c:v>
                </c:pt>
                <c:pt idx="1992">
                  <c:v>44428</c:v>
                </c:pt>
                <c:pt idx="1993">
                  <c:v>44431</c:v>
                </c:pt>
                <c:pt idx="1994">
                  <c:v>44432</c:v>
                </c:pt>
                <c:pt idx="1995">
                  <c:v>44433</c:v>
                </c:pt>
                <c:pt idx="1996">
                  <c:v>44434</c:v>
                </c:pt>
                <c:pt idx="1997">
                  <c:v>44435</c:v>
                </c:pt>
                <c:pt idx="1998">
                  <c:v>44438</c:v>
                </c:pt>
                <c:pt idx="1999">
                  <c:v>44439</c:v>
                </c:pt>
                <c:pt idx="2000">
                  <c:v>44440</c:v>
                </c:pt>
                <c:pt idx="2001">
                  <c:v>44441</c:v>
                </c:pt>
                <c:pt idx="2002">
                  <c:v>44442</c:v>
                </c:pt>
                <c:pt idx="2003">
                  <c:v>44445</c:v>
                </c:pt>
                <c:pt idx="2004">
                  <c:v>44446</c:v>
                </c:pt>
                <c:pt idx="2005">
                  <c:v>44447</c:v>
                </c:pt>
                <c:pt idx="2006">
                  <c:v>44448</c:v>
                </c:pt>
                <c:pt idx="2007">
                  <c:v>44449</c:v>
                </c:pt>
                <c:pt idx="2008">
                  <c:v>44452</c:v>
                </c:pt>
                <c:pt idx="2009">
                  <c:v>44453</c:v>
                </c:pt>
                <c:pt idx="2010">
                  <c:v>44454</c:v>
                </c:pt>
                <c:pt idx="2011">
                  <c:v>44455</c:v>
                </c:pt>
                <c:pt idx="2012">
                  <c:v>44456</c:v>
                </c:pt>
                <c:pt idx="2013">
                  <c:v>44459</c:v>
                </c:pt>
                <c:pt idx="2014">
                  <c:v>44460</c:v>
                </c:pt>
                <c:pt idx="2015">
                  <c:v>44461</c:v>
                </c:pt>
                <c:pt idx="2016">
                  <c:v>44462</c:v>
                </c:pt>
                <c:pt idx="2017">
                  <c:v>44463</c:v>
                </c:pt>
                <c:pt idx="2018">
                  <c:v>44466</c:v>
                </c:pt>
                <c:pt idx="2019">
                  <c:v>44467</c:v>
                </c:pt>
                <c:pt idx="2020">
                  <c:v>44468</c:v>
                </c:pt>
                <c:pt idx="2021">
                  <c:v>44469</c:v>
                </c:pt>
                <c:pt idx="2022">
                  <c:v>44470</c:v>
                </c:pt>
                <c:pt idx="2023">
                  <c:v>44473</c:v>
                </c:pt>
                <c:pt idx="2024">
                  <c:v>44474</c:v>
                </c:pt>
                <c:pt idx="2025">
                  <c:v>44475</c:v>
                </c:pt>
                <c:pt idx="2026">
                  <c:v>44476</c:v>
                </c:pt>
                <c:pt idx="2027">
                  <c:v>44477</c:v>
                </c:pt>
                <c:pt idx="2028">
                  <c:v>44480</c:v>
                </c:pt>
                <c:pt idx="2029">
                  <c:v>44481</c:v>
                </c:pt>
                <c:pt idx="2030">
                  <c:v>44482</c:v>
                </c:pt>
                <c:pt idx="2031">
                  <c:v>44483</c:v>
                </c:pt>
                <c:pt idx="2032">
                  <c:v>44484</c:v>
                </c:pt>
                <c:pt idx="2033">
                  <c:v>44487</c:v>
                </c:pt>
                <c:pt idx="2034">
                  <c:v>44488</c:v>
                </c:pt>
                <c:pt idx="2035">
                  <c:v>44489</c:v>
                </c:pt>
                <c:pt idx="2036">
                  <c:v>44490</c:v>
                </c:pt>
                <c:pt idx="2037">
                  <c:v>44491</c:v>
                </c:pt>
                <c:pt idx="2038">
                  <c:v>44494</c:v>
                </c:pt>
                <c:pt idx="2039">
                  <c:v>44495</c:v>
                </c:pt>
                <c:pt idx="2040">
                  <c:v>44496</c:v>
                </c:pt>
                <c:pt idx="2041">
                  <c:v>44497</c:v>
                </c:pt>
                <c:pt idx="2042">
                  <c:v>44498</c:v>
                </c:pt>
                <c:pt idx="2043">
                  <c:v>44501</c:v>
                </c:pt>
                <c:pt idx="2044">
                  <c:v>44502</c:v>
                </c:pt>
                <c:pt idx="2045">
                  <c:v>44503</c:v>
                </c:pt>
                <c:pt idx="2046">
                  <c:v>44504</c:v>
                </c:pt>
                <c:pt idx="2047">
                  <c:v>44505</c:v>
                </c:pt>
                <c:pt idx="2048">
                  <c:v>44508</c:v>
                </c:pt>
                <c:pt idx="2049">
                  <c:v>44509</c:v>
                </c:pt>
                <c:pt idx="2050">
                  <c:v>44510</c:v>
                </c:pt>
                <c:pt idx="2051">
                  <c:v>44511</c:v>
                </c:pt>
                <c:pt idx="2052">
                  <c:v>44512</c:v>
                </c:pt>
                <c:pt idx="2053">
                  <c:v>44515</c:v>
                </c:pt>
                <c:pt idx="2054">
                  <c:v>44516</c:v>
                </c:pt>
                <c:pt idx="2055">
                  <c:v>44517</c:v>
                </c:pt>
                <c:pt idx="2056">
                  <c:v>44518</c:v>
                </c:pt>
                <c:pt idx="2057">
                  <c:v>44519</c:v>
                </c:pt>
                <c:pt idx="2058">
                  <c:v>44522</c:v>
                </c:pt>
                <c:pt idx="2059">
                  <c:v>44523</c:v>
                </c:pt>
                <c:pt idx="2060">
                  <c:v>44524</c:v>
                </c:pt>
                <c:pt idx="2061">
                  <c:v>44525</c:v>
                </c:pt>
                <c:pt idx="2062">
                  <c:v>44526</c:v>
                </c:pt>
                <c:pt idx="2063">
                  <c:v>44529</c:v>
                </c:pt>
                <c:pt idx="2064">
                  <c:v>44530</c:v>
                </c:pt>
                <c:pt idx="2065">
                  <c:v>44531</c:v>
                </c:pt>
                <c:pt idx="2066">
                  <c:v>44532</c:v>
                </c:pt>
                <c:pt idx="2067">
                  <c:v>44533</c:v>
                </c:pt>
                <c:pt idx="2068">
                  <c:v>44536</c:v>
                </c:pt>
                <c:pt idx="2069">
                  <c:v>44537</c:v>
                </c:pt>
                <c:pt idx="2070">
                  <c:v>44538</c:v>
                </c:pt>
                <c:pt idx="2071">
                  <c:v>44539</c:v>
                </c:pt>
                <c:pt idx="2072">
                  <c:v>44540</c:v>
                </c:pt>
                <c:pt idx="2073">
                  <c:v>44543</c:v>
                </c:pt>
                <c:pt idx="2074">
                  <c:v>44544</c:v>
                </c:pt>
                <c:pt idx="2075">
                  <c:v>44545</c:v>
                </c:pt>
                <c:pt idx="2076">
                  <c:v>44546</c:v>
                </c:pt>
                <c:pt idx="2077">
                  <c:v>44547</c:v>
                </c:pt>
                <c:pt idx="2078">
                  <c:v>44550</c:v>
                </c:pt>
                <c:pt idx="2079">
                  <c:v>44551</c:v>
                </c:pt>
                <c:pt idx="2080">
                  <c:v>44552</c:v>
                </c:pt>
                <c:pt idx="2081">
                  <c:v>44553</c:v>
                </c:pt>
                <c:pt idx="2082">
                  <c:v>44554</c:v>
                </c:pt>
                <c:pt idx="2083">
                  <c:v>44557</c:v>
                </c:pt>
                <c:pt idx="2084">
                  <c:v>44558</c:v>
                </c:pt>
                <c:pt idx="2085">
                  <c:v>44559</c:v>
                </c:pt>
                <c:pt idx="2086">
                  <c:v>44560</c:v>
                </c:pt>
                <c:pt idx="2087">
                  <c:v>44561</c:v>
                </c:pt>
                <c:pt idx="2088">
                  <c:v>44564</c:v>
                </c:pt>
                <c:pt idx="2089">
                  <c:v>44565</c:v>
                </c:pt>
                <c:pt idx="2090">
                  <c:v>44566</c:v>
                </c:pt>
                <c:pt idx="2091">
                  <c:v>44567</c:v>
                </c:pt>
                <c:pt idx="2092">
                  <c:v>44568</c:v>
                </c:pt>
                <c:pt idx="2093">
                  <c:v>44571</c:v>
                </c:pt>
                <c:pt idx="2094">
                  <c:v>44572</c:v>
                </c:pt>
                <c:pt idx="2095">
                  <c:v>44573</c:v>
                </c:pt>
                <c:pt idx="2096">
                  <c:v>44574</c:v>
                </c:pt>
                <c:pt idx="2097">
                  <c:v>44575</c:v>
                </c:pt>
                <c:pt idx="2098">
                  <c:v>44578</c:v>
                </c:pt>
                <c:pt idx="2099">
                  <c:v>44579</c:v>
                </c:pt>
                <c:pt idx="2100">
                  <c:v>44580</c:v>
                </c:pt>
                <c:pt idx="2101">
                  <c:v>44581</c:v>
                </c:pt>
                <c:pt idx="2102">
                  <c:v>44582</c:v>
                </c:pt>
                <c:pt idx="2103">
                  <c:v>44585</c:v>
                </c:pt>
                <c:pt idx="2104">
                  <c:v>44586</c:v>
                </c:pt>
                <c:pt idx="2105">
                  <c:v>44587</c:v>
                </c:pt>
                <c:pt idx="2106">
                  <c:v>44588</c:v>
                </c:pt>
                <c:pt idx="2107">
                  <c:v>44589</c:v>
                </c:pt>
                <c:pt idx="2108">
                  <c:v>44592</c:v>
                </c:pt>
                <c:pt idx="2109">
                  <c:v>44593</c:v>
                </c:pt>
                <c:pt idx="2110">
                  <c:v>44594</c:v>
                </c:pt>
                <c:pt idx="2111">
                  <c:v>44595</c:v>
                </c:pt>
                <c:pt idx="2112">
                  <c:v>44596</c:v>
                </c:pt>
                <c:pt idx="2113">
                  <c:v>44599</c:v>
                </c:pt>
                <c:pt idx="2114">
                  <c:v>44600</c:v>
                </c:pt>
                <c:pt idx="2115">
                  <c:v>44601</c:v>
                </c:pt>
                <c:pt idx="2116">
                  <c:v>44602</c:v>
                </c:pt>
                <c:pt idx="2117">
                  <c:v>44603</c:v>
                </c:pt>
                <c:pt idx="2118">
                  <c:v>44606</c:v>
                </c:pt>
                <c:pt idx="2119">
                  <c:v>44607</c:v>
                </c:pt>
                <c:pt idx="2120">
                  <c:v>44608</c:v>
                </c:pt>
                <c:pt idx="2121">
                  <c:v>44609</c:v>
                </c:pt>
                <c:pt idx="2122">
                  <c:v>44610</c:v>
                </c:pt>
                <c:pt idx="2123">
                  <c:v>44613</c:v>
                </c:pt>
                <c:pt idx="2124">
                  <c:v>44614</c:v>
                </c:pt>
                <c:pt idx="2125">
                  <c:v>44615</c:v>
                </c:pt>
                <c:pt idx="2126">
                  <c:v>44616</c:v>
                </c:pt>
                <c:pt idx="2127">
                  <c:v>44617</c:v>
                </c:pt>
                <c:pt idx="2128">
                  <c:v>44620</c:v>
                </c:pt>
                <c:pt idx="2129">
                  <c:v>44621</c:v>
                </c:pt>
                <c:pt idx="2130">
                  <c:v>44622</c:v>
                </c:pt>
                <c:pt idx="2131">
                  <c:v>44623</c:v>
                </c:pt>
                <c:pt idx="2132">
                  <c:v>44624</c:v>
                </c:pt>
                <c:pt idx="2133">
                  <c:v>44627</c:v>
                </c:pt>
                <c:pt idx="2134">
                  <c:v>44628</c:v>
                </c:pt>
                <c:pt idx="2135">
                  <c:v>44629</c:v>
                </c:pt>
                <c:pt idx="2136">
                  <c:v>44630</c:v>
                </c:pt>
                <c:pt idx="2137">
                  <c:v>44631</c:v>
                </c:pt>
                <c:pt idx="2138">
                  <c:v>44634</c:v>
                </c:pt>
                <c:pt idx="2139">
                  <c:v>44635</c:v>
                </c:pt>
                <c:pt idx="2140">
                  <c:v>44636</c:v>
                </c:pt>
                <c:pt idx="2141">
                  <c:v>44637</c:v>
                </c:pt>
                <c:pt idx="2142">
                  <c:v>44638</c:v>
                </c:pt>
                <c:pt idx="2143">
                  <c:v>44641</c:v>
                </c:pt>
                <c:pt idx="2144">
                  <c:v>44642</c:v>
                </c:pt>
                <c:pt idx="2145">
                  <c:v>44643</c:v>
                </c:pt>
                <c:pt idx="2146">
                  <c:v>44644</c:v>
                </c:pt>
                <c:pt idx="2147">
                  <c:v>44645</c:v>
                </c:pt>
                <c:pt idx="2148">
                  <c:v>44648</c:v>
                </c:pt>
                <c:pt idx="2149">
                  <c:v>44649</c:v>
                </c:pt>
                <c:pt idx="2150">
                  <c:v>44650</c:v>
                </c:pt>
                <c:pt idx="2151">
                  <c:v>44651</c:v>
                </c:pt>
                <c:pt idx="2152">
                  <c:v>44652</c:v>
                </c:pt>
                <c:pt idx="2153">
                  <c:v>44655</c:v>
                </c:pt>
                <c:pt idx="2154">
                  <c:v>44656</c:v>
                </c:pt>
                <c:pt idx="2155">
                  <c:v>44657</c:v>
                </c:pt>
                <c:pt idx="2156">
                  <c:v>44658</c:v>
                </c:pt>
                <c:pt idx="2157">
                  <c:v>44659</c:v>
                </c:pt>
                <c:pt idx="2158">
                  <c:v>44662</c:v>
                </c:pt>
                <c:pt idx="2159">
                  <c:v>44663</c:v>
                </c:pt>
                <c:pt idx="2160">
                  <c:v>44664</c:v>
                </c:pt>
                <c:pt idx="2161">
                  <c:v>44665</c:v>
                </c:pt>
                <c:pt idx="2162">
                  <c:v>44666</c:v>
                </c:pt>
                <c:pt idx="2163">
                  <c:v>44669</c:v>
                </c:pt>
                <c:pt idx="2164">
                  <c:v>44670</c:v>
                </c:pt>
                <c:pt idx="2165">
                  <c:v>44671</c:v>
                </c:pt>
                <c:pt idx="2166">
                  <c:v>44672</c:v>
                </c:pt>
                <c:pt idx="2167">
                  <c:v>44673</c:v>
                </c:pt>
                <c:pt idx="2168">
                  <c:v>44676</c:v>
                </c:pt>
                <c:pt idx="2169">
                  <c:v>44677</c:v>
                </c:pt>
                <c:pt idx="2170">
                  <c:v>44678</c:v>
                </c:pt>
                <c:pt idx="2171">
                  <c:v>44679</c:v>
                </c:pt>
                <c:pt idx="2172">
                  <c:v>44680</c:v>
                </c:pt>
                <c:pt idx="2173">
                  <c:v>44683</c:v>
                </c:pt>
                <c:pt idx="2174">
                  <c:v>44684</c:v>
                </c:pt>
                <c:pt idx="2175">
                  <c:v>44685</c:v>
                </c:pt>
                <c:pt idx="2176">
                  <c:v>44686</c:v>
                </c:pt>
                <c:pt idx="2177">
                  <c:v>44687</c:v>
                </c:pt>
                <c:pt idx="2178">
                  <c:v>44690</c:v>
                </c:pt>
                <c:pt idx="2179">
                  <c:v>44691</c:v>
                </c:pt>
                <c:pt idx="2180">
                  <c:v>44692</c:v>
                </c:pt>
                <c:pt idx="2181">
                  <c:v>44693</c:v>
                </c:pt>
                <c:pt idx="2182">
                  <c:v>44694</c:v>
                </c:pt>
                <c:pt idx="2183">
                  <c:v>44697</c:v>
                </c:pt>
                <c:pt idx="2184">
                  <c:v>44698</c:v>
                </c:pt>
                <c:pt idx="2185">
                  <c:v>44699</c:v>
                </c:pt>
                <c:pt idx="2186">
                  <c:v>44700</c:v>
                </c:pt>
                <c:pt idx="2187">
                  <c:v>44701</c:v>
                </c:pt>
                <c:pt idx="2188">
                  <c:v>44704</c:v>
                </c:pt>
                <c:pt idx="2189">
                  <c:v>44705</c:v>
                </c:pt>
                <c:pt idx="2190">
                  <c:v>44706</c:v>
                </c:pt>
                <c:pt idx="2191">
                  <c:v>44707</c:v>
                </c:pt>
                <c:pt idx="2192">
                  <c:v>44708</c:v>
                </c:pt>
                <c:pt idx="2193">
                  <c:v>44711</c:v>
                </c:pt>
                <c:pt idx="2194">
                  <c:v>44712</c:v>
                </c:pt>
                <c:pt idx="2195">
                  <c:v>44713</c:v>
                </c:pt>
                <c:pt idx="2196">
                  <c:v>44714</c:v>
                </c:pt>
                <c:pt idx="2197">
                  <c:v>44715</c:v>
                </c:pt>
                <c:pt idx="2198">
                  <c:v>44718</c:v>
                </c:pt>
                <c:pt idx="2199">
                  <c:v>44719</c:v>
                </c:pt>
                <c:pt idx="2200">
                  <c:v>44720</c:v>
                </c:pt>
                <c:pt idx="2201">
                  <c:v>44721</c:v>
                </c:pt>
                <c:pt idx="2202">
                  <c:v>44722</c:v>
                </c:pt>
                <c:pt idx="2203">
                  <c:v>44725</c:v>
                </c:pt>
                <c:pt idx="2204">
                  <c:v>44726</c:v>
                </c:pt>
                <c:pt idx="2205">
                  <c:v>44727</c:v>
                </c:pt>
                <c:pt idx="2206">
                  <c:v>44728</c:v>
                </c:pt>
                <c:pt idx="2207">
                  <c:v>44729</c:v>
                </c:pt>
                <c:pt idx="2208">
                  <c:v>44732</c:v>
                </c:pt>
                <c:pt idx="2209">
                  <c:v>44733</c:v>
                </c:pt>
                <c:pt idx="2210">
                  <c:v>44734</c:v>
                </c:pt>
                <c:pt idx="2211">
                  <c:v>44735</c:v>
                </c:pt>
                <c:pt idx="2212">
                  <c:v>44736</c:v>
                </c:pt>
                <c:pt idx="2213">
                  <c:v>44739</c:v>
                </c:pt>
                <c:pt idx="2214">
                  <c:v>44740</c:v>
                </c:pt>
                <c:pt idx="2215">
                  <c:v>44741</c:v>
                </c:pt>
                <c:pt idx="2216">
                  <c:v>44742</c:v>
                </c:pt>
                <c:pt idx="2217">
                  <c:v>44743</c:v>
                </c:pt>
                <c:pt idx="2218">
                  <c:v>44746</c:v>
                </c:pt>
                <c:pt idx="2219">
                  <c:v>44747</c:v>
                </c:pt>
                <c:pt idx="2220">
                  <c:v>44748</c:v>
                </c:pt>
                <c:pt idx="2221">
                  <c:v>44749</c:v>
                </c:pt>
                <c:pt idx="2222">
                  <c:v>44750</c:v>
                </c:pt>
                <c:pt idx="2223">
                  <c:v>44753</c:v>
                </c:pt>
                <c:pt idx="2224">
                  <c:v>44754</c:v>
                </c:pt>
                <c:pt idx="2225">
                  <c:v>44755</c:v>
                </c:pt>
                <c:pt idx="2226">
                  <c:v>44756</c:v>
                </c:pt>
                <c:pt idx="2227">
                  <c:v>44757</c:v>
                </c:pt>
                <c:pt idx="2228">
                  <c:v>44760</c:v>
                </c:pt>
                <c:pt idx="2229">
                  <c:v>44761</c:v>
                </c:pt>
                <c:pt idx="2230">
                  <c:v>44762</c:v>
                </c:pt>
                <c:pt idx="2231">
                  <c:v>44763</c:v>
                </c:pt>
                <c:pt idx="2232">
                  <c:v>44764</c:v>
                </c:pt>
                <c:pt idx="2233">
                  <c:v>44767</c:v>
                </c:pt>
                <c:pt idx="2234">
                  <c:v>44768</c:v>
                </c:pt>
                <c:pt idx="2235">
                  <c:v>44769</c:v>
                </c:pt>
                <c:pt idx="2236">
                  <c:v>44770</c:v>
                </c:pt>
                <c:pt idx="2237">
                  <c:v>44771</c:v>
                </c:pt>
                <c:pt idx="2238">
                  <c:v>44774</c:v>
                </c:pt>
                <c:pt idx="2239">
                  <c:v>44775</c:v>
                </c:pt>
                <c:pt idx="2240">
                  <c:v>44776</c:v>
                </c:pt>
                <c:pt idx="2241">
                  <c:v>44777</c:v>
                </c:pt>
                <c:pt idx="2242">
                  <c:v>44778</c:v>
                </c:pt>
                <c:pt idx="2243">
                  <c:v>44781</c:v>
                </c:pt>
                <c:pt idx="2244">
                  <c:v>44782</c:v>
                </c:pt>
                <c:pt idx="2245">
                  <c:v>44783</c:v>
                </c:pt>
                <c:pt idx="2246">
                  <c:v>44784</c:v>
                </c:pt>
                <c:pt idx="2247">
                  <c:v>44785</c:v>
                </c:pt>
                <c:pt idx="2248">
                  <c:v>44788</c:v>
                </c:pt>
                <c:pt idx="2249">
                  <c:v>44789</c:v>
                </c:pt>
                <c:pt idx="2250">
                  <c:v>44790</c:v>
                </c:pt>
                <c:pt idx="2251">
                  <c:v>44791</c:v>
                </c:pt>
                <c:pt idx="2252">
                  <c:v>44792</c:v>
                </c:pt>
                <c:pt idx="2253">
                  <c:v>44795</c:v>
                </c:pt>
                <c:pt idx="2254">
                  <c:v>44796</c:v>
                </c:pt>
                <c:pt idx="2255">
                  <c:v>44797</c:v>
                </c:pt>
                <c:pt idx="2256">
                  <c:v>44798</c:v>
                </c:pt>
                <c:pt idx="2257">
                  <c:v>44799</c:v>
                </c:pt>
                <c:pt idx="2258">
                  <c:v>44802</c:v>
                </c:pt>
                <c:pt idx="2259">
                  <c:v>44803</c:v>
                </c:pt>
                <c:pt idx="2260">
                  <c:v>44804</c:v>
                </c:pt>
                <c:pt idx="2261">
                  <c:v>44805</c:v>
                </c:pt>
                <c:pt idx="2262">
                  <c:v>44806</c:v>
                </c:pt>
                <c:pt idx="2263">
                  <c:v>44809</c:v>
                </c:pt>
                <c:pt idx="2264">
                  <c:v>44810</c:v>
                </c:pt>
                <c:pt idx="2265">
                  <c:v>44811</c:v>
                </c:pt>
                <c:pt idx="2266">
                  <c:v>44812</c:v>
                </c:pt>
                <c:pt idx="2267">
                  <c:v>44813</c:v>
                </c:pt>
                <c:pt idx="2268">
                  <c:v>44816</c:v>
                </c:pt>
                <c:pt idx="2269">
                  <c:v>44817</c:v>
                </c:pt>
                <c:pt idx="2270">
                  <c:v>44818</c:v>
                </c:pt>
                <c:pt idx="2271">
                  <c:v>44819</c:v>
                </c:pt>
                <c:pt idx="2272">
                  <c:v>44820</c:v>
                </c:pt>
                <c:pt idx="2273">
                  <c:v>44823</c:v>
                </c:pt>
                <c:pt idx="2274">
                  <c:v>44824</c:v>
                </c:pt>
                <c:pt idx="2275">
                  <c:v>44825</c:v>
                </c:pt>
                <c:pt idx="2276">
                  <c:v>44826</c:v>
                </c:pt>
                <c:pt idx="2277">
                  <c:v>44827</c:v>
                </c:pt>
                <c:pt idx="2278">
                  <c:v>44830</c:v>
                </c:pt>
                <c:pt idx="2279">
                  <c:v>44831</c:v>
                </c:pt>
                <c:pt idx="2280">
                  <c:v>44832</c:v>
                </c:pt>
                <c:pt idx="2281">
                  <c:v>44833</c:v>
                </c:pt>
                <c:pt idx="2282">
                  <c:v>44834</c:v>
                </c:pt>
                <c:pt idx="2283">
                  <c:v>44837</c:v>
                </c:pt>
                <c:pt idx="2284">
                  <c:v>44838</c:v>
                </c:pt>
                <c:pt idx="2285">
                  <c:v>44839</c:v>
                </c:pt>
                <c:pt idx="2286">
                  <c:v>44840</c:v>
                </c:pt>
                <c:pt idx="2287">
                  <c:v>44841</c:v>
                </c:pt>
                <c:pt idx="2288">
                  <c:v>44844</c:v>
                </c:pt>
                <c:pt idx="2289">
                  <c:v>44845</c:v>
                </c:pt>
                <c:pt idx="2290">
                  <c:v>44846</c:v>
                </c:pt>
                <c:pt idx="2291">
                  <c:v>44847</c:v>
                </c:pt>
                <c:pt idx="2292">
                  <c:v>44848</c:v>
                </c:pt>
                <c:pt idx="2293">
                  <c:v>44851</c:v>
                </c:pt>
                <c:pt idx="2294">
                  <c:v>44852</c:v>
                </c:pt>
                <c:pt idx="2295">
                  <c:v>44853</c:v>
                </c:pt>
                <c:pt idx="2296">
                  <c:v>44854</c:v>
                </c:pt>
                <c:pt idx="2297">
                  <c:v>44855</c:v>
                </c:pt>
                <c:pt idx="2298">
                  <c:v>44858</c:v>
                </c:pt>
                <c:pt idx="2299">
                  <c:v>44859</c:v>
                </c:pt>
                <c:pt idx="2300">
                  <c:v>44860</c:v>
                </c:pt>
                <c:pt idx="2301">
                  <c:v>44861</c:v>
                </c:pt>
                <c:pt idx="2302">
                  <c:v>44862</c:v>
                </c:pt>
                <c:pt idx="2303">
                  <c:v>44865</c:v>
                </c:pt>
                <c:pt idx="2304">
                  <c:v>44866</c:v>
                </c:pt>
                <c:pt idx="2305">
                  <c:v>44867</c:v>
                </c:pt>
                <c:pt idx="2306">
                  <c:v>44868</c:v>
                </c:pt>
                <c:pt idx="2307">
                  <c:v>44869</c:v>
                </c:pt>
                <c:pt idx="2308">
                  <c:v>44872</c:v>
                </c:pt>
                <c:pt idx="2309">
                  <c:v>44873</c:v>
                </c:pt>
                <c:pt idx="2310">
                  <c:v>44874</c:v>
                </c:pt>
                <c:pt idx="2311">
                  <c:v>44875</c:v>
                </c:pt>
                <c:pt idx="2312">
                  <c:v>44876</c:v>
                </c:pt>
                <c:pt idx="2313">
                  <c:v>44879</c:v>
                </c:pt>
                <c:pt idx="2314">
                  <c:v>44880</c:v>
                </c:pt>
                <c:pt idx="2315">
                  <c:v>44881</c:v>
                </c:pt>
                <c:pt idx="2316">
                  <c:v>44882</c:v>
                </c:pt>
                <c:pt idx="2317">
                  <c:v>44883</c:v>
                </c:pt>
                <c:pt idx="2318">
                  <c:v>44886</c:v>
                </c:pt>
                <c:pt idx="2319">
                  <c:v>44887</c:v>
                </c:pt>
                <c:pt idx="2320">
                  <c:v>44888</c:v>
                </c:pt>
                <c:pt idx="2321">
                  <c:v>44889</c:v>
                </c:pt>
                <c:pt idx="2322">
                  <c:v>44890</c:v>
                </c:pt>
                <c:pt idx="2323">
                  <c:v>44893</c:v>
                </c:pt>
                <c:pt idx="2324">
                  <c:v>44894</c:v>
                </c:pt>
                <c:pt idx="2325">
                  <c:v>44895</c:v>
                </c:pt>
                <c:pt idx="2326">
                  <c:v>44896</c:v>
                </c:pt>
                <c:pt idx="2327">
                  <c:v>44897</c:v>
                </c:pt>
                <c:pt idx="2328">
                  <c:v>44900</c:v>
                </c:pt>
                <c:pt idx="2329">
                  <c:v>44901</c:v>
                </c:pt>
                <c:pt idx="2330">
                  <c:v>44902</c:v>
                </c:pt>
                <c:pt idx="2331">
                  <c:v>44903</c:v>
                </c:pt>
                <c:pt idx="2332">
                  <c:v>44904</c:v>
                </c:pt>
                <c:pt idx="2333">
                  <c:v>44907</c:v>
                </c:pt>
                <c:pt idx="2334">
                  <c:v>44908</c:v>
                </c:pt>
                <c:pt idx="2335">
                  <c:v>44909</c:v>
                </c:pt>
                <c:pt idx="2336">
                  <c:v>44910</c:v>
                </c:pt>
                <c:pt idx="2337">
                  <c:v>44911</c:v>
                </c:pt>
                <c:pt idx="2338">
                  <c:v>44914</c:v>
                </c:pt>
                <c:pt idx="2339">
                  <c:v>44915</c:v>
                </c:pt>
                <c:pt idx="2340">
                  <c:v>44916</c:v>
                </c:pt>
                <c:pt idx="2341">
                  <c:v>44917</c:v>
                </c:pt>
                <c:pt idx="2342">
                  <c:v>44918</c:v>
                </c:pt>
                <c:pt idx="2343">
                  <c:v>44921</c:v>
                </c:pt>
                <c:pt idx="2344">
                  <c:v>44922</c:v>
                </c:pt>
                <c:pt idx="2345">
                  <c:v>44923</c:v>
                </c:pt>
                <c:pt idx="2346">
                  <c:v>44924</c:v>
                </c:pt>
                <c:pt idx="2347">
                  <c:v>44925</c:v>
                </c:pt>
                <c:pt idx="2348">
                  <c:v>44928</c:v>
                </c:pt>
                <c:pt idx="2349">
                  <c:v>44929</c:v>
                </c:pt>
                <c:pt idx="2350">
                  <c:v>44930</c:v>
                </c:pt>
                <c:pt idx="2351">
                  <c:v>44931</c:v>
                </c:pt>
                <c:pt idx="2352">
                  <c:v>44932</c:v>
                </c:pt>
                <c:pt idx="2353">
                  <c:v>44935</c:v>
                </c:pt>
                <c:pt idx="2354">
                  <c:v>44936</c:v>
                </c:pt>
                <c:pt idx="2355">
                  <c:v>44937</c:v>
                </c:pt>
                <c:pt idx="2356">
                  <c:v>44938</c:v>
                </c:pt>
                <c:pt idx="2357">
                  <c:v>44939</c:v>
                </c:pt>
                <c:pt idx="2358">
                  <c:v>44942</c:v>
                </c:pt>
                <c:pt idx="2359">
                  <c:v>44943</c:v>
                </c:pt>
                <c:pt idx="2360">
                  <c:v>44944</c:v>
                </c:pt>
                <c:pt idx="2361">
                  <c:v>44945</c:v>
                </c:pt>
                <c:pt idx="2362">
                  <c:v>44946</c:v>
                </c:pt>
                <c:pt idx="2363">
                  <c:v>44949</c:v>
                </c:pt>
                <c:pt idx="2364">
                  <c:v>44950</c:v>
                </c:pt>
                <c:pt idx="2365">
                  <c:v>44951</c:v>
                </c:pt>
                <c:pt idx="2366">
                  <c:v>44952</c:v>
                </c:pt>
                <c:pt idx="2367">
                  <c:v>44953</c:v>
                </c:pt>
                <c:pt idx="2368">
                  <c:v>44956</c:v>
                </c:pt>
                <c:pt idx="2369">
                  <c:v>44957</c:v>
                </c:pt>
                <c:pt idx="2370">
                  <c:v>44958</c:v>
                </c:pt>
                <c:pt idx="2371">
                  <c:v>44959</c:v>
                </c:pt>
                <c:pt idx="2372">
                  <c:v>44960</c:v>
                </c:pt>
                <c:pt idx="2373">
                  <c:v>44963</c:v>
                </c:pt>
                <c:pt idx="2374">
                  <c:v>44964</c:v>
                </c:pt>
                <c:pt idx="2375">
                  <c:v>44965</c:v>
                </c:pt>
                <c:pt idx="2376">
                  <c:v>44966</c:v>
                </c:pt>
                <c:pt idx="2377">
                  <c:v>44967</c:v>
                </c:pt>
                <c:pt idx="2378">
                  <c:v>44970</c:v>
                </c:pt>
                <c:pt idx="2379">
                  <c:v>44971</c:v>
                </c:pt>
                <c:pt idx="2380">
                  <c:v>44972</c:v>
                </c:pt>
                <c:pt idx="2381">
                  <c:v>44973</c:v>
                </c:pt>
                <c:pt idx="2382">
                  <c:v>44974</c:v>
                </c:pt>
                <c:pt idx="2383">
                  <c:v>44977</c:v>
                </c:pt>
                <c:pt idx="2384">
                  <c:v>44978</c:v>
                </c:pt>
                <c:pt idx="2385">
                  <c:v>44979</c:v>
                </c:pt>
                <c:pt idx="2386">
                  <c:v>44980</c:v>
                </c:pt>
                <c:pt idx="2387">
                  <c:v>44981</c:v>
                </c:pt>
                <c:pt idx="2388">
                  <c:v>44984</c:v>
                </c:pt>
                <c:pt idx="2389">
                  <c:v>44985</c:v>
                </c:pt>
                <c:pt idx="2390">
                  <c:v>44986</c:v>
                </c:pt>
                <c:pt idx="2391">
                  <c:v>44987</c:v>
                </c:pt>
                <c:pt idx="2392">
                  <c:v>44988</c:v>
                </c:pt>
                <c:pt idx="2393">
                  <c:v>44991</c:v>
                </c:pt>
                <c:pt idx="2394">
                  <c:v>44992</c:v>
                </c:pt>
                <c:pt idx="2395">
                  <c:v>44993</c:v>
                </c:pt>
                <c:pt idx="2396">
                  <c:v>44994</c:v>
                </c:pt>
                <c:pt idx="2397">
                  <c:v>44995</c:v>
                </c:pt>
                <c:pt idx="2398">
                  <c:v>44998</c:v>
                </c:pt>
                <c:pt idx="2399">
                  <c:v>44999</c:v>
                </c:pt>
                <c:pt idx="2400">
                  <c:v>45000</c:v>
                </c:pt>
                <c:pt idx="2401">
                  <c:v>45001</c:v>
                </c:pt>
                <c:pt idx="2402">
                  <c:v>45002</c:v>
                </c:pt>
                <c:pt idx="2403">
                  <c:v>45005</c:v>
                </c:pt>
                <c:pt idx="2404">
                  <c:v>45006</c:v>
                </c:pt>
                <c:pt idx="2405">
                  <c:v>45007</c:v>
                </c:pt>
                <c:pt idx="2406">
                  <c:v>45008</c:v>
                </c:pt>
                <c:pt idx="2407">
                  <c:v>45009</c:v>
                </c:pt>
                <c:pt idx="2408">
                  <c:v>45012</c:v>
                </c:pt>
                <c:pt idx="2409">
                  <c:v>45013</c:v>
                </c:pt>
                <c:pt idx="2410">
                  <c:v>45014</c:v>
                </c:pt>
                <c:pt idx="2411">
                  <c:v>45015</c:v>
                </c:pt>
                <c:pt idx="2412">
                  <c:v>45016</c:v>
                </c:pt>
                <c:pt idx="2413">
                  <c:v>45019</c:v>
                </c:pt>
                <c:pt idx="2414">
                  <c:v>45020</c:v>
                </c:pt>
                <c:pt idx="2415">
                  <c:v>45021</c:v>
                </c:pt>
                <c:pt idx="2416">
                  <c:v>45022</c:v>
                </c:pt>
                <c:pt idx="2417">
                  <c:v>45023</c:v>
                </c:pt>
                <c:pt idx="2418">
                  <c:v>45026</c:v>
                </c:pt>
                <c:pt idx="2419">
                  <c:v>45027</c:v>
                </c:pt>
                <c:pt idx="2420">
                  <c:v>45028</c:v>
                </c:pt>
                <c:pt idx="2421">
                  <c:v>45029</c:v>
                </c:pt>
                <c:pt idx="2422">
                  <c:v>45030</c:v>
                </c:pt>
                <c:pt idx="2423">
                  <c:v>45033</c:v>
                </c:pt>
                <c:pt idx="2424">
                  <c:v>45034</c:v>
                </c:pt>
                <c:pt idx="2425">
                  <c:v>45035</c:v>
                </c:pt>
                <c:pt idx="2426">
                  <c:v>45036</c:v>
                </c:pt>
                <c:pt idx="2427">
                  <c:v>45037</c:v>
                </c:pt>
                <c:pt idx="2428">
                  <c:v>45040</c:v>
                </c:pt>
                <c:pt idx="2429">
                  <c:v>45041</c:v>
                </c:pt>
                <c:pt idx="2430">
                  <c:v>45042</c:v>
                </c:pt>
                <c:pt idx="2431">
                  <c:v>45043</c:v>
                </c:pt>
                <c:pt idx="2432">
                  <c:v>45044</c:v>
                </c:pt>
                <c:pt idx="2433">
                  <c:v>45047</c:v>
                </c:pt>
                <c:pt idx="2434">
                  <c:v>45048</c:v>
                </c:pt>
                <c:pt idx="2435">
                  <c:v>45049</c:v>
                </c:pt>
                <c:pt idx="2436">
                  <c:v>45050</c:v>
                </c:pt>
                <c:pt idx="2437">
                  <c:v>45051</c:v>
                </c:pt>
                <c:pt idx="2438">
                  <c:v>45054</c:v>
                </c:pt>
                <c:pt idx="2439">
                  <c:v>45055</c:v>
                </c:pt>
                <c:pt idx="2440">
                  <c:v>45056</c:v>
                </c:pt>
                <c:pt idx="2441">
                  <c:v>45057</c:v>
                </c:pt>
                <c:pt idx="2442">
                  <c:v>45058</c:v>
                </c:pt>
                <c:pt idx="2443">
                  <c:v>45061</c:v>
                </c:pt>
                <c:pt idx="2444">
                  <c:v>45062</c:v>
                </c:pt>
                <c:pt idx="2445">
                  <c:v>45063</c:v>
                </c:pt>
                <c:pt idx="2446">
                  <c:v>45064</c:v>
                </c:pt>
                <c:pt idx="2447">
                  <c:v>45065</c:v>
                </c:pt>
                <c:pt idx="2448">
                  <c:v>45068</c:v>
                </c:pt>
                <c:pt idx="2449">
                  <c:v>45069</c:v>
                </c:pt>
                <c:pt idx="2450">
                  <c:v>45070</c:v>
                </c:pt>
                <c:pt idx="2451">
                  <c:v>45071</c:v>
                </c:pt>
                <c:pt idx="2452">
                  <c:v>45072</c:v>
                </c:pt>
                <c:pt idx="2453">
                  <c:v>45075</c:v>
                </c:pt>
                <c:pt idx="2454">
                  <c:v>45076</c:v>
                </c:pt>
                <c:pt idx="2455">
                  <c:v>45077</c:v>
                </c:pt>
                <c:pt idx="2456">
                  <c:v>45078</c:v>
                </c:pt>
                <c:pt idx="2457">
                  <c:v>45079</c:v>
                </c:pt>
                <c:pt idx="2458">
                  <c:v>45082</c:v>
                </c:pt>
                <c:pt idx="2459">
                  <c:v>45083</c:v>
                </c:pt>
                <c:pt idx="2460">
                  <c:v>45084</c:v>
                </c:pt>
                <c:pt idx="2461">
                  <c:v>45085</c:v>
                </c:pt>
                <c:pt idx="2462">
                  <c:v>45086</c:v>
                </c:pt>
                <c:pt idx="2463">
                  <c:v>45089</c:v>
                </c:pt>
                <c:pt idx="2464">
                  <c:v>45090</c:v>
                </c:pt>
                <c:pt idx="2465">
                  <c:v>45091</c:v>
                </c:pt>
                <c:pt idx="2466">
                  <c:v>45092</c:v>
                </c:pt>
                <c:pt idx="2467">
                  <c:v>45093</c:v>
                </c:pt>
                <c:pt idx="2468">
                  <c:v>45096</c:v>
                </c:pt>
                <c:pt idx="2469">
                  <c:v>45097</c:v>
                </c:pt>
                <c:pt idx="2470">
                  <c:v>45098</c:v>
                </c:pt>
                <c:pt idx="2471">
                  <c:v>45099</c:v>
                </c:pt>
                <c:pt idx="2472">
                  <c:v>45100</c:v>
                </c:pt>
                <c:pt idx="2473">
                  <c:v>45103</c:v>
                </c:pt>
                <c:pt idx="2474">
                  <c:v>45104</c:v>
                </c:pt>
                <c:pt idx="2475">
                  <c:v>45105</c:v>
                </c:pt>
                <c:pt idx="2476">
                  <c:v>45106</c:v>
                </c:pt>
                <c:pt idx="2477">
                  <c:v>45107</c:v>
                </c:pt>
                <c:pt idx="2478">
                  <c:v>45110</c:v>
                </c:pt>
                <c:pt idx="2479">
                  <c:v>45111</c:v>
                </c:pt>
                <c:pt idx="2480">
                  <c:v>45112</c:v>
                </c:pt>
                <c:pt idx="2481">
                  <c:v>45113</c:v>
                </c:pt>
                <c:pt idx="2482">
                  <c:v>45114</c:v>
                </c:pt>
                <c:pt idx="2483">
                  <c:v>45117</c:v>
                </c:pt>
                <c:pt idx="2484">
                  <c:v>45118</c:v>
                </c:pt>
                <c:pt idx="2485">
                  <c:v>45119</c:v>
                </c:pt>
                <c:pt idx="2486">
                  <c:v>45120</c:v>
                </c:pt>
                <c:pt idx="2487">
                  <c:v>45121</c:v>
                </c:pt>
                <c:pt idx="2488">
                  <c:v>45124</c:v>
                </c:pt>
                <c:pt idx="2489">
                  <c:v>45125</c:v>
                </c:pt>
                <c:pt idx="2490">
                  <c:v>45126</c:v>
                </c:pt>
                <c:pt idx="2491">
                  <c:v>45127</c:v>
                </c:pt>
                <c:pt idx="2492">
                  <c:v>45128</c:v>
                </c:pt>
                <c:pt idx="2493">
                  <c:v>45131</c:v>
                </c:pt>
                <c:pt idx="2494">
                  <c:v>45132</c:v>
                </c:pt>
                <c:pt idx="2495">
                  <c:v>45133</c:v>
                </c:pt>
                <c:pt idx="2496">
                  <c:v>45134</c:v>
                </c:pt>
                <c:pt idx="2497">
                  <c:v>45135</c:v>
                </c:pt>
                <c:pt idx="2498">
                  <c:v>45138</c:v>
                </c:pt>
                <c:pt idx="2499">
                  <c:v>45139</c:v>
                </c:pt>
                <c:pt idx="2500">
                  <c:v>45140</c:v>
                </c:pt>
                <c:pt idx="2501">
                  <c:v>45141</c:v>
                </c:pt>
                <c:pt idx="2502">
                  <c:v>45142</c:v>
                </c:pt>
                <c:pt idx="2503">
                  <c:v>45145</c:v>
                </c:pt>
                <c:pt idx="2504">
                  <c:v>45146</c:v>
                </c:pt>
                <c:pt idx="2505">
                  <c:v>45147</c:v>
                </c:pt>
                <c:pt idx="2506">
                  <c:v>45148</c:v>
                </c:pt>
                <c:pt idx="2507">
                  <c:v>45149</c:v>
                </c:pt>
                <c:pt idx="2508">
                  <c:v>45152</c:v>
                </c:pt>
                <c:pt idx="2509">
                  <c:v>45153</c:v>
                </c:pt>
                <c:pt idx="2510">
                  <c:v>45154</c:v>
                </c:pt>
                <c:pt idx="2511">
                  <c:v>45155</c:v>
                </c:pt>
                <c:pt idx="2512">
                  <c:v>45156</c:v>
                </c:pt>
                <c:pt idx="2513">
                  <c:v>45159</c:v>
                </c:pt>
                <c:pt idx="2514">
                  <c:v>45160</c:v>
                </c:pt>
                <c:pt idx="2515">
                  <c:v>45161</c:v>
                </c:pt>
                <c:pt idx="2516">
                  <c:v>45162</c:v>
                </c:pt>
                <c:pt idx="2517">
                  <c:v>45163</c:v>
                </c:pt>
                <c:pt idx="2518">
                  <c:v>45166</c:v>
                </c:pt>
                <c:pt idx="2519">
                  <c:v>45167</c:v>
                </c:pt>
                <c:pt idx="2520">
                  <c:v>45168</c:v>
                </c:pt>
                <c:pt idx="2521">
                  <c:v>45169</c:v>
                </c:pt>
                <c:pt idx="2522">
                  <c:v>45170</c:v>
                </c:pt>
                <c:pt idx="2523">
                  <c:v>45173</c:v>
                </c:pt>
                <c:pt idx="2524">
                  <c:v>45174</c:v>
                </c:pt>
                <c:pt idx="2525">
                  <c:v>45175</c:v>
                </c:pt>
                <c:pt idx="2526">
                  <c:v>45176</c:v>
                </c:pt>
                <c:pt idx="2527">
                  <c:v>45177</c:v>
                </c:pt>
                <c:pt idx="2528">
                  <c:v>45180</c:v>
                </c:pt>
                <c:pt idx="2529">
                  <c:v>45181</c:v>
                </c:pt>
                <c:pt idx="2530">
                  <c:v>45182</c:v>
                </c:pt>
                <c:pt idx="2531">
                  <c:v>45183</c:v>
                </c:pt>
                <c:pt idx="2532">
                  <c:v>45184</c:v>
                </c:pt>
                <c:pt idx="2533">
                  <c:v>45187</c:v>
                </c:pt>
                <c:pt idx="2534">
                  <c:v>45188</c:v>
                </c:pt>
                <c:pt idx="2535">
                  <c:v>45189</c:v>
                </c:pt>
                <c:pt idx="2536">
                  <c:v>45190</c:v>
                </c:pt>
                <c:pt idx="2537">
                  <c:v>45191</c:v>
                </c:pt>
                <c:pt idx="2538">
                  <c:v>45194</c:v>
                </c:pt>
                <c:pt idx="2539">
                  <c:v>45195</c:v>
                </c:pt>
                <c:pt idx="2540">
                  <c:v>45196</c:v>
                </c:pt>
                <c:pt idx="2541">
                  <c:v>45197</c:v>
                </c:pt>
                <c:pt idx="2542">
                  <c:v>45198</c:v>
                </c:pt>
                <c:pt idx="2543">
                  <c:v>45201</c:v>
                </c:pt>
                <c:pt idx="2544">
                  <c:v>45202</c:v>
                </c:pt>
                <c:pt idx="2545">
                  <c:v>45203</c:v>
                </c:pt>
                <c:pt idx="2546">
                  <c:v>45204</c:v>
                </c:pt>
                <c:pt idx="2547">
                  <c:v>45205</c:v>
                </c:pt>
                <c:pt idx="2548">
                  <c:v>45208</c:v>
                </c:pt>
                <c:pt idx="2549">
                  <c:v>45209</c:v>
                </c:pt>
                <c:pt idx="2550">
                  <c:v>45210</c:v>
                </c:pt>
                <c:pt idx="2551">
                  <c:v>45211</c:v>
                </c:pt>
                <c:pt idx="2552">
                  <c:v>45212</c:v>
                </c:pt>
                <c:pt idx="2553">
                  <c:v>45215</c:v>
                </c:pt>
                <c:pt idx="2554">
                  <c:v>45216</c:v>
                </c:pt>
                <c:pt idx="2555">
                  <c:v>45217</c:v>
                </c:pt>
                <c:pt idx="2556">
                  <c:v>45218</c:v>
                </c:pt>
                <c:pt idx="2557">
                  <c:v>45219</c:v>
                </c:pt>
                <c:pt idx="2558">
                  <c:v>45222</c:v>
                </c:pt>
                <c:pt idx="2559">
                  <c:v>45223</c:v>
                </c:pt>
                <c:pt idx="2560">
                  <c:v>45224</c:v>
                </c:pt>
                <c:pt idx="2561">
                  <c:v>45225</c:v>
                </c:pt>
                <c:pt idx="2562">
                  <c:v>45226</c:v>
                </c:pt>
                <c:pt idx="2563">
                  <c:v>45229</c:v>
                </c:pt>
                <c:pt idx="2564">
                  <c:v>45230</c:v>
                </c:pt>
                <c:pt idx="2565">
                  <c:v>45231</c:v>
                </c:pt>
                <c:pt idx="2566">
                  <c:v>45232</c:v>
                </c:pt>
                <c:pt idx="2567">
                  <c:v>45233</c:v>
                </c:pt>
                <c:pt idx="2568">
                  <c:v>45236</c:v>
                </c:pt>
                <c:pt idx="2569">
                  <c:v>45237</c:v>
                </c:pt>
                <c:pt idx="2570">
                  <c:v>45238</c:v>
                </c:pt>
                <c:pt idx="2571">
                  <c:v>45239</c:v>
                </c:pt>
                <c:pt idx="2572">
                  <c:v>45240</c:v>
                </c:pt>
                <c:pt idx="2573">
                  <c:v>45243</c:v>
                </c:pt>
                <c:pt idx="2574">
                  <c:v>45244</c:v>
                </c:pt>
                <c:pt idx="2575">
                  <c:v>45245</c:v>
                </c:pt>
                <c:pt idx="2576">
                  <c:v>45246</c:v>
                </c:pt>
                <c:pt idx="2577">
                  <c:v>45247</c:v>
                </c:pt>
                <c:pt idx="2578">
                  <c:v>45250</c:v>
                </c:pt>
                <c:pt idx="2579">
                  <c:v>45251</c:v>
                </c:pt>
                <c:pt idx="2580">
                  <c:v>45252</c:v>
                </c:pt>
                <c:pt idx="2581">
                  <c:v>45253</c:v>
                </c:pt>
                <c:pt idx="2582">
                  <c:v>45254</c:v>
                </c:pt>
                <c:pt idx="2583">
                  <c:v>45257</c:v>
                </c:pt>
                <c:pt idx="2584">
                  <c:v>45258</c:v>
                </c:pt>
                <c:pt idx="2585">
                  <c:v>45259</c:v>
                </c:pt>
                <c:pt idx="2586">
                  <c:v>45260</c:v>
                </c:pt>
                <c:pt idx="2587">
                  <c:v>45261</c:v>
                </c:pt>
                <c:pt idx="2588">
                  <c:v>45264</c:v>
                </c:pt>
                <c:pt idx="2589">
                  <c:v>45265</c:v>
                </c:pt>
                <c:pt idx="2590">
                  <c:v>45266</c:v>
                </c:pt>
                <c:pt idx="2591">
                  <c:v>45267</c:v>
                </c:pt>
                <c:pt idx="2592">
                  <c:v>45268</c:v>
                </c:pt>
                <c:pt idx="2593">
                  <c:v>45271</c:v>
                </c:pt>
                <c:pt idx="2594">
                  <c:v>45272</c:v>
                </c:pt>
                <c:pt idx="2595">
                  <c:v>45273</c:v>
                </c:pt>
                <c:pt idx="2596">
                  <c:v>45274</c:v>
                </c:pt>
                <c:pt idx="2597">
                  <c:v>45275</c:v>
                </c:pt>
                <c:pt idx="2598">
                  <c:v>45278</c:v>
                </c:pt>
                <c:pt idx="2599">
                  <c:v>45279</c:v>
                </c:pt>
                <c:pt idx="2600">
                  <c:v>45280</c:v>
                </c:pt>
                <c:pt idx="2601">
                  <c:v>45281</c:v>
                </c:pt>
                <c:pt idx="2602">
                  <c:v>45282</c:v>
                </c:pt>
                <c:pt idx="2603">
                  <c:v>45285</c:v>
                </c:pt>
                <c:pt idx="2604">
                  <c:v>45286</c:v>
                </c:pt>
                <c:pt idx="2605">
                  <c:v>45287</c:v>
                </c:pt>
                <c:pt idx="2606">
                  <c:v>45288</c:v>
                </c:pt>
                <c:pt idx="2607">
                  <c:v>45289</c:v>
                </c:pt>
                <c:pt idx="2608">
                  <c:v>45292</c:v>
                </c:pt>
                <c:pt idx="2609">
                  <c:v>45293</c:v>
                </c:pt>
                <c:pt idx="2610">
                  <c:v>45294</c:v>
                </c:pt>
                <c:pt idx="2611">
                  <c:v>45295</c:v>
                </c:pt>
                <c:pt idx="2612">
                  <c:v>45296</c:v>
                </c:pt>
                <c:pt idx="2613">
                  <c:v>45299</c:v>
                </c:pt>
                <c:pt idx="2614">
                  <c:v>45300</c:v>
                </c:pt>
                <c:pt idx="2615">
                  <c:v>45301</c:v>
                </c:pt>
                <c:pt idx="2616">
                  <c:v>45302</c:v>
                </c:pt>
                <c:pt idx="2617">
                  <c:v>45303</c:v>
                </c:pt>
                <c:pt idx="2618">
                  <c:v>45306</c:v>
                </c:pt>
                <c:pt idx="2619">
                  <c:v>45307</c:v>
                </c:pt>
                <c:pt idx="2620">
                  <c:v>45308</c:v>
                </c:pt>
                <c:pt idx="2621">
                  <c:v>45309</c:v>
                </c:pt>
                <c:pt idx="2622">
                  <c:v>45310</c:v>
                </c:pt>
                <c:pt idx="2623">
                  <c:v>45313</c:v>
                </c:pt>
                <c:pt idx="2624">
                  <c:v>45314</c:v>
                </c:pt>
                <c:pt idx="2625">
                  <c:v>45315</c:v>
                </c:pt>
                <c:pt idx="2626">
                  <c:v>45316</c:v>
                </c:pt>
                <c:pt idx="2627">
                  <c:v>45317</c:v>
                </c:pt>
                <c:pt idx="2628">
                  <c:v>45320</c:v>
                </c:pt>
                <c:pt idx="2629">
                  <c:v>45321</c:v>
                </c:pt>
                <c:pt idx="2630">
                  <c:v>45322</c:v>
                </c:pt>
                <c:pt idx="2631">
                  <c:v>45323</c:v>
                </c:pt>
                <c:pt idx="2632">
                  <c:v>45324</c:v>
                </c:pt>
                <c:pt idx="2633">
                  <c:v>45327</c:v>
                </c:pt>
                <c:pt idx="2634">
                  <c:v>45328</c:v>
                </c:pt>
                <c:pt idx="2635">
                  <c:v>45329</c:v>
                </c:pt>
                <c:pt idx="2636">
                  <c:v>45330</c:v>
                </c:pt>
                <c:pt idx="2637">
                  <c:v>45331</c:v>
                </c:pt>
                <c:pt idx="2638">
                  <c:v>45334</c:v>
                </c:pt>
                <c:pt idx="2639">
                  <c:v>45335</c:v>
                </c:pt>
                <c:pt idx="2640">
                  <c:v>45336</c:v>
                </c:pt>
                <c:pt idx="2641">
                  <c:v>45337</c:v>
                </c:pt>
                <c:pt idx="2642">
                  <c:v>45338</c:v>
                </c:pt>
                <c:pt idx="2643">
                  <c:v>45341</c:v>
                </c:pt>
                <c:pt idx="2644">
                  <c:v>45342</c:v>
                </c:pt>
                <c:pt idx="2645">
                  <c:v>45343</c:v>
                </c:pt>
                <c:pt idx="2646">
                  <c:v>45344</c:v>
                </c:pt>
                <c:pt idx="2647">
                  <c:v>45345</c:v>
                </c:pt>
                <c:pt idx="2648">
                  <c:v>45348</c:v>
                </c:pt>
                <c:pt idx="2649">
                  <c:v>45349</c:v>
                </c:pt>
                <c:pt idx="2650">
                  <c:v>45350</c:v>
                </c:pt>
                <c:pt idx="2651">
                  <c:v>45351</c:v>
                </c:pt>
                <c:pt idx="2652">
                  <c:v>45352</c:v>
                </c:pt>
                <c:pt idx="2653">
                  <c:v>45355</c:v>
                </c:pt>
                <c:pt idx="2654">
                  <c:v>45356</c:v>
                </c:pt>
                <c:pt idx="2655">
                  <c:v>45357</c:v>
                </c:pt>
                <c:pt idx="2656">
                  <c:v>45358</c:v>
                </c:pt>
                <c:pt idx="2657">
                  <c:v>45359</c:v>
                </c:pt>
                <c:pt idx="2658">
                  <c:v>45362</c:v>
                </c:pt>
                <c:pt idx="2659">
                  <c:v>45363</c:v>
                </c:pt>
                <c:pt idx="2660">
                  <c:v>45364</c:v>
                </c:pt>
                <c:pt idx="2661">
                  <c:v>45365</c:v>
                </c:pt>
                <c:pt idx="2662">
                  <c:v>45366</c:v>
                </c:pt>
                <c:pt idx="2663">
                  <c:v>45369</c:v>
                </c:pt>
                <c:pt idx="2664">
                  <c:v>45370</c:v>
                </c:pt>
                <c:pt idx="2665">
                  <c:v>45371</c:v>
                </c:pt>
                <c:pt idx="2666">
                  <c:v>45372</c:v>
                </c:pt>
                <c:pt idx="2667">
                  <c:v>45373</c:v>
                </c:pt>
                <c:pt idx="2668">
                  <c:v>45376</c:v>
                </c:pt>
                <c:pt idx="2669">
                  <c:v>45377</c:v>
                </c:pt>
                <c:pt idx="2670">
                  <c:v>45378</c:v>
                </c:pt>
                <c:pt idx="2671">
                  <c:v>45379</c:v>
                </c:pt>
                <c:pt idx="2672">
                  <c:v>45380</c:v>
                </c:pt>
                <c:pt idx="2673">
                  <c:v>45383</c:v>
                </c:pt>
                <c:pt idx="2674">
                  <c:v>45384</c:v>
                </c:pt>
                <c:pt idx="2675">
                  <c:v>45385</c:v>
                </c:pt>
                <c:pt idx="2676">
                  <c:v>45386</c:v>
                </c:pt>
                <c:pt idx="2677">
                  <c:v>45387</c:v>
                </c:pt>
                <c:pt idx="2678">
                  <c:v>45390</c:v>
                </c:pt>
                <c:pt idx="2679">
                  <c:v>45391</c:v>
                </c:pt>
                <c:pt idx="2680">
                  <c:v>45392</c:v>
                </c:pt>
                <c:pt idx="2681">
                  <c:v>45393</c:v>
                </c:pt>
                <c:pt idx="2682">
                  <c:v>45394</c:v>
                </c:pt>
                <c:pt idx="2683">
                  <c:v>45397</c:v>
                </c:pt>
                <c:pt idx="2684">
                  <c:v>45398</c:v>
                </c:pt>
                <c:pt idx="2685">
                  <c:v>45399</c:v>
                </c:pt>
                <c:pt idx="2686">
                  <c:v>45400</c:v>
                </c:pt>
                <c:pt idx="2687">
                  <c:v>45401</c:v>
                </c:pt>
                <c:pt idx="2688">
                  <c:v>45404</c:v>
                </c:pt>
                <c:pt idx="2689">
                  <c:v>45405</c:v>
                </c:pt>
                <c:pt idx="2690">
                  <c:v>45406</c:v>
                </c:pt>
                <c:pt idx="2691">
                  <c:v>45407</c:v>
                </c:pt>
                <c:pt idx="2692">
                  <c:v>45408</c:v>
                </c:pt>
                <c:pt idx="2693">
                  <c:v>45411</c:v>
                </c:pt>
                <c:pt idx="2694">
                  <c:v>45412</c:v>
                </c:pt>
                <c:pt idx="2695">
                  <c:v>45413</c:v>
                </c:pt>
                <c:pt idx="2696">
                  <c:v>45414</c:v>
                </c:pt>
                <c:pt idx="2697">
                  <c:v>45415</c:v>
                </c:pt>
                <c:pt idx="2698">
                  <c:v>45418</c:v>
                </c:pt>
                <c:pt idx="2699">
                  <c:v>45419</c:v>
                </c:pt>
                <c:pt idx="2700">
                  <c:v>45420</c:v>
                </c:pt>
                <c:pt idx="2701">
                  <c:v>45421</c:v>
                </c:pt>
                <c:pt idx="2702">
                  <c:v>45422</c:v>
                </c:pt>
                <c:pt idx="2703">
                  <c:v>45425</c:v>
                </c:pt>
                <c:pt idx="2704">
                  <c:v>45426</c:v>
                </c:pt>
                <c:pt idx="2705">
                  <c:v>45427</c:v>
                </c:pt>
                <c:pt idx="2706">
                  <c:v>45428</c:v>
                </c:pt>
                <c:pt idx="2707">
                  <c:v>45429</c:v>
                </c:pt>
                <c:pt idx="2708">
                  <c:v>45432</c:v>
                </c:pt>
                <c:pt idx="2709">
                  <c:v>45433</c:v>
                </c:pt>
                <c:pt idx="2710">
                  <c:v>45434</c:v>
                </c:pt>
                <c:pt idx="2711">
                  <c:v>45435</c:v>
                </c:pt>
                <c:pt idx="2712">
                  <c:v>45436</c:v>
                </c:pt>
                <c:pt idx="2713">
                  <c:v>45439</c:v>
                </c:pt>
                <c:pt idx="2714">
                  <c:v>45440</c:v>
                </c:pt>
                <c:pt idx="2715">
                  <c:v>45441</c:v>
                </c:pt>
                <c:pt idx="2716">
                  <c:v>45442</c:v>
                </c:pt>
                <c:pt idx="2717">
                  <c:v>45443</c:v>
                </c:pt>
                <c:pt idx="2718">
                  <c:v>45446</c:v>
                </c:pt>
                <c:pt idx="2719">
                  <c:v>45447</c:v>
                </c:pt>
                <c:pt idx="2720">
                  <c:v>45448</c:v>
                </c:pt>
                <c:pt idx="2721">
                  <c:v>45449</c:v>
                </c:pt>
                <c:pt idx="2722">
                  <c:v>45450</c:v>
                </c:pt>
                <c:pt idx="2723">
                  <c:v>45453</c:v>
                </c:pt>
                <c:pt idx="2724">
                  <c:v>45454</c:v>
                </c:pt>
                <c:pt idx="2725">
                  <c:v>45455</c:v>
                </c:pt>
                <c:pt idx="2726">
                  <c:v>45456</c:v>
                </c:pt>
                <c:pt idx="2727">
                  <c:v>45457</c:v>
                </c:pt>
                <c:pt idx="2728">
                  <c:v>45460</c:v>
                </c:pt>
                <c:pt idx="2729">
                  <c:v>45461</c:v>
                </c:pt>
                <c:pt idx="2730">
                  <c:v>45462</c:v>
                </c:pt>
                <c:pt idx="2731">
                  <c:v>45463</c:v>
                </c:pt>
                <c:pt idx="2732">
                  <c:v>45464</c:v>
                </c:pt>
                <c:pt idx="2733">
                  <c:v>45467</c:v>
                </c:pt>
                <c:pt idx="2734">
                  <c:v>45468</c:v>
                </c:pt>
                <c:pt idx="2735">
                  <c:v>45469</c:v>
                </c:pt>
                <c:pt idx="2736">
                  <c:v>45470</c:v>
                </c:pt>
                <c:pt idx="2737">
                  <c:v>45471</c:v>
                </c:pt>
                <c:pt idx="2738">
                  <c:v>45474</c:v>
                </c:pt>
                <c:pt idx="2739">
                  <c:v>45475</c:v>
                </c:pt>
                <c:pt idx="2740">
                  <c:v>45476</c:v>
                </c:pt>
                <c:pt idx="2741">
                  <c:v>45477</c:v>
                </c:pt>
                <c:pt idx="2742">
                  <c:v>45478</c:v>
                </c:pt>
                <c:pt idx="2743">
                  <c:v>45481</c:v>
                </c:pt>
                <c:pt idx="2744">
                  <c:v>45482</c:v>
                </c:pt>
                <c:pt idx="2745">
                  <c:v>45483</c:v>
                </c:pt>
                <c:pt idx="2746">
                  <c:v>45484</c:v>
                </c:pt>
                <c:pt idx="2747">
                  <c:v>45485</c:v>
                </c:pt>
                <c:pt idx="2748">
                  <c:v>45488</c:v>
                </c:pt>
                <c:pt idx="2749">
                  <c:v>45489</c:v>
                </c:pt>
                <c:pt idx="2750">
                  <c:v>45490</c:v>
                </c:pt>
                <c:pt idx="2751">
                  <c:v>45491</c:v>
                </c:pt>
                <c:pt idx="2752">
                  <c:v>45492</c:v>
                </c:pt>
                <c:pt idx="2753">
                  <c:v>45495</c:v>
                </c:pt>
                <c:pt idx="2754">
                  <c:v>45496</c:v>
                </c:pt>
                <c:pt idx="2755">
                  <c:v>45497</c:v>
                </c:pt>
                <c:pt idx="2756">
                  <c:v>45498</c:v>
                </c:pt>
                <c:pt idx="2757">
                  <c:v>45499</c:v>
                </c:pt>
                <c:pt idx="2758">
                  <c:v>45502</c:v>
                </c:pt>
                <c:pt idx="2759">
                  <c:v>45503</c:v>
                </c:pt>
                <c:pt idx="2760">
                  <c:v>45504</c:v>
                </c:pt>
                <c:pt idx="2761">
                  <c:v>45505</c:v>
                </c:pt>
                <c:pt idx="2762">
                  <c:v>45506</c:v>
                </c:pt>
                <c:pt idx="2763">
                  <c:v>45509</c:v>
                </c:pt>
                <c:pt idx="2764">
                  <c:v>45510</c:v>
                </c:pt>
                <c:pt idx="2765">
                  <c:v>45511</c:v>
                </c:pt>
                <c:pt idx="2766">
                  <c:v>45512</c:v>
                </c:pt>
                <c:pt idx="2767">
                  <c:v>45513</c:v>
                </c:pt>
                <c:pt idx="2768">
                  <c:v>45516</c:v>
                </c:pt>
                <c:pt idx="2769">
                  <c:v>45517</c:v>
                </c:pt>
                <c:pt idx="2770">
                  <c:v>45518</c:v>
                </c:pt>
                <c:pt idx="2771">
                  <c:v>45519</c:v>
                </c:pt>
                <c:pt idx="2772">
                  <c:v>45520</c:v>
                </c:pt>
                <c:pt idx="2773">
                  <c:v>45523</c:v>
                </c:pt>
                <c:pt idx="2774">
                  <c:v>45524</c:v>
                </c:pt>
                <c:pt idx="2775">
                  <c:v>45525</c:v>
                </c:pt>
                <c:pt idx="2776">
                  <c:v>45526</c:v>
                </c:pt>
                <c:pt idx="2777">
                  <c:v>45527</c:v>
                </c:pt>
                <c:pt idx="2778">
                  <c:v>45530</c:v>
                </c:pt>
                <c:pt idx="2779">
                  <c:v>45531</c:v>
                </c:pt>
                <c:pt idx="2780">
                  <c:v>45532</c:v>
                </c:pt>
                <c:pt idx="2781">
                  <c:v>45533</c:v>
                </c:pt>
                <c:pt idx="2782">
                  <c:v>45534</c:v>
                </c:pt>
                <c:pt idx="2783">
                  <c:v>45537</c:v>
                </c:pt>
                <c:pt idx="2784">
                  <c:v>45538</c:v>
                </c:pt>
                <c:pt idx="2785">
                  <c:v>45539</c:v>
                </c:pt>
                <c:pt idx="2786">
                  <c:v>45540</c:v>
                </c:pt>
                <c:pt idx="2787">
                  <c:v>45541</c:v>
                </c:pt>
                <c:pt idx="2788">
                  <c:v>45544</c:v>
                </c:pt>
                <c:pt idx="2789">
                  <c:v>45545</c:v>
                </c:pt>
                <c:pt idx="2790">
                  <c:v>45546</c:v>
                </c:pt>
                <c:pt idx="2791">
                  <c:v>45547</c:v>
                </c:pt>
                <c:pt idx="2792">
                  <c:v>45548</c:v>
                </c:pt>
                <c:pt idx="2793">
                  <c:v>45551</c:v>
                </c:pt>
                <c:pt idx="2794">
                  <c:v>45552</c:v>
                </c:pt>
                <c:pt idx="2795">
                  <c:v>45553</c:v>
                </c:pt>
                <c:pt idx="2796">
                  <c:v>45554</c:v>
                </c:pt>
                <c:pt idx="2797">
                  <c:v>45555</c:v>
                </c:pt>
                <c:pt idx="2798">
                  <c:v>45558</c:v>
                </c:pt>
                <c:pt idx="2799">
                  <c:v>45559</c:v>
                </c:pt>
                <c:pt idx="2800">
                  <c:v>45560</c:v>
                </c:pt>
                <c:pt idx="2801">
                  <c:v>45561</c:v>
                </c:pt>
                <c:pt idx="2802">
                  <c:v>45562</c:v>
                </c:pt>
                <c:pt idx="2803">
                  <c:v>45565</c:v>
                </c:pt>
                <c:pt idx="2804">
                  <c:v>45566</c:v>
                </c:pt>
                <c:pt idx="2805">
                  <c:v>45567</c:v>
                </c:pt>
                <c:pt idx="2806">
                  <c:v>45568</c:v>
                </c:pt>
                <c:pt idx="2807">
                  <c:v>45569</c:v>
                </c:pt>
                <c:pt idx="2808">
                  <c:v>45572</c:v>
                </c:pt>
                <c:pt idx="2809">
                  <c:v>45573</c:v>
                </c:pt>
                <c:pt idx="2810">
                  <c:v>45574</c:v>
                </c:pt>
                <c:pt idx="2811">
                  <c:v>45575</c:v>
                </c:pt>
                <c:pt idx="2812">
                  <c:v>45576</c:v>
                </c:pt>
                <c:pt idx="2813">
                  <c:v>45579</c:v>
                </c:pt>
                <c:pt idx="2814">
                  <c:v>45580</c:v>
                </c:pt>
                <c:pt idx="2815">
                  <c:v>45581</c:v>
                </c:pt>
                <c:pt idx="2816">
                  <c:v>45582</c:v>
                </c:pt>
                <c:pt idx="2817">
                  <c:v>45583</c:v>
                </c:pt>
                <c:pt idx="2818">
                  <c:v>45586</c:v>
                </c:pt>
                <c:pt idx="2819">
                  <c:v>45587</c:v>
                </c:pt>
                <c:pt idx="2820">
                  <c:v>45588</c:v>
                </c:pt>
                <c:pt idx="2821">
                  <c:v>45589</c:v>
                </c:pt>
                <c:pt idx="2822">
                  <c:v>45590</c:v>
                </c:pt>
                <c:pt idx="2823">
                  <c:v>45593</c:v>
                </c:pt>
                <c:pt idx="2824">
                  <c:v>45594</c:v>
                </c:pt>
                <c:pt idx="2825">
                  <c:v>45595</c:v>
                </c:pt>
                <c:pt idx="2826">
                  <c:v>45596</c:v>
                </c:pt>
                <c:pt idx="2827">
                  <c:v>45597</c:v>
                </c:pt>
                <c:pt idx="2828">
                  <c:v>45600</c:v>
                </c:pt>
                <c:pt idx="2829">
                  <c:v>45601</c:v>
                </c:pt>
                <c:pt idx="2830">
                  <c:v>45602</c:v>
                </c:pt>
                <c:pt idx="2831">
                  <c:v>45603</c:v>
                </c:pt>
                <c:pt idx="2832">
                  <c:v>45604</c:v>
                </c:pt>
                <c:pt idx="2833">
                  <c:v>45607</c:v>
                </c:pt>
                <c:pt idx="2834">
                  <c:v>45608</c:v>
                </c:pt>
                <c:pt idx="2835">
                  <c:v>45609</c:v>
                </c:pt>
                <c:pt idx="2836">
                  <c:v>45610</c:v>
                </c:pt>
                <c:pt idx="2837">
                  <c:v>45611</c:v>
                </c:pt>
                <c:pt idx="2838">
                  <c:v>45614</c:v>
                </c:pt>
                <c:pt idx="2839">
                  <c:v>45615</c:v>
                </c:pt>
                <c:pt idx="2840">
                  <c:v>45616</c:v>
                </c:pt>
                <c:pt idx="2841">
                  <c:v>45617</c:v>
                </c:pt>
                <c:pt idx="2842">
                  <c:v>45618</c:v>
                </c:pt>
                <c:pt idx="2843">
                  <c:v>45621</c:v>
                </c:pt>
                <c:pt idx="2844">
                  <c:v>45622</c:v>
                </c:pt>
                <c:pt idx="2845">
                  <c:v>45623</c:v>
                </c:pt>
                <c:pt idx="2846">
                  <c:v>45624</c:v>
                </c:pt>
                <c:pt idx="2847">
                  <c:v>45625</c:v>
                </c:pt>
                <c:pt idx="2848">
                  <c:v>45628</c:v>
                </c:pt>
                <c:pt idx="2849">
                  <c:v>45629</c:v>
                </c:pt>
                <c:pt idx="2850">
                  <c:v>45630</c:v>
                </c:pt>
                <c:pt idx="2851">
                  <c:v>45631</c:v>
                </c:pt>
                <c:pt idx="2852">
                  <c:v>45632</c:v>
                </c:pt>
                <c:pt idx="2853">
                  <c:v>45635</c:v>
                </c:pt>
                <c:pt idx="2854">
                  <c:v>45636</c:v>
                </c:pt>
                <c:pt idx="2855">
                  <c:v>45637</c:v>
                </c:pt>
                <c:pt idx="2856">
                  <c:v>45638</c:v>
                </c:pt>
                <c:pt idx="2857">
                  <c:v>45639</c:v>
                </c:pt>
                <c:pt idx="2858">
                  <c:v>45642</c:v>
                </c:pt>
                <c:pt idx="2859">
                  <c:v>45643</c:v>
                </c:pt>
                <c:pt idx="2860">
                  <c:v>45644</c:v>
                </c:pt>
                <c:pt idx="2861">
                  <c:v>45645</c:v>
                </c:pt>
                <c:pt idx="2862">
                  <c:v>45646</c:v>
                </c:pt>
                <c:pt idx="2863">
                  <c:v>45649</c:v>
                </c:pt>
                <c:pt idx="2864">
                  <c:v>45650</c:v>
                </c:pt>
                <c:pt idx="2865">
                  <c:v>45651</c:v>
                </c:pt>
                <c:pt idx="2866">
                  <c:v>45652</c:v>
                </c:pt>
                <c:pt idx="2867">
                  <c:v>45653</c:v>
                </c:pt>
                <c:pt idx="2868">
                  <c:v>45656</c:v>
                </c:pt>
                <c:pt idx="2869">
                  <c:v>45657</c:v>
                </c:pt>
                <c:pt idx="2870">
                  <c:v>45658</c:v>
                </c:pt>
                <c:pt idx="2871">
                  <c:v>45659</c:v>
                </c:pt>
                <c:pt idx="2872">
                  <c:v>45660</c:v>
                </c:pt>
                <c:pt idx="2873">
                  <c:v>45663</c:v>
                </c:pt>
                <c:pt idx="2874">
                  <c:v>45664</c:v>
                </c:pt>
                <c:pt idx="2875">
                  <c:v>45665</c:v>
                </c:pt>
                <c:pt idx="2876">
                  <c:v>45666</c:v>
                </c:pt>
                <c:pt idx="2877">
                  <c:v>45667</c:v>
                </c:pt>
                <c:pt idx="2878">
                  <c:v>45670</c:v>
                </c:pt>
                <c:pt idx="2879">
                  <c:v>45671</c:v>
                </c:pt>
              </c:numCache>
            </c:numRef>
          </c:cat>
          <c:val>
            <c:numRef>
              <c:f>'MXN vs Stock Index (2)'!$L$7:$L$2886</c:f>
              <c:numCache>
                <c:formatCode>General</c:formatCode>
                <c:ptCount val="2880"/>
                <c:pt idx="2717">
                  <c:v>60000</c:v>
                </c:pt>
                <c:pt idx="2829">
                  <c:v>60000</c:v>
                </c:pt>
              </c:numCache>
            </c:numRef>
          </c:val>
          <c:extLst>
            <c:ext xmlns:c16="http://schemas.microsoft.com/office/drawing/2014/chart" uri="{C3380CC4-5D6E-409C-BE32-E72D297353CC}">
              <c16:uniqueId val="{00000000-D958-4847-A6E1-3E497337DAC6}"/>
            </c:ext>
          </c:extLst>
        </c:ser>
        <c:dLbls>
          <c:showLegendKey val="0"/>
          <c:showVal val="0"/>
          <c:showCatName val="0"/>
          <c:showSerName val="0"/>
          <c:showPercent val="0"/>
          <c:showBubbleSize val="0"/>
        </c:dLbls>
        <c:gapWidth val="150"/>
        <c:axId val="103727984"/>
        <c:axId val="103720304"/>
      </c:barChart>
      <c:lineChart>
        <c:grouping val="standard"/>
        <c:varyColors val="0"/>
        <c:ser>
          <c:idx val="1"/>
          <c:order val="1"/>
          <c:tx>
            <c:strRef>
              <c:f>'MXN vs Stock Index (2)'!$J$6</c:f>
              <c:strCache>
                <c:ptCount val="1"/>
                <c:pt idx="0">
                  <c:v>MXN per USD, Inverted (LHS)</c:v>
                </c:pt>
              </c:strCache>
            </c:strRef>
          </c:tx>
          <c:spPr>
            <a:ln w="19050" cap="rnd">
              <a:solidFill>
                <a:srgbClr val="0057B7"/>
              </a:solidFill>
              <a:round/>
            </a:ln>
            <a:effectLst/>
          </c:spPr>
          <c:marker>
            <c:symbol val="none"/>
          </c:marker>
          <c:cat>
            <c:numRef>
              <c:f>'MXN vs Stock Index (2)'!$I$7:$I$2995</c:f>
              <c:numCache>
                <c:formatCode>dd\ mmm\-yy</c:formatCode>
                <c:ptCount val="2989"/>
                <c:pt idx="0">
                  <c:v>41640</c:v>
                </c:pt>
                <c:pt idx="1">
                  <c:v>41641</c:v>
                </c:pt>
                <c:pt idx="2">
                  <c:v>41642</c:v>
                </c:pt>
                <c:pt idx="3">
                  <c:v>41645</c:v>
                </c:pt>
                <c:pt idx="4">
                  <c:v>41646</c:v>
                </c:pt>
                <c:pt idx="5">
                  <c:v>41647</c:v>
                </c:pt>
                <c:pt idx="6">
                  <c:v>41648</c:v>
                </c:pt>
                <c:pt idx="7">
                  <c:v>41649</c:v>
                </c:pt>
                <c:pt idx="8">
                  <c:v>41652</c:v>
                </c:pt>
                <c:pt idx="9">
                  <c:v>41653</c:v>
                </c:pt>
                <c:pt idx="10">
                  <c:v>41654</c:v>
                </c:pt>
                <c:pt idx="11">
                  <c:v>41655</c:v>
                </c:pt>
                <c:pt idx="12">
                  <c:v>41656</c:v>
                </c:pt>
                <c:pt idx="13">
                  <c:v>41659</c:v>
                </c:pt>
                <c:pt idx="14">
                  <c:v>41660</c:v>
                </c:pt>
                <c:pt idx="15">
                  <c:v>41661</c:v>
                </c:pt>
                <c:pt idx="16">
                  <c:v>41662</c:v>
                </c:pt>
                <c:pt idx="17">
                  <c:v>41663</c:v>
                </c:pt>
                <c:pt idx="18">
                  <c:v>41666</c:v>
                </c:pt>
                <c:pt idx="19">
                  <c:v>41667</c:v>
                </c:pt>
                <c:pt idx="20">
                  <c:v>41668</c:v>
                </c:pt>
                <c:pt idx="21">
                  <c:v>41669</c:v>
                </c:pt>
                <c:pt idx="22">
                  <c:v>41670</c:v>
                </c:pt>
                <c:pt idx="23">
                  <c:v>41673</c:v>
                </c:pt>
                <c:pt idx="24">
                  <c:v>41674</c:v>
                </c:pt>
                <c:pt idx="25">
                  <c:v>41675</c:v>
                </c:pt>
                <c:pt idx="26">
                  <c:v>41676</c:v>
                </c:pt>
                <c:pt idx="27">
                  <c:v>41677</c:v>
                </c:pt>
                <c:pt idx="28">
                  <c:v>41680</c:v>
                </c:pt>
                <c:pt idx="29">
                  <c:v>41681</c:v>
                </c:pt>
                <c:pt idx="30">
                  <c:v>41682</c:v>
                </c:pt>
                <c:pt idx="31">
                  <c:v>41683</c:v>
                </c:pt>
                <c:pt idx="32">
                  <c:v>41684</c:v>
                </c:pt>
                <c:pt idx="33">
                  <c:v>41687</c:v>
                </c:pt>
                <c:pt idx="34">
                  <c:v>41688</c:v>
                </c:pt>
                <c:pt idx="35">
                  <c:v>41689</c:v>
                </c:pt>
                <c:pt idx="36">
                  <c:v>41690</c:v>
                </c:pt>
                <c:pt idx="37">
                  <c:v>41691</c:v>
                </c:pt>
                <c:pt idx="38">
                  <c:v>41694</c:v>
                </c:pt>
                <c:pt idx="39">
                  <c:v>41695</c:v>
                </c:pt>
                <c:pt idx="40">
                  <c:v>41696</c:v>
                </c:pt>
                <c:pt idx="41">
                  <c:v>41697</c:v>
                </c:pt>
                <c:pt idx="42">
                  <c:v>41698</c:v>
                </c:pt>
                <c:pt idx="43">
                  <c:v>41701</c:v>
                </c:pt>
                <c:pt idx="44">
                  <c:v>41702</c:v>
                </c:pt>
                <c:pt idx="45">
                  <c:v>41703</c:v>
                </c:pt>
                <c:pt idx="46">
                  <c:v>41704</c:v>
                </c:pt>
                <c:pt idx="47">
                  <c:v>41705</c:v>
                </c:pt>
                <c:pt idx="48">
                  <c:v>41708</c:v>
                </c:pt>
                <c:pt idx="49">
                  <c:v>41709</c:v>
                </c:pt>
                <c:pt idx="50">
                  <c:v>41710</c:v>
                </c:pt>
                <c:pt idx="51">
                  <c:v>41711</c:v>
                </c:pt>
                <c:pt idx="52">
                  <c:v>41712</c:v>
                </c:pt>
                <c:pt idx="53">
                  <c:v>41715</c:v>
                </c:pt>
                <c:pt idx="54">
                  <c:v>41716</c:v>
                </c:pt>
                <c:pt idx="55">
                  <c:v>41717</c:v>
                </c:pt>
                <c:pt idx="56">
                  <c:v>41718</c:v>
                </c:pt>
                <c:pt idx="57">
                  <c:v>41719</c:v>
                </c:pt>
                <c:pt idx="58">
                  <c:v>41722</c:v>
                </c:pt>
                <c:pt idx="59">
                  <c:v>41723</c:v>
                </c:pt>
                <c:pt idx="60">
                  <c:v>41724</c:v>
                </c:pt>
                <c:pt idx="61">
                  <c:v>41725</c:v>
                </c:pt>
                <c:pt idx="62">
                  <c:v>41726</c:v>
                </c:pt>
                <c:pt idx="63">
                  <c:v>41729</c:v>
                </c:pt>
                <c:pt idx="64">
                  <c:v>41730</c:v>
                </c:pt>
                <c:pt idx="65">
                  <c:v>41731</c:v>
                </c:pt>
                <c:pt idx="66">
                  <c:v>41732</c:v>
                </c:pt>
                <c:pt idx="67">
                  <c:v>41733</c:v>
                </c:pt>
                <c:pt idx="68">
                  <c:v>41736</c:v>
                </c:pt>
                <c:pt idx="69">
                  <c:v>41737</c:v>
                </c:pt>
                <c:pt idx="70">
                  <c:v>41738</c:v>
                </c:pt>
                <c:pt idx="71">
                  <c:v>41739</c:v>
                </c:pt>
                <c:pt idx="72">
                  <c:v>41740</c:v>
                </c:pt>
                <c:pt idx="73">
                  <c:v>41743</c:v>
                </c:pt>
                <c:pt idx="74">
                  <c:v>41744</c:v>
                </c:pt>
                <c:pt idx="75">
                  <c:v>41745</c:v>
                </c:pt>
                <c:pt idx="76">
                  <c:v>41746</c:v>
                </c:pt>
                <c:pt idx="77">
                  <c:v>41747</c:v>
                </c:pt>
                <c:pt idx="78">
                  <c:v>41750</c:v>
                </c:pt>
                <c:pt idx="79">
                  <c:v>41751</c:v>
                </c:pt>
                <c:pt idx="80">
                  <c:v>41752</c:v>
                </c:pt>
                <c:pt idx="81">
                  <c:v>41753</c:v>
                </c:pt>
                <c:pt idx="82">
                  <c:v>41754</c:v>
                </c:pt>
                <c:pt idx="83">
                  <c:v>41757</c:v>
                </c:pt>
                <c:pt idx="84">
                  <c:v>41758</c:v>
                </c:pt>
                <c:pt idx="85">
                  <c:v>41759</c:v>
                </c:pt>
                <c:pt idx="86">
                  <c:v>41760</c:v>
                </c:pt>
                <c:pt idx="87">
                  <c:v>41761</c:v>
                </c:pt>
                <c:pt idx="88">
                  <c:v>41764</c:v>
                </c:pt>
                <c:pt idx="89">
                  <c:v>41765</c:v>
                </c:pt>
                <c:pt idx="90">
                  <c:v>41766</c:v>
                </c:pt>
                <c:pt idx="91">
                  <c:v>41767</c:v>
                </c:pt>
                <c:pt idx="92">
                  <c:v>41768</c:v>
                </c:pt>
                <c:pt idx="93">
                  <c:v>41771</c:v>
                </c:pt>
                <c:pt idx="94">
                  <c:v>41772</c:v>
                </c:pt>
                <c:pt idx="95">
                  <c:v>41773</c:v>
                </c:pt>
                <c:pt idx="96">
                  <c:v>41774</c:v>
                </c:pt>
                <c:pt idx="97">
                  <c:v>41775</c:v>
                </c:pt>
                <c:pt idx="98">
                  <c:v>41778</c:v>
                </c:pt>
                <c:pt idx="99">
                  <c:v>41779</c:v>
                </c:pt>
                <c:pt idx="100">
                  <c:v>41780</c:v>
                </c:pt>
                <c:pt idx="101">
                  <c:v>41781</c:v>
                </c:pt>
                <c:pt idx="102">
                  <c:v>41782</c:v>
                </c:pt>
                <c:pt idx="103">
                  <c:v>41785</c:v>
                </c:pt>
                <c:pt idx="104">
                  <c:v>41786</c:v>
                </c:pt>
                <c:pt idx="105">
                  <c:v>41787</c:v>
                </c:pt>
                <c:pt idx="106">
                  <c:v>41788</c:v>
                </c:pt>
                <c:pt idx="107">
                  <c:v>41789</c:v>
                </c:pt>
                <c:pt idx="108">
                  <c:v>41792</c:v>
                </c:pt>
                <c:pt idx="109">
                  <c:v>41793</c:v>
                </c:pt>
                <c:pt idx="110">
                  <c:v>41794</c:v>
                </c:pt>
                <c:pt idx="111">
                  <c:v>41795</c:v>
                </c:pt>
                <c:pt idx="112">
                  <c:v>41796</c:v>
                </c:pt>
                <c:pt idx="113">
                  <c:v>41799</c:v>
                </c:pt>
                <c:pt idx="114">
                  <c:v>41800</c:v>
                </c:pt>
                <c:pt idx="115">
                  <c:v>41801</c:v>
                </c:pt>
                <c:pt idx="116">
                  <c:v>41802</c:v>
                </c:pt>
                <c:pt idx="117">
                  <c:v>41803</c:v>
                </c:pt>
                <c:pt idx="118">
                  <c:v>41806</c:v>
                </c:pt>
                <c:pt idx="119">
                  <c:v>41807</c:v>
                </c:pt>
                <c:pt idx="120">
                  <c:v>41808</c:v>
                </c:pt>
                <c:pt idx="121">
                  <c:v>41809</c:v>
                </c:pt>
                <c:pt idx="122">
                  <c:v>41810</c:v>
                </c:pt>
                <c:pt idx="123">
                  <c:v>41813</c:v>
                </c:pt>
                <c:pt idx="124">
                  <c:v>41814</c:v>
                </c:pt>
                <c:pt idx="125">
                  <c:v>41815</c:v>
                </c:pt>
                <c:pt idx="126">
                  <c:v>41816</c:v>
                </c:pt>
                <c:pt idx="127">
                  <c:v>41817</c:v>
                </c:pt>
                <c:pt idx="128">
                  <c:v>41820</c:v>
                </c:pt>
                <c:pt idx="129">
                  <c:v>41821</c:v>
                </c:pt>
                <c:pt idx="130">
                  <c:v>41822</c:v>
                </c:pt>
                <c:pt idx="131">
                  <c:v>41823</c:v>
                </c:pt>
                <c:pt idx="132">
                  <c:v>41824</c:v>
                </c:pt>
                <c:pt idx="133">
                  <c:v>41827</c:v>
                </c:pt>
                <c:pt idx="134">
                  <c:v>41828</c:v>
                </c:pt>
                <c:pt idx="135">
                  <c:v>41829</c:v>
                </c:pt>
                <c:pt idx="136">
                  <c:v>41830</c:v>
                </c:pt>
                <c:pt idx="137">
                  <c:v>41831</c:v>
                </c:pt>
                <c:pt idx="138">
                  <c:v>41834</c:v>
                </c:pt>
                <c:pt idx="139">
                  <c:v>41835</c:v>
                </c:pt>
                <c:pt idx="140">
                  <c:v>41836</c:v>
                </c:pt>
                <c:pt idx="141">
                  <c:v>41837</c:v>
                </c:pt>
                <c:pt idx="142">
                  <c:v>41838</c:v>
                </c:pt>
                <c:pt idx="143">
                  <c:v>41841</c:v>
                </c:pt>
                <c:pt idx="144">
                  <c:v>41842</c:v>
                </c:pt>
                <c:pt idx="145">
                  <c:v>41843</c:v>
                </c:pt>
                <c:pt idx="146">
                  <c:v>41844</c:v>
                </c:pt>
                <c:pt idx="147">
                  <c:v>41845</c:v>
                </c:pt>
                <c:pt idx="148">
                  <c:v>41848</c:v>
                </c:pt>
                <c:pt idx="149">
                  <c:v>41849</c:v>
                </c:pt>
                <c:pt idx="150">
                  <c:v>41850</c:v>
                </c:pt>
                <c:pt idx="151">
                  <c:v>41851</c:v>
                </c:pt>
                <c:pt idx="152">
                  <c:v>41852</c:v>
                </c:pt>
                <c:pt idx="153">
                  <c:v>41855</c:v>
                </c:pt>
                <c:pt idx="154">
                  <c:v>41856</c:v>
                </c:pt>
                <c:pt idx="155">
                  <c:v>41857</c:v>
                </c:pt>
                <c:pt idx="156">
                  <c:v>41858</c:v>
                </c:pt>
                <c:pt idx="157">
                  <c:v>41859</c:v>
                </c:pt>
                <c:pt idx="158">
                  <c:v>41862</c:v>
                </c:pt>
                <c:pt idx="159">
                  <c:v>41863</c:v>
                </c:pt>
                <c:pt idx="160">
                  <c:v>41864</c:v>
                </c:pt>
                <c:pt idx="161">
                  <c:v>41865</c:v>
                </c:pt>
                <c:pt idx="162">
                  <c:v>41866</c:v>
                </c:pt>
                <c:pt idx="163">
                  <c:v>41869</c:v>
                </c:pt>
                <c:pt idx="164">
                  <c:v>41870</c:v>
                </c:pt>
                <c:pt idx="165">
                  <c:v>41871</c:v>
                </c:pt>
                <c:pt idx="166">
                  <c:v>41872</c:v>
                </c:pt>
                <c:pt idx="167">
                  <c:v>41873</c:v>
                </c:pt>
                <c:pt idx="168">
                  <c:v>41876</c:v>
                </c:pt>
                <c:pt idx="169">
                  <c:v>41877</c:v>
                </c:pt>
                <c:pt idx="170">
                  <c:v>41878</c:v>
                </c:pt>
                <c:pt idx="171">
                  <c:v>41879</c:v>
                </c:pt>
                <c:pt idx="172">
                  <c:v>41880</c:v>
                </c:pt>
                <c:pt idx="173">
                  <c:v>41883</c:v>
                </c:pt>
                <c:pt idx="174">
                  <c:v>41884</c:v>
                </c:pt>
                <c:pt idx="175">
                  <c:v>41885</c:v>
                </c:pt>
                <c:pt idx="176">
                  <c:v>41886</c:v>
                </c:pt>
                <c:pt idx="177">
                  <c:v>41887</c:v>
                </c:pt>
                <c:pt idx="178">
                  <c:v>41890</c:v>
                </c:pt>
                <c:pt idx="179">
                  <c:v>41891</c:v>
                </c:pt>
                <c:pt idx="180">
                  <c:v>41892</c:v>
                </c:pt>
                <c:pt idx="181">
                  <c:v>41893</c:v>
                </c:pt>
                <c:pt idx="182">
                  <c:v>41894</c:v>
                </c:pt>
                <c:pt idx="183">
                  <c:v>41897</c:v>
                </c:pt>
                <c:pt idx="184">
                  <c:v>41898</c:v>
                </c:pt>
                <c:pt idx="185">
                  <c:v>41899</c:v>
                </c:pt>
                <c:pt idx="186">
                  <c:v>41900</c:v>
                </c:pt>
                <c:pt idx="187">
                  <c:v>41901</c:v>
                </c:pt>
                <c:pt idx="188">
                  <c:v>41904</c:v>
                </c:pt>
                <c:pt idx="189">
                  <c:v>41905</c:v>
                </c:pt>
                <c:pt idx="190">
                  <c:v>41906</c:v>
                </c:pt>
                <c:pt idx="191">
                  <c:v>41907</c:v>
                </c:pt>
                <c:pt idx="192">
                  <c:v>41908</c:v>
                </c:pt>
                <c:pt idx="193">
                  <c:v>41911</c:v>
                </c:pt>
                <c:pt idx="194">
                  <c:v>41912</c:v>
                </c:pt>
                <c:pt idx="195">
                  <c:v>41913</c:v>
                </c:pt>
                <c:pt idx="196">
                  <c:v>41914</c:v>
                </c:pt>
                <c:pt idx="197">
                  <c:v>41915</c:v>
                </c:pt>
                <c:pt idx="198">
                  <c:v>41918</c:v>
                </c:pt>
                <c:pt idx="199">
                  <c:v>41919</c:v>
                </c:pt>
                <c:pt idx="200">
                  <c:v>41920</c:v>
                </c:pt>
                <c:pt idx="201">
                  <c:v>41921</c:v>
                </c:pt>
                <c:pt idx="202">
                  <c:v>41922</c:v>
                </c:pt>
                <c:pt idx="203">
                  <c:v>41925</c:v>
                </c:pt>
                <c:pt idx="204">
                  <c:v>41926</c:v>
                </c:pt>
                <c:pt idx="205">
                  <c:v>41927</c:v>
                </c:pt>
                <c:pt idx="206">
                  <c:v>41928</c:v>
                </c:pt>
                <c:pt idx="207">
                  <c:v>41929</c:v>
                </c:pt>
                <c:pt idx="208">
                  <c:v>41932</c:v>
                </c:pt>
                <c:pt idx="209">
                  <c:v>41933</c:v>
                </c:pt>
                <c:pt idx="210">
                  <c:v>41934</c:v>
                </c:pt>
                <c:pt idx="211">
                  <c:v>41935</c:v>
                </c:pt>
                <c:pt idx="212">
                  <c:v>41936</c:v>
                </c:pt>
                <c:pt idx="213">
                  <c:v>41939</c:v>
                </c:pt>
                <c:pt idx="214">
                  <c:v>41940</c:v>
                </c:pt>
                <c:pt idx="215">
                  <c:v>41941</c:v>
                </c:pt>
                <c:pt idx="216">
                  <c:v>41942</c:v>
                </c:pt>
                <c:pt idx="217">
                  <c:v>41943</c:v>
                </c:pt>
                <c:pt idx="218">
                  <c:v>41946</c:v>
                </c:pt>
                <c:pt idx="219">
                  <c:v>41947</c:v>
                </c:pt>
                <c:pt idx="220">
                  <c:v>41948</c:v>
                </c:pt>
                <c:pt idx="221">
                  <c:v>41949</c:v>
                </c:pt>
                <c:pt idx="222">
                  <c:v>41950</c:v>
                </c:pt>
                <c:pt idx="223">
                  <c:v>41953</c:v>
                </c:pt>
                <c:pt idx="224">
                  <c:v>41954</c:v>
                </c:pt>
                <c:pt idx="225">
                  <c:v>41955</c:v>
                </c:pt>
                <c:pt idx="226">
                  <c:v>41956</c:v>
                </c:pt>
                <c:pt idx="227">
                  <c:v>41957</c:v>
                </c:pt>
                <c:pt idx="228">
                  <c:v>41960</c:v>
                </c:pt>
                <c:pt idx="229">
                  <c:v>41961</c:v>
                </c:pt>
                <c:pt idx="230">
                  <c:v>41962</c:v>
                </c:pt>
                <c:pt idx="231">
                  <c:v>41963</c:v>
                </c:pt>
                <c:pt idx="232">
                  <c:v>41964</c:v>
                </c:pt>
                <c:pt idx="233">
                  <c:v>41967</c:v>
                </c:pt>
                <c:pt idx="234">
                  <c:v>41968</c:v>
                </c:pt>
                <c:pt idx="235">
                  <c:v>41969</c:v>
                </c:pt>
                <c:pt idx="236">
                  <c:v>41970</c:v>
                </c:pt>
                <c:pt idx="237">
                  <c:v>41971</c:v>
                </c:pt>
                <c:pt idx="238">
                  <c:v>41974</c:v>
                </c:pt>
                <c:pt idx="239">
                  <c:v>41975</c:v>
                </c:pt>
                <c:pt idx="240">
                  <c:v>41976</c:v>
                </c:pt>
                <c:pt idx="241">
                  <c:v>41977</c:v>
                </c:pt>
                <c:pt idx="242">
                  <c:v>41978</c:v>
                </c:pt>
                <c:pt idx="243">
                  <c:v>41981</c:v>
                </c:pt>
                <c:pt idx="244">
                  <c:v>41982</c:v>
                </c:pt>
                <c:pt idx="245">
                  <c:v>41983</c:v>
                </c:pt>
                <c:pt idx="246">
                  <c:v>41984</c:v>
                </c:pt>
                <c:pt idx="247">
                  <c:v>41985</c:v>
                </c:pt>
                <c:pt idx="248">
                  <c:v>41988</c:v>
                </c:pt>
                <c:pt idx="249">
                  <c:v>41989</c:v>
                </c:pt>
                <c:pt idx="250">
                  <c:v>41990</c:v>
                </c:pt>
                <c:pt idx="251">
                  <c:v>41991</c:v>
                </c:pt>
                <c:pt idx="252">
                  <c:v>41992</c:v>
                </c:pt>
                <c:pt idx="253">
                  <c:v>41995</c:v>
                </c:pt>
                <c:pt idx="254">
                  <c:v>41996</c:v>
                </c:pt>
                <c:pt idx="255">
                  <c:v>41997</c:v>
                </c:pt>
                <c:pt idx="256">
                  <c:v>41998</c:v>
                </c:pt>
                <c:pt idx="257">
                  <c:v>41999</c:v>
                </c:pt>
                <c:pt idx="258">
                  <c:v>42002</c:v>
                </c:pt>
                <c:pt idx="259">
                  <c:v>42003</c:v>
                </c:pt>
                <c:pt idx="260">
                  <c:v>42004</c:v>
                </c:pt>
                <c:pt idx="261">
                  <c:v>42005</c:v>
                </c:pt>
                <c:pt idx="262">
                  <c:v>42006</c:v>
                </c:pt>
                <c:pt idx="263">
                  <c:v>42009</c:v>
                </c:pt>
                <c:pt idx="264">
                  <c:v>42010</c:v>
                </c:pt>
                <c:pt idx="265">
                  <c:v>42011</c:v>
                </c:pt>
                <c:pt idx="266">
                  <c:v>42012</c:v>
                </c:pt>
                <c:pt idx="267">
                  <c:v>42013</c:v>
                </c:pt>
                <c:pt idx="268">
                  <c:v>42016</c:v>
                </c:pt>
                <c:pt idx="269">
                  <c:v>42017</c:v>
                </c:pt>
                <c:pt idx="270">
                  <c:v>42018</c:v>
                </c:pt>
                <c:pt idx="271">
                  <c:v>42019</c:v>
                </c:pt>
                <c:pt idx="272">
                  <c:v>42020</c:v>
                </c:pt>
                <c:pt idx="273">
                  <c:v>42023</c:v>
                </c:pt>
                <c:pt idx="274">
                  <c:v>42024</c:v>
                </c:pt>
                <c:pt idx="275">
                  <c:v>42025</c:v>
                </c:pt>
                <c:pt idx="276">
                  <c:v>42026</c:v>
                </c:pt>
                <c:pt idx="277">
                  <c:v>42027</c:v>
                </c:pt>
                <c:pt idx="278">
                  <c:v>42030</c:v>
                </c:pt>
                <c:pt idx="279">
                  <c:v>42031</c:v>
                </c:pt>
                <c:pt idx="280">
                  <c:v>42032</c:v>
                </c:pt>
                <c:pt idx="281">
                  <c:v>42033</c:v>
                </c:pt>
                <c:pt idx="282">
                  <c:v>42034</c:v>
                </c:pt>
                <c:pt idx="283">
                  <c:v>42037</c:v>
                </c:pt>
                <c:pt idx="284">
                  <c:v>42038</c:v>
                </c:pt>
                <c:pt idx="285">
                  <c:v>42039</c:v>
                </c:pt>
                <c:pt idx="286">
                  <c:v>42040</c:v>
                </c:pt>
                <c:pt idx="287">
                  <c:v>42041</c:v>
                </c:pt>
                <c:pt idx="288">
                  <c:v>42044</c:v>
                </c:pt>
                <c:pt idx="289">
                  <c:v>42045</c:v>
                </c:pt>
                <c:pt idx="290">
                  <c:v>42046</c:v>
                </c:pt>
                <c:pt idx="291">
                  <c:v>42047</c:v>
                </c:pt>
                <c:pt idx="292">
                  <c:v>42048</c:v>
                </c:pt>
                <c:pt idx="293">
                  <c:v>42051</c:v>
                </c:pt>
                <c:pt idx="294">
                  <c:v>42052</c:v>
                </c:pt>
                <c:pt idx="295">
                  <c:v>42053</c:v>
                </c:pt>
                <c:pt idx="296">
                  <c:v>42054</c:v>
                </c:pt>
                <c:pt idx="297">
                  <c:v>42055</c:v>
                </c:pt>
                <c:pt idx="298">
                  <c:v>42058</c:v>
                </c:pt>
                <c:pt idx="299">
                  <c:v>42059</c:v>
                </c:pt>
                <c:pt idx="300">
                  <c:v>42060</c:v>
                </c:pt>
                <c:pt idx="301">
                  <c:v>42061</c:v>
                </c:pt>
                <c:pt idx="302">
                  <c:v>42062</c:v>
                </c:pt>
                <c:pt idx="303">
                  <c:v>42065</c:v>
                </c:pt>
                <c:pt idx="304">
                  <c:v>42066</c:v>
                </c:pt>
                <c:pt idx="305">
                  <c:v>42067</c:v>
                </c:pt>
                <c:pt idx="306">
                  <c:v>42068</c:v>
                </c:pt>
                <c:pt idx="307">
                  <c:v>42069</c:v>
                </c:pt>
                <c:pt idx="308">
                  <c:v>42072</c:v>
                </c:pt>
                <c:pt idx="309">
                  <c:v>42073</c:v>
                </c:pt>
                <c:pt idx="310">
                  <c:v>42074</c:v>
                </c:pt>
                <c:pt idx="311">
                  <c:v>42075</c:v>
                </c:pt>
                <c:pt idx="312">
                  <c:v>42076</c:v>
                </c:pt>
                <c:pt idx="313">
                  <c:v>42079</c:v>
                </c:pt>
                <c:pt idx="314">
                  <c:v>42080</c:v>
                </c:pt>
                <c:pt idx="315">
                  <c:v>42081</c:v>
                </c:pt>
                <c:pt idx="316">
                  <c:v>42082</c:v>
                </c:pt>
                <c:pt idx="317">
                  <c:v>42083</c:v>
                </c:pt>
                <c:pt idx="318">
                  <c:v>42086</c:v>
                </c:pt>
                <c:pt idx="319">
                  <c:v>42087</c:v>
                </c:pt>
                <c:pt idx="320">
                  <c:v>42088</c:v>
                </c:pt>
                <c:pt idx="321">
                  <c:v>42089</c:v>
                </c:pt>
                <c:pt idx="322">
                  <c:v>42090</c:v>
                </c:pt>
                <c:pt idx="323">
                  <c:v>42093</c:v>
                </c:pt>
                <c:pt idx="324">
                  <c:v>42094</c:v>
                </c:pt>
                <c:pt idx="325">
                  <c:v>42095</c:v>
                </c:pt>
                <c:pt idx="326">
                  <c:v>42096</c:v>
                </c:pt>
                <c:pt idx="327">
                  <c:v>42097</c:v>
                </c:pt>
                <c:pt idx="328">
                  <c:v>42100</c:v>
                </c:pt>
                <c:pt idx="329">
                  <c:v>42101</c:v>
                </c:pt>
                <c:pt idx="330">
                  <c:v>42102</c:v>
                </c:pt>
                <c:pt idx="331">
                  <c:v>42103</c:v>
                </c:pt>
                <c:pt idx="332">
                  <c:v>42104</c:v>
                </c:pt>
                <c:pt idx="333">
                  <c:v>42107</c:v>
                </c:pt>
                <c:pt idx="334">
                  <c:v>42108</c:v>
                </c:pt>
                <c:pt idx="335">
                  <c:v>42109</c:v>
                </c:pt>
                <c:pt idx="336">
                  <c:v>42110</c:v>
                </c:pt>
                <c:pt idx="337">
                  <c:v>42111</c:v>
                </c:pt>
                <c:pt idx="338">
                  <c:v>42114</c:v>
                </c:pt>
                <c:pt idx="339">
                  <c:v>42115</c:v>
                </c:pt>
                <c:pt idx="340">
                  <c:v>42116</c:v>
                </c:pt>
                <c:pt idx="341">
                  <c:v>42117</c:v>
                </c:pt>
                <c:pt idx="342">
                  <c:v>42118</c:v>
                </c:pt>
                <c:pt idx="343">
                  <c:v>42121</c:v>
                </c:pt>
                <c:pt idx="344">
                  <c:v>42122</c:v>
                </c:pt>
                <c:pt idx="345">
                  <c:v>42123</c:v>
                </c:pt>
                <c:pt idx="346">
                  <c:v>42124</c:v>
                </c:pt>
                <c:pt idx="347">
                  <c:v>42125</c:v>
                </c:pt>
                <c:pt idx="348">
                  <c:v>42128</c:v>
                </c:pt>
                <c:pt idx="349">
                  <c:v>42129</c:v>
                </c:pt>
                <c:pt idx="350">
                  <c:v>42130</c:v>
                </c:pt>
                <c:pt idx="351">
                  <c:v>42131</c:v>
                </c:pt>
                <c:pt idx="352">
                  <c:v>42132</c:v>
                </c:pt>
                <c:pt idx="353">
                  <c:v>42135</c:v>
                </c:pt>
                <c:pt idx="354">
                  <c:v>42136</c:v>
                </c:pt>
                <c:pt idx="355">
                  <c:v>42137</c:v>
                </c:pt>
                <c:pt idx="356">
                  <c:v>42138</c:v>
                </c:pt>
                <c:pt idx="357">
                  <c:v>42139</c:v>
                </c:pt>
                <c:pt idx="358">
                  <c:v>42142</c:v>
                </c:pt>
                <c:pt idx="359">
                  <c:v>42143</c:v>
                </c:pt>
                <c:pt idx="360">
                  <c:v>42144</c:v>
                </c:pt>
                <c:pt idx="361">
                  <c:v>42145</c:v>
                </c:pt>
                <c:pt idx="362">
                  <c:v>42146</c:v>
                </c:pt>
                <c:pt idx="363">
                  <c:v>42149</c:v>
                </c:pt>
                <c:pt idx="364">
                  <c:v>42150</c:v>
                </c:pt>
                <c:pt idx="365">
                  <c:v>42151</c:v>
                </c:pt>
                <c:pt idx="366">
                  <c:v>42152</c:v>
                </c:pt>
                <c:pt idx="367">
                  <c:v>42153</c:v>
                </c:pt>
                <c:pt idx="368">
                  <c:v>42156</c:v>
                </c:pt>
                <c:pt idx="369">
                  <c:v>42157</c:v>
                </c:pt>
                <c:pt idx="370">
                  <c:v>42158</c:v>
                </c:pt>
                <c:pt idx="371">
                  <c:v>42159</c:v>
                </c:pt>
                <c:pt idx="372">
                  <c:v>42160</c:v>
                </c:pt>
                <c:pt idx="373">
                  <c:v>42163</c:v>
                </c:pt>
                <c:pt idx="374">
                  <c:v>42164</c:v>
                </c:pt>
                <c:pt idx="375">
                  <c:v>42165</c:v>
                </c:pt>
                <c:pt idx="376">
                  <c:v>42166</c:v>
                </c:pt>
                <c:pt idx="377">
                  <c:v>42167</c:v>
                </c:pt>
                <c:pt idx="378">
                  <c:v>42170</c:v>
                </c:pt>
                <c:pt idx="379">
                  <c:v>42171</c:v>
                </c:pt>
                <c:pt idx="380">
                  <c:v>42172</c:v>
                </c:pt>
                <c:pt idx="381">
                  <c:v>42173</c:v>
                </c:pt>
                <c:pt idx="382">
                  <c:v>42174</c:v>
                </c:pt>
                <c:pt idx="383">
                  <c:v>42177</c:v>
                </c:pt>
                <c:pt idx="384">
                  <c:v>42178</c:v>
                </c:pt>
                <c:pt idx="385">
                  <c:v>42179</c:v>
                </c:pt>
                <c:pt idx="386">
                  <c:v>42180</c:v>
                </c:pt>
                <c:pt idx="387">
                  <c:v>42181</c:v>
                </c:pt>
                <c:pt idx="388">
                  <c:v>42184</c:v>
                </c:pt>
                <c:pt idx="389">
                  <c:v>42185</c:v>
                </c:pt>
                <c:pt idx="390">
                  <c:v>42186</c:v>
                </c:pt>
                <c:pt idx="391">
                  <c:v>42187</c:v>
                </c:pt>
                <c:pt idx="392">
                  <c:v>42188</c:v>
                </c:pt>
                <c:pt idx="393">
                  <c:v>42191</c:v>
                </c:pt>
                <c:pt idx="394">
                  <c:v>42192</c:v>
                </c:pt>
                <c:pt idx="395">
                  <c:v>42193</c:v>
                </c:pt>
                <c:pt idx="396">
                  <c:v>42194</c:v>
                </c:pt>
                <c:pt idx="397">
                  <c:v>42195</c:v>
                </c:pt>
                <c:pt idx="398">
                  <c:v>42198</c:v>
                </c:pt>
                <c:pt idx="399">
                  <c:v>42199</c:v>
                </c:pt>
                <c:pt idx="400">
                  <c:v>42200</c:v>
                </c:pt>
                <c:pt idx="401">
                  <c:v>42201</c:v>
                </c:pt>
                <c:pt idx="402">
                  <c:v>42202</c:v>
                </c:pt>
                <c:pt idx="403">
                  <c:v>42205</c:v>
                </c:pt>
                <c:pt idx="404">
                  <c:v>42206</c:v>
                </c:pt>
                <c:pt idx="405">
                  <c:v>42207</c:v>
                </c:pt>
                <c:pt idx="406">
                  <c:v>42208</c:v>
                </c:pt>
                <c:pt idx="407">
                  <c:v>42209</c:v>
                </c:pt>
                <c:pt idx="408">
                  <c:v>42212</c:v>
                </c:pt>
                <c:pt idx="409">
                  <c:v>42213</c:v>
                </c:pt>
                <c:pt idx="410">
                  <c:v>42214</c:v>
                </c:pt>
                <c:pt idx="411">
                  <c:v>42215</c:v>
                </c:pt>
                <c:pt idx="412">
                  <c:v>42216</c:v>
                </c:pt>
                <c:pt idx="413">
                  <c:v>42219</c:v>
                </c:pt>
                <c:pt idx="414">
                  <c:v>42220</c:v>
                </c:pt>
                <c:pt idx="415">
                  <c:v>42221</c:v>
                </c:pt>
                <c:pt idx="416">
                  <c:v>42222</c:v>
                </c:pt>
                <c:pt idx="417">
                  <c:v>42223</c:v>
                </c:pt>
                <c:pt idx="418">
                  <c:v>42226</c:v>
                </c:pt>
                <c:pt idx="419">
                  <c:v>42227</c:v>
                </c:pt>
                <c:pt idx="420">
                  <c:v>42228</c:v>
                </c:pt>
                <c:pt idx="421">
                  <c:v>42229</c:v>
                </c:pt>
                <c:pt idx="422">
                  <c:v>42230</c:v>
                </c:pt>
                <c:pt idx="423">
                  <c:v>42233</c:v>
                </c:pt>
                <c:pt idx="424">
                  <c:v>42234</c:v>
                </c:pt>
                <c:pt idx="425">
                  <c:v>42235</c:v>
                </c:pt>
                <c:pt idx="426">
                  <c:v>42236</c:v>
                </c:pt>
                <c:pt idx="427">
                  <c:v>42237</c:v>
                </c:pt>
                <c:pt idx="428">
                  <c:v>42240</c:v>
                </c:pt>
                <c:pt idx="429">
                  <c:v>42241</c:v>
                </c:pt>
                <c:pt idx="430">
                  <c:v>42242</c:v>
                </c:pt>
                <c:pt idx="431">
                  <c:v>42243</c:v>
                </c:pt>
                <c:pt idx="432">
                  <c:v>42244</c:v>
                </c:pt>
                <c:pt idx="433">
                  <c:v>42247</c:v>
                </c:pt>
                <c:pt idx="434">
                  <c:v>42248</c:v>
                </c:pt>
                <c:pt idx="435">
                  <c:v>42249</c:v>
                </c:pt>
                <c:pt idx="436">
                  <c:v>42250</c:v>
                </c:pt>
                <c:pt idx="437">
                  <c:v>42251</c:v>
                </c:pt>
                <c:pt idx="438">
                  <c:v>42254</c:v>
                </c:pt>
                <c:pt idx="439">
                  <c:v>42255</c:v>
                </c:pt>
                <c:pt idx="440">
                  <c:v>42256</c:v>
                </c:pt>
                <c:pt idx="441">
                  <c:v>42257</c:v>
                </c:pt>
                <c:pt idx="442">
                  <c:v>42258</c:v>
                </c:pt>
                <c:pt idx="443">
                  <c:v>42261</c:v>
                </c:pt>
                <c:pt idx="444">
                  <c:v>42262</c:v>
                </c:pt>
                <c:pt idx="445">
                  <c:v>42263</c:v>
                </c:pt>
                <c:pt idx="446">
                  <c:v>42264</c:v>
                </c:pt>
                <c:pt idx="447">
                  <c:v>42265</c:v>
                </c:pt>
                <c:pt idx="448">
                  <c:v>42268</c:v>
                </c:pt>
                <c:pt idx="449">
                  <c:v>42269</c:v>
                </c:pt>
                <c:pt idx="450">
                  <c:v>42270</c:v>
                </c:pt>
                <c:pt idx="451">
                  <c:v>42271</c:v>
                </c:pt>
                <c:pt idx="452">
                  <c:v>42272</c:v>
                </c:pt>
                <c:pt idx="453">
                  <c:v>42275</c:v>
                </c:pt>
                <c:pt idx="454">
                  <c:v>42276</c:v>
                </c:pt>
                <c:pt idx="455">
                  <c:v>42277</c:v>
                </c:pt>
                <c:pt idx="456">
                  <c:v>42278</c:v>
                </c:pt>
                <c:pt idx="457">
                  <c:v>42279</c:v>
                </c:pt>
                <c:pt idx="458">
                  <c:v>42282</c:v>
                </c:pt>
                <c:pt idx="459">
                  <c:v>42283</c:v>
                </c:pt>
                <c:pt idx="460">
                  <c:v>42284</c:v>
                </c:pt>
                <c:pt idx="461">
                  <c:v>42285</c:v>
                </c:pt>
                <c:pt idx="462">
                  <c:v>42286</c:v>
                </c:pt>
                <c:pt idx="463">
                  <c:v>42289</c:v>
                </c:pt>
                <c:pt idx="464">
                  <c:v>42290</c:v>
                </c:pt>
                <c:pt idx="465">
                  <c:v>42291</c:v>
                </c:pt>
                <c:pt idx="466">
                  <c:v>42292</c:v>
                </c:pt>
                <c:pt idx="467">
                  <c:v>42293</c:v>
                </c:pt>
                <c:pt idx="468">
                  <c:v>42296</c:v>
                </c:pt>
                <c:pt idx="469">
                  <c:v>42297</c:v>
                </c:pt>
                <c:pt idx="470">
                  <c:v>42298</c:v>
                </c:pt>
                <c:pt idx="471">
                  <c:v>42299</c:v>
                </c:pt>
                <c:pt idx="472">
                  <c:v>42300</c:v>
                </c:pt>
                <c:pt idx="473">
                  <c:v>42303</c:v>
                </c:pt>
                <c:pt idx="474">
                  <c:v>42304</c:v>
                </c:pt>
                <c:pt idx="475">
                  <c:v>42305</c:v>
                </c:pt>
                <c:pt idx="476">
                  <c:v>42306</c:v>
                </c:pt>
                <c:pt idx="477">
                  <c:v>42307</c:v>
                </c:pt>
                <c:pt idx="478">
                  <c:v>42310</c:v>
                </c:pt>
                <c:pt idx="479">
                  <c:v>42311</c:v>
                </c:pt>
                <c:pt idx="480">
                  <c:v>42312</c:v>
                </c:pt>
                <c:pt idx="481">
                  <c:v>42313</c:v>
                </c:pt>
                <c:pt idx="482">
                  <c:v>42314</c:v>
                </c:pt>
                <c:pt idx="483">
                  <c:v>42317</c:v>
                </c:pt>
                <c:pt idx="484">
                  <c:v>42318</c:v>
                </c:pt>
                <c:pt idx="485">
                  <c:v>42319</c:v>
                </c:pt>
                <c:pt idx="486">
                  <c:v>42320</c:v>
                </c:pt>
                <c:pt idx="487">
                  <c:v>42321</c:v>
                </c:pt>
                <c:pt idx="488">
                  <c:v>42324</c:v>
                </c:pt>
                <c:pt idx="489">
                  <c:v>42325</c:v>
                </c:pt>
                <c:pt idx="490">
                  <c:v>42326</c:v>
                </c:pt>
                <c:pt idx="491">
                  <c:v>42327</c:v>
                </c:pt>
                <c:pt idx="492">
                  <c:v>42328</c:v>
                </c:pt>
                <c:pt idx="493">
                  <c:v>42331</c:v>
                </c:pt>
                <c:pt idx="494">
                  <c:v>42332</c:v>
                </c:pt>
                <c:pt idx="495">
                  <c:v>42333</c:v>
                </c:pt>
                <c:pt idx="496">
                  <c:v>42334</c:v>
                </c:pt>
                <c:pt idx="497">
                  <c:v>42335</c:v>
                </c:pt>
                <c:pt idx="498">
                  <c:v>42338</c:v>
                </c:pt>
                <c:pt idx="499">
                  <c:v>42339</c:v>
                </c:pt>
                <c:pt idx="500">
                  <c:v>42340</c:v>
                </c:pt>
                <c:pt idx="501">
                  <c:v>42341</c:v>
                </c:pt>
                <c:pt idx="502">
                  <c:v>42342</c:v>
                </c:pt>
                <c:pt idx="503">
                  <c:v>42345</c:v>
                </c:pt>
                <c:pt idx="504">
                  <c:v>42346</c:v>
                </c:pt>
                <c:pt idx="505">
                  <c:v>42347</c:v>
                </c:pt>
                <c:pt idx="506">
                  <c:v>42348</c:v>
                </c:pt>
                <c:pt idx="507">
                  <c:v>42349</c:v>
                </c:pt>
                <c:pt idx="508">
                  <c:v>42352</c:v>
                </c:pt>
                <c:pt idx="509">
                  <c:v>42353</c:v>
                </c:pt>
                <c:pt idx="510">
                  <c:v>42354</c:v>
                </c:pt>
                <c:pt idx="511">
                  <c:v>42355</c:v>
                </c:pt>
                <c:pt idx="512">
                  <c:v>42356</c:v>
                </c:pt>
                <c:pt idx="513">
                  <c:v>42359</c:v>
                </c:pt>
                <c:pt idx="514">
                  <c:v>42360</c:v>
                </c:pt>
                <c:pt idx="515">
                  <c:v>42361</c:v>
                </c:pt>
                <c:pt idx="516">
                  <c:v>42362</c:v>
                </c:pt>
                <c:pt idx="517">
                  <c:v>42363</c:v>
                </c:pt>
                <c:pt idx="518">
                  <c:v>42366</c:v>
                </c:pt>
                <c:pt idx="519">
                  <c:v>42367</c:v>
                </c:pt>
                <c:pt idx="520">
                  <c:v>42368</c:v>
                </c:pt>
                <c:pt idx="521">
                  <c:v>42369</c:v>
                </c:pt>
                <c:pt idx="522">
                  <c:v>42370</c:v>
                </c:pt>
                <c:pt idx="523">
                  <c:v>42373</c:v>
                </c:pt>
                <c:pt idx="524">
                  <c:v>42374</c:v>
                </c:pt>
                <c:pt idx="525">
                  <c:v>42375</c:v>
                </c:pt>
                <c:pt idx="526">
                  <c:v>42376</c:v>
                </c:pt>
                <c:pt idx="527">
                  <c:v>42377</c:v>
                </c:pt>
                <c:pt idx="528">
                  <c:v>42380</c:v>
                </c:pt>
                <c:pt idx="529">
                  <c:v>42381</c:v>
                </c:pt>
                <c:pt idx="530">
                  <c:v>42382</c:v>
                </c:pt>
                <c:pt idx="531">
                  <c:v>42383</c:v>
                </c:pt>
                <c:pt idx="532">
                  <c:v>42384</c:v>
                </c:pt>
                <c:pt idx="533">
                  <c:v>42387</c:v>
                </c:pt>
                <c:pt idx="534">
                  <c:v>42388</c:v>
                </c:pt>
                <c:pt idx="535">
                  <c:v>42389</c:v>
                </c:pt>
                <c:pt idx="536">
                  <c:v>42390</c:v>
                </c:pt>
                <c:pt idx="537">
                  <c:v>42391</c:v>
                </c:pt>
                <c:pt idx="538">
                  <c:v>42394</c:v>
                </c:pt>
                <c:pt idx="539">
                  <c:v>42395</c:v>
                </c:pt>
                <c:pt idx="540">
                  <c:v>42396</c:v>
                </c:pt>
                <c:pt idx="541">
                  <c:v>42397</c:v>
                </c:pt>
                <c:pt idx="542">
                  <c:v>42398</c:v>
                </c:pt>
                <c:pt idx="543">
                  <c:v>42401</c:v>
                </c:pt>
                <c:pt idx="544">
                  <c:v>42402</c:v>
                </c:pt>
                <c:pt idx="545">
                  <c:v>42403</c:v>
                </c:pt>
                <c:pt idx="546">
                  <c:v>42404</c:v>
                </c:pt>
                <c:pt idx="547">
                  <c:v>42405</c:v>
                </c:pt>
                <c:pt idx="548">
                  <c:v>42408</c:v>
                </c:pt>
                <c:pt idx="549">
                  <c:v>42409</c:v>
                </c:pt>
                <c:pt idx="550">
                  <c:v>42410</c:v>
                </c:pt>
                <c:pt idx="551">
                  <c:v>42411</c:v>
                </c:pt>
                <c:pt idx="552">
                  <c:v>42412</c:v>
                </c:pt>
                <c:pt idx="553">
                  <c:v>42415</c:v>
                </c:pt>
                <c:pt idx="554">
                  <c:v>42416</c:v>
                </c:pt>
                <c:pt idx="555">
                  <c:v>42417</c:v>
                </c:pt>
                <c:pt idx="556">
                  <c:v>42418</c:v>
                </c:pt>
                <c:pt idx="557">
                  <c:v>42419</c:v>
                </c:pt>
                <c:pt idx="558">
                  <c:v>42422</c:v>
                </c:pt>
                <c:pt idx="559">
                  <c:v>42423</c:v>
                </c:pt>
                <c:pt idx="560">
                  <c:v>42424</c:v>
                </c:pt>
                <c:pt idx="561">
                  <c:v>42425</c:v>
                </c:pt>
                <c:pt idx="562">
                  <c:v>42426</c:v>
                </c:pt>
                <c:pt idx="563">
                  <c:v>42429</c:v>
                </c:pt>
                <c:pt idx="564">
                  <c:v>42430</c:v>
                </c:pt>
                <c:pt idx="565">
                  <c:v>42431</c:v>
                </c:pt>
                <c:pt idx="566">
                  <c:v>42432</c:v>
                </c:pt>
                <c:pt idx="567">
                  <c:v>42433</c:v>
                </c:pt>
                <c:pt idx="568">
                  <c:v>42436</c:v>
                </c:pt>
                <c:pt idx="569">
                  <c:v>42437</c:v>
                </c:pt>
                <c:pt idx="570">
                  <c:v>42438</c:v>
                </c:pt>
                <c:pt idx="571">
                  <c:v>42439</c:v>
                </c:pt>
                <c:pt idx="572">
                  <c:v>42440</c:v>
                </c:pt>
                <c:pt idx="573">
                  <c:v>42443</c:v>
                </c:pt>
                <c:pt idx="574">
                  <c:v>42444</c:v>
                </c:pt>
                <c:pt idx="575">
                  <c:v>42445</c:v>
                </c:pt>
                <c:pt idx="576">
                  <c:v>42446</c:v>
                </c:pt>
                <c:pt idx="577">
                  <c:v>42447</c:v>
                </c:pt>
                <c:pt idx="578">
                  <c:v>42450</c:v>
                </c:pt>
                <c:pt idx="579">
                  <c:v>42451</c:v>
                </c:pt>
                <c:pt idx="580">
                  <c:v>42452</c:v>
                </c:pt>
                <c:pt idx="581">
                  <c:v>42453</c:v>
                </c:pt>
                <c:pt idx="582">
                  <c:v>42454</c:v>
                </c:pt>
                <c:pt idx="583">
                  <c:v>42457</c:v>
                </c:pt>
                <c:pt idx="584">
                  <c:v>42458</c:v>
                </c:pt>
                <c:pt idx="585">
                  <c:v>42459</c:v>
                </c:pt>
                <c:pt idx="586">
                  <c:v>42460</c:v>
                </c:pt>
                <c:pt idx="587">
                  <c:v>42461</c:v>
                </c:pt>
                <c:pt idx="588">
                  <c:v>42464</c:v>
                </c:pt>
                <c:pt idx="589">
                  <c:v>42465</c:v>
                </c:pt>
                <c:pt idx="590">
                  <c:v>42466</c:v>
                </c:pt>
                <c:pt idx="591">
                  <c:v>42467</c:v>
                </c:pt>
                <c:pt idx="592">
                  <c:v>42468</c:v>
                </c:pt>
                <c:pt idx="593">
                  <c:v>42471</c:v>
                </c:pt>
                <c:pt idx="594">
                  <c:v>42472</c:v>
                </c:pt>
                <c:pt idx="595">
                  <c:v>42473</c:v>
                </c:pt>
                <c:pt idx="596">
                  <c:v>42474</c:v>
                </c:pt>
                <c:pt idx="597">
                  <c:v>42475</c:v>
                </c:pt>
                <c:pt idx="598">
                  <c:v>42478</c:v>
                </c:pt>
                <c:pt idx="599">
                  <c:v>42479</c:v>
                </c:pt>
                <c:pt idx="600">
                  <c:v>42480</c:v>
                </c:pt>
                <c:pt idx="601">
                  <c:v>42481</c:v>
                </c:pt>
                <c:pt idx="602">
                  <c:v>42482</c:v>
                </c:pt>
                <c:pt idx="603">
                  <c:v>42485</c:v>
                </c:pt>
                <c:pt idx="604">
                  <c:v>42486</c:v>
                </c:pt>
                <c:pt idx="605">
                  <c:v>42487</c:v>
                </c:pt>
                <c:pt idx="606">
                  <c:v>42488</c:v>
                </c:pt>
                <c:pt idx="607">
                  <c:v>42489</c:v>
                </c:pt>
                <c:pt idx="608">
                  <c:v>42492</c:v>
                </c:pt>
                <c:pt idx="609">
                  <c:v>42493</c:v>
                </c:pt>
                <c:pt idx="610">
                  <c:v>42494</c:v>
                </c:pt>
                <c:pt idx="611">
                  <c:v>42495</c:v>
                </c:pt>
                <c:pt idx="612">
                  <c:v>42496</c:v>
                </c:pt>
                <c:pt idx="613">
                  <c:v>42499</c:v>
                </c:pt>
                <c:pt idx="614">
                  <c:v>42500</c:v>
                </c:pt>
                <c:pt idx="615">
                  <c:v>42501</c:v>
                </c:pt>
                <c:pt idx="616">
                  <c:v>42502</c:v>
                </c:pt>
                <c:pt idx="617">
                  <c:v>42503</c:v>
                </c:pt>
                <c:pt idx="618">
                  <c:v>42506</c:v>
                </c:pt>
                <c:pt idx="619">
                  <c:v>42507</c:v>
                </c:pt>
                <c:pt idx="620">
                  <c:v>42508</c:v>
                </c:pt>
                <c:pt idx="621">
                  <c:v>42509</c:v>
                </c:pt>
                <c:pt idx="622">
                  <c:v>42510</c:v>
                </c:pt>
                <c:pt idx="623">
                  <c:v>42513</c:v>
                </c:pt>
                <c:pt idx="624">
                  <c:v>42514</c:v>
                </c:pt>
                <c:pt idx="625">
                  <c:v>42515</c:v>
                </c:pt>
                <c:pt idx="626">
                  <c:v>42516</c:v>
                </c:pt>
                <c:pt idx="627">
                  <c:v>42517</c:v>
                </c:pt>
                <c:pt idx="628">
                  <c:v>42520</c:v>
                </c:pt>
                <c:pt idx="629">
                  <c:v>42521</c:v>
                </c:pt>
                <c:pt idx="630">
                  <c:v>42522</c:v>
                </c:pt>
                <c:pt idx="631">
                  <c:v>42523</c:v>
                </c:pt>
                <c:pt idx="632">
                  <c:v>42524</c:v>
                </c:pt>
                <c:pt idx="633">
                  <c:v>42527</c:v>
                </c:pt>
                <c:pt idx="634">
                  <c:v>42528</c:v>
                </c:pt>
                <c:pt idx="635">
                  <c:v>42529</c:v>
                </c:pt>
                <c:pt idx="636">
                  <c:v>42530</c:v>
                </c:pt>
                <c:pt idx="637">
                  <c:v>42531</c:v>
                </c:pt>
                <c:pt idx="638">
                  <c:v>42534</c:v>
                </c:pt>
                <c:pt idx="639">
                  <c:v>42535</c:v>
                </c:pt>
                <c:pt idx="640">
                  <c:v>42536</c:v>
                </c:pt>
                <c:pt idx="641">
                  <c:v>42537</c:v>
                </c:pt>
                <c:pt idx="642">
                  <c:v>42538</c:v>
                </c:pt>
                <c:pt idx="643">
                  <c:v>42541</c:v>
                </c:pt>
                <c:pt idx="644">
                  <c:v>42542</c:v>
                </c:pt>
                <c:pt idx="645">
                  <c:v>42543</c:v>
                </c:pt>
                <c:pt idx="646">
                  <c:v>42544</c:v>
                </c:pt>
                <c:pt idx="647">
                  <c:v>42545</c:v>
                </c:pt>
                <c:pt idx="648">
                  <c:v>42548</c:v>
                </c:pt>
                <c:pt idx="649">
                  <c:v>42549</c:v>
                </c:pt>
                <c:pt idx="650">
                  <c:v>42550</c:v>
                </c:pt>
                <c:pt idx="651">
                  <c:v>42551</c:v>
                </c:pt>
                <c:pt idx="652">
                  <c:v>42552</c:v>
                </c:pt>
                <c:pt idx="653">
                  <c:v>42555</c:v>
                </c:pt>
                <c:pt idx="654">
                  <c:v>42556</c:v>
                </c:pt>
                <c:pt idx="655">
                  <c:v>42557</c:v>
                </c:pt>
                <c:pt idx="656">
                  <c:v>42558</c:v>
                </c:pt>
                <c:pt idx="657">
                  <c:v>42559</c:v>
                </c:pt>
                <c:pt idx="658">
                  <c:v>42562</c:v>
                </c:pt>
                <c:pt idx="659">
                  <c:v>42563</c:v>
                </c:pt>
                <c:pt idx="660">
                  <c:v>42564</c:v>
                </c:pt>
                <c:pt idx="661">
                  <c:v>42565</c:v>
                </c:pt>
                <c:pt idx="662">
                  <c:v>42566</c:v>
                </c:pt>
                <c:pt idx="663">
                  <c:v>42569</c:v>
                </c:pt>
                <c:pt idx="664">
                  <c:v>42570</c:v>
                </c:pt>
                <c:pt idx="665">
                  <c:v>42571</c:v>
                </c:pt>
                <c:pt idx="666">
                  <c:v>42572</c:v>
                </c:pt>
                <c:pt idx="667">
                  <c:v>42573</c:v>
                </c:pt>
                <c:pt idx="668">
                  <c:v>42576</c:v>
                </c:pt>
                <c:pt idx="669">
                  <c:v>42577</c:v>
                </c:pt>
                <c:pt idx="670">
                  <c:v>42578</c:v>
                </c:pt>
                <c:pt idx="671">
                  <c:v>42579</c:v>
                </c:pt>
                <c:pt idx="672">
                  <c:v>42580</c:v>
                </c:pt>
                <c:pt idx="673">
                  <c:v>42583</c:v>
                </c:pt>
                <c:pt idx="674">
                  <c:v>42584</c:v>
                </c:pt>
                <c:pt idx="675">
                  <c:v>42585</c:v>
                </c:pt>
                <c:pt idx="676">
                  <c:v>42586</c:v>
                </c:pt>
                <c:pt idx="677">
                  <c:v>42587</c:v>
                </c:pt>
                <c:pt idx="678">
                  <c:v>42590</c:v>
                </c:pt>
                <c:pt idx="679">
                  <c:v>42591</c:v>
                </c:pt>
                <c:pt idx="680">
                  <c:v>42592</c:v>
                </c:pt>
                <c:pt idx="681">
                  <c:v>42593</c:v>
                </c:pt>
                <c:pt idx="682">
                  <c:v>42594</c:v>
                </c:pt>
                <c:pt idx="683">
                  <c:v>42597</c:v>
                </c:pt>
                <c:pt idx="684">
                  <c:v>42598</c:v>
                </c:pt>
                <c:pt idx="685">
                  <c:v>42599</c:v>
                </c:pt>
                <c:pt idx="686">
                  <c:v>42600</c:v>
                </c:pt>
                <c:pt idx="687">
                  <c:v>42601</c:v>
                </c:pt>
                <c:pt idx="688">
                  <c:v>42604</c:v>
                </c:pt>
                <c:pt idx="689">
                  <c:v>42605</c:v>
                </c:pt>
                <c:pt idx="690">
                  <c:v>42606</c:v>
                </c:pt>
                <c:pt idx="691">
                  <c:v>42607</c:v>
                </c:pt>
                <c:pt idx="692">
                  <c:v>42608</c:v>
                </c:pt>
                <c:pt idx="693">
                  <c:v>42611</c:v>
                </c:pt>
                <c:pt idx="694">
                  <c:v>42612</c:v>
                </c:pt>
                <c:pt idx="695">
                  <c:v>42613</c:v>
                </c:pt>
                <c:pt idx="696">
                  <c:v>42614</c:v>
                </c:pt>
                <c:pt idx="697">
                  <c:v>42615</c:v>
                </c:pt>
                <c:pt idx="698">
                  <c:v>42618</c:v>
                </c:pt>
                <c:pt idx="699">
                  <c:v>42619</c:v>
                </c:pt>
                <c:pt idx="700">
                  <c:v>42620</c:v>
                </c:pt>
                <c:pt idx="701">
                  <c:v>42621</c:v>
                </c:pt>
                <c:pt idx="702">
                  <c:v>42622</c:v>
                </c:pt>
                <c:pt idx="703">
                  <c:v>42625</c:v>
                </c:pt>
                <c:pt idx="704">
                  <c:v>42626</c:v>
                </c:pt>
                <c:pt idx="705">
                  <c:v>42627</c:v>
                </c:pt>
                <c:pt idx="706">
                  <c:v>42628</c:v>
                </c:pt>
                <c:pt idx="707">
                  <c:v>42629</c:v>
                </c:pt>
                <c:pt idx="708">
                  <c:v>42632</c:v>
                </c:pt>
                <c:pt idx="709">
                  <c:v>42633</c:v>
                </c:pt>
                <c:pt idx="710">
                  <c:v>42634</c:v>
                </c:pt>
                <c:pt idx="711">
                  <c:v>42635</c:v>
                </c:pt>
                <c:pt idx="712">
                  <c:v>42636</c:v>
                </c:pt>
                <c:pt idx="713">
                  <c:v>42639</c:v>
                </c:pt>
                <c:pt idx="714">
                  <c:v>42640</c:v>
                </c:pt>
                <c:pt idx="715">
                  <c:v>42641</c:v>
                </c:pt>
                <c:pt idx="716">
                  <c:v>42642</c:v>
                </c:pt>
                <c:pt idx="717">
                  <c:v>42643</c:v>
                </c:pt>
                <c:pt idx="718">
                  <c:v>42646</c:v>
                </c:pt>
                <c:pt idx="719">
                  <c:v>42647</c:v>
                </c:pt>
                <c:pt idx="720">
                  <c:v>42648</c:v>
                </c:pt>
                <c:pt idx="721">
                  <c:v>42649</c:v>
                </c:pt>
                <c:pt idx="722">
                  <c:v>42650</c:v>
                </c:pt>
                <c:pt idx="723">
                  <c:v>42653</c:v>
                </c:pt>
                <c:pt idx="724">
                  <c:v>42654</c:v>
                </c:pt>
                <c:pt idx="725">
                  <c:v>42655</c:v>
                </c:pt>
                <c:pt idx="726">
                  <c:v>42656</c:v>
                </c:pt>
                <c:pt idx="727">
                  <c:v>42657</c:v>
                </c:pt>
                <c:pt idx="728">
                  <c:v>42660</c:v>
                </c:pt>
                <c:pt idx="729">
                  <c:v>42661</c:v>
                </c:pt>
                <c:pt idx="730">
                  <c:v>42662</c:v>
                </c:pt>
                <c:pt idx="731">
                  <c:v>42663</c:v>
                </c:pt>
                <c:pt idx="732">
                  <c:v>42664</c:v>
                </c:pt>
                <c:pt idx="733">
                  <c:v>42667</c:v>
                </c:pt>
                <c:pt idx="734">
                  <c:v>42668</c:v>
                </c:pt>
                <c:pt idx="735">
                  <c:v>42669</c:v>
                </c:pt>
                <c:pt idx="736">
                  <c:v>42670</c:v>
                </c:pt>
                <c:pt idx="737">
                  <c:v>42671</c:v>
                </c:pt>
                <c:pt idx="738">
                  <c:v>42674</c:v>
                </c:pt>
                <c:pt idx="739">
                  <c:v>42675</c:v>
                </c:pt>
                <c:pt idx="740">
                  <c:v>42676</c:v>
                </c:pt>
                <c:pt idx="741">
                  <c:v>42677</c:v>
                </c:pt>
                <c:pt idx="742">
                  <c:v>42678</c:v>
                </c:pt>
                <c:pt idx="743">
                  <c:v>42681</c:v>
                </c:pt>
                <c:pt idx="744">
                  <c:v>42682</c:v>
                </c:pt>
                <c:pt idx="745">
                  <c:v>42683</c:v>
                </c:pt>
                <c:pt idx="746">
                  <c:v>42684</c:v>
                </c:pt>
                <c:pt idx="747">
                  <c:v>42685</c:v>
                </c:pt>
                <c:pt idx="748">
                  <c:v>42688</c:v>
                </c:pt>
                <c:pt idx="749">
                  <c:v>42689</c:v>
                </c:pt>
                <c:pt idx="750">
                  <c:v>42690</c:v>
                </c:pt>
                <c:pt idx="751">
                  <c:v>42691</c:v>
                </c:pt>
                <c:pt idx="752">
                  <c:v>42692</c:v>
                </c:pt>
                <c:pt idx="753">
                  <c:v>42695</c:v>
                </c:pt>
                <c:pt idx="754">
                  <c:v>42696</c:v>
                </c:pt>
                <c:pt idx="755">
                  <c:v>42697</c:v>
                </c:pt>
                <c:pt idx="756">
                  <c:v>42698</c:v>
                </c:pt>
                <c:pt idx="757">
                  <c:v>42699</c:v>
                </c:pt>
                <c:pt idx="758">
                  <c:v>42702</c:v>
                </c:pt>
                <c:pt idx="759">
                  <c:v>42703</c:v>
                </c:pt>
                <c:pt idx="760">
                  <c:v>42704</c:v>
                </c:pt>
                <c:pt idx="761">
                  <c:v>42705</c:v>
                </c:pt>
                <c:pt idx="762">
                  <c:v>42706</c:v>
                </c:pt>
                <c:pt idx="763">
                  <c:v>42709</c:v>
                </c:pt>
                <c:pt idx="764">
                  <c:v>42710</c:v>
                </c:pt>
                <c:pt idx="765">
                  <c:v>42711</c:v>
                </c:pt>
                <c:pt idx="766">
                  <c:v>42712</c:v>
                </c:pt>
                <c:pt idx="767">
                  <c:v>42713</c:v>
                </c:pt>
                <c:pt idx="768">
                  <c:v>42716</c:v>
                </c:pt>
                <c:pt idx="769">
                  <c:v>42717</c:v>
                </c:pt>
                <c:pt idx="770">
                  <c:v>42718</c:v>
                </c:pt>
                <c:pt idx="771">
                  <c:v>42719</c:v>
                </c:pt>
                <c:pt idx="772">
                  <c:v>42720</c:v>
                </c:pt>
                <c:pt idx="773">
                  <c:v>42723</c:v>
                </c:pt>
                <c:pt idx="774">
                  <c:v>42724</c:v>
                </c:pt>
                <c:pt idx="775">
                  <c:v>42725</c:v>
                </c:pt>
                <c:pt idx="776">
                  <c:v>42726</c:v>
                </c:pt>
                <c:pt idx="777">
                  <c:v>42727</c:v>
                </c:pt>
                <c:pt idx="778">
                  <c:v>42730</c:v>
                </c:pt>
                <c:pt idx="779">
                  <c:v>42731</c:v>
                </c:pt>
                <c:pt idx="780">
                  <c:v>42732</c:v>
                </c:pt>
                <c:pt idx="781">
                  <c:v>42733</c:v>
                </c:pt>
                <c:pt idx="782">
                  <c:v>42734</c:v>
                </c:pt>
                <c:pt idx="783">
                  <c:v>42737</c:v>
                </c:pt>
                <c:pt idx="784">
                  <c:v>42738</c:v>
                </c:pt>
                <c:pt idx="785">
                  <c:v>42739</c:v>
                </c:pt>
                <c:pt idx="786">
                  <c:v>42740</c:v>
                </c:pt>
                <c:pt idx="787">
                  <c:v>42741</c:v>
                </c:pt>
                <c:pt idx="788">
                  <c:v>42744</c:v>
                </c:pt>
                <c:pt idx="789">
                  <c:v>42745</c:v>
                </c:pt>
                <c:pt idx="790">
                  <c:v>42746</c:v>
                </c:pt>
                <c:pt idx="791">
                  <c:v>42747</c:v>
                </c:pt>
                <c:pt idx="792">
                  <c:v>42748</c:v>
                </c:pt>
                <c:pt idx="793">
                  <c:v>42751</c:v>
                </c:pt>
                <c:pt idx="794">
                  <c:v>42752</c:v>
                </c:pt>
                <c:pt idx="795">
                  <c:v>42753</c:v>
                </c:pt>
                <c:pt idx="796">
                  <c:v>42754</c:v>
                </c:pt>
                <c:pt idx="797">
                  <c:v>42755</c:v>
                </c:pt>
                <c:pt idx="798">
                  <c:v>42758</c:v>
                </c:pt>
                <c:pt idx="799">
                  <c:v>42759</c:v>
                </c:pt>
                <c:pt idx="800">
                  <c:v>42760</c:v>
                </c:pt>
                <c:pt idx="801">
                  <c:v>42761</c:v>
                </c:pt>
                <c:pt idx="802">
                  <c:v>42762</c:v>
                </c:pt>
                <c:pt idx="803">
                  <c:v>42765</c:v>
                </c:pt>
                <c:pt idx="804">
                  <c:v>42766</c:v>
                </c:pt>
                <c:pt idx="805">
                  <c:v>42767</c:v>
                </c:pt>
                <c:pt idx="806">
                  <c:v>42768</c:v>
                </c:pt>
                <c:pt idx="807">
                  <c:v>42769</c:v>
                </c:pt>
                <c:pt idx="808">
                  <c:v>42772</c:v>
                </c:pt>
                <c:pt idx="809">
                  <c:v>42773</c:v>
                </c:pt>
                <c:pt idx="810">
                  <c:v>42774</c:v>
                </c:pt>
                <c:pt idx="811">
                  <c:v>42775</c:v>
                </c:pt>
                <c:pt idx="812">
                  <c:v>42776</c:v>
                </c:pt>
                <c:pt idx="813">
                  <c:v>42779</c:v>
                </c:pt>
                <c:pt idx="814">
                  <c:v>42780</c:v>
                </c:pt>
                <c:pt idx="815">
                  <c:v>42781</c:v>
                </c:pt>
                <c:pt idx="816">
                  <c:v>42782</c:v>
                </c:pt>
                <c:pt idx="817">
                  <c:v>42783</c:v>
                </c:pt>
                <c:pt idx="818">
                  <c:v>42786</c:v>
                </c:pt>
                <c:pt idx="819">
                  <c:v>42787</c:v>
                </c:pt>
                <c:pt idx="820">
                  <c:v>42788</c:v>
                </c:pt>
                <c:pt idx="821">
                  <c:v>42789</c:v>
                </c:pt>
                <c:pt idx="822">
                  <c:v>42790</c:v>
                </c:pt>
                <c:pt idx="823">
                  <c:v>42793</c:v>
                </c:pt>
                <c:pt idx="824">
                  <c:v>42794</c:v>
                </c:pt>
                <c:pt idx="825">
                  <c:v>42795</c:v>
                </c:pt>
                <c:pt idx="826">
                  <c:v>42796</c:v>
                </c:pt>
                <c:pt idx="827">
                  <c:v>42797</c:v>
                </c:pt>
                <c:pt idx="828">
                  <c:v>42800</c:v>
                </c:pt>
                <c:pt idx="829">
                  <c:v>42801</c:v>
                </c:pt>
                <c:pt idx="830">
                  <c:v>42802</c:v>
                </c:pt>
                <c:pt idx="831">
                  <c:v>42803</c:v>
                </c:pt>
                <c:pt idx="832">
                  <c:v>42804</c:v>
                </c:pt>
                <c:pt idx="833">
                  <c:v>42807</c:v>
                </c:pt>
                <c:pt idx="834">
                  <c:v>42808</c:v>
                </c:pt>
                <c:pt idx="835">
                  <c:v>42809</c:v>
                </c:pt>
                <c:pt idx="836">
                  <c:v>42810</c:v>
                </c:pt>
                <c:pt idx="837">
                  <c:v>42811</c:v>
                </c:pt>
                <c:pt idx="838">
                  <c:v>42814</c:v>
                </c:pt>
                <c:pt idx="839">
                  <c:v>42815</c:v>
                </c:pt>
                <c:pt idx="840">
                  <c:v>42816</c:v>
                </c:pt>
                <c:pt idx="841">
                  <c:v>42817</c:v>
                </c:pt>
                <c:pt idx="842">
                  <c:v>42818</c:v>
                </c:pt>
                <c:pt idx="843">
                  <c:v>42821</c:v>
                </c:pt>
                <c:pt idx="844">
                  <c:v>42822</c:v>
                </c:pt>
                <c:pt idx="845">
                  <c:v>42823</c:v>
                </c:pt>
                <c:pt idx="846">
                  <c:v>42824</c:v>
                </c:pt>
                <c:pt idx="847">
                  <c:v>42825</c:v>
                </c:pt>
                <c:pt idx="848">
                  <c:v>42828</c:v>
                </c:pt>
                <c:pt idx="849">
                  <c:v>42829</c:v>
                </c:pt>
                <c:pt idx="850">
                  <c:v>42830</c:v>
                </c:pt>
                <c:pt idx="851">
                  <c:v>42831</c:v>
                </c:pt>
                <c:pt idx="852">
                  <c:v>42832</c:v>
                </c:pt>
                <c:pt idx="853">
                  <c:v>42835</c:v>
                </c:pt>
                <c:pt idx="854">
                  <c:v>42836</c:v>
                </c:pt>
                <c:pt idx="855">
                  <c:v>42837</c:v>
                </c:pt>
                <c:pt idx="856">
                  <c:v>42838</c:v>
                </c:pt>
                <c:pt idx="857">
                  <c:v>42839</c:v>
                </c:pt>
                <c:pt idx="858">
                  <c:v>42842</c:v>
                </c:pt>
                <c:pt idx="859">
                  <c:v>42843</c:v>
                </c:pt>
                <c:pt idx="860">
                  <c:v>42844</c:v>
                </c:pt>
                <c:pt idx="861">
                  <c:v>42845</c:v>
                </c:pt>
                <c:pt idx="862">
                  <c:v>42846</c:v>
                </c:pt>
                <c:pt idx="863">
                  <c:v>42849</c:v>
                </c:pt>
                <c:pt idx="864">
                  <c:v>42850</c:v>
                </c:pt>
                <c:pt idx="865">
                  <c:v>42851</c:v>
                </c:pt>
                <c:pt idx="866">
                  <c:v>42852</c:v>
                </c:pt>
                <c:pt idx="867">
                  <c:v>42853</c:v>
                </c:pt>
                <c:pt idx="868">
                  <c:v>42856</c:v>
                </c:pt>
                <c:pt idx="869">
                  <c:v>42857</c:v>
                </c:pt>
                <c:pt idx="870">
                  <c:v>42858</c:v>
                </c:pt>
                <c:pt idx="871">
                  <c:v>42859</c:v>
                </c:pt>
                <c:pt idx="872">
                  <c:v>42860</c:v>
                </c:pt>
                <c:pt idx="873">
                  <c:v>42863</c:v>
                </c:pt>
                <c:pt idx="874">
                  <c:v>42864</c:v>
                </c:pt>
                <c:pt idx="875">
                  <c:v>42865</c:v>
                </c:pt>
                <c:pt idx="876">
                  <c:v>42866</c:v>
                </c:pt>
                <c:pt idx="877">
                  <c:v>42867</c:v>
                </c:pt>
                <c:pt idx="878">
                  <c:v>42870</c:v>
                </c:pt>
                <c:pt idx="879">
                  <c:v>42871</c:v>
                </c:pt>
                <c:pt idx="880">
                  <c:v>42872</c:v>
                </c:pt>
                <c:pt idx="881">
                  <c:v>42873</c:v>
                </c:pt>
                <c:pt idx="882">
                  <c:v>42874</c:v>
                </c:pt>
                <c:pt idx="883">
                  <c:v>42877</c:v>
                </c:pt>
                <c:pt idx="884">
                  <c:v>42878</c:v>
                </c:pt>
                <c:pt idx="885">
                  <c:v>42879</c:v>
                </c:pt>
                <c:pt idx="886">
                  <c:v>42880</c:v>
                </c:pt>
                <c:pt idx="887">
                  <c:v>42881</c:v>
                </c:pt>
                <c:pt idx="888">
                  <c:v>42884</c:v>
                </c:pt>
                <c:pt idx="889">
                  <c:v>42885</c:v>
                </c:pt>
                <c:pt idx="890">
                  <c:v>42886</c:v>
                </c:pt>
                <c:pt idx="891">
                  <c:v>42887</c:v>
                </c:pt>
                <c:pt idx="892">
                  <c:v>42888</c:v>
                </c:pt>
                <c:pt idx="893">
                  <c:v>42891</c:v>
                </c:pt>
                <c:pt idx="894">
                  <c:v>42892</c:v>
                </c:pt>
                <c:pt idx="895">
                  <c:v>42893</c:v>
                </c:pt>
                <c:pt idx="896">
                  <c:v>42894</c:v>
                </c:pt>
                <c:pt idx="897">
                  <c:v>42895</c:v>
                </c:pt>
                <c:pt idx="898">
                  <c:v>42898</c:v>
                </c:pt>
                <c:pt idx="899">
                  <c:v>42899</c:v>
                </c:pt>
                <c:pt idx="900">
                  <c:v>42900</c:v>
                </c:pt>
                <c:pt idx="901">
                  <c:v>42901</c:v>
                </c:pt>
                <c:pt idx="902">
                  <c:v>42902</c:v>
                </c:pt>
                <c:pt idx="903">
                  <c:v>42905</c:v>
                </c:pt>
                <c:pt idx="904">
                  <c:v>42906</c:v>
                </c:pt>
                <c:pt idx="905">
                  <c:v>42907</c:v>
                </c:pt>
                <c:pt idx="906">
                  <c:v>42908</c:v>
                </c:pt>
                <c:pt idx="907">
                  <c:v>42909</c:v>
                </c:pt>
                <c:pt idx="908">
                  <c:v>42912</c:v>
                </c:pt>
                <c:pt idx="909">
                  <c:v>42913</c:v>
                </c:pt>
                <c:pt idx="910">
                  <c:v>42914</c:v>
                </c:pt>
                <c:pt idx="911">
                  <c:v>42915</c:v>
                </c:pt>
                <c:pt idx="912">
                  <c:v>42916</c:v>
                </c:pt>
                <c:pt idx="913">
                  <c:v>42919</c:v>
                </c:pt>
                <c:pt idx="914">
                  <c:v>42920</c:v>
                </c:pt>
                <c:pt idx="915">
                  <c:v>42921</c:v>
                </c:pt>
                <c:pt idx="916">
                  <c:v>42922</c:v>
                </c:pt>
                <c:pt idx="917">
                  <c:v>42923</c:v>
                </c:pt>
                <c:pt idx="918">
                  <c:v>42926</c:v>
                </c:pt>
                <c:pt idx="919">
                  <c:v>42927</c:v>
                </c:pt>
                <c:pt idx="920">
                  <c:v>42928</c:v>
                </c:pt>
                <c:pt idx="921">
                  <c:v>42929</c:v>
                </c:pt>
                <c:pt idx="922">
                  <c:v>42930</c:v>
                </c:pt>
                <c:pt idx="923">
                  <c:v>42933</c:v>
                </c:pt>
                <c:pt idx="924">
                  <c:v>42934</c:v>
                </c:pt>
                <c:pt idx="925">
                  <c:v>42935</c:v>
                </c:pt>
                <c:pt idx="926">
                  <c:v>42936</c:v>
                </c:pt>
                <c:pt idx="927">
                  <c:v>42937</c:v>
                </c:pt>
                <c:pt idx="928">
                  <c:v>42940</c:v>
                </c:pt>
                <c:pt idx="929">
                  <c:v>42941</c:v>
                </c:pt>
                <c:pt idx="930">
                  <c:v>42942</c:v>
                </c:pt>
                <c:pt idx="931">
                  <c:v>42943</c:v>
                </c:pt>
                <c:pt idx="932">
                  <c:v>42944</c:v>
                </c:pt>
                <c:pt idx="933">
                  <c:v>42947</c:v>
                </c:pt>
                <c:pt idx="934">
                  <c:v>42948</c:v>
                </c:pt>
                <c:pt idx="935">
                  <c:v>42949</c:v>
                </c:pt>
                <c:pt idx="936">
                  <c:v>42950</c:v>
                </c:pt>
                <c:pt idx="937">
                  <c:v>42951</c:v>
                </c:pt>
                <c:pt idx="938">
                  <c:v>42954</c:v>
                </c:pt>
                <c:pt idx="939">
                  <c:v>42955</c:v>
                </c:pt>
                <c:pt idx="940">
                  <c:v>42956</c:v>
                </c:pt>
                <c:pt idx="941">
                  <c:v>42957</c:v>
                </c:pt>
                <c:pt idx="942">
                  <c:v>42958</c:v>
                </c:pt>
                <c:pt idx="943">
                  <c:v>42961</c:v>
                </c:pt>
                <c:pt idx="944">
                  <c:v>42962</c:v>
                </c:pt>
                <c:pt idx="945">
                  <c:v>42963</c:v>
                </c:pt>
                <c:pt idx="946">
                  <c:v>42964</c:v>
                </c:pt>
                <c:pt idx="947">
                  <c:v>42965</c:v>
                </c:pt>
                <c:pt idx="948">
                  <c:v>42968</c:v>
                </c:pt>
                <c:pt idx="949">
                  <c:v>42969</c:v>
                </c:pt>
                <c:pt idx="950">
                  <c:v>42970</c:v>
                </c:pt>
                <c:pt idx="951">
                  <c:v>42971</c:v>
                </c:pt>
                <c:pt idx="952">
                  <c:v>42972</c:v>
                </c:pt>
                <c:pt idx="953">
                  <c:v>42975</c:v>
                </c:pt>
                <c:pt idx="954">
                  <c:v>42976</c:v>
                </c:pt>
                <c:pt idx="955">
                  <c:v>42977</c:v>
                </c:pt>
                <c:pt idx="956">
                  <c:v>42978</c:v>
                </c:pt>
                <c:pt idx="957">
                  <c:v>42979</c:v>
                </c:pt>
                <c:pt idx="958">
                  <c:v>42982</c:v>
                </c:pt>
                <c:pt idx="959">
                  <c:v>42983</c:v>
                </c:pt>
                <c:pt idx="960">
                  <c:v>42984</c:v>
                </c:pt>
                <c:pt idx="961">
                  <c:v>42985</c:v>
                </c:pt>
                <c:pt idx="962">
                  <c:v>42986</c:v>
                </c:pt>
                <c:pt idx="963">
                  <c:v>42989</c:v>
                </c:pt>
                <c:pt idx="964">
                  <c:v>42990</c:v>
                </c:pt>
                <c:pt idx="965">
                  <c:v>42991</c:v>
                </c:pt>
                <c:pt idx="966">
                  <c:v>42992</c:v>
                </c:pt>
                <c:pt idx="967">
                  <c:v>42993</c:v>
                </c:pt>
                <c:pt idx="968">
                  <c:v>42996</c:v>
                </c:pt>
                <c:pt idx="969">
                  <c:v>42997</c:v>
                </c:pt>
                <c:pt idx="970">
                  <c:v>42998</c:v>
                </c:pt>
                <c:pt idx="971">
                  <c:v>42999</c:v>
                </c:pt>
                <c:pt idx="972">
                  <c:v>43000</c:v>
                </c:pt>
                <c:pt idx="973">
                  <c:v>43003</c:v>
                </c:pt>
                <c:pt idx="974">
                  <c:v>43004</c:v>
                </c:pt>
                <c:pt idx="975">
                  <c:v>43005</c:v>
                </c:pt>
                <c:pt idx="976">
                  <c:v>43006</c:v>
                </c:pt>
                <c:pt idx="977">
                  <c:v>43007</c:v>
                </c:pt>
                <c:pt idx="978">
                  <c:v>43010</c:v>
                </c:pt>
                <c:pt idx="979">
                  <c:v>43011</c:v>
                </c:pt>
                <c:pt idx="980">
                  <c:v>43012</c:v>
                </c:pt>
                <c:pt idx="981">
                  <c:v>43013</c:v>
                </c:pt>
                <c:pt idx="982">
                  <c:v>43014</c:v>
                </c:pt>
                <c:pt idx="983">
                  <c:v>43017</c:v>
                </c:pt>
                <c:pt idx="984">
                  <c:v>43018</c:v>
                </c:pt>
                <c:pt idx="985">
                  <c:v>43019</c:v>
                </c:pt>
                <c:pt idx="986">
                  <c:v>43020</c:v>
                </c:pt>
                <c:pt idx="987">
                  <c:v>43021</c:v>
                </c:pt>
                <c:pt idx="988">
                  <c:v>43024</c:v>
                </c:pt>
                <c:pt idx="989">
                  <c:v>43025</c:v>
                </c:pt>
                <c:pt idx="990">
                  <c:v>43026</c:v>
                </c:pt>
                <c:pt idx="991">
                  <c:v>43027</c:v>
                </c:pt>
                <c:pt idx="992">
                  <c:v>43028</c:v>
                </c:pt>
                <c:pt idx="993">
                  <c:v>43031</c:v>
                </c:pt>
                <c:pt idx="994">
                  <c:v>43032</c:v>
                </c:pt>
                <c:pt idx="995">
                  <c:v>43033</c:v>
                </c:pt>
                <c:pt idx="996">
                  <c:v>43034</c:v>
                </c:pt>
                <c:pt idx="997">
                  <c:v>43035</c:v>
                </c:pt>
                <c:pt idx="998">
                  <c:v>43038</c:v>
                </c:pt>
                <c:pt idx="999">
                  <c:v>43039</c:v>
                </c:pt>
                <c:pt idx="1000">
                  <c:v>43040</c:v>
                </c:pt>
                <c:pt idx="1001">
                  <c:v>43041</c:v>
                </c:pt>
                <c:pt idx="1002">
                  <c:v>43042</c:v>
                </c:pt>
                <c:pt idx="1003">
                  <c:v>43045</c:v>
                </c:pt>
                <c:pt idx="1004">
                  <c:v>43046</c:v>
                </c:pt>
                <c:pt idx="1005">
                  <c:v>43047</c:v>
                </c:pt>
                <c:pt idx="1006">
                  <c:v>43048</c:v>
                </c:pt>
                <c:pt idx="1007">
                  <c:v>43049</c:v>
                </c:pt>
                <c:pt idx="1008">
                  <c:v>43052</c:v>
                </c:pt>
                <c:pt idx="1009">
                  <c:v>43053</c:v>
                </c:pt>
                <c:pt idx="1010">
                  <c:v>43054</c:v>
                </c:pt>
                <c:pt idx="1011">
                  <c:v>43055</c:v>
                </c:pt>
                <c:pt idx="1012">
                  <c:v>43056</c:v>
                </c:pt>
                <c:pt idx="1013">
                  <c:v>43059</c:v>
                </c:pt>
                <c:pt idx="1014">
                  <c:v>43060</c:v>
                </c:pt>
                <c:pt idx="1015">
                  <c:v>43061</c:v>
                </c:pt>
                <c:pt idx="1016">
                  <c:v>43062</c:v>
                </c:pt>
                <c:pt idx="1017">
                  <c:v>43063</c:v>
                </c:pt>
                <c:pt idx="1018">
                  <c:v>43066</c:v>
                </c:pt>
                <c:pt idx="1019">
                  <c:v>43067</c:v>
                </c:pt>
                <c:pt idx="1020">
                  <c:v>43068</c:v>
                </c:pt>
                <c:pt idx="1021">
                  <c:v>43069</c:v>
                </c:pt>
                <c:pt idx="1022">
                  <c:v>43070</c:v>
                </c:pt>
                <c:pt idx="1023">
                  <c:v>43073</c:v>
                </c:pt>
                <c:pt idx="1024">
                  <c:v>43074</c:v>
                </c:pt>
                <c:pt idx="1025">
                  <c:v>43075</c:v>
                </c:pt>
                <c:pt idx="1026">
                  <c:v>43076</c:v>
                </c:pt>
                <c:pt idx="1027">
                  <c:v>43077</c:v>
                </c:pt>
                <c:pt idx="1028">
                  <c:v>43080</c:v>
                </c:pt>
                <c:pt idx="1029">
                  <c:v>43081</c:v>
                </c:pt>
                <c:pt idx="1030">
                  <c:v>43082</c:v>
                </c:pt>
                <c:pt idx="1031">
                  <c:v>43083</c:v>
                </c:pt>
                <c:pt idx="1032">
                  <c:v>43084</c:v>
                </c:pt>
                <c:pt idx="1033">
                  <c:v>43087</c:v>
                </c:pt>
                <c:pt idx="1034">
                  <c:v>43088</c:v>
                </c:pt>
                <c:pt idx="1035">
                  <c:v>43089</c:v>
                </c:pt>
                <c:pt idx="1036">
                  <c:v>43090</c:v>
                </c:pt>
                <c:pt idx="1037">
                  <c:v>43091</c:v>
                </c:pt>
                <c:pt idx="1038">
                  <c:v>43094</c:v>
                </c:pt>
                <c:pt idx="1039">
                  <c:v>43095</c:v>
                </c:pt>
                <c:pt idx="1040">
                  <c:v>43096</c:v>
                </c:pt>
                <c:pt idx="1041">
                  <c:v>43097</c:v>
                </c:pt>
                <c:pt idx="1042">
                  <c:v>43098</c:v>
                </c:pt>
                <c:pt idx="1043">
                  <c:v>43101</c:v>
                </c:pt>
                <c:pt idx="1044">
                  <c:v>43102</c:v>
                </c:pt>
                <c:pt idx="1045">
                  <c:v>43103</c:v>
                </c:pt>
                <c:pt idx="1046">
                  <c:v>43104</c:v>
                </c:pt>
                <c:pt idx="1047">
                  <c:v>43105</c:v>
                </c:pt>
                <c:pt idx="1048">
                  <c:v>43108</c:v>
                </c:pt>
                <c:pt idx="1049">
                  <c:v>43109</c:v>
                </c:pt>
                <c:pt idx="1050">
                  <c:v>43110</c:v>
                </c:pt>
                <c:pt idx="1051">
                  <c:v>43111</c:v>
                </c:pt>
                <c:pt idx="1052">
                  <c:v>43112</c:v>
                </c:pt>
                <c:pt idx="1053">
                  <c:v>43115</c:v>
                </c:pt>
                <c:pt idx="1054">
                  <c:v>43116</c:v>
                </c:pt>
                <c:pt idx="1055">
                  <c:v>43117</c:v>
                </c:pt>
                <c:pt idx="1056">
                  <c:v>43118</c:v>
                </c:pt>
                <c:pt idx="1057">
                  <c:v>43119</c:v>
                </c:pt>
                <c:pt idx="1058">
                  <c:v>43122</c:v>
                </c:pt>
                <c:pt idx="1059">
                  <c:v>43123</c:v>
                </c:pt>
                <c:pt idx="1060">
                  <c:v>43124</c:v>
                </c:pt>
                <c:pt idx="1061">
                  <c:v>43125</c:v>
                </c:pt>
                <c:pt idx="1062">
                  <c:v>43126</c:v>
                </c:pt>
                <c:pt idx="1063">
                  <c:v>43129</c:v>
                </c:pt>
                <c:pt idx="1064">
                  <c:v>43130</c:v>
                </c:pt>
                <c:pt idx="1065">
                  <c:v>43131</c:v>
                </c:pt>
                <c:pt idx="1066">
                  <c:v>43132</c:v>
                </c:pt>
                <c:pt idx="1067">
                  <c:v>43133</c:v>
                </c:pt>
                <c:pt idx="1068">
                  <c:v>43136</c:v>
                </c:pt>
                <c:pt idx="1069">
                  <c:v>43137</c:v>
                </c:pt>
                <c:pt idx="1070">
                  <c:v>43138</c:v>
                </c:pt>
                <c:pt idx="1071">
                  <c:v>43139</c:v>
                </c:pt>
                <c:pt idx="1072">
                  <c:v>43140</c:v>
                </c:pt>
                <c:pt idx="1073">
                  <c:v>43143</c:v>
                </c:pt>
                <c:pt idx="1074">
                  <c:v>43144</c:v>
                </c:pt>
                <c:pt idx="1075">
                  <c:v>43145</c:v>
                </c:pt>
                <c:pt idx="1076">
                  <c:v>43146</c:v>
                </c:pt>
                <c:pt idx="1077">
                  <c:v>43147</c:v>
                </c:pt>
                <c:pt idx="1078">
                  <c:v>43150</c:v>
                </c:pt>
                <c:pt idx="1079">
                  <c:v>43151</c:v>
                </c:pt>
                <c:pt idx="1080">
                  <c:v>43152</c:v>
                </c:pt>
                <c:pt idx="1081">
                  <c:v>43153</c:v>
                </c:pt>
                <c:pt idx="1082">
                  <c:v>43154</c:v>
                </c:pt>
                <c:pt idx="1083">
                  <c:v>43157</c:v>
                </c:pt>
                <c:pt idx="1084">
                  <c:v>43158</c:v>
                </c:pt>
                <c:pt idx="1085">
                  <c:v>43159</c:v>
                </c:pt>
                <c:pt idx="1086">
                  <c:v>43160</c:v>
                </c:pt>
                <c:pt idx="1087">
                  <c:v>43161</c:v>
                </c:pt>
                <c:pt idx="1088">
                  <c:v>43164</c:v>
                </c:pt>
                <c:pt idx="1089">
                  <c:v>43165</c:v>
                </c:pt>
                <c:pt idx="1090">
                  <c:v>43166</c:v>
                </c:pt>
                <c:pt idx="1091">
                  <c:v>43167</c:v>
                </c:pt>
                <c:pt idx="1092">
                  <c:v>43168</c:v>
                </c:pt>
                <c:pt idx="1093">
                  <c:v>43171</c:v>
                </c:pt>
                <c:pt idx="1094">
                  <c:v>43172</c:v>
                </c:pt>
                <c:pt idx="1095">
                  <c:v>43173</c:v>
                </c:pt>
                <c:pt idx="1096">
                  <c:v>43174</c:v>
                </c:pt>
                <c:pt idx="1097">
                  <c:v>43175</c:v>
                </c:pt>
                <c:pt idx="1098">
                  <c:v>43178</c:v>
                </c:pt>
                <c:pt idx="1099">
                  <c:v>43179</c:v>
                </c:pt>
                <c:pt idx="1100">
                  <c:v>43180</c:v>
                </c:pt>
                <c:pt idx="1101">
                  <c:v>43181</c:v>
                </c:pt>
                <c:pt idx="1102">
                  <c:v>43182</c:v>
                </c:pt>
                <c:pt idx="1103">
                  <c:v>43185</c:v>
                </c:pt>
                <c:pt idx="1104">
                  <c:v>43186</c:v>
                </c:pt>
                <c:pt idx="1105">
                  <c:v>43187</c:v>
                </c:pt>
                <c:pt idx="1106">
                  <c:v>43188</c:v>
                </c:pt>
                <c:pt idx="1107">
                  <c:v>43189</c:v>
                </c:pt>
                <c:pt idx="1108">
                  <c:v>43192</c:v>
                </c:pt>
                <c:pt idx="1109">
                  <c:v>43193</c:v>
                </c:pt>
                <c:pt idx="1110">
                  <c:v>43194</c:v>
                </c:pt>
                <c:pt idx="1111">
                  <c:v>43195</c:v>
                </c:pt>
                <c:pt idx="1112">
                  <c:v>43196</c:v>
                </c:pt>
                <c:pt idx="1113">
                  <c:v>43199</c:v>
                </c:pt>
                <c:pt idx="1114">
                  <c:v>43200</c:v>
                </c:pt>
                <c:pt idx="1115">
                  <c:v>43201</c:v>
                </c:pt>
                <c:pt idx="1116">
                  <c:v>43202</c:v>
                </c:pt>
                <c:pt idx="1117">
                  <c:v>43203</c:v>
                </c:pt>
                <c:pt idx="1118">
                  <c:v>43206</c:v>
                </c:pt>
                <c:pt idx="1119">
                  <c:v>43207</c:v>
                </c:pt>
                <c:pt idx="1120">
                  <c:v>43208</c:v>
                </c:pt>
                <c:pt idx="1121">
                  <c:v>43209</c:v>
                </c:pt>
                <c:pt idx="1122">
                  <c:v>43210</c:v>
                </c:pt>
                <c:pt idx="1123">
                  <c:v>43213</c:v>
                </c:pt>
                <c:pt idx="1124">
                  <c:v>43214</c:v>
                </c:pt>
                <c:pt idx="1125">
                  <c:v>43215</c:v>
                </c:pt>
                <c:pt idx="1126">
                  <c:v>43216</c:v>
                </c:pt>
                <c:pt idx="1127">
                  <c:v>43217</c:v>
                </c:pt>
                <c:pt idx="1128">
                  <c:v>43220</c:v>
                </c:pt>
                <c:pt idx="1129">
                  <c:v>43221</c:v>
                </c:pt>
                <c:pt idx="1130">
                  <c:v>43222</c:v>
                </c:pt>
                <c:pt idx="1131">
                  <c:v>43223</c:v>
                </c:pt>
                <c:pt idx="1132">
                  <c:v>43224</c:v>
                </c:pt>
                <c:pt idx="1133">
                  <c:v>43227</c:v>
                </c:pt>
                <c:pt idx="1134">
                  <c:v>43228</c:v>
                </c:pt>
                <c:pt idx="1135">
                  <c:v>43229</c:v>
                </c:pt>
                <c:pt idx="1136">
                  <c:v>43230</c:v>
                </c:pt>
                <c:pt idx="1137">
                  <c:v>43231</c:v>
                </c:pt>
                <c:pt idx="1138">
                  <c:v>43234</c:v>
                </c:pt>
                <c:pt idx="1139">
                  <c:v>43235</c:v>
                </c:pt>
                <c:pt idx="1140">
                  <c:v>43236</c:v>
                </c:pt>
                <c:pt idx="1141">
                  <c:v>43237</c:v>
                </c:pt>
                <c:pt idx="1142">
                  <c:v>43238</c:v>
                </c:pt>
                <c:pt idx="1143">
                  <c:v>43241</c:v>
                </c:pt>
                <c:pt idx="1144">
                  <c:v>43242</c:v>
                </c:pt>
                <c:pt idx="1145">
                  <c:v>43243</c:v>
                </c:pt>
                <c:pt idx="1146">
                  <c:v>43244</c:v>
                </c:pt>
                <c:pt idx="1147">
                  <c:v>43245</c:v>
                </c:pt>
                <c:pt idx="1148">
                  <c:v>43248</c:v>
                </c:pt>
                <c:pt idx="1149">
                  <c:v>43249</c:v>
                </c:pt>
                <c:pt idx="1150">
                  <c:v>43250</c:v>
                </c:pt>
                <c:pt idx="1151">
                  <c:v>43251</c:v>
                </c:pt>
                <c:pt idx="1152">
                  <c:v>43252</c:v>
                </c:pt>
                <c:pt idx="1153">
                  <c:v>43255</c:v>
                </c:pt>
                <c:pt idx="1154">
                  <c:v>43256</c:v>
                </c:pt>
                <c:pt idx="1155">
                  <c:v>43257</c:v>
                </c:pt>
                <c:pt idx="1156">
                  <c:v>43258</c:v>
                </c:pt>
                <c:pt idx="1157">
                  <c:v>43259</c:v>
                </c:pt>
                <c:pt idx="1158">
                  <c:v>43262</c:v>
                </c:pt>
                <c:pt idx="1159">
                  <c:v>43263</c:v>
                </c:pt>
                <c:pt idx="1160">
                  <c:v>43264</c:v>
                </c:pt>
                <c:pt idx="1161">
                  <c:v>43265</c:v>
                </c:pt>
                <c:pt idx="1162">
                  <c:v>43266</c:v>
                </c:pt>
                <c:pt idx="1163">
                  <c:v>43269</c:v>
                </c:pt>
                <c:pt idx="1164">
                  <c:v>43270</c:v>
                </c:pt>
                <c:pt idx="1165">
                  <c:v>43271</c:v>
                </c:pt>
                <c:pt idx="1166">
                  <c:v>43272</c:v>
                </c:pt>
                <c:pt idx="1167">
                  <c:v>43273</c:v>
                </c:pt>
                <c:pt idx="1168">
                  <c:v>43276</c:v>
                </c:pt>
                <c:pt idx="1169">
                  <c:v>43277</c:v>
                </c:pt>
                <c:pt idx="1170">
                  <c:v>43278</c:v>
                </c:pt>
                <c:pt idx="1171">
                  <c:v>43279</c:v>
                </c:pt>
                <c:pt idx="1172">
                  <c:v>43280</c:v>
                </c:pt>
                <c:pt idx="1173">
                  <c:v>43283</c:v>
                </c:pt>
                <c:pt idx="1174">
                  <c:v>43284</c:v>
                </c:pt>
                <c:pt idx="1175">
                  <c:v>43285</c:v>
                </c:pt>
                <c:pt idx="1176">
                  <c:v>43286</c:v>
                </c:pt>
                <c:pt idx="1177">
                  <c:v>43287</c:v>
                </c:pt>
                <c:pt idx="1178">
                  <c:v>43290</c:v>
                </c:pt>
                <c:pt idx="1179">
                  <c:v>43291</c:v>
                </c:pt>
                <c:pt idx="1180">
                  <c:v>43292</c:v>
                </c:pt>
                <c:pt idx="1181">
                  <c:v>43293</c:v>
                </c:pt>
                <c:pt idx="1182">
                  <c:v>43294</c:v>
                </c:pt>
                <c:pt idx="1183">
                  <c:v>43297</c:v>
                </c:pt>
                <c:pt idx="1184">
                  <c:v>43298</c:v>
                </c:pt>
                <c:pt idx="1185">
                  <c:v>43299</c:v>
                </c:pt>
                <c:pt idx="1186">
                  <c:v>43300</c:v>
                </c:pt>
                <c:pt idx="1187">
                  <c:v>43301</c:v>
                </c:pt>
                <c:pt idx="1188">
                  <c:v>43304</c:v>
                </c:pt>
                <c:pt idx="1189">
                  <c:v>43305</c:v>
                </c:pt>
                <c:pt idx="1190">
                  <c:v>43306</c:v>
                </c:pt>
                <c:pt idx="1191">
                  <c:v>43307</c:v>
                </c:pt>
                <c:pt idx="1192">
                  <c:v>43308</c:v>
                </c:pt>
                <c:pt idx="1193">
                  <c:v>43311</c:v>
                </c:pt>
                <c:pt idx="1194">
                  <c:v>43312</c:v>
                </c:pt>
                <c:pt idx="1195">
                  <c:v>43313</c:v>
                </c:pt>
                <c:pt idx="1196">
                  <c:v>43314</c:v>
                </c:pt>
                <c:pt idx="1197">
                  <c:v>43315</c:v>
                </c:pt>
                <c:pt idx="1198">
                  <c:v>43318</c:v>
                </c:pt>
                <c:pt idx="1199">
                  <c:v>43319</c:v>
                </c:pt>
                <c:pt idx="1200">
                  <c:v>43320</c:v>
                </c:pt>
                <c:pt idx="1201">
                  <c:v>43321</c:v>
                </c:pt>
                <c:pt idx="1202">
                  <c:v>43322</c:v>
                </c:pt>
                <c:pt idx="1203">
                  <c:v>43325</c:v>
                </c:pt>
                <c:pt idx="1204">
                  <c:v>43326</c:v>
                </c:pt>
                <c:pt idx="1205">
                  <c:v>43327</c:v>
                </c:pt>
                <c:pt idx="1206">
                  <c:v>43328</c:v>
                </c:pt>
                <c:pt idx="1207">
                  <c:v>43329</c:v>
                </c:pt>
                <c:pt idx="1208">
                  <c:v>43332</c:v>
                </c:pt>
                <c:pt idx="1209">
                  <c:v>43333</c:v>
                </c:pt>
                <c:pt idx="1210">
                  <c:v>43334</c:v>
                </c:pt>
                <c:pt idx="1211">
                  <c:v>43335</c:v>
                </c:pt>
                <c:pt idx="1212">
                  <c:v>43336</c:v>
                </c:pt>
                <c:pt idx="1213">
                  <c:v>43339</c:v>
                </c:pt>
                <c:pt idx="1214">
                  <c:v>43340</c:v>
                </c:pt>
                <c:pt idx="1215">
                  <c:v>43341</c:v>
                </c:pt>
                <c:pt idx="1216">
                  <c:v>43342</c:v>
                </c:pt>
                <c:pt idx="1217">
                  <c:v>43343</c:v>
                </c:pt>
                <c:pt idx="1218">
                  <c:v>43346</c:v>
                </c:pt>
                <c:pt idx="1219">
                  <c:v>43347</c:v>
                </c:pt>
                <c:pt idx="1220">
                  <c:v>43348</c:v>
                </c:pt>
                <c:pt idx="1221">
                  <c:v>43349</c:v>
                </c:pt>
                <c:pt idx="1222">
                  <c:v>43350</c:v>
                </c:pt>
                <c:pt idx="1223">
                  <c:v>43353</c:v>
                </c:pt>
                <c:pt idx="1224">
                  <c:v>43354</c:v>
                </c:pt>
                <c:pt idx="1225">
                  <c:v>43355</c:v>
                </c:pt>
                <c:pt idx="1226">
                  <c:v>43356</c:v>
                </c:pt>
                <c:pt idx="1227">
                  <c:v>43357</c:v>
                </c:pt>
                <c:pt idx="1228">
                  <c:v>43360</c:v>
                </c:pt>
                <c:pt idx="1229">
                  <c:v>43361</c:v>
                </c:pt>
                <c:pt idx="1230">
                  <c:v>43362</c:v>
                </c:pt>
                <c:pt idx="1231">
                  <c:v>43363</c:v>
                </c:pt>
                <c:pt idx="1232">
                  <c:v>43364</c:v>
                </c:pt>
                <c:pt idx="1233">
                  <c:v>43367</c:v>
                </c:pt>
                <c:pt idx="1234">
                  <c:v>43368</c:v>
                </c:pt>
                <c:pt idx="1235">
                  <c:v>43369</c:v>
                </c:pt>
                <c:pt idx="1236">
                  <c:v>43370</c:v>
                </c:pt>
                <c:pt idx="1237">
                  <c:v>43371</c:v>
                </c:pt>
                <c:pt idx="1238">
                  <c:v>43374</c:v>
                </c:pt>
                <c:pt idx="1239">
                  <c:v>43375</c:v>
                </c:pt>
                <c:pt idx="1240">
                  <c:v>43376</c:v>
                </c:pt>
                <c:pt idx="1241">
                  <c:v>43377</c:v>
                </c:pt>
                <c:pt idx="1242">
                  <c:v>43378</c:v>
                </c:pt>
                <c:pt idx="1243">
                  <c:v>43381</c:v>
                </c:pt>
                <c:pt idx="1244">
                  <c:v>43382</c:v>
                </c:pt>
                <c:pt idx="1245">
                  <c:v>43383</c:v>
                </c:pt>
                <c:pt idx="1246">
                  <c:v>43384</c:v>
                </c:pt>
                <c:pt idx="1247">
                  <c:v>43385</c:v>
                </c:pt>
                <c:pt idx="1248">
                  <c:v>43388</c:v>
                </c:pt>
                <c:pt idx="1249">
                  <c:v>43389</c:v>
                </c:pt>
                <c:pt idx="1250">
                  <c:v>43390</c:v>
                </c:pt>
                <c:pt idx="1251">
                  <c:v>43391</c:v>
                </c:pt>
                <c:pt idx="1252">
                  <c:v>43392</c:v>
                </c:pt>
                <c:pt idx="1253">
                  <c:v>43395</c:v>
                </c:pt>
                <c:pt idx="1254">
                  <c:v>43396</c:v>
                </c:pt>
                <c:pt idx="1255">
                  <c:v>43397</c:v>
                </c:pt>
                <c:pt idx="1256">
                  <c:v>43398</c:v>
                </c:pt>
                <c:pt idx="1257">
                  <c:v>43399</c:v>
                </c:pt>
                <c:pt idx="1258">
                  <c:v>43402</c:v>
                </c:pt>
                <c:pt idx="1259">
                  <c:v>43403</c:v>
                </c:pt>
                <c:pt idx="1260">
                  <c:v>43404</c:v>
                </c:pt>
                <c:pt idx="1261">
                  <c:v>43405</c:v>
                </c:pt>
                <c:pt idx="1262">
                  <c:v>43406</c:v>
                </c:pt>
                <c:pt idx="1263">
                  <c:v>43409</c:v>
                </c:pt>
                <c:pt idx="1264">
                  <c:v>43410</c:v>
                </c:pt>
                <c:pt idx="1265">
                  <c:v>43411</c:v>
                </c:pt>
                <c:pt idx="1266">
                  <c:v>43412</c:v>
                </c:pt>
                <c:pt idx="1267">
                  <c:v>43413</c:v>
                </c:pt>
                <c:pt idx="1268">
                  <c:v>43416</c:v>
                </c:pt>
                <c:pt idx="1269">
                  <c:v>43417</c:v>
                </c:pt>
                <c:pt idx="1270">
                  <c:v>43418</c:v>
                </c:pt>
                <c:pt idx="1271">
                  <c:v>43419</c:v>
                </c:pt>
                <c:pt idx="1272">
                  <c:v>43420</c:v>
                </c:pt>
                <c:pt idx="1273">
                  <c:v>43423</c:v>
                </c:pt>
                <c:pt idx="1274">
                  <c:v>43424</c:v>
                </c:pt>
                <c:pt idx="1275">
                  <c:v>43425</c:v>
                </c:pt>
                <c:pt idx="1276">
                  <c:v>43426</c:v>
                </c:pt>
                <c:pt idx="1277">
                  <c:v>43427</c:v>
                </c:pt>
                <c:pt idx="1278">
                  <c:v>43430</c:v>
                </c:pt>
                <c:pt idx="1279">
                  <c:v>43431</c:v>
                </c:pt>
                <c:pt idx="1280">
                  <c:v>43432</c:v>
                </c:pt>
                <c:pt idx="1281">
                  <c:v>43433</c:v>
                </c:pt>
                <c:pt idx="1282">
                  <c:v>43434</c:v>
                </c:pt>
                <c:pt idx="1283">
                  <c:v>43437</c:v>
                </c:pt>
                <c:pt idx="1284">
                  <c:v>43438</c:v>
                </c:pt>
                <c:pt idx="1285">
                  <c:v>43439</c:v>
                </c:pt>
                <c:pt idx="1286">
                  <c:v>43440</c:v>
                </c:pt>
                <c:pt idx="1287">
                  <c:v>43441</c:v>
                </c:pt>
                <c:pt idx="1288">
                  <c:v>43444</c:v>
                </c:pt>
                <c:pt idx="1289">
                  <c:v>43445</c:v>
                </c:pt>
                <c:pt idx="1290">
                  <c:v>43446</c:v>
                </c:pt>
                <c:pt idx="1291">
                  <c:v>43447</c:v>
                </c:pt>
                <c:pt idx="1292">
                  <c:v>43448</c:v>
                </c:pt>
                <c:pt idx="1293">
                  <c:v>43451</c:v>
                </c:pt>
                <c:pt idx="1294">
                  <c:v>43452</c:v>
                </c:pt>
                <c:pt idx="1295">
                  <c:v>43453</c:v>
                </c:pt>
                <c:pt idx="1296">
                  <c:v>43454</c:v>
                </c:pt>
                <c:pt idx="1297">
                  <c:v>43455</c:v>
                </c:pt>
                <c:pt idx="1298">
                  <c:v>43458</c:v>
                </c:pt>
                <c:pt idx="1299">
                  <c:v>43459</c:v>
                </c:pt>
                <c:pt idx="1300">
                  <c:v>43460</c:v>
                </c:pt>
                <c:pt idx="1301">
                  <c:v>43461</c:v>
                </c:pt>
                <c:pt idx="1302">
                  <c:v>43462</c:v>
                </c:pt>
                <c:pt idx="1303">
                  <c:v>43465</c:v>
                </c:pt>
                <c:pt idx="1304">
                  <c:v>43466</c:v>
                </c:pt>
                <c:pt idx="1305">
                  <c:v>43467</c:v>
                </c:pt>
                <c:pt idx="1306">
                  <c:v>43468</c:v>
                </c:pt>
                <c:pt idx="1307">
                  <c:v>43469</c:v>
                </c:pt>
                <c:pt idx="1308">
                  <c:v>43472</c:v>
                </c:pt>
                <c:pt idx="1309">
                  <c:v>43473</c:v>
                </c:pt>
                <c:pt idx="1310">
                  <c:v>43474</c:v>
                </c:pt>
                <c:pt idx="1311">
                  <c:v>43475</c:v>
                </c:pt>
                <c:pt idx="1312">
                  <c:v>43476</c:v>
                </c:pt>
                <c:pt idx="1313">
                  <c:v>43479</c:v>
                </c:pt>
                <c:pt idx="1314">
                  <c:v>43480</c:v>
                </c:pt>
                <c:pt idx="1315">
                  <c:v>43481</c:v>
                </c:pt>
                <c:pt idx="1316">
                  <c:v>43482</c:v>
                </c:pt>
                <c:pt idx="1317">
                  <c:v>43483</c:v>
                </c:pt>
                <c:pt idx="1318">
                  <c:v>43486</c:v>
                </c:pt>
                <c:pt idx="1319">
                  <c:v>43487</c:v>
                </c:pt>
                <c:pt idx="1320">
                  <c:v>43488</c:v>
                </c:pt>
                <c:pt idx="1321">
                  <c:v>43489</c:v>
                </c:pt>
                <c:pt idx="1322">
                  <c:v>43490</c:v>
                </c:pt>
                <c:pt idx="1323">
                  <c:v>43493</c:v>
                </c:pt>
                <c:pt idx="1324">
                  <c:v>43494</c:v>
                </c:pt>
                <c:pt idx="1325">
                  <c:v>43495</c:v>
                </c:pt>
                <c:pt idx="1326">
                  <c:v>43496</c:v>
                </c:pt>
                <c:pt idx="1327">
                  <c:v>43497</c:v>
                </c:pt>
                <c:pt idx="1328">
                  <c:v>43500</c:v>
                </c:pt>
                <c:pt idx="1329">
                  <c:v>43501</c:v>
                </c:pt>
                <c:pt idx="1330">
                  <c:v>43502</c:v>
                </c:pt>
                <c:pt idx="1331">
                  <c:v>43503</c:v>
                </c:pt>
                <c:pt idx="1332">
                  <c:v>43504</c:v>
                </c:pt>
                <c:pt idx="1333">
                  <c:v>43507</c:v>
                </c:pt>
                <c:pt idx="1334">
                  <c:v>43508</c:v>
                </c:pt>
                <c:pt idx="1335">
                  <c:v>43509</c:v>
                </c:pt>
                <c:pt idx="1336">
                  <c:v>43510</c:v>
                </c:pt>
                <c:pt idx="1337">
                  <c:v>43511</c:v>
                </c:pt>
                <c:pt idx="1338">
                  <c:v>43514</c:v>
                </c:pt>
                <c:pt idx="1339">
                  <c:v>43515</c:v>
                </c:pt>
                <c:pt idx="1340">
                  <c:v>43516</c:v>
                </c:pt>
                <c:pt idx="1341">
                  <c:v>43517</c:v>
                </c:pt>
                <c:pt idx="1342">
                  <c:v>43518</c:v>
                </c:pt>
                <c:pt idx="1343">
                  <c:v>43521</c:v>
                </c:pt>
                <c:pt idx="1344">
                  <c:v>43522</c:v>
                </c:pt>
                <c:pt idx="1345">
                  <c:v>43523</c:v>
                </c:pt>
                <c:pt idx="1346">
                  <c:v>43524</c:v>
                </c:pt>
                <c:pt idx="1347">
                  <c:v>43525</c:v>
                </c:pt>
                <c:pt idx="1348">
                  <c:v>43528</c:v>
                </c:pt>
                <c:pt idx="1349">
                  <c:v>43529</c:v>
                </c:pt>
                <c:pt idx="1350">
                  <c:v>43530</c:v>
                </c:pt>
                <c:pt idx="1351">
                  <c:v>43531</c:v>
                </c:pt>
                <c:pt idx="1352">
                  <c:v>43532</c:v>
                </c:pt>
                <c:pt idx="1353">
                  <c:v>43535</c:v>
                </c:pt>
                <c:pt idx="1354">
                  <c:v>43536</c:v>
                </c:pt>
                <c:pt idx="1355">
                  <c:v>43537</c:v>
                </c:pt>
                <c:pt idx="1356">
                  <c:v>43538</c:v>
                </c:pt>
                <c:pt idx="1357">
                  <c:v>43539</c:v>
                </c:pt>
                <c:pt idx="1358">
                  <c:v>43542</c:v>
                </c:pt>
                <c:pt idx="1359">
                  <c:v>43543</c:v>
                </c:pt>
                <c:pt idx="1360">
                  <c:v>43544</c:v>
                </c:pt>
                <c:pt idx="1361">
                  <c:v>43545</c:v>
                </c:pt>
                <c:pt idx="1362">
                  <c:v>43546</c:v>
                </c:pt>
                <c:pt idx="1363">
                  <c:v>43549</c:v>
                </c:pt>
                <c:pt idx="1364">
                  <c:v>43550</c:v>
                </c:pt>
                <c:pt idx="1365">
                  <c:v>43551</c:v>
                </c:pt>
                <c:pt idx="1366">
                  <c:v>43552</c:v>
                </c:pt>
                <c:pt idx="1367">
                  <c:v>43553</c:v>
                </c:pt>
                <c:pt idx="1368">
                  <c:v>43556</c:v>
                </c:pt>
                <c:pt idx="1369">
                  <c:v>43557</c:v>
                </c:pt>
                <c:pt idx="1370">
                  <c:v>43558</c:v>
                </c:pt>
                <c:pt idx="1371">
                  <c:v>43559</c:v>
                </c:pt>
                <c:pt idx="1372">
                  <c:v>43560</c:v>
                </c:pt>
                <c:pt idx="1373">
                  <c:v>43563</c:v>
                </c:pt>
                <c:pt idx="1374">
                  <c:v>43564</c:v>
                </c:pt>
                <c:pt idx="1375">
                  <c:v>43565</c:v>
                </c:pt>
                <c:pt idx="1376">
                  <c:v>43566</c:v>
                </c:pt>
                <c:pt idx="1377">
                  <c:v>43567</c:v>
                </c:pt>
                <c:pt idx="1378">
                  <c:v>43570</c:v>
                </c:pt>
                <c:pt idx="1379">
                  <c:v>43571</c:v>
                </c:pt>
                <c:pt idx="1380">
                  <c:v>43572</c:v>
                </c:pt>
                <c:pt idx="1381">
                  <c:v>43573</c:v>
                </c:pt>
                <c:pt idx="1382">
                  <c:v>43574</c:v>
                </c:pt>
                <c:pt idx="1383">
                  <c:v>43577</c:v>
                </c:pt>
                <c:pt idx="1384">
                  <c:v>43578</c:v>
                </c:pt>
                <c:pt idx="1385">
                  <c:v>43579</c:v>
                </c:pt>
                <c:pt idx="1386">
                  <c:v>43580</c:v>
                </c:pt>
                <c:pt idx="1387">
                  <c:v>43581</c:v>
                </c:pt>
                <c:pt idx="1388">
                  <c:v>43584</c:v>
                </c:pt>
                <c:pt idx="1389">
                  <c:v>43585</c:v>
                </c:pt>
                <c:pt idx="1390">
                  <c:v>43586</c:v>
                </c:pt>
                <c:pt idx="1391">
                  <c:v>43587</c:v>
                </c:pt>
                <c:pt idx="1392">
                  <c:v>43588</c:v>
                </c:pt>
                <c:pt idx="1393">
                  <c:v>43591</c:v>
                </c:pt>
                <c:pt idx="1394">
                  <c:v>43592</c:v>
                </c:pt>
                <c:pt idx="1395">
                  <c:v>43593</c:v>
                </c:pt>
                <c:pt idx="1396">
                  <c:v>43594</c:v>
                </c:pt>
                <c:pt idx="1397">
                  <c:v>43595</c:v>
                </c:pt>
                <c:pt idx="1398">
                  <c:v>43598</c:v>
                </c:pt>
                <c:pt idx="1399">
                  <c:v>43599</c:v>
                </c:pt>
                <c:pt idx="1400">
                  <c:v>43600</c:v>
                </c:pt>
                <c:pt idx="1401">
                  <c:v>43601</c:v>
                </c:pt>
                <c:pt idx="1402">
                  <c:v>43602</c:v>
                </c:pt>
                <c:pt idx="1403">
                  <c:v>43605</c:v>
                </c:pt>
                <c:pt idx="1404">
                  <c:v>43606</c:v>
                </c:pt>
                <c:pt idx="1405">
                  <c:v>43607</c:v>
                </c:pt>
                <c:pt idx="1406">
                  <c:v>43608</c:v>
                </c:pt>
                <c:pt idx="1407">
                  <c:v>43609</c:v>
                </c:pt>
                <c:pt idx="1408">
                  <c:v>43612</c:v>
                </c:pt>
                <c:pt idx="1409">
                  <c:v>43613</c:v>
                </c:pt>
                <c:pt idx="1410">
                  <c:v>43614</c:v>
                </c:pt>
                <c:pt idx="1411">
                  <c:v>43615</c:v>
                </c:pt>
                <c:pt idx="1412">
                  <c:v>43616</c:v>
                </c:pt>
                <c:pt idx="1413">
                  <c:v>43619</c:v>
                </c:pt>
                <c:pt idx="1414">
                  <c:v>43620</c:v>
                </c:pt>
                <c:pt idx="1415">
                  <c:v>43621</c:v>
                </c:pt>
                <c:pt idx="1416">
                  <c:v>43622</c:v>
                </c:pt>
                <c:pt idx="1417">
                  <c:v>43623</c:v>
                </c:pt>
                <c:pt idx="1418">
                  <c:v>43626</c:v>
                </c:pt>
                <c:pt idx="1419">
                  <c:v>43627</c:v>
                </c:pt>
                <c:pt idx="1420">
                  <c:v>43628</c:v>
                </c:pt>
                <c:pt idx="1421">
                  <c:v>43629</c:v>
                </c:pt>
                <c:pt idx="1422">
                  <c:v>43630</c:v>
                </c:pt>
                <c:pt idx="1423">
                  <c:v>43633</c:v>
                </c:pt>
                <c:pt idx="1424">
                  <c:v>43634</c:v>
                </c:pt>
                <c:pt idx="1425">
                  <c:v>43635</c:v>
                </c:pt>
                <c:pt idx="1426">
                  <c:v>43636</c:v>
                </c:pt>
                <c:pt idx="1427">
                  <c:v>43637</c:v>
                </c:pt>
                <c:pt idx="1428">
                  <c:v>43640</c:v>
                </c:pt>
                <c:pt idx="1429">
                  <c:v>43641</c:v>
                </c:pt>
                <c:pt idx="1430">
                  <c:v>43642</c:v>
                </c:pt>
                <c:pt idx="1431">
                  <c:v>43643</c:v>
                </c:pt>
                <c:pt idx="1432">
                  <c:v>43644</c:v>
                </c:pt>
                <c:pt idx="1433">
                  <c:v>43647</c:v>
                </c:pt>
                <c:pt idx="1434">
                  <c:v>43648</c:v>
                </c:pt>
                <c:pt idx="1435">
                  <c:v>43649</c:v>
                </c:pt>
                <c:pt idx="1436">
                  <c:v>43650</c:v>
                </c:pt>
                <c:pt idx="1437">
                  <c:v>43651</c:v>
                </c:pt>
                <c:pt idx="1438">
                  <c:v>43654</c:v>
                </c:pt>
                <c:pt idx="1439">
                  <c:v>43655</c:v>
                </c:pt>
                <c:pt idx="1440">
                  <c:v>43656</c:v>
                </c:pt>
                <c:pt idx="1441">
                  <c:v>43657</c:v>
                </c:pt>
                <c:pt idx="1442">
                  <c:v>43658</c:v>
                </c:pt>
                <c:pt idx="1443">
                  <c:v>43661</c:v>
                </c:pt>
                <c:pt idx="1444">
                  <c:v>43662</c:v>
                </c:pt>
                <c:pt idx="1445">
                  <c:v>43663</c:v>
                </c:pt>
                <c:pt idx="1446">
                  <c:v>43664</c:v>
                </c:pt>
                <c:pt idx="1447">
                  <c:v>43665</c:v>
                </c:pt>
                <c:pt idx="1448">
                  <c:v>43668</c:v>
                </c:pt>
                <c:pt idx="1449">
                  <c:v>43669</c:v>
                </c:pt>
                <c:pt idx="1450">
                  <c:v>43670</c:v>
                </c:pt>
                <c:pt idx="1451">
                  <c:v>43671</c:v>
                </c:pt>
                <c:pt idx="1452">
                  <c:v>43672</c:v>
                </c:pt>
                <c:pt idx="1453">
                  <c:v>43675</c:v>
                </c:pt>
                <c:pt idx="1454">
                  <c:v>43676</c:v>
                </c:pt>
                <c:pt idx="1455">
                  <c:v>43677</c:v>
                </c:pt>
                <c:pt idx="1456">
                  <c:v>43678</c:v>
                </c:pt>
                <c:pt idx="1457">
                  <c:v>43679</c:v>
                </c:pt>
                <c:pt idx="1458">
                  <c:v>43682</c:v>
                </c:pt>
                <c:pt idx="1459">
                  <c:v>43683</c:v>
                </c:pt>
                <c:pt idx="1460">
                  <c:v>43684</c:v>
                </c:pt>
                <c:pt idx="1461">
                  <c:v>43685</c:v>
                </c:pt>
                <c:pt idx="1462">
                  <c:v>43686</c:v>
                </c:pt>
                <c:pt idx="1463">
                  <c:v>43689</c:v>
                </c:pt>
                <c:pt idx="1464">
                  <c:v>43690</c:v>
                </c:pt>
                <c:pt idx="1465">
                  <c:v>43691</c:v>
                </c:pt>
                <c:pt idx="1466">
                  <c:v>43692</c:v>
                </c:pt>
                <c:pt idx="1467">
                  <c:v>43693</c:v>
                </c:pt>
                <c:pt idx="1468">
                  <c:v>43696</c:v>
                </c:pt>
                <c:pt idx="1469">
                  <c:v>43697</c:v>
                </c:pt>
                <c:pt idx="1470">
                  <c:v>43698</c:v>
                </c:pt>
                <c:pt idx="1471">
                  <c:v>43699</c:v>
                </c:pt>
                <c:pt idx="1472">
                  <c:v>43700</c:v>
                </c:pt>
                <c:pt idx="1473">
                  <c:v>43703</c:v>
                </c:pt>
                <c:pt idx="1474">
                  <c:v>43704</c:v>
                </c:pt>
                <c:pt idx="1475">
                  <c:v>43705</c:v>
                </c:pt>
                <c:pt idx="1476">
                  <c:v>43706</c:v>
                </c:pt>
                <c:pt idx="1477">
                  <c:v>43707</c:v>
                </c:pt>
                <c:pt idx="1478">
                  <c:v>43710</c:v>
                </c:pt>
                <c:pt idx="1479">
                  <c:v>43711</c:v>
                </c:pt>
                <c:pt idx="1480">
                  <c:v>43712</c:v>
                </c:pt>
                <c:pt idx="1481">
                  <c:v>43713</c:v>
                </c:pt>
                <c:pt idx="1482">
                  <c:v>43714</c:v>
                </c:pt>
                <c:pt idx="1483">
                  <c:v>43717</c:v>
                </c:pt>
                <c:pt idx="1484">
                  <c:v>43718</c:v>
                </c:pt>
                <c:pt idx="1485">
                  <c:v>43719</c:v>
                </c:pt>
                <c:pt idx="1486">
                  <c:v>43720</c:v>
                </c:pt>
                <c:pt idx="1487">
                  <c:v>43721</c:v>
                </c:pt>
                <c:pt idx="1488">
                  <c:v>43724</c:v>
                </c:pt>
                <c:pt idx="1489">
                  <c:v>43725</c:v>
                </c:pt>
                <c:pt idx="1490">
                  <c:v>43726</c:v>
                </c:pt>
                <c:pt idx="1491">
                  <c:v>43727</c:v>
                </c:pt>
                <c:pt idx="1492">
                  <c:v>43728</c:v>
                </c:pt>
                <c:pt idx="1493">
                  <c:v>43731</c:v>
                </c:pt>
                <c:pt idx="1494">
                  <c:v>43732</c:v>
                </c:pt>
                <c:pt idx="1495">
                  <c:v>43733</c:v>
                </c:pt>
                <c:pt idx="1496">
                  <c:v>43734</c:v>
                </c:pt>
                <c:pt idx="1497">
                  <c:v>43735</c:v>
                </c:pt>
                <c:pt idx="1498">
                  <c:v>43738</c:v>
                </c:pt>
                <c:pt idx="1499">
                  <c:v>43739</c:v>
                </c:pt>
                <c:pt idx="1500">
                  <c:v>43740</c:v>
                </c:pt>
                <c:pt idx="1501">
                  <c:v>43741</c:v>
                </c:pt>
                <c:pt idx="1502">
                  <c:v>43742</c:v>
                </c:pt>
                <c:pt idx="1503">
                  <c:v>43745</c:v>
                </c:pt>
                <c:pt idx="1504">
                  <c:v>43746</c:v>
                </c:pt>
                <c:pt idx="1505">
                  <c:v>43747</c:v>
                </c:pt>
                <c:pt idx="1506">
                  <c:v>43748</c:v>
                </c:pt>
                <c:pt idx="1507">
                  <c:v>43749</c:v>
                </c:pt>
                <c:pt idx="1508">
                  <c:v>43752</c:v>
                </c:pt>
                <c:pt idx="1509">
                  <c:v>43753</c:v>
                </c:pt>
                <c:pt idx="1510">
                  <c:v>43754</c:v>
                </c:pt>
                <c:pt idx="1511">
                  <c:v>43755</c:v>
                </c:pt>
                <c:pt idx="1512">
                  <c:v>43756</c:v>
                </c:pt>
                <c:pt idx="1513">
                  <c:v>43759</c:v>
                </c:pt>
                <c:pt idx="1514">
                  <c:v>43760</c:v>
                </c:pt>
                <c:pt idx="1515">
                  <c:v>43761</c:v>
                </c:pt>
                <c:pt idx="1516">
                  <c:v>43762</c:v>
                </c:pt>
                <c:pt idx="1517">
                  <c:v>43763</c:v>
                </c:pt>
                <c:pt idx="1518">
                  <c:v>43766</c:v>
                </c:pt>
                <c:pt idx="1519">
                  <c:v>43767</c:v>
                </c:pt>
                <c:pt idx="1520">
                  <c:v>43768</c:v>
                </c:pt>
                <c:pt idx="1521">
                  <c:v>43769</c:v>
                </c:pt>
                <c:pt idx="1522">
                  <c:v>43770</c:v>
                </c:pt>
                <c:pt idx="1523">
                  <c:v>43773</c:v>
                </c:pt>
                <c:pt idx="1524">
                  <c:v>43774</c:v>
                </c:pt>
                <c:pt idx="1525">
                  <c:v>43775</c:v>
                </c:pt>
                <c:pt idx="1526">
                  <c:v>43776</c:v>
                </c:pt>
                <c:pt idx="1527">
                  <c:v>43777</c:v>
                </c:pt>
                <c:pt idx="1528">
                  <c:v>43780</c:v>
                </c:pt>
                <c:pt idx="1529">
                  <c:v>43781</c:v>
                </c:pt>
                <c:pt idx="1530">
                  <c:v>43782</c:v>
                </c:pt>
                <c:pt idx="1531">
                  <c:v>43783</c:v>
                </c:pt>
                <c:pt idx="1532">
                  <c:v>43784</c:v>
                </c:pt>
                <c:pt idx="1533">
                  <c:v>43787</c:v>
                </c:pt>
                <c:pt idx="1534">
                  <c:v>43788</c:v>
                </c:pt>
                <c:pt idx="1535">
                  <c:v>43789</c:v>
                </c:pt>
                <c:pt idx="1536">
                  <c:v>43790</c:v>
                </c:pt>
                <c:pt idx="1537">
                  <c:v>43791</c:v>
                </c:pt>
                <c:pt idx="1538">
                  <c:v>43794</c:v>
                </c:pt>
                <c:pt idx="1539">
                  <c:v>43795</c:v>
                </c:pt>
                <c:pt idx="1540">
                  <c:v>43796</c:v>
                </c:pt>
                <c:pt idx="1541">
                  <c:v>43797</c:v>
                </c:pt>
                <c:pt idx="1542">
                  <c:v>43798</c:v>
                </c:pt>
                <c:pt idx="1543">
                  <c:v>43801</c:v>
                </c:pt>
                <c:pt idx="1544">
                  <c:v>43802</c:v>
                </c:pt>
                <c:pt idx="1545">
                  <c:v>43803</c:v>
                </c:pt>
                <c:pt idx="1546">
                  <c:v>43804</c:v>
                </c:pt>
                <c:pt idx="1547">
                  <c:v>43805</c:v>
                </c:pt>
                <c:pt idx="1548">
                  <c:v>43808</c:v>
                </c:pt>
                <c:pt idx="1549">
                  <c:v>43809</c:v>
                </c:pt>
                <c:pt idx="1550">
                  <c:v>43810</c:v>
                </c:pt>
                <c:pt idx="1551">
                  <c:v>43811</c:v>
                </c:pt>
                <c:pt idx="1552">
                  <c:v>43812</c:v>
                </c:pt>
                <c:pt idx="1553">
                  <c:v>43815</c:v>
                </c:pt>
                <c:pt idx="1554">
                  <c:v>43816</c:v>
                </c:pt>
                <c:pt idx="1555">
                  <c:v>43817</c:v>
                </c:pt>
                <c:pt idx="1556">
                  <c:v>43818</c:v>
                </c:pt>
                <c:pt idx="1557">
                  <c:v>43819</c:v>
                </c:pt>
                <c:pt idx="1558">
                  <c:v>43822</c:v>
                </c:pt>
                <c:pt idx="1559">
                  <c:v>43823</c:v>
                </c:pt>
                <c:pt idx="1560">
                  <c:v>43824</c:v>
                </c:pt>
                <c:pt idx="1561">
                  <c:v>43825</c:v>
                </c:pt>
                <c:pt idx="1562">
                  <c:v>43826</c:v>
                </c:pt>
                <c:pt idx="1563">
                  <c:v>43829</c:v>
                </c:pt>
                <c:pt idx="1564">
                  <c:v>43830</c:v>
                </c:pt>
                <c:pt idx="1565">
                  <c:v>43831</c:v>
                </c:pt>
                <c:pt idx="1566">
                  <c:v>43832</c:v>
                </c:pt>
                <c:pt idx="1567">
                  <c:v>43833</c:v>
                </c:pt>
                <c:pt idx="1568">
                  <c:v>43836</c:v>
                </c:pt>
                <c:pt idx="1569">
                  <c:v>43837</c:v>
                </c:pt>
                <c:pt idx="1570">
                  <c:v>43838</c:v>
                </c:pt>
                <c:pt idx="1571">
                  <c:v>43839</c:v>
                </c:pt>
                <c:pt idx="1572">
                  <c:v>43840</c:v>
                </c:pt>
                <c:pt idx="1573">
                  <c:v>43843</c:v>
                </c:pt>
                <c:pt idx="1574">
                  <c:v>43844</c:v>
                </c:pt>
                <c:pt idx="1575">
                  <c:v>43845</c:v>
                </c:pt>
                <c:pt idx="1576">
                  <c:v>43846</c:v>
                </c:pt>
                <c:pt idx="1577">
                  <c:v>43847</c:v>
                </c:pt>
                <c:pt idx="1578">
                  <c:v>43850</c:v>
                </c:pt>
                <c:pt idx="1579">
                  <c:v>43851</c:v>
                </c:pt>
                <c:pt idx="1580">
                  <c:v>43852</c:v>
                </c:pt>
                <c:pt idx="1581">
                  <c:v>43853</c:v>
                </c:pt>
                <c:pt idx="1582">
                  <c:v>43854</c:v>
                </c:pt>
                <c:pt idx="1583">
                  <c:v>43857</c:v>
                </c:pt>
                <c:pt idx="1584">
                  <c:v>43858</c:v>
                </c:pt>
                <c:pt idx="1585">
                  <c:v>43859</c:v>
                </c:pt>
                <c:pt idx="1586">
                  <c:v>43860</c:v>
                </c:pt>
                <c:pt idx="1587">
                  <c:v>43861</c:v>
                </c:pt>
                <c:pt idx="1588">
                  <c:v>43864</c:v>
                </c:pt>
                <c:pt idx="1589">
                  <c:v>43865</c:v>
                </c:pt>
                <c:pt idx="1590">
                  <c:v>43866</c:v>
                </c:pt>
                <c:pt idx="1591">
                  <c:v>43867</c:v>
                </c:pt>
                <c:pt idx="1592">
                  <c:v>43868</c:v>
                </c:pt>
                <c:pt idx="1593">
                  <c:v>43871</c:v>
                </c:pt>
                <c:pt idx="1594">
                  <c:v>43872</c:v>
                </c:pt>
                <c:pt idx="1595">
                  <c:v>43873</c:v>
                </c:pt>
                <c:pt idx="1596">
                  <c:v>43874</c:v>
                </c:pt>
                <c:pt idx="1597">
                  <c:v>43875</c:v>
                </c:pt>
                <c:pt idx="1598">
                  <c:v>43878</c:v>
                </c:pt>
                <c:pt idx="1599">
                  <c:v>43879</c:v>
                </c:pt>
                <c:pt idx="1600">
                  <c:v>43880</c:v>
                </c:pt>
                <c:pt idx="1601">
                  <c:v>43881</c:v>
                </c:pt>
                <c:pt idx="1602">
                  <c:v>43882</c:v>
                </c:pt>
                <c:pt idx="1603">
                  <c:v>43885</c:v>
                </c:pt>
                <c:pt idx="1604">
                  <c:v>43886</c:v>
                </c:pt>
                <c:pt idx="1605">
                  <c:v>43887</c:v>
                </c:pt>
                <c:pt idx="1606">
                  <c:v>43888</c:v>
                </c:pt>
                <c:pt idx="1607">
                  <c:v>43889</c:v>
                </c:pt>
                <c:pt idx="1608">
                  <c:v>43892</c:v>
                </c:pt>
                <c:pt idx="1609">
                  <c:v>43893</c:v>
                </c:pt>
                <c:pt idx="1610">
                  <c:v>43894</c:v>
                </c:pt>
                <c:pt idx="1611">
                  <c:v>43895</c:v>
                </c:pt>
                <c:pt idx="1612">
                  <c:v>43896</c:v>
                </c:pt>
                <c:pt idx="1613">
                  <c:v>43899</c:v>
                </c:pt>
                <c:pt idx="1614">
                  <c:v>43900</c:v>
                </c:pt>
                <c:pt idx="1615">
                  <c:v>43901</c:v>
                </c:pt>
                <c:pt idx="1616">
                  <c:v>43902</c:v>
                </c:pt>
                <c:pt idx="1617">
                  <c:v>43903</c:v>
                </c:pt>
                <c:pt idx="1618">
                  <c:v>43906</c:v>
                </c:pt>
                <c:pt idx="1619">
                  <c:v>43907</c:v>
                </c:pt>
                <c:pt idx="1620">
                  <c:v>43908</c:v>
                </c:pt>
                <c:pt idx="1621">
                  <c:v>43909</c:v>
                </c:pt>
                <c:pt idx="1622">
                  <c:v>43910</c:v>
                </c:pt>
                <c:pt idx="1623">
                  <c:v>43913</c:v>
                </c:pt>
                <c:pt idx="1624">
                  <c:v>43914</c:v>
                </c:pt>
                <c:pt idx="1625">
                  <c:v>43915</c:v>
                </c:pt>
                <c:pt idx="1626">
                  <c:v>43916</c:v>
                </c:pt>
                <c:pt idx="1627">
                  <c:v>43917</c:v>
                </c:pt>
                <c:pt idx="1628">
                  <c:v>43920</c:v>
                </c:pt>
                <c:pt idx="1629">
                  <c:v>43921</c:v>
                </c:pt>
                <c:pt idx="1630">
                  <c:v>43922</c:v>
                </c:pt>
                <c:pt idx="1631">
                  <c:v>43923</c:v>
                </c:pt>
                <c:pt idx="1632">
                  <c:v>43924</c:v>
                </c:pt>
                <c:pt idx="1633">
                  <c:v>43927</c:v>
                </c:pt>
                <c:pt idx="1634">
                  <c:v>43928</c:v>
                </c:pt>
                <c:pt idx="1635">
                  <c:v>43929</c:v>
                </c:pt>
                <c:pt idx="1636">
                  <c:v>43930</c:v>
                </c:pt>
                <c:pt idx="1637">
                  <c:v>43931</c:v>
                </c:pt>
                <c:pt idx="1638">
                  <c:v>43934</c:v>
                </c:pt>
                <c:pt idx="1639">
                  <c:v>43935</c:v>
                </c:pt>
                <c:pt idx="1640">
                  <c:v>43936</c:v>
                </c:pt>
                <c:pt idx="1641">
                  <c:v>43937</c:v>
                </c:pt>
                <c:pt idx="1642">
                  <c:v>43938</c:v>
                </c:pt>
                <c:pt idx="1643">
                  <c:v>43941</c:v>
                </c:pt>
                <c:pt idx="1644">
                  <c:v>43942</c:v>
                </c:pt>
                <c:pt idx="1645">
                  <c:v>43943</c:v>
                </c:pt>
                <c:pt idx="1646">
                  <c:v>43944</c:v>
                </c:pt>
                <c:pt idx="1647">
                  <c:v>43945</c:v>
                </c:pt>
                <c:pt idx="1648">
                  <c:v>43948</c:v>
                </c:pt>
                <c:pt idx="1649">
                  <c:v>43949</c:v>
                </c:pt>
                <c:pt idx="1650">
                  <c:v>43950</c:v>
                </c:pt>
                <c:pt idx="1651">
                  <c:v>43951</c:v>
                </c:pt>
                <c:pt idx="1652">
                  <c:v>43952</c:v>
                </c:pt>
                <c:pt idx="1653">
                  <c:v>43955</c:v>
                </c:pt>
                <c:pt idx="1654">
                  <c:v>43956</c:v>
                </c:pt>
                <c:pt idx="1655">
                  <c:v>43957</c:v>
                </c:pt>
                <c:pt idx="1656">
                  <c:v>43958</c:v>
                </c:pt>
                <c:pt idx="1657">
                  <c:v>43959</c:v>
                </c:pt>
                <c:pt idx="1658">
                  <c:v>43962</c:v>
                </c:pt>
                <c:pt idx="1659">
                  <c:v>43963</c:v>
                </c:pt>
                <c:pt idx="1660">
                  <c:v>43964</c:v>
                </c:pt>
                <c:pt idx="1661">
                  <c:v>43965</c:v>
                </c:pt>
                <c:pt idx="1662">
                  <c:v>43966</c:v>
                </c:pt>
                <c:pt idx="1663">
                  <c:v>43969</c:v>
                </c:pt>
                <c:pt idx="1664">
                  <c:v>43970</c:v>
                </c:pt>
                <c:pt idx="1665">
                  <c:v>43971</c:v>
                </c:pt>
                <c:pt idx="1666">
                  <c:v>43972</c:v>
                </c:pt>
                <c:pt idx="1667">
                  <c:v>43973</c:v>
                </c:pt>
                <c:pt idx="1668">
                  <c:v>43976</c:v>
                </c:pt>
                <c:pt idx="1669">
                  <c:v>43977</c:v>
                </c:pt>
                <c:pt idx="1670">
                  <c:v>43978</c:v>
                </c:pt>
                <c:pt idx="1671">
                  <c:v>43979</c:v>
                </c:pt>
                <c:pt idx="1672">
                  <c:v>43980</c:v>
                </c:pt>
                <c:pt idx="1673">
                  <c:v>43983</c:v>
                </c:pt>
                <c:pt idx="1674">
                  <c:v>43984</c:v>
                </c:pt>
                <c:pt idx="1675">
                  <c:v>43985</c:v>
                </c:pt>
                <c:pt idx="1676">
                  <c:v>43986</c:v>
                </c:pt>
                <c:pt idx="1677">
                  <c:v>43987</c:v>
                </c:pt>
                <c:pt idx="1678">
                  <c:v>43990</c:v>
                </c:pt>
                <c:pt idx="1679">
                  <c:v>43991</c:v>
                </c:pt>
                <c:pt idx="1680">
                  <c:v>43992</c:v>
                </c:pt>
                <c:pt idx="1681">
                  <c:v>43993</c:v>
                </c:pt>
                <c:pt idx="1682">
                  <c:v>43994</c:v>
                </c:pt>
                <c:pt idx="1683">
                  <c:v>43997</c:v>
                </c:pt>
                <c:pt idx="1684">
                  <c:v>43998</c:v>
                </c:pt>
                <c:pt idx="1685">
                  <c:v>43999</c:v>
                </c:pt>
                <c:pt idx="1686">
                  <c:v>44000</c:v>
                </c:pt>
                <c:pt idx="1687">
                  <c:v>44001</c:v>
                </c:pt>
                <c:pt idx="1688">
                  <c:v>44004</c:v>
                </c:pt>
                <c:pt idx="1689">
                  <c:v>44005</c:v>
                </c:pt>
                <c:pt idx="1690">
                  <c:v>44006</c:v>
                </c:pt>
                <c:pt idx="1691">
                  <c:v>44007</c:v>
                </c:pt>
                <c:pt idx="1692">
                  <c:v>44008</c:v>
                </c:pt>
                <c:pt idx="1693">
                  <c:v>44011</c:v>
                </c:pt>
                <c:pt idx="1694">
                  <c:v>44012</c:v>
                </c:pt>
                <c:pt idx="1695">
                  <c:v>44013</c:v>
                </c:pt>
                <c:pt idx="1696">
                  <c:v>44014</c:v>
                </c:pt>
                <c:pt idx="1697">
                  <c:v>44015</c:v>
                </c:pt>
                <c:pt idx="1698">
                  <c:v>44018</c:v>
                </c:pt>
                <c:pt idx="1699">
                  <c:v>44019</c:v>
                </c:pt>
                <c:pt idx="1700">
                  <c:v>44020</c:v>
                </c:pt>
                <c:pt idx="1701">
                  <c:v>44021</c:v>
                </c:pt>
                <c:pt idx="1702">
                  <c:v>44022</c:v>
                </c:pt>
                <c:pt idx="1703">
                  <c:v>44025</c:v>
                </c:pt>
                <c:pt idx="1704">
                  <c:v>44026</c:v>
                </c:pt>
                <c:pt idx="1705">
                  <c:v>44027</c:v>
                </c:pt>
                <c:pt idx="1706">
                  <c:v>44028</c:v>
                </c:pt>
                <c:pt idx="1707">
                  <c:v>44029</c:v>
                </c:pt>
                <c:pt idx="1708">
                  <c:v>44032</c:v>
                </c:pt>
                <c:pt idx="1709">
                  <c:v>44033</c:v>
                </c:pt>
                <c:pt idx="1710">
                  <c:v>44034</c:v>
                </c:pt>
                <c:pt idx="1711">
                  <c:v>44035</c:v>
                </c:pt>
                <c:pt idx="1712">
                  <c:v>44036</c:v>
                </c:pt>
                <c:pt idx="1713">
                  <c:v>44039</c:v>
                </c:pt>
                <c:pt idx="1714">
                  <c:v>44040</c:v>
                </c:pt>
                <c:pt idx="1715">
                  <c:v>44041</c:v>
                </c:pt>
                <c:pt idx="1716">
                  <c:v>44042</c:v>
                </c:pt>
                <c:pt idx="1717">
                  <c:v>44043</c:v>
                </c:pt>
                <c:pt idx="1718">
                  <c:v>44046</c:v>
                </c:pt>
                <c:pt idx="1719">
                  <c:v>44047</c:v>
                </c:pt>
                <c:pt idx="1720">
                  <c:v>44048</c:v>
                </c:pt>
                <c:pt idx="1721">
                  <c:v>44049</c:v>
                </c:pt>
                <c:pt idx="1722">
                  <c:v>44050</c:v>
                </c:pt>
                <c:pt idx="1723">
                  <c:v>44053</c:v>
                </c:pt>
                <c:pt idx="1724">
                  <c:v>44054</c:v>
                </c:pt>
                <c:pt idx="1725">
                  <c:v>44055</c:v>
                </c:pt>
                <c:pt idx="1726">
                  <c:v>44056</c:v>
                </c:pt>
                <c:pt idx="1727">
                  <c:v>44057</c:v>
                </c:pt>
                <c:pt idx="1728">
                  <c:v>44060</c:v>
                </c:pt>
                <c:pt idx="1729">
                  <c:v>44061</c:v>
                </c:pt>
                <c:pt idx="1730">
                  <c:v>44062</c:v>
                </c:pt>
                <c:pt idx="1731">
                  <c:v>44063</c:v>
                </c:pt>
                <c:pt idx="1732">
                  <c:v>44064</c:v>
                </c:pt>
                <c:pt idx="1733">
                  <c:v>44067</c:v>
                </c:pt>
                <c:pt idx="1734">
                  <c:v>44068</c:v>
                </c:pt>
                <c:pt idx="1735">
                  <c:v>44069</c:v>
                </c:pt>
                <c:pt idx="1736">
                  <c:v>44070</c:v>
                </c:pt>
                <c:pt idx="1737">
                  <c:v>44071</c:v>
                </c:pt>
                <c:pt idx="1738">
                  <c:v>44074</c:v>
                </c:pt>
                <c:pt idx="1739">
                  <c:v>44075</c:v>
                </c:pt>
                <c:pt idx="1740">
                  <c:v>44076</c:v>
                </c:pt>
                <c:pt idx="1741">
                  <c:v>44077</c:v>
                </c:pt>
                <c:pt idx="1742">
                  <c:v>44078</c:v>
                </c:pt>
                <c:pt idx="1743">
                  <c:v>44081</c:v>
                </c:pt>
                <c:pt idx="1744">
                  <c:v>44082</c:v>
                </c:pt>
                <c:pt idx="1745">
                  <c:v>44083</c:v>
                </c:pt>
                <c:pt idx="1746">
                  <c:v>44084</c:v>
                </c:pt>
                <c:pt idx="1747">
                  <c:v>44085</c:v>
                </c:pt>
                <c:pt idx="1748">
                  <c:v>44088</c:v>
                </c:pt>
                <c:pt idx="1749">
                  <c:v>44089</c:v>
                </c:pt>
                <c:pt idx="1750">
                  <c:v>44090</c:v>
                </c:pt>
                <c:pt idx="1751">
                  <c:v>44091</c:v>
                </c:pt>
                <c:pt idx="1752">
                  <c:v>44092</c:v>
                </c:pt>
                <c:pt idx="1753">
                  <c:v>44095</c:v>
                </c:pt>
                <c:pt idx="1754">
                  <c:v>44096</c:v>
                </c:pt>
                <c:pt idx="1755">
                  <c:v>44097</c:v>
                </c:pt>
                <c:pt idx="1756">
                  <c:v>44098</c:v>
                </c:pt>
                <c:pt idx="1757">
                  <c:v>44099</c:v>
                </c:pt>
                <c:pt idx="1758">
                  <c:v>44102</c:v>
                </c:pt>
                <c:pt idx="1759">
                  <c:v>44103</c:v>
                </c:pt>
                <c:pt idx="1760">
                  <c:v>44104</c:v>
                </c:pt>
                <c:pt idx="1761">
                  <c:v>44105</c:v>
                </c:pt>
                <c:pt idx="1762">
                  <c:v>44106</c:v>
                </c:pt>
                <c:pt idx="1763">
                  <c:v>44109</c:v>
                </c:pt>
                <c:pt idx="1764">
                  <c:v>44110</c:v>
                </c:pt>
                <c:pt idx="1765">
                  <c:v>44111</c:v>
                </c:pt>
                <c:pt idx="1766">
                  <c:v>44112</c:v>
                </c:pt>
                <c:pt idx="1767">
                  <c:v>44113</c:v>
                </c:pt>
                <c:pt idx="1768">
                  <c:v>44116</c:v>
                </c:pt>
                <c:pt idx="1769">
                  <c:v>44117</c:v>
                </c:pt>
                <c:pt idx="1770">
                  <c:v>44118</c:v>
                </c:pt>
                <c:pt idx="1771">
                  <c:v>44119</c:v>
                </c:pt>
                <c:pt idx="1772">
                  <c:v>44120</c:v>
                </c:pt>
                <c:pt idx="1773">
                  <c:v>44123</c:v>
                </c:pt>
                <c:pt idx="1774">
                  <c:v>44124</c:v>
                </c:pt>
                <c:pt idx="1775">
                  <c:v>44125</c:v>
                </c:pt>
                <c:pt idx="1776">
                  <c:v>44126</c:v>
                </c:pt>
                <c:pt idx="1777">
                  <c:v>44127</c:v>
                </c:pt>
                <c:pt idx="1778">
                  <c:v>44130</c:v>
                </c:pt>
                <c:pt idx="1779">
                  <c:v>44131</c:v>
                </c:pt>
                <c:pt idx="1780">
                  <c:v>44132</c:v>
                </c:pt>
                <c:pt idx="1781">
                  <c:v>44133</c:v>
                </c:pt>
                <c:pt idx="1782">
                  <c:v>44134</c:v>
                </c:pt>
                <c:pt idx="1783">
                  <c:v>44137</c:v>
                </c:pt>
                <c:pt idx="1784">
                  <c:v>44138</c:v>
                </c:pt>
                <c:pt idx="1785">
                  <c:v>44139</c:v>
                </c:pt>
                <c:pt idx="1786">
                  <c:v>44140</c:v>
                </c:pt>
                <c:pt idx="1787">
                  <c:v>44141</c:v>
                </c:pt>
                <c:pt idx="1788">
                  <c:v>44144</c:v>
                </c:pt>
                <c:pt idx="1789">
                  <c:v>44145</c:v>
                </c:pt>
                <c:pt idx="1790">
                  <c:v>44146</c:v>
                </c:pt>
                <c:pt idx="1791">
                  <c:v>44147</c:v>
                </c:pt>
                <c:pt idx="1792">
                  <c:v>44148</c:v>
                </c:pt>
                <c:pt idx="1793">
                  <c:v>44151</c:v>
                </c:pt>
                <c:pt idx="1794">
                  <c:v>44152</c:v>
                </c:pt>
                <c:pt idx="1795">
                  <c:v>44153</c:v>
                </c:pt>
                <c:pt idx="1796">
                  <c:v>44154</c:v>
                </c:pt>
                <c:pt idx="1797">
                  <c:v>44155</c:v>
                </c:pt>
                <c:pt idx="1798">
                  <c:v>44158</c:v>
                </c:pt>
                <c:pt idx="1799">
                  <c:v>44159</c:v>
                </c:pt>
                <c:pt idx="1800">
                  <c:v>44160</c:v>
                </c:pt>
                <c:pt idx="1801">
                  <c:v>44161</c:v>
                </c:pt>
                <c:pt idx="1802">
                  <c:v>44162</c:v>
                </c:pt>
                <c:pt idx="1803">
                  <c:v>44165</c:v>
                </c:pt>
                <c:pt idx="1804">
                  <c:v>44166</c:v>
                </c:pt>
                <c:pt idx="1805">
                  <c:v>44167</c:v>
                </c:pt>
                <c:pt idx="1806">
                  <c:v>44168</c:v>
                </c:pt>
                <c:pt idx="1807">
                  <c:v>44169</c:v>
                </c:pt>
                <c:pt idx="1808">
                  <c:v>44172</c:v>
                </c:pt>
                <c:pt idx="1809">
                  <c:v>44173</c:v>
                </c:pt>
                <c:pt idx="1810">
                  <c:v>44174</c:v>
                </c:pt>
                <c:pt idx="1811">
                  <c:v>44175</c:v>
                </c:pt>
                <c:pt idx="1812">
                  <c:v>44176</c:v>
                </c:pt>
                <c:pt idx="1813">
                  <c:v>44179</c:v>
                </c:pt>
                <c:pt idx="1814">
                  <c:v>44180</c:v>
                </c:pt>
                <c:pt idx="1815">
                  <c:v>44181</c:v>
                </c:pt>
                <c:pt idx="1816">
                  <c:v>44182</c:v>
                </c:pt>
                <c:pt idx="1817">
                  <c:v>44183</c:v>
                </c:pt>
                <c:pt idx="1818">
                  <c:v>44186</c:v>
                </c:pt>
                <c:pt idx="1819">
                  <c:v>44187</c:v>
                </c:pt>
                <c:pt idx="1820">
                  <c:v>44188</c:v>
                </c:pt>
                <c:pt idx="1821">
                  <c:v>44189</c:v>
                </c:pt>
                <c:pt idx="1822">
                  <c:v>44190</c:v>
                </c:pt>
                <c:pt idx="1823">
                  <c:v>44193</c:v>
                </c:pt>
                <c:pt idx="1824">
                  <c:v>44194</c:v>
                </c:pt>
                <c:pt idx="1825">
                  <c:v>44195</c:v>
                </c:pt>
                <c:pt idx="1826">
                  <c:v>44196</c:v>
                </c:pt>
                <c:pt idx="1827">
                  <c:v>44197</c:v>
                </c:pt>
                <c:pt idx="1828">
                  <c:v>44200</c:v>
                </c:pt>
                <c:pt idx="1829">
                  <c:v>44201</c:v>
                </c:pt>
                <c:pt idx="1830">
                  <c:v>44202</c:v>
                </c:pt>
                <c:pt idx="1831">
                  <c:v>44203</c:v>
                </c:pt>
                <c:pt idx="1832">
                  <c:v>44204</c:v>
                </c:pt>
                <c:pt idx="1833">
                  <c:v>44207</c:v>
                </c:pt>
                <c:pt idx="1834">
                  <c:v>44208</c:v>
                </c:pt>
                <c:pt idx="1835">
                  <c:v>44209</c:v>
                </c:pt>
                <c:pt idx="1836">
                  <c:v>44210</c:v>
                </c:pt>
                <c:pt idx="1837">
                  <c:v>44211</c:v>
                </c:pt>
                <c:pt idx="1838">
                  <c:v>44214</c:v>
                </c:pt>
                <c:pt idx="1839">
                  <c:v>44215</c:v>
                </c:pt>
                <c:pt idx="1840">
                  <c:v>44216</c:v>
                </c:pt>
                <c:pt idx="1841">
                  <c:v>44217</c:v>
                </c:pt>
                <c:pt idx="1842">
                  <c:v>44218</c:v>
                </c:pt>
                <c:pt idx="1843">
                  <c:v>44221</c:v>
                </c:pt>
                <c:pt idx="1844">
                  <c:v>44222</c:v>
                </c:pt>
                <c:pt idx="1845">
                  <c:v>44223</c:v>
                </c:pt>
                <c:pt idx="1846">
                  <c:v>44224</c:v>
                </c:pt>
                <c:pt idx="1847">
                  <c:v>44225</c:v>
                </c:pt>
                <c:pt idx="1848">
                  <c:v>44228</c:v>
                </c:pt>
                <c:pt idx="1849">
                  <c:v>44229</c:v>
                </c:pt>
                <c:pt idx="1850">
                  <c:v>44230</c:v>
                </c:pt>
                <c:pt idx="1851">
                  <c:v>44231</c:v>
                </c:pt>
                <c:pt idx="1852">
                  <c:v>44232</c:v>
                </c:pt>
                <c:pt idx="1853">
                  <c:v>44235</c:v>
                </c:pt>
                <c:pt idx="1854">
                  <c:v>44236</c:v>
                </c:pt>
                <c:pt idx="1855">
                  <c:v>44237</c:v>
                </c:pt>
                <c:pt idx="1856">
                  <c:v>44238</c:v>
                </c:pt>
                <c:pt idx="1857">
                  <c:v>44239</c:v>
                </c:pt>
                <c:pt idx="1858">
                  <c:v>44242</c:v>
                </c:pt>
                <c:pt idx="1859">
                  <c:v>44243</c:v>
                </c:pt>
                <c:pt idx="1860">
                  <c:v>44244</c:v>
                </c:pt>
                <c:pt idx="1861">
                  <c:v>44245</c:v>
                </c:pt>
                <c:pt idx="1862">
                  <c:v>44246</c:v>
                </c:pt>
                <c:pt idx="1863">
                  <c:v>44249</c:v>
                </c:pt>
                <c:pt idx="1864">
                  <c:v>44250</c:v>
                </c:pt>
                <c:pt idx="1865">
                  <c:v>44251</c:v>
                </c:pt>
                <c:pt idx="1866">
                  <c:v>44252</c:v>
                </c:pt>
                <c:pt idx="1867">
                  <c:v>44253</c:v>
                </c:pt>
                <c:pt idx="1868">
                  <c:v>44256</c:v>
                </c:pt>
                <c:pt idx="1869">
                  <c:v>44257</c:v>
                </c:pt>
                <c:pt idx="1870">
                  <c:v>44258</c:v>
                </c:pt>
                <c:pt idx="1871">
                  <c:v>44259</c:v>
                </c:pt>
                <c:pt idx="1872">
                  <c:v>44260</c:v>
                </c:pt>
                <c:pt idx="1873">
                  <c:v>44263</c:v>
                </c:pt>
                <c:pt idx="1874">
                  <c:v>44264</c:v>
                </c:pt>
                <c:pt idx="1875">
                  <c:v>44265</c:v>
                </c:pt>
                <c:pt idx="1876">
                  <c:v>44266</c:v>
                </c:pt>
                <c:pt idx="1877">
                  <c:v>44267</c:v>
                </c:pt>
                <c:pt idx="1878">
                  <c:v>44270</c:v>
                </c:pt>
                <c:pt idx="1879">
                  <c:v>44271</c:v>
                </c:pt>
                <c:pt idx="1880">
                  <c:v>44272</c:v>
                </c:pt>
                <c:pt idx="1881">
                  <c:v>44273</c:v>
                </c:pt>
                <c:pt idx="1882">
                  <c:v>44274</c:v>
                </c:pt>
                <c:pt idx="1883">
                  <c:v>44277</c:v>
                </c:pt>
                <c:pt idx="1884">
                  <c:v>44278</c:v>
                </c:pt>
                <c:pt idx="1885">
                  <c:v>44279</c:v>
                </c:pt>
                <c:pt idx="1886">
                  <c:v>44280</c:v>
                </c:pt>
                <c:pt idx="1887">
                  <c:v>44281</c:v>
                </c:pt>
                <c:pt idx="1888">
                  <c:v>44284</c:v>
                </c:pt>
                <c:pt idx="1889">
                  <c:v>44285</c:v>
                </c:pt>
                <c:pt idx="1890">
                  <c:v>44286</c:v>
                </c:pt>
                <c:pt idx="1891">
                  <c:v>44287</c:v>
                </c:pt>
                <c:pt idx="1892">
                  <c:v>44288</c:v>
                </c:pt>
                <c:pt idx="1893">
                  <c:v>44291</c:v>
                </c:pt>
                <c:pt idx="1894">
                  <c:v>44292</c:v>
                </c:pt>
                <c:pt idx="1895">
                  <c:v>44293</c:v>
                </c:pt>
                <c:pt idx="1896">
                  <c:v>44294</c:v>
                </c:pt>
                <c:pt idx="1897">
                  <c:v>44295</c:v>
                </c:pt>
                <c:pt idx="1898">
                  <c:v>44298</c:v>
                </c:pt>
                <c:pt idx="1899">
                  <c:v>44299</c:v>
                </c:pt>
                <c:pt idx="1900">
                  <c:v>44300</c:v>
                </c:pt>
                <c:pt idx="1901">
                  <c:v>44301</c:v>
                </c:pt>
                <c:pt idx="1902">
                  <c:v>44302</c:v>
                </c:pt>
                <c:pt idx="1903">
                  <c:v>44305</c:v>
                </c:pt>
                <c:pt idx="1904">
                  <c:v>44306</c:v>
                </c:pt>
                <c:pt idx="1905">
                  <c:v>44307</c:v>
                </c:pt>
                <c:pt idx="1906">
                  <c:v>44308</c:v>
                </c:pt>
                <c:pt idx="1907">
                  <c:v>44309</c:v>
                </c:pt>
                <c:pt idx="1908">
                  <c:v>44312</c:v>
                </c:pt>
                <c:pt idx="1909">
                  <c:v>44313</c:v>
                </c:pt>
                <c:pt idx="1910">
                  <c:v>44314</c:v>
                </c:pt>
                <c:pt idx="1911">
                  <c:v>44315</c:v>
                </c:pt>
                <c:pt idx="1912">
                  <c:v>44316</c:v>
                </c:pt>
                <c:pt idx="1913">
                  <c:v>44319</c:v>
                </c:pt>
                <c:pt idx="1914">
                  <c:v>44320</c:v>
                </c:pt>
                <c:pt idx="1915">
                  <c:v>44321</c:v>
                </c:pt>
                <c:pt idx="1916">
                  <c:v>44322</c:v>
                </c:pt>
                <c:pt idx="1917">
                  <c:v>44323</c:v>
                </c:pt>
                <c:pt idx="1918">
                  <c:v>44326</c:v>
                </c:pt>
                <c:pt idx="1919">
                  <c:v>44327</c:v>
                </c:pt>
                <c:pt idx="1920">
                  <c:v>44328</c:v>
                </c:pt>
                <c:pt idx="1921">
                  <c:v>44329</c:v>
                </c:pt>
                <c:pt idx="1922">
                  <c:v>44330</c:v>
                </c:pt>
                <c:pt idx="1923">
                  <c:v>44333</c:v>
                </c:pt>
                <c:pt idx="1924">
                  <c:v>44334</c:v>
                </c:pt>
                <c:pt idx="1925">
                  <c:v>44335</c:v>
                </c:pt>
                <c:pt idx="1926">
                  <c:v>44336</c:v>
                </c:pt>
                <c:pt idx="1927">
                  <c:v>44337</c:v>
                </c:pt>
                <c:pt idx="1928">
                  <c:v>44340</c:v>
                </c:pt>
                <c:pt idx="1929">
                  <c:v>44341</c:v>
                </c:pt>
                <c:pt idx="1930">
                  <c:v>44342</c:v>
                </c:pt>
                <c:pt idx="1931">
                  <c:v>44343</c:v>
                </c:pt>
                <c:pt idx="1932">
                  <c:v>44344</c:v>
                </c:pt>
                <c:pt idx="1933">
                  <c:v>44347</c:v>
                </c:pt>
                <c:pt idx="1934">
                  <c:v>44348</c:v>
                </c:pt>
                <c:pt idx="1935">
                  <c:v>44349</c:v>
                </c:pt>
                <c:pt idx="1936">
                  <c:v>44350</c:v>
                </c:pt>
                <c:pt idx="1937">
                  <c:v>44351</c:v>
                </c:pt>
                <c:pt idx="1938">
                  <c:v>44354</c:v>
                </c:pt>
                <c:pt idx="1939">
                  <c:v>44355</c:v>
                </c:pt>
                <c:pt idx="1940">
                  <c:v>44356</c:v>
                </c:pt>
                <c:pt idx="1941">
                  <c:v>44357</c:v>
                </c:pt>
                <c:pt idx="1942">
                  <c:v>44358</c:v>
                </c:pt>
                <c:pt idx="1943">
                  <c:v>44361</c:v>
                </c:pt>
                <c:pt idx="1944">
                  <c:v>44362</c:v>
                </c:pt>
                <c:pt idx="1945">
                  <c:v>44363</c:v>
                </c:pt>
                <c:pt idx="1946">
                  <c:v>44364</c:v>
                </c:pt>
                <c:pt idx="1947">
                  <c:v>44365</c:v>
                </c:pt>
                <c:pt idx="1948">
                  <c:v>44368</c:v>
                </c:pt>
                <c:pt idx="1949">
                  <c:v>44369</c:v>
                </c:pt>
                <c:pt idx="1950">
                  <c:v>44370</c:v>
                </c:pt>
                <c:pt idx="1951">
                  <c:v>44371</c:v>
                </c:pt>
                <c:pt idx="1952">
                  <c:v>44372</c:v>
                </c:pt>
                <c:pt idx="1953">
                  <c:v>44375</c:v>
                </c:pt>
                <c:pt idx="1954">
                  <c:v>44376</c:v>
                </c:pt>
                <c:pt idx="1955">
                  <c:v>44377</c:v>
                </c:pt>
                <c:pt idx="1956">
                  <c:v>44378</c:v>
                </c:pt>
                <c:pt idx="1957">
                  <c:v>44379</c:v>
                </c:pt>
                <c:pt idx="1958">
                  <c:v>44382</c:v>
                </c:pt>
                <c:pt idx="1959">
                  <c:v>44383</c:v>
                </c:pt>
                <c:pt idx="1960">
                  <c:v>44384</c:v>
                </c:pt>
                <c:pt idx="1961">
                  <c:v>44385</c:v>
                </c:pt>
                <c:pt idx="1962">
                  <c:v>44386</c:v>
                </c:pt>
                <c:pt idx="1963">
                  <c:v>44389</c:v>
                </c:pt>
                <c:pt idx="1964">
                  <c:v>44390</c:v>
                </c:pt>
                <c:pt idx="1965">
                  <c:v>44391</c:v>
                </c:pt>
                <c:pt idx="1966">
                  <c:v>44392</c:v>
                </c:pt>
                <c:pt idx="1967">
                  <c:v>44393</c:v>
                </c:pt>
                <c:pt idx="1968">
                  <c:v>44396</c:v>
                </c:pt>
                <c:pt idx="1969">
                  <c:v>44397</c:v>
                </c:pt>
                <c:pt idx="1970">
                  <c:v>44398</c:v>
                </c:pt>
                <c:pt idx="1971">
                  <c:v>44399</c:v>
                </c:pt>
                <c:pt idx="1972">
                  <c:v>44400</c:v>
                </c:pt>
                <c:pt idx="1973">
                  <c:v>44403</c:v>
                </c:pt>
                <c:pt idx="1974">
                  <c:v>44404</c:v>
                </c:pt>
                <c:pt idx="1975">
                  <c:v>44405</c:v>
                </c:pt>
                <c:pt idx="1976">
                  <c:v>44406</c:v>
                </c:pt>
                <c:pt idx="1977">
                  <c:v>44407</c:v>
                </c:pt>
                <c:pt idx="1978">
                  <c:v>44410</c:v>
                </c:pt>
                <c:pt idx="1979">
                  <c:v>44411</c:v>
                </c:pt>
                <c:pt idx="1980">
                  <c:v>44412</c:v>
                </c:pt>
                <c:pt idx="1981">
                  <c:v>44413</c:v>
                </c:pt>
                <c:pt idx="1982">
                  <c:v>44414</c:v>
                </c:pt>
                <c:pt idx="1983">
                  <c:v>44417</c:v>
                </c:pt>
                <c:pt idx="1984">
                  <c:v>44418</c:v>
                </c:pt>
                <c:pt idx="1985">
                  <c:v>44419</c:v>
                </c:pt>
                <c:pt idx="1986">
                  <c:v>44420</c:v>
                </c:pt>
                <c:pt idx="1987">
                  <c:v>44421</c:v>
                </c:pt>
                <c:pt idx="1988">
                  <c:v>44424</c:v>
                </c:pt>
                <c:pt idx="1989">
                  <c:v>44425</c:v>
                </c:pt>
                <c:pt idx="1990">
                  <c:v>44426</c:v>
                </c:pt>
                <c:pt idx="1991">
                  <c:v>44427</c:v>
                </c:pt>
                <c:pt idx="1992">
                  <c:v>44428</c:v>
                </c:pt>
                <c:pt idx="1993">
                  <c:v>44431</c:v>
                </c:pt>
                <c:pt idx="1994">
                  <c:v>44432</c:v>
                </c:pt>
                <c:pt idx="1995">
                  <c:v>44433</c:v>
                </c:pt>
                <c:pt idx="1996">
                  <c:v>44434</c:v>
                </c:pt>
                <c:pt idx="1997">
                  <c:v>44435</c:v>
                </c:pt>
                <c:pt idx="1998">
                  <c:v>44438</c:v>
                </c:pt>
                <c:pt idx="1999">
                  <c:v>44439</c:v>
                </c:pt>
                <c:pt idx="2000">
                  <c:v>44440</c:v>
                </c:pt>
                <c:pt idx="2001">
                  <c:v>44441</c:v>
                </c:pt>
                <c:pt idx="2002">
                  <c:v>44442</c:v>
                </c:pt>
                <c:pt idx="2003">
                  <c:v>44445</c:v>
                </c:pt>
                <c:pt idx="2004">
                  <c:v>44446</c:v>
                </c:pt>
                <c:pt idx="2005">
                  <c:v>44447</c:v>
                </c:pt>
                <c:pt idx="2006">
                  <c:v>44448</c:v>
                </c:pt>
                <c:pt idx="2007">
                  <c:v>44449</c:v>
                </c:pt>
                <c:pt idx="2008">
                  <c:v>44452</c:v>
                </c:pt>
                <c:pt idx="2009">
                  <c:v>44453</c:v>
                </c:pt>
                <c:pt idx="2010">
                  <c:v>44454</c:v>
                </c:pt>
                <c:pt idx="2011">
                  <c:v>44455</c:v>
                </c:pt>
                <c:pt idx="2012">
                  <c:v>44456</c:v>
                </c:pt>
                <c:pt idx="2013">
                  <c:v>44459</c:v>
                </c:pt>
                <c:pt idx="2014">
                  <c:v>44460</c:v>
                </c:pt>
                <c:pt idx="2015">
                  <c:v>44461</c:v>
                </c:pt>
                <c:pt idx="2016">
                  <c:v>44462</c:v>
                </c:pt>
                <c:pt idx="2017">
                  <c:v>44463</c:v>
                </c:pt>
                <c:pt idx="2018">
                  <c:v>44466</c:v>
                </c:pt>
                <c:pt idx="2019">
                  <c:v>44467</c:v>
                </c:pt>
                <c:pt idx="2020">
                  <c:v>44468</c:v>
                </c:pt>
                <c:pt idx="2021">
                  <c:v>44469</c:v>
                </c:pt>
                <c:pt idx="2022">
                  <c:v>44470</c:v>
                </c:pt>
                <c:pt idx="2023">
                  <c:v>44473</c:v>
                </c:pt>
                <c:pt idx="2024">
                  <c:v>44474</c:v>
                </c:pt>
                <c:pt idx="2025">
                  <c:v>44475</c:v>
                </c:pt>
                <c:pt idx="2026">
                  <c:v>44476</c:v>
                </c:pt>
                <c:pt idx="2027">
                  <c:v>44477</c:v>
                </c:pt>
                <c:pt idx="2028">
                  <c:v>44480</c:v>
                </c:pt>
                <c:pt idx="2029">
                  <c:v>44481</c:v>
                </c:pt>
                <c:pt idx="2030">
                  <c:v>44482</c:v>
                </c:pt>
                <c:pt idx="2031">
                  <c:v>44483</c:v>
                </c:pt>
                <c:pt idx="2032">
                  <c:v>44484</c:v>
                </c:pt>
                <c:pt idx="2033">
                  <c:v>44487</c:v>
                </c:pt>
                <c:pt idx="2034">
                  <c:v>44488</c:v>
                </c:pt>
                <c:pt idx="2035">
                  <c:v>44489</c:v>
                </c:pt>
                <c:pt idx="2036">
                  <c:v>44490</c:v>
                </c:pt>
                <c:pt idx="2037">
                  <c:v>44491</c:v>
                </c:pt>
                <c:pt idx="2038">
                  <c:v>44494</c:v>
                </c:pt>
                <c:pt idx="2039">
                  <c:v>44495</c:v>
                </c:pt>
                <c:pt idx="2040">
                  <c:v>44496</c:v>
                </c:pt>
                <c:pt idx="2041">
                  <c:v>44497</c:v>
                </c:pt>
                <c:pt idx="2042">
                  <c:v>44498</c:v>
                </c:pt>
                <c:pt idx="2043">
                  <c:v>44501</c:v>
                </c:pt>
                <c:pt idx="2044">
                  <c:v>44502</c:v>
                </c:pt>
                <c:pt idx="2045">
                  <c:v>44503</c:v>
                </c:pt>
                <c:pt idx="2046">
                  <c:v>44504</c:v>
                </c:pt>
                <c:pt idx="2047">
                  <c:v>44505</c:v>
                </c:pt>
                <c:pt idx="2048">
                  <c:v>44508</c:v>
                </c:pt>
                <c:pt idx="2049">
                  <c:v>44509</c:v>
                </c:pt>
                <c:pt idx="2050">
                  <c:v>44510</c:v>
                </c:pt>
                <c:pt idx="2051">
                  <c:v>44511</c:v>
                </c:pt>
                <c:pt idx="2052">
                  <c:v>44512</c:v>
                </c:pt>
                <c:pt idx="2053">
                  <c:v>44515</c:v>
                </c:pt>
                <c:pt idx="2054">
                  <c:v>44516</c:v>
                </c:pt>
                <c:pt idx="2055">
                  <c:v>44517</c:v>
                </c:pt>
                <c:pt idx="2056">
                  <c:v>44518</c:v>
                </c:pt>
                <c:pt idx="2057">
                  <c:v>44519</c:v>
                </c:pt>
                <c:pt idx="2058">
                  <c:v>44522</c:v>
                </c:pt>
                <c:pt idx="2059">
                  <c:v>44523</c:v>
                </c:pt>
                <c:pt idx="2060">
                  <c:v>44524</c:v>
                </c:pt>
                <c:pt idx="2061">
                  <c:v>44525</c:v>
                </c:pt>
                <c:pt idx="2062">
                  <c:v>44526</c:v>
                </c:pt>
                <c:pt idx="2063">
                  <c:v>44529</c:v>
                </c:pt>
                <c:pt idx="2064">
                  <c:v>44530</c:v>
                </c:pt>
                <c:pt idx="2065">
                  <c:v>44531</c:v>
                </c:pt>
                <c:pt idx="2066">
                  <c:v>44532</c:v>
                </c:pt>
                <c:pt idx="2067">
                  <c:v>44533</c:v>
                </c:pt>
                <c:pt idx="2068">
                  <c:v>44536</c:v>
                </c:pt>
                <c:pt idx="2069">
                  <c:v>44537</c:v>
                </c:pt>
                <c:pt idx="2070">
                  <c:v>44538</c:v>
                </c:pt>
                <c:pt idx="2071">
                  <c:v>44539</c:v>
                </c:pt>
                <c:pt idx="2072">
                  <c:v>44540</c:v>
                </c:pt>
                <c:pt idx="2073">
                  <c:v>44543</c:v>
                </c:pt>
                <c:pt idx="2074">
                  <c:v>44544</c:v>
                </c:pt>
                <c:pt idx="2075">
                  <c:v>44545</c:v>
                </c:pt>
                <c:pt idx="2076">
                  <c:v>44546</c:v>
                </c:pt>
                <c:pt idx="2077">
                  <c:v>44547</c:v>
                </c:pt>
                <c:pt idx="2078">
                  <c:v>44550</c:v>
                </c:pt>
                <c:pt idx="2079">
                  <c:v>44551</c:v>
                </c:pt>
                <c:pt idx="2080">
                  <c:v>44552</c:v>
                </c:pt>
                <c:pt idx="2081">
                  <c:v>44553</c:v>
                </c:pt>
                <c:pt idx="2082">
                  <c:v>44554</c:v>
                </c:pt>
                <c:pt idx="2083">
                  <c:v>44557</c:v>
                </c:pt>
                <c:pt idx="2084">
                  <c:v>44558</c:v>
                </c:pt>
                <c:pt idx="2085">
                  <c:v>44559</c:v>
                </c:pt>
                <c:pt idx="2086">
                  <c:v>44560</c:v>
                </c:pt>
                <c:pt idx="2087">
                  <c:v>44561</c:v>
                </c:pt>
                <c:pt idx="2088">
                  <c:v>44564</c:v>
                </c:pt>
                <c:pt idx="2089">
                  <c:v>44565</c:v>
                </c:pt>
                <c:pt idx="2090">
                  <c:v>44566</c:v>
                </c:pt>
                <c:pt idx="2091">
                  <c:v>44567</c:v>
                </c:pt>
                <c:pt idx="2092">
                  <c:v>44568</c:v>
                </c:pt>
                <c:pt idx="2093">
                  <c:v>44571</c:v>
                </c:pt>
                <c:pt idx="2094">
                  <c:v>44572</c:v>
                </c:pt>
                <c:pt idx="2095">
                  <c:v>44573</c:v>
                </c:pt>
                <c:pt idx="2096">
                  <c:v>44574</c:v>
                </c:pt>
                <c:pt idx="2097">
                  <c:v>44575</c:v>
                </c:pt>
                <c:pt idx="2098">
                  <c:v>44578</c:v>
                </c:pt>
                <c:pt idx="2099">
                  <c:v>44579</c:v>
                </c:pt>
                <c:pt idx="2100">
                  <c:v>44580</c:v>
                </c:pt>
                <c:pt idx="2101">
                  <c:v>44581</c:v>
                </c:pt>
                <c:pt idx="2102">
                  <c:v>44582</c:v>
                </c:pt>
                <c:pt idx="2103">
                  <c:v>44585</c:v>
                </c:pt>
                <c:pt idx="2104">
                  <c:v>44586</c:v>
                </c:pt>
                <c:pt idx="2105">
                  <c:v>44587</c:v>
                </c:pt>
                <c:pt idx="2106">
                  <c:v>44588</c:v>
                </c:pt>
                <c:pt idx="2107">
                  <c:v>44589</c:v>
                </c:pt>
                <c:pt idx="2108">
                  <c:v>44592</c:v>
                </c:pt>
                <c:pt idx="2109">
                  <c:v>44593</c:v>
                </c:pt>
                <c:pt idx="2110">
                  <c:v>44594</c:v>
                </c:pt>
                <c:pt idx="2111">
                  <c:v>44595</c:v>
                </c:pt>
                <c:pt idx="2112">
                  <c:v>44596</c:v>
                </c:pt>
                <c:pt idx="2113">
                  <c:v>44599</c:v>
                </c:pt>
                <c:pt idx="2114">
                  <c:v>44600</c:v>
                </c:pt>
                <c:pt idx="2115">
                  <c:v>44601</c:v>
                </c:pt>
                <c:pt idx="2116">
                  <c:v>44602</c:v>
                </c:pt>
                <c:pt idx="2117">
                  <c:v>44603</c:v>
                </c:pt>
                <c:pt idx="2118">
                  <c:v>44606</c:v>
                </c:pt>
                <c:pt idx="2119">
                  <c:v>44607</c:v>
                </c:pt>
                <c:pt idx="2120">
                  <c:v>44608</c:v>
                </c:pt>
                <c:pt idx="2121">
                  <c:v>44609</c:v>
                </c:pt>
                <c:pt idx="2122">
                  <c:v>44610</c:v>
                </c:pt>
                <c:pt idx="2123">
                  <c:v>44613</c:v>
                </c:pt>
                <c:pt idx="2124">
                  <c:v>44614</c:v>
                </c:pt>
                <c:pt idx="2125">
                  <c:v>44615</c:v>
                </c:pt>
                <c:pt idx="2126">
                  <c:v>44616</c:v>
                </c:pt>
                <c:pt idx="2127">
                  <c:v>44617</c:v>
                </c:pt>
                <c:pt idx="2128">
                  <c:v>44620</c:v>
                </c:pt>
                <c:pt idx="2129">
                  <c:v>44621</c:v>
                </c:pt>
                <c:pt idx="2130">
                  <c:v>44622</c:v>
                </c:pt>
                <c:pt idx="2131">
                  <c:v>44623</c:v>
                </c:pt>
                <c:pt idx="2132">
                  <c:v>44624</c:v>
                </c:pt>
                <c:pt idx="2133">
                  <c:v>44627</c:v>
                </c:pt>
                <c:pt idx="2134">
                  <c:v>44628</c:v>
                </c:pt>
                <c:pt idx="2135">
                  <c:v>44629</c:v>
                </c:pt>
                <c:pt idx="2136">
                  <c:v>44630</c:v>
                </c:pt>
                <c:pt idx="2137">
                  <c:v>44631</c:v>
                </c:pt>
                <c:pt idx="2138">
                  <c:v>44634</c:v>
                </c:pt>
                <c:pt idx="2139">
                  <c:v>44635</c:v>
                </c:pt>
                <c:pt idx="2140">
                  <c:v>44636</c:v>
                </c:pt>
                <c:pt idx="2141">
                  <c:v>44637</c:v>
                </c:pt>
                <c:pt idx="2142">
                  <c:v>44638</c:v>
                </c:pt>
                <c:pt idx="2143">
                  <c:v>44641</c:v>
                </c:pt>
                <c:pt idx="2144">
                  <c:v>44642</c:v>
                </c:pt>
                <c:pt idx="2145">
                  <c:v>44643</c:v>
                </c:pt>
                <c:pt idx="2146">
                  <c:v>44644</c:v>
                </c:pt>
                <c:pt idx="2147">
                  <c:v>44645</c:v>
                </c:pt>
                <c:pt idx="2148">
                  <c:v>44648</c:v>
                </c:pt>
                <c:pt idx="2149">
                  <c:v>44649</c:v>
                </c:pt>
                <c:pt idx="2150">
                  <c:v>44650</c:v>
                </c:pt>
                <c:pt idx="2151">
                  <c:v>44651</c:v>
                </c:pt>
                <c:pt idx="2152">
                  <c:v>44652</c:v>
                </c:pt>
                <c:pt idx="2153">
                  <c:v>44655</c:v>
                </c:pt>
                <c:pt idx="2154">
                  <c:v>44656</c:v>
                </c:pt>
                <c:pt idx="2155">
                  <c:v>44657</c:v>
                </c:pt>
                <c:pt idx="2156">
                  <c:v>44658</c:v>
                </c:pt>
                <c:pt idx="2157">
                  <c:v>44659</c:v>
                </c:pt>
                <c:pt idx="2158">
                  <c:v>44662</c:v>
                </c:pt>
                <c:pt idx="2159">
                  <c:v>44663</c:v>
                </c:pt>
                <c:pt idx="2160">
                  <c:v>44664</c:v>
                </c:pt>
                <c:pt idx="2161">
                  <c:v>44665</c:v>
                </c:pt>
                <c:pt idx="2162">
                  <c:v>44666</c:v>
                </c:pt>
                <c:pt idx="2163">
                  <c:v>44669</c:v>
                </c:pt>
                <c:pt idx="2164">
                  <c:v>44670</c:v>
                </c:pt>
                <c:pt idx="2165">
                  <c:v>44671</c:v>
                </c:pt>
                <c:pt idx="2166">
                  <c:v>44672</c:v>
                </c:pt>
                <c:pt idx="2167">
                  <c:v>44673</c:v>
                </c:pt>
                <c:pt idx="2168">
                  <c:v>44676</c:v>
                </c:pt>
                <c:pt idx="2169">
                  <c:v>44677</c:v>
                </c:pt>
                <c:pt idx="2170">
                  <c:v>44678</c:v>
                </c:pt>
                <c:pt idx="2171">
                  <c:v>44679</c:v>
                </c:pt>
                <c:pt idx="2172">
                  <c:v>44680</c:v>
                </c:pt>
                <c:pt idx="2173">
                  <c:v>44683</c:v>
                </c:pt>
                <c:pt idx="2174">
                  <c:v>44684</c:v>
                </c:pt>
                <c:pt idx="2175">
                  <c:v>44685</c:v>
                </c:pt>
                <c:pt idx="2176">
                  <c:v>44686</c:v>
                </c:pt>
                <c:pt idx="2177">
                  <c:v>44687</c:v>
                </c:pt>
                <c:pt idx="2178">
                  <c:v>44690</c:v>
                </c:pt>
                <c:pt idx="2179">
                  <c:v>44691</c:v>
                </c:pt>
                <c:pt idx="2180">
                  <c:v>44692</c:v>
                </c:pt>
                <c:pt idx="2181">
                  <c:v>44693</c:v>
                </c:pt>
                <c:pt idx="2182">
                  <c:v>44694</c:v>
                </c:pt>
                <c:pt idx="2183">
                  <c:v>44697</c:v>
                </c:pt>
                <c:pt idx="2184">
                  <c:v>44698</c:v>
                </c:pt>
                <c:pt idx="2185">
                  <c:v>44699</c:v>
                </c:pt>
                <c:pt idx="2186">
                  <c:v>44700</c:v>
                </c:pt>
                <c:pt idx="2187">
                  <c:v>44701</c:v>
                </c:pt>
                <c:pt idx="2188">
                  <c:v>44704</c:v>
                </c:pt>
                <c:pt idx="2189">
                  <c:v>44705</c:v>
                </c:pt>
                <c:pt idx="2190">
                  <c:v>44706</c:v>
                </c:pt>
                <c:pt idx="2191">
                  <c:v>44707</c:v>
                </c:pt>
                <c:pt idx="2192">
                  <c:v>44708</c:v>
                </c:pt>
                <c:pt idx="2193">
                  <c:v>44711</c:v>
                </c:pt>
                <c:pt idx="2194">
                  <c:v>44712</c:v>
                </c:pt>
                <c:pt idx="2195">
                  <c:v>44713</c:v>
                </c:pt>
                <c:pt idx="2196">
                  <c:v>44714</c:v>
                </c:pt>
                <c:pt idx="2197">
                  <c:v>44715</c:v>
                </c:pt>
                <c:pt idx="2198">
                  <c:v>44718</c:v>
                </c:pt>
                <c:pt idx="2199">
                  <c:v>44719</c:v>
                </c:pt>
                <c:pt idx="2200">
                  <c:v>44720</c:v>
                </c:pt>
                <c:pt idx="2201">
                  <c:v>44721</c:v>
                </c:pt>
                <c:pt idx="2202">
                  <c:v>44722</c:v>
                </c:pt>
                <c:pt idx="2203">
                  <c:v>44725</c:v>
                </c:pt>
                <c:pt idx="2204">
                  <c:v>44726</c:v>
                </c:pt>
                <c:pt idx="2205">
                  <c:v>44727</c:v>
                </c:pt>
                <c:pt idx="2206">
                  <c:v>44728</c:v>
                </c:pt>
                <c:pt idx="2207">
                  <c:v>44729</c:v>
                </c:pt>
                <c:pt idx="2208">
                  <c:v>44732</c:v>
                </c:pt>
                <c:pt idx="2209">
                  <c:v>44733</c:v>
                </c:pt>
                <c:pt idx="2210">
                  <c:v>44734</c:v>
                </c:pt>
                <c:pt idx="2211">
                  <c:v>44735</c:v>
                </c:pt>
                <c:pt idx="2212">
                  <c:v>44736</c:v>
                </c:pt>
                <c:pt idx="2213">
                  <c:v>44739</c:v>
                </c:pt>
                <c:pt idx="2214">
                  <c:v>44740</c:v>
                </c:pt>
                <c:pt idx="2215">
                  <c:v>44741</c:v>
                </c:pt>
                <c:pt idx="2216">
                  <c:v>44742</c:v>
                </c:pt>
                <c:pt idx="2217">
                  <c:v>44743</c:v>
                </c:pt>
                <c:pt idx="2218">
                  <c:v>44746</c:v>
                </c:pt>
                <c:pt idx="2219">
                  <c:v>44747</c:v>
                </c:pt>
                <c:pt idx="2220">
                  <c:v>44748</c:v>
                </c:pt>
                <c:pt idx="2221">
                  <c:v>44749</c:v>
                </c:pt>
                <c:pt idx="2222">
                  <c:v>44750</c:v>
                </c:pt>
                <c:pt idx="2223">
                  <c:v>44753</c:v>
                </c:pt>
                <c:pt idx="2224">
                  <c:v>44754</c:v>
                </c:pt>
                <c:pt idx="2225">
                  <c:v>44755</c:v>
                </c:pt>
                <c:pt idx="2226">
                  <c:v>44756</c:v>
                </c:pt>
                <c:pt idx="2227">
                  <c:v>44757</c:v>
                </c:pt>
                <c:pt idx="2228">
                  <c:v>44760</c:v>
                </c:pt>
                <c:pt idx="2229">
                  <c:v>44761</c:v>
                </c:pt>
                <c:pt idx="2230">
                  <c:v>44762</c:v>
                </c:pt>
                <c:pt idx="2231">
                  <c:v>44763</c:v>
                </c:pt>
                <c:pt idx="2232">
                  <c:v>44764</c:v>
                </c:pt>
                <c:pt idx="2233">
                  <c:v>44767</c:v>
                </c:pt>
                <c:pt idx="2234">
                  <c:v>44768</c:v>
                </c:pt>
                <c:pt idx="2235">
                  <c:v>44769</c:v>
                </c:pt>
                <c:pt idx="2236">
                  <c:v>44770</c:v>
                </c:pt>
                <c:pt idx="2237">
                  <c:v>44771</c:v>
                </c:pt>
                <c:pt idx="2238">
                  <c:v>44774</c:v>
                </c:pt>
                <c:pt idx="2239">
                  <c:v>44775</c:v>
                </c:pt>
                <c:pt idx="2240">
                  <c:v>44776</c:v>
                </c:pt>
                <c:pt idx="2241">
                  <c:v>44777</c:v>
                </c:pt>
                <c:pt idx="2242">
                  <c:v>44778</c:v>
                </c:pt>
                <c:pt idx="2243">
                  <c:v>44781</c:v>
                </c:pt>
                <c:pt idx="2244">
                  <c:v>44782</c:v>
                </c:pt>
                <c:pt idx="2245">
                  <c:v>44783</c:v>
                </c:pt>
                <c:pt idx="2246">
                  <c:v>44784</c:v>
                </c:pt>
                <c:pt idx="2247">
                  <c:v>44785</c:v>
                </c:pt>
                <c:pt idx="2248">
                  <c:v>44788</c:v>
                </c:pt>
                <c:pt idx="2249">
                  <c:v>44789</c:v>
                </c:pt>
                <c:pt idx="2250">
                  <c:v>44790</c:v>
                </c:pt>
                <c:pt idx="2251">
                  <c:v>44791</c:v>
                </c:pt>
                <c:pt idx="2252">
                  <c:v>44792</c:v>
                </c:pt>
                <c:pt idx="2253">
                  <c:v>44795</c:v>
                </c:pt>
                <c:pt idx="2254">
                  <c:v>44796</c:v>
                </c:pt>
                <c:pt idx="2255">
                  <c:v>44797</c:v>
                </c:pt>
                <c:pt idx="2256">
                  <c:v>44798</c:v>
                </c:pt>
                <c:pt idx="2257">
                  <c:v>44799</c:v>
                </c:pt>
                <c:pt idx="2258">
                  <c:v>44802</c:v>
                </c:pt>
                <c:pt idx="2259">
                  <c:v>44803</c:v>
                </c:pt>
                <c:pt idx="2260">
                  <c:v>44804</c:v>
                </c:pt>
                <c:pt idx="2261">
                  <c:v>44805</c:v>
                </c:pt>
                <c:pt idx="2262">
                  <c:v>44806</c:v>
                </c:pt>
                <c:pt idx="2263">
                  <c:v>44809</c:v>
                </c:pt>
                <c:pt idx="2264">
                  <c:v>44810</c:v>
                </c:pt>
                <c:pt idx="2265">
                  <c:v>44811</c:v>
                </c:pt>
                <c:pt idx="2266">
                  <c:v>44812</c:v>
                </c:pt>
                <c:pt idx="2267">
                  <c:v>44813</c:v>
                </c:pt>
                <c:pt idx="2268">
                  <c:v>44816</c:v>
                </c:pt>
                <c:pt idx="2269">
                  <c:v>44817</c:v>
                </c:pt>
                <c:pt idx="2270">
                  <c:v>44818</c:v>
                </c:pt>
                <c:pt idx="2271">
                  <c:v>44819</c:v>
                </c:pt>
                <c:pt idx="2272">
                  <c:v>44820</c:v>
                </c:pt>
                <c:pt idx="2273">
                  <c:v>44823</c:v>
                </c:pt>
                <c:pt idx="2274">
                  <c:v>44824</c:v>
                </c:pt>
                <c:pt idx="2275">
                  <c:v>44825</c:v>
                </c:pt>
                <c:pt idx="2276">
                  <c:v>44826</c:v>
                </c:pt>
                <c:pt idx="2277">
                  <c:v>44827</c:v>
                </c:pt>
                <c:pt idx="2278">
                  <c:v>44830</c:v>
                </c:pt>
                <c:pt idx="2279">
                  <c:v>44831</c:v>
                </c:pt>
                <c:pt idx="2280">
                  <c:v>44832</c:v>
                </c:pt>
                <c:pt idx="2281">
                  <c:v>44833</c:v>
                </c:pt>
                <c:pt idx="2282">
                  <c:v>44834</c:v>
                </c:pt>
                <c:pt idx="2283">
                  <c:v>44837</c:v>
                </c:pt>
                <c:pt idx="2284">
                  <c:v>44838</c:v>
                </c:pt>
                <c:pt idx="2285">
                  <c:v>44839</c:v>
                </c:pt>
                <c:pt idx="2286">
                  <c:v>44840</c:v>
                </c:pt>
                <c:pt idx="2287">
                  <c:v>44841</c:v>
                </c:pt>
                <c:pt idx="2288">
                  <c:v>44844</c:v>
                </c:pt>
                <c:pt idx="2289">
                  <c:v>44845</c:v>
                </c:pt>
                <c:pt idx="2290">
                  <c:v>44846</c:v>
                </c:pt>
                <c:pt idx="2291">
                  <c:v>44847</c:v>
                </c:pt>
                <c:pt idx="2292">
                  <c:v>44848</c:v>
                </c:pt>
                <c:pt idx="2293">
                  <c:v>44851</c:v>
                </c:pt>
                <c:pt idx="2294">
                  <c:v>44852</c:v>
                </c:pt>
                <c:pt idx="2295">
                  <c:v>44853</c:v>
                </c:pt>
                <c:pt idx="2296">
                  <c:v>44854</c:v>
                </c:pt>
                <c:pt idx="2297">
                  <c:v>44855</c:v>
                </c:pt>
                <c:pt idx="2298">
                  <c:v>44858</c:v>
                </c:pt>
                <c:pt idx="2299">
                  <c:v>44859</c:v>
                </c:pt>
                <c:pt idx="2300">
                  <c:v>44860</c:v>
                </c:pt>
                <c:pt idx="2301">
                  <c:v>44861</c:v>
                </c:pt>
                <c:pt idx="2302">
                  <c:v>44862</c:v>
                </c:pt>
                <c:pt idx="2303">
                  <c:v>44865</c:v>
                </c:pt>
                <c:pt idx="2304">
                  <c:v>44866</c:v>
                </c:pt>
                <c:pt idx="2305">
                  <c:v>44867</c:v>
                </c:pt>
                <c:pt idx="2306">
                  <c:v>44868</c:v>
                </c:pt>
                <c:pt idx="2307">
                  <c:v>44869</c:v>
                </c:pt>
                <c:pt idx="2308">
                  <c:v>44872</c:v>
                </c:pt>
                <c:pt idx="2309">
                  <c:v>44873</c:v>
                </c:pt>
                <c:pt idx="2310">
                  <c:v>44874</c:v>
                </c:pt>
                <c:pt idx="2311">
                  <c:v>44875</c:v>
                </c:pt>
                <c:pt idx="2312">
                  <c:v>44876</c:v>
                </c:pt>
                <c:pt idx="2313">
                  <c:v>44879</c:v>
                </c:pt>
                <c:pt idx="2314">
                  <c:v>44880</c:v>
                </c:pt>
                <c:pt idx="2315">
                  <c:v>44881</c:v>
                </c:pt>
                <c:pt idx="2316">
                  <c:v>44882</c:v>
                </c:pt>
                <c:pt idx="2317">
                  <c:v>44883</c:v>
                </c:pt>
                <c:pt idx="2318">
                  <c:v>44886</c:v>
                </c:pt>
                <c:pt idx="2319">
                  <c:v>44887</c:v>
                </c:pt>
                <c:pt idx="2320">
                  <c:v>44888</c:v>
                </c:pt>
                <c:pt idx="2321">
                  <c:v>44889</c:v>
                </c:pt>
                <c:pt idx="2322">
                  <c:v>44890</c:v>
                </c:pt>
                <c:pt idx="2323">
                  <c:v>44893</c:v>
                </c:pt>
                <c:pt idx="2324">
                  <c:v>44894</c:v>
                </c:pt>
                <c:pt idx="2325">
                  <c:v>44895</c:v>
                </c:pt>
                <c:pt idx="2326">
                  <c:v>44896</c:v>
                </c:pt>
                <c:pt idx="2327">
                  <c:v>44897</c:v>
                </c:pt>
                <c:pt idx="2328">
                  <c:v>44900</c:v>
                </c:pt>
                <c:pt idx="2329">
                  <c:v>44901</c:v>
                </c:pt>
                <c:pt idx="2330">
                  <c:v>44902</c:v>
                </c:pt>
                <c:pt idx="2331">
                  <c:v>44903</c:v>
                </c:pt>
                <c:pt idx="2332">
                  <c:v>44904</c:v>
                </c:pt>
                <c:pt idx="2333">
                  <c:v>44907</c:v>
                </c:pt>
                <c:pt idx="2334">
                  <c:v>44908</c:v>
                </c:pt>
                <c:pt idx="2335">
                  <c:v>44909</c:v>
                </c:pt>
                <c:pt idx="2336">
                  <c:v>44910</c:v>
                </c:pt>
                <c:pt idx="2337">
                  <c:v>44911</c:v>
                </c:pt>
                <c:pt idx="2338">
                  <c:v>44914</c:v>
                </c:pt>
                <c:pt idx="2339">
                  <c:v>44915</c:v>
                </c:pt>
                <c:pt idx="2340">
                  <c:v>44916</c:v>
                </c:pt>
                <c:pt idx="2341">
                  <c:v>44917</c:v>
                </c:pt>
                <c:pt idx="2342">
                  <c:v>44918</c:v>
                </c:pt>
                <c:pt idx="2343">
                  <c:v>44921</c:v>
                </c:pt>
                <c:pt idx="2344">
                  <c:v>44922</c:v>
                </c:pt>
                <c:pt idx="2345">
                  <c:v>44923</c:v>
                </c:pt>
                <c:pt idx="2346">
                  <c:v>44924</c:v>
                </c:pt>
                <c:pt idx="2347">
                  <c:v>44925</c:v>
                </c:pt>
                <c:pt idx="2348">
                  <c:v>44928</c:v>
                </c:pt>
                <c:pt idx="2349">
                  <c:v>44929</c:v>
                </c:pt>
                <c:pt idx="2350">
                  <c:v>44930</c:v>
                </c:pt>
                <c:pt idx="2351">
                  <c:v>44931</c:v>
                </c:pt>
                <c:pt idx="2352">
                  <c:v>44932</c:v>
                </c:pt>
                <c:pt idx="2353">
                  <c:v>44935</c:v>
                </c:pt>
                <c:pt idx="2354">
                  <c:v>44936</c:v>
                </c:pt>
                <c:pt idx="2355">
                  <c:v>44937</c:v>
                </c:pt>
                <c:pt idx="2356">
                  <c:v>44938</c:v>
                </c:pt>
                <c:pt idx="2357">
                  <c:v>44939</c:v>
                </c:pt>
                <c:pt idx="2358">
                  <c:v>44942</c:v>
                </c:pt>
                <c:pt idx="2359">
                  <c:v>44943</c:v>
                </c:pt>
                <c:pt idx="2360">
                  <c:v>44944</c:v>
                </c:pt>
                <c:pt idx="2361">
                  <c:v>44945</c:v>
                </c:pt>
                <c:pt idx="2362">
                  <c:v>44946</c:v>
                </c:pt>
                <c:pt idx="2363">
                  <c:v>44949</c:v>
                </c:pt>
                <c:pt idx="2364">
                  <c:v>44950</c:v>
                </c:pt>
                <c:pt idx="2365">
                  <c:v>44951</c:v>
                </c:pt>
                <c:pt idx="2366">
                  <c:v>44952</c:v>
                </c:pt>
                <c:pt idx="2367">
                  <c:v>44953</c:v>
                </c:pt>
                <c:pt idx="2368">
                  <c:v>44956</c:v>
                </c:pt>
                <c:pt idx="2369">
                  <c:v>44957</c:v>
                </c:pt>
                <c:pt idx="2370">
                  <c:v>44958</c:v>
                </c:pt>
                <c:pt idx="2371">
                  <c:v>44959</c:v>
                </c:pt>
                <c:pt idx="2372">
                  <c:v>44960</c:v>
                </c:pt>
                <c:pt idx="2373">
                  <c:v>44963</c:v>
                </c:pt>
                <c:pt idx="2374">
                  <c:v>44964</c:v>
                </c:pt>
                <c:pt idx="2375">
                  <c:v>44965</c:v>
                </c:pt>
                <c:pt idx="2376">
                  <c:v>44966</c:v>
                </c:pt>
                <c:pt idx="2377">
                  <c:v>44967</c:v>
                </c:pt>
                <c:pt idx="2378">
                  <c:v>44970</c:v>
                </c:pt>
                <c:pt idx="2379">
                  <c:v>44971</c:v>
                </c:pt>
                <c:pt idx="2380">
                  <c:v>44972</c:v>
                </c:pt>
                <c:pt idx="2381">
                  <c:v>44973</c:v>
                </c:pt>
                <c:pt idx="2382">
                  <c:v>44974</c:v>
                </c:pt>
                <c:pt idx="2383">
                  <c:v>44977</c:v>
                </c:pt>
                <c:pt idx="2384">
                  <c:v>44978</c:v>
                </c:pt>
                <c:pt idx="2385">
                  <c:v>44979</c:v>
                </c:pt>
                <c:pt idx="2386">
                  <c:v>44980</c:v>
                </c:pt>
                <c:pt idx="2387">
                  <c:v>44981</c:v>
                </c:pt>
                <c:pt idx="2388">
                  <c:v>44984</c:v>
                </c:pt>
                <c:pt idx="2389">
                  <c:v>44985</c:v>
                </c:pt>
                <c:pt idx="2390">
                  <c:v>44986</c:v>
                </c:pt>
                <c:pt idx="2391">
                  <c:v>44987</c:v>
                </c:pt>
                <c:pt idx="2392">
                  <c:v>44988</c:v>
                </c:pt>
                <c:pt idx="2393">
                  <c:v>44991</c:v>
                </c:pt>
                <c:pt idx="2394">
                  <c:v>44992</c:v>
                </c:pt>
                <c:pt idx="2395">
                  <c:v>44993</c:v>
                </c:pt>
                <c:pt idx="2396">
                  <c:v>44994</c:v>
                </c:pt>
                <c:pt idx="2397">
                  <c:v>44995</c:v>
                </c:pt>
                <c:pt idx="2398">
                  <c:v>44998</c:v>
                </c:pt>
                <c:pt idx="2399">
                  <c:v>44999</c:v>
                </c:pt>
                <c:pt idx="2400">
                  <c:v>45000</c:v>
                </c:pt>
                <c:pt idx="2401">
                  <c:v>45001</c:v>
                </c:pt>
                <c:pt idx="2402">
                  <c:v>45002</c:v>
                </c:pt>
                <c:pt idx="2403">
                  <c:v>45005</c:v>
                </c:pt>
                <c:pt idx="2404">
                  <c:v>45006</c:v>
                </c:pt>
                <c:pt idx="2405">
                  <c:v>45007</c:v>
                </c:pt>
                <c:pt idx="2406">
                  <c:v>45008</c:v>
                </c:pt>
                <c:pt idx="2407">
                  <c:v>45009</c:v>
                </c:pt>
                <c:pt idx="2408">
                  <c:v>45012</c:v>
                </c:pt>
                <c:pt idx="2409">
                  <c:v>45013</c:v>
                </c:pt>
                <c:pt idx="2410">
                  <c:v>45014</c:v>
                </c:pt>
                <c:pt idx="2411">
                  <c:v>45015</c:v>
                </c:pt>
                <c:pt idx="2412">
                  <c:v>45016</c:v>
                </c:pt>
                <c:pt idx="2413">
                  <c:v>45019</c:v>
                </c:pt>
                <c:pt idx="2414">
                  <c:v>45020</c:v>
                </c:pt>
                <c:pt idx="2415">
                  <c:v>45021</c:v>
                </c:pt>
                <c:pt idx="2416">
                  <c:v>45022</c:v>
                </c:pt>
                <c:pt idx="2417">
                  <c:v>45023</c:v>
                </c:pt>
                <c:pt idx="2418">
                  <c:v>45026</c:v>
                </c:pt>
                <c:pt idx="2419">
                  <c:v>45027</c:v>
                </c:pt>
                <c:pt idx="2420">
                  <c:v>45028</c:v>
                </c:pt>
                <c:pt idx="2421">
                  <c:v>45029</c:v>
                </c:pt>
                <c:pt idx="2422">
                  <c:v>45030</c:v>
                </c:pt>
                <c:pt idx="2423">
                  <c:v>45033</c:v>
                </c:pt>
                <c:pt idx="2424">
                  <c:v>45034</c:v>
                </c:pt>
                <c:pt idx="2425">
                  <c:v>45035</c:v>
                </c:pt>
                <c:pt idx="2426">
                  <c:v>45036</c:v>
                </c:pt>
                <c:pt idx="2427">
                  <c:v>45037</c:v>
                </c:pt>
                <c:pt idx="2428">
                  <c:v>45040</c:v>
                </c:pt>
                <c:pt idx="2429">
                  <c:v>45041</c:v>
                </c:pt>
                <c:pt idx="2430">
                  <c:v>45042</c:v>
                </c:pt>
                <c:pt idx="2431">
                  <c:v>45043</c:v>
                </c:pt>
                <c:pt idx="2432">
                  <c:v>45044</c:v>
                </c:pt>
                <c:pt idx="2433">
                  <c:v>45047</c:v>
                </c:pt>
                <c:pt idx="2434">
                  <c:v>45048</c:v>
                </c:pt>
                <c:pt idx="2435">
                  <c:v>45049</c:v>
                </c:pt>
                <c:pt idx="2436">
                  <c:v>45050</c:v>
                </c:pt>
                <c:pt idx="2437">
                  <c:v>45051</c:v>
                </c:pt>
                <c:pt idx="2438">
                  <c:v>45054</c:v>
                </c:pt>
                <c:pt idx="2439">
                  <c:v>45055</c:v>
                </c:pt>
                <c:pt idx="2440">
                  <c:v>45056</c:v>
                </c:pt>
                <c:pt idx="2441">
                  <c:v>45057</c:v>
                </c:pt>
                <c:pt idx="2442">
                  <c:v>45058</c:v>
                </c:pt>
                <c:pt idx="2443">
                  <c:v>45061</c:v>
                </c:pt>
                <c:pt idx="2444">
                  <c:v>45062</c:v>
                </c:pt>
                <c:pt idx="2445">
                  <c:v>45063</c:v>
                </c:pt>
                <c:pt idx="2446">
                  <c:v>45064</c:v>
                </c:pt>
                <c:pt idx="2447">
                  <c:v>45065</c:v>
                </c:pt>
                <c:pt idx="2448">
                  <c:v>45068</c:v>
                </c:pt>
                <c:pt idx="2449">
                  <c:v>45069</c:v>
                </c:pt>
                <c:pt idx="2450">
                  <c:v>45070</c:v>
                </c:pt>
                <c:pt idx="2451">
                  <c:v>45071</c:v>
                </c:pt>
                <c:pt idx="2452">
                  <c:v>45072</c:v>
                </c:pt>
                <c:pt idx="2453">
                  <c:v>45075</c:v>
                </c:pt>
                <c:pt idx="2454">
                  <c:v>45076</c:v>
                </c:pt>
                <c:pt idx="2455">
                  <c:v>45077</c:v>
                </c:pt>
                <c:pt idx="2456">
                  <c:v>45078</c:v>
                </c:pt>
                <c:pt idx="2457">
                  <c:v>45079</c:v>
                </c:pt>
                <c:pt idx="2458">
                  <c:v>45082</c:v>
                </c:pt>
                <c:pt idx="2459">
                  <c:v>45083</c:v>
                </c:pt>
                <c:pt idx="2460">
                  <c:v>45084</c:v>
                </c:pt>
                <c:pt idx="2461">
                  <c:v>45085</c:v>
                </c:pt>
                <c:pt idx="2462">
                  <c:v>45086</c:v>
                </c:pt>
                <c:pt idx="2463">
                  <c:v>45089</c:v>
                </c:pt>
                <c:pt idx="2464">
                  <c:v>45090</c:v>
                </c:pt>
                <c:pt idx="2465">
                  <c:v>45091</c:v>
                </c:pt>
                <c:pt idx="2466">
                  <c:v>45092</c:v>
                </c:pt>
                <c:pt idx="2467">
                  <c:v>45093</c:v>
                </c:pt>
                <c:pt idx="2468">
                  <c:v>45096</c:v>
                </c:pt>
                <c:pt idx="2469">
                  <c:v>45097</c:v>
                </c:pt>
                <c:pt idx="2470">
                  <c:v>45098</c:v>
                </c:pt>
                <c:pt idx="2471">
                  <c:v>45099</c:v>
                </c:pt>
                <c:pt idx="2472">
                  <c:v>45100</c:v>
                </c:pt>
                <c:pt idx="2473">
                  <c:v>45103</c:v>
                </c:pt>
                <c:pt idx="2474">
                  <c:v>45104</c:v>
                </c:pt>
                <c:pt idx="2475">
                  <c:v>45105</c:v>
                </c:pt>
                <c:pt idx="2476">
                  <c:v>45106</c:v>
                </c:pt>
                <c:pt idx="2477">
                  <c:v>45107</c:v>
                </c:pt>
                <c:pt idx="2478">
                  <c:v>45110</c:v>
                </c:pt>
                <c:pt idx="2479">
                  <c:v>45111</c:v>
                </c:pt>
                <c:pt idx="2480">
                  <c:v>45112</c:v>
                </c:pt>
                <c:pt idx="2481">
                  <c:v>45113</c:v>
                </c:pt>
                <c:pt idx="2482">
                  <c:v>45114</c:v>
                </c:pt>
                <c:pt idx="2483">
                  <c:v>45117</c:v>
                </c:pt>
                <c:pt idx="2484">
                  <c:v>45118</c:v>
                </c:pt>
                <c:pt idx="2485">
                  <c:v>45119</c:v>
                </c:pt>
                <c:pt idx="2486">
                  <c:v>45120</c:v>
                </c:pt>
                <c:pt idx="2487">
                  <c:v>45121</c:v>
                </c:pt>
                <c:pt idx="2488">
                  <c:v>45124</c:v>
                </c:pt>
                <c:pt idx="2489">
                  <c:v>45125</c:v>
                </c:pt>
                <c:pt idx="2490">
                  <c:v>45126</c:v>
                </c:pt>
                <c:pt idx="2491">
                  <c:v>45127</c:v>
                </c:pt>
                <c:pt idx="2492">
                  <c:v>45128</c:v>
                </c:pt>
                <c:pt idx="2493">
                  <c:v>45131</c:v>
                </c:pt>
                <c:pt idx="2494">
                  <c:v>45132</c:v>
                </c:pt>
                <c:pt idx="2495">
                  <c:v>45133</c:v>
                </c:pt>
                <c:pt idx="2496">
                  <c:v>45134</c:v>
                </c:pt>
                <c:pt idx="2497">
                  <c:v>45135</c:v>
                </c:pt>
                <c:pt idx="2498">
                  <c:v>45138</c:v>
                </c:pt>
                <c:pt idx="2499">
                  <c:v>45139</c:v>
                </c:pt>
                <c:pt idx="2500">
                  <c:v>45140</c:v>
                </c:pt>
                <c:pt idx="2501">
                  <c:v>45141</c:v>
                </c:pt>
                <c:pt idx="2502">
                  <c:v>45142</c:v>
                </c:pt>
                <c:pt idx="2503">
                  <c:v>45145</c:v>
                </c:pt>
                <c:pt idx="2504">
                  <c:v>45146</c:v>
                </c:pt>
                <c:pt idx="2505">
                  <c:v>45147</c:v>
                </c:pt>
                <c:pt idx="2506">
                  <c:v>45148</c:v>
                </c:pt>
                <c:pt idx="2507">
                  <c:v>45149</c:v>
                </c:pt>
                <c:pt idx="2508">
                  <c:v>45152</c:v>
                </c:pt>
                <c:pt idx="2509">
                  <c:v>45153</c:v>
                </c:pt>
                <c:pt idx="2510">
                  <c:v>45154</c:v>
                </c:pt>
                <c:pt idx="2511">
                  <c:v>45155</c:v>
                </c:pt>
                <c:pt idx="2512">
                  <c:v>45156</c:v>
                </c:pt>
                <c:pt idx="2513">
                  <c:v>45159</c:v>
                </c:pt>
                <c:pt idx="2514">
                  <c:v>45160</c:v>
                </c:pt>
                <c:pt idx="2515">
                  <c:v>45161</c:v>
                </c:pt>
                <c:pt idx="2516">
                  <c:v>45162</c:v>
                </c:pt>
                <c:pt idx="2517">
                  <c:v>45163</c:v>
                </c:pt>
                <c:pt idx="2518">
                  <c:v>45166</c:v>
                </c:pt>
                <c:pt idx="2519">
                  <c:v>45167</c:v>
                </c:pt>
                <c:pt idx="2520">
                  <c:v>45168</c:v>
                </c:pt>
                <c:pt idx="2521">
                  <c:v>45169</c:v>
                </c:pt>
                <c:pt idx="2522">
                  <c:v>45170</c:v>
                </c:pt>
                <c:pt idx="2523">
                  <c:v>45173</c:v>
                </c:pt>
                <c:pt idx="2524">
                  <c:v>45174</c:v>
                </c:pt>
                <c:pt idx="2525">
                  <c:v>45175</c:v>
                </c:pt>
                <c:pt idx="2526">
                  <c:v>45176</c:v>
                </c:pt>
                <c:pt idx="2527">
                  <c:v>45177</c:v>
                </c:pt>
                <c:pt idx="2528">
                  <c:v>45180</c:v>
                </c:pt>
                <c:pt idx="2529">
                  <c:v>45181</c:v>
                </c:pt>
                <c:pt idx="2530">
                  <c:v>45182</c:v>
                </c:pt>
                <c:pt idx="2531">
                  <c:v>45183</c:v>
                </c:pt>
                <c:pt idx="2532">
                  <c:v>45184</c:v>
                </c:pt>
                <c:pt idx="2533">
                  <c:v>45187</c:v>
                </c:pt>
                <c:pt idx="2534">
                  <c:v>45188</c:v>
                </c:pt>
                <c:pt idx="2535">
                  <c:v>45189</c:v>
                </c:pt>
                <c:pt idx="2536">
                  <c:v>45190</c:v>
                </c:pt>
                <c:pt idx="2537">
                  <c:v>45191</c:v>
                </c:pt>
                <c:pt idx="2538">
                  <c:v>45194</c:v>
                </c:pt>
                <c:pt idx="2539">
                  <c:v>45195</c:v>
                </c:pt>
                <c:pt idx="2540">
                  <c:v>45196</c:v>
                </c:pt>
                <c:pt idx="2541">
                  <c:v>45197</c:v>
                </c:pt>
                <c:pt idx="2542">
                  <c:v>45198</c:v>
                </c:pt>
                <c:pt idx="2543">
                  <c:v>45201</c:v>
                </c:pt>
                <c:pt idx="2544">
                  <c:v>45202</c:v>
                </c:pt>
                <c:pt idx="2545">
                  <c:v>45203</c:v>
                </c:pt>
                <c:pt idx="2546">
                  <c:v>45204</c:v>
                </c:pt>
                <c:pt idx="2547">
                  <c:v>45205</c:v>
                </c:pt>
                <c:pt idx="2548">
                  <c:v>45208</c:v>
                </c:pt>
                <c:pt idx="2549">
                  <c:v>45209</c:v>
                </c:pt>
                <c:pt idx="2550">
                  <c:v>45210</c:v>
                </c:pt>
                <c:pt idx="2551">
                  <c:v>45211</c:v>
                </c:pt>
                <c:pt idx="2552">
                  <c:v>45212</c:v>
                </c:pt>
                <c:pt idx="2553">
                  <c:v>45215</c:v>
                </c:pt>
                <c:pt idx="2554">
                  <c:v>45216</c:v>
                </c:pt>
                <c:pt idx="2555">
                  <c:v>45217</c:v>
                </c:pt>
                <c:pt idx="2556">
                  <c:v>45218</c:v>
                </c:pt>
                <c:pt idx="2557">
                  <c:v>45219</c:v>
                </c:pt>
                <c:pt idx="2558">
                  <c:v>45222</c:v>
                </c:pt>
                <c:pt idx="2559">
                  <c:v>45223</c:v>
                </c:pt>
                <c:pt idx="2560">
                  <c:v>45224</c:v>
                </c:pt>
                <c:pt idx="2561">
                  <c:v>45225</c:v>
                </c:pt>
                <c:pt idx="2562">
                  <c:v>45226</c:v>
                </c:pt>
                <c:pt idx="2563">
                  <c:v>45229</c:v>
                </c:pt>
                <c:pt idx="2564">
                  <c:v>45230</c:v>
                </c:pt>
                <c:pt idx="2565">
                  <c:v>45231</c:v>
                </c:pt>
                <c:pt idx="2566">
                  <c:v>45232</c:v>
                </c:pt>
                <c:pt idx="2567">
                  <c:v>45233</c:v>
                </c:pt>
                <c:pt idx="2568">
                  <c:v>45236</c:v>
                </c:pt>
                <c:pt idx="2569">
                  <c:v>45237</c:v>
                </c:pt>
                <c:pt idx="2570">
                  <c:v>45238</c:v>
                </c:pt>
                <c:pt idx="2571">
                  <c:v>45239</c:v>
                </c:pt>
                <c:pt idx="2572">
                  <c:v>45240</c:v>
                </c:pt>
                <c:pt idx="2573">
                  <c:v>45243</c:v>
                </c:pt>
                <c:pt idx="2574">
                  <c:v>45244</c:v>
                </c:pt>
                <c:pt idx="2575">
                  <c:v>45245</c:v>
                </c:pt>
                <c:pt idx="2576">
                  <c:v>45246</c:v>
                </c:pt>
                <c:pt idx="2577">
                  <c:v>45247</c:v>
                </c:pt>
                <c:pt idx="2578">
                  <c:v>45250</c:v>
                </c:pt>
                <c:pt idx="2579">
                  <c:v>45251</c:v>
                </c:pt>
                <c:pt idx="2580">
                  <c:v>45252</c:v>
                </c:pt>
                <c:pt idx="2581">
                  <c:v>45253</c:v>
                </c:pt>
                <c:pt idx="2582">
                  <c:v>45254</c:v>
                </c:pt>
                <c:pt idx="2583">
                  <c:v>45257</c:v>
                </c:pt>
                <c:pt idx="2584">
                  <c:v>45258</c:v>
                </c:pt>
                <c:pt idx="2585">
                  <c:v>45259</c:v>
                </c:pt>
                <c:pt idx="2586">
                  <c:v>45260</c:v>
                </c:pt>
                <c:pt idx="2587">
                  <c:v>45261</c:v>
                </c:pt>
                <c:pt idx="2588">
                  <c:v>45264</c:v>
                </c:pt>
                <c:pt idx="2589">
                  <c:v>45265</c:v>
                </c:pt>
                <c:pt idx="2590">
                  <c:v>45266</c:v>
                </c:pt>
                <c:pt idx="2591">
                  <c:v>45267</c:v>
                </c:pt>
                <c:pt idx="2592">
                  <c:v>45268</c:v>
                </c:pt>
                <c:pt idx="2593">
                  <c:v>45271</c:v>
                </c:pt>
                <c:pt idx="2594">
                  <c:v>45272</c:v>
                </c:pt>
                <c:pt idx="2595">
                  <c:v>45273</c:v>
                </c:pt>
                <c:pt idx="2596">
                  <c:v>45274</c:v>
                </c:pt>
                <c:pt idx="2597">
                  <c:v>45275</c:v>
                </c:pt>
                <c:pt idx="2598">
                  <c:v>45278</c:v>
                </c:pt>
                <c:pt idx="2599">
                  <c:v>45279</c:v>
                </c:pt>
                <c:pt idx="2600">
                  <c:v>45280</c:v>
                </c:pt>
                <c:pt idx="2601">
                  <c:v>45281</c:v>
                </c:pt>
                <c:pt idx="2602">
                  <c:v>45282</c:v>
                </c:pt>
                <c:pt idx="2603">
                  <c:v>45285</c:v>
                </c:pt>
                <c:pt idx="2604">
                  <c:v>45286</c:v>
                </c:pt>
                <c:pt idx="2605">
                  <c:v>45287</c:v>
                </c:pt>
                <c:pt idx="2606">
                  <c:v>45288</c:v>
                </c:pt>
                <c:pt idx="2607">
                  <c:v>45289</c:v>
                </c:pt>
                <c:pt idx="2608">
                  <c:v>45292</c:v>
                </c:pt>
                <c:pt idx="2609">
                  <c:v>45293</c:v>
                </c:pt>
                <c:pt idx="2610">
                  <c:v>45294</c:v>
                </c:pt>
                <c:pt idx="2611">
                  <c:v>45295</c:v>
                </c:pt>
                <c:pt idx="2612">
                  <c:v>45296</c:v>
                </c:pt>
                <c:pt idx="2613">
                  <c:v>45299</c:v>
                </c:pt>
                <c:pt idx="2614">
                  <c:v>45300</c:v>
                </c:pt>
                <c:pt idx="2615">
                  <c:v>45301</c:v>
                </c:pt>
                <c:pt idx="2616">
                  <c:v>45302</c:v>
                </c:pt>
                <c:pt idx="2617">
                  <c:v>45303</c:v>
                </c:pt>
                <c:pt idx="2618">
                  <c:v>45306</c:v>
                </c:pt>
                <c:pt idx="2619">
                  <c:v>45307</c:v>
                </c:pt>
                <c:pt idx="2620">
                  <c:v>45308</c:v>
                </c:pt>
                <c:pt idx="2621">
                  <c:v>45309</c:v>
                </c:pt>
                <c:pt idx="2622">
                  <c:v>45310</c:v>
                </c:pt>
                <c:pt idx="2623">
                  <c:v>45313</c:v>
                </c:pt>
                <c:pt idx="2624">
                  <c:v>45314</c:v>
                </c:pt>
                <c:pt idx="2625">
                  <c:v>45315</c:v>
                </c:pt>
                <c:pt idx="2626">
                  <c:v>45316</c:v>
                </c:pt>
                <c:pt idx="2627">
                  <c:v>45317</c:v>
                </c:pt>
                <c:pt idx="2628">
                  <c:v>45320</c:v>
                </c:pt>
                <c:pt idx="2629">
                  <c:v>45321</c:v>
                </c:pt>
                <c:pt idx="2630">
                  <c:v>45322</c:v>
                </c:pt>
                <c:pt idx="2631">
                  <c:v>45323</c:v>
                </c:pt>
                <c:pt idx="2632">
                  <c:v>45324</c:v>
                </c:pt>
                <c:pt idx="2633">
                  <c:v>45327</c:v>
                </c:pt>
                <c:pt idx="2634">
                  <c:v>45328</c:v>
                </c:pt>
                <c:pt idx="2635">
                  <c:v>45329</c:v>
                </c:pt>
                <c:pt idx="2636">
                  <c:v>45330</c:v>
                </c:pt>
                <c:pt idx="2637">
                  <c:v>45331</c:v>
                </c:pt>
                <c:pt idx="2638">
                  <c:v>45334</c:v>
                </c:pt>
                <c:pt idx="2639">
                  <c:v>45335</c:v>
                </c:pt>
                <c:pt idx="2640">
                  <c:v>45336</c:v>
                </c:pt>
                <c:pt idx="2641">
                  <c:v>45337</c:v>
                </c:pt>
                <c:pt idx="2642">
                  <c:v>45338</c:v>
                </c:pt>
                <c:pt idx="2643">
                  <c:v>45341</c:v>
                </c:pt>
                <c:pt idx="2644">
                  <c:v>45342</c:v>
                </c:pt>
                <c:pt idx="2645">
                  <c:v>45343</c:v>
                </c:pt>
                <c:pt idx="2646">
                  <c:v>45344</c:v>
                </c:pt>
                <c:pt idx="2647">
                  <c:v>45345</c:v>
                </c:pt>
                <c:pt idx="2648">
                  <c:v>45348</c:v>
                </c:pt>
                <c:pt idx="2649">
                  <c:v>45349</c:v>
                </c:pt>
                <c:pt idx="2650">
                  <c:v>45350</c:v>
                </c:pt>
                <c:pt idx="2651">
                  <c:v>45351</c:v>
                </c:pt>
                <c:pt idx="2652">
                  <c:v>45352</c:v>
                </c:pt>
                <c:pt idx="2653">
                  <c:v>45355</c:v>
                </c:pt>
                <c:pt idx="2654">
                  <c:v>45356</c:v>
                </c:pt>
                <c:pt idx="2655">
                  <c:v>45357</c:v>
                </c:pt>
                <c:pt idx="2656">
                  <c:v>45358</c:v>
                </c:pt>
                <c:pt idx="2657">
                  <c:v>45359</c:v>
                </c:pt>
                <c:pt idx="2658">
                  <c:v>45362</c:v>
                </c:pt>
                <c:pt idx="2659">
                  <c:v>45363</c:v>
                </c:pt>
                <c:pt idx="2660">
                  <c:v>45364</c:v>
                </c:pt>
                <c:pt idx="2661">
                  <c:v>45365</c:v>
                </c:pt>
                <c:pt idx="2662">
                  <c:v>45366</c:v>
                </c:pt>
                <c:pt idx="2663">
                  <c:v>45369</c:v>
                </c:pt>
                <c:pt idx="2664">
                  <c:v>45370</c:v>
                </c:pt>
                <c:pt idx="2665">
                  <c:v>45371</c:v>
                </c:pt>
                <c:pt idx="2666">
                  <c:v>45372</c:v>
                </c:pt>
                <c:pt idx="2667">
                  <c:v>45373</c:v>
                </c:pt>
                <c:pt idx="2668">
                  <c:v>45376</c:v>
                </c:pt>
                <c:pt idx="2669">
                  <c:v>45377</c:v>
                </c:pt>
                <c:pt idx="2670">
                  <c:v>45378</c:v>
                </c:pt>
                <c:pt idx="2671">
                  <c:v>45379</c:v>
                </c:pt>
                <c:pt idx="2672">
                  <c:v>45380</c:v>
                </c:pt>
                <c:pt idx="2673">
                  <c:v>45383</c:v>
                </c:pt>
                <c:pt idx="2674">
                  <c:v>45384</c:v>
                </c:pt>
                <c:pt idx="2675">
                  <c:v>45385</c:v>
                </c:pt>
                <c:pt idx="2676">
                  <c:v>45386</c:v>
                </c:pt>
                <c:pt idx="2677">
                  <c:v>45387</c:v>
                </c:pt>
                <c:pt idx="2678">
                  <c:v>45390</c:v>
                </c:pt>
                <c:pt idx="2679">
                  <c:v>45391</c:v>
                </c:pt>
                <c:pt idx="2680">
                  <c:v>45392</c:v>
                </c:pt>
                <c:pt idx="2681">
                  <c:v>45393</c:v>
                </c:pt>
                <c:pt idx="2682">
                  <c:v>45394</c:v>
                </c:pt>
                <c:pt idx="2683">
                  <c:v>45397</c:v>
                </c:pt>
                <c:pt idx="2684">
                  <c:v>45398</c:v>
                </c:pt>
                <c:pt idx="2685">
                  <c:v>45399</c:v>
                </c:pt>
                <c:pt idx="2686">
                  <c:v>45400</c:v>
                </c:pt>
                <c:pt idx="2687">
                  <c:v>45401</c:v>
                </c:pt>
                <c:pt idx="2688">
                  <c:v>45404</c:v>
                </c:pt>
                <c:pt idx="2689">
                  <c:v>45405</c:v>
                </c:pt>
                <c:pt idx="2690">
                  <c:v>45406</c:v>
                </c:pt>
                <c:pt idx="2691">
                  <c:v>45407</c:v>
                </c:pt>
                <c:pt idx="2692">
                  <c:v>45408</c:v>
                </c:pt>
                <c:pt idx="2693">
                  <c:v>45411</c:v>
                </c:pt>
                <c:pt idx="2694">
                  <c:v>45412</c:v>
                </c:pt>
                <c:pt idx="2695">
                  <c:v>45413</c:v>
                </c:pt>
                <c:pt idx="2696">
                  <c:v>45414</c:v>
                </c:pt>
                <c:pt idx="2697">
                  <c:v>45415</c:v>
                </c:pt>
                <c:pt idx="2698">
                  <c:v>45418</c:v>
                </c:pt>
                <c:pt idx="2699">
                  <c:v>45419</c:v>
                </c:pt>
                <c:pt idx="2700">
                  <c:v>45420</c:v>
                </c:pt>
                <c:pt idx="2701">
                  <c:v>45421</c:v>
                </c:pt>
                <c:pt idx="2702">
                  <c:v>45422</c:v>
                </c:pt>
                <c:pt idx="2703">
                  <c:v>45425</c:v>
                </c:pt>
                <c:pt idx="2704">
                  <c:v>45426</c:v>
                </c:pt>
                <c:pt idx="2705">
                  <c:v>45427</c:v>
                </c:pt>
                <c:pt idx="2706">
                  <c:v>45428</c:v>
                </c:pt>
                <c:pt idx="2707">
                  <c:v>45429</c:v>
                </c:pt>
                <c:pt idx="2708">
                  <c:v>45432</c:v>
                </c:pt>
                <c:pt idx="2709">
                  <c:v>45433</c:v>
                </c:pt>
                <c:pt idx="2710">
                  <c:v>45434</c:v>
                </c:pt>
                <c:pt idx="2711">
                  <c:v>45435</c:v>
                </c:pt>
                <c:pt idx="2712">
                  <c:v>45436</c:v>
                </c:pt>
                <c:pt idx="2713">
                  <c:v>45439</c:v>
                </c:pt>
                <c:pt idx="2714">
                  <c:v>45440</c:v>
                </c:pt>
                <c:pt idx="2715">
                  <c:v>45441</c:v>
                </c:pt>
                <c:pt idx="2716">
                  <c:v>45442</c:v>
                </c:pt>
                <c:pt idx="2717">
                  <c:v>45443</c:v>
                </c:pt>
                <c:pt idx="2718">
                  <c:v>45446</c:v>
                </c:pt>
                <c:pt idx="2719">
                  <c:v>45447</c:v>
                </c:pt>
                <c:pt idx="2720">
                  <c:v>45448</c:v>
                </c:pt>
                <c:pt idx="2721">
                  <c:v>45449</c:v>
                </c:pt>
                <c:pt idx="2722">
                  <c:v>45450</c:v>
                </c:pt>
                <c:pt idx="2723">
                  <c:v>45453</c:v>
                </c:pt>
                <c:pt idx="2724">
                  <c:v>45454</c:v>
                </c:pt>
                <c:pt idx="2725">
                  <c:v>45455</c:v>
                </c:pt>
                <c:pt idx="2726">
                  <c:v>45456</c:v>
                </c:pt>
                <c:pt idx="2727">
                  <c:v>45457</c:v>
                </c:pt>
                <c:pt idx="2728">
                  <c:v>45460</c:v>
                </c:pt>
                <c:pt idx="2729">
                  <c:v>45461</c:v>
                </c:pt>
                <c:pt idx="2730">
                  <c:v>45462</c:v>
                </c:pt>
                <c:pt idx="2731">
                  <c:v>45463</c:v>
                </c:pt>
                <c:pt idx="2732">
                  <c:v>45464</c:v>
                </c:pt>
                <c:pt idx="2733">
                  <c:v>45467</c:v>
                </c:pt>
                <c:pt idx="2734">
                  <c:v>45468</c:v>
                </c:pt>
                <c:pt idx="2735">
                  <c:v>45469</c:v>
                </c:pt>
                <c:pt idx="2736">
                  <c:v>45470</c:v>
                </c:pt>
                <c:pt idx="2737">
                  <c:v>45471</c:v>
                </c:pt>
                <c:pt idx="2738">
                  <c:v>45474</c:v>
                </c:pt>
                <c:pt idx="2739">
                  <c:v>45475</c:v>
                </c:pt>
                <c:pt idx="2740">
                  <c:v>45476</c:v>
                </c:pt>
                <c:pt idx="2741">
                  <c:v>45477</c:v>
                </c:pt>
                <c:pt idx="2742">
                  <c:v>45478</c:v>
                </c:pt>
                <c:pt idx="2743">
                  <c:v>45481</c:v>
                </c:pt>
                <c:pt idx="2744">
                  <c:v>45482</c:v>
                </c:pt>
                <c:pt idx="2745">
                  <c:v>45483</c:v>
                </c:pt>
                <c:pt idx="2746">
                  <c:v>45484</c:v>
                </c:pt>
                <c:pt idx="2747">
                  <c:v>45485</c:v>
                </c:pt>
                <c:pt idx="2748">
                  <c:v>45488</c:v>
                </c:pt>
                <c:pt idx="2749">
                  <c:v>45489</c:v>
                </c:pt>
                <c:pt idx="2750">
                  <c:v>45490</c:v>
                </c:pt>
                <c:pt idx="2751">
                  <c:v>45491</c:v>
                </c:pt>
                <c:pt idx="2752">
                  <c:v>45492</c:v>
                </c:pt>
                <c:pt idx="2753">
                  <c:v>45495</c:v>
                </c:pt>
                <c:pt idx="2754">
                  <c:v>45496</c:v>
                </c:pt>
                <c:pt idx="2755">
                  <c:v>45497</c:v>
                </c:pt>
                <c:pt idx="2756">
                  <c:v>45498</c:v>
                </c:pt>
                <c:pt idx="2757">
                  <c:v>45499</c:v>
                </c:pt>
                <c:pt idx="2758">
                  <c:v>45502</c:v>
                </c:pt>
                <c:pt idx="2759">
                  <c:v>45503</c:v>
                </c:pt>
                <c:pt idx="2760">
                  <c:v>45504</c:v>
                </c:pt>
                <c:pt idx="2761">
                  <c:v>45505</c:v>
                </c:pt>
                <c:pt idx="2762">
                  <c:v>45506</c:v>
                </c:pt>
                <c:pt idx="2763">
                  <c:v>45509</c:v>
                </c:pt>
                <c:pt idx="2764">
                  <c:v>45510</c:v>
                </c:pt>
                <c:pt idx="2765">
                  <c:v>45511</c:v>
                </c:pt>
                <c:pt idx="2766">
                  <c:v>45512</c:v>
                </c:pt>
                <c:pt idx="2767">
                  <c:v>45513</c:v>
                </c:pt>
                <c:pt idx="2768">
                  <c:v>45516</c:v>
                </c:pt>
                <c:pt idx="2769">
                  <c:v>45517</c:v>
                </c:pt>
                <c:pt idx="2770">
                  <c:v>45518</c:v>
                </c:pt>
                <c:pt idx="2771">
                  <c:v>45519</c:v>
                </c:pt>
                <c:pt idx="2772">
                  <c:v>45520</c:v>
                </c:pt>
                <c:pt idx="2773">
                  <c:v>45523</c:v>
                </c:pt>
                <c:pt idx="2774">
                  <c:v>45524</c:v>
                </c:pt>
                <c:pt idx="2775">
                  <c:v>45525</c:v>
                </c:pt>
                <c:pt idx="2776">
                  <c:v>45526</c:v>
                </c:pt>
                <c:pt idx="2777">
                  <c:v>45527</c:v>
                </c:pt>
                <c:pt idx="2778">
                  <c:v>45530</c:v>
                </c:pt>
                <c:pt idx="2779">
                  <c:v>45531</c:v>
                </c:pt>
                <c:pt idx="2780">
                  <c:v>45532</c:v>
                </c:pt>
                <c:pt idx="2781">
                  <c:v>45533</c:v>
                </c:pt>
                <c:pt idx="2782">
                  <c:v>45534</c:v>
                </c:pt>
                <c:pt idx="2783">
                  <c:v>45537</c:v>
                </c:pt>
                <c:pt idx="2784">
                  <c:v>45538</c:v>
                </c:pt>
                <c:pt idx="2785">
                  <c:v>45539</c:v>
                </c:pt>
                <c:pt idx="2786">
                  <c:v>45540</c:v>
                </c:pt>
                <c:pt idx="2787">
                  <c:v>45541</c:v>
                </c:pt>
                <c:pt idx="2788">
                  <c:v>45544</c:v>
                </c:pt>
                <c:pt idx="2789">
                  <c:v>45545</c:v>
                </c:pt>
                <c:pt idx="2790">
                  <c:v>45546</c:v>
                </c:pt>
                <c:pt idx="2791">
                  <c:v>45547</c:v>
                </c:pt>
                <c:pt idx="2792">
                  <c:v>45548</c:v>
                </c:pt>
                <c:pt idx="2793">
                  <c:v>45551</c:v>
                </c:pt>
                <c:pt idx="2794">
                  <c:v>45552</c:v>
                </c:pt>
                <c:pt idx="2795">
                  <c:v>45553</c:v>
                </c:pt>
                <c:pt idx="2796">
                  <c:v>45554</c:v>
                </c:pt>
                <c:pt idx="2797">
                  <c:v>45555</c:v>
                </c:pt>
                <c:pt idx="2798">
                  <c:v>45558</c:v>
                </c:pt>
                <c:pt idx="2799">
                  <c:v>45559</c:v>
                </c:pt>
                <c:pt idx="2800">
                  <c:v>45560</c:v>
                </c:pt>
                <c:pt idx="2801">
                  <c:v>45561</c:v>
                </c:pt>
                <c:pt idx="2802">
                  <c:v>45562</c:v>
                </c:pt>
                <c:pt idx="2803">
                  <c:v>45565</c:v>
                </c:pt>
                <c:pt idx="2804">
                  <c:v>45566</c:v>
                </c:pt>
                <c:pt idx="2805">
                  <c:v>45567</c:v>
                </c:pt>
                <c:pt idx="2806">
                  <c:v>45568</c:v>
                </c:pt>
                <c:pt idx="2807">
                  <c:v>45569</c:v>
                </c:pt>
                <c:pt idx="2808">
                  <c:v>45572</c:v>
                </c:pt>
                <c:pt idx="2809">
                  <c:v>45573</c:v>
                </c:pt>
                <c:pt idx="2810">
                  <c:v>45574</c:v>
                </c:pt>
                <c:pt idx="2811">
                  <c:v>45575</c:v>
                </c:pt>
                <c:pt idx="2812">
                  <c:v>45576</c:v>
                </c:pt>
                <c:pt idx="2813">
                  <c:v>45579</c:v>
                </c:pt>
                <c:pt idx="2814">
                  <c:v>45580</c:v>
                </c:pt>
                <c:pt idx="2815">
                  <c:v>45581</c:v>
                </c:pt>
                <c:pt idx="2816">
                  <c:v>45582</c:v>
                </c:pt>
                <c:pt idx="2817">
                  <c:v>45583</c:v>
                </c:pt>
                <c:pt idx="2818">
                  <c:v>45586</c:v>
                </c:pt>
                <c:pt idx="2819">
                  <c:v>45587</c:v>
                </c:pt>
                <c:pt idx="2820">
                  <c:v>45588</c:v>
                </c:pt>
                <c:pt idx="2821">
                  <c:v>45589</c:v>
                </c:pt>
                <c:pt idx="2822">
                  <c:v>45590</c:v>
                </c:pt>
                <c:pt idx="2823">
                  <c:v>45593</c:v>
                </c:pt>
                <c:pt idx="2824">
                  <c:v>45594</c:v>
                </c:pt>
                <c:pt idx="2825">
                  <c:v>45595</c:v>
                </c:pt>
                <c:pt idx="2826">
                  <c:v>45596</c:v>
                </c:pt>
                <c:pt idx="2827">
                  <c:v>45597</c:v>
                </c:pt>
                <c:pt idx="2828">
                  <c:v>45600</c:v>
                </c:pt>
                <c:pt idx="2829">
                  <c:v>45601</c:v>
                </c:pt>
                <c:pt idx="2830">
                  <c:v>45602</c:v>
                </c:pt>
                <c:pt idx="2831">
                  <c:v>45603</c:v>
                </c:pt>
                <c:pt idx="2832">
                  <c:v>45604</c:v>
                </c:pt>
                <c:pt idx="2833">
                  <c:v>45607</c:v>
                </c:pt>
                <c:pt idx="2834">
                  <c:v>45608</c:v>
                </c:pt>
                <c:pt idx="2835">
                  <c:v>45609</c:v>
                </c:pt>
                <c:pt idx="2836">
                  <c:v>45610</c:v>
                </c:pt>
                <c:pt idx="2837">
                  <c:v>45611</c:v>
                </c:pt>
                <c:pt idx="2838">
                  <c:v>45614</c:v>
                </c:pt>
                <c:pt idx="2839">
                  <c:v>45615</c:v>
                </c:pt>
                <c:pt idx="2840">
                  <c:v>45616</c:v>
                </c:pt>
                <c:pt idx="2841">
                  <c:v>45617</c:v>
                </c:pt>
                <c:pt idx="2842">
                  <c:v>45618</c:v>
                </c:pt>
                <c:pt idx="2843">
                  <c:v>45621</c:v>
                </c:pt>
                <c:pt idx="2844">
                  <c:v>45622</c:v>
                </c:pt>
                <c:pt idx="2845">
                  <c:v>45623</c:v>
                </c:pt>
                <c:pt idx="2846">
                  <c:v>45624</c:v>
                </c:pt>
                <c:pt idx="2847">
                  <c:v>45625</c:v>
                </c:pt>
                <c:pt idx="2848">
                  <c:v>45628</c:v>
                </c:pt>
                <c:pt idx="2849">
                  <c:v>45629</c:v>
                </c:pt>
                <c:pt idx="2850">
                  <c:v>45630</c:v>
                </c:pt>
                <c:pt idx="2851">
                  <c:v>45631</c:v>
                </c:pt>
                <c:pt idx="2852">
                  <c:v>45632</c:v>
                </c:pt>
                <c:pt idx="2853">
                  <c:v>45635</c:v>
                </c:pt>
                <c:pt idx="2854">
                  <c:v>45636</c:v>
                </c:pt>
                <c:pt idx="2855">
                  <c:v>45637</c:v>
                </c:pt>
                <c:pt idx="2856">
                  <c:v>45638</c:v>
                </c:pt>
                <c:pt idx="2857">
                  <c:v>45639</c:v>
                </c:pt>
                <c:pt idx="2858">
                  <c:v>45642</c:v>
                </c:pt>
                <c:pt idx="2859">
                  <c:v>45643</c:v>
                </c:pt>
                <c:pt idx="2860">
                  <c:v>45644</c:v>
                </c:pt>
                <c:pt idx="2861">
                  <c:v>45645</c:v>
                </c:pt>
                <c:pt idx="2862">
                  <c:v>45646</c:v>
                </c:pt>
                <c:pt idx="2863">
                  <c:v>45649</c:v>
                </c:pt>
                <c:pt idx="2864">
                  <c:v>45650</c:v>
                </c:pt>
                <c:pt idx="2865">
                  <c:v>45651</c:v>
                </c:pt>
                <c:pt idx="2866">
                  <c:v>45652</c:v>
                </c:pt>
                <c:pt idx="2867">
                  <c:v>45653</c:v>
                </c:pt>
                <c:pt idx="2868">
                  <c:v>45656</c:v>
                </c:pt>
                <c:pt idx="2869">
                  <c:v>45657</c:v>
                </c:pt>
                <c:pt idx="2870">
                  <c:v>45658</c:v>
                </c:pt>
                <c:pt idx="2871">
                  <c:v>45659</c:v>
                </c:pt>
                <c:pt idx="2872">
                  <c:v>45660</c:v>
                </c:pt>
                <c:pt idx="2873">
                  <c:v>45663</c:v>
                </c:pt>
                <c:pt idx="2874">
                  <c:v>45664</c:v>
                </c:pt>
                <c:pt idx="2875">
                  <c:v>45665</c:v>
                </c:pt>
                <c:pt idx="2876">
                  <c:v>45666</c:v>
                </c:pt>
                <c:pt idx="2877">
                  <c:v>45667</c:v>
                </c:pt>
                <c:pt idx="2878">
                  <c:v>45670</c:v>
                </c:pt>
                <c:pt idx="2879">
                  <c:v>45671</c:v>
                </c:pt>
                <c:pt idx="2880">
                  <c:v>45672</c:v>
                </c:pt>
                <c:pt idx="2881">
                  <c:v>45673</c:v>
                </c:pt>
                <c:pt idx="2882">
                  <c:v>45674</c:v>
                </c:pt>
                <c:pt idx="2883">
                  <c:v>45677</c:v>
                </c:pt>
                <c:pt idx="2884">
                  <c:v>45678</c:v>
                </c:pt>
                <c:pt idx="2885">
                  <c:v>45679</c:v>
                </c:pt>
                <c:pt idx="2886">
                  <c:v>45680</c:v>
                </c:pt>
                <c:pt idx="2887">
                  <c:v>45681</c:v>
                </c:pt>
                <c:pt idx="2888">
                  <c:v>45684</c:v>
                </c:pt>
                <c:pt idx="2889">
                  <c:v>45685</c:v>
                </c:pt>
                <c:pt idx="2890">
                  <c:v>45686</c:v>
                </c:pt>
                <c:pt idx="2891">
                  <c:v>45687</c:v>
                </c:pt>
                <c:pt idx="2892">
                  <c:v>45688</c:v>
                </c:pt>
                <c:pt idx="2893">
                  <c:v>45691</c:v>
                </c:pt>
                <c:pt idx="2894">
                  <c:v>45692</c:v>
                </c:pt>
                <c:pt idx="2895">
                  <c:v>45693</c:v>
                </c:pt>
                <c:pt idx="2896">
                  <c:v>45694</c:v>
                </c:pt>
                <c:pt idx="2897">
                  <c:v>45695</c:v>
                </c:pt>
                <c:pt idx="2898">
                  <c:v>45698</c:v>
                </c:pt>
                <c:pt idx="2899">
                  <c:v>45699</c:v>
                </c:pt>
                <c:pt idx="2900">
                  <c:v>45700</c:v>
                </c:pt>
                <c:pt idx="2901">
                  <c:v>45701</c:v>
                </c:pt>
                <c:pt idx="2902">
                  <c:v>45702</c:v>
                </c:pt>
                <c:pt idx="2903">
                  <c:v>45705</c:v>
                </c:pt>
                <c:pt idx="2904">
                  <c:v>45706</c:v>
                </c:pt>
                <c:pt idx="2905">
                  <c:v>45707</c:v>
                </c:pt>
                <c:pt idx="2906">
                  <c:v>45708</c:v>
                </c:pt>
                <c:pt idx="2907">
                  <c:v>45709</c:v>
                </c:pt>
                <c:pt idx="2908">
                  <c:v>45712</c:v>
                </c:pt>
                <c:pt idx="2909">
                  <c:v>45713</c:v>
                </c:pt>
                <c:pt idx="2910">
                  <c:v>45714</c:v>
                </c:pt>
                <c:pt idx="2911">
                  <c:v>45715</c:v>
                </c:pt>
                <c:pt idx="2912">
                  <c:v>45716</c:v>
                </c:pt>
                <c:pt idx="2913">
                  <c:v>45719</c:v>
                </c:pt>
                <c:pt idx="2914">
                  <c:v>45720</c:v>
                </c:pt>
                <c:pt idx="2915">
                  <c:v>45721</c:v>
                </c:pt>
                <c:pt idx="2916">
                  <c:v>45722</c:v>
                </c:pt>
                <c:pt idx="2917">
                  <c:v>45723</c:v>
                </c:pt>
                <c:pt idx="2918">
                  <c:v>45726</c:v>
                </c:pt>
                <c:pt idx="2919">
                  <c:v>45727</c:v>
                </c:pt>
                <c:pt idx="2920">
                  <c:v>45728</c:v>
                </c:pt>
                <c:pt idx="2921">
                  <c:v>45729</c:v>
                </c:pt>
                <c:pt idx="2922">
                  <c:v>45730</c:v>
                </c:pt>
                <c:pt idx="2923">
                  <c:v>45733</c:v>
                </c:pt>
                <c:pt idx="2924">
                  <c:v>45734</c:v>
                </c:pt>
              </c:numCache>
            </c:numRef>
          </c:cat>
          <c:val>
            <c:numRef>
              <c:f>'MXN vs Stock Index (2)'!$J$7:$J$2995</c:f>
              <c:numCache>
                <c:formatCode>0.0000</c:formatCode>
                <c:ptCount val="2989"/>
                <c:pt idx="0">
                  <c:v>#N/A</c:v>
                </c:pt>
                <c:pt idx="1">
                  <c:v>13.101100000000001</c:v>
                </c:pt>
                <c:pt idx="2">
                  <c:v>13.091100000000001</c:v>
                </c:pt>
                <c:pt idx="3">
                  <c:v>13.0905</c:v>
                </c:pt>
                <c:pt idx="4">
                  <c:v>13.0337</c:v>
                </c:pt>
                <c:pt idx="5">
                  <c:v>13.0846</c:v>
                </c:pt>
                <c:pt idx="6">
                  <c:v>13.1403</c:v>
                </c:pt>
                <c:pt idx="7">
                  <c:v>13.006500000000001</c:v>
                </c:pt>
                <c:pt idx="8">
                  <c:v>12.988899999999999</c:v>
                </c:pt>
                <c:pt idx="9">
                  <c:v>13.095599999999999</c:v>
                </c:pt>
                <c:pt idx="10">
                  <c:v>13.168900000000001</c:v>
                </c:pt>
                <c:pt idx="11">
                  <c:v>13.290699999999999</c:v>
                </c:pt>
                <c:pt idx="12">
                  <c:v>13.2737</c:v>
                </c:pt>
                <c:pt idx="13">
                  <c:v>13.242000000000001</c:v>
                </c:pt>
                <c:pt idx="14">
                  <c:v>13.298400000000001</c:v>
                </c:pt>
                <c:pt idx="15">
                  <c:v>13.3194</c:v>
                </c:pt>
                <c:pt idx="16">
                  <c:v>13.372199999999999</c:v>
                </c:pt>
                <c:pt idx="17">
                  <c:v>13.493</c:v>
                </c:pt>
                <c:pt idx="18">
                  <c:v>13.440799999999999</c:v>
                </c:pt>
                <c:pt idx="19">
                  <c:v>13.3104</c:v>
                </c:pt>
                <c:pt idx="20">
                  <c:v>13.367100000000001</c:v>
                </c:pt>
                <c:pt idx="21">
                  <c:v>13.3207</c:v>
                </c:pt>
                <c:pt idx="22">
                  <c:v>13.376899999999999</c:v>
                </c:pt>
                <c:pt idx="23">
                  <c:v>#N/A</c:v>
                </c:pt>
                <c:pt idx="24">
                  <c:v>13.392799999999999</c:v>
                </c:pt>
                <c:pt idx="25">
                  <c:v>13.3705</c:v>
                </c:pt>
                <c:pt idx="26">
                  <c:v>13.2211</c:v>
                </c:pt>
                <c:pt idx="27">
                  <c:v>13.3285</c:v>
                </c:pt>
                <c:pt idx="28">
                  <c:v>13.3134</c:v>
                </c:pt>
                <c:pt idx="29">
                  <c:v>13.291600000000001</c:v>
                </c:pt>
                <c:pt idx="30">
                  <c:v>13.3056</c:v>
                </c:pt>
                <c:pt idx="31">
                  <c:v>13.332000000000001</c:v>
                </c:pt>
                <c:pt idx="32">
                  <c:v>13.2477</c:v>
                </c:pt>
                <c:pt idx="33">
                  <c:v>13.194900000000001</c:v>
                </c:pt>
                <c:pt idx="34">
                  <c:v>13.226100000000001</c:v>
                </c:pt>
                <c:pt idx="35">
                  <c:v>13.2714</c:v>
                </c:pt>
                <c:pt idx="36">
                  <c:v>13.2913</c:v>
                </c:pt>
                <c:pt idx="37">
                  <c:v>13.2704</c:v>
                </c:pt>
                <c:pt idx="38">
                  <c:v>13.209</c:v>
                </c:pt>
                <c:pt idx="39">
                  <c:v>13.2248</c:v>
                </c:pt>
                <c:pt idx="40">
                  <c:v>13.299200000000001</c:v>
                </c:pt>
                <c:pt idx="41">
                  <c:v>13.3066</c:v>
                </c:pt>
                <c:pt idx="42">
                  <c:v>13.2379</c:v>
                </c:pt>
                <c:pt idx="43">
                  <c:v>13.3201</c:v>
                </c:pt>
                <c:pt idx="44">
                  <c:v>13.2752</c:v>
                </c:pt>
                <c:pt idx="45">
                  <c:v>13.251899999999999</c:v>
                </c:pt>
                <c:pt idx="46">
                  <c:v>13.147600000000001</c:v>
                </c:pt>
                <c:pt idx="47">
                  <c:v>13.179500000000001</c:v>
                </c:pt>
                <c:pt idx="48">
                  <c:v>13.2248</c:v>
                </c:pt>
                <c:pt idx="49">
                  <c:v>13.243</c:v>
                </c:pt>
                <c:pt idx="50">
                  <c:v>13.2659</c:v>
                </c:pt>
                <c:pt idx="51">
                  <c:v>13.2456</c:v>
                </c:pt>
                <c:pt idx="52">
                  <c:v>13.234</c:v>
                </c:pt>
                <c:pt idx="53">
                  <c:v>#N/A</c:v>
                </c:pt>
                <c:pt idx="54">
                  <c:v>13.1675</c:v>
                </c:pt>
                <c:pt idx="55">
                  <c:v>13.169499999999999</c:v>
                </c:pt>
                <c:pt idx="56">
                  <c:v>13.270300000000001</c:v>
                </c:pt>
                <c:pt idx="57">
                  <c:v>13.22</c:v>
                </c:pt>
                <c:pt idx="58">
                  <c:v>13.2019</c:v>
                </c:pt>
                <c:pt idx="59">
                  <c:v>13.1349</c:v>
                </c:pt>
                <c:pt idx="60">
                  <c:v>13.1273</c:v>
                </c:pt>
                <c:pt idx="61">
                  <c:v>13.0837</c:v>
                </c:pt>
                <c:pt idx="62">
                  <c:v>13.084099999999999</c:v>
                </c:pt>
                <c:pt idx="63">
                  <c:v>13.0549</c:v>
                </c:pt>
                <c:pt idx="64">
                  <c:v>13.0313</c:v>
                </c:pt>
                <c:pt idx="65">
                  <c:v>13.0991</c:v>
                </c:pt>
                <c:pt idx="66">
                  <c:v>13.132400000000001</c:v>
                </c:pt>
                <c:pt idx="67">
                  <c:v>13.0345</c:v>
                </c:pt>
                <c:pt idx="68">
                  <c:v>13.017899999999999</c:v>
                </c:pt>
                <c:pt idx="69">
                  <c:v>12.9642</c:v>
                </c:pt>
                <c:pt idx="70">
                  <c:v>13.0604</c:v>
                </c:pt>
                <c:pt idx="71">
                  <c:v>13.045299999999999</c:v>
                </c:pt>
                <c:pt idx="72">
                  <c:v>13.078799999999999</c:v>
                </c:pt>
                <c:pt idx="73">
                  <c:v>13.049300000000001</c:v>
                </c:pt>
                <c:pt idx="74">
                  <c:v>13.098599999999999</c:v>
                </c:pt>
                <c:pt idx="75">
                  <c:v>13.0603</c:v>
                </c:pt>
                <c:pt idx="76">
                  <c:v>#N/A</c:v>
                </c:pt>
                <c:pt idx="77">
                  <c:v>#N/A</c:v>
                </c:pt>
                <c:pt idx="78">
                  <c:v>13.0413</c:v>
                </c:pt>
                <c:pt idx="79">
                  <c:v>13.0448</c:v>
                </c:pt>
                <c:pt idx="80">
                  <c:v>13.0908</c:v>
                </c:pt>
                <c:pt idx="81">
                  <c:v>13.101000000000001</c:v>
                </c:pt>
                <c:pt idx="82">
                  <c:v>13.1371</c:v>
                </c:pt>
                <c:pt idx="83">
                  <c:v>13.1356</c:v>
                </c:pt>
                <c:pt idx="84">
                  <c:v>13.103899999999999</c:v>
                </c:pt>
                <c:pt idx="85">
                  <c:v>13.0901</c:v>
                </c:pt>
                <c:pt idx="86">
                  <c:v>#N/A</c:v>
                </c:pt>
                <c:pt idx="87">
                  <c:v>12.998100000000001</c:v>
                </c:pt>
                <c:pt idx="88">
                  <c:v>13.010199999999999</c:v>
                </c:pt>
                <c:pt idx="89">
                  <c:v>13.0129</c:v>
                </c:pt>
                <c:pt idx="90">
                  <c:v>12.9876</c:v>
                </c:pt>
                <c:pt idx="91">
                  <c:v>12.947699999999999</c:v>
                </c:pt>
                <c:pt idx="92">
                  <c:v>12.984299999999999</c:v>
                </c:pt>
                <c:pt idx="93">
                  <c:v>12.9534</c:v>
                </c:pt>
                <c:pt idx="94">
                  <c:v>12.923400000000001</c:v>
                </c:pt>
                <c:pt idx="95">
                  <c:v>12.8993</c:v>
                </c:pt>
                <c:pt idx="96">
                  <c:v>12.9755</c:v>
                </c:pt>
                <c:pt idx="97">
                  <c:v>12.9193</c:v>
                </c:pt>
                <c:pt idx="98">
                  <c:v>12.894399999999999</c:v>
                </c:pt>
                <c:pt idx="99">
                  <c:v>12.942500000000001</c:v>
                </c:pt>
                <c:pt idx="100">
                  <c:v>12.9132</c:v>
                </c:pt>
                <c:pt idx="101">
                  <c:v>12.880100000000001</c:v>
                </c:pt>
                <c:pt idx="102">
                  <c:v>12.865600000000001</c:v>
                </c:pt>
                <c:pt idx="103">
                  <c:v>12.861599999999999</c:v>
                </c:pt>
                <c:pt idx="104">
                  <c:v>12.8772</c:v>
                </c:pt>
                <c:pt idx="105">
                  <c:v>12.866</c:v>
                </c:pt>
                <c:pt idx="106">
                  <c:v>12.8462</c:v>
                </c:pt>
                <c:pt idx="107">
                  <c:v>12.860900000000001</c:v>
                </c:pt>
                <c:pt idx="108">
                  <c:v>12.9108</c:v>
                </c:pt>
                <c:pt idx="109">
                  <c:v>12.944699999999999</c:v>
                </c:pt>
                <c:pt idx="110">
                  <c:v>12.9527</c:v>
                </c:pt>
                <c:pt idx="111">
                  <c:v>12.886799999999999</c:v>
                </c:pt>
                <c:pt idx="112">
                  <c:v>12.898099999999999</c:v>
                </c:pt>
                <c:pt idx="113">
                  <c:v>12.991199999999999</c:v>
                </c:pt>
                <c:pt idx="114">
                  <c:v>13.0486</c:v>
                </c:pt>
                <c:pt idx="115">
                  <c:v>13.0306</c:v>
                </c:pt>
                <c:pt idx="116">
                  <c:v>12.9815</c:v>
                </c:pt>
                <c:pt idx="117">
                  <c:v>13.016400000000001</c:v>
                </c:pt>
                <c:pt idx="118">
                  <c:v>13.032299999999999</c:v>
                </c:pt>
                <c:pt idx="119">
                  <c:v>13.1007</c:v>
                </c:pt>
                <c:pt idx="120">
                  <c:v>13.0672</c:v>
                </c:pt>
                <c:pt idx="121">
                  <c:v>12.9885</c:v>
                </c:pt>
                <c:pt idx="122">
                  <c:v>13.0124</c:v>
                </c:pt>
                <c:pt idx="123">
                  <c:v>13.005599999999999</c:v>
                </c:pt>
                <c:pt idx="124">
                  <c:v>13.021800000000001</c:v>
                </c:pt>
                <c:pt idx="125">
                  <c:v>13.0174</c:v>
                </c:pt>
                <c:pt idx="126">
                  <c:v>13.032299999999999</c:v>
                </c:pt>
                <c:pt idx="127">
                  <c:v>13.0002</c:v>
                </c:pt>
                <c:pt idx="128">
                  <c:v>12.9712</c:v>
                </c:pt>
                <c:pt idx="129">
                  <c:v>12.9605</c:v>
                </c:pt>
                <c:pt idx="130">
                  <c:v>12.9673</c:v>
                </c:pt>
                <c:pt idx="131">
                  <c:v>12.982900000000001</c:v>
                </c:pt>
                <c:pt idx="132">
                  <c:v>12.976800000000001</c:v>
                </c:pt>
                <c:pt idx="133">
                  <c:v>12.994899999999999</c:v>
                </c:pt>
                <c:pt idx="134">
                  <c:v>13.0006</c:v>
                </c:pt>
                <c:pt idx="135">
                  <c:v>12.978</c:v>
                </c:pt>
                <c:pt idx="136">
                  <c:v>13.0015</c:v>
                </c:pt>
                <c:pt idx="137">
                  <c:v>12.984999999999999</c:v>
                </c:pt>
                <c:pt idx="138">
                  <c:v>12.9755</c:v>
                </c:pt>
                <c:pt idx="139">
                  <c:v>12.9611</c:v>
                </c:pt>
                <c:pt idx="140">
                  <c:v>12.939</c:v>
                </c:pt>
                <c:pt idx="141">
                  <c:v>12.945399999999999</c:v>
                </c:pt>
                <c:pt idx="142">
                  <c:v>12.9588</c:v>
                </c:pt>
                <c:pt idx="143">
                  <c:v>12.975099999999999</c:v>
                </c:pt>
                <c:pt idx="144">
                  <c:v>12.939299999999999</c:v>
                </c:pt>
                <c:pt idx="145">
                  <c:v>12.928599999999999</c:v>
                </c:pt>
                <c:pt idx="146">
                  <c:v>12.9572</c:v>
                </c:pt>
                <c:pt idx="147">
                  <c:v>12.9445</c:v>
                </c:pt>
                <c:pt idx="148">
                  <c:v>12.9878</c:v>
                </c:pt>
                <c:pt idx="149">
                  <c:v>13.0578</c:v>
                </c:pt>
                <c:pt idx="150">
                  <c:v>13.1357</c:v>
                </c:pt>
                <c:pt idx="151">
                  <c:v>13.226900000000001</c:v>
                </c:pt>
                <c:pt idx="152">
                  <c:v>13.193199999999999</c:v>
                </c:pt>
                <c:pt idx="153">
                  <c:v>13.196199999999999</c:v>
                </c:pt>
                <c:pt idx="154">
                  <c:v>13.271599999999999</c:v>
                </c:pt>
                <c:pt idx="155">
                  <c:v>13.257999999999999</c:v>
                </c:pt>
                <c:pt idx="156">
                  <c:v>13.255100000000001</c:v>
                </c:pt>
                <c:pt idx="157">
                  <c:v>13.236000000000001</c:v>
                </c:pt>
                <c:pt idx="158">
                  <c:v>13.1998</c:v>
                </c:pt>
                <c:pt idx="159">
                  <c:v>13.159000000000001</c:v>
                </c:pt>
                <c:pt idx="160">
                  <c:v>13.1113</c:v>
                </c:pt>
                <c:pt idx="161">
                  <c:v>13.0717</c:v>
                </c:pt>
                <c:pt idx="162">
                  <c:v>13.0748</c:v>
                </c:pt>
                <c:pt idx="163">
                  <c:v>13.0505</c:v>
                </c:pt>
                <c:pt idx="164">
                  <c:v>13.0532</c:v>
                </c:pt>
                <c:pt idx="165">
                  <c:v>13.0814</c:v>
                </c:pt>
                <c:pt idx="166">
                  <c:v>13.096299999999999</c:v>
                </c:pt>
                <c:pt idx="167">
                  <c:v>13.1328</c:v>
                </c:pt>
                <c:pt idx="168">
                  <c:v>13.138299999999999</c:v>
                </c:pt>
                <c:pt idx="169">
                  <c:v>13.1059</c:v>
                </c:pt>
                <c:pt idx="170">
                  <c:v>13.081099999999999</c:v>
                </c:pt>
                <c:pt idx="171">
                  <c:v>13.110900000000001</c:v>
                </c:pt>
                <c:pt idx="172">
                  <c:v>13.0763</c:v>
                </c:pt>
                <c:pt idx="173">
                  <c:v>13.083299999999999</c:v>
                </c:pt>
                <c:pt idx="174">
                  <c:v>13.129899999999999</c:v>
                </c:pt>
                <c:pt idx="175">
                  <c:v>13.0892</c:v>
                </c:pt>
                <c:pt idx="176">
                  <c:v>13.0959</c:v>
                </c:pt>
                <c:pt idx="177">
                  <c:v>13.078799999999999</c:v>
                </c:pt>
                <c:pt idx="178">
                  <c:v>13.081300000000001</c:v>
                </c:pt>
                <c:pt idx="179">
                  <c:v>13.216200000000001</c:v>
                </c:pt>
                <c:pt idx="180">
                  <c:v>13.214399999999999</c:v>
                </c:pt>
                <c:pt idx="181">
                  <c:v>13.214399999999999</c:v>
                </c:pt>
                <c:pt idx="182">
                  <c:v>13.2644</c:v>
                </c:pt>
                <c:pt idx="183">
                  <c:v>13.222300000000001</c:v>
                </c:pt>
                <c:pt idx="184">
                  <c:v>#N/A</c:v>
                </c:pt>
                <c:pt idx="185">
                  <c:v>13.1762</c:v>
                </c:pt>
                <c:pt idx="186">
                  <c:v>13.2402</c:v>
                </c:pt>
                <c:pt idx="187">
                  <c:v>13.2369</c:v>
                </c:pt>
                <c:pt idx="188">
                  <c:v>13.256600000000001</c:v>
                </c:pt>
                <c:pt idx="189">
                  <c:v>13.2768</c:v>
                </c:pt>
                <c:pt idx="190">
                  <c:v>13.301500000000001</c:v>
                </c:pt>
                <c:pt idx="191">
                  <c:v>13.3848</c:v>
                </c:pt>
                <c:pt idx="192">
                  <c:v>13.4541</c:v>
                </c:pt>
                <c:pt idx="193">
                  <c:v>13.489100000000001</c:v>
                </c:pt>
                <c:pt idx="194">
                  <c:v>13.433</c:v>
                </c:pt>
                <c:pt idx="195">
                  <c:v>13.445499999999999</c:v>
                </c:pt>
                <c:pt idx="196">
                  <c:v>13.4026</c:v>
                </c:pt>
                <c:pt idx="197">
                  <c:v>13.483499999999999</c:v>
                </c:pt>
                <c:pt idx="198">
                  <c:v>13.408899999999999</c:v>
                </c:pt>
                <c:pt idx="199">
                  <c:v>13.433199999999999</c:v>
                </c:pt>
                <c:pt idx="200">
                  <c:v>13.4786</c:v>
                </c:pt>
                <c:pt idx="201">
                  <c:v>13.3789</c:v>
                </c:pt>
                <c:pt idx="202">
                  <c:v>13.4331</c:v>
                </c:pt>
                <c:pt idx="203">
                  <c:v>13.420299999999999</c:v>
                </c:pt>
                <c:pt idx="204">
                  <c:v>13.4094</c:v>
                </c:pt>
                <c:pt idx="205">
                  <c:v>13.542299999999999</c:v>
                </c:pt>
                <c:pt idx="206">
                  <c:v>13.5616</c:v>
                </c:pt>
                <c:pt idx="207">
                  <c:v>13.523099999999999</c:v>
                </c:pt>
                <c:pt idx="208">
                  <c:v>13.5357</c:v>
                </c:pt>
                <c:pt idx="209">
                  <c:v>13.498900000000001</c:v>
                </c:pt>
                <c:pt idx="210">
                  <c:v>13.555899999999999</c:v>
                </c:pt>
                <c:pt idx="211">
                  <c:v>13.5288</c:v>
                </c:pt>
                <c:pt idx="212">
                  <c:v>13.526300000000001</c:v>
                </c:pt>
                <c:pt idx="213">
                  <c:v>13.5701</c:v>
                </c:pt>
                <c:pt idx="214">
                  <c:v>13.484299999999999</c:v>
                </c:pt>
                <c:pt idx="215">
                  <c:v>13.4239</c:v>
                </c:pt>
                <c:pt idx="216">
                  <c:v>13.4316</c:v>
                </c:pt>
                <c:pt idx="217">
                  <c:v>13.4773</c:v>
                </c:pt>
                <c:pt idx="218">
                  <c:v>13.5503</c:v>
                </c:pt>
                <c:pt idx="219">
                  <c:v>13.592499999999999</c:v>
                </c:pt>
                <c:pt idx="220">
                  <c:v>13.606999999999999</c:v>
                </c:pt>
                <c:pt idx="221">
                  <c:v>13.6173</c:v>
                </c:pt>
                <c:pt idx="222">
                  <c:v>13.5573</c:v>
                </c:pt>
                <c:pt idx="223">
                  <c:v>13.5528</c:v>
                </c:pt>
                <c:pt idx="224">
                  <c:v>13.587400000000001</c:v>
                </c:pt>
                <c:pt idx="225">
                  <c:v>13.561299999999999</c:v>
                </c:pt>
                <c:pt idx="226">
                  <c:v>13.599500000000001</c:v>
                </c:pt>
                <c:pt idx="227">
                  <c:v>13.534800000000001</c:v>
                </c:pt>
                <c:pt idx="228">
                  <c:v>#N/A</c:v>
                </c:pt>
                <c:pt idx="229">
                  <c:v>13.544499999999999</c:v>
                </c:pt>
                <c:pt idx="230">
                  <c:v>13.614599999999999</c:v>
                </c:pt>
                <c:pt idx="231">
                  <c:v>13.611499999999999</c:v>
                </c:pt>
                <c:pt idx="232">
                  <c:v>13.6152</c:v>
                </c:pt>
                <c:pt idx="233">
                  <c:v>13.6374</c:v>
                </c:pt>
                <c:pt idx="234">
                  <c:v>13.641999999999999</c:v>
                </c:pt>
                <c:pt idx="235">
                  <c:v>13.7219</c:v>
                </c:pt>
                <c:pt idx="236">
                  <c:v>13.7667</c:v>
                </c:pt>
                <c:pt idx="237">
                  <c:v>13.8965</c:v>
                </c:pt>
                <c:pt idx="238">
                  <c:v>13.9262</c:v>
                </c:pt>
                <c:pt idx="239">
                  <c:v>14.076000000000001</c:v>
                </c:pt>
                <c:pt idx="240">
                  <c:v>14.091799999999999</c:v>
                </c:pt>
                <c:pt idx="241">
                  <c:v>14.1165</c:v>
                </c:pt>
                <c:pt idx="242">
                  <c:v>14.304500000000001</c:v>
                </c:pt>
                <c:pt idx="243">
                  <c:v>14.404199999999999</c:v>
                </c:pt>
                <c:pt idx="244">
                  <c:v>14.3674</c:v>
                </c:pt>
                <c:pt idx="245">
                  <c:v>14.5181</c:v>
                </c:pt>
                <c:pt idx="246">
                  <c:v>14.6648</c:v>
                </c:pt>
                <c:pt idx="247">
                  <c:v>#N/A</c:v>
                </c:pt>
                <c:pt idx="248">
                  <c:v>14.785299999999999</c:v>
                </c:pt>
                <c:pt idx="249">
                  <c:v>14.7499</c:v>
                </c:pt>
                <c:pt idx="250">
                  <c:v>14.6028</c:v>
                </c:pt>
                <c:pt idx="251">
                  <c:v>14.5562</c:v>
                </c:pt>
                <c:pt idx="252">
                  <c:v>14.6378</c:v>
                </c:pt>
                <c:pt idx="253">
                  <c:v>14.635899999999999</c:v>
                </c:pt>
                <c:pt idx="254">
                  <c:v>14.700799999999999</c:v>
                </c:pt>
                <c:pt idx="255">
                  <c:v>14.742900000000001</c:v>
                </c:pt>
                <c:pt idx="256">
                  <c:v>#N/A</c:v>
                </c:pt>
                <c:pt idx="257">
                  <c:v>14.695499999999999</c:v>
                </c:pt>
                <c:pt idx="258">
                  <c:v>14.718</c:v>
                </c:pt>
                <c:pt idx="259">
                  <c:v>14.7348</c:v>
                </c:pt>
                <c:pt idx="260">
                  <c:v>14.741400000000001</c:v>
                </c:pt>
                <c:pt idx="261">
                  <c:v>#N/A</c:v>
                </c:pt>
                <c:pt idx="262">
                  <c:v>14.829000000000001</c:v>
                </c:pt>
                <c:pt idx="263">
                  <c:v>14.946899999999999</c:v>
                </c:pt>
                <c:pt idx="264">
                  <c:v>14.847899999999999</c:v>
                </c:pt>
                <c:pt idx="265">
                  <c:v>14.7936</c:v>
                </c:pt>
                <c:pt idx="266">
                  <c:v>14.6274</c:v>
                </c:pt>
                <c:pt idx="267">
                  <c:v>14.580399999999999</c:v>
                </c:pt>
                <c:pt idx="268">
                  <c:v>14.639799999999999</c:v>
                </c:pt>
                <c:pt idx="269">
                  <c:v>14.555899999999999</c:v>
                </c:pt>
                <c:pt idx="270">
                  <c:v>14.564399999999999</c:v>
                </c:pt>
                <c:pt idx="271">
                  <c:v>14.582100000000001</c:v>
                </c:pt>
                <c:pt idx="272">
                  <c:v>14.622299999999999</c:v>
                </c:pt>
                <c:pt idx="273">
                  <c:v>14.6524</c:v>
                </c:pt>
                <c:pt idx="274">
                  <c:v>14.648400000000001</c:v>
                </c:pt>
                <c:pt idx="275">
                  <c:v>14.6983</c:v>
                </c:pt>
                <c:pt idx="276">
                  <c:v>14.612</c:v>
                </c:pt>
                <c:pt idx="277">
                  <c:v>14.649900000000001</c:v>
                </c:pt>
                <c:pt idx="278">
                  <c:v>14.588699999999999</c:v>
                </c:pt>
                <c:pt idx="279">
                  <c:v>14.587199999999999</c:v>
                </c:pt>
                <c:pt idx="280">
                  <c:v>14.687799999999999</c:v>
                </c:pt>
                <c:pt idx="281">
                  <c:v>14.8414</c:v>
                </c:pt>
                <c:pt idx="282">
                  <c:v>14.9885</c:v>
                </c:pt>
                <c:pt idx="283">
                  <c:v>#N/A</c:v>
                </c:pt>
                <c:pt idx="284">
                  <c:v>14.756600000000001</c:v>
                </c:pt>
                <c:pt idx="285">
                  <c:v>14.8011</c:v>
                </c:pt>
                <c:pt idx="286">
                  <c:v>14.754799999999999</c:v>
                </c:pt>
                <c:pt idx="287">
                  <c:v>14.9024</c:v>
                </c:pt>
                <c:pt idx="288">
                  <c:v>14.801399999999999</c:v>
                </c:pt>
                <c:pt idx="289">
                  <c:v>14.930899999999999</c:v>
                </c:pt>
                <c:pt idx="290">
                  <c:v>15.1099</c:v>
                </c:pt>
                <c:pt idx="291">
                  <c:v>14.916700000000001</c:v>
                </c:pt>
                <c:pt idx="292">
                  <c:v>14.8605</c:v>
                </c:pt>
                <c:pt idx="293">
                  <c:v>14.8979</c:v>
                </c:pt>
                <c:pt idx="294">
                  <c:v>14.8971</c:v>
                </c:pt>
                <c:pt idx="295">
                  <c:v>14.9473</c:v>
                </c:pt>
                <c:pt idx="296">
                  <c:v>14.958299999999999</c:v>
                </c:pt>
                <c:pt idx="297">
                  <c:v>15.075699999999999</c:v>
                </c:pt>
                <c:pt idx="298">
                  <c:v>15.0832</c:v>
                </c:pt>
                <c:pt idx="299">
                  <c:v>14.9712</c:v>
                </c:pt>
                <c:pt idx="300">
                  <c:v>14.922800000000001</c:v>
                </c:pt>
                <c:pt idx="301">
                  <c:v>14.962400000000001</c:v>
                </c:pt>
                <c:pt idx="302">
                  <c:v>14.955299999999999</c:v>
                </c:pt>
                <c:pt idx="303">
                  <c:v>14.9862</c:v>
                </c:pt>
                <c:pt idx="304">
                  <c:v>14.9544</c:v>
                </c:pt>
                <c:pt idx="305">
                  <c:v>15.0756</c:v>
                </c:pt>
                <c:pt idx="306">
                  <c:v>15.1686</c:v>
                </c:pt>
                <c:pt idx="307">
                  <c:v>15.4445</c:v>
                </c:pt>
                <c:pt idx="308">
                  <c:v>15.4544</c:v>
                </c:pt>
                <c:pt idx="309">
                  <c:v>15.5837</c:v>
                </c:pt>
                <c:pt idx="310">
                  <c:v>15.445499999999999</c:v>
                </c:pt>
                <c:pt idx="311">
                  <c:v>15.4003</c:v>
                </c:pt>
                <c:pt idx="312">
                  <c:v>15.4892</c:v>
                </c:pt>
                <c:pt idx="313">
                  <c:v>#N/A</c:v>
                </c:pt>
                <c:pt idx="314">
                  <c:v>15.427099999999999</c:v>
                </c:pt>
                <c:pt idx="315">
                  <c:v>15.4192</c:v>
                </c:pt>
                <c:pt idx="316">
                  <c:v>15.295999999999999</c:v>
                </c:pt>
                <c:pt idx="317">
                  <c:v>15.031700000000001</c:v>
                </c:pt>
                <c:pt idx="318">
                  <c:v>14.964399999999999</c:v>
                </c:pt>
                <c:pt idx="319">
                  <c:v>14.934699999999999</c:v>
                </c:pt>
                <c:pt idx="320">
                  <c:v>14.952400000000001</c:v>
                </c:pt>
                <c:pt idx="321">
                  <c:v>15.105600000000001</c:v>
                </c:pt>
                <c:pt idx="322">
                  <c:v>15.154199999999999</c:v>
                </c:pt>
                <c:pt idx="323">
                  <c:v>15.242699999999999</c:v>
                </c:pt>
                <c:pt idx="324">
                  <c:v>15.264699999999999</c:v>
                </c:pt>
                <c:pt idx="325">
                  <c:v>15.1206</c:v>
                </c:pt>
                <c:pt idx="326">
                  <c:v>#N/A</c:v>
                </c:pt>
                <c:pt idx="327">
                  <c:v>#N/A</c:v>
                </c:pt>
                <c:pt idx="328">
                  <c:v>14.8003</c:v>
                </c:pt>
                <c:pt idx="329">
                  <c:v>14.9039</c:v>
                </c:pt>
                <c:pt idx="330">
                  <c:v>14.9072</c:v>
                </c:pt>
                <c:pt idx="331">
                  <c:v>15.055400000000001</c:v>
                </c:pt>
                <c:pt idx="332">
                  <c:v>15.1706</c:v>
                </c:pt>
                <c:pt idx="333">
                  <c:v>15.294700000000001</c:v>
                </c:pt>
                <c:pt idx="334">
                  <c:v>15.2339</c:v>
                </c:pt>
                <c:pt idx="335">
                  <c:v>15.389099999999999</c:v>
                </c:pt>
                <c:pt idx="336">
                  <c:v>15.2455</c:v>
                </c:pt>
                <c:pt idx="337">
                  <c:v>15.312799999999999</c:v>
                </c:pt>
                <c:pt idx="338">
                  <c:v>15.3973</c:v>
                </c:pt>
                <c:pt idx="339">
                  <c:v>15.383699999999999</c:v>
                </c:pt>
                <c:pt idx="340">
                  <c:v>15.4518</c:v>
                </c:pt>
                <c:pt idx="341">
                  <c:v>15.353899999999999</c:v>
                </c:pt>
                <c:pt idx="342">
                  <c:v>15.3834</c:v>
                </c:pt>
                <c:pt idx="343">
                  <c:v>15.321300000000001</c:v>
                </c:pt>
                <c:pt idx="344">
                  <c:v>15.2225</c:v>
                </c:pt>
                <c:pt idx="345">
                  <c:v>15.2043</c:v>
                </c:pt>
                <c:pt idx="346">
                  <c:v>15.3714</c:v>
                </c:pt>
                <c:pt idx="347">
                  <c:v>#N/A</c:v>
                </c:pt>
                <c:pt idx="348">
                  <c:v>15.494</c:v>
                </c:pt>
                <c:pt idx="349">
                  <c:v>15.3225</c:v>
                </c:pt>
                <c:pt idx="350">
                  <c:v>15.282500000000001</c:v>
                </c:pt>
                <c:pt idx="351">
                  <c:v>15.339700000000001</c:v>
                </c:pt>
                <c:pt idx="352">
                  <c:v>15.1424</c:v>
                </c:pt>
                <c:pt idx="353">
                  <c:v>15.2624</c:v>
                </c:pt>
                <c:pt idx="354">
                  <c:v>15.321099999999999</c:v>
                </c:pt>
                <c:pt idx="355">
                  <c:v>15.221299999999999</c:v>
                </c:pt>
                <c:pt idx="356">
                  <c:v>15.1235</c:v>
                </c:pt>
                <c:pt idx="357">
                  <c:v>15.022500000000001</c:v>
                </c:pt>
                <c:pt idx="358">
                  <c:v>15.12</c:v>
                </c:pt>
                <c:pt idx="359">
                  <c:v>15.200799999999999</c:v>
                </c:pt>
                <c:pt idx="360">
                  <c:v>15.212</c:v>
                </c:pt>
                <c:pt idx="361">
                  <c:v>15.2326</c:v>
                </c:pt>
                <c:pt idx="362">
                  <c:v>15.2918</c:v>
                </c:pt>
                <c:pt idx="363">
                  <c:v>15.263500000000001</c:v>
                </c:pt>
                <c:pt idx="364">
                  <c:v>15.323499999999999</c:v>
                </c:pt>
                <c:pt idx="365">
                  <c:v>15.3581</c:v>
                </c:pt>
                <c:pt idx="366">
                  <c:v>15.373699999999999</c:v>
                </c:pt>
                <c:pt idx="367">
                  <c:v>15.381500000000001</c:v>
                </c:pt>
                <c:pt idx="368">
                  <c:v>15.484500000000001</c:v>
                </c:pt>
                <c:pt idx="369">
                  <c:v>15.412800000000001</c:v>
                </c:pt>
                <c:pt idx="370">
                  <c:v>15.4833</c:v>
                </c:pt>
                <c:pt idx="371">
                  <c:v>15.534700000000001</c:v>
                </c:pt>
                <c:pt idx="372">
                  <c:v>15.6958</c:v>
                </c:pt>
                <c:pt idx="373">
                  <c:v>15.6715</c:v>
                </c:pt>
                <c:pt idx="374">
                  <c:v>15.564500000000001</c:v>
                </c:pt>
                <c:pt idx="375">
                  <c:v>15.4779</c:v>
                </c:pt>
                <c:pt idx="376">
                  <c:v>15.440899999999999</c:v>
                </c:pt>
                <c:pt idx="377">
                  <c:v>15.4129</c:v>
                </c:pt>
                <c:pt idx="378">
                  <c:v>15.432700000000001</c:v>
                </c:pt>
                <c:pt idx="379">
                  <c:v>15.4192</c:v>
                </c:pt>
                <c:pt idx="380">
                  <c:v>15.4199</c:v>
                </c:pt>
                <c:pt idx="381">
                  <c:v>15.2828</c:v>
                </c:pt>
                <c:pt idx="382">
                  <c:v>15.327400000000001</c:v>
                </c:pt>
                <c:pt idx="383">
                  <c:v>15.3072</c:v>
                </c:pt>
                <c:pt idx="384">
                  <c:v>15.408799999999999</c:v>
                </c:pt>
                <c:pt idx="385">
                  <c:v>15.455500000000001</c:v>
                </c:pt>
                <c:pt idx="386">
                  <c:v>15.4816</c:v>
                </c:pt>
                <c:pt idx="387">
                  <c:v>15.567600000000001</c:v>
                </c:pt>
                <c:pt idx="388">
                  <c:v>15.6599</c:v>
                </c:pt>
                <c:pt idx="389">
                  <c:v>15.6854</c:v>
                </c:pt>
                <c:pt idx="390">
                  <c:v>15.7829</c:v>
                </c:pt>
                <c:pt idx="391">
                  <c:v>15.6821</c:v>
                </c:pt>
                <c:pt idx="392">
                  <c:v>15.691800000000001</c:v>
                </c:pt>
                <c:pt idx="393">
                  <c:v>15.753</c:v>
                </c:pt>
                <c:pt idx="394">
                  <c:v>15.828099999999999</c:v>
                </c:pt>
                <c:pt idx="395">
                  <c:v>15.817399999999999</c:v>
                </c:pt>
                <c:pt idx="396">
                  <c:v>15.785600000000001</c:v>
                </c:pt>
                <c:pt idx="397">
                  <c:v>15.732900000000001</c:v>
                </c:pt>
                <c:pt idx="398">
                  <c:v>15.740399999999999</c:v>
                </c:pt>
                <c:pt idx="399">
                  <c:v>15.672800000000001</c:v>
                </c:pt>
                <c:pt idx="400">
                  <c:v>15.747</c:v>
                </c:pt>
                <c:pt idx="401">
                  <c:v>15.801399999999999</c:v>
                </c:pt>
                <c:pt idx="402">
                  <c:v>15.912100000000001</c:v>
                </c:pt>
                <c:pt idx="403">
                  <c:v>15.9856</c:v>
                </c:pt>
                <c:pt idx="404">
                  <c:v>15.972799999999999</c:v>
                </c:pt>
                <c:pt idx="405">
                  <c:v>16.094999999999999</c:v>
                </c:pt>
                <c:pt idx="406">
                  <c:v>16.098800000000001</c:v>
                </c:pt>
                <c:pt idx="407">
                  <c:v>16.2364</c:v>
                </c:pt>
                <c:pt idx="408">
                  <c:v>16.2681</c:v>
                </c:pt>
                <c:pt idx="409">
                  <c:v>16.2638</c:v>
                </c:pt>
                <c:pt idx="410">
                  <c:v>16.213999999999999</c:v>
                </c:pt>
                <c:pt idx="411">
                  <c:v>16.4512</c:v>
                </c:pt>
                <c:pt idx="412">
                  <c:v>16.077200000000001</c:v>
                </c:pt>
                <c:pt idx="413">
                  <c:v>16.1129</c:v>
                </c:pt>
                <c:pt idx="414">
                  <c:v>16.1736</c:v>
                </c:pt>
                <c:pt idx="415">
                  <c:v>16.376200000000001</c:v>
                </c:pt>
                <c:pt idx="416">
                  <c:v>16.353300000000001</c:v>
                </c:pt>
                <c:pt idx="417">
                  <c:v>16.1645</c:v>
                </c:pt>
                <c:pt idx="418">
                  <c:v>16.165199999999999</c:v>
                </c:pt>
                <c:pt idx="419">
                  <c:v>16.324100000000001</c:v>
                </c:pt>
                <c:pt idx="420">
                  <c:v>16.297599999999999</c:v>
                </c:pt>
                <c:pt idx="421">
                  <c:v>16.354099999999999</c:v>
                </c:pt>
                <c:pt idx="422">
                  <c:v>16.3658</c:v>
                </c:pt>
                <c:pt idx="423">
                  <c:v>16.3993</c:v>
                </c:pt>
                <c:pt idx="424">
                  <c:v>16.431699999999999</c:v>
                </c:pt>
                <c:pt idx="425">
                  <c:v>16.4908</c:v>
                </c:pt>
                <c:pt idx="426">
                  <c:v>16.7182</c:v>
                </c:pt>
                <c:pt idx="427">
                  <c:v>16.917100000000001</c:v>
                </c:pt>
                <c:pt idx="428">
                  <c:v>17.0975</c:v>
                </c:pt>
                <c:pt idx="429">
                  <c:v>16.985900000000001</c:v>
                </c:pt>
                <c:pt idx="430">
                  <c:v>17.1065</c:v>
                </c:pt>
                <c:pt idx="431">
                  <c:v>16.886299999999999</c:v>
                </c:pt>
                <c:pt idx="432">
                  <c:v>16.7684</c:v>
                </c:pt>
                <c:pt idx="433">
                  <c:v>16.782900000000001</c:v>
                </c:pt>
                <c:pt idx="434">
                  <c:v>16.869199999999999</c:v>
                </c:pt>
                <c:pt idx="435">
                  <c:v>16.944400000000002</c:v>
                </c:pt>
                <c:pt idx="436">
                  <c:v>16.791799999999999</c:v>
                </c:pt>
                <c:pt idx="437">
                  <c:v>16.845400000000001</c:v>
                </c:pt>
                <c:pt idx="438">
                  <c:v>16.988</c:v>
                </c:pt>
                <c:pt idx="439">
                  <c:v>16.797899999999998</c:v>
                </c:pt>
                <c:pt idx="440">
                  <c:v>16.7773</c:v>
                </c:pt>
                <c:pt idx="441">
                  <c:v>16.810300000000002</c:v>
                </c:pt>
                <c:pt idx="442">
                  <c:v>16.8261</c:v>
                </c:pt>
                <c:pt idx="443">
                  <c:v>16.816800000000001</c:v>
                </c:pt>
                <c:pt idx="444">
                  <c:v>16.771599999999999</c:v>
                </c:pt>
                <c:pt idx="445">
                  <c:v>#N/A</c:v>
                </c:pt>
                <c:pt idx="446">
                  <c:v>16.568000000000001</c:v>
                </c:pt>
                <c:pt idx="447">
                  <c:v>16.539000000000001</c:v>
                </c:pt>
                <c:pt idx="448">
                  <c:v>16.686499999999999</c:v>
                </c:pt>
                <c:pt idx="449">
                  <c:v>16.871300000000002</c:v>
                </c:pt>
                <c:pt idx="450">
                  <c:v>17.045300000000001</c:v>
                </c:pt>
                <c:pt idx="451">
                  <c:v>17.114899999999999</c:v>
                </c:pt>
                <c:pt idx="452">
                  <c:v>16.959499999999998</c:v>
                </c:pt>
                <c:pt idx="453">
                  <c:v>17.007300000000001</c:v>
                </c:pt>
                <c:pt idx="454">
                  <c:v>17.077100000000002</c:v>
                </c:pt>
                <c:pt idx="455">
                  <c:v>16.9053</c:v>
                </c:pt>
                <c:pt idx="456">
                  <c:v>16.8566</c:v>
                </c:pt>
                <c:pt idx="457">
                  <c:v>16.816199999999998</c:v>
                </c:pt>
                <c:pt idx="458">
                  <c:v>16.694099999999999</c:v>
                </c:pt>
                <c:pt idx="459">
                  <c:v>16.687799999999999</c:v>
                </c:pt>
                <c:pt idx="460">
                  <c:v>16.5762</c:v>
                </c:pt>
                <c:pt idx="461">
                  <c:v>16.546399999999998</c:v>
                </c:pt>
                <c:pt idx="462">
                  <c:v>16.417999999999999</c:v>
                </c:pt>
                <c:pt idx="463">
                  <c:v>16.421900000000001</c:v>
                </c:pt>
                <c:pt idx="464">
                  <c:v>16.584800000000001</c:v>
                </c:pt>
                <c:pt idx="465">
                  <c:v>16.580400000000001</c:v>
                </c:pt>
                <c:pt idx="466">
                  <c:v>16.425000000000001</c:v>
                </c:pt>
                <c:pt idx="467">
                  <c:v>16.395900000000001</c:v>
                </c:pt>
                <c:pt idx="468">
                  <c:v>16.489899999999999</c:v>
                </c:pt>
                <c:pt idx="469">
                  <c:v>16.561800000000002</c:v>
                </c:pt>
                <c:pt idx="470">
                  <c:v>16.66</c:v>
                </c:pt>
                <c:pt idx="471">
                  <c:v>16.528400000000001</c:v>
                </c:pt>
                <c:pt idx="472">
                  <c:v>16.5138</c:v>
                </c:pt>
                <c:pt idx="473">
                  <c:v>16.4998</c:v>
                </c:pt>
                <c:pt idx="474">
                  <c:v>16.554500000000001</c:v>
                </c:pt>
                <c:pt idx="475">
                  <c:v>16.450299999999999</c:v>
                </c:pt>
                <c:pt idx="476">
                  <c:v>16.6219</c:v>
                </c:pt>
                <c:pt idx="477">
                  <c:v>16.5244</c:v>
                </c:pt>
                <c:pt idx="478">
                  <c:v>#N/A</c:v>
                </c:pt>
                <c:pt idx="479">
                  <c:v>16.419599999999999</c:v>
                </c:pt>
                <c:pt idx="480">
                  <c:v>16.514700000000001</c:v>
                </c:pt>
                <c:pt idx="481">
                  <c:v>16.5959</c:v>
                </c:pt>
                <c:pt idx="482">
                  <c:v>16.838200000000001</c:v>
                </c:pt>
                <c:pt idx="483">
                  <c:v>16.87</c:v>
                </c:pt>
                <c:pt idx="484">
                  <c:v>16.765799999999999</c:v>
                </c:pt>
                <c:pt idx="485">
                  <c:v>16.717300000000002</c:v>
                </c:pt>
                <c:pt idx="486">
                  <c:v>16.740600000000001</c:v>
                </c:pt>
                <c:pt idx="487">
                  <c:v>16.7395</c:v>
                </c:pt>
                <c:pt idx="488">
                  <c:v>#N/A</c:v>
                </c:pt>
                <c:pt idx="489">
                  <c:v>16.757000000000001</c:v>
                </c:pt>
                <c:pt idx="490">
                  <c:v>16.7636</c:v>
                </c:pt>
                <c:pt idx="491">
                  <c:v>16.5748</c:v>
                </c:pt>
                <c:pt idx="492">
                  <c:v>16.512</c:v>
                </c:pt>
                <c:pt idx="493">
                  <c:v>16.5306</c:v>
                </c:pt>
                <c:pt idx="494">
                  <c:v>16.470500000000001</c:v>
                </c:pt>
                <c:pt idx="495">
                  <c:v>16.5548</c:v>
                </c:pt>
                <c:pt idx="496">
                  <c:v>16.549199999999999</c:v>
                </c:pt>
                <c:pt idx="497">
                  <c:v>16.578399999999998</c:v>
                </c:pt>
                <c:pt idx="498">
                  <c:v>16.585599999999999</c:v>
                </c:pt>
                <c:pt idx="499">
                  <c:v>16.510400000000001</c:v>
                </c:pt>
                <c:pt idx="500">
                  <c:v>16.593299999999999</c:v>
                </c:pt>
                <c:pt idx="501">
                  <c:v>16.709499999999998</c:v>
                </c:pt>
                <c:pt idx="502">
                  <c:v>16.675699999999999</c:v>
                </c:pt>
                <c:pt idx="503">
                  <c:v>16.904399999999999</c:v>
                </c:pt>
                <c:pt idx="504">
                  <c:v>17.016400000000001</c:v>
                </c:pt>
                <c:pt idx="505">
                  <c:v>17.015999999999998</c:v>
                </c:pt>
                <c:pt idx="506">
                  <c:v>17.074999999999999</c:v>
                </c:pt>
                <c:pt idx="507">
                  <c:v>17.359200000000001</c:v>
                </c:pt>
                <c:pt idx="508">
                  <c:v>17.377600000000001</c:v>
                </c:pt>
                <c:pt idx="509">
                  <c:v>17.152899999999999</c:v>
                </c:pt>
                <c:pt idx="510">
                  <c:v>17.135999999999999</c:v>
                </c:pt>
                <c:pt idx="511">
                  <c:v>17.100000000000001</c:v>
                </c:pt>
                <c:pt idx="512">
                  <c:v>17.0139</c:v>
                </c:pt>
                <c:pt idx="513">
                  <c:v>17.103400000000001</c:v>
                </c:pt>
                <c:pt idx="514">
                  <c:v>17.184699999999999</c:v>
                </c:pt>
                <c:pt idx="515">
                  <c:v>17.1953</c:v>
                </c:pt>
                <c:pt idx="516">
                  <c:v>17.276</c:v>
                </c:pt>
                <c:pt idx="517">
                  <c:v>#N/A</c:v>
                </c:pt>
                <c:pt idx="518">
                  <c:v>17.271000000000001</c:v>
                </c:pt>
                <c:pt idx="519">
                  <c:v>17.206499999999998</c:v>
                </c:pt>
                <c:pt idx="520">
                  <c:v>17.3398</c:v>
                </c:pt>
                <c:pt idx="521">
                  <c:v>17.248699999999999</c:v>
                </c:pt>
                <c:pt idx="522">
                  <c:v>#N/A</c:v>
                </c:pt>
                <c:pt idx="523">
                  <c:v>17.352900000000002</c:v>
                </c:pt>
                <c:pt idx="524">
                  <c:v>17.345600000000001</c:v>
                </c:pt>
                <c:pt idx="525">
                  <c:v>17.441099999999999</c:v>
                </c:pt>
                <c:pt idx="526">
                  <c:v>17.6568</c:v>
                </c:pt>
                <c:pt idx="527">
                  <c:v>17.9283</c:v>
                </c:pt>
                <c:pt idx="528">
                  <c:v>17.930399999999999</c:v>
                </c:pt>
                <c:pt idx="529">
                  <c:v>17.911899999999999</c:v>
                </c:pt>
                <c:pt idx="530">
                  <c:v>17.850000000000001</c:v>
                </c:pt>
                <c:pt idx="531">
                  <c:v>17.912099999999999</c:v>
                </c:pt>
                <c:pt idx="532">
                  <c:v>18.210799999999999</c:v>
                </c:pt>
                <c:pt idx="533">
                  <c:v>18.232700000000001</c:v>
                </c:pt>
                <c:pt idx="534">
                  <c:v>18.194700000000001</c:v>
                </c:pt>
                <c:pt idx="535">
                  <c:v>18.608000000000001</c:v>
                </c:pt>
                <c:pt idx="536">
                  <c:v>18.508400000000002</c:v>
                </c:pt>
                <c:pt idx="537">
                  <c:v>18.428000000000001</c:v>
                </c:pt>
                <c:pt idx="538">
                  <c:v>18.5352</c:v>
                </c:pt>
                <c:pt idx="539">
                  <c:v>18.471499999999999</c:v>
                </c:pt>
                <c:pt idx="540">
                  <c:v>18.452999999999999</c:v>
                </c:pt>
                <c:pt idx="541">
                  <c:v>18.290600000000001</c:v>
                </c:pt>
                <c:pt idx="542">
                  <c:v>18.1935</c:v>
                </c:pt>
                <c:pt idx="543">
                  <c:v>#N/A</c:v>
                </c:pt>
                <c:pt idx="544">
                  <c:v>18.490200000000002</c:v>
                </c:pt>
                <c:pt idx="545">
                  <c:v>18.453700000000001</c:v>
                </c:pt>
                <c:pt idx="546">
                  <c:v>18.1891</c:v>
                </c:pt>
                <c:pt idx="547">
                  <c:v>18.3748</c:v>
                </c:pt>
                <c:pt idx="548">
                  <c:v>18.695900000000002</c:v>
                </c:pt>
                <c:pt idx="549">
                  <c:v>18.7818</c:v>
                </c:pt>
                <c:pt idx="550">
                  <c:v>18.808900000000001</c:v>
                </c:pt>
                <c:pt idx="551">
                  <c:v>19.1754</c:v>
                </c:pt>
                <c:pt idx="552">
                  <c:v>19.039200000000001</c:v>
                </c:pt>
                <c:pt idx="553">
                  <c:v>18.847100000000001</c:v>
                </c:pt>
                <c:pt idx="554">
                  <c:v>18.814800000000002</c:v>
                </c:pt>
                <c:pt idx="555">
                  <c:v>18.389500000000002</c:v>
                </c:pt>
                <c:pt idx="556">
                  <c:v>18.143899999999999</c:v>
                </c:pt>
                <c:pt idx="557">
                  <c:v>18.276199999999999</c:v>
                </c:pt>
                <c:pt idx="558">
                  <c:v>18.056799999999999</c:v>
                </c:pt>
                <c:pt idx="559">
                  <c:v>18.194800000000001</c:v>
                </c:pt>
                <c:pt idx="560">
                  <c:v>18.289300000000001</c:v>
                </c:pt>
                <c:pt idx="561">
                  <c:v>18.167999999999999</c:v>
                </c:pt>
                <c:pt idx="562">
                  <c:v>18.1706</c:v>
                </c:pt>
                <c:pt idx="563">
                  <c:v>18.102</c:v>
                </c:pt>
                <c:pt idx="564">
                  <c:v>17.943200000000001</c:v>
                </c:pt>
                <c:pt idx="565">
                  <c:v>17.856100000000001</c:v>
                </c:pt>
                <c:pt idx="566">
                  <c:v>17.897099999999998</c:v>
                </c:pt>
                <c:pt idx="567">
                  <c:v>17.772300000000001</c:v>
                </c:pt>
                <c:pt idx="568">
                  <c:v>17.752600000000001</c:v>
                </c:pt>
                <c:pt idx="569">
                  <c:v>17.904399999999999</c:v>
                </c:pt>
                <c:pt idx="570">
                  <c:v>17.752300000000002</c:v>
                </c:pt>
                <c:pt idx="571">
                  <c:v>17.860099999999999</c:v>
                </c:pt>
                <c:pt idx="572">
                  <c:v>17.700199999999999</c:v>
                </c:pt>
                <c:pt idx="573">
                  <c:v>17.769100000000002</c:v>
                </c:pt>
                <c:pt idx="574">
                  <c:v>17.925999999999998</c:v>
                </c:pt>
                <c:pt idx="575">
                  <c:v>17.930800000000001</c:v>
                </c:pt>
                <c:pt idx="576">
                  <c:v>17.403400000000001</c:v>
                </c:pt>
                <c:pt idx="577">
                  <c:v>17.299499999999998</c:v>
                </c:pt>
                <c:pt idx="578">
                  <c:v>#N/A</c:v>
                </c:pt>
                <c:pt idx="579">
                  <c:v>17.336099999999998</c:v>
                </c:pt>
                <c:pt idx="580">
                  <c:v>17.5273</c:v>
                </c:pt>
                <c:pt idx="581">
                  <c:v>#N/A</c:v>
                </c:pt>
                <c:pt idx="582">
                  <c:v>#N/A</c:v>
                </c:pt>
                <c:pt idx="583">
                  <c:v>17.460999999999999</c:v>
                </c:pt>
                <c:pt idx="584">
                  <c:v>17.401499999999999</c:v>
                </c:pt>
                <c:pt idx="585">
                  <c:v>17.250900000000001</c:v>
                </c:pt>
                <c:pt idx="586">
                  <c:v>17.236999999999998</c:v>
                </c:pt>
                <c:pt idx="587">
                  <c:v>17.3338</c:v>
                </c:pt>
                <c:pt idx="588">
                  <c:v>17.448399999999999</c:v>
                </c:pt>
                <c:pt idx="589">
                  <c:v>17.725200000000001</c:v>
                </c:pt>
                <c:pt idx="590">
                  <c:v>17.7286</c:v>
                </c:pt>
                <c:pt idx="591">
                  <c:v>17.893000000000001</c:v>
                </c:pt>
                <c:pt idx="592">
                  <c:v>17.739100000000001</c:v>
                </c:pt>
                <c:pt idx="593">
                  <c:v>17.645199999999999</c:v>
                </c:pt>
                <c:pt idx="594">
                  <c:v>17.571899999999999</c:v>
                </c:pt>
                <c:pt idx="595">
                  <c:v>17.489999999999998</c:v>
                </c:pt>
                <c:pt idx="596">
                  <c:v>17.388000000000002</c:v>
                </c:pt>
                <c:pt idx="597">
                  <c:v>17.5669</c:v>
                </c:pt>
                <c:pt idx="598">
                  <c:v>17.459800000000001</c:v>
                </c:pt>
                <c:pt idx="599">
                  <c:v>17.282499999999999</c:v>
                </c:pt>
                <c:pt idx="600">
                  <c:v>17.3078</c:v>
                </c:pt>
                <c:pt idx="601">
                  <c:v>17.420200000000001</c:v>
                </c:pt>
                <c:pt idx="602">
                  <c:v>17.4359</c:v>
                </c:pt>
                <c:pt idx="603">
                  <c:v>17.586600000000001</c:v>
                </c:pt>
                <c:pt idx="604">
                  <c:v>17.4298</c:v>
                </c:pt>
                <c:pt idx="605">
                  <c:v>17.3993</c:v>
                </c:pt>
                <c:pt idx="606">
                  <c:v>17.212499999999999</c:v>
                </c:pt>
                <c:pt idx="607">
                  <c:v>17.1767</c:v>
                </c:pt>
                <c:pt idx="608">
                  <c:v>17.227900000000002</c:v>
                </c:pt>
                <c:pt idx="609">
                  <c:v>17.523399999999999</c:v>
                </c:pt>
                <c:pt idx="610">
                  <c:v>17.735800000000001</c:v>
                </c:pt>
                <c:pt idx="611">
                  <c:v>17.7866</c:v>
                </c:pt>
                <c:pt idx="612">
                  <c:v>17.920400000000001</c:v>
                </c:pt>
                <c:pt idx="613">
                  <c:v>18.103300000000001</c:v>
                </c:pt>
                <c:pt idx="614">
                  <c:v>18.020499999999998</c:v>
                </c:pt>
                <c:pt idx="615">
                  <c:v>17.954899999999999</c:v>
                </c:pt>
                <c:pt idx="616">
                  <c:v>17.991499999999998</c:v>
                </c:pt>
                <c:pt idx="617">
                  <c:v>18.156199999999998</c:v>
                </c:pt>
                <c:pt idx="618">
                  <c:v>18.179500000000001</c:v>
                </c:pt>
                <c:pt idx="619">
                  <c:v>18.3217</c:v>
                </c:pt>
                <c:pt idx="620">
                  <c:v>18.376100000000001</c:v>
                </c:pt>
                <c:pt idx="621">
                  <c:v>18.546500000000002</c:v>
                </c:pt>
                <c:pt idx="622">
                  <c:v>18.3826</c:v>
                </c:pt>
                <c:pt idx="623">
                  <c:v>18.444400000000002</c:v>
                </c:pt>
                <c:pt idx="624">
                  <c:v>18.4694</c:v>
                </c:pt>
                <c:pt idx="625">
                  <c:v>18.452000000000002</c:v>
                </c:pt>
                <c:pt idx="626">
                  <c:v>18.4572</c:v>
                </c:pt>
                <c:pt idx="627">
                  <c:v>18.4527</c:v>
                </c:pt>
                <c:pt idx="628">
                  <c:v>18.477699999999999</c:v>
                </c:pt>
                <c:pt idx="629">
                  <c:v>18.411799999999999</c:v>
                </c:pt>
                <c:pt idx="630">
                  <c:v>18.529900000000001</c:v>
                </c:pt>
                <c:pt idx="631">
                  <c:v>18.6097</c:v>
                </c:pt>
                <c:pt idx="632">
                  <c:v>18.628299999999999</c:v>
                </c:pt>
                <c:pt idx="633">
                  <c:v>18.588899999999999</c:v>
                </c:pt>
                <c:pt idx="634">
                  <c:v>18.506699999999999</c:v>
                </c:pt>
                <c:pt idx="635">
                  <c:v>18.149100000000001</c:v>
                </c:pt>
                <c:pt idx="636">
                  <c:v>18.2742</c:v>
                </c:pt>
                <c:pt idx="637">
                  <c:v>18.5046</c:v>
                </c:pt>
                <c:pt idx="638">
                  <c:v>18.791499999999999</c:v>
                </c:pt>
                <c:pt idx="639">
                  <c:v>18.981400000000001</c:v>
                </c:pt>
                <c:pt idx="640">
                  <c:v>18.8672</c:v>
                </c:pt>
                <c:pt idx="641">
                  <c:v>18.9968</c:v>
                </c:pt>
                <c:pt idx="642">
                  <c:v>18.852699999999999</c:v>
                </c:pt>
                <c:pt idx="643">
                  <c:v>18.655899999999999</c:v>
                </c:pt>
                <c:pt idx="644">
                  <c:v>18.644400000000001</c:v>
                </c:pt>
                <c:pt idx="645">
                  <c:v>18.532499999999999</c:v>
                </c:pt>
                <c:pt idx="646">
                  <c:v>18.320699999999999</c:v>
                </c:pt>
                <c:pt idx="647">
                  <c:v>18.871600000000001</c:v>
                </c:pt>
                <c:pt idx="648">
                  <c:v>19.128299999999999</c:v>
                </c:pt>
                <c:pt idx="649">
                  <c:v>18.911300000000001</c:v>
                </c:pt>
                <c:pt idx="650">
                  <c:v>18.555</c:v>
                </c:pt>
                <c:pt idx="651">
                  <c:v>18.464600000000001</c:v>
                </c:pt>
                <c:pt idx="652">
                  <c:v>18.309000000000001</c:v>
                </c:pt>
                <c:pt idx="653">
                  <c:v>18.3858</c:v>
                </c:pt>
                <c:pt idx="654">
                  <c:v>18.753599999999999</c:v>
                </c:pt>
                <c:pt idx="655">
                  <c:v>18.816099999999999</c:v>
                </c:pt>
                <c:pt idx="656">
                  <c:v>18.860700000000001</c:v>
                </c:pt>
                <c:pt idx="657">
                  <c:v>18.5991</c:v>
                </c:pt>
                <c:pt idx="658">
                  <c:v>18.459700000000002</c:v>
                </c:pt>
                <c:pt idx="659">
                  <c:v>18.300599999999999</c:v>
                </c:pt>
                <c:pt idx="660">
                  <c:v>18.393699999999999</c:v>
                </c:pt>
                <c:pt idx="661">
                  <c:v>18.306100000000001</c:v>
                </c:pt>
                <c:pt idx="662">
                  <c:v>18.492000000000001</c:v>
                </c:pt>
                <c:pt idx="663">
                  <c:v>18.4879</c:v>
                </c:pt>
                <c:pt idx="664">
                  <c:v>18.571899999999999</c:v>
                </c:pt>
                <c:pt idx="665">
                  <c:v>18.572900000000001</c:v>
                </c:pt>
                <c:pt idx="666">
                  <c:v>18.6022</c:v>
                </c:pt>
                <c:pt idx="667">
                  <c:v>18.608899999999998</c:v>
                </c:pt>
                <c:pt idx="668">
                  <c:v>18.756900000000002</c:v>
                </c:pt>
                <c:pt idx="669">
                  <c:v>18.811399999999999</c:v>
                </c:pt>
                <c:pt idx="670">
                  <c:v>18.860199999999999</c:v>
                </c:pt>
                <c:pt idx="671">
                  <c:v>18.8979</c:v>
                </c:pt>
                <c:pt idx="672">
                  <c:v>18.7837</c:v>
                </c:pt>
                <c:pt idx="673">
                  <c:v>18.8504</c:v>
                </c:pt>
                <c:pt idx="674">
                  <c:v>18.896599999999999</c:v>
                </c:pt>
                <c:pt idx="675">
                  <c:v>18.9117</c:v>
                </c:pt>
                <c:pt idx="676">
                  <c:v>18.8612</c:v>
                </c:pt>
                <c:pt idx="677">
                  <c:v>18.8691</c:v>
                </c:pt>
                <c:pt idx="678">
                  <c:v>18.5716</c:v>
                </c:pt>
                <c:pt idx="679">
                  <c:v>18.3842</c:v>
                </c:pt>
                <c:pt idx="680">
                  <c:v>18.347899999999999</c:v>
                </c:pt>
                <c:pt idx="681">
                  <c:v>18.267800000000001</c:v>
                </c:pt>
                <c:pt idx="682">
                  <c:v>18.2455</c:v>
                </c:pt>
                <c:pt idx="683">
                  <c:v>18.036300000000001</c:v>
                </c:pt>
                <c:pt idx="684">
                  <c:v>17.986899999999999</c:v>
                </c:pt>
                <c:pt idx="685">
                  <c:v>18.259799999999998</c:v>
                </c:pt>
                <c:pt idx="686">
                  <c:v>18.083200000000001</c:v>
                </c:pt>
                <c:pt idx="687">
                  <c:v>18.267399999999999</c:v>
                </c:pt>
                <c:pt idx="688">
                  <c:v>18.302299999999999</c:v>
                </c:pt>
                <c:pt idx="689">
                  <c:v>18.3202</c:v>
                </c:pt>
                <c:pt idx="690">
                  <c:v>18.4971</c:v>
                </c:pt>
                <c:pt idx="691">
                  <c:v>18.446000000000002</c:v>
                </c:pt>
                <c:pt idx="692">
                  <c:v>18.283000000000001</c:v>
                </c:pt>
                <c:pt idx="693">
                  <c:v>18.577300000000001</c:v>
                </c:pt>
                <c:pt idx="694">
                  <c:v>18.795300000000001</c:v>
                </c:pt>
                <c:pt idx="695">
                  <c:v>18.8611</c:v>
                </c:pt>
                <c:pt idx="696">
                  <c:v>18.8523</c:v>
                </c:pt>
                <c:pt idx="697">
                  <c:v>18.658899999999999</c:v>
                </c:pt>
                <c:pt idx="698">
                  <c:v>18.5581</c:v>
                </c:pt>
                <c:pt idx="699">
                  <c:v>18.352399999999999</c:v>
                </c:pt>
                <c:pt idx="700">
                  <c:v>18.3689</c:v>
                </c:pt>
                <c:pt idx="701">
                  <c:v>18.5427</c:v>
                </c:pt>
                <c:pt idx="702">
                  <c:v>18.845099999999999</c:v>
                </c:pt>
                <c:pt idx="703">
                  <c:v>19.064599999999999</c:v>
                </c:pt>
                <c:pt idx="704">
                  <c:v>19.152000000000001</c:v>
                </c:pt>
                <c:pt idx="705">
                  <c:v>19.227499999999999</c:v>
                </c:pt>
                <c:pt idx="706">
                  <c:v>19.2514</c:v>
                </c:pt>
                <c:pt idx="707">
                  <c:v>#N/A</c:v>
                </c:pt>
                <c:pt idx="708">
                  <c:v>19.6097</c:v>
                </c:pt>
                <c:pt idx="709">
                  <c:v>19.777000000000001</c:v>
                </c:pt>
                <c:pt idx="710">
                  <c:v>19.839400000000001</c:v>
                </c:pt>
                <c:pt idx="711">
                  <c:v>19.596499999999999</c:v>
                </c:pt>
                <c:pt idx="712">
                  <c:v>19.7211</c:v>
                </c:pt>
                <c:pt idx="713">
                  <c:v>19.8322</c:v>
                </c:pt>
                <c:pt idx="714">
                  <c:v>19.5044</c:v>
                </c:pt>
                <c:pt idx="715">
                  <c:v>19.5002</c:v>
                </c:pt>
                <c:pt idx="716">
                  <c:v>19.4086</c:v>
                </c:pt>
                <c:pt idx="717">
                  <c:v>19.377600000000001</c:v>
                </c:pt>
                <c:pt idx="718">
                  <c:v>19.321100000000001</c:v>
                </c:pt>
                <c:pt idx="719">
                  <c:v>19.213799999999999</c:v>
                </c:pt>
                <c:pt idx="720">
                  <c:v>19.255400000000002</c:v>
                </c:pt>
                <c:pt idx="721">
                  <c:v>19.243300000000001</c:v>
                </c:pt>
                <c:pt idx="722">
                  <c:v>19.299399999999999</c:v>
                </c:pt>
                <c:pt idx="723">
                  <c:v>18.878599999999999</c:v>
                </c:pt>
                <c:pt idx="724">
                  <c:v>18.953099999999999</c:v>
                </c:pt>
                <c:pt idx="725">
                  <c:v>18.962199999999999</c:v>
                </c:pt>
                <c:pt idx="726">
                  <c:v>19.039899999999999</c:v>
                </c:pt>
                <c:pt idx="727">
                  <c:v>19.0046</c:v>
                </c:pt>
                <c:pt idx="728">
                  <c:v>18.872299999999999</c:v>
                </c:pt>
                <c:pt idx="729">
                  <c:v>18.672599999999999</c:v>
                </c:pt>
                <c:pt idx="730">
                  <c:v>18.589400000000001</c:v>
                </c:pt>
                <c:pt idx="731">
                  <c:v>18.5945</c:v>
                </c:pt>
                <c:pt idx="732">
                  <c:v>18.648099999999999</c:v>
                </c:pt>
                <c:pt idx="733">
                  <c:v>18.565799999999999</c:v>
                </c:pt>
                <c:pt idx="734">
                  <c:v>18.514700000000001</c:v>
                </c:pt>
                <c:pt idx="735">
                  <c:v>18.648499999999999</c:v>
                </c:pt>
                <c:pt idx="736">
                  <c:v>18.8443</c:v>
                </c:pt>
                <c:pt idx="737">
                  <c:v>18.730399999999999</c:v>
                </c:pt>
                <c:pt idx="738">
                  <c:v>18.8887</c:v>
                </c:pt>
                <c:pt idx="739">
                  <c:v>19.130600000000001</c:v>
                </c:pt>
                <c:pt idx="740">
                  <c:v>#N/A</c:v>
                </c:pt>
                <c:pt idx="741">
                  <c:v>19.2014</c:v>
                </c:pt>
                <c:pt idx="742">
                  <c:v>19.0792</c:v>
                </c:pt>
                <c:pt idx="743">
                  <c:v>18.619199999999999</c:v>
                </c:pt>
                <c:pt idx="744">
                  <c:v>18.508900000000001</c:v>
                </c:pt>
                <c:pt idx="745">
                  <c:v>19.925000000000001</c:v>
                </c:pt>
                <c:pt idx="746">
                  <c:v>20.481200000000001</c:v>
                </c:pt>
                <c:pt idx="747">
                  <c:v>21.051100000000002</c:v>
                </c:pt>
                <c:pt idx="748">
                  <c:v>20.872900000000001</c:v>
                </c:pt>
                <c:pt idx="749">
                  <c:v>20.349</c:v>
                </c:pt>
                <c:pt idx="750">
                  <c:v>20.288399999999999</c:v>
                </c:pt>
                <c:pt idx="751">
                  <c:v>20.189800000000002</c:v>
                </c:pt>
                <c:pt idx="752">
                  <c:v>20.4193</c:v>
                </c:pt>
                <c:pt idx="753">
                  <c:v>#N/A</c:v>
                </c:pt>
                <c:pt idx="754">
                  <c:v>20.520499999999998</c:v>
                </c:pt>
                <c:pt idx="755">
                  <c:v>20.690100000000001</c:v>
                </c:pt>
                <c:pt idx="756">
                  <c:v>20.705100000000002</c:v>
                </c:pt>
                <c:pt idx="757">
                  <c:v>20.647500000000001</c:v>
                </c:pt>
                <c:pt idx="758">
                  <c:v>20.552099999999999</c:v>
                </c:pt>
                <c:pt idx="759">
                  <c:v>20.622499999999999</c:v>
                </c:pt>
                <c:pt idx="760">
                  <c:v>20.515499999999999</c:v>
                </c:pt>
                <c:pt idx="761">
                  <c:v>20.748799999999999</c:v>
                </c:pt>
                <c:pt idx="762">
                  <c:v>20.614899999999999</c:v>
                </c:pt>
                <c:pt idx="763">
                  <c:v>20.592700000000001</c:v>
                </c:pt>
                <c:pt idx="764">
                  <c:v>20.386299999999999</c:v>
                </c:pt>
                <c:pt idx="765">
                  <c:v>20.296700000000001</c:v>
                </c:pt>
                <c:pt idx="766">
                  <c:v>20.4162</c:v>
                </c:pt>
                <c:pt idx="767">
                  <c:v>20.330500000000001</c:v>
                </c:pt>
                <c:pt idx="768">
                  <c:v>#N/A</c:v>
                </c:pt>
                <c:pt idx="769">
                  <c:v>20.256699999999999</c:v>
                </c:pt>
                <c:pt idx="770">
                  <c:v>20.2226</c:v>
                </c:pt>
                <c:pt idx="771">
                  <c:v>20.597300000000001</c:v>
                </c:pt>
                <c:pt idx="772">
                  <c:v>20.428000000000001</c:v>
                </c:pt>
                <c:pt idx="773">
                  <c:v>20.409800000000001</c:v>
                </c:pt>
                <c:pt idx="774">
                  <c:v>20.43</c:v>
                </c:pt>
                <c:pt idx="775">
                  <c:v>20.492100000000001</c:v>
                </c:pt>
                <c:pt idx="776">
                  <c:v>20.7179</c:v>
                </c:pt>
                <c:pt idx="777">
                  <c:v>20.627099999999999</c:v>
                </c:pt>
                <c:pt idx="778">
                  <c:v>20.644500000000001</c:v>
                </c:pt>
                <c:pt idx="779">
                  <c:v>20.705200000000001</c:v>
                </c:pt>
                <c:pt idx="780">
                  <c:v>20.731400000000001</c:v>
                </c:pt>
                <c:pt idx="781">
                  <c:v>20.664000000000001</c:v>
                </c:pt>
                <c:pt idx="782">
                  <c:v>20.619399999999999</c:v>
                </c:pt>
                <c:pt idx="783">
                  <c:v>20.732299999999999</c:v>
                </c:pt>
                <c:pt idx="784">
                  <c:v>20.852</c:v>
                </c:pt>
                <c:pt idx="785">
                  <c:v>21.379899999999999</c:v>
                </c:pt>
                <c:pt idx="786">
                  <c:v>21.366099999999999</c:v>
                </c:pt>
                <c:pt idx="787">
                  <c:v>21.314399999999999</c:v>
                </c:pt>
                <c:pt idx="788">
                  <c:v>21.321899999999999</c:v>
                </c:pt>
                <c:pt idx="789">
                  <c:v>21.616800000000001</c:v>
                </c:pt>
                <c:pt idx="790">
                  <c:v>21.907599999999999</c:v>
                </c:pt>
                <c:pt idx="791">
                  <c:v>21.720400000000001</c:v>
                </c:pt>
                <c:pt idx="792">
                  <c:v>21.632999999999999</c:v>
                </c:pt>
                <c:pt idx="793">
                  <c:v>21.664300000000001</c:v>
                </c:pt>
                <c:pt idx="794">
                  <c:v>21.573799999999999</c:v>
                </c:pt>
                <c:pt idx="795">
                  <c:v>21.851400000000002</c:v>
                </c:pt>
                <c:pt idx="796">
                  <c:v>21.904399999999999</c:v>
                </c:pt>
                <c:pt idx="797">
                  <c:v>21.700199999999999</c:v>
                </c:pt>
                <c:pt idx="798">
                  <c:v>21.4512</c:v>
                </c:pt>
                <c:pt idx="799">
                  <c:v>21.369199999999999</c:v>
                </c:pt>
                <c:pt idx="800">
                  <c:v>21.343900000000001</c:v>
                </c:pt>
                <c:pt idx="801">
                  <c:v>21.202400000000001</c:v>
                </c:pt>
                <c:pt idx="802">
                  <c:v>21.0212</c:v>
                </c:pt>
                <c:pt idx="803">
                  <c:v>20.758800000000001</c:v>
                </c:pt>
                <c:pt idx="804">
                  <c:v>20.790800000000001</c:v>
                </c:pt>
                <c:pt idx="805">
                  <c:v>20.775200000000002</c:v>
                </c:pt>
                <c:pt idx="806">
                  <c:v>20.575700000000001</c:v>
                </c:pt>
                <c:pt idx="807">
                  <c:v>20.343900000000001</c:v>
                </c:pt>
                <c:pt idx="808">
                  <c:v>#N/A</c:v>
                </c:pt>
                <c:pt idx="809">
                  <c:v>20.637</c:v>
                </c:pt>
                <c:pt idx="810">
                  <c:v>20.499400000000001</c:v>
                </c:pt>
                <c:pt idx="811">
                  <c:v>20.4163</c:v>
                </c:pt>
                <c:pt idx="812">
                  <c:v>20.3535</c:v>
                </c:pt>
                <c:pt idx="813">
                  <c:v>20.327999999999999</c:v>
                </c:pt>
                <c:pt idx="814">
                  <c:v>20.3507</c:v>
                </c:pt>
                <c:pt idx="815">
                  <c:v>20.325399999999998</c:v>
                </c:pt>
                <c:pt idx="816">
                  <c:v>20.3325</c:v>
                </c:pt>
                <c:pt idx="817">
                  <c:v>20.4526</c:v>
                </c:pt>
                <c:pt idx="818">
                  <c:v>20.405899999999999</c:v>
                </c:pt>
                <c:pt idx="819">
                  <c:v>20.448899999999998</c:v>
                </c:pt>
                <c:pt idx="820">
                  <c:v>19.912700000000001</c:v>
                </c:pt>
                <c:pt idx="821">
                  <c:v>19.7011</c:v>
                </c:pt>
                <c:pt idx="822">
                  <c:v>19.833500000000001</c:v>
                </c:pt>
                <c:pt idx="823">
                  <c:v>19.8322</c:v>
                </c:pt>
                <c:pt idx="824">
                  <c:v>19.995699999999999</c:v>
                </c:pt>
                <c:pt idx="825">
                  <c:v>19.900700000000001</c:v>
                </c:pt>
                <c:pt idx="826">
                  <c:v>19.9373</c:v>
                </c:pt>
                <c:pt idx="827">
                  <c:v>19.614699999999999</c:v>
                </c:pt>
                <c:pt idx="828">
                  <c:v>19.553799999999999</c:v>
                </c:pt>
                <c:pt idx="829">
                  <c:v>19.521000000000001</c:v>
                </c:pt>
                <c:pt idx="830">
                  <c:v>19.6007</c:v>
                </c:pt>
                <c:pt idx="831">
                  <c:v>19.7974</c:v>
                </c:pt>
                <c:pt idx="832">
                  <c:v>19.6279</c:v>
                </c:pt>
                <c:pt idx="833">
                  <c:v>19.580300000000001</c:v>
                </c:pt>
                <c:pt idx="834">
                  <c:v>19.654299999999999</c:v>
                </c:pt>
                <c:pt idx="835">
                  <c:v>19.449300000000001</c:v>
                </c:pt>
                <c:pt idx="836">
                  <c:v>19.172999999999998</c:v>
                </c:pt>
                <c:pt idx="837">
                  <c:v>19.117000000000001</c:v>
                </c:pt>
                <c:pt idx="838">
                  <c:v>#N/A</c:v>
                </c:pt>
                <c:pt idx="839">
                  <c:v>19.106999999999999</c:v>
                </c:pt>
                <c:pt idx="840">
                  <c:v>19.0837</c:v>
                </c:pt>
                <c:pt idx="841">
                  <c:v>18.9877</c:v>
                </c:pt>
                <c:pt idx="842">
                  <c:v>18.852799999999998</c:v>
                </c:pt>
                <c:pt idx="843">
                  <c:v>18.866099999999999</c:v>
                </c:pt>
                <c:pt idx="844">
                  <c:v>18.885300000000001</c:v>
                </c:pt>
                <c:pt idx="845">
                  <c:v>18.809200000000001</c:v>
                </c:pt>
                <c:pt idx="846">
                  <c:v>18.707899999999999</c:v>
                </c:pt>
                <c:pt idx="847">
                  <c:v>18.795500000000001</c:v>
                </c:pt>
                <c:pt idx="848">
                  <c:v>18.731999999999999</c:v>
                </c:pt>
                <c:pt idx="849">
                  <c:v>18.833400000000001</c:v>
                </c:pt>
                <c:pt idx="850">
                  <c:v>18.719200000000001</c:v>
                </c:pt>
                <c:pt idx="851">
                  <c:v>18.769600000000001</c:v>
                </c:pt>
                <c:pt idx="852">
                  <c:v>18.655999999999999</c:v>
                </c:pt>
                <c:pt idx="853">
                  <c:v>18.692299999999999</c:v>
                </c:pt>
                <c:pt idx="854">
                  <c:v>18.764600000000002</c:v>
                </c:pt>
                <c:pt idx="855">
                  <c:v>18.752800000000001</c:v>
                </c:pt>
                <c:pt idx="856">
                  <c:v>#N/A</c:v>
                </c:pt>
                <c:pt idx="857">
                  <c:v>#N/A</c:v>
                </c:pt>
                <c:pt idx="858">
                  <c:v>18.558199999999999</c:v>
                </c:pt>
                <c:pt idx="859">
                  <c:v>18.4863</c:v>
                </c:pt>
                <c:pt idx="860">
                  <c:v>18.837399999999999</c:v>
                </c:pt>
                <c:pt idx="861">
                  <c:v>18.8187</c:v>
                </c:pt>
                <c:pt idx="862">
                  <c:v>18.8413</c:v>
                </c:pt>
                <c:pt idx="863">
                  <c:v>18.652100000000001</c:v>
                </c:pt>
                <c:pt idx="864">
                  <c:v>18.922499999999999</c:v>
                </c:pt>
                <c:pt idx="865">
                  <c:v>19.111899999999999</c:v>
                </c:pt>
                <c:pt idx="866">
                  <c:v>19.067</c:v>
                </c:pt>
                <c:pt idx="867">
                  <c:v>18.959399999999999</c:v>
                </c:pt>
                <c:pt idx="868">
                  <c:v>#N/A</c:v>
                </c:pt>
                <c:pt idx="869">
                  <c:v>18.773099999999999</c:v>
                </c:pt>
                <c:pt idx="870">
                  <c:v>18.803100000000001</c:v>
                </c:pt>
                <c:pt idx="871">
                  <c:v>19.001899999999999</c:v>
                </c:pt>
                <c:pt idx="872">
                  <c:v>19.0137</c:v>
                </c:pt>
                <c:pt idx="873">
                  <c:v>19.116399999999999</c:v>
                </c:pt>
                <c:pt idx="874">
                  <c:v>19.136399999999998</c:v>
                </c:pt>
                <c:pt idx="875">
                  <c:v>18.9587</c:v>
                </c:pt>
                <c:pt idx="876">
                  <c:v>18.9039</c:v>
                </c:pt>
                <c:pt idx="877">
                  <c:v>18.759399999999999</c:v>
                </c:pt>
                <c:pt idx="878">
                  <c:v>18.670000000000002</c:v>
                </c:pt>
                <c:pt idx="879">
                  <c:v>18.618300000000001</c:v>
                </c:pt>
                <c:pt idx="880">
                  <c:v>18.676100000000002</c:v>
                </c:pt>
                <c:pt idx="881">
                  <c:v>18.889800000000001</c:v>
                </c:pt>
                <c:pt idx="882">
                  <c:v>18.6859</c:v>
                </c:pt>
                <c:pt idx="883">
                  <c:v>18.6633</c:v>
                </c:pt>
                <c:pt idx="884">
                  <c:v>18.614999999999998</c:v>
                </c:pt>
                <c:pt idx="885">
                  <c:v>18.568899999999999</c:v>
                </c:pt>
                <c:pt idx="886">
                  <c:v>18.418500000000002</c:v>
                </c:pt>
                <c:pt idx="887">
                  <c:v>18.4849</c:v>
                </c:pt>
                <c:pt idx="888">
                  <c:v>18.5121</c:v>
                </c:pt>
                <c:pt idx="889">
                  <c:v>18.664300000000001</c:v>
                </c:pt>
                <c:pt idx="890">
                  <c:v>18.690899999999999</c:v>
                </c:pt>
                <c:pt idx="891">
                  <c:v>18.594100000000001</c:v>
                </c:pt>
                <c:pt idx="892">
                  <c:v>18.6204</c:v>
                </c:pt>
                <c:pt idx="893">
                  <c:v>18.381900000000002</c:v>
                </c:pt>
                <c:pt idx="894">
                  <c:v>18.276199999999999</c:v>
                </c:pt>
                <c:pt idx="895">
                  <c:v>18.227799999999998</c:v>
                </c:pt>
                <c:pt idx="896">
                  <c:v>18.194600000000001</c:v>
                </c:pt>
                <c:pt idx="897">
                  <c:v>18.193899999999999</c:v>
                </c:pt>
                <c:pt idx="898">
                  <c:v>18.180199999999999</c:v>
                </c:pt>
                <c:pt idx="899">
                  <c:v>18.072500000000002</c:v>
                </c:pt>
                <c:pt idx="900">
                  <c:v>17.9343</c:v>
                </c:pt>
                <c:pt idx="901">
                  <c:v>18.115400000000001</c:v>
                </c:pt>
                <c:pt idx="902">
                  <c:v>17.932099999999998</c:v>
                </c:pt>
                <c:pt idx="903">
                  <c:v>17.951899999999998</c:v>
                </c:pt>
                <c:pt idx="904">
                  <c:v>18.116700000000002</c:v>
                </c:pt>
                <c:pt idx="905">
                  <c:v>18.157</c:v>
                </c:pt>
                <c:pt idx="906">
                  <c:v>18.126999999999999</c:v>
                </c:pt>
                <c:pt idx="907">
                  <c:v>17.989999999999998</c:v>
                </c:pt>
                <c:pt idx="908">
                  <c:v>17.877500000000001</c:v>
                </c:pt>
                <c:pt idx="909">
                  <c:v>17.9862</c:v>
                </c:pt>
                <c:pt idx="910">
                  <c:v>17.897300000000001</c:v>
                </c:pt>
                <c:pt idx="911">
                  <c:v>18.027899999999999</c:v>
                </c:pt>
                <c:pt idx="912">
                  <c:v>18.0626</c:v>
                </c:pt>
                <c:pt idx="913">
                  <c:v>18.206399999999999</c:v>
                </c:pt>
                <c:pt idx="914">
                  <c:v>18.203600000000002</c:v>
                </c:pt>
                <c:pt idx="915">
                  <c:v>18.355599999999999</c:v>
                </c:pt>
                <c:pt idx="916">
                  <c:v>18.322700000000001</c:v>
                </c:pt>
                <c:pt idx="917">
                  <c:v>18.139399999999998</c:v>
                </c:pt>
                <c:pt idx="918">
                  <c:v>17.975100000000001</c:v>
                </c:pt>
                <c:pt idx="919">
                  <c:v>17.9482</c:v>
                </c:pt>
                <c:pt idx="920">
                  <c:v>17.770800000000001</c:v>
                </c:pt>
                <c:pt idx="921">
                  <c:v>17.7422</c:v>
                </c:pt>
                <c:pt idx="922">
                  <c:v>17.561299999999999</c:v>
                </c:pt>
                <c:pt idx="923">
                  <c:v>17.583600000000001</c:v>
                </c:pt>
                <c:pt idx="924">
                  <c:v>17.513400000000001</c:v>
                </c:pt>
                <c:pt idx="925">
                  <c:v>17.4937</c:v>
                </c:pt>
                <c:pt idx="926">
                  <c:v>17.526</c:v>
                </c:pt>
                <c:pt idx="927">
                  <c:v>17.561800000000002</c:v>
                </c:pt>
                <c:pt idx="928">
                  <c:v>17.689299999999999</c:v>
                </c:pt>
                <c:pt idx="929">
                  <c:v>17.749199999999998</c:v>
                </c:pt>
                <c:pt idx="930">
                  <c:v>17.7561</c:v>
                </c:pt>
                <c:pt idx="931">
                  <c:v>17.688600000000001</c:v>
                </c:pt>
                <c:pt idx="932">
                  <c:v>17.743500000000001</c:v>
                </c:pt>
                <c:pt idx="933">
                  <c:v>17.864599999999999</c:v>
                </c:pt>
                <c:pt idx="934">
                  <c:v>17.8108</c:v>
                </c:pt>
                <c:pt idx="935">
                  <c:v>17.869599999999998</c:v>
                </c:pt>
                <c:pt idx="936">
                  <c:v>17.8733</c:v>
                </c:pt>
                <c:pt idx="937">
                  <c:v>17.879799999999999</c:v>
                </c:pt>
                <c:pt idx="938">
                  <c:v>17.964099999999998</c:v>
                </c:pt>
                <c:pt idx="939">
                  <c:v>17.916</c:v>
                </c:pt>
                <c:pt idx="940">
                  <c:v>17.967099999999999</c:v>
                </c:pt>
                <c:pt idx="941">
                  <c:v>17.907299999999999</c:v>
                </c:pt>
                <c:pt idx="942">
                  <c:v>17.847000000000001</c:v>
                </c:pt>
                <c:pt idx="943">
                  <c:v>17.775500000000001</c:v>
                </c:pt>
                <c:pt idx="944">
                  <c:v>17.848299999999998</c:v>
                </c:pt>
                <c:pt idx="945">
                  <c:v>17.716000000000001</c:v>
                </c:pt>
                <c:pt idx="946">
                  <c:v>17.732399999999998</c:v>
                </c:pt>
                <c:pt idx="947">
                  <c:v>17.8584</c:v>
                </c:pt>
                <c:pt idx="948">
                  <c:v>17.650099999999998</c:v>
                </c:pt>
                <c:pt idx="949">
                  <c:v>17.645800000000001</c:v>
                </c:pt>
                <c:pt idx="950">
                  <c:v>17.711300000000001</c:v>
                </c:pt>
                <c:pt idx="951">
                  <c:v>17.697700000000001</c:v>
                </c:pt>
                <c:pt idx="952">
                  <c:v>17.6205</c:v>
                </c:pt>
                <c:pt idx="953">
                  <c:v>17.8049</c:v>
                </c:pt>
                <c:pt idx="954">
                  <c:v>17.876000000000001</c:v>
                </c:pt>
                <c:pt idx="955">
                  <c:v>17.775300000000001</c:v>
                </c:pt>
                <c:pt idx="956">
                  <c:v>17.814499999999999</c:v>
                </c:pt>
                <c:pt idx="957">
                  <c:v>17.786100000000001</c:v>
                </c:pt>
                <c:pt idx="958">
                  <c:v>17.868300000000001</c:v>
                </c:pt>
                <c:pt idx="959">
                  <c:v>17.835999999999999</c:v>
                </c:pt>
                <c:pt idx="960">
                  <c:v>17.813600000000001</c:v>
                </c:pt>
                <c:pt idx="961">
                  <c:v>17.6965</c:v>
                </c:pt>
                <c:pt idx="962">
                  <c:v>17.7331</c:v>
                </c:pt>
                <c:pt idx="963">
                  <c:v>17.644300000000001</c:v>
                </c:pt>
                <c:pt idx="964">
                  <c:v>17.780999999999999</c:v>
                </c:pt>
                <c:pt idx="965">
                  <c:v>17.7836</c:v>
                </c:pt>
                <c:pt idx="966">
                  <c:v>17.727799999999998</c:v>
                </c:pt>
                <c:pt idx="967">
                  <c:v>17.685700000000001</c:v>
                </c:pt>
                <c:pt idx="968">
                  <c:v>17.760999999999999</c:v>
                </c:pt>
                <c:pt idx="969">
                  <c:v>17.764299999999999</c:v>
                </c:pt>
                <c:pt idx="970">
                  <c:v>17.700900000000001</c:v>
                </c:pt>
                <c:pt idx="971">
                  <c:v>17.854500000000002</c:v>
                </c:pt>
                <c:pt idx="972">
                  <c:v>17.748699999999999</c:v>
                </c:pt>
                <c:pt idx="973">
                  <c:v>17.883099999999999</c:v>
                </c:pt>
                <c:pt idx="974">
                  <c:v>17.993300000000001</c:v>
                </c:pt>
                <c:pt idx="975">
                  <c:v>18.13</c:v>
                </c:pt>
                <c:pt idx="976">
                  <c:v>18.197900000000001</c:v>
                </c:pt>
                <c:pt idx="977">
                  <c:v>18.158999999999999</c:v>
                </c:pt>
                <c:pt idx="978">
                  <c:v>18.233699999999999</c:v>
                </c:pt>
                <c:pt idx="979">
                  <c:v>18.211300000000001</c:v>
                </c:pt>
                <c:pt idx="980">
                  <c:v>18.228200000000001</c:v>
                </c:pt>
                <c:pt idx="981">
                  <c:v>18.306000000000001</c:v>
                </c:pt>
                <c:pt idx="982">
                  <c:v>18.552199999999999</c:v>
                </c:pt>
                <c:pt idx="983">
                  <c:v>18.6646</c:v>
                </c:pt>
                <c:pt idx="984">
                  <c:v>18.6327</c:v>
                </c:pt>
                <c:pt idx="985">
                  <c:v>18.718</c:v>
                </c:pt>
                <c:pt idx="986">
                  <c:v>18.763100000000001</c:v>
                </c:pt>
                <c:pt idx="987">
                  <c:v>18.9008</c:v>
                </c:pt>
                <c:pt idx="988">
                  <c:v>19.075299999999999</c:v>
                </c:pt>
                <c:pt idx="989">
                  <c:v>19.011700000000001</c:v>
                </c:pt>
                <c:pt idx="990">
                  <c:v>18.886900000000001</c:v>
                </c:pt>
                <c:pt idx="991">
                  <c:v>18.8248</c:v>
                </c:pt>
                <c:pt idx="992">
                  <c:v>19.007999999999999</c:v>
                </c:pt>
                <c:pt idx="993">
                  <c:v>19.0489</c:v>
                </c:pt>
                <c:pt idx="994">
                  <c:v>19.200900000000001</c:v>
                </c:pt>
                <c:pt idx="995">
                  <c:v>19.077000000000002</c:v>
                </c:pt>
                <c:pt idx="996">
                  <c:v>19.096</c:v>
                </c:pt>
                <c:pt idx="997">
                  <c:v>19.147400000000001</c:v>
                </c:pt>
                <c:pt idx="998">
                  <c:v>19.218800000000002</c:v>
                </c:pt>
                <c:pt idx="999">
                  <c:v>19.1478</c:v>
                </c:pt>
                <c:pt idx="1000">
                  <c:v>19.124099999999999</c:v>
                </c:pt>
                <c:pt idx="1001">
                  <c:v>#N/A</c:v>
                </c:pt>
                <c:pt idx="1002">
                  <c:v>19.184999999999999</c:v>
                </c:pt>
                <c:pt idx="1003">
                  <c:v>19.081399999999999</c:v>
                </c:pt>
                <c:pt idx="1004">
                  <c:v>19.134899999999998</c:v>
                </c:pt>
                <c:pt idx="1005">
                  <c:v>19.0718</c:v>
                </c:pt>
                <c:pt idx="1006">
                  <c:v>19.09</c:v>
                </c:pt>
                <c:pt idx="1007">
                  <c:v>19.052600000000002</c:v>
                </c:pt>
                <c:pt idx="1008">
                  <c:v>19.167999999999999</c:v>
                </c:pt>
                <c:pt idx="1009">
                  <c:v>19.133400000000002</c:v>
                </c:pt>
                <c:pt idx="1010">
                  <c:v>19.226800000000001</c:v>
                </c:pt>
                <c:pt idx="1011">
                  <c:v>19.122399999999999</c:v>
                </c:pt>
                <c:pt idx="1012">
                  <c:v>18.9724</c:v>
                </c:pt>
                <c:pt idx="1013">
                  <c:v>#N/A</c:v>
                </c:pt>
                <c:pt idx="1014">
                  <c:v>18.824200000000001</c:v>
                </c:pt>
                <c:pt idx="1015">
                  <c:v>18.739999999999998</c:v>
                </c:pt>
                <c:pt idx="1016">
                  <c:v>18.604099999999999</c:v>
                </c:pt>
                <c:pt idx="1017">
                  <c:v>18.5379</c:v>
                </c:pt>
                <c:pt idx="1018">
                  <c:v>18.52</c:v>
                </c:pt>
                <c:pt idx="1019">
                  <c:v>18.584800000000001</c:v>
                </c:pt>
                <c:pt idx="1020">
                  <c:v>18.518999999999998</c:v>
                </c:pt>
                <c:pt idx="1021">
                  <c:v>18.622900000000001</c:v>
                </c:pt>
                <c:pt idx="1022">
                  <c:v>18.639900000000001</c:v>
                </c:pt>
                <c:pt idx="1023">
                  <c:v>18.641999999999999</c:v>
                </c:pt>
                <c:pt idx="1024">
                  <c:v>18.695799999999998</c:v>
                </c:pt>
                <c:pt idx="1025">
                  <c:v>18.889700000000001</c:v>
                </c:pt>
                <c:pt idx="1026">
                  <c:v>18.9315</c:v>
                </c:pt>
                <c:pt idx="1027">
                  <c:v>18.944500000000001</c:v>
                </c:pt>
                <c:pt idx="1028">
                  <c:v>18.974</c:v>
                </c:pt>
                <c:pt idx="1029">
                  <c:v>#N/A</c:v>
                </c:pt>
                <c:pt idx="1030">
                  <c:v>19.139099999999999</c:v>
                </c:pt>
                <c:pt idx="1031">
                  <c:v>19.120200000000001</c:v>
                </c:pt>
                <c:pt idx="1032">
                  <c:v>19.128900000000002</c:v>
                </c:pt>
                <c:pt idx="1033">
                  <c:v>19.0289</c:v>
                </c:pt>
                <c:pt idx="1034">
                  <c:v>19.191299999999998</c:v>
                </c:pt>
                <c:pt idx="1035">
                  <c:v>19.229099999999999</c:v>
                </c:pt>
                <c:pt idx="1036">
                  <c:v>19.3962</c:v>
                </c:pt>
                <c:pt idx="1037">
                  <c:v>19.584800000000001</c:v>
                </c:pt>
                <c:pt idx="1038">
                  <c:v>#N/A</c:v>
                </c:pt>
                <c:pt idx="1039">
                  <c:v>19.722300000000001</c:v>
                </c:pt>
                <c:pt idx="1040">
                  <c:v>19.7867</c:v>
                </c:pt>
                <c:pt idx="1041">
                  <c:v>19.735399999999998</c:v>
                </c:pt>
                <c:pt idx="1042">
                  <c:v>19.6629</c:v>
                </c:pt>
                <c:pt idx="1043">
                  <c:v>#N/A</c:v>
                </c:pt>
                <c:pt idx="1044">
                  <c:v>19.489899999999999</c:v>
                </c:pt>
                <c:pt idx="1045">
                  <c:v>19.371700000000001</c:v>
                </c:pt>
                <c:pt idx="1046">
                  <c:v>19.242699999999999</c:v>
                </c:pt>
                <c:pt idx="1047">
                  <c:v>19.273700000000002</c:v>
                </c:pt>
                <c:pt idx="1048">
                  <c:v>19.232299999999999</c:v>
                </c:pt>
                <c:pt idx="1049">
                  <c:v>19.3065</c:v>
                </c:pt>
                <c:pt idx="1050">
                  <c:v>19.240500000000001</c:v>
                </c:pt>
                <c:pt idx="1051">
                  <c:v>19.343299999999999</c:v>
                </c:pt>
                <c:pt idx="1052">
                  <c:v>19.044599999999999</c:v>
                </c:pt>
                <c:pt idx="1053">
                  <c:v>18.811299999999999</c:v>
                </c:pt>
                <c:pt idx="1054">
                  <c:v>18.836200000000002</c:v>
                </c:pt>
                <c:pt idx="1055">
                  <c:v>18.655000000000001</c:v>
                </c:pt>
                <c:pt idx="1056">
                  <c:v>18.636099999999999</c:v>
                </c:pt>
                <c:pt idx="1057">
                  <c:v>18.579999999999998</c:v>
                </c:pt>
                <c:pt idx="1058">
                  <c:v>18.7118</c:v>
                </c:pt>
                <c:pt idx="1059">
                  <c:v>18.797999999999998</c:v>
                </c:pt>
                <c:pt idx="1060">
                  <c:v>18.517800000000001</c:v>
                </c:pt>
                <c:pt idx="1061">
                  <c:v>18.478000000000002</c:v>
                </c:pt>
                <c:pt idx="1062">
                  <c:v>18.467199999999998</c:v>
                </c:pt>
                <c:pt idx="1063">
                  <c:v>18.619599999999998</c:v>
                </c:pt>
                <c:pt idx="1064">
                  <c:v>18.6982</c:v>
                </c:pt>
                <c:pt idx="1065">
                  <c:v>18.6069</c:v>
                </c:pt>
                <c:pt idx="1066">
                  <c:v>18.400400000000001</c:v>
                </c:pt>
                <c:pt idx="1067">
                  <c:v>18.524799999999999</c:v>
                </c:pt>
                <c:pt idx="1068">
                  <c:v>#N/A</c:v>
                </c:pt>
                <c:pt idx="1069">
                  <c:v>18.700900000000001</c:v>
                </c:pt>
                <c:pt idx="1070">
                  <c:v>18.6492</c:v>
                </c:pt>
                <c:pt idx="1071">
                  <c:v>18.881499999999999</c:v>
                </c:pt>
                <c:pt idx="1072">
                  <c:v>18.862300000000001</c:v>
                </c:pt>
                <c:pt idx="1073">
                  <c:v>18.670300000000001</c:v>
                </c:pt>
                <c:pt idx="1074">
                  <c:v>18.626899999999999</c:v>
                </c:pt>
                <c:pt idx="1075">
                  <c:v>18.602499999999999</c:v>
                </c:pt>
                <c:pt idx="1076">
                  <c:v>18.515899999999998</c:v>
                </c:pt>
                <c:pt idx="1077">
                  <c:v>18.479700000000001</c:v>
                </c:pt>
                <c:pt idx="1078">
                  <c:v>18.536000000000001</c:v>
                </c:pt>
                <c:pt idx="1079">
                  <c:v>18.659400000000002</c:v>
                </c:pt>
                <c:pt idx="1080">
                  <c:v>18.651800000000001</c:v>
                </c:pt>
                <c:pt idx="1081">
                  <c:v>18.657399999999999</c:v>
                </c:pt>
                <c:pt idx="1082">
                  <c:v>18.565899999999999</c:v>
                </c:pt>
                <c:pt idx="1083">
                  <c:v>18.645600000000002</c:v>
                </c:pt>
                <c:pt idx="1084">
                  <c:v>18.790199999999999</c:v>
                </c:pt>
                <c:pt idx="1085">
                  <c:v>18.833100000000002</c:v>
                </c:pt>
                <c:pt idx="1086">
                  <c:v>18.861000000000001</c:v>
                </c:pt>
                <c:pt idx="1087">
                  <c:v>18.890899999999998</c:v>
                </c:pt>
                <c:pt idx="1088">
                  <c:v>18.883800000000001</c:v>
                </c:pt>
                <c:pt idx="1089">
                  <c:v>18.724599999999999</c:v>
                </c:pt>
                <c:pt idx="1090">
                  <c:v>18.792200000000001</c:v>
                </c:pt>
                <c:pt idx="1091">
                  <c:v>18.7148</c:v>
                </c:pt>
                <c:pt idx="1092">
                  <c:v>18.581199999999999</c:v>
                </c:pt>
                <c:pt idx="1093">
                  <c:v>18.619900000000001</c:v>
                </c:pt>
                <c:pt idx="1094">
                  <c:v>18.560400000000001</c:v>
                </c:pt>
                <c:pt idx="1095">
                  <c:v>18.5854</c:v>
                </c:pt>
                <c:pt idx="1096">
                  <c:v>18.702300000000001</c:v>
                </c:pt>
                <c:pt idx="1097">
                  <c:v>18.721599999999999</c:v>
                </c:pt>
                <c:pt idx="1098">
                  <c:v>#N/A</c:v>
                </c:pt>
                <c:pt idx="1099">
                  <c:v>18.761399999999998</c:v>
                </c:pt>
                <c:pt idx="1100">
                  <c:v>18.600100000000001</c:v>
                </c:pt>
                <c:pt idx="1101">
                  <c:v>18.5078</c:v>
                </c:pt>
                <c:pt idx="1102">
                  <c:v>18.5364</c:v>
                </c:pt>
                <c:pt idx="1103">
                  <c:v>18.326799999999999</c:v>
                </c:pt>
                <c:pt idx="1104">
                  <c:v>18.3445</c:v>
                </c:pt>
                <c:pt idx="1105">
                  <c:v>18.270900000000001</c:v>
                </c:pt>
                <c:pt idx="1106">
                  <c:v>#N/A</c:v>
                </c:pt>
                <c:pt idx="1107">
                  <c:v>#N/A</c:v>
                </c:pt>
                <c:pt idx="1108">
                  <c:v>18.296700000000001</c:v>
                </c:pt>
                <c:pt idx="1109">
                  <c:v>18.2044</c:v>
                </c:pt>
                <c:pt idx="1110">
                  <c:v>18.224399999999999</c:v>
                </c:pt>
                <c:pt idx="1111">
                  <c:v>18.1081</c:v>
                </c:pt>
                <c:pt idx="1112">
                  <c:v>18.288799999999998</c:v>
                </c:pt>
                <c:pt idx="1113">
                  <c:v>18.275300000000001</c:v>
                </c:pt>
                <c:pt idx="1114">
                  <c:v>18.2882</c:v>
                </c:pt>
                <c:pt idx="1115">
                  <c:v>18.201799999999999</c:v>
                </c:pt>
                <c:pt idx="1116">
                  <c:v>18.135300000000001</c:v>
                </c:pt>
                <c:pt idx="1117">
                  <c:v>18.087</c:v>
                </c:pt>
                <c:pt idx="1118">
                  <c:v>18.039400000000001</c:v>
                </c:pt>
                <c:pt idx="1119">
                  <c:v>17.9787</c:v>
                </c:pt>
                <c:pt idx="1120">
                  <c:v>18.033300000000001</c:v>
                </c:pt>
                <c:pt idx="1121">
                  <c:v>18.2819</c:v>
                </c:pt>
                <c:pt idx="1122">
                  <c:v>18.620999999999999</c:v>
                </c:pt>
                <c:pt idx="1123">
                  <c:v>18.8628</c:v>
                </c:pt>
                <c:pt idx="1124">
                  <c:v>18.8139</c:v>
                </c:pt>
                <c:pt idx="1125">
                  <c:v>19.053000000000001</c:v>
                </c:pt>
                <c:pt idx="1126">
                  <c:v>18.8644</c:v>
                </c:pt>
                <c:pt idx="1127">
                  <c:v>18.684699999999999</c:v>
                </c:pt>
                <c:pt idx="1128">
                  <c:v>18.787800000000001</c:v>
                </c:pt>
                <c:pt idx="1129">
                  <c:v>#N/A</c:v>
                </c:pt>
                <c:pt idx="1130">
                  <c:v>19.0943</c:v>
                </c:pt>
                <c:pt idx="1131">
                  <c:v>19.122299999999999</c:v>
                </c:pt>
                <c:pt idx="1132">
                  <c:v>19.201699999999999</c:v>
                </c:pt>
                <c:pt idx="1133">
                  <c:v>19.423200000000001</c:v>
                </c:pt>
                <c:pt idx="1134">
                  <c:v>19.578099999999999</c:v>
                </c:pt>
                <c:pt idx="1135">
                  <c:v>19.538699999999999</c:v>
                </c:pt>
                <c:pt idx="1136">
                  <c:v>19.2989</c:v>
                </c:pt>
                <c:pt idx="1137">
                  <c:v>19.353899999999999</c:v>
                </c:pt>
                <c:pt idx="1138">
                  <c:v>19.5214</c:v>
                </c:pt>
                <c:pt idx="1139">
                  <c:v>19.785399999999999</c:v>
                </c:pt>
                <c:pt idx="1140">
                  <c:v>19.709399999999999</c:v>
                </c:pt>
                <c:pt idx="1141">
                  <c:v>19.703299999999999</c:v>
                </c:pt>
                <c:pt idx="1142">
                  <c:v>19.931899999999999</c:v>
                </c:pt>
                <c:pt idx="1143">
                  <c:v>19.9054</c:v>
                </c:pt>
                <c:pt idx="1144">
                  <c:v>19.752800000000001</c:v>
                </c:pt>
                <c:pt idx="1145">
                  <c:v>19.766100000000002</c:v>
                </c:pt>
                <c:pt idx="1146">
                  <c:v>19.704799999999999</c:v>
                </c:pt>
                <c:pt idx="1147">
                  <c:v>19.5608</c:v>
                </c:pt>
                <c:pt idx="1148">
                  <c:v>19.5915</c:v>
                </c:pt>
                <c:pt idx="1149">
                  <c:v>19.7499</c:v>
                </c:pt>
                <c:pt idx="1150">
                  <c:v>19.732199999999999</c:v>
                </c:pt>
                <c:pt idx="1151">
                  <c:v>19.975899999999999</c:v>
                </c:pt>
                <c:pt idx="1152">
                  <c:v>19.866199999999999</c:v>
                </c:pt>
                <c:pt idx="1153">
                  <c:v>19.993400000000001</c:v>
                </c:pt>
                <c:pt idx="1154">
                  <c:v>20.386299999999999</c:v>
                </c:pt>
                <c:pt idx="1155">
                  <c:v>20.312899999999999</c:v>
                </c:pt>
                <c:pt idx="1156">
                  <c:v>20.46</c:v>
                </c:pt>
                <c:pt idx="1157">
                  <c:v>20.528099999999998</c:v>
                </c:pt>
                <c:pt idx="1158">
                  <c:v>20.472200000000001</c:v>
                </c:pt>
                <c:pt idx="1159">
                  <c:v>20.596</c:v>
                </c:pt>
                <c:pt idx="1160">
                  <c:v>20.625900000000001</c:v>
                </c:pt>
                <c:pt idx="1161">
                  <c:v>20.6953</c:v>
                </c:pt>
                <c:pt idx="1162">
                  <c:v>20.716000000000001</c:v>
                </c:pt>
                <c:pt idx="1163">
                  <c:v>20.6968</c:v>
                </c:pt>
                <c:pt idx="1164">
                  <c:v>20.553100000000001</c:v>
                </c:pt>
                <c:pt idx="1165">
                  <c:v>20.393699999999999</c:v>
                </c:pt>
                <c:pt idx="1166">
                  <c:v>20.3689</c:v>
                </c:pt>
                <c:pt idx="1167">
                  <c:v>20.1264</c:v>
                </c:pt>
                <c:pt idx="1168">
                  <c:v>20.090800000000002</c:v>
                </c:pt>
                <c:pt idx="1169">
                  <c:v>19.875399999999999</c:v>
                </c:pt>
                <c:pt idx="1170">
                  <c:v>20.055299999999999</c:v>
                </c:pt>
                <c:pt idx="1171">
                  <c:v>19.863299999999999</c:v>
                </c:pt>
                <c:pt idx="1172">
                  <c:v>19.691199999999998</c:v>
                </c:pt>
                <c:pt idx="1173">
                  <c:v>20.145299999999999</c:v>
                </c:pt>
                <c:pt idx="1174">
                  <c:v>19.5974</c:v>
                </c:pt>
                <c:pt idx="1175">
                  <c:v>19.4284</c:v>
                </c:pt>
                <c:pt idx="1176">
                  <c:v>19.251300000000001</c:v>
                </c:pt>
                <c:pt idx="1177">
                  <c:v>19.071899999999999</c:v>
                </c:pt>
                <c:pt idx="1178">
                  <c:v>19.156300000000002</c:v>
                </c:pt>
                <c:pt idx="1179">
                  <c:v>19.055900000000001</c:v>
                </c:pt>
                <c:pt idx="1180">
                  <c:v>18.963200000000001</c:v>
                </c:pt>
                <c:pt idx="1181">
                  <c:v>18.824100000000001</c:v>
                </c:pt>
                <c:pt idx="1182">
                  <c:v>18.885400000000001</c:v>
                </c:pt>
                <c:pt idx="1183">
                  <c:v>18.835999999999999</c:v>
                </c:pt>
                <c:pt idx="1184">
                  <c:v>18.876300000000001</c:v>
                </c:pt>
                <c:pt idx="1185">
                  <c:v>18.91</c:v>
                </c:pt>
                <c:pt idx="1186">
                  <c:v>19.079000000000001</c:v>
                </c:pt>
                <c:pt idx="1187">
                  <c:v>19.069400000000002</c:v>
                </c:pt>
                <c:pt idx="1188">
                  <c:v>19.0761</c:v>
                </c:pt>
                <c:pt idx="1189">
                  <c:v>18.8506</c:v>
                </c:pt>
                <c:pt idx="1190">
                  <c:v>18.770900000000001</c:v>
                </c:pt>
                <c:pt idx="1191">
                  <c:v>18.6234</c:v>
                </c:pt>
                <c:pt idx="1192">
                  <c:v>18.551500000000001</c:v>
                </c:pt>
                <c:pt idx="1193">
                  <c:v>18.5413</c:v>
                </c:pt>
                <c:pt idx="1194">
                  <c:v>18.645700000000001</c:v>
                </c:pt>
                <c:pt idx="1195">
                  <c:v>18.5899</c:v>
                </c:pt>
                <c:pt idx="1196">
                  <c:v>18.634899999999998</c:v>
                </c:pt>
                <c:pt idx="1197">
                  <c:v>18.572500000000002</c:v>
                </c:pt>
                <c:pt idx="1198">
                  <c:v>18.543299999999999</c:v>
                </c:pt>
                <c:pt idx="1199">
                  <c:v>18.463100000000001</c:v>
                </c:pt>
                <c:pt idx="1200">
                  <c:v>18.4542</c:v>
                </c:pt>
                <c:pt idx="1201">
                  <c:v>18.6511</c:v>
                </c:pt>
                <c:pt idx="1202">
                  <c:v>18.927299999999999</c:v>
                </c:pt>
                <c:pt idx="1203">
                  <c:v>19.180099999999999</c:v>
                </c:pt>
                <c:pt idx="1204">
                  <c:v>18.997299999999999</c:v>
                </c:pt>
                <c:pt idx="1205">
                  <c:v>19.233899999999998</c:v>
                </c:pt>
                <c:pt idx="1206">
                  <c:v>19.010000000000002</c:v>
                </c:pt>
                <c:pt idx="1207">
                  <c:v>19.061499999999999</c:v>
                </c:pt>
                <c:pt idx="1208">
                  <c:v>19.0305</c:v>
                </c:pt>
                <c:pt idx="1209">
                  <c:v>18.878399999999999</c:v>
                </c:pt>
                <c:pt idx="1210">
                  <c:v>18.817599999999999</c:v>
                </c:pt>
                <c:pt idx="1211">
                  <c:v>18.8672</c:v>
                </c:pt>
                <c:pt idx="1212">
                  <c:v>18.8339</c:v>
                </c:pt>
                <c:pt idx="1213">
                  <c:v>18.669699999999999</c:v>
                </c:pt>
                <c:pt idx="1214">
                  <c:v>18.935400000000001</c:v>
                </c:pt>
                <c:pt idx="1215">
                  <c:v>19.065899999999999</c:v>
                </c:pt>
                <c:pt idx="1216">
                  <c:v>19.125800000000002</c:v>
                </c:pt>
                <c:pt idx="1217">
                  <c:v>19.179200000000002</c:v>
                </c:pt>
                <c:pt idx="1218">
                  <c:v>19.213699999999999</c:v>
                </c:pt>
                <c:pt idx="1219">
                  <c:v>19.360900000000001</c:v>
                </c:pt>
                <c:pt idx="1220">
                  <c:v>19.443300000000001</c:v>
                </c:pt>
                <c:pt idx="1221">
                  <c:v>19.354600000000001</c:v>
                </c:pt>
                <c:pt idx="1222">
                  <c:v>19.2394</c:v>
                </c:pt>
                <c:pt idx="1223">
                  <c:v>19.2989</c:v>
                </c:pt>
                <c:pt idx="1224">
                  <c:v>19.268000000000001</c:v>
                </c:pt>
                <c:pt idx="1225">
                  <c:v>19.051100000000002</c:v>
                </c:pt>
                <c:pt idx="1226">
                  <c:v>18.877500000000001</c:v>
                </c:pt>
                <c:pt idx="1227">
                  <c:v>18.8689</c:v>
                </c:pt>
                <c:pt idx="1228">
                  <c:v>18.8399</c:v>
                </c:pt>
                <c:pt idx="1229">
                  <c:v>18.769400000000001</c:v>
                </c:pt>
                <c:pt idx="1230">
                  <c:v>18.767199999999999</c:v>
                </c:pt>
                <c:pt idx="1231">
                  <c:v>18.829599999999999</c:v>
                </c:pt>
                <c:pt idx="1232">
                  <c:v>18.853899999999999</c:v>
                </c:pt>
                <c:pt idx="1233">
                  <c:v>18.851600000000001</c:v>
                </c:pt>
                <c:pt idx="1234">
                  <c:v>18.986999999999998</c:v>
                </c:pt>
                <c:pt idx="1235">
                  <c:v>18.898599999999998</c:v>
                </c:pt>
                <c:pt idx="1236">
                  <c:v>18.812000000000001</c:v>
                </c:pt>
                <c:pt idx="1237">
                  <c:v>18.723099999999999</c:v>
                </c:pt>
                <c:pt idx="1238">
                  <c:v>18.653099999999998</c:v>
                </c:pt>
                <c:pt idx="1239">
                  <c:v>18.750299999999999</c:v>
                </c:pt>
                <c:pt idx="1240">
                  <c:v>18.801400000000001</c:v>
                </c:pt>
                <c:pt idx="1241">
                  <c:v>19.1328</c:v>
                </c:pt>
                <c:pt idx="1242">
                  <c:v>18.944400000000002</c:v>
                </c:pt>
                <c:pt idx="1243">
                  <c:v>18.923400000000001</c:v>
                </c:pt>
                <c:pt idx="1244">
                  <c:v>19</c:v>
                </c:pt>
                <c:pt idx="1245">
                  <c:v>19.118300000000001</c:v>
                </c:pt>
                <c:pt idx="1246">
                  <c:v>19.021699999999999</c:v>
                </c:pt>
                <c:pt idx="1247">
                  <c:v>18.920200000000001</c:v>
                </c:pt>
                <c:pt idx="1248">
                  <c:v>18.8096</c:v>
                </c:pt>
                <c:pt idx="1249">
                  <c:v>18.769300000000001</c:v>
                </c:pt>
                <c:pt idx="1250">
                  <c:v>18.801200000000001</c:v>
                </c:pt>
                <c:pt idx="1251">
                  <c:v>19.101800000000001</c:v>
                </c:pt>
                <c:pt idx="1252">
                  <c:v>19.218299999999999</c:v>
                </c:pt>
                <c:pt idx="1253">
                  <c:v>19.366900000000001</c:v>
                </c:pt>
                <c:pt idx="1254">
                  <c:v>19.416899999999998</c:v>
                </c:pt>
                <c:pt idx="1255">
                  <c:v>19.462299999999999</c:v>
                </c:pt>
                <c:pt idx="1256">
                  <c:v>19.438300000000002</c:v>
                </c:pt>
                <c:pt idx="1257">
                  <c:v>19.478999999999999</c:v>
                </c:pt>
                <c:pt idx="1258">
                  <c:v>19.802199999999999</c:v>
                </c:pt>
                <c:pt idx="1259">
                  <c:v>20.0258</c:v>
                </c:pt>
                <c:pt idx="1260">
                  <c:v>20.317699999999999</c:v>
                </c:pt>
                <c:pt idx="1261">
                  <c:v>20.132899999999999</c:v>
                </c:pt>
                <c:pt idx="1262">
                  <c:v>#N/A</c:v>
                </c:pt>
                <c:pt idx="1263">
                  <c:v>19.9636</c:v>
                </c:pt>
                <c:pt idx="1264">
                  <c:v>19.860900000000001</c:v>
                </c:pt>
                <c:pt idx="1265">
                  <c:v>19.8245</c:v>
                </c:pt>
                <c:pt idx="1266">
                  <c:v>20.043800000000001</c:v>
                </c:pt>
                <c:pt idx="1267">
                  <c:v>20.3614</c:v>
                </c:pt>
                <c:pt idx="1268">
                  <c:v>20.317900000000002</c:v>
                </c:pt>
                <c:pt idx="1269">
                  <c:v>20.515799999999999</c:v>
                </c:pt>
                <c:pt idx="1270">
                  <c:v>20.3979</c:v>
                </c:pt>
                <c:pt idx="1271">
                  <c:v>20.3371</c:v>
                </c:pt>
                <c:pt idx="1272">
                  <c:v>20.155000000000001</c:v>
                </c:pt>
                <c:pt idx="1273">
                  <c:v>#N/A</c:v>
                </c:pt>
                <c:pt idx="1274">
                  <c:v>20.412299999999998</c:v>
                </c:pt>
                <c:pt idx="1275">
                  <c:v>20.202300000000001</c:v>
                </c:pt>
                <c:pt idx="1276">
                  <c:v>20.298400000000001</c:v>
                </c:pt>
                <c:pt idx="1277">
                  <c:v>20.3935</c:v>
                </c:pt>
                <c:pt idx="1278">
                  <c:v>20.5304</c:v>
                </c:pt>
                <c:pt idx="1279">
                  <c:v>20.497699999999998</c:v>
                </c:pt>
                <c:pt idx="1280">
                  <c:v>20.410799999999998</c:v>
                </c:pt>
                <c:pt idx="1281">
                  <c:v>20.221699999999998</c:v>
                </c:pt>
                <c:pt idx="1282">
                  <c:v>20.345500000000001</c:v>
                </c:pt>
                <c:pt idx="1283">
                  <c:v>20.2346</c:v>
                </c:pt>
                <c:pt idx="1284">
                  <c:v>20.5123</c:v>
                </c:pt>
                <c:pt idx="1285">
                  <c:v>20.5672</c:v>
                </c:pt>
                <c:pt idx="1286">
                  <c:v>20.470500000000001</c:v>
                </c:pt>
                <c:pt idx="1287">
                  <c:v>20.260899999999999</c:v>
                </c:pt>
                <c:pt idx="1288">
                  <c:v>20.362100000000002</c:v>
                </c:pt>
                <c:pt idx="1289">
                  <c:v>20.288900000000002</c:v>
                </c:pt>
                <c:pt idx="1290">
                  <c:v>#N/A</c:v>
                </c:pt>
                <c:pt idx="1291">
                  <c:v>20.256599999999999</c:v>
                </c:pt>
                <c:pt idx="1292">
                  <c:v>20.3337</c:v>
                </c:pt>
                <c:pt idx="1293">
                  <c:v>20.1126</c:v>
                </c:pt>
                <c:pt idx="1294">
                  <c:v>20.127700000000001</c:v>
                </c:pt>
                <c:pt idx="1295">
                  <c:v>20.029299999999999</c:v>
                </c:pt>
                <c:pt idx="1296">
                  <c:v>19.908200000000001</c:v>
                </c:pt>
                <c:pt idx="1297">
                  <c:v>19.927499999999998</c:v>
                </c:pt>
                <c:pt idx="1298">
                  <c:v>19.847300000000001</c:v>
                </c:pt>
                <c:pt idx="1299">
                  <c:v>#N/A</c:v>
                </c:pt>
                <c:pt idx="1300">
                  <c:v>19.882300000000001</c:v>
                </c:pt>
                <c:pt idx="1301">
                  <c:v>19.6829</c:v>
                </c:pt>
                <c:pt idx="1302">
                  <c:v>19.656600000000001</c:v>
                </c:pt>
                <c:pt idx="1303">
                  <c:v>19.651199999999999</c:v>
                </c:pt>
                <c:pt idx="1304">
                  <c:v>#N/A</c:v>
                </c:pt>
                <c:pt idx="1305">
                  <c:v>19.587800000000001</c:v>
                </c:pt>
                <c:pt idx="1306">
                  <c:v>19.607299999999999</c:v>
                </c:pt>
                <c:pt idx="1307">
                  <c:v>19.490200000000002</c:v>
                </c:pt>
                <c:pt idx="1308">
                  <c:v>19.320799999999998</c:v>
                </c:pt>
                <c:pt idx="1309">
                  <c:v>19.347899999999999</c:v>
                </c:pt>
                <c:pt idx="1310">
                  <c:v>19.2456</c:v>
                </c:pt>
                <c:pt idx="1311">
                  <c:v>19.171399999999998</c:v>
                </c:pt>
                <c:pt idx="1312">
                  <c:v>19.1236</c:v>
                </c:pt>
                <c:pt idx="1313">
                  <c:v>19.006399999999999</c:v>
                </c:pt>
                <c:pt idx="1314">
                  <c:v>19.0457</c:v>
                </c:pt>
                <c:pt idx="1315">
                  <c:v>18.9908</c:v>
                </c:pt>
                <c:pt idx="1316">
                  <c:v>19.062999999999999</c:v>
                </c:pt>
                <c:pt idx="1317">
                  <c:v>19.084399999999999</c:v>
                </c:pt>
                <c:pt idx="1318">
                  <c:v>19.190200000000001</c:v>
                </c:pt>
                <c:pt idx="1319">
                  <c:v>19.1297</c:v>
                </c:pt>
                <c:pt idx="1320">
                  <c:v>19.077100000000002</c:v>
                </c:pt>
                <c:pt idx="1321">
                  <c:v>18.985900000000001</c:v>
                </c:pt>
                <c:pt idx="1322">
                  <c:v>18.928000000000001</c:v>
                </c:pt>
                <c:pt idx="1323">
                  <c:v>19.0381</c:v>
                </c:pt>
                <c:pt idx="1324">
                  <c:v>18.997199999999999</c:v>
                </c:pt>
                <c:pt idx="1325">
                  <c:v>19.162299999999998</c:v>
                </c:pt>
                <c:pt idx="1326">
                  <c:v>19.038799999999998</c:v>
                </c:pt>
                <c:pt idx="1327">
                  <c:v>19.1098</c:v>
                </c:pt>
                <c:pt idx="1328">
                  <c:v>#N/A</c:v>
                </c:pt>
                <c:pt idx="1329">
                  <c:v>19.0824</c:v>
                </c:pt>
                <c:pt idx="1330">
                  <c:v>19.105799999999999</c:v>
                </c:pt>
                <c:pt idx="1331">
                  <c:v>19.079999999999998</c:v>
                </c:pt>
                <c:pt idx="1332">
                  <c:v>19.089300000000001</c:v>
                </c:pt>
                <c:pt idx="1333">
                  <c:v>19.252400000000002</c:v>
                </c:pt>
                <c:pt idx="1334">
                  <c:v>19.2592</c:v>
                </c:pt>
                <c:pt idx="1335">
                  <c:v>19.4084</c:v>
                </c:pt>
                <c:pt idx="1336">
                  <c:v>19.3569</c:v>
                </c:pt>
                <c:pt idx="1337">
                  <c:v>19.362500000000001</c:v>
                </c:pt>
                <c:pt idx="1338">
                  <c:v>19.2578</c:v>
                </c:pt>
                <c:pt idx="1339">
                  <c:v>19.177800000000001</c:v>
                </c:pt>
                <c:pt idx="1340">
                  <c:v>19.183499999999999</c:v>
                </c:pt>
                <c:pt idx="1341">
                  <c:v>19.2652</c:v>
                </c:pt>
                <c:pt idx="1342">
                  <c:v>19.139399999999998</c:v>
                </c:pt>
                <c:pt idx="1343">
                  <c:v>19.118500000000001</c:v>
                </c:pt>
                <c:pt idx="1344">
                  <c:v>19.163</c:v>
                </c:pt>
                <c:pt idx="1345">
                  <c:v>19.220099999999999</c:v>
                </c:pt>
                <c:pt idx="1346">
                  <c:v>19.2607</c:v>
                </c:pt>
                <c:pt idx="1347">
                  <c:v>19.297799999999999</c:v>
                </c:pt>
                <c:pt idx="1348">
                  <c:v>19.303899999999999</c:v>
                </c:pt>
                <c:pt idx="1349">
                  <c:v>19.259699999999999</c:v>
                </c:pt>
                <c:pt idx="1350">
                  <c:v>19.370799999999999</c:v>
                </c:pt>
                <c:pt idx="1351">
                  <c:v>19.522500000000001</c:v>
                </c:pt>
                <c:pt idx="1352">
                  <c:v>19.490200000000002</c:v>
                </c:pt>
                <c:pt idx="1353">
                  <c:v>19.424299999999999</c:v>
                </c:pt>
                <c:pt idx="1354">
                  <c:v>19.3049</c:v>
                </c:pt>
                <c:pt idx="1355">
                  <c:v>19.332000000000001</c:v>
                </c:pt>
                <c:pt idx="1356">
                  <c:v>19.3233</c:v>
                </c:pt>
                <c:pt idx="1357">
                  <c:v>19.217600000000001</c:v>
                </c:pt>
                <c:pt idx="1358">
                  <c:v>#N/A</c:v>
                </c:pt>
                <c:pt idx="1359">
                  <c:v>19.000399999999999</c:v>
                </c:pt>
                <c:pt idx="1360">
                  <c:v>18.909800000000001</c:v>
                </c:pt>
                <c:pt idx="1361">
                  <c:v>18.869399999999999</c:v>
                </c:pt>
                <c:pt idx="1362">
                  <c:v>19.136900000000001</c:v>
                </c:pt>
                <c:pt idx="1363">
                  <c:v>19.0151</c:v>
                </c:pt>
                <c:pt idx="1364">
                  <c:v>19.0989</c:v>
                </c:pt>
                <c:pt idx="1365">
                  <c:v>19.3201</c:v>
                </c:pt>
                <c:pt idx="1366">
                  <c:v>19.379300000000001</c:v>
                </c:pt>
                <c:pt idx="1367">
                  <c:v>19.3779</c:v>
                </c:pt>
                <c:pt idx="1368">
                  <c:v>19.216899999999999</c:v>
                </c:pt>
                <c:pt idx="1369">
                  <c:v>19.227900000000002</c:v>
                </c:pt>
                <c:pt idx="1370">
                  <c:v>19.180499999999999</c:v>
                </c:pt>
                <c:pt idx="1371">
                  <c:v>19.172799999999999</c:v>
                </c:pt>
                <c:pt idx="1372">
                  <c:v>19.080500000000001</c:v>
                </c:pt>
                <c:pt idx="1373">
                  <c:v>18.970099999999999</c:v>
                </c:pt>
                <c:pt idx="1374">
                  <c:v>18.922899999999998</c:v>
                </c:pt>
                <c:pt idx="1375">
                  <c:v>18.835999999999999</c:v>
                </c:pt>
                <c:pt idx="1376">
                  <c:v>18.8432</c:v>
                </c:pt>
                <c:pt idx="1377">
                  <c:v>18.771899999999999</c:v>
                </c:pt>
                <c:pt idx="1378">
                  <c:v>18.8489</c:v>
                </c:pt>
                <c:pt idx="1379">
                  <c:v>18.951599999999999</c:v>
                </c:pt>
                <c:pt idx="1380">
                  <c:v>18.847999999999999</c:v>
                </c:pt>
                <c:pt idx="1381">
                  <c:v>#N/A</c:v>
                </c:pt>
                <c:pt idx="1382">
                  <c:v>#N/A</c:v>
                </c:pt>
                <c:pt idx="1383">
                  <c:v>18.835899999999999</c:v>
                </c:pt>
                <c:pt idx="1384">
                  <c:v>18.957799999999999</c:v>
                </c:pt>
                <c:pt idx="1385">
                  <c:v>19.0046</c:v>
                </c:pt>
                <c:pt idx="1386">
                  <c:v>19.094200000000001</c:v>
                </c:pt>
                <c:pt idx="1387">
                  <c:v>18.941400000000002</c:v>
                </c:pt>
                <c:pt idx="1388">
                  <c:v>19.012</c:v>
                </c:pt>
                <c:pt idx="1389">
                  <c:v>19.009899999999998</c:v>
                </c:pt>
                <c:pt idx="1390">
                  <c:v>#N/A</c:v>
                </c:pt>
                <c:pt idx="1391">
                  <c:v>19.101400000000002</c:v>
                </c:pt>
                <c:pt idx="1392">
                  <c:v>19.001200000000001</c:v>
                </c:pt>
                <c:pt idx="1393">
                  <c:v>18.978100000000001</c:v>
                </c:pt>
                <c:pt idx="1394">
                  <c:v>19.049900000000001</c:v>
                </c:pt>
                <c:pt idx="1395">
                  <c:v>19.0837</c:v>
                </c:pt>
                <c:pt idx="1396">
                  <c:v>19.2623</c:v>
                </c:pt>
                <c:pt idx="1397">
                  <c:v>19.1374</c:v>
                </c:pt>
                <c:pt idx="1398">
                  <c:v>19.192799999999998</c:v>
                </c:pt>
                <c:pt idx="1399">
                  <c:v>19.142700000000001</c:v>
                </c:pt>
                <c:pt idx="1400">
                  <c:v>19.1236</c:v>
                </c:pt>
                <c:pt idx="1401">
                  <c:v>19.071000000000002</c:v>
                </c:pt>
                <c:pt idx="1402">
                  <c:v>19.145399999999999</c:v>
                </c:pt>
                <c:pt idx="1403">
                  <c:v>19.090800000000002</c:v>
                </c:pt>
                <c:pt idx="1404">
                  <c:v>19.030899999999999</c:v>
                </c:pt>
                <c:pt idx="1405">
                  <c:v>18.9755</c:v>
                </c:pt>
                <c:pt idx="1406">
                  <c:v>19.0122</c:v>
                </c:pt>
                <c:pt idx="1407">
                  <c:v>19.065799999999999</c:v>
                </c:pt>
                <c:pt idx="1408">
                  <c:v>19.052099999999999</c:v>
                </c:pt>
                <c:pt idx="1409">
                  <c:v>19.165199999999999</c:v>
                </c:pt>
                <c:pt idx="1410">
                  <c:v>19.2395</c:v>
                </c:pt>
                <c:pt idx="1411">
                  <c:v>19.068300000000001</c:v>
                </c:pt>
                <c:pt idx="1412">
                  <c:v>19.642600000000002</c:v>
                </c:pt>
                <c:pt idx="1413">
                  <c:v>19.760899999999999</c:v>
                </c:pt>
                <c:pt idx="1414">
                  <c:v>19.6007</c:v>
                </c:pt>
                <c:pt idx="1415">
                  <c:v>19.541799999999999</c:v>
                </c:pt>
                <c:pt idx="1416">
                  <c:v>19.708400000000001</c:v>
                </c:pt>
                <c:pt idx="1417">
                  <c:v>19.652799999999999</c:v>
                </c:pt>
                <c:pt idx="1418">
                  <c:v>19.204000000000001</c:v>
                </c:pt>
                <c:pt idx="1419">
                  <c:v>19.122199999999999</c:v>
                </c:pt>
                <c:pt idx="1420">
                  <c:v>19.138300000000001</c:v>
                </c:pt>
                <c:pt idx="1421">
                  <c:v>19.1645</c:v>
                </c:pt>
                <c:pt idx="1422">
                  <c:v>19.148700000000002</c:v>
                </c:pt>
                <c:pt idx="1423">
                  <c:v>19.192399999999999</c:v>
                </c:pt>
                <c:pt idx="1424">
                  <c:v>19.101099999999999</c:v>
                </c:pt>
                <c:pt idx="1425">
                  <c:v>19.1753</c:v>
                </c:pt>
                <c:pt idx="1426">
                  <c:v>18.980399999999999</c:v>
                </c:pt>
                <c:pt idx="1427">
                  <c:v>19.066099999999999</c:v>
                </c:pt>
                <c:pt idx="1428">
                  <c:v>19.183299999999999</c:v>
                </c:pt>
                <c:pt idx="1429">
                  <c:v>19.2271</c:v>
                </c:pt>
                <c:pt idx="1430">
                  <c:v>19.144200000000001</c:v>
                </c:pt>
                <c:pt idx="1431">
                  <c:v>19.168500000000002</c:v>
                </c:pt>
                <c:pt idx="1432">
                  <c:v>19.2087</c:v>
                </c:pt>
                <c:pt idx="1433">
                  <c:v>19.076000000000001</c:v>
                </c:pt>
                <c:pt idx="1434">
                  <c:v>19.069400000000002</c:v>
                </c:pt>
                <c:pt idx="1435">
                  <c:v>19.0502</c:v>
                </c:pt>
                <c:pt idx="1436">
                  <c:v>18.994700000000002</c:v>
                </c:pt>
                <c:pt idx="1437">
                  <c:v>19.044599999999999</c:v>
                </c:pt>
                <c:pt idx="1438">
                  <c:v>18.9116</c:v>
                </c:pt>
                <c:pt idx="1439">
                  <c:v>19.004300000000001</c:v>
                </c:pt>
                <c:pt idx="1440">
                  <c:v>19.2425</c:v>
                </c:pt>
                <c:pt idx="1441">
                  <c:v>19.122699999999998</c:v>
                </c:pt>
                <c:pt idx="1442">
                  <c:v>19.0307</c:v>
                </c:pt>
                <c:pt idx="1443">
                  <c:v>18.9803</c:v>
                </c:pt>
                <c:pt idx="1444">
                  <c:v>19.078099999999999</c:v>
                </c:pt>
                <c:pt idx="1445">
                  <c:v>19.023299999999999</c:v>
                </c:pt>
                <c:pt idx="1446">
                  <c:v>19.0108</c:v>
                </c:pt>
                <c:pt idx="1447">
                  <c:v>19.0123</c:v>
                </c:pt>
                <c:pt idx="1448">
                  <c:v>19.065899999999999</c:v>
                </c:pt>
                <c:pt idx="1449">
                  <c:v>19.131499999999999</c:v>
                </c:pt>
                <c:pt idx="1450">
                  <c:v>19.089400000000001</c:v>
                </c:pt>
                <c:pt idx="1451">
                  <c:v>19.0623</c:v>
                </c:pt>
                <c:pt idx="1452">
                  <c:v>19.069900000000001</c:v>
                </c:pt>
                <c:pt idx="1453">
                  <c:v>19.09</c:v>
                </c:pt>
                <c:pt idx="1454">
                  <c:v>19.0747</c:v>
                </c:pt>
                <c:pt idx="1455">
                  <c:v>18.992899999999999</c:v>
                </c:pt>
                <c:pt idx="1456">
                  <c:v>19.162700000000001</c:v>
                </c:pt>
                <c:pt idx="1457">
                  <c:v>19.311599999999999</c:v>
                </c:pt>
                <c:pt idx="1458">
                  <c:v>19.5731</c:v>
                </c:pt>
                <c:pt idx="1459">
                  <c:v>19.629100000000001</c:v>
                </c:pt>
                <c:pt idx="1460">
                  <c:v>19.6953</c:v>
                </c:pt>
                <c:pt idx="1461">
                  <c:v>19.511800000000001</c:v>
                </c:pt>
                <c:pt idx="1462">
                  <c:v>19.4283</c:v>
                </c:pt>
                <c:pt idx="1463">
                  <c:v>19.580300000000001</c:v>
                </c:pt>
                <c:pt idx="1464">
                  <c:v>19.463000000000001</c:v>
                </c:pt>
                <c:pt idx="1465">
                  <c:v>19.5763</c:v>
                </c:pt>
                <c:pt idx="1466">
                  <c:v>19.636500000000002</c:v>
                </c:pt>
                <c:pt idx="1467">
                  <c:v>19.5669</c:v>
                </c:pt>
                <c:pt idx="1468">
                  <c:v>19.815300000000001</c:v>
                </c:pt>
                <c:pt idx="1469">
                  <c:v>19.752199999999998</c:v>
                </c:pt>
                <c:pt idx="1470">
                  <c:v>19.6798</c:v>
                </c:pt>
                <c:pt idx="1471">
                  <c:v>19.746700000000001</c:v>
                </c:pt>
                <c:pt idx="1472">
                  <c:v>19.840199999999999</c:v>
                </c:pt>
                <c:pt idx="1473">
                  <c:v>19.9086</c:v>
                </c:pt>
                <c:pt idx="1474">
                  <c:v>19.993400000000001</c:v>
                </c:pt>
                <c:pt idx="1475">
                  <c:v>20.031400000000001</c:v>
                </c:pt>
                <c:pt idx="1476">
                  <c:v>20.098800000000001</c:v>
                </c:pt>
                <c:pt idx="1477">
                  <c:v>20.069600000000001</c:v>
                </c:pt>
                <c:pt idx="1478">
                  <c:v>20.125299999999999</c:v>
                </c:pt>
                <c:pt idx="1479">
                  <c:v>20.003900000000002</c:v>
                </c:pt>
                <c:pt idx="1480">
                  <c:v>19.7806</c:v>
                </c:pt>
                <c:pt idx="1481">
                  <c:v>19.683399999999999</c:v>
                </c:pt>
                <c:pt idx="1482">
                  <c:v>19.5623</c:v>
                </c:pt>
                <c:pt idx="1483">
                  <c:v>19.5398</c:v>
                </c:pt>
                <c:pt idx="1484">
                  <c:v>19.535399999999999</c:v>
                </c:pt>
                <c:pt idx="1485">
                  <c:v>19.547799999999999</c:v>
                </c:pt>
                <c:pt idx="1486">
                  <c:v>19.426500000000001</c:v>
                </c:pt>
                <c:pt idx="1487">
                  <c:v>19.366499999999998</c:v>
                </c:pt>
                <c:pt idx="1488">
                  <c:v>#N/A</c:v>
                </c:pt>
                <c:pt idx="1489">
                  <c:v>19.426200000000001</c:v>
                </c:pt>
                <c:pt idx="1490">
                  <c:v>19.352799999999998</c:v>
                </c:pt>
                <c:pt idx="1491">
                  <c:v>19.398099999999999</c:v>
                </c:pt>
                <c:pt idx="1492">
                  <c:v>19.447800000000001</c:v>
                </c:pt>
                <c:pt idx="1493">
                  <c:v>19.445900000000002</c:v>
                </c:pt>
                <c:pt idx="1494">
                  <c:v>19.4587</c:v>
                </c:pt>
                <c:pt idx="1495">
                  <c:v>19.577500000000001</c:v>
                </c:pt>
                <c:pt idx="1496">
                  <c:v>19.636299999999999</c:v>
                </c:pt>
                <c:pt idx="1497">
                  <c:v>19.680800000000001</c:v>
                </c:pt>
                <c:pt idx="1498">
                  <c:v>19.734500000000001</c:v>
                </c:pt>
                <c:pt idx="1499">
                  <c:v>19.779199999999999</c:v>
                </c:pt>
                <c:pt idx="1500">
                  <c:v>19.798500000000001</c:v>
                </c:pt>
                <c:pt idx="1501">
                  <c:v>19.736799999999999</c:v>
                </c:pt>
                <c:pt idx="1502">
                  <c:v>19.525500000000001</c:v>
                </c:pt>
                <c:pt idx="1503">
                  <c:v>19.552199999999999</c:v>
                </c:pt>
                <c:pt idx="1504">
                  <c:v>19.584</c:v>
                </c:pt>
                <c:pt idx="1505">
                  <c:v>19.568899999999999</c:v>
                </c:pt>
                <c:pt idx="1506">
                  <c:v>19.476400000000002</c:v>
                </c:pt>
                <c:pt idx="1507">
                  <c:v>19.3217</c:v>
                </c:pt>
                <c:pt idx="1508">
                  <c:v>19.2652</c:v>
                </c:pt>
                <c:pt idx="1509">
                  <c:v>19.251999999999999</c:v>
                </c:pt>
                <c:pt idx="1510">
                  <c:v>19.2135</c:v>
                </c:pt>
                <c:pt idx="1511">
                  <c:v>19.1602</c:v>
                </c:pt>
                <c:pt idx="1512">
                  <c:v>19.1492</c:v>
                </c:pt>
                <c:pt idx="1513">
                  <c:v>19.142199999999999</c:v>
                </c:pt>
                <c:pt idx="1514">
                  <c:v>19.105</c:v>
                </c:pt>
                <c:pt idx="1515">
                  <c:v>19.125800000000002</c:v>
                </c:pt>
                <c:pt idx="1516">
                  <c:v>19.087800000000001</c:v>
                </c:pt>
                <c:pt idx="1517">
                  <c:v>19.082000000000001</c:v>
                </c:pt>
                <c:pt idx="1518">
                  <c:v>19.054300000000001</c:v>
                </c:pt>
                <c:pt idx="1519">
                  <c:v>19.116700000000002</c:v>
                </c:pt>
                <c:pt idx="1520">
                  <c:v>19.164300000000001</c:v>
                </c:pt>
                <c:pt idx="1521">
                  <c:v>19.194800000000001</c:v>
                </c:pt>
                <c:pt idx="1522">
                  <c:v>19.105799999999999</c:v>
                </c:pt>
                <c:pt idx="1523">
                  <c:v>19.1525</c:v>
                </c:pt>
                <c:pt idx="1524">
                  <c:v>19.212499999999999</c:v>
                </c:pt>
                <c:pt idx="1525">
                  <c:v>19.1953</c:v>
                </c:pt>
                <c:pt idx="1526">
                  <c:v>19.1327</c:v>
                </c:pt>
                <c:pt idx="1527">
                  <c:v>19.1068</c:v>
                </c:pt>
                <c:pt idx="1528">
                  <c:v>19.109000000000002</c:v>
                </c:pt>
                <c:pt idx="1529">
                  <c:v>19.2178</c:v>
                </c:pt>
                <c:pt idx="1530">
                  <c:v>19.4543</c:v>
                </c:pt>
                <c:pt idx="1531">
                  <c:v>19.422799999999999</c:v>
                </c:pt>
                <c:pt idx="1532">
                  <c:v>19.206299999999999</c:v>
                </c:pt>
                <c:pt idx="1533">
                  <c:v>#N/A</c:v>
                </c:pt>
                <c:pt idx="1534">
                  <c:v>19.3687</c:v>
                </c:pt>
                <c:pt idx="1535">
                  <c:v>19.48</c:v>
                </c:pt>
                <c:pt idx="1536">
                  <c:v>19.413799999999998</c:v>
                </c:pt>
                <c:pt idx="1537">
                  <c:v>19.398700000000002</c:v>
                </c:pt>
                <c:pt idx="1538">
                  <c:v>19.4468</c:v>
                </c:pt>
                <c:pt idx="1539">
                  <c:v>19.5185</c:v>
                </c:pt>
                <c:pt idx="1540">
                  <c:v>19.560700000000001</c:v>
                </c:pt>
                <c:pt idx="1541">
                  <c:v>19.6113</c:v>
                </c:pt>
                <c:pt idx="1542">
                  <c:v>19.5352</c:v>
                </c:pt>
                <c:pt idx="1543">
                  <c:v>19.5717</c:v>
                </c:pt>
                <c:pt idx="1544">
                  <c:v>19.567799999999998</c:v>
                </c:pt>
                <c:pt idx="1545">
                  <c:v>19.470700000000001</c:v>
                </c:pt>
                <c:pt idx="1546">
                  <c:v>19.3688</c:v>
                </c:pt>
                <c:pt idx="1547">
                  <c:v>19.3247</c:v>
                </c:pt>
                <c:pt idx="1548">
                  <c:v>19.2302</c:v>
                </c:pt>
                <c:pt idx="1549">
                  <c:v>19.2362</c:v>
                </c:pt>
                <c:pt idx="1550">
                  <c:v>19.1785</c:v>
                </c:pt>
                <c:pt idx="1551">
                  <c:v>#N/A</c:v>
                </c:pt>
                <c:pt idx="1552">
                  <c:v>19.045500000000001</c:v>
                </c:pt>
                <c:pt idx="1553">
                  <c:v>18.970199999999998</c:v>
                </c:pt>
                <c:pt idx="1554">
                  <c:v>18.916499999999999</c:v>
                </c:pt>
                <c:pt idx="1555">
                  <c:v>18.9542</c:v>
                </c:pt>
                <c:pt idx="1556">
                  <c:v>18.963999999999999</c:v>
                </c:pt>
                <c:pt idx="1557">
                  <c:v>18.9133</c:v>
                </c:pt>
                <c:pt idx="1558">
                  <c:v>18.938500000000001</c:v>
                </c:pt>
                <c:pt idx="1559">
                  <c:v>18.964300000000001</c:v>
                </c:pt>
                <c:pt idx="1560">
                  <c:v>#N/A</c:v>
                </c:pt>
                <c:pt idx="1561">
                  <c:v>18.944500000000001</c:v>
                </c:pt>
                <c:pt idx="1562">
                  <c:v>18.845199999999998</c:v>
                </c:pt>
                <c:pt idx="1563">
                  <c:v>18.872699999999998</c:v>
                </c:pt>
                <c:pt idx="1564">
                  <c:v>18.8642</c:v>
                </c:pt>
                <c:pt idx="1565">
                  <c:v>#N/A</c:v>
                </c:pt>
                <c:pt idx="1566">
                  <c:v>18.881699999999999</c:v>
                </c:pt>
                <c:pt idx="1567">
                  <c:v>18.8673</c:v>
                </c:pt>
                <c:pt idx="1568">
                  <c:v>18.827000000000002</c:v>
                </c:pt>
                <c:pt idx="1569">
                  <c:v>18.885200000000001</c:v>
                </c:pt>
                <c:pt idx="1570">
                  <c:v>18.797999999999998</c:v>
                </c:pt>
                <c:pt idx="1571">
                  <c:v>18.845300000000002</c:v>
                </c:pt>
                <c:pt idx="1572">
                  <c:v>18.773199999999999</c:v>
                </c:pt>
                <c:pt idx="1573">
                  <c:v>18.8215</c:v>
                </c:pt>
                <c:pt idx="1574">
                  <c:v>18.812000000000001</c:v>
                </c:pt>
                <c:pt idx="1575">
                  <c:v>18.807700000000001</c:v>
                </c:pt>
                <c:pt idx="1576">
                  <c:v>18.792999999999999</c:v>
                </c:pt>
                <c:pt idx="1577">
                  <c:v>18.738800000000001</c:v>
                </c:pt>
                <c:pt idx="1578">
                  <c:v>18.672499999999999</c:v>
                </c:pt>
                <c:pt idx="1579">
                  <c:v>18.700700000000001</c:v>
                </c:pt>
                <c:pt idx="1580">
                  <c:v>18.688300000000002</c:v>
                </c:pt>
                <c:pt idx="1581">
                  <c:v>18.8018</c:v>
                </c:pt>
                <c:pt idx="1582">
                  <c:v>18.831299999999999</c:v>
                </c:pt>
                <c:pt idx="1583">
                  <c:v>18.9407</c:v>
                </c:pt>
                <c:pt idx="1584">
                  <c:v>18.802199999999999</c:v>
                </c:pt>
                <c:pt idx="1585">
                  <c:v>18.706700000000001</c:v>
                </c:pt>
                <c:pt idx="1586">
                  <c:v>18.785299999999999</c:v>
                </c:pt>
                <c:pt idx="1587">
                  <c:v>18.908200000000001</c:v>
                </c:pt>
                <c:pt idx="1588">
                  <c:v>#N/A</c:v>
                </c:pt>
                <c:pt idx="1589">
                  <c:v>18.6797</c:v>
                </c:pt>
                <c:pt idx="1590">
                  <c:v>18.624500000000001</c:v>
                </c:pt>
                <c:pt idx="1591">
                  <c:v>18.6645</c:v>
                </c:pt>
                <c:pt idx="1592">
                  <c:v>18.776299999999999</c:v>
                </c:pt>
                <c:pt idx="1593">
                  <c:v>18.7653</c:v>
                </c:pt>
                <c:pt idx="1594">
                  <c:v>18.673999999999999</c:v>
                </c:pt>
                <c:pt idx="1595">
                  <c:v>18.630800000000001</c:v>
                </c:pt>
                <c:pt idx="1596">
                  <c:v>18.645800000000001</c:v>
                </c:pt>
                <c:pt idx="1597">
                  <c:v>18.571200000000001</c:v>
                </c:pt>
                <c:pt idx="1598">
                  <c:v>18.5715</c:v>
                </c:pt>
                <c:pt idx="1599">
                  <c:v>18.595199999999998</c:v>
                </c:pt>
                <c:pt idx="1600">
                  <c:v>18.591000000000001</c:v>
                </c:pt>
                <c:pt idx="1601">
                  <c:v>18.799199999999999</c:v>
                </c:pt>
                <c:pt idx="1602">
                  <c:v>18.913799999999998</c:v>
                </c:pt>
                <c:pt idx="1603">
                  <c:v>19.119700000000002</c:v>
                </c:pt>
                <c:pt idx="1604">
                  <c:v>19.087800000000001</c:v>
                </c:pt>
                <c:pt idx="1605">
                  <c:v>19.1585</c:v>
                </c:pt>
                <c:pt idx="1606">
                  <c:v>19.397300000000001</c:v>
                </c:pt>
                <c:pt idx="1607">
                  <c:v>19.776</c:v>
                </c:pt>
                <c:pt idx="1608">
                  <c:v>19.698499999999999</c:v>
                </c:pt>
                <c:pt idx="1609">
                  <c:v>19.2837</c:v>
                </c:pt>
                <c:pt idx="1610">
                  <c:v>19.5335</c:v>
                </c:pt>
                <c:pt idx="1611">
                  <c:v>19.8095</c:v>
                </c:pt>
                <c:pt idx="1612">
                  <c:v>20.162299999999998</c:v>
                </c:pt>
                <c:pt idx="1613">
                  <c:v>21.111699999999999</c:v>
                </c:pt>
                <c:pt idx="1614">
                  <c:v>21.026700000000002</c:v>
                </c:pt>
                <c:pt idx="1615">
                  <c:v>21.213000000000001</c:v>
                </c:pt>
                <c:pt idx="1616">
                  <c:v>22.151800000000001</c:v>
                </c:pt>
                <c:pt idx="1617">
                  <c:v>21.928799999999999</c:v>
                </c:pt>
                <c:pt idx="1618">
                  <c:v>#N/A</c:v>
                </c:pt>
                <c:pt idx="1619">
                  <c:v>23.057300000000001</c:v>
                </c:pt>
                <c:pt idx="1620">
                  <c:v>23.9008</c:v>
                </c:pt>
                <c:pt idx="1621">
                  <c:v>24.0868</c:v>
                </c:pt>
                <c:pt idx="1622">
                  <c:v>24.1113</c:v>
                </c:pt>
                <c:pt idx="1623">
                  <c:v>25.078199999999999</c:v>
                </c:pt>
                <c:pt idx="1624">
                  <c:v>25.118500000000001</c:v>
                </c:pt>
                <c:pt idx="1625">
                  <c:v>24.294799999999999</c:v>
                </c:pt>
                <c:pt idx="1626">
                  <c:v>23.097000000000001</c:v>
                </c:pt>
                <c:pt idx="1627">
                  <c:v>23.5122</c:v>
                </c:pt>
                <c:pt idx="1628">
                  <c:v>24.285299999999999</c:v>
                </c:pt>
                <c:pt idx="1629">
                  <c:v>23.4847</c:v>
                </c:pt>
                <c:pt idx="1630">
                  <c:v>24.491800000000001</c:v>
                </c:pt>
                <c:pt idx="1631">
                  <c:v>24.108699999999999</c:v>
                </c:pt>
                <c:pt idx="1632">
                  <c:v>24.6938</c:v>
                </c:pt>
                <c:pt idx="1633">
                  <c:v>24.689499999999999</c:v>
                </c:pt>
                <c:pt idx="1634">
                  <c:v>24.038799999999998</c:v>
                </c:pt>
                <c:pt idx="1635">
                  <c:v>24.092500000000001</c:v>
                </c:pt>
                <c:pt idx="1636">
                  <c:v>#N/A</c:v>
                </c:pt>
                <c:pt idx="1637">
                  <c:v>#N/A</c:v>
                </c:pt>
                <c:pt idx="1638">
                  <c:v>23.742699999999999</c:v>
                </c:pt>
                <c:pt idx="1639">
                  <c:v>23.564499999999999</c:v>
                </c:pt>
                <c:pt idx="1640">
                  <c:v>24.115500000000001</c:v>
                </c:pt>
                <c:pt idx="1641">
                  <c:v>24.209800000000001</c:v>
                </c:pt>
                <c:pt idx="1642">
                  <c:v>23.901199999999999</c:v>
                </c:pt>
                <c:pt idx="1643">
                  <c:v>24.0077</c:v>
                </c:pt>
                <c:pt idx="1644">
                  <c:v>24.424800000000001</c:v>
                </c:pt>
                <c:pt idx="1645">
                  <c:v>24.5883</c:v>
                </c:pt>
                <c:pt idx="1646">
                  <c:v>24.623000000000001</c:v>
                </c:pt>
                <c:pt idx="1647">
                  <c:v>24.8583</c:v>
                </c:pt>
                <c:pt idx="1648">
                  <c:v>24.8492</c:v>
                </c:pt>
                <c:pt idx="1649">
                  <c:v>24.388200000000001</c:v>
                </c:pt>
                <c:pt idx="1650">
                  <c:v>24.0002</c:v>
                </c:pt>
                <c:pt idx="1651">
                  <c:v>23.9283</c:v>
                </c:pt>
                <c:pt idx="1652">
                  <c:v>#N/A</c:v>
                </c:pt>
                <c:pt idx="1653">
                  <c:v>24.3812</c:v>
                </c:pt>
                <c:pt idx="1654">
                  <c:v>23.834299999999999</c:v>
                </c:pt>
                <c:pt idx="1655">
                  <c:v>24.2942</c:v>
                </c:pt>
                <c:pt idx="1656">
                  <c:v>24.0563</c:v>
                </c:pt>
                <c:pt idx="1657">
                  <c:v>23.680499999999999</c:v>
                </c:pt>
                <c:pt idx="1658">
                  <c:v>23.869299999999999</c:v>
                </c:pt>
                <c:pt idx="1659">
                  <c:v>24.0487</c:v>
                </c:pt>
                <c:pt idx="1660">
                  <c:v>24.211300000000001</c:v>
                </c:pt>
                <c:pt idx="1661">
                  <c:v>24.270800000000001</c:v>
                </c:pt>
                <c:pt idx="1662">
                  <c:v>23.957999999999998</c:v>
                </c:pt>
                <c:pt idx="1663">
                  <c:v>23.603200000000001</c:v>
                </c:pt>
                <c:pt idx="1664">
                  <c:v>23.6023</c:v>
                </c:pt>
                <c:pt idx="1665">
                  <c:v>23.296199999999999</c:v>
                </c:pt>
                <c:pt idx="1666">
                  <c:v>22.96</c:v>
                </c:pt>
                <c:pt idx="1667">
                  <c:v>22.7928</c:v>
                </c:pt>
                <c:pt idx="1668">
                  <c:v>22.562999999999999</c:v>
                </c:pt>
                <c:pt idx="1669">
                  <c:v>22.293199999999999</c:v>
                </c:pt>
                <c:pt idx="1670">
                  <c:v>22.363299999999999</c:v>
                </c:pt>
                <c:pt idx="1671">
                  <c:v>22.204000000000001</c:v>
                </c:pt>
                <c:pt idx="1672">
                  <c:v>22.177800000000001</c:v>
                </c:pt>
                <c:pt idx="1673">
                  <c:v>22.0168</c:v>
                </c:pt>
                <c:pt idx="1674">
                  <c:v>21.682700000000001</c:v>
                </c:pt>
                <c:pt idx="1675">
                  <c:v>21.604299999999999</c:v>
                </c:pt>
                <c:pt idx="1676">
                  <c:v>21.838799999999999</c:v>
                </c:pt>
                <c:pt idx="1677">
                  <c:v>21.5837</c:v>
                </c:pt>
                <c:pt idx="1678">
                  <c:v>21.655200000000001</c:v>
                </c:pt>
                <c:pt idx="1679">
                  <c:v>21.725200000000001</c:v>
                </c:pt>
                <c:pt idx="1680">
                  <c:v>21.922999999999998</c:v>
                </c:pt>
                <c:pt idx="1681">
                  <c:v>22.4252</c:v>
                </c:pt>
                <c:pt idx="1682">
                  <c:v>22.334700000000002</c:v>
                </c:pt>
                <c:pt idx="1683">
                  <c:v>22.543500000000002</c:v>
                </c:pt>
                <c:pt idx="1684">
                  <c:v>22.216799999999999</c:v>
                </c:pt>
                <c:pt idx="1685">
                  <c:v>22.278300000000002</c:v>
                </c:pt>
                <c:pt idx="1686">
                  <c:v>22.608799999999999</c:v>
                </c:pt>
                <c:pt idx="1687">
                  <c:v>22.63</c:v>
                </c:pt>
                <c:pt idx="1688">
                  <c:v>22.441299999999998</c:v>
                </c:pt>
                <c:pt idx="1689">
                  <c:v>22.413</c:v>
                </c:pt>
                <c:pt idx="1690">
                  <c:v>22.6662</c:v>
                </c:pt>
                <c:pt idx="1691">
                  <c:v>22.796299999999999</c:v>
                </c:pt>
                <c:pt idx="1692">
                  <c:v>22.971499999999999</c:v>
                </c:pt>
                <c:pt idx="1693">
                  <c:v>23.1325</c:v>
                </c:pt>
                <c:pt idx="1694">
                  <c:v>23.089300000000001</c:v>
                </c:pt>
                <c:pt idx="1695">
                  <c:v>22.8078</c:v>
                </c:pt>
                <c:pt idx="1696">
                  <c:v>22.522500000000001</c:v>
                </c:pt>
                <c:pt idx="1697">
                  <c:v>22.4147</c:v>
                </c:pt>
                <c:pt idx="1698">
                  <c:v>22.280799999999999</c:v>
                </c:pt>
                <c:pt idx="1699">
                  <c:v>22.621300000000002</c:v>
                </c:pt>
                <c:pt idx="1700">
                  <c:v>22.822500000000002</c:v>
                </c:pt>
                <c:pt idx="1701">
                  <c:v>22.694500000000001</c:v>
                </c:pt>
                <c:pt idx="1702">
                  <c:v>22.534199999999998</c:v>
                </c:pt>
                <c:pt idx="1703">
                  <c:v>22.4633</c:v>
                </c:pt>
                <c:pt idx="1704">
                  <c:v>22.6173</c:v>
                </c:pt>
                <c:pt idx="1705">
                  <c:v>22.364699999999999</c:v>
                </c:pt>
                <c:pt idx="1706">
                  <c:v>22.3032</c:v>
                </c:pt>
                <c:pt idx="1707">
                  <c:v>22.489699999999999</c:v>
                </c:pt>
                <c:pt idx="1708">
                  <c:v>22.627800000000001</c:v>
                </c:pt>
                <c:pt idx="1709">
                  <c:v>22.3597</c:v>
                </c:pt>
                <c:pt idx="1710">
                  <c:v>22.251000000000001</c:v>
                </c:pt>
                <c:pt idx="1711">
                  <c:v>22.3627</c:v>
                </c:pt>
                <c:pt idx="1712">
                  <c:v>22.3842</c:v>
                </c:pt>
                <c:pt idx="1713">
                  <c:v>22.0275</c:v>
                </c:pt>
                <c:pt idx="1714">
                  <c:v>21.961500000000001</c:v>
                </c:pt>
                <c:pt idx="1715">
                  <c:v>21.9907</c:v>
                </c:pt>
                <c:pt idx="1716">
                  <c:v>22.172699999999999</c:v>
                </c:pt>
                <c:pt idx="1717">
                  <c:v>22.2012</c:v>
                </c:pt>
                <c:pt idx="1718">
                  <c:v>22.614000000000001</c:v>
                </c:pt>
                <c:pt idx="1719">
                  <c:v>22.784500000000001</c:v>
                </c:pt>
                <c:pt idx="1720">
                  <c:v>22.4068</c:v>
                </c:pt>
                <c:pt idx="1721">
                  <c:v>22.365200000000002</c:v>
                </c:pt>
                <c:pt idx="1722">
                  <c:v>22.4892</c:v>
                </c:pt>
                <c:pt idx="1723">
                  <c:v>22.484999999999999</c:v>
                </c:pt>
                <c:pt idx="1724">
                  <c:v>22.349</c:v>
                </c:pt>
                <c:pt idx="1725">
                  <c:v>22.345700000000001</c:v>
                </c:pt>
                <c:pt idx="1726">
                  <c:v>22.262799999999999</c:v>
                </c:pt>
                <c:pt idx="1727">
                  <c:v>22.031300000000002</c:v>
                </c:pt>
                <c:pt idx="1728">
                  <c:v>22.056999999999999</c:v>
                </c:pt>
                <c:pt idx="1729">
                  <c:v>22.153500000000001</c:v>
                </c:pt>
                <c:pt idx="1730">
                  <c:v>22.052700000000002</c:v>
                </c:pt>
                <c:pt idx="1731">
                  <c:v>22.175999999999998</c:v>
                </c:pt>
                <c:pt idx="1732">
                  <c:v>22.036200000000001</c:v>
                </c:pt>
                <c:pt idx="1733">
                  <c:v>21.984000000000002</c:v>
                </c:pt>
                <c:pt idx="1734">
                  <c:v>21.972300000000001</c:v>
                </c:pt>
                <c:pt idx="1735">
                  <c:v>21.920200000000001</c:v>
                </c:pt>
                <c:pt idx="1736">
                  <c:v>22.116800000000001</c:v>
                </c:pt>
                <c:pt idx="1737">
                  <c:v>21.860199999999999</c:v>
                </c:pt>
                <c:pt idx="1738">
                  <c:v>21.888000000000002</c:v>
                </c:pt>
                <c:pt idx="1739">
                  <c:v>21.744499999999999</c:v>
                </c:pt>
                <c:pt idx="1740">
                  <c:v>21.839300000000001</c:v>
                </c:pt>
                <c:pt idx="1741">
                  <c:v>21.638300000000001</c:v>
                </c:pt>
                <c:pt idx="1742">
                  <c:v>21.611499999999999</c:v>
                </c:pt>
                <c:pt idx="1743">
                  <c:v>21.588699999999999</c:v>
                </c:pt>
                <c:pt idx="1744">
                  <c:v>21.713799999999999</c:v>
                </c:pt>
                <c:pt idx="1745">
                  <c:v>21.537700000000001</c:v>
                </c:pt>
                <c:pt idx="1746">
                  <c:v>21.2773</c:v>
                </c:pt>
                <c:pt idx="1747">
                  <c:v>21.321000000000002</c:v>
                </c:pt>
                <c:pt idx="1748">
                  <c:v>21.072800000000001</c:v>
                </c:pt>
                <c:pt idx="1749">
                  <c:v>21.069199999999999</c:v>
                </c:pt>
                <c:pt idx="1750">
                  <c:v>#N/A</c:v>
                </c:pt>
                <c:pt idx="1751">
                  <c:v>20.984999999999999</c:v>
                </c:pt>
                <c:pt idx="1752">
                  <c:v>20.9697</c:v>
                </c:pt>
                <c:pt idx="1753">
                  <c:v>21.504999999999999</c:v>
                </c:pt>
                <c:pt idx="1754">
                  <c:v>21.568200000000001</c:v>
                </c:pt>
                <c:pt idx="1755">
                  <c:v>22.089700000000001</c:v>
                </c:pt>
                <c:pt idx="1756">
                  <c:v>22.367799999999999</c:v>
                </c:pt>
                <c:pt idx="1757">
                  <c:v>22.440200000000001</c:v>
                </c:pt>
                <c:pt idx="1758">
                  <c:v>22.4573</c:v>
                </c:pt>
                <c:pt idx="1759">
                  <c:v>22.3598</c:v>
                </c:pt>
                <c:pt idx="1760">
                  <c:v>22.143799999999999</c:v>
                </c:pt>
                <c:pt idx="1761">
                  <c:v>21.956199999999999</c:v>
                </c:pt>
                <c:pt idx="1762">
                  <c:v>21.702500000000001</c:v>
                </c:pt>
                <c:pt idx="1763">
                  <c:v>21.396000000000001</c:v>
                </c:pt>
                <c:pt idx="1764">
                  <c:v>21.450700000000001</c:v>
                </c:pt>
                <c:pt idx="1765">
                  <c:v>21.492999999999999</c:v>
                </c:pt>
                <c:pt idx="1766">
                  <c:v>21.431799999999999</c:v>
                </c:pt>
                <c:pt idx="1767">
                  <c:v>21.182200000000002</c:v>
                </c:pt>
                <c:pt idx="1768">
                  <c:v>21.218299999999999</c:v>
                </c:pt>
                <c:pt idx="1769">
                  <c:v>21.367699999999999</c:v>
                </c:pt>
                <c:pt idx="1770">
                  <c:v>21.299800000000001</c:v>
                </c:pt>
                <c:pt idx="1771">
                  <c:v>21.383199999999999</c:v>
                </c:pt>
                <c:pt idx="1772">
                  <c:v>21.176500000000001</c:v>
                </c:pt>
                <c:pt idx="1773">
                  <c:v>21.1342</c:v>
                </c:pt>
                <c:pt idx="1774">
                  <c:v>21.090199999999999</c:v>
                </c:pt>
                <c:pt idx="1775">
                  <c:v>21.064</c:v>
                </c:pt>
                <c:pt idx="1776">
                  <c:v>21.03</c:v>
                </c:pt>
                <c:pt idx="1777">
                  <c:v>20.920500000000001</c:v>
                </c:pt>
                <c:pt idx="1778">
                  <c:v>20.9818</c:v>
                </c:pt>
                <c:pt idx="1779">
                  <c:v>20.879799999999999</c:v>
                </c:pt>
                <c:pt idx="1780">
                  <c:v>21.1648</c:v>
                </c:pt>
                <c:pt idx="1781">
                  <c:v>21.376999999999999</c:v>
                </c:pt>
                <c:pt idx="1782">
                  <c:v>21.250800000000002</c:v>
                </c:pt>
                <c:pt idx="1783">
                  <c:v>#N/A</c:v>
                </c:pt>
                <c:pt idx="1784">
                  <c:v>21.1555</c:v>
                </c:pt>
                <c:pt idx="1785">
                  <c:v>21.034500000000001</c:v>
                </c:pt>
                <c:pt idx="1786">
                  <c:v>20.761199999999999</c:v>
                </c:pt>
                <c:pt idx="1787">
                  <c:v>20.62</c:v>
                </c:pt>
                <c:pt idx="1788">
                  <c:v>20.36</c:v>
                </c:pt>
                <c:pt idx="1789">
                  <c:v>20.401800000000001</c:v>
                </c:pt>
                <c:pt idx="1790">
                  <c:v>20.577200000000001</c:v>
                </c:pt>
                <c:pt idx="1791">
                  <c:v>20.5303</c:v>
                </c:pt>
                <c:pt idx="1792">
                  <c:v>20.4833</c:v>
                </c:pt>
                <c:pt idx="1793">
                  <c:v>#N/A</c:v>
                </c:pt>
                <c:pt idx="1794">
                  <c:v>20.321200000000001</c:v>
                </c:pt>
                <c:pt idx="1795">
                  <c:v>20.238800000000001</c:v>
                </c:pt>
                <c:pt idx="1796">
                  <c:v>20.1858</c:v>
                </c:pt>
                <c:pt idx="1797">
                  <c:v>20.1172</c:v>
                </c:pt>
                <c:pt idx="1798">
                  <c:v>20.101199999999999</c:v>
                </c:pt>
                <c:pt idx="1799">
                  <c:v>20.057700000000001</c:v>
                </c:pt>
                <c:pt idx="1800">
                  <c:v>20.046500000000002</c:v>
                </c:pt>
                <c:pt idx="1801">
                  <c:v>20.046700000000001</c:v>
                </c:pt>
                <c:pt idx="1802">
                  <c:v>20.0777</c:v>
                </c:pt>
                <c:pt idx="1803">
                  <c:v>20.139800000000001</c:v>
                </c:pt>
                <c:pt idx="1804">
                  <c:v>20.050799999999999</c:v>
                </c:pt>
                <c:pt idx="1805">
                  <c:v>20.049700000000001</c:v>
                </c:pt>
                <c:pt idx="1806">
                  <c:v>19.908300000000001</c:v>
                </c:pt>
                <c:pt idx="1807">
                  <c:v>19.783799999999999</c:v>
                </c:pt>
                <c:pt idx="1808">
                  <c:v>19.821300000000001</c:v>
                </c:pt>
                <c:pt idx="1809">
                  <c:v>19.753699999999998</c:v>
                </c:pt>
                <c:pt idx="1810">
                  <c:v>19.8368</c:v>
                </c:pt>
                <c:pt idx="1811">
                  <c:v>19.9572</c:v>
                </c:pt>
                <c:pt idx="1812">
                  <c:v>20.107500000000002</c:v>
                </c:pt>
                <c:pt idx="1813">
                  <c:v>20.177800000000001</c:v>
                </c:pt>
                <c:pt idx="1814">
                  <c:v>20.1113</c:v>
                </c:pt>
                <c:pt idx="1815">
                  <c:v>19.9513</c:v>
                </c:pt>
                <c:pt idx="1816">
                  <c:v>19.817299999999999</c:v>
                </c:pt>
                <c:pt idx="1817">
                  <c:v>19.948699999999999</c:v>
                </c:pt>
                <c:pt idx="1818">
                  <c:v>20.090499999999999</c:v>
                </c:pt>
                <c:pt idx="1819">
                  <c:v>20.0562</c:v>
                </c:pt>
                <c:pt idx="1820">
                  <c:v>20.1175</c:v>
                </c:pt>
                <c:pt idx="1821">
                  <c:v>19.851700000000001</c:v>
                </c:pt>
                <c:pt idx="1822">
                  <c:v>#N/A</c:v>
                </c:pt>
                <c:pt idx="1823">
                  <c:v>20.047699999999999</c:v>
                </c:pt>
                <c:pt idx="1824">
                  <c:v>19.948699999999999</c:v>
                </c:pt>
                <c:pt idx="1825">
                  <c:v>19.935199999999998</c:v>
                </c:pt>
                <c:pt idx="1826">
                  <c:v>19.9087</c:v>
                </c:pt>
                <c:pt idx="1827">
                  <c:v>#N/A</c:v>
                </c:pt>
                <c:pt idx="1828">
                  <c:v>19.845700000000001</c:v>
                </c:pt>
                <c:pt idx="1829">
                  <c:v>19.9437</c:v>
                </c:pt>
                <c:pt idx="1830">
                  <c:v>19.725000000000001</c:v>
                </c:pt>
                <c:pt idx="1831">
                  <c:v>19.91</c:v>
                </c:pt>
                <c:pt idx="1832">
                  <c:v>19.970500000000001</c:v>
                </c:pt>
                <c:pt idx="1833">
                  <c:v>20.113</c:v>
                </c:pt>
                <c:pt idx="1834">
                  <c:v>19.9373</c:v>
                </c:pt>
                <c:pt idx="1835">
                  <c:v>19.793500000000002</c:v>
                </c:pt>
                <c:pt idx="1836">
                  <c:v>19.779299999999999</c:v>
                </c:pt>
                <c:pt idx="1837">
                  <c:v>19.787500000000001</c:v>
                </c:pt>
                <c:pt idx="1838">
                  <c:v>19.757000000000001</c:v>
                </c:pt>
                <c:pt idx="1839">
                  <c:v>19.678799999999999</c:v>
                </c:pt>
                <c:pt idx="1840">
                  <c:v>19.5793</c:v>
                </c:pt>
                <c:pt idx="1841">
                  <c:v>19.7393</c:v>
                </c:pt>
                <c:pt idx="1842">
                  <c:v>19.9833</c:v>
                </c:pt>
                <c:pt idx="1843">
                  <c:v>20.159800000000001</c:v>
                </c:pt>
                <c:pt idx="1844">
                  <c:v>20.0152</c:v>
                </c:pt>
                <c:pt idx="1845">
                  <c:v>20.216799999999999</c:v>
                </c:pt>
                <c:pt idx="1846">
                  <c:v>20.2697</c:v>
                </c:pt>
                <c:pt idx="1847">
                  <c:v>20.224799999999998</c:v>
                </c:pt>
                <c:pt idx="1848">
                  <c:v>#N/A</c:v>
                </c:pt>
                <c:pt idx="1849">
                  <c:v>20.1722</c:v>
                </c:pt>
                <c:pt idx="1850">
                  <c:v>20.1953</c:v>
                </c:pt>
                <c:pt idx="1851">
                  <c:v>20.4435</c:v>
                </c:pt>
                <c:pt idx="1852">
                  <c:v>20.1388</c:v>
                </c:pt>
                <c:pt idx="1853">
                  <c:v>20.122699999999998</c:v>
                </c:pt>
                <c:pt idx="1854">
                  <c:v>20.0913</c:v>
                </c:pt>
                <c:pt idx="1855">
                  <c:v>20.058800000000002</c:v>
                </c:pt>
                <c:pt idx="1856">
                  <c:v>19.953499999999998</c:v>
                </c:pt>
                <c:pt idx="1857">
                  <c:v>19.962199999999999</c:v>
                </c:pt>
                <c:pt idx="1858">
                  <c:v>19.951799999999999</c:v>
                </c:pt>
                <c:pt idx="1859">
                  <c:v>20.202300000000001</c:v>
                </c:pt>
                <c:pt idx="1860">
                  <c:v>20.2257</c:v>
                </c:pt>
                <c:pt idx="1861">
                  <c:v>20.416499999999999</c:v>
                </c:pt>
                <c:pt idx="1862">
                  <c:v>20.4222</c:v>
                </c:pt>
                <c:pt idx="1863">
                  <c:v>20.6783</c:v>
                </c:pt>
                <c:pt idx="1864">
                  <c:v>20.583300000000001</c:v>
                </c:pt>
                <c:pt idx="1865">
                  <c:v>20.475200000000001</c:v>
                </c:pt>
                <c:pt idx="1866">
                  <c:v>20.8523</c:v>
                </c:pt>
                <c:pt idx="1867">
                  <c:v>20.939</c:v>
                </c:pt>
                <c:pt idx="1868">
                  <c:v>20.612300000000001</c:v>
                </c:pt>
                <c:pt idx="1869">
                  <c:v>20.690300000000001</c:v>
                </c:pt>
                <c:pt idx="1870">
                  <c:v>20.895700000000001</c:v>
                </c:pt>
                <c:pt idx="1871">
                  <c:v>20.849799999999998</c:v>
                </c:pt>
                <c:pt idx="1872">
                  <c:v>21.263500000000001</c:v>
                </c:pt>
                <c:pt idx="1873">
                  <c:v>21.4177</c:v>
                </c:pt>
                <c:pt idx="1874">
                  <c:v>21.2575</c:v>
                </c:pt>
                <c:pt idx="1875">
                  <c:v>20.985299999999999</c:v>
                </c:pt>
                <c:pt idx="1876">
                  <c:v>20.7133</c:v>
                </c:pt>
                <c:pt idx="1877">
                  <c:v>20.7637</c:v>
                </c:pt>
                <c:pt idx="1878">
                  <c:v>#N/A</c:v>
                </c:pt>
                <c:pt idx="1879">
                  <c:v>20.575299999999999</c:v>
                </c:pt>
                <c:pt idx="1880">
                  <c:v>20.6828</c:v>
                </c:pt>
                <c:pt idx="1881">
                  <c:v>20.441500000000001</c:v>
                </c:pt>
                <c:pt idx="1882">
                  <c:v>20.482299999999999</c:v>
                </c:pt>
                <c:pt idx="1883">
                  <c:v>20.578800000000001</c:v>
                </c:pt>
                <c:pt idx="1884">
                  <c:v>20.640799999999999</c:v>
                </c:pt>
                <c:pt idx="1885">
                  <c:v>20.7882</c:v>
                </c:pt>
                <c:pt idx="1886">
                  <c:v>20.766200000000001</c:v>
                </c:pt>
                <c:pt idx="1887">
                  <c:v>20.567699999999999</c:v>
                </c:pt>
                <c:pt idx="1888">
                  <c:v>20.604700000000001</c:v>
                </c:pt>
                <c:pt idx="1889">
                  <c:v>20.602499999999999</c:v>
                </c:pt>
                <c:pt idx="1890">
                  <c:v>20.440000000000001</c:v>
                </c:pt>
                <c:pt idx="1891">
                  <c:v>#N/A</c:v>
                </c:pt>
                <c:pt idx="1892">
                  <c:v>#N/A</c:v>
                </c:pt>
                <c:pt idx="1893">
                  <c:v>20.2483</c:v>
                </c:pt>
                <c:pt idx="1894">
                  <c:v>20.161200000000001</c:v>
                </c:pt>
                <c:pt idx="1895">
                  <c:v>20.176500000000001</c:v>
                </c:pt>
                <c:pt idx="1896">
                  <c:v>20.088999999999999</c:v>
                </c:pt>
                <c:pt idx="1897">
                  <c:v>20.163</c:v>
                </c:pt>
                <c:pt idx="1898">
                  <c:v>20.094999999999999</c:v>
                </c:pt>
                <c:pt idx="1899">
                  <c:v>20.073499999999999</c:v>
                </c:pt>
                <c:pt idx="1900">
                  <c:v>20.058299999999999</c:v>
                </c:pt>
                <c:pt idx="1901">
                  <c:v>19.927</c:v>
                </c:pt>
                <c:pt idx="1902">
                  <c:v>19.915800000000001</c:v>
                </c:pt>
                <c:pt idx="1903">
                  <c:v>19.814499999999999</c:v>
                </c:pt>
                <c:pt idx="1904">
                  <c:v>19.887699999999999</c:v>
                </c:pt>
                <c:pt idx="1905">
                  <c:v>19.873999999999999</c:v>
                </c:pt>
                <c:pt idx="1906">
                  <c:v>19.886500000000002</c:v>
                </c:pt>
                <c:pt idx="1907">
                  <c:v>19.869499999999999</c:v>
                </c:pt>
                <c:pt idx="1908">
                  <c:v>19.836200000000002</c:v>
                </c:pt>
                <c:pt idx="1909">
                  <c:v>19.9785</c:v>
                </c:pt>
                <c:pt idx="1910">
                  <c:v>19.9712</c:v>
                </c:pt>
                <c:pt idx="1911">
                  <c:v>20.097799999999999</c:v>
                </c:pt>
                <c:pt idx="1912">
                  <c:v>20.182200000000002</c:v>
                </c:pt>
                <c:pt idx="1913">
                  <c:v>20.190200000000001</c:v>
                </c:pt>
                <c:pt idx="1914">
                  <c:v>20.223500000000001</c:v>
                </c:pt>
                <c:pt idx="1915">
                  <c:v>20.207699999999999</c:v>
                </c:pt>
                <c:pt idx="1916">
                  <c:v>20.183800000000002</c:v>
                </c:pt>
                <c:pt idx="1917">
                  <c:v>19.9223</c:v>
                </c:pt>
                <c:pt idx="1918">
                  <c:v>19.885999999999999</c:v>
                </c:pt>
                <c:pt idx="1919">
                  <c:v>19.884799999999998</c:v>
                </c:pt>
                <c:pt idx="1920">
                  <c:v>20.094000000000001</c:v>
                </c:pt>
                <c:pt idx="1921">
                  <c:v>20.049499999999998</c:v>
                </c:pt>
                <c:pt idx="1922">
                  <c:v>19.848700000000001</c:v>
                </c:pt>
                <c:pt idx="1923">
                  <c:v>19.802800000000001</c:v>
                </c:pt>
                <c:pt idx="1924">
                  <c:v>19.831299999999999</c:v>
                </c:pt>
                <c:pt idx="1925">
                  <c:v>19.814299999999999</c:v>
                </c:pt>
                <c:pt idx="1926">
                  <c:v>19.881</c:v>
                </c:pt>
                <c:pt idx="1927">
                  <c:v>19.951000000000001</c:v>
                </c:pt>
                <c:pt idx="1928">
                  <c:v>19.872</c:v>
                </c:pt>
                <c:pt idx="1929">
                  <c:v>19.8903</c:v>
                </c:pt>
                <c:pt idx="1930">
                  <c:v>19.878299999999999</c:v>
                </c:pt>
                <c:pt idx="1931">
                  <c:v>19.948699999999999</c:v>
                </c:pt>
                <c:pt idx="1932">
                  <c:v>19.944199999999999</c:v>
                </c:pt>
                <c:pt idx="1933">
                  <c:v>19.921299999999999</c:v>
                </c:pt>
                <c:pt idx="1934">
                  <c:v>19.892700000000001</c:v>
                </c:pt>
                <c:pt idx="1935">
                  <c:v>19.927700000000002</c:v>
                </c:pt>
                <c:pt idx="1936">
                  <c:v>20.060500000000001</c:v>
                </c:pt>
                <c:pt idx="1937">
                  <c:v>19.9328</c:v>
                </c:pt>
                <c:pt idx="1938">
                  <c:v>19.797000000000001</c:v>
                </c:pt>
                <c:pt idx="1939">
                  <c:v>19.7728</c:v>
                </c:pt>
                <c:pt idx="1940">
                  <c:v>19.689699999999998</c:v>
                </c:pt>
                <c:pt idx="1941">
                  <c:v>19.700199999999999</c:v>
                </c:pt>
                <c:pt idx="1942">
                  <c:v>19.882300000000001</c:v>
                </c:pt>
                <c:pt idx="1943">
                  <c:v>19.906500000000001</c:v>
                </c:pt>
                <c:pt idx="1944">
                  <c:v>20.1235</c:v>
                </c:pt>
                <c:pt idx="1945">
                  <c:v>20.058800000000002</c:v>
                </c:pt>
                <c:pt idx="1946">
                  <c:v>20.429200000000002</c:v>
                </c:pt>
                <c:pt idx="1947">
                  <c:v>20.700199999999999</c:v>
                </c:pt>
                <c:pt idx="1948">
                  <c:v>20.6</c:v>
                </c:pt>
                <c:pt idx="1949">
                  <c:v>20.571200000000001</c:v>
                </c:pt>
                <c:pt idx="1950">
                  <c:v>20.250499999999999</c:v>
                </c:pt>
                <c:pt idx="1951">
                  <c:v>20.048300000000001</c:v>
                </c:pt>
                <c:pt idx="1952">
                  <c:v>19.792999999999999</c:v>
                </c:pt>
                <c:pt idx="1953">
                  <c:v>19.802700000000002</c:v>
                </c:pt>
                <c:pt idx="1954">
                  <c:v>19.8157</c:v>
                </c:pt>
                <c:pt idx="1955">
                  <c:v>19.906199999999998</c:v>
                </c:pt>
                <c:pt idx="1956">
                  <c:v>20.036799999999999</c:v>
                </c:pt>
                <c:pt idx="1957">
                  <c:v>19.881699999999999</c:v>
                </c:pt>
                <c:pt idx="1958">
                  <c:v>19.853200000000001</c:v>
                </c:pt>
                <c:pt idx="1959">
                  <c:v>19.965800000000002</c:v>
                </c:pt>
                <c:pt idx="1960">
                  <c:v>19.991499999999998</c:v>
                </c:pt>
                <c:pt idx="1961">
                  <c:v>20.007000000000001</c:v>
                </c:pt>
                <c:pt idx="1962">
                  <c:v>19.88</c:v>
                </c:pt>
                <c:pt idx="1963">
                  <c:v>19.857700000000001</c:v>
                </c:pt>
                <c:pt idx="1964">
                  <c:v>19.998799999999999</c:v>
                </c:pt>
                <c:pt idx="1965">
                  <c:v>19.8992</c:v>
                </c:pt>
                <c:pt idx="1966">
                  <c:v>19.941199999999998</c:v>
                </c:pt>
                <c:pt idx="1967">
                  <c:v>19.8537</c:v>
                </c:pt>
                <c:pt idx="1968">
                  <c:v>20</c:v>
                </c:pt>
                <c:pt idx="1969">
                  <c:v>20.134799999999998</c:v>
                </c:pt>
                <c:pt idx="1970">
                  <c:v>20.1907</c:v>
                </c:pt>
                <c:pt idx="1971">
                  <c:v>20.1812</c:v>
                </c:pt>
                <c:pt idx="1972">
                  <c:v>20.023800000000001</c:v>
                </c:pt>
                <c:pt idx="1973">
                  <c:v>20.0245</c:v>
                </c:pt>
                <c:pt idx="1974">
                  <c:v>19.977</c:v>
                </c:pt>
                <c:pt idx="1975">
                  <c:v>19.953499999999998</c:v>
                </c:pt>
                <c:pt idx="1976">
                  <c:v>19.844799999999999</c:v>
                </c:pt>
                <c:pt idx="1977">
                  <c:v>19.845500000000001</c:v>
                </c:pt>
                <c:pt idx="1978">
                  <c:v>19.852</c:v>
                </c:pt>
                <c:pt idx="1979">
                  <c:v>19.891999999999999</c:v>
                </c:pt>
                <c:pt idx="1980">
                  <c:v>19.954699999999999</c:v>
                </c:pt>
                <c:pt idx="1981">
                  <c:v>19.929300000000001</c:v>
                </c:pt>
                <c:pt idx="1982">
                  <c:v>20.003699999999998</c:v>
                </c:pt>
                <c:pt idx="1983">
                  <c:v>20.064800000000002</c:v>
                </c:pt>
                <c:pt idx="1984">
                  <c:v>20.1038</c:v>
                </c:pt>
                <c:pt idx="1985">
                  <c:v>19.952999999999999</c:v>
                </c:pt>
                <c:pt idx="1986">
                  <c:v>19.890699999999999</c:v>
                </c:pt>
                <c:pt idx="1987">
                  <c:v>19.860299999999999</c:v>
                </c:pt>
                <c:pt idx="1988">
                  <c:v>19.886299999999999</c:v>
                </c:pt>
                <c:pt idx="1989">
                  <c:v>19.991199999999999</c:v>
                </c:pt>
                <c:pt idx="1990">
                  <c:v>20.0107</c:v>
                </c:pt>
                <c:pt idx="1991">
                  <c:v>20.1175</c:v>
                </c:pt>
                <c:pt idx="1992">
                  <c:v>20.402000000000001</c:v>
                </c:pt>
                <c:pt idx="1993">
                  <c:v>20.390699999999999</c:v>
                </c:pt>
                <c:pt idx="1994">
                  <c:v>20.296700000000001</c:v>
                </c:pt>
                <c:pt idx="1995">
                  <c:v>20.293299999999999</c:v>
                </c:pt>
                <c:pt idx="1996">
                  <c:v>20.3522</c:v>
                </c:pt>
                <c:pt idx="1997">
                  <c:v>20.229299999999999</c:v>
                </c:pt>
                <c:pt idx="1998">
                  <c:v>20.1403</c:v>
                </c:pt>
                <c:pt idx="1999">
                  <c:v>20.060500000000001</c:v>
                </c:pt>
                <c:pt idx="2000">
                  <c:v>19.961500000000001</c:v>
                </c:pt>
                <c:pt idx="2001">
                  <c:v>19.970300000000002</c:v>
                </c:pt>
                <c:pt idx="2002">
                  <c:v>19.8992</c:v>
                </c:pt>
                <c:pt idx="2003">
                  <c:v>19.887799999999999</c:v>
                </c:pt>
                <c:pt idx="2004">
                  <c:v>19.943999999999999</c:v>
                </c:pt>
                <c:pt idx="2005">
                  <c:v>19.938300000000002</c:v>
                </c:pt>
                <c:pt idx="2006">
                  <c:v>19.931799999999999</c:v>
                </c:pt>
                <c:pt idx="2007">
                  <c:v>19.871700000000001</c:v>
                </c:pt>
                <c:pt idx="2008">
                  <c:v>19.867699999999999</c:v>
                </c:pt>
                <c:pt idx="2009">
                  <c:v>19.903500000000001</c:v>
                </c:pt>
                <c:pt idx="2010">
                  <c:v>19.900300000000001</c:v>
                </c:pt>
                <c:pt idx="2011">
                  <c:v>#N/A</c:v>
                </c:pt>
                <c:pt idx="2012">
                  <c:v>19.985299999999999</c:v>
                </c:pt>
                <c:pt idx="2013">
                  <c:v>20.173500000000001</c:v>
                </c:pt>
                <c:pt idx="2014">
                  <c:v>20.143799999999999</c:v>
                </c:pt>
                <c:pt idx="2015">
                  <c:v>20.032800000000002</c:v>
                </c:pt>
                <c:pt idx="2016">
                  <c:v>20.027999999999999</c:v>
                </c:pt>
                <c:pt idx="2017">
                  <c:v>20.111799999999999</c:v>
                </c:pt>
                <c:pt idx="2018">
                  <c:v>20.1052</c:v>
                </c:pt>
                <c:pt idx="2019">
                  <c:v>20.306000000000001</c:v>
                </c:pt>
                <c:pt idx="2020">
                  <c:v>20.497699999999998</c:v>
                </c:pt>
                <c:pt idx="2021">
                  <c:v>20.5623</c:v>
                </c:pt>
                <c:pt idx="2022">
                  <c:v>20.510300000000001</c:v>
                </c:pt>
                <c:pt idx="2023">
                  <c:v>20.5747</c:v>
                </c:pt>
                <c:pt idx="2024">
                  <c:v>20.581800000000001</c:v>
                </c:pt>
                <c:pt idx="2025">
                  <c:v>20.694700000000001</c:v>
                </c:pt>
                <c:pt idx="2026">
                  <c:v>20.603999999999999</c:v>
                </c:pt>
                <c:pt idx="2027">
                  <c:v>20.729299999999999</c:v>
                </c:pt>
                <c:pt idx="2028">
                  <c:v>20.8017</c:v>
                </c:pt>
                <c:pt idx="2029">
                  <c:v>20.776700000000002</c:v>
                </c:pt>
                <c:pt idx="2030">
                  <c:v>20.682700000000001</c:v>
                </c:pt>
                <c:pt idx="2031">
                  <c:v>20.607500000000002</c:v>
                </c:pt>
                <c:pt idx="2032">
                  <c:v>20.467199999999998</c:v>
                </c:pt>
                <c:pt idx="2033">
                  <c:v>20.358699999999999</c:v>
                </c:pt>
                <c:pt idx="2034">
                  <c:v>20.264700000000001</c:v>
                </c:pt>
                <c:pt idx="2035">
                  <c:v>20.184999999999999</c:v>
                </c:pt>
                <c:pt idx="2036">
                  <c:v>20.264299999999999</c:v>
                </c:pt>
                <c:pt idx="2037">
                  <c:v>20.183700000000002</c:v>
                </c:pt>
                <c:pt idx="2038">
                  <c:v>20.189699999999998</c:v>
                </c:pt>
                <c:pt idx="2039">
                  <c:v>20.188800000000001</c:v>
                </c:pt>
                <c:pt idx="2040">
                  <c:v>20.193000000000001</c:v>
                </c:pt>
                <c:pt idx="2041">
                  <c:v>20.325500000000002</c:v>
                </c:pt>
                <c:pt idx="2042">
                  <c:v>20.529699999999998</c:v>
                </c:pt>
                <c:pt idx="2043">
                  <c:v>20.8598</c:v>
                </c:pt>
                <c:pt idx="2044">
                  <c:v>#N/A</c:v>
                </c:pt>
                <c:pt idx="2045">
                  <c:v>20.8352</c:v>
                </c:pt>
                <c:pt idx="2046">
                  <c:v>20.624199999999998</c:v>
                </c:pt>
                <c:pt idx="2047">
                  <c:v>20.392499999999998</c:v>
                </c:pt>
                <c:pt idx="2048">
                  <c:v>20.326499999999999</c:v>
                </c:pt>
                <c:pt idx="2049">
                  <c:v>20.283300000000001</c:v>
                </c:pt>
                <c:pt idx="2050">
                  <c:v>20.470199999999998</c:v>
                </c:pt>
                <c:pt idx="2051">
                  <c:v>20.465199999999999</c:v>
                </c:pt>
                <c:pt idx="2052">
                  <c:v>20.507200000000001</c:v>
                </c:pt>
                <c:pt idx="2053">
                  <c:v>#N/A</c:v>
                </c:pt>
                <c:pt idx="2054">
                  <c:v>20.809200000000001</c:v>
                </c:pt>
                <c:pt idx="2055">
                  <c:v>20.691199999999998</c:v>
                </c:pt>
                <c:pt idx="2056">
                  <c:v>20.762799999999999</c:v>
                </c:pt>
                <c:pt idx="2057">
                  <c:v>20.828299999999999</c:v>
                </c:pt>
                <c:pt idx="2058">
                  <c:v>20.963200000000001</c:v>
                </c:pt>
                <c:pt idx="2059">
                  <c:v>21.210699999999999</c:v>
                </c:pt>
                <c:pt idx="2060">
                  <c:v>21.435700000000001</c:v>
                </c:pt>
                <c:pt idx="2061">
                  <c:v>21.546199999999999</c:v>
                </c:pt>
                <c:pt idx="2062">
                  <c:v>21.8185</c:v>
                </c:pt>
                <c:pt idx="2063">
                  <c:v>21.7333</c:v>
                </c:pt>
                <c:pt idx="2064">
                  <c:v>21.4453</c:v>
                </c:pt>
                <c:pt idx="2065">
                  <c:v>21.271000000000001</c:v>
                </c:pt>
                <c:pt idx="2066">
                  <c:v>21.3033</c:v>
                </c:pt>
                <c:pt idx="2067">
                  <c:v>21.4177</c:v>
                </c:pt>
                <c:pt idx="2068">
                  <c:v>21.204699999999999</c:v>
                </c:pt>
                <c:pt idx="2069">
                  <c:v>21.090699999999998</c:v>
                </c:pt>
                <c:pt idx="2070">
                  <c:v>20.933</c:v>
                </c:pt>
                <c:pt idx="2071">
                  <c:v>21.032800000000002</c:v>
                </c:pt>
                <c:pt idx="2072">
                  <c:v>20.892199999999999</c:v>
                </c:pt>
                <c:pt idx="2073">
                  <c:v>20.938300000000002</c:v>
                </c:pt>
                <c:pt idx="2074">
                  <c:v>21.164999999999999</c:v>
                </c:pt>
                <c:pt idx="2075">
                  <c:v>21.2393</c:v>
                </c:pt>
                <c:pt idx="2076">
                  <c:v>20.9238</c:v>
                </c:pt>
                <c:pt idx="2077">
                  <c:v>20.733699999999999</c:v>
                </c:pt>
                <c:pt idx="2078">
                  <c:v>20.7363</c:v>
                </c:pt>
                <c:pt idx="2079">
                  <c:v>20.782299999999999</c:v>
                </c:pt>
                <c:pt idx="2080">
                  <c:v>20.752700000000001</c:v>
                </c:pt>
                <c:pt idx="2081">
                  <c:v>20.658200000000001</c:v>
                </c:pt>
                <c:pt idx="2082">
                  <c:v>20.6112</c:v>
                </c:pt>
                <c:pt idx="2083">
                  <c:v>20.6828</c:v>
                </c:pt>
                <c:pt idx="2084">
                  <c:v>20.577000000000002</c:v>
                </c:pt>
                <c:pt idx="2085">
                  <c:v>20.583500000000001</c:v>
                </c:pt>
                <c:pt idx="2086">
                  <c:v>20.515699999999999</c:v>
                </c:pt>
                <c:pt idx="2087">
                  <c:v>20.467199999999998</c:v>
                </c:pt>
                <c:pt idx="2088">
                  <c:v>20.588999999999999</c:v>
                </c:pt>
                <c:pt idx="2089">
                  <c:v>20.4742</c:v>
                </c:pt>
                <c:pt idx="2090">
                  <c:v>20.3977</c:v>
                </c:pt>
                <c:pt idx="2091">
                  <c:v>20.4588</c:v>
                </c:pt>
                <c:pt idx="2092">
                  <c:v>20.4237</c:v>
                </c:pt>
                <c:pt idx="2093">
                  <c:v>20.4453</c:v>
                </c:pt>
                <c:pt idx="2094">
                  <c:v>20.378499999999999</c:v>
                </c:pt>
                <c:pt idx="2095">
                  <c:v>20.366</c:v>
                </c:pt>
                <c:pt idx="2096">
                  <c:v>20.360700000000001</c:v>
                </c:pt>
                <c:pt idx="2097">
                  <c:v>20.311800000000002</c:v>
                </c:pt>
                <c:pt idx="2098">
                  <c:v>20.3002</c:v>
                </c:pt>
                <c:pt idx="2099">
                  <c:v>20.402999999999999</c:v>
                </c:pt>
                <c:pt idx="2100">
                  <c:v>20.46</c:v>
                </c:pt>
                <c:pt idx="2101">
                  <c:v>20.450700000000001</c:v>
                </c:pt>
                <c:pt idx="2102">
                  <c:v>20.459800000000001</c:v>
                </c:pt>
                <c:pt idx="2103">
                  <c:v>20.630800000000001</c:v>
                </c:pt>
                <c:pt idx="2104">
                  <c:v>20.668299999999999</c:v>
                </c:pt>
                <c:pt idx="2105">
                  <c:v>20.641500000000001</c:v>
                </c:pt>
                <c:pt idx="2106">
                  <c:v>20.738299999999999</c:v>
                </c:pt>
                <c:pt idx="2107">
                  <c:v>20.8597</c:v>
                </c:pt>
                <c:pt idx="2108">
                  <c:v>20.635200000000001</c:v>
                </c:pt>
                <c:pt idx="2109">
                  <c:v>20.58</c:v>
                </c:pt>
                <c:pt idx="2110">
                  <c:v>20.600300000000001</c:v>
                </c:pt>
                <c:pt idx="2111">
                  <c:v>20.5562</c:v>
                </c:pt>
                <c:pt idx="2112">
                  <c:v>20.732500000000002</c:v>
                </c:pt>
                <c:pt idx="2113">
                  <c:v>#N/A</c:v>
                </c:pt>
                <c:pt idx="2114">
                  <c:v>20.641300000000001</c:v>
                </c:pt>
                <c:pt idx="2115">
                  <c:v>20.500800000000002</c:v>
                </c:pt>
                <c:pt idx="2116">
                  <c:v>20.4148</c:v>
                </c:pt>
                <c:pt idx="2117">
                  <c:v>20.418800000000001</c:v>
                </c:pt>
                <c:pt idx="2118">
                  <c:v>20.411000000000001</c:v>
                </c:pt>
                <c:pt idx="2119">
                  <c:v>20.3992</c:v>
                </c:pt>
                <c:pt idx="2120">
                  <c:v>20.333500000000001</c:v>
                </c:pt>
                <c:pt idx="2121">
                  <c:v>20.297799999999999</c:v>
                </c:pt>
                <c:pt idx="2122">
                  <c:v>20.3063</c:v>
                </c:pt>
                <c:pt idx="2123">
                  <c:v>20.282499999999999</c:v>
                </c:pt>
                <c:pt idx="2124">
                  <c:v>20.297699999999999</c:v>
                </c:pt>
                <c:pt idx="2125">
                  <c:v>20.243500000000001</c:v>
                </c:pt>
                <c:pt idx="2126">
                  <c:v>20.6525</c:v>
                </c:pt>
                <c:pt idx="2127">
                  <c:v>20.4465</c:v>
                </c:pt>
                <c:pt idx="2128">
                  <c:v>20.425699999999999</c:v>
                </c:pt>
                <c:pt idx="2129">
                  <c:v>20.527200000000001</c:v>
                </c:pt>
                <c:pt idx="2130">
                  <c:v>20.7193</c:v>
                </c:pt>
                <c:pt idx="2131">
                  <c:v>20.703299999999999</c:v>
                </c:pt>
                <c:pt idx="2132">
                  <c:v>20.926200000000001</c:v>
                </c:pt>
                <c:pt idx="2133">
                  <c:v>21.194700000000001</c:v>
                </c:pt>
                <c:pt idx="2134">
                  <c:v>21.377500000000001</c:v>
                </c:pt>
                <c:pt idx="2135">
                  <c:v>20.967700000000001</c:v>
                </c:pt>
                <c:pt idx="2136">
                  <c:v>20.974299999999999</c:v>
                </c:pt>
                <c:pt idx="2137">
                  <c:v>20.9695</c:v>
                </c:pt>
                <c:pt idx="2138">
                  <c:v>20.890799999999999</c:v>
                </c:pt>
                <c:pt idx="2139">
                  <c:v>20.874300000000002</c:v>
                </c:pt>
                <c:pt idx="2140">
                  <c:v>20.703499999999998</c:v>
                </c:pt>
                <c:pt idx="2141">
                  <c:v>20.558499999999999</c:v>
                </c:pt>
                <c:pt idx="2142">
                  <c:v>20.4145</c:v>
                </c:pt>
                <c:pt idx="2143">
                  <c:v>#N/A</c:v>
                </c:pt>
                <c:pt idx="2144">
                  <c:v>20.278199999999998</c:v>
                </c:pt>
                <c:pt idx="2145">
                  <c:v>20.18</c:v>
                </c:pt>
                <c:pt idx="2146">
                  <c:v>20.1313</c:v>
                </c:pt>
                <c:pt idx="2147">
                  <c:v>19.957699999999999</c:v>
                </c:pt>
                <c:pt idx="2148">
                  <c:v>20.119499999999999</c:v>
                </c:pt>
                <c:pt idx="2149">
                  <c:v>19.994199999999999</c:v>
                </c:pt>
                <c:pt idx="2150">
                  <c:v>19.863199999999999</c:v>
                </c:pt>
                <c:pt idx="2151">
                  <c:v>19.911200000000001</c:v>
                </c:pt>
                <c:pt idx="2152">
                  <c:v>19.8432</c:v>
                </c:pt>
                <c:pt idx="2153">
                  <c:v>19.744299999999999</c:v>
                </c:pt>
                <c:pt idx="2154">
                  <c:v>19.901199999999999</c:v>
                </c:pt>
                <c:pt idx="2155">
                  <c:v>20.066500000000001</c:v>
                </c:pt>
                <c:pt idx="2156">
                  <c:v>20.160499999999999</c:v>
                </c:pt>
                <c:pt idx="2157">
                  <c:v>20.12</c:v>
                </c:pt>
                <c:pt idx="2158">
                  <c:v>20.0093</c:v>
                </c:pt>
                <c:pt idx="2159">
                  <c:v>19.840699999999998</c:v>
                </c:pt>
                <c:pt idx="2160">
                  <c:v>19.796700000000001</c:v>
                </c:pt>
                <c:pt idx="2161">
                  <c:v>#N/A</c:v>
                </c:pt>
                <c:pt idx="2162">
                  <c:v>#N/A</c:v>
                </c:pt>
                <c:pt idx="2163">
                  <c:v>19.9377</c:v>
                </c:pt>
                <c:pt idx="2164">
                  <c:v>20.044699999999999</c:v>
                </c:pt>
                <c:pt idx="2165">
                  <c:v>20.0383</c:v>
                </c:pt>
                <c:pt idx="2166">
                  <c:v>20.180199999999999</c:v>
                </c:pt>
                <c:pt idx="2167">
                  <c:v>20.318300000000001</c:v>
                </c:pt>
                <c:pt idx="2168">
                  <c:v>20.299199999999999</c:v>
                </c:pt>
                <c:pt idx="2169">
                  <c:v>20.356000000000002</c:v>
                </c:pt>
                <c:pt idx="2170">
                  <c:v>20.470700000000001</c:v>
                </c:pt>
                <c:pt idx="2171">
                  <c:v>20.567</c:v>
                </c:pt>
                <c:pt idx="2172">
                  <c:v>20.372800000000002</c:v>
                </c:pt>
                <c:pt idx="2173">
                  <c:v>20.407499999999999</c:v>
                </c:pt>
                <c:pt idx="2174">
                  <c:v>20.335000000000001</c:v>
                </c:pt>
                <c:pt idx="2175">
                  <c:v>20.253499999999999</c:v>
                </c:pt>
                <c:pt idx="2176">
                  <c:v>20.221800000000002</c:v>
                </c:pt>
                <c:pt idx="2177">
                  <c:v>20.108499999999999</c:v>
                </c:pt>
                <c:pt idx="2178">
                  <c:v>20.3172</c:v>
                </c:pt>
                <c:pt idx="2179">
                  <c:v>20.372</c:v>
                </c:pt>
                <c:pt idx="2180">
                  <c:v>20.2592</c:v>
                </c:pt>
                <c:pt idx="2181">
                  <c:v>20.32</c:v>
                </c:pt>
                <c:pt idx="2182">
                  <c:v>20.144300000000001</c:v>
                </c:pt>
                <c:pt idx="2183">
                  <c:v>20.078199999999999</c:v>
                </c:pt>
                <c:pt idx="2184">
                  <c:v>19.963699999999999</c:v>
                </c:pt>
                <c:pt idx="2185">
                  <c:v>19.9663</c:v>
                </c:pt>
                <c:pt idx="2186">
                  <c:v>19.9267</c:v>
                </c:pt>
                <c:pt idx="2187">
                  <c:v>19.8657</c:v>
                </c:pt>
                <c:pt idx="2188">
                  <c:v>19.828199999999999</c:v>
                </c:pt>
                <c:pt idx="2189">
                  <c:v>19.887</c:v>
                </c:pt>
                <c:pt idx="2190">
                  <c:v>19.837700000000002</c:v>
                </c:pt>
                <c:pt idx="2191">
                  <c:v>19.793299999999999</c:v>
                </c:pt>
                <c:pt idx="2192">
                  <c:v>19.596499999999999</c:v>
                </c:pt>
                <c:pt idx="2193">
                  <c:v>19.4953</c:v>
                </c:pt>
                <c:pt idx="2194">
                  <c:v>19.693999999999999</c:v>
                </c:pt>
                <c:pt idx="2195">
                  <c:v>19.738800000000001</c:v>
                </c:pt>
                <c:pt idx="2196">
                  <c:v>19.558499999999999</c:v>
                </c:pt>
                <c:pt idx="2197">
                  <c:v>19.574200000000001</c:v>
                </c:pt>
                <c:pt idx="2198">
                  <c:v>19.5547</c:v>
                </c:pt>
                <c:pt idx="2199">
                  <c:v>19.599799999999998</c:v>
                </c:pt>
                <c:pt idx="2200">
                  <c:v>19.59</c:v>
                </c:pt>
                <c:pt idx="2201">
                  <c:v>19.6128</c:v>
                </c:pt>
                <c:pt idx="2202">
                  <c:v>19.9297</c:v>
                </c:pt>
                <c:pt idx="2203">
                  <c:v>20.4527</c:v>
                </c:pt>
                <c:pt idx="2204">
                  <c:v>20.658300000000001</c:v>
                </c:pt>
                <c:pt idx="2205">
                  <c:v>20.6675</c:v>
                </c:pt>
                <c:pt idx="2206">
                  <c:v>20.572800000000001</c:v>
                </c:pt>
                <c:pt idx="2207">
                  <c:v>20.475999999999999</c:v>
                </c:pt>
                <c:pt idx="2208">
                  <c:v>20.244199999999999</c:v>
                </c:pt>
                <c:pt idx="2209">
                  <c:v>20.196300000000001</c:v>
                </c:pt>
                <c:pt idx="2210">
                  <c:v>20.046500000000002</c:v>
                </c:pt>
                <c:pt idx="2211">
                  <c:v>20.0365</c:v>
                </c:pt>
                <c:pt idx="2212">
                  <c:v>19.870699999999999</c:v>
                </c:pt>
                <c:pt idx="2213">
                  <c:v>19.8797</c:v>
                </c:pt>
                <c:pt idx="2214">
                  <c:v>19.9847</c:v>
                </c:pt>
                <c:pt idx="2215">
                  <c:v>20.144300000000001</c:v>
                </c:pt>
                <c:pt idx="2216">
                  <c:v>20.133500000000002</c:v>
                </c:pt>
                <c:pt idx="2217">
                  <c:v>20.381699999999999</c:v>
                </c:pt>
                <c:pt idx="2218">
                  <c:v>20.287700000000001</c:v>
                </c:pt>
                <c:pt idx="2219">
                  <c:v>20.559799999999999</c:v>
                </c:pt>
                <c:pt idx="2220">
                  <c:v>20.722799999999999</c:v>
                </c:pt>
                <c:pt idx="2221">
                  <c:v>20.6022</c:v>
                </c:pt>
                <c:pt idx="2222">
                  <c:v>20.442299999999999</c:v>
                </c:pt>
                <c:pt idx="2223">
                  <c:v>20.747299999999999</c:v>
                </c:pt>
                <c:pt idx="2224">
                  <c:v>20.7882</c:v>
                </c:pt>
                <c:pt idx="2225">
                  <c:v>20.761299999999999</c:v>
                </c:pt>
                <c:pt idx="2226">
                  <c:v>20.941500000000001</c:v>
                </c:pt>
                <c:pt idx="2227">
                  <c:v>20.611000000000001</c:v>
                </c:pt>
                <c:pt idx="2228">
                  <c:v>20.395700000000001</c:v>
                </c:pt>
                <c:pt idx="2229">
                  <c:v>20.4407</c:v>
                </c:pt>
                <c:pt idx="2230">
                  <c:v>20.491299999999999</c:v>
                </c:pt>
                <c:pt idx="2231">
                  <c:v>20.656199999999998</c:v>
                </c:pt>
                <c:pt idx="2232">
                  <c:v>20.515000000000001</c:v>
                </c:pt>
                <c:pt idx="2233">
                  <c:v>20.465199999999999</c:v>
                </c:pt>
                <c:pt idx="2234">
                  <c:v>20.433</c:v>
                </c:pt>
                <c:pt idx="2235">
                  <c:v>20.512</c:v>
                </c:pt>
                <c:pt idx="2236">
                  <c:v>20.377800000000001</c:v>
                </c:pt>
                <c:pt idx="2237">
                  <c:v>20.348500000000001</c:v>
                </c:pt>
                <c:pt idx="2238">
                  <c:v>20.263300000000001</c:v>
                </c:pt>
                <c:pt idx="2239">
                  <c:v>20.5152</c:v>
                </c:pt>
                <c:pt idx="2240">
                  <c:v>20.630500000000001</c:v>
                </c:pt>
                <c:pt idx="2241">
                  <c:v>20.335799999999999</c:v>
                </c:pt>
                <c:pt idx="2242">
                  <c:v>20.401</c:v>
                </c:pt>
                <c:pt idx="2243">
                  <c:v>20.2789</c:v>
                </c:pt>
                <c:pt idx="2244">
                  <c:v>20.2715</c:v>
                </c:pt>
                <c:pt idx="2245">
                  <c:v>19.956199999999999</c:v>
                </c:pt>
                <c:pt idx="2246">
                  <c:v>19.959499999999998</c:v>
                </c:pt>
                <c:pt idx="2247">
                  <c:v>19.873999999999999</c:v>
                </c:pt>
                <c:pt idx="2248">
                  <c:v>19.861799999999999</c:v>
                </c:pt>
                <c:pt idx="2249">
                  <c:v>19.930299999999999</c:v>
                </c:pt>
                <c:pt idx="2250">
                  <c:v>20.038699999999999</c:v>
                </c:pt>
                <c:pt idx="2251">
                  <c:v>20.083500000000001</c:v>
                </c:pt>
                <c:pt idx="2252">
                  <c:v>20.195699999999999</c:v>
                </c:pt>
                <c:pt idx="2253">
                  <c:v>20.159800000000001</c:v>
                </c:pt>
                <c:pt idx="2254">
                  <c:v>19.998200000000001</c:v>
                </c:pt>
                <c:pt idx="2255">
                  <c:v>19.919799999999999</c:v>
                </c:pt>
                <c:pt idx="2256">
                  <c:v>19.9437</c:v>
                </c:pt>
                <c:pt idx="2257">
                  <c:v>19.9268</c:v>
                </c:pt>
                <c:pt idx="2258">
                  <c:v>19.994499999999999</c:v>
                </c:pt>
                <c:pt idx="2259">
                  <c:v>20.1465</c:v>
                </c:pt>
                <c:pt idx="2260">
                  <c:v>20.0962</c:v>
                </c:pt>
                <c:pt idx="2261">
                  <c:v>20.247299999999999</c:v>
                </c:pt>
                <c:pt idx="2262">
                  <c:v>19.975300000000001</c:v>
                </c:pt>
                <c:pt idx="2263">
                  <c:v>19.962</c:v>
                </c:pt>
                <c:pt idx="2264">
                  <c:v>20.138000000000002</c:v>
                </c:pt>
                <c:pt idx="2265">
                  <c:v>20.029699999999998</c:v>
                </c:pt>
                <c:pt idx="2266">
                  <c:v>20.020299999999999</c:v>
                </c:pt>
                <c:pt idx="2267">
                  <c:v>19.902699999999999</c:v>
                </c:pt>
                <c:pt idx="2268">
                  <c:v>19.7957</c:v>
                </c:pt>
                <c:pt idx="2269">
                  <c:v>20.055</c:v>
                </c:pt>
                <c:pt idx="2270">
                  <c:v>19.976800000000001</c:v>
                </c:pt>
                <c:pt idx="2271">
                  <c:v>20.052499999999998</c:v>
                </c:pt>
                <c:pt idx="2272">
                  <c:v>#N/A</c:v>
                </c:pt>
                <c:pt idx="2273">
                  <c:v>19.994299999999999</c:v>
                </c:pt>
                <c:pt idx="2274">
                  <c:v>20</c:v>
                </c:pt>
                <c:pt idx="2275">
                  <c:v>20.002700000000001</c:v>
                </c:pt>
                <c:pt idx="2276">
                  <c:v>19.960799999999999</c:v>
                </c:pt>
                <c:pt idx="2277">
                  <c:v>20.162700000000001</c:v>
                </c:pt>
                <c:pt idx="2278">
                  <c:v>20.351700000000001</c:v>
                </c:pt>
                <c:pt idx="2279">
                  <c:v>20.356999999999999</c:v>
                </c:pt>
                <c:pt idx="2280">
                  <c:v>20.305800000000001</c:v>
                </c:pt>
                <c:pt idx="2281">
                  <c:v>20.192699999999999</c:v>
                </c:pt>
                <c:pt idx="2282">
                  <c:v>20.092500000000001</c:v>
                </c:pt>
                <c:pt idx="2283">
                  <c:v>20.000800000000002</c:v>
                </c:pt>
                <c:pt idx="2284">
                  <c:v>19.969799999999999</c:v>
                </c:pt>
                <c:pt idx="2285">
                  <c:v>20.1267</c:v>
                </c:pt>
                <c:pt idx="2286">
                  <c:v>20.108699999999999</c:v>
                </c:pt>
                <c:pt idx="2287">
                  <c:v>20.0502</c:v>
                </c:pt>
                <c:pt idx="2288">
                  <c:v>19.975200000000001</c:v>
                </c:pt>
                <c:pt idx="2289">
                  <c:v>19.965199999999999</c:v>
                </c:pt>
                <c:pt idx="2290">
                  <c:v>20.0352</c:v>
                </c:pt>
                <c:pt idx="2291">
                  <c:v>20.0398</c:v>
                </c:pt>
                <c:pt idx="2292">
                  <c:v>20.0838</c:v>
                </c:pt>
                <c:pt idx="2293">
                  <c:v>19.991299999999999</c:v>
                </c:pt>
                <c:pt idx="2294">
                  <c:v>20.020700000000001</c:v>
                </c:pt>
                <c:pt idx="2295">
                  <c:v>20.127199999999998</c:v>
                </c:pt>
                <c:pt idx="2296">
                  <c:v>20.044799999999999</c:v>
                </c:pt>
                <c:pt idx="2297">
                  <c:v>19.964700000000001</c:v>
                </c:pt>
                <c:pt idx="2298">
                  <c:v>19.953499999999998</c:v>
                </c:pt>
                <c:pt idx="2299">
                  <c:v>19.871200000000002</c:v>
                </c:pt>
                <c:pt idx="2300">
                  <c:v>19.8553</c:v>
                </c:pt>
                <c:pt idx="2301">
                  <c:v>19.836500000000001</c:v>
                </c:pt>
                <c:pt idx="2302">
                  <c:v>19.830300000000001</c:v>
                </c:pt>
                <c:pt idx="2303">
                  <c:v>19.8245</c:v>
                </c:pt>
                <c:pt idx="2304">
                  <c:v>19.746300000000002</c:v>
                </c:pt>
                <c:pt idx="2305">
                  <c:v>#N/A</c:v>
                </c:pt>
                <c:pt idx="2306">
                  <c:v>19.667300000000001</c:v>
                </c:pt>
                <c:pt idx="2307">
                  <c:v>19.520199999999999</c:v>
                </c:pt>
                <c:pt idx="2308">
                  <c:v>19.464700000000001</c:v>
                </c:pt>
                <c:pt idx="2309">
                  <c:v>19.477499999999999</c:v>
                </c:pt>
                <c:pt idx="2310">
                  <c:v>19.588699999999999</c:v>
                </c:pt>
                <c:pt idx="2311">
                  <c:v>19.393999999999998</c:v>
                </c:pt>
                <c:pt idx="2312">
                  <c:v>19.535299999999999</c:v>
                </c:pt>
                <c:pt idx="2313">
                  <c:v>19.401499999999999</c:v>
                </c:pt>
                <c:pt idx="2314">
                  <c:v>19.381799999999998</c:v>
                </c:pt>
                <c:pt idx="2315">
                  <c:v>19.313700000000001</c:v>
                </c:pt>
                <c:pt idx="2316">
                  <c:v>19.433299999999999</c:v>
                </c:pt>
                <c:pt idx="2317">
                  <c:v>19.492999999999999</c:v>
                </c:pt>
                <c:pt idx="2318">
                  <c:v>#N/A</c:v>
                </c:pt>
                <c:pt idx="2319">
                  <c:v>19.466699999999999</c:v>
                </c:pt>
                <c:pt idx="2320">
                  <c:v>19.368300000000001</c:v>
                </c:pt>
                <c:pt idx="2321">
                  <c:v>19.369199999999999</c:v>
                </c:pt>
                <c:pt idx="2322">
                  <c:v>19.339300000000001</c:v>
                </c:pt>
                <c:pt idx="2323">
                  <c:v>19.324999999999999</c:v>
                </c:pt>
                <c:pt idx="2324">
                  <c:v>19.216000000000001</c:v>
                </c:pt>
                <c:pt idx="2325">
                  <c:v>19.3965</c:v>
                </c:pt>
                <c:pt idx="2326">
                  <c:v>19.1433</c:v>
                </c:pt>
                <c:pt idx="2327">
                  <c:v>19.342199999999998</c:v>
                </c:pt>
                <c:pt idx="2328">
                  <c:v>19.756699999999999</c:v>
                </c:pt>
                <c:pt idx="2329">
                  <c:v>19.803000000000001</c:v>
                </c:pt>
                <c:pt idx="2330">
                  <c:v>19.697700000000001</c:v>
                </c:pt>
                <c:pt idx="2331">
                  <c:v>19.673200000000001</c:v>
                </c:pt>
                <c:pt idx="2332">
                  <c:v>19.819199999999999</c:v>
                </c:pt>
                <c:pt idx="2333">
                  <c:v>#N/A</c:v>
                </c:pt>
                <c:pt idx="2334">
                  <c:v>19.645800000000001</c:v>
                </c:pt>
                <c:pt idx="2335">
                  <c:v>19.695499999999999</c:v>
                </c:pt>
                <c:pt idx="2336">
                  <c:v>19.796299999999999</c:v>
                </c:pt>
                <c:pt idx="2337">
                  <c:v>19.793199999999999</c:v>
                </c:pt>
                <c:pt idx="2338">
                  <c:v>19.755700000000001</c:v>
                </c:pt>
                <c:pt idx="2339">
                  <c:v>19.748200000000001</c:v>
                </c:pt>
                <c:pt idx="2340">
                  <c:v>19.693200000000001</c:v>
                </c:pt>
                <c:pt idx="2341">
                  <c:v>19.574000000000002</c:v>
                </c:pt>
                <c:pt idx="2342">
                  <c:v>19.428699999999999</c:v>
                </c:pt>
                <c:pt idx="2343">
                  <c:v>19.398299999999999</c:v>
                </c:pt>
                <c:pt idx="2344">
                  <c:v>19.4407</c:v>
                </c:pt>
                <c:pt idx="2345">
                  <c:v>19.414300000000001</c:v>
                </c:pt>
                <c:pt idx="2346">
                  <c:v>19.361499999999999</c:v>
                </c:pt>
                <c:pt idx="2347">
                  <c:v>19.471499999999999</c:v>
                </c:pt>
                <c:pt idx="2348">
                  <c:v>19.488299999999999</c:v>
                </c:pt>
                <c:pt idx="2349">
                  <c:v>19.422000000000001</c:v>
                </c:pt>
                <c:pt idx="2350">
                  <c:v>19.3568</c:v>
                </c:pt>
                <c:pt idx="2351">
                  <c:v>19.3672</c:v>
                </c:pt>
                <c:pt idx="2352">
                  <c:v>19.1753</c:v>
                </c:pt>
                <c:pt idx="2353">
                  <c:v>19.1648</c:v>
                </c:pt>
                <c:pt idx="2354">
                  <c:v>19.110800000000001</c:v>
                </c:pt>
                <c:pt idx="2355">
                  <c:v>19.026</c:v>
                </c:pt>
                <c:pt idx="2356">
                  <c:v>18.8735</c:v>
                </c:pt>
                <c:pt idx="2357">
                  <c:v>18.792200000000001</c:v>
                </c:pt>
                <c:pt idx="2358">
                  <c:v>18.7913</c:v>
                </c:pt>
                <c:pt idx="2359">
                  <c:v>18.749300000000002</c:v>
                </c:pt>
                <c:pt idx="2360">
                  <c:v>18.749300000000002</c:v>
                </c:pt>
                <c:pt idx="2361">
                  <c:v>19.032699999999998</c:v>
                </c:pt>
                <c:pt idx="2362">
                  <c:v>18.925699999999999</c:v>
                </c:pt>
                <c:pt idx="2363">
                  <c:v>18.826699999999999</c:v>
                </c:pt>
                <c:pt idx="2364">
                  <c:v>18.831800000000001</c:v>
                </c:pt>
                <c:pt idx="2365">
                  <c:v>18.82</c:v>
                </c:pt>
                <c:pt idx="2366">
                  <c:v>18.8355</c:v>
                </c:pt>
                <c:pt idx="2367">
                  <c:v>18.787199999999999</c:v>
                </c:pt>
                <c:pt idx="2368">
                  <c:v>18.779299999999999</c:v>
                </c:pt>
                <c:pt idx="2369">
                  <c:v>18.793700000000001</c:v>
                </c:pt>
                <c:pt idx="2370">
                  <c:v>18.739000000000001</c:v>
                </c:pt>
                <c:pt idx="2371">
                  <c:v>18.623200000000001</c:v>
                </c:pt>
                <c:pt idx="2372">
                  <c:v>18.889500000000002</c:v>
                </c:pt>
                <c:pt idx="2373">
                  <c:v>#N/A</c:v>
                </c:pt>
                <c:pt idx="2374">
                  <c:v>19.0517</c:v>
                </c:pt>
                <c:pt idx="2375">
                  <c:v>18.9435</c:v>
                </c:pt>
                <c:pt idx="2376">
                  <c:v>18.9543</c:v>
                </c:pt>
                <c:pt idx="2377">
                  <c:v>18.689299999999999</c:v>
                </c:pt>
                <c:pt idx="2378">
                  <c:v>18.6327</c:v>
                </c:pt>
                <c:pt idx="2379">
                  <c:v>18.5383</c:v>
                </c:pt>
                <c:pt idx="2380">
                  <c:v>18.642800000000001</c:v>
                </c:pt>
                <c:pt idx="2381">
                  <c:v>18.549700000000001</c:v>
                </c:pt>
                <c:pt idx="2382">
                  <c:v>18.414200000000001</c:v>
                </c:pt>
                <c:pt idx="2383">
                  <c:v>18.396999999999998</c:v>
                </c:pt>
                <c:pt idx="2384">
                  <c:v>18.393799999999999</c:v>
                </c:pt>
                <c:pt idx="2385">
                  <c:v>18.348299999999998</c:v>
                </c:pt>
                <c:pt idx="2386">
                  <c:v>18.410699999999999</c:v>
                </c:pt>
                <c:pt idx="2387">
                  <c:v>18.4023</c:v>
                </c:pt>
                <c:pt idx="2388">
                  <c:v>18.407699999999998</c:v>
                </c:pt>
                <c:pt idx="2389">
                  <c:v>18.344799999999999</c:v>
                </c:pt>
                <c:pt idx="2390">
                  <c:v>18.170000000000002</c:v>
                </c:pt>
                <c:pt idx="2391">
                  <c:v>18.126000000000001</c:v>
                </c:pt>
                <c:pt idx="2392">
                  <c:v>18.0123</c:v>
                </c:pt>
                <c:pt idx="2393">
                  <c:v>18.0122</c:v>
                </c:pt>
                <c:pt idx="2394">
                  <c:v>18.115500000000001</c:v>
                </c:pt>
                <c:pt idx="2395">
                  <c:v>17.966200000000001</c:v>
                </c:pt>
                <c:pt idx="2396">
                  <c:v>18.057700000000001</c:v>
                </c:pt>
                <c:pt idx="2397">
                  <c:v>18.408300000000001</c:v>
                </c:pt>
                <c:pt idx="2398">
                  <c:v>18.830200000000001</c:v>
                </c:pt>
                <c:pt idx="2399">
                  <c:v>18.642700000000001</c:v>
                </c:pt>
                <c:pt idx="2400">
                  <c:v>18.997199999999999</c:v>
                </c:pt>
                <c:pt idx="2401">
                  <c:v>18.909500000000001</c:v>
                </c:pt>
                <c:pt idx="2402">
                  <c:v>18.8977</c:v>
                </c:pt>
                <c:pt idx="2403">
                  <c:v>#N/A</c:v>
                </c:pt>
                <c:pt idx="2404">
                  <c:v>18.6755</c:v>
                </c:pt>
                <c:pt idx="2405">
                  <c:v>18.543700000000001</c:v>
                </c:pt>
                <c:pt idx="2406">
                  <c:v>18.490200000000002</c:v>
                </c:pt>
                <c:pt idx="2407">
                  <c:v>18.517800000000001</c:v>
                </c:pt>
                <c:pt idx="2408">
                  <c:v>18.382999999999999</c:v>
                </c:pt>
                <c:pt idx="2409">
                  <c:v>18.252300000000002</c:v>
                </c:pt>
                <c:pt idx="2410">
                  <c:v>18.1052</c:v>
                </c:pt>
                <c:pt idx="2411">
                  <c:v>18.0932</c:v>
                </c:pt>
                <c:pt idx="2412">
                  <c:v>18.041499999999999</c:v>
                </c:pt>
                <c:pt idx="2413">
                  <c:v>18.106999999999999</c:v>
                </c:pt>
                <c:pt idx="2414">
                  <c:v>18.118500000000001</c:v>
                </c:pt>
                <c:pt idx="2415">
                  <c:v>18.3323</c:v>
                </c:pt>
                <c:pt idx="2416">
                  <c:v>#N/A</c:v>
                </c:pt>
                <c:pt idx="2417">
                  <c:v>#N/A</c:v>
                </c:pt>
                <c:pt idx="2418">
                  <c:v>18.176500000000001</c:v>
                </c:pt>
                <c:pt idx="2419">
                  <c:v>18.187000000000001</c:v>
                </c:pt>
                <c:pt idx="2420">
                  <c:v>18.065999999999999</c:v>
                </c:pt>
                <c:pt idx="2421">
                  <c:v>18.0152</c:v>
                </c:pt>
                <c:pt idx="2422">
                  <c:v>18.063800000000001</c:v>
                </c:pt>
                <c:pt idx="2423">
                  <c:v>18.0868</c:v>
                </c:pt>
                <c:pt idx="2424">
                  <c:v>18.062999999999999</c:v>
                </c:pt>
                <c:pt idx="2425">
                  <c:v>18.044799999999999</c:v>
                </c:pt>
                <c:pt idx="2426">
                  <c:v>18.009</c:v>
                </c:pt>
                <c:pt idx="2427">
                  <c:v>17.998799999999999</c:v>
                </c:pt>
                <c:pt idx="2428">
                  <c:v>18.008199999999999</c:v>
                </c:pt>
                <c:pt idx="2429">
                  <c:v>18.089200000000002</c:v>
                </c:pt>
                <c:pt idx="2430">
                  <c:v>18.103000000000002</c:v>
                </c:pt>
                <c:pt idx="2431">
                  <c:v>18.072299999999998</c:v>
                </c:pt>
                <c:pt idx="2432">
                  <c:v>17.997499999999999</c:v>
                </c:pt>
                <c:pt idx="2433">
                  <c:v>#N/A</c:v>
                </c:pt>
                <c:pt idx="2434">
                  <c:v>18.032499999999999</c:v>
                </c:pt>
                <c:pt idx="2435">
                  <c:v>17.905999999999999</c:v>
                </c:pt>
                <c:pt idx="2436">
                  <c:v>17.9575</c:v>
                </c:pt>
                <c:pt idx="2437">
                  <c:v>17.786300000000001</c:v>
                </c:pt>
                <c:pt idx="2438">
                  <c:v>17.821300000000001</c:v>
                </c:pt>
                <c:pt idx="2439">
                  <c:v>17.7608</c:v>
                </c:pt>
                <c:pt idx="2440">
                  <c:v>17.584499999999998</c:v>
                </c:pt>
                <c:pt idx="2441">
                  <c:v>17.628699999999998</c:v>
                </c:pt>
                <c:pt idx="2442">
                  <c:v>17.6142</c:v>
                </c:pt>
                <c:pt idx="2443">
                  <c:v>17.538</c:v>
                </c:pt>
                <c:pt idx="2444">
                  <c:v>17.467199999999998</c:v>
                </c:pt>
                <c:pt idx="2445">
                  <c:v>17.587199999999999</c:v>
                </c:pt>
                <c:pt idx="2446">
                  <c:v>17.734200000000001</c:v>
                </c:pt>
                <c:pt idx="2447">
                  <c:v>17.693000000000001</c:v>
                </c:pt>
                <c:pt idx="2448">
                  <c:v>17.867999999999999</c:v>
                </c:pt>
                <c:pt idx="2449">
                  <c:v>17.968699999999998</c:v>
                </c:pt>
                <c:pt idx="2450">
                  <c:v>17.819500000000001</c:v>
                </c:pt>
                <c:pt idx="2451">
                  <c:v>17.825199999999999</c:v>
                </c:pt>
                <c:pt idx="2452">
                  <c:v>17.6723</c:v>
                </c:pt>
                <c:pt idx="2453">
                  <c:v>17.560500000000001</c:v>
                </c:pt>
                <c:pt idx="2454">
                  <c:v>17.653199999999998</c:v>
                </c:pt>
                <c:pt idx="2455">
                  <c:v>17.741800000000001</c:v>
                </c:pt>
                <c:pt idx="2456">
                  <c:v>17.567299999999999</c:v>
                </c:pt>
                <c:pt idx="2457">
                  <c:v>17.5063</c:v>
                </c:pt>
                <c:pt idx="2458">
                  <c:v>17.473199999999999</c:v>
                </c:pt>
                <c:pt idx="2459">
                  <c:v>17.4192</c:v>
                </c:pt>
                <c:pt idx="2460">
                  <c:v>17.360800000000001</c:v>
                </c:pt>
                <c:pt idx="2461">
                  <c:v>17.4085</c:v>
                </c:pt>
                <c:pt idx="2462">
                  <c:v>17.283999999999999</c:v>
                </c:pt>
                <c:pt idx="2463">
                  <c:v>17.312000000000001</c:v>
                </c:pt>
                <c:pt idx="2464">
                  <c:v>17.218499999999999</c:v>
                </c:pt>
                <c:pt idx="2465">
                  <c:v>17.124700000000001</c:v>
                </c:pt>
                <c:pt idx="2466">
                  <c:v>17.176200000000001</c:v>
                </c:pt>
                <c:pt idx="2467">
                  <c:v>17.0792</c:v>
                </c:pt>
                <c:pt idx="2468">
                  <c:v>17.0945</c:v>
                </c:pt>
                <c:pt idx="2469">
                  <c:v>17.2043</c:v>
                </c:pt>
                <c:pt idx="2470">
                  <c:v>17.154699999999998</c:v>
                </c:pt>
                <c:pt idx="2471">
                  <c:v>17.171299999999999</c:v>
                </c:pt>
                <c:pt idx="2472">
                  <c:v>17.179500000000001</c:v>
                </c:pt>
                <c:pt idx="2473">
                  <c:v>17.144500000000001</c:v>
                </c:pt>
                <c:pt idx="2474">
                  <c:v>17.101299999999998</c:v>
                </c:pt>
                <c:pt idx="2475">
                  <c:v>17.071999999999999</c:v>
                </c:pt>
                <c:pt idx="2476">
                  <c:v>17.1187</c:v>
                </c:pt>
                <c:pt idx="2477">
                  <c:v>17.1358</c:v>
                </c:pt>
                <c:pt idx="2478">
                  <c:v>17.0517</c:v>
                </c:pt>
                <c:pt idx="2479">
                  <c:v>17.026</c:v>
                </c:pt>
                <c:pt idx="2480">
                  <c:v>17.004000000000001</c:v>
                </c:pt>
                <c:pt idx="2481">
                  <c:v>17.282499999999999</c:v>
                </c:pt>
                <c:pt idx="2482">
                  <c:v>17.101199999999999</c:v>
                </c:pt>
                <c:pt idx="2483">
                  <c:v>17.060500000000001</c:v>
                </c:pt>
                <c:pt idx="2484">
                  <c:v>17.078299999999999</c:v>
                </c:pt>
                <c:pt idx="2485">
                  <c:v>16.8537</c:v>
                </c:pt>
                <c:pt idx="2486">
                  <c:v>16.890499999999999</c:v>
                </c:pt>
                <c:pt idx="2487">
                  <c:v>16.789200000000001</c:v>
                </c:pt>
                <c:pt idx="2488">
                  <c:v>16.785799999999998</c:v>
                </c:pt>
                <c:pt idx="2489">
                  <c:v>16.748000000000001</c:v>
                </c:pt>
                <c:pt idx="2490">
                  <c:v>16.7667</c:v>
                </c:pt>
                <c:pt idx="2491">
                  <c:v>16.846</c:v>
                </c:pt>
                <c:pt idx="2492">
                  <c:v>16.939299999999999</c:v>
                </c:pt>
                <c:pt idx="2493">
                  <c:v>16.8367</c:v>
                </c:pt>
                <c:pt idx="2494">
                  <c:v>16.907499999999999</c:v>
                </c:pt>
                <c:pt idx="2495">
                  <c:v>16.8825</c:v>
                </c:pt>
                <c:pt idx="2496">
                  <c:v>16.733799999999999</c:v>
                </c:pt>
                <c:pt idx="2497">
                  <c:v>16.689499999999999</c:v>
                </c:pt>
                <c:pt idx="2498">
                  <c:v>16.7303</c:v>
                </c:pt>
                <c:pt idx="2499">
                  <c:v>16.853300000000001</c:v>
                </c:pt>
                <c:pt idx="2500">
                  <c:v>17.019300000000001</c:v>
                </c:pt>
                <c:pt idx="2501">
                  <c:v>17.289200000000001</c:v>
                </c:pt>
                <c:pt idx="2502">
                  <c:v>17.055499999999999</c:v>
                </c:pt>
                <c:pt idx="2503">
                  <c:v>17.0608</c:v>
                </c:pt>
                <c:pt idx="2504">
                  <c:v>17.112200000000001</c:v>
                </c:pt>
                <c:pt idx="2505">
                  <c:v>17.076699999999999</c:v>
                </c:pt>
                <c:pt idx="2506">
                  <c:v>16.954799999999999</c:v>
                </c:pt>
                <c:pt idx="2507">
                  <c:v>17.0045</c:v>
                </c:pt>
                <c:pt idx="2508">
                  <c:v>17.0672</c:v>
                </c:pt>
                <c:pt idx="2509">
                  <c:v>17.1388</c:v>
                </c:pt>
                <c:pt idx="2510">
                  <c:v>17.076799999999999</c:v>
                </c:pt>
                <c:pt idx="2511">
                  <c:v>17.122499999999999</c:v>
                </c:pt>
                <c:pt idx="2512">
                  <c:v>17.047699999999999</c:v>
                </c:pt>
                <c:pt idx="2513">
                  <c:v>17.020199999999999</c:v>
                </c:pt>
                <c:pt idx="2514">
                  <c:v>16.9267</c:v>
                </c:pt>
                <c:pt idx="2515">
                  <c:v>16.807700000000001</c:v>
                </c:pt>
                <c:pt idx="2516">
                  <c:v>16.809000000000001</c:v>
                </c:pt>
                <c:pt idx="2517">
                  <c:v>16.771799999999999</c:v>
                </c:pt>
                <c:pt idx="2518">
                  <c:v>16.743200000000002</c:v>
                </c:pt>
                <c:pt idx="2519">
                  <c:v>16.840199999999999</c:v>
                </c:pt>
                <c:pt idx="2520">
                  <c:v>16.747699999999998</c:v>
                </c:pt>
                <c:pt idx="2521">
                  <c:v>16.917000000000002</c:v>
                </c:pt>
                <c:pt idx="2522">
                  <c:v>17.1113</c:v>
                </c:pt>
                <c:pt idx="2523">
                  <c:v>17.175000000000001</c:v>
                </c:pt>
                <c:pt idx="2524">
                  <c:v>17.3492</c:v>
                </c:pt>
                <c:pt idx="2525">
                  <c:v>17.580500000000001</c:v>
                </c:pt>
                <c:pt idx="2526">
                  <c:v>17.554300000000001</c:v>
                </c:pt>
                <c:pt idx="2527">
                  <c:v>17.576699999999999</c:v>
                </c:pt>
                <c:pt idx="2528">
                  <c:v>17.3813</c:v>
                </c:pt>
                <c:pt idx="2529">
                  <c:v>17.255299999999998</c:v>
                </c:pt>
                <c:pt idx="2530">
                  <c:v>17.1235</c:v>
                </c:pt>
                <c:pt idx="2531">
                  <c:v>17.104199999999999</c:v>
                </c:pt>
                <c:pt idx="2532">
                  <c:v>17.0807</c:v>
                </c:pt>
                <c:pt idx="2533">
                  <c:v>17.130700000000001</c:v>
                </c:pt>
                <c:pt idx="2534">
                  <c:v>17.080500000000001</c:v>
                </c:pt>
                <c:pt idx="2535">
                  <c:v>17.024000000000001</c:v>
                </c:pt>
                <c:pt idx="2536">
                  <c:v>17.1675</c:v>
                </c:pt>
                <c:pt idx="2537">
                  <c:v>17.1568</c:v>
                </c:pt>
                <c:pt idx="2538">
                  <c:v>17.3733</c:v>
                </c:pt>
                <c:pt idx="2539">
                  <c:v>17.4758</c:v>
                </c:pt>
                <c:pt idx="2540">
                  <c:v>17.7287</c:v>
                </c:pt>
                <c:pt idx="2541">
                  <c:v>17.619499999999999</c:v>
                </c:pt>
                <c:pt idx="2542">
                  <c:v>17.412700000000001</c:v>
                </c:pt>
                <c:pt idx="2543">
                  <c:v>17.591999999999999</c:v>
                </c:pt>
                <c:pt idx="2544">
                  <c:v>17.9025</c:v>
                </c:pt>
                <c:pt idx="2545">
                  <c:v>18.016999999999999</c:v>
                </c:pt>
                <c:pt idx="2546">
                  <c:v>18.2407</c:v>
                </c:pt>
                <c:pt idx="2547">
                  <c:v>18.183700000000002</c:v>
                </c:pt>
                <c:pt idx="2548">
                  <c:v>18.348199999999999</c:v>
                </c:pt>
                <c:pt idx="2549">
                  <c:v>17.991700000000002</c:v>
                </c:pt>
                <c:pt idx="2550">
                  <c:v>17.841999999999999</c:v>
                </c:pt>
                <c:pt idx="2551">
                  <c:v>17.9132</c:v>
                </c:pt>
                <c:pt idx="2552">
                  <c:v>18.036200000000001</c:v>
                </c:pt>
                <c:pt idx="2553">
                  <c:v>17.956800000000001</c:v>
                </c:pt>
                <c:pt idx="2554">
                  <c:v>17.909700000000001</c:v>
                </c:pt>
                <c:pt idx="2555">
                  <c:v>18.244</c:v>
                </c:pt>
                <c:pt idx="2556">
                  <c:v>18.287299999999998</c:v>
                </c:pt>
                <c:pt idx="2557">
                  <c:v>18.234300000000001</c:v>
                </c:pt>
                <c:pt idx="2558">
                  <c:v>18.1218</c:v>
                </c:pt>
                <c:pt idx="2559">
                  <c:v>18.284199999999998</c:v>
                </c:pt>
                <c:pt idx="2560">
                  <c:v>18.312200000000001</c:v>
                </c:pt>
                <c:pt idx="2561">
                  <c:v>18.2178</c:v>
                </c:pt>
                <c:pt idx="2562">
                  <c:v>18.075199999999999</c:v>
                </c:pt>
                <c:pt idx="2563">
                  <c:v>18.064</c:v>
                </c:pt>
                <c:pt idx="2564">
                  <c:v>18.036799999999999</c:v>
                </c:pt>
                <c:pt idx="2565">
                  <c:v>17.930499999999999</c:v>
                </c:pt>
                <c:pt idx="2566">
                  <c:v>#N/A</c:v>
                </c:pt>
                <c:pt idx="2567">
                  <c:v>17.4117</c:v>
                </c:pt>
                <c:pt idx="2568">
                  <c:v>17.530799999999999</c:v>
                </c:pt>
                <c:pt idx="2569">
                  <c:v>17.509699999999999</c:v>
                </c:pt>
                <c:pt idx="2570">
                  <c:v>17.5017</c:v>
                </c:pt>
                <c:pt idx="2571">
                  <c:v>17.488800000000001</c:v>
                </c:pt>
                <c:pt idx="2572">
                  <c:v>17.748000000000001</c:v>
                </c:pt>
                <c:pt idx="2573">
                  <c:v>17.613800000000001</c:v>
                </c:pt>
                <c:pt idx="2574">
                  <c:v>17.3917</c:v>
                </c:pt>
                <c:pt idx="2575">
                  <c:v>17.338699999999999</c:v>
                </c:pt>
                <c:pt idx="2576">
                  <c:v>17.270800000000001</c:v>
                </c:pt>
                <c:pt idx="2577">
                  <c:v>17.217500000000001</c:v>
                </c:pt>
                <c:pt idx="2578">
                  <c:v>#N/A</c:v>
                </c:pt>
                <c:pt idx="2579">
                  <c:v>17.2102</c:v>
                </c:pt>
                <c:pt idx="2580">
                  <c:v>17.2133</c:v>
                </c:pt>
                <c:pt idx="2581">
                  <c:v>17.178699999999999</c:v>
                </c:pt>
                <c:pt idx="2582">
                  <c:v>17.126799999999999</c:v>
                </c:pt>
                <c:pt idx="2583">
                  <c:v>17.1555</c:v>
                </c:pt>
                <c:pt idx="2584">
                  <c:v>17.1357</c:v>
                </c:pt>
                <c:pt idx="2585">
                  <c:v>17.187000000000001</c:v>
                </c:pt>
                <c:pt idx="2586">
                  <c:v>17.373000000000001</c:v>
                </c:pt>
                <c:pt idx="2587">
                  <c:v>17.214300000000001</c:v>
                </c:pt>
                <c:pt idx="2588">
                  <c:v>17.405999999999999</c:v>
                </c:pt>
                <c:pt idx="2589">
                  <c:v>17.421500000000002</c:v>
                </c:pt>
                <c:pt idx="2590">
                  <c:v>17.2685</c:v>
                </c:pt>
                <c:pt idx="2591">
                  <c:v>17.419699999999999</c:v>
                </c:pt>
                <c:pt idx="2592">
                  <c:v>17.3688</c:v>
                </c:pt>
                <c:pt idx="2593">
                  <c:v>17.446999999999999</c:v>
                </c:pt>
                <c:pt idx="2594">
                  <c:v>#N/A</c:v>
                </c:pt>
                <c:pt idx="2595">
                  <c:v>17.398</c:v>
                </c:pt>
                <c:pt idx="2596">
                  <c:v>17.298999999999999</c:v>
                </c:pt>
                <c:pt idx="2597">
                  <c:v>17.190799999999999</c:v>
                </c:pt>
                <c:pt idx="2598">
                  <c:v>17.227699999999999</c:v>
                </c:pt>
                <c:pt idx="2599">
                  <c:v>17.065200000000001</c:v>
                </c:pt>
                <c:pt idx="2600">
                  <c:v>17.067299999999999</c:v>
                </c:pt>
                <c:pt idx="2601">
                  <c:v>17.059000000000001</c:v>
                </c:pt>
                <c:pt idx="2602">
                  <c:v>16.973800000000001</c:v>
                </c:pt>
                <c:pt idx="2603">
                  <c:v>#N/A</c:v>
                </c:pt>
                <c:pt idx="2604">
                  <c:v>16.9727</c:v>
                </c:pt>
                <c:pt idx="2605">
                  <c:v>16.922000000000001</c:v>
                </c:pt>
                <c:pt idx="2606">
                  <c:v>16.8935</c:v>
                </c:pt>
                <c:pt idx="2607">
                  <c:v>16.919</c:v>
                </c:pt>
                <c:pt idx="2608">
                  <c:v>#N/A</c:v>
                </c:pt>
                <c:pt idx="2609">
                  <c:v>17.029699999999998</c:v>
                </c:pt>
                <c:pt idx="2610">
                  <c:v>17.049199999999999</c:v>
                </c:pt>
                <c:pt idx="2611">
                  <c:v>17.0458</c:v>
                </c:pt>
                <c:pt idx="2612">
                  <c:v>16.898700000000002</c:v>
                </c:pt>
                <c:pt idx="2613">
                  <c:v>16.813300000000002</c:v>
                </c:pt>
                <c:pt idx="2614">
                  <c:v>16.934699999999999</c:v>
                </c:pt>
                <c:pt idx="2615">
                  <c:v>16.991199999999999</c:v>
                </c:pt>
                <c:pt idx="2616">
                  <c:v>16.989799999999999</c:v>
                </c:pt>
                <c:pt idx="2617">
                  <c:v>16.858000000000001</c:v>
                </c:pt>
                <c:pt idx="2618">
                  <c:v>16.898299999999999</c:v>
                </c:pt>
                <c:pt idx="2619">
                  <c:v>17.159800000000001</c:v>
                </c:pt>
                <c:pt idx="2620">
                  <c:v>17.2957</c:v>
                </c:pt>
                <c:pt idx="2621">
                  <c:v>17.1995</c:v>
                </c:pt>
                <c:pt idx="2622">
                  <c:v>17.1325</c:v>
                </c:pt>
                <c:pt idx="2623">
                  <c:v>17.112500000000001</c:v>
                </c:pt>
                <c:pt idx="2624">
                  <c:v>17.352</c:v>
                </c:pt>
                <c:pt idx="2625">
                  <c:v>17.167300000000001</c:v>
                </c:pt>
                <c:pt idx="2626">
                  <c:v>17.237500000000001</c:v>
                </c:pt>
                <c:pt idx="2627">
                  <c:v>17.165700000000001</c:v>
                </c:pt>
                <c:pt idx="2628">
                  <c:v>17.2333</c:v>
                </c:pt>
                <c:pt idx="2629">
                  <c:v>17.193200000000001</c:v>
                </c:pt>
                <c:pt idx="2630">
                  <c:v>17.1633</c:v>
                </c:pt>
                <c:pt idx="2631">
                  <c:v>17.133500000000002</c:v>
                </c:pt>
                <c:pt idx="2632">
                  <c:v>17.1447</c:v>
                </c:pt>
                <c:pt idx="2633">
                  <c:v>#N/A</c:v>
                </c:pt>
                <c:pt idx="2634">
                  <c:v>17.035699999999999</c:v>
                </c:pt>
                <c:pt idx="2635">
                  <c:v>17.0398</c:v>
                </c:pt>
                <c:pt idx="2636">
                  <c:v>17.1023</c:v>
                </c:pt>
                <c:pt idx="2637">
                  <c:v>17.0855</c:v>
                </c:pt>
                <c:pt idx="2638">
                  <c:v>17.068000000000001</c:v>
                </c:pt>
                <c:pt idx="2639">
                  <c:v>17.1982</c:v>
                </c:pt>
                <c:pt idx="2640">
                  <c:v>17.110499999999998</c:v>
                </c:pt>
                <c:pt idx="2641">
                  <c:v>17.068000000000001</c:v>
                </c:pt>
                <c:pt idx="2642">
                  <c:v>17.060199999999998</c:v>
                </c:pt>
                <c:pt idx="2643">
                  <c:v>17.05</c:v>
                </c:pt>
                <c:pt idx="2644">
                  <c:v>17.0458</c:v>
                </c:pt>
                <c:pt idx="2645">
                  <c:v>17.060300000000002</c:v>
                </c:pt>
                <c:pt idx="2646">
                  <c:v>17.120999999999999</c:v>
                </c:pt>
                <c:pt idx="2647">
                  <c:v>17.126000000000001</c:v>
                </c:pt>
                <c:pt idx="2648">
                  <c:v>17.126000000000001</c:v>
                </c:pt>
                <c:pt idx="2649">
                  <c:v>17.060500000000001</c:v>
                </c:pt>
                <c:pt idx="2650">
                  <c:v>17.0962</c:v>
                </c:pt>
                <c:pt idx="2651">
                  <c:v>17.063300000000002</c:v>
                </c:pt>
                <c:pt idx="2652">
                  <c:v>17.021699999999999</c:v>
                </c:pt>
                <c:pt idx="2653">
                  <c:v>16.982800000000001</c:v>
                </c:pt>
                <c:pt idx="2654">
                  <c:v>16.925699999999999</c:v>
                </c:pt>
                <c:pt idx="2655">
                  <c:v>16.872800000000002</c:v>
                </c:pt>
                <c:pt idx="2656">
                  <c:v>16.876999999999999</c:v>
                </c:pt>
                <c:pt idx="2657">
                  <c:v>16.798500000000001</c:v>
                </c:pt>
                <c:pt idx="2658">
                  <c:v>16.808299999999999</c:v>
                </c:pt>
                <c:pt idx="2659">
                  <c:v>16.827200000000001</c:v>
                </c:pt>
                <c:pt idx="2660">
                  <c:v>16.712700000000002</c:v>
                </c:pt>
                <c:pt idx="2661">
                  <c:v>16.692</c:v>
                </c:pt>
                <c:pt idx="2662">
                  <c:v>16.71</c:v>
                </c:pt>
                <c:pt idx="2663">
                  <c:v>#N/A</c:v>
                </c:pt>
                <c:pt idx="2664">
                  <c:v>16.8523</c:v>
                </c:pt>
                <c:pt idx="2665">
                  <c:v>16.759</c:v>
                </c:pt>
                <c:pt idx="2666">
                  <c:v>16.762</c:v>
                </c:pt>
                <c:pt idx="2667">
                  <c:v>16.736699999999999</c:v>
                </c:pt>
                <c:pt idx="2668">
                  <c:v>16.703199999999999</c:v>
                </c:pt>
                <c:pt idx="2669">
                  <c:v>16.678000000000001</c:v>
                </c:pt>
                <c:pt idx="2670">
                  <c:v>16.532299999999999</c:v>
                </c:pt>
                <c:pt idx="2671">
                  <c:v>#N/A</c:v>
                </c:pt>
                <c:pt idx="2672">
                  <c:v>#N/A</c:v>
                </c:pt>
                <c:pt idx="2673">
                  <c:v>16.657800000000002</c:v>
                </c:pt>
                <c:pt idx="2674">
                  <c:v>16.567299999999999</c:v>
                </c:pt>
                <c:pt idx="2675">
                  <c:v>16.541499999999999</c:v>
                </c:pt>
                <c:pt idx="2676">
                  <c:v>16.517299999999999</c:v>
                </c:pt>
                <c:pt idx="2677">
                  <c:v>16.4758</c:v>
                </c:pt>
                <c:pt idx="2678">
                  <c:v>16.335699999999999</c:v>
                </c:pt>
                <c:pt idx="2679">
                  <c:v>16.3932</c:v>
                </c:pt>
                <c:pt idx="2680">
                  <c:v>16.488299999999999</c:v>
                </c:pt>
                <c:pt idx="2681">
                  <c:v>16.458300000000001</c:v>
                </c:pt>
                <c:pt idx="2682">
                  <c:v>16.6693</c:v>
                </c:pt>
                <c:pt idx="2683">
                  <c:v>16.6815</c:v>
                </c:pt>
                <c:pt idx="2684">
                  <c:v>17.025200000000002</c:v>
                </c:pt>
                <c:pt idx="2685">
                  <c:v>16.994800000000001</c:v>
                </c:pt>
                <c:pt idx="2686">
                  <c:v>17.1145</c:v>
                </c:pt>
                <c:pt idx="2687">
                  <c:v>17.212</c:v>
                </c:pt>
                <c:pt idx="2688">
                  <c:v>17.124300000000002</c:v>
                </c:pt>
                <c:pt idx="2689">
                  <c:v>16.999500000000001</c:v>
                </c:pt>
                <c:pt idx="2690">
                  <c:v>17.1098</c:v>
                </c:pt>
                <c:pt idx="2691">
                  <c:v>17.188300000000002</c:v>
                </c:pt>
                <c:pt idx="2692">
                  <c:v>17.155200000000001</c:v>
                </c:pt>
                <c:pt idx="2693">
                  <c:v>17.0243</c:v>
                </c:pt>
                <c:pt idx="2694">
                  <c:v>17.095800000000001</c:v>
                </c:pt>
                <c:pt idx="2695">
                  <c:v>#N/A</c:v>
                </c:pt>
                <c:pt idx="2696">
                  <c:v>16.939299999999999</c:v>
                </c:pt>
                <c:pt idx="2697">
                  <c:v>17.004200000000001</c:v>
                </c:pt>
                <c:pt idx="2698">
                  <c:v>16.8947</c:v>
                </c:pt>
                <c:pt idx="2699">
                  <c:v>16.908300000000001</c:v>
                </c:pt>
                <c:pt idx="2700">
                  <c:v>16.9087</c:v>
                </c:pt>
                <c:pt idx="2701">
                  <c:v>16.866</c:v>
                </c:pt>
                <c:pt idx="2702">
                  <c:v>16.768999999999998</c:v>
                </c:pt>
                <c:pt idx="2703">
                  <c:v>16.807200000000002</c:v>
                </c:pt>
                <c:pt idx="2704">
                  <c:v>16.846</c:v>
                </c:pt>
                <c:pt idx="2705">
                  <c:v>16.6782</c:v>
                </c:pt>
                <c:pt idx="2706">
                  <c:v>16.689299999999999</c:v>
                </c:pt>
                <c:pt idx="2707">
                  <c:v>16.621700000000001</c:v>
                </c:pt>
                <c:pt idx="2708">
                  <c:v>16.566800000000001</c:v>
                </c:pt>
                <c:pt idx="2709">
                  <c:v>16.613800000000001</c:v>
                </c:pt>
                <c:pt idx="2710">
                  <c:v>16.640499999999999</c:v>
                </c:pt>
                <c:pt idx="2711">
                  <c:v>16.694500000000001</c:v>
                </c:pt>
                <c:pt idx="2712">
                  <c:v>16.702300000000001</c:v>
                </c:pt>
                <c:pt idx="2713">
                  <c:v>16.6568</c:v>
                </c:pt>
                <c:pt idx="2714">
                  <c:v>16.745699999999999</c:v>
                </c:pt>
                <c:pt idx="2715">
                  <c:v>16.95</c:v>
                </c:pt>
                <c:pt idx="2716">
                  <c:v>16.9377</c:v>
                </c:pt>
                <c:pt idx="2717">
                  <c:v>17.017700000000001</c:v>
                </c:pt>
                <c:pt idx="2718">
                  <c:v>17.633800000000001</c:v>
                </c:pt>
                <c:pt idx="2719">
                  <c:v>17.860700000000001</c:v>
                </c:pt>
                <c:pt idx="2720">
                  <c:v>17.559200000000001</c:v>
                </c:pt>
                <c:pt idx="2721">
                  <c:v>17.5335</c:v>
                </c:pt>
                <c:pt idx="2722">
                  <c:v>18.2622</c:v>
                </c:pt>
                <c:pt idx="2723">
                  <c:v>18.384799999999998</c:v>
                </c:pt>
                <c:pt idx="2724">
                  <c:v>18.445699999999999</c:v>
                </c:pt>
                <c:pt idx="2725">
                  <c:v>18.783200000000001</c:v>
                </c:pt>
                <c:pt idx="2726">
                  <c:v>18.538499999999999</c:v>
                </c:pt>
                <c:pt idx="2727">
                  <c:v>18.4512</c:v>
                </c:pt>
                <c:pt idx="2728">
                  <c:v>18.524799999999999</c:v>
                </c:pt>
                <c:pt idx="2729">
                  <c:v>18.412800000000001</c:v>
                </c:pt>
                <c:pt idx="2730">
                  <c:v>18.422999999999998</c:v>
                </c:pt>
                <c:pt idx="2731">
                  <c:v>18.402699999999999</c:v>
                </c:pt>
                <c:pt idx="2732">
                  <c:v>18.184799999999999</c:v>
                </c:pt>
                <c:pt idx="2733">
                  <c:v>17.962700000000002</c:v>
                </c:pt>
                <c:pt idx="2734">
                  <c:v>18.1372</c:v>
                </c:pt>
                <c:pt idx="2735">
                  <c:v>18.221499999999999</c:v>
                </c:pt>
                <c:pt idx="2736">
                  <c:v>18.377300000000002</c:v>
                </c:pt>
                <c:pt idx="2737">
                  <c:v>18.247800000000002</c:v>
                </c:pt>
                <c:pt idx="2738">
                  <c:v>18.389700000000001</c:v>
                </c:pt>
                <c:pt idx="2739" formatCode="0.00">
                  <c:v>18.2485</c:v>
                </c:pt>
                <c:pt idx="2740" formatCode="0.00">
                  <c:v>18.1355</c:v>
                </c:pt>
                <c:pt idx="2741" formatCode="0.00">
                  <c:v>18.095800000000001</c:v>
                </c:pt>
                <c:pt idx="2742" formatCode="0.00">
                  <c:v>18.0977</c:v>
                </c:pt>
                <c:pt idx="2743" formatCode="0.00">
                  <c:v>18.009499999999999</c:v>
                </c:pt>
                <c:pt idx="2744" formatCode="0.00">
                  <c:v>17.942799999999998</c:v>
                </c:pt>
                <c:pt idx="2745" formatCode="0.00">
                  <c:v>17.828800000000001</c:v>
                </c:pt>
                <c:pt idx="2746" formatCode="0.00">
                  <c:v>17.819199999999999</c:v>
                </c:pt>
                <c:pt idx="2747" formatCode="0.00">
                  <c:v>17.650200000000002</c:v>
                </c:pt>
                <c:pt idx="2748" formatCode="0.00">
                  <c:v>17.7837</c:v>
                </c:pt>
                <c:pt idx="2749" formatCode="0.00">
                  <c:v>17.679500000000001</c:v>
                </c:pt>
                <c:pt idx="2750" formatCode="0.00">
                  <c:v>17.7438</c:v>
                </c:pt>
                <c:pt idx="2751" formatCode="0.00">
                  <c:v>17.890699999999999</c:v>
                </c:pt>
                <c:pt idx="2752" formatCode="0.00">
                  <c:v>17.997</c:v>
                </c:pt>
                <c:pt idx="2753" formatCode="0.00">
                  <c:v>17.910699999999999</c:v>
                </c:pt>
                <c:pt idx="2754" formatCode="0.00">
                  <c:v>18.098700000000001</c:v>
                </c:pt>
                <c:pt idx="2755" formatCode="0.00">
                  <c:v>18.345800000000001</c:v>
                </c:pt>
                <c:pt idx="2756" formatCode="0.00">
                  <c:v>18.385000000000002</c:v>
                </c:pt>
                <c:pt idx="2757" formatCode="0.00">
                  <c:v>18.447500000000002</c:v>
                </c:pt>
                <c:pt idx="2758" formatCode="0.00">
                  <c:v>18.681799999999999</c:v>
                </c:pt>
                <c:pt idx="2759" formatCode="0.00">
                  <c:v>18.79</c:v>
                </c:pt>
                <c:pt idx="2760" formatCode="0.00">
                  <c:v>18.597000000000001</c:v>
                </c:pt>
                <c:pt idx="2761" formatCode="0.00">
                  <c:v>18.706</c:v>
                </c:pt>
                <c:pt idx="2762" formatCode="0.00">
                  <c:v>19.0442</c:v>
                </c:pt>
                <c:pt idx="2763" formatCode="0.00">
                  <c:v>19.390499999999999</c:v>
                </c:pt>
                <c:pt idx="2764" formatCode="0.00">
                  <c:v>19.329999999999998</c:v>
                </c:pt>
                <c:pt idx="2765" formatCode="0.00">
                  <c:v>19.189</c:v>
                </c:pt>
                <c:pt idx="2766" formatCode="0.00">
                  <c:v>19.09</c:v>
                </c:pt>
                <c:pt idx="2767" formatCode="0.00">
                  <c:v>18.8368</c:v>
                </c:pt>
                <c:pt idx="2768" formatCode="0.00">
                  <c:v>19.032</c:v>
                </c:pt>
                <c:pt idx="2769" formatCode="0.00">
                  <c:v>19.038699999999999</c:v>
                </c:pt>
                <c:pt idx="2770" formatCode="0.00">
                  <c:v>18.847799999999999</c:v>
                </c:pt>
                <c:pt idx="2771" formatCode="0.00">
                  <c:v>18.651299999999999</c:v>
                </c:pt>
                <c:pt idx="2772" formatCode="0.00">
                  <c:v>18.622800000000002</c:v>
                </c:pt>
                <c:pt idx="2773" formatCode="0.00">
                  <c:v>18.735700000000001</c:v>
                </c:pt>
                <c:pt idx="2774" formatCode="0.00">
                  <c:v>18.944800000000001</c:v>
                </c:pt>
                <c:pt idx="2775" formatCode="0.00">
                  <c:v>19.253499999999999</c:v>
                </c:pt>
                <c:pt idx="2776" formatCode="0.00">
                  <c:v>19.423500000000001</c:v>
                </c:pt>
                <c:pt idx="2777" formatCode="0.00">
                  <c:v>19.070799999999998</c:v>
                </c:pt>
                <c:pt idx="2778" formatCode="0.00">
                  <c:v>19.382000000000001</c:v>
                </c:pt>
                <c:pt idx="2779" formatCode="0.00">
                  <c:v>19.6692</c:v>
                </c:pt>
                <c:pt idx="2780" formatCode="0.00">
                  <c:v>19.6037</c:v>
                </c:pt>
                <c:pt idx="2781" formatCode="0.00">
                  <c:v>19.816800000000001</c:v>
                </c:pt>
                <c:pt idx="2782" formatCode="0.00">
                  <c:v>19.653500000000001</c:v>
                </c:pt>
                <c:pt idx="2783" formatCode="0.00">
                  <c:v>19.797999999999998</c:v>
                </c:pt>
                <c:pt idx="2784" formatCode="0.00">
                  <c:v>19.833500000000001</c:v>
                </c:pt>
                <c:pt idx="2785" formatCode="0.00">
                  <c:v>19.846</c:v>
                </c:pt>
                <c:pt idx="2786" formatCode="0.00">
                  <c:v>20.002800000000001</c:v>
                </c:pt>
                <c:pt idx="2787" formatCode="0.00">
                  <c:v>20.017199999999999</c:v>
                </c:pt>
                <c:pt idx="2788" formatCode="0.00">
                  <c:v>19.879799999999999</c:v>
                </c:pt>
                <c:pt idx="2789" formatCode="0.00">
                  <c:v>20.058299999999999</c:v>
                </c:pt>
                <c:pt idx="2790" formatCode="0.00">
                  <c:v>19.838999999999999</c:v>
                </c:pt>
                <c:pt idx="2791" formatCode="0.00">
                  <c:v>19.588699999999999</c:v>
                </c:pt>
                <c:pt idx="2792" formatCode="0.00">
                  <c:v>19.2483</c:v>
                </c:pt>
                <c:pt idx="2793" formatCode="0.00">
                  <c:v>#N/A</c:v>
                </c:pt>
                <c:pt idx="2794" formatCode="0.00">
                  <c:v>19.266999999999999</c:v>
                </c:pt>
                <c:pt idx="2795" formatCode="0.00">
                  <c:v>19.3033</c:v>
                </c:pt>
                <c:pt idx="2796" formatCode="0.00">
                  <c:v>19.2773</c:v>
                </c:pt>
                <c:pt idx="2797" formatCode="0.00">
                  <c:v>19.372499999999999</c:v>
                </c:pt>
                <c:pt idx="2798" formatCode="0.00">
                  <c:v>19.414999999999999</c:v>
                </c:pt>
                <c:pt idx="2799" formatCode="0.00">
                  <c:v>19.356200000000001</c:v>
                </c:pt>
                <c:pt idx="2800" formatCode="0.00">
                  <c:v>19.587</c:v>
                </c:pt>
                <c:pt idx="2801" formatCode="0.00">
                  <c:v>19.629000000000001</c:v>
                </c:pt>
                <c:pt idx="2802" formatCode="0.00">
                  <c:v>19.669699999999999</c:v>
                </c:pt>
                <c:pt idx="2803" formatCode="0.00">
                  <c:v>19.643999999999998</c:v>
                </c:pt>
                <c:pt idx="2804" formatCode="0.00">
                  <c:v>#N/A</c:v>
                </c:pt>
                <c:pt idx="2805" formatCode="0.00">
                  <c:v>19.388500000000001</c:v>
                </c:pt>
                <c:pt idx="2806" formatCode="0.00">
                  <c:v>19.4678</c:v>
                </c:pt>
                <c:pt idx="2807" formatCode="0.00">
                  <c:v>19.212700000000002</c:v>
                </c:pt>
                <c:pt idx="2808" formatCode="0.00">
                  <c:v>19.338799999999999</c:v>
                </c:pt>
                <c:pt idx="2809" formatCode="0.00">
                  <c:v>19.353200000000001</c:v>
                </c:pt>
                <c:pt idx="2810" formatCode="0.00">
                  <c:v>19.4175</c:v>
                </c:pt>
                <c:pt idx="2811" formatCode="0.00">
                  <c:v>19.511299999999999</c:v>
                </c:pt>
                <c:pt idx="2812" formatCode="0.00">
                  <c:v>19.398299999999999</c:v>
                </c:pt>
                <c:pt idx="2813" formatCode="0.00">
                  <c:v>19.341999999999999</c:v>
                </c:pt>
                <c:pt idx="2814" formatCode="0.00">
                  <c:v>19.62</c:v>
                </c:pt>
                <c:pt idx="2815" formatCode="0.00">
                  <c:v>19.892499999999998</c:v>
                </c:pt>
                <c:pt idx="2816" formatCode="0.00">
                  <c:v>19.9313</c:v>
                </c:pt>
                <c:pt idx="2817" formatCode="0.00">
                  <c:v>19.8325</c:v>
                </c:pt>
                <c:pt idx="2818" formatCode="0.00">
                  <c:v>20.0075</c:v>
                </c:pt>
                <c:pt idx="2819" formatCode="0.00">
                  <c:v>19.898499999999999</c:v>
                </c:pt>
                <c:pt idx="2820" formatCode="0.00">
                  <c:v>19.933800000000002</c:v>
                </c:pt>
                <c:pt idx="2821" formatCode="0.00">
                  <c:v>19.8385</c:v>
                </c:pt>
                <c:pt idx="2822" formatCode="0.00">
                  <c:v>19.930299999999999</c:v>
                </c:pt>
                <c:pt idx="2823" formatCode="0.00">
                  <c:v>20.000699999999998</c:v>
                </c:pt>
                <c:pt idx="2824" formatCode="0.00">
                  <c:v>20.020800000000001</c:v>
                </c:pt>
                <c:pt idx="2825" formatCode="0.00">
                  <c:v>20.1617</c:v>
                </c:pt>
                <c:pt idx="2826" formatCode="0.00">
                  <c:v>20.037800000000001</c:v>
                </c:pt>
                <c:pt idx="2827" formatCode="0.00">
                  <c:v>20.090800000000002</c:v>
                </c:pt>
                <c:pt idx="2828" formatCode="0.00">
                  <c:v>20.0367</c:v>
                </c:pt>
                <c:pt idx="2829" formatCode="0.00">
                  <c:v>20.269500000000001</c:v>
                </c:pt>
                <c:pt idx="2830" formatCode="0.00">
                  <c:v>20.3093</c:v>
                </c:pt>
                <c:pt idx="2831" formatCode="0.00">
                  <c:v>19.8277</c:v>
                </c:pt>
                <c:pt idx="2832" formatCode="0.00">
                  <c:v>20.133199999999999</c:v>
                </c:pt>
                <c:pt idx="2833" formatCode="0.00">
                  <c:v>20.450199999999999</c:v>
                </c:pt>
                <c:pt idx="2834" formatCode="0.00">
                  <c:v>20.569299999999998</c:v>
                </c:pt>
                <c:pt idx="2835" formatCode="0.00">
                  <c:v>20.602499999999999</c:v>
                </c:pt>
                <c:pt idx="2836" formatCode="0.00">
                  <c:v>20.494</c:v>
                </c:pt>
                <c:pt idx="2837" formatCode="0.00">
                  <c:v>20.3887</c:v>
                </c:pt>
                <c:pt idx="2838" formatCode="0.00">
                  <c:v>#N/A</c:v>
                </c:pt>
                <c:pt idx="2839" formatCode="0.00">
                  <c:v>20.184799999999999</c:v>
                </c:pt>
                <c:pt idx="2840" formatCode="0.00">
                  <c:v>20.290299999999998</c:v>
                </c:pt>
                <c:pt idx="2841" formatCode="0.00">
                  <c:v>20.377500000000001</c:v>
                </c:pt>
                <c:pt idx="2842" formatCode="0.00">
                  <c:v>20.487200000000001</c:v>
                </c:pt>
                <c:pt idx="2843" formatCode="0.00">
                  <c:v>20.299299999999999</c:v>
                </c:pt>
                <c:pt idx="2844" formatCode="0.00">
                  <c:v>20.718499999999999</c:v>
                </c:pt>
                <c:pt idx="2845" formatCode="0.00">
                  <c:v>20.6418</c:v>
                </c:pt>
                <c:pt idx="2846" formatCode="0.00">
                  <c:v>20.417300000000001</c:v>
                </c:pt>
                <c:pt idx="2847" formatCode="0.00">
                  <c:v>20.321200000000001</c:v>
                </c:pt>
                <c:pt idx="2848" formatCode="0.00">
                  <c:v>20.435700000000001</c:v>
                </c:pt>
                <c:pt idx="2849" formatCode="0.00">
                  <c:v>20.3233</c:v>
                </c:pt>
                <c:pt idx="2850" formatCode="0.00">
                  <c:v>20.283000000000001</c:v>
                </c:pt>
                <c:pt idx="2851" formatCode="0.00">
                  <c:v>20.196300000000001</c:v>
                </c:pt>
                <c:pt idx="2852" formatCode="0.00">
                  <c:v>20.227499999999999</c:v>
                </c:pt>
                <c:pt idx="2853" formatCode="0.00">
                  <c:v>20.154699999999998</c:v>
                </c:pt>
                <c:pt idx="2854" formatCode="0.00">
                  <c:v>20.2485</c:v>
                </c:pt>
                <c:pt idx="2855" formatCode="0.00">
                  <c:v>20.1647</c:v>
                </c:pt>
                <c:pt idx="2856" formatCode="0.00">
                  <c:v>#N/A</c:v>
                </c:pt>
                <c:pt idx="2857" formatCode="0.00">
                  <c:v>20.141999999999999</c:v>
                </c:pt>
                <c:pt idx="2858" formatCode="0.00">
                  <c:v>20.1448</c:v>
                </c:pt>
                <c:pt idx="2859" formatCode="0.00">
                  <c:v>20.2363</c:v>
                </c:pt>
                <c:pt idx="2860" formatCode="0.00">
                  <c:v>20.139500000000002</c:v>
                </c:pt>
                <c:pt idx="2861" formatCode="0.00">
                  <c:v>20.440200000000001</c:v>
                </c:pt>
                <c:pt idx="2862" formatCode="0.00">
                  <c:v>20.1035</c:v>
                </c:pt>
                <c:pt idx="2863" formatCode="0.00">
                  <c:v>20.194800000000001</c:v>
                </c:pt>
                <c:pt idx="2864" formatCode="0.00">
                  <c:v>20.155799999999999</c:v>
                </c:pt>
                <c:pt idx="2865" formatCode="0.00">
                  <c:v>#N/A</c:v>
                </c:pt>
                <c:pt idx="2866" formatCode="0.00">
                  <c:v>20.165700000000001</c:v>
                </c:pt>
                <c:pt idx="2867" formatCode="0.00">
                  <c:v>20.2683</c:v>
                </c:pt>
                <c:pt idx="2868" formatCode="0.00">
                  <c:v>20.510300000000001</c:v>
                </c:pt>
                <c:pt idx="2869" formatCode="0.00">
                  <c:v>20.786200000000001</c:v>
                </c:pt>
                <c:pt idx="2870" formatCode="0.00">
                  <c:v>#N/A</c:v>
                </c:pt>
                <c:pt idx="2871" formatCode="0.00">
                  <c:v>20.691700000000001</c:v>
                </c:pt>
                <c:pt idx="2872" formatCode="0.00">
                  <c:v>20.6708</c:v>
                </c:pt>
                <c:pt idx="2873" formatCode="0.00">
                  <c:v>20.319500000000001</c:v>
                </c:pt>
                <c:pt idx="2874" formatCode="0.00">
                  <c:v>20.344000000000001</c:v>
                </c:pt>
                <c:pt idx="2875" formatCode="0.00">
                  <c:v>20.382300000000001</c:v>
                </c:pt>
                <c:pt idx="2876" formatCode="0.00">
                  <c:v>20.4742</c:v>
                </c:pt>
                <c:pt idx="2877" formatCode="0.00">
                  <c:v>20.704499999999999</c:v>
                </c:pt>
                <c:pt idx="2878" formatCode="0.00">
                  <c:v>20.801200000000001</c:v>
                </c:pt>
                <c:pt idx="2879" formatCode="0.00">
                  <c:v>20.481999999999999</c:v>
                </c:pt>
                <c:pt idx="2880" formatCode="0.00">
                  <c:v>20.487500000000001</c:v>
                </c:pt>
                <c:pt idx="2881" formatCode="0.00">
                  <c:v>20.773199999999999</c:v>
                </c:pt>
                <c:pt idx="2882" formatCode="0.00">
                  <c:v>20.718</c:v>
                </c:pt>
                <c:pt idx="2883" formatCode="0.00">
                  <c:v>20.542999999999999</c:v>
                </c:pt>
                <c:pt idx="2884" formatCode="0.00">
                  <c:v>20.6358</c:v>
                </c:pt>
                <c:pt idx="2885" formatCode="0.00">
                  <c:v>20.5397</c:v>
                </c:pt>
                <c:pt idx="2886" formatCode="0.00">
                  <c:v>20.394300000000001</c:v>
                </c:pt>
                <c:pt idx="2887" formatCode="0.00">
                  <c:v>20.2255</c:v>
                </c:pt>
                <c:pt idx="2888" formatCode="0.00">
                  <c:v>20.700199999999999</c:v>
                </c:pt>
                <c:pt idx="2889" formatCode="0.00">
                  <c:v>20.566800000000001</c:v>
                </c:pt>
                <c:pt idx="2890" formatCode="0.00">
                  <c:v>20.567699999999999</c:v>
                </c:pt>
                <c:pt idx="2891" formatCode="0.00">
                  <c:v>20.4497</c:v>
                </c:pt>
                <c:pt idx="2892" formatCode="0.00">
                  <c:v>20.6068</c:v>
                </c:pt>
                <c:pt idx="2893" formatCode="0.00">
                  <c:v>#N/A</c:v>
                </c:pt>
                <c:pt idx="2894" formatCode="0.00">
                  <c:v>20.4268</c:v>
                </c:pt>
                <c:pt idx="2895" formatCode="0.00">
                  <c:v>20.636299999999999</c:v>
                </c:pt>
                <c:pt idx="2896" formatCode="0.00">
                  <c:v>20.512499999999999</c:v>
                </c:pt>
                <c:pt idx="2897" formatCode="0.00">
                  <c:v>20.551200000000001</c:v>
                </c:pt>
                <c:pt idx="2898" formatCode="0.00">
                  <c:v>20.6693</c:v>
                </c:pt>
                <c:pt idx="2899" formatCode="0.00">
                  <c:v>20.568000000000001</c:v>
                </c:pt>
                <c:pt idx="2900" formatCode="0.00">
                  <c:v>20.491700000000002</c:v>
                </c:pt>
                <c:pt idx="2901" formatCode="0.00">
                  <c:v>20.497800000000002</c:v>
                </c:pt>
                <c:pt idx="2902" formatCode="0.00">
                  <c:v>20.308199999999999</c:v>
                </c:pt>
                <c:pt idx="2903" formatCode="0.00">
                  <c:v>20.283000000000001</c:v>
                </c:pt>
                <c:pt idx="2904" formatCode="0.00">
                  <c:v>20.261700000000001</c:v>
                </c:pt>
                <c:pt idx="2905" formatCode="0.00">
                  <c:v>20.4208</c:v>
                </c:pt>
                <c:pt idx="2906" formatCode="0.00">
                  <c:v>20.3733</c:v>
                </c:pt>
                <c:pt idx="2907" formatCode="0.00">
                  <c:v>20.344799999999999</c:v>
                </c:pt>
                <c:pt idx="2908" formatCode="0.00">
                  <c:v>20.463999999999999</c:v>
                </c:pt>
                <c:pt idx="2909" formatCode="0.00">
                  <c:v>20.468299999999999</c:v>
                </c:pt>
                <c:pt idx="2910" formatCode="0.00">
                  <c:v>20.427700000000002</c:v>
                </c:pt>
                <c:pt idx="2911" formatCode="0.00">
                  <c:v>20.472200000000001</c:v>
                </c:pt>
                <c:pt idx="2912" formatCode="0.00">
                  <c:v>20.507999999999999</c:v>
                </c:pt>
                <c:pt idx="2913" formatCode="0.00">
                  <c:v>20.433299999999999</c:v>
                </c:pt>
                <c:pt idx="2914" formatCode="0.00">
                  <c:v>20.851800000000001</c:v>
                </c:pt>
                <c:pt idx="2915" formatCode="0.00">
                  <c:v>20.389299999999999</c:v>
                </c:pt>
                <c:pt idx="2916" formatCode="0.00">
                  <c:v>20.277699999999999</c:v>
                </c:pt>
                <c:pt idx="2917" formatCode="0.00">
                  <c:v>20.283000000000001</c:v>
                </c:pt>
                <c:pt idx="2918" formatCode="0.00">
                  <c:v>20.292200000000001</c:v>
                </c:pt>
                <c:pt idx="2919" formatCode="0.00">
                  <c:v>20.338799999999999</c:v>
                </c:pt>
                <c:pt idx="2920" formatCode="0.00">
                  <c:v>20.1828</c:v>
                </c:pt>
                <c:pt idx="2921" formatCode="0.00">
                  <c:v>20.084800000000001</c:v>
                </c:pt>
                <c:pt idx="2922" formatCode="0.00">
                  <c:v>19.869299999999999</c:v>
                </c:pt>
                <c:pt idx="2923" formatCode="0.00">
                  <c:v>#N/A</c:v>
                </c:pt>
                <c:pt idx="2924" formatCode="0.00">
                  <c:v>19.984500000000001</c:v>
                </c:pt>
              </c:numCache>
            </c:numRef>
          </c:val>
          <c:smooth val="0"/>
          <c:extLst>
            <c:ext xmlns:c16="http://schemas.microsoft.com/office/drawing/2014/chart" uri="{C3380CC4-5D6E-409C-BE32-E72D297353CC}">
              <c16:uniqueId val="{00000001-D958-4847-A6E1-3E497337DAC6}"/>
            </c:ext>
          </c:extLst>
        </c:ser>
        <c:dLbls>
          <c:showLegendKey val="0"/>
          <c:showVal val="0"/>
          <c:showCatName val="0"/>
          <c:showSerName val="0"/>
          <c:showPercent val="0"/>
          <c:showBubbleSize val="0"/>
        </c:dLbls>
        <c:marker val="1"/>
        <c:smooth val="0"/>
        <c:axId val="14925584"/>
        <c:axId val="6626960"/>
      </c:lineChart>
      <c:lineChart>
        <c:grouping val="standard"/>
        <c:varyColors val="0"/>
        <c:ser>
          <c:idx val="2"/>
          <c:order val="2"/>
          <c:tx>
            <c:strRef>
              <c:f>'MXN vs Stock Index (2)'!$K$6</c:f>
              <c:strCache>
                <c:ptCount val="1"/>
                <c:pt idx="0">
                  <c:v>S&amp;P/BMV Total Mexico Stock Index (RHS)</c:v>
                </c:pt>
              </c:strCache>
            </c:strRef>
          </c:tx>
          <c:spPr>
            <a:ln w="19050" cap="rnd">
              <a:solidFill>
                <a:srgbClr val="E36331"/>
              </a:solidFill>
              <a:round/>
            </a:ln>
            <a:effectLst/>
          </c:spPr>
          <c:marker>
            <c:symbol val="none"/>
          </c:marker>
          <c:cat>
            <c:numRef>
              <c:f>'MXN vs Stock Index (2)'!$I$7:$I$2995</c:f>
              <c:numCache>
                <c:formatCode>dd\ mmm\-yy</c:formatCode>
                <c:ptCount val="2989"/>
                <c:pt idx="0">
                  <c:v>41640</c:v>
                </c:pt>
                <c:pt idx="1">
                  <c:v>41641</c:v>
                </c:pt>
                <c:pt idx="2">
                  <c:v>41642</c:v>
                </c:pt>
                <c:pt idx="3">
                  <c:v>41645</c:v>
                </c:pt>
                <c:pt idx="4">
                  <c:v>41646</c:v>
                </c:pt>
                <c:pt idx="5">
                  <c:v>41647</c:v>
                </c:pt>
                <c:pt idx="6">
                  <c:v>41648</c:v>
                </c:pt>
                <c:pt idx="7">
                  <c:v>41649</c:v>
                </c:pt>
                <c:pt idx="8">
                  <c:v>41652</c:v>
                </c:pt>
                <c:pt idx="9">
                  <c:v>41653</c:v>
                </c:pt>
                <c:pt idx="10">
                  <c:v>41654</c:v>
                </c:pt>
                <c:pt idx="11">
                  <c:v>41655</c:v>
                </c:pt>
                <c:pt idx="12">
                  <c:v>41656</c:v>
                </c:pt>
                <c:pt idx="13">
                  <c:v>41659</c:v>
                </c:pt>
                <c:pt idx="14">
                  <c:v>41660</c:v>
                </c:pt>
                <c:pt idx="15">
                  <c:v>41661</c:v>
                </c:pt>
                <c:pt idx="16">
                  <c:v>41662</c:v>
                </c:pt>
                <c:pt idx="17">
                  <c:v>41663</c:v>
                </c:pt>
                <c:pt idx="18">
                  <c:v>41666</c:v>
                </c:pt>
                <c:pt idx="19">
                  <c:v>41667</c:v>
                </c:pt>
                <c:pt idx="20">
                  <c:v>41668</c:v>
                </c:pt>
                <c:pt idx="21">
                  <c:v>41669</c:v>
                </c:pt>
                <c:pt idx="22">
                  <c:v>41670</c:v>
                </c:pt>
                <c:pt idx="23">
                  <c:v>41673</c:v>
                </c:pt>
                <c:pt idx="24">
                  <c:v>41674</c:v>
                </c:pt>
                <c:pt idx="25">
                  <c:v>41675</c:v>
                </c:pt>
                <c:pt idx="26">
                  <c:v>41676</c:v>
                </c:pt>
                <c:pt idx="27">
                  <c:v>41677</c:v>
                </c:pt>
                <c:pt idx="28">
                  <c:v>41680</c:v>
                </c:pt>
                <c:pt idx="29">
                  <c:v>41681</c:v>
                </c:pt>
                <c:pt idx="30">
                  <c:v>41682</c:v>
                </c:pt>
                <c:pt idx="31">
                  <c:v>41683</c:v>
                </c:pt>
                <c:pt idx="32">
                  <c:v>41684</c:v>
                </c:pt>
                <c:pt idx="33">
                  <c:v>41687</c:v>
                </c:pt>
                <c:pt idx="34">
                  <c:v>41688</c:v>
                </c:pt>
                <c:pt idx="35">
                  <c:v>41689</c:v>
                </c:pt>
                <c:pt idx="36">
                  <c:v>41690</c:v>
                </c:pt>
                <c:pt idx="37">
                  <c:v>41691</c:v>
                </c:pt>
                <c:pt idx="38">
                  <c:v>41694</c:v>
                </c:pt>
                <c:pt idx="39">
                  <c:v>41695</c:v>
                </c:pt>
                <c:pt idx="40">
                  <c:v>41696</c:v>
                </c:pt>
                <c:pt idx="41">
                  <c:v>41697</c:v>
                </c:pt>
                <c:pt idx="42">
                  <c:v>41698</c:v>
                </c:pt>
                <c:pt idx="43">
                  <c:v>41701</c:v>
                </c:pt>
                <c:pt idx="44">
                  <c:v>41702</c:v>
                </c:pt>
                <c:pt idx="45">
                  <c:v>41703</c:v>
                </c:pt>
                <c:pt idx="46">
                  <c:v>41704</c:v>
                </c:pt>
                <c:pt idx="47">
                  <c:v>41705</c:v>
                </c:pt>
                <c:pt idx="48">
                  <c:v>41708</c:v>
                </c:pt>
                <c:pt idx="49">
                  <c:v>41709</c:v>
                </c:pt>
                <c:pt idx="50">
                  <c:v>41710</c:v>
                </c:pt>
                <c:pt idx="51">
                  <c:v>41711</c:v>
                </c:pt>
                <c:pt idx="52">
                  <c:v>41712</c:v>
                </c:pt>
                <c:pt idx="53">
                  <c:v>41715</c:v>
                </c:pt>
                <c:pt idx="54">
                  <c:v>41716</c:v>
                </c:pt>
                <c:pt idx="55">
                  <c:v>41717</c:v>
                </c:pt>
                <c:pt idx="56">
                  <c:v>41718</c:v>
                </c:pt>
                <c:pt idx="57">
                  <c:v>41719</c:v>
                </c:pt>
                <c:pt idx="58">
                  <c:v>41722</c:v>
                </c:pt>
                <c:pt idx="59">
                  <c:v>41723</c:v>
                </c:pt>
                <c:pt idx="60">
                  <c:v>41724</c:v>
                </c:pt>
                <c:pt idx="61">
                  <c:v>41725</c:v>
                </c:pt>
                <c:pt idx="62">
                  <c:v>41726</c:v>
                </c:pt>
                <c:pt idx="63">
                  <c:v>41729</c:v>
                </c:pt>
                <c:pt idx="64">
                  <c:v>41730</c:v>
                </c:pt>
                <c:pt idx="65">
                  <c:v>41731</c:v>
                </c:pt>
                <c:pt idx="66">
                  <c:v>41732</c:v>
                </c:pt>
                <c:pt idx="67">
                  <c:v>41733</c:v>
                </c:pt>
                <c:pt idx="68">
                  <c:v>41736</c:v>
                </c:pt>
                <c:pt idx="69">
                  <c:v>41737</c:v>
                </c:pt>
                <c:pt idx="70">
                  <c:v>41738</c:v>
                </c:pt>
                <c:pt idx="71">
                  <c:v>41739</c:v>
                </c:pt>
                <c:pt idx="72">
                  <c:v>41740</c:v>
                </c:pt>
                <c:pt idx="73">
                  <c:v>41743</c:v>
                </c:pt>
                <c:pt idx="74">
                  <c:v>41744</c:v>
                </c:pt>
                <c:pt idx="75">
                  <c:v>41745</c:v>
                </c:pt>
                <c:pt idx="76">
                  <c:v>41746</c:v>
                </c:pt>
                <c:pt idx="77">
                  <c:v>41747</c:v>
                </c:pt>
                <c:pt idx="78">
                  <c:v>41750</c:v>
                </c:pt>
                <c:pt idx="79">
                  <c:v>41751</c:v>
                </c:pt>
                <c:pt idx="80">
                  <c:v>41752</c:v>
                </c:pt>
                <c:pt idx="81">
                  <c:v>41753</c:v>
                </c:pt>
                <c:pt idx="82">
                  <c:v>41754</c:v>
                </c:pt>
                <c:pt idx="83">
                  <c:v>41757</c:v>
                </c:pt>
                <c:pt idx="84">
                  <c:v>41758</c:v>
                </c:pt>
                <c:pt idx="85">
                  <c:v>41759</c:v>
                </c:pt>
                <c:pt idx="86">
                  <c:v>41760</c:v>
                </c:pt>
                <c:pt idx="87">
                  <c:v>41761</c:v>
                </c:pt>
                <c:pt idx="88">
                  <c:v>41764</c:v>
                </c:pt>
                <c:pt idx="89">
                  <c:v>41765</c:v>
                </c:pt>
                <c:pt idx="90">
                  <c:v>41766</c:v>
                </c:pt>
                <c:pt idx="91">
                  <c:v>41767</c:v>
                </c:pt>
                <c:pt idx="92">
                  <c:v>41768</c:v>
                </c:pt>
                <c:pt idx="93">
                  <c:v>41771</c:v>
                </c:pt>
                <c:pt idx="94">
                  <c:v>41772</c:v>
                </c:pt>
                <c:pt idx="95">
                  <c:v>41773</c:v>
                </c:pt>
                <c:pt idx="96">
                  <c:v>41774</c:v>
                </c:pt>
                <c:pt idx="97">
                  <c:v>41775</c:v>
                </c:pt>
                <c:pt idx="98">
                  <c:v>41778</c:v>
                </c:pt>
                <c:pt idx="99">
                  <c:v>41779</c:v>
                </c:pt>
                <c:pt idx="100">
                  <c:v>41780</c:v>
                </c:pt>
                <c:pt idx="101">
                  <c:v>41781</c:v>
                </c:pt>
                <c:pt idx="102">
                  <c:v>41782</c:v>
                </c:pt>
                <c:pt idx="103">
                  <c:v>41785</c:v>
                </c:pt>
                <c:pt idx="104">
                  <c:v>41786</c:v>
                </c:pt>
                <c:pt idx="105">
                  <c:v>41787</c:v>
                </c:pt>
                <c:pt idx="106">
                  <c:v>41788</c:v>
                </c:pt>
                <c:pt idx="107">
                  <c:v>41789</c:v>
                </c:pt>
                <c:pt idx="108">
                  <c:v>41792</c:v>
                </c:pt>
                <c:pt idx="109">
                  <c:v>41793</c:v>
                </c:pt>
                <c:pt idx="110">
                  <c:v>41794</c:v>
                </c:pt>
                <c:pt idx="111">
                  <c:v>41795</c:v>
                </c:pt>
                <c:pt idx="112">
                  <c:v>41796</c:v>
                </c:pt>
                <c:pt idx="113">
                  <c:v>41799</c:v>
                </c:pt>
                <c:pt idx="114">
                  <c:v>41800</c:v>
                </c:pt>
                <c:pt idx="115">
                  <c:v>41801</c:v>
                </c:pt>
                <c:pt idx="116">
                  <c:v>41802</c:v>
                </c:pt>
                <c:pt idx="117">
                  <c:v>41803</c:v>
                </c:pt>
                <c:pt idx="118">
                  <c:v>41806</c:v>
                </c:pt>
                <c:pt idx="119">
                  <c:v>41807</c:v>
                </c:pt>
                <c:pt idx="120">
                  <c:v>41808</c:v>
                </c:pt>
                <c:pt idx="121">
                  <c:v>41809</c:v>
                </c:pt>
                <c:pt idx="122">
                  <c:v>41810</c:v>
                </c:pt>
                <c:pt idx="123">
                  <c:v>41813</c:v>
                </c:pt>
                <c:pt idx="124">
                  <c:v>41814</c:v>
                </c:pt>
                <c:pt idx="125">
                  <c:v>41815</c:v>
                </c:pt>
                <c:pt idx="126">
                  <c:v>41816</c:v>
                </c:pt>
                <c:pt idx="127">
                  <c:v>41817</c:v>
                </c:pt>
                <c:pt idx="128">
                  <c:v>41820</c:v>
                </c:pt>
                <c:pt idx="129">
                  <c:v>41821</c:v>
                </c:pt>
                <c:pt idx="130">
                  <c:v>41822</c:v>
                </c:pt>
                <c:pt idx="131">
                  <c:v>41823</c:v>
                </c:pt>
                <c:pt idx="132">
                  <c:v>41824</c:v>
                </c:pt>
                <c:pt idx="133">
                  <c:v>41827</c:v>
                </c:pt>
                <c:pt idx="134">
                  <c:v>41828</c:v>
                </c:pt>
                <c:pt idx="135">
                  <c:v>41829</c:v>
                </c:pt>
                <c:pt idx="136">
                  <c:v>41830</c:v>
                </c:pt>
                <c:pt idx="137">
                  <c:v>41831</c:v>
                </c:pt>
                <c:pt idx="138">
                  <c:v>41834</c:v>
                </c:pt>
                <c:pt idx="139">
                  <c:v>41835</c:v>
                </c:pt>
                <c:pt idx="140">
                  <c:v>41836</c:v>
                </c:pt>
                <c:pt idx="141">
                  <c:v>41837</c:v>
                </c:pt>
                <c:pt idx="142">
                  <c:v>41838</c:v>
                </c:pt>
                <c:pt idx="143">
                  <c:v>41841</c:v>
                </c:pt>
                <c:pt idx="144">
                  <c:v>41842</c:v>
                </c:pt>
                <c:pt idx="145">
                  <c:v>41843</c:v>
                </c:pt>
                <c:pt idx="146">
                  <c:v>41844</c:v>
                </c:pt>
                <c:pt idx="147">
                  <c:v>41845</c:v>
                </c:pt>
                <c:pt idx="148">
                  <c:v>41848</c:v>
                </c:pt>
                <c:pt idx="149">
                  <c:v>41849</c:v>
                </c:pt>
                <c:pt idx="150">
                  <c:v>41850</c:v>
                </c:pt>
                <c:pt idx="151">
                  <c:v>41851</c:v>
                </c:pt>
                <c:pt idx="152">
                  <c:v>41852</c:v>
                </c:pt>
                <c:pt idx="153">
                  <c:v>41855</c:v>
                </c:pt>
                <c:pt idx="154">
                  <c:v>41856</c:v>
                </c:pt>
                <c:pt idx="155">
                  <c:v>41857</c:v>
                </c:pt>
                <c:pt idx="156">
                  <c:v>41858</c:v>
                </c:pt>
                <c:pt idx="157">
                  <c:v>41859</c:v>
                </c:pt>
                <c:pt idx="158">
                  <c:v>41862</c:v>
                </c:pt>
                <c:pt idx="159">
                  <c:v>41863</c:v>
                </c:pt>
                <c:pt idx="160">
                  <c:v>41864</c:v>
                </c:pt>
                <c:pt idx="161">
                  <c:v>41865</c:v>
                </c:pt>
                <c:pt idx="162">
                  <c:v>41866</c:v>
                </c:pt>
                <c:pt idx="163">
                  <c:v>41869</c:v>
                </c:pt>
                <c:pt idx="164">
                  <c:v>41870</c:v>
                </c:pt>
                <c:pt idx="165">
                  <c:v>41871</c:v>
                </c:pt>
                <c:pt idx="166">
                  <c:v>41872</c:v>
                </c:pt>
                <c:pt idx="167">
                  <c:v>41873</c:v>
                </c:pt>
                <c:pt idx="168">
                  <c:v>41876</c:v>
                </c:pt>
                <c:pt idx="169">
                  <c:v>41877</c:v>
                </c:pt>
                <c:pt idx="170">
                  <c:v>41878</c:v>
                </c:pt>
                <c:pt idx="171">
                  <c:v>41879</c:v>
                </c:pt>
                <c:pt idx="172">
                  <c:v>41880</c:v>
                </c:pt>
                <c:pt idx="173">
                  <c:v>41883</c:v>
                </c:pt>
                <c:pt idx="174">
                  <c:v>41884</c:v>
                </c:pt>
                <c:pt idx="175">
                  <c:v>41885</c:v>
                </c:pt>
                <c:pt idx="176">
                  <c:v>41886</c:v>
                </c:pt>
                <c:pt idx="177">
                  <c:v>41887</c:v>
                </c:pt>
                <c:pt idx="178">
                  <c:v>41890</c:v>
                </c:pt>
                <c:pt idx="179">
                  <c:v>41891</c:v>
                </c:pt>
                <c:pt idx="180">
                  <c:v>41892</c:v>
                </c:pt>
                <c:pt idx="181">
                  <c:v>41893</c:v>
                </c:pt>
                <c:pt idx="182">
                  <c:v>41894</c:v>
                </c:pt>
                <c:pt idx="183">
                  <c:v>41897</c:v>
                </c:pt>
                <c:pt idx="184">
                  <c:v>41898</c:v>
                </c:pt>
                <c:pt idx="185">
                  <c:v>41899</c:v>
                </c:pt>
                <c:pt idx="186">
                  <c:v>41900</c:v>
                </c:pt>
                <c:pt idx="187">
                  <c:v>41901</c:v>
                </c:pt>
                <c:pt idx="188">
                  <c:v>41904</c:v>
                </c:pt>
                <c:pt idx="189">
                  <c:v>41905</c:v>
                </c:pt>
                <c:pt idx="190">
                  <c:v>41906</c:v>
                </c:pt>
                <c:pt idx="191">
                  <c:v>41907</c:v>
                </c:pt>
                <c:pt idx="192">
                  <c:v>41908</c:v>
                </c:pt>
                <c:pt idx="193">
                  <c:v>41911</c:v>
                </c:pt>
                <c:pt idx="194">
                  <c:v>41912</c:v>
                </c:pt>
                <c:pt idx="195">
                  <c:v>41913</c:v>
                </c:pt>
                <c:pt idx="196">
                  <c:v>41914</c:v>
                </c:pt>
                <c:pt idx="197">
                  <c:v>41915</c:v>
                </c:pt>
                <c:pt idx="198">
                  <c:v>41918</c:v>
                </c:pt>
                <c:pt idx="199">
                  <c:v>41919</c:v>
                </c:pt>
                <c:pt idx="200">
                  <c:v>41920</c:v>
                </c:pt>
                <c:pt idx="201">
                  <c:v>41921</c:v>
                </c:pt>
                <c:pt idx="202">
                  <c:v>41922</c:v>
                </c:pt>
                <c:pt idx="203">
                  <c:v>41925</c:v>
                </c:pt>
                <c:pt idx="204">
                  <c:v>41926</c:v>
                </c:pt>
                <c:pt idx="205">
                  <c:v>41927</c:v>
                </c:pt>
                <c:pt idx="206">
                  <c:v>41928</c:v>
                </c:pt>
                <c:pt idx="207">
                  <c:v>41929</c:v>
                </c:pt>
                <c:pt idx="208">
                  <c:v>41932</c:v>
                </c:pt>
                <c:pt idx="209">
                  <c:v>41933</c:v>
                </c:pt>
                <c:pt idx="210">
                  <c:v>41934</c:v>
                </c:pt>
                <c:pt idx="211">
                  <c:v>41935</c:v>
                </c:pt>
                <c:pt idx="212">
                  <c:v>41936</c:v>
                </c:pt>
                <c:pt idx="213">
                  <c:v>41939</c:v>
                </c:pt>
                <c:pt idx="214">
                  <c:v>41940</c:v>
                </c:pt>
                <c:pt idx="215">
                  <c:v>41941</c:v>
                </c:pt>
                <c:pt idx="216">
                  <c:v>41942</c:v>
                </c:pt>
                <c:pt idx="217">
                  <c:v>41943</c:v>
                </c:pt>
                <c:pt idx="218">
                  <c:v>41946</c:v>
                </c:pt>
                <c:pt idx="219">
                  <c:v>41947</c:v>
                </c:pt>
                <c:pt idx="220">
                  <c:v>41948</c:v>
                </c:pt>
                <c:pt idx="221">
                  <c:v>41949</c:v>
                </c:pt>
                <c:pt idx="222">
                  <c:v>41950</c:v>
                </c:pt>
                <c:pt idx="223">
                  <c:v>41953</c:v>
                </c:pt>
                <c:pt idx="224">
                  <c:v>41954</c:v>
                </c:pt>
                <c:pt idx="225">
                  <c:v>41955</c:v>
                </c:pt>
                <c:pt idx="226">
                  <c:v>41956</c:v>
                </c:pt>
                <c:pt idx="227">
                  <c:v>41957</c:v>
                </c:pt>
                <c:pt idx="228">
                  <c:v>41960</c:v>
                </c:pt>
                <c:pt idx="229">
                  <c:v>41961</c:v>
                </c:pt>
                <c:pt idx="230">
                  <c:v>41962</c:v>
                </c:pt>
                <c:pt idx="231">
                  <c:v>41963</c:v>
                </c:pt>
                <c:pt idx="232">
                  <c:v>41964</c:v>
                </c:pt>
                <c:pt idx="233">
                  <c:v>41967</c:v>
                </c:pt>
                <c:pt idx="234">
                  <c:v>41968</c:v>
                </c:pt>
                <c:pt idx="235">
                  <c:v>41969</c:v>
                </c:pt>
                <c:pt idx="236">
                  <c:v>41970</c:v>
                </c:pt>
                <c:pt idx="237">
                  <c:v>41971</c:v>
                </c:pt>
                <c:pt idx="238">
                  <c:v>41974</c:v>
                </c:pt>
                <c:pt idx="239">
                  <c:v>41975</c:v>
                </c:pt>
                <c:pt idx="240">
                  <c:v>41976</c:v>
                </c:pt>
                <c:pt idx="241">
                  <c:v>41977</c:v>
                </c:pt>
                <c:pt idx="242">
                  <c:v>41978</c:v>
                </c:pt>
                <c:pt idx="243">
                  <c:v>41981</c:v>
                </c:pt>
                <c:pt idx="244">
                  <c:v>41982</c:v>
                </c:pt>
                <c:pt idx="245">
                  <c:v>41983</c:v>
                </c:pt>
                <c:pt idx="246">
                  <c:v>41984</c:v>
                </c:pt>
                <c:pt idx="247">
                  <c:v>41985</c:v>
                </c:pt>
                <c:pt idx="248">
                  <c:v>41988</c:v>
                </c:pt>
                <c:pt idx="249">
                  <c:v>41989</c:v>
                </c:pt>
                <c:pt idx="250">
                  <c:v>41990</c:v>
                </c:pt>
                <c:pt idx="251">
                  <c:v>41991</c:v>
                </c:pt>
                <c:pt idx="252">
                  <c:v>41992</c:v>
                </c:pt>
                <c:pt idx="253">
                  <c:v>41995</c:v>
                </c:pt>
                <c:pt idx="254">
                  <c:v>41996</c:v>
                </c:pt>
                <c:pt idx="255">
                  <c:v>41997</c:v>
                </c:pt>
                <c:pt idx="256">
                  <c:v>41998</c:v>
                </c:pt>
                <c:pt idx="257">
                  <c:v>41999</c:v>
                </c:pt>
                <c:pt idx="258">
                  <c:v>42002</c:v>
                </c:pt>
                <c:pt idx="259">
                  <c:v>42003</c:v>
                </c:pt>
                <c:pt idx="260">
                  <c:v>42004</c:v>
                </c:pt>
                <c:pt idx="261">
                  <c:v>42005</c:v>
                </c:pt>
                <c:pt idx="262">
                  <c:v>42006</c:v>
                </c:pt>
                <c:pt idx="263">
                  <c:v>42009</c:v>
                </c:pt>
                <c:pt idx="264">
                  <c:v>42010</c:v>
                </c:pt>
                <c:pt idx="265">
                  <c:v>42011</c:v>
                </c:pt>
                <c:pt idx="266">
                  <c:v>42012</c:v>
                </c:pt>
                <c:pt idx="267">
                  <c:v>42013</c:v>
                </c:pt>
                <c:pt idx="268">
                  <c:v>42016</c:v>
                </c:pt>
                <c:pt idx="269">
                  <c:v>42017</c:v>
                </c:pt>
                <c:pt idx="270">
                  <c:v>42018</c:v>
                </c:pt>
                <c:pt idx="271">
                  <c:v>42019</c:v>
                </c:pt>
                <c:pt idx="272">
                  <c:v>42020</c:v>
                </c:pt>
                <c:pt idx="273">
                  <c:v>42023</c:v>
                </c:pt>
                <c:pt idx="274">
                  <c:v>42024</c:v>
                </c:pt>
                <c:pt idx="275">
                  <c:v>42025</c:v>
                </c:pt>
                <c:pt idx="276">
                  <c:v>42026</c:v>
                </c:pt>
                <c:pt idx="277">
                  <c:v>42027</c:v>
                </c:pt>
                <c:pt idx="278">
                  <c:v>42030</c:v>
                </c:pt>
                <c:pt idx="279">
                  <c:v>42031</c:v>
                </c:pt>
                <c:pt idx="280">
                  <c:v>42032</c:v>
                </c:pt>
                <c:pt idx="281">
                  <c:v>42033</c:v>
                </c:pt>
                <c:pt idx="282">
                  <c:v>42034</c:v>
                </c:pt>
                <c:pt idx="283">
                  <c:v>42037</c:v>
                </c:pt>
                <c:pt idx="284">
                  <c:v>42038</c:v>
                </c:pt>
                <c:pt idx="285">
                  <c:v>42039</c:v>
                </c:pt>
                <c:pt idx="286">
                  <c:v>42040</c:v>
                </c:pt>
                <c:pt idx="287">
                  <c:v>42041</c:v>
                </c:pt>
                <c:pt idx="288">
                  <c:v>42044</c:v>
                </c:pt>
                <c:pt idx="289">
                  <c:v>42045</c:v>
                </c:pt>
                <c:pt idx="290">
                  <c:v>42046</c:v>
                </c:pt>
                <c:pt idx="291">
                  <c:v>42047</c:v>
                </c:pt>
                <c:pt idx="292">
                  <c:v>42048</c:v>
                </c:pt>
                <c:pt idx="293">
                  <c:v>42051</c:v>
                </c:pt>
                <c:pt idx="294">
                  <c:v>42052</c:v>
                </c:pt>
                <c:pt idx="295">
                  <c:v>42053</c:v>
                </c:pt>
                <c:pt idx="296">
                  <c:v>42054</c:v>
                </c:pt>
                <c:pt idx="297">
                  <c:v>42055</c:v>
                </c:pt>
                <c:pt idx="298">
                  <c:v>42058</c:v>
                </c:pt>
                <c:pt idx="299">
                  <c:v>42059</c:v>
                </c:pt>
                <c:pt idx="300">
                  <c:v>42060</c:v>
                </c:pt>
                <c:pt idx="301">
                  <c:v>42061</c:v>
                </c:pt>
                <c:pt idx="302">
                  <c:v>42062</c:v>
                </c:pt>
                <c:pt idx="303">
                  <c:v>42065</c:v>
                </c:pt>
                <c:pt idx="304">
                  <c:v>42066</c:v>
                </c:pt>
                <c:pt idx="305">
                  <c:v>42067</c:v>
                </c:pt>
                <c:pt idx="306">
                  <c:v>42068</c:v>
                </c:pt>
                <c:pt idx="307">
                  <c:v>42069</c:v>
                </c:pt>
                <c:pt idx="308">
                  <c:v>42072</c:v>
                </c:pt>
                <c:pt idx="309">
                  <c:v>42073</c:v>
                </c:pt>
                <c:pt idx="310">
                  <c:v>42074</c:v>
                </c:pt>
                <c:pt idx="311">
                  <c:v>42075</c:v>
                </c:pt>
                <c:pt idx="312">
                  <c:v>42076</c:v>
                </c:pt>
                <c:pt idx="313">
                  <c:v>42079</c:v>
                </c:pt>
                <c:pt idx="314">
                  <c:v>42080</c:v>
                </c:pt>
                <c:pt idx="315">
                  <c:v>42081</c:v>
                </c:pt>
                <c:pt idx="316">
                  <c:v>42082</c:v>
                </c:pt>
                <c:pt idx="317">
                  <c:v>42083</c:v>
                </c:pt>
                <c:pt idx="318">
                  <c:v>42086</c:v>
                </c:pt>
                <c:pt idx="319">
                  <c:v>42087</c:v>
                </c:pt>
                <c:pt idx="320">
                  <c:v>42088</c:v>
                </c:pt>
                <c:pt idx="321">
                  <c:v>42089</c:v>
                </c:pt>
                <c:pt idx="322">
                  <c:v>42090</c:v>
                </c:pt>
                <c:pt idx="323">
                  <c:v>42093</c:v>
                </c:pt>
                <c:pt idx="324">
                  <c:v>42094</c:v>
                </c:pt>
                <c:pt idx="325">
                  <c:v>42095</c:v>
                </c:pt>
                <c:pt idx="326">
                  <c:v>42096</c:v>
                </c:pt>
                <c:pt idx="327">
                  <c:v>42097</c:v>
                </c:pt>
                <c:pt idx="328">
                  <c:v>42100</c:v>
                </c:pt>
                <c:pt idx="329">
                  <c:v>42101</c:v>
                </c:pt>
                <c:pt idx="330">
                  <c:v>42102</c:v>
                </c:pt>
                <c:pt idx="331">
                  <c:v>42103</c:v>
                </c:pt>
                <c:pt idx="332">
                  <c:v>42104</c:v>
                </c:pt>
                <c:pt idx="333">
                  <c:v>42107</c:v>
                </c:pt>
                <c:pt idx="334">
                  <c:v>42108</c:v>
                </c:pt>
                <c:pt idx="335">
                  <c:v>42109</c:v>
                </c:pt>
                <c:pt idx="336">
                  <c:v>42110</c:v>
                </c:pt>
                <c:pt idx="337">
                  <c:v>42111</c:v>
                </c:pt>
                <c:pt idx="338">
                  <c:v>42114</c:v>
                </c:pt>
                <c:pt idx="339">
                  <c:v>42115</c:v>
                </c:pt>
                <c:pt idx="340">
                  <c:v>42116</c:v>
                </c:pt>
                <c:pt idx="341">
                  <c:v>42117</c:v>
                </c:pt>
                <c:pt idx="342">
                  <c:v>42118</c:v>
                </c:pt>
                <c:pt idx="343">
                  <c:v>42121</c:v>
                </c:pt>
                <c:pt idx="344">
                  <c:v>42122</c:v>
                </c:pt>
                <c:pt idx="345">
                  <c:v>42123</c:v>
                </c:pt>
                <c:pt idx="346">
                  <c:v>42124</c:v>
                </c:pt>
                <c:pt idx="347">
                  <c:v>42125</c:v>
                </c:pt>
                <c:pt idx="348">
                  <c:v>42128</c:v>
                </c:pt>
                <c:pt idx="349">
                  <c:v>42129</c:v>
                </c:pt>
                <c:pt idx="350">
                  <c:v>42130</c:v>
                </c:pt>
                <c:pt idx="351">
                  <c:v>42131</c:v>
                </c:pt>
                <c:pt idx="352">
                  <c:v>42132</c:v>
                </c:pt>
                <c:pt idx="353">
                  <c:v>42135</c:v>
                </c:pt>
                <c:pt idx="354">
                  <c:v>42136</c:v>
                </c:pt>
                <c:pt idx="355">
                  <c:v>42137</c:v>
                </c:pt>
                <c:pt idx="356">
                  <c:v>42138</c:v>
                </c:pt>
                <c:pt idx="357">
                  <c:v>42139</c:v>
                </c:pt>
                <c:pt idx="358">
                  <c:v>42142</c:v>
                </c:pt>
                <c:pt idx="359">
                  <c:v>42143</c:v>
                </c:pt>
                <c:pt idx="360">
                  <c:v>42144</c:v>
                </c:pt>
                <c:pt idx="361">
                  <c:v>42145</c:v>
                </c:pt>
                <c:pt idx="362">
                  <c:v>42146</c:v>
                </c:pt>
                <c:pt idx="363">
                  <c:v>42149</c:v>
                </c:pt>
                <c:pt idx="364">
                  <c:v>42150</c:v>
                </c:pt>
                <c:pt idx="365">
                  <c:v>42151</c:v>
                </c:pt>
                <c:pt idx="366">
                  <c:v>42152</c:v>
                </c:pt>
                <c:pt idx="367">
                  <c:v>42153</c:v>
                </c:pt>
                <c:pt idx="368">
                  <c:v>42156</c:v>
                </c:pt>
                <c:pt idx="369">
                  <c:v>42157</c:v>
                </c:pt>
                <c:pt idx="370">
                  <c:v>42158</c:v>
                </c:pt>
                <c:pt idx="371">
                  <c:v>42159</c:v>
                </c:pt>
                <c:pt idx="372">
                  <c:v>42160</c:v>
                </c:pt>
                <c:pt idx="373">
                  <c:v>42163</c:v>
                </c:pt>
                <c:pt idx="374">
                  <c:v>42164</c:v>
                </c:pt>
                <c:pt idx="375">
                  <c:v>42165</c:v>
                </c:pt>
                <c:pt idx="376">
                  <c:v>42166</c:v>
                </c:pt>
                <c:pt idx="377">
                  <c:v>42167</c:v>
                </c:pt>
                <c:pt idx="378">
                  <c:v>42170</c:v>
                </c:pt>
                <c:pt idx="379">
                  <c:v>42171</c:v>
                </c:pt>
                <c:pt idx="380">
                  <c:v>42172</c:v>
                </c:pt>
                <c:pt idx="381">
                  <c:v>42173</c:v>
                </c:pt>
                <c:pt idx="382">
                  <c:v>42174</c:v>
                </c:pt>
                <c:pt idx="383">
                  <c:v>42177</c:v>
                </c:pt>
                <c:pt idx="384">
                  <c:v>42178</c:v>
                </c:pt>
                <c:pt idx="385">
                  <c:v>42179</c:v>
                </c:pt>
                <c:pt idx="386">
                  <c:v>42180</c:v>
                </c:pt>
                <c:pt idx="387">
                  <c:v>42181</c:v>
                </c:pt>
                <c:pt idx="388">
                  <c:v>42184</c:v>
                </c:pt>
                <c:pt idx="389">
                  <c:v>42185</c:v>
                </c:pt>
                <c:pt idx="390">
                  <c:v>42186</c:v>
                </c:pt>
                <c:pt idx="391">
                  <c:v>42187</c:v>
                </c:pt>
                <c:pt idx="392">
                  <c:v>42188</c:v>
                </c:pt>
                <c:pt idx="393">
                  <c:v>42191</c:v>
                </c:pt>
                <c:pt idx="394">
                  <c:v>42192</c:v>
                </c:pt>
                <c:pt idx="395">
                  <c:v>42193</c:v>
                </c:pt>
                <c:pt idx="396">
                  <c:v>42194</c:v>
                </c:pt>
                <c:pt idx="397">
                  <c:v>42195</c:v>
                </c:pt>
                <c:pt idx="398">
                  <c:v>42198</c:v>
                </c:pt>
                <c:pt idx="399">
                  <c:v>42199</c:v>
                </c:pt>
                <c:pt idx="400">
                  <c:v>42200</c:v>
                </c:pt>
                <c:pt idx="401">
                  <c:v>42201</c:v>
                </c:pt>
                <c:pt idx="402">
                  <c:v>42202</c:v>
                </c:pt>
                <c:pt idx="403">
                  <c:v>42205</c:v>
                </c:pt>
                <c:pt idx="404">
                  <c:v>42206</c:v>
                </c:pt>
                <c:pt idx="405">
                  <c:v>42207</c:v>
                </c:pt>
                <c:pt idx="406">
                  <c:v>42208</c:v>
                </c:pt>
                <c:pt idx="407">
                  <c:v>42209</c:v>
                </c:pt>
                <c:pt idx="408">
                  <c:v>42212</c:v>
                </c:pt>
                <c:pt idx="409">
                  <c:v>42213</c:v>
                </c:pt>
                <c:pt idx="410">
                  <c:v>42214</c:v>
                </c:pt>
                <c:pt idx="411">
                  <c:v>42215</c:v>
                </c:pt>
                <c:pt idx="412">
                  <c:v>42216</c:v>
                </c:pt>
                <c:pt idx="413">
                  <c:v>42219</c:v>
                </c:pt>
                <c:pt idx="414">
                  <c:v>42220</c:v>
                </c:pt>
                <c:pt idx="415">
                  <c:v>42221</c:v>
                </c:pt>
                <c:pt idx="416">
                  <c:v>42222</c:v>
                </c:pt>
                <c:pt idx="417">
                  <c:v>42223</c:v>
                </c:pt>
                <c:pt idx="418">
                  <c:v>42226</c:v>
                </c:pt>
                <c:pt idx="419">
                  <c:v>42227</c:v>
                </c:pt>
                <c:pt idx="420">
                  <c:v>42228</c:v>
                </c:pt>
                <c:pt idx="421">
                  <c:v>42229</c:v>
                </c:pt>
                <c:pt idx="422">
                  <c:v>42230</c:v>
                </c:pt>
                <c:pt idx="423">
                  <c:v>42233</c:v>
                </c:pt>
                <c:pt idx="424">
                  <c:v>42234</c:v>
                </c:pt>
                <c:pt idx="425">
                  <c:v>42235</c:v>
                </c:pt>
                <c:pt idx="426">
                  <c:v>42236</c:v>
                </c:pt>
                <c:pt idx="427">
                  <c:v>42237</c:v>
                </c:pt>
                <c:pt idx="428">
                  <c:v>42240</c:v>
                </c:pt>
                <c:pt idx="429">
                  <c:v>42241</c:v>
                </c:pt>
                <c:pt idx="430">
                  <c:v>42242</c:v>
                </c:pt>
                <c:pt idx="431">
                  <c:v>42243</c:v>
                </c:pt>
                <c:pt idx="432">
                  <c:v>42244</c:v>
                </c:pt>
                <c:pt idx="433">
                  <c:v>42247</c:v>
                </c:pt>
                <c:pt idx="434">
                  <c:v>42248</c:v>
                </c:pt>
                <c:pt idx="435">
                  <c:v>42249</c:v>
                </c:pt>
                <c:pt idx="436">
                  <c:v>42250</c:v>
                </c:pt>
                <c:pt idx="437">
                  <c:v>42251</c:v>
                </c:pt>
                <c:pt idx="438">
                  <c:v>42254</c:v>
                </c:pt>
                <c:pt idx="439">
                  <c:v>42255</c:v>
                </c:pt>
                <c:pt idx="440">
                  <c:v>42256</c:v>
                </c:pt>
                <c:pt idx="441">
                  <c:v>42257</c:v>
                </c:pt>
                <c:pt idx="442">
                  <c:v>42258</c:v>
                </c:pt>
                <c:pt idx="443">
                  <c:v>42261</c:v>
                </c:pt>
                <c:pt idx="444">
                  <c:v>42262</c:v>
                </c:pt>
                <c:pt idx="445">
                  <c:v>42263</c:v>
                </c:pt>
                <c:pt idx="446">
                  <c:v>42264</c:v>
                </c:pt>
                <c:pt idx="447">
                  <c:v>42265</c:v>
                </c:pt>
                <c:pt idx="448">
                  <c:v>42268</c:v>
                </c:pt>
                <c:pt idx="449">
                  <c:v>42269</c:v>
                </c:pt>
                <c:pt idx="450">
                  <c:v>42270</c:v>
                </c:pt>
                <c:pt idx="451">
                  <c:v>42271</c:v>
                </c:pt>
                <c:pt idx="452">
                  <c:v>42272</c:v>
                </c:pt>
                <c:pt idx="453">
                  <c:v>42275</c:v>
                </c:pt>
                <c:pt idx="454">
                  <c:v>42276</c:v>
                </c:pt>
                <c:pt idx="455">
                  <c:v>42277</c:v>
                </c:pt>
                <c:pt idx="456">
                  <c:v>42278</c:v>
                </c:pt>
                <c:pt idx="457">
                  <c:v>42279</c:v>
                </c:pt>
                <c:pt idx="458">
                  <c:v>42282</c:v>
                </c:pt>
                <c:pt idx="459">
                  <c:v>42283</c:v>
                </c:pt>
                <c:pt idx="460">
                  <c:v>42284</c:v>
                </c:pt>
                <c:pt idx="461">
                  <c:v>42285</c:v>
                </c:pt>
                <c:pt idx="462">
                  <c:v>42286</c:v>
                </c:pt>
                <c:pt idx="463">
                  <c:v>42289</c:v>
                </c:pt>
                <c:pt idx="464">
                  <c:v>42290</c:v>
                </c:pt>
                <c:pt idx="465">
                  <c:v>42291</c:v>
                </c:pt>
                <c:pt idx="466">
                  <c:v>42292</c:v>
                </c:pt>
                <c:pt idx="467">
                  <c:v>42293</c:v>
                </c:pt>
                <c:pt idx="468">
                  <c:v>42296</c:v>
                </c:pt>
                <c:pt idx="469">
                  <c:v>42297</c:v>
                </c:pt>
                <c:pt idx="470">
                  <c:v>42298</c:v>
                </c:pt>
                <c:pt idx="471">
                  <c:v>42299</c:v>
                </c:pt>
                <c:pt idx="472">
                  <c:v>42300</c:v>
                </c:pt>
                <c:pt idx="473">
                  <c:v>42303</c:v>
                </c:pt>
                <c:pt idx="474">
                  <c:v>42304</c:v>
                </c:pt>
                <c:pt idx="475">
                  <c:v>42305</c:v>
                </c:pt>
                <c:pt idx="476">
                  <c:v>42306</c:v>
                </c:pt>
                <c:pt idx="477">
                  <c:v>42307</c:v>
                </c:pt>
                <c:pt idx="478">
                  <c:v>42310</c:v>
                </c:pt>
                <c:pt idx="479">
                  <c:v>42311</c:v>
                </c:pt>
                <c:pt idx="480">
                  <c:v>42312</c:v>
                </c:pt>
                <c:pt idx="481">
                  <c:v>42313</c:v>
                </c:pt>
                <c:pt idx="482">
                  <c:v>42314</c:v>
                </c:pt>
                <c:pt idx="483">
                  <c:v>42317</c:v>
                </c:pt>
                <c:pt idx="484">
                  <c:v>42318</c:v>
                </c:pt>
                <c:pt idx="485">
                  <c:v>42319</c:v>
                </c:pt>
                <c:pt idx="486">
                  <c:v>42320</c:v>
                </c:pt>
                <c:pt idx="487">
                  <c:v>42321</c:v>
                </c:pt>
                <c:pt idx="488">
                  <c:v>42324</c:v>
                </c:pt>
                <c:pt idx="489">
                  <c:v>42325</c:v>
                </c:pt>
                <c:pt idx="490">
                  <c:v>42326</c:v>
                </c:pt>
                <c:pt idx="491">
                  <c:v>42327</c:v>
                </c:pt>
                <c:pt idx="492">
                  <c:v>42328</c:v>
                </c:pt>
                <c:pt idx="493">
                  <c:v>42331</c:v>
                </c:pt>
                <c:pt idx="494">
                  <c:v>42332</c:v>
                </c:pt>
                <c:pt idx="495">
                  <c:v>42333</c:v>
                </c:pt>
                <c:pt idx="496">
                  <c:v>42334</c:v>
                </c:pt>
                <c:pt idx="497">
                  <c:v>42335</c:v>
                </c:pt>
                <c:pt idx="498">
                  <c:v>42338</c:v>
                </c:pt>
                <c:pt idx="499">
                  <c:v>42339</c:v>
                </c:pt>
                <c:pt idx="500">
                  <c:v>42340</c:v>
                </c:pt>
                <c:pt idx="501">
                  <c:v>42341</c:v>
                </c:pt>
                <c:pt idx="502">
                  <c:v>42342</c:v>
                </c:pt>
                <c:pt idx="503">
                  <c:v>42345</c:v>
                </c:pt>
                <c:pt idx="504">
                  <c:v>42346</c:v>
                </c:pt>
                <c:pt idx="505">
                  <c:v>42347</c:v>
                </c:pt>
                <c:pt idx="506">
                  <c:v>42348</c:v>
                </c:pt>
                <c:pt idx="507">
                  <c:v>42349</c:v>
                </c:pt>
                <c:pt idx="508">
                  <c:v>42352</c:v>
                </c:pt>
                <c:pt idx="509">
                  <c:v>42353</c:v>
                </c:pt>
                <c:pt idx="510">
                  <c:v>42354</c:v>
                </c:pt>
                <c:pt idx="511">
                  <c:v>42355</c:v>
                </c:pt>
                <c:pt idx="512">
                  <c:v>42356</c:v>
                </c:pt>
                <c:pt idx="513">
                  <c:v>42359</c:v>
                </c:pt>
                <c:pt idx="514">
                  <c:v>42360</c:v>
                </c:pt>
                <c:pt idx="515">
                  <c:v>42361</c:v>
                </c:pt>
                <c:pt idx="516">
                  <c:v>42362</c:v>
                </c:pt>
                <c:pt idx="517">
                  <c:v>42363</c:v>
                </c:pt>
                <c:pt idx="518">
                  <c:v>42366</c:v>
                </c:pt>
                <c:pt idx="519">
                  <c:v>42367</c:v>
                </c:pt>
                <c:pt idx="520">
                  <c:v>42368</c:v>
                </c:pt>
                <c:pt idx="521">
                  <c:v>42369</c:v>
                </c:pt>
                <c:pt idx="522">
                  <c:v>42370</c:v>
                </c:pt>
                <c:pt idx="523">
                  <c:v>42373</c:v>
                </c:pt>
                <c:pt idx="524">
                  <c:v>42374</c:v>
                </c:pt>
                <c:pt idx="525">
                  <c:v>42375</c:v>
                </c:pt>
                <c:pt idx="526">
                  <c:v>42376</c:v>
                </c:pt>
                <c:pt idx="527">
                  <c:v>42377</c:v>
                </c:pt>
                <c:pt idx="528">
                  <c:v>42380</c:v>
                </c:pt>
                <c:pt idx="529">
                  <c:v>42381</c:v>
                </c:pt>
                <c:pt idx="530">
                  <c:v>42382</c:v>
                </c:pt>
                <c:pt idx="531">
                  <c:v>42383</c:v>
                </c:pt>
                <c:pt idx="532">
                  <c:v>42384</c:v>
                </c:pt>
                <c:pt idx="533">
                  <c:v>42387</c:v>
                </c:pt>
                <c:pt idx="534">
                  <c:v>42388</c:v>
                </c:pt>
                <c:pt idx="535">
                  <c:v>42389</c:v>
                </c:pt>
                <c:pt idx="536">
                  <c:v>42390</c:v>
                </c:pt>
                <c:pt idx="537">
                  <c:v>42391</c:v>
                </c:pt>
                <c:pt idx="538">
                  <c:v>42394</c:v>
                </c:pt>
                <c:pt idx="539">
                  <c:v>42395</c:v>
                </c:pt>
                <c:pt idx="540">
                  <c:v>42396</c:v>
                </c:pt>
                <c:pt idx="541">
                  <c:v>42397</c:v>
                </c:pt>
                <c:pt idx="542">
                  <c:v>42398</c:v>
                </c:pt>
                <c:pt idx="543">
                  <c:v>42401</c:v>
                </c:pt>
                <c:pt idx="544">
                  <c:v>42402</c:v>
                </c:pt>
                <c:pt idx="545">
                  <c:v>42403</c:v>
                </c:pt>
                <c:pt idx="546">
                  <c:v>42404</c:v>
                </c:pt>
                <c:pt idx="547">
                  <c:v>42405</c:v>
                </c:pt>
                <c:pt idx="548">
                  <c:v>42408</c:v>
                </c:pt>
                <c:pt idx="549">
                  <c:v>42409</c:v>
                </c:pt>
                <c:pt idx="550">
                  <c:v>42410</c:v>
                </c:pt>
                <c:pt idx="551">
                  <c:v>42411</c:v>
                </c:pt>
                <c:pt idx="552">
                  <c:v>42412</c:v>
                </c:pt>
                <c:pt idx="553">
                  <c:v>42415</c:v>
                </c:pt>
                <c:pt idx="554">
                  <c:v>42416</c:v>
                </c:pt>
                <c:pt idx="555">
                  <c:v>42417</c:v>
                </c:pt>
                <c:pt idx="556">
                  <c:v>42418</c:v>
                </c:pt>
                <c:pt idx="557">
                  <c:v>42419</c:v>
                </c:pt>
                <c:pt idx="558">
                  <c:v>42422</c:v>
                </c:pt>
                <c:pt idx="559">
                  <c:v>42423</c:v>
                </c:pt>
                <c:pt idx="560">
                  <c:v>42424</c:v>
                </c:pt>
                <c:pt idx="561">
                  <c:v>42425</c:v>
                </c:pt>
                <c:pt idx="562">
                  <c:v>42426</c:v>
                </c:pt>
                <c:pt idx="563">
                  <c:v>42429</c:v>
                </c:pt>
                <c:pt idx="564">
                  <c:v>42430</c:v>
                </c:pt>
                <c:pt idx="565">
                  <c:v>42431</c:v>
                </c:pt>
                <c:pt idx="566">
                  <c:v>42432</c:v>
                </c:pt>
                <c:pt idx="567">
                  <c:v>42433</c:v>
                </c:pt>
                <c:pt idx="568">
                  <c:v>42436</c:v>
                </c:pt>
                <c:pt idx="569">
                  <c:v>42437</c:v>
                </c:pt>
                <c:pt idx="570">
                  <c:v>42438</c:v>
                </c:pt>
                <c:pt idx="571">
                  <c:v>42439</c:v>
                </c:pt>
                <c:pt idx="572">
                  <c:v>42440</c:v>
                </c:pt>
                <c:pt idx="573">
                  <c:v>42443</c:v>
                </c:pt>
                <c:pt idx="574">
                  <c:v>42444</c:v>
                </c:pt>
                <c:pt idx="575">
                  <c:v>42445</c:v>
                </c:pt>
                <c:pt idx="576">
                  <c:v>42446</c:v>
                </c:pt>
                <c:pt idx="577">
                  <c:v>42447</c:v>
                </c:pt>
                <c:pt idx="578">
                  <c:v>42450</c:v>
                </c:pt>
                <c:pt idx="579">
                  <c:v>42451</c:v>
                </c:pt>
                <c:pt idx="580">
                  <c:v>42452</c:v>
                </c:pt>
                <c:pt idx="581">
                  <c:v>42453</c:v>
                </c:pt>
                <c:pt idx="582">
                  <c:v>42454</c:v>
                </c:pt>
                <c:pt idx="583">
                  <c:v>42457</c:v>
                </c:pt>
                <c:pt idx="584">
                  <c:v>42458</c:v>
                </c:pt>
                <c:pt idx="585">
                  <c:v>42459</c:v>
                </c:pt>
                <c:pt idx="586">
                  <c:v>42460</c:v>
                </c:pt>
                <c:pt idx="587">
                  <c:v>42461</c:v>
                </c:pt>
                <c:pt idx="588">
                  <c:v>42464</c:v>
                </c:pt>
                <c:pt idx="589">
                  <c:v>42465</c:v>
                </c:pt>
                <c:pt idx="590">
                  <c:v>42466</c:v>
                </c:pt>
                <c:pt idx="591">
                  <c:v>42467</c:v>
                </c:pt>
                <c:pt idx="592">
                  <c:v>42468</c:v>
                </c:pt>
                <c:pt idx="593">
                  <c:v>42471</c:v>
                </c:pt>
                <c:pt idx="594">
                  <c:v>42472</c:v>
                </c:pt>
                <c:pt idx="595">
                  <c:v>42473</c:v>
                </c:pt>
                <c:pt idx="596">
                  <c:v>42474</c:v>
                </c:pt>
                <c:pt idx="597">
                  <c:v>42475</c:v>
                </c:pt>
                <c:pt idx="598">
                  <c:v>42478</c:v>
                </c:pt>
                <c:pt idx="599">
                  <c:v>42479</c:v>
                </c:pt>
                <c:pt idx="600">
                  <c:v>42480</c:v>
                </c:pt>
                <c:pt idx="601">
                  <c:v>42481</c:v>
                </c:pt>
                <c:pt idx="602">
                  <c:v>42482</c:v>
                </c:pt>
                <c:pt idx="603">
                  <c:v>42485</c:v>
                </c:pt>
                <c:pt idx="604">
                  <c:v>42486</c:v>
                </c:pt>
                <c:pt idx="605">
                  <c:v>42487</c:v>
                </c:pt>
                <c:pt idx="606">
                  <c:v>42488</c:v>
                </c:pt>
                <c:pt idx="607">
                  <c:v>42489</c:v>
                </c:pt>
                <c:pt idx="608">
                  <c:v>42492</c:v>
                </c:pt>
                <c:pt idx="609">
                  <c:v>42493</c:v>
                </c:pt>
                <c:pt idx="610">
                  <c:v>42494</c:v>
                </c:pt>
                <c:pt idx="611">
                  <c:v>42495</c:v>
                </c:pt>
                <c:pt idx="612">
                  <c:v>42496</c:v>
                </c:pt>
                <c:pt idx="613">
                  <c:v>42499</c:v>
                </c:pt>
                <c:pt idx="614">
                  <c:v>42500</c:v>
                </c:pt>
                <c:pt idx="615">
                  <c:v>42501</c:v>
                </c:pt>
                <c:pt idx="616">
                  <c:v>42502</c:v>
                </c:pt>
                <c:pt idx="617">
                  <c:v>42503</c:v>
                </c:pt>
                <c:pt idx="618">
                  <c:v>42506</c:v>
                </c:pt>
                <c:pt idx="619">
                  <c:v>42507</c:v>
                </c:pt>
                <c:pt idx="620">
                  <c:v>42508</c:v>
                </c:pt>
                <c:pt idx="621">
                  <c:v>42509</c:v>
                </c:pt>
                <c:pt idx="622">
                  <c:v>42510</c:v>
                </c:pt>
                <c:pt idx="623">
                  <c:v>42513</c:v>
                </c:pt>
                <c:pt idx="624">
                  <c:v>42514</c:v>
                </c:pt>
                <c:pt idx="625">
                  <c:v>42515</c:v>
                </c:pt>
                <c:pt idx="626">
                  <c:v>42516</c:v>
                </c:pt>
                <c:pt idx="627">
                  <c:v>42517</c:v>
                </c:pt>
                <c:pt idx="628">
                  <c:v>42520</c:v>
                </c:pt>
                <c:pt idx="629">
                  <c:v>42521</c:v>
                </c:pt>
                <c:pt idx="630">
                  <c:v>42522</c:v>
                </c:pt>
                <c:pt idx="631">
                  <c:v>42523</c:v>
                </c:pt>
                <c:pt idx="632">
                  <c:v>42524</c:v>
                </c:pt>
                <c:pt idx="633">
                  <c:v>42527</c:v>
                </c:pt>
                <c:pt idx="634">
                  <c:v>42528</c:v>
                </c:pt>
                <c:pt idx="635">
                  <c:v>42529</c:v>
                </c:pt>
                <c:pt idx="636">
                  <c:v>42530</c:v>
                </c:pt>
                <c:pt idx="637">
                  <c:v>42531</c:v>
                </c:pt>
                <c:pt idx="638">
                  <c:v>42534</c:v>
                </c:pt>
                <c:pt idx="639">
                  <c:v>42535</c:v>
                </c:pt>
                <c:pt idx="640">
                  <c:v>42536</c:v>
                </c:pt>
                <c:pt idx="641">
                  <c:v>42537</c:v>
                </c:pt>
                <c:pt idx="642">
                  <c:v>42538</c:v>
                </c:pt>
                <c:pt idx="643">
                  <c:v>42541</c:v>
                </c:pt>
                <c:pt idx="644">
                  <c:v>42542</c:v>
                </c:pt>
                <c:pt idx="645">
                  <c:v>42543</c:v>
                </c:pt>
                <c:pt idx="646">
                  <c:v>42544</c:v>
                </c:pt>
                <c:pt idx="647">
                  <c:v>42545</c:v>
                </c:pt>
                <c:pt idx="648">
                  <c:v>42548</c:v>
                </c:pt>
                <c:pt idx="649">
                  <c:v>42549</c:v>
                </c:pt>
                <c:pt idx="650">
                  <c:v>42550</c:v>
                </c:pt>
                <c:pt idx="651">
                  <c:v>42551</c:v>
                </c:pt>
                <c:pt idx="652">
                  <c:v>42552</c:v>
                </c:pt>
                <c:pt idx="653">
                  <c:v>42555</c:v>
                </c:pt>
                <c:pt idx="654">
                  <c:v>42556</c:v>
                </c:pt>
                <c:pt idx="655">
                  <c:v>42557</c:v>
                </c:pt>
                <c:pt idx="656">
                  <c:v>42558</c:v>
                </c:pt>
                <c:pt idx="657">
                  <c:v>42559</c:v>
                </c:pt>
                <c:pt idx="658">
                  <c:v>42562</c:v>
                </c:pt>
                <c:pt idx="659">
                  <c:v>42563</c:v>
                </c:pt>
                <c:pt idx="660">
                  <c:v>42564</c:v>
                </c:pt>
                <c:pt idx="661">
                  <c:v>42565</c:v>
                </c:pt>
                <c:pt idx="662">
                  <c:v>42566</c:v>
                </c:pt>
                <c:pt idx="663">
                  <c:v>42569</c:v>
                </c:pt>
                <c:pt idx="664">
                  <c:v>42570</c:v>
                </c:pt>
                <c:pt idx="665">
                  <c:v>42571</c:v>
                </c:pt>
                <c:pt idx="666">
                  <c:v>42572</c:v>
                </c:pt>
                <c:pt idx="667">
                  <c:v>42573</c:v>
                </c:pt>
                <c:pt idx="668">
                  <c:v>42576</c:v>
                </c:pt>
                <c:pt idx="669">
                  <c:v>42577</c:v>
                </c:pt>
                <c:pt idx="670">
                  <c:v>42578</c:v>
                </c:pt>
                <c:pt idx="671">
                  <c:v>42579</c:v>
                </c:pt>
                <c:pt idx="672">
                  <c:v>42580</c:v>
                </c:pt>
                <c:pt idx="673">
                  <c:v>42583</c:v>
                </c:pt>
                <c:pt idx="674">
                  <c:v>42584</c:v>
                </c:pt>
                <c:pt idx="675">
                  <c:v>42585</c:v>
                </c:pt>
                <c:pt idx="676">
                  <c:v>42586</c:v>
                </c:pt>
                <c:pt idx="677">
                  <c:v>42587</c:v>
                </c:pt>
                <c:pt idx="678">
                  <c:v>42590</c:v>
                </c:pt>
                <c:pt idx="679">
                  <c:v>42591</c:v>
                </c:pt>
                <c:pt idx="680">
                  <c:v>42592</c:v>
                </c:pt>
                <c:pt idx="681">
                  <c:v>42593</c:v>
                </c:pt>
                <c:pt idx="682">
                  <c:v>42594</c:v>
                </c:pt>
                <c:pt idx="683">
                  <c:v>42597</c:v>
                </c:pt>
                <c:pt idx="684">
                  <c:v>42598</c:v>
                </c:pt>
                <c:pt idx="685">
                  <c:v>42599</c:v>
                </c:pt>
                <c:pt idx="686">
                  <c:v>42600</c:v>
                </c:pt>
                <c:pt idx="687">
                  <c:v>42601</c:v>
                </c:pt>
                <c:pt idx="688">
                  <c:v>42604</c:v>
                </c:pt>
                <c:pt idx="689">
                  <c:v>42605</c:v>
                </c:pt>
                <c:pt idx="690">
                  <c:v>42606</c:v>
                </c:pt>
                <c:pt idx="691">
                  <c:v>42607</c:v>
                </c:pt>
                <c:pt idx="692">
                  <c:v>42608</c:v>
                </c:pt>
                <c:pt idx="693">
                  <c:v>42611</c:v>
                </c:pt>
                <c:pt idx="694">
                  <c:v>42612</c:v>
                </c:pt>
                <c:pt idx="695">
                  <c:v>42613</c:v>
                </c:pt>
                <c:pt idx="696">
                  <c:v>42614</c:v>
                </c:pt>
                <c:pt idx="697">
                  <c:v>42615</c:v>
                </c:pt>
                <c:pt idx="698">
                  <c:v>42618</c:v>
                </c:pt>
                <c:pt idx="699">
                  <c:v>42619</c:v>
                </c:pt>
                <c:pt idx="700">
                  <c:v>42620</c:v>
                </c:pt>
                <c:pt idx="701">
                  <c:v>42621</c:v>
                </c:pt>
                <c:pt idx="702">
                  <c:v>42622</c:v>
                </c:pt>
                <c:pt idx="703">
                  <c:v>42625</c:v>
                </c:pt>
                <c:pt idx="704">
                  <c:v>42626</c:v>
                </c:pt>
                <c:pt idx="705">
                  <c:v>42627</c:v>
                </c:pt>
                <c:pt idx="706">
                  <c:v>42628</c:v>
                </c:pt>
                <c:pt idx="707">
                  <c:v>42629</c:v>
                </c:pt>
                <c:pt idx="708">
                  <c:v>42632</c:v>
                </c:pt>
                <c:pt idx="709">
                  <c:v>42633</c:v>
                </c:pt>
                <c:pt idx="710">
                  <c:v>42634</c:v>
                </c:pt>
                <c:pt idx="711">
                  <c:v>42635</c:v>
                </c:pt>
                <c:pt idx="712">
                  <c:v>42636</c:v>
                </c:pt>
                <c:pt idx="713">
                  <c:v>42639</c:v>
                </c:pt>
                <c:pt idx="714">
                  <c:v>42640</c:v>
                </c:pt>
                <c:pt idx="715">
                  <c:v>42641</c:v>
                </c:pt>
                <c:pt idx="716">
                  <c:v>42642</c:v>
                </c:pt>
                <c:pt idx="717">
                  <c:v>42643</c:v>
                </c:pt>
                <c:pt idx="718">
                  <c:v>42646</c:v>
                </c:pt>
                <c:pt idx="719">
                  <c:v>42647</c:v>
                </c:pt>
                <c:pt idx="720">
                  <c:v>42648</c:v>
                </c:pt>
                <c:pt idx="721">
                  <c:v>42649</c:v>
                </c:pt>
                <c:pt idx="722">
                  <c:v>42650</c:v>
                </c:pt>
                <c:pt idx="723">
                  <c:v>42653</c:v>
                </c:pt>
                <c:pt idx="724">
                  <c:v>42654</c:v>
                </c:pt>
                <c:pt idx="725">
                  <c:v>42655</c:v>
                </c:pt>
                <c:pt idx="726">
                  <c:v>42656</c:v>
                </c:pt>
                <c:pt idx="727">
                  <c:v>42657</c:v>
                </c:pt>
                <c:pt idx="728">
                  <c:v>42660</c:v>
                </c:pt>
                <c:pt idx="729">
                  <c:v>42661</c:v>
                </c:pt>
                <c:pt idx="730">
                  <c:v>42662</c:v>
                </c:pt>
                <c:pt idx="731">
                  <c:v>42663</c:v>
                </c:pt>
                <c:pt idx="732">
                  <c:v>42664</c:v>
                </c:pt>
                <c:pt idx="733">
                  <c:v>42667</c:v>
                </c:pt>
                <c:pt idx="734">
                  <c:v>42668</c:v>
                </c:pt>
                <c:pt idx="735">
                  <c:v>42669</c:v>
                </c:pt>
                <c:pt idx="736">
                  <c:v>42670</c:v>
                </c:pt>
                <c:pt idx="737">
                  <c:v>42671</c:v>
                </c:pt>
                <c:pt idx="738">
                  <c:v>42674</c:v>
                </c:pt>
                <c:pt idx="739">
                  <c:v>42675</c:v>
                </c:pt>
                <c:pt idx="740">
                  <c:v>42676</c:v>
                </c:pt>
                <c:pt idx="741">
                  <c:v>42677</c:v>
                </c:pt>
                <c:pt idx="742">
                  <c:v>42678</c:v>
                </c:pt>
                <c:pt idx="743">
                  <c:v>42681</c:v>
                </c:pt>
                <c:pt idx="744">
                  <c:v>42682</c:v>
                </c:pt>
                <c:pt idx="745">
                  <c:v>42683</c:v>
                </c:pt>
                <c:pt idx="746">
                  <c:v>42684</c:v>
                </c:pt>
                <c:pt idx="747">
                  <c:v>42685</c:v>
                </c:pt>
                <c:pt idx="748">
                  <c:v>42688</c:v>
                </c:pt>
                <c:pt idx="749">
                  <c:v>42689</c:v>
                </c:pt>
                <c:pt idx="750">
                  <c:v>42690</c:v>
                </c:pt>
                <c:pt idx="751">
                  <c:v>42691</c:v>
                </c:pt>
                <c:pt idx="752">
                  <c:v>42692</c:v>
                </c:pt>
                <c:pt idx="753">
                  <c:v>42695</c:v>
                </c:pt>
                <c:pt idx="754">
                  <c:v>42696</c:v>
                </c:pt>
                <c:pt idx="755">
                  <c:v>42697</c:v>
                </c:pt>
                <c:pt idx="756">
                  <c:v>42698</c:v>
                </c:pt>
                <c:pt idx="757">
                  <c:v>42699</c:v>
                </c:pt>
                <c:pt idx="758">
                  <c:v>42702</c:v>
                </c:pt>
                <c:pt idx="759">
                  <c:v>42703</c:v>
                </c:pt>
                <c:pt idx="760">
                  <c:v>42704</c:v>
                </c:pt>
                <c:pt idx="761">
                  <c:v>42705</c:v>
                </c:pt>
                <c:pt idx="762">
                  <c:v>42706</c:v>
                </c:pt>
                <c:pt idx="763">
                  <c:v>42709</c:v>
                </c:pt>
                <c:pt idx="764">
                  <c:v>42710</c:v>
                </c:pt>
                <c:pt idx="765">
                  <c:v>42711</c:v>
                </c:pt>
                <c:pt idx="766">
                  <c:v>42712</c:v>
                </c:pt>
                <c:pt idx="767">
                  <c:v>42713</c:v>
                </c:pt>
                <c:pt idx="768">
                  <c:v>42716</c:v>
                </c:pt>
                <c:pt idx="769">
                  <c:v>42717</c:v>
                </c:pt>
                <c:pt idx="770">
                  <c:v>42718</c:v>
                </c:pt>
                <c:pt idx="771">
                  <c:v>42719</c:v>
                </c:pt>
                <c:pt idx="772">
                  <c:v>42720</c:v>
                </c:pt>
                <c:pt idx="773">
                  <c:v>42723</c:v>
                </c:pt>
                <c:pt idx="774">
                  <c:v>42724</c:v>
                </c:pt>
                <c:pt idx="775">
                  <c:v>42725</c:v>
                </c:pt>
                <c:pt idx="776">
                  <c:v>42726</c:v>
                </c:pt>
                <c:pt idx="777">
                  <c:v>42727</c:v>
                </c:pt>
                <c:pt idx="778">
                  <c:v>42730</c:v>
                </c:pt>
                <c:pt idx="779">
                  <c:v>42731</c:v>
                </c:pt>
                <c:pt idx="780">
                  <c:v>42732</c:v>
                </c:pt>
                <c:pt idx="781">
                  <c:v>42733</c:v>
                </c:pt>
                <c:pt idx="782">
                  <c:v>42734</c:v>
                </c:pt>
                <c:pt idx="783">
                  <c:v>42737</c:v>
                </c:pt>
                <c:pt idx="784">
                  <c:v>42738</c:v>
                </c:pt>
                <c:pt idx="785">
                  <c:v>42739</c:v>
                </c:pt>
                <c:pt idx="786">
                  <c:v>42740</c:v>
                </c:pt>
                <c:pt idx="787">
                  <c:v>42741</c:v>
                </c:pt>
                <c:pt idx="788">
                  <c:v>42744</c:v>
                </c:pt>
                <c:pt idx="789">
                  <c:v>42745</c:v>
                </c:pt>
                <c:pt idx="790">
                  <c:v>42746</c:v>
                </c:pt>
                <c:pt idx="791">
                  <c:v>42747</c:v>
                </c:pt>
                <c:pt idx="792">
                  <c:v>42748</c:v>
                </c:pt>
                <c:pt idx="793">
                  <c:v>42751</c:v>
                </c:pt>
                <c:pt idx="794">
                  <c:v>42752</c:v>
                </c:pt>
                <c:pt idx="795">
                  <c:v>42753</c:v>
                </c:pt>
                <c:pt idx="796">
                  <c:v>42754</c:v>
                </c:pt>
                <c:pt idx="797">
                  <c:v>42755</c:v>
                </c:pt>
                <c:pt idx="798">
                  <c:v>42758</c:v>
                </c:pt>
                <c:pt idx="799">
                  <c:v>42759</c:v>
                </c:pt>
                <c:pt idx="800">
                  <c:v>42760</c:v>
                </c:pt>
                <c:pt idx="801">
                  <c:v>42761</c:v>
                </c:pt>
                <c:pt idx="802">
                  <c:v>42762</c:v>
                </c:pt>
                <c:pt idx="803">
                  <c:v>42765</c:v>
                </c:pt>
                <c:pt idx="804">
                  <c:v>42766</c:v>
                </c:pt>
                <c:pt idx="805">
                  <c:v>42767</c:v>
                </c:pt>
                <c:pt idx="806">
                  <c:v>42768</c:v>
                </c:pt>
                <c:pt idx="807">
                  <c:v>42769</c:v>
                </c:pt>
                <c:pt idx="808">
                  <c:v>42772</c:v>
                </c:pt>
                <c:pt idx="809">
                  <c:v>42773</c:v>
                </c:pt>
                <c:pt idx="810">
                  <c:v>42774</c:v>
                </c:pt>
                <c:pt idx="811">
                  <c:v>42775</c:v>
                </c:pt>
                <c:pt idx="812">
                  <c:v>42776</c:v>
                </c:pt>
                <c:pt idx="813">
                  <c:v>42779</c:v>
                </c:pt>
                <c:pt idx="814">
                  <c:v>42780</c:v>
                </c:pt>
                <c:pt idx="815">
                  <c:v>42781</c:v>
                </c:pt>
                <c:pt idx="816">
                  <c:v>42782</c:v>
                </c:pt>
                <c:pt idx="817">
                  <c:v>42783</c:v>
                </c:pt>
                <c:pt idx="818">
                  <c:v>42786</c:v>
                </c:pt>
                <c:pt idx="819">
                  <c:v>42787</c:v>
                </c:pt>
                <c:pt idx="820">
                  <c:v>42788</c:v>
                </c:pt>
                <c:pt idx="821">
                  <c:v>42789</c:v>
                </c:pt>
                <c:pt idx="822">
                  <c:v>42790</c:v>
                </c:pt>
                <c:pt idx="823">
                  <c:v>42793</c:v>
                </c:pt>
                <c:pt idx="824">
                  <c:v>42794</c:v>
                </c:pt>
                <c:pt idx="825">
                  <c:v>42795</c:v>
                </c:pt>
                <c:pt idx="826">
                  <c:v>42796</c:v>
                </c:pt>
                <c:pt idx="827">
                  <c:v>42797</c:v>
                </c:pt>
                <c:pt idx="828">
                  <c:v>42800</c:v>
                </c:pt>
                <c:pt idx="829">
                  <c:v>42801</c:v>
                </c:pt>
                <c:pt idx="830">
                  <c:v>42802</c:v>
                </c:pt>
                <c:pt idx="831">
                  <c:v>42803</c:v>
                </c:pt>
                <c:pt idx="832">
                  <c:v>42804</c:v>
                </c:pt>
                <c:pt idx="833">
                  <c:v>42807</c:v>
                </c:pt>
                <c:pt idx="834">
                  <c:v>42808</c:v>
                </c:pt>
                <c:pt idx="835">
                  <c:v>42809</c:v>
                </c:pt>
                <c:pt idx="836">
                  <c:v>42810</c:v>
                </c:pt>
                <c:pt idx="837">
                  <c:v>42811</c:v>
                </c:pt>
                <c:pt idx="838">
                  <c:v>42814</c:v>
                </c:pt>
                <c:pt idx="839">
                  <c:v>42815</c:v>
                </c:pt>
                <c:pt idx="840">
                  <c:v>42816</c:v>
                </c:pt>
                <c:pt idx="841">
                  <c:v>42817</c:v>
                </c:pt>
                <c:pt idx="842">
                  <c:v>42818</c:v>
                </c:pt>
                <c:pt idx="843">
                  <c:v>42821</c:v>
                </c:pt>
                <c:pt idx="844">
                  <c:v>42822</c:v>
                </c:pt>
                <c:pt idx="845">
                  <c:v>42823</c:v>
                </c:pt>
                <c:pt idx="846">
                  <c:v>42824</c:v>
                </c:pt>
                <c:pt idx="847">
                  <c:v>42825</c:v>
                </c:pt>
                <c:pt idx="848">
                  <c:v>42828</c:v>
                </c:pt>
                <c:pt idx="849">
                  <c:v>42829</c:v>
                </c:pt>
                <c:pt idx="850">
                  <c:v>42830</c:v>
                </c:pt>
                <c:pt idx="851">
                  <c:v>42831</c:v>
                </c:pt>
                <c:pt idx="852">
                  <c:v>42832</c:v>
                </c:pt>
                <c:pt idx="853">
                  <c:v>42835</c:v>
                </c:pt>
                <c:pt idx="854">
                  <c:v>42836</c:v>
                </c:pt>
                <c:pt idx="855">
                  <c:v>42837</c:v>
                </c:pt>
                <c:pt idx="856">
                  <c:v>42838</c:v>
                </c:pt>
                <c:pt idx="857">
                  <c:v>42839</c:v>
                </c:pt>
                <c:pt idx="858">
                  <c:v>42842</c:v>
                </c:pt>
                <c:pt idx="859">
                  <c:v>42843</c:v>
                </c:pt>
                <c:pt idx="860">
                  <c:v>42844</c:v>
                </c:pt>
                <c:pt idx="861">
                  <c:v>42845</c:v>
                </c:pt>
                <c:pt idx="862">
                  <c:v>42846</c:v>
                </c:pt>
                <c:pt idx="863">
                  <c:v>42849</c:v>
                </c:pt>
                <c:pt idx="864">
                  <c:v>42850</c:v>
                </c:pt>
                <c:pt idx="865">
                  <c:v>42851</c:v>
                </c:pt>
                <c:pt idx="866">
                  <c:v>42852</c:v>
                </c:pt>
                <c:pt idx="867">
                  <c:v>42853</c:v>
                </c:pt>
                <c:pt idx="868">
                  <c:v>42856</c:v>
                </c:pt>
                <c:pt idx="869">
                  <c:v>42857</c:v>
                </c:pt>
                <c:pt idx="870">
                  <c:v>42858</c:v>
                </c:pt>
                <c:pt idx="871">
                  <c:v>42859</c:v>
                </c:pt>
                <c:pt idx="872">
                  <c:v>42860</c:v>
                </c:pt>
                <c:pt idx="873">
                  <c:v>42863</c:v>
                </c:pt>
                <c:pt idx="874">
                  <c:v>42864</c:v>
                </c:pt>
                <c:pt idx="875">
                  <c:v>42865</c:v>
                </c:pt>
                <c:pt idx="876">
                  <c:v>42866</c:v>
                </c:pt>
                <c:pt idx="877">
                  <c:v>42867</c:v>
                </c:pt>
                <c:pt idx="878">
                  <c:v>42870</c:v>
                </c:pt>
                <c:pt idx="879">
                  <c:v>42871</c:v>
                </c:pt>
                <c:pt idx="880">
                  <c:v>42872</c:v>
                </c:pt>
                <c:pt idx="881">
                  <c:v>42873</c:v>
                </c:pt>
                <c:pt idx="882">
                  <c:v>42874</c:v>
                </c:pt>
                <c:pt idx="883">
                  <c:v>42877</c:v>
                </c:pt>
                <c:pt idx="884">
                  <c:v>42878</c:v>
                </c:pt>
                <c:pt idx="885">
                  <c:v>42879</c:v>
                </c:pt>
                <c:pt idx="886">
                  <c:v>42880</c:v>
                </c:pt>
                <c:pt idx="887">
                  <c:v>42881</c:v>
                </c:pt>
                <c:pt idx="888">
                  <c:v>42884</c:v>
                </c:pt>
                <c:pt idx="889">
                  <c:v>42885</c:v>
                </c:pt>
                <c:pt idx="890">
                  <c:v>42886</c:v>
                </c:pt>
                <c:pt idx="891">
                  <c:v>42887</c:v>
                </c:pt>
                <c:pt idx="892">
                  <c:v>42888</c:v>
                </c:pt>
                <c:pt idx="893">
                  <c:v>42891</c:v>
                </c:pt>
                <c:pt idx="894">
                  <c:v>42892</c:v>
                </c:pt>
                <c:pt idx="895">
                  <c:v>42893</c:v>
                </c:pt>
                <c:pt idx="896">
                  <c:v>42894</c:v>
                </c:pt>
                <c:pt idx="897">
                  <c:v>42895</c:v>
                </c:pt>
                <c:pt idx="898">
                  <c:v>42898</c:v>
                </c:pt>
                <c:pt idx="899">
                  <c:v>42899</c:v>
                </c:pt>
                <c:pt idx="900">
                  <c:v>42900</c:v>
                </c:pt>
                <c:pt idx="901">
                  <c:v>42901</c:v>
                </c:pt>
                <c:pt idx="902">
                  <c:v>42902</c:v>
                </c:pt>
                <c:pt idx="903">
                  <c:v>42905</c:v>
                </c:pt>
                <c:pt idx="904">
                  <c:v>42906</c:v>
                </c:pt>
                <c:pt idx="905">
                  <c:v>42907</c:v>
                </c:pt>
                <c:pt idx="906">
                  <c:v>42908</c:v>
                </c:pt>
                <c:pt idx="907">
                  <c:v>42909</c:v>
                </c:pt>
                <c:pt idx="908">
                  <c:v>42912</c:v>
                </c:pt>
                <c:pt idx="909">
                  <c:v>42913</c:v>
                </c:pt>
                <c:pt idx="910">
                  <c:v>42914</c:v>
                </c:pt>
                <c:pt idx="911">
                  <c:v>42915</c:v>
                </c:pt>
                <c:pt idx="912">
                  <c:v>42916</c:v>
                </c:pt>
                <c:pt idx="913">
                  <c:v>42919</c:v>
                </c:pt>
                <c:pt idx="914">
                  <c:v>42920</c:v>
                </c:pt>
                <c:pt idx="915">
                  <c:v>42921</c:v>
                </c:pt>
                <c:pt idx="916">
                  <c:v>42922</c:v>
                </c:pt>
                <c:pt idx="917">
                  <c:v>42923</c:v>
                </c:pt>
                <c:pt idx="918">
                  <c:v>42926</c:v>
                </c:pt>
                <c:pt idx="919">
                  <c:v>42927</c:v>
                </c:pt>
                <c:pt idx="920">
                  <c:v>42928</c:v>
                </c:pt>
                <c:pt idx="921">
                  <c:v>42929</c:v>
                </c:pt>
                <c:pt idx="922">
                  <c:v>42930</c:v>
                </c:pt>
                <c:pt idx="923">
                  <c:v>42933</c:v>
                </c:pt>
                <c:pt idx="924">
                  <c:v>42934</c:v>
                </c:pt>
                <c:pt idx="925">
                  <c:v>42935</c:v>
                </c:pt>
                <c:pt idx="926">
                  <c:v>42936</c:v>
                </c:pt>
                <c:pt idx="927">
                  <c:v>42937</c:v>
                </c:pt>
                <c:pt idx="928">
                  <c:v>42940</c:v>
                </c:pt>
                <c:pt idx="929">
                  <c:v>42941</c:v>
                </c:pt>
                <c:pt idx="930">
                  <c:v>42942</c:v>
                </c:pt>
                <c:pt idx="931">
                  <c:v>42943</c:v>
                </c:pt>
                <c:pt idx="932">
                  <c:v>42944</c:v>
                </c:pt>
                <c:pt idx="933">
                  <c:v>42947</c:v>
                </c:pt>
                <c:pt idx="934">
                  <c:v>42948</c:v>
                </c:pt>
                <c:pt idx="935">
                  <c:v>42949</c:v>
                </c:pt>
                <c:pt idx="936">
                  <c:v>42950</c:v>
                </c:pt>
                <c:pt idx="937">
                  <c:v>42951</c:v>
                </c:pt>
                <c:pt idx="938">
                  <c:v>42954</c:v>
                </c:pt>
                <c:pt idx="939">
                  <c:v>42955</c:v>
                </c:pt>
                <c:pt idx="940">
                  <c:v>42956</c:v>
                </c:pt>
                <c:pt idx="941">
                  <c:v>42957</c:v>
                </c:pt>
                <c:pt idx="942">
                  <c:v>42958</c:v>
                </c:pt>
                <c:pt idx="943">
                  <c:v>42961</c:v>
                </c:pt>
                <c:pt idx="944">
                  <c:v>42962</c:v>
                </c:pt>
                <c:pt idx="945">
                  <c:v>42963</c:v>
                </c:pt>
                <c:pt idx="946">
                  <c:v>42964</c:v>
                </c:pt>
                <c:pt idx="947">
                  <c:v>42965</c:v>
                </c:pt>
                <c:pt idx="948">
                  <c:v>42968</c:v>
                </c:pt>
                <c:pt idx="949">
                  <c:v>42969</c:v>
                </c:pt>
                <c:pt idx="950">
                  <c:v>42970</c:v>
                </c:pt>
                <c:pt idx="951">
                  <c:v>42971</c:v>
                </c:pt>
                <c:pt idx="952">
                  <c:v>42972</c:v>
                </c:pt>
                <c:pt idx="953">
                  <c:v>42975</c:v>
                </c:pt>
                <c:pt idx="954">
                  <c:v>42976</c:v>
                </c:pt>
                <c:pt idx="955">
                  <c:v>42977</c:v>
                </c:pt>
                <c:pt idx="956">
                  <c:v>42978</c:v>
                </c:pt>
                <c:pt idx="957">
                  <c:v>42979</c:v>
                </c:pt>
                <c:pt idx="958">
                  <c:v>42982</c:v>
                </c:pt>
                <c:pt idx="959">
                  <c:v>42983</c:v>
                </c:pt>
                <c:pt idx="960">
                  <c:v>42984</c:v>
                </c:pt>
                <c:pt idx="961">
                  <c:v>42985</c:v>
                </c:pt>
                <c:pt idx="962">
                  <c:v>42986</c:v>
                </c:pt>
                <c:pt idx="963">
                  <c:v>42989</c:v>
                </c:pt>
                <c:pt idx="964">
                  <c:v>42990</c:v>
                </c:pt>
                <c:pt idx="965">
                  <c:v>42991</c:v>
                </c:pt>
                <c:pt idx="966">
                  <c:v>42992</c:v>
                </c:pt>
                <c:pt idx="967">
                  <c:v>42993</c:v>
                </c:pt>
                <c:pt idx="968">
                  <c:v>42996</c:v>
                </c:pt>
                <c:pt idx="969">
                  <c:v>42997</c:v>
                </c:pt>
                <c:pt idx="970">
                  <c:v>42998</c:v>
                </c:pt>
                <c:pt idx="971">
                  <c:v>42999</c:v>
                </c:pt>
                <c:pt idx="972">
                  <c:v>43000</c:v>
                </c:pt>
                <c:pt idx="973">
                  <c:v>43003</c:v>
                </c:pt>
                <c:pt idx="974">
                  <c:v>43004</c:v>
                </c:pt>
                <c:pt idx="975">
                  <c:v>43005</c:v>
                </c:pt>
                <c:pt idx="976">
                  <c:v>43006</c:v>
                </c:pt>
                <c:pt idx="977">
                  <c:v>43007</c:v>
                </c:pt>
                <c:pt idx="978">
                  <c:v>43010</c:v>
                </c:pt>
                <c:pt idx="979">
                  <c:v>43011</c:v>
                </c:pt>
                <c:pt idx="980">
                  <c:v>43012</c:v>
                </c:pt>
                <c:pt idx="981">
                  <c:v>43013</c:v>
                </c:pt>
                <c:pt idx="982">
                  <c:v>43014</c:v>
                </c:pt>
                <c:pt idx="983">
                  <c:v>43017</c:v>
                </c:pt>
                <c:pt idx="984">
                  <c:v>43018</c:v>
                </c:pt>
                <c:pt idx="985">
                  <c:v>43019</c:v>
                </c:pt>
                <c:pt idx="986">
                  <c:v>43020</c:v>
                </c:pt>
                <c:pt idx="987">
                  <c:v>43021</c:v>
                </c:pt>
                <c:pt idx="988">
                  <c:v>43024</c:v>
                </c:pt>
                <c:pt idx="989">
                  <c:v>43025</c:v>
                </c:pt>
                <c:pt idx="990">
                  <c:v>43026</c:v>
                </c:pt>
                <c:pt idx="991">
                  <c:v>43027</c:v>
                </c:pt>
                <c:pt idx="992">
                  <c:v>43028</c:v>
                </c:pt>
                <c:pt idx="993">
                  <c:v>43031</c:v>
                </c:pt>
                <c:pt idx="994">
                  <c:v>43032</c:v>
                </c:pt>
                <c:pt idx="995">
                  <c:v>43033</c:v>
                </c:pt>
                <c:pt idx="996">
                  <c:v>43034</c:v>
                </c:pt>
                <c:pt idx="997">
                  <c:v>43035</c:v>
                </c:pt>
                <c:pt idx="998">
                  <c:v>43038</c:v>
                </c:pt>
                <c:pt idx="999">
                  <c:v>43039</c:v>
                </c:pt>
                <c:pt idx="1000">
                  <c:v>43040</c:v>
                </c:pt>
                <c:pt idx="1001">
                  <c:v>43041</c:v>
                </c:pt>
                <c:pt idx="1002">
                  <c:v>43042</c:v>
                </c:pt>
                <c:pt idx="1003">
                  <c:v>43045</c:v>
                </c:pt>
                <c:pt idx="1004">
                  <c:v>43046</c:v>
                </c:pt>
                <c:pt idx="1005">
                  <c:v>43047</c:v>
                </c:pt>
                <c:pt idx="1006">
                  <c:v>43048</c:v>
                </c:pt>
                <c:pt idx="1007">
                  <c:v>43049</c:v>
                </c:pt>
                <c:pt idx="1008">
                  <c:v>43052</c:v>
                </c:pt>
                <c:pt idx="1009">
                  <c:v>43053</c:v>
                </c:pt>
                <c:pt idx="1010">
                  <c:v>43054</c:v>
                </c:pt>
                <c:pt idx="1011">
                  <c:v>43055</c:v>
                </c:pt>
                <c:pt idx="1012">
                  <c:v>43056</c:v>
                </c:pt>
                <c:pt idx="1013">
                  <c:v>43059</c:v>
                </c:pt>
                <c:pt idx="1014">
                  <c:v>43060</c:v>
                </c:pt>
                <c:pt idx="1015">
                  <c:v>43061</c:v>
                </c:pt>
                <c:pt idx="1016">
                  <c:v>43062</c:v>
                </c:pt>
                <c:pt idx="1017">
                  <c:v>43063</c:v>
                </c:pt>
                <c:pt idx="1018">
                  <c:v>43066</c:v>
                </c:pt>
                <c:pt idx="1019">
                  <c:v>43067</c:v>
                </c:pt>
                <c:pt idx="1020">
                  <c:v>43068</c:v>
                </c:pt>
                <c:pt idx="1021">
                  <c:v>43069</c:v>
                </c:pt>
                <c:pt idx="1022">
                  <c:v>43070</c:v>
                </c:pt>
                <c:pt idx="1023">
                  <c:v>43073</c:v>
                </c:pt>
                <c:pt idx="1024">
                  <c:v>43074</c:v>
                </c:pt>
                <c:pt idx="1025">
                  <c:v>43075</c:v>
                </c:pt>
                <c:pt idx="1026">
                  <c:v>43076</c:v>
                </c:pt>
                <c:pt idx="1027">
                  <c:v>43077</c:v>
                </c:pt>
                <c:pt idx="1028">
                  <c:v>43080</c:v>
                </c:pt>
                <c:pt idx="1029">
                  <c:v>43081</c:v>
                </c:pt>
                <c:pt idx="1030">
                  <c:v>43082</c:v>
                </c:pt>
                <c:pt idx="1031">
                  <c:v>43083</c:v>
                </c:pt>
                <c:pt idx="1032">
                  <c:v>43084</c:v>
                </c:pt>
                <c:pt idx="1033">
                  <c:v>43087</c:v>
                </c:pt>
                <c:pt idx="1034">
                  <c:v>43088</c:v>
                </c:pt>
                <c:pt idx="1035">
                  <c:v>43089</c:v>
                </c:pt>
                <c:pt idx="1036">
                  <c:v>43090</c:v>
                </c:pt>
                <c:pt idx="1037">
                  <c:v>43091</c:v>
                </c:pt>
                <c:pt idx="1038">
                  <c:v>43094</c:v>
                </c:pt>
                <c:pt idx="1039">
                  <c:v>43095</c:v>
                </c:pt>
                <c:pt idx="1040">
                  <c:v>43096</c:v>
                </c:pt>
                <c:pt idx="1041">
                  <c:v>43097</c:v>
                </c:pt>
                <c:pt idx="1042">
                  <c:v>43098</c:v>
                </c:pt>
                <c:pt idx="1043">
                  <c:v>43101</c:v>
                </c:pt>
                <c:pt idx="1044">
                  <c:v>43102</c:v>
                </c:pt>
                <c:pt idx="1045">
                  <c:v>43103</c:v>
                </c:pt>
                <c:pt idx="1046">
                  <c:v>43104</c:v>
                </c:pt>
                <c:pt idx="1047">
                  <c:v>43105</c:v>
                </c:pt>
                <c:pt idx="1048">
                  <c:v>43108</c:v>
                </c:pt>
                <c:pt idx="1049">
                  <c:v>43109</c:v>
                </c:pt>
                <c:pt idx="1050">
                  <c:v>43110</c:v>
                </c:pt>
                <c:pt idx="1051">
                  <c:v>43111</c:v>
                </c:pt>
                <c:pt idx="1052">
                  <c:v>43112</c:v>
                </c:pt>
                <c:pt idx="1053">
                  <c:v>43115</c:v>
                </c:pt>
                <c:pt idx="1054">
                  <c:v>43116</c:v>
                </c:pt>
                <c:pt idx="1055">
                  <c:v>43117</c:v>
                </c:pt>
                <c:pt idx="1056">
                  <c:v>43118</c:v>
                </c:pt>
                <c:pt idx="1057">
                  <c:v>43119</c:v>
                </c:pt>
                <c:pt idx="1058">
                  <c:v>43122</c:v>
                </c:pt>
                <c:pt idx="1059">
                  <c:v>43123</c:v>
                </c:pt>
                <c:pt idx="1060">
                  <c:v>43124</c:v>
                </c:pt>
                <c:pt idx="1061">
                  <c:v>43125</c:v>
                </c:pt>
                <c:pt idx="1062">
                  <c:v>43126</c:v>
                </c:pt>
                <c:pt idx="1063">
                  <c:v>43129</c:v>
                </c:pt>
                <c:pt idx="1064">
                  <c:v>43130</c:v>
                </c:pt>
                <c:pt idx="1065">
                  <c:v>43131</c:v>
                </c:pt>
                <c:pt idx="1066">
                  <c:v>43132</c:v>
                </c:pt>
                <c:pt idx="1067">
                  <c:v>43133</c:v>
                </c:pt>
                <c:pt idx="1068">
                  <c:v>43136</c:v>
                </c:pt>
                <c:pt idx="1069">
                  <c:v>43137</c:v>
                </c:pt>
                <c:pt idx="1070">
                  <c:v>43138</c:v>
                </c:pt>
                <c:pt idx="1071">
                  <c:v>43139</c:v>
                </c:pt>
                <c:pt idx="1072">
                  <c:v>43140</c:v>
                </c:pt>
                <c:pt idx="1073">
                  <c:v>43143</c:v>
                </c:pt>
                <c:pt idx="1074">
                  <c:v>43144</c:v>
                </c:pt>
                <c:pt idx="1075">
                  <c:v>43145</c:v>
                </c:pt>
                <c:pt idx="1076">
                  <c:v>43146</c:v>
                </c:pt>
                <c:pt idx="1077">
                  <c:v>43147</c:v>
                </c:pt>
                <c:pt idx="1078">
                  <c:v>43150</c:v>
                </c:pt>
                <c:pt idx="1079">
                  <c:v>43151</c:v>
                </c:pt>
                <c:pt idx="1080">
                  <c:v>43152</c:v>
                </c:pt>
                <c:pt idx="1081">
                  <c:v>43153</c:v>
                </c:pt>
                <c:pt idx="1082">
                  <c:v>43154</c:v>
                </c:pt>
                <c:pt idx="1083">
                  <c:v>43157</c:v>
                </c:pt>
                <c:pt idx="1084">
                  <c:v>43158</c:v>
                </c:pt>
                <c:pt idx="1085">
                  <c:v>43159</c:v>
                </c:pt>
                <c:pt idx="1086">
                  <c:v>43160</c:v>
                </c:pt>
                <c:pt idx="1087">
                  <c:v>43161</c:v>
                </c:pt>
                <c:pt idx="1088">
                  <c:v>43164</c:v>
                </c:pt>
                <c:pt idx="1089">
                  <c:v>43165</c:v>
                </c:pt>
                <c:pt idx="1090">
                  <c:v>43166</c:v>
                </c:pt>
                <c:pt idx="1091">
                  <c:v>43167</c:v>
                </c:pt>
                <c:pt idx="1092">
                  <c:v>43168</c:v>
                </c:pt>
                <c:pt idx="1093">
                  <c:v>43171</c:v>
                </c:pt>
                <c:pt idx="1094">
                  <c:v>43172</c:v>
                </c:pt>
                <c:pt idx="1095">
                  <c:v>43173</c:v>
                </c:pt>
                <c:pt idx="1096">
                  <c:v>43174</c:v>
                </c:pt>
                <c:pt idx="1097">
                  <c:v>43175</c:v>
                </c:pt>
                <c:pt idx="1098">
                  <c:v>43178</c:v>
                </c:pt>
                <c:pt idx="1099">
                  <c:v>43179</c:v>
                </c:pt>
                <c:pt idx="1100">
                  <c:v>43180</c:v>
                </c:pt>
                <c:pt idx="1101">
                  <c:v>43181</c:v>
                </c:pt>
                <c:pt idx="1102">
                  <c:v>43182</c:v>
                </c:pt>
                <c:pt idx="1103">
                  <c:v>43185</c:v>
                </c:pt>
                <c:pt idx="1104">
                  <c:v>43186</c:v>
                </c:pt>
                <c:pt idx="1105">
                  <c:v>43187</c:v>
                </c:pt>
                <c:pt idx="1106">
                  <c:v>43188</c:v>
                </c:pt>
                <c:pt idx="1107">
                  <c:v>43189</c:v>
                </c:pt>
                <c:pt idx="1108">
                  <c:v>43192</c:v>
                </c:pt>
                <c:pt idx="1109">
                  <c:v>43193</c:v>
                </c:pt>
                <c:pt idx="1110">
                  <c:v>43194</c:v>
                </c:pt>
                <c:pt idx="1111">
                  <c:v>43195</c:v>
                </c:pt>
                <c:pt idx="1112">
                  <c:v>43196</c:v>
                </c:pt>
                <c:pt idx="1113">
                  <c:v>43199</c:v>
                </c:pt>
                <c:pt idx="1114">
                  <c:v>43200</c:v>
                </c:pt>
                <c:pt idx="1115">
                  <c:v>43201</c:v>
                </c:pt>
                <c:pt idx="1116">
                  <c:v>43202</c:v>
                </c:pt>
                <c:pt idx="1117">
                  <c:v>43203</c:v>
                </c:pt>
                <c:pt idx="1118">
                  <c:v>43206</c:v>
                </c:pt>
                <c:pt idx="1119">
                  <c:v>43207</c:v>
                </c:pt>
                <c:pt idx="1120">
                  <c:v>43208</c:v>
                </c:pt>
                <c:pt idx="1121">
                  <c:v>43209</c:v>
                </c:pt>
                <c:pt idx="1122">
                  <c:v>43210</c:v>
                </c:pt>
                <c:pt idx="1123">
                  <c:v>43213</c:v>
                </c:pt>
                <c:pt idx="1124">
                  <c:v>43214</c:v>
                </c:pt>
                <c:pt idx="1125">
                  <c:v>43215</c:v>
                </c:pt>
                <c:pt idx="1126">
                  <c:v>43216</c:v>
                </c:pt>
                <c:pt idx="1127">
                  <c:v>43217</c:v>
                </c:pt>
                <c:pt idx="1128">
                  <c:v>43220</c:v>
                </c:pt>
                <c:pt idx="1129">
                  <c:v>43221</c:v>
                </c:pt>
                <c:pt idx="1130">
                  <c:v>43222</c:v>
                </c:pt>
                <c:pt idx="1131">
                  <c:v>43223</c:v>
                </c:pt>
                <c:pt idx="1132">
                  <c:v>43224</c:v>
                </c:pt>
                <c:pt idx="1133">
                  <c:v>43227</c:v>
                </c:pt>
                <c:pt idx="1134">
                  <c:v>43228</c:v>
                </c:pt>
                <c:pt idx="1135">
                  <c:v>43229</c:v>
                </c:pt>
                <c:pt idx="1136">
                  <c:v>43230</c:v>
                </c:pt>
                <c:pt idx="1137">
                  <c:v>43231</c:v>
                </c:pt>
                <c:pt idx="1138">
                  <c:v>43234</c:v>
                </c:pt>
                <c:pt idx="1139">
                  <c:v>43235</c:v>
                </c:pt>
                <c:pt idx="1140">
                  <c:v>43236</c:v>
                </c:pt>
                <c:pt idx="1141">
                  <c:v>43237</c:v>
                </c:pt>
                <c:pt idx="1142">
                  <c:v>43238</c:v>
                </c:pt>
                <c:pt idx="1143">
                  <c:v>43241</c:v>
                </c:pt>
                <c:pt idx="1144">
                  <c:v>43242</c:v>
                </c:pt>
                <c:pt idx="1145">
                  <c:v>43243</c:v>
                </c:pt>
                <c:pt idx="1146">
                  <c:v>43244</c:v>
                </c:pt>
                <c:pt idx="1147">
                  <c:v>43245</c:v>
                </c:pt>
                <c:pt idx="1148">
                  <c:v>43248</c:v>
                </c:pt>
                <c:pt idx="1149">
                  <c:v>43249</c:v>
                </c:pt>
                <c:pt idx="1150">
                  <c:v>43250</c:v>
                </c:pt>
                <c:pt idx="1151">
                  <c:v>43251</c:v>
                </c:pt>
                <c:pt idx="1152">
                  <c:v>43252</c:v>
                </c:pt>
                <c:pt idx="1153">
                  <c:v>43255</c:v>
                </c:pt>
                <c:pt idx="1154">
                  <c:v>43256</c:v>
                </c:pt>
                <c:pt idx="1155">
                  <c:v>43257</c:v>
                </c:pt>
                <c:pt idx="1156">
                  <c:v>43258</c:v>
                </c:pt>
                <c:pt idx="1157">
                  <c:v>43259</c:v>
                </c:pt>
                <c:pt idx="1158">
                  <c:v>43262</c:v>
                </c:pt>
                <c:pt idx="1159">
                  <c:v>43263</c:v>
                </c:pt>
                <c:pt idx="1160">
                  <c:v>43264</c:v>
                </c:pt>
                <c:pt idx="1161">
                  <c:v>43265</c:v>
                </c:pt>
                <c:pt idx="1162">
                  <c:v>43266</c:v>
                </c:pt>
                <c:pt idx="1163">
                  <c:v>43269</c:v>
                </c:pt>
                <c:pt idx="1164">
                  <c:v>43270</c:v>
                </c:pt>
                <c:pt idx="1165">
                  <c:v>43271</c:v>
                </c:pt>
                <c:pt idx="1166">
                  <c:v>43272</c:v>
                </c:pt>
                <c:pt idx="1167">
                  <c:v>43273</c:v>
                </c:pt>
                <c:pt idx="1168">
                  <c:v>43276</c:v>
                </c:pt>
                <c:pt idx="1169">
                  <c:v>43277</c:v>
                </c:pt>
                <c:pt idx="1170">
                  <c:v>43278</c:v>
                </c:pt>
                <c:pt idx="1171">
                  <c:v>43279</c:v>
                </c:pt>
                <c:pt idx="1172">
                  <c:v>43280</c:v>
                </c:pt>
                <c:pt idx="1173">
                  <c:v>43283</c:v>
                </c:pt>
                <c:pt idx="1174">
                  <c:v>43284</c:v>
                </c:pt>
                <c:pt idx="1175">
                  <c:v>43285</c:v>
                </c:pt>
                <c:pt idx="1176">
                  <c:v>43286</c:v>
                </c:pt>
                <c:pt idx="1177">
                  <c:v>43287</c:v>
                </c:pt>
                <c:pt idx="1178">
                  <c:v>43290</c:v>
                </c:pt>
                <c:pt idx="1179">
                  <c:v>43291</c:v>
                </c:pt>
                <c:pt idx="1180">
                  <c:v>43292</c:v>
                </c:pt>
                <c:pt idx="1181">
                  <c:v>43293</c:v>
                </c:pt>
                <c:pt idx="1182">
                  <c:v>43294</c:v>
                </c:pt>
                <c:pt idx="1183">
                  <c:v>43297</c:v>
                </c:pt>
                <c:pt idx="1184">
                  <c:v>43298</c:v>
                </c:pt>
                <c:pt idx="1185">
                  <c:v>43299</c:v>
                </c:pt>
                <c:pt idx="1186">
                  <c:v>43300</c:v>
                </c:pt>
                <c:pt idx="1187">
                  <c:v>43301</c:v>
                </c:pt>
                <c:pt idx="1188">
                  <c:v>43304</c:v>
                </c:pt>
                <c:pt idx="1189">
                  <c:v>43305</c:v>
                </c:pt>
                <c:pt idx="1190">
                  <c:v>43306</c:v>
                </c:pt>
                <c:pt idx="1191">
                  <c:v>43307</c:v>
                </c:pt>
                <c:pt idx="1192">
                  <c:v>43308</c:v>
                </c:pt>
                <c:pt idx="1193">
                  <c:v>43311</c:v>
                </c:pt>
                <c:pt idx="1194">
                  <c:v>43312</c:v>
                </c:pt>
                <c:pt idx="1195">
                  <c:v>43313</c:v>
                </c:pt>
                <c:pt idx="1196">
                  <c:v>43314</c:v>
                </c:pt>
                <c:pt idx="1197">
                  <c:v>43315</c:v>
                </c:pt>
                <c:pt idx="1198">
                  <c:v>43318</c:v>
                </c:pt>
                <c:pt idx="1199">
                  <c:v>43319</c:v>
                </c:pt>
                <c:pt idx="1200">
                  <c:v>43320</c:v>
                </c:pt>
                <c:pt idx="1201">
                  <c:v>43321</c:v>
                </c:pt>
                <c:pt idx="1202">
                  <c:v>43322</c:v>
                </c:pt>
                <c:pt idx="1203">
                  <c:v>43325</c:v>
                </c:pt>
                <c:pt idx="1204">
                  <c:v>43326</c:v>
                </c:pt>
                <c:pt idx="1205">
                  <c:v>43327</c:v>
                </c:pt>
                <c:pt idx="1206">
                  <c:v>43328</c:v>
                </c:pt>
                <c:pt idx="1207">
                  <c:v>43329</c:v>
                </c:pt>
                <c:pt idx="1208">
                  <c:v>43332</c:v>
                </c:pt>
                <c:pt idx="1209">
                  <c:v>43333</c:v>
                </c:pt>
                <c:pt idx="1210">
                  <c:v>43334</c:v>
                </c:pt>
                <c:pt idx="1211">
                  <c:v>43335</c:v>
                </c:pt>
                <c:pt idx="1212">
                  <c:v>43336</c:v>
                </c:pt>
                <c:pt idx="1213">
                  <c:v>43339</c:v>
                </c:pt>
                <c:pt idx="1214">
                  <c:v>43340</c:v>
                </c:pt>
                <c:pt idx="1215">
                  <c:v>43341</c:v>
                </c:pt>
                <c:pt idx="1216">
                  <c:v>43342</c:v>
                </c:pt>
                <c:pt idx="1217">
                  <c:v>43343</c:v>
                </c:pt>
                <c:pt idx="1218">
                  <c:v>43346</c:v>
                </c:pt>
                <c:pt idx="1219">
                  <c:v>43347</c:v>
                </c:pt>
                <c:pt idx="1220">
                  <c:v>43348</c:v>
                </c:pt>
                <c:pt idx="1221">
                  <c:v>43349</c:v>
                </c:pt>
                <c:pt idx="1222">
                  <c:v>43350</c:v>
                </c:pt>
                <c:pt idx="1223">
                  <c:v>43353</c:v>
                </c:pt>
                <c:pt idx="1224">
                  <c:v>43354</c:v>
                </c:pt>
                <c:pt idx="1225">
                  <c:v>43355</c:v>
                </c:pt>
                <c:pt idx="1226">
                  <c:v>43356</c:v>
                </c:pt>
                <c:pt idx="1227">
                  <c:v>43357</c:v>
                </c:pt>
                <c:pt idx="1228">
                  <c:v>43360</c:v>
                </c:pt>
                <c:pt idx="1229">
                  <c:v>43361</c:v>
                </c:pt>
                <c:pt idx="1230">
                  <c:v>43362</c:v>
                </c:pt>
                <c:pt idx="1231">
                  <c:v>43363</c:v>
                </c:pt>
                <c:pt idx="1232">
                  <c:v>43364</c:v>
                </c:pt>
                <c:pt idx="1233">
                  <c:v>43367</c:v>
                </c:pt>
                <c:pt idx="1234">
                  <c:v>43368</c:v>
                </c:pt>
                <c:pt idx="1235">
                  <c:v>43369</c:v>
                </c:pt>
                <c:pt idx="1236">
                  <c:v>43370</c:v>
                </c:pt>
                <c:pt idx="1237">
                  <c:v>43371</c:v>
                </c:pt>
                <c:pt idx="1238">
                  <c:v>43374</c:v>
                </c:pt>
                <c:pt idx="1239">
                  <c:v>43375</c:v>
                </c:pt>
                <c:pt idx="1240">
                  <c:v>43376</c:v>
                </c:pt>
                <c:pt idx="1241">
                  <c:v>43377</c:v>
                </c:pt>
                <c:pt idx="1242">
                  <c:v>43378</c:v>
                </c:pt>
                <c:pt idx="1243">
                  <c:v>43381</c:v>
                </c:pt>
                <c:pt idx="1244">
                  <c:v>43382</c:v>
                </c:pt>
                <c:pt idx="1245">
                  <c:v>43383</c:v>
                </c:pt>
                <c:pt idx="1246">
                  <c:v>43384</c:v>
                </c:pt>
                <c:pt idx="1247">
                  <c:v>43385</c:v>
                </c:pt>
                <c:pt idx="1248">
                  <c:v>43388</c:v>
                </c:pt>
                <c:pt idx="1249">
                  <c:v>43389</c:v>
                </c:pt>
                <c:pt idx="1250">
                  <c:v>43390</c:v>
                </c:pt>
                <c:pt idx="1251">
                  <c:v>43391</c:v>
                </c:pt>
                <c:pt idx="1252">
                  <c:v>43392</c:v>
                </c:pt>
                <c:pt idx="1253">
                  <c:v>43395</c:v>
                </c:pt>
                <c:pt idx="1254">
                  <c:v>43396</c:v>
                </c:pt>
                <c:pt idx="1255">
                  <c:v>43397</c:v>
                </c:pt>
                <c:pt idx="1256">
                  <c:v>43398</c:v>
                </c:pt>
                <c:pt idx="1257">
                  <c:v>43399</c:v>
                </c:pt>
                <c:pt idx="1258">
                  <c:v>43402</c:v>
                </c:pt>
                <c:pt idx="1259">
                  <c:v>43403</c:v>
                </c:pt>
                <c:pt idx="1260">
                  <c:v>43404</c:v>
                </c:pt>
                <c:pt idx="1261">
                  <c:v>43405</c:v>
                </c:pt>
                <c:pt idx="1262">
                  <c:v>43406</c:v>
                </c:pt>
                <c:pt idx="1263">
                  <c:v>43409</c:v>
                </c:pt>
                <c:pt idx="1264">
                  <c:v>43410</c:v>
                </c:pt>
                <c:pt idx="1265">
                  <c:v>43411</c:v>
                </c:pt>
                <c:pt idx="1266">
                  <c:v>43412</c:v>
                </c:pt>
                <c:pt idx="1267">
                  <c:v>43413</c:v>
                </c:pt>
                <c:pt idx="1268">
                  <c:v>43416</c:v>
                </c:pt>
                <c:pt idx="1269">
                  <c:v>43417</c:v>
                </c:pt>
                <c:pt idx="1270">
                  <c:v>43418</c:v>
                </c:pt>
                <c:pt idx="1271">
                  <c:v>43419</c:v>
                </c:pt>
                <c:pt idx="1272">
                  <c:v>43420</c:v>
                </c:pt>
                <c:pt idx="1273">
                  <c:v>43423</c:v>
                </c:pt>
                <c:pt idx="1274">
                  <c:v>43424</c:v>
                </c:pt>
                <c:pt idx="1275">
                  <c:v>43425</c:v>
                </c:pt>
                <c:pt idx="1276">
                  <c:v>43426</c:v>
                </c:pt>
                <c:pt idx="1277">
                  <c:v>43427</c:v>
                </c:pt>
                <c:pt idx="1278">
                  <c:v>43430</c:v>
                </c:pt>
                <c:pt idx="1279">
                  <c:v>43431</c:v>
                </c:pt>
                <c:pt idx="1280">
                  <c:v>43432</c:v>
                </c:pt>
                <c:pt idx="1281">
                  <c:v>43433</c:v>
                </c:pt>
                <c:pt idx="1282">
                  <c:v>43434</c:v>
                </c:pt>
                <c:pt idx="1283">
                  <c:v>43437</c:v>
                </c:pt>
                <c:pt idx="1284">
                  <c:v>43438</c:v>
                </c:pt>
                <c:pt idx="1285">
                  <c:v>43439</c:v>
                </c:pt>
                <c:pt idx="1286">
                  <c:v>43440</c:v>
                </c:pt>
                <c:pt idx="1287">
                  <c:v>43441</c:v>
                </c:pt>
                <c:pt idx="1288">
                  <c:v>43444</c:v>
                </c:pt>
                <c:pt idx="1289">
                  <c:v>43445</c:v>
                </c:pt>
                <c:pt idx="1290">
                  <c:v>43446</c:v>
                </c:pt>
                <c:pt idx="1291">
                  <c:v>43447</c:v>
                </c:pt>
                <c:pt idx="1292">
                  <c:v>43448</c:v>
                </c:pt>
                <c:pt idx="1293">
                  <c:v>43451</c:v>
                </c:pt>
                <c:pt idx="1294">
                  <c:v>43452</c:v>
                </c:pt>
                <c:pt idx="1295">
                  <c:v>43453</c:v>
                </c:pt>
                <c:pt idx="1296">
                  <c:v>43454</c:v>
                </c:pt>
                <c:pt idx="1297">
                  <c:v>43455</c:v>
                </c:pt>
                <c:pt idx="1298">
                  <c:v>43458</c:v>
                </c:pt>
                <c:pt idx="1299">
                  <c:v>43459</c:v>
                </c:pt>
                <c:pt idx="1300">
                  <c:v>43460</c:v>
                </c:pt>
                <c:pt idx="1301">
                  <c:v>43461</c:v>
                </c:pt>
                <c:pt idx="1302">
                  <c:v>43462</c:v>
                </c:pt>
                <c:pt idx="1303">
                  <c:v>43465</c:v>
                </c:pt>
                <c:pt idx="1304">
                  <c:v>43466</c:v>
                </c:pt>
                <c:pt idx="1305">
                  <c:v>43467</c:v>
                </c:pt>
                <c:pt idx="1306">
                  <c:v>43468</c:v>
                </c:pt>
                <c:pt idx="1307">
                  <c:v>43469</c:v>
                </c:pt>
                <c:pt idx="1308">
                  <c:v>43472</c:v>
                </c:pt>
                <c:pt idx="1309">
                  <c:v>43473</c:v>
                </c:pt>
                <c:pt idx="1310">
                  <c:v>43474</c:v>
                </c:pt>
                <c:pt idx="1311">
                  <c:v>43475</c:v>
                </c:pt>
                <c:pt idx="1312">
                  <c:v>43476</c:v>
                </c:pt>
                <c:pt idx="1313">
                  <c:v>43479</c:v>
                </c:pt>
                <c:pt idx="1314">
                  <c:v>43480</c:v>
                </c:pt>
                <c:pt idx="1315">
                  <c:v>43481</c:v>
                </c:pt>
                <c:pt idx="1316">
                  <c:v>43482</c:v>
                </c:pt>
                <c:pt idx="1317">
                  <c:v>43483</c:v>
                </c:pt>
                <c:pt idx="1318">
                  <c:v>43486</c:v>
                </c:pt>
                <c:pt idx="1319">
                  <c:v>43487</c:v>
                </c:pt>
                <c:pt idx="1320">
                  <c:v>43488</c:v>
                </c:pt>
                <c:pt idx="1321">
                  <c:v>43489</c:v>
                </c:pt>
                <c:pt idx="1322">
                  <c:v>43490</c:v>
                </c:pt>
                <c:pt idx="1323">
                  <c:v>43493</c:v>
                </c:pt>
                <c:pt idx="1324">
                  <c:v>43494</c:v>
                </c:pt>
                <c:pt idx="1325">
                  <c:v>43495</c:v>
                </c:pt>
                <c:pt idx="1326">
                  <c:v>43496</c:v>
                </c:pt>
                <c:pt idx="1327">
                  <c:v>43497</c:v>
                </c:pt>
                <c:pt idx="1328">
                  <c:v>43500</c:v>
                </c:pt>
                <c:pt idx="1329">
                  <c:v>43501</c:v>
                </c:pt>
                <c:pt idx="1330">
                  <c:v>43502</c:v>
                </c:pt>
                <c:pt idx="1331">
                  <c:v>43503</c:v>
                </c:pt>
                <c:pt idx="1332">
                  <c:v>43504</c:v>
                </c:pt>
                <c:pt idx="1333">
                  <c:v>43507</c:v>
                </c:pt>
                <c:pt idx="1334">
                  <c:v>43508</c:v>
                </c:pt>
                <c:pt idx="1335">
                  <c:v>43509</c:v>
                </c:pt>
                <c:pt idx="1336">
                  <c:v>43510</c:v>
                </c:pt>
                <c:pt idx="1337">
                  <c:v>43511</c:v>
                </c:pt>
                <c:pt idx="1338">
                  <c:v>43514</c:v>
                </c:pt>
                <c:pt idx="1339">
                  <c:v>43515</c:v>
                </c:pt>
                <c:pt idx="1340">
                  <c:v>43516</c:v>
                </c:pt>
                <c:pt idx="1341">
                  <c:v>43517</c:v>
                </c:pt>
                <c:pt idx="1342">
                  <c:v>43518</c:v>
                </c:pt>
                <c:pt idx="1343">
                  <c:v>43521</c:v>
                </c:pt>
                <c:pt idx="1344">
                  <c:v>43522</c:v>
                </c:pt>
                <c:pt idx="1345">
                  <c:v>43523</c:v>
                </c:pt>
                <c:pt idx="1346">
                  <c:v>43524</c:v>
                </c:pt>
                <c:pt idx="1347">
                  <c:v>43525</c:v>
                </c:pt>
                <c:pt idx="1348">
                  <c:v>43528</c:v>
                </c:pt>
                <c:pt idx="1349">
                  <c:v>43529</c:v>
                </c:pt>
                <c:pt idx="1350">
                  <c:v>43530</c:v>
                </c:pt>
                <c:pt idx="1351">
                  <c:v>43531</c:v>
                </c:pt>
                <c:pt idx="1352">
                  <c:v>43532</c:v>
                </c:pt>
                <c:pt idx="1353">
                  <c:v>43535</c:v>
                </c:pt>
                <c:pt idx="1354">
                  <c:v>43536</c:v>
                </c:pt>
                <c:pt idx="1355">
                  <c:v>43537</c:v>
                </c:pt>
                <c:pt idx="1356">
                  <c:v>43538</c:v>
                </c:pt>
                <c:pt idx="1357">
                  <c:v>43539</c:v>
                </c:pt>
                <c:pt idx="1358">
                  <c:v>43542</c:v>
                </c:pt>
                <c:pt idx="1359">
                  <c:v>43543</c:v>
                </c:pt>
                <c:pt idx="1360">
                  <c:v>43544</c:v>
                </c:pt>
                <c:pt idx="1361">
                  <c:v>43545</c:v>
                </c:pt>
                <c:pt idx="1362">
                  <c:v>43546</c:v>
                </c:pt>
                <c:pt idx="1363">
                  <c:v>43549</c:v>
                </c:pt>
                <c:pt idx="1364">
                  <c:v>43550</c:v>
                </c:pt>
                <c:pt idx="1365">
                  <c:v>43551</c:v>
                </c:pt>
                <c:pt idx="1366">
                  <c:v>43552</c:v>
                </c:pt>
                <c:pt idx="1367">
                  <c:v>43553</c:v>
                </c:pt>
                <c:pt idx="1368">
                  <c:v>43556</c:v>
                </c:pt>
                <c:pt idx="1369">
                  <c:v>43557</c:v>
                </c:pt>
                <c:pt idx="1370">
                  <c:v>43558</c:v>
                </c:pt>
                <c:pt idx="1371">
                  <c:v>43559</c:v>
                </c:pt>
                <c:pt idx="1372">
                  <c:v>43560</c:v>
                </c:pt>
                <c:pt idx="1373">
                  <c:v>43563</c:v>
                </c:pt>
                <c:pt idx="1374">
                  <c:v>43564</c:v>
                </c:pt>
                <c:pt idx="1375">
                  <c:v>43565</c:v>
                </c:pt>
                <c:pt idx="1376">
                  <c:v>43566</c:v>
                </c:pt>
                <c:pt idx="1377">
                  <c:v>43567</c:v>
                </c:pt>
                <c:pt idx="1378">
                  <c:v>43570</c:v>
                </c:pt>
                <c:pt idx="1379">
                  <c:v>43571</c:v>
                </c:pt>
                <c:pt idx="1380">
                  <c:v>43572</c:v>
                </c:pt>
                <c:pt idx="1381">
                  <c:v>43573</c:v>
                </c:pt>
                <c:pt idx="1382">
                  <c:v>43574</c:v>
                </c:pt>
                <c:pt idx="1383">
                  <c:v>43577</c:v>
                </c:pt>
                <c:pt idx="1384">
                  <c:v>43578</c:v>
                </c:pt>
                <c:pt idx="1385">
                  <c:v>43579</c:v>
                </c:pt>
                <c:pt idx="1386">
                  <c:v>43580</c:v>
                </c:pt>
                <c:pt idx="1387">
                  <c:v>43581</c:v>
                </c:pt>
                <c:pt idx="1388">
                  <c:v>43584</c:v>
                </c:pt>
                <c:pt idx="1389">
                  <c:v>43585</c:v>
                </c:pt>
                <c:pt idx="1390">
                  <c:v>43586</c:v>
                </c:pt>
                <c:pt idx="1391">
                  <c:v>43587</c:v>
                </c:pt>
                <c:pt idx="1392">
                  <c:v>43588</c:v>
                </c:pt>
                <c:pt idx="1393">
                  <c:v>43591</c:v>
                </c:pt>
                <c:pt idx="1394">
                  <c:v>43592</c:v>
                </c:pt>
                <c:pt idx="1395">
                  <c:v>43593</c:v>
                </c:pt>
                <c:pt idx="1396">
                  <c:v>43594</c:v>
                </c:pt>
                <c:pt idx="1397">
                  <c:v>43595</c:v>
                </c:pt>
                <c:pt idx="1398">
                  <c:v>43598</c:v>
                </c:pt>
                <c:pt idx="1399">
                  <c:v>43599</c:v>
                </c:pt>
                <c:pt idx="1400">
                  <c:v>43600</c:v>
                </c:pt>
                <c:pt idx="1401">
                  <c:v>43601</c:v>
                </c:pt>
                <c:pt idx="1402">
                  <c:v>43602</c:v>
                </c:pt>
                <c:pt idx="1403">
                  <c:v>43605</c:v>
                </c:pt>
                <c:pt idx="1404">
                  <c:v>43606</c:v>
                </c:pt>
                <c:pt idx="1405">
                  <c:v>43607</c:v>
                </c:pt>
                <c:pt idx="1406">
                  <c:v>43608</c:v>
                </c:pt>
                <c:pt idx="1407">
                  <c:v>43609</c:v>
                </c:pt>
                <c:pt idx="1408">
                  <c:v>43612</c:v>
                </c:pt>
                <c:pt idx="1409">
                  <c:v>43613</c:v>
                </c:pt>
                <c:pt idx="1410">
                  <c:v>43614</c:v>
                </c:pt>
                <c:pt idx="1411">
                  <c:v>43615</c:v>
                </c:pt>
                <c:pt idx="1412">
                  <c:v>43616</c:v>
                </c:pt>
                <c:pt idx="1413">
                  <c:v>43619</c:v>
                </c:pt>
                <c:pt idx="1414">
                  <c:v>43620</c:v>
                </c:pt>
                <c:pt idx="1415">
                  <c:v>43621</c:v>
                </c:pt>
                <c:pt idx="1416">
                  <c:v>43622</c:v>
                </c:pt>
                <c:pt idx="1417">
                  <c:v>43623</c:v>
                </c:pt>
                <c:pt idx="1418">
                  <c:v>43626</c:v>
                </c:pt>
                <c:pt idx="1419">
                  <c:v>43627</c:v>
                </c:pt>
                <c:pt idx="1420">
                  <c:v>43628</c:v>
                </c:pt>
                <c:pt idx="1421">
                  <c:v>43629</c:v>
                </c:pt>
                <c:pt idx="1422">
                  <c:v>43630</c:v>
                </c:pt>
                <c:pt idx="1423">
                  <c:v>43633</c:v>
                </c:pt>
                <c:pt idx="1424">
                  <c:v>43634</c:v>
                </c:pt>
                <c:pt idx="1425">
                  <c:v>43635</c:v>
                </c:pt>
                <c:pt idx="1426">
                  <c:v>43636</c:v>
                </c:pt>
                <c:pt idx="1427">
                  <c:v>43637</c:v>
                </c:pt>
                <c:pt idx="1428">
                  <c:v>43640</c:v>
                </c:pt>
                <c:pt idx="1429">
                  <c:v>43641</c:v>
                </c:pt>
                <c:pt idx="1430">
                  <c:v>43642</c:v>
                </c:pt>
                <c:pt idx="1431">
                  <c:v>43643</c:v>
                </c:pt>
                <c:pt idx="1432">
                  <c:v>43644</c:v>
                </c:pt>
                <c:pt idx="1433">
                  <c:v>43647</c:v>
                </c:pt>
                <c:pt idx="1434">
                  <c:v>43648</c:v>
                </c:pt>
                <c:pt idx="1435">
                  <c:v>43649</c:v>
                </c:pt>
                <c:pt idx="1436">
                  <c:v>43650</c:v>
                </c:pt>
                <c:pt idx="1437">
                  <c:v>43651</c:v>
                </c:pt>
                <c:pt idx="1438">
                  <c:v>43654</c:v>
                </c:pt>
                <c:pt idx="1439">
                  <c:v>43655</c:v>
                </c:pt>
                <c:pt idx="1440">
                  <c:v>43656</c:v>
                </c:pt>
                <c:pt idx="1441">
                  <c:v>43657</c:v>
                </c:pt>
                <c:pt idx="1442">
                  <c:v>43658</c:v>
                </c:pt>
                <c:pt idx="1443">
                  <c:v>43661</c:v>
                </c:pt>
                <c:pt idx="1444">
                  <c:v>43662</c:v>
                </c:pt>
                <c:pt idx="1445">
                  <c:v>43663</c:v>
                </c:pt>
                <c:pt idx="1446">
                  <c:v>43664</c:v>
                </c:pt>
                <c:pt idx="1447">
                  <c:v>43665</c:v>
                </c:pt>
                <c:pt idx="1448">
                  <c:v>43668</c:v>
                </c:pt>
                <c:pt idx="1449">
                  <c:v>43669</c:v>
                </c:pt>
                <c:pt idx="1450">
                  <c:v>43670</c:v>
                </c:pt>
                <c:pt idx="1451">
                  <c:v>43671</c:v>
                </c:pt>
                <c:pt idx="1452">
                  <c:v>43672</c:v>
                </c:pt>
                <c:pt idx="1453">
                  <c:v>43675</c:v>
                </c:pt>
                <c:pt idx="1454">
                  <c:v>43676</c:v>
                </c:pt>
                <c:pt idx="1455">
                  <c:v>43677</c:v>
                </c:pt>
                <c:pt idx="1456">
                  <c:v>43678</c:v>
                </c:pt>
                <c:pt idx="1457">
                  <c:v>43679</c:v>
                </c:pt>
                <c:pt idx="1458">
                  <c:v>43682</c:v>
                </c:pt>
                <c:pt idx="1459">
                  <c:v>43683</c:v>
                </c:pt>
                <c:pt idx="1460">
                  <c:v>43684</c:v>
                </c:pt>
                <c:pt idx="1461">
                  <c:v>43685</c:v>
                </c:pt>
                <c:pt idx="1462">
                  <c:v>43686</c:v>
                </c:pt>
                <c:pt idx="1463">
                  <c:v>43689</c:v>
                </c:pt>
                <c:pt idx="1464">
                  <c:v>43690</c:v>
                </c:pt>
                <c:pt idx="1465">
                  <c:v>43691</c:v>
                </c:pt>
                <c:pt idx="1466">
                  <c:v>43692</c:v>
                </c:pt>
                <c:pt idx="1467">
                  <c:v>43693</c:v>
                </c:pt>
                <c:pt idx="1468">
                  <c:v>43696</c:v>
                </c:pt>
                <c:pt idx="1469">
                  <c:v>43697</c:v>
                </c:pt>
                <c:pt idx="1470">
                  <c:v>43698</c:v>
                </c:pt>
                <c:pt idx="1471">
                  <c:v>43699</c:v>
                </c:pt>
                <c:pt idx="1472">
                  <c:v>43700</c:v>
                </c:pt>
                <c:pt idx="1473">
                  <c:v>43703</c:v>
                </c:pt>
                <c:pt idx="1474">
                  <c:v>43704</c:v>
                </c:pt>
                <c:pt idx="1475">
                  <c:v>43705</c:v>
                </c:pt>
                <c:pt idx="1476">
                  <c:v>43706</c:v>
                </c:pt>
                <c:pt idx="1477">
                  <c:v>43707</c:v>
                </c:pt>
                <c:pt idx="1478">
                  <c:v>43710</c:v>
                </c:pt>
                <c:pt idx="1479">
                  <c:v>43711</c:v>
                </c:pt>
                <c:pt idx="1480">
                  <c:v>43712</c:v>
                </c:pt>
                <c:pt idx="1481">
                  <c:v>43713</c:v>
                </c:pt>
                <c:pt idx="1482">
                  <c:v>43714</c:v>
                </c:pt>
                <c:pt idx="1483">
                  <c:v>43717</c:v>
                </c:pt>
                <c:pt idx="1484">
                  <c:v>43718</c:v>
                </c:pt>
                <c:pt idx="1485">
                  <c:v>43719</c:v>
                </c:pt>
                <c:pt idx="1486">
                  <c:v>43720</c:v>
                </c:pt>
                <c:pt idx="1487">
                  <c:v>43721</c:v>
                </c:pt>
                <c:pt idx="1488">
                  <c:v>43724</c:v>
                </c:pt>
                <c:pt idx="1489">
                  <c:v>43725</c:v>
                </c:pt>
                <c:pt idx="1490">
                  <c:v>43726</c:v>
                </c:pt>
                <c:pt idx="1491">
                  <c:v>43727</c:v>
                </c:pt>
                <c:pt idx="1492">
                  <c:v>43728</c:v>
                </c:pt>
                <c:pt idx="1493">
                  <c:v>43731</c:v>
                </c:pt>
                <c:pt idx="1494">
                  <c:v>43732</c:v>
                </c:pt>
                <c:pt idx="1495">
                  <c:v>43733</c:v>
                </c:pt>
                <c:pt idx="1496">
                  <c:v>43734</c:v>
                </c:pt>
                <c:pt idx="1497">
                  <c:v>43735</c:v>
                </c:pt>
                <c:pt idx="1498">
                  <c:v>43738</c:v>
                </c:pt>
                <c:pt idx="1499">
                  <c:v>43739</c:v>
                </c:pt>
                <c:pt idx="1500">
                  <c:v>43740</c:v>
                </c:pt>
                <c:pt idx="1501">
                  <c:v>43741</c:v>
                </c:pt>
                <c:pt idx="1502">
                  <c:v>43742</c:v>
                </c:pt>
                <c:pt idx="1503">
                  <c:v>43745</c:v>
                </c:pt>
                <c:pt idx="1504">
                  <c:v>43746</c:v>
                </c:pt>
                <c:pt idx="1505">
                  <c:v>43747</c:v>
                </c:pt>
                <c:pt idx="1506">
                  <c:v>43748</c:v>
                </c:pt>
                <c:pt idx="1507">
                  <c:v>43749</c:v>
                </c:pt>
                <c:pt idx="1508">
                  <c:v>43752</c:v>
                </c:pt>
                <c:pt idx="1509">
                  <c:v>43753</c:v>
                </c:pt>
                <c:pt idx="1510">
                  <c:v>43754</c:v>
                </c:pt>
                <c:pt idx="1511">
                  <c:v>43755</c:v>
                </c:pt>
                <c:pt idx="1512">
                  <c:v>43756</c:v>
                </c:pt>
                <c:pt idx="1513">
                  <c:v>43759</c:v>
                </c:pt>
                <c:pt idx="1514">
                  <c:v>43760</c:v>
                </c:pt>
                <c:pt idx="1515">
                  <c:v>43761</c:v>
                </c:pt>
                <c:pt idx="1516">
                  <c:v>43762</c:v>
                </c:pt>
                <c:pt idx="1517">
                  <c:v>43763</c:v>
                </c:pt>
                <c:pt idx="1518">
                  <c:v>43766</c:v>
                </c:pt>
                <c:pt idx="1519">
                  <c:v>43767</c:v>
                </c:pt>
                <c:pt idx="1520">
                  <c:v>43768</c:v>
                </c:pt>
                <c:pt idx="1521">
                  <c:v>43769</c:v>
                </c:pt>
                <c:pt idx="1522">
                  <c:v>43770</c:v>
                </c:pt>
                <c:pt idx="1523">
                  <c:v>43773</c:v>
                </c:pt>
                <c:pt idx="1524">
                  <c:v>43774</c:v>
                </c:pt>
                <c:pt idx="1525">
                  <c:v>43775</c:v>
                </c:pt>
                <c:pt idx="1526">
                  <c:v>43776</c:v>
                </c:pt>
                <c:pt idx="1527">
                  <c:v>43777</c:v>
                </c:pt>
                <c:pt idx="1528">
                  <c:v>43780</c:v>
                </c:pt>
                <c:pt idx="1529">
                  <c:v>43781</c:v>
                </c:pt>
                <c:pt idx="1530">
                  <c:v>43782</c:v>
                </c:pt>
                <c:pt idx="1531">
                  <c:v>43783</c:v>
                </c:pt>
                <c:pt idx="1532">
                  <c:v>43784</c:v>
                </c:pt>
                <c:pt idx="1533">
                  <c:v>43787</c:v>
                </c:pt>
                <c:pt idx="1534">
                  <c:v>43788</c:v>
                </c:pt>
                <c:pt idx="1535">
                  <c:v>43789</c:v>
                </c:pt>
                <c:pt idx="1536">
                  <c:v>43790</c:v>
                </c:pt>
                <c:pt idx="1537">
                  <c:v>43791</c:v>
                </c:pt>
                <c:pt idx="1538">
                  <c:v>43794</c:v>
                </c:pt>
                <c:pt idx="1539">
                  <c:v>43795</c:v>
                </c:pt>
                <c:pt idx="1540">
                  <c:v>43796</c:v>
                </c:pt>
                <c:pt idx="1541">
                  <c:v>43797</c:v>
                </c:pt>
                <c:pt idx="1542">
                  <c:v>43798</c:v>
                </c:pt>
                <c:pt idx="1543">
                  <c:v>43801</c:v>
                </c:pt>
                <c:pt idx="1544">
                  <c:v>43802</c:v>
                </c:pt>
                <c:pt idx="1545">
                  <c:v>43803</c:v>
                </c:pt>
                <c:pt idx="1546">
                  <c:v>43804</c:v>
                </c:pt>
                <c:pt idx="1547">
                  <c:v>43805</c:v>
                </c:pt>
                <c:pt idx="1548">
                  <c:v>43808</c:v>
                </c:pt>
                <c:pt idx="1549">
                  <c:v>43809</c:v>
                </c:pt>
                <c:pt idx="1550">
                  <c:v>43810</c:v>
                </c:pt>
                <c:pt idx="1551">
                  <c:v>43811</c:v>
                </c:pt>
                <c:pt idx="1552">
                  <c:v>43812</c:v>
                </c:pt>
                <c:pt idx="1553">
                  <c:v>43815</c:v>
                </c:pt>
                <c:pt idx="1554">
                  <c:v>43816</c:v>
                </c:pt>
                <c:pt idx="1555">
                  <c:v>43817</c:v>
                </c:pt>
                <c:pt idx="1556">
                  <c:v>43818</c:v>
                </c:pt>
                <c:pt idx="1557">
                  <c:v>43819</c:v>
                </c:pt>
                <c:pt idx="1558">
                  <c:v>43822</c:v>
                </c:pt>
                <c:pt idx="1559">
                  <c:v>43823</c:v>
                </c:pt>
                <c:pt idx="1560">
                  <c:v>43824</c:v>
                </c:pt>
                <c:pt idx="1561">
                  <c:v>43825</c:v>
                </c:pt>
                <c:pt idx="1562">
                  <c:v>43826</c:v>
                </c:pt>
                <c:pt idx="1563">
                  <c:v>43829</c:v>
                </c:pt>
                <c:pt idx="1564">
                  <c:v>43830</c:v>
                </c:pt>
                <c:pt idx="1565">
                  <c:v>43831</c:v>
                </c:pt>
                <c:pt idx="1566">
                  <c:v>43832</c:v>
                </c:pt>
                <c:pt idx="1567">
                  <c:v>43833</c:v>
                </c:pt>
                <c:pt idx="1568">
                  <c:v>43836</c:v>
                </c:pt>
                <c:pt idx="1569">
                  <c:v>43837</c:v>
                </c:pt>
                <c:pt idx="1570">
                  <c:v>43838</c:v>
                </c:pt>
                <c:pt idx="1571">
                  <c:v>43839</c:v>
                </c:pt>
                <c:pt idx="1572">
                  <c:v>43840</c:v>
                </c:pt>
                <c:pt idx="1573">
                  <c:v>43843</c:v>
                </c:pt>
                <c:pt idx="1574">
                  <c:v>43844</c:v>
                </c:pt>
                <c:pt idx="1575">
                  <c:v>43845</c:v>
                </c:pt>
                <c:pt idx="1576">
                  <c:v>43846</c:v>
                </c:pt>
                <c:pt idx="1577">
                  <c:v>43847</c:v>
                </c:pt>
                <c:pt idx="1578">
                  <c:v>43850</c:v>
                </c:pt>
                <c:pt idx="1579">
                  <c:v>43851</c:v>
                </c:pt>
                <c:pt idx="1580">
                  <c:v>43852</c:v>
                </c:pt>
                <c:pt idx="1581">
                  <c:v>43853</c:v>
                </c:pt>
                <c:pt idx="1582">
                  <c:v>43854</c:v>
                </c:pt>
                <c:pt idx="1583">
                  <c:v>43857</c:v>
                </c:pt>
                <c:pt idx="1584">
                  <c:v>43858</c:v>
                </c:pt>
                <c:pt idx="1585">
                  <c:v>43859</c:v>
                </c:pt>
                <c:pt idx="1586">
                  <c:v>43860</c:v>
                </c:pt>
                <c:pt idx="1587">
                  <c:v>43861</c:v>
                </c:pt>
                <c:pt idx="1588">
                  <c:v>43864</c:v>
                </c:pt>
                <c:pt idx="1589">
                  <c:v>43865</c:v>
                </c:pt>
                <c:pt idx="1590">
                  <c:v>43866</c:v>
                </c:pt>
                <c:pt idx="1591">
                  <c:v>43867</c:v>
                </c:pt>
                <c:pt idx="1592">
                  <c:v>43868</c:v>
                </c:pt>
                <c:pt idx="1593">
                  <c:v>43871</c:v>
                </c:pt>
                <c:pt idx="1594">
                  <c:v>43872</c:v>
                </c:pt>
                <c:pt idx="1595">
                  <c:v>43873</c:v>
                </c:pt>
                <c:pt idx="1596">
                  <c:v>43874</c:v>
                </c:pt>
                <c:pt idx="1597">
                  <c:v>43875</c:v>
                </c:pt>
                <c:pt idx="1598">
                  <c:v>43878</c:v>
                </c:pt>
                <c:pt idx="1599">
                  <c:v>43879</c:v>
                </c:pt>
                <c:pt idx="1600">
                  <c:v>43880</c:v>
                </c:pt>
                <c:pt idx="1601">
                  <c:v>43881</c:v>
                </c:pt>
                <c:pt idx="1602">
                  <c:v>43882</c:v>
                </c:pt>
                <c:pt idx="1603">
                  <c:v>43885</c:v>
                </c:pt>
                <c:pt idx="1604">
                  <c:v>43886</c:v>
                </c:pt>
                <c:pt idx="1605">
                  <c:v>43887</c:v>
                </c:pt>
                <c:pt idx="1606">
                  <c:v>43888</c:v>
                </c:pt>
                <c:pt idx="1607">
                  <c:v>43889</c:v>
                </c:pt>
                <c:pt idx="1608">
                  <c:v>43892</c:v>
                </c:pt>
                <c:pt idx="1609">
                  <c:v>43893</c:v>
                </c:pt>
                <c:pt idx="1610">
                  <c:v>43894</c:v>
                </c:pt>
                <c:pt idx="1611">
                  <c:v>43895</c:v>
                </c:pt>
                <c:pt idx="1612">
                  <c:v>43896</c:v>
                </c:pt>
                <c:pt idx="1613">
                  <c:v>43899</c:v>
                </c:pt>
                <c:pt idx="1614">
                  <c:v>43900</c:v>
                </c:pt>
                <c:pt idx="1615">
                  <c:v>43901</c:v>
                </c:pt>
                <c:pt idx="1616">
                  <c:v>43902</c:v>
                </c:pt>
                <c:pt idx="1617">
                  <c:v>43903</c:v>
                </c:pt>
                <c:pt idx="1618">
                  <c:v>43906</c:v>
                </c:pt>
                <c:pt idx="1619">
                  <c:v>43907</c:v>
                </c:pt>
                <c:pt idx="1620">
                  <c:v>43908</c:v>
                </c:pt>
                <c:pt idx="1621">
                  <c:v>43909</c:v>
                </c:pt>
                <c:pt idx="1622">
                  <c:v>43910</c:v>
                </c:pt>
                <c:pt idx="1623">
                  <c:v>43913</c:v>
                </c:pt>
                <c:pt idx="1624">
                  <c:v>43914</c:v>
                </c:pt>
                <c:pt idx="1625">
                  <c:v>43915</c:v>
                </c:pt>
                <c:pt idx="1626">
                  <c:v>43916</c:v>
                </c:pt>
                <c:pt idx="1627">
                  <c:v>43917</c:v>
                </c:pt>
                <c:pt idx="1628">
                  <c:v>43920</c:v>
                </c:pt>
                <c:pt idx="1629">
                  <c:v>43921</c:v>
                </c:pt>
                <c:pt idx="1630">
                  <c:v>43922</c:v>
                </c:pt>
                <c:pt idx="1631">
                  <c:v>43923</c:v>
                </c:pt>
                <c:pt idx="1632">
                  <c:v>43924</c:v>
                </c:pt>
                <c:pt idx="1633">
                  <c:v>43927</c:v>
                </c:pt>
                <c:pt idx="1634">
                  <c:v>43928</c:v>
                </c:pt>
                <c:pt idx="1635">
                  <c:v>43929</c:v>
                </c:pt>
                <c:pt idx="1636">
                  <c:v>43930</c:v>
                </c:pt>
                <c:pt idx="1637">
                  <c:v>43931</c:v>
                </c:pt>
                <c:pt idx="1638">
                  <c:v>43934</c:v>
                </c:pt>
                <c:pt idx="1639">
                  <c:v>43935</c:v>
                </c:pt>
                <c:pt idx="1640">
                  <c:v>43936</c:v>
                </c:pt>
                <c:pt idx="1641">
                  <c:v>43937</c:v>
                </c:pt>
                <c:pt idx="1642">
                  <c:v>43938</c:v>
                </c:pt>
                <c:pt idx="1643">
                  <c:v>43941</c:v>
                </c:pt>
                <c:pt idx="1644">
                  <c:v>43942</c:v>
                </c:pt>
                <c:pt idx="1645">
                  <c:v>43943</c:v>
                </c:pt>
                <c:pt idx="1646">
                  <c:v>43944</c:v>
                </c:pt>
                <c:pt idx="1647">
                  <c:v>43945</c:v>
                </c:pt>
                <c:pt idx="1648">
                  <c:v>43948</c:v>
                </c:pt>
                <c:pt idx="1649">
                  <c:v>43949</c:v>
                </c:pt>
                <c:pt idx="1650">
                  <c:v>43950</c:v>
                </c:pt>
                <c:pt idx="1651">
                  <c:v>43951</c:v>
                </c:pt>
                <c:pt idx="1652">
                  <c:v>43952</c:v>
                </c:pt>
                <c:pt idx="1653">
                  <c:v>43955</c:v>
                </c:pt>
                <c:pt idx="1654">
                  <c:v>43956</c:v>
                </c:pt>
                <c:pt idx="1655">
                  <c:v>43957</c:v>
                </c:pt>
                <c:pt idx="1656">
                  <c:v>43958</c:v>
                </c:pt>
                <c:pt idx="1657">
                  <c:v>43959</c:v>
                </c:pt>
                <c:pt idx="1658">
                  <c:v>43962</c:v>
                </c:pt>
                <c:pt idx="1659">
                  <c:v>43963</c:v>
                </c:pt>
                <c:pt idx="1660">
                  <c:v>43964</c:v>
                </c:pt>
                <c:pt idx="1661">
                  <c:v>43965</c:v>
                </c:pt>
                <c:pt idx="1662">
                  <c:v>43966</c:v>
                </c:pt>
                <c:pt idx="1663">
                  <c:v>43969</c:v>
                </c:pt>
                <c:pt idx="1664">
                  <c:v>43970</c:v>
                </c:pt>
                <c:pt idx="1665">
                  <c:v>43971</c:v>
                </c:pt>
                <c:pt idx="1666">
                  <c:v>43972</c:v>
                </c:pt>
                <c:pt idx="1667">
                  <c:v>43973</c:v>
                </c:pt>
                <c:pt idx="1668">
                  <c:v>43976</c:v>
                </c:pt>
                <c:pt idx="1669">
                  <c:v>43977</c:v>
                </c:pt>
                <c:pt idx="1670">
                  <c:v>43978</c:v>
                </c:pt>
                <c:pt idx="1671">
                  <c:v>43979</c:v>
                </c:pt>
                <c:pt idx="1672">
                  <c:v>43980</c:v>
                </c:pt>
                <c:pt idx="1673">
                  <c:v>43983</c:v>
                </c:pt>
                <c:pt idx="1674">
                  <c:v>43984</c:v>
                </c:pt>
                <c:pt idx="1675">
                  <c:v>43985</c:v>
                </c:pt>
                <c:pt idx="1676">
                  <c:v>43986</c:v>
                </c:pt>
                <c:pt idx="1677">
                  <c:v>43987</c:v>
                </c:pt>
                <c:pt idx="1678">
                  <c:v>43990</c:v>
                </c:pt>
                <c:pt idx="1679">
                  <c:v>43991</c:v>
                </c:pt>
                <c:pt idx="1680">
                  <c:v>43992</c:v>
                </c:pt>
                <c:pt idx="1681">
                  <c:v>43993</c:v>
                </c:pt>
                <c:pt idx="1682">
                  <c:v>43994</c:v>
                </c:pt>
                <c:pt idx="1683">
                  <c:v>43997</c:v>
                </c:pt>
                <c:pt idx="1684">
                  <c:v>43998</c:v>
                </c:pt>
                <c:pt idx="1685">
                  <c:v>43999</c:v>
                </c:pt>
                <c:pt idx="1686">
                  <c:v>44000</c:v>
                </c:pt>
                <c:pt idx="1687">
                  <c:v>44001</c:v>
                </c:pt>
                <c:pt idx="1688">
                  <c:v>44004</c:v>
                </c:pt>
                <c:pt idx="1689">
                  <c:v>44005</c:v>
                </c:pt>
                <c:pt idx="1690">
                  <c:v>44006</c:v>
                </c:pt>
                <c:pt idx="1691">
                  <c:v>44007</c:v>
                </c:pt>
                <c:pt idx="1692">
                  <c:v>44008</c:v>
                </c:pt>
                <c:pt idx="1693">
                  <c:v>44011</c:v>
                </c:pt>
                <c:pt idx="1694">
                  <c:v>44012</c:v>
                </c:pt>
                <c:pt idx="1695">
                  <c:v>44013</c:v>
                </c:pt>
                <c:pt idx="1696">
                  <c:v>44014</c:v>
                </c:pt>
                <c:pt idx="1697">
                  <c:v>44015</c:v>
                </c:pt>
                <c:pt idx="1698">
                  <c:v>44018</c:v>
                </c:pt>
                <c:pt idx="1699">
                  <c:v>44019</c:v>
                </c:pt>
                <c:pt idx="1700">
                  <c:v>44020</c:v>
                </c:pt>
                <c:pt idx="1701">
                  <c:v>44021</c:v>
                </c:pt>
                <c:pt idx="1702">
                  <c:v>44022</c:v>
                </c:pt>
                <c:pt idx="1703">
                  <c:v>44025</c:v>
                </c:pt>
                <c:pt idx="1704">
                  <c:v>44026</c:v>
                </c:pt>
                <c:pt idx="1705">
                  <c:v>44027</c:v>
                </c:pt>
                <c:pt idx="1706">
                  <c:v>44028</c:v>
                </c:pt>
                <c:pt idx="1707">
                  <c:v>44029</c:v>
                </c:pt>
                <c:pt idx="1708">
                  <c:v>44032</c:v>
                </c:pt>
                <c:pt idx="1709">
                  <c:v>44033</c:v>
                </c:pt>
                <c:pt idx="1710">
                  <c:v>44034</c:v>
                </c:pt>
                <c:pt idx="1711">
                  <c:v>44035</c:v>
                </c:pt>
                <c:pt idx="1712">
                  <c:v>44036</c:v>
                </c:pt>
                <c:pt idx="1713">
                  <c:v>44039</c:v>
                </c:pt>
                <c:pt idx="1714">
                  <c:v>44040</c:v>
                </c:pt>
                <c:pt idx="1715">
                  <c:v>44041</c:v>
                </c:pt>
                <c:pt idx="1716">
                  <c:v>44042</c:v>
                </c:pt>
                <c:pt idx="1717">
                  <c:v>44043</c:v>
                </c:pt>
                <c:pt idx="1718">
                  <c:v>44046</c:v>
                </c:pt>
                <c:pt idx="1719">
                  <c:v>44047</c:v>
                </c:pt>
                <c:pt idx="1720">
                  <c:v>44048</c:v>
                </c:pt>
                <c:pt idx="1721">
                  <c:v>44049</c:v>
                </c:pt>
                <c:pt idx="1722">
                  <c:v>44050</c:v>
                </c:pt>
                <c:pt idx="1723">
                  <c:v>44053</c:v>
                </c:pt>
                <c:pt idx="1724">
                  <c:v>44054</c:v>
                </c:pt>
                <c:pt idx="1725">
                  <c:v>44055</c:v>
                </c:pt>
                <c:pt idx="1726">
                  <c:v>44056</c:v>
                </c:pt>
                <c:pt idx="1727">
                  <c:v>44057</c:v>
                </c:pt>
                <c:pt idx="1728">
                  <c:v>44060</c:v>
                </c:pt>
                <c:pt idx="1729">
                  <c:v>44061</c:v>
                </c:pt>
                <c:pt idx="1730">
                  <c:v>44062</c:v>
                </c:pt>
                <c:pt idx="1731">
                  <c:v>44063</c:v>
                </c:pt>
                <c:pt idx="1732">
                  <c:v>44064</c:v>
                </c:pt>
                <c:pt idx="1733">
                  <c:v>44067</c:v>
                </c:pt>
                <c:pt idx="1734">
                  <c:v>44068</c:v>
                </c:pt>
                <c:pt idx="1735">
                  <c:v>44069</c:v>
                </c:pt>
                <c:pt idx="1736">
                  <c:v>44070</c:v>
                </c:pt>
                <c:pt idx="1737">
                  <c:v>44071</c:v>
                </c:pt>
                <c:pt idx="1738">
                  <c:v>44074</c:v>
                </c:pt>
                <c:pt idx="1739">
                  <c:v>44075</c:v>
                </c:pt>
                <c:pt idx="1740">
                  <c:v>44076</c:v>
                </c:pt>
                <c:pt idx="1741">
                  <c:v>44077</c:v>
                </c:pt>
                <c:pt idx="1742">
                  <c:v>44078</c:v>
                </c:pt>
                <c:pt idx="1743">
                  <c:v>44081</c:v>
                </c:pt>
                <c:pt idx="1744">
                  <c:v>44082</c:v>
                </c:pt>
                <c:pt idx="1745">
                  <c:v>44083</c:v>
                </c:pt>
                <c:pt idx="1746">
                  <c:v>44084</c:v>
                </c:pt>
                <c:pt idx="1747">
                  <c:v>44085</c:v>
                </c:pt>
                <c:pt idx="1748">
                  <c:v>44088</c:v>
                </c:pt>
                <c:pt idx="1749">
                  <c:v>44089</c:v>
                </c:pt>
                <c:pt idx="1750">
                  <c:v>44090</c:v>
                </c:pt>
                <c:pt idx="1751">
                  <c:v>44091</c:v>
                </c:pt>
                <c:pt idx="1752">
                  <c:v>44092</c:v>
                </c:pt>
                <c:pt idx="1753">
                  <c:v>44095</c:v>
                </c:pt>
                <c:pt idx="1754">
                  <c:v>44096</c:v>
                </c:pt>
                <c:pt idx="1755">
                  <c:v>44097</c:v>
                </c:pt>
                <c:pt idx="1756">
                  <c:v>44098</c:v>
                </c:pt>
                <c:pt idx="1757">
                  <c:v>44099</c:v>
                </c:pt>
                <c:pt idx="1758">
                  <c:v>44102</c:v>
                </c:pt>
                <c:pt idx="1759">
                  <c:v>44103</c:v>
                </c:pt>
                <c:pt idx="1760">
                  <c:v>44104</c:v>
                </c:pt>
                <c:pt idx="1761">
                  <c:v>44105</c:v>
                </c:pt>
                <c:pt idx="1762">
                  <c:v>44106</c:v>
                </c:pt>
                <c:pt idx="1763">
                  <c:v>44109</c:v>
                </c:pt>
                <c:pt idx="1764">
                  <c:v>44110</c:v>
                </c:pt>
                <c:pt idx="1765">
                  <c:v>44111</c:v>
                </c:pt>
                <c:pt idx="1766">
                  <c:v>44112</c:v>
                </c:pt>
                <c:pt idx="1767">
                  <c:v>44113</c:v>
                </c:pt>
                <c:pt idx="1768">
                  <c:v>44116</c:v>
                </c:pt>
                <c:pt idx="1769">
                  <c:v>44117</c:v>
                </c:pt>
                <c:pt idx="1770">
                  <c:v>44118</c:v>
                </c:pt>
                <c:pt idx="1771">
                  <c:v>44119</c:v>
                </c:pt>
                <c:pt idx="1772">
                  <c:v>44120</c:v>
                </c:pt>
                <c:pt idx="1773">
                  <c:v>44123</c:v>
                </c:pt>
                <c:pt idx="1774">
                  <c:v>44124</c:v>
                </c:pt>
                <c:pt idx="1775">
                  <c:v>44125</c:v>
                </c:pt>
                <c:pt idx="1776">
                  <c:v>44126</c:v>
                </c:pt>
                <c:pt idx="1777">
                  <c:v>44127</c:v>
                </c:pt>
                <c:pt idx="1778">
                  <c:v>44130</c:v>
                </c:pt>
                <c:pt idx="1779">
                  <c:v>44131</c:v>
                </c:pt>
                <c:pt idx="1780">
                  <c:v>44132</c:v>
                </c:pt>
                <c:pt idx="1781">
                  <c:v>44133</c:v>
                </c:pt>
                <c:pt idx="1782">
                  <c:v>44134</c:v>
                </c:pt>
                <c:pt idx="1783">
                  <c:v>44137</c:v>
                </c:pt>
                <c:pt idx="1784">
                  <c:v>44138</c:v>
                </c:pt>
                <c:pt idx="1785">
                  <c:v>44139</c:v>
                </c:pt>
                <c:pt idx="1786">
                  <c:v>44140</c:v>
                </c:pt>
                <c:pt idx="1787">
                  <c:v>44141</c:v>
                </c:pt>
                <c:pt idx="1788">
                  <c:v>44144</c:v>
                </c:pt>
                <c:pt idx="1789">
                  <c:v>44145</c:v>
                </c:pt>
                <c:pt idx="1790">
                  <c:v>44146</c:v>
                </c:pt>
                <c:pt idx="1791">
                  <c:v>44147</c:v>
                </c:pt>
                <c:pt idx="1792">
                  <c:v>44148</c:v>
                </c:pt>
                <c:pt idx="1793">
                  <c:v>44151</c:v>
                </c:pt>
                <c:pt idx="1794">
                  <c:v>44152</c:v>
                </c:pt>
                <c:pt idx="1795">
                  <c:v>44153</c:v>
                </c:pt>
                <c:pt idx="1796">
                  <c:v>44154</c:v>
                </c:pt>
                <c:pt idx="1797">
                  <c:v>44155</c:v>
                </c:pt>
                <c:pt idx="1798">
                  <c:v>44158</c:v>
                </c:pt>
                <c:pt idx="1799">
                  <c:v>44159</c:v>
                </c:pt>
                <c:pt idx="1800">
                  <c:v>44160</c:v>
                </c:pt>
                <c:pt idx="1801">
                  <c:v>44161</c:v>
                </c:pt>
                <c:pt idx="1802">
                  <c:v>44162</c:v>
                </c:pt>
                <c:pt idx="1803">
                  <c:v>44165</c:v>
                </c:pt>
                <c:pt idx="1804">
                  <c:v>44166</c:v>
                </c:pt>
                <c:pt idx="1805">
                  <c:v>44167</c:v>
                </c:pt>
                <c:pt idx="1806">
                  <c:v>44168</c:v>
                </c:pt>
                <c:pt idx="1807">
                  <c:v>44169</c:v>
                </c:pt>
                <c:pt idx="1808">
                  <c:v>44172</c:v>
                </c:pt>
                <c:pt idx="1809">
                  <c:v>44173</c:v>
                </c:pt>
                <c:pt idx="1810">
                  <c:v>44174</c:v>
                </c:pt>
                <c:pt idx="1811">
                  <c:v>44175</c:v>
                </c:pt>
                <c:pt idx="1812">
                  <c:v>44176</c:v>
                </c:pt>
                <c:pt idx="1813">
                  <c:v>44179</c:v>
                </c:pt>
                <c:pt idx="1814">
                  <c:v>44180</c:v>
                </c:pt>
                <c:pt idx="1815">
                  <c:v>44181</c:v>
                </c:pt>
                <c:pt idx="1816">
                  <c:v>44182</c:v>
                </c:pt>
                <c:pt idx="1817">
                  <c:v>44183</c:v>
                </c:pt>
                <c:pt idx="1818">
                  <c:v>44186</c:v>
                </c:pt>
                <c:pt idx="1819">
                  <c:v>44187</c:v>
                </c:pt>
                <c:pt idx="1820">
                  <c:v>44188</c:v>
                </c:pt>
                <c:pt idx="1821">
                  <c:v>44189</c:v>
                </c:pt>
                <c:pt idx="1822">
                  <c:v>44190</c:v>
                </c:pt>
                <c:pt idx="1823">
                  <c:v>44193</c:v>
                </c:pt>
                <c:pt idx="1824">
                  <c:v>44194</c:v>
                </c:pt>
                <c:pt idx="1825">
                  <c:v>44195</c:v>
                </c:pt>
                <c:pt idx="1826">
                  <c:v>44196</c:v>
                </c:pt>
                <c:pt idx="1827">
                  <c:v>44197</c:v>
                </c:pt>
                <c:pt idx="1828">
                  <c:v>44200</c:v>
                </c:pt>
                <c:pt idx="1829">
                  <c:v>44201</c:v>
                </c:pt>
                <c:pt idx="1830">
                  <c:v>44202</c:v>
                </c:pt>
                <c:pt idx="1831">
                  <c:v>44203</c:v>
                </c:pt>
                <c:pt idx="1832">
                  <c:v>44204</c:v>
                </c:pt>
                <c:pt idx="1833">
                  <c:v>44207</c:v>
                </c:pt>
                <c:pt idx="1834">
                  <c:v>44208</c:v>
                </c:pt>
                <c:pt idx="1835">
                  <c:v>44209</c:v>
                </c:pt>
                <c:pt idx="1836">
                  <c:v>44210</c:v>
                </c:pt>
                <c:pt idx="1837">
                  <c:v>44211</c:v>
                </c:pt>
                <c:pt idx="1838">
                  <c:v>44214</c:v>
                </c:pt>
                <c:pt idx="1839">
                  <c:v>44215</c:v>
                </c:pt>
                <c:pt idx="1840">
                  <c:v>44216</c:v>
                </c:pt>
                <c:pt idx="1841">
                  <c:v>44217</c:v>
                </c:pt>
                <c:pt idx="1842">
                  <c:v>44218</c:v>
                </c:pt>
                <c:pt idx="1843">
                  <c:v>44221</c:v>
                </c:pt>
                <c:pt idx="1844">
                  <c:v>44222</c:v>
                </c:pt>
                <c:pt idx="1845">
                  <c:v>44223</c:v>
                </c:pt>
                <c:pt idx="1846">
                  <c:v>44224</c:v>
                </c:pt>
                <c:pt idx="1847">
                  <c:v>44225</c:v>
                </c:pt>
                <c:pt idx="1848">
                  <c:v>44228</c:v>
                </c:pt>
                <c:pt idx="1849">
                  <c:v>44229</c:v>
                </c:pt>
                <c:pt idx="1850">
                  <c:v>44230</c:v>
                </c:pt>
                <c:pt idx="1851">
                  <c:v>44231</c:v>
                </c:pt>
                <c:pt idx="1852">
                  <c:v>44232</c:v>
                </c:pt>
                <c:pt idx="1853">
                  <c:v>44235</c:v>
                </c:pt>
                <c:pt idx="1854">
                  <c:v>44236</c:v>
                </c:pt>
                <c:pt idx="1855">
                  <c:v>44237</c:v>
                </c:pt>
                <c:pt idx="1856">
                  <c:v>44238</c:v>
                </c:pt>
                <c:pt idx="1857">
                  <c:v>44239</c:v>
                </c:pt>
                <c:pt idx="1858">
                  <c:v>44242</c:v>
                </c:pt>
                <c:pt idx="1859">
                  <c:v>44243</c:v>
                </c:pt>
                <c:pt idx="1860">
                  <c:v>44244</c:v>
                </c:pt>
                <c:pt idx="1861">
                  <c:v>44245</c:v>
                </c:pt>
                <c:pt idx="1862">
                  <c:v>44246</c:v>
                </c:pt>
                <c:pt idx="1863">
                  <c:v>44249</c:v>
                </c:pt>
                <c:pt idx="1864">
                  <c:v>44250</c:v>
                </c:pt>
                <c:pt idx="1865">
                  <c:v>44251</c:v>
                </c:pt>
                <c:pt idx="1866">
                  <c:v>44252</c:v>
                </c:pt>
                <c:pt idx="1867">
                  <c:v>44253</c:v>
                </c:pt>
                <c:pt idx="1868">
                  <c:v>44256</c:v>
                </c:pt>
                <c:pt idx="1869">
                  <c:v>44257</c:v>
                </c:pt>
                <c:pt idx="1870">
                  <c:v>44258</c:v>
                </c:pt>
                <c:pt idx="1871">
                  <c:v>44259</c:v>
                </c:pt>
                <c:pt idx="1872">
                  <c:v>44260</c:v>
                </c:pt>
                <c:pt idx="1873">
                  <c:v>44263</c:v>
                </c:pt>
                <c:pt idx="1874">
                  <c:v>44264</c:v>
                </c:pt>
                <c:pt idx="1875">
                  <c:v>44265</c:v>
                </c:pt>
                <c:pt idx="1876">
                  <c:v>44266</c:v>
                </c:pt>
                <c:pt idx="1877">
                  <c:v>44267</c:v>
                </c:pt>
                <c:pt idx="1878">
                  <c:v>44270</c:v>
                </c:pt>
                <c:pt idx="1879">
                  <c:v>44271</c:v>
                </c:pt>
                <c:pt idx="1880">
                  <c:v>44272</c:v>
                </c:pt>
                <c:pt idx="1881">
                  <c:v>44273</c:v>
                </c:pt>
                <c:pt idx="1882">
                  <c:v>44274</c:v>
                </c:pt>
                <c:pt idx="1883">
                  <c:v>44277</c:v>
                </c:pt>
                <c:pt idx="1884">
                  <c:v>44278</c:v>
                </c:pt>
                <c:pt idx="1885">
                  <c:v>44279</c:v>
                </c:pt>
                <c:pt idx="1886">
                  <c:v>44280</c:v>
                </c:pt>
                <c:pt idx="1887">
                  <c:v>44281</c:v>
                </c:pt>
                <c:pt idx="1888">
                  <c:v>44284</c:v>
                </c:pt>
                <c:pt idx="1889">
                  <c:v>44285</c:v>
                </c:pt>
                <c:pt idx="1890">
                  <c:v>44286</c:v>
                </c:pt>
                <c:pt idx="1891">
                  <c:v>44287</c:v>
                </c:pt>
                <c:pt idx="1892">
                  <c:v>44288</c:v>
                </c:pt>
                <c:pt idx="1893">
                  <c:v>44291</c:v>
                </c:pt>
                <c:pt idx="1894">
                  <c:v>44292</c:v>
                </c:pt>
                <c:pt idx="1895">
                  <c:v>44293</c:v>
                </c:pt>
                <c:pt idx="1896">
                  <c:v>44294</c:v>
                </c:pt>
                <c:pt idx="1897">
                  <c:v>44295</c:v>
                </c:pt>
                <c:pt idx="1898">
                  <c:v>44298</c:v>
                </c:pt>
                <c:pt idx="1899">
                  <c:v>44299</c:v>
                </c:pt>
                <c:pt idx="1900">
                  <c:v>44300</c:v>
                </c:pt>
                <c:pt idx="1901">
                  <c:v>44301</c:v>
                </c:pt>
                <c:pt idx="1902">
                  <c:v>44302</c:v>
                </c:pt>
                <c:pt idx="1903">
                  <c:v>44305</c:v>
                </c:pt>
                <c:pt idx="1904">
                  <c:v>44306</c:v>
                </c:pt>
                <c:pt idx="1905">
                  <c:v>44307</c:v>
                </c:pt>
                <c:pt idx="1906">
                  <c:v>44308</c:v>
                </c:pt>
                <c:pt idx="1907">
                  <c:v>44309</c:v>
                </c:pt>
                <c:pt idx="1908">
                  <c:v>44312</c:v>
                </c:pt>
                <c:pt idx="1909">
                  <c:v>44313</c:v>
                </c:pt>
                <c:pt idx="1910">
                  <c:v>44314</c:v>
                </c:pt>
                <c:pt idx="1911">
                  <c:v>44315</c:v>
                </c:pt>
                <c:pt idx="1912">
                  <c:v>44316</c:v>
                </c:pt>
                <c:pt idx="1913">
                  <c:v>44319</c:v>
                </c:pt>
                <c:pt idx="1914">
                  <c:v>44320</c:v>
                </c:pt>
                <c:pt idx="1915">
                  <c:v>44321</c:v>
                </c:pt>
                <c:pt idx="1916">
                  <c:v>44322</c:v>
                </c:pt>
                <c:pt idx="1917">
                  <c:v>44323</c:v>
                </c:pt>
                <c:pt idx="1918">
                  <c:v>44326</c:v>
                </c:pt>
                <c:pt idx="1919">
                  <c:v>44327</c:v>
                </c:pt>
                <c:pt idx="1920">
                  <c:v>44328</c:v>
                </c:pt>
                <c:pt idx="1921">
                  <c:v>44329</c:v>
                </c:pt>
                <c:pt idx="1922">
                  <c:v>44330</c:v>
                </c:pt>
                <c:pt idx="1923">
                  <c:v>44333</c:v>
                </c:pt>
                <c:pt idx="1924">
                  <c:v>44334</c:v>
                </c:pt>
                <c:pt idx="1925">
                  <c:v>44335</c:v>
                </c:pt>
                <c:pt idx="1926">
                  <c:v>44336</c:v>
                </c:pt>
                <c:pt idx="1927">
                  <c:v>44337</c:v>
                </c:pt>
                <c:pt idx="1928">
                  <c:v>44340</c:v>
                </c:pt>
                <c:pt idx="1929">
                  <c:v>44341</c:v>
                </c:pt>
                <c:pt idx="1930">
                  <c:v>44342</c:v>
                </c:pt>
                <c:pt idx="1931">
                  <c:v>44343</c:v>
                </c:pt>
                <c:pt idx="1932">
                  <c:v>44344</c:v>
                </c:pt>
                <c:pt idx="1933">
                  <c:v>44347</c:v>
                </c:pt>
                <c:pt idx="1934">
                  <c:v>44348</c:v>
                </c:pt>
                <c:pt idx="1935">
                  <c:v>44349</c:v>
                </c:pt>
                <c:pt idx="1936">
                  <c:v>44350</c:v>
                </c:pt>
                <c:pt idx="1937">
                  <c:v>44351</c:v>
                </c:pt>
                <c:pt idx="1938">
                  <c:v>44354</c:v>
                </c:pt>
                <c:pt idx="1939">
                  <c:v>44355</c:v>
                </c:pt>
                <c:pt idx="1940">
                  <c:v>44356</c:v>
                </c:pt>
                <c:pt idx="1941">
                  <c:v>44357</c:v>
                </c:pt>
                <c:pt idx="1942">
                  <c:v>44358</c:v>
                </c:pt>
                <c:pt idx="1943">
                  <c:v>44361</c:v>
                </c:pt>
                <c:pt idx="1944">
                  <c:v>44362</c:v>
                </c:pt>
                <c:pt idx="1945">
                  <c:v>44363</c:v>
                </c:pt>
                <c:pt idx="1946">
                  <c:v>44364</c:v>
                </c:pt>
                <c:pt idx="1947">
                  <c:v>44365</c:v>
                </c:pt>
                <c:pt idx="1948">
                  <c:v>44368</c:v>
                </c:pt>
                <c:pt idx="1949">
                  <c:v>44369</c:v>
                </c:pt>
                <c:pt idx="1950">
                  <c:v>44370</c:v>
                </c:pt>
                <c:pt idx="1951">
                  <c:v>44371</c:v>
                </c:pt>
                <c:pt idx="1952">
                  <c:v>44372</c:v>
                </c:pt>
                <c:pt idx="1953">
                  <c:v>44375</c:v>
                </c:pt>
                <c:pt idx="1954">
                  <c:v>44376</c:v>
                </c:pt>
                <c:pt idx="1955">
                  <c:v>44377</c:v>
                </c:pt>
                <c:pt idx="1956">
                  <c:v>44378</c:v>
                </c:pt>
                <c:pt idx="1957">
                  <c:v>44379</c:v>
                </c:pt>
                <c:pt idx="1958">
                  <c:v>44382</c:v>
                </c:pt>
                <c:pt idx="1959">
                  <c:v>44383</c:v>
                </c:pt>
                <c:pt idx="1960">
                  <c:v>44384</c:v>
                </c:pt>
                <c:pt idx="1961">
                  <c:v>44385</c:v>
                </c:pt>
                <c:pt idx="1962">
                  <c:v>44386</c:v>
                </c:pt>
                <c:pt idx="1963">
                  <c:v>44389</c:v>
                </c:pt>
                <c:pt idx="1964">
                  <c:v>44390</c:v>
                </c:pt>
                <c:pt idx="1965">
                  <c:v>44391</c:v>
                </c:pt>
                <c:pt idx="1966">
                  <c:v>44392</c:v>
                </c:pt>
                <c:pt idx="1967">
                  <c:v>44393</c:v>
                </c:pt>
                <c:pt idx="1968">
                  <c:v>44396</c:v>
                </c:pt>
                <c:pt idx="1969">
                  <c:v>44397</c:v>
                </c:pt>
                <c:pt idx="1970">
                  <c:v>44398</c:v>
                </c:pt>
                <c:pt idx="1971">
                  <c:v>44399</c:v>
                </c:pt>
                <c:pt idx="1972">
                  <c:v>44400</c:v>
                </c:pt>
                <c:pt idx="1973">
                  <c:v>44403</c:v>
                </c:pt>
                <c:pt idx="1974">
                  <c:v>44404</c:v>
                </c:pt>
                <c:pt idx="1975">
                  <c:v>44405</c:v>
                </c:pt>
                <c:pt idx="1976">
                  <c:v>44406</c:v>
                </c:pt>
                <c:pt idx="1977">
                  <c:v>44407</c:v>
                </c:pt>
                <c:pt idx="1978">
                  <c:v>44410</c:v>
                </c:pt>
                <c:pt idx="1979">
                  <c:v>44411</c:v>
                </c:pt>
                <c:pt idx="1980">
                  <c:v>44412</c:v>
                </c:pt>
                <c:pt idx="1981">
                  <c:v>44413</c:v>
                </c:pt>
                <c:pt idx="1982">
                  <c:v>44414</c:v>
                </c:pt>
                <c:pt idx="1983">
                  <c:v>44417</c:v>
                </c:pt>
                <c:pt idx="1984">
                  <c:v>44418</c:v>
                </c:pt>
                <c:pt idx="1985">
                  <c:v>44419</c:v>
                </c:pt>
                <c:pt idx="1986">
                  <c:v>44420</c:v>
                </c:pt>
                <c:pt idx="1987">
                  <c:v>44421</c:v>
                </c:pt>
                <c:pt idx="1988">
                  <c:v>44424</c:v>
                </c:pt>
                <c:pt idx="1989">
                  <c:v>44425</c:v>
                </c:pt>
                <c:pt idx="1990">
                  <c:v>44426</c:v>
                </c:pt>
                <c:pt idx="1991">
                  <c:v>44427</c:v>
                </c:pt>
                <c:pt idx="1992">
                  <c:v>44428</c:v>
                </c:pt>
                <c:pt idx="1993">
                  <c:v>44431</c:v>
                </c:pt>
                <c:pt idx="1994">
                  <c:v>44432</c:v>
                </c:pt>
                <c:pt idx="1995">
                  <c:v>44433</c:v>
                </c:pt>
                <c:pt idx="1996">
                  <c:v>44434</c:v>
                </c:pt>
                <c:pt idx="1997">
                  <c:v>44435</c:v>
                </c:pt>
                <c:pt idx="1998">
                  <c:v>44438</c:v>
                </c:pt>
                <c:pt idx="1999">
                  <c:v>44439</c:v>
                </c:pt>
                <c:pt idx="2000">
                  <c:v>44440</c:v>
                </c:pt>
                <c:pt idx="2001">
                  <c:v>44441</c:v>
                </c:pt>
                <c:pt idx="2002">
                  <c:v>44442</c:v>
                </c:pt>
                <c:pt idx="2003">
                  <c:v>44445</c:v>
                </c:pt>
                <c:pt idx="2004">
                  <c:v>44446</c:v>
                </c:pt>
                <c:pt idx="2005">
                  <c:v>44447</c:v>
                </c:pt>
                <c:pt idx="2006">
                  <c:v>44448</c:v>
                </c:pt>
                <c:pt idx="2007">
                  <c:v>44449</c:v>
                </c:pt>
                <c:pt idx="2008">
                  <c:v>44452</c:v>
                </c:pt>
                <c:pt idx="2009">
                  <c:v>44453</c:v>
                </c:pt>
                <c:pt idx="2010">
                  <c:v>44454</c:v>
                </c:pt>
                <c:pt idx="2011">
                  <c:v>44455</c:v>
                </c:pt>
                <c:pt idx="2012">
                  <c:v>44456</c:v>
                </c:pt>
                <c:pt idx="2013">
                  <c:v>44459</c:v>
                </c:pt>
                <c:pt idx="2014">
                  <c:v>44460</c:v>
                </c:pt>
                <c:pt idx="2015">
                  <c:v>44461</c:v>
                </c:pt>
                <c:pt idx="2016">
                  <c:v>44462</c:v>
                </c:pt>
                <c:pt idx="2017">
                  <c:v>44463</c:v>
                </c:pt>
                <c:pt idx="2018">
                  <c:v>44466</c:v>
                </c:pt>
                <c:pt idx="2019">
                  <c:v>44467</c:v>
                </c:pt>
                <c:pt idx="2020">
                  <c:v>44468</c:v>
                </c:pt>
                <c:pt idx="2021">
                  <c:v>44469</c:v>
                </c:pt>
                <c:pt idx="2022">
                  <c:v>44470</c:v>
                </c:pt>
                <c:pt idx="2023">
                  <c:v>44473</c:v>
                </c:pt>
                <c:pt idx="2024">
                  <c:v>44474</c:v>
                </c:pt>
                <c:pt idx="2025">
                  <c:v>44475</c:v>
                </c:pt>
                <c:pt idx="2026">
                  <c:v>44476</c:v>
                </c:pt>
                <c:pt idx="2027">
                  <c:v>44477</c:v>
                </c:pt>
                <c:pt idx="2028">
                  <c:v>44480</c:v>
                </c:pt>
                <c:pt idx="2029">
                  <c:v>44481</c:v>
                </c:pt>
                <c:pt idx="2030">
                  <c:v>44482</c:v>
                </c:pt>
                <c:pt idx="2031">
                  <c:v>44483</c:v>
                </c:pt>
                <c:pt idx="2032">
                  <c:v>44484</c:v>
                </c:pt>
                <c:pt idx="2033">
                  <c:v>44487</c:v>
                </c:pt>
                <c:pt idx="2034">
                  <c:v>44488</c:v>
                </c:pt>
                <c:pt idx="2035">
                  <c:v>44489</c:v>
                </c:pt>
                <c:pt idx="2036">
                  <c:v>44490</c:v>
                </c:pt>
                <c:pt idx="2037">
                  <c:v>44491</c:v>
                </c:pt>
                <c:pt idx="2038">
                  <c:v>44494</c:v>
                </c:pt>
                <c:pt idx="2039">
                  <c:v>44495</c:v>
                </c:pt>
                <c:pt idx="2040">
                  <c:v>44496</c:v>
                </c:pt>
                <c:pt idx="2041">
                  <c:v>44497</c:v>
                </c:pt>
                <c:pt idx="2042">
                  <c:v>44498</c:v>
                </c:pt>
                <c:pt idx="2043">
                  <c:v>44501</c:v>
                </c:pt>
                <c:pt idx="2044">
                  <c:v>44502</c:v>
                </c:pt>
                <c:pt idx="2045">
                  <c:v>44503</c:v>
                </c:pt>
                <c:pt idx="2046">
                  <c:v>44504</c:v>
                </c:pt>
                <c:pt idx="2047">
                  <c:v>44505</c:v>
                </c:pt>
                <c:pt idx="2048">
                  <c:v>44508</c:v>
                </c:pt>
                <c:pt idx="2049">
                  <c:v>44509</c:v>
                </c:pt>
                <c:pt idx="2050">
                  <c:v>44510</c:v>
                </c:pt>
                <c:pt idx="2051">
                  <c:v>44511</c:v>
                </c:pt>
                <c:pt idx="2052">
                  <c:v>44512</c:v>
                </c:pt>
                <c:pt idx="2053">
                  <c:v>44515</c:v>
                </c:pt>
                <c:pt idx="2054">
                  <c:v>44516</c:v>
                </c:pt>
                <c:pt idx="2055">
                  <c:v>44517</c:v>
                </c:pt>
                <c:pt idx="2056">
                  <c:v>44518</c:v>
                </c:pt>
                <c:pt idx="2057">
                  <c:v>44519</c:v>
                </c:pt>
                <c:pt idx="2058">
                  <c:v>44522</c:v>
                </c:pt>
                <c:pt idx="2059">
                  <c:v>44523</c:v>
                </c:pt>
                <c:pt idx="2060">
                  <c:v>44524</c:v>
                </c:pt>
                <c:pt idx="2061">
                  <c:v>44525</c:v>
                </c:pt>
                <c:pt idx="2062">
                  <c:v>44526</c:v>
                </c:pt>
                <c:pt idx="2063">
                  <c:v>44529</c:v>
                </c:pt>
                <c:pt idx="2064">
                  <c:v>44530</c:v>
                </c:pt>
                <c:pt idx="2065">
                  <c:v>44531</c:v>
                </c:pt>
                <c:pt idx="2066">
                  <c:v>44532</c:v>
                </c:pt>
                <c:pt idx="2067">
                  <c:v>44533</c:v>
                </c:pt>
                <c:pt idx="2068">
                  <c:v>44536</c:v>
                </c:pt>
                <c:pt idx="2069">
                  <c:v>44537</c:v>
                </c:pt>
                <c:pt idx="2070">
                  <c:v>44538</c:v>
                </c:pt>
                <c:pt idx="2071">
                  <c:v>44539</c:v>
                </c:pt>
                <c:pt idx="2072">
                  <c:v>44540</c:v>
                </c:pt>
                <c:pt idx="2073">
                  <c:v>44543</c:v>
                </c:pt>
                <c:pt idx="2074">
                  <c:v>44544</c:v>
                </c:pt>
                <c:pt idx="2075">
                  <c:v>44545</c:v>
                </c:pt>
                <c:pt idx="2076">
                  <c:v>44546</c:v>
                </c:pt>
                <c:pt idx="2077">
                  <c:v>44547</c:v>
                </c:pt>
                <c:pt idx="2078">
                  <c:v>44550</c:v>
                </c:pt>
                <c:pt idx="2079">
                  <c:v>44551</c:v>
                </c:pt>
                <c:pt idx="2080">
                  <c:v>44552</c:v>
                </c:pt>
                <c:pt idx="2081">
                  <c:v>44553</c:v>
                </c:pt>
                <c:pt idx="2082">
                  <c:v>44554</c:v>
                </c:pt>
                <c:pt idx="2083">
                  <c:v>44557</c:v>
                </c:pt>
                <c:pt idx="2084">
                  <c:v>44558</c:v>
                </c:pt>
                <c:pt idx="2085">
                  <c:v>44559</c:v>
                </c:pt>
                <c:pt idx="2086">
                  <c:v>44560</c:v>
                </c:pt>
                <c:pt idx="2087">
                  <c:v>44561</c:v>
                </c:pt>
                <c:pt idx="2088">
                  <c:v>44564</c:v>
                </c:pt>
                <c:pt idx="2089">
                  <c:v>44565</c:v>
                </c:pt>
                <c:pt idx="2090">
                  <c:v>44566</c:v>
                </c:pt>
                <c:pt idx="2091">
                  <c:v>44567</c:v>
                </c:pt>
                <c:pt idx="2092">
                  <c:v>44568</c:v>
                </c:pt>
                <c:pt idx="2093">
                  <c:v>44571</c:v>
                </c:pt>
                <c:pt idx="2094">
                  <c:v>44572</c:v>
                </c:pt>
                <c:pt idx="2095">
                  <c:v>44573</c:v>
                </c:pt>
                <c:pt idx="2096">
                  <c:v>44574</c:v>
                </c:pt>
                <c:pt idx="2097">
                  <c:v>44575</c:v>
                </c:pt>
                <c:pt idx="2098">
                  <c:v>44578</c:v>
                </c:pt>
                <c:pt idx="2099">
                  <c:v>44579</c:v>
                </c:pt>
                <c:pt idx="2100">
                  <c:v>44580</c:v>
                </c:pt>
                <c:pt idx="2101">
                  <c:v>44581</c:v>
                </c:pt>
                <c:pt idx="2102">
                  <c:v>44582</c:v>
                </c:pt>
                <c:pt idx="2103">
                  <c:v>44585</c:v>
                </c:pt>
                <c:pt idx="2104">
                  <c:v>44586</c:v>
                </c:pt>
                <c:pt idx="2105">
                  <c:v>44587</c:v>
                </c:pt>
                <c:pt idx="2106">
                  <c:v>44588</c:v>
                </c:pt>
                <c:pt idx="2107">
                  <c:v>44589</c:v>
                </c:pt>
                <c:pt idx="2108">
                  <c:v>44592</c:v>
                </c:pt>
                <c:pt idx="2109">
                  <c:v>44593</c:v>
                </c:pt>
                <c:pt idx="2110">
                  <c:v>44594</c:v>
                </c:pt>
                <c:pt idx="2111">
                  <c:v>44595</c:v>
                </c:pt>
                <c:pt idx="2112">
                  <c:v>44596</c:v>
                </c:pt>
                <c:pt idx="2113">
                  <c:v>44599</c:v>
                </c:pt>
                <c:pt idx="2114">
                  <c:v>44600</c:v>
                </c:pt>
                <c:pt idx="2115">
                  <c:v>44601</c:v>
                </c:pt>
                <c:pt idx="2116">
                  <c:v>44602</c:v>
                </c:pt>
                <c:pt idx="2117">
                  <c:v>44603</c:v>
                </c:pt>
                <c:pt idx="2118">
                  <c:v>44606</c:v>
                </c:pt>
                <c:pt idx="2119">
                  <c:v>44607</c:v>
                </c:pt>
                <c:pt idx="2120">
                  <c:v>44608</c:v>
                </c:pt>
                <c:pt idx="2121">
                  <c:v>44609</c:v>
                </c:pt>
                <c:pt idx="2122">
                  <c:v>44610</c:v>
                </c:pt>
                <c:pt idx="2123">
                  <c:v>44613</c:v>
                </c:pt>
                <c:pt idx="2124">
                  <c:v>44614</c:v>
                </c:pt>
                <c:pt idx="2125">
                  <c:v>44615</c:v>
                </c:pt>
                <c:pt idx="2126">
                  <c:v>44616</c:v>
                </c:pt>
                <c:pt idx="2127">
                  <c:v>44617</c:v>
                </c:pt>
                <c:pt idx="2128">
                  <c:v>44620</c:v>
                </c:pt>
                <c:pt idx="2129">
                  <c:v>44621</c:v>
                </c:pt>
                <c:pt idx="2130">
                  <c:v>44622</c:v>
                </c:pt>
                <c:pt idx="2131">
                  <c:v>44623</c:v>
                </c:pt>
                <c:pt idx="2132">
                  <c:v>44624</c:v>
                </c:pt>
                <c:pt idx="2133">
                  <c:v>44627</c:v>
                </c:pt>
                <c:pt idx="2134">
                  <c:v>44628</c:v>
                </c:pt>
                <c:pt idx="2135">
                  <c:v>44629</c:v>
                </c:pt>
                <c:pt idx="2136">
                  <c:v>44630</c:v>
                </c:pt>
                <c:pt idx="2137">
                  <c:v>44631</c:v>
                </c:pt>
                <c:pt idx="2138">
                  <c:v>44634</c:v>
                </c:pt>
                <c:pt idx="2139">
                  <c:v>44635</c:v>
                </c:pt>
                <c:pt idx="2140">
                  <c:v>44636</c:v>
                </c:pt>
                <c:pt idx="2141">
                  <c:v>44637</c:v>
                </c:pt>
                <c:pt idx="2142">
                  <c:v>44638</c:v>
                </c:pt>
                <c:pt idx="2143">
                  <c:v>44641</c:v>
                </c:pt>
                <c:pt idx="2144">
                  <c:v>44642</c:v>
                </c:pt>
                <c:pt idx="2145">
                  <c:v>44643</c:v>
                </c:pt>
                <c:pt idx="2146">
                  <c:v>44644</c:v>
                </c:pt>
                <c:pt idx="2147">
                  <c:v>44645</c:v>
                </c:pt>
                <c:pt idx="2148">
                  <c:v>44648</c:v>
                </c:pt>
                <c:pt idx="2149">
                  <c:v>44649</c:v>
                </c:pt>
                <c:pt idx="2150">
                  <c:v>44650</c:v>
                </c:pt>
                <c:pt idx="2151">
                  <c:v>44651</c:v>
                </c:pt>
                <c:pt idx="2152">
                  <c:v>44652</c:v>
                </c:pt>
                <c:pt idx="2153">
                  <c:v>44655</c:v>
                </c:pt>
                <c:pt idx="2154">
                  <c:v>44656</c:v>
                </c:pt>
                <c:pt idx="2155">
                  <c:v>44657</c:v>
                </c:pt>
                <c:pt idx="2156">
                  <c:v>44658</c:v>
                </c:pt>
                <c:pt idx="2157">
                  <c:v>44659</c:v>
                </c:pt>
                <c:pt idx="2158">
                  <c:v>44662</c:v>
                </c:pt>
                <c:pt idx="2159">
                  <c:v>44663</c:v>
                </c:pt>
                <c:pt idx="2160">
                  <c:v>44664</c:v>
                </c:pt>
                <c:pt idx="2161">
                  <c:v>44665</c:v>
                </c:pt>
                <c:pt idx="2162">
                  <c:v>44666</c:v>
                </c:pt>
                <c:pt idx="2163">
                  <c:v>44669</c:v>
                </c:pt>
                <c:pt idx="2164">
                  <c:v>44670</c:v>
                </c:pt>
                <c:pt idx="2165">
                  <c:v>44671</c:v>
                </c:pt>
                <c:pt idx="2166">
                  <c:v>44672</c:v>
                </c:pt>
                <c:pt idx="2167">
                  <c:v>44673</c:v>
                </c:pt>
                <c:pt idx="2168">
                  <c:v>44676</c:v>
                </c:pt>
                <c:pt idx="2169">
                  <c:v>44677</c:v>
                </c:pt>
                <c:pt idx="2170">
                  <c:v>44678</c:v>
                </c:pt>
                <c:pt idx="2171">
                  <c:v>44679</c:v>
                </c:pt>
                <c:pt idx="2172">
                  <c:v>44680</c:v>
                </c:pt>
                <c:pt idx="2173">
                  <c:v>44683</c:v>
                </c:pt>
                <c:pt idx="2174">
                  <c:v>44684</c:v>
                </c:pt>
                <c:pt idx="2175">
                  <c:v>44685</c:v>
                </c:pt>
                <c:pt idx="2176">
                  <c:v>44686</c:v>
                </c:pt>
                <c:pt idx="2177">
                  <c:v>44687</c:v>
                </c:pt>
                <c:pt idx="2178">
                  <c:v>44690</c:v>
                </c:pt>
                <c:pt idx="2179">
                  <c:v>44691</c:v>
                </c:pt>
                <c:pt idx="2180">
                  <c:v>44692</c:v>
                </c:pt>
                <c:pt idx="2181">
                  <c:v>44693</c:v>
                </c:pt>
                <c:pt idx="2182">
                  <c:v>44694</c:v>
                </c:pt>
                <c:pt idx="2183">
                  <c:v>44697</c:v>
                </c:pt>
                <c:pt idx="2184">
                  <c:v>44698</c:v>
                </c:pt>
                <c:pt idx="2185">
                  <c:v>44699</c:v>
                </c:pt>
                <c:pt idx="2186">
                  <c:v>44700</c:v>
                </c:pt>
                <c:pt idx="2187">
                  <c:v>44701</c:v>
                </c:pt>
                <c:pt idx="2188">
                  <c:v>44704</c:v>
                </c:pt>
                <c:pt idx="2189">
                  <c:v>44705</c:v>
                </c:pt>
                <c:pt idx="2190">
                  <c:v>44706</c:v>
                </c:pt>
                <c:pt idx="2191">
                  <c:v>44707</c:v>
                </c:pt>
                <c:pt idx="2192">
                  <c:v>44708</c:v>
                </c:pt>
                <c:pt idx="2193">
                  <c:v>44711</c:v>
                </c:pt>
                <c:pt idx="2194">
                  <c:v>44712</c:v>
                </c:pt>
                <c:pt idx="2195">
                  <c:v>44713</c:v>
                </c:pt>
                <c:pt idx="2196">
                  <c:v>44714</c:v>
                </c:pt>
                <c:pt idx="2197">
                  <c:v>44715</c:v>
                </c:pt>
                <c:pt idx="2198">
                  <c:v>44718</c:v>
                </c:pt>
                <c:pt idx="2199">
                  <c:v>44719</c:v>
                </c:pt>
                <c:pt idx="2200">
                  <c:v>44720</c:v>
                </c:pt>
                <c:pt idx="2201">
                  <c:v>44721</c:v>
                </c:pt>
                <c:pt idx="2202">
                  <c:v>44722</c:v>
                </c:pt>
                <c:pt idx="2203">
                  <c:v>44725</c:v>
                </c:pt>
                <c:pt idx="2204">
                  <c:v>44726</c:v>
                </c:pt>
                <c:pt idx="2205">
                  <c:v>44727</c:v>
                </c:pt>
                <c:pt idx="2206">
                  <c:v>44728</c:v>
                </c:pt>
                <c:pt idx="2207">
                  <c:v>44729</c:v>
                </c:pt>
                <c:pt idx="2208">
                  <c:v>44732</c:v>
                </c:pt>
                <c:pt idx="2209">
                  <c:v>44733</c:v>
                </c:pt>
                <c:pt idx="2210">
                  <c:v>44734</c:v>
                </c:pt>
                <c:pt idx="2211">
                  <c:v>44735</c:v>
                </c:pt>
                <c:pt idx="2212">
                  <c:v>44736</c:v>
                </c:pt>
                <c:pt idx="2213">
                  <c:v>44739</c:v>
                </c:pt>
                <c:pt idx="2214">
                  <c:v>44740</c:v>
                </c:pt>
                <c:pt idx="2215">
                  <c:v>44741</c:v>
                </c:pt>
                <c:pt idx="2216">
                  <c:v>44742</c:v>
                </c:pt>
                <c:pt idx="2217">
                  <c:v>44743</c:v>
                </c:pt>
                <c:pt idx="2218">
                  <c:v>44746</c:v>
                </c:pt>
                <c:pt idx="2219">
                  <c:v>44747</c:v>
                </c:pt>
                <c:pt idx="2220">
                  <c:v>44748</c:v>
                </c:pt>
                <c:pt idx="2221">
                  <c:v>44749</c:v>
                </c:pt>
                <c:pt idx="2222">
                  <c:v>44750</c:v>
                </c:pt>
                <c:pt idx="2223">
                  <c:v>44753</c:v>
                </c:pt>
                <c:pt idx="2224">
                  <c:v>44754</c:v>
                </c:pt>
                <c:pt idx="2225">
                  <c:v>44755</c:v>
                </c:pt>
                <c:pt idx="2226">
                  <c:v>44756</c:v>
                </c:pt>
                <c:pt idx="2227">
                  <c:v>44757</c:v>
                </c:pt>
                <c:pt idx="2228">
                  <c:v>44760</c:v>
                </c:pt>
                <c:pt idx="2229">
                  <c:v>44761</c:v>
                </c:pt>
                <c:pt idx="2230">
                  <c:v>44762</c:v>
                </c:pt>
                <c:pt idx="2231">
                  <c:v>44763</c:v>
                </c:pt>
                <c:pt idx="2232">
                  <c:v>44764</c:v>
                </c:pt>
                <c:pt idx="2233">
                  <c:v>44767</c:v>
                </c:pt>
                <c:pt idx="2234">
                  <c:v>44768</c:v>
                </c:pt>
                <c:pt idx="2235">
                  <c:v>44769</c:v>
                </c:pt>
                <c:pt idx="2236">
                  <c:v>44770</c:v>
                </c:pt>
                <c:pt idx="2237">
                  <c:v>44771</c:v>
                </c:pt>
                <c:pt idx="2238">
                  <c:v>44774</c:v>
                </c:pt>
                <c:pt idx="2239">
                  <c:v>44775</c:v>
                </c:pt>
                <c:pt idx="2240">
                  <c:v>44776</c:v>
                </c:pt>
                <c:pt idx="2241">
                  <c:v>44777</c:v>
                </c:pt>
                <c:pt idx="2242">
                  <c:v>44778</c:v>
                </c:pt>
                <c:pt idx="2243">
                  <c:v>44781</c:v>
                </c:pt>
                <c:pt idx="2244">
                  <c:v>44782</c:v>
                </c:pt>
                <c:pt idx="2245">
                  <c:v>44783</c:v>
                </c:pt>
                <c:pt idx="2246">
                  <c:v>44784</c:v>
                </c:pt>
                <c:pt idx="2247">
                  <c:v>44785</c:v>
                </c:pt>
                <c:pt idx="2248">
                  <c:v>44788</c:v>
                </c:pt>
                <c:pt idx="2249">
                  <c:v>44789</c:v>
                </c:pt>
                <c:pt idx="2250">
                  <c:v>44790</c:v>
                </c:pt>
                <c:pt idx="2251">
                  <c:v>44791</c:v>
                </c:pt>
                <c:pt idx="2252">
                  <c:v>44792</c:v>
                </c:pt>
                <c:pt idx="2253">
                  <c:v>44795</c:v>
                </c:pt>
                <c:pt idx="2254">
                  <c:v>44796</c:v>
                </c:pt>
                <c:pt idx="2255">
                  <c:v>44797</c:v>
                </c:pt>
                <c:pt idx="2256">
                  <c:v>44798</c:v>
                </c:pt>
                <c:pt idx="2257">
                  <c:v>44799</c:v>
                </c:pt>
                <c:pt idx="2258">
                  <c:v>44802</c:v>
                </c:pt>
                <c:pt idx="2259">
                  <c:v>44803</c:v>
                </c:pt>
                <c:pt idx="2260">
                  <c:v>44804</c:v>
                </c:pt>
                <c:pt idx="2261">
                  <c:v>44805</c:v>
                </c:pt>
                <c:pt idx="2262">
                  <c:v>44806</c:v>
                </c:pt>
                <c:pt idx="2263">
                  <c:v>44809</c:v>
                </c:pt>
                <c:pt idx="2264">
                  <c:v>44810</c:v>
                </c:pt>
                <c:pt idx="2265">
                  <c:v>44811</c:v>
                </c:pt>
                <c:pt idx="2266">
                  <c:v>44812</c:v>
                </c:pt>
                <c:pt idx="2267">
                  <c:v>44813</c:v>
                </c:pt>
                <c:pt idx="2268">
                  <c:v>44816</c:v>
                </c:pt>
                <c:pt idx="2269">
                  <c:v>44817</c:v>
                </c:pt>
                <c:pt idx="2270">
                  <c:v>44818</c:v>
                </c:pt>
                <c:pt idx="2271">
                  <c:v>44819</c:v>
                </c:pt>
                <c:pt idx="2272">
                  <c:v>44820</c:v>
                </c:pt>
                <c:pt idx="2273">
                  <c:v>44823</c:v>
                </c:pt>
                <c:pt idx="2274">
                  <c:v>44824</c:v>
                </c:pt>
                <c:pt idx="2275">
                  <c:v>44825</c:v>
                </c:pt>
                <c:pt idx="2276">
                  <c:v>44826</c:v>
                </c:pt>
                <c:pt idx="2277">
                  <c:v>44827</c:v>
                </c:pt>
                <c:pt idx="2278">
                  <c:v>44830</c:v>
                </c:pt>
                <c:pt idx="2279">
                  <c:v>44831</c:v>
                </c:pt>
                <c:pt idx="2280">
                  <c:v>44832</c:v>
                </c:pt>
                <c:pt idx="2281">
                  <c:v>44833</c:v>
                </c:pt>
                <c:pt idx="2282">
                  <c:v>44834</c:v>
                </c:pt>
                <c:pt idx="2283">
                  <c:v>44837</c:v>
                </c:pt>
                <c:pt idx="2284">
                  <c:v>44838</c:v>
                </c:pt>
                <c:pt idx="2285">
                  <c:v>44839</c:v>
                </c:pt>
                <c:pt idx="2286">
                  <c:v>44840</c:v>
                </c:pt>
                <c:pt idx="2287">
                  <c:v>44841</c:v>
                </c:pt>
                <c:pt idx="2288">
                  <c:v>44844</c:v>
                </c:pt>
                <c:pt idx="2289">
                  <c:v>44845</c:v>
                </c:pt>
                <c:pt idx="2290">
                  <c:v>44846</c:v>
                </c:pt>
                <c:pt idx="2291">
                  <c:v>44847</c:v>
                </c:pt>
                <c:pt idx="2292">
                  <c:v>44848</c:v>
                </c:pt>
                <c:pt idx="2293">
                  <c:v>44851</c:v>
                </c:pt>
                <c:pt idx="2294">
                  <c:v>44852</c:v>
                </c:pt>
                <c:pt idx="2295">
                  <c:v>44853</c:v>
                </c:pt>
                <c:pt idx="2296">
                  <c:v>44854</c:v>
                </c:pt>
                <c:pt idx="2297">
                  <c:v>44855</c:v>
                </c:pt>
                <c:pt idx="2298">
                  <c:v>44858</c:v>
                </c:pt>
                <c:pt idx="2299">
                  <c:v>44859</c:v>
                </c:pt>
                <c:pt idx="2300">
                  <c:v>44860</c:v>
                </c:pt>
                <c:pt idx="2301">
                  <c:v>44861</c:v>
                </c:pt>
                <c:pt idx="2302">
                  <c:v>44862</c:v>
                </c:pt>
                <c:pt idx="2303">
                  <c:v>44865</c:v>
                </c:pt>
                <c:pt idx="2304">
                  <c:v>44866</c:v>
                </c:pt>
                <c:pt idx="2305">
                  <c:v>44867</c:v>
                </c:pt>
                <c:pt idx="2306">
                  <c:v>44868</c:v>
                </c:pt>
                <c:pt idx="2307">
                  <c:v>44869</c:v>
                </c:pt>
                <c:pt idx="2308">
                  <c:v>44872</c:v>
                </c:pt>
                <c:pt idx="2309">
                  <c:v>44873</c:v>
                </c:pt>
                <c:pt idx="2310">
                  <c:v>44874</c:v>
                </c:pt>
                <c:pt idx="2311">
                  <c:v>44875</c:v>
                </c:pt>
                <c:pt idx="2312">
                  <c:v>44876</c:v>
                </c:pt>
                <c:pt idx="2313">
                  <c:v>44879</c:v>
                </c:pt>
                <c:pt idx="2314">
                  <c:v>44880</c:v>
                </c:pt>
                <c:pt idx="2315">
                  <c:v>44881</c:v>
                </c:pt>
                <c:pt idx="2316">
                  <c:v>44882</c:v>
                </c:pt>
                <c:pt idx="2317">
                  <c:v>44883</c:v>
                </c:pt>
                <c:pt idx="2318">
                  <c:v>44886</c:v>
                </c:pt>
                <c:pt idx="2319">
                  <c:v>44887</c:v>
                </c:pt>
                <c:pt idx="2320">
                  <c:v>44888</c:v>
                </c:pt>
                <c:pt idx="2321">
                  <c:v>44889</c:v>
                </c:pt>
                <c:pt idx="2322">
                  <c:v>44890</c:v>
                </c:pt>
                <c:pt idx="2323">
                  <c:v>44893</c:v>
                </c:pt>
                <c:pt idx="2324">
                  <c:v>44894</c:v>
                </c:pt>
                <c:pt idx="2325">
                  <c:v>44895</c:v>
                </c:pt>
                <c:pt idx="2326">
                  <c:v>44896</c:v>
                </c:pt>
                <c:pt idx="2327">
                  <c:v>44897</c:v>
                </c:pt>
                <c:pt idx="2328">
                  <c:v>44900</c:v>
                </c:pt>
                <c:pt idx="2329">
                  <c:v>44901</c:v>
                </c:pt>
                <c:pt idx="2330">
                  <c:v>44902</c:v>
                </c:pt>
                <c:pt idx="2331">
                  <c:v>44903</c:v>
                </c:pt>
                <c:pt idx="2332">
                  <c:v>44904</c:v>
                </c:pt>
                <c:pt idx="2333">
                  <c:v>44907</c:v>
                </c:pt>
                <c:pt idx="2334">
                  <c:v>44908</c:v>
                </c:pt>
                <c:pt idx="2335">
                  <c:v>44909</c:v>
                </c:pt>
                <c:pt idx="2336">
                  <c:v>44910</c:v>
                </c:pt>
                <c:pt idx="2337">
                  <c:v>44911</c:v>
                </c:pt>
                <c:pt idx="2338">
                  <c:v>44914</c:v>
                </c:pt>
                <c:pt idx="2339">
                  <c:v>44915</c:v>
                </c:pt>
                <c:pt idx="2340">
                  <c:v>44916</c:v>
                </c:pt>
                <c:pt idx="2341">
                  <c:v>44917</c:v>
                </c:pt>
                <c:pt idx="2342">
                  <c:v>44918</c:v>
                </c:pt>
                <c:pt idx="2343">
                  <c:v>44921</c:v>
                </c:pt>
                <c:pt idx="2344">
                  <c:v>44922</c:v>
                </c:pt>
                <c:pt idx="2345">
                  <c:v>44923</c:v>
                </c:pt>
                <c:pt idx="2346">
                  <c:v>44924</c:v>
                </c:pt>
                <c:pt idx="2347">
                  <c:v>44925</c:v>
                </c:pt>
                <c:pt idx="2348">
                  <c:v>44928</c:v>
                </c:pt>
                <c:pt idx="2349">
                  <c:v>44929</c:v>
                </c:pt>
                <c:pt idx="2350">
                  <c:v>44930</c:v>
                </c:pt>
                <c:pt idx="2351">
                  <c:v>44931</c:v>
                </c:pt>
                <c:pt idx="2352">
                  <c:v>44932</c:v>
                </c:pt>
                <c:pt idx="2353">
                  <c:v>44935</c:v>
                </c:pt>
                <c:pt idx="2354">
                  <c:v>44936</c:v>
                </c:pt>
                <c:pt idx="2355">
                  <c:v>44937</c:v>
                </c:pt>
                <c:pt idx="2356">
                  <c:v>44938</c:v>
                </c:pt>
                <c:pt idx="2357">
                  <c:v>44939</c:v>
                </c:pt>
                <c:pt idx="2358">
                  <c:v>44942</c:v>
                </c:pt>
                <c:pt idx="2359">
                  <c:v>44943</c:v>
                </c:pt>
                <c:pt idx="2360">
                  <c:v>44944</c:v>
                </c:pt>
                <c:pt idx="2361">
                  <c:v>44945</c:v>
                </c:pt>
                <c:pt idx="2362">
                  <c:v>44946</c:v>
                </c:pt>
                <c:pt idx="2363">
                  <c:v>44949</c:v>
                </c:pt>
                <c:pt idx="2364">
                  <c:v>44950</c:v>
                </c:pt>
                <c:pt idx="2365">
                  <c:v>44951</c:v>
                </c:pt>
                <c:pt idx="2366">
                  <c:v>44952</c:v>
                </c:pt>
                <c:pt idx="2367">
                  <c:v>44953</c:v>
                </c:pt>
                <c:pt idx="2368">
                  <c:v>44956</c:v>
                </c:pt>
                <c:pt idx="2369">
                  <c:v>44957</c:v>
                </c:pt>
                <c:pt idx="2370">
                  <c:v>44958</c:v>
                </c:pt>
                <c:pt idx="2371">
                  <c:v>44959</c:v>
                </c:pt>
                <c:pt idx="2372">
                  <c:v>44960</c:v>
                </c:pt>
                <c:pt idx="2373">
                  <c:v>44963</c:v>
                </c:pt>
                <c:pt idx="2374">
                  <c:v>44964</c:v>
                </c:pt>
                <c:pt idx="2375">
                  <c:v>44965</c:v>
                </c:pt>
                <c:pt idx="2376">
                  <c:v>44966</c:v>
                </c:pt>
                <c:pt idx="2377">
                  <c:v>44967</c:v>
                </c:pt>
                <c:pt idx="2378">
                  <c:v>44970</c:v>
                </c:pt>
                <c:pt idx="2379">
                  <c:v>44971</c:v>
                </c:pt>
                <c:pt idx="2380">
                  <c:v>44972</c:v>
                </c:pt>
                <c:pt idx="2381">
                  <c:v>44973</c:v>
                </c:pt>
                <c:pt idx="2382">
                  <c:v>44974</c:v>
                </c:pt>
                <c:pt idx="2383">
                  <c:v>44977</c:v>
                </c:pt>
                <c:pt idx="2384">
                  <c:v>44978</c:v>
                </c:pt>
                <c:pt idx="2385">
                  <c:v>44979</c:v>
                </c:pt>
                <c:pt idx="2386">
                  <c:v>44980</c:v>
                </c:pt>
                <c:pt idx="2387">
                  <c:v>44981</c:v>
                </c:pt>
                <c:pt idx="2388">
                  <c:v>44984</c:v>
                </c:pt>
                <c:pt idx="2389">
                  <c:v>44985</c:v>
                </c:pt>
                <c:pt idx="2390">
                  <c:v>44986</c:v>
                </c:pt>
                <c:pt idx="2391">
                  <c:v>44987</c:v>
                </c:pt>
                <c:pt idx="2392">
                  <c:v>44988</c:v>
                </c:pt>
                <c:pt idx="2393">
                  <c:v>44991</c:v>
                </c:pt>
                <c:pt idx="2394">
                  <c:v>44992</c:v>
                </c:pt>
                <c:pt idx="2395">
                  <c:v>44993</c:v>
                </c:pt>
                <c:pt idx="2396">
                  <c:v>44994</c:v>
                </c:pt>
                <c:pt idx="2397">
                  <c:v>44995</c:v>
                </c:pt>
                <c:pt idx="2398">
                  <c:v>44998</c:v>
                </c:pt>
                <c:pt idx="2399">
                  <c:v>44999</c:v>
                </c:pt>
                <c:pt idx="2400">
                  <c:v>45000</c:v>
                </c:pt>
                <c:pt idx="2401">
                  <c:v>45001</c:v>
                </c:pt>
                <c:pt idx="2402">
                  <c:v>45002</c:v>
                </c:pt>
                <c:pt idx="2403">
                  <c:v>45005</c:v>
                </c:pt>
                <c:pt idx="2404">
                  <c:v>45006</c:v>
                </c:pt>
                <c:pt idx="2405">
                  <c:v>45007</c:v>
                </c:pt>
                <c:pt idx="2406">
                  <c:v>45008</c:v>
                </c:pt>
                <c:pt idx="2407">
                  <c:v>45009</c:v>
                </c:pt>
                <c:pt idx="2408">
                  <c:v>45012</c:v>
                </c:pt>
                <c:pt idx="2409">
                  <c:v>45013</c:v>
                </c:pt>
                <c:pt idx="2410">
                  <c:v>45014</c:v>
                </c:pt>
                <c:pt idx="2411">
                  <c:v>45015</c:v>
                </c:pt>
                <c:pt idx="2412">
                  <c:v>45016</c:v>
                </c:pt>
                <c:pt idx="2413">
                  <c:v>45019</c:v>
                </c:pt>
                <c:pt idx="2414">
                  <c:v>45020</c:v>
                </c:pt>
                <c:pt idx="2415">
                  <c:v>45021</c:v>
                </c:pt>
                <c:pt idx="2416">
                  <c:v>45022</c:v>
                </c:pt>
                <c:pt idx="2417">
                  <c:v>45023</c:v>
                </c:pt>
                <c:pt idx="2418">
                  <c:v>45026</c:v>
                </c:pt>
                <c:pt idx="2419">
                  <c:v>45027</c:v>
                </c:pt>
                <c:pt idx="2420">
                  <c:v>45028</c:v>
                </c:pt>
                <c:pt idx="2421">
                  <c:v>45029</c:v>
                </c:pt>
                <c:pt idx="2422">
                  <c:v>45030</c:v>
                </c:pt>
                <c:pt idx="2423">
                  <c:v>45033</c:v>
                </c:pt>
                <c:pt idx="2424">
                  <c:v>45034</c:v>
                </c:pt>
                <c:pt idx="2425">
                  <c:v>45035</c:v>
                </c:pt>
                <c:pt idx="2426">
                  <c:v>45036</c:v>
                </c:pt>
                <c:pt idx="2427">
                  <c:v>45037</c:v>
                </c:pt>
                <c:pt idx="2428">
                  <c:v>45040</c:v>
                </c:pt>
                <c:pt idx="2429">
                  <c:v>45041</c:v>
                </c:pt>
                <c:pt idx="2430">
                  <c:v>45042</c:v>
                </c:pt>
                <c:pt idx="2431">
                  <c:v>45043</c:v>
                </c:pt>
                <c:pt idx="2432">
                  <c:v>45044</c:v>
                </c:pt>
                <c:pt idx="2433">
                  <c:v>45047</c:v>
                </c:pt>
                <c:pt idx="2434">
                  <c:v>45048</c:v>
                </c:pt>
                <c:pt idx="2435">
                  <c:v>45049</c:v>
                </c:pt>
                <c:pt idx="2436">
                  <c:v>45050</c:v>
                </c:pt>
                <c:pt idx="2437">
                  <c:v>45051</c:v>
                </c:pt>
                <c:pt idx="2438">
                  <c:v>45054</c:v>
                </c:pt>
                <c:pt idx="2439">
                  <c:v>45055</c:v>
                </c:pt>
                <c:pt idx="2440">
                  <c:v>45056</c:v>
                </c:pt>
                <c:pt idx="2441">
                  <c:v>45057</c:v>
                </c:pt>
                <c:pt idx="2442">
                  <c:v>45058</c:v>
                </c:pt>
                <c:pt idx="2443">
                  <c:v>45061</c:v>
                </c:pt>
                <c:pt idx="2444">
                  <c:v>45062</c:v>
                </c:pt>
                <c:pt idx="2445">
                  <c:v>45063</c:v>
                </c:pt>
                <c:pt idx="2446">
                  <c:v>45064</c:v>
                </c:pt>
                <c:pt idx="2447">
                  <c:v>45065</c:v>
                </c:pt>
                <c:pt idx="2448">
                  <c:v>45068</c:v>
                </c:pt>
                <c:pt idx="2449">
                  <c:v>45069</c:v>
                </c:pt>
                <c:pt idx="2450">
                  <c:v>45070</c:v>
                </c:pt>
                <c:pt idx="2451">
                  <c:v>45071</c:v>
                </c:pt>
                <c:pt idx="2452">
                  <c:v>45072</c:v>
                </c:pt>
                <c:pt idx="2453">
                  <c:v>45075</c:v>
                </c:pt>
                <c:pt idx="2454">
                  <c:v>45076</c:v>
                </c:pt>
                <c:pt idx="2455">
                  <c:v>45077</c:v>
                </c:pt>
                <c:pt idx="2456">
                  <c:v>45078</c:v>
                </c:pt>
                <c:pt idx="2457">
                  <c:v>45079</c:v>
                </c:pt>
                <c:pt idx="2458">
                  <c:v>45082</c:v>
                </c:pt>
                <c:pt idx="2459">
                  <c:v>45083</c:v>
                </c:pt>
                <c:pt idx="2460">
                  <c:v>45084</c:v>
                </c:pt>
                <c:pt idx="2461">
                  <c:v>45085</c:v>
                </c:pt>
                <c:pt idx="2462">
                  <c:v>45086</c:v>
                </c:pt>
                <c:pt idx="2463">
                  <c:v>45089</c:v>
                </c:pt>
                <c:pt idx="2464">
                  <c:v>45090</c:v>
                </c:pt>
                <c:pt idx="2465">
                  <c:v>45091</c:v>
                </c:pt>
                <c:pt idx="2466">
                  <c:v>45092</c:v>
                </c:pt>
                <c:pt idx="2467">
                  <c:v>45093</c:v>
                </c:pt>
                <c:pt idx="2468">
                  <c:v>45096</c:v>
                </c:pt>
                <c:pt idx="2469">
                  <c:v>45097</c:v>
                </c:pt>
                <c:pt idx="2470">
                  <c:v>45098</c:v>
                </c:pt>
                <c:pt idx="2471">
                  <c:v>45099</c:v>
                </c:pt>
                <c:pt idx="2472">
                  <c:v>45100</c:v>
                </c:pt>
                <c:pt idx="2473">
                  <c:v>45103</c:v>
                </c:pt>
                <c:pt idx="2474">
                  <c:v>45104</c:v>
                </c:pt>
                <c:pt idx="2475">
                  <c:v>45105</c:v>
                </c:pt>
                <c:pt idx="2476">
                  <c:v>45106</c:v>
                </c:pt>
                <c:pt idx="2477">
                  <c:v>45107</c:v>
                </c:pt>
                <c:pt idx="2478">
                  <c:v>45110</c:v>
                </c:pt>
                <c:pt idx="2479">
                  <c:v>45111</c:v>
                </c:pt>
                <c:pt idx="2480">
                  <c:v>45112</c:v>
                </c:pt>
                <c:pt idx="2481">
                  <c:v>45113</c:v>
                </c:pt>
                <c:pt idx="2482">
                  <c:v>45114</c:v>
                </c:pt>
                <c:pt idx="2483">
                  <c:v>45117</c:v>
                </c:pt>
                <c:pt idx="2484">
                  <c:v>45118</c:v>
                </c:pt>
                <c:pt idx="2485">
                  <c:v>45119</c:v>
                </c:pt>
                <c:pt idx="2486">
                  <c:v>45120</c:v>
                </c:pt>
                <c:pt idx="2487">
                  <c:v>45121</c:v>
                </c:pt>
                <c:pt idx="2488">
                  <c:v>45124</c:v>
                </c:pt>
                <c:pt idx="2489">
                  <c:v>45125</c:v>
                </c:pt>
                <c:pt idx="2490">
                  <c:v>45126</c:v>
                </c:pt>
                <c:pt idx="2491">
                  <c:v>45127</c:v>
                </c:pt>
                <c:pt idx="2492">
                  <c:v>45128</c:v>
                </c:pt>
                <c:pt idx="2493">
                  <c:v>45131</c:v>
                </c:pt>
                <c:pt idx="2494">
                  <c:v>45132</c:v>
                </c:pt>
                <c:pt idx="2495">
                  <c:v>45133</c:v>
                </c:pt>
                <c:pt idx="2496">
                  <c:v>45134</c:v>
                </c:pt>
                <c:pt idx="2497">
                  <c:v>45135</c:v>
                </c:pt>
                <c:pt idx="2498">
                  <c:v>45138</c:v>
                </c:pt>
                <c:pt idx="2499">
                  <c:v>45139</c:v>
                </c:pt>
                <c:pt idx="2500">
                  <c:v>45140</c:v>
                </c:pt>
                <c:pt idx="2501">
                  <c:v>45141</c:v>
                </c:pt>
                <c:pt idx="2502">
                  <c:v>45142</c:v>
                </c:pt>
                <c:pt idx="2503">
                  <c:v>45145</c:v>
                </c:pt>
                <c:pt idx="2504">
                  <c:v>45146</c:v>
                </c:pt>
                <c:pt idx="2505">
                  <c:v>45147</c:v>
                </c:pt>
                <c:pt idx="2506">
                  <c:v>45148</c:v>
                </c:pt>
                <c:pt idx="2507">
                  <c:v>45149</c:v>
                </c:pt>
                <c:pt idx="2508">
                  <c:v>45152</c:v>
                </c:pt>
                <c:pt idx="2509">
                  <c:v>45153</c:v>
                </c:pt>
                <c:pt idx="2510">
                  <c:v>45154</c:v>
                </c:pt>
                <c:pt idx="2511">
                  <c:v>45155</c:v>
                </c:pt>
                <c:pt idx="2512">
                  <c:v>45156</c:v>
                </c:pt>
                <c:pt idx="2513">
                  <c:v>45159</c:v>
                </c:pt>
                <c:pt idx="2514">
                  <c:v>45160</c:v>
                </c:pt>
                <c:pt idx="2515">
                  <c:v>45161</c:v>
                </c:pt>
                <c:pt idx="2516">
                  <c:v>45162</c:v>
                </c:pt>
                <c:pt idx="2517">
                  <c:v>45163</c:v>
                </c:pt>
                <c:pt idx="2518">
                  <c:v>45166</c:v>
                </c:pt>
                <c:pt idx="2519">
                  <c:v>45167</c:v>
                </c:pt>
                <c:pt idx="2520">
                  <c:v>45168</c:v>
                </c:pt>
                <c:pt idx="2521">
                  <c:v>45169</c:v>
                </c:pt>
                <c:pt idx="2522">
                  <c:v>45170</c:v>
                </c:pt>
                <c:pt idx="2523">
                  <c:v>45173</c:v>
                </c:pt>
                <c:pt idx="2524">
                  <c:v>45174</c:v>
                </c:pt>
                <c:pt idx="2525">
                  <c:v>45175</c:v>
                </c:pt>
                <c:pt idx="2526">
                  <c:v>45176</c:v>
                </c:pt>
                <c:pt idx="2527">
                  <c:v>45177</c:v>
                </c:pt>
                <c:pt idx="2528">
                  <c:v>45180</c:v>
                </c:pt>
                <c:pt idx="2529">
                  <c:v>45181</c:v>
                </c:pt>
                <c:pt idx="2530">
                  <c:v>45182</c:v>
                </c:pt>
                <c:pt idx="2531">
                  <c:v>45183</c:v>
                </c:pt>
                <c:pt idx="2532">
                  <c:v>45184</c:v>
                </c:pt>
                <c:pt idx="2533">
                  <c:v>45187</c:v>
                </c:pt>
                <c:pt idx="2534">
                  <c:v>45188</c:v>
                </c:pt>
                <c:pt idx="2535">
                  <c:v>45189</c:v>
                </c:pt>
                <c:pt idx="2536">
                  <c:v>45190</c:v>
                </c:pt>
                <c:pt idx="2537">
                  <c:v>45191</c:v>
                </c:pt>
                <c:pt idx="2538">
                  <c:v>45194</c:v>
                </c:pt>
                <c:pt idx="2539">
                  <c:v>45195</c:v>
                </c:pt>
                <c:pt idx="2540">
                  <c:v>45196</c:v>
                </c:pt>
                <c:pt idx="2541">
                  <c:v>45197</c:v>
                </c:pt>
                <c:pt idx="2542">
                  <c:v>45198</c:v>
                </c:pt>
                <c:pt idx="2543">
                  <c:v>45201</c:v>
                </c:pt>
                <c:pt idx="2544">
                  <c:v>45202</c:v>
                </c:pt>
                <c:pt idx="2545">
                  <c:v>45203</c:v>
                </c:pt>
                <c:pt idx="2546">
                  <c:v>45204</c:v>
                </c:pt>
                <c:pt idx="2547">
                  <c:v>45205</c:v>
                </c:pt>
                <c:pt idx="2548">
                  <c:v>45208</c:v>
                </c:pt>
                <c:pt idx="2549">
                  <c:v>45209</c:v>
                </c:pt>
                <c:pt idx="2550">
                  <c:v>45210</c:v>
                </c:pt>
                <c:pt idx="2551">
                  <c:v>45211</c:v>
                </c:pt>
                <c:pt idx="2552">
                  <c:v>45212</c:v>
                </c:pt>
                <c:pt idx="2553">
                  <c:v>45215</c:v>
                </c:pt>
                <c:pt idx="2554">
                  <c:v>45216</c:v>
                </c:pt>
                <c:pt idx="2555">
                  <c:v>45217</c:v>
                </c:pt>
                <c:pt idx="2556">
                  <c:v>45218</c:v>
                </c:pt>
                <c:pt idx="2557">
                  <c:v>45219</c:v>
                </c:pt>
                <c:pt idx="2558">
                  <c:v>45222</c:v>
                </c:pt>
                <c:pt idx="2559">
                  <c:v>45223</c:v>
                </c:pt>
                <c:pt idx="2560">
                  <c:v>45224</c:v>
                </c:pt>
                <c:pt idx="2561">
                  <c:v>45225</c:v>
                </c:pt>
                <c:pt idx="2562">
                  <c:v>45226</c:v>
                </c:pt>
                <c:pt idx="2563">
                  <c:v>45229</c:v>
                </c:pt>
                <c:pt idx="2564">
                  <c:v>45230</c:v>
                </c:pt>
                <c:pt idx="2565">
                  <c:v>45231</c:v>
                </c:pt>
                <c:pt idx="2566">
                  <c:v>45232</c:v>
                </c:pt>
                <c:pt idx="2567">
                  <c:v>45233</c:v>
                </c:pt>
                <c:pt idx="2568">
                  <c:v>45236</c:v>
                </c:pt>
                <c:pt idx="2569">
                  <c:v>45237</c:v>
                </c:pt>
                <c:pt idx="2570">
                  <c:v>45238</c:v>
                </c:pt>
                <c:pt idx="2571">
                  <c:v>45239</c:v>
                </c:pt>
                <c:pt idx="2572">
                  <c:v>45240</c:v>
                </c:pt>
                <c:pt idx="2573">
                  <c:v>45243</c:v>
                </c:pt>
                <c:pt idx="2574">
                  <c:v>45244</c:v>
                </c:pt>
                <c:pt idx="2575">
                  <c:v>45245</c:v>
                </c:pt>
                <c:pt idx="2576">
                  <c:v>45246</c:v>
                </c:pt>
                <c:pt idx="2577">
                  <c:v>45247</c:v>
                </c:pt>
                <c:pt idx="2578">
                  <c:v>45250</c:v>
                </c:pt>
                <c:pt idx="2579">
                  <c:v>45251</c:v>
                </c:pt>
                <c:pt idx="2580">
                  <c:v>45252</c:v>
                </c:pt>
                <c:pt idx="2581">
                  <c:v>45253</c:v>
                </c:pt>
                <c:pt idx="2582">
                  <c:v>45254</c:v>
                </c:pt>
                <c:pt idx="2583">
                  <c:v>45257</c:v>
                </c:pt>
                <c:pt idx="2584">
                  <c:v>45258</c:v>
                </c:pt>
                <c:pt idx="2585">
                  <c:v>45259</c:v>
                </c:pt>
                <c:pt idx="2586">
                  <c:v>45260</c:v>
                </c:pt>
                <c:pt idx="2587">
                  <c:v>45261</c:v>
                </c:pt>
                <c:pt idx="2588">
                  <c:v>45264</c:v>
                </c:pt>
                <c:pt idx="2589">
                  <c:v>45265</c:v>
                </c:pt>
                <c:pt idx="2590">
                  <c:v>45266</c:v>
                </c:pt>
                <c:pt idx="2591">
                  <c:v>45267</c:v>
                </c:pt>
                <c:pt idx="2592">
                  <c:v>45268</c:v>
                </c:pt>
                <c:pt idx="2593">
                  <c:v>45271</c:v>
                </c:pt>
                <c:pt idx="2594">
                  <c:v>45272</c:v>
                </c:pt>
                <c:pt idx="2595">
                  <c:v>45273</c:v>
                </c:pt>
                <c:pt idx="2596">
                  <c:v>45274</c:v>
                </c:pt>
                <c:pt idx="2597">
                  <c:v>45275</c:v>
                </c:pt>
                <c:pt idx="2598">
                  <c:v>45278</c:v>
                </c:pt>
                <c:pt idx="2599">
                  <c:v>45279</c:v>
                </c:pt>
                <c:pt idx="2600">
                  <c:v>45280</c:v>
                </c:pt>
                <c:pt idx="2601">
                  <c:v>45281</c:v>
                </c:pt>
                <c:pt idx="2602">
                  <c:v>45282</c:v>
                </c:pt>
                <c:pt idx="2603">
                  <c:v>45285</c:v>
                </c:pt>
                <c:pt idx="2604">
                  <c:v>45286</c:v>
                </c:pt>
                <c:pt idx="2605">
                  <c:v>45287</c:v>
                </c:pt>
                <c:pt idx="2606">
                  <c:v>45288</c:v>
                </c:pt>
                <c:pt idx="2607">
                  <c:v>45289</c:v>
                </c:pt>
                <c:pt idx="2608">
                  <c:v>45292</c:v>
                </c:pt>
                <c:pt idx="2609">
                  <c:v>45293</c:v>
                </c:pt>
                <c:pt idx="2610">
                  <c:v>45294</c:v>
                </c:pt>
                <c:pt idx="2611">
                  <c:v>45295</c:v>
                </c:pt>
                <c:pt idx="2612">
                  <c:v>45296</c:v>
                </c:pt>
                <c:pt idx="2613">
                  <c:v>45299</c:v>
                </c:pt>
                <c:pt idx="2614">
                  <c:v>45300</c:v>
                </c:pt>
                <c:pt idx="2615">
                  <c:v>45301</c:v>
                </c:pt>
                <c:pt idx="2616">
                  <c:v>45302</c:v>
                </c:pt>
                <c:pt idx="2617">
                  <c:v>45303</c:v>
                </c:pt>
                <c:pt idx="2618">
                  <c:v>45306</c:v>
                </c:pt>
                <c:pt idx="2619">
                  <c:v>45307</c:v>
                </c:pt>
                <c:pt idx="2620">
                  <c:v>45308</c:v>
                </c:pt>
                <c:pt idx="2621">
                  <c:v>45309</c:v>
                </c:pt>
                <c:pt idx="2622">
                  <c:v>45310</c:v>
                </c:pt>
                <c:pt idx="2623">
                  <c:v>45313</c:v>
                </c:pt>
                <c:pt idx="2624">
                  <c:v>45314</c:v>
                </c:pt>
                <c:pt idx="2625">
                  <c:v>45315</c:v>
                </c:pt>
                <c:pt idx="2626">
                  <c:v>45316</c:v>
                </c:pt>
                <c:pt idx="2627">
                  <c:v>45317</c:v>
                </c:pt>
                <c:pt idx="2628">
                  <c:v>45320</c:v>
                </c:pt>
                <c:pt idx="2629">
                  <c:v>45321</c:v>
                </c:pt>
                <c:pt idx="2630">
                  <c:v>45322</c:v>
                </c:pt>
                <c:pt idx="2631">
                  <c:v>45323</c:v>
                </c:pt>
                <c:pt idx="2632">
                  <c:v>45324</c:v>
                </c:pt>
                <c:pt idx="2633">
                  <c:v>45327</c:v>
                </c:pt>
                <c:pt idx="2634">
                  <c:v>45328</c:v>
                </c:pt>
                <c:pt idx="2635">
                  <c:v>45329</c:v>
                </c:pt>
                <c:pt idx="2636">
                  <c:v>45330</c:v>
                </c:pt>
                <c:pt idx="2637">
                  <c:v>45331</c:v>
                </c:pt>
                <c:pt idx="2638">
                  <c:v>45334</c:v>
                </c:pt>
                <c:pt idx="2639">
                  <c:v>45335</c:v>
                </c:pt>
                <c:pt idx="2640">
                  <c:v>45336</c:v>
                </c:pt>
                <c:pt idx="2641">
                  <c:v>45337</c:v>
                </c:pt>
                <c:pt idx="2642">
                  <c:v>45338</c:v>
                </c:pt>
                <c:pt idx="2643">
                  <c:v>45341</c:v>
                </c:pt>
                <c:pt idx="2644">
                  <c:v>45342</c:v>
                </c:pt>
                <c:pt idx="2645">
                  <c:v>45343</c:v>
                </c:pt>
                <c:pt idx="2646">
                  <c:v>45344</c:v>
                </c:pt>
                <c:pt idx="2647">
                  <c:v>45345</c:v>
                </c:pt>
                <c:pt idx="2648">
                  <c:v>45348</c:v>
                </c:pt>
                <c:pt idx="2649">
                  <c:v>45349</c:v>
                </c:pt>
                <c:pt idx="2650">
                  <c:v>45350</c:v>
                </c:pt>
                <c:pt idx="2651">
                  <c:v>45351</c:v>
                </c:pt>
                <c:pt idx="2652">
                  <c:v>45352</c:v>
                </c:pt>
                <c:pt idx="2653">
                  <c:v>45355</c:v>
                </c:pt>
                <c:pt idx="2654">
                  <c:v>45356</c:v>
                </c:pt>
                <c:pt idx="2655">
                  <c:v>45357</c:v>
                </c:pt>
                <c:pt idx="2656">
                  <c:v>45358</c:v>
                </c:pt>
                <c:pt idx="2657">
                  <c:v>45359</c:v>
                </c:pt>
                <c:pt idx="2658">
                  <c:v>45362</c:v>
                </c:pt>
                <c:pt idx="2659">
                  <c:v>45363</c:v>
                </c:pt>
                <c:pt idx="2660">
                  <c:v>45364</c:v>
                </c:pt>
                <c:pt idx="2661">
                  <c:v>45365</c:v>
                </c:pt>
                <c:pt idx="2662">
                  <c:v>45366</c:v>
                </c:pt>
                <c:pt idx="2663">
                  <c:v>45369</c:v>
                </c:pt>
                <c:pt idx="2664">
                  <c:v>45370</c:v>
                </c:pt>
                <c:pt idx="2665">
                  <c:v>45371</c:v>
                </c:pt>
                <c:pt idx="2666">
                  <c:v>45372</c:v>
                </c:pt>
                <c:pt idx="2667">
                  <c:v>45373</c:v>
                </c:pt>
                <c:pt idx="2668">
                  <c:v>45376</c:v>
                </c:pt>
                <c:pt idx="2669">
                  <c:v>45377</c:v>
                </c:pt>
                <c:pt idx="2670">
                  <c:v>45378</c:v>
                </c:pt>
                <c:pt idx="2671">
                  <c:v>45379</c:v>
                </c:pt>
                <c:pt idx="2672">
                  <c:v>45380</c:v>
                </c:pt>
                <c:pt idx="2673">
                  <c:v>45383</c:v>
                </c:pt>
                <c:pt idx="2674">
                  <c:v>45384</c:v>
                </c:pt>
                <c:pt idx="2675">
                  <c:v>45385</c:v>
                </c:pt>
                <c:pt idx="2676">
                  <c:v>45386</c:v>
                </c:pt>
                <c:pt idx="2677">
                  <c:v>45387</c:v>
                </c:pt>
                <c:pt idx="2678">
                  <c:v>45390</c:v>
                </c:pt>
                <c:pt idx="2679">
                  <c:v>45391</c:v>
                </c:pt>
                <c:pt idx="2680">
                  <c:v>45392</c:v>
                </c:pt>
                <c:pt idx="2681">
                  <c:v>45393</c:v>
                </c:pt>
                <c:pt idx="2682">
                  <c:v>45394</c:v>
                </c:pt>
                <c:pt idx="2683">
                  <c:v>45397</c:v>
                </c:pt>
                <c:pt idx="2684">
                  <c:v>45398</c:v>
                </c:pt>
                <c:pt idx="2685">
                  <c:v>45399</c:v>
                </c:pt>
                <c:pt idx="2686">
                  <c:v>45400</c:v>
                </c:pt>
                <c:pt idx="2687">
                  <c:v>45401</c:v>
                </c:pt>
                <c:pt idx="2688">
                  <c:v>45404</c:v>
                </c:pt>
                <c:pt idx="2689">
                  <c:v>45405</c:v>
                </c:pt>
                <c:pt idx="2690">
                  <c:v>45406</c:v>
                </c:pt>
                <c:pt idx="2691">
                  <c:v>45407</c:v>
                </c:pt>
                <c:pt idx="2692">
                  <c:v>45408</c:v>
                </c:pt>
                <c:pt idx="2693">
                  <c:v>45411</c:v>
                </c:pt>
                <c:pt idx="2694">
                  <c:v>45412</c:v>
                </c:pt>
                <c:pt idx="2695">
                  <c:v>45413</c:v>
                </c:pt>
                <c:pt idx="2696">
                  <c:v>45414</c:v>
                </c:pt>
                <c:pt idx="2697">
                  <c:v>45415</c:v>
                </c:pt>
                <c:pt idx="2698">
                  <c:v>45418</c:v>
                </c:pt>
                <c:pt idx="2699">
                  <c:v>45419</c:v>
                </c:pt>
                <c:pt idx="2700">
                  <c:v>45420</c:v>
                </c:pt>
                <c:pt idx="2701">
                  <c:v>45421</c:v>
                </c:pt>
                <c:pt idx="2702">
                  <c:v>45422</c:v>
                </c:pt>
                <c:pt idx="2703">
                  <c:v>45425</c:v>
                </c:pt>
                <c:pt idx="2704">
                  <c:v>45426</c:v>
                </c:pt>
                <c:pt idx="2705">
                  <c:v>45427</c:v>
                </c:pt>
                <c:pt idx="2706">
                  <c:v>45428</c:v>
                </c:pt>
                <c:pt idx="2707">
                  <c:v>45429</c:v>
                </c:pt>
                <c:pt idx="2708">
                  <c:v>45432</c:v>
                </c:pt>
                <c:pt idx="2709">
                  <c:v>45433</c:v>
                </c:pt>
                <c:pt idx="2710">
                  <c:v>45434</c:v>
                </c:pt>
                <c:pt idx="2711">
                  <c:v>45435</c:v>
                </c:pt>
                <c:pt idx="2712">
                  <c:v>45436</c:v>
                </c:pt>
                <c:pt idx="2713">
                  <c:v>45439</c:v>
                </c:pt>
                <c:pt idx="2714">
                  <c:v>45440</c:v>
                </c:pt>
                <c:pt idx="2715">
                  <c:v>45441</c:v>
                </c:pt>
                <c:pt idx="2716">
                  <c:v>45442</c:v>
                </c:pt>
                <c:pt idx="2717">
                  <c:v>45443</c:v>
                </c:pt>
                <c:pt idx="2718">
                  <c:v>45446</c:v>
                </c:pt>
                <c:pt idx="2719">
                  <c:v>45447</c:v>
                </c:pt>
                <c:pt idx="2720">
                  <c:v>45448</c:v>
                </c:pt>
                <c:pt idx="2721">
                  <c:v>45449</c:v>
                </c:pt>
                <c:pt idx="2722">
                  <c:v>45450</c:v>
                </c:pt>
                <c:pt idx="2723">
                  <c:v>45453</c:v>
                </c:pt>
                <c:pt idx="2724">
                  <c:v>45454</c:v>
                </c:pt>
                <c:pt idx="2725">
                  <c:v>45455</c:v>
                </c:pt>
                <c:pt idx="2726">
                  <c:v>45456</c:v>
                </c:pt>
                <c:pt idx="2727">
                  <c:v>45457</c:v>
                </c:pt>
                <c:pt idx="2728">
                  <c:v>45460</c:v>
                </c:pt>
                <c:pt idx="2729">
                  <c:v>45461</c:v>
                </c:pt>
                <c:pt idx="2730">
                  <c:v>45462</c:v>
                </c:pt>
                <c:pt idx="2731">
                  <c:v>45463</c:v>
                </c:pt>
                <c:pt idx="2732">
                  <c:v>45464</c:v>
                </c:pt>
                <c:pt idx="2733">
                  <c:v>45467</c:v>
                </c:pt>
                <c:pt idx="2734">
                  <c:v>45468</c:v>
                </c:pt>
                <c:pt idx="2735">
                  <c:v>45469</c:v>
                </c:pt>
                <c:pt idx="2736">
                  <c:v>45470</c:v>
                </c:pt>
                <c:pt idx="2737">
                  <c:v>45471</c:v>
                </c:pt>
                <c:pt idx="2738">
                  <c:v>45474</c:v>
                </c:pt>
                <c:pt idx="2739">
                  <c:v>45475</c:v>
                </c:pt>
                <c:pt idx="2740">
                  <c:v>45476</c:v>
                </c:pt>
                <c:pt idx="2741">
                  <c:v>45477</c:v>
                </c:pt>
                <c:pt idx="2742">
                  <c:v>45478</c:v>
                </c:pt>
                <c:pt idx="2743">
                  <c:v>45481</c:v>
                </c:pt>
                <c:pt idx="2744">
                  <c:v>45482</c:v>
                </c:pt>
                <c:pt idx="2745">
                  <c:v>45483</c:v>
                </c:pt>
                <c:pt idx="2746">
                  <c:v>45484</c:v>
                </c:pt>
                <c:pt idx="2747">
                  <c:v>45485</c:v>
                </c:pt>
                <c:pt idx="2748">
                  <c:v>45488</c:v>
                </c:pt>
                <c:pt idx="2749">
                  <c:v>45489</c:v>
                </c:pt>
                <c:pt idx="2750">
                  <c:v>45490</c:v>
                </c:pt>
                <c:pt idx="2751">
                  <c:v>45491</c:v>
                </c:pt>
                <c:pt idx="2752">
                  <c:v>45492</c:v>
                </c:pt>
                <c:pt idx="2753">
                  <c:v>45495</c:v>
                </c:pt>
                <c:pt idx="2754">
                  <c:v>45496</c:v>
                </c:pt>
                <c:pt idx="2755">
                  <c:v>45497</c:v>
                </c:pt>
                <c:pt idx="2756">
                  <c:v>45498</c:v>
                </c:pt>
                <c:pt idx="2757">
                  <c:v>45499</c:v>
                </c:pt>
                <c:pt idx="2758">
                  <c:v>45502</c:v>
                </c:pt>
                <c:pt idx="2759">
                  <c:v>45503</c:v>
                </c:pt>
                <c:pt idx="2760">
                  <c:v>45504</c:v>
                </c:pt>
                <c:pt idx="2761">
                  <c:v>45505</c:v>
                </c:pt>
                <c:pt idx="2762">
                  <c:v>45506</c:v>
                </c:pt>
                <c:pt idx="2763">
                  <c:v>45509</c:v>
                </c:pt>
                <c:pt idx="2764">
                  <c:v>45510</c:v>
                </c:pt>
                <c:pt idx="2765">
                  <c:v>45511</c:v>
                </c:pt>
                <c:pt idx="2766">
                  <c:v>45512</c:v>
                </c:pt>
                <c:pt idx="2767">
                  <c:v>45513</c:v>
                </c:pt>
                <c:pt idx="2768">
                  <c:v>45516</c:v>
                </c:pt>
                <c:pt idx="2769">
                  <c:v>45517</c:v>
                </c:pt>
                <c:pt idx="2770">
                  <c:v>45518</c:v>
                </c:pt>
                <c:pt idx="2771">
                  <c:v>45519</c:v>
                </c:pt>
                <c:pt idx="2772">
                  <c:v>45520</c:v>
                </c:pt>
                <c:pt idx="2773">
                  <c:v>45523</c:v>
                </c:pt>
                <c:pt idx="2774">
                  <c:v>45524</c:v>
                </c:pt>
                <c:pt idx="2775">
                  <c:v>45525</c:v>
                </c:pt>
                <c:pt idx="2776">
                  <c:v>45526</c:v>
                </c:pt>
                <c:pt idx="2777">
                  <c:v>45527</c:v>
                </c:pt>
                <c:pt idx="2778">
                  <c:v>45530</c:v>
                </c:pt>
                <c:pt idx="2779">
                  <c:v>45531</c:v>
                </c:pt>
                <c:pt idx="2780">
                  <c:v>45532</c:v>
                </c:pt>
                <c:pt idx="2781">
                  <c:v>45533</c:v>
                </c:pt>
                <c:pt idx="2782">
                  <c:v>45534</c:v>
                </c:pt>
                <c:pt idx="2783">
                  <c:v>45537</c:v>
                </c:pt>
                <c:pt idx="2784">
                  <c:v>45538</c:v>
                </c:pt>
                <c:pt idx="2785">
                  <c:v>45539</c:v>
                </c:pt>
                <c:pt idx="2786">
                  <c:v>45540</c:v>
                </c:pt>
                <c:pt idx="2787">
                  <c:v>45541</c:v>
                </c:pt>
                <c:pt idx="2788">
                  <c:v>45544</c:v>
                </c:pt>
                <c:pt idx="2789">
                  <c:v>45545</c:v>
                </c:pt>
                <c:pt idx="2790">
                  <c:v>45546</c:v>
                </c:pt>
                <c:pt idx="2791">
                  <c:v>45547</c:v>
                </c:pt>
                <c:pt idx="2792">
                  <c:v>45548</c:v>
                </c:pt>
                <c:pt idx="2793">
                  <c:v>45551</c:v>
                </c:pt>
                <c:pt idx="2794">
                  <c:v>45552</c:v>
                </c:pt>
                <c:pt idx="2795">
                  <c:v>45553</c:v>
                </c:pt>
                <c:pt idx="2796">
                  <c:v>45554</c:v>
                </c:pt>
                <c:pt idx="2797">
                  <c:v>45555</c:v>
                </c:pt>
                <c:pt idx="2798">
                  <c:v>45558</c:v>
                </c:pt>
                <c:pt idx="2799">
                  <c:v>45559</c:v>
                </c:pt>
                <c:pt idx="2800">
                  <c:v>45560</c:v>
                </c:pt>
                <c:pt idx="2801">
                  <c:v>45561</c:v>
                </c:pt>
                <c:pt idx="2802">
                  <c:v>45562</c:v>
                </c:pt>
                <c:pt idx="2803">
                  <c:v>45565</c:v>
                </c:pt>
                <c:pt idx="2804">
                  <c:v>45566</c:v>
                </c:pt>
                <c:pt idx="2805">
                  <c:v>45567</c:v>
                </c:pt>
                <c:pt idx="2806">
                  <c:v>45568</c:v>
                </c:pt>
                <c:pt idx="2807">
                  <c:v>45569</c:v>
                </c:pt>
                <c:pt idx="2808">
                  <c:v>45572</c:v>
                </c:pt>
                <c:pt idx="2809">
                  <c:v>45573</c:v>
                </c:pt>
                <c:pt idx="2810">
                  <c:v>45574</c:v>
                </c:pt>
                <c:pt idx="2811">
                  <c:v>45575</c:v>
                </c:pt>
                <c:pt idx="2812">
                  <c:v>45576</c:v>
                </c:pt>
                <c:pt idx="2813">
                  <c:v>45579</c:v>
                </c:pt>
                <c:pt idx="2814">
                  <c:v>45580</c:v>
                </c:pt>
                <c:pt idx="2815">
                  <c:v>45581</c:v>
                </c:pt>
                <c:pt idx="2816">
                  <c:v>45582</c:v>
                </c:pt>
                <c:pt idx="2817">
                  <c:v>45583</c:v>
                </c:pt>
                <c:pt idx="2818">
                  <c:v>45586</c:v>
                </c:pt>
                <c:pt idx="2819">
                  <c:v>45587</c:v>
                </c:pt>
                <c:pt idx="2820">
                  <c:v>45588</c:v>
                </c:pt>
                <c:pt idx="2821">
                  <c:v>45589</c:v>
                </c:pt>
                <c:pt idx="2822">
                  <c:v>45590</c:v>
                </c:pt>
                <c:pt idx="2823">
                  <c:v>45593</c:v>
                </c:pt>
                <c:pt idx="2824">
                  <c:v>45594</c:v>
                </c:pt>
                <c:pt idx="2825">
                  <c:v>45595</c:v>
                </c:pt>
                <c:pt idx="2826">
                  <c:v>45596</c:v>
                </c:pt>
                <c:pt idx="2827">
                  <c:v>45597</c:v>
                </c:pt>
                <c:pt idx="2828">
                  <c:v>45600</c:v>
                </c:pt>
                <c:pt idx="2829">
                  <c:v>45601</c:v>
                </c:pt>
                <c:pt idx="2830">
                  <c:v>45602</c:v>
                </c:pt>
                <c:pt idx="2831">
                  <c:v>45603</c:v>
                </c:pt>
                <c:pt idx="2832">
                  <c:v>45604</c:v>
                </c:pt>
                <c:pt idx="2833">
                  <c:v>45607</c:v>
                </c:pt>
                <c:pt idx="2834">
                  <c:v>45608</c:v>
                </c:pt>
                <c:pt idx="2835">
                  <c:v>45609</c:v>
                </c:pt>
                <c:pt idx="2836">
                  <c:v>45610</c:v>
                </c:pt>
                <c:pt idx="2837">
                  <c:v>45611</c:v>
                </c:pt>
                <c:pt idx="2838">
                  <c:v>45614</c:v>
                </c:pt>
                <c:pt idx="2839">
                  <c:v>45615</c:v>
                </c:pt>
                <c:pt idx="2840">
                  <c:v>45616</c:v>
                </c:pt>
                <c:pt idx="2841">
                  <c:v>45617</c:v>
                </c:pt>
                <c:pt idx="2842">
                  <c:v>45618</c:v>
                </c:pt>
                <c:pt idx="2843">
                  <c:v>45621</c:v>
                </c:pt>
                <c:pt idx="2844">
                  <c:v>45622</c:v>
                </c:pt>
                <c:pt idx="2845">
                  <c:v>45623</c:v>
                </c:pt>
                <c:pt idx="2846">
                  <c:v>45624</c:v>
                </c:pt>
                <c:pt idx="2847">
                  <c:v>45625</c:v>
                </c:pt>
                <c:pt idx="2848">
                  <c:v>45628</c:v>
                </c:pt>
                <c:pt idx="2849">
                  <c:v>45629</c:v>
                </c:pt>
                <c:pt idx="2850">
                  <c:v>45630</c:v>
                </c:pt>
                <c:pt idx="2851">
                  <c:v>45631</c:v>
                </c:pt>
                <c:pt idx="2852">
                  <c:v>45632</c:v>
                </c:pt>
                <c:pt idx="2853">
                  <c:v>45635</c:v>
                </c:pt>
                <c:pt idx="2854">
                  <c:v>45636</c:v>
                </c:pt>
                <c:pt idx="2855">
                  <c:v>45637</c:v>
                </c:pt>
                <c:pt idx="2856">
                  <c:v>45638</c:v>
                </c:pt>
                <c:pt idx="2857">
                  <c:v>45639</c:v>
                </c:pt>
                <c:pt idx="2858">
                  <c:v>45642</c:v>
                </c:pt>
                <c:pt idx="2859">
                  <c:v>45643</c:v>
                </c:pt>
                <c:pt idx="2860">
                  <c:v>45644</c:v>
                </c:pt>
                <c:pt idx="2861">
                  <c:v>45645</c:v>
                </c:pt>
                <c:pt idx="2862">
                  <c:v>45646</c:v>
                </c:pt>
                <c:pt idx="2863">
                  <c:v>45649</c:v>
                </c:pt>
                <c:pt idx="2864">
                  <c:v>45650</c:v>
                </c:pt>
                <c:pt idx="2865">
                  <c:v>45651</c:v>
                </c:pt>
                <c:pt idx="2866">
                  <c:v>45652</c:v>
                </c:pt>
                <c:pt idx="2867">
                  <c:v>45653</c:v>
                </c:pt>
                <c:pt idx="2868">
                  <c:v>45656</c:v>
                </c:pt>
                <c:pt idx="2869">
                  <c:v>45657</c:v>
                </c:pt>
                <c:pt idx="2870">
                  <c:v>45658</c:v>
                </c:pt>
                <c:pt idx="2871">
                  <c:v>45659</c:v>
                </c:pt>
                <c:pt idx="2872">
                  <c:v>45660</c:v>
                </c:pt>
                <c:pt idx="2873">
                  <c:v>45663</c:v>
                </c:pt>
                <c:pt idx="2874">
                  <c:v>45664</c:v>
                </c:pt>
                <c:pt idx="2875">
                  <c:v>45665</c:v>
                </c:pt>
                <c:pt idx="2876">
                  <c:v>45666</c:v>
                </c:pt>
                <c:pt idx="2877">
                  <c:v>45667</c:v>
                </c:pt>
                <c:pt idx="2878">
                  <c:v>45670</c:v>
                </c:pt>
                <c:pt idx="2879">
                  <c:v>45671</c:v>
                </c:pt>
                <c:pt idx="2880">
                  <c:v>45672</c:v>
                </c:pt>
                <c:pt idx="2881">
                  <c:v>45673</c:v>
                </c:pt>
                <c:pt idx="2882">
                  <c:v>45674</c:v>
                </c:pt>
                <c:pt idx="2883">
                  <c:v>45677</c:v>
                </c:pt>
                <c:pt idx="2884">
                  <c:v>45678</c:v>
                </c:pt>
                <c:pt idx="2885">
                  <c:v>45679</c:v>
                </c:pt>
                <c:pt idx="2886">
                  <c:v>45680</c:v>
                </c:pt>
                <c:pt idx="2887">
                  <c:v>45681</c:v>
                </c:pt>
                <c:pt idx="2888">
                  <c:v>45684</c:v>
                </c:pt>
                <c:pt idx="2889">
                  <c:v>45685</c:v>
                </c:pt>
                <c:pt idx="2890">
                  <c:v>45686</c:v>
                </c:pt>
                <c:pt idx="2891">
                  <c:v>45687</c:v>
                </c:pt>
                <c:pt idx="2892">
                  <c:v>45688</c:v>
                </c:pt>
                <c:pt idx="2893">
                  <c:v>45691</c:v>
                </c:pt>
                <c:pt idx="2894">
                  <c:v>45692</c:v>
                </c:pt>
                <c:pt idx="2895">
                  <c:v>45693</c:v>
                </c:pt>
                <c:pt idx="2896">
                  <c:v>45694</c:v>
                </c:pt>
                <c:pt idx="2897">
                  <c:v>45695</c:v>
                </c:pt>
                <c:pt idx="2898">
                  <c:v>45698</c:v>
                </c:pt>
                <c:pt idx="2899">
                  <c:v>45699</c:v>
                </c:pt>
                <c:pt idx="2900">
                  <c:v>45700</c:v>
                </c:pt>
                <c:pt idx="2901">
                  <c:v>45701</c:v>
                </c:pt>
                <c:pt idx="2902">
                  <c:v>45702</c:v>
                </c:pt>
                <c:pt idx="2903">
                  <c:v>45705</c:v>
                </c:pt>
                <c:pt idx="2904">
                  <c:v>45706</c:v>
                </c:pt>
                <c:pt idx="2905">
                  <c:v>45707</c:v>
                </c:pt>
                <c:pt idx="2906">
                  <c:v>45708</c:v>
                </c:pt>
                <c:pt idx="2907">
                  <c:v>45709</c:v>
                </c:pt>
                <c:pt idx="2908">
                  <c:v>45712</c:v>
                </c:pt>
                <c:pt idx="2909">
                  <c:v>45713</c:v>
                </c:pt>
                <c:pt idx="2910">
                  <c:v>45714</c:v>
                </c:pt>
                <c:pt idx="2911">
                  <c:v>45715</c:v>
                </c:pt>
                <c:pt idx="2912">
                  <c:v>45716</c:v>
                </c:pt>
                <c:pt idx="2913">
                  <c:v>45719</c:v>
                </c:pt>
                <c:pt idx="2914">
                  <c:v>45720</c:v>
                </c:pt>
                <c:pt idx="2915">
                  <c:v>45721</c:v>
                </c:pt>
                <c:pt idx="2916">
                  <c:v>45722</c:v>
                </c:pt>
                <c:pt idx="2917">
                  <c:v>45723</c:v>
                </c:pt>
                <c:pt idx="2918">
                  <c:v>45726</c:v>
                </c:pt>
                <c:pt idx="2919">
                  <c:v>45727</c:v>
                </c:pt>
                <c:pt idx="2920">
                  <c:v>45728</c:v>
                </c:pt>
                <c:pt idx="2921">
                  <c:v>45729</c:v>
                </c:pt>
                <c:pt idx="2922">
                  <c:v>45730</c:v>
                </c:pt>
                <c:pt idx="2923">
                  <c:v>45733</c:v>
                </c:pt>
                <c:pt idx="2924">
                  <c:v>45734</c:v>
                </c:pt>
              </c:numCache>
            </c:numRef>
          </c:cat>
          <c:val>
            <c:numRef>
              <c:f>'MXN vs Stock Index (2)'!$K$7:$K$2995</c:f>
              <c:numCache>
                <c:formatCode>0.0000</c:formatCode>
                <c:ptCount val="2989"/>
                <c:pt idx="0">
                  <c:v>#N/A</c:v>
                </c:pt>
                <c:pt idx="1">
                  <c:v>42188.45</c:v>
                </c:pt>
                <c:pt idx="2">
                  <c:v>42064.97</c:v>
                </c:pt>
                <c:pt idx="3">
                  <c:v>41525.949999999997</c:v>
                </c:pt>
                <c:pt idx="4">
                  <c:v>41778.6</c:v>
                </c:pt>
                <c:pt idx="5">
                  <c:v>41515.49</c:v>
                </c:pt>
                <c:pt idx="6">
                  <c:v>41585.54</c:v>
                </c:pt>
                <c:pt idx="7">
                  <c:v>42458.51</c:v>
                </c:pt>
                <c:pt idx="8">
                  <c:v>42158.62</c:v>
                </c:pt>
                <c:pt idx="9">
                  <c:v>42439.79</c:v>
                </c:pt>
                <c:pt idx="10">
                  <c:v>42511.25</c:v>
                </c:pt>
                <c:pt idx="11">
                  <c:v>42172.73</c:v>
                </c:pt>
                <c:pt idx="12">
                  <c:v>41911.31</c:v>
                </c:pt>
                <c:pt idx="13">
                  <c:v>41976.37</c:v>
                </c:pt>
                <c:pt idx="14">
                  <c:v>41838.629999999997</c:v>
                </c:pt>
                <c:pt idx="15">
                  <c:v>42062.82</c:v>
                </c:pt>
                <c:pt idx="16">
                  <c:v>41531.800000000003</c:v>
                </c:pt>
                <c:pt idx="17">
                  <c:v>40979.800000000003</c:v>
                </c:pt>
                <c:pt idx="18">
                  <c:v>40863.410000000003</c:v>
                </c:pt>
                <c:pt idx="19">
                  <c:v>40660.93</c:v>
                </c:pt>
                <c:pt idx="20">
                  <c:v>40689.9</c:v>
                </c:pt>
                <c:pt idx="21">
                  <c:v>41008.300000000003</c:v>
                </c:pt>
                <c:pt idx="22">
                  <c:v>40879.75</c:v>
                </c:pt>
                <c:pt idx="23">
                  <c:v>#N/A</c:v>
                </c:pt>
                <c:pt idx="24">
                  <c:v>40085.519999999997</c:v>
                </c:pt>
                <c:pt idx="25">
                  <c:v>39880.870000000003</c:v>
                </c:pt>
                <c:pt idx="26">
                  <c:v>40288.78</c:v>
                </c:pt>
                <c:pt idx="27">
                  <c:v>40525.74</c:v>
                </c:pt>
                <c:pt idx="28">
                  <c:v>40116.36</c:v>
                </c:pt>
                <c:pt idx="29">
                  <c:v>40759.620000000003</c:v>
                </c:pt>
                <c:pt idx="30">
                  <c:v>40690.06</c:v>
                </c:pt>
                <c:pt idx="31">
                  <c:v>40308.959999999999</c:v>
                </c:pt>
                <c:pt idx="32">
                  <c:v>40710.89</c:v>
                </c:pt>
                <c:pt idx="33">
                  <c:v>40735.480000000003</c:v>
                </c:pt>
                <c:pt idx="34">
                  <c:v>40421.86</c:v>
                </c:pt>
                <c:pt idx="35">
                  <c:v>40006.42</c:v>
                </c:pt>
                <c:pt idx="36">
                  <c:v>39654.230000000003</c:v>
                </c:pt>
                <c:pt idx="37">
                  <c:v>39724.58</c:v>
                </c:pt>
                <c:pt idx="38">
                  <c:v>39792.71</c:v>
                </c:pt>
                <c:pt idx="39">
                  <c:v>39023.65</c:v>
                </c:pt>
                <c:pt idx="40">
                  <c:v>38605.620000000003</c:v>
                </c:pt>
                <c:pt idx="41">
                  <c:v>38912.93</c:v>
                </c:pt>
                <c:pt idx="42">
                  <c:v>38782.89</c:v>
                </c:pt>
                <c:pt idx="43">
                  <c:v>38534.82</c:v>
                </c:pt>
                <c:pt idx="44">
                  <c:v>39084.36</c:v>
                </c:pt>
                <c:pt idx="45">
                  <c:v>39021.07</c:v>
                </c:pt>
                <c:pt idx="46">
                  <c:v>39176.300000000003</c:v>
                </c:pt>
                <c:pt idx="47">
                  <c:v>38913.040000000001</c:v>
                </c:pt>
                <c:pt idx="48">
                  <c:v>38671.01</c:v>
                </c:pt>
                <c:pt idx="49">
                  <c:v>38689.57</c:v>
                </c:pt>
                <c:pt idx="50">
                  <c:v>38634.83</c:v>
                </c:pt>
                <c:pt idx="51">
                  <c:v>38037.5</c:v>
                </c:pt>
                <c:pt idx="52">
                  <c:v>37950.97</c:v>
                </c:pt>
                <c:pt idx="53">
                  <c:v>#N/A</c:v>
                </c:pt>
                <c:pt idx="54">
                  <c:v>38814.69</c:v>
                </c:pt>
                <c:pt idx="55">
                  <c:v>38811.94</c:v>
                </c:pt>
                <c:pt idx="56">
                  <c:v>39616.19</c:v>
                </c:pt>
                <c:pt idx="57">
                  <c:v>40021.730000000003</c:v>
                </c:pt>
                <c:pt idx="58">
                  <c:v>39821.71</c:v>
                </c:pt>
                <c:pt idx="59">
                  <c:v>39793.019999999997</c:v>
                </c:pt>
                <c:pt idx="60">
                  <c:v>39761.300000000003</c:v>
                </c:pt>
                <c:pt idx="61">
                  <c:v>39911.01</c:v>
                </c:pt>
                <c:pt idx="62">
                  <c:v>40048.199999999997</c:v>
                </c:pt>
                <c:pt idx="63">
                  <c:v>40461.599999999999</c:v>
                </c:pt>
                <c:pt idx="64">
                  <c:v>40470.01</c:v>
                </c:pt>
                <c:pt idx="65">
                  <c:v>40900.53</c:v>
                </c:pt>
                <c:pt idx="66">
                  <c:v>40563.06</c:v>
                </c:pt>
                <c:pt idx="67">
                  <c:v>40598.339999999997</c:v>
                </c:pt>
                <c:pt idx="68">
                  <c:v>40595.699999999997</c:v>
                </c:pt>
                <c:pt idx="69">
                  <c:v>40906.83</c:v>
                </c:pt>
                <c:pt idx="70">
                  <c:v>40937.769999999997</c:v>
                </c:pt>
                <c:pt idx="71">
                  <c:v>40447.96</c:v>
                </c:pt>
                <c:pt idx="72">
                  <c:v>40380.79</c:v>
                </c:pt>
                <c:pt idx="73">
                  <c:v>40530.69</c:v>
                </c:pt>
                <c:pt idx="74">
                  <c:v>40481.800000000003</c:v>
                </c:pt>
                <c:pt idx="75">
                  <c:v>40890.53</c:v>
                </c:pt>
                <c:pt idx="76">
                  <c:v>#N/A</c:v>
                </c:pt>
                <c:pt idx="77">
                  <c:v>#N/A</c:v>
                </c:pt>
                <c:pt idx="78">
                  <c:v>40654.07</c:v>
                </c:pt>
                <c:pt idx="79">
                  <c:v>40468.199999999997</c:v>
                </c:pt>
                <c:pt idx="80">
                  <c:v>40296.980000000003</c:v>
                </c:pt>
                <c:pt idx="81">
                  <c:v>40407.93</c:v>
                </c:pt>
                <c:pt idx="82">
                  <c:v>40198.400000000001</c:v>
                </c:pt>
                <c:pt idx="83">
                  <c:v>40136.57</c:v>
                </c:pt>
                <c:pt idx="84">
                  <c:v>40702.67</c:v>
                </c:pt>
                <c:pt idx="85">
                  <c:v>40711.56</c:v>
                </c:pt>
                <c:pt idx="86">
                  <c:v>#N/A</c:v>
                </c:pt>
                <c:pt idx="87">
                  <c:v>40967.949999999997</c:v>
                </c:pt>
                <c:pt idx="88">
                  <c:v>41047.879999999997</c:v>
                </c:pt>
                <c:pt idx="89">
                  <c:v>41470.82</c:v>
                </c:pt>
                <c:pt idx="90">
                  <c:v>41803.129999999997</c:v>
                </c:pt>
                <c:pt idx="91">
                  <c:v>41659.910000000003</c:v>
                </c:pt>
                <c:pt idx="92">
                  <c:v>41641.11</c:v>
                </c:pt>
                <c:pt idx="93">
                  <c:v>42086.17</c:v>
                </c:pt>
                <c:pt idx="94">
                  <c:v>42236.83</c:v>
                </c:pt>
                <c:pt idx="95">
                  <c:v>42144.51</c:v>
                </c:pt>
                <c:pt idx="96">
                  <c:v>41561.83</c:v>
                </c:pt>
                <c:pt idx="97">
                  <c:v>41898.839999999997</c:v>
                </c:pt>
                <c:pt idx="98">
                  <c:v>41840.050000000003</c:v>
                </c:pt>
                <c:pt idx="99">
                  <c:v>41805.1</c:v>
                </c:pt>
                <c:pt idx="100">
                  <c:v>41828.980000000003</c:v>
                </c:pt>
                <c:pt idx="101">
                  <c:v>41943.96</c:v>
                </c:pt>
                <c:pt idx="102">
                  <c:v>41917.919999999998</c:v>
                </c:pt>
                <c:pt idx="103">
                  <c:v>42004.58</c:v>
                </c:pt>
                <c:pt idx="104">
                  <c:v>41958.97</c:v>
                </c:pt>
                <c:pt idx="105">
                  <c:v>41960.45</c:v>
                </c:pt>
                <c:pt idx="106">
                  <c:v>42009.919999999998</c:v>
                </c:pt>
                <c:pt idx="107">
                  <c:v>41362.51</c:v>
                </c:pt>
                <c:pt idx="108">
                  <c:v>41936.71</c:v>
                </c:pt>
                <c:pt idx="109">
                  <c:v>42126.09</c:v>
                </c:pt>
                <c:pt idx="110">
                  <c:v>41953.3</c:v>
                </c:pt>
                <c:pt idx="111">
                  <c:v>42173.03</c:v>
                </c:pt>
                <c:pt idx="112">
                  <c:v>42778.26</c:v>
                </c:pt>
                <c:pt idx="113">
                  <c:v>43009.99</c:v>
                </c:pt>
                <c:pt idx="114">
                  <c:v>43045.27</c:v>
                </c:pt>
                <c:pt idx="115">
                  <c:v>42944.81</c:v>
                </c:pt>
                <c:pt idx="116">
                  <c:v>42617.62</c:v>
                </c:pt>
                <c:pt idx="117">
                  <c:v>42485.66</c:v>
                </c:pt>
                <c:pt idx="118">
                  <c:v>42596.25</c:v>
                </c:pt>
                <c:pt idx="119">
                  <c:v>42612.639999999999</c:v>
                </c:pt>
                <c:pt idx="120">
                  <c:v>42802.6</c:v>
                </c:pt>
                <c:pt idx="121">
                  <c:v>42957.36</c:v>
                </c:pt>
                <c:pt idx="122">
                  <c:v>42865.72</c:v>
                </c:pt>
                <c:pt idx="123">
                  <c:v>42916.73</c:v>
                </c:pt>
                <c:pt idx="124">
                  <c:v>42884.76</c:v>
                </c:pt>
                <c:pt idx="125">
                  <c:v>42854.19</c:v>
                </c:pt>
                <c:pt idx="126">
                  <c:v>42613.8</c:v>
                </c:pt>
                <c:pt idx="127">
                  <c:v>42493.86</c:v>
                </c:pt>
                <c:pt idx="128">
                  <c:v>42737.17</c:v>
                </c:pt>
                <c:pt idx="129">
                  <c:v>42872.84</c:v>
                </c:pt>
                <c:pt idx="130">
                  <c:v>43279.48</c:v>
                </c:pt>
                <c:pt idx="131">
                  <c:v>43660.7</c:v>
                </c:pt>
                <c:pt idx="132">
                  <c:v>43518.06</c:v>
                </c:pt>
                <c:pt idx="133">
                  <c:v>43452.55</c:v>
                </c:pt>
                <c:pt idx="134">
                  <c:v>43403.43</c:v>
                </c:pt>
                <c:pt idx="135">
                  <c:v>43686.75</c:v>
                </c:pt>
                <c:pt idx="136">
                  <c:v>43474.29</c:v>
                </c:pt>
                <c:pt idx="137">
                  <c:v>43481.83</c:v>
                </c:pt>
                <c:pt idx="138">
                  <c:v>43967.44</c:v>
                </c:pt>
                <c:pt idx="139">
                  <c:v>43960.43</c:v>
                </c:pt>
                <c:pt idx="140">
                  <c:v>44009.23</c:v>
                </c:pt>
                <c:pt idx="141">
                  <c:v>43920.76</c:v>
                </c:pt>
                <c:pt idx="142">
                  <c:v>44278.9</c:v>
                </c:pt>
                <c:pt idx="143">
                  <c:v>44125.73</c:v>
                </c:pt>
                <c:pt idx="144">
                  <c:v>44257.09</c:v>
                </c:pt>
                <c:pt idx="145">
                  <c:v>44199.01</c:v>
                </c:pt>
                <c:pt idx="146">
                  <c:v>44420.38</c:v>
                </c:pt>
                <c:pt idx="147">
                  <c:v>44386.62</c:v>
                </c:pt>
                <c:pt idx="148">
                  <c:v>44544.97</c:v>
                </c:pt>
                <c:pt idx="149">
                  <c:v>44481.29</c:v>
                </c:pt>
                <c:pt idx="150">
                  <c:v>44311.06</c:v>
                </c:pt>
                <c:pt idx="151">
                  <c:v>43817.69</c:v>
                </c:pt>
                <c:pt idx="152">
                  <c:v>43986.11</c:v>
                </c:pt>
                <c:pt idx="153">
                  <c:v>44594.66</c:v>
                </c:pt>
                <c:pt idx="154">
                  <c:v>44481.68</c:v>
                </c:pt>
                <c:pt idx="155">
                  <c:v>44425.77</c:v>
                </c:pt>
                <c:pt idx="156">
                  <c:v>44116.15</c:v>
                </c:pt>
                <c:pt idx="157">
                  <c:v>44105.95</c:v>
                </c:pt>
                <c:pt idx="158">
                  <c:v>44679.16</c:v>
                </c:pt>
                <c:pt idx="159">
                  <c:v>44734.04</c:v>
                </c:pt>
                <c:pt idx="160">
                  <c:v>44723.96</c:v>
                </c:pt>
                <c:pt idx="161">
                  <c:v>44793.02</c:v>
                </c:pt>
                <c:pt idx="162">
                  <c:v>44629.33</c:v>
                </c:pt>
                <c:pt idx="163">
                  <c:v>44854.81</c:v>
                </c:pt>
                <c:pt idx="164">
                  <c:v>44962.879999999997</c:v>
                </c:pt>
                <c:pt idx="165">
                  <c:v>45248.05</c:v>
                </c:pt>
                <c:pt idx="166">
                  <c:v>45410.36</c:v>
                </c:pt>
                <c:pt idx="167">
                  <c:v>45374.99</c:v>
                </c:pt>
                <c:pt idx="168">
                  <c:v>45504.34</c:v>
                </c:pt>
                <c:pt idx="169">
                  <c:v>45464.75</c:v>
                </c:pt>
                <c:pt idx="170">
                  <c:v>45601</c:v>
                </c:pt>
                <c:pt idx="171">
                  <c:v>45501.279999999999</c:v>
                </c:pt>
                <c:pt idx="172">
                  <c:v>45628.09</c:v>
                </c:pt>
                <c:pt idx="173">
                  <c:v>45438.04</c:v>
                </c:pt>
                <c:pt idx="174">
                  <c:v>45825.06</c:v>
                </c:pt>
                <c:pt idx="175">
                  <c:v>46049.33</c:v>
                </c:pt>
                <c:pt idx="176">
                  <c:v>46313.4</c:v>
                </c:pt>
                <c:pt idx="177">
                  <c:v>46231.44</c:v>
                </c:pt>
                <c:pt idx="178">
                  <c:v>46357.24</c:v>
                </c:pt>
                <c:pt idx="179">
                  <c:v>45915.17</c:v>
                </c:pt>
                <c:pt idx="180">
                  <c:v>45894.05</c:v>
                </c:pt>
                <c:pt idx="181">
                  <c:v>45672.6</c:v>
                </c:pt>
                <c:pt idx="182">
                  <c:v>45799.7</c:v>
                </c:pt>
                <c:pt idx="183">
                  <c:v>45861.84</c:v>
                </c:pt>
                <c:pt idx="184">
                  <c:v>#N/A</c:v>
                </c:pt>
                <c:pt idx="185">
                  <c:v>46043.62</c:v>
                </c:pt>
                <c:pt idx="186">
                  <c:v>46168.639999999999</c:v>
                </c:pt>
                <c:pt idx="187">
                  <c:v>45761.9</c:v>
                </c:pt>
                <c:pt idx="188">
                  <c:v>45302</c:v>
                </c:pt>
                <c:pt idx="189">
                  <c:v>45015.17</c:v>
                </c:pt>
                <c:pt idx="190">
                  <c:v>45116.94</c:v>
                </c:pt>
                <c:pt idx="191">
                  <c:v>44781.120000000003</c:v>
                </c:pt>
                <c:pt idx="192">
                  <c:v>44884.33</c:v>
                </c:pt>
                <c:pt idx="193">
                  <c:v>44898.19</c:v>
                </c:pt>
                <c:pt idx="194">
                  <c:v>44985.66</c:v>
                </c:pt>
                <c:pt idx="195">
                  <c:v>44364.959999999999</c:v>
                </c:pt>
                <c:pt idx="196">
                  <c:v>44254.43</c:v>
                </c:pt>
                <c:pt idx="197">
                  <c:v>44678.14</c:v>
                </c:pt>
                <c:pt idx="198">
                  <c:v>44820.85</c:v>
                </c:pt>
                <c:pt idx="199">
                  <c:v>44536.62</c:v>
                </c:pt>
                <c:pt idx="200">
                  <c:v>44487.97</c:v>
                </c:pt>
                <c:pt idx="201">
                  <c:v>44082.17</c:v>
                </c:pt>
                <c:pt idx="202">
                  <c:v>43435.73</c:v>
                </c:pt>
                <c:pt idx="203">
                  <c:v>43088.67</c:v>
                </c:pt>
                <c:pt idx="204">
                  <c:v>43179.85</c:v>
                </c:pt>
                <c:pt idx="205">
                  <c:v>42984.95</c:v>
                </c:pt>
                <c:pt idx="206">
                  <c:v>42907.62</c:v>
                </c:pt>
                <c:pt idx="207">
                  <c:v>43273.5</c:v>
                </c:pt>
                <c:pt idx="208">
                  <c:v>43213.9</c:v>
                </c:pt>
                <c:pt idx="209">
                  <c:v>43630.58</c:v>
                </c:pt>
                <c:pt idx="210">
                  <c:v>43450.75</c:v>
                </c:pt>
                <c:pt idx="211">
                  <c:v>43691.06</c:v>
                </c:pt>
                <c:pt idx="212">
                  <c:v>43665.54</c:v>
                </c:pt>
                <c:pt idx="213">
                  <c:v>43810.51</c:v>
                </c:pt>
                <c:pt idx="214">
                  <c:v>44039.64</c:v>
                </c:pt>
                <c:pt idx="215">
                  <c:v>44238.94</c:v>
                </c:pt>
                <c:pt idx="216">
                  <c:v>44599.27</c:v>
                </c:pt>
                <c:pt idx="217">
                  <c:v>45027.519999999997</c:v>
                </c:pt>
                <c:pt idx="218">
                  <c:v>45184.76</c:v>
                </c:pt>
                <c:pt idx="219">
                  <c:v>44884.43</c:v>
                </c:pt>
                <c:pt idx="220">
                  <c:v>45071.98</c:v>
                </c:pt>
                <c:pt idx="221">
                  <c:v>44849.86</c:v>
                </c:pt>
                <c:pt idx="222">
                  <c:v>44614.66</c:v>
                </c:pt>
                <c:pt idx="223">
                  <c:v>44523</c:v>
                </c:pt>
                <c:pt idx="224">
                  <c:v>44300.83</c:v>
                </c:pt>
                <c:pt idx="225">
                  <c:v>43744.57</c:v>
                </c:pt>
                <c:pt idx="226">
                  <c:v>43743.8</c:v>
                </c:pt>
                <c:pt idx="227">
                  <c:v>43372.01</c:v>
                </c:pt>
                <c:pt idx="228">
                  <c:v>#N/A</c:v>
                </c:pt>
                <c:pt idx="229">
                  <c:v>43491.45</c:v>
                </c:pt>
                <c:pt idx="230">
                  <c:v>44118.13</c:v>
                </c:pt>
                <c:pt idx="231">
                  <c:v>44209.42</c:v>
                </c:pt>
                <c:pt idx="232">
                  <c:v>44633.279999999999</c:v>
                </c:pt>
                <c:pt idx="233">
                  <c:v>44621.07</c:v>
                </c:pt>
                <c:pt idx="234">
                  <c:v>44441.02</c:v>
                </c:pt>
                <c:pt idx="235">
                  <c:v>44672.2</c:v>
                </c:pt>
                <c:pt idx="236">
                  <c:v>44689.21</c:v>
                </c:pt>
                <c:pt idx="237">
                  <c:v>44190.47</c:v>
                </c:pt>
                <c:pt idx="238">
                  <c:v>43392.07</c:v>
                </c:pt>
                <c:pt idx="239">
                  <c:v>43008.07</c:v>
                </c:pt>
                <c:pt idx="240">
                  <c:v>43112.29</c:v>
                </c:pt>
                <c:pt idx="241">
                  <c:v>42816.15</c:v>
                </c:pt>
                <c:pt idx="242">
                  <c:v>43230.34</c:v>
                </c:pt>
                <c:pt idx="243">
                  <c:v>42941.83</c:v>
                </c:pt>
                <c:pt idx="244">
                  <c:v>42339.63</c:v>
                </c:pt>
                <c:pt idx="245">
                  <c:v>41372.660000000003</c:v>
                </c:pt>
                <c:pt idx="246">
                  <c:v>41714.57</c:v>
                </c:pt>
                <c:pt idx="247">
                  <c:v>#N/A</c:v>
                </c:pt>
                <c:pt idx="248">
                  <c:v>40334.589999999997</c:v>
                </c:pt>
                <c:pt idx="249">
                  <c:v>40225.08</c:v>
                </c:pt>
                <c:pt idx="250">
                  <c:v>41004.44</c:v>
                </c:pt>
                <c:pt idx="251">
                  <c:v>42475.67</c:v>
                </c:pt>
                <c:pt idx="252">
                  <c:v>42529.89</c:v>
                </c:pt>
                <c:pt idx="253">
                  <c:v>42873.01</c:v>
                </c:pt>
                <c:pt idx="254">
                  <c:v>43122.73</c:v>
                </c:pt>
                <c:pt idx="255">
                  <c:v>43002.87</c:v>
                </c:pt>
                <c:pt idx="256">
                  <c:v>#N/A</c:v>
                </c:pt>
                <c:pt idx="257">
                  <c:v>43002.17</c:v>
                </c:pt>
                <c:pt idx="258">
                  <c:v>43187.64</c:v>
                </c:pt>
                <c:pt idx="259">
                  <c:v>43018.75</c:v>
                </c:pt>
                <c:pt idx="260">
                  <c:v>43145.66</c:v>
                </c:pt>
                <c:pt idx="261">
                  <c:v>#N/A</c:v>
                </c:pt>
                <c:pt idx="262">
                  <c:v>42115.47</c:v>
                </c:pt>
                <c:pt idx="263">
                  <c:v>41099.370000000003</c:v>
                </c:pt>
                <c:pt idx="264">
                  <c:v>41329.410000000003</c:v>
                </c:pt>
                <c:pt idx="265">
                  <c:v>41813.93</c:v>
                </c:pt>
                <c:pt idx="266">
                  <c:v>42402.31</c:v>
                </c:pt>
                <c:pt idx="267">
                  <c:v>42382.41</c:v>
                </c:pt>
                <c:pt idx="268">
                  <c:v>41780.78</c:v>
                </c:pt>
                <c:pt idx="269">
                  <c:v>41478.26</c:v>
                </c:pt>
                <c:pt idx="270">
                  <c:v>40984.22</c:v>
                </c:pt>
                <c:pt idx="271">
                  <c:v>40998.769999999997</c:v>
                </c:pt>
                <c:pt idx="272">
                  <c:v>41402.01</c:v>
                </c:pt>
                <c:pt idx="273">
                  <c:v>41285.58</c:v>
                </c:pt>
                <c:pt idx="274">
                  <c:v>41752.67</c:v>
                </c:pt>
                <c:pt idx="275">
                  <c:v>42488.73</c:v>
                </c:pt>
                <c:pt idx="276">
                  <c:v>43121.279999999999</c:v>
                </c:pt>
                <c:pt idx="277">
                  <c:v>42649.72</c:v>
                </c:pt>
                <c:pt idx="278">
                  <c:v>42737.85</c:v>
                </c:pt>
                <c:pt idx="279">
                  <c:v>42627.82</c:v>
                </c:pt>
                <c:pt idx="280">
                  <c:v>42158.07</c:v>
                </c:pt>
                <c:pt idx="281">
                  <c:v>41862.33</c:v>
                </c:pt>
                <c:pt idx="282">
                  <c:v>40950.58</c:v>
                </c:pt>
                <c:pt idx="283">
                  <c:v>#N/A</c:v>
                </c:pt>
                <c:pt idx="284">
                  <c:v>41572.239999999998</c:v>
                </c:pt>
                <c:pt idx="285">
                  <c:v>41710.82</c:v>
                </c:pt>
                <c:pt idx="286">
                  <c:v>42453.64</c:v>
                </c:pt>
                <c:pt idx="287">
                  <c:v>42715.43</c:v>
                </c:pt>
                <c:pt idx="288">
                  <c:v>42810.29</c:v>
                </c:pt>
                <c:pt idx="289">
                  <c:v>42635.19</c:v>
                </c:pt>
                <c:pt idx="290">
                  <c:v>41933.26</c:v>
                </c:pt>
                <c:pt idx="291">
                  <c:v>43045.51</c:v>
                </c:pt>
                <c:pt idx="292">
                  <c:v>43072.42</c:v>
                </c:pt>
                <c:pt idx="293">
                  <c:v>42959.56</c:v>
                </c:pt>
                <c:pt idx="294">
                  <c:v>43251.79</c:v>
                </c:pt>
                <c:pt idx="295">
                  <c:v>43053.65</c:v>
                </c:pt>
                <c:pt idx="296">
                  <c:v>43231.42</c:v>
                </c:pt>
                <c:pt idx="297">
                  <c:v>43551.26</c:v>
                </c:pt>
                <c:pt idx="298">
                  <c:v>43675.87</c:v>
                </c:pt>
                <c:pt idx="299">
                  <c:v>43921.55</c:v>
                </c:pt>
                <c:pt idx="300">
                  <c:v>43802.07</c:v>
                </c:pt>
                <c:pt idx="301">
                  <c:v>44416.49</c:v>
                </c:pt>
                <c:pt idx="302">
                  <c:v>44190.17</c:v>
                </c:pt>
                <c:pt idx="303">
                  <c:v>43882.71</c:v>
                </c:pt>
                <c:pt idx="304">
                  <c:v>43600.37</c:v>
                </c:pt>
                <c:pt idx="305">
                  <c:v>43296.55</c:v>
                </c:pt>
                <c:pt idx="306">
                  <c:v>43517.79</c:v>
                </c:pt>
                <c:pt idx="307">
                  <c:v>43280.81</c:v>
                </c:pt>
                <c:pt idx="308">
                  <c:v>43251.4</c:v>
                </c:pt>
                <c:pt idx="309">
                  <c:v>42972.15</c:v>
                </c:pt>
                <c:pt idx="310">
                  <c:v>43227.199999999997</c:v>
                </c:pt>
                <c:pt idx="311">
                  <c:v>44055.89</c:v>
                </c:pt>
                <c:pt idx="312">
                  <c:v>44002.29</c:v>
                </c:pt>
                <c:pt idx="313">
                  <c:v>#N/A</c:v>
                </c:pt>
                <c:pt idx="314">
                  <c:v>43761.36</c:v>
                </c:pt>
                <c:pt idx="315">
                  <c:v>44360.87</c:v>
                </c:pt>
                <c:pt idx="316">
                  <c:v>44118.17</c:v>
                </c:pt>
                <c:pt idx="317">
                  <c:v>43968.15</c:v>
                </c:pt>
                <c:pt idx="318">
                  <c:v>43952.71</c:v>
                </c:pt>
                <c:pt idx="319">
                  <c:v>44051.21</c:v>
                </c:pt>
                <c:pt idx="320">
                  <c:v>43630.96</c:v>
                </c:pt>
                <c:pt idx="321">
                  <c:v>43229.16</c:v>
                </c:pt>
                <c:pt idx="322">
                  <c:v>43637.97</c:v>
                </c:pt>
                <c:pt idx="323">
                  <c:v>43922.83</c:v>
                </c:pt>
                <c:pt idx="324">
                  <c:v>43724.78</c:v>
                </c:pt>
                <c:pt idx="325">
                  <c:v>44202.94</c:v>
                </c:pt>
                <c:pt idx="326">
                  <c:v>#N/A</c:v>
                </c:pt>
                <c:pt idx="327">
                  <c:v>#N/A</c:v>
                </c:pt>
                <c:pt idx="328">
                  <c:v>44850.06</c:v>
                </c:pt>
                <c:pt idx="329">
                  <c:v>44987.87</c:v>
                </c:pt>
                <c:pt idx="330">
                  <c:v>44980.56</c:v>
                </c:pt>
                <c:pt idx="331">
                  <c:v>44913.27</c:v>
                </c:pt>
                <c:pt idx="332">
                  <c:v>44882.01</c:v>
                </c:pt>
                <c:pt idx="333">
                  <c:v>44994.559999999998</c:v>
                </c:pt>
                <c:pt idx="334">
                  <c:v>45004.52</c:v>
                </c:pt>
                <c:pt idx="335">
                  <c:v>45262.94</c:v>
                </c:pt>
                <c:pt idx="336">
                  <c:v>45480.23</c:v>
                </c:pt>
                <c:pt idx="337">
                  <c:v>45012.37</c:v>
                </c:pt>
                <c:pt idx="338">
                  <c:v>45077.81</c:v>
                </c:pt>
                <c:pt idx="339">
                  <c:v>45296.91</c:v>
                </c:pt>
                <c:pt idx="340">
                  <c:v>45232.04</c:v>
                </c:pt>
                <c:pt idx="341">
                  <c:v>45418.83</c:v>
                </c:pt>
                <c:pt idx="342">
                  <c:v>45773.31</c:v>
                </c:pt>
                <c:pt idx="343">
                  <c:v>45512.38</c:v>
                </c:pt>
                <c:pt idx="344">
                  <c:v>45338.36</c:v>
                </c:pt>
                <c:pt idx="345">
                  <c:v>44942.23</c:v>
                </c:pt>
                <c:pt idx="346">
                  <c:v>44582.39</c:v>
                </c:pt>
                <c:pt idx="347">
                  <c:v>#N/A</c:v>
                </c:pt>
                <c:pt idx="348">
                  <c:v>45238.47</c:v>
                </c:pt>
                <c:pt idx="349">
                  <c:v>45091.33</c:v>
                </c:pt>
                <c:pt idx="350">
                  <c:v>44853.26</c:v>
                </c:pt>
                <c:pt idx="351">
                  <c:v>44768.800000000003</c:v>
                </c:pt>
                <c:pt idx="352">
                  <c:v>45125.95</c:v>
                </c:pt>
                <c:pt idx="353">
                  <c:v>45179.97</c:v>
                </c:pt>
                <c:pt idx="354">
                  <c:v>44950.49</c:v>
                </c:pt>
                <c:pt idx="355">
                  <c:v>45038.14</c:v>
                </c:pt>
                <c:pt idx="356">
                  <c:v>45271.46</c:v>
                </c:pt>
                <c:pt idx="357">
                  <c:v>45332.800000000003</c:v>
                </c:pt>
                <c:pt idx="358">
                  <c:v>45408.34</c:v>
                </c:pt>
                <c:pt idx="359">
                  <c:v>45311.75</c:v>
                </c:pt>
                <c:pt idx="360">
                  <c:v>45283.47</c:v>
                </c:pt>
                <c:pt idx="361">
                  <c:v>45097.39</c:v>
                </c:pt>
                <c:pt idx="362">
                  <c:v>44874.04</c:v>
                </c:pt>
                <c:pt idx="363">
                  <c:v>44852.29</c:v>
                </c:pt>
                <c:pt idx="364">
                  <c:v>44401.4</c:v>
                </c:pt>
                <c:pt idx="365">
                  <c:v>44682.59</c:v>
                </c:pt>
                <c:pt idx="366">
                  <c:v>44807.31</c:v>
                </c:pt>
                <c:pt idx="367">
                  <c:v>44703.62</c:v>
                </c:pt>
                <c:pt idx="368">
                  <c:v>44760.1</c:v>
                </c:pt>
                <c:pt idx="369">
                  <c:v>44931.48</c:v>
                </c:pt>
                <c:pt idx="370">
                  <c:v>44732.72</c:v>
                </c:pt>
                <c:pt idx="371">
                  <c:v>44561.11</c:v>
                </c:pt>
                <c:pt idx="372">
                  <c:v>44561.94</c:v>
                </c:pt>
                <c:pt idx="373">
                  <c:v>44544.05</c:v>
                </c:pt>
                <c:pt idx="374">
                  <c:v>44519.21</c:v>
                </c:pt>
                <c:pt idx="375">
                  <c:v>44578.28</c:v>
                </c:pt>
                <c:pt idx="376">
                  <c:v>44624.74</c:v>
                </c:pt>
                <c:pt idx="377">
                  <c:v>44692.5</c:v>
                </c:pt>
                <c:pt idx="378">
                  <c:v>44395.76</c:v>
                </c:pt>
                <c:pt idx="379">
                  <c:v>44722.28</c:v>
                </c:pt>
                <c:pt idx="380">
                  <c:v>44792.04</c:v>
                </c:pt>
                <c:pt idx="381">
                  <c:v>45120.79</c:v>
                </c:pt>
                <c:pt idx="382">
                  <c:v>44973.41</c:v>
                </c:pt>
                <c:pt idx="383">
                  <c:v>45224.98</c:v>
                </c:pt>
                <c:pt idx="384">
                  <c:v>45454.15</c:v>
                </c:pt>
                <c:pt idx="385">
                  <c:v>45424.94</c:v>
                </c:pt>
                <c:pt idx="386">
                  <c:v>45377.120000000003</c:v>
                </c:pt>
                <c:pt idx="387">
                  <c:v>45566.33</c:v>
                </c:pt>
                <c:pt idx="388">
                  <c:v>44710.35</c:v>
                </c:pt>
                <c:pt idx="389">
                  <c:v>45053.7</c:v>
                </c:pt>
                <c:pt idx="390">
                  <c:v>44928.52</c:v>
                </c:pt>
                <c:pt idx="391">
                  <c:v>45175.58</c:v>
                </c:pt>
                <c:pt idx="392">
                  <c:v>45065.47</c:v>
                </c:pt>
                <c:pt idx="393">
                  <c:v>44794.01</c:v>
                </c:pt>
                <c:pt idx="394">
                  <c:v>45017.75</c:v>
                </c:pt>
                <c:pt idx="395">
                  <c:v>44497.74</c:v>
                </c:pt>
                <c:pt idx="396">
                  <c:v>44564.32</c:v>
                </c:pt>
                <c:pt idx="397">
                  <c:v>44915.98</c:v>
                </c:pt>
                <c:pt idx="398">
                  <c:v>44990.39</c:v>
                </c:pt>
                <c:pt idx="399">
                  <c:v>45136.69</c:v>
                </c:pt>
                <c:pt idx="400">
                  <c:v>45107.13</c:v>
                </c:pt>
                <c:pt idx="401">
                  <c:v>45344.9</c:v>
                </c:pt>
                <c:pt idx="402">
                  <c:v>45325.38</c:v>
                </c:pt>
                <c:pt idx="403">
                  <c:v>45567.99</c:v>
                </c:pt>
                <c:pt idx="404">
                  <c:v>45401.23</c:v>
                </c:pt>
                <c:pt idx="405">
                  <c:v>44670.42</c:v>
                </c:pt>
                <c:pt idx="406">
                  <c:v>44836.33</c:v>
                </c:pt>
                <c:pt idx="407">
                  <c:v>44249.49</c:v>
                </c:pt>
                <c:pt idx="408">
                  <c:v>43713.72</c:v>
                </c:pt>
                <c:pt idx="409">
                  <c:v>44222.97</c:v>
                </c:pt>
                <c:pt idx="410">
                  <c:v>44471.29</c:v>
                </c:pt>
                <c:pt idx="411">
                  <c:v>44373.31</c:v>
                </c:pt>
                <c:pt idx="412">
                  <c:v>44752.93</c:v>
                </c:pt>
                <c:pt idx="413">
                  <c:v>44903.95</c:v>
                </c:pt>
                <c:pt idx="414">
                  <c:v>45177.98</c:v>
                </c:pt>
                <c:pt idx="415">
                  <c:v>44937.61</c:v>
                </c:pt>
                <c:pt idx="416">
                  <c:v>44921.22</c:v>
                </c:pt>
                <c:pt idx="417">
                  <c:v>44862.14</c:v>
                </c:pt>
                <c:pt idx="418">
                  <c:v>45320.69</c:v>
                </c:pt>
                <c:pt idx="419">
                  <c:v>44379.79</c:v>
                </c:pt>
                <c:pt idx="420">
                  <c:v>44032.38</c:v>
                </c:pt>
                <c:pt idx="421">
                  <c:v>43870.53</c:v>
                </c:pt>
                <c:pt idx="422">
                  <c:v>43746.720000000001</c:v>
                </c:pt>
                <c:pt idx="423">
                  <c:v>43953.48</c:v>
                </c:pt>
                <c:pt idx="424">
                  <c:v>43872.12</c:v>
                </c:pt>
                <c:pt idx="425">
                  <c:v>43473.74</c:v>
                </c:pt>
                <c:pt idx="426">
                  <c:v>43036.59</c:v>
                </c:pt>
                <c:pt idx="427">
                  <c:v>42163.82</c:v>
                </c:pt>
                <c:pt idx="428">
                  <c:v>41471.47</c:v>
                </c:pt>
                <c:pt idx="429">
                  <c:v>42010.89</c:v>
                </c:pt>
                <c:pt idx="430">
                  <c:v>42323.040000000001</c:v>
                </c:pt>
                <c:pt idx="431">
                  <c:v>43452.36</c:v>
                </c:pt>
                <c:pt idx="432">
                  <c:v>43290.86</c:v>
                </c:pt>
                <c:pt idx="433">
                  <c:v>43721.96</c:v>
                </c:pt>
                <c:pt idx="434">
                  <c:v>42911.51</c:v>
                </c:pt>
                <c:pt idx="435">
                  <c:v>42969.93</c:v>
                </c:pt>
                <c:pt idx="436">
                  <c:v>43283.47</c:v>
                </c:pt>
                <c:pt idx="437">
                  <c:v>42742.86</c:v>
                </c:pt>
                <c:pt idx="438">
                  <c:v>42756.26</c:v>
                </c:pt>
                <c:pt idx="439">
                  <c:v>43083.94</c:v>
                </c:pt>
                <c:pt idx="440">
                  <c:v>42754.68</c:v>
                </c:pt>
                <c:pt idx="441">
                  <c:v>42888.51</c:v>
                </c:pt>
                <c:pt idx="442">
                  <c:v>42780.73</c:v>
                </c:pt>
                <c:pt idx="443">
                  <c:v>42827.35</c:v>
                </c:pt>
                <c:pt idx="444">
                  <c:v>43269.62</c:v>
                </c:pt>
                <c:pt idx="445">
                  <c:v>#N/A</c:v>
                </c:pt>
                <c:pt idx="446">
                  <c:v>43790.93</c:v>
                </c:pt>
                <c:pt idx="447">
                  <c:v>43565.05</c:v>
                </c:pt>
                <c:pt idx="448">
                  <c:v>43618.14</c:v>
                </c:pt>
                <c:pt idx="449">
                  <c:v>43232.06</c:v>
                </c:pt>
                <c:pt idx="450">
                  <c:v>43042.36</c:v>
                </c:pt>
                <c:pt idx="451">
                  <c:v>42596.56</c:v>
                </c:pt>
                <c:pt idx="452">
                  <c:v>42435.23</c:v>
                </c:pt>
                <c:pt idx="453">
                  <c:v>41893.51</c:v>
                </c:pt>
                <c:pt idx="454">
                  <c:v>42121.51</c:v>
                </c:pt>
                <c:pt idx="455">
                  <c:v>42632.54</c:v>
                </c:pt>
                <c:pt idx="456">
                  <c:v>42695.74</c:v>
                </c:pt>
                <c:pt idx="457">
                  <c:v>42735.15</c:v>
                </c:pt>
                <c:pt idx="458">
                  <c:v>43566.32</c:v>
                </c:pt>
                <c:pt idx="459">
                  <c:v>43561.42</c:v>
                </c:pt>
                <c:pt idx="460">
                  <c:v>43832.03</c:v>
                </c:pt>
                <c:pt idx="461">
                  <c:v>44076.94</c:v>
                </c:pt>
                <c:pt idx="462">
                  <c:v>44375.62</c:v>
                </c:pt>
                <c:pt idx="463">
                  <c:v>44314.25</c:v>
                </c:pt>
                <c:pt idx="464">
                  <c:v>44318.19</c:v>
                </c:pt>
                <c:pt idx="465">
                  <c:v>44064.43</c:v>
                </c:pt>
                <c:pt idx="466">
                  <c:v>44087.59</c:v>
                </c:pt>
                <c:pt idx="467">
                  <c:v>44364.160000000003</c:v>
                </c:pt>
                <c:pt idx="468">
                  <c:v>44523.01</c:v>
                </c:pt>
                <c:pt idx="469">
                  <c:v>44653.86</c:v>
                </c:pt>
                <c:pt idx="470">
                  <c:v>44426.07</c:v>
                </c:pt>
                <c:pt idx="471">
                  <c:v>44627.97</c:v>
                </c:pt>
                <c:pt idx="472">
                  <c:v>45010.239999999998</c:v>
                </c:pt>
                <c:pt idx="473">
                  <c:v>45036.52</c:v>
                </c:pt>
                <c:pt idx="474">
                  <c:v>44698.01</c:v>
                </c:pt>
                <c:pt idx="475">
                  <c:v>44741.68</c:v>
                </c:pt>
                <c:pt idx="476">
                  <c:v>44634.81</c:v>
                </c:pt>
                <c:pt idx="477">
                  <c:v>44542.76</c:v>
                </c:pt>
                <c:pt idx="478">
                  <c:v>#N/A</c:v>
                </c:pt>
                <c:pt idx="479">
                  <c:v>45354.59</c:v>
                </c:pt>
                <c:pt idx="480">
                  <c:v>45373.17</c:v>
                </c:pt>
                <c:pt idx="481">
                  <c:v>45195.65</c:v>
                </c:pt>
                <c:pt idx="482">
                  <c:v>45243.85</c:v>
                </c:pt>
                <c:pt idx="483">
                  <c:v>44479.23</c:v>
                </c:pt>
                <c:pt idx="484">
                  <c:v>44359.89</c:v>
                </c:pt>
                <c:pt idx="485">
                  <c:v>44347.91</c:v>
                </c:pt>
                <c:pt idx="486">
                  <c:v>44120.52</c:v>
                </c:pt>
                <c:pt idx="487">
                  <c:v>43617.73</c:v>
                </c:pt>
                <c:pt idx="488">
                  <c:v>#N/A</c:v>
                </c:pt>
                <c:pt idx="489">
                  <c:v>44184.65</c:v>
                </c:pt>
                <c:pt idx="490">
                  <c:v>44505.59</c:v>
                </c:pt>
                <c:pt idx="491">
                  <c:v>44620.6</c:v>
                </c:pt>
                <c:pt idx="492">
                  <c:v>44895.02</c:v>
                </c:pt>
                <c:pt idx="493">
                  <c:v>44779.14</c:v>
                </c:pt>
                <c:pt idx="494">
                  <c:v>44576.23</c:v>
                </c:pt>
                <c:pt idx="495">
                  <c:v>44138.75</c:v>
                </c:pt>
                <c:pt idx="496">
                  <c:v>44374.52</c:v>
                </c:pt>
                <c:pt idx="497">
                  <c:v>44247.98</c:v>
                </c:pt>
                <c:pt idx="498">
                  <c:v>43418.55</c:v>
                </c:pt>
                <c:pt idx="499">
                  <c:v>43984.9</c:v>
                </c:pt>
                <c:pt idx="500">
                  <c:v>43417.05</c:v>
                </c:pt>
                <c:pt idx="501">
                  <c:v>43027.3</c:v>
                </c:pt>
                <c:pt idx="502">
                  <c:v>42994.23</c:v>
                </c:pt>
                <c:pt idx="503">
                  <c:v>42655.24</c:v>
                </c:pt>
                <c:pt idx="504">
                  <c:v>42236.74</c:v>
                </c:pt>
                <c:pt idx="505">
                  <c:v>42398.06</c:v>
                </c:pt>
                <c:pt idx="506">
                  <c:v>42447.77</c:v>
                </c:pt>
                <c:pt idx="507">
                  <c:v>42000.63</c:v>
                </c:pt>
                <c:pt idx="508">
                  <c:v>41901.96</c:v>
                </c:pt>
                <c:pt idx="509">
                  <c:v>42905.2</c:v>
                </c:pt>
                <c:pt idx="510">
                  <c:v>43429.72</c:v>
                </c:pt>
                <c:pt idx="511">
                  <c:v>43503.519999999997</c:v>
                </c:pt>
                <c:pt idx="512">
                  <c:v>42936.63</c:v>
                </c:pt>
                <c:pt idx="513">
                  <c:v>43160.61</c:v>
                </c:pt>
                <c:pt idx="514">
                  <c:v>43328.72</c:v>
                </c:pt>
                <c:pt idx="515">
                  <c:v>43579.67</c:v>
                </c:pt>
                <c:pt idx="516">
                  <c:v>43528.27</c:v>
                </c:pt>
                <c:pt idx="517">
                  <c:v>#N/A</c:v>
                </c:pt>
                <c:pt idx="518">
                  <c:v>43396.160000000003</c:v>
                </c:pt>
                <c:pt idx="519">
                  <c:v>43391.78</c:v>
                </c:pt>
                <c:pt idx="520">
                  <c:v>43012.37</c:v>
                </c:pt>
                <c:pt idx="521">
                  <c:v>42977.5</c:v>
                </c:pt>
                <c:pt idx="522">
                  <c:v>#N/A</c:v>
                </c:pt>
                <c:pt idx="523">
                  <c:v>42113.7</c:v>
                </c:pt>
                <c:pt idx="524">
                  <c:v>42041.68</c:v>
                </c:pt>
                <c:pt idx="525">
                  <c:v>41691.19</c:v>
                </c:pt>
                <c:pt idx="526">
                  <c:v>40661.57</c:v>
                </c:pt>
                <c:pt idx="527">
                  <c:v>40265.370000000003</c:v>
                </c:pt>
                <c:pt idx="528">
                  <c:v>40706.89</c:v>
                </c:pt>
                <c:pt idx="529">
                  <c:v>41022.74</c:v>
                </c:pt>
                <c:pt idx="530">
                  <c:v>41008.78</c:v>
                </c:pt>
                <c:pt idx="531">
                  <c:v>41352.75</c:v>
                </c:pt>
                <c:pt idx="532">
                  <c:v>40847.699999999997</c:v>
                </c:pt>
                <c:pt idx="533">
                  <c:v>40604.79</c:v>
                </c:pt>
                <c:pt idx="534">
                  <c:v>40809.25</c:v>
                </c:pt>
                <c:pt idx="535">
                  <c:v>40844.410000000003</c:v>
                </c:pt>
                <c:pt idx="536">
                  <c:v>41166.879999999997</c:v>
                </c:pt>
                <c:pt idx="537">
                  <c:v>41621.31</c:v>
                </c:pt>
                <c:pt idx="538">
                  <c:v>41476.35</c:v>
                </c:pt>
                <c:pt idx="539">
                  <c:v>41932.39</c:v>
                </c:pt>
                <c:pt idx="540">
                  <c:v>42109.89</c:v>
                </c:pt>
                <c:pt idx="541">
                  <c:v>42393.02</c:v>
                </c:pt>
                <c:pt idx="542">
                  <c:v>43630.77</c:v>
                </c:pt>
                <c:pt idx="543">
                  <c:v>#N/A</c:v>
                </c:pt>
                <c:pt idx="544">
                  <c:v>43092.49</c:v>
                </c:pt>
                <c:pt idx="545">
                  <c:v>43257.54</c:v>
                </c:pt>
                <c:pt idx="546">
                  <c:v>43751.93</c:v>
                </c:pt>
                <c:pt idx="547">
                  <c:v>43229.67</c:v>
                </c:pt>
                <c:pt idx="548">
                  <c:v>42774.85</c:v>
                </c:pt>
                <c:pt idx="549">
                  <c:v>42399.19</c:v>
                </c:pt>
                <c:pt idx="550">
                  <c:v>42535.74</c:v>
                </c:pt>
                <c:pt idx="551">
                  <c:v>42359.26</c:v>
                </c:pt>
                <c:pt idx="552">
                  <c:v>42416.44</c:v>
                </c:pt>
                <c:pt idx="553">
                  <c:v>43205.91</c:v>
                </c:pt>
                <c:pt idx="554">
                  <c:v>43100.32</c:v>
                </c:pt>
                <c:pt idx="555">
                  <c:v>43585.23</c:v>
                </c:pt>
                <c:pt idx="556">
                  <c:v>43516.66</c:v>
                </c:pt>
                <c:pt idx="557">
                  <c:v>43375.31</c:v>
                </c:pt>
                <c:pt idx="558">
                  <c:v>43546.720000000001</c:v>
                </c:pt>
                <c:pt idx="559">
                  <c:v>43216.58</c:v>
                </c:pt>
                <c:pt idx="560">
                  <c:v>43173.73</c:v>
                </c:pt>
                <c:pt idx="561">
                  <c:v>43434.55</c:v>
                </c:pt>
                <c:pt idx="562">
                  <c:v>43473.37</c:v>
                </c:pt>
                <c:pt idx="563">
                  <c:v>43714.93</c:v>
                </c:pt>
                <c:pt idx="564">
                  <c:v>44214.5</c:v>
                </c:pt>
                <c:pt idx="565">
                  <c:v>44615.75</c:v>
                </c:pt>
                <c:pt idx="566">
                  <c:v>44742.22</c:v>
                </c:pt>
                <c:pt idx="567">
                  <c:v>44849.02</c:v>
                </c:pt>
                <c:pt idx="568">
                  <c:v>44967.16</c:v>
                </c:pt>
                <c:pt idx="569">
                  <c:v>44504.29</c:v>
                </c:pt>
                <c:pt idx="570">
                  <c:v>44492.5</c:v>
                </c:pt>
                <c:pt idx="571">
                  <c:v>44337.04</c:v>
                </c:pt>
                <c:pt idx="572">
                  <c:v>44735.5</c:v>
                </c:pt>
                <c:pt idx="573">
                  <c:v>44915.98</c:v>
                </c:pt>
                <c:pt idx="574">
                  <c:v>44210.44</c:v>
                </c:pt>
                <c:pt idx="575">
                  <c:v>44751.4</c:v>
                </c:pt>
                <c:pt idx="576">
                  <c:v>45435.09</c:v>
                </c:pt>
                <c:pt idx="577">
                  <c:v>45482.39</c:v>
                </c:pt>
                <c:pt idx="578">
                  <c:v>#N/A</c:v>
                </c:pt>
                <c:pt idx="579">
                  <c:v>45632.28</c:v>
                </c:pt>
                <c:pt idx="580">
                  <c:v>45647.57</c:v>
                </c:pt>
                <c:pt idx="581">
                  <c:v>#N/A</c:v>
                </c:pt>
                <c:pt idx="582">
                  <c:v>#N/A</c:v>
                </c:pt>
                <c:pt idx="583">
                  <c:v>45623.48</c:v>
                </c:pt>
                <c:pt idx="584">
                  <c:v>45897.65</c:v>
                </c:pt>
                <c:pt idx="585">
                  <c:v>46191.51</c:v>
                </c:pt>
                <c:pt idx="586">
                  <c:v>45881.08</c:v>
                </c:pt>
                <c:pt idx="587">
                  <c:v>46062.92</c:v>
                </c:pt>
                <c:pt idx="588">
                  <c:v>45678.18</c:v>
                </c:pt>
                <c:pt idx="589">
                  <c:v>45186.01</c:v>
                </c:pt>
                <c:pt idx="590">
                  <c:v>45281.97</c:v>
                </c:pt>
                <c:pt idx="591">
                  <c:v>45052.160000000003</c:v>
                </c:pt>
                <c:pt idx="592">
                  <c:v>44859.49</c:v>
                </c:pt>
                <c:pt idx="593">
                  <c:v>44760.53</c:v>
                </c:pt>
                <c:pt idx="594">
                  <c:v>45090.67</c:v>
                </c:pt>
                <c:pt idx="595">
                  <c:v>45411.3</c:v>
                </c:pt>
                <c:pt idx="596">
                  <c:v>45403.54</c:v>
                </c:pt>
                <c:pt idx="597">
                  <c:v>45536.52</c:v>
                </c:pt>
                <c:pt idx="598">
                  <c:v>45022.63</c:v>
                </c:pt>
                <c:pt idx="599">
                  <c:v>45780.18</c:v>
                </c:pt>
                <c:pt idx="600">
                  <c:v>45650.35</c:v>
                </c:pt>
                <c:pt idx="601">
                  <c:v>45556.65</c:v>
                </c:pt>
                <c:pt idx="602">
                  <c:v>45613.21</c:v>
                </c:pt>
                <c:pt idx="603">
                  <c:v>45581.2</c:v>
                </c:pt>
                <c:pt idx="604">
                  <c:v>45416.9</c:v>
                </c:pt>
                <c:pt idx="605">
                  <c:v>45941.52</c:v>
                </c:pt>
                <c:pt idx="606">
                  <c:v>45528.93</c:v>
                </c:pt>
                <c:pt idx="607">
                  <c:v>45784.77</c:v>
                </c:pt>
                <c:pt idx="608">
                  <c:v>45707.87</c:v>
                </c:pt>
                <c:pt idx="609">
                  <c:v>45647.82</c:v>
                </c:pt>
                <c:pt idx="610">
                  <c:v>45349</c:v>
                </c:pt>
                <c:pt idx="611">
                  <c:v>45147.97</c:v>
                </c:pt>
                <c:pt idx="612">
                  <c:v>45209.85</c:v>
                </c:pt>
                <c:pt idx="613">
                  <c:v>45250.34</c:v>
                </c:pt>
                <c:pt idx="614">
                  <c:v>45676.41</c:v>
                </c:pt>
                <c:pt idx="615">
                  <c:v>45506.87</c:v>
                </c:pt>
                <c:pt idx="616">
                  <c:v>45685.82</c:v>
                </c:pt>
                <c:pt idx="617">
                  <c:v>45402.47</c:v>
                </c:pt>
                <c:pt idx="618">
                  <c:v>45843.14</c:v>
                </c:pt>
                <c:pt idx="619">
                  <c:v>45872.18</c:v>
                </c:pt>
                <c:pt idx="620">
                  <c:v>45551.199999999997</c:v>
                </c:pt>
                <c:pt idx="621">
                  <c:v>45051.27</c:v>
                </c:pt>
                <c:pt idx="622">
                  <c:v>45155.91</c:v>
                </c:pt>
                <c:pt idx="623">
                  <c:v>45236.160000000003</c:v>
                </c:pt>
                <c:pt idx="624">
                  <c:v>45497.46</c:v>
                </c:pt>
                <c:pt idx="625">
                  <c:v>45710.94</c:v>
                </c:pt>
                <c:pt idx="626">
                  <c:v>46039.69</c:v>
                </c:pt>
                <c:pt idx="627">
                  <c:v>46124.15</c:v>
                </c:pt>
                <c:pt idx="628">
                  <c:v>46017.21</c:v>
                </c:pt>
                <c:pt idx="629">
                  <c:v>45459.45</c:v>
                </c:pt>
                <c:pt idx="630">
                  <c:v>45557.61</c:v>
                </c:pt>
                <c:pt idx="631">
                  <c:v>45508.31</c:v>
                </c:pt>
                <c:pt idx="632">
                  <c:v>45928.23</c:v>
                </c:pt>
                <c:pt idx="633">
                  <c:v>45857.73</c:v>
                </c:pt>
                <c:pt idx="634">
                  <c:v>46124.63</c:v>
                </c:pt>
                <c:pt idx="635">
                  <c:v>46263.839999999997</c:v>
                </c:pt>
                <c:pt idx="636">
                  <c:v>45662.71</c:v>
                </c:pt>
                <c:pt idx="637">
                  <c:v>45177.5</c:v>
                </c:pt>
                <c:pt idx="638">
                  <c:v>44930.25</c:v>
                </c:pt>
                <c:pt idx="639">
                  <c:v>44570.59</c:v>
                </c:pt>
                <c:pt idx="640">
                  <c:v>45011.22</c:v>
                </c:pt>
                <c:pt idx="641">
                  <c:v>45225.4</c:v>
                </c:pt>
                <c:pt idx="642">
                  <c:v>45306.22</c:v>
                </c:pt>
                <c:pt idx="643">
                  <c:v>45779.66</c:v>
                </c:pt>
                <c:pt idx="644">
                  <c:v>45705.42</c:v>
                </c:pt>
                <c:pt idx="645">
                  <c:v>45806.16</c:v>
                </c:pt>
                <c:pt idx="646">
                  <c:v>46145.919999999998</c:v>
                </c:pt>
                <c:pt idx="647">
                  <c:v>44885.82</c:v>
                </c:pt>
                <c:pt idx="648">
                  <c:v>44282.03</c:v>
                </c:pt>
                <c:pt idx="649">
                  <c:v>44714.54</c:v>
                </c:pt>
                <c:pt idx="650">
                  <c:v>45466.37</c:v>
                </c:pt>
                <c:pt idx="651">
                  <c:v>45966.49</c:v>
                </c:pt>
                <c:pt idx="652">
                  <c:v>46213.27</c:v>
                </c:pt>
                <c:pt idx="653">
                  <c:v>46201.33</c:v>
                </c:pt>
                <c:pt idx="654">
                  <c:v>45819.6</c:v>
                </c:pt>
                <c:pt idx="655">
                  <c:v>45304.75</c:v>
                </c:pt>
                <c:pt idx="656">
                  <c:v>45394.37</c:v>
                </c:pt>
                <c:pt idx="657">
                  <c:v>45744.29</c:v>
                </c:pt>
                <c:pt idx="658">
                  <c:v>46177.61</c:v>
                </c:pt>
                <c:pt idx="659">
                  <c:v>46432.7</c:v>
                </c:pt>
                <c:pt idx="660">
                  <c:v>46271.97</c:v>
                </c:pt>
                <c:pt idx="661">
                  <c:v>46498.51</c:v>
                </c:pt>
                <c:pt idx="662">
                  <c:v>46713.43</c:v>
                </c:pt>
                <c:pt idx="663">
                  <c:v>46961.25</c:v>
                </c:pt>
                <c:pt idx="664">
                  <c:v>47060.57</c:v>
                </c:pt>
                <c:pt idx="665">
                  <c:v>47505.25</c:v>
                </c:pt>
                <c:pt idx="666">
                  <c:v>47364.81</c:v>
                </c:pt>
                <c:pt idx="667">
                  <c:v>47537.279999999999</c:v>
                </c:pt>
                <c:pt idx="668">
                  <c:v>47130.41</c:v>
                </c:pt>
                <c:pt idx="669">
                  <c:v>46927</c:v>
                </c:pt>
                <c:pt idx="670">
                  <c:v>46812.07</c:v>
                </c:pt>
                <c:pt idx="671">
                  <c:v>46833.87</c:v>
                </c:pt>
                <c:pt idx="672">
                  <c:v>46660.67</c:v>
                </c:pt>
                <c:pt idx="673">
                  <c:v>46807.24</c:v>
                </c:pt>
                <c:pt idx="674">
                  <c:v>46558.36</c:v>
                </c:pt>
                <c:pt idx="675">
                  <c:v>46844.53</c:v>
                </c:pt>
                <c:pt idx="676">
                  <c:v>46941.46</c:v>
                </c:pt>
                <c:pt idx="677">
                  <c:v>47194.15</c:v>
                </c:pt>
                <c:pt idx="678">
                  <c:v>47368.65</c:v>
                </c:pt>
                <c:pt idx="679">
                  <c:v>47630.37</c:v>
                </c:pt>
                <c:pt idx="680">
                  <c:v>47797.7</c:v>
                </c:pt>
                <c:pt idx="681">
                  <c:v>48341.95</c:v>
                </c:pt>
                <c:pt idx="682">
                  <c:v>48363.89</c:v>
                </c:pt>
                <c:pt idx="683">
                  <c:v>48694.9</c:v>
                </c:pt>
                <c:pt idx="684">
                  <c:v>48351.96</c:v>
                </c:pt>
                <c:pt idx="685">
                  <c:v>48258.93</c:v>
                </c:pt>
                <c:pt idx="686">
                  <c:v>48437.1</c:v>
                </c:pt>
                <c:pt idx="687">
                  <c:v>48297.46</c:v>
                </c:pt>
                <c:pt idx="688">
                  <c:v>48293.46</c:v>
                </c:pt>
                <c:pt idx="689">
                  <c:v>47666.02</c:v>
                </c:pt>
                <c:pt idx="690">
                  <c:v>47743.61</c:v>
                </c:pt>
                <c:pt idx="691">
                  <c:v>47734.2</c:v>
                </c:pt>
                <c:pt idx="692">
                  <c:v>47369.57</c:v>
                </c:pt>
                <c:pt idx="693">
                  <c:v>47599.12</c:v>
                </c:pt>
                <c:pt idx="694">
                  <c:v>47650.57</c:v>
                </c:pt>
                <c:pt idx="695">
                  <c:v>47541.32</c:v>
                </c:pt>
                <c:pt idx="696">
                  <c:v>47563.34</c:v>
                </c:pt>
                <c:pt idx="697">
                  <c:v>47787.99</c:v>
                </c:pt>
                <c:pt idx="698">
                  <c:v>47842.23</c:v>
                </c:pt>
                <c:pt idx="699">
                  <c:v>47626.98</c:v>
                </c:pt>
                <c:pt idx="700">
                  <c:v>47398.7</c:v>
                </c:pt>
                <c:pt idx="701">
                  <c:v>47416.97</c:v>
                </c:pt>
                <c:pt idx="702">
                  <c:v>46459.17</c:v>
                </c:pt>
                <c:pt idx="703">
                  <c:v>46720.959999999999</c:v>
                </c:pt>
                <c:pt idx="704">
                  <c:v>46154.2</c:v>
                </c:pt>
                <c:pt idx="705">
                  <c:v>45767.57</c:v>
                </c:pt>
                <c:pt idx="706">
                  <c:v>45922.91</c:v>
                </c:pt>
                <c:pt idx="707">
                  <c:v>#N/A</c:v>
                </c:pt>
                <c:pt idx="708">
                  <c:v>45871.040000000001</c:v>
                </c:pt>
                <c:pt idx="709">
                  <c:v>46341.33</c:v>
                </c:pt>
                <c:pt idx="710">
                  <c:v>46929.19</c:v>
                </c:pt>
                <c:pt idx="711">
                  <c:v>47975.05</c:v>
                </c:pt>
                <c:pt idx="712">
                  <c:v>47778.48</c:v>
                </c:pt>
                <c:pt idx="713">
                  <c:v>47252.54</c:v>
                </c:pt>
                <c:pt idx="714">
                  <c:v>47731.839999999997</c:v>
                </c:pt>
                <c:pt idx="715">
                  <c:v>48046.559999999998</c:v>
                </c:pt>
                <c:pt idx="716">
                  <c:v>47672.07</c:v>
                </c:pt>
                <c:pt idx="717">
                  <c:v>47245.8</c:v>
                </c:pt>
                <c:pt idx="718">
                  <c:v>47601.93</c:v>
                </c:pt>
                <c:pt idx="719">
                  <c:v>47909.27</c:v>
                </c:pt>
                <c:pt idx="720">
                  <c:v>48141.42</c:v>
                </c:pt>
                <c:pt idx="721">
                  <c:v>47944.77</c:v>
                </c:pt>
                <c:pt idx="722">
                  <c:v>47596.6</c:v>
                </c:pt>
                <c:pt idx="723">
                  <c:v>48264.959999999999</c:v>
                </c:pt>
                <c:pt idx="724">
                  <c:v>48014.400000000001</c:v>
                </c:pt>
                <c:pt idx="725">
                  <c:v>47915.12</c:v>
                </c:pt>
                <c:pt idx="726">
                  <c:v>47741.54</c:v>
                </c:pt>
                <c:pt idx="727">
                  <c:v>47701.45</c:v>
                </c:pt>
                <c:pt idx="728">
                  <c:v>47657.33</c:v>
                </c:pt>
                <c:pt idx="729">
                  <c:v>48106.12</c:v>
                </c:pt>
                <c:pt idx="730">
                  <c:v>48492.61</c:v>
                </c:pt>
                <c:pt idx="731">
                  <c:v>48274.25</c:v>
                </c:pt>
                <c:pt idx="732">
                  <c:v>48418.400000000001</c:v>
                </c:pt>
                <c:pt idx="733">
                  <c:v>48431.25</c:v>
                </c:pt>
                <c:pt idx="734">
                  <c:v>48093.53</c:v>
                </c:pt>
                <c:pt idx="735">
                  <c:v>47805.440000000002</c:v>
                </c:pt>
                <c:pt idx="736">
                  <c:v>48114.67</c:v>
                </c:pt>
                <c:pt idx="737">
                  <c:v>48007.199999999997</c:v>
                </c:pt>
                <c:pt idx="738">
                  <c:v>48009.279999999999</c:v>
                </c:pt>
                <c:pt idx="739">
                  <c:v>47303.31</c:v>
                </c:pt>
                <c:pt idx="740">
                  <c:v>#N/A</c:v>
                </c:pt>
                <c:pt idx="741">
                  <c:v>46683.8</c:v>
                </c:pt>
                <c:pt idx="742">
                  <c:v>46694.81</c:v>
                </c:pt>
                <c:pt idx="743">
                  <c:v>48050.25</c:v>
                </c:pt>
                <c:pt idx="744">
                  <c:v>48470.99</c:v>
                </c:pt>
                <c:pt idx="745">
                  <c:v>47390.66</c:v>
                </c:pt>
                <c:pt idx="746">
                  <c:v>45224.38</c:v>
                </c:pt>
                <c:pt idx="747">
                  <c:v>44978.25</c:v>
                </c:pt>
                <c:pt idx="748">
                  <c:v>45306.48</c:v>
                </c:pt>
                <c:pt idx="749">
                  <c:v>45023.65</c:v>
                </c:pt>
                <c:pt idx="750">
                  <c:v>44901.57</c:v>
                </c:pt>
                <c:pt idx="751">
                  <c:v>44919.69</c:v>
                </c:pt>
                <c:pt idx="752">
                  <c:v>44364.17</c:v>
                </c:pt>
                <c:pt idx="753">
                  <c:v>#N/A</c:v>
                </c:pt>
                <c:pt idx="754">
                  <c:v>44868.77</c:v>
                </c:pt>
                <c:pt idx="755">
                  <c:v>45184.08</c:v>
                </c:pt>
                <c:pt idx="756">
                  <c:v>45265.9</c:v>
                </c:pt>
                <c:pt idx="757">
                  <c:v>45357.85</c:v>
                </c:pt>
                <c:pt idx="758">
                  <c:v>45470.61</c:v>
                </c:pt>
                <c:pt idx="759">
                  <c:v>45372.19</c:v>
                </c:pt>
                <c:pt idx="760">
                  <c:v>45315.96</c:v>
                </c:pt>
                <c:pt idx="761">
                  <c:v>44884.86</c:v>
                </c:pt>
                <c:pt idx="762">
                  <c:v>44555.26</c:v>
                </c:pt>
                <c:pt idx="763">
                  <c:v>44937.3</c:v>
                </c:pt>
                <c:pt idx="764">
                  <c:v>45103.22</c:v>
                </c:pt>
                <c:pt idx="765">
                  <c:v>45609.9</c:v>
                </c:pt>
                <c:pt idx="766">
                  <c:v>46360.23</c:v>
                </c:pt>
                <c:pt idx="767">
                  <c:v>46913.47</c:v>
                </c:pt>
                <c:pt idx="768">
                  <c:v>#N/A</c:v>
                </c:pt>
                <c:pt idx="769">
                  <c:v>46870.239999999998</c:v>
                </c:pt>
                <c:pt idx="770">
                  <c:v>46220.54</c:v>
                </c:pt>
                <c:pt idx="771">
                  <c:v>45871.96</c:v>
                </c:pt>
                <c:pt idx="772">
                  <c:v>45121.39</c:v>
                </c:pt>
                <c:pt idx="773">
                  <c:v>44895.29</c:v>
                </c:pt>
                <c:pt idx="774">
                  <c:v>44930.27</c:v>
                </c:pt>
                <c:pt idx="775">
                  <c:v>44983.03</c:v>
                </c:pt>
                <c:pt idx="776">
                  <c:v>45008.08</c:v>
                </c:pt>
                <c:pt idx="777">
                  <c:v>45173.54</c:v>
                </c:pt>
                <c:pt idx="778">
                  <c:v>44989.58</c:v>
                </c:pt>
                <c:pt idx="779">
                  <c:v>45299.67</c:v>
                </c:pt>
                <c:pt idx="780">
                  <c:v>45563.18</c:v>
                </c:pt>
                <c:pt idx="781">
                  <c:v>45909.31</c:v>
                </c:pt>
                <c:pt idx="782">
                  <c:v>45642.9</c:v>
                </c:pt>
                <c:pt idx="783">
                  <c:v>45695.1</c:v>
                </c:pt>
                <c:pt idx="784">
                  <c:v>46123.360000000001</c:v>
                </c:pt>
                <c:pt idx="785">
                  <c:v>46587.74</c:v>
                </c:pt>
                <c:pt idx="786">
                  <c:v>46719.99</c:v>
                </c:pt>
                <c:pt idx="787">
                  <c:v>46071.57</c:v>
                </c:pt>
                <c:pt idx="788">
                  <c:v>45553.51</c:v>
                </c:pt>
                <c:pt idx="789">
                  <c:v>45886.27</c:v>
                </c:pt>
                <c:pt idx="790">
                  <c:v>45933.65</c:v>
                </c:pt>
                <c:pt idx="791">
                  <c:v>46060.98</c:v>
                </c:pt>
                <c:pt idx="792">
                  <c:v>46182.43</c:v>
                </c:pt>
                <c:pt idx="793">
                  <c:v>45740.38</c:v>
                </c:pt>
                <c:pt idx="794">
                  <c:v>46002.559999999998</c:v>
                </c:pt>
                <c:pt idx="795">
                  <c:v>46360.63</c:v>
                </c:pt>
                <c:pt idx="796">
                  <c:v>46265.26</c:v>
                </c:pt>
                <c:pt idx="797">
                  <c:v>46331.6</c:v>
                </c:pt>
                <c:pt idx="798">
                  <c:v>47116.24</c:v>
                </c:pt>
                <c:pt idx="799">
                  <c:v>48149.61</c:v>
                </c:pt>
                <c:pt idx="800">
                  <c:v>48275.83</c:v>
                </c:pt>
                <c:pt idx="801">
                  <c:v>47611.44</c:v>
                </c:pt>
                <c:pt idx="802">
                  <c:v>47421.120000000003</c:v>
                </c:pt>
                <c:pt idx="803">
                  <c:v>47091.82</c:v>
                </c:pt>
                <c:pt idx="804">
                  <c:v>47001.06</c:v>
                </c:pt>
                <c:pt idx="805">
                  <c:v>47009.51</c:v>
                </c:pt>
                <c:pt idx="806">
                  <c:v>47095.07</c:v>
                </c:pt>
                <c:pt idx="807">
                  <c:v>47225.1</c:v>
                </c:pt>
                <c:pt idx="808">
                  <c:v>#N/A</c:v>
                </c:pt>
                <c:pt idx="809">
                  <c:v>46728.95</c:v>
                </c:pt>
                <c:pt idx="810">
                  <c:v>46921.71</c:v>
                </c:pt>
                <c:pt idx="811">
                  <c:v>47232.17</c:v>
                </c:pt>
                <c:pt idx="812">
                  <c:v>47797.04</c:v>
                </c:pt>
                <c:pt idx="813">
                  <c:v>47661.69</c:v>
                </c:pt>
                <c:pt idx="814">
                  <c:v>47391.24</c:v>
                </c:pt>
                <c:pt idx="815">
                  <c:v>47161.74</c:v>
                </c:pt>
                <c:pt idx="816">
                  <c:v>47293.85</c:v>
                </c:pt>
                <c:pt idx="817">
                  <c:v>47164.71</c:v>
                </c:pt>
                <c:pt idx="818">
                  <c:v>47083.81</c:v>
                </c:pt>
                <c:pt idx="819">
                  <c:v>47614.99</c:v>
                </c:pt>
                <c:pt idx="820">
                  <c:v>47195.68</c:v>
                </c:pt>
                <c:pt idx="821">
                  <c:v>47206.36</c:v>
                </c:pt>
                <c:pt idx="822">
                  <c:v>47047.67</c:v>
                </c:pt>
                <c:pt idx="823">
                  <c:v>47349.2</c:v>
                </c:pt>
                <c:pt idx="824">
                  <c:v>46856.79</c:v>
                </c:pt>
                <c:pt idx="825">
                  <c:v>47454.15</c:v>
                </c:pt>
                <c:pt idx="826">
                  <c:v>47288.66</c:v>
                </c:pt>
                <c:pt idx="827">
                  <c:v>47414.57</c:v>
                </c:pt>
                <c:pt idx="828">
                  <c:v>47883.59</c:v>
                </c:pt>
                <c:pt idx="829">
                  <c:v>47419.16</c:v>
                </c:pt>
                <c:pt idx="830">
                  <c:v>47539.22</c:v>
                </c:pt>
                <c:pt idx="831">
                  <c:v>47263.92</c:v>
                </c:pt>
                <c:pt idx="832">
                  <c:v>47102.31</c:v>
                </c:pt>
                <c:pt idx="833">
                  <c:v>47101.14</c:v>
                </c:pt>
                <c:pt idx="834">
                  <c:v>47087.97</c:v>
                </c:pt>
                <c:pt idx="835">
                  <c:v>47470.31</c:v>
                </c:pt>
                <c:pt idx="836">
                  <c:v>48056.56</c:v>
                </c:pt>
                <c:pt idx="837">
                  <c:v>48593.440000000002</c:v>
                </c:pt>
                <c:pt idx="838">
                  <c:v>#N/A</c:v>
                </c:pt>
                <c:pt idx="839">
                  <c:v>48589.05</c:v>
                </c:pt>
                <c:pt idx="840">
                  <c:v>48487.3</c:v>
                </c:pt>
                <c:pt idx="841">
                  <c:v>48676.91</c:v>
                </c:pt>
                <c:pt idx="842">
                  <c:v>49083.85</c:v>
                </c:pt>
                <c:pt idx="843">
                  <c:v>49312.99</c:v>
                </c:pt>
                <c:pt idx="844">
                  <c:v>49339.24</c:v>
                </c:pt>
                <c:pt idx="845">
                  <c:v>49036.52</c:v>
                </c:pt>
                <c:pt idx="846">
                  <c:v>48863.3</c:v>
                </c:pt>
                <c:pt idx="847">
                  <c:v>48541.56</c:v>
                </c:pt>
                <c:pt idx="848">
                  <c:v>48819.07</c:v>
                </c:pt>
                <c:pt idx="849">
                  <c:v>49342.77</c:v>
                </c:pt>
                <c:pt idx="850">
                  <c:v>49207.61</c:v>
                </c:pt>
                <c:pt idx="851">
                  <c:v>49012.42</c:v>
                </c:pt>
                <c:pt idx="852">
                  <c:v>49343.64</c:v>
                </c:pt>
                <c:pt idx="853">
                  <c:v>49540.26</c:v>
                </c:pt>
                <c:pt idx="854">
                  <c:v>49637.93</c:v>
                </c:pt>
                <c:pt idx="855">
                  <c:v>48955.82</c:v>
                </c:pt>
                <c:pt idx="856">
                  <c:v>#N/A</c:v>
                </c:pt>
                <c:pt idx="857">
                  <c:v>#N/A</c:v>
                </c:pt>
                <c:pt idx="858">
                  <c:v>49011.56</c:v>
                </c:pt>
                <c:pt idx="859">
                  <c:v>48762.53</c:v>
                </c:pt>
                <c:pt idx="860">
                  <c:v>48873.84</c:v>
                </c:pt>
                <c:pt idx="861">
                  <c:v>49144.959999999999</c:v>
                </c:pt>
                <c:pt idx="862">
                  <c:v>48967.83</c:v>
                </c:pt>
                <c:pt idx="863">
                  <c:v>49413.26</c:v>
                </c:pt>
                <c:pt idx="864">
                  <c:v>49808.05</c:v>
                </c:pt>
                <c:pt idx="865">
                  <c:v>49565.16</c:v>
                </c:pt>
                <c:pt idx="866">
                  <c:v>49440.959999999999</c:v>
                </c:pt>
                <c:pt idx="867">
                  <c:v>49261.33</c:v>
                </c:pt>
                <c:pt idx="868">
                  <c:v>#N/A</c:v>
                </c:pt>
                <c:pt idx="869">
                  <c:v>49588.84</c:v>
                </c:pt>
                <c:pt idx="870">
                  <c:v>49099.98</c:v>
                </c:pt>
                <c:pt idx="871">
                  <c:v>48998.11</c:v>
                </c:pt>
                <c:pt idx="872">
                  <c:v>49485.67</c:v>
                </c:pt>
                <c:pt idx="873">
                  <c:v>49505.86</c:v>
                </c:pt>
                <c:pt idx="874">
                  <c:v>49939.47</c:v>
                </c:pt>
                <c:pt idx="875">
                  <c:v>49930.54</c:v>
                </c:pt>
                <c:pt idx="876">
                  <c:v>49530.53</c:v>
                </c:pt>
                <c:pt idx="877">
                  <c:v>49426.080000000002</c:v>
                </c:pt>
                <c:pt idx="878">
                  <c:v>49678.96</c:v>
                </c:pt>
                <c:pt idx="879">
                  <c:v>49459.62</c:v>
                </c:pt>
                <c:pt idx="880">
                  <c:v>48747.95</c:v>
                </c:pt>
                <c:pt idx="881">
                  <c:v>48322.239999999998</c:v>
                </c:pt>
                <c:pt idx="882">
                  <c:v>49067.47</c:v>
                </c:pt>
                <c:pt idx="883">
                  <c:v>48943.46</c:v>
                </c:pt>
                <c:pt idx="884">
                  <c:v>49042.52</c:v>
                </c:pt>
                <c:pt idx="885">
                  <c:v>49494.400000000001</c:v>
                </c:pt>
                <c:pt idx="886">
                  <c:v>49410.92</c:v>
                </c:pt>
                <c:pt idx="887">
                  <c:v>49688.27</c:v>
                </c:pt>
                <c:pt idx="888">
                  <c:v>49450.48</c:v>
                </c:pt>
                <c:pt idx="889">
                  <c:v>49277.95</c:v>
                </c:pt>
                <c:pt idx="890">
                  <c:v>48788.44</c:v>
                </c:pt>
                <c:pt idx="891">
                  <c:v>49101.64</c:v>
                </c:pt>
                <c:pt idx="892">
                  <c:v>49317.38</c:v>
                </c:pt>
                <c:pt idx="893">
                  <c:v>49592.49</c:v>
                </c:pt>
                <c:pt idx="894">
                  <c:v>49218.62</c:v>
                </c:pt>
                <c:pt idx="895">
                  <c:v>49274.97</c:v>
                </c:pt>
                <c:pt idx="896">
                  <c:v>49087.46</c:v>
                </c:pt>
                <c:pt idx="897">
                  <c:v>49081.73</c:v>
                </c:pt>
                <c:pt idx="898">
                  <c:v>49128.76</c:v>
                </c:pt>
                <c:pt idx="899">
                  <c:v>49026.83</c:v>
                </c:pt>
                <c:pt idx="900">
                  <c:v>49291.03</c:v>
                </c:pt>
                <c:pt idx="901">
                  <c:v>49139.7</c:v>
                </c:pt>
                <c:pt idx="902">
                  <c:v>49221.03</c:v>
                </c:pt>
                <c:pt idx="903">
                  <c:v>49169.57</c:v>
                </c:pt>
                <c:pt idx="904">
                  <c:v>49033.05</c:v>
                </c:pt>
                <c:pt idx="905">
                  <c:v>48983.45</c:v>
                </c:pt>
                <c:pt idx="906">
                  <c:v>49017.43</c:v>
                </c:pt>
                <c:pt idx="907">
                  <c:v>48980.78</c:v>
                </c:pt>
                <c:pt idx="908">
                  <c:v>49165.67</c:v>
                </c:pt>
                <c:pt idx="909">
                  <c:v>49087.74</c:v>
                </c:pt>
                <c:pt idx="910">
                  <c:v>49340.11</c:v>
                </c:pt>
                <c:pt idx="911">
                  <c:v>49198.12</c:v>
                </c:pt>
                <c:pt idx="912">
                  <c:v>49857.49</c:v>
                </c:pt>
                <c:pt idx="913">
                  <c:v>50109.16</c:v>
                </c:pt>
                <c:pt idx="914">
                  <c:v>50041.58</c:v>
                </c:pt>
                <c:pt idx="915">
                  <c:v>50300.81</c:v>
                </c:pt>
                <c:pt idx="916">
                  <c:v>50015.67</c:v>
                </c:pt>
                <c:pt idx="917">
                  <c:v>50059.02</c:v>
                </c:pt>
                <c:pt idx="918">
                  <c:v>50616.81</c:v>
                </c:pt>
                <c:pt idx="919">
                  <c:v>50510.23</c:v>
                </c:pt>
                <c:pt idx="920">
                  <c:v>50809.77</c:v>
                </c:pt>
                <c:pt idx="921">
                  <c:v>50968.76</c:v>
                </c:pt>
                <c:pt idx="922">
                  <c:v>51162.23</c:v>
                </c:pt>
                <c:pt idx="923">
                  <c:v>51332.29</c:v>
                </c:pt>
                <c:pt idx="924">
                  <c:v>51099.71</c:v>
                </c:pt>
                <c:pt idx="925">
                  <c:v>51086.93</c:v>
                </c:pt>
                <c:pt idx="926">
                  <c:v>51144.14</c:v>
                </c:pt>
                <c:pt idx="927">
                  <c:v>51564.62</c:v>
                </c:pt>
                <c:pt idx="928">
                  <c:v>51665.65</c:v>
                </c:pt>
                <c:pt idx="929">
                  <c:v>51713.38</c:v>
                </c:pt>
                <c:pt idx="930">
                  <c:v>51600.26</c:v>
                </c:pt>
                <c:pt idx="931">
                  <c:v>51257.36</c:v>
                </c:pt>
                <c:pt idx="932">
                  <c:v>51213.599999999999</c:v>
                </c:pt>
                <c:pt idx="933">
                  <c:v>51011.87</c:v>
                </c:pt>
                <c:pt idx="934">
                  <c:v>51195.01</c:v>
                </c:pt>
                <c:pt idx="935">
                  <c:v>51200.13</c:v>
                </c:pt>
                <c:pt idx="936">
                  <c:v>51293.07</c:v>
                </c:pt>
                <c:pt idx="937">
                  <c:v>51328.29</c:v>
                </c:pt>
                <c:pt idx="938">
                  <c:v>51389.27</c:v>
                </c:pt>
                <c:pt idx="939">
                  <c:v>51328.76</c:v>
                </c:pt>
                <c:pt idx="940">
                  <c:v>51237.5</c:v>
                </c:pt>
                <c:pt idx="941">
                  <c:v>50906.84</c:v>
                </c:pt>
                <c:pt idx="942">
                  <c:v>50645.1</c:v>
                </c:pt>
                <c:pt idx="943">
                  <c:v>51167.47</c:v>
                </c:pt>
                <c:pt idx="944">
                  <c:v>51339.29</c:v>
                </c:pt>
                <c:pt idx="945">
                  <c:v>51156.67</c:v>
                </c:pt>
                <c:pt idx="946">
                  <c:v>50994.18</c:v>
                </c:pt>
                <c:pt idx="947">
                  <c:v>51075.46</c:v>
                </c:pt>
                <c:pt idx="948">
                  <c:v>51241.11</c:v>
                </c:pt>
                <c:pt idx="949">
                  <c:v>51332.98</c:v>
                </c:pt>
                <c:pt idx="950">
                  <c:v>51280.17</c:v>
                </c:pt>
                <c:pt idx="951">
                  <c:v>51470.06</c:v>
                </c:pt>
                <c:pt idx="952">
                  <c:v>51373.23</c:v>
                </c:pt>
                <c:pt idx="953">
                  <c:v>51266.720000000001</c:v>
                </c:pt>
                <c:pt idx="954">
                  <c:v>51313.66</c:v>
                </c:pt>
                <c:pt idx="955">
                  <c:v>51193.52</c:v>
                </c:pt>
                <c:pt idx="956">
                  <c:v>51210.48</c:v>
                </c:pt>
                <c:pt idx="957">
                  <c:v>51080.85</c:v>
                </c:pt>
                <c:pt idx="958">
                  <c:v>50825.77</c:v>
                </c:pt>
                <c:pt idx="959">
                  <c:v>50301.39</c:v>
                </c:pt>
                <c:pt idx="960">
                  <c:v>50515.6</c:v>
                </c:pt>
                <c:pt idx="961">
                  <c:v>50249.120000000003</c:v>
                </c:pt>
                <c:pt idx="962">
                  <c:v>50083.8</c:v>
                </c:pt>
                <c:pt idx="963">
                  <c:v>50359.32</c:v>
                </c:pt>
                <c:pt idx="964">
                  <c:v>50480.959999999999</c:v>
                </c:pt>
                <c:pt idx="965">
                  <c:v>50164.88</c:v>
                </c:pt>
                <c:pt idx="966">
                  <c:v>50107.86</c:v>
                </c:pt>
                <c:pt idx="967">
                  <c:v>49921.84</c:v>
                </c:pt>
                <c:pt idx="968">
                  <c:v>50258.42</c:v>
                </c:pt>
                <c:pt idx="969">
                  <c:v>50265.46</c:v>
                </c:pt>
                <c:pt idx="970">
                  <c:v>50363.95</c:v>
                </c:pt>
                <c:pt idx="971">
                  <c:v>50545.75</c:v>
                </c:pt>
                <c:pt idx="972">
                  <c:v>50313.51</c:v>
                </c:pt>
                <c:pt idx="973">
                  <c:v>50368.17</c:v>
                </c:pt>
                <c:pt idx="974">
                  <c:v>50359.47</c:v>
                </c:pt>
                <c:pt idx="975">
                  <c:v>50169.13</c:v>
                </c:pt>
                <c:pt idx="976">
                  <c:v>50137</c:v>
                </c:pt>
                <c:pt idx="977">
                  <c:v>50346.06</c:v>
                </c:pt>
                <c:pt idx="978">
                  <c:v>50501.16</c:v>
                </c:pt>
                <c:pt idx="979">
                  <c:v>50615.29</c:v>
                </c:pt>
                <c:pt idx="980">
                  <c:v>50565.29</c:v>
                </c:pt>
                <c:pt idx="981">
                  <c:v>50480.92</c:v>
                </c:pt>
                <c:pt idx="982">
                  <c:v>50302.96</c:v>
                </c:pt>
                <c:pt idx="983">
                  <c:v>50071.94</c:v>
                </c:pt>
                <c:pt idx="984">
                  <c:v>49982.94</c:v>
                </c:pt>
                <c:pt idx="985">
                  <c:v>50139.68</c:v>
                </c:pt>
                <c:pt idx="986">
                  <c:v>49962.79</c:v>
                </c:pt>
                <c:pt idx="987">
                  <c:v>49981.94</c:v>
                </c:pt>
                <c:pt idx="988">
                  <c:v>49721.01</c:v>
                </c:pt>
                <c:pt idx="989">
                  <c:v>50140.52</c:v>
                </c:pt>
                <c:pt idx="990">
                  <c:v>49938.98</c:v>
                </c:pt>
                <c:pt idx="991">
                  <c:v>50000.25</c:v>
                </c:pt>
                <c:pt idx="992">
                  <c:v>49988.71</c:v>
                </c:pt>
                <c:pt idx="993">
                  <c:v>49548.13</c:v>
                </c:pt>
                <c:pt idx="994">
                  <c:v>50157.22</c:v>
                </c:pt>
                <c:pt idx="995">
                  <c:v>48876.46</c:v>
                </c:pt>
                <c:pt idx="996">
                  <c:v>48986.84</c:v>
                </c:pt>
                <c:pt idx="997">
                  <c:v>49209.58</c:v>
                </c:pt>
                <c:pt idx="998">
                  <c:v>48855.27</c:v>
                </c:pt>
                <c:pt idx="999">
                  <c:v>48625.53</c:v>
                </c:pt>
                <c:pt idx="1000">
                  <c:v>48334.45</c:v>
                </c:pt>
                <c:pt idx="1001">
                  <c:v>#N/A</c:v>
                </c:pt>
                <c:pt idx="1002">
                  <c:v>48534.84</c:v>
                </c:pt>
                <c:pt idx="1003">
                  <c:v>48967.01</c:v>
                </c:pt>
                <c:pt idx="1004">
                  <c:v>49004.52</c:v>
                </c:pt>
                <c:pt idx="1005">
                  <c:v>48835.69</c:v>
                </c:pt>
                <c:pt idx="1006">
                  <c:v>48713.51</c:v>
                </c:pt>
                <c:pt idx="1007">
                  <c:v>48028.3</c:v>
                </c:pt>
                <c:pt idx="1008">
                  <c:v>48002.43</c:v>
                </c:pt>
                <c:pt idx="1009">
                  <c:v>47873.65</c:v>
                </c:pt>
                <c:pt idx="1010">
                  <c:v>47690.8</c:v>
                </c:pt>
                <c:pt idx="1011">
                  <c:v>47747.69</c:v>
                </c:pt>
                <c:pt idx="1012">
                  <c:v>47857.14</c:v>
                </c:pt>
                <c:pt idx="1013">
                  <c:v>#N/A</c:v>
                </c:pt>
                <c:pt idx="1014">
                  <c:v>48185.71</c:v>
                </c:pt>
                <c:pt idx="1015">
                  <c:v>48196.89</c:v>
                </c:pt>
                <c:pt idx="1016">
                  <c:v>48136.24</c:v>
                </c:pt>
                <c:pt idx="1017">
                  <c:v>47941.88</c:v>
                </c:pt>
                <c:pt idx="1018">
                  <c:v>47275.32</c:v>
                </c:pt>
                <c:pt idx="1019">
                  <c:v>47229.16</c:v>
                </c:pt>
                <c:pt idx="1020">
                  <c:v>47622.93</c:v>
                </c:pt>
                <c:pt idx="1021">
                  <c:v>47092.44</c:v>
                </c:pt>
                <c:pt idx="1022">
                  <c:v>47265.31</c:v>
                </c:pt>
                <c:pt idx="1023">
                  <c:v>47161.32</c:v>
                </c:pt>
                <c:pt idx="1024">
                  <c:v>47462.79</c:v>
                </c:pt>
                <c:pt idx="1025">
                  <c:v>46973.3</c:v>
                </c:pt>
                <c:pt idx="1026">
                  <c:v>46987.01</c:v>
                </c:pt>
                <c:pt idx="1027">
                  <c:v>47572.86</c:v>
                </c:pt>
                <c:pt idx="1028">
                  <c:v>47699.040000000001</c:v>
                </c:pt>
                <c:pt idx="1029">
                  <c:v>#N/A</c:v>
                </c:pt>
                <c:pt idx="1030">
                  <c:v>48276.72</c:v>
                </c:pt>
                <c:pt idx="1031">
                  <c:v>48222.38</c:v>
                </c:pt>
                <c:pt idx="1032">
                  <c:v>48081.55</c:v>
                </c:pt>
                <c:pt idx="1033">
                  <c:v>48634.54</c:v>
                </c:pt>
                <c:pt idx="1034">
                  <c:v>48403.03</c:v>
                </c:pt>
                <c:pt idx="1035">
                  <c:v>48390.39</c:v>
                </c:pt>
                <c:pt idx="1036">
                  <c:v>48503.31</c:v>
                </c:pt>
                <c:pt idx="1037">
                  <c:v>48387.93</c:v>
                </c:pt>
                <c:pt idx="1038">
                  <c:v>#N/A</c:v>
                </c:pt>
                <c:pt idx="1039">
                  <c:v>48451.33</c:v>
                </c:pt>
                <c:pt idx="1040">
                  <c:v>48652.56</c:v>
                </c:pt>
                <c:pt idx="1041">
                  <c:v>48861.94</c:v>
                </c:pt>
                <c:pt idx="1042">
                  <c:v>49354.42</c:v>
                </c:pt>
                <c:pt idx="1043">
                  <c:v>#N/A</c:v>
                </c:pt>
                <c:pt idx="1044">
                  <c:v>50033.95</c:v>
                </c:pt>
                <c:pt idx="1045">
                  <c:v>49782.23</c:v>
                </c:pt>
                <c:pt idx="1046">
                  <c:v>49744.62</c:v>
                </c:pt>
                <c:pt idx="1047">
                  <c:v>49887.74</c:v>
                </c:pt>
                <c:pt idx="1048">
                  <c:v>49995.57</c:v>
                </c:pt>
                <c:pt idx="1049">
                  <c:v>49701.37</c:v>
                </c:pt>
                <c:pt idx="1050">
                  <c:v>48785.25</c:v>
                </c:pt>
                <c:pt idx="1051">
                  <c:v>48799.39</c:v>
                </c:pt>
                <c:pt idx="1052">
                  <c:v>49135.91</c:v>
                </c:pt>
                <c:pt idx="1053">
                  <c:v>49387.28</c:v>
                </c:pt>
                <c:pt idx="1054">
                  <c:v>49491.72</c:v>
                </c:pt>
                <c:pt idx="1055">
                  <c:v>49732.3</c:v>
                </c:pt>
                <c:pt idx="1056">
                  <c:v>49911.97</c:v>
                </c:pt>
                <c:pt idx="1057">
                  <c:v>49695.56</c:v>
                </c:pt>
                <c:pt idx="1058">
                  <c:v>49974.48</c:v>
                </c:pt>
                <c:pt idx="1059">
                  <c:v>50260.25</c:v>
                </c:pt>
                <c:pt idx="1060">
                  <c:v>50746.93</c:v>
                </c:pt>
                <c:pt idx="1061">
                  <c:v>50777.9</c:v>
                </c:pt>
                <c:pt idx="1062">
                  <c:v>51065.49</c:v>
                </c:pt>
                <c:pt idx="1063">
                  <c:v>50636.32</c:v>
                </c:pt>
                <c:pt idx="1064">
                  <c:v>50382.86</c:v>
                </c:pt>
                <c:pt idx="1065">
                  <c:v>50456.17</c:v>
                </c:pt>
                <c:pt idx="1066">
                  <c:v>50591.15</c:v>
                </c:pt>
                <c:pt idx="1067">
                  <c:v>50395.83</c:v>
                </c:pt>
                <c:pt idx="1068">
                  <c:v>#N/A</c:v>
                </c:pt>
                <c:pt idx="1069">
                  <c:v>49304.94</c:v>
                </c:pt>
                <c:pt idx="1070">
                  <c:v>48976.45</c:v>
                </c:pt>
                <c:pt idx="1071">
                  <c:v>47862.1</c:v>
                </c:pt>
                <c:pt idx="1072">
                  <c:v>47799.09</c:v>
                </c:pt>
                <c:pt idx="1073">
                  <c:v>47830.49</c:v>
                </c:pt>
                <c:pt idx="1074">
                  <c:v>47926.73</c:v>
                </c:pt>
                <c:pt idx="1075">
                  <c:v>48400.75</c:v>
                </c:pt>
                <c:pt idx="1076">
                  <c:v>48808.39</c:v>
                </c:pt>
                <c:pt idx="1077">
                  <c:v>48882.78</c:v>
                </c:pt>
                <c:pt idx="1078">
                  <c:v>48928.480000000003</c:v>
                </c:pt>
                <c:pt idx="1079">
                  <c:v>48685.19</c:v>
                </c:pt>
                <c:pt idx="1080">
                  <c:v>48535.59</c:v>
                </c:pt>
                <c:pt idx="1081">
                  <c:v>48969.64</c:v>
                </c:pt>
                <c:pt idx="1082">
                  <c:v>48643.43</c:v>
                </c:pt>
                <c:pt idx="1083">
                  <c:v>48463.44</c:v>
                </c:pt>
                <c:pt idx="1084">
                  <c:v>47970.19</c:v>
                </c:pt>
                <c:pt idx="1085">
                  <c:v>47437.93</c:v>
                </c:pt>
                <c:pt idx="1086">
                  <c:v>47599.42</c:v>
                </c:pt>
                <c:pt idx="1087">
                  <c:v>47548.1</c:v>
                </c:pt>
                <c:pt idx="1088">
                  <c:v>47720.91</c:v>
                </c:pt>
                <c:pt idx="1089">
                  <c:v>47884.63</c:v>
                </c:pt>
                <c:pt idx="1090">
                  <c:v>47662.12</c:v>
                </c:pt>
                <c:pt idx="1091">
                  <c:v>48240</c:v>
                </c:pt>
                <c:pt idx="1092">
                  <c:v>48556.45</c:v>
                </c:pt>
                <c:pt idx="1093">
                  <c:v>48671.29</c:v>
                </c:pt>
                <c:pt idx="1094">
                  <c:v>48557.01</c:v>
                </c:pt>
                <c:pt idx="1095">
                  <c:v>48156.44</c:v>
                </c:pt>
                <c:pt idx="1096">
                  <c:v>47817.05</c:v>
                </c:pt>
                <c:pt idx="1097">
                  <c:v>47477.58</c:v>
                </c:pt>
                <c:pt idx="1098">
                  <c:v>#N/A</c:v>
                </c:pt>
                <c:pt idx="1099">
                  <c:v>47076.51</c:v>
                </c:pt>
                <c:pt idx="1100">
                  <c:v>47521.84</c:v>
                </c:pt>
                <c:pt idx="1101">
                  <c:v>47361.04</c:v>
                </c:pt>
                <c:pt idx="1102">
                  <c:v>46515.93</c:v>
                </c:pt>
                <c:pt idx="1103">
                  <c:v>46858.46</c:v>
                </c:pt>
                <c:pt idx="1104">
                  <c:v>46793.58</c:v>
                </c:pt>
                <c:pt idx="1105">
                  <c:v>46124.85</c:v>
                </c:pt>
                <c:pt idx="1106">
                  <c:v>#N/A</c:v>
                </c:pt>
                <c:pt idx="1107">
                  <c:v>#N/A</c:v>
                </c:pt>
                <c:pt idx="1108">
                  <c:v>45826.64</c:v>
                </c:pt>
                <c:pt idx="1109">
                  <c:v>46684.06</c:v>
                </c:pt>
                <c:pt idx="1110">
                  <c:v>47457.46</c:v>
                </c:pt>
                <c:pt idx="1111">
                  <c:v>47951.75</c:v>
                </c:pt>
                <c:pt idx="1112">
                  <c:v>47926.11</c:v>
                </c:pt>
                <c:pt idx="1113">
                  <c:v>48058.96</c:v>
                </c:pt>
                <c:pt idx="1114">
                  <c:v>48331.51</c:v>
                </c:pt>
                <c:pt idx="1115">
                  <c:v>48532.14</c:v>
                </c:pt>
                <c:pt idx="1116">
                  <c:v>48782.559999999998</c:v>
                </c:pt>
                <c:pt idx="1117">
                  <c:v>48768.3</c:v>
                </c:pt>
                <c:pt idx="1118">
                  <c:v>48434.39</c:v>
                </c:pt>
                <c:pt idx="1119">
                  <c:v>48933.61</c:v>
                </c:pt>
                <c:pt idx="1120">
                  <c:v>49090.74</c:v>
                </c:pt>
                <c:pt idx="1121">
                  <c:v>48745.279999999999</c:v>
                </c:pt>
                <c:pt idx="1122">
                  <c:v>48431.58</c:v>
                </c:pt>
                <c:pt idx="1123">
                  <c:v>48442.22</c:v>
                </c:pt>
                <c:pt idx="1124">
                  <c:v>48046.8</c:v>
                </c:pt>
                <c:pt idx="1125">
                  <c:v>48058.21</c:v>
                </c:pt>
                <c:pt idx="1126">
                  <c:v>48297.71</c:v>
                </c:pt>
                <c:pt idx="1127">
                  <c:v>48284.61</c:v>
                </c:pt>
                <c:pt idx="1128">
                  <c:v>48358.16</c:v>
                </c:pt>
                <c:pt idx="1129">
                  <c:v>#N/A</c:v>
                </c:pt>
                <c:pt idx="1130">
                  <c:v>47809.98</c:v>
                </c:pt>
                <c:pt idx="1131">
                  <c:v>47094.13</c:v>
                </c:pt>
                <c:pt idx="1132">
                  <c:v>46992.17</c:v>
                </c:pt>
                <c:pt idx="1133">
                  <c:v>46474.7</c:v>
                </c:pt>
                <c:pt idx="1134">
                  <c:v>46719.51</c:v>
                </c:pt>
                <c:pt idx="1135">
                  <c:v>46294.43</c:v>
                </c:pt>
                <c:pt idx="1136">
                  <c:v>46551.55</c:v>
                </c:pt>
                <c:pt idx="1137">
                  <c:v>46728.92</c:v>
                </c:pt>
                <c:pt idx="1138">
                  <c:v>46519.29</c:v>
                </c:pt>
                <c:pt idx="1139">
                  <c:v>46258.96</c:v>
                </c:pt>
                <c:pt idx="1140">
                  <c:v>46419.77</c:v>
                </c:pt>
                <c:pt idx="1141">
                  <c:v>45787.9</c:v>
                </c:pt>
                <c:pt idx="1142">
                  <c:v>45666.77</c:v>
                </c:pt>
                <c:pt idx="1143">
                  <c:v>45305.02</c:v>
                </c:pt>
                <c:pt idx="1144">
                  <c:v>45600.87</c:v>
                </c:pt>
                <c:pt idx="1145">
                  <c:v>45776.69</c:v>
                </c:pt>
                <c:pt idx="1146">
                  <c:v>45433.09</c:v>
                </c:pt>
                <c:pt idx="1147">
                  <c:v>45091.99</c:v>
                </c:pt>
                <c:pt idx="1148">
                  <c:v>44851.05</c:v>
                </c:pt>
                <c:pt idx="1149">
                  <c:v>44647.37</c:v>
                </c:pt>
                <c:pt idx="1150">
                  <c:v>44715.88</c:v>
                </c:pt>
                <c:pt idx="1151">
                  <c:v>44662.55</c:v>
                </c:pt>
                <c:pt idx="1152">
                  <c:v>45013.120000000003</c:v>
                </c:pt>
                <c:pt idx="1153">
                  <c:v>45243.98</c:v>
                </c:pt>
                <c:pt idx="1154">
                  <c:v>45130.7</c:v>
                </c:pt>
                <c:pt idx="1155">
                  <c:v>45181.82</c:v>
                </c:pt>
                <c:pt idx="1156">
                  <c:v>45476.57</c:v>
                </c:pt>
                <c:pt idx="1157">
                  <c:v>45939.54</c:v>
                </c:pt>
                <c:pt idx="1158">
                  <c:v>46301.14</c:v>
                </c:pt>
                <c:pt idx="1159">
                  <c:v>46660.75</c:v>
                </c:pt>
                <c:pt idx="1160">
                  <c:v>46760.58</c:v>
                </c:pt>
                <c:pt idx="1161">
                  <c:v>47197.24</c:v>
                </c:pt>
                <c:pt idx="1162">
                  <c:v>46938.82</c:v>
                </c:pt>
                <c:pt idx="1163">
                  <c:v>46660.87</c:v>
                </c:pt>
                <c:pt idx="1164">
                  <c:v>46488.38</c:v>
                </c:pt>
                <c:pt idx="1165">
                  <c:v>46759.41</c:v>
                </c:pt>
                <c:pt idx="1166">
                  <c:v>46456.91</c:v>
                </c:pt>
                <c:pt idx="1167">
                  <c:v>46737.64</c:v>
                </c:pt>
                <c:pt idx="1168">
                  <c:v>46747.85</c:v>
                </c:pt>
                <c:pt idx="1169">
                  <c:v>46908.94</c:v>
                </c:pt>
                <c:pt idx="1170">
                  <c:v>46874.43</c:v>
                </c:pt>
                <c:pt idx="1171">
                  <c:v>47031.27</c:v>
                </c:pt>
                <c:pt idx="1172">
                  <c:v>47663.199999999997</c:v>
                </c:pt>
                <c:pt idx="1173">
                  <c:v>46653.52</c:v>
                </c:pt>
                <c:pt idx="1174">
                  <c:v>47053.89</c:v>
                </c:pt>
                <c:pt idx="1175">
                  <c:v>47318.52</c:v>
                </c:pt>
                <c:pt idx="1176">
                  <c:v>48562.65</c:v>
                </c:pt>
                <c:pt idx="1177">
                  <c:v>48981.41</c:v>
                </c:pt>
                <c:pt idx="1178">
                  <c:v>49235.81</c:v>
                </c:pt>
                <c:pt idx="1179">
                  <c:v>48990.92</c:v>
                </c:pt>
                <c:pt idx="1180">
                  <c:v>49025.15</c:v>
                </c:pt>
                <c:pt idx="1181">
                  <c:v>48696.3</c:v>
                </c:pt>
                <c:pt idx="1182">
                  <c:v>48406.01</c:v>
                </c:pt>
                <c:pt idx="1183">
                  <c:v>48454.21</c:v>
                </c:pt>
                <c:pt idx="1184">
                  <c:v>48704.63</c:v>
                </c:pt>
                <c:pt idx="1185">
                  <c:v>49002.77</c:v>
                </c:pt>
                <c:pt idx="1186">
                  <c:v>48747.79</c:v>
                </c:pt>
                <c:pt idx="1187">
                  <c:v>48908.24</c:v>
                </c:pt>
                <c:pt idx="1188">
                  <c:v>48850.93</c:v>
                </c:pt>
                <c:pt idx="1189">
                  <c:v>49462.77</c:v>
                </c:pt>
                <c:pt idx="1190">
                  <c:v>49603.65</c:v>
                </c:pt>
                <c:pt idx="1191">
                  <c:v>49438.239999999998</c:v>
                </c:pt>
                <c:pt idx="1192">
                  <c:v>49643.94</c:v>
                </c:pt>
                <c:pt idx="1193">
                  <c:v>49705.279999999999</c:v>
                </c:pt>
                <c:pt idx="1194">
                  <c:v>49698.01</c:v>
                </c:pt>
                <c:pt idx="1195">
                  <c:v>49449.440000000002</c:v>
                </c:pt>
                <c:pt idx="1196">
                  <c:v>49056.04</c:v>
                </c:pt>
                <c:pt idx="1197">
                  <c:v>49302.57</c:v>
                </c:pt>
                <c:pt idx="1198">
                  <c:v>49320.21</c:v>
                </c:pt>
                <c:pt idx="1199">
                  <c:v>49963.87</c:v>
                </c:pt>
                <c:pt idx="1200">
                  <c:v>49894.559999999998</c:v>
                </c:pt>
                <c:pt idx="1201">
                  <c:v>49244.4</c:v>
                </c:pt>
                <c:pt idx="1202">
                  <c:v>48383.59</c:v>
                </c:pt>
                <c:pt idx="1203">
                  <c:v>48767.02</c:v>
                </c:pt>
                <c:pt idx="1204">
                  <c:v>49096.13</c:v>
                </c:pt>
                <c:pt idx="1205">
                  <c:v>48556.69</c:v>
                </c:pt>
                <c:pt idx="1206">
                  <c:v>48059.06</c:v>
                </c:pt>
                <c:pt idx="1207">
                  <c:v>48264.63</c:v>
                </c:pt>
                <c:pt idx="1208">
                  <c:v>48785.48</c:v>
                </c:pt>
                <c:pt idx="1209">
                  <c:v>49344.05</c:v>
                </c:pt>
                <c:pt idx="1210">
                  <c:v>49880.34</c:v>
                </c:pt>
                <c:pt idx="1211">
                  <c:v>49749.56</c:v>
                </c:pt>
                <c:pt idx="1212">
                  <c:v>49633.77</c:v>
                </c:pt>
                <c:pt idx="1213">
                  <c:v>50416.27</c:v>
                </c:pt>
                <c:pt idx="1214">
                  <c:v>50023.98</c:v>
                </c:pt>
                <c:pt idx="1215">
                  <c:v>50187.48</c:v>
                </c:pt>
                <c:pt idx="1216">
                  <c:v>49653.14</c:v>
                </c:pt>
                <c:pt idx="1217">
                  <c:v>49547.68</c:v>
                </c:pt>
                <c:pt idx="1218">
                  <c:v>49488.480000000003</c:v>
                </c:pt>
                <c:pt idx="1219">
                  <c:v>48884.17</c:v>
                </c:pt>
                <c:pt idx="1220">
                  <c:v>48595.37</c:v>
                </c:pt>
                <c:pt idx="1221">
                  <c:v>48711.85</c:v>
                </c:pt>
                <c:pt idx="1222">
                  <c:v>48971.14</c:v>
                </c:pt>
                <c:pt idx="1223">
                  <c:v>48848.74</c:v>
                </c:pt>
                <c:pt idx="1224">
                  <c:v>48895.8</c:v>
                </c:pt>
                <c:pt idx="1225">
                  <c:v>49254.98</c:v>
                </c:pt>
                <c:pt idx="1226">
                  <c:v>49693.21</c:v>
                </c:pt>
                <c:pt idx="1227">
                  <c:v>49611.93</c:v>
                </c:pt>
                <c:pt idx="1228">
                  <c:v>49398.57</c:v>
                </c:pt>
                <c:pt idx="1229">
                  <c:v>49661.83</c:v>
                </c:pt>
                <c:pt idx="1230">
                  <c:v>49590.79</c:v>
                </c:pt>
                <c:pt idx="1231">
                  <c:v>49510.78</c:v>
                </c:pt>
                <c:pt idx="1232">
                  <c:v>49331.51</c:v>
                </c:pt>
                <c:pt idx="1233">
                  <c:v>49417.22</c:v>
                </c:pt>
                <c:pt idx="1234">
                  <c:v>49651.55</c:v>
                </c:pt>
                <c:pt idx="1235">
                  <c:v>49606.07</c:v>
                </c:pt>
                <c:pt idx="1236">
                  <c:v>49646.91</c:v>
                </c:pt>
                <c:pt idx="1237">
                  <c:v>49504.160000000003</c:v>
                </c:pt>
                <c:pt idx="1238">
                  <c:v>49841.47</c:v>
                </c:pt>
                <c:pt idx="1239">
                  <c:v>49376.5</c:v>
                </c:pt>
                <c:pt idx="1240">
                  <c:v>49005.35</c:v>
                </c:pt>
                <c:pt idx="1241">
                  <c:v>48683.26</c:v>
                </c:pt>
                <c:pt idx="1242">
                  <c:v>48052.85</c:v>
                </c:pt>
                <c:pt idx="1243">
                  <c:v>48093.1</c:v>
                </c:pt>
                <c:pt idx="1244">
                  <c:v>48505.22</c:v>
                </c:pt>
                <c:pt idx="1245">
                  <c:v>48136.18</c:v>
                </c:pt>
                <c:pt idx="1246">
                  <c:v>47558.23</c:v>
                </c:pt>
                <c:pt idx="1247">
                  <c:v>47444.05</c:v>
                </c:pt>
                <c:pt idx="1248">
                  <c:v>47739.09</c:v>
                </c:pt>
                <c:pt idx="1249">
                  <c:v>48191.57</c:v>
                </c:pt>
                <c:pt idx="1250">
                  <c:v>47887.95</c:v>
                </c:pt>
                <c:pt idx="1251">
                  <c:v>47024.46</c:v>
                </c:pt>
                <c:pt idx="1252">
                  <c:v>47437.45</c:v>
                </c:pt>
                <c:pt idx="1253">
                  <c:v>46962.74</c:v>
                </c:pt>
                <c:pt idx="1254">
                  <c:v>46449.03</c:v>
                </c:pt>
                <c:pt idx="1255">
                  <c:v>45959.040000000001</c:v>
                </c:pt>
                <c:pt idx="1256">
                  <c:v>46275.71</c:v>
                </c:pt>
                <c:pt idx="1257">
                  <c:v>45803.33</c:v>
                </c:pt>
                <c:pt idx="1258">
                  <c:v>43879.13</c:v>
                </c:pt>
                <c:pt idx="1259">
                  <c:v>43538.12</c:v>
                </c:pt>
                <c:pt idx="1260">
                  <c:v>43942.55</c:v>
                </c:pt>
                <c:pt idx="1261">
                  <c:v>45446.83</c:v>
                </c:pt>
                <c:pt idx="1262">
                  <c:v>#N/A</c:v>
                </c:pt>
                <c:pt idx="1263">
                  <c:v>46817.36</c:v>
                </c:pt>
                <c:pt idx="1264">
                  <c:v>46328.35</c:v>
                </c:pt>
                <c:pt idx="1265">
                  <c:v>46917.4</c:v>
                </c:pt>
                <c:pt idx="1266">
                  <c:v>44190.25</c:v>
                </c:pt>
                <c:pt idx="1267">
                  <c:v>44263.74</c:v>
                </c:pt>
                <c:pt idx="1268">
                  <c:v>43310.01</c:v>
                </c:pt>
                <c:pt idx="1269">
                  <c:v>42421.33</c:v>
                </c:pt>
                <c:pt idx="1270">
                  <c:v>42343.96</c:v>
                </c:pt>
                <c:pt idx="1271">
                  <c:v>41450.65</c:v>
                </c:pt>
                <c:pt idx="1272">
                  <c:v>42319.27</c:v>
                </c:pt>
                <c:pt idx="1273">
                  <c:v>#N/A</c:v>
                </c:pt>
                <c:pt idx="1274">
                  <c:v>41797.370000000003</c:v>
                </c:pt>
                <c:pt idx="1275">
                  <c:v>41499.93</c:v>
                </c:pt>
                <c:pt idx="1276">
                  <c:v>41271.120000000003</c:v>
                </c:pt>
                <c:pt idx="1277">
                  <c:v>41144.33</c:v>
                </c:pt>
                <c:pt idx="1278">
                  <c:v>39427.279999999999</c:v>
                </c:pt>
                <c:pt idx="1279">
                  <c:v>39807.279999999999</c:v>
                </c:pt>
                <c:pt idx="1280">
                  <c:v>40989.480000000003</c:v>
                </c:pt>
                <c:pt idx="1281">
                  <c:v>41913.449999999997</c:v>
                </c:pt>
                <c:pt idx="1282">
                  <c:v>41732.78</c:v>
                </c:pt>
                <c:pt idx="1283">
                  <c:v>42081.78</c:v>
                </c:pt>
                <c:pt idx="1284">
                  <c:v>41865.07</c:v>
                </c:pt>
                <c:pt idx="1285">
                  <c:v>41895.269999999997</c:v>
                </c:pt>
                <c:pt idx="1286">
                  <c:v>41987</c:v>
                </c:pt>
                <c:pt idx="1287">
                  <c:v>41870.129999999997</c:v>
                </c:pt>
                <c:pt idx="1288">
                  <c:v>41356.04</c:v>
                </c:pt>
                <c:pt idx="1289">
                  <c:v>40897.85</c:v>
                </c:pt>
                <c:pt idx="1290">
                  <c:v>#N/A</c:v>
                </c:pt>
                <c:pt idx="1291">
                  <c:v>41512.51</c:v>
                </c:pt>
                <c:pt idx="1292">
                  <c:v>41312.17</c:v>
                </c:pt>
                <c:pt idx="1293">
                  <c:v>40340.51</c:v>
                </c:pt>
                <c:pt idx="1294">
                  <c:v>40917.57</c:v>
                </c:pt>
                <c:pt idx="1295">
                  <c:v>41388.28</c:v>
                </c:pt>
                <c:pt idx="1296">
                  <c:v>41683.269999999997</c:v>
                </c:pt>
                <c:pt idx="1297">
                  <c:v>41468.559999999998</c:v>
                </c:pt>
                <c:pt idx="1298">
                  <c:v>41380.11</c:v>
                </c:pt>
                <c:pt idx="1299">
                  <c:v>#N/A</c:v>
                </c:pt>
                <c:pt idx="1300">
                  <c:v>41573.61</c:v>
                </c:pt>
                <c:pt idx="1301">
                  <c:v>41417.85</c:v>
                </c:pt>
                <c:pt idx="1302">
                  <c:v>41459.15</c:v>
                </c:pt>
                <c:pt idx="1303">
                  <c:v>41640.269999999997</c:v>
                </c:pt>
                <c:pt idx="1304">
                  <c:v>#N/A</c:v>
                </c:pt>
                <c:pt idx="1305">
                  <c:v>42271.14</c:v>
                </c:pt>
                <c:pt idx="1306">
                  <c:v>42044.32</c:v>
                </c:pt>
                <c:pt idx="1307">
                  <c:v>42455.13</c:v>
                </c:pt>
                <c:pt idx="1308">
                  <c:v>42834.2</c:v>
                </c:pt>
                <c:pt idx="1309">
                  <c:v>43542.87</c:v>
                </c:pt>
                <c:pt idx="1310">
                  <c:v>43648.07</c:v>
                </c:pt>
                <c:pt idx="1311">
                  <c:v>43668.95</c:v>
                </c:pt>
                <c:pt idx="1312">
                  <c:v>43556.11</c:v>
                </c:pt>
                <c:pt idx="1313">
                  <c:v>43397.98</c:v>
                </c:pt>
                <c:pt idx="1314">
                  <c:v>43603.62</c:v>
                </c:pt>
                <c:pt idx="1315">
                  <c:v>43819.53</c:v>
                </c:pt>
                <c:pt idx="1316">
                  <c:v>43932.08</c:v>
                </c:pt>
                <c:pt idx="1317">
                  <c:v>44241.54</c:v>
                </c:pt>
                <c:pt idx="1318">
                  <c:v>44028.959999999999</c:v>
                </c:pt>
                <c:pt idx="1319">
                  <c:v>43768.08</c:v>
                </c:pt>
                <c:pt idx="1320">
                  <c:v>43679.67</c:v>
                </c:pt>
                <c:pt idx="1321">
                  <c:v>43566.11</c:v>
                </c:pt>
                <c:pt idx="1322">
                  <c:v>43638.62</c:v>
                </c:pt>
                <c:pt idx="1323">
                  <c:v>43626.15</c:v>
                </c:pt>
                <c:pt idx="1324">
                  <c:v>43700.1</c:v>
                </c:pt>
                <c:pt idx="1325">
                  <c:v>43631.360000000001</c:v>
                </c:pt>
                <c:pt idx="1326">
                  <c:v>43987.94</c:v>
                </c:pt>
                <c:pt idx="1327">
                  <c:v>43738.27</c:v>
                </c:pt>
                <c:pt idx="1328">
                  <c:v>#N/A</c:v>
                </c:pt>
                <c:pt idx="1329">
                  <c:v>44337.1</c:v>
                </c:pt>
                <c:pt idx="1330">
                  <c:v>43855.79</c:v>
                </c:pt>
                <c:pt idx="1331">
                  <c:v>43624.55</c:v>
                </c:pt>
                <c:pt idx="1332">
                  <c:v>43180.45</c:v>
                </c:pt>
                <c:pt idx="1333">
                  <c:v>43285.17</c:v>
                </c:pt>
                <c:pt idx="1334">
                  <c:v>43113.79</c:v>
                </c:pt>
                <c:pt idx="1335">
                  <c:v>42284.06</c:v>
                </c:pt>
                <c:pt idx="1336">
                  <c:v>42725.22</c:v>
                </c:pt>
                <c:pt idx="1337">
                  <c:v>42988.72</c:v>
                </c:pt>
                <c:pt idx="1338">
                  <c:v>42981.31</c:v>
                </c:pt>
                <c:pt idx="1339">
                  <c:v>42949.5</c:v>
                </c:pt>
                <c:pt idx="1340">
                  <c:v>43178</c:v>
                </c:pt>
                <c:pt idx="1341">
                  <c:v>43577.64</c:v>
                </c:pt>
                <c:pt idx="1342">
                  <c:v>43738.66</c:v>
                </c:pt>
                <c:pt idx="1343">
                  <c:v>43664.33</c:v>
                </c:pt>
                <c:pt idx="1344">
                  <c:v>43623.33</c:v>
                </c:pt>
                <c:pt idx="1345">
                  <c:v>43311.18</c:v>
                </c:pt>
                <c:pt idx="1346">
                  <c:v>42823.81</c:v>
                </c:pt>
                <c:pt idx="1347">
                  <c:v>42619.23</c:v>
                </c:pt>
                <c:pt idx="1348">
                  <c:v>42418.49</c:v>
                </c:pt>
                <c:pt idx="1349">
                  <c:v>42128.91</c:v>
                </c:pt>
                <c:pt idx="1350">
                  <c:v>41908.15</c:v>
                </c:pt>
                <c:pt idx="1351">
                  <c:v>41641.839999999997</c:v>
                </c:pt>
                <c:pt idx="1352">
                  <c:v>41586.699999999997</c:v>
                </c:pt>
                <c:pt idx="1353">
                  <c:v>41876.17</c:v>
                </c:pt>
                <c:pt idx="1354">
                  <c:v>41740.620000000003</c:v>
                </c:pt>
                <c:pt idx="1355">
                  <c:v>41932.559999999998</c:v>
                </c:pt>
                <c:pt idx="1356">
                  <c:v>41777.81</c:v>
                </c:pt>
                <c:pt idx="1357">
                  <c:v>42210.46</c:v>
                </c:pt>
                <c:pt idx="1358">
                  <c:v>#N/A</c:v>
                </c:pt>
                <c:pt idx="1359">
                  <c:v>42378.61</c:v>
                </c:pt>
                <c:pt idx="1360">
                  <c:v>43156.21</c:v>
                </c:pt>
                <c:pt idx="1361">
                  <c:v>43251.19</c:v>
                </c:pt>
                <c:pt idx="1362">
                  <c:v>42292.160000000003</c:v>
                </c:pt>
                <c:pt idx="1363">
                  <c:v>42703.38</c:v>
                </c:pt>
                <c:pt idx="1364">
                  <c:v>42826.16</c:v>
                </c:pt>
                <c:pt idx="1365">
                  <c:v>42947.55</c:v>
                </c:pt>
                <c:pt idx="1366">
                  <c:v>42942.23</c:v>
                </c:pt>
                <c:pt idx="1367">
                  <c:v>43281.279999999999</c:v>
                </c:pt>
                <c:pt idx="1368">
                  <c:v>43672.06</c:v>
                </c:pt>
                <c:pt idx="1369">
                  <c:v>43324.59</c:v>
                </c:pt>
                <c:pt idx="1370">
                  <c:v>43339.75</c:v>
                </c:pt>
                <c:pt idx="1371">
                  <c:v>43937.39</c:v>
                </c:pt>
                <c:pt idx="1372">
                  <c:v>44989.86</c:v>
                </c:pt>
                <c:pt idx="1373">
                  <c:v>45436.28</c:v>
                </c:pt>
                <c:pt idx="1374">
                  <c:v>45151.63</c:v>
                </c:pt>
                <c:pt idx="1375">
                  <c:v>44909.14</c:v>
                </c:pt>
                <c:pt idx="1376">
                  <c:v>44580.06</c:v>
                </c:pt>
                <c:pt idx="1377">
                  <c:v>44686.06</c:v>
                </c:pt>
                <c:pt idx="1378">
                  <c:v>44625.78</c:v>
                </c:pt>
                <c:pt idx="1379">
                  <c:v>45009.36</c:v>
                </c:pt>
                <c:pt idx="1380">
                  <c:v>45525.29</c:v>
                </c:pt>
                <c:pt idx="1381">
                  <c:v>#N/A</c:v>
                </c:pt>
                <c:pt idx="1382">
                  <c:v>#N/A</c:v>
                </c:pt>
                <c:pt idx="1383">
                  <c:v>45381.22</c:v>
                </c:pt>
                <c:pt idx="1384">
                  <c:v>45148.32</c:v>
                </c:pt>
                <c:pt idx="1385">
                  <c:v>45045.33</c:v>
                </c:pt>
                <c:pt idx="1386">
                  <c:v>45026.68</c:v>
                </c:pt>
                <c:pt idx="1387">
                  <c:v>44974.97</c:v>
                </c:pt>
                <c:pt idx="1388">
                  <c:v>44956.73</c:v>
                </c:pt>
                <c:pt idx="1389">
                  <c:v>44597.32</c:v>
                </c:pt>
                <c:pt idx="1390">
                  <c:v>#N/A</c:v>
                </c:pt>
                <c:pt idx="1391">
                  <c:v>44312.43</c:v>
                </c:pt>
                <c:pt idx="1392">
                  <c:v>44277.24</c:v>
                </c:pt>
                <c:pt idx="1393">
                  <c:v>44116.7</c:v>
                </c:pt>
                <c:pt idx="1394">
                  <c:v>43583.6</c:v>
                </c:pt>
                <c:pt idx="1395">
                  <c:v>43410.74</c:v>
                </c:pt>
                <c:pt idx="1396">
                  <c:v>43193.36</c:v>
                </c:pt>
                <c:pt idx="1397">
                  <c:v>43382.35</c:v>
                </c:pt>
                <c:pt idx="1398">
                  <c:v>43142.46</c:v>
                </c:pt>
                <c:pt idx="1399">
                  <c:v>43431.53</c:v>
                </c:pt>
                <c:pt idx="1400">
                  <c:v>43338.82</c:v>
                </c:pt>
                <c:pt idx="1401">
                  <c:v>43442.49</c:v>
                </c:pt>
                <c:pt idx="1402">
                  <c:v>43445.62</c:v>
                </c:pt>
                <c:pt idx="1403">
                  <c:v>43519.22</c:v>
                </c:pt>
                <c:pt idx="1404">
                  <c:v>43190.1</c:v>
                </c:pt>
                <c:pt idx="1405">
                  <c:v>42942.23</c:v>
                </c:pt>
                <c:pt idx="1406">
                  <c:v>42812.57</c:v>
                </c:pt>
                <c:pt idx="1407">
                  <c:v>42617.599999999999</c:v>
                </c:pt>
                <c:pt idx="1408">
                  <c:v>42491.43</c:v>
                </c:pt>
                <c:pt idx="1409">
                  <c:v>42207.71</c:v>
                </c:pt>
                <c:pt idx="1410">
                  <c:v>42854.75</c:v>
                </c:pt>
                <c:pt idx="1411">
                  <c:v>43345.82</c:v>
                </c:pt>
                <c:pt idx="1412">
                  <c:v>42749.16</c:v>
                </c:pt>
                <c:pt idx="1413">
                  <c:v>43108.42</c:v>
                </c:pt>
                <c:pt idx="1414">
                  <c:v>43241.82</c:v>
                </c:pt>
                <c:pt idx="1415">
                  <c:v>43420.38</c:v>
                </c:pt>
                <c:pt idx="1416">
                  <c:v>43147.83</c:v>
                </c:pt>
                <c:pt idx="1417">
                  <c:v>43291.33</c:v>
                </c:pt>
                <c:pt idx="1418">
                  <c:v>43609.17</c:v>
                </c:pt>
                <c:pt idx="1419">
                  <c:v>43713.66</c:v>
                </c:pt>
                <c:pt idx="1420">
                  <c:v>43800.160000000003</c:v>
                </c:pt>
                <c:pt idx="1421">
                  <c:v>43483.199999999997</c:v>
                </c:pt>
                <c:pt idx="1422">
                  <c:v>43130.65</c:v>
                </c:pt>
                <c:pt idx="1423">
                  <c:v>42964.71</c:v>
                </c:pt>
                <c:pt idx="1424">
                  <c:v>43161.05</c:v>
                </c:pt>
                <c:pt idx="1425">
                  <c:v>43375.67</c:v>
                </c:pt>
                <c:pt idx="1426">
                  <c:v>43645.11</c:v>
                </c:pt>
                <c:pt idx="1427">
                  <c:v>43526.73</c:v>
                </c:pt>
                <c:pt idx="1428">
                  <c:v>43743.72</c:v>
                </c:pt>
                <c:pt idx="1429">
                  <c:v>43792.17</c:v>
                </c:pt>
                <c:pt idx="1430">
                  <c:v>43792.08</c:v>
                </c:pt>
                <c:pt idx="1431">
                  <c:v>43316.56</c:v>
                </c:pt>
                <c:pt idx="1432">
                  <c:v>43161.17</c:v>
                </c:pt>
                <c:pt idx="1433">
                  <c:v>43438.239999999998</c:v>
                </c:pt>
                <c:pt idx="1434">
                  <c:v>43441.8</c:v>
                </c:pt>
                <c:pt idx="1435">
                  <c:v>43483.23</c:v>
                </c:pt>
                <c:pt idx="1436">
                  <c:v>43461.48</c:v>
                </c:pt>
                <c:pt idx="1437">
                  <c:v>43405.32</c:v>
                </c:pt>
                <c:pt idx="1438">
                  <c:v>43589.08</c:v>
                </c:pt>
                <c:pt idx="1439">
                  <c:v>42818.66</c:v>
                </c:pt>
                <c:pt idx="1440">
                  <c:v>42805.61</c:v>
                </c:pt>
                <c:pt idx="1441">
                  <c:v>42882.02</c:v>
                </c:pt>
                <c:pt idx="1442">
                  <c:v>42647.31</c:v>
                </c:pt>
                <c:pt idx="1443">
                  <c:v>43063.95</c:v>
                </c:pt>
                <c:pt idx="1444">
                  <c:v>42984.97</c:v>
                </c:pt>
                <c:pt idx="1445">
                  <c:v>42551.54</c:v>
                </c:pt>
                <c:pt idx="1446">
                  <c:v>41618.11</c:v>
                </c:pt>
                <c:pt idx="1447">
                  <c:v>41606.54</c:v>
                </c:pt>
                <c:pt idx="1448">
                  <c:v>41209.32</c:v>
                </c:pt>
                <c:pt idx="1449">
                  <c:v>40935.339999999997</c:v>
                </c:pt>
                <c:pt idx="1450">
                  <c:v>41167.74</c:v>
                </c:pt>
                <c:pt idx="1451">
                  <c:v>40933.43</c:v>
                </c:pt>
                <c:pt idx="1452">
                  <c:v>40673.78</c:v>
                </c:pt>
                <c:pt idx="1453">
                  <c:v>41276.67</c:v>
                </c:pt>
                <c:pt idx="1454">
                  <c:v>41159.269999999997</c:v>
                </c:pt>
                <c:pt idx="1455">
                  <c:v>40863.089999999997</c:v>
                </c:pt>
                <c:pt idx="1456">
                  <c:v>40346.800000000003</c:v>
                </c:pt>
                <c:pt idx="1457">
                  <c:v>39977.519999999997</c:v>
                </c:pt>
                <c:pt idx="1458">
                  <c:v>39502.080000000002</c:v>
                </c:pt>
                <c:pt idx="1459">
                  <c:v>39785.629999999997</c:v>
                </c:pt>
                <c:pt idx="1460">
                  <c:v>40432.36</c:v>
                </c:pt>
                <c:pt idx="1461">
                  <c:v>40439.42</c:v>
                </c:pt>
                <c:pt idx="1462">
                  <c:v>40421.279999999999</c:v>
                </c:pt>
                <c:pt idx="1463">
                  <c:v>39851.21</c:v>
                </c:pt>
                <c:pt idx="1464">
                  <c:v>39476.5</c:v>
                </c:pt>
                <c:pt idx="1465">
                  <c:v>38650.089999999997</c:v>
                </c:pt>
                <c:pt idx="1466">
                  <c:v>38574.18</c:v>
                </c:pt>
                <c:pt idx="1467">
                  <c:v>39339.550000000003</c:v>
                </c:pt>
                <c:pt idx="1468">
                  <c:v>39556.32</c:v>
                </c:pt>
                <c:pt idx="1469">
                  <c:v>39700.050000000003</c:v>
                </c:pt>
                <c:pt idx="1470">
                  <c:v>40076.04</c:v>
                </c:pt>
                <c:pt idx="1471">
                  <c:v>40144.239999999998</c:v>
                </c:pt>
                <c:pt idx="1472">
                  <c:v>39862.07</c:v>
                </c:pt>
                <c:pt idx="1473">
                  <c:v>40081.72</c:v>
                </c:pt>
                <c:pt idx="1474">
                  <c:v>40648.97</c:v>
                </c:pt>
                <c:pt idx="1475">
                  <c:v>40941.96</c:v>
                </c:pt>
                <c:pt idx="1476">
                  <c:v>41831.300000000003</c:v>
                </c:pt>
                <c:pt idx="1477">
                  <c:v>42622.5</c:v>
                </c:pt>
                <c:pt idx="1478">
                  <c:v>42108.23</c:v>
                </c:pt>
                <c:pt idx="1479">
                  <c:v>41826.550000000003</c:v>
                </c:pt>
                <c:pt idx="1480">
                  <c:v>42324.47</c:v>
                </c:pt>
                <c:pt idx="1481">
                  <c:v>42731.48</c:v>
                </c:pt>
                <c:pt idx="1482">
                  <c:v>42707.66</c:v>
                </c:pt>
                <c:pt idx="1483">
                  <c:v>42662.47</c:v>
                </c:pt>
                <c:pt idx="1484">
                  <c:v>42588.1</c:v>
                </c:pt>
                <c:pt idx="1485">
                  <c:v>42749.17</c:v>
                </c:pt>
                <c:pt idx="1486">
                  <c:v>42670.41</c:v>
                </c:pt>
                <c:pt idx="1487">
                  <c:v>42841.46</c:v>
                </c:pt>
                <c:pt idx="1488">
                  <c:v>#N/A</c:v>
                </c:pt>
                <c:pt idx="1489">
                  <c:v>43448.94</c:v>
                </c:pt>
                <c:pt idx="1490">
                  <c:v>43070.34</c:v>
                </c:pt>
                <c:pt idx="1491">
                  <c:v>43017.46</c:v>
                </c:pt>
                <c:pt idx="1492">
                  <c:v>43559.45</c:v>
                </c:pt>
                <c:pt idx="1493">
                  <c:v>43503.78</c:v>
                </c:pt>
                <c:pt idx="1494">
                  <c:v>43099.33</c:v>
                </c:pt>
                <c:pt idx="1495">
                  <c:v>43014.080000000002</c:v>
                </c:pt>
                <c:pt idx="1496">
                  <c:v>42984.75</c:v>
                </c:pt>
                <c:pt idx="1497">
                  <c:v>42857.58</c:v>
                </c:pt>
                <c:pt idx="1498">
                  <c:v>43011.27</c:v>
                </c:pt>
                <c:pt idx="1499">
                  <c:v>42937.16</c:v>
                </c:pt>
                <c:pt idx="1500">
                  <c:v>42222.9</c:v>
                </c:pt>
                <c:pt idx="1501">
                  <c:v>42443.31</c:v>
                </c:pt>
                <c:pt idx="1502">
                  <c:v>43416.9</c:v>
                </c:pt>
                <c:pt idx="1503">
                  <c:v>42952.29</c:v>
                </c:pt>
                <c:pt idx="1504">
                  <c:v>42535.14</c:v>
                </c:pt>
                <c:pt idx="1505">
                  <c:v>42501.919999999998</c:v>
                </c:pt>
                <c:pt idx="1506">
                  <c:v>42929.760000000002</c:v>
                </c:pt>
                <c:pt idx="1507">
                  <c:v>43214.6</c:v>
                </c:pt>
                <c:pt idx="1508">
                  <c:v>43299.53</c:v>
                </c:pt>
                <c:pt idx="1509">
                  <c:v>43244.63</c:v>
                </c:pt>
                <c:pt idx="1510">
                  <c:v>43538.49</c:v>
                </c:pt>
                <c:pt idx="1511">
                  <c:v>43479.98</c:v>
                </c:pt>
                <c:pt idx="1512">
                  <c:v>43178.63</c:v>
                </c:pt>
                <c:pt idx="1513">
                  <c:v>43405.43</c:v>
                </c:pt>
                <c:pt idx="1514">
                  <c:v>43363.54</c:v>
                </c:pt>
                <c:pt idx="1515">
                  <c:v>43546.48</c:v>
                </c:pt>
                <c:pt idx="1516">
                  <c:v>43776.6</c:v>
                </c:pt>
                <c:pt idx="1517">
                  <c:v>43389.16</c:v>
                </c:pt>
                <c:pt idx="1518">
                  <c:v>43765.49</c:v>
                </c:pt>
                <c:pt idx="1519">
                  <c:v>43851.06</c:v>
                </c:pt>
                <c:pt idx="1520">
                  <c:v>43741.62</c:v>
                </c:pt>
                <c:pt idx="1521">
                  <c:v>43337.279999999999</c:v>
                </c:pt>
                <c:pt idx="1522">
                  <c:v>43814.55</c:v>
                </c:pt>
                <c:pt idx="1523">
                  <c:v>43815.76</c:v>
                </c:pt>
                <c:pt idx="1524">
                  <c:v>43611.839999999997</c:v>
                </c:pt>
                <c:pt idx="1525">
                  <c:v>43818.51</c:v>
                </c:pt>
                <c:pt idx="1526">
                  <c:v>44119.9</c:v>
                </c:pt>
                <c:pt idx="1527">
                  <c:v>43702.23</c:v>
                </c:pt>
                <c:pt idx="1528">
                  <c:v>43595.6</c:v>
                </c:pt>
                <c:pt idx="1529">
                  <c:v>43100.77</c:v>
                </c:pt>
                <c:pt idx="1530">
                  <c:v>43098.66</c:v>
                </c:pt>
                <c:pt idx="1531">
                  <c:v>43188.69</c:v>
                </c:pt>
                <c:pt idx="1532">
                  <c:v>43392.36</c:v>
                </c:pt>
                <c:pt idx="1533">
                  <c:v>#N/A</c:v>
                </c:pt>
                <c:pt idx="1534">
                  <c:v>43602.25</c:v>
                </c:pt>
                <c:pt idx="1535">
                  <c:v>43604.7</c:v>
                </c:pt>
                <c:pt idx="1536">
                  <c:v>43255.43</c:v>
                </c:pt>
                <c:pt idx="1537">
                  <c:v>43521.86</c:v>
                </c:pt>
                <c:pt idx="1538">
                  <c:v>43535.11</c:v>
                </c:pt>
                <c:pt idx="1539">
                  <c:v>42852.36</c:v>
                </c:pt>
                <c:pt idx="1540">
                  <c:v>43036.160000000003</c:v>
                </c:pt>
                <c:pt idx="1541">
                  <c:v>43100.12</c:v>
                </c:pt>
                <c:pt idx="1542">
                  <c:v>42820.18</c:v>
                </c:pt>
                <c:pt idx="1543">
                  <c:v>42544.14</c:v>
                </c:pt>
                <c:pt idx="1544">
                  <c:v>42294.52</c:v>
                </c:pt>
                <c:pt idx="1545">
                  <c:v>42191.92</c:v>
                </c:pt>
                <c:pt idx="1546">
                  <c:v>42216.03</c:v>
                </c:pt>
                <c:pt idx="1547">
                  <c:v>41938.69</c:v>
                </c:pt>
                <c:pt idx="1548">
                  <c:v>41951.59</c:v>
                </c:pt>
                <c:pt idx="1549">
                  <c:v>42633.43</c:v>
                </c:pt>
                <c:pt idx="1550">
                  <c:v>43195.19</c:v>
                </c:pt>
                <c:pt idx="1551">
                  <c:v>#N/A</c:v>
                </c:pt>
                <c:pt idx="1552">
                  <c:v>44254.43</c:v>
                </c:pt>
                <c:pt idx="1553">
                  <c:v>44356.22</c:v>
                </c:pt>
                <c:pt idx="1554">
                  <c:v>44401.16</c:v>
                </c:pt>
                <c:pt idx="1555">
                  <c:v>45106.29</c:v>
                </c:pt>
                <c:pt idx="1556">
                  <c:v>44649.43</c:v>
                </c:pt>
                <c:pt idx="1557">
                  <c:v>44505.64</c:v>
                </c:pt>
                <c:pt idx="1558">
                  <c:v>44276.85</c:v>
                </c:pt>
                <c:pt idx="1559">
                  <c:v>44157.97</c:v>
                </c:pt>
                <c:pt idx="1560">
                  <c:v>#N/A</c:v>
                </c:pt>
                <c:pt idx="1561">
                  <c:v>44300.17</c:v>
                </c:pt>
                <c:pt idx="1562">
                  <c:v>44261.51</c:v>
                </c:pt>
                <c:pt idx="1563">
                  <c:v>43657.48</c:v>
                </c:pt>
                <c:pt idx="1564">
                  <c:v>43541.02</c:v>
                </c:pt>
                <c:pt idx="1565">
                  <c:v>#N/A</c:v>
                </c:pt>
                <c:pt idx="1566">
                  <c:v>44437.23</c:v>
                </c:pt>
                <c:pt idx="1567">
                  <c:v>44624.85</c:v>
                </c:pt>
                <c:pt idx="1568">
                  <c:v>44495.3</c:v>
                </c:pt>
                <c:pt idx="1569">
                  <c:v>44157.81</c:v>
                </c:pt>
                <c:pt idx="1570">
                  <c:v>44470.91</c:v>
                </c:pt>
                <c:pt idx="1571">
                  <c:v>44572.17</c:v>
                </c:pt>
                <c:pt idx="1572">
                  <c:v>44660.33</c:v>
                </c:pt>
                <c:pt idx="1573">
                  <c:v>44847.47</c:v>
                </c:pt>
                <c:pt idx="1574">
                  <c:v>44773.24</c:v>
                </c:pt>
                <c:pt idx="1575">
                  <c:v>44453.33</c:v>
                </c:pt>
                <c:pt idx="1576">
                  <c:v>45303.08</c:v>
                </c:pt>
                <c:pt idx="1577">
                  <c:v>45817.760000000002</c:v>
                </c:pt>
                <c:pt idx="1578">
                  <c:v>45902.68</c:v>
                </c:pt>
                <c:pt idx="1579">
                  <c:v>45637.32</c:v>
                </c:pt>
                <c:pt idx="1580">
                  <c:v>45604.44</c:v>
                </c:pt>
                <c:pt idx="1581">
                  <c:v>45476.43</c:v>
                </c:pt>
                <c:pt idx="1582">
                  <c:v>45141.62</c:v>
                </c:pt>
                <c:pt idx="1583">
                  <c:v>44134.39</c:v>
                </c:pt>
                <c:pt idx="1584">
                  <c:v>44717.94</c:v>
                </c:pt>
                <c:pt idx="1585">
                  <c:v>45132.6</c:v>
                </c:pt>
                <c:pt idx="1586">
                  <c:v>44862.76</c:v>
                </c:pt>
                <c:pt idx="1587">
                  <c:v>44108.31</c:v>
                </c:pt>
                <c:pt idx="1588">
                  <c:v>#N/A</c:v>
                </c:pt>
                <c:pt idx="1589">
                  <c:v>45047.07</c:v>
                </c:pt>
                <c:pt idx="1590">
                  <c:v>44782.86</c:v>
                </c:pt>
                <c:pt idx="1591">
                  <c:v>44493.15</c:v>
                </c:pt>
                <c:pt idx="1592">
                  <c:v>44399.33</c:v>
                </c:pt>
                <c:pt idx="1593">
                  <c:v>44290.53</c:v>
                </c:pt>
                <c:pt idx="1594">
                  <c:v>45027.41</c:v>
                </c:pt>
                <c:pt idx="1595">
                  <c:v>45338.37</c:v>
                </c:pt>
                <c:pt idx="1596">
                  <c:v>45005.120000000003</c:v>
                </c:pt>
                <c:pt idx="1597">
                  <c:v>44999.68</c:v>
                </c:pt>
                <c:pt idx="1598">
                  <c:v>45016.959999999999</c:v>
                </c:pt>
                <c:pt idx="1599">
                  <c:v>44974.11</c:v>
                </c:pt>
                <c:pt idx="1600">
                  <c:v>44901.5</c:v>
                </c:pt>
                <c:pt idx="1601">
                  <c:v>44774.54</c:v>
                </c:pt>
                <c:pt idx="1602">
                  <c:v>44802.54</c:v>
                </c:pt>
                <c:pt idx="1603">
                  <c:v>43818.07</c:v>
                </c:pt>
                <c:pt idx="1604">
                  <c:v>43045.68</c:v>
                </c:pt>
                <c:pt idx="1605">
                  <c:v>42737.279999999999</c:v>
                </c:pt>
                <c:pt idx="1606">
                  <c:v>41607.42</c:v>
                </c:pt>
                <c:pt idx="1607">
                  <c:v>41324.31</c:v>
                </c:pt>
                <c:pt idx="1608">
                  <c:v>42167.24</c:v>
                </c:pt>
                <c:pt idx="1609">
                  <c:v>42472.25</c:v>
                </c:pt>
                <c:pt idx="1610">
                  <c:v>43404.76</c:v>
                </c:pt>
                <c:pt idx="1611">
                  <c:v>42344.86</c:v>
                </c:pt>
                <c:pt idx="1612">
                  <c:v>41388.78</c:v>
                </c:pt>
                <c:pt idx="1613">
                  <c:v>38730.559999999998</c:v>
                </c:pt>
                <c:pt idx="1614">
                  <c:v>39565.440000000002</c:v>
                </c:pt>
                <c:pt idx="1615">
                  <c:v>38678.550000000003</c:v>
                </c:pt>
                <c:pt idx="1616">
                  <c:v>36636.699999999997</c:v>
                </c:pt>
                <c:pt idx="1617">
                  <c:v>38085.050000000003</c:v>
                </c:pt>
                <c:pt idx="1618">
                  <c:v>#N/A</c:v>
                </c:pt>
                <c:pt idx="1619">
                  <c:v>36862.839999999997</c:v>
                </c:pt>
                <c:pt idx="1620">
                  <c:v>35532.74</c:v>
                </c:pt>
                <c:pt idx="1621">
                  <c:v>35143.629999999997</c:v>
                </c:pt>
                <c:pt idx="1622">
                  <c:v>34269.51</c:v>
                </c:pt>
                <c:pt idx="1623">
                  <c:v>32964.22</c:v>
                </c:pt>
                <c:pt idx="1624">
                  <c:v>34565.71</c:v>
                </c:pt>
                <c:pt idx="1625">
                  <c:v>35536.699999999997</c:v>
                </c:pt>
                <c:pt idx="1626">
                  <c:v>35706.57</c:v>
                </c:pt>
                <c:pt idx="1627">
                  <c:v>33799.49</c:v>
                </c:pt>
                <c:pt idx="1628">
                  <c:v>34199.97</c:v>
                </c:pt>
                <c:pt idx="1629">
                  <c:v>34554.53</c:v>
                </c:pt>
                <c:pt idx="1630">
                  <c:v>33691.879999999997</c:v>
                </c:pt>
                <c:pt idx="1631">
                  <c:v>33590.620000000003</c:v>
                </c:pt>
                <c:pt idx="1632">
                  <c:v>33075.410000000003</c:v>
                </c:pt>
                <c:pt idx="1633">
                  <c:v>34381.56</c:v>
                </c:pt>
                <c:pt idx="1634">
                  <c:v>34526.31</c:v>
                </c:pt>
                <c:pt idx="1635">
                  <c:v>34567.78</c:v>
                </c:pt>
                <c:pt idx="1636">
                  <c:v>#N/A</c:v>
                </c:pt>
                <c:pt idx="1637">
                  <c:v>#N/A</c:v>
                </c:pt>
                <c:pt idx="1638">
                  <c:v>34613.67</c:v>
                </c:pt>
                <c:pt idx="1639">
                  <c:v>34746.39</c:v>
                </c:pt>
                <c:pt idx="1640">
                  <c:v>33855.24</c:v>
                </c:pt>
                <c:pt idx="1641">
                  <c:v>33759.75</c:v>
                </c:pt>
                <c:pt idx="1642">
                  <c:v>34743.1</c:v>
                </c:pt>
                <c:pt idx="1643">
                  <c:v>34477.06</c:v>
                </c:pt>
                <c:pt idx="1644">
                  <c:v>33892.28</c:v>
                </c:pt>
                <c:pt idx="1645">
                  <c:v>34223.85</c:v>
                </c:pt>
                <c:pt idx="1646">
                  <c:v>34240.6</c:v>
                </c:pt>
                <c:pt idx="1647">
                  <c:v>34586.82</c:v>
                </c:pt>
                <c:pt idx="1648">
                  <c:v>34968.089999999997</c:v>
                </c:pt>
                <c:pt idx="1649">
                  <c:v>35830.81</c:v>
                </c:pt>
                <c:pt idx="1650">
                  <c:v>36870.089999999997</c:v>
                </c:pt>
                <c:pt idx="1651">
                  <c:v>36470.11</c:v>
                </c:pt>
                <c:pt idx="1652">
                  <c:v>#N/A</c:v>
                </c:pt>
                <c:pt idx="1653">
                  <c:v>36370.43</c:v>
                </c:pt>
                <c:pt idx="1654">
                  <c:v>36616.06</c:v>
                </c:pt>
                <c:pt idx="1655">
                  <c:v>36986.199999999997</c:v>
                </c:pt>
                <c:pt idx="1656">
                  <c:v>36792.410000000003</c:v>
                </c:pt>
                <c:pt idx="1657">
                  <c:v>37623.68</c:v>
                </c:pt>
                <c:pt idx="1658">
                  <c:v>37631.89</c:v>
                </c:pt>
                <c:pt idx="1659">
                  <c:v>37462.89</c:v>
                </c:pt>
                <c:pt idx="1660">
                  <c:v>36394.589999999997</c:v>
                </c:pt>
                <c:pt idx="1661">
                  <c:v>36094.14</c:v>
                </c:pt>
                <c:pt idx="1662">
                  <c:v>35691.39</c:v>
                </c:pt>
                <c:pt idx="1663">
                  <c:v>37112.46</c:v>
                </c:pt>
                <c:pt idx="1664">
                  <c:v>35862.04</c:v>
                </c:pt>
                <c:pt idx="1665">
                  <c:v>36026.980000000003</c:v>
                </c:pt>
                <c:pt idx="1666">
                  <c:v>35560.76</c:v>
                </c:pt>
                <c:pt idx="1667">
                  <c:v>35784.42</c:v>
                </c:pt>
                <c:pt idx="1668">
                  <c:v>35832.769999999997</c:v>
                </c:pt>
                <c:pt idx="1669">
                  <c:v>36206.86</c:v>
                </c:pt>
                <c:pt idx="1670">
                  <c:v>36889.96</c:v>
                </c:pt>
                <c:pt idx="1671">
                  <c:v>36508.14</c:v>
                </c:pt>
                <c:pt idx="1672">
                  <c:v>36122.730000000003</c:v>
                </c:pt>
                <c:pt idx="1673">
                  <c:v>36980.85</c:v>
                </c:pt>
                <c:pt idx="1674">
                  <c:v>37460.44</c:v>
                </c:pt>
                <c:pt idx="1675">
                  <c:v>38290.769999999997</c:v>
                </c:pt>
                <c:pt idx="1676">
                  <c:v>37872.89</c:v>
                </c:pt>
                <c:pt idx="1677">
                  <c:v>38948.080000000002</c:v>
                </c:pt>
                <c:pt idx="1678">
                  <c:v>39954.01</c:v>
                </c:pt>
                <c:pt idx="1679">
                  <c:v>39185.660000000003</c:v>
                </c:pt>
                <c:pt idx="1680">
                  <c:v>38266.19</c:v>
                </c:pt>
                <c:pt idx="1681">
                  <c:v>36827.360000000001</c:v>
                </c:pt>
                <c:pt idx="1682">
                  <c:v>37679.24</c:v>
                </c:pt>
                <c:pt idx="1683">
                  <c:v>37416.74</c:v>
                </c:pt>
                <c:pt idx="1684">
                  <c:v>37894.050000000003</c:v>
                </c:pt>
                <c:pt idx="1685">
                  <c:v>37897.24</c:v>
                </c:pt>
                <c:pt idx="1686">
                  <c:v>37632.89</c:v>
                </c:pt>
                <c:pt idx="1687">
                  <c:v>38404.629999999997</c:v>
                </c:pt>
                <c:pt idx="1688">
                  <c:v>38123.56</c:v>
                </c:pt>
                <c:pt idx="1689">
                  <c:v>38217.68</c:v>
                </c:pt>
                <c:pt idx="1690">
                  <c:v>37908.379999999997</c:v>
                </c:pt>
                <c:pt idx="1691">
                  <c:v>37734.519999999997</c:v>
                </c:pt>
                <c:pt idx="1692">
                  <c:v>37431.949999999997</c:v>
                </c:pt>
                <c:pt idx="1693">
                  <c:v>37769.19</c:v>
                </c:pt>
                <c:pt idx="1694">
                  <c:v>37716.43</c:v>
                </c:pt>
                <c:pt idx="1695">
                  <c:v>37619.769999999997</c:v>
                </c:pt>
                <c:pt idx="1696">
                  <c:v>37894.080000000002</c:v>
                </c:pt>
                <c:pt idx="1697">
                  <c:v>37950</c:v>
                </c:pt>
                <c:pt idx="1698">
                  <c:v>37884.76</c:v>
                </c:pt>
                <c:pt idx="1699">
                  <c:v>37837.39</c:v>
                </c:pt>
                <c:pt idx="1700">
                  <c:v>37483.879999999997</c:v>
                </c:pt>
                <c:pt idx="1701">
                  <c:v>36795.949999999997</c:v>
                </c:pt>
                <c:pt idx="1702">
                  <c:v>36465.46</c:v>
                </c:pt>
                <c:pt idx="1703">
                  <c:v>36389.39</c:v>
                </c:pt>
                <c:pt idx="1704">
                  <c:v>36190.910000000003</c:v>
                </c:pt>
                <c:pt idx="1705">
                  <c:v>36590.26</c:v>
                </c:pt>
                <c:pt idx="1706">
                  <c:v>36465.67</c:v>
                </c:pt>
                <c:pt idx="1707">
                  <c:v>36327.839999999997</c:v>
                </c:pt>
                <c:pt idx="1708">
                  <c:v>36323.69</c:v>
                </c:pt>
                <c:pt idx="1709">
                  <c:v>36881.67</c:v>
                </c:pt>
                <c:pt idx="1710">
                  <c:v>37447.1</c:v>
                </c:pt>
                <c:pt idx="1711">
                  <c:v>37433.300000000003</c:v>
                </c:pt>
                <c:pt idx="1712">
                  <c:v>37357.46</c:v>
                </c:pt>
                <c:pt idx="1713">
                  <c:v>37742.14</c:v>
                </c:pt>
                <c:pt idx="1714">
                  <c:v>37771.21</c:v>
                </c:pt>
                <c:pt idx="1715">
                  <c:v>37720.839999999997</c:v>
                </c:pt>
                <c:pt idx="1716">
                  <c:v>37136.78</c:v>
                </c:pt>
                <c:pt idx="1717">
                  <c:v>37019.68</c:v>
                </c:pt>
                <c:pt idx="1718">
                  <c:v>37546.720000000001</c:v>
                </c:pt>
                <c:pt idx="1719">
                  <c:v>37466.949999999997</c:v>
                </c:pt>
                <c:pt idx="1720">
                  <c:v>37901.96</c:v>
                </c:pt>
                <c:pt idx="1721">
                  <c:v>37998.339999999997</c:v>
                </c:pt>
                <c:pt idx="1722">
                  <c:v>38016.06</c:v>
                </c:pt>
                <c:pt idx="1723">
                  <c:v>38289.760000000002</c:v>
                </c:pt>
                <c:pt idx="1724">
                  <c:v>38703.589999999997</c:v>
                </c:pt>
                <c:pt idx="1725">
                  <c:v>38634.1</c:v>
                </c:pt>
                <c:pt idx="1726">
                  <c:v>38615.620000000003</c:v>
                </c:pt>
                <c:pt idx="1727">
                  <c:v>38949.879999999997</c:v>
                </c:pt>
                <c:pt idx="1728">
                  <c:v>39285.85</c:v>
                </c:pt>
                <c:pt idx="1729">
                  <c:v>39087.35</c:v>
                </c:pt>
                <c:pt idx="1730">
                  <c:v>39021.919999999998</c:v>
                </c:pt>
                <c:pt idx="1731">
                  <c:v>38707.24</c:v>
                </c:pt>
                <c:pt idx="1732">
                  <c:v>38095.879999999997</c:v>
                </c:pt>
                <c:pt idx="1733">
                  <c:v>38029.620000000003</c:v>
                </c:pt>
                <c:pt idx="1734">
                  <c:v>38249.9</c:v>
                </c:pt>
                <c:pt idx="1735">
                  <c:v>37753.040000000001</c:v>
                </c:pt>
                <c:pt idx="1736">
                  <c:v>37647.19</c:v>
                </c:pt>
                <c:pt idx="1737">
                  <c:v>37794.25</c:v>
                </c:pt>
                <c:pt idx="1738">
                  <c:v>36840.730000000003</c:v>
                </c:pt>
                <c:pt idx="1739">
                  <c:v>37487.99</c:v>
                </c:pt>
                <c:pt idx="1740">
                  <c:v>37053.769999999997</c:v>
                </c:pt>
                <c:pt idx="1741">
                  <c:v>36429.660000000003</c:v>
                </c:pt>
                <c:pt idx="1742">
                  <c:v>36448.5</c:v>
                </c:pt>
                <c:pt idx="1743">
                  <c:v>36637.449999999997</c:v>
                </c:pt>
                <c:pt idx="1744">
                  <c:v>36071.43</c:v>
                </c:pt>
                <c:pt idx="1745">
                  <c:v>36157.96</c:v>
                </c:pt>
                <c:pt idx="1746">
                  <c:v>36180.74</c:v>
                </c:pt>
                <c:pt idx="1747">
                  <c:v>36334.89</c:v>
                </c:pt>
                <c:pt idx="1748">
                  <c:v>36881.99</c:v>
                </c:pt>
                <c:pt idx="1749">
                  <c:v>36729.15</c:v>
                </c:pt>
                <c:pt idx="1750">
                  <c:v>#N/A</c:v>
                </c:pt>
                <c:pt idx="1751">
                  <c:v>36130.92</c:v>
                </c:pt>
                <c:pt idx="1752">
                  <c:v>36017.35</c:v>
                </c:pt>
                <c:pt idx="1753">
                  <c:v>35517.769999999997</c:v>
                </c:pt>
                <c:pt idx="1754">
                  <c:v>35853.58</c:v>
                </c:pt>
                <c:pt idx="1755">
                  <c:v>35829.58</c:v>
                </c:pt>
                <c:pt idx="1756">
                  <c:v>36217.49</c:v>
                </c:pt>
                <c:pt idx="1757">
                  <c:v>36583.71</c:v>
                </c:pt>
                <c:pt idx="1758">
                  <c:v>37231.5</c:v>
                </c:pt>
                <c:pt idx="1759">
                  <c:v>37134.92</c:v>
                </c:pt>
                <c:pt idx="1760">
                  <c:v>37458.69</c:v>
                </c:pt>
                <c:pt idx="1761">
                  <c:v>36626.11</c:v>
                </c:pt>
                <c:pt idx="1762">
                  <c:v>36642.379999999997</c:v>
                </c:pt>
                <c:pt idx="1763">
                  <c:v>36740.33</c:v>
                </c:pt>
                <c:pt idx="1764">
                  <c:v>36947.870000000003</c:v>
                </c:pt>
                <c:pt idx="1765">
                  <c:v>37418.79</c:v>
                </c:pt>
                <c:pt idx="1766">
                  <c:v>38404.050000000003</c:v>
                </c:pt>
                <c:pt idx="1767">
                  <c:v>38478.58</c:v>
                </c:pt>
                <c:pt idx="1768">
                  <c:v>38342.089999999997</c:v>
                </c:pt>
                <c:pt idx="1769">
                  <c:v>38131.78</c:v>
                </c:pt>
                <c:pt idx="1770">
                  <c:v>38025.72</c:v>
                </c:pt>
                <c:pt idx="1771">
                  <c:v>38059.230000000003</c:v>
                </c:pt>
                <c:pt idx="1772">
                  <c:v>37876.49</c:v>
                </c:pt>
                <c:pt idx="1773">
                  <c:v>37685.74</c:v>
                </c:pt>
                <c:pt idx="1774">
                  <c:v>38201.81</c:v>
                </c:pt>
                <c:pt idx="1775">
                  <c:v>38669.25</c:v>
                </c:pt>
                <c:pt idx="1776">
                  <c:v>38652.19</c:v>
                </c:pt>
                <c:pt idx="1777">
                  <c:v>38707.72</c:v>
                </c:pt>
                <c:pt idx="1778">
                  <c:v>38245.86</c:v>
                </c:pt>
                <c:pt idx="1779">
                  <c:v>38001.31</c:v>
                </c:pt>
                <c:pt idx="1780">
                  <c:v>37393.71</c:v>
                </c:pt>
                <c:pt idx="1781">
                  <c:v>36801.370000000003</c:v>
                </c:pt>
                <c:pt idx="1782">
                  <c:v>36987.86</c:v>
                </c:pt>
                <c:pt idx="1783">
                  <c:v>#N/A</c:v>
                </c:pt>
                <c:pt idx="1784">
                  <c:v>37466.089999999997</c:v>
                </c:pt>
                <c:pt idx="1785">
                  <c:v>37475.760000000002</c:v>
                </c:pt>
                <c:pt idx="1786">
                  <c:v>38399.07</c:v>
                </c:pt>
                <c:pt idx="1787">
                  <c:v>38530.5</c:v>
                </c:pt>
                <c:pt idx="1788">
                  <c:v>39652.519999999997</c:v>
                </c:pt>
                <c:pt idx="1789">
                  <c:v>40404.58</c:v>
                </c:pt>
                <c:pt idx="1790">
                  <c:v>40858.949999999997</c:v>
                </c:pt>
                <c:pt idx="1791">
                  <c:v>40335.949999999997</c:v>
                </c:pt>
                <c:pt idx="1792">
                  <c:v>40791.81</c:v>
                </c:pt>
                <c:pt idx="1793">
                  <c:v>#N/A</c:v>
                </c:pt>
                <c:pt idx="1794">
                  <c:v>41948.79</c:v>
                </c:pt>
                <c:pt idx="1795">
                  <c:v>42252.61</c:v>
                </c:pt>
                <c:pt idx="1796">
                  <c:v>41868.82</c:v>
                </c:pt>
                <c:pt idx="1797">
                  <c:v>41905.06</c:v>
                </c:pt>
                <c:pt idx="1798">
                  <c:v>42267.199999999997</c:v>
                </c:pt>
                <c:pt idx="1799">
                  <c:v>42736.480000000003</c:v>
                </c:pt>
                <c:pt idx="1800">
                  <c:v>42200.59</c:v>
                </c:pt>
                <c:pt idx="1801">
                  <c:v>42412.47</c:v>
                </c:pt>
                <c:pt idx="1802">
                  <c:v>41674.300000000003</c:v>
                </c:pt>
                <c:pt idx="1803">
                  <c:v>41778.870000000003</c:v>
                </c:pt>
                <c:pt idx="1804">
                  <c:v>42895.63</c:v>
                </c:pt>
                <c:pt idx="1805">
                  <c:v>43674.83</c:v>
                </c:pt>
                <c:pt idx="1806">
                  <c:v>43934.21</c:v>
                </c:pt>
                <c:pt idx="1807">
                  <c:v>43646.03</c:v>
                </c:pt>
                <c:pt idx="1808">
                  <c:v>43255.25</c:v>
                </c:pt>
                <c:pt idx="1809">
                  <c:v>43098.64</c:v>
                </c:pt>
                <c:pt idx="1810">
                  <c:v>42736.959999999999</c:v>
                </c:pt>
                <c:pt idx="1811">
                  <c:v>43518.71</c:v>
                </c:pt>
                <c:pt idx="1812">
                  <c:v>43612.31</c:v>
                </c:pt>
                <c:pt idx="1813">
                  <c:v>43569.84</c:v>
                </c:pt>
                <c:pt idx="1814">
                  <c:v>43543.35</c:v>
                </c:pt>
                <c:pt idx="1815">
                  <c:v>43790.42</c:v>
                </c:pt>
                <c:pt idx="1816">
                  <c:v>44326.05</c:v>
                </c:pt>
                <c:pt idx="1817">
                  <c:v>43873.81</c:v>
                </c:pt>
                <c:pt idx="1818">
                  <c:v>43246.239999999998</c:v>
                </c:pt>
                <c:pt idx="1819">
                  <c:v>42601.71</c:v>
                </c:pt>
                <c:pt idx="1820">
                  <c:v>43597.3</c:v>
                </c:pt>
                <c:pt idx="1821">
                  <c:v>43372.2</c:v>
                </c:pt>
                <c:pt idx="1822">
                  <c:v>#N/A</c:v>
                </c:pt>
                <c:pt idx="1823">
                  <c:v>43883.41</c:v>
                </c:pt>
                <c:pt idx="1824">
                  <c:v>44693.99</c:v>
                </c:pt>
                <c:pt idx="1825">
                  <c:v>44693.96</c:v>
                </c:pt>
                <c:pt idx="1826">
                  <c:v>44066.879999999997</c:v>
                </c:pt>
                <c:pt idx="1827">
                  <c:v>#N/A</c:v>
                </c:pt>
                <c:pt idx="1828">
                  <c:v>44703</c:v>
                </c:pt>
                <c:pt idx="1829">
                  <c:v>44908.12</c:v>
                </c:pt>
                <c:pt idx="1830">
                  <c:v>45587.16</c:v>
                </c:pt>
                <c:pt idx="1831">
                  <c:v>46188.66</c:v>
                </c:pt>
                <c:pt idx="1832">
                  <c:v>46729.3</c:v>
                </c:pt>
                <c:pt idx="1833">
                  <c:v>46395.32</c:v>
                </c:pt>
                <c:pt idx="1834">
                  <c:v>45951.77</c:v>
                </c:pt>
                <c:pt idx="1835">
                  <c:v>45740.15</c:v>
                </c:pt>
                <c:pt idx="1836">
                  <c:v>46070.91</c:v>
                </c:pt>
                <c:pt idx="1837">
                  <c:v>45892.28</c:v>
                </c:pt>
                <c:pt idx="1838">
                  <c:v>46458.02</c:v>
                </c:pt>
                <c:pt idx="1839">
                  <c:v>45495.41</c:v>
                </c:pt>
                <c:pt idx="1840">
                  <c:v>45125.71</c:v>
                </c:pt>
                <c:pt idx="1841">
                  <c:v>44810.21</c:v>
                </c:pt>
                <c:pt idx="1842">
                  <c:v>44683.55</c:v>
                </c:pt>
                <c:pt idx="1843">
                  <c:v>45126.51</c:v>
                </c:pt>
                <c:pt idx="1844">
                  <c:v>45053.56</c:v>
                </c:pt>
                <c:pt idx="1845">
                  <c:v>44262.01</c:v>
                </c:pt>
                <c:pt idx="1846">
                  <c:v>44280.73</c:v>
                </c:pt>
                <c:pt idx="1847">
                  <c:v>42985.73</c:v>
                </c:pt>
                <c:pt idx="1848">
                  <c:v>#N/A</c:v>
                </c:pt>
                <c:pt idx="1849">
                  <c:v>43848.92</c:v>
                </c:pt>
                <c:pt idx="1850">
                  <c:v>43957.07</c:v>
                </c:pt>
                <c:pt idx="1851">
                  <c:v>44167.58</c:v>
                </c:pt>
                <c:pt idx="1852">
                  <c:v>44145.7</c:v>
                </c:pt>
                <c:pt idx="1853">
                  <c:v>44197.51</c:v>
                </c:pt>
                <c:pt idx="1854">
                  <c:v>45020.959999999999</c:v>
                </c:pt>
                <c:pt idx="1855">
                  <c:v>44718.23</c:v>
                </c:pt>
                <c:pt idx="1856">
                  <c:v>44060.09</c:v>
                </c:pt>
                <c:pt idx="1857">
                  <c:v>44202.52</c:v>
                </c:pt>
                <c:pt idx="1858">
                  <c:v>44157.49</c:v>
                </c:pt>
                <c:pt idx="1859">
                  <c:v>44698.59</c:v>
                </c:pt>
                <c:pt idx="1860">
                  <c:v>45061.95</c:v>
                </c:pt>
                <c:pt idx="1861">
                  <c:v>44507.95</c:v>
                </c:pt>
                <c:pt idx="1862">
                  <c:v>44900.08</c:v>
                </c:pt>
                <c:pt idx="1863">
                  <c:v>44946.6</c:v>
                </c:pt>
                <c:pt idx="1864">
                  <c:v>45268.33</c:v>
                </c:pt>
                <c:pt idx="1865">
                  <c:v>45151.38</c:v>
                </c:pt>
                <c:pt idx="1866">
                  <c:v>44310.27</c:v>
                </c:pt>
                <c:pt idx="1867">
                  <c:v>44592.91</c:v>
                </c:pt>
                <c:pt idx="1868">
                  <c:v>44784.58</c:v>
                </c:pt>
                <c:pt idx="1869">
                  <c:v>45682.19</c:v>
                </c:pt>
                <c:pt idx="1870">
                  <c:v>46377.47</c:v>
                </c:pt>
                <c:pt idx="1871">
                  <c:v>46004.19</c:v>
                </c:pt>
                <c:pt idx="1872">
                  <c:v>46342.54</c:v>
                </c:pt>
                <c:pt idx="1873">
                  <c:v>47075.41</c:v>
                </c:pt>
                <c:pt idx="1874">
                  <c:v>47103.6</c:v>
                </c:pt>
                <c:pt idx="1875">
                  <c:v>47549.67</c:v>
                </c:pt>
                <c:pt idx="1876">
                  <c:v>47673.82</c:v>
                </c:pt>
                <c:pt idx="1877">
                  <c:v>47769.87</c:v>
                </c:pt>
                <c:pt idx="1878">
                  <c:v>#N/A</c:v>
                </c:pt>
                <c:pt idx="1879">
                  <c:v>48203.95</c:v>
                </c:pt>
                <c:pt idx="1880">
                  <c:v>47679.49</c:v>
                </c:pt>
                <c:pt idx="1881">
                  <c:v>47572.39</c:v>
                </c:pt>
                <c:pt idx="1882">
                  <c:v>47028.04</c:v>
                </c:pt>
                <c:pt idx="1883">
                  <c:v>47225.440000000002</c:v>
                </c:pt>
                <c:pt idx="1884">
                  <c:v>46659.18</c:v>
                </c:pt>
                <c:pt idx="1885">
                  <c:v>46703.14</c:v>
                </c:pt>
                <c:pt idx="1886">
                  <c:v>47012.37</c:v>
                </c:pt>
                <c:pt idx="1887">
                  <c:v>47379.19</c:v>
                </c:pt>
                <c:pt idx="1888">
                  <c:v>47747.360000000001</c:v>
                </c:pt>
                <c:pt idx="1889">
                  <c:v>47905</c:v>
                </c:pt>
                <c:pt idx="1890">
                  <c:v>47246.26</c:v>
                </c:pt>
                <c:pt idx="1891">
                  <c:v>#N/A</c:v>
                </c:pt>
                <c:pt idx="1892">
                  <c:v>#N/A</c:v>
                </c:pt>
                <c:pt idx="1893">
                  <c:v>48245.85</c:v>
                </c:pt>
                <c:pt idx="1894">
                  <c:v>47985.43</c:v>
                </c:pt>
                <c:pt idx="1895">
                  <c:v>47897.84</c:v>
                </c:pt>
                <c:pt idx="1896">
                  <c:v>48188.15</c:v>
                </c:pt>
                <c:pt idx="1897">
                  <c:v>47627.67</c:v>
                </c:pt>
                <c:pt idx="1898">
                  <c:v>47352.18</c:v>
                </c:pt>
                <c:pt idx="1899">
                  <c:v>47503.71</c:v>
                </c:pt>
                <c:pt idx="1900">
                  <c:v>48329.84</c:v>
                </c:pt>
                <c:pt idx="1901">
                  <c:v>48514.1</c:v>
                </c:pt>
                <c:pt idx="1902">
                  <c:v>48726.98</c:v>
                </c:pt>
                <c:pt idx="1903">
                  <c:v>48072.62</c:v>
                </c:pt>
                <c:pt idx="1904">
                  <c:v>48528.97</c:v>
                </c:pt>
                <c:pt idx="1905">
                  <c:v>48867.62</c:v>
                </c:pt>
                <c:pt idx="1906">
                  <c:v>49092.31</c:v>
                </c:pt>
                <c:pt idx="1907">
                  <c:v>49091.09</c:v>
                </c:pt>
                <c:pt idx="1908">
                  <c:v>48923.93</c:v>
                </c:pt>
                <c:pt idx="1909">
                  <c:v>48812.17</c:v>
                </c:pt>
                <c:pt idx="1910">
                  <c:v>48487.94</c:v>
                </c:pt>
                <c:pt idx="1911">
                  <c:v>48897.79</c:v>
                </c:pt>
                <c:pt idx="1912">
                  <c:v>48009.72</c:v>
                </c:pt>
                <c:pt idx="1913">
                  <c:v>48498.64</c:v>
                </c:pt>
                <c:pt idx="1914">
                  <c:v>48328.2</c:v>
                </c:pt>
                <c:pt idx="1915">
                  <c:v>48399.8</c:v>
                </c:pt>
                <c:pt idx="1916">
                  <c:v>48934.91</c:v>
                </c:pt>
                <c:pt idx="1917">
                  <c:v>49249.02</c:v>
                </c:pt>
                <c:pt idx="1918">
                  <c:v>49867.15</c:v>
                </c:pt>
                <c:pt idx="1919">
                  <c:v>49655.29</c:v>
                </c:pt>
                <c:pt idx="1920">
                  <c:v>48748.41</c:v>
                </c:pt>
                <c:pt idx="1921">
                  <c:v>48829.31</c:v>
                </c:pt>
                <c:pt idx="1922">
                  <c:v>49219.26</c:v>
                </c:pt>
                <c:pt idx="1923">
                  <c:v>49371.98</c:v>
                </c:pt>
                <c:pt idx="1924">
                  <c:v>49789.31</c:v>
                </c:pt>
                <c:pt idx="1925">
                  <c:v>49382.25</c:v>
                </c:pt>
                <c:pt idx="1926">
                  <c:v>49907.360000000001</c:v>
                </c:pt>
                <c:pt idx="1927">
                  <c:v>49778.81</c:v>
                </c:pt>
                <c:pt idx="1928">
                  <c:v>49457.93</c:v>
                </c:pt>
                <c:pt idx="1929">
                  <c:v>48826.95</c:v>
                </c:pt>
                <c:pt idx="1930">
                  <c:v>49103.5</c:v>
                </c:pt>
                <c:pt idx="1931">
                  <c:v>49627.95</c:v>
                </c:pt>
                <c:pt idx="1932">
                  <c:v>50040.74</c:v>
                </c:pt>
                <c:pt idx="1933">
                  <c:v>50885.95</c:v>
                </c:pt>
                <c:pt idx="1934">
                  <c:v>50722.35</c:v>
                </c:pt>
                <c:pt idx="1935">
                  <c:v>50749.64</c:v>
                </c:pt>
                <c:pt idx="1936">
                  <c:v>50628.77</c:v>
                </c:pt>
                <c:pt idx="1937">
                  <c:v>50484.35</c:v>
                </c:pt>
                <c:pt idx="1938">
                  <c:v>51427.64</c:v>
                </c:pt>
                <c:pt idx="1939">
                  <c:v>50865.21</c:v>
                </c:pt>
                <c:pt idx="1940">
                  <c:v>50708.93</c:v>
                </c:pt>
                <c:pt idx="1941">
                  <c:v>50886.33</c:v>
                </c:pt>
                <c:pt idx="1942">
                  <c:v>51286.46</c:v>
                </c:pt>
                <c:pt idx="1943">
                  <c:v>51029.54</c:v>
                </c:pt>
                <c:pt idx="1944">
                  <c:v>50908.18</c:v>
                </c:pt>
                <c:pt idx="1945">
                  <c:v>50579.1</c:v>
                </c:pt>
                <c:pt idx="1946">
                  <c:v>50202.8</c:v>
                </c:pt>
                <c:pt idx="1947">
                  <c:v>50319.57</c:v>
                </c:pt>
                <c:pt idx="1948">
                  <c:v>50315.69</c:v>
                </c:pt>
                <c:pt idx="1949">
                  <c:v>50129.88</c:v>
                </c:pt>
                <c:pt idx="1950">
                  <c:v>50170.78</c:v>
                </c:pt>
                <c:pt idx="1951">
                  <c:v>50558.32</c:v>
                </c:pt>
                <c:pt idx="1952">
                  <c:v>50549.86</c:v>
                </c:pt>
                <c:pt idx="1953">
                  <c:v>50351.21</c:v>
                </c:pt>
                <c:pt idx="1954">
                  <c:v>50337.36</c:v>
                </c:pt>
                <c:pt idx="1955">
                  <c:v>50289.75</c:v>
                </c:pt>
                <c:pt idx="1956">
                  <c:v>50376.89</c:v>
                </c:pt>
                <c:pt idx="1957">
                  <c:v>50223.01</c:v>
                </c:pt>
                <c:pt idx="1958">
                  <c:v>50552.800000000003</c:v>
                </c:pt>
                <c:pt idx="1959">
                  <c:v>50048.89</c:v>
                </c:pt>
                <c:pt idx="1960">
                  <c:v>50052.91</c:v>
                </c:pt>
                <c:pt idx="1961">
                  <c:v>49570.87</c:v>
                </c:pt>
                <c:pt idx="1962">
                  <c:v>49768.35</c:v>
                </c:pt>
                <c:pt idx="1963">
                  <c:v>49789.120000000003</c:v>
                </c:pt>
                <c:pt idx="1964">
                  <c:v>49274.97</c:v>
                </c:pt>
                <c:pt idx="1965">
                  <c:v>49435.88</c:v>
                </c:pt>
                <c:pt idx="1966">
                  <c:v>50274.85</c:v>
                </c:pt>
                <c:pt idx="1967">
                  <c:v>50148.13</c:v>
                </c:pt>
                <c:pt idx="1968">
                  <c:v>49096.47</c:v>
                </c:pt>
                <c:pt idx="1969">
                  <c:v>49256.97</c:v>
                </c:pt>
                <c:pt idx="1970">
                  <c:v>50035.17</c:v>
                </c:pt>
                <c:pt idx="1971">
                  <c:v>50240.51</c:v>
                </c:pt>
                <c:pt idx="1972">
                  <c:v>50268.45</c:v>
                </c:pt>
                <c:pt idx="1973">
                  <c:v>50897.79</c:v>
                </c:pt>
                <c:pt idx="1974">
                  <c:v>50910.53</c:v>
                </c:pt>
                <c:pt idx="1975">
                  <c:v>51344.11</c:v>
                </c:pt>
                <c:pt idx="1976">
                  <c:v>51634.6</c:v>
                </c:pt>
                <c:pt idx="1977">
                  <c:v>50868.32</c:v>
                </c:pt>
                <c:pt idx="1978">
                  <c:v>50869.48</c:v>
                </c:pt>
                <c:pt idx="1979">
                  <c:v>51633.91</c:v>
                </c:pt>
                <c:pt idx="1980">
                  <c:v>51195.43</c:v>
                </c:pt>
                <c:pt idx="1981">
                  <c:v>51134.93</c:v>
                </c:pt>
                <c:pt idx="1982">
                  <c:v>51113.85</c:v>
                </c:pt>
                <c:pt idx="1983">
                  <c:v>50900.46</c:v>
                </c:pt>
                <c:pt idx="1984">
                  <c:v>51114.16</c:v>
                </c:pt>
                <c:pt idx="1985">
                  <c:v>51311.6</c:v>
                </c:pt>
                <c:pt idx="1986">
                  <c:v>51049.69</c:v>
                </c:pt>
                <c:pt idx="1987">
                  <c:v>51490.94</c:v>
                </c:pt>
                <c:pt idx="1988">
                  <c:v>51384.91</c:v>
                </c:pt>
                <c:pt idx="1989">
                  <c:v>51576.58</c:v>
                </c:pt>
                <c:pt idx="1990">
                  <c:v>51986.080000000002</c:v>
                </c:pt>
                <c:pt idx="1991">
                  <c:v>51099.360000000001</c:v>
                </c:pt>
                <c:pt idx="1992">
                  <c:v>51414.32</c:v>
                </c:pt>
                <c:pt idx="1993">
                  <c:v>52054.64</c:v>
                </c:pt>
                <c:pt idx="1994">
                  <c:v>51985</c:v>
                </c:pt>
                <c:pt idx="1995">
                  <c:v>52345.39</c:v>
                </c:pt>
                <c:pt idx="1996">
                  <c:v>52290.69</c:v>
                </c:pt>
                <c:pt idx="1997">
                  <c:v>52425.64</c:v>
                </c:pt>
                <c:pt idx="1998">
                  <c:v>52602.07</c:v>
                </c:pt>
                <c:pt idx="1999">
                  <c:v>53304.74</c:v>
                </c:pt>
                <c:pt idx="2000">
                  <c:v>52215.54</c:v>
                </c:pt>
                <c:pt idx="2001">
                  <c:v>52087.47</c:v>
                </c:pt>
                <c:pt idx="2002">
                  <c:v>51835.09</c:v>
                </c:pt>
                <c:pt idx="2003">
                  <c:v>52283.11</c:v>
                </c:pt>
                <c:pt idx="2004">
                  <c:v>51950.45</c:v>
                </c:pt>
                <c:pt idx="2005">
                  <c:v>51469.72</c:v>
                </c:pt>
                <c:pt idx="2006">
                  <c:v>51395.06</c:v>
                </c:pt>
                <c:pt idx="2007">
                  <c:v>51521.8</c:v>
                </c:pt>
                <c:pt idx="2008">
                  <c:v>51496.71</c:v>
                </c:pt>
                <c:pt idx="2009">
                  <c:v>51815.17</c:v>
                </c:pt>
                <c:pt idx="2010">
                  <c:v>52192.33</c:v>
                </c:pt>
                <c:pt idx="2011">
                  <c:v>#N/A</c:v>
                </c:pt>
                <c:pt idx="2012">
                  <c:v>51307.71</c:v>
                </c:pt>
                <c:pt idx="2013">
                  <c:v>50557.65</c:v>
                </c:pt>
                <c:pt idx="2014">
                  <c:v>50828.13</c:v>
                </c:pt>
                <c:pt idx="2015">
                  <c:v>51338.34</c:v>
                </c:pt>
                <c:pt idx="2016">
                  <c:v>51464.27</c:v>
                </c:pt>
                <c:pt idx="2017">
                  <c:v>51105.71</c:v>
                </c:pt>
                <c:pt idx="2018">
                  <c:v>51598.53</c:v>
                </c:pt>
                <c:pt idx="2019">
                  <c:v>50925.52</c:v>
                </c:pt>
                <c:pt idx="2020">
                  <c:v>51084.61</c:v>
                </c:pt>
                <c:pt idx="2021">
                  <c:v>51385.55</c:v>
                </c:pt>
                <c:pt idx="2022">
                  <c:v>51060.05</c:v>
                </c:pt>
                <c:pt idx="2023">
                  <c:v>50862.94</c:v>
                </c:pt>
                <c:pt idx="2024">
                  <c:v>51056.94</c:v>
                </c:pt>
                <c:pt idx="2025">
                  <c:v>50974.49</c:v>
                </c:pt>
                <c:pt idx="2026">
                  <c:v>50876.98</c:v>
                </c:pt>
                <c:pt idx="2027">
                  <c:v>51136.62</c:v>
                </c:pt>
                <c:pt idx="2028">
                  <c:v>51646.75</c:v>
                </c:pt>
                <c:pt idx="2029">
                  <c:v>51835.88</c:v>
                </c:pt>
                <c:pt idx="2030">
                  <c:v>51812.87</c:v>
                </c:pt>
                <c:pt idx="2031">
                  <c:v>52140.24</c:v>
                </c:pt>
                <c:pt idx="2032">
                  <c:v>52798.38</c:v>
                </c:pt>
                <c:pt idx="2033">
                  <c:v>52686.03</c:v>
                </c:pt>
                <c:pt idx="2034">
                  <c:v>52402.73</c:v>
                </c:pt>
                <c:pt idx="2035">
                  <c:v>52298.2</c:v>
                </c:pt>
                <c:pt idx="2036">
                  <c:v>52020.05</c:v>
                </c:pt>
                <c:pt idx="2037">
                  <c:v>51889.66</c:v>
                </c:pt>
                <c:pt idx="2038">
                  <c:v>51833.8</c:v>
                </c:pt>
                <c:pt idx="2039">
                  <c:v>52206.59</c:v>
                </c:pt>
                <c:pt idx="2040">
                  <c:v>51714.6</c:v>
                </c:pt>
                <c:pt idx="2041">
                  <c:v>51248.84</c:v>
                </c:pt>
                <c:pt idx="2042">
                  <c:v>51309.84</c:v>
                </c:pt>
                <c:pt idx="2043">
                  <c:v>51653.26</c:v>
                </c:pt>
                <c:pt idx="2044">
                  <c:v>#N/A</c:v>
                </c:pt>
                <c:pt idx="2045">
                  <c:v>51876.81</c:v>
                </c:pt>
                <c:pt idx="2046">
                  <c:v>51873.46</c:v>
                </c:pt>
                <c:pt idx="2047">
                  <c:v>51977.96</c:v>
                </c:pt>
                <c:pt idx="2048">
                  <c:v>52251.49</c:v>
                </c:pt>
                <c:pt idx="2049">
                  <c:v>52114.12</c:v>
                </c:pt>
                <c:pt idx="2050">
                  <c:v>51704.4</c:v>
                </c:pt>
                <c:pt idx="2051">
                  <c:v>51707.01</c:v>
                </c:pt>
                <c:pt idx="2052">
                  <c:v>51432.54</c:v>
                </c:pt>
                <c:pt idx="2053">
                  <c:v>#N/A</c:v>
                </c:pt>
                <c:pt idx="2054">
                  <c:v>51161.5</c:v>
                </c:pt>
                <c:pt idx="2055">
                  <c:v>51045.1</c:v>
                </c:pt>
                <c:pt idx="2056">
                  <c:v>50831.95</c:v>
                </c:pt>
                <c:pt idx="2057">
                  <c:v>50811.3</c:v>
                </c:pt>
                <c:pt idx="2058">
                  <c:v>50497.08</c:v>
                </c:pt>
                <c:pt idx="2059">
                  <c:v>51116.32</c:v>
                </c:pt>
                <c:pt idx="2060">
                  <c:v>50848.03</c:v>
                </c:pt>
                <c:pt idx="2061">
                  <c:v>50625</c:v>
                </c:pt>
                <c:pt idx="2062">
                  <c:v>49492.52</c:v>
                </c:pt>
                <c:pt idx="2063">
                  <c:v>49796.3</c:v>
                </c:pt>
                <c:pt idx="2064">
                  <c:v>49698.720000000001</c:v>
                </c:pt>
                <c:pt idx="2065">
                  <c:v>50007.16</c:v>
                </c:pt>
                <c:pt idx="2066">
                  <c:v>50927.38</c:v>
                </c:pt>
                <c:pt idx="2067">
                  <c:v>50597.29</c:v>
                </c:pt>
                <c:pt idx="2068">
                  <c:v>50605.56</c:v>
                </c:pt>
                <c:pt idx="2069">
                  <c:v>50918.28</c:v>
                </c:pt>
                <c:pt idx="2070">
                  <c:v>51056.27</c:v>
                </c:pt>
                <c:pt idx="2071">
                  <c:v>51238.02</c:v>
                </c:pt>
                <c:pt idx="2072">
                  <c:v>51213.48</c:v>
                </c:pt>
                <c:pt idx="2073">
                  <c:v>50419.17</c:v>
                </c:pt>
                <c:pt idx="2074">
                  <c:v>51241.47</c:v>
                </c:pt>
                <c:pt idx="2075">
                  <c:v>51163.66</c:v>
                </c:pt>
                <c:pt idx="2076">
                  <c:v>51384.06</c:v>
                </c:pt>
                <c:pt idx="2077">
                  <c:v>52379.37</c:v>
                </c:pt>
                <c:pt idx="2078">
                  <c:v>51623.86</c:v>
                </c:pt>
                <c:pt idx="2079">
                  <c:v>52085.279999999999</c:v>
                </c:pt>
                <c:pt idx="2080">
                  <c:v>52403.05</c:v>
                </c:pt>
                <c:pt idx="2081">
                  <c:v>52650.91</c:v>
                </c:pt>
                <c:pt idx="2082">
                  <c:v>52853.38</c:v>
                </c:pt>
                <c:pt idx="2083">
                  <c:v>53259.56</c:v>
                </c:pt>
                <c:pt idx="2084">
                  <c:v>53238.48</c:v>
                </c:pt>
                <c:pt idx="2085">
                  <c:v>52748.93</c:v>
                </c:pt>
                <c:pt idx="2086">
                  <c:v>53175.25</c:v>
                </c:pt>
                <c:pt idx="2087">
                  <c:v>53272.44</c:v>
                </c:pt>
                <c:pt idx="2088">
                  <c:v>52941.01</c:v>
                </c:pt>
                <c:pt idx="2089">
                  <c:v>53016.78</c:v>
                </c:pt>
                <c:pt idx="2090">
                  <c:v>53024.15</c:v>
                </c:pt>
                <c:pt idx="2091">
                  <c:v>53055.31</c:v>
                </c:pt>
                <c:pt idx="2092">
                  <c:v>53202.11</c:v>
                </c:pt>
                <c:pt idx="2093">
                  <c:v>52835.76</c:v>
                </c:pt>
                <c:pt idx="2094">
                  <c:v>53061.919999999998</c:v>
                </c:pt>
                <c:pt idx="2095">
                  <c:v>53951.14</c:v>
                </c:pt>
                <c:pt idx="2096">
                  <c:v>53930.45</c:v>
                </c:pt>
                <c:pt idx="2097">
                  <c:v>53744.92</c:v>
                </c:pt>
                <c:pt idx="2098">
                  <c:v>53973.27</c:v>
                </c:pt>
                <c:pt idx="2099">
                  <c:v>53232.2</c:v>
                </c:pt>
                <c:pt idx="2100">
                  <c:v>52823.23</c:v>
                </c:pt>
                <c:pt idx="2101">
                  <c:v>52508.35</c:v>
                </c:pt>
                <c:pt idx="2102">
                  <c:v>51599.38</c:v>
                </c:pt>
                <c:pt idx="2103">
                  <c:v>50890.59</c:v>
                </c:pt>
                <c:pt idx="2104">
                  <c:v>51104.39</c:v>
                </c:pt>
                <c:pt idx="2105">
                  <c:v>51037.05</c:v>
                </c:pt>
                <c:pt idx="2106">
                  <c:v>50466.02</c:v>
                </c:pt>
                <c:pt idx="2107">
                  <c:v>50661.86</c:v>
                </c:pt>
                <c:pt idx="2108">
                  <c:v>51330.85</c:v>
                </c:pt>
                <c:pt idx="2109">
                  <c:v>51782.67</c:v>
                </c:pt>
                <c:pt idx="2110">
                  <c:v>52034.8</c:v>
                </c:pt>
                <c:pt idx="2111">
                  <c:v>51145.11</c:v>
                </c:pt>
                <c:pt idx="2112">
                  <c:v>51255.31</c:v>
                </c:pt>
                <c:pt idx="2113">
                  <c:v>#N/A</c:v>
                </c:pt>
                <c:pt idx="2114">
                  <c:v>52294.58</c:v>
                </c:pt>
                <c:pt idx="2115">
                  <c:v>52761.91</c:v>
                </c:pt>
                <c:pt idx="2116">
                  <c:v>52599.58</c:v>
                </c:pt>
                <c:pt idx="2117">
                  <c:v>53229.26</c:v>
                </c:pt>
                <c:pt idx="2118">
                  <c:v>52334.73</c:v>
                </c:pt>
                <c:pt idx="2119">
                  <c:v>53210.94</c:v>
                </c:pt>
                <c:pt idx="2120">
                  <c:v>53680.86</c:v>
                </c:pt>
                <c:pt idx="2121">
                  <c:v>52712.06</c:v>
                </c:pt>
                <c:pt idx="2122">
                  <c:v>52281.53</c:v>
                </c:pt>
                <c:pt idx="2123">
                  <c:v>52025.18</c:v>
                </c:pt>
                <c:pt idx="2124">
                  <c:v>52600.45</c:v>
                </c:pt>
                <c:pt idx="2125">
                  <c:v>51362.95</c:v>
                </c:pt>
                <c:pt idx="2126">
                  <c:v>51454.05</c:v>
                </c:pt>
                <c:pt idx="2127">
                  <c:v>52555.6</c:v>
                </c:pt>
                <c:pt idx="2128">
                  <c:v>53400.61</c:v>
                </c:pt>
                <c:pt idx="2129">
                  <c:v>53168.82</c:v>
                </c:pt>
                <c:pt idx="2130">
                  <c:v>53300.66</c:v>
                </c:pt>
                <c:pt idx="2131">
                  <c:v>53528.01</c:v>
                </c:pt>
                <c:pt idx="2132">
                  <c:v>53322.05</c:v>
                </c:pt>
                <c:pt idx="2133">
                  <c:v>52312.61</c:v>
                </c:pt>
                <c:pt idx="2134">
                  <c:v>53288.23</c:v>
                </c:pt>
                <c:pt idx="2135">
                  <c:v>53911.76</c:v>
                </c:pt>
                <c:pt idx="2136">
                  <c:v>53387.62</c:v>
                </c:pt>
                <c:pt idx="2137">
                  <c:v>53300.7</c:v>
                </c:pt>
                <c:pt idx="2138">
                  <c:v>52807.62</c:v>
                </c:pt>
                <c:pt idx="2139">
                  <c:v>53010.01</c:v>
                </c:pt>
                <c:pt idx="2140">
                  <c:v>53411.88</c:v>
                </c:pt>
                <c:pt idx="2141">
                  <c:v>54364.51</c:v>
                </c:pt>
                <c:pt idx="2142">
                  <c:v>55467.06</c:v>
                </c:pt>
                <c:pt idx="2143">
                  <c:v>#N/A</c:v>
                </c:pt>
                <c:pt idx="2144">
                  <c:v>55722.48</c:v>
                </c:pt>
                <c:pt idx="2145">
                  <c:v>55154.68</c:v>
                </c:pt>
                <c:pt idx="2146">
                  <c:v>55829.86</c:v>
                </c:pt>
                <c:pt idx="2147">
                  <c:v>55436.05</c:v>
                </c:pt>
                <c:pt idx="2148">
                  <c:v>55685.14</c:v>
                </c:pt>
                <c:pt idx="2149">
                  <c:v>56111.21</c:v>
                </c:pt>
                <c:pt idx="2150">
                  <c:v>55814.99</c:v>
                </c:pt>
                <c:pt idx="2151">
                  <c:v>56536.68</c:v>
                </c:pt>
                <c:pt idx="2152">
                  <c:v>56609.54</c:v>
                </c:pt>
                <c:pt idx="2153">
                  <c:v>56313.21</c:v>
                </c:pt>
                <c:pt idx="2154">
                  <c:v>55547.29</c:v>
                </c:pt>
                <c:pt idx="2155">
                  <c:v>55438.73</c:v>
                </c:pt>
                <c:pt idx="2156">
                  <c:v>55280.59</c:v>
                </c:pt>
                <c:pt idx="2157">
                  <c:v>54687.25</c:v>
                </c:pt>
                <c:pt idx="2158">
                  <c:v>54463.83</c:v>
                </c:pt>
                <c:pt idx="2159">
                  <c:v>53907.25</c:v>
                </c:pt>
                <c:pt idx="2160">
                  <c:v>54172.62</c:v>
                </c:pt>
                <c:pt idx="2161">
                  <c:v>#N/A</c:v>
                </c:pt>
                <c:pt idx="2162">
                  <c:v>#N/A</c:v>
                </c:pt>
                <c:pt idx="2163">
                  <c:v>54139.69</c:v>
                </c:pt>
                <c:pt idx="2164">
                  <c:v>54633.760000000002</c:v>
                </c:pt>
                <c:pt idx="2165">
                  <c:v>53831.040000000001</c:v>
                </c:pt>
                <c:pt idx="2166">
                  <c:v>53267.31</c:v>
                </c:pt>
                <c:pt idx="2167">
                  <c:v>53191.78</c:v>
                </c:pt>
                <c:pt idx="2168">
                  <c:v>52640.83</c:v>
                </c:pt>
                <c:pt idx="2169">
                  <c:v>52512.71</c:v>
                </c:pt>
                <c:pt idx="2170">
                  <c:v>52351.21</c:v>
                </c:pt>
                <c:pt idx="2171">
                  <c:v>52614.17</c:v>
                </c:pt>
                <c:pt idx="2172">
                  <c:v>51417.97</c:v>
                </c:pt>
                <c:pt idx="2173">
                  <c:v>51887.47</c:v>
                </c:pt>
                <c:pt idx="2174">
                  <c:v>51066.559999999998</c:v>
                </c:pt>
                <c:pt idx="2175">
                  <c:v>51432.63</c:v>
                </c:pt>
                <c:pt idx="2176">
                  <c:v>50529.95</c:v>
                </c:pt>
                <c:pt idx="2177">
                  <c:v>49541.81</c:v>
                </c:pt>
                <c:pt idx="2178">
                  <c:v>49057.46</c:v>
                </c:pt>
                <c:pt idx="2179">
                  <c:v>49115.86</c:v>
                </c:pt>
                <c:pt idx="2180">
                  <c:v>49276.23</c:v>
                </c:pt>
                <c:pt idx="2181">
                  <c:v>49309.32</c:v>
                </c:pt>
                <c:pt idx="2182">
                  <c:v>49579.9</c:v>
                </c:pt>
                <c:pt idx="2183">
                  <c:v>50563.98</c:v>
                </c:pt>
                <c:pt idx="2184">
                  <c:v>51464.03</c:v>
                </c:pt>
                <c:pt idx="2185">
                  <c:v>50394.03</c:v>
                </c:pt>
                <c:pt idx="2186">
                  <c:v>51289.91</c:v>
                </c:pt>
                <c:pt idx="2187">
                  <c:v>51518.3</c:v>
                </c:pt>
                <c:pt idx="2188">
                  <c:v>51376.89</c:v>
                </c:pt>
                <c:pt idx="2189">
                  <c:v>51304.04</c:v>
                </c:pt>
                <c:pt idx="2190">
                  <c:v>51717.07</c:v>
                </c:pt>
                <c:pt idx="2191">
                  <c:v>52143</c:v>
                </c:pt>
                <c:pt idx="2192">
                  <c:v>52463.55</c:v>
                </c:pt>
                <c:pt idx="2193">
                  <c:v>52162.080000000002</c:v>
                </c:pt>
                <c:pt idx="2194">
                  <c:v>51752.53</c:v>
                </c:pt>
                <c:pt idx="2195">
                  <c:v>51506.15</c:v>
                </c:pt>
                <c:pt idx="2196">
                  <c:v>50971.38</c:v>
                </c:pt>
                <c:pt idx="2197">
                  <c:v>50689.05</c:v>
                </c:pt>
                <c:pt idx="2198">
                  <c:v>50060.53</c:v>
                </c:pt>
                <c:pt idx="2199">
                  <c:v>50139.199999999997</c:v>
                </c:pt>
                <c:pt idx="2200">
                  <c:v>49819.3</c:v>
                </c:pt>
                <c:pt idx="2201">
                  <c:v>49290.22</c:v>
                </c:pt>
                <c:pt idx="2202">
                  <c:v>48471.519999999997</c:v>
                </c:pt>
                <c:pt idx="2203">
                  <c:v>48445.3</c:v>
                </c:pt>
                <c:pt idx="2204">
                  <c:v>48164.47</c:v>
                </c:pt>
                <c:pt idx="2205">
                  <c:v>48344.97</c:v>
                </c:pt>
                <c:pt idx="2206">
                  <c:v>47558.51</c:v>
                </c:pt>
                <c:pt idx="2207">
                  <c:v>48016.23</c:v>
                </c:pt>
                <c:pt idx="2208">
                  <c:v>47780.72</c:v>
                </c:pt>
                <c:pt idx="2209">
                  <c:v>48104.38</c:v>
                </c:pt>
                <c:pt idx="2210">
                  <c:v>47144.36</c:v>
                </c:pt>
                <c:pt idx="2211">
                  <c:v>46657.88</c:v>
                </c:pt>
                <c:pt idx="2212">
                  <c:v>47741.5</c:v>
                </c:pt>
                <c:pt idx="2213">
                  <c:v>48294.83</c:v>
                </c:pt>
                <c:pt idx="2214">
                  <c:v>48435.45</c:v>
                </c:pt>
                <c:pt idx="2215">
                  <c:v>48061.61</c:v>
                </c:pt>
                <c:pt idx="2216">
                  <c:v>47524.45</c:v>
                </c:pt>
                <c:pt idx="2217">
                  <c:v>47743.15</c:v>
                </c:pt>
                <c:pt idx="2218">
                  <c:v>48036.38</c:v>
                </c:pt>
                <c:pt idx="2219">
                  <c:v>47503.22</c:v>
                </c:pt>
                <c:pt idx="2220">
                  <c:v>47722.29</c:v>
                </c:pt>
                <c:pt idx="2221">
                  <c:v>47374.38</c:v>
                </c:pt>
                <c:pt idx="2222">
                  <c:v>47582.11</c:v>
                </c:pt>
                <c:pt idx="2223">
                  <c:v>47369.89</c:v>
                </c:pt>
                <c:pt idx="2224">
                  <c:v>47651.519999999997</c:v>
                </c:pt>
                <c:pt idx="2225">
                  <c:v>47461.35</c:v>
                </c:pt>
                <c:pt idx="2226">
                  <c:v>46741.31</c:v>
                </c:pt>
                <c:pt idx="2227">
                  <c:v>47075.87</c:v>
                </c:pt>
                <c:pt idx="2228">
                  <c:v>46923.199999999997</c:v>
                </c:pt>
                <c:pt idx="2229">
                  <c:v>47259.23</c:v>
                </c:pt>
                <c:pt idx="2230">
                  <c:v>47132.49</c:v>
                </c:pt>
                <c:pt idx="2231">
                  <c:v>47416.37</c:v>
                </c:pt>
                <c:pt idx="2232">
                  <c:v>47264.86</c:v>
                </c:pt>
                <c:pt idx="2233">
                  <c:v>47202.64</c:v>
                </c:pt>
                <c:pt idx="2234">
                  <c:v>46674.3</c:v>
                </c:pt>
                <c:pt idx="2235">
                  <c:v>46842.92</c:v>
                </c:pt>
                <c:pt idx="2236">
                  <c:v>48112.27</c:v>
                </c:pt>
                <c:pt idx="2237">
                  <c:v>48144.33</c:v>
                </c:pt>
                <c:pt idx="2238">
                  <c:v>47384.56</c:v>
                </c:pt>
                <c:pt idx="2239">
                  <c:v>46902.69</c:v>
                </c:pt>
                <c:pt idx="2240">
                  <c:v>46989.61</c:v>
                </c:pt>
                <c:pt idx="2241">
                  <c:v>46916.17</c:v>
                </c:pt>
                <c:pt idx="2242">
                  <c:v>46723.43</c:v>
                </c:pt>
                <c:pt idx="2243">
                  <c:v>47354.86</c:v>
                </c:pt>
                <c:pt idx="2244">
                  <c:v>47241.81</c:v>
                </c:pt>
                <c:pt idx="2245">
                  <c:v>47808.21</c:v>
                </c:pt>
                <c:pt idx="2246">
                  <c:v>48460.55</c:v>
                </c:pt>
                <c:pt idx="2247">
                  <c:v>48853.37</c:v>
                </c:pt>
                <c:pt idx="2248">
                  <c:v>48638.36</c:v>
                </c:pt>
                <c:pt idx="2249">
                  <c:v>48801.68</c:v>
                </c:pt>
                <c:pt idx="2250">
                  <c:v>48734.04</c:v>
                </c:pt>
                <c:pt idx="2251">
                  <c:v>48729.8</c:v>
                </c:pt>
                <c:pt idx="2252">
                  <c:v>48463.26</c:v>
                </c:pt>
                <c:pt idx="2253">
                  <c:v>48016.61</c:v>
                </c:pt>
                <c:pt idx="2254">
                  <c:v>47974.03</c:v>
                </c:pt>
                <c:pt idx="2255">
                  <c:v>47449.73</c:v>
                </c:pt>
                <c:pt idx="2256">
                  <c:v>47724.24</c:v>
                </c:pt>
                <c:pt idx="2257">
                  <c:v>47272.11</c:v>
                </c:pt>
                <c:pt idx="2258">
                  <c:v>46322.1</c:v>
                </c:pt>
                <c:pt idx="2259">
                  <c:v>45922.05</c:v>
                </c:pt>
                <c:pt idx="2260">
                  <c:v>44919.22</c:v>
                </c:pt>
                <c:pt idx="2261">
                  <c:v>45383.85</c:v>
                </c:pt>
                <c:pt idx="2262">
                  <c:v>45888.63</c:v>
                </c:pt>
                <c:pt idx="2263">
                  <c:v>46026.080000000002</c:v>
                </c:pt>
                <c:pt idx="2264">
                  <c:v>45902.89</c:v>
                </c:pt>
                <c:pt idx="2265">
                  <c:v>46056.97</c:v>
                </c:pt>
                <c:pt idx="2266">
                  <c:v>46283.34</c:v>
                </c:pt>
                <c:pt idx="2267">
                  <c:v>47042.94</c:v>
                </c:pt>
                <c:pt idx="2268">
                  <c:v>47860.480000000003</c:v>
                </c:pt>
                <c:pt idx="2269">
                  <c:v>47039.74</c:v>
                </c:pt>
                <c:pt idx="2270">
                  <c:v>46745.15</c:v>
                </c:pt>
                <c:pt idx="2271">
                  <c:v>46769.78</c:v>
                </c:pt>
                <c:pt idx="2272">
                  <c:v>#N/A</c:v>
                </c:pt>
                <c:pt idx="2273">
                  <c:v>46793.59</c:v>
                </c:pt>
                <c:pt idx="2274">
                  <c:v>47068.53</c:v>
                </c:pt>
                <c:pt idx="2275">
                  <c:v>46992.51</c:v>
                </c:pt>
                <c:pt idx="2276">
                  <c:v>46324.92</c:v>
                </c:pt>
                <c:pt idx="2277">
                  <c:v>45395.94</c:v>
                </c:pt>
                <c:pt idx="2278">
                  <c:v>44808.56</c:v>
                </c:pt>
                <c:pt idx="2279">
                  <c:v>45006.11</c:v>
                </c:pt>
                <c:pt idx="2280">
                  <c:v>45442.21</c:v>
                </c:pt>
                <c:pt idx="2281">
                  <c:v>45102.55</c:v>
                </c:pt>
                <c:pt idx="2282">
                  <c:v>44626.8</c:v>
                </c:pt>
                <c:pt idx="2283">
                  <c:v>45429.75</c:v>
                </c:pt>
                <c:pt idx="2284">
                  <c:v>46046.58</c:v>
                </c:pt>
                <c:pt idx="2285">
                  <c:v>45845.83</c:v>
                </c:pt>
                <c:pt idx="2286">
                  <c:v>46326.68</c:v>
                </c:pt>
                <c:pt idx="2287">
                  <c:v>45728.87</c:v>
                </c:pt>
                <c:pt idx="2288">
                  <c:v>45457.120000000003</c:v>
                </c:pt>
                <c:pt idx="2289">
                  <c:v>45792.99</c:v>
                </c:pt>
                <c:pt idx="2290">
                  <c:v>45679.839999999997</c:v>
                </c:pt>
                <c:pt idx="2291">
                  <c:v>45766.94</c:v>
                </c:pt>
                <c:pt idx="2292">
                  <c:v>45443.35</c:v>
                </c:pt>
                <c:pt idx="2293">
                  <c:v>46220.72</c:v>
                </c:pt>
                <c:pt idx="2294">
                  <c:v>46309.23</c:v>
                </c:pt>
                <c:pt idx="2295">
                  <c:v>46217.440000000002</c:v>
                </c:pt>
                <c:pt idx="2296">
                  <c:v>46315.41</c:v>
                </c:pt>
                <c:pt idx="2297">
                  <c:v>47120.08</c:v>
                </c:pt>
                <c:pt idx="2298">
                  <c:v>47765.24</c:v>
                </c:pt>
                <c:pt idx="2299">
                  <c:v>48641.27</c:v>
                </c:pt>
                <c:pt idx="2300">
                  <c:v>49327.11</c:v>
                </c:pt>
                <c:pt idx="2301">
                  <c:v>48892.56</c:v>
                </c:pt>
                <c:pt idx="2302">
                  <c:v>49086.3</c:v>
                </c:pt>
                <c:pt idx="2303">
                  <c:v>49922.3</c:v>
                </c:pt>
                <c:pt idx="2304">
                  <c:v>50864.85</c:v>
                </c:pt>
                <c:pt idx="2305">
                  <c:v>#N/A</c:v>
                </c:pt>
                <c:pt idx="2306">
                  <c:v>50215.87</c:v>
                </c:pt>
                <c:pt idx="2307">
                  <c:v>51173.75</c:v>
                </c:pt>
                <c:pt idx="2308">
                  <c:v>50760.17</c:v>
                </c:pt>
                <c:pt idx="2309">
                  <c:v>50888.47</c:v>
                </c:pt>
                <c:pt idx="2310">
                  <c:v>50545.760000000002</c:v>
                </c:pt>
                <c:pt idx="2311">
                  <c:v>51031.71</c:v>
                </c:pt>
                <c:pt idx="2312">
                  <c:v>51959.199999999997</c:v>
                </c:pt>
                <c:pt idx="2313">
                  <c:v>51785.13</c:v>
                </c:pt>
                <c:pt idx="2314">
                  <c:v>51655.68</c:v>
                </c:pt>
                <c:pt idx="2315">
                  <c:v>51544.94</c:v>
                </c:pt>
                <c:pt idx="2316">
                  <c:v>51360.87</c:v>
                </c:pt>
                <c:pt idx="2317">
                  <c:v>51569.72</c:v>
                </c:pt>
                <c:pt idx="2318">
                  <c:v>#N/A</c:v>
                </c:pt>
                <c:pt idx="2319">
                  <c:v>51760.54</c:v>
                </c:pt>
                <c:pt idx="2320">
                  <c:v>51993.95</c:v>
                </c:pt>
                <c:pt idx="2321">
                  <c:v>51979.01</c:v>
                </c:pt>
                <c:pt idx="2322">
                  <c:v>51668.639999999999</c:v>
                </c:pt>
                <c:pt idx="2323">
                  <c:v>51081.33</c:v>
                </c:pt>
                <c:pt idx="2324">
                  <c:v>50174.06</c:v>
                </c:pt>
                <c:pt idx="2325">
                  <c:v>51684.86</c:v>
                </c:pt>
                <c:pt idx="2326">
                  <c:v>51457.55</c:v>
                </c:pt>
                <c:pt idx="2327">
                  <c:v>51234.37</c:v>
                </c:pt>
                <c:pt idx="2328">
                  <c:v>50799.46</c:v>
                </c:pt>
                <c:pt idx="2329">
                  <c:v>51020.65</c:v>
                </c:pt>
                <c:pt idx="2330">
                  <c:v>50725.96</c:v>
                </c:pt>
                <c:pt idx="2331">
                  <c:v>51078.7</c:v>
                </c:pt>
                <c:pt idx="2332">
                  <c:v>50466.25</c:v>
                </c:pt>
                <c:pt idx="2333">
                  <c:v>#N/A</c:v>
                </c:pt>
                <c:pt idx="2334">
                  <c:v>50333.1</c:v>
                </c:pt>
                <c:pt idx="2335">
                  <c:v>50047.7</c:v>
                </c:pt>
                <c:pt idx="2336">
                  <c:v>49342.34</c:v>
                </c:pt>
                <c:pt idx="2337">
                  <c:v>49630.15</c:v>
                </c:pt>
                <c:pt idx="2338">
                  <c:v>49946.1</c:v>
                </c:pt>
                <c:pt idx="2339">
                  <c:v>50139.42</c:v>
                </c:pt>
                <c:pt idx="2340">
                  <c:v>50426.26</c:v>
                </c:pt>
                <c:pt idx="2341">
                  <c:v>50097.22</c:v>
                </c:pt>
                <c:pt idx="2342">
                  <c:v>50578.09</c:v>
                </c:pt>
                <c:pt idx="2343">
                  <c:v>50273.89</c:v>
                </c:pt>
                <c:pt idx="2344">
                  <c:v>50440.02</c:v>
                </c:pt>
                <c:pt idx="2345">
                  <c:v>49648.21</c:v>
                </c:pt>
                <c:pt idx="2346">
                  <c:v>49517.86</c:v>
                </c:pt>
                <c:pt idx="2347">
                  <c:v>48463.86</c:v>
                </c:pt>
                <c:pt idx="2348">
                  <c:v>48993.24</c:v>
                </c:pt>
                <c:pt idx="2349">
                  <c:v>49050.46</c:v>
                </c:pt>
                <c:pt idx="2350">
                  <c:v>50161.27</c:v>
                </c:pt>
                <c:pt idx="2351">
                  <c:v>50805.21</c:v>
                </c:pt>
                <c:pt idx="2352">
                  <c:v>51730.5</c:v>
                </c:pt>
                <c:pt idx="2353">
                  <c:v>52280.05</c:v>
                </c:pt>
                <c:pt idx="2354">
                  <c:v>52344.02</c:v>
                </c:pt>
                <c:pt idx="2355">
                  <c:v>53209</c:v>
                </c:pt>
                <c:pt idx="2356">
                  <c:v>53593.86</c:v>
                </c:pt>
                <c:pt idx="2357">
                  <c:v>53576.72</c:v>
                </c:pt>
                <c:pt idx="2358">
                  <c:v>53631.89</c:v>
                </c:pt>
                <c:pt idx="2359">
                  <c:v>53128.97</c:v>
                </c:pt>
                <c:pt idx="2360">
                  <c:v>53218.83</c:v>
                </c:pt>
                <c:pt idx="2361">
                  <c:v>53382.65</c:v>
                </c:pt>
                <c:pt idx="2362">
                  <c:v>53947.040000000001</c:v>
                </c:pt>
                <c:pt idx="2363">
                  <c:v>54341.25</c:v>
                </c:pt>
                <c:pt idx="2364">
                  <c:v>54870.5</c:v>
                </c:pt>
                <c:pt idx="2365">
                  <c:v>54871.360000000001</c:v>
                </c:pt>
                <c:pt idx="2366">
                  <c:v>55164.01</c:v>
                </c:pt>
                <c:pt idx="2367">
                  <c:v>54774.91</c:v>
                </c:pt>
                <c:pt idx="2368">
                  <c:v>54521.43</c:v>
                </c:pt>
                <c:pt idx="2369">
                  <c:v>54564.27</c:v>
                </c:pt>
                <c:pt idx="2370">
                  <c:v>55018.91</c:v>
                </c:pt>
                <c:pt idx="2371">
                  <c:v>53874.91</c:v>
                </c:pt>
                <c:pt idx="2372">
                  <c:v>54049.05</c:v>
                </c:pt>
                <c:pt idx="2373">
                  <c:v>#N/A</c:v>
                </c:pt>
                <c:pt idx="2374">
                  <c:v>53335.51</c:v>
                </c:pt>
                <c:pt idx="2375">
                  <c:v>53125.01</c:v>
                </c:pt>
                <c:pt idx="2376">
                  <c:v>52801.43</c:v>
                </c:pt>
                <c:pt idx="2377">
                  <c:v>52482.02</c:v>
                </c:pt>
                <c:pt idx="2378">
                  <c:v>53050.83</c:v>
                </c:pt>
                <c:pt idx="2379">
                  <c:v>52663.12</c:v>
                </c:pt>
                <c:pt idx="2380">
                  <c:v>53422.239999999998</c:v>
                </c:pt>
                <c:pt idx="2381">
                  <c:v>54015.82</c:v>
                </c:pt>
                <c:pt idx="2382">
                  <c:v>53789.64</c:v>
                </c:pt>
                <c:pt idx="2383">
                  <c:v>53908.55</c:v>
                </c:pt>
                <c:pt idx="2384">
                  <c:v>53239.95</c:v>
                </c:pt>
                <c:pt idx="2385">
                  <c:v>53180.99</c:v>
                </c:pt>
                <c:pt idx="2386">
                  <c:v>53085.71</c:v>
                </c:pt>
                <c:pt idx="2387">
                  <c:v>52686.239999999998</c:v>
                </c:pt>
                <c:pt idx="2388">
                  <c:v>53013.62</c:v>
                </c:pt>
                <c:pt idx="2389">
                  <c:v>52758.06</c:v>
                </c:pt>
                <c:pt idx="2390">
                  <c:v>53473.46</c:v>
                </c:pt>
                <c:pt idx="2391">
                  <c:v>53329.53</c:v>
                </c:pt>
                <c:pt idx="2392">
                  <c:v>54182.27</c:v>
                </c:pt>
                <c:pt idx="2393">
                  <c:v>53924.19</c:v>
                </c:pt>
                <c:pt idx="2394">
                  <c:v>53068.73</c:v>
                </c:pt>
                <c:pt idx="2395">
                  <c:v>53388.66</c:v>
                </c:pt>
                <c:pt idx="2396">
                  <c:v>53426.77</c:v>
                </c:pt>
                <c:pt idx="2397">
                  <c:v>52794.53</c:v>
                </c:pt>
                <c:pt idx="2398">
                  <c:v>53012.25</c:v>
                </c:pt>
                <c:pt idx="2399">
                  <c:v>52691.66</c:v>
                </c:pt>
                <c:pt idx="2400">
                  <c:v>52085.599999999999</c:v>
                </c:pt>
                <c:pt idx="2401">
                  <c:v>52505.7</c:v>
                </c:pt>
                <c:pt idx="2402">
                  <c:v>51925.61</c:v>
                </c:pt>
                <c:pt idx="2403">
                  <c:v>#N/A</c:v>
                </c:pt>
                <c:pt idx="2404">
                  <c:v>52652.65</c:v>
                </c:pt>
                <c:pt idx="2405">
                  <c:v>52550.400000000001</c:v>
                </c:pt>
                <c:pt idx="2406">
                  <c:v>52827.93</c:v>
                </c:pt>
                <c:pt idx="2407">
                  <c:v>52771.12</c:v>
                </c:pt>
                <c:pt idx="2408">
                  <c:v>52851.42</c:v>
                </c:pt>
                <c:pt idx="2409">
                  <c:v>53209.1</c:v>
                </c:pt>
                <c:pt idx="2410">
                  <c:v>53882.95</c:v>
                </c:pt>
                <c:pt idx="2411">
                  <c:v>54198.94</c:v>
                </c:pt>
                <c:pt idx="2412">
                  <c:v>53904</c:v>
                </c:pt>
                <c:pt idx="2413">
                  <c:v>53896.35</c:v>
                </c:pt>
                <c:pt idx="2414">
                  <c:v>54176.01</c:v>
                </c:pt>
                <c:pt idx="2415">
                  <c:v>53498.39</c:v>
                </c:pt>
                <c:pt idx="2416">
                  <c:v>#N/A</c:v>
                </c:pt>
                <c:pt idx="2417">
                  <c:v>#N/A</c:v>
                </c:pt>
                <c:pt idx="2418">
                  <c:v>54089.13</c:v>
                </c:pt>
                <c:pt idx="2419">
                  <c:v>54604.63</c:v>
                </c:pt>
                <c:pt idx="2420">
                  <c:v>54333.120000000003</c:v>
                </c:pt>
                <c:pt idx="2421">
                  <c:v>54695.78</c:v>
                </c:pt>
                <c:pt idx="2422">
                  <c:v>54460.06</c:v>
                </c:pt>
                <c:pt idx="2423">
                  <c:v>54778.93</c:v>
                </c:pt>
                <c:pt idx="2424">
                  <c:v>54385.52</c:v>
                </c:pt>
                <c:pt idx="2425">
                  <c:v>54308.09</c:v>
                </c:pt>
                <c:pt idx="2426">
                  <c:v>54293.71</c:v>
                </c:pt>
                <c:pt idx="2427">
                  <c:v>54175.28</c:v>
                </c:pt>
                <c:pt idx="2428">
                  <c:v>54713.7</c:v>
                </c:pt>
                <c:pt idx="2429">
                  <c:v>54371.09</c:v>
                </c:pt>
                <c:pt idx="2430">
                  <c:v>54023.32</c:v>
                </c:pt>
                <c:pt idx="2431">
                  <c:v>54442.17</c:v>
                </c:pt>
                <c:pt idx="2432">
                  <c:v>55121.22</c:v>
                </c:pt>
                <c:pt idx="2433">
                  <c:v>#N/A</c:v>
                </c:pt>
                <c:pt idx="2434">
                  <c:v>55179.43</c:v>
                </c:pt>
                <c:pt idx="2435">
                  <c:v>54947.01</c:v>
                </c:pt>
                <c:pt idx="2436">
                  <c:v>54667.21</c:v>
                </c:pt>
                <c:pt idx="2437">
                  <c:v>54937.39</c:v>
                </c:pt>
                <c:pt idx="2438">
                  <c:v>55033.120000000003</c:v>
                </c:pt>
                <c:pt idx="2439">
                  <c:v>55452.73</c:v>
                </c:pt>
                <c:pt idx="2440">
                  <c:v>55534.68</c:v>
                </c:pt>
                <c:pt idx="2441">
                  <c:v>55014.16</c:v>
                </c:pt>
                <c:pt idx="2442">
                  <c:v>54948.34</c:v>
                </c:pt>
                <c:pt idx="2443">
                  <c:v>55261.42</c:v>
                </c:pt>
                <c:pt idx="2444">
                  <c:v>55180.97</c:v>
                </c:pt>
                <c:pt idx="2445">
                  <c:v>55067.37</c:v>
                </c:pt>
                <c:pt idx="2446">
                  <c:v>55263.11</c:v>
                </c:pt>
                <c:pt idx="2447">
                  <c:v>54296.05</c:v>
                </c:pt>
                <c:pt idx="2448">
                  <c:v>53466.32</c:v>
                </c:pt>
                <c:pt idx="2449">
                  <c:v>53123.22</c:v>
                </c:pt>
                <c:pt idx="2450">
                  <c:v>53393.4</c:v>
                </c:pt>
                <c:pt idx="2451">
                  <c:v>53744.68</c:v>
                </c:pt>
                <c:pt idx="2452">
                  <c:v>54025.45</c:v>
                </c:pt>
                <c:pt idx="2453">
                  <c:v>54212.67</c:v>
                </c:pt>
                <c:pt idx="2454">
                  <c:v>53341.85</c:v>
                </c:pt>
                <c:pt idx="2455">
                  <c:v>52736.26</c:v>
                </c:pt>
                <c:pt idx="2456">
                  <c:v>52724.03</c:v>
                </c:pt>
                <c:pt idx="2457">
                  <c:v>53232.71</c:v>
                </c:pt>
                <c:pt idx="2458">
                  <c:v>53536.05</c:v>
                </c:pt>
                <c:pt idx="2459">
                  <c:v>54432.19</c:v>
                </c:pt>
                <c:pt idx="2460">
                  <c:v>54291.44</c:v>
                </c:pt>
                <c:pt idx="2461">
                  <c:v>54338.18</c:v>
                </c:pt>
                <c:pt idx="2462">
                  <c:v>54512.14</c:v>
                </c:pt>
                <c:pt idx="2463">
                  <c:v>54278.12</c:v>
                </c:pt>
                <c:pt idx="2464">
                  <c:v>54574.75</c:v>
                </c:pt>
                <c:pt idx="2465">
                  <c:v>55145.43</c:v>
                </c:pt>
                <c:pt idx="2466">
                  <c:v>55344.25</c:v>
                </c:pt>
                <c:pt idx="2467">
                  <c:v>54842.51</c:v>
                </c:pt>
                <c:pt idx="2468">
                  <c:v>54931.06</c:v>
                </c:pt>
                <c:pt idx="2469">
                  <c:v>54365.68</c:v>
                </c:pt>
                <c:pt idx="2470">
                  <c:v>54063.91</c:v>
                </c:pt>
                <c:pt idx="2471">
                  <c:v>53563.31</c:v>
                </c:pt>
                <c:pt idx="2472">
                  <c:v>53341.91</c:v>
                </c:pt>
                <c:pt idx="2473">
                  <c:v>53335.74</c:v>
                </c:pt>
                <c:pt idx="2474">
                  <c:v>53926.91</c:v>
                </c:pt>
                <c:pt idx="2475">
                  <c:v>53460.06</c:v>
                </c:pt>
                <c:pt idx="2476">
                  <c:v>53585.22</c:v>
                </c:pt>
                <c:pt idx="2477">
                  <c:v>53526.1</c:v>
                </c:pt>
                <c:pt idx="2478">
                  <c:v>54399.1</c:v>
                </c:pt>
                <c:pt idx="2479">
                  <c:v>53930.86</c:v>
                </c:pt>
                <c:pt idx="2480">
                  <c:v>54039.66</c:v>
                </c:pt>
                <c:pt idx="2481">
                  <c:v>53407.7</c:v>
                </c:pt>
                <c:pt idx="2482">
                  <c:v>53904.29</c:v>
                </c:pt>
                <c:pt idx="2483">
                  <c:v>53655.35</c:v>
                </c:pt>
                <c:pt idx="2484">
                  <c:v>54138.14</c:v>
                </c:pt>
                <c:pt idx="2485">
                  <c:v>53956.71</c:v>
                </c:pt>
                <c:pt idx="2486">
                  <c:v>54244.01</c:v>
                </c:pt>
                <c:pt idx="2487">
                  <c:v>53770.8</c:v>
                </c:pt>
                <c:pt idx="2488">
                  <c:v>53623.27</c:v>
                </c:pt>
                <c:pt idx="2489">
                  <c:v>54036.27</c:v>
                </c:pt>
                <c:pt idx="2490">
                  <c:v>53740.160000000003</c:v>
                </c:pt>
                <c:pt idx="2491">
                  <c:v>53561.37</c:v>
                </c:pt>
                <c:pt idx="2492">
                  <c:v>53702.16</c:v>
                </c:pt>
                <c:pt idx="2493">
                  <c:v>53518.91</c:v>
                </c:pt>
                <c:pt idx="2494">
                  <c:v>54013.58</c:v>
                </c:pt>
                <c:pt idx="2495">
                  <c:v>54502.09</c:v>
                </c:pt>
                <c:pt idx="2496">
                  <c:v>54753.39</c:v>
                </c:pt>
                <c:pt idx="2497">
                  <c:v>54945.27</c:v>
                </c:pt>
                <c:pt idx="2498">
                  <c:v>54819.05</c:v>
                </c:pt>
                <c:pt idx="2499">
                  <c:v>54210.62</c:v>
                </c:pt>
                <c:pt idx="2500">
                  <c:v>53283.56</c:v>
                </c:pt>
                <c:pt idx="2501">
                  <c:v>53445.09</c:v>
                </c:pt>
                <c:pt idx="2502">
                  <c:v>53991.42</c:v>
                </c:pt>
                <c:pt idx="2503">
                  <c:v>54032.83</c:v>
                </c:pt>
                <c:pt idx="2504">
                  <c:v>53663.02</c:v>
                </c:pt>
                <c:pt idx="2505">
                  <c:v>54220.74</c:v>
                </c:pt>
                <c:pt idx="2506">
                  <c:v>53889.03</c:v>
                </c:pt>
                <c:pt idx="2507">
                  <c:v>53242.16</c:v>
                </c:pt>
                <c:pt idx="2508">
                  <c:v>53291.44</c:v>
                </c:pt>
                <c:pt idx="2509">
                  <c:v>53585.07</c:v>
                </c:pt>
                <c:pt idx="2510">
                  <c:v>53827.71</c:v>
                </c:pt>
                <c:pt idx="2511">
                  <c:v>53201.440000000002</c:v>
                </c:pt>
                <c:pt idx="2512">
                  <c:v>53194.39</c:v>
                </c:pt>
                <c:pt idx="2513">
                  <c:v>53109.760000000002</c:v>
                </c:pt>
                <c:pt idx="2514">
                  <c:v>53127.93</c:v>
                </c:pt>
                <c:pt idx="2515">
                  <c:v>53635.34</c:v>
                </c:pt>
                <c:pt idx="2516">
                  <c:v>53109.83</c:v>
                </c:pt>
                <c:pt idx="2517">
                  <c:v>53191.53</c:v>
                </c:pt>
                <c:pt idx="2518">
                  <c:v>53442.64</c:v>
                </c:pt>
                <c:pt idx="2519">
                  <c:v>54261.33</c:v>
                </c:pt>
                <c:pt idx="2520">
                  <c:v>54390.74</c:v>
                </c:pt>
                <c:pt idx="2521">
                  <c:v>53020.98</c:v>
                </c:pt>
                <c:pt idx="2522">
                  <c:v>53145.36</c:v>
                </c:pt>
                <c:pt idx="2523">
                  <c:v>53030.52</c:v>
                </c:pt>
                <c:pt idx="2524">
                  <c:v>52932.5</c:v>
                </c:pt>
                <c:pt idx="2525">
                  <c:v>52971.19</c:v>
                </c:pt>
                <c:pt idx="2526">
                  <c:v>52482.97</c:v>
                </c:pt>
                <c:pt idx="2527">
                  <c:v>52505.11</c:v>
                </c:pt>
                <c:pt idx="2528">
                  <c:v>52267.49</c:v>
                </c:pt>
                <c:pt idx="2529">
                  <c:v>51860.45</c:v>
                </c:pt>
                <c:pt idx="2530">
                  <c:v>51522.18</c:v>
                </c:pt>
                <c:pt idx="2531">
                  <c:v>51755.68</c:v>
                </c:pt>
                <c:pt idx="2532">
                  <c:v>51351.6</c:v>
                </c:pt>
                <c:pt idx="2533">
                  <c:v>51685.31</c:v>
                </c:pt>
                <c:pt idx="2534">
                  <c:v>52219.76</c:v>
                </c:pt>
                <c:pt idx="2535">
                  <c:v>52507.23</c:v>
                </c:pt>
                <c:pt idx="2536">
                  <c:v>51954.01</c:v>
                </c:pt>
                <c:pt idx="2537">
                  <c:v>51677.48</c:v>
                </c:pt>
                <c:pt idx="2538">
                  <c:v>51367.46</c:v>
                </c:pt>
                <c:pt idx="2539">
                  <c:v>51107.8</c:v>
                </c:pt>
                <c:pt idx="2540">
                  <c:v>51427.27</c:v>
                </c:pt>
                <c:pt idx="2541">
                  <c:v>51554.95</c:v>
                </c:pt>
                <c:pt idx="2542">
                  <c:v>50874.98</c:v>
                </c:pt>
                <c:pt idx="2543">
                  <c:v>51260.37</c:v>
                </c:pt>
                <c:pt idx="2544">
                  <c:v>50366.39</c:v>
                </c:pt>
                <c:pt idx="2545">
                  <c:v>50732.69</c:v>
                </c:pt>
                <c:pt idx="2546">
                  <c:v>49454.59</c:v>
                </c:pt>
                <c:pt idx="2547">
                  <c:v>49666.5</c:v>
                </c:pt>
                <c:pt idx="2548">
                  <c:v>49297.15</c:v>
                </c:pt>
                <c:pt idx="2549">
                  <c:v>50289.86</c:v>
                </c:pt>
                <c:pt idx="2550">
                  <c:v>50344.74</c:v>
                </c:pt>
                <c:pt idx="2551">
                  <c:v>49745.16</c:v>
                </c:pt>
                <c:pt idx="2552">
                  <c:v>49379.58</c:v>
                </c:pt>
                <c:pt idx="2553">
                  <c:v>49823.08</c:v>
                </c:pt>
                <c:pt idx="2554">
                  <c:v>49666.01</c:v>
                </c:pt>
                <c:pt idx="2555">
                  <c:v>49274.78</c:v>
                </c:pt>
                <c:pt idx="2556">
                  <c:v>48804.61</c:v>
                </c:pt>
                <c:pt idx="2557">
                  <c:v>48275.91</c:v>
                </c:pt>
                <c:pt idx="2558">
                  <c:v>48197.88</c:v>
                </c:pt>
                <c:pt idx="2559">
                  <c:v>48278.8</c:v>
                </c:pt>
                <c:pt idx="2560">
                  <c:v>48766.33</c:v>
                </c:pt>
                <c:pt idx="2561">
                  <c:v>49182.37</c:v>
                </c:pt>
                <c:pt idx="2562">
                  <c:v>48973.85</c:v>
                </c:pt>
                <c:pt idx="2563">
                  <c:v>49277.36</c:v>
                </c:pt>
                <c:pt idx="2564">
                  <c:v>49061.88</c:v>
                </c:pt>
                <c:pt idx="2565">
                  <c:v>49787.839999999997</c:v>
                </c:pt>
                <c:pt idx="2566">
                  <c:v>#N/A</c:v>
                </c:pt>
                <c:pt idx="2567">
                  <c:v>51266.73</c:v>
                </c:pt>
                <c:pt idx="2568">
                  <c:v>51633.63</c:v>
                </c:pt>
                <c:pt idx="2569">
                  <c:v>51209.85</c:v>
                </c:pt>
                <c:pt idx="2570">
                  <c:v>51016.3</c:v>
                </c:pt>
                <c:pt idx="2571">
                  <c:v>51071.03</c:v>
                </c:pt>
                <c:pt idx="2572">
                  <c:v>51258.239999999998</c:v>
                </c:pt>
                <c:pt idx="2573">
                  <c:v>51090.91</c:v>
                </c:pt>
                <c:pt idx="2574">
                  <c:v>52511.37</c:v>
                </c:pt>
                <c:pt idx="2575">
                  <c:v>52796.47</c:v>
                </c:pt>
                <c:pt idx="2576">
                  <c:v>52469.36</c:v>
                </c:pt>
                <c:pt idx="2577">
                  <c:v>52685.1</c:v>
                </c:pt>
                <c:pt idx="2578">
                  <c:v>#N/A</c:v>
                </c:pt>
                <c:pt idx="2579">
                  <c:v>52504.29</c:v>
                </c:pt>
                <c:pt idx="2580">
                  <c:v>52670.01</c:v>
                </c:pt>
                <c:pt idx="2581">
                  <c:v>53059.54</c:v>
                </c:pt>
                <c:pt idx="2582">
                  <c:v>52938.42</c:v>
                </c:pt>
                <c:pt idx="2583">
                  <c:v>52220.49</c:v>
                </c:pt>
                <c:pt idx="2584">
                  <c:v>52359</c:v>
                </c:pt>
                <c:pt idx="2585">
                  <c:v>52792.81</c:v>
                </c:pt>
                <c:pt idx="2586">
                  <c:v>54060.01</c:v>
                </c:pt>
                <c:pt idx="2587">
                  <c:v>53901.43</c:v>
                </c:pt>
                <c:pt idx="2588">
                  <c:v>54053.63</c:v>
                </c:pt>
                <c:pt idx="2589">
                  <c:v>54120.91</c:v>
                </c:pt>
                <c:pt idx="2590">
                  <c:v>54100.37</c:v>
                </c:pt>
                <c:pt idx="2591">
                  <c:v>54456.78</c:v>
                </c:pt>
                <c:pt idx="2592">
                  <c:v>54393.01</c:v>
                </c:pt>
                <c:pt idx="2593">
                  <c:v>54439.12</c:v>
                </c:pt>
                <c:pt idx="2594">
                  <c:v>#N/A</c:v>
                </c:pt>
                <c:pt idx="2595">
                  <c:v>55167.86</c:v>
                </c:pt>
                <c:pt idx="2596">
                  <c:v>57036.42</c:v>
                </c:pt>
                <c:pt idx="2597">
                  <c:v>57130.080000000002</c:v>
                </c:pt>
                <c:pt idx="2598">
                  <c:v>57732.81</c:v>
                </c:pt>
                <c:pt idx="2599">
                  <c:v>57694.34</c:v>
                </c:pt>
                <c:pt idx="2600">
                  <c:v>56909.37</c:v>
                </c:pt>
                <c:pt idx="2601">
                  <c:v>57487.7</c:v>
                </c:pt>
                <c:pt idx="2602">
                  <c:v>57313.47</c:v>
                </c:pt>
                <c:pt idx="2603">
                  <c:v>#N/A</c:v>
                </c:pt>
                <c:pt idx="2604">
                  <c:v>57745.79</c:v>
                </c:pt>
                <c:pt idx="2605">
                  <c:v>57554.47</c:v>
                </c:pt>
                <c:pt idx="2606">
                  <c:v>57464.42</c:v>
                </c:pt>
                <c:pt idx="2607">
                  <c:v>57386.25</c:v>
                </c:pt>
                <c:pt idx="2608">
                  <c:v>#N/A</c:v>
                </c:pt>
                <c:pt idx="2609">
                  <c:v>56980.44</c:v>
                </c:pt>
                <c:pt idx="2610">
                  <c:v>55726.64</c:v>
                </c:pt>
                <c:pt idx="2611">
                  <c:v>55406.96</c:v>
                </c:pt>
                <c:pt idx="2612">
                  <c:v>56192.78</c:v>
                </c:pt>
                <c:pt idx="2613">
                  <c:v>56175.67</c:v>
                </c:pt>
                <c:pt idx="2614">
                  <c:v>55105.58</c:v>
                </c:pt>
                <c:pt idx="2615">
                  <c:v>55318.67</c:v>
                </c:pt>
                <c:pt idx="2616">
                  <c:v>55438.75</c:v>
                </c:pt>
                <c:pt idx="2617">
                  <c:v>55607.07</c:v>
                </c:pt>
                <c:pt idx="2618">
                  <c:v>55501.11</c:v>
                </c:pt>
                <c:pt idx="2619">
                  <c:v>55124.58</c:v>
                </c:pt>
                <c:pt idx="2620">
                  <c:v>54711.69</c:v>
                </c:pt>
                <c:pt idx="2621">
                  <c:v>54707.89</c:v>
                </c:pt>
                <c:pt idx="2622">
                  <c:v>55452.1</c:v>
                </c:pt>
                <c:pt idx="2623">
                  <c:v>54667.61</c:v>
                </c:pt>
                <c:pt idx="2624">
                  <c:v>55520.39</c:v>
                </c:pt>
                <c:pt idx="2625">
                  <c:v>55396.55</c:v>
                </c:pt>
                <c:pt idx="2626">
                  <c:v>56160.07</c:v>
                </c:pt>
                <c:pt idx="2627">
                  <c:v>56855.88</c:v>
                </c:pt>
                <c:pt idx="2628">
                  <c:v>57175.73</c:v>
                </c:pt>
                <c:pt idx="2629">
                  <c:v>57537.14</c:v>
                </c:pt>
                <c:pt idx="2630">
                  <c:v>57372.76</c:v>
                </c:pt>
                <c:pt idx="2631">
                  <c:v>57828.08</c:v>
                </c:pt>
                <c:pt idx="2632">
                  <c:v>58226.77</c:v>
                </c:pt>
                <c:pt idx="2633">
                  <c:v>#N/A</c:v>
                </c:pt>
                <c:pt idx="2634">
                  <c:v>58645.42</c:v>
                </c:pt>
                <c:pt idx="2635">
                  <c:v>58711.87</c:v>
                </c:pt>
                <c:pt idx="2636">
                  <c:v>57762.44</c:v>
                </c:pt>
                <c:pt idx="2637">
                  <c:v>57327.5</c:v>
                </c:pt>
                <c:pt idx="2638">
                  <c:v>57418.55</c:v>
                </c:pt>
                <c:pt idx="2639">
                  <c:v>56906.99</c:v>
                </c:pt>
                <c:pt idx="2640">
                  <c:v>57248.47</c:v>
                </c:pt>
                <c:pt idx="2641">
                  <c:v>57251.89</c:v>
                </c:pt>
                <c:pt idx="2642">
                  <c:v>57132.11</c:v>
                </c:pt>
                <c:pt idx="2643">
                  <c:v>57490.05</c:v>
                </c:pt>
                <c:pt idx="2644">
                  <c:v>57227.67</c:v>
                </c:pt>
                <c:pt idx="2645">
                  <c:v>57021.03</c:v>
                </c:pt>
                <c:pt idx="2646">
                  <c:v>57130.84</c:v>
                </c:pt>
                <c:pt idx="2647">
                  <c:v>56659.8</c:v>
                </c:pt>
                <c:pt idx="2648">
                  <c:v>56194.720000000001</c:v>
                </c:pt>
                <c:pt idx="2649">
                  <c:v>56241.03</c:v>
                </c:pt>
                <c:pt idx="2650">
                  <c:v>55350.61</c:v>
                </c:pt>
                <c:pt idx="2651">
                  <c:v>55414</c:v>
                </c:pt>
                <c:pt idx="2652">
                  <c:v>55536.32</c:v>
                </c:pt>
                <c:pt idx="2653">
                  <c:v>55462.49</c:v>
                </c:pt>
                <c:pt idx="2654">
                  <c:v>55476.25</c:v>
                </c:pt>
                <c:pt idx="2655">
                  <c:v>55284.51</c:v>
                </c:pt>
                <c:pt idx="2656">
                  <c:v>55049.49</c:v>
                </c:pt>
                <c:pt idx="2657">
                  <c:v>54935.99</c:v>
                </c:pt>
                <c:pt idx="2658">
                  <c:v>55076.12</c:v>
                </c:pt>
                <c:pt idx="2659">
                  <c:v>54898.95</c:v>
                </c:pt>
                <c:pt idx="2660">
                  <c:v>55848.72</c:v>
                </c:pt>
                <c:pt idx="2661">
                  <c:v>56059.26</c:v>
                </c:pt>
                <c:pt idx="2662">
                  <c:v>56228.4</c:v>
                </c:pt>
                <c:pt idx="2663">
                  <c:v>#N/A</c:v>
                </c:pt>
                <c:pt idx="2664">
                  <c:v>55548.07</c:v>
                </c:pt>
                <c:pt idx="2665">
                  <c:v>56618.01</c:v>
                </c:pt>
                <c:pt idx="2666">
                  <c:v>56657.440000000002</c:v>
                </c:pt>
                <c:pt idx="2667">
                  <c:v>56610.54</c:v>
                </c:pt>
                <c:pt idx="2668">
                  <c:v>56552.54</c:v>
                </c:pt>
                <c:pt idx="2669">
                  <c:v>57209.7</c:v>
                </c:pt>
                <c:pt idx="2670">
                  <c:v>57369.01</c:v>
                </c:pt>
                <c:pt idx="2671">
                  <c:v>#N/A</c:v>
                </c:pt>
                <c:pt idx="2672">
                  <c:v>#N/A</c:v>
                </c:pt>
                <c:pt idx="2673">
                  <c:v>57653.23</c:v>
                </c:pt>
                <c:pt idx="2674">
                  <c:v>57581.81</c:v>
                </c:pt>
                <c:pt idx="2675">
                  <c:v>57503.39</c:v>
                </c:pt>
                <c:pt idx="2676">
                  <c:v>57882.76</c:v>
                </c:pt>
                <c:pt idx="2677">
                  <c:v>58092.44</c:v>
                </c:pt>
                <c:pt idx="2678">
                  <c:v>57989.94</c:v>
                </c:pt>
                <c:pt idx="2679">
                  <c:v>57571.15</c:v>
                </c:pt>
                <c:pt idx="2680">
                  <c:v>56636.54</c:v>
                </c:pt>
                <c:pt idx="2681">
                  <c:v>56830.32</c:v>
                </c:pt>
                <c:pt idx="2682">
                  <c:v>56565.919999999998</c:v>
                </c:pt>
                <c:pt idx="2683">
                  <c:v>55984</c:v>
                </c:pt>
                <c:pt idx="2684">
                  <c:v>55797.25</c:v>
                </c:pt>
                <c:pt idx="2685">
                  <c:v>55415.69</c:v>
                </c:pt>
                <c:pt idx="2686">
                  <c:v>55739.43</c:v>
                </c:pt>
                <c:pt idx="2687">
                  <c:v>55862.85</c:v>
                </c:pt>
                <c:pt idx="2688">
                  <c:v>56551.9</c:v>
                </c:pt>
                <c:pt idx="2689">
                  <c:v>56633.75</c:v>
                </c:pt>
                <c:pt idx="2690">
                  <c:v>56463.99</c:v>
                </c:pt>
                <c:pt idx="2691">
                  <c:v>57071.78</c:v>
                </c:pt>
                <c:pt idx="2692">
                  <c:v>57833.85</c:v>
                </c:pt>
                <c:pt idx="2693">
                  <c:v>57827.86</c:v>
                </c:pt>
                <c:pt idx="2694">
                  <c:v>56727.98</c:v>
                </c:pt>
                <c:pt idx="2695">
                  <c:v>#N/A</c:v>
                </c:pt>
                <c:pt idx="2696">
                  <c:v>56677.05</c:v>
                </c:pt>
                <c:pt idx="2697">
                  <c:v>57135.26</c:v>
                </c:pt>
                <c:pt idx="2698">
                  <c:v>57282.95</c:v>
                </c:pt>
                <c:pt idx="2699">
                  <c:v>57108.32</c:v>
                </c:pt>
                <c:pt idx="2700">
                  <c:v>57081</c:v>
                </c:pt>
                <c:pt idx="2701">
                  <c:v>57846.080000000002</c:v>
                </c:pt>
                <c:pt idx="2702">
                  <c:v>57718.04</c:v>
                </c:pt>
                <c:pt idx="2703">
                  <c:v>57731.12</c:v>
                </c:pt>
                <c:pt idx="2704">
                  <c:v>57231.74</c:v>
                </c:pt>
                <c:pt idx="2705">
                  <c:v>57454.65</c:v>
                </c:pt>
                <c:pt idx="2706">
                  <c:v>57462.17</c:v>
                </c:pt>
                <c:pt idx="2707">
                  <c:v>57583.08</c:v>
                </c:pt>
                <c:pt idx="2708">
                  <c:v>57393.279999999999</c:v>
                </c:pt>
                <c:pt idx="2709">
                  <c:v>56760.72</c:v>
                </c:pt>
                <c:pt idx="2710">
                  <c:v>56432.03</c:v>
                </c:pt>
                <c:pt idx="2711">
                  <c:v>55918.38</c:v>
                </c:pt>
                <c:pt idx="2712">
                  <c:v>55413.120000000003</c:v>
                </c:pt>
                <c:pt idx="2713">
                  <c:v>55452.88</c:v>
                </c:pt>
                <c:pt idx="2714">
                  <c:v>55184.95</c:v>
                </c:pt>
                <c:pt idx="2715">
                  <c:v>55212.639999999999</c:v>
                </c:pt>
                <c:pt idx="2716">
                  <c:v>55352.56</c:v>
                </c:pt>
                <c:pt idx="2717">
                  <c:v>55179.24</c:v>
                </c:pt>
                <c:pt idx="2718">
                  <c:v>51863.39</c:v>
                </c:pt>
                <c:pt idx="2719">
                  <c:v>53485.62</c:v>
                </c:pt>
                <c:pt idx="2720">
                  <c:v>54410.51</c:v>
                </c:pt>
                <c:pt idx="2721">
                  <c:v>54477.25</c:v>
                </c:pt>
                <c:pt idx="2722">
                  <c:v>52977.32</c:v>
                </c:pt>
                <c:pt idx="2723">
                  <c:v>53122.58</c:v>
                </c:pt>
                <c:pt idx="2724">
                  <c:v>53134.06</c:v>
                </c:pt>
                <c:pt idx="2725">
                  <c:v>52975.89</c:v>
                </c:pt>
                <c:pt idx="2726">
                  <c:v>52275.65</c:v>
                </c:pt>
                <c:pt idx="2727">
                  <c:v>52222.94</c:v>
                </c:pt>
                <c:pt idx="2728">
                  <c:v>52397.2</c:v>
                </c:pt>
                <c:pt idx="2729">
                  <c:v>53191.25</c:v>
                </c:pt>
                <c:pt idx="2730">
                  <c:v>53323.37</c:v>
                </c:pt>
                <c:pt idx="2731">
                  <c:v>53333.03</c:v>
                </c:pt>
                <c:pt idx="2732">
                  <c:v>52788.5</c:v>
                </c:pt>
                <c:pt idx="2733">
                  <c:v>52512.91</c:v>
                </c:pt>
                <c:pt idx="2734">
                  <c:v>52604.05</c:v>
                </c:pt>
                <c:pt idx="2735">
                  <c:v>52468.01</c:v>
                </c:pt>
                <c:pt idx="2736">
                  <c:v>52310.96</c:v>
                </c:pt>
                <c:pt idx="2737">
                  <c:v>52440.02</c:v>
                </c:pt>
                <c:pt idx="2738">
                  <c:v>52883.97</c:v>
                </c:pt>
                <c:pt idx="2739" formatCode="0.00">
                  <c:v>51947.89</c:v>
                </c:pt>
                <c:pt idx="2740" formatCode="0.00">
                  <c:v>52796.26</c:v>
                </c:pt>
                <c:pt idx="2741" formatCode="0.00">
                  <c:v>52654.85</c:v>
                </c:pt>
                <c:pt idx="2742" formatCode="0.00">
                  <c:v>52333.16</c:v>
                </c:pt>
                <c:pt idx="2743" formatCode="0.00">
                  <c:v>52907.69</c:v>
                </c:pt>
                <c:pt idx="2744" formatCode="0.00">
                  <c:v>53331.81</c:v>
                </c:pt>
                <c:pt idx="2745" formatCode="0.00">
                  <c:v>54279.88</c:v>
                </c:pt>
                <c:pt idx="2746" formatCode="0.00">
                  <c:v>54422.59</c:v>
                </c:pt>
                <c:pt idx="2747" formatCode="0.00">
                  <c:v>54953.11</c:v>
                </c:pt>
                <c:pt idx="2748" formatCode="0.00">
                  <c:v>54311.99</c:v>
                </c:pt>
                <c:pt idx="2749" formatCode="0.00">
                  <c:v>54378.19</c:v>
                </c:pt>
                <c:pt idx="2750" formatCode="0.00">
                  <c:v>53744.78</c:v>
                </c:pt>
                <c:pt idx="2751" formatCode="0.00">
                  <c:v>53043</c:v>
                </c:pt>
                <c:pt idx="2752" formatCode="0.00">
                  <c:v>53678.52</c:v>
                </c:pt>
                <c:pt idx="2753" formatCode="0.00">
                  <c:v>54006.92</c:v>
                </c:pt>
                <c:pt idx="2754" formatCode="0.00">
                  <c:v>53724.7</c:v>
                </c:pt>
                <c:pt idx="2755" formatCode="0.00">
                  <c:v>53168.41</c:v>
                </c:pt>
                <c:pt idx="2756" formatCode="0.00">
                  <c:v>52931.87</c:v>
                </c:pt>
                <c:pt idx="2757" formatCode="0.00">
                  <c:v>52819.58</c:v>
                </c:pt>
                <c:pt idx="2758" formatCode="0.00">
                  <c:v>52515.78</c:v>
                </c:pt>
                <c:pt idx="2759" formatCode="0.00">
                  <c:v>52325.42</c:v>
                </c:pt>
                <c:pt idx="2760" formatCode="0.00">
                  <c:v>53093.97</c:v>
                </c:pt>
                <c:pt idx="2761" formatCode="0.00">
                  <c:v>52417.48</c:v>
                </c:pt>
                <c:pt idx="2762" formatCode="0.00">
                  <c:v>52242.38</c:v>
                </c:pt>
                <c:pt idx="2763" formatCode="0.00">
                  <c:v>51776.480000000003</c:v>
                </c:pt>
                <c:pt idx="2764" formatCode="0.00">
                  <c:v>52399.63</c:v>
                </c:pt>
                <c:pt idx="2765" formatCode="0.00">
                  <c:v>52680.9</c:v>
                </c:pt>
                <c:pt idx="2766" formatCode="0.00">
                  <c:v>52876.55</c:v>
                </c:pt>
                <c:pt idx="2767" formatCode="0.00">
                  <c:v>53051.54</c:v>
                </c:pt>
                <c:pt idx="2768" formatCode="0.00">
                  <c:v>53040.35</c:v>
                </c:pt>
                <c:pt idx="2769" formatCode="0.00">
                  <c:v>53674.2</c:v>
                </c:pt>
                <c:pt idx="2770" formatCode="0.00">
                  <c:v>53718.95</c:v>
                </c:pt>
                <c:pt idx="2771" formatCode="0.00">
                  <c:v>54264.92</c:v>
                </c:pt>
                <c:pt idx="2772" formatCode="0.00">
                  <c:v>54083.78</c:v>
                </c:pt>
                <c:pt idx="2773" formatCode="0.00">
                  <c:v>54104.68</c:v>
                </c:pt>
                <c:pt idx="2774" formatCode="0.00">
                  <c:v>53991.06</c:v>
                </c:pt>
                <c:pt idx="2775" formatCode="0.00">
                  <c:v>53864.73</c:v>
                </c:pt>
                <c:pt idx="2776" formatCode="0.00">
                  <c:v>53316.2</c:v>
                </c:pt>
                <c:pt idx="2777" formatCode="0.00">
                  <c:v>53490.92</c:v>
                </c:pt>
                <c:pt idx="2778" formatCode="0.00">
                  <c:v>53171.31</c:v>
                </c:pt>
                <c:pt idx="2779" formatCode="0.00">
                  <c:v>52474.31</c:v>
                </c:pt>
                <c:pt idx="2780" formatCode="0.00">
                  <c:v>52439.87</c:v>
                </c:pt>
                <c:pt idx="2781" formatCode="0.00">
                  <c:v>53138.96</c:v>
                </c:pt>
                <c:pt idx="2782" formatCode="0.00">
                  <c:v>52913.5</c:v>
                </c:pt>
                <c:pt idx="2783" formatCode="0.00">
                  <c:v>52493.38</c:v>
                </c:pt>
                <c:pt idx="2784" formatCode="0.00">
                  <c:v>51589.42</c:v>
                </c:pt>
                <c:pt idx="2785" formatCode="0.00">
                  <c:v>51811.37</c:v>
                </c:pt>
                <c:pt idx="2786" formatCode="0.00">
                  <c:v>51661.48</c:v>
                </c:pt>
                <c:pt idx="2787" formatCode="0.00">
                  <c:v>51083.44</c:v>
                </c:pt>
                <c:pt idx="2788" formatCode="0.00">
                  <c:v>51136.05</c:v>
                </c:pt>
                <c:pt idx="2789" formatCode="0.00">
                  <c:v>50973.11</c:v>
                </c:pt>
                <c:pt idx="2790" formatCode="0.00">
                  <c:v>51195.76</c:v>
                </c:pt>
                <c:pt idx="2791" formatCode="0.00">
                  <c:v>51999.73</c:v>
                </c:pt>
                <c:pt idx="2792" formatCode="0.00">
                  <c:v>51464.3</c:v>
                </c:pt>
                <c:pt idx="2793" formatCode="0.00">
                  <c:v>#N/A</c:v>
                </c:pt>
                <c:pt idx="2794" formatCode="0.00">
                  <c:v>52273.53</c:v>
                </c:pt>
                <c:pt idx="2795" formatCode="0.00">
                  <c:v>52582.89</c:v>
                </c:pt>
                <c:pt idx="2796" formatCode="0.00">
                  <c:v>#N/A</c:v>
                </c:pt>
                <c:pt idx="2797" formatCode="0.00">
                  <c:v>52190.48</c:v>
                </c:pt>
                <c:pt idx="2798" formatCode="0.00">
                  <c:v>52422.239999999998</c:v>
                </c:pt>
                <c:pt idx="2799" formatCode="0.00">
                  <c:v>52753.52</c:v>
                </c:pt>
                <c:pt idx="2800" formatCode="0.00">
                  <c:v>53190.93</c:v>
                </c:pt>
                <c:pt idx="2801" formatCode="0.00">
                  <c:v>53590.52</c:v>
                </c:pt>
                <c:pt idx="2802" formatCode="0.00">
                  <c:v>53127.161999999997</c:v>
                </c:pt>
                <c:pt idx="2803" formatCode="0.00">
                  <c:v>52477.3</c:v>
                </c:pt>
                <c:pt idx="2804" formatCode="0.00">
                  <c:v>#N/A</c:v>
                </c:pt>
                <c:pt idx="2805" formatCode="0.00">
                  <c:v>#N/A</c:v>
                </c:pt>
                <c:pt idx="2806" formatCode="0.00">
                  <c:v>51674.54</c:v>
                </c:pt>
                <c:pt idx="2807" formatCode="0.00">
                  <c:v>52609.87</c:v>
                </c:pt>
                <c:pt idx="2808" formatCode="0.00">
                  <c:v>#N/A</c:v>
                </c:pt>
                <c:pt idx="2809" formatCode="0.00">
                  <c:v>51764.639999999999</c:v>
                </c:pt>
                <c:pt idx="2810" formatCode="0.00">
                  <c:v>51869.14</c:v>
                </c:pt>
                <c:pt idx="2811" formatCode="0.00">
                  <c:v>52134.962000000007</c:v>
                </c:pt>
                <c:pt idx="2812" formatCode="0.00">
                  <c:v>52395.66</c:v>
                </c:pt>
                <c:pt idx="2813" formatCode="0.00">
                  <c:v>52032.99</c:v>
                </c:pt>
                <c:pt idx="2814" formatCode="0.00">
                  <c:v>52213.371999999996</c:v>
                </c:pt>
                <c:pt idx="2815" formatCode="0.00">
                  <c:v>52483.62</c:v>
                </c:pt>
                <c:pt idx="2816" formatCode="0.00">
                  <c:v>52463.66</c:v>
                </c:pt>
                <c:pt idx="2817" formatCode="0.00">
                  <c:v>52477.093999999997</c:v>
                </c:pt>
                <c:pt idx="2818" formatCode="0.00">
                  <c:v>52814.82</c:v>
                </c:pt>
                <c:pt idx="2819" formatCode="0.00">
                  <c:v>52368.69</c:v>
                </c:pt>
                <c:pt idx="2820" formatCode="0.00">
                  <c:v>52563.343999999997</c:v>
                </c:pt>
                <c:pt idx="2821" formatCode="0.00">
                  <c:v>51795.56</c:v>
                </c:pt>
                <c:pt idx="2822" formatCode="0.00">
                  <c:v>51784.33</c:v>
                </c:pt>
                <c:pt idx="2823" formatCode="0.00">
                  <c:v>51981.402000000002</c:v>
                </c:pt>
                <c:pt idx="2824" formatCode="0.00">
                  <c:v>51166.29</c:v>
                </c:pt>
                <c:pt idx="2825" formatCode="0.00">
                  <c:v>50877.24</c:v>
                </c:pt>
                <c:pt idx="2826" formatCode="0.00">
                  <c:v>51261.042000000001</c:v>
                </c:pt>
                <c:pt idx="2827" formatCode="0.00">
                  <c:v>50622.39</c:v>
                </c:pt>
                <c:pt idx="2828" formatCode="0.00">
                  <c:v>50882.54</c:v>
                </c:pt>
                <c:pt idx="2829" formatCode="0.00">
                  <c:v>50774.946000000004</c:v>
                </c:pt>
                <c:pt idx="2830" formatCode="0.00">
                  <c:v>51732.46</c:v>
                </c:pt>
                <c:pt idx="2831" formatCode="0.00">
                  <c:v>52311.08</c:v>
                </c:pt>
                <c:pt idx="2832" formatCode="0.00">
                  <c:v>51845.17</c:v>
                </c:pt>
                <c:pt idx="2833" formatCode="0.00">
                  <c:v>51633.929999999993</c:v>
                </c:pt>
                <c:pt idx="2834" formatCode="0.00">
                  <c:v>51096.639999999999</c:v>
                </c:pt>
                <c:pt idx="2835" formatCode="0.00">
                  <c:v>50747.63</c:v>
                </c:pt>
                <c:pt idx="2836" formatCode="0.00">
                  <c:v>50553.31</c:v>
                </c:pt>
                <c:pt idx="2837" formatCode="0.00">
                  <c:v>50863.281999999999</c:v>
                </c:pt>
                <c:pt idx="2838" formatCode="0.00">
                  <c:v>#N/A</c:v>
                </c:pt>
                <c:pt idx="2839" formatCode="0.00">
                  <c:v>50222.400000000001</c:v>
                </c:pt>
                <c:pt idx="2840" formatCode="0.00">
                  <c:v>50168.88</c:v>
                </c:pt>
                <c:pt idx="2841" formatCode="0.00">
                  <c:v>#N/A</c:v>
                </c:pt>
                <c:pt idx="2842" formatCode="0.00">
                  <c:v>50430.02</c:v>
                </c:pt>
                <c:pt idx="2843" formatCode="0.00">
                  <c:v>50240.623999999996</c:v>
                </c:pt>
                <c:pt idx="2844" formatCode="0.00">
                  <c:v>49721.85</c:v>
                </c:pt>
                <c:pt idx="2845" formatCode="0.00">
                  <c:v>50064.302000000003</c:v>
                </c:pt>
                <c:pt idx="2846" formatCode="0.00">
                  <c:v>49941.27</c:v>
                </c:pt>
                <c:pt idx="2847" formatCode="0.00">
                  <c:v>49894.152000000002</c:v>
                </c:pt>
                <c:pt idx="2848" formatCode="0.00">
                  <c:v>50414.17</c:v>
                </c:pt>
                <c:pt idx="2849" formatCode="0.00">
                  <c:v>50156.791999999994</c:v>
                </c:pt>
                <c:pt idx="2850" formatCode="0.00">
                  <c:v>51249.8</c:v>
                </c:pt>
                <c:pt idx="2851" formatCode="0.00">
                  <c:v>50812.301999999996</c:v>
                </c:pt>
                <c:pt idx="2852" formatCode="0.00">
                  <c:v>51348.800000000003</c:v>
                </c:pt>
                <c:pt idx="2853" formatCode="0.00">
                  <c:v>51474.835999999996</c:v>
                </c:pt>
                <c:pt idx="2854" formatCode="0.00">
                  <c:v>51377.279999999999</c:v>
                </c:pt>
                <c:pt idx="2855" formatCode="0.00">
                  <c:v>51591.561999999998</c:v>
                </c:pt>
                <c:pt idx="2856" formatCode="0.00">
                  <c:v>#N/A</c:v>
                </c:pt>
                <c:pt idx="2857" formatCode="0.00">
                  <c:v>#N/A</c:v>
                </c:pt>
                <c:pt idx="2858" formatCode="0.00">
                  <c:v>#N/A</c:v>
                </c:pt>
                <c:pt idx="2859" formatCode="0.00">
                  <c:v>50500.34</c:v>
                </c:pt>
                <c:pt idx="2860" formatCode="0.00">
                  <c:v>#N/A</c:v>
                </c:pt>
                <c:pt idx="2861" formatCode="0.00">
                  <c:v>50438.485999999997</c:v>
                </c:pt>
                <c:pt idx="2862" formatCode="0.00">
                  <c:v>49586.21</c:v>
                </c:pt>
                <c:pt idx="2863" formatCode="0.00">
                  <c:v>49752.069999999992</c:v>
                </c:pt>
                <c:pt idx="2864" formatCode="0.00">
                  <c:v>49515.326000000001</c:v>
                </c:pt>
                <c:pt idx="2865" formatCode="0.00">
                  <c:v>#N/A</c:v>
                </c:pt>
                <c:pt idx="2866" formatCode="0.00">
                  <c:v>#N/A</c:v>
                </c:pt>
                <c:pt idx="2867" formatCode="0.00">
                  <c:v>#N/A</c:v>
                </c:pt>
                <c:pt idx="2868" formatCode="0.00">
                  <c:v>48837.72</c:v>
                </c:pt>
                <c:pt idx="2869" formatCode="0.00">
                  <c:v>#N/A</c:v>
                </c:pt>
                <c:pt idx="2870" formatCode="0.00">
                  <c:v>#N/A</c:v>
                </c:pt>
                <c:pt idx="2871" formatCode="0.00">
                  <c:v>49765.2</c:v>
                </c:pt>
                <c:pt idx="2872" formatCode="0.00">
                  <c:v>#N/A</c:v>
                </c:pt>
                <c:pt idx="2873" formatCode="0.00">
                  <c:v>#N/A</c:v>
                </c:pt>
                <c:pt idx="2874" formatCode="0.00">
                  <c:v>50085.5</c:v>
                </c:pt>
                <c:pt idx="2875" formatCode="0.00">
                  <c:v>49587.152000000002</c:v>
                </c:pt>
                <c:pt idx="2876" formatCode="0.00">
                  <c:v>49595.703999999998</c:v>
                </c:pt>
                <c:pt idx="2877" formatCode="0.00">
                  <c:v>49596.7</c:v>
                </c:pt>
                <c:pt idx="2878" formatCode="0.00">
                  <c:v>49790.877999999997</c:v>
                </c:pt>
                <c:pt idx="2879" formatCode="0.00">
                  <c:v>49742.577999999994</c:v>
                </c:pt>
                <c:pt idx="2880" formatCode="0.00">
                  <c:v>50242.84</c:v>
                </c:pt>
                <c:pt idx="2881" formatCode="0.00">
                  <c:v>49892.331999999995</c:v>
                </c:pt>
                <c:pt idx="2882" formatCode="0.00">
                  <c:v>49961.17</c:v>
                </c:pt>
                <c:pt idx="2883" formatCode="0.00">
                  <c:v>50201.32</c:v>
                </c:pt>
                <c:pt idx="2884" formatCode="0.00">
                  <c:v>50156.692000000003</c:v>
                </c:pt>
                <c:pt idx="2885" formatCode="0.00">
                  <c:v>50297.04</c:v>
                </c:pt>
                <c:pt idx="2886" formatCode="0.00">
                  <c:v>51054.91</c:v>
                </c:pt>
                <c:pt idx="2887" formatCode="0.00">
                  <c:v>50801.675999999999</c:v>
                </c:pt>
                <c:pt idx="2888" formatCode="0.00">
                  <c:v>51098.902000000002</c:v>
                </c:pt>
                <c:pt idx="2889" formatCode="0.00">
                  <c:v>51535.96</c:v>
                </c:pt>
                <c:pt idx="2890" formatCode="0.00">
                  <c:v>51438.281999999992</c:v>
                </c:pt>
                <c:pt idx="2891" formatCode="0.00">
                  <c:v>51637.35</c:v>
                </c:pt>
                <c:pt idx="2892" formatCode="0.00">
                  <c:v>51209.53</c:v>
                </c:pt>
                <c:pt idx="2893" formatCode="0.00">
                  <c:v>#N/A</c:v>
                </c:pt>
                <c:pt idx="2894" formatCode="0.00">
                  <c:v>#N/A</c:v>
                </c:pt>
                <c:pt idx="2895" formatCode="0.00">
                  <c:v>51570.19</c:v>
                </c:pt>
                <c:pt idx="2896" formatCode="0.00">
                  <c:v>#N/A</c:v>
                </c:pt>
                <c:pt idx="2897" formatCode="0.00">
                  <c:v>#N/A</c:v>
                </c:pt>
                <c:pt idx="2898" formatCode="0.00">
                  <c:v>52926.31</c:v>
                </c:pt>
                <c:pt idx="2899" formatCode="0.00">
                  <c:v>52688.135999999999</c:v>
                </c:pt>
                <c:pt idx="2900" formatCode="0.00">
                  <c:v>53187.241999999991</c:v>
                </c:pt>
                <c:pt idx="2901" formatCode="0.00">
                  <c:v>54160.11</c:v>
                </c:pt>
                <c:pt idx="2902" formatCode="0.00">
                  <c:v>53736.343999999997</c:v>
                </c:pt>
                <c:pt idx="2903" formatCode="0.00">
                  <c:v>54009.409999999996</c:v>
                </c:pt>
                <c:pt idx="2904" formatCode="0.00">
                  <c:v>54476.74</c:v>
                </c:pt>
                <c:pt idx="2905" formatCode="0.00">
                  <c:v>54220.588000000003</c:v>
                </c:pt>
                <c:pt idx="2906" formatCode="0.00">
                  <c:v>54249.351999999999</c:v>
                </c:pt>
                <c:pt idx="2907" formatCode="0.00">
                  <c:v>53738.75</c:v>
                </c:pt>
                <c:pt idx="2908" formatCode="0.00">
                  <c:v>54064.076000000001</c:v>
                </c:pt>
                <c:pt idx="2909" formatCode="0.00">
                  <c:v>53778.794000000009</c:v>
                </c:pt>
                <c:pt idx="2910" formatCode="0.00">
                  <c:v>53296.71</c:v>
                </c:pt>
                <c:pt idx="2911" formatCode="0.00">
                  <c:v>53279.569999999992</c:v>
                </c:pt>
                <c:pt idx="2912" formatCode="0.00">
                  <c:v>52996.965999999993</c:v>
                </c:pt>
                <c:pt idx="2913" formatCode="0.00">
                  <c:v>52081.59</c:v>
                </c:pt>
                <c:pt idx="2914" formatCode="0.00">
                  <c:v>52539.271999999997</c:v>
                </c:pt>
                <c:pt idx="2915" formatCode="0.00">
                  <c:v>52421.81</c:v>
                </c:pt>
                <c:pt idx="2916" formatCode="0.00">
                  <c:v>52816.43</c:v>
                </c:pt>
                <c:pt idx="2917" formatCode="0.00">
                  <c:v>52566.353999999992</c:v>
                </c:pt>
                <c:pt idx="2918" formatCode="0.00">
                  <c:v>52495.411999999997</c:v>
                </c:pt>
                <c:pt idx="2919" formatCode="0.00">
                  <c:v>51510.68</c:v>
                </c:pt>
                <c:pt idx="2920" formatCode="0.00">
                  <c:v>52186.925999999999</c:v>
                </c:pt>
                <c:pt idx="2921" formatCode="0.00">
                  <c:v>51999.063999999998</c:v>
                </c:pt>
                <c:pt idx="2922" formatCode="0.00">
                  <c:v>52484.28</c:v>
                </c:pt>
                <c:pt idx="2923" formatCode="0.00">
                  <c:v>#N/A</c:v>
                </c:pt>
                <c:pt idx="2924" formatCode="0.00">
                  <c:v>#N/A</c:v>
                </c:pt>
              </c:numCache>
            </c:numRef>
          </c:val>
          <c:smooth val="0"/>
          <c:extLst>
            <c:ext xmlns:c16="http://schemas.microsoft.com/office/drawing/2014/chart" uri="{C3380CC4-5D6E-409C-BE32-E72D297353CC}">
              <c16:uniqueId val="{00000002-D958-4847-A6E1-3E497337DAC6}"/>
            </c:ext>
          </c:extLst>
        </c:ser>
        <c:dLbls>
          <c:showLegendKey val="0"/>
          <c:showVal val="0"/>
          <c:showCatName val="0"/>
          <c:showSerName val="0"/>
          <c:showPercent val="0"/>
          <c:showBubbleSize val="0"/>
        </c:dLbls>
        <c:marker val="1"/>
        <c:smooth val="0"/>
        <c:axId val="103727984"/>
        <c:axId val="103720304"/>
      </c:lineChart>
      <c:dateAx>
        <c:axId val="14925584"/>
        <c:scaling>
          <c:orientation val="minMax"/>
          <c:min val="45292"/>
        </c:scaling>
        <c:delete val="0"/>
        <c:axPos val="t"/>
        <c:numFmt formatCode="mmm\-yy" sourceLinked="0"/>
        <c:majorTickMark val="none"/>
        <c:minorTickMark val="none"/>
        <c:tickLblPos val="high"/>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Sharp Sans Display No1 (Body)"/>
                <a:ea typeface="+mn-ea"/>
                <a:cs typeface="+mn-cs"/>
              </a:defRPr>
            </a:pPr>
            <a:endParaRPr lang="en-US"/>
          </a:p>
        </c:txPr>
        <c:crossAx val="6626960"/>
        <c:crosses val="autoZero"/>
        <c:auto val="1"/>
        <c:lblOffset val="100"/>
        <c:baseTimeUnit val="days"/>
        <c:majorUnit val="2"/>
        <c:majorTimeUnit val="months"/>
      </c:dateAx>
      <c:valAx>
        <c:axId val="6626960"/>
        <c:scaling>
          <c:orientation val="maxMin"/>
          <c:max val="21"/>
          <c:min val="15"/>
        </c:scaling>
        <c:delete val="0"/>
        <c:axPos val="l"/>
        <c:majorGridlines>
          <c:spPr>
            <a:ln w="6350" cap="flat" cmpd="sng" algn="ctr">
              <a:solidFill>
                <a:srgbClr val="BFBFBF"/>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Sharp Sans Display No1 (Body)"/>
                <a:ea typeface="+mn-ea"/>
                <a:cs typeface="+mn-cs"/>
              </a:defRPr>
            </a:pPr>
            <a:endParaRPr lang="en-US"/>
          </a:p>
        </c:txPr>
        <c:crossAx val="14925584"/>
        <c:crosses val="autoZero"/>
        <c:crossBetween val="between"/>
      </c:valAx>
      <c:valAx>
        <c:axId val="103720304"/>
        <c:scaling>
          <c:orientation val="minMax"/>
          <c:max val="60000"/>
          <c:min val="480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Sharp Sans Display No1 (Body)"/>
                <a:ea typeface="+mn-ea"/>
                <a:cs typeface="+mn-cs"/>
              </a:defRPr>
            </a:pPr>
            <a:endParaRPr lang="en-US"/>
          </a:p>
        </c:txPr>
        <c:crossAx val="103727984"/>
        <c:crosses val="max"/>
        <c:crossBetween val="between"/>
      </c:valAx>
      <c:dateAx>
        <c:axId val="103727984"/>
        <c:scaling>
          <c:orientation val="minMax"/>
        </c:scaling>
        <c:delete val="1"/>
        <c:axPos val="b"/>
        <c:numFmt formatCode="dd\ mmm\-yy" sourceLinked="1"/>
        <c:majorTickMark val="out"/>
        <c:minorTickMark val="none"/>
        <c:tickLblPos val="nextTo"/>
        <c:crossAx val="103720304"/>
        <c:crosses val="autoZero"/>
        <c:auto val="1"/>
        <c:lblOffset val="100"/>
        <c:baseTimeUnit val="days"/>
      </c:dateAx>
      <c:spPr>
        <a:noFill/>
        <a:ln>
          <a:noFill/>
        </a:ln>
        <a:effectLst/>
      </c:spPr>
    </c:plotArea>
    <c:legend>
      <c:legendPos val="b"/>
      <c:layout>
        <c:manualLayout>
          <c:xMode val="edge"/>
          <c:yMode val="edge"/>
          <c:x val="4.6241607340170902E-2"/>
          <c:y val="0.71581406511633072"/>
          <c:w val="0.86717046617669979"/>
          <c:h val="0.234854120163754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Sharp Sans Display No1 (Body)"/>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solidFill>
            <a:schemeClr val="tx1"/>
          </a:solidFill>
          <a:latin typeface="Sharp Sans Display No1 (Body)"/>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3786493177029E-2"/>
          <c:y val="4.4634561248764346E-2"/>
          <c:w val="0.86449655829143957"/>
          <c:h val="0.74260801722207392"/>
        </c:manualLayout>
      </c:layout>
      <c:lineChart>
        <c:grouping val="standard"/>
        <c:varyColors val="0"/>
        <c:ser>
          <c:idx val="0"/>
          <c:order val="0"/>
          <c:tx>
            <c:strRef>
              <c:f>'Query 7_1647948311837'!$B$1</c:f>
              <c:strCache>
                <c:ptCount val="1"/>
                <c:pt idx="0">
                  <c:v>EMBI Global Diversified </c:v>
                </c:pt>
              </c:strCache>
            </c:strRef>
          </c:tx>
          <c:spPr>
            <a:ln w="19050" cap="rnd">
              <a:solidFill>
                <a:schemeClr val="accent2"/>
              </a:solidFill>
              <a:round/>
            </a:ln>
            <a:effectLst/>
          </c:spPr>
          <c:marker>
            <c:symbol val="none"/>
          </c:marker>
          <c:cat>
            <c:numRef>
              <c:f>'Query 7_1647948311837'!$A$2:$A$3563</c:f>
              <c:numCache>
                <c:formatCode>d\-mmm\-yy</c:formatCode>
                <c:ptCount val="3562"/>
                <c:pt idx="0">
                  <c:v>40546</c:v>
                </c:pt>
                <c:pt idx="1">
                  <c:v>40547</c:v>
                </c:pt>
                <c:pt idx="2">
                  <c:v>40548</c:v>
                </c:pt>
                <c:pt idx="3">
                  <c:v>40549</c:v>
                </c:pt>
                <c:pt idx="4">
                  <c:v>40550</c:v>
                </c:pt>
                <c:pt idx="5">
                  <c:v>40553</c:v>
                </c:pt>
                <c:pt idx="6">
                  <c:v>40554</c:v>
                </c:pt>
                <c:pt idx="7">
                  <c:v>40555</c:v>
                </c:pt>
                <c:pt idx="8">
                  <c:v>40556</c:v>
                </c:pt>
                <c:pt idx="9">
                  <c:v>40557</c:v>
                </c:pt>
                <c:pt idx="10">
                  <c:v>40561</c:v>
                </c:pt>
                <c:pt idx="11">
                  <c:v>40562</c:v>
                </c:pt>
                <c:pt idx="12">
                  <c:v>40563</c:v>
                </c:pt>
                <c:pt idx="13">
                  <c:v>40564</c:v>
                </c:pt>
                <c:pt idx="14">
                  <c:v>40567</c:v>
                </c:pt>
                <c:pt idx="15">
                  <c:v>40568</c:v>
                </c:pt>
                <c:pt idx="16">
                  <c:v>40569</c:v>
                </c:pt>
                <c:pt idx="17">
                  <c:v>40570</c:v>
                </c:pt>
                <c:pt idx="18">
                  <c:v>40571</c:v>
                </c:pt>
                <c:pt idx="19">
                  <c:v>40574</c:v>
                </c:pt>
                <c:pt idx="20">
                  <c:v>40575</c:v>
                </c:pt>
                <c:pt idx="21">
                  <c:v>40576</c:v>
                </c:pt>
                <c:pt idx="22">
                  <c:v>40577</c:v>
                </c:pt>
                <c:pt idx="23">
                  <c:v>40578</c:v>
                </c:pt>
                <c:pt idx="24">
                  <c:v>40581</c:v>
                </c:pt>
                <c:pt idx="25">
                  <c:v>40582</c:v>
                </c:pt>
                <c:pt idx="26">
                  <c:v>40583</c:v>
                </c:pt>
                <c:pt idx="27">
                  <c:v>40584</c:v>
                </c:pt>
                <c:pt idx="28">
                  <c:v>40585</c:v>
                </c:pt>
                <c:pt idx="29">
                  <c:v>40588</c:v>
                </c:pt>
                <c:pt idx="30">
                  <c:v>40589</c:v>
                </c:pt>
                <c:pt idx="31">
                  <c:v>40590</c:v>
                </c:pt>
                <c:pt idx="32">
                  <c:v>40591</c:v>
                </c:pt>
                <c:pt idx="33">
                  <c:v>40592</c:v>
                </c:pt>
                <c:pt idx="34">
                  <c:v>40596</c:v>
                </c:pt>
                <c:pt idx="35">
                  <c:v>40597</c:v>
                </c:pt>
                <c:pt idx="36">
                  <c:v>40598</c:v>
                </c:pt>
                <c:pt idx="37">
                  <c:v>40599</c:v>
                </c:pt>
                <c:pt idx="38">
                  <c:v>40602</c:v>
                </c:pt>
                <c:pt idx="39">
                  <c:v>40603</c:v>
                </c:pt>
                <c:pt idx="40">
                  <c:v>40604</c:v>
                </c:pt>
                <c:pt idx="41">
                  <c:v>40605</c:v>
                </c:pt>
                <c:pt idx="42">
                  <c:v>40606</c:v>
                </c:pt>
                <c:pt idx="43">
                  <c:v>40609</c:v>
                </c:pt>
                <c:pt idx="44">
                  <c:v>40610</c:v>
                </c:pt>
                <c:pt idx="45">
                  <c:v>40611</c:v>
                </c:pt>
                <c:pt idx="46">
                  <c:v>40612</c:v>
                </c:pt>
                <c:pt idx="47">
                  <c:v>40613</c:v>
                </c:pt>
                <c:pt idx="48">
                  <c:v>40616</c:v>
                </c:pt>
                <c:pt idx="49">
                  <c:v>40617</c:v>
                </c:pt>
                <c:pt idx="50">
                  <c:v>40618</c:v>
                </c:pt>
                <c:pt idx="51">
                  <c:v>40619</c:v>
                </c:pt>
                <c:pt idx="52">
                  <c:v>40620</c:v>
                </c:pt>
                <c:pt idx="53">
                  <c:v>40623</c:v>
                </c:pt>
                <c:pt idx="54">
                  <c:v>40624</c:v>
                </c:pt>
                <c:pt idx="55">
                  <c:v>40625</c:v>
                </c:pt>
                <c:pt idx="56">
                  <c:v>40626</c:v>
                </c:pt>
                <c:pt idx="57">
                  <c:v>40627</c:v>
                </c:pt>
                <c:pt idx="58">
                  <c:v>40630</c:v>
                </c:pt>
                <c:pt idx="59">
                  <c:v>40631</c:v>
                </c:pt>
                <c:pt idx="60">
                  <c:v>40632</c:v>
                </c:pt>
                <c:pt idx="61">
                  <c:v>40633</c:v>
                </c:pt>
                <c:pt idx="62">
                  <c:v>40634</c:v>
                </c:pt>
                <c:pt idx="63">
                  <c:v>40637</c:v>
                </c:pt>
                <c:pt idx="64">
                  <c:v>40638</c:v>
                </c:pt>
                <c:pt idx="65">
                  <c:v>40639</c:v>
                </c:pt>
                <c:pt idx="66">
                  <c:v>40640</c:v>
                </c:pt>
                <c:pt idx="67">
                  <c:v>40641</c:v>
                </c:pt>
                <c:pt idx="68">
                  <c:v>40644</c:v>
                </c:pt>
                <c:pt idx="69">
                  <c:v>40645</c:v>
                </c:pt>
                <c:pt idx="70">
                  <c:v>40646</c:v>
                </c:pt>
                <c:pt idx="71">
                  <c:v>40647</c:v>
                </c:pt>
                <c:pt idx="72">
                  <c:v>40648</c:v>
                </c:pt>
                <c:pt idx="73">
                  <c:v>40651</c:v>
                </c:pt>
                <c:pt idx="74">
                  <c:v>40652</c:v>
                </c:pt>
                <c:pt idx="75">
                  <c:v>40653</c:v>
                </c:pt>
                <c:pt idx="76">
                  <c:v>40654</c:v>
                </c:pt>
                <c:pt idx="77">
                  <c:v>40658</c:v>
                </c:pt>
                <c:pt idx="78">
                  <c:v>40659</c:v>
                </c:pt>
                <c:pt idx="79">
                  <c:v>40660</c:v>
                </c:pt>
                <c:pt idx="80">
                  <c:v>40661</c:v>
                </c:pt>
                <c:pt idx="81">
                  <c:v>40662</c:v>
                </c:pt>
                <c:pt idx="82">
                  <c:v>40665</c:v>
                </c:pt>
                <c:pt idx="83">
                  <c:v>40666</c:v>
                </c:pt>
                <c:pt idx="84">
                  <c:v>40667</c:v>
                </c:pt>
                <c:pt idx="85">
                  <c:v>40668</c:v>
                </c:pt>
                <c:pt idx="86">
                  <c:v>40669</c:v>
                </c:pt>
                <c:pt idx="87">
                  <c:v>40672</c:v>
                </c:pt>
                <c:pt idx="88">
                  <c:v>40673</c:v>
                </c:pt>
                <c:pt idx="89">
                  <c:v>40674</c:v>
                </c:pt>
                <c:pt idx="90">
                  <c:v>40675</c:v>
                </c:pt>
                <c:pt idx="91">
                  <c:v>40676</c:v>
                </c:pt>
                <c:pt idx="92">
                  <c:v>40679</c:v>
                </c:pt>
                <c:pt idx="93">
                  <c:v>40680</c:v>
                </c:pt>
                <c:pt idx="94">
                  <c:v>40681</c:v>
                </c:pt>
                <c:pt idx="95">
                  <c:v>40682</c:v>
                </c:pt>
                <c:pt idx="96">
                  <c:v>40683</c:v>
                </c:pt>
                <c:pt idx="97">
                  <c:v>40686</c:v>
                </c:pt>
                <c:pt idx="98">
                  <c:v>40687</c:v>
                </c:pt>
                <c:pt idx="99">
                  <c:v>40688</c:v>
                </c:pt>
                <c:pt idx="100">
                  <c:v>40689</c:v>
                </c:pt>
                <c:pt idx="101">
                  <c:v>40690</c:v>
                </c:pt>
                <c:pt idx="102">
                  <c:v>40694</c:v>
                </c:pt>
                <c:pt idx="103">
                  <c:v>40695</c:v>
                </c:pt>
                <c:pt idx="104">
                  <c:v>40696</c:v>
                </c:pt>
                <c:pt idx="105">
                  <c:v>40697</c:v>
                </c:pt>
                <c:pt idx="106">
                  <c:v>40700</c:v>
                </c:pt>
                <c:pt idx="107">
                  <c:v>40701</c:v>
                </c:pt>
                <c:pt idx="108">
                  <c:v>40702</c:v>
                </c:pt>
                <c:pt idx="109">
                  <c:v>40703</c:v>
                </c:pt>
                <c:pt idx="110">
                  <c:v>40704</c:v>
                </c:pt>
                <c:pt idx="111">
                  <c:v>40707</c:v>
                </c:pt>
                <c:pt idx="112">
                  <c:v>40708</c:v>
                </c:pt>
                <c:pt idx="113">
                  <c:v>40709</c:v>
                </c:pt>
                <c:pt idx="114">
                  <c:v>40710</c:v>
                </c:pt>
                <c:pt idx="115">
                  <c:v>40711</c:v>
                </c:pt>
                <c:pt idx="116">
                  <c:v>40714</c:v>
                </c:pt>
                <c:pt idx="117">
                  <c:v>40715</c:v>
                </c:pt>
                <c:pt idx="118">
                  <c:v>40716</c:v>
                </c:pt>
                <c:pt idx="119">
                  <c:v>40717</c:v>
                </c:pt>
                <c:pt idx="120">
                  <c:v>40718</c:v>
                </c:pt>
                <c:pt idx="121">
                  <c:v>40721</c:v>
                </c:pt>
                <c:pt idx="122">
                  <c:v>40722</c:v>
                </c:pt>
                <c:pt idx="123">
                  <c:v>40723</c:v>
                </c:pt>
                <c:pt idx="124">
                  <c:v>40724</c:v>
                </c:pt>
                <c:pt idx="125">
                  <c:v>40725</c:v>
                </c:pt>
                <c:pt idx="126">
                  <c:v>40729</c:v>
                </c:pt>
                <c:pt idx="127">
                  <c:v>40730</c:v>
                </c:pt>
                <c:pt idx="128">
                  <c:v>40731</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40794</c:v>
                </c:pt>
                <c:pt idx="173">
                  <c:v>40795</c:v>
                </c:pt>
                <c:pt idx="174">
                  <c:v>40798</c:v>
                </c:pt>
                <c:pt idx="175">
                  <c:v>40799</c:v>
                </c:pt>
                <c:pt idx="176">
                  <c:v>40800</c:v>
                </c:pt>
                <c:pt idx="177">
                  <c:v>40801</c:v>
                </c:pt>
                <c:pt idx="178">
                  <c:v>40802</c:v>
                </c:pt>
                <c:pt idx="179">
                  <c:v>40805</c:v>
                </c:pt>
                <c:pt idx="180">
                  <c:v>40806</c:v>
                </c:pt>
                <c:pt idx="181">
                  <c:v>40807</c:v>
                </c:pt>
                <c:pt idx="182">
                  <c:v>40808</c:v>
                </c:pt>
                <c:pt idx="183">
                  <c:v>40809</c:v>
                </c:pt>
                <c:pt idx="184">
                  <c:v>40812</c:v>
                </c:pt>
                <c:pt idx="185">
                  <c:v>40813</c:v>
                </c:pt>
                <c:pt idx="186">
                  <c:v>40814</c:v>
                </c:pt>
                <c:pt idx="187">
                  <c:v>40815</c:v>
                </c:pt>
                <c:pt idx="188">
                  <c:v>40816</c:v>
                </c:pt>
                <c:pt idx="189">
                  <c:v>40819</c:v>
                </c:pt>
                <c:pt idx="190">
                  <c:v>40820</c:v>
                </c:pt>
                <c:pt idx="191">
                  <c:v>40821</c:v>
                </c:pt>
                <c:pt idx="192">
                  <c:v>40822</c:v>
                </c:pt>
                <c:pt idx="193">
                  <c:v>40823</c:v>
                </c:pt>
                <c:pt idx="194">
                  <c:v>40827</c:v>
                </c:pt>
                <c:pt idx="195">
                  <c:v>40828</c:v>
                </c:pt>
                <c:pt idx="196">
                  <c:v>40829</c:v>
                </c:pt>
                <c:pt idx="197">
                  <c:v>40830</c:v>
                </c:pt>
                <c:pt idx="198">
                  <c:v>40833</c:v>
                </c:pt>
                <c:pt idx="199">
                  <c:v>40834</c:v>
                </c:pt>
                <c:pt idx="200">
                  <c:v>40835</c:v>
                </c:pt>
                <c:pt idx="201">
                  <c:v>40836</c:v>
                </c:pt>
                <c:pt idx="202">
                  <c:v>40837</c:v>
                </c:pt>
                <c:pt idx="203">
                  <c:v>40840</c:v>
                </c:pt>
                <c:pt idx="204">
                  <c:v>40841</c:v>
                </c:pt>
                <c:pt idx="205">
                  <c:v>40842</c:v>
                </c:pt>
                <c:pt idx="206">
                  <c:v>40843</c:v>
                </c:pt>
                <c:pt idx="207">
                  <c:v>40844</c:v>
                </c:pt>
                <c:pt idx="208">
                  <c:v>40847</c:v>
                </c:pt>
                <c:pt idx="209">
                  <c:v>40848</c:v>
                </c:pt>
                <c:pt idx="210">
                  <c:v>40849</c:v>
                </c:pt>
                <c:pt idx="211">
                  <c:v>40850</c:v>
                </c:pt>
                <c:pt idx="212">
                  <c:v>40851</c:v>
                </c:pt>
                <c:pt idx="213">
                  <c:v>40854</c:v>
                </c:pt>
                <c:pt idx="214">
                  <c:v>40855</c:v>
                </c:pt>
                <c:pt idx="215">
                  <c:v>40856</c:v>
                </c:pt>
                <c:pt idx="216">
                  <c:v>40857</c:v>
                </c:pt>
                <c:pt idx="217">
                  <c:v>40861</c:v>
                </c:pt>
                <c:pt idx="218">
                  <c:v>40862</c:v>
                </c:pt>
                <c:pt idx="219">
                  <c:v>40863</c:v>
                </c:pt>
                <c:pt idx="220">
                  <c:v>40864</c:v>
                </c:pt>
                <c:pt idx="221">
                  <c:v>40865</c:v>
                </c:pt>
                <c:pt idx="222">
                  <c:v>40868</c:v>
                </c:pt>
                <c:pt idx="223">
                  <c:v>40869</c:v>
                </c:pt>
                <c:pt idx="224">
                  <c:v>40870</c:v>
                </c:pt>
                <c:pt idx="225">
                  <c:v>40872</c:v>
                </c:pt>
                <c:pt idx="226">
                  <c:v>40875</c:v>
                </c:pt>
                <c:pt idx="227">
                  <c:v>40876</c:v>
                </c:pt>
                <c:pt idx="228">
                  <c:v>40877</c:v>
                </c:pt>
                <c:pt idx="229">
                  <c:v>40878</c:v>
                </c:pt>
                <c:pt idx="230">
                  <c:v>40879</c:v>
                </c:pt>
                <c:pt idx="231">
                  <c:v>40882</c:v>
                </c:pt>
                <c:pt idx="232">
                  <c:v>40883</c:v>
                </c:pt>
                <c:pt idx="233">
                  <c:v>40884</c:v>
                </c:pt>
                <c:pt idx="234">
                  <c:v>40885</c:v>
                </c:pt>
                <c:pt idx="235">
                  <c:v>40886</c:v>
                </c:pt>
                <c:pt idx="236">
                  <c:v>40889</c:v>
                </c:pt>
                <c:pt idx="237">
                  <c:v>40890</c:v>
                </c:pt>
                <c:pt idx="238">
                  <c:v>40891</c:v>
                </c:pt>
                <c:pt idx="239">
                  <c:v>40892</c:v>
                </c:pt>
                <c:pt idx="240">
                  <c:v>40893</c:v>
                </c:pt>
                <c:pt idx="241">
                  <c:v>40896</c:v>
                </c:pt>
                <c:pt idx="242">
                  <c:v>40897</c:v>
                </c:pt>
                <c:pt idx="243">
                  <c:v>40898</c:v>
                </c:pt>
                <c:pt idx="244">
                  <c:v>40899</c:v>
                </c:pt>
                <c:pt idx="245">
                  <c:v>40900</c:v>
                </c:pt>
                <c:pt idx="246">
                  <c:v>40904</c:v>
                </c:pt>
                <c:pt idx="247">
                  <c:v>40905</c:v>
                </c:pt>
                <c:pt idx="248">
                  <c:v>40906</c:v>
                </c:pt>
                <c:pt idx="249">
                  <c:v>40907</c:v>
                </c:pt>
                <c:pt idx="250">
                  <c:v>40911</c:v>
                </c:pt>
                <c:pt idx="251">
                  <c:v>40912</c:v>
                </c:pt>
                <c:pt idx="252">
                  <c:v>40913</c:v>
                </c:pt>
                <c:pt idx="253">
                  <c:v>40914</c:v>
                </c:pt>
                <c:pt idx="254">
                  <c:v>40917</c:v>
                </c:pt>
                <c:pt idx="255">
                  <c:v>40918</c:v>
                </c:pt>
                <c:pt idx="256">
                  <c:v>40919</c:v>
                </c:pt>
                <c:pt idx="257">
                  <c:v>40920</c:v>
                </c:pt>
                <c:pt idx="258">
                  <c:v>40921</c:v>
                </c:pt>
                <c:pt idx="259">
                  <c:v>40925</c:v>
                </c:pt>
                <c:pt idx="260">
                  <c:v>40926</c:v>
                </c:pt>
                <c:pt idx="261">
                  <c:v>40927</c:v>
                </c:pt>
                <c:pt idx="262">
                  <c:v>40928</c:v>
                </c:pt>
                <c:pt idx="263">
                  <c:v>40931</c:v>
                </c:pt>
                <c:pt idx="264">
                  <c:v>40932</c:v>
                </c:pt>
                <c:pt idx="265">
                  <c:v>40933</c:v>
                </c:pt>
                <c:pt idx="266">
                  <c:v>40934</c:v>
                </c:pt>
                <c:pt idx="267">
                  <c:v>40935</c:v>
                </c:pt>
                <c:pt idx="268">
                  <c:v>40938</c:v>
                </c:pt>
                <c:pt idx="269">
                  <c:v>40939</c:v>
                </c:pt>
                <c:pt idx="270">
                  <c:v>40940</c:v>
                </c:pt>
                <c:pt idx="271">
                  <c:v>40941</c:v>
                </c:pt>
                <c:pt idx="272">
                  <c:v>40942</c:v>
                </c:pt>
                <c:pt idx="273">
                  <c:v>40945</c:v>
                </c:pt>
                <c:pt idx="274">
                  <c:v>40946</c:v>
                </c:pt>
                <c:pt idx="275">
                  <c:v>40947</c:v>
                </c:pt>
                <c:pt idx="276">
                  <c:v>40948</c:v>
                </c:pt>
                <c:pt idx="277">
                  <c:v>40949</c:v>
                </c:pt>
                <c:pt idx="278">
                  <c:v>40952</c:v>
                </c:pt>
                <c:pt idx="279">
                  <c:v>40953</c:v>
                </c:pt>
                <c:pt idx="280">
                  <c:v>40954</c:v>
                </c:pt>
                <c:pt idx="281">
                  <c:v>40955</c:v>
                </c:pt>
                <c:pt idx="282">
                  <c:v>40956</c:v>
                </c:pt>
                <c:pt idx="283">
                  <c:v>40960</c:v>
                </c:pt>
                <c:pt idx="284">
                  <c:v>40961</c:v>
                </c:pt>
                <c:pt idx="285">
                  <c:v>40962</c:v>
                </c:pt>
                <c:pt idx="286">
                  <c:v>40963</c:v>
                </c:pt>
                <c:pt idx="287">
                  <c:v>40966</c:v>
                </c:pt>
                <c:pt idx="288">
                  <c:v>40967</c:v>
                </c:pt>
                <c:pt idx="289">
                  <c:v>40968</c:v>
                </c:pt>
                <c:pt idx="290">
                  <c:v>40969</c:v>
                </c:pt>
                <c:pt idx="291">
                  <c:v>40970</c:v>
                </c:pt>
                <c:pt idx="292">
                  <c:v>40973</c:v>
                </c:pt>
                <c:pt idx="293">
                  <c:v>40974</c:v>
                </c:pt>
                <c:pt idx="294">
                  <c:v>40975</c:v>
                </c:pt>
                <c:pt idx="295">
                  <c:v>40976</c:v>
                </c:pt>
                <c:pt idx="296">
                  <c:v>40977</c:v>
                </c:pt>
                <c:pt idx="297">
                  <c:v>40980</c:v>
                </c:pt>
                <c:pt idx="298">
                  <c:v>40981</c:v>
                </c:pt>
                <c:pt idx="299">
                  <c:v>40982</c:v>
                </c:pt>
                <c:pt idx="300">
                  <c:v>40983</c:v>
                </c:pt>
                <c:pt idx="301">
                  <c:v>40984</c:v>
                </c:pt>
                <c:pt idx="302">
                  <c:v>40987</c:v>
                </c:pt>
                <c:pt idx="303">
                  <c:v>40988</c:v>
                </c:pt>
                <c:pt idx="304">
                  <c:v>40989</c:v>
                </c:pt>
                <c:pt idx="305">
                  <c:v>40990</c:v>
                </c:pt>
                <c:pt idx="306">
                  <c:v>40991</c:v>
                </c:pt>
                <c:pt idx="307">
                  <c:v>40994</c:v>
                </c:pt>
                <c:pt idx="308">
                  <c:v>40995</c:v>
                </c:pt>
                <c:pt idx="309">
                  <c:v>40996</c:v>
                </c:pt>
                <c:pt idx="310">
                  <c:v>40997</c:v>
                </c:pt>
                <c:pt idx="311">
                  <c:v>40998</c:v>
                </c:pt>
                <c:pt idx="312">
                  <c:v>41001</c:v>
                </c:pt>
                <c:pt idx="313">
                  <c:v>41002</c:v>
                </c:pt>
                <c:pt idx="314">
                  <c:v>41003</c:v>
                </c:pt>
                <c:pt idx="315">
                  <c:v>41004</c:v>
                </c:pt>
                <c:pt idx="316">
                  <c:v>41008</c:v>
                </c:pt>
                <c:pt idx="317">
                  <c:v>41009</c:v>
                </c:pt>
                <c:pt idx="318">
                  <c:v>41010</c:v>
                </c:pt>
                <c:pt idx="319">
                  <c:v>41011</c:v>
                </c:pt>
                <c:pt idx="320">
                  <c:v>41012</c:v>
                </c:pt>
                <c:pt idx="321">
                  <c:v>41015</c:v>
                </c:pt>
                <c:pt idx="322">
                  <c:v>41016</c:v>
                </c:pt>
                <c:pt idx="323">
                  <c:v>41017</c:v>
                </c:pt>
                <c:pt idx="324">
                  <c:v>41018</c:v>
                </c:pt>
                <c:pt idx="325">
                  <c:v>41019</c:v>
                </c:pt>
                <c:pt idx="326">
                  <c:v>41022</c:v>
                </c:pt>
                <c:pt idx="327">
                  <c:v>41023</c:v>
                </c:pt>
                <c:pt idx="328">
                  <c:v>41024</c:v>
                </c:pt>
                <c:pt idx="329">
                  <c:v>41025</c:v>
                </c:pt>
                <c:pt idx="330">
                  <c:v>41026</c:v>
                </c:pt>
                <c:pt idx="331">
                  <c:v>41029</c:v>
                </c:pt>
                <c:pt idx="332">
                  <c:v>41030</c:v>
                </c:pt>
                <c:pt idx="333">
                  <c:v>41031</c:v>
                </c:pt>
                <c:pt idx="334">
                  <c:v>41032</c:v>
                </c:pt>
                <c:pt idx="335">
                  <c:v>41033</c:v>
                </c:pt>
                <c:pt idx="336">
                  <c:v>41036</c:v>
                </c:pt>
                <c:pt idx="337">
                  <c:v>41037</c:v>
                </c:pt>
                <c:pt idx="338">
                  <c:v>41038</c:v>
                </c:pt>
                <c:pt idx="339">
                  <c:v>41039</c:v>
                </c:pt>
                <c:pt idx="340">
                  <c:v>41040</c:v>
                </c:pt>
                <c:pt idx="341">
                  <c:v>41043</c:v>
                </c:pt>
                <c:pt idx="342">
                  <c:v>41044</c:v>
                </c:pt>
                <c:pt idx="343">
                  <c:v>41045</c:v>
                </c:pt>
                <c:pt idx="344">
                  <c:v>41046</c:v>
                </c:pt>
                <c:pt idx="345">
                  <c:v>41047</c:v>
                </c:pt>
                <c:pt idx="346">
                  <c:v>41050</c:v>
                </c:pt>
                <c:pt idx="347">
                  <c:v>41051</c:v>
                </c:pt>
                <c:pt idx="348">
                  <c:v>41052</c:v>
                </c:pt>
                <c:pt idx="349">
                  <c:v>41053</c:v>
                </c:pt>
                <c:pt idx="350">
                  <c:v>41054</c:v>
                </c:pt>
                <c:pt idx="351">
                  <c:v>41058</c:v>
                </c:pt>
                <c:pt idx="352">
                  <c:v>41059</c:v>
                </c:pt>
                <c:pt idx="353">
                  <c:v>41060</c:v>
                </c:pt>
                <c:pt idx="354">
                  <c:v>41061</c:v>
                </c:pt>
                <c:pt idx="355">
                  <c:v>41064</c:v>
                </c:pt>
                <c:pt idx="356">
                  <c:v>41065</c:v>
                </c:pt>
                <c:pt idx="357">
                  <c:v>41066</c:v>
                </c:pt>
                <c:pt idx="358">
                  <c:v>41067</c:v>
                </c:pt>
                <c:pt idx="359">
                  <c:v>41068</c:v>
                </c:pt>
                <c:pt idx="360">
                  <c:v>41071</c:v>
                </c:pt>
                <c:pt idx="361">
                  <c:v>41072</c:v>
                </c:pt>
                <c:pt idx="362">
                  <c:v>41073</c:v>
                </c:pt>
                <c:pt idx="363">
                  <c:v>41074</c:v>
                </c:pt>
                <c:pt idx="364">
                  <c:v>41075</c:v>
                </c:pt>
                <c:pt idx="365">
                  <c:v>41078</c:v>
                </c:pt>
                <c:pt idx="366">
                  <c:v>41079</c:v>
                </c:pt>
                <c:pt idx="367">
                  <c:v>41080</c:v>
                </c:pt>
                <c:pt idx="368">
                  <c:v>41081</c:v>
                </c:pt>
                <c:pt idx="369">
                  <c:v>41082</c:v>
                </c:pt>
                <c:pt idx="370">
                  <c:v>41085</c:v>
                </c:pt>
                <c:pt idx="371">
                  <c:v>41086</c:v>
                </c:pt>
                <c:pt idx="372">
                  <c:v>41087</c:v>
                </c:pt>
                <c:pt idx="373">
                  <c:v>41088</c:v>
                </c:pt>
                <c:pt idx="374">
                  <c:v>41089</c:v>
                </c:pt>
                <c:pt idx="375">
                  <c:v>41092</c:v>
                </c:pt>
                <c:pt idx="376">
                  <c:v>41093</c:v>
                </c:pt>
                <c:pt idx="377">
                  <c:v>41095</c:v>
                </c:pt>
                <c:pt idx="378">
                  <c:v>41096</c:v>
                </c:pt>
                <c:pt idx="379">
                  <c:v>41099</c:v>
                </c:pt>
                <c:pt idx="380">
                  <c:v>41100</c:v>
                </c:pt>
                <c:pt idx="381">
                  <c:v>41101</c:v>
                </c:pt>
                <c:pt idx="382">
                  <c:v>41102</c:v>
                </c:pt>
                <c:pt idx="383">
                  <c:v>41103</c:v>
                </c:pt>
                <c:pt idx="384">
                  <c:v>41106</c:v>
                </c:pt>
                <c:pt idx="385">
                  <c:v>41107</c:v>
                </c:pt>
                <c:pt idx="386">
                  <c:v>41108</c:v>
                </c:pt>
                <c:pt idx="387">
                  <c:v>41109</c:v>
                </c:pt>
                <c:pt idx="388">
                  <c:v>41110</c:v>
                </c:pt>
                <c:pt idx="389">
                  <c:v>41113</c:v>
                </c:pt>
                <c:pt idx="390">
                  <c:v>41114</c:v>
                </c:pt>
                <c:pt idx="391">
                  <c:v>41115</c:v>
                </c:pt>
                <c:pt idx="392">
                  <c:v>41116</c:v>
                </c:pt>
                <c:pt idx="393">
                  <c:v>41117</c:v>
                </c:pt>
                <c:pt idx="394">
                  <c:v>41120</c:v>
                </c:pt>
                <c:pt idx="395">
                  <c:v>41121</c:v>
                </c:pt>
                <c:pt idx="396">
                  <c:v>41122</c:v>
                </c:pt>
                <c:pt idx="397">
                  <c:v>41123</c:v>
                </c:pt>
                <c:pt idx="398">
                  <c:v>41124</c:v>
                </c:pt>
                <c:pt idx="399">
                  <c:v>41127</c:v>
                </c:pt>
                <c:pt idx="400">
                  <c:v>41128</c:v>
                </c:pt>
                <c:pt idx="401">
                  <c:v>41129</c:v>
                </c:pt>
                <c:pt idx="402">
                  <c:v>41130</c:v>
                </c:pt>
                <c:pt idx="403">
                  <c:v>41131</c:v>
                </c:pt>
                <c:pt idx="404">
                  <c:v>41134</c:v>
                </c:pt>
                <c:pt idx="405">
                  <c:v>41135</c:v>
                </c:pt>
                <c:pt idx="406">
                  <c:v>41136</c:v>
                </c:pt>
                <c:pt idx="407">
                  <c:v>41137</c:v>
                </c:pt>
                <c:pt idx="408">
                  <c:v>41138</c:v>
                </c:pt>
                <c:pt idx="409">
                  <c:v>41141</c:v>
                </c:pt>
                <c:pt idx="410">
                  <c:v>41142</c:v>
                </c:pt>
                <c:pt idx="411">
                  <c:v>41143</c:v>
                </c:pt>
                <c:pt idx="412">
                  <c:v>41144</c:v>
                </c:pt>
                <c:pt idx="413">
                  <c:v>41145</c:v>
                </c:pt>
                <c:pt idx="414">
                  <c:v>41148</c:v>
                </c:pt>
                <c:pt idx="415">
                  <c:v>41149</c:v>
                </c:pt>
                <c:pt idx="416">
                  <c:v>41150</c:v>
                </c:pt>
                <c:pt idx="417">
                  <c:v>41151</c:v>
                </c:pt>
                <c:pt idx="418">
                  <c:v>41152</c:v>
                </c:pt>
                <c:pt idx="419">
                  <c:v>41156</c:v>
                </c:pt>
                <c:pt idx="420">
                  <c:v>41157</c:v>
                </c:pt>
                <c:pt idx="421">
                  <c:v>41158</c:v>
                </c:pt>
                <c:pt idx="422">
                  <c:v>41159</c:v>
                </c:pt>
                <c:pt idx="423">
                  <c:v>41162</c:v>
                </c:pt>
                <c:pt idx="424">
                  <c:v>41163</c:v>
                </c:pt>
                <c:pt idx="425">
                  <c:v>41164</c:v>
                </c:pt>
                <c:pt idx="426">
                  <c:v>41165</c:v>
                </c:pt>
                <c:pt idx="427">
                  <c:v>41166</c:v>
                </c:pt>
                <c:pt idx="428">
                  <c:v>41169</c:v>
                </c:pt>
                <c:pt idx="429">
                  <c:v>41170</c:v>
                </c:pt>
                <c:pt idx="430">
                  <c:v>41171</c:v>
                </c:pt>
                <c:pt idx="431">
                  <c:v>41172</c:v>
                </c:pt>
                <c:pt idx="432">
                  <c:v>41173</c:v>
                </c:pt>
                <c:pt idx="433">
                  <c:v>41176</c:v>
                </c:pt>
                <c:pt idx="434">
                  <c:v>41177</c:v>
                </c:pt>
                <c:pt idx="435">
                  <c:v>41178</c:v>
                </c:pt>
                <c:pt idx="436">
                  <c:v>41179</c:v>
                </c:pt>
                <c:pt idx="437">
                  <c:v>41180</c:v>
                </c:pt>
                <c:pt idx="438">
                  <c:v>41183</c:v>
                </c:pt>
                <c:pt idx="439">
                  <c:v>41184</c:v>
                </c:pt>
                <c:pt idx="440">
                  <c:v>41185</c:v>
                </c:pt>
                <c:pt idx="441">
                  <c:v>41186</c:v>
                </c:pt>
                <c:pt idx="442">
                  <c:v>41187</c:v>
                </c:pt>
                <c:pt idx="443">
                  <c:v>41191</c:v>
                </c:pt>
                <c:pt idx="444">
                  <c:v>41192</c:v>
                </c:pt>
                <c:pt idx="445">
                  <c:v>41193</c:v>
                </c:pt>
                <c:pt idx="446">
                  <c:v>41194</c:v>
                </c:pt>
                <c:pt idx="447">
                  <c:v>41197</c:v>
                </c:pt>
                <c:pt idx="448">
                  <c:v>41198</c:v>
                </c:pt>
                <c:pt idx="449">
                  <c:v>41199</c:v>
                </c:pt>
                <c:pt idx="450">
                  <c:v>41200</c:v>
                </c:pt>
                <c:pt idx="451">
                  <c:v>41201</c:v>
                </c:pt>
                <c:pt idx="452">
                  <c:v>41204</c:v>
                </c:pt>
                <c:pt idx="453">
                  <c:v>41205</c:v>
                </c:pt>
                <c:pt idx="454">
                  <c:v>41206</c:v>
                </c:pt>
                <c:pt idx="455">
                  <c:v>41207</c:v>
                </c:pt>
                <c:pt idx="456">
                  <c:v>41208</c:v>
                </c:pt>
                <c:pt idx="457">
                  <c:v>41211</c:v>
                </c:pt>
                <c:pt idx="458">
                  <c:v>41213</c:v>
                </c:pt>
                <c:pt idx="459">
                  <c:v>41214</c:v>
                </c:pt>
                <c:pt idx="460">
                  <c:v>41215</c:v>
                </c:pt>
                <c:pt idx="461">
                  <c:v>41218</c:v>
                </c:pt>
                <c:pt idx="462">
                  <c:v>41219</c:v>
                </c:pt>
                <c:pt idx="463">
                  <c:v>41220</c:v>
                </c:pt>
                <c:pt idx="464">
                  <c:v>41221</c:v>
                </c:pt>
                <c:pt idx="465">
                  <c:v>41222</c:v>
                </c:pt>
                <c:pt idx="466">
                  <c:v>41226</c:v>
                </c:pt>
                <c:pt idx="467">
                  <c:v>41227</c:v>
                </c:pt>
                <c:pt idx="468">
                  <c:v>41228</c:v>
                </c:pt>
                <c:pt idx="469">
                  <c:v>41229</c:v>
                </c:pt>
                <c:pt idx="470">
                  <c:v>41232</c:v>
                </c:pt>
                <c:pt idx="471">
                  <c:v>41233</c:v>
                </c:pt>
                <c:pt idx="472">
                  <c:v>41234</c:v>
                </c:pt>
                <c:pt idx="473">
                  <c:v>41236</c:v>
                </c:pt>
                <c:pt idx="474">
                  <c:v>41239</c:v>
                </c:pt>
                <c:pt idx="475">
                  <c:v>41240</c:v>
                </c:pt>
                <c:pt idx="476">
                  <c:v>41241</c:v>
                </c:pt>
                <c:pt idx="477">
                  <c:v>41242</c:v>
                </c:pt>
                <c:pt idx="478">
                  <c:v>41243</c:v>
                </c:pt>
                <c:pt idx="479">
                  <c:v>41246</c:v>
                </c:pt>
                <c:pt idx="480">
                  <c:v>41247</c:v>
                </c:pt>
                <c:pt idx="481">
                  <c:v>41248</c:v>
                </c:pt>
                <c:pt idx="482">
                  <c:v>41249</c:v>
                </c:pt>
                <c:pt idx="483">
                  <c:v>41250</c:v>
                </c:pt>
                <c:pt idx="484">
                  <c:v>41253</c:v>
                </c:pt>
                <c:pt idx="485">
                  <c:v>41254</c:v>
                </c:pt>
                <c:pt idx="486">
                  <c:v>41255</c:v>
                </c:pt>
                <c:pt idx="487">
                  <c:v>41256</c:v>
                </c:pt>
                <c:pt idx="488">
                  <c:v>41257</c:v>
                </c:pt>
                <c:pt idx="489">
                  <c:v>41260</c:v>
                </c:pt>
                <c:pt idx="490">
                  <c:v>41261</c:v>
                </c:pt>
                <c:pt idx="491">
                  <c:v>41262</c:v>
                </c:pt>
                <c:pt idx="492">
                  <c:v>41263</c:v>
                </c:pt>
                <c:pt idx="493">
                  <c:v>41264</c:v>
                </c:pt>
                <c:pt idx="494">
                  <c:v>41267</c:v>
                </c:pt>
                <c:pt idx="495">
                  <c:v>41269</c:v>
                </c:pt>
                <c:pt idx="496">
                  <c:v>41270</c:v>
                </c:pt>
                <c:pt idx="497">
                  <c:v>41271</c:v>
                </c:pt>
                <c:pt idx="498">
                  <c:v>41274</c:v>
                </c:pt>
                <c:pt idx="499">
                  <c:v>41276</c:v>
                </c:pt>
                <c:pt idx="500">
                  <c:v>41277</c:v>
                </c:pt>
                <c:pt idx="501">
                  <c:v>41278</c:v>
                </c:pt>
                <c:pt idx="502">
                  <c:v>41281</c:v>
                </c:pt>
                <c:pt idx="503">
                  <c:v>41282</c:v>
                </c:pt>
                <c:pt idx="504">
                  <c:v>41283</c:v>
                </c:pt>
                <c:pt idx="505">
                  <c:v>41284</c:v>
                </c:pt>
                <c:pt idx="506">
                  <c:v>41285</c:v>
                </c:pt>
                <c:pt idx="507">
                  <c:v>41288</c:v>
                </c:pt>
                <c:pt idx="508">
                  <c:v>41289</c:v>
                </c:pt>
                <c:pt idx="509">
                  <c:v>41290</c:v>
                </c:pt>
                <c:pt idx="510">
                  <c:v>41291</c:v>
                </c:pt>
                <c:pt idx="511">
                  <c:v>41292</c:v>
                </c:pt>
                <c:pt idx="512">
                  <c:v>41296</c:v>
                </c:pt>
                <c:pt idx="513">
                  <c:v>41297</c:v>
                </c:pt>
                <c:pt idx="514">
                  <c:v>41298</c:v>
                </c:pt>
                <c:pt idx="515">
                  <c:v>41299</c:v>
                </c:pt>
                <c:pt idx="516">
                  <c:v>41302</c:v>
                </c:pt>
                <c:pt idx="517">
                  <c:v>41303</c:v>
                </c:pt>
                <c:pt idx="518">
                  <c:v>41304</c:v>
                </c:pt>
                <c:pt idx="519">
                  <c:v>41305</c:v>
                </c:pt>
                <c:pt idx="520">
                  <c:v>41306</c:v>
                </c:pt>
                <c:pt idx="521">
                  <c:v>41309</c:v>
                </c:pt>
                <c:pt idx="522">
                  <c:v>41310</c:v>
                </c:pt>
                <c:pt idx="523">
                  <c:v>41311</c:v>
                </c:pt>
                <c:pt idx="524">
                  <c:v>41312</c:v>
                </c:pt>
                <c:pt idx="525">
                  <c:v>41313</c:v>
                </c:pt>
                <c:pt idx="526">
                  <c:v>41316</c:v>
                </c:pt>
                <c:pt idx="527">
                  <c:v>41317</c:v>
                </c:pt>
                <c:pt idx="528">
                  <c:v>41318</c:v>
                </c:pt>
                <c:pt idx="529">
                  <c:v>41319</c:v>
                </c:pt>
                <c:pt idx="530">
                  <c:v>41320</c:v>
                </c:pt>
                <c:pt idx="531">
                  <c:v>41324</c:v>
                </c:pt>
                <c:pt idx="532">
                  <c:v>41325</c:v>
                </c:pt>
                <c:pt idx="533">
                  <c:v>41326</c:v>
                </c:pt>
                <c:pt idx="534">
                  <c:v>41327</c:v>
                </c:pt>
                <c:pt idx="535">
                  <c:v>41330</c:v>
                </c:pt>
                <c:pt idx="536">
                  <c:v>41331</c:v>
                </c:pt>
                <c:pt idx="537">
                  <c:v>41332</c:v>
                </c:pt>
                <c:pt idx="538">
                  <c:v>41333</c:v>
                </c:pt>
                <c:pt idx="539">
                  <c:v>41334</c:v>
                </c:pt>
                <c:pt idx="540">
                  <c:v>41337</c:v>
                </c:pt>
                <c:pt idx="541">
                  <c:v>41338</c:v>
                </c:pt>
                <c:pt idx="542">
                  <c:v>41339</c:v>
                </c:pt>
                <c:pt idx="543">
                  <c:v>41340</c:v>
                </c:pt>
                <c:pt idx="544">
                  <c:v>41341</c:v>
                </c:pt>
                <c:pt idx="545">
                  <c:v>41344</c:v>
                </c:pt>
                <c:pt idx="546">
                  <c:v>41345</c:v>
                </c:pt>
                <c:pt idx="547">
                  <c:v>41346</c:v>
                </c:pt>
                <c:pt idx="548">
                  <c:v>41347</c:v>
                </c:pt>
                <c:pt idx="549">
                  <c:v>41348</c:v>
                </c:pt>
                <c:pt idx="550">
                  <c:v>41351</c:v>
                </c:pt>
                <c:pt idx="551">
                  <c:v>41352</c:v>
                </c:pt>
                <c:pt idx="552">
                  <c:v>41353</c:v>
                </c:pt>
                <c:pt idx="553">
                  <c:v>41354</c:v>
                </c:pt>
                <c:pt idx="554">
                  <c:v>41355</c:v>
                </c:pt>
                <c:pt idx="555">
                  <c:v>41358</c:v>
                </c:pt>
                <c:pt idx="556">
                  <c:v>41359</c:v>
                </c:pt>
                <c:pt idx="557">
                  <c:v>41360</c:v>
                </c:pt>
                <c:pt idx="558">
                  <c:v>41361</c:v>
                </c:pt>
                <c:pt idx="559">
                  <c:v>41365</c:v>
                </c:pt>
                <c:pt idx="560">
                  <c:v>41366</c:v>
                </c:pt>
                <c:pt idx="561">
                  <c:v>41367</c:v>
                </c:pt>
                <c:pt idx="562">
                  <c:v>41368</c:v>
                </c:pt>
                <c:pt idx="563">
                  <c:v>41369</c:v>
                </c:pt>
                <c:pt idx="564">
                  <c:v>41372</c:v>
                </c:pt>
                <c:pt idx="565">
                  <c:v>41373</c:v>
                </c:pt>
                <c:pt idx="566">
                  <c:v>41374</c:v>
                </c:pt>
                <c:pt idx="567">
                  <c:v>41375</c:v>
                </c:pt>
                <c:pt idx="568">
                  <c:v>41376</c:v>
                </c:pt>
                <c:pt idx="569">
                  <c:v>41379</c:v>
                </c:pt>
                <c:pt idx="570">
                  <c:v>41380</c:v>
                </c:pt>
                <c:pt idx="571">
                  <c:v>41381</c:v>
                </c:pt>
                <c:pt idx="572">
                  <c:v>41382</c:v>
                </c:pt>
                <c:pt idx="573">
                  <c:v>41383</c:v>
                </c:pt>
                <c:pt idx="574">
                  <c:v>41386</c:v>
                </c:pt>
                <c:pt idx="575">
                  <c:v>41387</c:v>
                </c:pt>
                <c:pt idx="576">
                  <c:v>41388</c:v>
                </c:pt>
                <c:pt idx="577">
                  <c:v>41389</c:v>
                </c:pt>
                <c:pt idx="578">
                  <c:v>41390</c:v>
                </c:pt>
                <c:pt idx="579">
                  <c:v>41393</c:v>
                </c:pt>
                <c:pt idx="580">
                  <c:v>41394</c:v>
                </c:pt>
                <c:pt idx="581">
                  <c:v>41395</c:v>
                </c:pt>
                <c:pt idx="582">
                  <c:v>41396</c:v>
                </c:pt>
                <c:pt idx="583">
                  <c:v>41397</c:v>
                </c:pt>
                <c:pt idx="584">
                  <c:v>41400</c:v>
                </c:pt>
                <c:pt idx="585">
                  <c:v>41401</c:v>
                </c:pt>
                <c:pt idx="586">
                  <c:v>41402</c:v>
                </c:pt>
                <c:pt idx="587">
                  <c:v>41403</c:v>
                </c:pt>
                <c:pt idx="588">
                  <c:v>41404</c:v>
                </c:pt>
                <c:pt idx="589">
                  <c:v>41407</c:v>
                </c:pt>
                <c:pt idx="590">
                  <c:v>41408</c:v>
                </c:pt>
                <c:pt idx="591">
                  <c:v>41409</c:v>
                </c:pt>
                <c:pt idx="592">
                  <c:v>41410</c:v>
                </c:pt>
                <c:pt idx="593">
                  <c:v>41411</c:v>
                </c:pt>
                <c:pt idx="594">
                  <c:v>41414</c:v>
                </c:pt>
                <c:pt idx="595">
                  <c:v>41415</c:v>
                </c:pt>
                <c:pt idx="596">
                  <c:v>41416</c:v>
                </c:pt>
                <c:pt idx="597">
                  <c:v>41417</c:v>
                </c:pt>
                <c:pt idx="598">
                  <c:v>41418</c:v>
                </c:pt>
                <c:pt idx="599">
                  <c:v>41422</c:v>
                </c:pt>
                <c:pt idx="600">
                  <c:v>41423</c:v>
                </c:pt>
                <c:pt idx="601">
                  <c:v>41424</c:v>
                </c:pt>
                <c:pt idx="602">
                  <c:v>41425</c:v>
                </c:pt>
                <c:pt idx="603">
                  <c:v>41428</c:v>
                </c:pt>
                <c:pt idx="604">
                  <c:v>41429</c:v>
                </c:pt>
                <c:pt idx="605">
                  <c:v>41430</c:v>
                </c:pt>
                <c:pt idx="606">
                  <c:v>41431</c:v>
                </c:pt>
                <c:pt idx="607">
                  <c:v>41432</c:v>
                </c:pt>
                <c:pt idx="608">
                  <c:v>41435</c:v>
                </c:pt>
                <c:pt idx="609">
                  <c:v>41436</c:v>
                </c:pt>
                <c:pt idx="610">
                  <c:v>41437</c:v>
                </c:pt>
                <c:pt idx="611">
                  <c:v>41438</c:v>
                </c:pt>
                <c:pt idx="612">
                  <c:v>41439</c:v>
                </c:pt>
                <c:pt idx="613">
                  <c:v>41442</c:v>
                </c:pt>
                <c:pt idx="614">
                  <c:v>41443</c:v>
                </c:pt>
                <c:pt idx="615">
                  <c:v>41444</c:v>
                </c:pt>
                <c:pt idx="616">
                  <c:v>41445</c:v>
                </c:pt>
                <c:pt idx="617">
                  <c:v>41446</c:v>
                </c:pt>
                <c:pt idx="618">
                  <c:v>41449</c:v>
                </c:pt>
                <c:pt idx="619">
                  <c:v>41450</c:v>
                </c:pt>
                <c:pt idx="620">
                  <c:v>41451</c:v>
                </c:pt>
                <c:pt idx="621">
                  <c:v>41452</c:v>
                </c:pt>
                <c:pt idx="622">
                  <c:v>41453</c:v>
                </c:pt>
                <c:pt idx="623">
                  <c:v>41456</c:v>
                </c:pt>
                <c:pt idx="624">
                  <c:v>41457</c:v>
                </c:pt>
                <c:pt idx="625">
                  <c:v>41458</c:v>
                </c:pt>
                <c:pt idx="626">
                  <c:v>41460</c:v>
                </c:pt>
                <c:pt idx="627">
                  <c:v>41463</c:v>
                </c:pt>
                <c:pt idx="628">
                  <c:v>41464</c:v>
                </c:pt>
                <c:pt idx="629">
                  <c:v>41465</c:v>
                </c:pt>
                <c:pt idx="630">
                  <c:v>41466</c:v>
                </c:pt>
                <c:pt idx="631">
                  <c:v>41467</c:v>
                </c:pt>
                <c:pt idx="632">
                  <c:v>41470</c:v>
                </c:pt>
                <c:pt idx="633">
                  <c:v>41471</c:v>
                </c:pt>
                <c:pt idx="634">
                  <c:v>41472</c:v>
                </c:pt>
                <c:pt idx="635">
                  <c:v>41473</c:v>
                </c:pt>
                <c:pt idx="636">
                  <c:v>41474</c:v>
                </c:pt>
                <c:pt idx="637">
                  <c:v>41477</c:v>
                </c:pt>
                <c:pt idx="638">
                  <c:v>41478</c:v>
                </c:pt>
                <c:pt idx="639">
                  <c:v>41479</c:v>
                </c:pt>
                <c:pt idx="640">
                  <c:v>41480</c:v>
                </c:pt>
                <c:pt idx="641">
                  <c:v>41481</c:v>
                </c:pt>
                <c:pt idx="642">
                  <c:v>41484</c:v>
                </c:pt>
                <c:pt idx="643">
                  <c:v>41485</c:v>
                </c:pt>
                <c:pt idx="644">
                  <c:v>41486</c:v>
                </c:pt>
                <c:pt idx="645">
                  <c:v>41487</c:v>
                </c:pt>
                <c:pt idx="646">
                  <c:v>41488</c:v>
                </c:pt>
                <c:pt idx="647">
                  <c:v>41491</c:v>
                </c:pt>
                <c:pt idx="648">
                  <c:v>41492</c:v>
                </c:pt>
                <c:pt idx="649">
                  <c:v>41493</c:v>
                </c:pt>
                <c:pt idx="650">
                  <c:v>41494</c:v>
                </c:pt>
                <c:pt idx="651">
                  <c:v>41495</c:v>
                </c:pt>
                <c:pt idx="652">
                  <c:v>41498</c:v>
                </c:pt>
                <c:pt idx="653">
                  <c:v>41499</c:v>
                </c:pt>
                <c:pt idx="654">
                  <c:v>41500</c:v>
                </c:pt>
                <c:pt idx="655">
                  <c:v>41501</c:v>
                </c:pt>
                <c:pt idx="656">
                  <c:v>41502</c:v>
                </c:pt>
                <c:pt idx="657">
                  <c:v>41505</c:v>
                </c:pt>
                <c:pt idx="658">
                  <c:v>41506</c:v>
                </c:pt>
                <c:pt idx="659">
                  <c:v>41507</c:v>
                </c:pt>
                <c:pt idx="660">
                  <c:v>41508</c:v>
                </c:pt>
                <c:pt idx="661">
                  <c:v>41509</c:v>
                </c:pt>
                <c:pt idx="662">
                  <c:v>41512</c:v>
                </c:pt>
                <c:pt idx="663">
                  <c:v>41513</c:v>
                </c:pt>
                <c:pt idx="664">
                  <c:v>41514</c:v>
                </c:pt>
                <c:pt idx="665">
                  <c:v>41515</c:v>
                </c:pt>
                <c:pt idx="666">
                  <c:v>41516</c:v>
                </c:pt>
                <c:pt idx="667">
                  <c:v>41520</c:v>
                </c:pt>
                <c:pt idx="668">
                  <c:v>41521</c:v>
                </c:pt>
                <c:pt idx="669">
                  <c:v>41522</c:v>
                </c:pt>
                <c:pt idx="670">
                  <c:v>41523</c:v>
                </c:pt>
                <c:pt idx="671">
                  <c:v>41526</c:v>
                </c:pt>
                <c:pt idx="672">
                  <c:v>41527</c:v>
                </c:pt>
                <c:pt idx="673">
                  <c:v>41528</c:v>
                </c:pt>
                <c:pt idx="674">
                  <c:v>41529</c:v>
                </c:pt>
                <c:pt idx="675">
                  <c:v>41530</c:v>
                </c:pt>
                <c:pt idx="676">
                  <c:v>41533</c:v>
                </c:pt>
                <c:pt idx="677">
                  <c:v>41534</c:v>
                </c:pt>
                <c:pt idx="678">
                  <c:v>41535</c:v>
                </c:pt>
                <c:pt idx="679">
                  <c:v>41536</c:v>
                </c:pt>
                <c:pt idx="680">
                  <c:v>41537</c:v>
                </c:pt>
                <c:pt idx="681">
                  <c:v>41540</c:v>
                </c:pt>
                <c:pt idx="682">
                  <c:v>41541</c:v>
                </c:pt>
                <c:pt idx="683">
                  <c:v>41542</c:v>
                </c:pt>
                <c:pt idx="684">
                  <c:v>41543</c:v>
                </c:pt>
                <c:pt idx="685">
                  <c:v>41544</c:v>
                </c:pt>
                <c:pt idx="686">
                  <c:v>41547</c:v>
                </c:pt>
                <c:pt idx="687">
                  <c:v>41548</c:v>
                </c:pt>
                <c:pt idx="688">
                  <c:v>41549</c:v>
                </c:pt>
                <c:pt idx="689">
                  <c:v>41550</c:v>
                </c:pt>
                <c:pt idx="690">
                  <c:v>41551</c:v>
                </c:pt>
                <c:pt idx="691">
                  <c:v>41554</c:v>
                </c:pt>
                <c:pt idx="692">
                  <c:v>41555</c:v>
                </c:pt>
                <c:pt idx="693">
                  <c:v>41556</c:v>
                </c:pt>
                <c:pt idx="694">
                  <c:v>41557</c:v>
                </c:pt>
                <c:pt idx="695">
                  <c:v>41558</c:v>
                </c:pt>
                <c:pt idx="696">
                  <c:v>41562</c:v>
                </c:pt>
                <c:pt idx="697">
                  <c:v>41563</c:v>
                </c:pt>
                <c:pt idx="698">
                  <c:v>41564</c:v>
                </c:pt>
                <c:pt idx="699">
                  <c:v>41565</c:v>
                </c:pt>
                <c:pt idx="700">
                  <c:v>41568</c:v>
                </c:pt>
                <c:pt idx="701">
                  <c:v>41569</c:v>
                </c:pt>
                <c:pt idx="702">
                  <c:v>41570</c:v>
                </c:pt>
                <c:pt idx="703">
                  <c:v>41571</c:v>
                </c:pt>
                <c:pt idx="704">
                  <c:v>41572</c:v>
                </c:pt>
                <c:pt idx="705">
                  <c:v>41575</c:v>
                </c:pt>
                <c:pt idx="706">
                  <c:v>41576</c:v>
                </c:pt>
                <c:pt idx="707">
                  <c:v>41577</c:v>
                </c:pt>
                <c:pt idx="708">
                  <c:v>41578</c:v>
                </c:pt>
                <c:pt idx="709">
                  <c:v>41579</c:v>
                </c:pt>
                <c:pt idx="710">
                  <c:v>41582</c:v>
                </c:pt>
                <c:pt idx="711">
                  <c:v>41583</c:v>
                </c:pt>
                <c:pt idx="712">
                  <c:v>41584</c:v>
                </c:pt>
                <c:pt idx="713">
                  <c:v>41585</c:v>
                </c:pt>
                <c:pt idx="714">
                  <c:v>41586</c:v>
                </c:pt>
                <c:pt idx="715">
                  <c:v>41590</c:v>
                </c:pt>
                <c:pt idx="716">
                  <c:v>41591</c:v>
                </c:pt>
                <c:pt idx="717">
                  <c:v>41592</c:v>
                </c:pt>
                <c:pt idx="718">
                  <c:v>41593</c:v>
                </c:pt>
                <c:pt idx="719">
                  <c:v>41596</c:v>
                </c:pt>
                <c:pt idx="720">
                  <c:v>41597</c:v>
                </c:pt>
                <c:pt idx="721">
                  <c:v>41598</c:v>
                </c:pt>
                <c:pt idx="722">
                  <c:v>41599</c:v>
                </c:pt>
                <c:pt idx="723">
                  <c:v>41600</c:v>
                </c:pt>
                <c:pt idx="724">
                  <c:v>41603</c:v>
                </c:pt>
                <c:pt idx="725">
                  <c:v>41604</c:v>
                </c:pt>
                <c:pt idx="726">
                  <c:v>41605</c:v>
                </c:pt>
                <c:pt idx="727">
                  <c:v>41607</c:v>
                </c:pt>
                <c:pt idx="728">
                  <c:v>41610</c:v>
                </c:pt>
                <c:pt idx="729">
                  <c:v>41611</c:v>
                </c:pt>
                <c:pt idx="730">
                  <c:v>41612</c:v>
                </c:pt>
                <c:pt idx="731">
                  <c:v>41613</c:v>
                </c:pt>
                <c:pt idx="732">
                  <c:v>41614</c:v>
                </c:pt>
                <c:pt idx="733">
                  <c:v>41617</c:v>
                </c:pt>
                <c:pt idx="734">
                  <c:v>41618</c:v>
                </c:pt>
                <c:pt idx="735">
                  <c:v>41619</c:v>
                </c:pt>
                <c:pt idx="736">
                  <c:v>41620</c:v>
                </c:pt>
                <c:pt idx="737">
                  <c:v>41621</c:v>
                </c:pt>
                <c:pt idx="738">
                  <c:v>41624</c:v>
                </c:pt>
                <c:pt idx="739">
                  <c:v>41625</c:v>
                </c:pt>
                <c:pt idx="740">
                  <c:v>41626</c:v>
                </c:pt>
                <c:pt idx="741">
                  <c:v>41627</c:v>
                </c:pt>
                <c:pt idx="742">
                  <c:v>41628</c:v>
                </c:pt>
                <c:pt idx="743">
                  <c:v>41631</c:v>
                </c:pt>
                <c:pt idx="744">
                  <c:v>41632</c:v>
                </c:pt>
                <c:pt idx="745">
                  <c:v>41634</c:v>
                </c:pt>
                <c:pt idx="746">
                  <c:v>41635</c:v>
                </c:pt>
                <c:pt idx="747">
                  <c:v>41638</c:v>
                </c:pt>
                <c:pt idx="748">
                  <c:v>41639</c:v>
                </c:pt>
                <c:pt idx="749">
                  <c:v>41641</c:v>
                </c:pt>
                <c:pt idx="750">
                  <c:v>41642</c:v>
                </c:pt>
                <c:pt idx="751">
                  <c:v>41645</c:v>
                </c:pt>
                <c:pt idx="752">
                  <c:v>41646</c:v>
                </c:pt>
                <c:pt idx="753">
                  <c:v>41647</c:v>
                </c:pt>
                <c:pt idx="754">
                  <c:v>41648</c:v>
                </c:pt>
                <c:pt idx="755">
                  <c:v>41649</c:v>
                </c:pt>
                <c:pt idx="756">
                  <c:v>41652</c:v>
                </c:pt>
                <c:pt idx="757">
                  <c:v>41653</c:v>
                </c:pt>
                <c:pt idx="758">
                  <c:v>41654</c:v>
                </c:pt>
                <c:pt idx="759">
                  <c:v>41655</c:v>
                </c:pt>
                <c:pt idx="760">
                  <c:v>41656</c:v>
                </c:pt>
                <c:pt idx="761">
                  <c:v>41660</c:v>
                </c:pt>
                <c:pt idx="762">
                  <c:v>41661</c:v>
                </c:pt>
                <c:pt idx="763">
                  <c:v>41662</c:v>
                </c:pt>
                <c:pt idx="764">
                  <c:v>41663</c:v>
                </c:pt>
                <c:pt idx="765">
                  <c:v>41666</c:v>
                </c:pt>
                <c:pt idx="766">
                  <c:v>41667</c:v>
                </c:pt>
                <c:pt idx="767">
                  <c:v>41668</c:v>
                </c:pt>
                <c:pt idx="768">
                  <c:v>41669</c:v>
                </c:pt>
                <c:pt idx="769">
                  <c:v>41670</c:v>
                </c:pt>
                <c:pt idx="770">
                  <c:v>41673</c:v>
                </c:pt>
                <c:pt idx="771">
                  <c:v>41674</c:v>
                </c:pt>
                <c:pt idx="772">
                  <c:v>41675</c:v>
                </c:pt>
                <c:pt idx="773">
                  <c:v>41676</c:v>
                </c:pt>
                <c:pt idx="774">
                  <c:v>41677</c:v>
                </c:pt>
                <c:pt idx="775">
                  <c:v>41680</c:v>
                </c:pt>
                <c:pt idx="776">
                  <c:v>41681</c:v>
                </c:pt>
                <c:pt idx="777">
                  <c:v>41682</c:v>
                </c:pt>
                <c:pt idx="778">
                  <c:v>41683</c:v>
                </c:pt>
                <c:pt idx="779">
                  <c:v>41684</c:v>
                </c:pt>
                <c:pt idx="780">
                  <c:v>41688</c:v>
                </c:pt>
                <c:pt idx="781">
                  <c:v>41689</c:v>
                </c:pt>
                <c:pt idx="782">
                  <c:v>41690</c:v>
                </c:pt>
                <c:pt idx="783">
                  <c:v>41691</c:v>
                </c:pt>
                <c:pt idx="784">
                  <c:v>41694</c:v>
                </c:pt>
                <c:pt idx="785">
                  <c:v>41695</c:v>
                </c:pt>
                <c:pt idx="786">
                  <c:v>41696</c:v>
                </c:pt>
                <c:pt idx="787">
                  <c:v>41697</c:v>
                </c:pt>
                <c:pt idx="788">
                  <c:v>41698</c:v>
                </c:pt>
                <c:pt idx="789">
                  <c:v>41701</c:v>
                </c:pt>
                <c:pt idx="790">
                  <c:v>41702</c:v>
                </c:pt>
                <c:pt idx="791">
                  <c:v>41703</c:v>
                </c:pt>
                <c:pt idx="792">
                  <c:v>41704</c:v>
                </c:pt>
                <c:pt idx="793">
                  <c:v>41705</c:v>
                </c:pt>
                <c:pt idx="794">
                  <c:v>41708</c:v>
                </c:pt>
                <c:pt idx="795">
                  <c:v>41709</c:v>
                </c:pt>
                <c:pt idx="796">
                  <c:v>41710</c:v>
                </c:pt>
                <c:pt idx="797">
                  <c:v>41711</c:v>
                </c:pt>
                <c:pt idx="798">
                  <c:v>41712</c:v>
                </c:pt>
                <c:pt idx="799">
                  <c:v>41715</c:v>
                </c:pt>
                <c:pt idx="800">
                  <c:v>41716</c:v>
                </c:pt>
                <c:pt idx="801">
                  <c:v>41717</c:v>
                </c:pt>
                <c:pt idx="802">
                  <c:v>41718</c:v>
                </c:pt>
                <c:pt idx="803">
                  <c:v>41719</c:v>
                </c:pt>
                <c:pt idx="804">
                  <c:v>41722</c:v>
                </c:pt>
                <c:pt idx="805">
                  <c:v>41723</c:v>
                </c:pt>
                <c:pt idx="806">
                  <c:v>41724</c:v>
                </c:pt>
                <c:pt idx="807">
                  <c:v>41725</c:v>
                </c:pt>
                <c:pt idx="808">
                  <c:v>41726</c:v>
                </c:pt>
                <c:pt idx="809">
                  <c:v>41729</c:v>
                </c:pt>
                <c:pt idx="810">
                  <c:v>41730</c:v>
                </c:pt>
                <c:pt idx="811">
                  <c:v>41731</c:v>
                </c:pt>
                <c:pt idx="812">
                  <c:v>41732</c:v>
                </c:pt>
                <c:pt idx="813">
                  <c:v>41733</c:v>
                </c:pt>
                <c:pt idx="814">
                  <c:v>41736</c:v>
                </c:pt>
                <c:pt idx="815">
                  <c:v>41737</c:v>
                </c:pt>
                <c:pt idx="816">
                  <c:v>41738</c:v>
                </c:pt>
                <c:pt idx="817">
                  <c:v>41739</c:v>
                </c:pt>
                <c:pt idx="818">
                  <c:v>41740</c:v>
                </c:pt>
                <c:pt idx="819">
                  <c:v>41743</c:v>
                </c:pt>
                <c:pt idx="820">
                  <c:v>41744</c:v>
                </c:pt>
                <c:pt idx="821">
                  <c:v>41745</c:v>
                </c:pt>
                <c:pt idx="822">
                  <c:v>41746</c:v>
                </c:pt>
                <c:pt idx="823">
                  <c:v>41750</c:v>
                </c:pt>
                <c:pt idx="824">
                  <c:v>41751</c:v>
                </c:pt>
                <c:pt idx="825">
                  <c:v>41752</c:v>
                </c:pt>
                <c:pt idx="826">
                  <c:v>41753</c:v>
                </c:pt>
                <c:pt idx="827">
                  <c:v>41754</c:v>
                </c:pt>
                <c:pt idx="828">
                  <c:v>41757</c:v>
                </c:pt>
                <c:pt idx="829">
                  <c:v>41758</c:v>
                </c:pt>
                <c:pt idx="830">
                  <c:v>41759</c:v>
                </c:pt>
                <c:pt idx="831">
                  <c:v>41760</c:v>
                </c:pt>
                <c:pt idx="832">
                  <c:v>41761</c:v>
                </c:pt>
                <c:pt idx="833">
                  <c:v>41764</c:v>
                </c:pt>
                <c:pt idx="834">
                  <c:v>41765</c:v>
                </c:pt>
                <c:pt idx="835">
                  <c:v>41766</c:v>
                </c:pt>
                <c:pt idx="836">
                  <c:v>41767</c:v>
                </c:pt>
                <c:pt idx="837">
                  <c:v>41768</c:v>
                </c:pt>
                <c:pt idx="838">
                  <c:v>41771</c:v>
                </c:pt>
                <c:pt idx="839">
                  <c:v>41772</c:v>
                </c:pt>
                <c:pt idx="840">
                  <c:v>41773</c:v>
                </c:pt>
                <c:pt idx="841">
                  <c:v>41774</c:v>
                </c:pt>
                <c:pt idx="842">
                  <c:v>41775</c:v>
                </c:pt>
                <c:pt idx="843">
                  <c:v>41778</c:v>
                </c:pt>
                <c:pt idx="844">
                  <c:v>41779</c:v>
                </c:pt>
                <c:pt idx="845">
                  <c:v>41780</c:v>
                </c:pt>
                <c:pt idx="846">
                  <c:v>41781</c:v>
                </c:pt>
                <c:pt idx="847">
                  <c:v>41782</c:v>
                </c:pt>
                <c:pt idx="848">
                  <c:v>41786</c:v>
                </c:pt>
                <c:pt idx="849">
                  <c:v>41787</c:v>
                </c:pt>
                <c:pt idx="850">
                  <c:v>41788</c:v>
                </c:pt>
                <c:pt idx="851">
                  <c:v>41789</c:v>
                </c:pt>
                <c:pt idx="852">
                  <c:v>41792</c:v>
                </c:pt>
                <c:pt idx="853">
                  <c:v>41793</c:v>
                </c:pt>
                <c:pt idx="854">
                  <c:v>41794</c:v>
                </c:pt>
                <c:pt idx="855">
                  <c:v>41795</c:v>
                </c:pt>
                <c:pt idx="856">
                  <c:v>41796</c:v>
                </c:pt>
                <c:pt idx="857">
                  <c:v>41799</c:v>
                </c:pt>
                <c:pt idx="858">
                  <c:v>41800</c:v>
                </c:pt>
                <c:pt idx="859">
                  <c:v>41801</c:v>
                </c:pt>
                <c:pt idx="860">
                  <c:v>41802</c:v>
                </c:pt>
                <c:pt idx="861">
                  <c:v>41803</c:v>
                </c:pt>
                <c:pt idx="862">
                  <c:v>41806</c:v>
                </c:pt>
                <c:pt idx="863">
                  <c:v>41807</c:v>
                </c:pt>
                <c:pt idx="864">
                  <c:v>41808</c:v>
                </c:pt>
                <c:pt idx="865">
                  <c:v>41809</c:v>
                </c:pt>
                <c:pt idx="866">
                  <c:v>41810</c:v>
                </c:pt>
                <c:pt idx="867">
                  <c:v>41813</c:v>
                </c:pt>
                <c:pt idx="868">
                  <c:v>41814</c:v>
                </c:pt>
                <c:pt idx="869">
                  <c:v>41815</c:v>
                </c:pt>
                <c:pt idx="870">
                  <c:v>41816</c:v>
                </c:pt>
                <c:pt idx="871">
                  <c:v>41817</c:v>
                </c:pt>
                <c:pt idx="872">
                  <c:v>41820</c:v>
                </c:pt>
                <c:pt idx="873">
                  <c:v>41821</c:v>
                </c:pt>
                <c:pt idx="874">
                  <c:v>41822</c:v>
                </c:pt>
                <c:pt idx="875">
                  <c:v>41823</c:v>
                </c:pt>
                <c:pt idx="876">
                  <c:v>41827</c:v>
                </c:pt>
                <c:pt idx="877">
                  <c:v>41828</c:v>
                </c:pt>
                <c:pt idx="878">
                  <c:v>41829</c:v>
                </c:pt>
                <c:pt idx="879">
                  <c:v>41830</c:v>
                </c:pt>
                <c:pt idx="880">
                  <c:v>41831</c:v>
                </c:pt>
                <c:pt idx="881">
                  <c:v>41834</c:v>
                </c:pt>
                <c:pt idx="882">
                  <c:v>41835</c:v>
                </c:pt>
                <c:pt idx="883">
                  <c:v>41836</c:v>
                </c:pt>
                <c:pt idx="884">
                  <c:v>41837</c:v>
                </c:pt>
                <c:pt idx="885">
                  <c:v>41838</c:v>
                </c:pt>
                <c:pt idx="886">
                  <c:v>41841</c:v>
                </c:pt>
                <c:pt idx="887">
                  <c:v>41842</c:v>
                </c:pt>
                <c:pt idx="888">
                  <c:v>41843</c:v>
                </c:pt>
                <c:pt idx="889">
                  <c:v>41844</c:v>
                </c:pt>
                <c:pt idx="890">
                  <c:v>41845</c:v>
                </c:pt>
                <c:pt idx="891">
                  <c:v>41848</c:v>
                </c:pt>
                <c:pt idx="892">
                  <c:v>41849</c:v>
                </c:pt>
                <c:pt idx="893">
                  <c:v>41850</c:v>
                </c:pt>
                <c:pt idx="894">
                  <c:v>41851</c:v>
                </c:pt>
                <c:pt idx="895">
                  <c:v>41852</c:v>
                </c:pt>
                <c:pt idx="896">
                  <c:v>41855</c:v>
                </c:pt>
                <c:pt idx="897">
                  <c:v>41856</c:v>
                </c:pt>
                <c:pt idx="898">
                  <c:v>41857</c:v>
                </c:pt>
                <c:pt idx="899">
                  <c:v>41858</c:v>
                </c:pt>
                <c:pt idx="900">
                  <c:v>41859</c:v>
                </c:pt>
                <c:pt idx="901">
                  <c:v>41862</c:v>
                </c:pt>
                <c:pt idx="902">
                  <c:v>41863</c:v>
                </c:pt>
                <c:pt idx="903">
                  <c:v>41864</c:v>
                </c:pt>
                <c:pt idx="904">
                  <c:v>41865</c:v>
                </c:pt>
                <c:pt idx="905">
                  <c:v>41866</c:v>
                </c:pt>
                <c:pt idx="906">
                  <c:v>41869</c:v>
                </c:pt>
                <c:pt idx="907">
                  <c:v>41870</c:v>
                </c:pt>
                <c:pt idx="908">
                  <c:v>41871</c:v>
                </c:pt>
                <c:pt idx="909">
                  <c:v>41872</c:v>
                </c:pt>
                <c:pt idx="910">
                  <c:v>41873</c:v>
                </c:pt>
                <c:pt idx="911">
                  <c:v>41876</c:v>
                </c:pt>
                <c:pt idx="912">
                  <c:v>41877</c:v>
                </c:pt>
                <c:pt idx="913">
                  <c:v>41878</c:v>
                </c:pt>
                <c:pt idx="914">
                  <c:v>41879</c:v>
                </c:pt>
                <c:pt idx="915">
                  <c:v>41880</c:v>
                </c:pt>
                <c:pt idx="916">
                  <c:v>41884</c:v>
                </c:pt>
                <c:pt idx="917">
                  <c:v>41885</c:v>
                </c:pt>
                <c:pt idx="918">
                  <c:v>41886</c:v>
                </c:pt>
                <c:pt idx="919">
                  <c:v>41887</c:v>
                </c:pt>
                <c:pt idx="920">
                  <c:v>41890</c:v>
                </c:pt>
                <c:pt idx="921">
                  <c:v>41891</c:v>
                </c:pt>
                <c:pt idx="922">
                  <c:v>41892</c:v>
                </c:pt>
                <c:pt idx="923">
                  <c:v>41893</c:v>
                </c:pt>
                <c:pt idx="924">
                  <c:v>41894</c:v>
                </c:pt>
                <c:pt idx="925">
                  <c:v>41897</c:v>
                </c:pt>
                <c:pt idx="926">
                  <c:v>41898</c:v>
                </c:pt>
                <c:pt idx="927">
                  <c:v>41899</c:v>
                </c:pt>
                <c:pt idx="928">
                  <c:v>41900</c:v>
                </c:pt>
                <c:pt idx="929">
                  <c:v>41901</c:v>
                </c:pt>
                <c:pt idx="930">
                  <c:v>41904</c:v>
                </c:pt>
                <c:pt idx="931">
                  <c:v>41905</c:v>
                </c:pt>
                <c:pt idx="932">
                  <c:v>41906</c:v>
                </c:pt>
                <c:pt idx="933">
                  <c:v>41907</c:v>
                </c:pt>
                <c:pt idx="934">
                  <c:v>41908</c:v>
                </c:pt>
                <c:pt idx="935">
                  <c:v>41911</c:v>
                </c:pt>
                <c:pt idx="936">
                  <c:v>41912</c:v>
                </c:pt>
                <c:pt idx="937">
                  <c:v>41913</c:v>
                </c:pt>
                <c:pt idx="938">
                  <c:v>41914</c:v>
                </c:pt>
                <c:pt idx="939">
                  <c:v>41915</c:v>
                </c:pt>
                <c:pt idx="940">
                  <c:v>41918</c:v>
                </c:pt>
                <c:pt idx="941">
                  <c:v>41919</c:v>
                </c:pt>
                <c:pt idx="942">
                  <c:v>41920</c:v>
                </c:pt>
                <c:pt idx="943">
                  <c:v>41921</c:v>
                </c:pt>
                <c:pt idx="944">
                  <c:v>41922</c:v>
                </c:pt>
                <c:pt idx="945">
                  <c:v>41926</c:v>
                </c:pt>
                <c:pt idx="946">
                  <c:v>41927</c:v>
                </c:pt>
                <c:pt idx="947">
                  <c:v>41928</c:v>
                </c:pt>
                <c:pt idx="948">
                  <c:v>41929</c:v>
                </c:pt>
                <c:pt idx="949">
                  <c:v>41932</c:v>
                </c:pt>
                <c:pt idx="950">
                  <c:v>41933</c:v>
                </c:pt>
                <c:pt idx="951">
                  <c:v>41934</c:v>
                </c:pt>
                <c:pt idx="952">
                  <c:v>41935</c:v>
                </c:pt>
                <c:pt idx="953">
                  <c:v>41936</c:v>
                </c:pt>
                <c:pt idx="954">
                  <c:v>41939</c:v>
                </c:pt>
                <c:pt idx="955">
                  <c:v>41940</c:v>
                </c:pt>
                <c:pt idx="956">
                  <c:v>41941</c:v>
                </c:pt>
                <c:pt idx="957">
                  <c:v>41942</c:v>
                </c:pt>
                <c:pt idx="958">
                  <c:v>41943</c:v>
                </c:pt>
                <c:pt idx="959">
                  <c:v>41946</c:v>
                </c:pt>
                <c:pt idx="960">
                  <c:v>41947</c:v>
                </c:pt>
                <c:pt idx="961">
                  <c:v>41948</c:v>
                </c:pt>
                <c:pt idx="962">
                  <c:v>41949</c:v>
                </c:pt>
                <c:pt idx="963">
                  <c:v>41950</c:v>
                </c:pt>
                <c:pt idx="964">
                  <c:v>41953</c:v>
                </c:pt>
                <c:pt idx="965">
                  <c:v>41955</c:v>
                </c:pt>
                <c:pt idx="966">
                  <c:v>41956</c:v>
                </c:pt>
                <c:pt idx="967">
                  <c:v>41957</c:v>
                </c:pt>
                <c:pt idx="968">
                  <c:v>41960</c:v>
                </c:pt>
                <c:pt idx="969">
                  <c:v>41961</c:v>
                </c:pt>
                <c:pt idx="970">
                  <c:v>41962</c:v>
                </c:pt>
                <c:pt idx="971">
                  <c:v>41963</c:v>
                </c:pt>
                <c:pt idx="972">
                  <c:v>41964</c:v>
                </c:pt>
                <c:pt idx="973">
                  <c:v>41967</c:v>
                </c:pt>
                <c:pt idx="974">
                  <c:v>41968</c:v>
                </c:pt>
                <c:pt idx="975">
                  <c:v>41969</c:v>
                </c:pt>
                <c:pt idx="976">
                  <c:v>41971</c:v>
                </c:pt>
                <c:pt idx="977">
                  <c:v>41974</c:v>
                </c:pt>
                <c:pt idx="978">
                  <c:v>41975</c:v>
                </c:pt>
                <c:pt idx="979">
                  <c:v>41976</c:v>
                </c:pt>
                <c:pt idx="980">
                  <c:v>41977</c:v>
                </c:pt>
                <c:pt idx="981">
                  <c:v>41978</c:v>
                </c:pt>
                <c:pt idx="982">
                  <c:v>41981</c:v>
                </c:pt>
                <c:pt idx="983">
                  <c:v>41982</c:v>
                </c:pt>
                <c:pt idx="984">
                  <c:v>41983</c:v>
                </c:pt>
                <c:pt idx="985">
                  <c:v>41984</c:v>
                </c:pt>
                <c:pt idx="986">
                  <c:v>41985</c:v>
                </c:pt>
                <c:pt idx="987">
                  <c:v>41988</c:v>
                </c:pt>
                <c:pt idx="988">
                  <c:v>41989</c:v>
                </c:pt>
                <c:pt idx="989">
                  <c:v>41990</c:v>
                </c:pt>
                <c:pt idx="990">
                  <c:v>41991</c:v>
                </c:pt>
                <c:pt idx="991">
                  <c:v>41992</c:v>
                </c:pt>
                <c:pt idx="992">
                  <c:v>41995</c:v>
                </c:pt>
                <c:pt idx="993">
                  <c:v>41996</c:v>
                </c:pt>
                <c:pt idx="994">
                  <c:v>41997</c:v>
                </c:pt>
                <c:pt idx="995">
                  <c:v>41999</c:v>
                </c:pt>
                <c:pt idx="996">
                  <c:v>42002</c:v>
                </c:pt>
                <c:pt idx="997">
                  <c:v>42003</c:v>
                </c:pt>
                <c:pt idx="998">
                  <c:v>42004</c:v>
                </c:pt>
                <c:pt idx="999">
                  <c:v>42006</c:v>
                </c:pt>
                <c:pt idx="1000">
                  <c:v>42009</c:v>
                </c:pt>
                <c:pt idx="1001">
                  <c:v>42010</c:v>
                </c:pt>
                <c:pt idx="1002">
                  <c:v>42011</c:v>
                </c:pt>
                <c:pt idx="1003">
                  <c:v>42012</c:v>
                </c:pt>
                <c:pt idx="1004">
                  <c:v>42013</c:v>
                </c:pt>
                <c:pt idx="1005">
                  <c:v>42016</c:v>
                </c:pt>
                <c:pt idx="1006">
                  <c:v>42017</c:v>
                </c:pt>
                <c:pt idx="1007">
                  <c:v>42018</c:v>
                </c:pt>
                <c:pt idx="1008">
                  <c:v>42019</c:v>
                </c:pt>
                <c:pt idx="1009">
                  <c:v>42020</c:v>
                </c:pt>
                <c:pt idx="1010">
                  <c:v>42024</c:v>
                </c:pt>
                <c:pt idx="1011">
                  <c:v>42025</c:v>
                </c:pt>
                <c:pt idx="1012">
                  <c:v>42026</c:v>
                </c:pt>
                <c:pt idx="1013">
                  <c:v>42027</c:v>
                </c:pt>
                <c:pt idx="1014">
                  <c:v>42030</c:v>
                </c:pt>
                <c:pt idx="1015">
                  <c:v>42031</c:v>
                </c:pt>
                <c:pt idx="1016">
                  <c:v>42032</c:v>
                </c:pt>
                <c:pt idx="1017">
                  <c:v>42033</c:v>
                </c:pt>
                <c:pt idx="1018">
                  <c:v>42034</c:v>
                </c:pt>
                <c:pt idx="1019">
                  <c:v>42037</c:v>
                </c:pt>
                <c:pt idx="1020">
                  <c:v>42038</c:v>
                </c:pt>
                <c:pt idx="1021">
                  <c:v>42039</c:v>
                </c:pt>
                <c:pt idx="1022">
                  <c:v>42040</c:v>
                </c:pt>
                <c:pt idx="1023">
                  <c:v>42041</c:v>
                </c:pt>
                <c:pt idx="1024">
                  <c:v>42044</c:v>
                </c:pt>
                <c:pt idx="1025">
                  <c:v>42045</c:v>
                </c:pt>
                <c:pt idx="1026">
                  <c:v>42046</c:v>
                </c:pt>
                <c:pt idx="1027">
                  <c:v>42047</c:v>
                </c:pt>
                <c:pt idx="1028">
                  <c:v>42048</c:v>
                </c:pt>
                <c:pt idx="1029">
                  <c:v>42052</c:v>
                </c:pt>
                <c:pt idx="1030">
                  <c:v>42053</c:v>
                </c:pt>
                <c:pt idx="1031">
                  <c:v>42054</c:v>
                </c:pt>
                <c:pt idx="1032">
                  <c:v>42055</c:v>
                </c:pt>
                <c:pt idx="1033">
                  <c:v>42058</c:v>
                </c:pt>
                <c:pt idx="1034">
                  <c:v>42059</c:v>
                </c:pt>
                <c:pt idx="1035">
                  <c:v>42060</c:v>
                </c:pt>
                <c:pt idx="1036">
                  <c:v>42061</c:v>
                </c:pt>
                <c:pt idx="1037">
                  <c:v>42062</c:v>
                </c:pt>
                <c:pt idx="1038">
                  <c:v>42065</c:v>
                </c:pt>
                <c:pt idx="1039">
                  <c:v>42066</c:v>
                </c:pt>
                <c:pt idx="1040">
                  <c:v>42067</c:v>
                </c:pt>
                <c:pt idx="1041">
                  <c:v>42068</c:v>
                </c:pt>
                <c:pt idx="1042">
                  <c:v>42069</c:v>
                </c:pt>
                <c:pt idx="1043">
                  <c:v>42072</c:v>
                </c:pt>
                <c:pt idx="1044">
                  <c:v>42073</c:v>
                </c:pt>
                <c:pt idx="1045">
                  <c:v>42074</c:v>
                </c:pt>
                <c:pt idx="1046">
                  <c:v>42075</c:v>
                </c:pt>
                <c:pt idx="1047">
                  <c:v>42076</c:v>
                </c:pt>
                <c:pt idx="1048">
                  <c:v>42079</c:v>
                </c:pt>
                <c:pt idx="1049">
                  <c:v>42080</c:v>
                </c:pt>
                <c:pt idx="1050">
                  <c:v>42081</c:v>
                </c:pt>
                <c:pt idx="1051">
                  <c:v>42082</c:v>
                </c:pt>
                <c:pt idx="1052">
                  <c:v>42083</c:v>
                </c:pt>
                <c:pt idx="1053">
                  <c:v>42086</c:v>
                </c:pt>
                <c:pt idx="1054">
                  <c:v>42087</c:v>
                </c:pt>
                <c:pt idx="1055">
                  <c:v>42088</c:v>
                </c:pt>
                <c:pt idx="1056">
                  <c:v>42089</c:v>
                </c:pt>
                <c:pt idx="1057">
                  <c:v>42090</c:v>
                </c:pt>
                <c:pt idx="1058">
                  <c:v>42093</c:v>
                </c:pt>
                <c:pt idx="1059">
                  <c:v>42094</c:v>
                </c:pt>
                <c:pt idx="1060">
                  <c:v>42095</c:v>
                </c:pt>
                <c:pt idx="1061">
                  <c:v>42096</c:v>
                </c:pt>
                <c:pt idx="1062">
                  <c:v>42097</c:v>
                </c:pt>
                <c:pt idx="1063">
                  <c:v>42100</c:v>
                </c:pt>
                <c:pt idx="1064">
                  <c:v>42101</c:v>
                </c:pt>
                <c:pt idx="1065">
                  <c:v>42102</c:v>
                </c:pt>
                <c:pt idx="1066">
                  <c:v>42103</c:v>
                </c:pt>
                <c:pt idx="1067">
                  <c:v>42104</c:v>
                </c:pt>
                <c:pt idx="1068">
                  <c:v>42107</c:v>
                </c:pt>
                <c:pt idx="1069">
                  <c:v>42108</c:v>
                </c:pt>
                <c:pt idx="1070">
                  <c:v>42109</c:v>
                </c:pt>
                <c:pt idx="1071">
                  <c:v>42110</c:v>
                </c:pt>
                <c:pt idx="1072">
                  <c:v>42111</c:v>
                </c:pt>
                <c:pt idx="1073">
                  <c:v>42114</c:v>
                </c:pt>
                <c:pt idx="1074">
                  <c:v>42115</c:v>
                </c:pt>
                <c:pt idx="1075">
                  <c:v>42116</c:v>
                </c:pt>
                <c:pt idx="1076">
                  <c:v>42117</c:v>
                </c:pt>
                <c:pt idx="1077">
                  <c:v>42118</c:v>
                </c:pt>
                <c:pt idx="1078">
                  <c:v>42121</c:v>
                </c:pt>
                <c:pt idx="1079">
                  <c:v>42122</c:v>
                </c:pt>
                <c:pt idx="1080">
                  <c:v>42123</c:v>
                </c:pt>
                <c:pt idx="1081">
                  <c:v>42124</c:v>
                </c:pt>
                <c:pt idx="1082">
                  <c:v>42125</c:v>
                </c:pt>
                <c:pt idx="1083">
                  <c:v>42128</c:v>
                </c:pt>
                <c:pt idx="1084">
                  <c:v>42129</c:v>
                </c:pt>
                <c:pt idx="1085">
                  <c:v>42130</c:v>
                </c:pt>
                <c:pt idx="1086">
                  <c:v>42131</c:v>
                </c:pt>
                <c:pt idx="1087">
                  <c:v>42132</c:v>
                </c:pt>
                <c:pt idx="1088">
                  <c:v>42135</c:v>
                </c:pt>
                <c:pt idx="1089">
                  <c:v>42136</c:v>
                </c:pt>
                <c:pt idx="1090">
                  <c:v>42137</c:v>
                </c:pt>
                <c:pt idx="1091">
                  <c:v>42138</c:v>
                </c:pt>
                <c:pt idx="1092">
                  <c:v>42139</c:v>
                </c:pt>
                <c:pt idx="1093">
                  <c:v>42142</c:v>
                </c:pt>
                <c:pt idx="1094">
                  <c:v>42143</c:v>
                </c:pt>
                <c:pt idx="1095">
                  <c:v>42144</c:v>
                </c:pt>
                <c:pt idx="1096">
                  <c:v>42145</c:v>
                </c:pt>
                <c:pt idx="1097">
                  <c:v>42146</c:v>
                </c:pt>
                <c:pt idx="1098">
                  <c:v>42150</c:v>
                </c:pt>
                <c:pt idx="1099">
                  <c:v>42151</c:v>
                </c:pt>
                <c:pt idx="1100">
                  <c:v>42152</c:v>
                </c:pt>
                <c:pt idx="1101">
                  <c:v>42153</c:v>
                </c:pt>
                <c:pt idx="1102">
                  <c:v>42156</c:v>
                </c:pt>
                <c:pt idx="1103">
                  <c:v>42157</c:v>
                </c:pt>
                <c:pt idx="1104">
                  <c:v>42158</c:v>
                </c:pt>
                <c:pt idx="1105">
                  <c:v>42159</c:v>
                </c:pt>
                <c:pt idx="1106">
                  <c:v>42160</c:v>
                </c:pt>
                <c:pt idx="1107">
                  <c:v>42163</c:v>
                </c:pt>
                <c:pt idx="1108">
                  <c:v>42164</c:v>
                </c:pt>
                <c:pt idx="1109">
                  <c:v>42165</c:v>
                </c:pt>
                <c:pt idx="1110">
                  <c:v>42166</c:v>
                </c:pt>
                <c:pt idx="1111">
                  <c:v>42167</c:v>
                </c:pt>
                <c:pt idx="1112">
                  <c:v>42170</c:v>
                </c:pt>
                <c:pt idx="1113">
                  <c:v>42171</c:v>
                </c:pt>
                <c:pt idx="1114">
                  <c:v>42172</c:v>
                </c:pt>
                <c:pt idx="1115">
                  <c:v>42173</c:v>
                </c:pt>
                <c:pt idx="1116">
                  <c:v>42174</c:v>
                </c:pt>
                <c:pt idx="1117">
                  <c:v>42177</c:v>
                </c:pt>
                <c:pt idx="1118">
                  <c:v>42178</c:v>
                </c:pt>
                <c:pt idx="1119">
                  <c:v>42179</c:v>
                </c:pt>
                <c:pt idx="1120">
                  <c:v>42180</c:v>
                </c:pt>
                <c:pt idx="1121">
                  <c:v>42181</c:v>
                </c:pt>
                <c:pt idx="1122">
                  <c:v>42184</c:v>
                </c:pt>
                <c:pt idx="1123">
                  <c:v>42185</c:v>
                </c:pt>
                <c:pt idx="1124">
                  <c:v>42186</c:v>
                </c:pt>
                <c:pt idx="1125">
                  <c:v>42187</c:v>
                </c:pt>
                <c:pt idx="1126">
                  <c:v>42191</c:v>
                </c:pt>
                <c:pt idx="1127">
                  <c:v>42192</c:v>
                </c:pt>
                <c:pt idx="1128">
                  <c:v>42193</c:v>
                </c:pt>
                <c:pt idx="1129">
                  <c:v>42194</c:v>
                </c:pt>
                <c:pt idx="1130">
                  <c:v>42195</c:v>
                </c:pt>
                <c:pt idx="1131">
                  <c:v>42198</c:v>
                </c:pt>
                <c:pt idx="1132">
                  <c:v>42199</c:v>
                </c:pt>
                <c:pt idx="1133">
                  <c:v>42200</c:v>
                </c:pt>
                <c:pt idx="1134">
                  <c:v>42201</c:v>
                </c:pt>
                <c:pt idx="1135">
                  <c:v>42202</c:v>
                </c:pt>
                <c:pt idx="1136">
                  <c:v>42205</c:v>
                </c:pt>
                <c:pt idx="1137">
                  <c:v>42206</c:v>
                </c:pt>
                <c:pt idx="1138">
                  <c:v>42207</c:v>
                </c:pt>
                <c:pt idx="1139">
                  <c:v>42208</c:v>
                </c:pt>
                <c:pt idx="1140">
                  <c:v>42209</c:v>
                </c:pt>
                <c:pt idx="1141">
                  <c:v>42212</c:v>
                </c:pt>
                <c:pt idx="1142">
                  <c:v>42213</c:v>
                </c:pt>
                <c:pt idx="1143">
                  <c:v>42214</c:v>
                </c:pt>
                <c:pt idx="1144">
                  <c:v>42215</c:v>
                </c:pt>
                <c:pt idx="1145">
                  <c:v>42216</c:v>
                </c:pt>
                <c:pt idx="1146">
                  <c:v>42219</c:v>
                </c:pt>
                <c:pt idx="1147">
                  <c:v>42220</c:v>
                </c:pt>
                <c:pt idx="1148">
                  <c:v>42221</c:v>
                </c:pt>
                <c:pt idx="1149">
                  <c:v>42222</c:v>
                </c:pt>
                <c:pt idx="1150">
                  <c:v>42223</c:v>
                </c:pt>
                <c:pt idx="1151">
                  <c:v>42226</c:v>
                </c:pt>
                <c:pt idx="1152">
                  <c:v>42227</c:v>
                </c:pt>
                <c:pt idx="1153">
                  <c:v>42228</c:v>
                </c:pt>
                <c:pt idx="1154">
                  <c:v>42229</c:v>
                </c:pt>
                <c:pt idx="1155">
                  <c:v>42230</c:v>
                </c:pt>
                <c:pt idx="1156">
                  <c:v>42233</c:v>
                </c:pt>
                <c:pt idx="1157">
                  <c:v>42234</c:v>
                </c:pt>
                <c:pt idx="1158">
                  <c:v>42235</c:v>
                </c:pt>
                <c:pt idx="1159">
                  <c:v>42236</c:v>
                </c:pt>
                <c:pt idx="1160">
                  <c:v>42237</c:v>
                </c:pt>
                <c:pt idx="1161">
                  <c:v>42240</c:v>
                </c:pt>
                <c:pt idx="1162">
                  <c:v>42241</c:v>
                </c:pt>
                <c:pt idx="1163">
                  <c:v>42242</c:v>
                </c:pt>
                <c:pt idx="1164">
                  <c:v>42243</c:v>
                </c:pt>
                <c:pt idx="1165">
                  <c:v>42244</c:v>
                </c:pt>
                <c:pt idx="1166">
                  <c:v>42247</c:v>
                </c:pt>
                <c:pt idx="1167">
                  <c:v>42248</c:v>
                </c:pt>
                <c:pt idx="1168">
                  <c:v>42249</c:v>
                </c:pt>
                <c:pt idx="1169">
                  <c:v>42250</c:v>
                </c:pt>
                <c:pt idx="1170">
                  <c:v>42251</c:v>
                </c:pt>
                <c:pt idx="1171">
                  <c:v>42255</c:v>
                </c:pt>
                <c:pt idx="1172">
                  <c:v>42256</c:v>
                </c:pt>
                <c:pt idx="1173">
                  <c:v>42257</c:v>
                </c:pt>
                <c:pt idx="1174">
                  <c:v>42258</c:v>
                </c:pt>
                <c:pt idx="1175">
                  <c:v>42261</c:v>
                </c:pt>
                <c:pt idx="1176">
                  <c:v>42262</c:v>
                </c:pt>
                <c:pt idx="1177">
                  <c:v>42263</c:v>
                </c:pt>
                <c:pt idx="1178">
                  <c:v>42264</c:v>
                </c:pt>
                <c:pt idx="1179">
                  <c:v>42265</c:v>
                </c:pt>
                <c:pt idx="1180">
                  <c:v>42268</c:v>
                </c:pt>
                <c:pt idx="1181">
                  <c:v>42269</c:v>
                </c:pt>
                <c:pt idx="1182">
                  <c:v>42270</c:v>
                </c:pt>
                <c:pt idx="1183">
                  <c:v>42271</c:v>
                </c:pt>
                <c:pt idx="1184">
                  <c:v>42272</c:v>
                </c:pt>
                <c:pt idx="1185">
                  <c:v>42275</c:v>
                </c:pt>
                <c:pt idx="1186">
                  <c:v>42276</c:v>
                </c:pt>
                <c:pt idx="1187">
                  <c:v>42277</c:v>
                </c:pt>
                <c:pt idx="1188">
                  <c:v>42278</c:v>
                </c:pt>
                <c:pt idx="1189">
                  <c:v>42279</c:v>
                </c:pt>
                <c:pt idx="1190">
                  <c:v>42282</c:v>
                </c:pt>
                <c:pt idx="1191">
                  <c:v>42283</c:v>
                </c:pt>
                <c:pt idx="1192">
                  <c:v>42284</c:v>
                </c:pt>
                <c:pt idx="1193">
                  <c:v>42285</c:v>
                </c:pt>
                <c:pt idx="1194">
                  <c:v>42286</c:v>
                </c:pt>
                <c:pt idx="1195">
                  <c:v>42290</c:v>
                </c:pt>
                <c:pt idx="1196">
                  <c:v>42291</c:v>
                </c:pt>
                <c:pt idx="1197">
                  <c:v>42292</c:v>
                </c:pt>
                <c:pt idx="1198">
                  <c:v>42293</c:v>
                </c:pt>
                <c:pt idx="1199">
                  <c:v>42296</c:v>
                </c:pt>
                <c:pt idx="1200">
                  <c:v>42297</c:v>
                </c:pt>
                <c:pt idx="1201">
                  <c:v>42298</c:v>
                </c:pt>
                <c:pt idx="1202">
                  <c:v>42299</c:v>
                </c:pt>
                <c:pt idx="1203">
                  <c:v>42300</c:v>
                </c:pt>
                <c:pt idx="1204">
                  <c:v>42303</c:v>
                </c:pt>
                <c:pt idx="1205">
                  <c:v>42304</c:v>
                </c:pt>
                <c:pt idx="1206">
                  <c:v>42305</c:v>
                </c:pt>
                <c:pt idx="1207">
                  <c:v>42306</c:v>
                </c:pt>
                <c:pt idx="1208">
                  <c:v>42307</c:v>
                </c:pt>
                <c:pt idx="1209">
                  <c:v>42310</c:v>
                </c:pt>
                <c:pt idx="1210">
                  <c:v>42311</c:v>
                </c:pt>
                <c:pt idx="1211">
                  <c:v>42312</c:v>
                </c:pt>
                <c:pt idx="1212">
                  <c:v>42313</c:v>
                </c:pt>
                <c:pt idx="1213">
                  <c:v>42314</c:v>
                </c:pt>
                <c:pt idx="1214">
                  <c:v>42317</c:v>
                </c:pt>
                <c:pt idx="1215">
                  <c:v>42318</c:v>
                </c:pt>
                <c:pt idx="1216">
                  <c:v>42320</c:v>
                </c:pt>
                <c:pt idx="1217">
                  <c:v>42321</c:v>
                </c:pt>
                <c:pt idx="1218">
                  <c:v>42324</c:v>
                </c:pt>
                <c:pt idx="1219">
                  <c:v>42325</c:v>
                </c:pt>
                <c:pt idx="1220">
                  <c:v>42326</c:v>
                </c:pt>
                <c:pt idx="1221">
                  <c:v>42327</c:v>
                </c:pt>
                <c:pt idx="1222">
                  <c:v>42328</c:v>
                </c:pt>
                <c:pt idx="1223">
                  <c:v>42331</c:v>
                </c:pt>
                <c:pt idx="1224">
                  <c:v>42332</c:v>
                </c:pt>
                <c:pt idx="1225">
                  <c:v>42333</c:v>
                </c:pt>
                <c:pt idx="1226">
                  <c:v>42335</c:v>
                </c:pt>
                <c:pt idx="1227">
                  <c:v>42338</c:v>
                </c:pt>
                <c:pt idx="1228">
                  <c:v>42339</c:v>
                </c:pt>
                <c:pt idx="1229">
                  <c:v>42340</c:v>
                </c:pt>
                <c:pt idx="1230">
                  <c:v>42341</c:v>
                </c:pt>
                <c:pt idx="1231">
                  <c:v>42342</c:v>
                </c:pt>
                <c:pt idx="1232">
                  <c:v>42345</c:v>
                </c:pt>
                <c:pt idx="1233">
                  <c:v>42346</c:v>
                </c:pt>
                <c:pt idx="1234">
                  <c:v>42347</c:v>
                </c:pt>
                <c:pt idx="1235">
                  <c:v>42348</c:v>
                </c:pt>
                <c:pt idx="1236">
                  <c:v>42349</c:v>
                </c:pt>
                <c:pt idx="1237">
                  <c:v>42352</c:v>
                </c:pt>
                <c:pt idx="1238">
                  <c:v>42353</c:v>
                </c:pt>
                <c:pt idx="1239">
                  <c:v>42354</c:v>
                </c:pt>
                <c:pt idx="1240">
                  <c:v>42355</c:v>
                </c:pt>
                <c:pt idx="1241">
                  <c:v>42356</c:v>
                </c:pt>
                <c:pt idx="1242">
                  <c:v>42359</c:v>
                </c:pt>
                <c:pt idx="1243">
                  <c:v>42360</c:v>
                </c:pt>
                <c:pt idx="1244">
                  <c:v>42361</c:v>
                </c:pt>
                <c:pt idx="1245">
                  <c:v>42362</c:v>
                </c:pt>
                <c:pt idx="1246">
                  <c:v>42366</c:v>
                </c:pt>
                <c:pt idx="1247">
                  <c:v>42367</c:v>
                </c:pt>
                <c:pt idx="1248">
                  <c:v>42368</c:v>
                </c:pt>
                <c:pt idx="1249">
                  <c:v>42369</c:v>
                </c:pt>
                <c:pt idx="1250">
                  <c:v>42373</c:v>
                </c:pt>
                <c:pt idx="1251">
                  <c:v>42374</c:v>
                </c:pt>
                <c:pt idx="1252">
                  <c:v>42375</c:v>
                </c:pt>
                <c:pt idx="1253">
                  <c:v>42376</c:v>
                </c:pt>
                <c:pt idx="1254">
                  <c:v>42377</c:v>
                </c:pt>
                <c:pt idx="1255">
                  <c:v>42380</c:v>
                </c:pt>
                <c:pt idx="1256">
                  <c:v>42381</c:v>
                </c:pt>
                <c:pt idx="1257">
                  <c:v>42382</c:v>
                </c:pt>
                <c:pt idx="1258">
                  <c:v>42383</c:v>
                </c:pt>
                <c:pt idx="1259">
                  <c:v>42384</c:v>
                </c:pt>
                <c:pt idx="1260">
                  <c:v>42388</c:v>
                </c:pt>
                <c:pt idx="1261">
                  <c:v>42389</c:v>
                </c:pt>
                <c:pt idx="1262">
                  <c:v>42390</c:v>
                </c:pt>
                <c:pt idx="1263">
                  <c:v>42391</c:v>
                </c:pt>
                <c:pt idx="1264">
                  <c:v>42394</c:v>
                </c:pt>
                <c:pt idx="1265">
                  <c:v>42395</c:v>
                </c:pt>
                <c:pt idx="1266">
                  <c:v>42396</c:v>
                </c:pt>
                <c:pt idx="1267">
                  <c:v>42397</c:v>
                </c:pt>
                <c:pt idx="1268">
                  <c:v>42398</c:v>
                </c:pt>
                <c:pt idx="1269">
                  <c:v>42401</c:v>
                </c:pt>
                <c:pt idx="1270">
                  <c:v>42402</c:v>
                </c:pt>
                <c:pt idx="1271">
                  <c:v>42403</c:v>
                </c:pt>
                <c:pt idx="1272">
                  <c:v>42404</c:v>
                </c:pt>
                <c:pt idx="1273">
                  <c:v>42405</c:v>
                </c:pt>
                <c:pt idx="1274">
                  <c:v>42408</c:v>
                </c:pt>
                <c:pt idx="1275">
                  <c:v>42409</c:v>
                </c:pt>
                <c:pt idx="1276">
                  <c:v>42410</c:v>
                </c:pt>
                <c:pt idx="1277">
                  <c:v>42411</c:v>
                </c:pt>
                <c:pt idx="1278">
                  <c:v>42412</c:v>
                </c:pt>
                <c:pt idx="1279">
                  <c:v>42416</c:v>
                </c:pt>
                <c:pt idx="1280">
                  <c:v>42417</c:v>
                </c:pt>
                <c:pt idx="1281">
                  <c:v>42418</c:v>
                </c:pt>
                <c:pt idx="1282">
                  <c:v>42419</c:v>
                </c:pt>
                <c:pt idx="1283">
                  <c:v>42422</c:v>
                </c:pt>
                <c:pt idx="1284">
                  <c:v>42423</c:v>
                </c:pt>
                <c:pt idx="1285">
                  <c:v>42424</c:v>
                </c:pt>
                <c:pt idx="1286">
                  <c:v>42425</c:v>
                </c:pt>
                <c:pt idx="1287">
                  <c:v>42426</c:v>
                </c:pt>
                <c:pt idx="1288">
                  <c:v>42429</c:v>
                </c:pt>
                <c:pt idx="1289">
                  <c:v>42430</c:v>
                </c:pt>
                <c:pt idx="1290">
                  <c:v>42431</c:v>
                </c:pt>
                <c:pt idx="1291">
                  <c:v>42432</c:v>
                </c:pt>
                <c:pt idx="1292">
                  <c:v>42433</c:v>
                </c:pt>
                <c:pt idx="1293">
                  <c:v>42436</c:v>
                </c:pt>
                <c:pt idx="1294">
                  <c:v>42437</c:v>
                </c:pt>
                <c:pt idx="1295">
                  <c:v>42438</c:v>
                </c:pt>
                <c:pt idx="1296">
                  <c:v>42439</c:v>
                </c:pt>
                <c:pt idx="1297">
                  <c:v>42440</c:v>
                </c:pt>
                <c:pt idx="1298">
                  <c:v>42443</c:v>
                </c:pt>
                <c:pt idx="1299">
                  <c:v>42444</c:v>
                </c:pt>
                <c:pt idx="1300">
                  <c:v>42445</c:v>
                </c:pt>
                <c:pt idx="1301">
                  <c:v>42446</c:v>
                </c:pt>
                <c:pt idx="1302">
                  <c:v>42447</c:v>
                </c:pt>
                <c:pt idx="1303">
                  <c:v>42450</c:v>
                </c:pt>
                <c:pt idx="1304">
                  <c:v>42451</c:v>
                </c:pt>
                <c:pt idx="1305">
                  <c:v>42452</c:v>
                </c:pt>
                <c:pt idx="1306">
                  <c:v>42453</c:v>
                </c:pt>
                <c:pt idx="1307">
                  <c:v>42457</c:v>
                </c:pt>
                <c:pt idx="1308">
                  <c:v>42458</c:v>
                </c:pt>
                <c:pt idx="1309">
                  <c:v>42459</c:v>
                </c:pt>
                <c:pt idx="1310">
                  <c:v>42460</c:v>
                </c:pt>
                <c:pt idx="1311">
                  <c:v>42461</c:v>
                </c:pt>
                <c:pt idx="1312">
                  <c:v>42464</c:v>
                </c:pt>
                <c:pt idx="1313">
                  <c:v>42465</c:v>
                </c:pt>
                <c:pt idx="1314">
                  <c:v>42466</c:v>
                </c:pt>
                <c:pt idx="1315">
                  <c:v>42467</c:v>
                </c:pt>
                <c:pt idx="1316">
                  <c:v>42468</c:v>
                </c:pt>
                <c:pt idx="1317">
                  <c:v>42471</c:v>
                </c:pt>
                <c:pt idx="1318">
                  <c:v>42472</c:v>
                </c:pt>
                <c:pt idx="1319">
                  <c:v>42473</c:v>
                </c:pt>
                <c:pt idx="1320">
                  <c:v>42474</c:v>
                </c:pt>
                <c:pt idx="1321">
                  <c:v>42475</c:v>
                </c:pt>
                <c:pt idx="1322">
                  <c:v>42478</c:v>
                </c:pt>
                <c:pt idx="1323">
                  <c:v>42479</c:v>
                </c:pt>
                <c:pt idx="1324">
                  <c:v>42480</c:v>
                </c:pt>
                <c:pt idx="1325">
                  <c:v>42481</c:v>
                </c:pt>
                <c:pt idx="1326">
                  <c:v>42482</c:v>
                </c:pt>
                <c:pt idx="1327">
                  <c:v>42485</c:v>
                </c:pt>
                <c:pt idx="1328">
                  <c:v>42486</c:v>
                </c:pt>
                <c:pt idx="1329">
                  <c:v>42487</c:v>
                </c:pt>
                <c:pt idx="1330">
                  <c:v>42488</c:v>
                </c:pt>
                <c:pt idx="1331">
                  <c:v>42489</c:v>
                </c:pt>
                <c:pt idx="1332">
                  <c:v>42492</c:v>
                </c:pt>
                <c:pt idx="1333">
                  <c:v>42493</c:v>
                </c:pt>
                <c:pt idx="1334">
                  <c:v>42494</c:v>
                </c:pt>
                <c:pt idx="1335">
                  <c:v>42495</c:v>
                </c:pt>
                <c:pt idx="1336">
                  <c:v>42496</c:v>
                </c:pt>
                <c:pt idx="1337">
                  <c:v>42499</c:v>
                </c:pt>
                <c:pt idx="1338">
                  <c:v>42500</c:v>
                </c:pt>
                <c:pt idx="1339">
                  <c:v>42501</c:v>
                </c:pt>
                <c:pt idx="1340">
                  <c:v>42502</c:v>
                </c:pt>
                <c:pt idx="1341">
                  <c:v>42503</c:v>
                </c:pt>
                <c:pt idx="1342">
                  <c:v>42506</c:v>
                </c:pt>
                <c:pt idx="1343">
                  <c:v>42507</c:v>
                </c:pt>
                <c:pt idx="1344">
                  <c:v>42508</c:v>
                </c:pt>
                <c:pt idx="1345">
                  <c:v>42509</c:v>
                </c:pt>
                <c:pt idx="1346">
                  <c:v>42510</c:v>
                </c:pt>
                <c:pt idx="1347">
                  <c:v>42513</c:v>
                </c:pt>
                <c:pt idx="1348">
                  <c:v>42514</c:v>
                </c:pt>
                <c:pt idx="1349">
                  <c:v>42515</c:v>
                </c:pt>
                <c:pt idx="1350">
                  <c:v>42516</c:v>
                </c:pt>
                <c:pt idx="1351">
                  <c:v>42517</c:v>
                </c:pt>
                <c:pt idx="1352">
                  <c:v>42521</c:v>
                </c:pt>
                <c:pt idx="1353">
                  <c:v>42522</c:v>
                </c:pt>
                <c:pt idx="1354">
                  <c:v>42523</c:v>
                </c:pt>
                <c:pt idx="1355">
                  <c:v>42524</c:v>
                </c:pt>
                <c:pt idx="1356">
                  <c:v>42527</c:v>
                </c:pt>
                <c:pt idx="1357">
                  <c:v>42528</c:v>
                </c:pt>
                <c:pt idx="1358">
                  <c:v>42529</c:v>
                </c:pt>
                <c:pt idx="1359">
                  <c:v>42530</c:v>
                </c:pt>
                <c:pt idx="1360">
                  <c:v>42531</c:v>
                </c:pt>
                <c:pt idx="1361">
                  <c:v>42534</c:v>
                </c:pt>
                <c:pt idx="1362">
                  <c:v>42535</c:v>
                </c:pt>
                <c:pt idx="1363">
                  <c:v>42536</c:v>
                </c:pt>
                <c:pt idx="1364">
                  <c:v>42537</c:v>
                </c:pt>
                <c:pt idx="1365">
                  <c:v>42538</c:v>
                </c:pt>
                <c:pt idx="1366">
                  <c:v>42541</c:v>
                </c:pt>
                <c:pt idx="1367">
                  <c:v>42542</c:v>
                </c:pt>
                <c:pt idx="1368">
                  <c:v>42543</c:v>
                </c:pt>
                <c:pt idx="1369">
                  <c:v>42544</c:v>
                </c:pt>
                <c:pt idx="1370">
                  <c:v>42545</c:v>
                </c:pt>
                <c:pt idx="1371">
                  <c:v>42548</c:v>
                </c:pt>
                <c:pt idx="1372">
                  <c:v>42549</c:v>
                </c:pt>
                <c:pt idx="1373">
                  <c:v>42550</c:v>
                </c:pt>
                <c:pt idx="1374">
                  <c:v>42551</c:v>
                </c:pt>
                <c:pt idx="1375">
                  <c:v>42552</c:v>
                </c:pt>
                <c:pt idx="1376">
                  <c:v>42556</c:v>
                </c:pt>
                <c:pt idx="1377">
                  <c:v>42557</c:v>
                </c:pt>
                <c:pt idx="1378">
                  <c:v>42558</c:v>
                </c:pt>
                <c:pt idx="1379">
                  <c:v>42559</c:v>
                </c:pt>
                <c:pt idx="1380">
                  <c:v>42562</c:v>
                </c:pt>
                <c:pt idx="1381">
                  <c:v>42563</c:v>
                </c:pt>
                <c:pt idx="1382">
                  <c:v>42564</c:v>
                </c:pt>
                <c:pt idx="1383">
                  <c:v>42565</c:v>
                </c:pt>
                <c:pt idx="1384">
                  <c:v>42566</c:v>
                </c:pt>
                <c:pt idx="1385">
                  <c:v>42569</c:v>
                </c:pt>
                <c:pt idx="1386">
                  <c:v>42570</c:v>
                </c:pt>
                <c:pt idx="1387">
                  <c:v>42571</c:v>
                </c:pt>
                <c:pt idx="1388">
                  <c:v>42572</c:v>
                </c:pt>
                <c:pt idx="1389">
                  <c:v>42573</c:v>
                </c:pt>
                <c:pt idx="1390">
                  <c:v>42576</c:v>
                </c:pt>
                <c:pt idx="1391">
                  <c:v>42577</c:v>
                </c:pt>
                <c:pt idx="1392">
                  <c:v>42578</c:v>
                </c:pt>
                <c:pt idx="1393">
                  <c:v>42579</c:v>
                </c:pt>
                <c:pt idx="1394">
                  <c:v>42580</c:v>
                </c:pt>
                <c:pt idx="1395">
                  <c:v>42583</c:v>
                </c:pt>
                <c:pt idx="1396">
                  <c:v>42584</c:v>
                </c:pt>
                <c:pt idx="1397">
                  <c:v>42585</c:v>
                </c:pt>
                <c:pt idx="1398">
                  <c:v>42586</c:v>
                </c:pt>
                <c:pt idx="1399">
                  <c:v>42587</c:v>
                </c:pt>
                <c:pt idx="1400">
                  <c:v>42590</c:v>
                </c:pt>
                <c:pt idx="1401">
                  <c:v>42591</c:v>
                </c:pt>
                <c:pt idx="1402">
                  <c:v>42592</c:v>
                </c:pt>
                <c:pt idx="1403">
                  <c:v>42593</c:v>
                </c:pt>
                <c:pt idx="1404">
                  <c:v>42594</c:v>
                </c:pt>
                <c:pt idx="1405">
                  <c:v>42597</c:v>
                </c:pt>
                <c:pt idx="1406">
                  <c:v>42598</c:v>
                </c:pt>
                <c:pt idx="1407">
                  <c:v>42599</c:v>
                </c:pt>
                <c:pt idx="1408">
                  <c:v>42600</c:v>
                </c:pt>
                <c:pt idx="1409">
                  <c:v>42601</c:v>
                </c:pt>
                <c:pt idx="1410">
                  <c:v>42604</c:v>
                </c:pt>
                <c:pt idx="1411">
                  <c:v>42605</c:v>
                </c:pt>
                <c:pt idx="1412">
                  <c:v>42606</c:v>
                </c:pt>
                <c:pt idx="1413">
                  <c:v>42607</c:v>
                </c:pt>
                <c:pt idx="1414">
                  <c:v>42608</c:v>
                </c:pt>
                <c:pt idx="1415">
                  <c:v>42611</c:v>
                </c:pt>
                <c:pt idx="1416">
                  <c:v>42612</c:v>
                </c:pt>
                <c:pt idx="1417">
                  <c:v>42613</c:v>
                </c:pt>
                <c:pt idx="1418">
                  <c:v>42614</c:v>
                </c:pt>
                <c:pt idx="1419">
                  <c:v>42615</c:v>
                </c:pt>
                <c:pt idx="1420">
                  <c:v>42619</c:v>
                </c:pt>
                <c:pt idx="1421">
                  <c:v>42620</c:v>
                </c:pt>
                <c:pt idx="1422">
                  <c:v>42621</c:v>
                </c:pt>
                <c:pt idx="1423">
                  <c:v>42622</c:v>
                </c:pt>
                <c:pt idx="1424">
                  <c:v>42625</c:v>
                </c:pt>
                <c:pt idx="1425">
                  <c:v>42626</c:v>
                </c:pt>
                <c:pt idx="1426">
                  <c:v>42627</c:v>
                </c:pt>
                <c:pt idx="1427">
                  <c:v>42628</c:v>
                </c:pt>
                <c:pt idx="1428">
                  <c:v>42629</c:v>
                </c:pt>
                <c:pt idx="1429">
                  <c:v>42632</c:v>
                </c:pt>
                <c:pt idx="1430">
                  <c:v>42633</c:v>
                </c:pt>
                <c:pt idx="1431">
                  <c:v>42634</c:v>
                </c:pt>
                <c:pt idx="1432">
                  <c:v>42635</c:v>
                </c:pt>
                <c:pt idx="1433">
                  <c:v>42636</c:v>
                </c:pt>
                <c:pt idx="1434">
                  <c:v>42639</c:v>
                </c:pt>
                <c:pt idx="1435">
                  <c:v>42640</c:v>
                </c:pt>
                <c:pt idx="1436">
                  <c:v>42641</c:v>
                </c:pt>
                <c:pt idx="1437">
                  <c:v>42642</c:v>
                </c:pt>
                <c:pt idx="1438">
                  <c:v>42643</c:v>
                </c:pt>
                <c:pt idx="1439">
                  <c:v>42646</c:v>
                </c:pt>
                <c:pt idx="1440">
                  <c:v>42647</c:v>
                </c:pt>
                <c:pt idx="1441">
                  <c:v>42648</c:v>
                </c:pt>
                <c:pt idx="1442">
                  <c:v>42649</c:v>
                </c:pt>
                <c:pt idx="1443">
                  <c:v>42650</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42688</c:v>
                </c:pt>
                <c:pt idx="1468">
                  <c:v>42689</c:v>
                </c:pt>
                <c:pt idx="1469">
                  <c:v>42690</c:v>
                </c:pt>
                <c:pt idx="1470">
                  <c:v>42691</c:v>
                </c:pt>
                <c:pt idx="1471">
                  <c:v>42692</c:v>
                </c:pt>
                <c:pt idx="1472">
                  <c:v>42695</c:v>
                </c:pt>
                <c:pt idx="1473">
                  <c:v>42696</c:v>
                </c:pt>
                <c:pt idx="1474">
                  <c:v>42697</c:v>
                </c:pt>
                <c:pt idx="1475">
                  <c:v>42699</c:v>
                </c:pt>
                <c:pt idx="1476">
                  <c:v>42702</c:v>
                </c:pt>
                <c:pt idx="1477">
                  <c:v>42703</c:v>
                </c:pt>
                <c:pt idx="1478">
                  <c:v>42704</c:v>
                </c:pt>
                <c:pt idx="1479">
                  <c:v>42705</c:v>
                </c:pt>
                <c:pt idx="1480">
                  <c:v>42706</c:v>
                </c:pt>
                <c:pt idx="1481">
                  <c:v>42709</c:v>
                </c:pt>
                <c:pt idx="1482">
                  <c:v>42710</c:v>
                </c:pt>
                <c:pt idx="1483">
                  <c:v>42711</c:v>
                </c:pt>
                <c:pt idx="1484">
                  <c:v>42712</c:v>
                </c:pt>
                <c:pt idx="1485">
                  <c:v>42713</c:v>
                </c:pt>
                <c:pt idx="1486">
                  <c:v>42716</c:v>
                </c:pt>
                <c:pt idx="1487">
                  <c:v>42717</c:v>
                </c:pt>
                <c:pt idx="1488">
                  <c:v>42718</c:v>
                </c:pt>
                <c:pt idx="1489">
                  <c:v>42719</c:v>
                </c:pt>
                <c:pt idx="1490">
                  <c:v>42720</c:v>
                </c:pt>
                <c:pt idx="1491">
                  <c:v>42723</c:v>
                </c:pt>
                <c:pt idx="1492">
                  <c:v>42724</c:v>
                </c:pt>
                <c:pt idx="1493">
                  <c:v>42725</c:v>
                </c:pt>
                <c:pt idx="1494">
                  <c:v>42726</c:v>
                </c:pt>
                <c:pt idx="1495">
                  <c:v>42727</c:v>
                </c:pt>
                <c:pt idx="1496">
                  <c:v>42731</c:v>
                </c:pt>
                <c:pt idx="1497">
                  <c:v>42732</c:v>
                </c:pt>
                <c:pt idx="1498">
                  <c:v>42733</c:v>
                </c:pt>
                <c:pt idx="1499">
                  <c:v>42734</c:v>
                </c:pt>
                <c:pt idx="1500">
                  <c:v>42738</c:v>
                </c:pt>
                <c:pt idx="1501">
                  <c:v>42739</c:v>
                </c:pt>
                <c:pt idx="1502">
                  <c:v>42740</c:v>
                </c:pt>
                <c:pt idx="1503">
                  <c:v>42741</c:v>
                </c:pt>
                <c:pt idx="1504">
                  <c:v>42744</c:v>
                </c:pt>
                <c:pt idx="1505">
                  <c:v>42745</c:v>
                </c:pt>
                <c:pt idx="1506">
                  <c:v>42746</c:v>
                </c:pt>
                <c:pt idx="1507">
                  <c:v>42747</c:v>
                </c:pt>
                <c:pt idx="1508">
                  <c:v>42748</c:v>
                </c:pt>
                <c:pt idx="1509">
                  <c:v>42752</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42775</c:v>
                </c:pt>
                <c:pt idx="1527">
                  <c:v>42776</c:v>
                </c:pt>
                <c:pt idx="1528">
                  <c:v>42779</c:v>
                </c:pt>
                <c:pt idx="1529">
                  <c:v>42780</c:v>
                </c:pt>
                <c:pt idx="1530">
                  <c:v>42781</c:v>
                </c:pt>
                <c:pt idx="1531">
                  <c:v>42782</c:v>
                </c:pt>
                <c:pt idx="1532">
                  <c:v>42783</c:v>
                </c:pt>
                <c:pt idx="1533">
                  <c:v>42787</c:v>
                </c:pt>
                <c:pt idx="1534">
                  <c:v>42788</c:v>
                </c:pt>
                <c:pt idx="1535">
                  <c:v>42789</c:v>
                </c:pt>
                <c:pt idx="1536">
                  <c:v>42790</c:v>
                </c:pt>
                <c:pt idx="1537">
                  <c:v>42793</c:v>
                </c:pt>
                <c:pt idx="1538">
                  <c:v>42794</c:v>
                </c:pt>
                <c:pt idx="1539">
                  <c:v>42795</c:v>
                </c:pt>
                <c:pt idx="1540">
                  <c:v>42796</c:v>
                </c:pt>
                <c:pt idx="1541">
                  <c:v>42797</c:v>
                </c:pt>
                <c:pt idx="1542">
                  <c:v>42800</c:v>
                </c:pt>
                <c:pt idx="1543">
                  <c:v>42801</c:v>
                </c:pt>
                <c:pt idx="1544">
                  <c:v>42802</c:v>
                </c:pt>
                <c:pt idx="1545">
                  <c:v>42803</c:v>
                </c:pt>
                <c:pt idx="1546">
                  <c:v>42804</c:v>
                </c:pt>
                <c:pt idx="1547">
                  <c:v>42807</c:v>
                </c:pt>
                <c:pt idx="1548">
                  <c:v>42808</c:v>
                </c:pt>
                <c:pt idx="1549">
                  <c:v>42809</c:v>
                </c:pt>
                <c:pt idx="1550">
                  <c:v>42810</c:v>
                </c:pt>
                <c:pt idx="1551">
                  <c:v>42811</c:v>
                </c:pt>
                <c:pt idx="1552">
                  <c:v>42814</c:v>
                </c:pt>
                <c:pt idx="1553">
                  <c:v>42815</c:v>
                </c:pt>
                <c:pt idx="1554">
                  <c:v>42816</c:v>
                </c:pt>
                <c:pt idx="1555">
                  <c:v>42817</c:v>
                </c:pt>
                <c:pt idx="1556">
                  <c:v>42818</c:v>
                </c:pt>
                <c:pt idx="1557">
                  <c:v>42821</c:v>
                </c:pt>
                <c:pt idx="1558">
                  <c:v>42822</c:v>
                </c:pt>
                <c:pt idx="1559">
                  <c:v>42823</c:v>
                </c:pt>
                <c:pt idx="1560">
                  <c:v>42824</c:v>
                </c:pt>
                <c:pt idx="1561">
                  <c:v>42825</c:v>
                </c:pt>
                <c:pt idx="1562">
                  <c:v>42828</c:v>
                </c:pt>
                <c:pt idx="1563">
                  <c:v>42829</c:v>
                </c:pt>
                <c:pt idx="1564">
                  <c:v>42830</c:v>
                </c:pt>
                <c:pt idx="1565">
                  <c:v>42831</c:v>
                </c:pt>
                <c:pt idx="1566">
                  <c:v>42832</c:v>
                </c:pt>
                <c:pt idx="1567">
                  <c:v>42835</c:v>
                </c:pt>
                <c:pt idx="1568">
                  <c:v>42836</c:v>
                </c:pt>
                <c:pt idx="1569">
                  <c:v>42837</c:v>
                </c:pt>
                <c:pt idx="1570">
                  <c:v>42838</c:v>
                </c:pt>
                <c:pt idx="1571">
                  <c:v>42842</c:v>
                </c:pt>
                <c:pt idx="1572">
                  <c:v>42843</c:v>
                </c:pt>
                <c:pt idx="1573">
                  <c:v>42844</c:v>
                </c:pt>
                <c:pt idx="1574">
                  <c:v>42845</c:v>
                </c:pt>
                <c:pt idx="1575">
                  <c:v>42846</c:v>
                </c:pt>
                <c:pt idx="1576">
                  <c:v>42849</c:v>
                </c:pt>
                <c:pt idx="1577">
                  <c:v>42850</c:v>
                </c:pt>
                <c:pt idx="1578">
                  <c:v>42851</c:v>
                </c:pt>
                <c:pt idx="1579">
                  <c:v>42852</c:v>
                </c:pt>
                <c:pt idx="1580">
                  <c:v>42853</c:v>
                </c:pt>
                <c:pt idx="1581">
                  <c:v>42856</c:v>
                </c:pt>
                <c:pt idx="1582">
                  <c:v>42857</c:v>
                </c:pt>
                <c:pt idx="1583">
                  <c:v>42858</c:v>
                </c:pt>
                <c:pt idx="1584">
                  <c:v>42859</c:v>
                </c:pt>
                <c:pt idx="1585">
                  <c:v>42860</c:v>
                </c:pt>
                <c:pt idx="1586">
                  <c:v>42863</c:v>
                </c:pt>
                <c:pt idx="1587">
                  <c:v>42864</c:v>
                </c:pt>
                <c:pt idx="1588">
                  <c:v>42865</c:v>
                </c:pt>
                <c:pt idx="1589">
                  <c:v>42866</c:v>
                </c:pt>
                <c:pt idx="1590">
                  <c:v>42867</c:v>
                </c:pt>
                <c:pt idx="1591">
                  <c:v>42870</c:v>
                </c:pt>
                <c:pt idx="1592">
                  <c:v>42871</c:v>
                </c:pt>
                <c:pt idx="1593">
                  <c:v>42872</c:v>
                </c:pt>
                <c:pt idx="1594">
                  <c:v>42873</c:v>
                </c:pt>
                <c:pt idx="1595">
                  <c:v>42874</c:v>
                </c:pt>
                <c:pt idx="1596">
                  <c:v>42877</c:v>
                </c:pt>
                <c:pt idx="1597">
                  <c:v>42878</c:v>
                </c:pt>
                <c:pt idx="1598">
                  <c:v>42879</c:v>
                </c:pt>
                <c:pt idx="1599">
                  <c:v>42880</c:v>
                </c:pt>
                <c:pt idx="1600">
                  <c:v>42881</c:v>
                </c:pt>
                <c:pt idx="1601">
                  <c:v>42885</c:v>
                </c:pt>
                <c:pt idx="1602">
                  <c:v>42886</c:v>
                </c:pt>
                <c:pt idx="1603">
                  <c:v>42887</c:v>
                </c:pt>
                <c:pt idx="1604">
                  <c:v>42888</c:v>
                </c:pt>
                <c:pt idx="1605">
                  <c:v>42891</c:v>
                </c:pt>
                <c:pt idx="1606">
                  <c:v>42892</c:v>
                </c:pt>
                <c:pt idx="1607">
                  <c:v>42893</c:v>
                </c:pt>
                <c:pt idx="1608">
                  <c:v>42894</c:v>
                </c:pt>
                <c:pt idx="1609">
                  <c:v>42895</c:v>
                </c:pt>
                <c:pt idx="1610">
                  <c:v>42898</c:v>
                </c:pt>
                <c:pt idx="1611">
                  <c:v>42899</c:v>
                </c:pt>
                <c:pt idx="1612">
                  <c:v>42900</c:v>
                </c:pt>
                <c:pt idx="1613">
                  <c:v>42901</c:v>
                </c:pt>
                <c:pt idx="1614">
                  <c:v>42902</c:v>
                </c:pt>
                <c:pt idx="1615">
                  <c:v>42905</c:v>
                </c:pt>
                <c:pt idx="1616">
                  <c:v>42906</c:v>
                </c:pt>
                <c:pt idx="1617">
                  <c:v>42907</c:v>
                </c:pt>
                <c:pt idx="1618">
                  <c:v>42908</c:v>
                </c:pt>
                <c:pt idx="1619">
                  <c:v>42909</c:v>
                </c:pt>
                <c:pt idx="1620">
                  <c:v>42912</c:v>
                </c:pt>
                <c:pt idx="1621">
                  <c:v>42913</c:v>
                </c:pt>
                <c:pt idx="1622">
                  <c:v>42914</c:v>
                </c:pt>
                <c:pt idx="1623">
                  <c:v>42915</c:v>
                </c:pt>
                <c:pt idx="1624">
                  <c:v>42916</c:v>
                </c:pt>
                <c:pt idx="1625">
                  <c:v>42919</c:v>
                </c:pt>
                <c:pt idx="1626">
                  <c:v>42921</c:v>
                </c:pt>
                <c:pt idx="1627">
                  <c:v>42922</c:v>
                </c:pt>
                <c:pt idx="1628">
                  <c:v>42923</c:v>
                </c:pt>
                <c:pt idx="1629">
                  <c:v>42926</c:v>
                </c:pt>
                <c:pt idx="1630">
                  <c:v>42927</c:v>
                </c:pt>
                <c:pt idx="1631">
                  <c:v>42928</c:v>
                </c:pt>
                <c:pt idx="1632">
                  <c:v>42929</c:v>
                </c:pt>
                <c:pt idx="1633">
                  <c:v>42930</c:v>
                </c:pt>
                <c:pt idx="1634">
                  <c:v>42933</c:v>
                </c:pt>
                <c:pt idx="1635">
                  <c:v>42934</c:v>
                </c:pt>
                <c:pt idx="1636">
                  <c:v>42935</c:v>
                </c:pt>
                <c:pt idx="1637">
                  <c:v>42936</c:v>
                </c:pt>
                <c:pt idx="1638">
                  <c:v>42937</c:v>
                </c:pt>
                <c:pt idx="1639">
                  <c:v>42940</c:v>
                </c:pt>
                <c:pt idx="1640">
                  <c:v>42941</c:v>
                </c:pt>
                <c:pt idx="1641">
                  <c:v>42942</c:v>
                </c:pt>
                <c:pt idx="1642">
                  <c:v>42943</c:v>
                </c:pt>
                <c:pt idx="1643">
                  <c:v>42944</c:v>
                </c:pt>
                <c:pt idx="1644">
                  <c:v>42947</c:v>
                </c:pt>
                <c:pt idx="1645">
                  <c:v>42948</c:v>
                </c:pt>
                <c:pt idx="1646">
                  <c:v>42949</c:v>
                </c:pt>
                <c:pt idx="1647">
                  <c:v>42950</c:v>
                </c:pt>
                <c:pt idx="1648">
                  <c:v>42951</c:v>
                </c:pt>
                <c:pt idx="1649">
                  <c:v>42954</c:v>
                </c:pt>
                <c:pt idx="1650">
                  <c:v>42955</c:v>
                </c:pt>
                <c:pt idx="1651">
                  <c:v>42956</c:v>
                </c:pt>
                <c:pt idx="1652">
                  <c:v>42957</c:v>
                </c:pt>
                <c:pt idx="1653">
                  <c:v>42958</c:v>
                </c:pt>
                <c:pt idx="1654">
                  <c:v>42961</c:v>
                </c:pt>
                <c:pt idx="1655">
                  <c:v>42962</c:v>
                </c:pt>
                <c:pt idx="1656">
                  <c:v>42963</c:v>
                </c:pt>
                <c:pt idx="1657">
                  <c:v>42964</c:v>
                </c:pt>
                <c:pt idx="1658">
                  <c:v>42965</c:v>
                </c:pt>
                <c:pt idx="1659">
                  <c:v>42968</c:v>
                </c:pt>
                <c:pt idx="1660">
                  <c:v>42969</c:v>
                </c:pt>
                <c:pt idx="1661">
                  <c:v>42970</c:v>
                </c:pt>
                <c:pt idx="1662">
                  <c:v>42971</c:v>
                </c:pt>
                <c:pt idx="1663">
                  <c:v>42972</c:v>
                </c:pt>
                <c:pt idx="1664">
                  <c:v>42975</c:v>
                </c:pt>
                <c:pt idx="1665">
                  <c:v>42976</c:v>
                </c:pt>
                <c:pt idx="1666">
                  <c:v>42977</c:v>
                </c:pt>
                <c:pt idx="1667">
                  <c:v>42978</c:v>
                </c:pt>
                <c:pt idx="1668">
                  <c:v>42979</c:v>
                </c:pt>
                <c:pt idx="1669">
                  <c:v>42983</c:v>
                </c:pt>
                <c:pt idx="1670">
                  <c:v>42984</c:v>
                </c:pt>
                <c:pt idx="1671">
                  <c:v>42985</c:v>
                </c:pt>
                <c:pt idx="1672">
                  <c:v>42986</c:v>
                </c:pt>
                <c:pt idx="1673">
                  <c:v>42989</c:v>
                </c:pt>
                <c:pt idx="1674">
                  <c:v>42990</c:v>
                </c:pt>
                <c:pt idx="1675">
                  <c:v>42991</c:v>
                </c:pt>
                <c:pt idx="1676">
                  <c:v>42992</c:v>
                </c:pt>
                <c:pt idx="1677">
                  <c:v>42993</c:v>
                </c:pt>
                <c:pt idx="1678">
                  <c:v>42996</c:v>
                </c:pt>
                <c:pt idx="1679">
                  <c:v>42997</c:v>
                </c:pt>
                <c:pt idx="1680">
                  <c:v>42998</c:v>
                </c:pt>
                <c:pt idx="1681">
                  <c:v>42999</c:v>
                </c:pt>
                <c:pt idx="1682">
                  <c:v>43000</c:v>
                </c:pt>
                <c:pt idx="1683">
                  <c:v>43003</c:v>
                </c:pt>
                <c:pt idx="1684">
                  <c:v>43004</c:v>
                </c:pt>
                <c:pt idx="1685">
                  <c:v>43005</c:v>
                </c:pt>
                <c:pt idx="1686">
                  <c:v>43006</c:v>
                </c:pt>
                <c:pt idx="1687">
                  <c:v>43007</c:v>
                </c:pt>
                <c:pt idx="1688">
                  <c:v>43010</c:v>
                </c:pt>
                <c:pt idx="1689">
                  <c:v>43011</c:v>
                </c:pt>
                <c:pt idx="1690">
                  <c:v>43012</c:v>
                </c:pt>
                <c:pt idx="1691">
                  <c:v>43013</c:v>
                </c:pt>
                <c:pt idx="1692">
                  <c:v>43014</c:v>
                </c:pt>
                <c:pt idx="1693">
                  <c:v>43018</c:v>
                </c:pt>
                <c:pt idx="1694">
                  <c:v>43019</c:v>
                </c:pt>
                <c:pt idx="1695">
                  <c:v>43020</c:v>
                </c:pt>
                <c:pt idx="1696">
                  <c:v>43021</c:v>
                </c:pt>
                <c:pt idx="1697">
                  <c:v>43024</c:v>
                </c:pt>
                <c:pt idx="1698">
                  <c:v>43025</c:v>
                </c:pt>
                <c:pt idx="1699">
                  <c:v>43026</c:v>
                </c:pt>
                <c:pt idx="1700">
                  <c:v>43027</c:v>
                </c:pt>
                <c:pt idx="1701">
                  <c:v>43028</c:v>
                </c:pt>
                <c:pt idx="1702">
                  <c:v>43031</c:v>
                </c:pt>
                <c:pt idx="1703">
                  <c:v>43032</c:v>
                </c:pt>
                <c:pt idx="1704">
                  <c:v>43033</c:v>
                </c:pt>
                <c:pt idx="1705">
                  <c:v>43034</c:v>
                </c:pt>
                <c:pt idx="1706">
                  <c:v>43035</c:v>
                </c:pt>
                <c:pt idx="1707">
                  <c:v>43038</c:v>
                </c:pt>
                <c:pt idx="1708">
                  <c:v>43039</c:v>
                </c:pt>
                <c:pt idx="1709">
                  <c:v>43040</c:v>
                </c:pt>
                <c:pt idx="1710">
                  <c:v>43041</c:v>
                </c:pt>
                <c:pt idx="1711">
                  <c:v>43042</c:v>
                </c:pt>
                <c:pt idx="1712">
                  <c:v>43045</c:v>
                </c:pt>
                <c:pt idx="1713">
                  <c:v>43046</c:v>
                </c:pt>
                <c:pt idx="1714">
                  <c:v>43047</c:v>
                </c:pt>
                <c:pt idx="1715">
                  <c:v>43048</c:v>
                </c:pt>
                <c:pt idx="1716">
                  <c:v>43049</c:v>
                </c:pt>
                <c:pt idx="1717">
                  <c:v>43052</c:v>
                </c:pt>
                <c:pt idx="1718">
                  <c:v>43053</c:v>
                </c:pt>
                <c:pt idx="1719">
                  <c:v>43054</c:v>
                </c:pt>
                <c:pt idx="1720">
                  <c:v>43055</c:v>
                </c:pt>
                <c:pt idx="1721">
                  <c:v>43056</c:v>
                </c:pt>
                <c:pt idx="1722">
                  <c:v>43059</c:v>
                </c:pt>
                <c:pt idx="1723">
                  <c:v>43060</c:v>
                </c:pt>
                <c:pt idx="1724">
                  <c:v>43061</c:v>
                </c:pt>
                <c:pt idx="1725">
                  <c:v>43063</c:v>
                </c:pt>
                <c:pt idx="1726">
                  <c:v>43066</c:v>
                </c:pt>
                <c:pt idx="1727">
                  <c:v>43067</c:v>
                </c:pt>
                <c:pt idx="1728">
                  <c:v>43068</c:v>
                </c:pt>
                <c:pt idx="1729">
                  <c:v>43069</c:v>
                </c:pt>
                <c:pt idx="1730">
                  <c:v>43070</c:v>
                </c:pt>
                <c:pt idx="1731">
                  <c:v>43073</c:v>
                </c:pt>
                <c:pt idx="1732">
                  <c:v>43074</c:v>
                </c:pt>
                <c:pt idx="1733">
                  <c:v>43075</c:v>
                </c:pt>
                <c:pt idx="1734">
                  <c:v>43076</c:v>
                </c:pt>
                <c:pt idx="1735">
                  <c:v>43077</c:v>
                </c:pt>
                <c:pt idx="1736">
                  <c:v>43080</c:v>
                </c:pt>
                <c:pt idx="1737">
                  <c:v>43081</c:v>
                </c:pt>
                <c:pt idx="1738">
                  <c:v>43082</c:v>
                </c:pt>
                <c:pt idx="1739">
                  <c:v>43083</c:v>
                </c:pt>
                <c:pt idx="1740">
                  <c:v>43084</c:v>
                </c:pt>
                <c:pt idx="1741">
                  <c:v>43087</c:v>
                </c:pt>
                <c:pt idx="1742">
                  <c:v>43088</c:v>
                </c:pt>
                <c:pt idx="1743">
                  <c:v>43089</c:v>
                </c:pt>
                <c:pt idx="1744">
                  <c:v>43090</c:v>
                </c:pt>
                <c:pt idx="1745">
                  <c:v>43091</c:v>
                </c:pt>
                <c:pt idx="1746">
                  <c:v>43095</c:v>
                </c:pt>
                <c:pt idx="1747">
                  <c:v>43096</c:v>
                </c:pt>
                <c:pt idx="1748">
                  <c:v>43097</c:v>
                </c:pt>
                <c:pt idx="1749">
                  <c:v>43098</c:v>
                </c:pt>
                <c:pt idx="1750">
                  <c:v>43102</c:v>
                </c:pt>
                <c:pt idx="1751">
                  <c:v>43103</c:v>
                </c:pt>
                <c:pt idx="1752">
                  <c:v>43104</c:v>
                </c:pt>
                <c:pt idx="1753">
                  <c:v>43105</c:v>
                </c:pt>
                <c:pt idx="1754">
                  <c:v>43108</c:v>
                </c:pt>
                <c:pt idx="1755">
                  <c:v>43109</c:v>
                </c:pt>
                <c:pt idx="1756">
                  <c:v>43110</c:v>
                </c:pt>
                <c:pt idx="1757">
                  <c:v>43111</c:v>
                </c:pt>
                <c:pt idx="1758">
                  <c:v>43112</c:v>
                </c:pt>
                <c:pt idx="1759">
                  <c:v>43116</c:v>
                </c:pt>
                <c:pt idx="1760">
                  <c:v>43117</c:v>
                </c:pt>
                <c:pt idx="1761">
                  <c:v>43118</c:v>
                </c:pt>
                <c:pt idx="1762">
                  <c:v>43119</c:v>
                </c:pt>
                <c:pt idx="1763">
                  <c:v>43122</c:v>
                </c:pt>
                <c:pt idx="1764">
                  <c:v>43123</c:v>
                </c:pt>
                <c:pt idx="1765">
                  <c:v>43124</c:v>
                </c:pt>
                <c:pt idx="1766">
                  <c:v>43125</c:v>
                </c:pt>
                <c:pt idx="1767">
                  <c:v>43126</c:v>
                </c:pt>
                <c:pt idx="1768">
                  <c:v>43129</c:v>
                </c:pt>
                <c:pt idx="1769">
                  <c:v>43130</c:v>
                </c:pt>
                <c:pt idx="1770">
                  <c:v>43131</c:v>
                </c:pt>
                <c:pt idx="1771">
                  <c:v>43132</c:v>
                </c:pt>
                <c:pt idx="1772">
                  <c:v>43133</c:v>
                </c:pt>
                <c:pt idx="1773">
                  <c:v>43136</c:v>
                </c:pt>
                <c:pt idx="1774">
                  <c:v>43137</c:v>
                </c:pt>
                <c:pt idx="1775">
                  <c:v>43138</c:v>
                </c:pt>
                <c:pt idx="1776">
                  <c:v>43139</c:v>
                </c:pt>
                <c:pt idx="1777">
                  <c:v>43140</c:v>
                </c:pt>
                <c:pt idx="1778">
                  <c:v>43143</c:v>
                </c:pt>
                <c:pt idx="1779">
                  <c:v>43144</c:v>
                </c:pt>
                <c:pt idx="1780">
                  <c:v>43145</c:v>
                </c:pt>
                <c:pt idx="1781">
                  <c:v>43146</c:v>
                </c:pt>
                <c:pt idx="1782">
                  <c:v>43147</c:v>
                </c:pt>
                <c:pt idx="1783">
                  <c:v>43151</c:v>
                </c:pt>
                <c:pt idx="1784">
                  <c:v>43152</c:v>
                </c:pt>
                <c:pt idx="1785">
                  <c:v>43153</c:v>
                </c:pt>
                <c:pt idx="1786">
                  <c:v>43154</c:v>
                </c:pt>
                <c:pt idx="1787">
                  <c:v>43157</c:v>
                </c:pt>
                <c:pt idx="1788">
                  <c:v>43158</c:v>
                </c:pt>
                <c:pt idx="1789">
                  <c:v>43159</c:v>
                </c:pt>
                <c:pt idx="1790">
                  <c:v>43160</c:v>
                </c:pt>
                <c:pt idx="1791">
                  <c:v>43161</c:v>
                </c:pt>
                <c:pt idx="1792">
                  <c:v>43164</c:v>
                </c:pt>
                <c:pt idx="1793">
                  <c:v>43165</c:v>
                </c:pt>
                <c:pt idx="1794">
                  <c:v>43166</c:v>
                </c:pt>
                <c:pt idx="1795">
                  <c:v>43167</c:v>
                </c:pt>
                <c:pt idx="1796">
                  <c:v>43168</c:v>
                </c:pt>
                <c:pt idx="1797">
                  <c:v>43171</c:v>
                </c:pt>
                <c:pt idx="1798">
                  <c:v>43172</c:v>
                </c:pt>
                <c:pt idx="1799">
                  <c:v>43173</c:v>
                </c:pt>
                <c:pt idx="1800">
                  <c:v>43174</c:v>
                </c:pt>
                <c:pt idx="1801">
                  <c:v>43175</c:v>
                </c:pt>
                <c:pt idx="1802">
                  <c:v>43178</c:v>
                </c:pt>
                <c:pt idx="1803">
                  <c:v>43179</c:v>
                </c:pt>
                <c:pt idx="1804">
                  <c:v>43180</c:v>
                </c:pt>
                <c:pt idx="1805">
                  <c:v>43181</c:v>
                </c:pt>
                <c:pt idx="1806">
                  <c:v>43182</c:v>
                </c:pt>
                <c:pt idx="1807">
                  <c:v>43185</c:v>
                </c:pt>
                <c:pt idx="1808">
                  <c:v>43186</c:v>
                </c:pt>
                <c:pt idx="1809">
                  <c:v>43187</c:v>
                </c:pt>
                <c:pt idx="1810">
                  <c:v>43188</c:v>
                </c:pt>
                <c:pt idx="1811">
                  <c:v>43192</c:v>
                </c:pt>
                <c:pt idx="1812">
                  <c:v>43193</c:v>
                </c:pt>
                <c:pt idx="1813">
                  <c:v>43194</c:v>
                </c:pt>
                <c:pt idx="1814">
                  <c:v>43195</c:v>
                </c:pt>
                <c:pt idx="1815">
                  <c:v>43196</c:v>
                </c:pt>
                <c:pt idx="1816">
                  <c:v>43199</c:v>
                </c:pt>
                <c:pt idx="1817">
                  <c:v>43200</c:v>
                </c:pt>
                <c:pt idx="1818">
                  <c:v>43201</c:v>
                </c:pt>
                <c:pt idx="1819">
                  <c:v>43202</c:v>
                </c:pt>
                <c:pt idx="1820">
                  <c:v>43203</c:v>
                </c:pt>
                <c:pt idx="1821">
                  <c:v>43206</c:v>
                </c:pt>
                <c:pt idx="1822">
                  <c:v>43207</c:v>
                </c:pt>
                <c:pt idx="1823">
                  <c:v>43208</c:v>
                </c:pt>
                <c:pt idx="1824">
                  <c:v>43209</c:v>
                </c:pt>
                <c:pt idx="1825">
                  <c:v>43210</c:v>
                </c:pt>
                <c:pt idx="1826">
                  <c:v>43213</c:v>
                </c:pt>
                <c:pt idx="1827">
                  <c:v>43214</c:v>
                </c:pt>
                <c:pt idx="1828">
                  <c:v>43215</c:v>
                </c:pt>
                <c:pt idx="1829">
                  <c:v>43216</c:v>
                </c:pt>
                <c:pt idx="1830">
                  <c:v>43217</c:v>
                </c:pt>
                <c:pt idx="1831">
                  <c:v>43220</c:v>
                </c:pt>
                <c:pt idx="1832">
                  <c:v>43221</c:v>
                </c:pt>
                <c:pt idx="1833">
                  <c:v>43222</c:v>
                </c:pt>
                <c:pt idx="1834">
                  <c:v>43223</c:v>
                </c:pt>
                <c:pt idx="1835">
                  <c:v>43224</c:v>
                </c:pt>
                <c:pt idx="1836">
                  <c:v>43227</c:v>
                </c:pt>
                <c:pt idx="1837">
                  <c:v>43228</c:v>
                </c:pt>
                <c:pt idx="1838">
                  <c:v>43229</c:v>
                </c:pt>
                <c:pt idx="1839">
                  <c:v>43230</c:v>
                </c:pt>
                <c:pt idx="1840">
                  <c:v>43231</c:v>
                </c:pt>
                <c:pt idx="1841">
                  <c:v>43234</c:v>
                </c:pt>
                <c:pt idx="1842">
                  <c:v>43235</c:v>
                </c:pt>
                <c:pt idx="1843">
                  <c:v>43236</c:v>
                </c:pt>
                <c:pt idx="1844">
                  <c:v>43237</c:v>
                </c:pt>
                <c:pt idx="1845">
                  <c:v>43238</c:v>
                </c:pt>
                <c:pt idx="1846">
                  <c:v>43241</c:v>
                </c:pt>
                <c:pt idx="1847">
                  <c:v>43242</c:v>
                </c:pt>
                <c:pt idx="1848">
                  <c:v>43243</c:v>
                </c:pt>
                <c:pt idx="1849">
                  <c:v>43244</c:v>
                </c:pt>
                <c:pt idx="1850">
                  <c:v>43245</c:v>
                </c:pt>
                <c:pt idx="1851">
                  <c:v>43249</c:v>
                </c:pt>
                <c:pt idx="1852">
                  <c:v>43250</c:v>
                </c:pt>
                <c:pt idx="1853">
                  <c:v>43251</c:v>
                </c:pt>
                <c:pt idx="1854">
                  <c:v>43252</c:v>
                </c:pt>
                <c:pt idx="1855">
                  <c:v>43255</c:v>
                </c:pt>
                <c:pt idx="1856">
                  <c:v>43256</c:v>
                </c:pt>
                <c:pt idx="1857">
                  <c:v>43257</c:v>
                </c:pt>
                <c:pt idx="1858">
                  <c:v>43258</c:v>
                </c:pt>
                <c:pt idx="1859">
                  <c:v>43259</c:v>
                </c:pt>
                <c:pt idx="1860">
                  <c:v>43262</c:v>
                </c:pt>
                <c:pt idx="1861">
                  <c:v>43263</c:v>
                </c:pt>
                <c:pt idx="1862">
                  <c:v>43264</c:v>
                </c:pt>
                <c:pt idx="1863">
                  <c:v>43265</c:v>
                </c:pt>
                <c:pt idx="1864">
                  <c:v>43266</c:v>
                </c:pt>
                <c:pt idx="1865">
                  <c:v>43269</c:v>
                </c:pt>
                <c:pt idx="1866">
                  <c:v>43270</c:v>
                </c:pt>
                <c:pt idx="1867">
                  <c:v>43271</c:v>
                </c:pt>
                <c:pt idx="1868">
                  <c:v>43272</c:v>
                </c:pt>
                <c:pt idx="1869">
                  <c:v>43273</c:v>
                </c:pt>
                <c:pt idx="1870">
                  <c:v>43276</c:v>
                </c:pt>
                <c:pt idx="1871">
                  <c:v>43277</c:v>
                </c:pt>
                <c:pt idx="1872">
                  <c:v>43278</c:v>
                </c:pt>
                <c:pt idx="1873">
                  <c:v>43279</c:v>
                </c:pt>
                <c:pt idx="1874">
                  <c:v>43280</c:v>
                </c:pt>
                <c:pt idx="1875">
                  <c:v>43283</c:v>
                </c:pt>
                <c:pt idx="1876">
                  <c:v>43284</c:v>
                </c:pt>
                <c:pt idx="1877">
                  <c:v>43286</c:v>
                </c:pt>
                <c:pt idx="1878">
                  <c:v>43287</c:v>
                </c:pt>
                <c:pt idx="1879">
                  <c:v>43290</c:v>
                </c:pt>
                <c:pt idx="1880">
                  <c:v>43291</c:v>
                </c:pt>
                <c:pt idx="1881">
                  <c:v>43292</c:v>
                </c:pt>
                <c:pt idx="1882">
                  <c:v>43293</c:v>
                </c:pt>
                <c:pt idx="1883">
                  <c:v>43294</c:v>
                </c:pt>
                <c:pt idx="1884">
                  <c:v>43297</c:v>
                </c:pt>
                <c:pt idx="1885">
                  <c:v>43298</c:v>
                </c:pt>
                <c:pt idx="1886">
                  <c:v>43299</c:v>
                </c:pt>
                <c:pt idx="1887">
                  <c:v>43300</c:v>
                </c:pt>
                <c:pt idx="1888">
                  <c:v>43301</c:v>
                </c:pt>
                <c:pt idx="1889">
                  <c:v>43304</c:v>
                </c:pt>
                <c:pt idx="1890">
                  <c:v>43305</c:v>
                </c:pt>
                <c:pt idx="1891">
                  <c:v>43306</c:v>
                </c:pt>
                <c:pt idx="1892">
                  <c:v>43307</c:v>
                </c:pt>
                <c:pt idx="1893">
                  <c:v>43308</c:v>
                </c:pt>
                <c:pt idx="1894">
                  <c:v>43311</c:v>
                </c:pt>
                <c:pt idx="1895">
                  <c:v>43312</c:v>
                </c:pt>
                <c:pt idx="1896">
                  <c:v>43313</c:v>
                </c:pt>
                <c:pt idx="1897">
                  <c:v>43314</c:v>
                </c:pt>
                <c:pt idx="1898">
                  <c:v>43315</c:v>
                </c:pt>
                <c:pt idx="1899">
                  <c:v>43318</c:v>
                </c:pt>
                <c:pt idx="1900">
                  <c:v>43319</c:v>
                </c:pt>
                <c:pt idx="1901">
                  <c:v>43320</c:v>
                </c:pt>
                <c:pt idx="1902">
                  <c:v>43321</c:v>
                </c:pt>
                <c:pt idx="1903">
                  <c:v>43322</c:v>
                </c:pt>
                <c:pt idx="1904">
                  <c:v>43325</c:v>
                </c:pt>
                <c:pt idx="1905">
                  <c:v>43326</c:v>
                </c:pt>
                <c:pt idx="1906">
                  <c:v>43327</c:v>
                </c:pt>
                <c:pt idx="1907">
                  <c:v>43328</c:v>
                </c:pt>
                <c:pt idx="1908">
                  <c:v>43329</c:v>
                </c:pt>
                <c:pt idx="1909">
                  <c:v>43332</c:v>
                </c:pt>
                <c:pt idx="1910">
                  <c:v>43333</c:v>
                </c:pt>
                <c:pt idx="1911">
                  <c:v>43334</c:v>
                </c:pt>
                <c:pt idx="1912">
                  <c:v>43335</c:v>
                </c:pt>
                <c:pt idx="1913">
                  <c:v>43336</c:v>
                </c:pt>
                <c:pt idx="1914">
                  <c:v>43339</c:v>
                </c:pt>
                <c:pt idx="1915">
                  <c:v>43340</c:v>
                </c:pt>
                <c:pt idx="1916">
                  <c:v>43341</c:v>
                </c:pt>
                <c:pt idx="1917">
                  <c:v>43342</c:v>
                </c:pt>
                <c:pt idx="1918">
                  <c:v>43343</c:v>
                </c:pt>
                <c:pt idx="1919">
                  <c:v>43347</c:v>
                </c:pt>
                <c:pt idx="1920">
                  <c:v>43348</c:v>
                </c:pt>
                <c:pt idx="1921">
                  <c:v>43349</c:v>
                </c:pt>
                <c:pt idx="1922">
                  <c:v>43350</c:v>
                </c:pt>
                <c:pt idx="1923">
                  <c:v>43353</c:v>
                </c:pt>
                <c:pt idx="1924">
                  <c:v>43354</c:v>
                </c:pt>
                <c:pt idx="1925">
                  <c:v>43355</c:v>
                </c:pt>
                <c:pt idx="1926">
                  <c:v>43356</c:v>
                </c:pt>
                <c:pt idx="1927">
                  <c:v>43357</c:v>
                </c:pt>
                <c:pt idx="1928">
                  <c:v>43360</c:v>
                </c:pt>
                <c:pt idx="1929">
                  <c:v>43361</c:v>
                </c:pt>
                <c:pt idx="1930">
                  <c:v>43362</c:v>
                </c:pt>
                <c:pt idx="1931">
                  <c:v>43363</c:v>
                </c:pt>
                <c:pt idx="1932">
                  <c:v>43364</c:v>
                </c:pt>
                <c:pt idx="1933">
                  <c:v>43367</c:v>
                </c:pt>
                <c:pt idx="1934">
                  <c:v>43368</c:v>
                </c:pt>
                <c:pt idx="1935">
                  <c:v>43369</c:v>
                </c:pt>
                <c:pt idx="1936">
                  <c:v>43370</c:v>
                </c:pt>
                <c:pt idx="1937">
                  <c:v>43371</c:v>
                </c:pt>
                <c:pt idx="1938">
                  <c:v>43374</c:v>
                </c:pt>
                <c:pt idx="1939">
                  <c:v>43375</c:v>
                </c:pt>
                <c:pt idx="1940">
                  <c:v>43376</c:v>
                </c:pt>
                <c:pt idx="1941">
                  <c:v>43377</c:v>
                </c:pt>
                <c:pt idx="1942">
                  <c:v>43378</c:v>
                </c:pt>
                <c:pt idx="1943">
                  <c:v>43382</c:v>
                </c:pt>
                <c:pt idx="1944">
                  <c:v>43383</c:v>
                </c:pt>
                <c:pt idx="1945">
                  <c:v>43384</c:v>
                </c:pt>
                <c:pt idx="1946">
                  <c:v>43385</c:v>
                </c:pt>
                <c:pt idx="1947">
                  <c:v>43388</c:v>
                </c:pt>
                <c:pt idx="1948">
                  <c:v>43389</c:v>
                </c:pt>
                <c:pt idx="1949">
                  <c:v>43390</c:v>
                </c:pt>
                <c:pt idx="1950">
                  <c:v>43391</c:v>
                </c:pt>
                <c:pt idx="1951">
                  <c:v>43392</c:v>
                </c:pt>
                <c:pt idx="1952">
                  <c:v>43395</c:v>
                </c:pt>
                <c:pt idx="1953">
                  <c:v>43396</c:v>
                </c:pt>
                <c:pt idx="1954">
                  <c:v>43397</c:v>
                </c:pt>
                <c:pt idx="1955">
                  <c:v>43398</c:v>
                </c:pt>
                <c:pt idx="1956">
                  <c:v>43399</c:v>
                </c:pt>
                <c:pt idx="1957">
                  <c:v>43402</c:v>
                </c:pt>
                <c:pt idx="1958">
                  <c:v>43403</c:v>
                </c:pt>
                <c:pt idx="1959">
                  <c:v>43404</c:v>
                </c:pt>
                <c:pt idx="1960">
                  <c:v>43405</c:v>
                </c:pt>
                <c:pt idx="1961">
                  <c:v>43406</c:v>
                </c:pt>
                <c:pt idx="1962">
                  <c:v>43409</c:v>
                </c:pt>
                <c:pt idx="1963">
                  <c:v>43410</c:v>
                </c:pt>
                <c:pt idx="1964">
                  <c:v>43411</c:v>
                </c:pt>
                <c:pt idx="1965">
                  <c:v>43412</c:v>
                </c:pt>
                <c:pt idx="1966">
                  <c:v>43413</c:v>
                </c:pt>
                <c:pt idx="1967">
                  <c:v>43417</c:v>
                </c:pt>
                <c:pt idx="1968">
                  <c:v>43418</c:v>
                </c:pt>
                <c:pt idx="1969">
                  <c:v>43419</c:v>
                </c:pt>
                <c:pt idx="1970">
                  <c:v>43420</c:v>
                </c:pt>
                <c:pt idx="1971">
                  <c:v>43423</c:v>
                </c:pt>
                <c:pt idx="1972">
                  <c:v>43424</c:v>
                </c:pt>
                <c:pt idx="1973">
                  <c:v>43425</c:v>
                </c:pt>
                <c:pt idx="1974">
                  <c:v>43427</c:v>
                </c:pt>
                <c:pt idx="1975">
                  <c:v>43430</c:v>
                </c:pt>
                <c:pt idx="1976">
                  <c:v>43431</c:v>
                </c:pt>
                <c:pt idx="1977">
                  <c:v>43432</c:v>
                </c:pt>
                <c:pt idx="1978">
                  <c:v>43433</c:v>
                </c:pt>
                <c:pt idx="1979">
                  <c:v>43434</c:v>
                </c:pt>
                <c:pt idx="1980">
                  <c:v>43437</c:v>
                </c:pt>
                <c:pt idx="1981">
                  <c:v>43438</c:v>
                </c:pt>
                <c:pt idx="1982">
                  <c:v>43440</c:v>
                </c:pt>
                <c:pt idx="1983">
                  <c:v>43441</c:v>
                </c:pt>
                <c:pt idx="1984">
                  <c:v>43444</c:v>
                </c:pt>
                <c:pt idx="1985">
                  <c:v>43445</c:v>
                </c:pt>
                <c:pt idx="1986">
                  <c:v>43446</c:v>
                </c:pt>
                <c:pt idx="1987">
                  <c:v>43447</c:v>
                </c:pt>
                <c:pt idx="1988">
                  <c:v>43448</c:v>
                </c:pt>
                <c:pt idx="1989">
                  <c:v>43451</c:v>
                </c:pt>
                <c:pt idx="1990">
                  <c:v>43452</c:v>
                </c:pt>
                <c:pt idx="1991">
                  <c:v>43453</c:v>
                </c:pt>
                <c:pt idx="1992">
                  <c:v>43454</c:v>
                </c:pt>
                <c:pt idx="1993">
                  <c:v>43455</c:v>
                </c:pt>
                <c:pt idx="1994">
                  <c:v>43458</c:v>
                </c:pt>
                <c:pt idx="1995">
                  <c:v>43460</c:v>
                </c:pt>
                <c:pt idx="1996">
                  <c:v>43461</c:v>
                </c:pt>
                <c:pt idx="1997">
                  <c:v>43462</c:v>
                </c:pt>
                <c:pt idx="1998">
                  <c:v>43465</c:v>
                </c:pt>
                <c:pt idx="1999">
                  <c:v>43467</c:v>
                </c:pt>
                <c:pt idx="2000">
                  <c:v>43468</c:v>
                </c:pt>
                <c:pt idx="2001">
                  <c:v>43469</c:v>
                </c:pt>
                <c:pt idx="2002">
                  <c:v>43472</c:v>
                </c:pt>
                <c:pt idx="2003">
                  <c:v>43473</c:v>
                </c:pt>
                <c:pt idx="2004">
                  <c:v>43474</c:v>
                </c:pt>
                <c:pt idx="2005">
                  <c:v>43475</c:v>
                </c:pt>
                <c:pt idx="2006">
                  <c:v>43476</c:v>
                </c:pt>
                <c:pt idx="2007">
                  <c:v>43479</c:v>
                </c:pt>
                <c:pt idx="2008">
                  <c:v>43480</c:v>
                </c:pt>
                <c:pt idx="2009">
                  <c:v>43481</c:v>
                </c:pt>
                <c:pt idx="2010">
                  <c:v>43482</c:v>
                </c:pt>
                <c:pt idx="2011">
                  <c:v>43483</c:v>
                </c:pt>
                <c:pt idx="2012">
                  <c:v>43487</c:v>
                </c:pt>
                <c:pt idx="2013">
                  <c:v>43488</c:v>
                </c:pt>
                <c:pt idx="2014">
                  <c:v>43489</c:v>
                </c:pt>
                <c:pt idx="2015">
                  <c:v>43490</c:v>
                </c:pt>
                <c:pt idx="2016">
                  <c:v>43493</c:v>
                </c:pt>
                <c:pt idx="2017">
                  <c:v>43494</c:v>
                </c:pt>
                <c:pt idx="2018">
                  <c:v>43495</c:v>
                </c:pt>
                <c:pt idx="2019">
                  <c:v>43496</c:v>
                </c:pt>
                <c:pt idx="2020">
                  <c:v>43497</c:v>
                </c:pt>
                <c:pt idx="2021">
                  <c:v>43500</c:v>
                </c:pt>
                <c:pt idx="2022">
                  <c:v>43501</c:v>
                </c:pt>
                <c:pt idx="2023">
                  <c:v>43502</c:v>
                </c:pt>
                <c:pt idx="2024">
                  <c:v>43503</c:v>
                </c:pt>
                <c:pt idx="2025">
                  <c:v>43504</c:v>
                </c:pt>
                <c:pt idx="2026">
                  <c:v>43507</c:v>
                </c:pt>
                <c:pt idx="2027">
                  <c:v>43508</c:v>
                </c:pt>
                <c:pt idx="2028">
                  <c:v>43509</c:v>
                </c:pt>
                <c:pt idx="2029">
                  <c:v>43510</c:v>
                </c:pt>
                <c:pt idx="2030">
                  <c:v>43511</c:v>
                </c:pt>
                <c:pt idx="2031">
                  <c:v>43515</c:v>
                </c:pt>
                <c:pt idx="2032">
                  <c:v>43516</c:v>
                </c:pt>
                <c:pt idx="2033">
                  <c:v>43517</c:v>
                </c:pt>
                <c:pt idx="2034">
                  <c:v>43518</c:v>
                </c:pt>
                <c:pt idx="2035">
                  <c:v>43521</c:v>
                </c:pt>
                <c:pt idx="2036">
                  <c:v>43522</c:v>
                </c:pt>
                <c:pt idx="2037">
                  <c:v>43523</c:v>
                </c:pt>
                <c:pt idx="2038">
                  <c:v>43524</c:v>
                </c:pt>
                <c:pt idx="2039">
                  <c:v>43525</c:v>
                </c:pt>
                <c:pt idx="2040">
                  <c:v>43528</c:v>
                </c:pt>
                <c:pt idx="2041">
                  <c:v>43529</c:v>
                </c:pt>
                <c:pt idx="2042">
                  <c:v>43530</c:v>
                </c:pt>
                <c:pt idx="2043">
                  <c:v>43531</c:v>
                </c:pt>
                <c:pt idx="2044">
                  <c:v>43532</c:v>
                </c:pt>
                <c:pt idx="2045">
                  <c:v>43535</c:v>
                </c:pt>
                <c:pt idx="2046">
                  <c:v>43536</c:v>
                </c:pt>
                <c:pt idx="2047">
                  <c:v>43537</c:v>
                </c:pt>
                <c:pt idx="2048">
                  <c:v>43538</c:v>
                </c:pt>
                <c:pt idx="2049">
                  <c:v>43539</c:v>
                </c:pt>
                <c:pt idx="2050">
                  <c:v>43542</c:v>
                </c:pt>
                <c:pt idx="2051">
                  <c:v>43543</c:v>
                </c:pt>
                <c:pt idx="2052">
                  <c:v>43544</c:v>
                </c:pt>
                <c:pt idx="2053">
                  <c:v>43545</c:v>
                </c:pt>
                <c:pt idx="2054">
                  <c:v>43546</c:v>
                </c:pt>
                <c:pt idx="2055">
                  <c:v>43549</c:v>
                </c:pt>
                <c:pt idx="2056">
                  <c:v>43550</c:v>
                </c:pt>
                <c:pt idx="2057">
                  <c:v>43551</c:v>
                </c:pt>
                <c:pt idx="2058">
                  <c:v>43552</c:v>
                </c:pt>
                <c:pt idx="2059">
                  <c:v>43553</c:v>
                </c:pt>
                <c:pt idx="2060">
                  <c:v>43556</c:v>
                </c:pt>
                <c:pt idx="2061">
                  <c:v>43557</c:v>
                </c:pt>
                <c:pt idx="2062">
                  <c:v>43558</c:v>
                </c:pt>
                <c:pt idx="2063">
                  <c:v>43559</c:v>
                </c:pt>
                <c:pt idx="2064">
                  <c:v>43560</c:v>
                </c:pt>
                <c:pt idx="2065">
                  <c:v>43563</c:v>
                </c:pt>
                <c:pt idx="2066">
                  <c:v>43564</c:v>
                </c:pt>
                <c:pt idx="2067">
                  <c:v>43565</c:v>
                </c:pt>
                <c:pt idx="2068">
                  <c:v>43566</c:v>
                </c:pt>
                <c:pt idx="2069">
                  <c:v>43567</c:v>
                </c:pt>
                <c:pt idx="2070">
                  <c:v>43570</c:v>
                </c:pt>
                <c:pt idx="2071">
                  <c:v>43571</c:v>
                </c:pt>
                <c:pt idx="2072">
                  <c:v>43572</c:v>
                </c:pt>
                <c:pt idx="2073">
                  <c:v>43573</c:v>
                </c:pt>
                <c:pt idx="2074">
                  <c:v>43577</c:v>
                </c:pt>
                <c:pt idx="2075">
                  <c:v>43578</c:v>
                </c:pt>
                <c:pt idx="2076">
                  <c:v>43579</c:v>
                </c:pt>
                <c:pt idx="2077">
                  <c:v>43580</c:v>
                </c:pt>
                <c:pt idx="2078">
                  <c:v>43581</c:v>
                </c:pt>
                <c:pt idx="2079">
                  <c:v>43584</c:v>
                </c:pt>
                <c:pt idx="2080">
                  <c:v>43585</c:v>
                </c:pt>
                <c:pt idx="2081">
                  <c:v>43586</c:v>
                </c:pt>
                <c:pt idx="2082">
                  <c:v>43587</c:v>
                </c:pt>
                <c:pt idx="2083">
                  <c:v>43588</c:v>
                </c:pt>
                <c:pt idx="2084">
                  <c:v>43591</c:v>
                </c:pt>
                <c:pt idx="2085">
                  <c:v>43592</c:v>
                </c:pt>
                <c:pt idx="2086">
                  <c:v>43593</c:v>
                </c:pt>
                <c:pt idx="2087">
                  <c:v>43594</c:v>
                </c:pt>
                <c:pt idx="2088">
                  <c:v>43595</c:v>
                </c:pt>
                <c:pt idx="2089">
                  <c:v>43598</c:v>
                </c:pt>
                <c:pt idx="2090">
                  <c:v>43599</c:v>
                </c:pt>
                <c:pt idx="2091">
                  <c:v>43600</c:v>
                </c:pt>
                <c:pt idx="2092">
                  <c:v>43601</c:v>
                </c:pt>
                <c:pt idx="2093">
                  <c:v>43602</c:v>
                </c:pt>
                <c:pt idx="2094">
                  <c:v>43605</c:v>
                </c:pt>
                <c:pt idx="2095">
                  <c:v>43606</c:v>
                </c:pt>
                <c:pt idx="2096">
                  <c:v>43607</c:v>
                </c:pt>
                <c:pt idx="2097">
                  <c:v>43608</c:v>
                </c:pt>
                <c:pt idx="2098">
                  <c:v>43609</c:v>
                </c:pt>
                <c:pt idx="2099">
                  <c:v>43613</c:v>
                </c:pt>
                <c:pt idx="2100">
                  <c:v>43614</c:v>
                </c:pt>
                <c:pt idx="2101">
                  <c:v>43615</c:v>
                </c:pt>
                <c:pt idx="2102">
                  <c:v>43616</c:v>
                </c:pt>
                <c:pt idx="2103">
                  <c:v>43619</c:v>
                </c:pt>
                <c:pt idx="2104">
                  <c:v>43620</c:v>
                </c:pt>
                <c:pt idx="2105">
                  <c:v>43621</c:v>
                </c:pt>
                <c:pt idx="2106">
                  <c:v>43622</c:v>
                </c:pt>
                <c:pt idx="2107">
                  <c:v>43623</c:v>
                </c:pt>
                <c:pt idx="2108">
                  <c:v>43626</c:v>
                </c:pt>
                <c:pt idx="2109">
                  <c:v>43627</c:v>
                </c:pt>
                <c:pt idx="2110">
                  <c:v>43628</c:v>
                </c:pt>
                <c:pt idx="2111">
                  <c:v>43629</c:v>
                </c:pt>
                <c:pt idx="2112">
                  <c:v>43630</c:v>
                </c:pt>
                <c:pt idx="2113">
                  <c:v>43633</c:v>
                </c:pt>
                <c:pt idx="2114">
                  <c:v>43634</c:v>
                </c:pt>
                <c:pt idx="2115">
                  <c:v>43635</c:v>
                </c:pt>
                <c:pt idx="2116">
                  <c:v>43636</c:v>
                </c:pt>
                <c:pt idx="2117">
                  <c:v>43637</c:v>
                </c:pt>
                <c:pt idx="2118">
                  <c:v>43640</c:v>
                </c:pt>
                <c:pt idx="2119">
                  <c:v>43641</c:v>
                </c:pt>
                <c:pt idx="2120">
                  <c:v>43642</c:v>
                </c:pt>
                <c:pt idx="2121">
                  <c:v>43643</c:v>
                </c:pt>
                <c:pt idx="2122">
                  <c:v>43644</c:v>
                </c:pt>
                <c:pt idx="2123">
                  <c:v>43647</c:v>
                </c:pt>
                <c:pt idx="2124">
                  <c:v>43648</c:v>
                </c:pt>
                <c:pt idx="2125">
                  <c:v>43649</c:v>
                </c:pt>
                <c:pt idx="2126">
                  <c:v>43651</c:v>
                </c:pt>
                <c:pt idx="2127">
                  <c:v>43654</c:v>
                </c:pt>
                <c:pt idx="2128">
                  <c:v>43655</c:v>
                </c:pt>
                <c:pt idx="2129">
                  <c:v>43656</c:v>
                </c:pt>
                <c:pt idx="2130">
                  <c:v>43657</c:v>
                </c:pt>
                <c:pt idx="2131">
                  <c:v>43658</c:v>
                </c:pt>
                <c:pt idx="2132">
                  <c:v>43661</c:v>
                </c:pt>
                <c:pt idx="2133">
                  <c:v>43662</c:v>
                </c:pt>
                <c:pt idx="2134">
                  <c:v>43663</c:v>
                </c:pt>
                <c:pt idx="2135">
                  <c:v>43664</c:v>
                </c:pt>
                <c:pt idx="2136">
                  <c:v>43665</c:v>
                </c:pt>
                <c:pt idx="2137">
                  <c:v>43668</c:v>
                </c:pt>
                <c:pt idx="2138">
                  <c:v>43669</c:v>
                </c:pt>
                <c:pt idx="2139">
                  <c:v>43670</c:v>
                </c:pt>
                <c:pt idx="2140">
                  <c:v>43671</c:v>
                </c:pt>
                <c:pt idx="2141">
                  <c:v>43672</c:v>
                </c:pt>
                <c:pt idx="2142">
                  <c:v>43675</c:v>
                </c:pt>
                <c:pt idx="2143">
                  <c:v>43676</c:v>
                </c:pt>
                <c:pt idx="2144">
                  <c:v>43677</c:v>
                </c:pt>
                <c:pt idx="2145">
                  <c:v>43678</c:v>
                </c:pt>
                <c:pt idx="2146">
                  <c:v>43679</c:v>
                </c:pt>
                <c:pt idx="2147">
                  <c:v>43682</c:v>
                </c:pt>
                <c:pt idx="2148">
                  <c:v>43683</c:v>
                </c:pt>
                <c:pt idx="2149">
                  <c:v>43684</c:v>
                </c:pt>
                <c:pt idx="2150">
                  <c:v>43685</c:v>
                </c:pt>
                <c:pt idx="2151">
                  <c:v>43686</c:v>
                </c:pt>
                <c:pt idx="2152">
                  <c:v>43689</c:v>
                </c:pt>
                <c:pt idx="2153">
                  <c:v>43690</c:v>
                </c:pt>
                <c:pt idx="2154">
                  <c:v>43691</c:v>
                </c:pt>
                <c:pt idx="2155">
                  <c:v>43692</c:v>
                </c:pt>
                <c:pt idx="2156">
                  <c:v>43693</c:v>
                </c:pt>
                <c:pt idx="2157">
                  <c:v>43696</c:v>
                </c:pt>
                <c:pt idx="2158">
                  <c:v>43697</c:v>
                </c:pt>
                <c:pt idx="2159">
                  <c:v>43698</c:v>
                </c:pt>
                <c:pt idx="2160">
                  <c:v>43699</c:v>
                </c:pt>
                <c:pt idx="2161">
                  <c:v>43700</c:v>
                </c:pt>
                <c:pt idx="2162">
                  <c:v>43703</c:v>
                </c:pt>
                <c:pt idx="2163">
                  <c:v>43704</c:v>
                </c:pt>
                <c:pt idx="2164">
                  <c:v>43705</c:v>
                </c:pt>
                <c:pt idx="2165">
                  <c:v>43706</c:v>
                </c:pt>
                <c:pt idx="2166">
                  <c:v>43707</c:v>
                </c:pt>
                <c:pt idx="2167">
                  <c:v>43711</c:v>
                </c:pt>
                <c:pt idx="2168">
                  <c:v>43712</c:v>
                </c:pt>
                <c:pt idx="2169">
                  <c:v>43713</c:v>
                </c:pt>
                <c:pt idx="2170">
                  <c:v>43714</c:v>
                </c:pt>
                <c:pt idx="2171">
                  <c:v>43717</c:v>
                </c:pt>
                <c:pt idx="2172">
                  <c:v>43718</c:v>
                </c:pt>
                <c:pt idx="2173">
                  <c:v>43719</c:v>
                </c:pt>
                <c:pt idx="2174">
                  <c:v>43720</c:v>
                </c:pt>
                <c:pt idx="2175">
                  <c:v>43721</c:v>
                </c:pt>
                <c:pt idx="2176">
                  <c:v>43724</c:v>
                </c:pt>
                <c:pt idx="2177">
                  <c:v>43725</c:v>
                </c:pt>
                <c:pt idx="2178">
                  <c:v>43726</c:v>
                </c:pt>
                <c:pt idx="2179">
                  <c:v>43727</c:v>
                </c:pt>
                <c:pt idx="2180">
                  <c:v>43728</c:v>
                </c:pt>
                <c:pt idx="2181">
                  <c:v>43731</c:v>
                </c:pt>
                <c:pt idx="2182">
                  <c:v>43732</c:v>
                </c:pt>
                <c:pt idx="2183">
                  <c:v>43733</c:v>
                </c:pt>
                <c:pt idx="2184">
                  <c:v>43734</c:v>
                </c:pt>
                <c:pt idx="2185">
                  <c:v>43735</c:v>
                </c:pt>
                <c:pt idx="2186">
                  <c:v>43738</c:v>
                </c:pt>
                <c:pt idx="2187">
                  <c:v>43739</c:v>
                </c:pt>
                <c:pt idx="2188">
                  <c:v>43740</c:v>
                </c:pt>
                <c:pt idx="2189">
                  <c:v>43741</c:v>
                </c:pt>
                <c:pt idx="2190">
                  <c:v>43742</c:v>
                </c:pt>
                <c:pt idx="2191">
                  <c:v>43745</c:v>
                </c:pt>
                <c:pt idx="2192">
                  <c:v>43746</c:v>
                </c:pt>
                <c:pt idx="2193">
                  <c:v>43747</c:v>
                </c:pt>
                <c:pt idx="2194">
                  <c:v>43748</c:v>
                </c:pt>
                <c:pt idx="2195">
                  <c:v>43749</c:v>
                </c:pt>
                <c:pt idx="2196">
                  <c:v>43753</c:v>
                </c:pt>
                <c:pt idx="2197">
                  <c:v>43754</c:v>
                </c:pt>
                <c:pt idx="2198">
                  <c:v>43755</c:v>
                </c:pt>
                <c:pt idx="2199">
                  <c:v>43756</c:v>
                </c:pt>
                <c:pt idx="2200">
                  <c:v>43759</c:v>
                </c:pt>
                <c:pt idx="2201">
                  <c:v>43760</c:v>
                </c:pt>
                <c:pt idx="2202">
                  <c:v>43761</c:v>
                </c:pt>
                <c:pt idx="2203">
                  <c:v>43762</c:v>
                </c:pt>
                <c:pt idx="2204">
                  <c:v>43763</c:v>
                </c:pt>
                <c:pt idx="2205">
                  <c:v>43766</c:v>
                </c:pt>
                <c:pt idx="2206">
                  <c:v>43767</c:v>
                </c:pt>
                <c:pt idx="2207">
                  <c:v>43768</c:v>
                </c:pt>
                <c:pt idx="2208">
                  <c:v>43769</c:v>
                </c:pt>
                <c:pt idx="2209">
                  <c:v>43770</c:v>
                </c:pt>
                <c:pt idx="2210">
                  <c:v>43773</c:v>
                </c:pt>
                <c:pt idx="2211">
                  <c:v>43774</c:v>
                </c:pt>
                <c:pt idx="2212">
                  <c:v>43775</c:v>
                </c:pt>
                <c:pt idx="2213">
                  <c:v>43776</c:v>
                </c:pt>
                <c:pt idx="2214">
                  <c:v>43777</c:v>
                </c:pt>
                <c:pt idx="2215">
                  <c:v>43781</c:v>
                </c:pt>
                <c:pt idx="2216">
                  <c:v>43782</c:v>
                </c:pt>
                <c:pt idx="2217">
                  <c:v>43783</c:v>
                </c:pt>
                <c:pt idx="2218">
                  <c:v>43784</c:v>
                </c:pt>
                <c:pt idx="2219">
                  <c:v>43787</c:v>
                </c:pt>
                <c:pt idx="2220">
                  <c:v>43788</c:v>
                </c:pt>
                <c:pt idx="2221">
                  <c:v>43789</c:v>
                </c:pt>
                <c:pt idx="2222">
                  <c:v>43790</c:v>
                </c:pt>
                <c:pt idx="2223">
                  <c:v>43791</c:v>
                </c:pt>
                <c:pt idx="2224">
                  <c:v>43794</c:v>
                </c:pt>
                <c:pt idx="2225">
                  <c:v>43795</c:v>
                </c:pt>
                <c:pt idx="2226">
                  <c:v>43796</c:v>
                </c:pt>
                <c:pt idx="2227">
                  <c:v>43798</c:v>
                </c:pt>
                <c:pt idx="2228">
                  <c:v>43801</c:v>
                </c:pt>
                <c:pt idx="2229">
                  <c:v>43802</c:v>
                </c:pt>
                <c:pt idx="2230">
                  <c:v>43803</c:v>
                </c:pt>
                <c:pt idx="2231">
                  <c:v>43804</c:v>
                </c:pt>
                <c:pt idx="2232">
                  <c:v>43805</c:v>
                </c:pt>
                <c:pt idx="2233">
                  <c:v>43808</c:v>
                </c:pt>
                <c:pt idx="2234">
                  <c:v>43809</c:v>
                </c:pt>
                <c:pt idx="2235">
                  <c:v>43810</c:v>
                </c:pt>
                <c:pt idx="2236">
                  <c:v>43811</c:v>
                </c:pt>
                <c:pt idx="2237">
                  <c:v>43812</c:v>
                </c:pt>
                <c:pt idx="2238">
                  <c:v>43815</c:v>
                </c:pt>
                <c:pt idx="2239">
                  <c:v>43816</c:v>
                </c:pt>
                <c:pt idx="2240">
                  <c:v>43817</c:v>
                </c:pt>
                <c:pt idx="2241">
                  <c:v>43818</c:v>
                </c:pt>
                <c:pt idx="2242">
                  <c:v>43819</c:v>
                </c:pt>
                <c:pt idx="2243">
                  <c:v>43822</c:v>
                </c:pt>
                <c:pt idx="2244">
                  <c:v>43823</c:v>
                </c:pt>
                <c:pt idx="2245">
                  <c:v>43825</c:v>
                </c:pt>
                <c:pt idx="2246">
                  <c:v>43826</c:v>
                </c:pt>
                <c:pt idx="2247">
                  <c:v>43829</c:v>
                </c:pt>
                <c:pt idx="2248">
                  <c:v>43830</c:v>
                </c:pt>
                <c:pt idx="2249">
                  <c:v>43832</c:v>
                </c:pt>
                <c:pt idx="2250">
                  <c:v>43833</c:v>
                </c:pt>
                <c:pt idx="2251">
                  <c:v>43836</c:v>
                </c:pt>
                <c:pt idx="2252">
                  <c:v>43837</c:v>
                </c:pt>
                <c:pt idx="2253">
                  <c:v>43838</c:v>
                </c:pt>
                <c:pt idx="2254">
                  <c:v>43839</c:v>
                </c:pt>
                <c:pt idx="2255">
                  <c:v>43840</c:v>
                </c:pt>
                <c:pt idx="2256">
                  <c:v>43843</c:v>
                </c:pt>
                <c:pt idx="2257">
                  <c:v>43844</c:v>
                </c:pt>
                <c:pt idx="2258">
                  <c:v>43845</c:v>
                </c:pt>
                <c:pt idx="2259">
                  <c:v>43846</c:v>
                </c:pt>
                <c:pt idx="2260">
                  <c:v>43847</c:v>
                </c:pt>
                <c:pt idx="2261">
                  <c:v>43851</c:v>
                </c:pt>
                <c:pt idx="2262">
                  <c:v>43852</c:v>
                </c:pt>
                <c:pt idx="2263">
                  <c:v>43853</c:v>
                </c:pt>
                <c:pt idx="2264">
                  <c:v>43854</c:v>
                </c:pt>
                <c:pt idx="2265">
                  <c:v>43857</c:v>
                </c:pt>
                <c:pt idx="2266">
                  <c:v>43858</c:v>
                </c:pt>
                <c:pt idx="2267">
                  <c:v>43859</c:v>
                </c:pt>
                <c:pt idx="2268">
                  <c:v>43860</c:v>
                </c:pt>
                <c:pt idx="2269">
                  <c:v>43861</c:v>
                </c:pt>
                <c:pt idx="2270">
                  <c:v>43864</c:v>
                </c:pt>
                <c:pt idx="2271">
                  <c:v>43865</c:v>
                </c:pt>
                <c:pt idx="2272">
                  <c:v>43866</c:v>
                </c:pt>
                <c:pt idx="2273">
                  <c:v>43867</c:v>
                </c:pt>
                <c:pt idx="2274">
                  <c:v>43868</c:v>
                </c:pt>
                <c:pt idx="2275">
                  <c:v>43871</c:v>
                </c:pt>
                <c:pt idx="2276">
                  <c:v>43872</c:v>
                </c:pt>
                <c:pt idx="2277">
                  <c:v>43873</c:v>
                </c:pt>
                <c:pt idx="2278">
                  <c:v>43874</c:v>
                </c:pt>
                <c:pt idx="2279">
                  <c:v>43875</c:v>
                </c:pt>
                <c:pt idx="2280">
                  <c:v>43879</c:v>
                </c:pt>
                <c:pt idx="2281">
                  <c:v>43880</c:v>
                </c:pt>
                <c:pt idx="2282">
                  <c:v>43881</c:v>
                </c:pt>
                <c:pt idx="2283">
                  <c:v>43882</c:v>
                </c:pt>
                <c:pt idx="2284">
                  <c:v>43885</c:v>
                </c:pt>
                <c:pt idx="2285">
                  <c:v>43886</c:v>
                </c:pt>
                <c:pt idx="2286">
                  <c:v>43887</c:v>
                </c:pt>
                <c:pt idx="2287">
                  <c:v>43888</c:v>
                </c:pt>
                <c:pt idx="2288">
                  <c:v>43889</c:v>
                </c:pt>
                <c:pt idx="2289">
                  <c:v>43892</c:v>
                </c:pt>
                <c:pt idx="2290">
                  <c:v>43893</c:v>
                </c:pt>
                <c:pt idx="2291">
                  <c:v>43894</c:v>
                </c:pt>
                <c:pt idx="2292">
                  <c:v>43895</c:v>
                </c:pt>
                <c:pt idx="2293">
                  <c:v>43896</c:v>
                </c:pt>
                <c:pt idx="2294">
                  <c:v>43899</c:v>
                </c:pt>
                <c:pt idx="2295">
                  <c:v>43900</c:v>
                </c:pt>
                <c:pt idx="2296">
                  <c:v>43901</c:v>
                </c:pt>
                <c:pt idx="2297">
                  <c:v>43902</c:v>
                </c:pt>
                <c:pt idx="2298">
                  <c:v>43903</c:v>
                </c:pt>
                <c:pt idx="2299">
                  <c:v>43906</c:v>
                </c:pt>
                <c:pt idx="2300">
                  <c:v>43907</c:v>
                </c:pt>
                <c:pt idx="2301">
                  <c:v>43908</c:v>
                </c:pt>
                <c:pt idx="2302">
                  <c:v>43909</c:v>
                </c:pt>
                <c:pt idx="2303">
                  <c:v>43910</c:v>
                </c:pt>
                <c:pt idx="2304">
                  <c:v>43913</c:v>
                </c:pt>
                <c:pt idx="2305">
                  <c:v>43914</c:v>
                </c:pt>
                <c:pt idx="2306">
                  <c:v>43915</c:v>
                </c:pt>
                <c:pt idx="2307">
                  <c:v>43916</c:v>
                </c:pt>
                <c:pt idx="2308">
                  <c:v>43917</c:v>
                </c:pt>
                <c:pt idx="2309">
                  <c:v>43920</c:v>
                </c:pt>
                <c:pt idx="2310">
                  <c:v>43921</c:v>
                </c:pt>
                <c:pt idx="2311">
                  <c:v>43922</c:v>
                </c:pt>
                <c:pt idx="2312">
                  <c:v>43923</c:v>
                </c:pt>
                <c:pt idx="2313">
                  <c:v>43924</c:v>
                </c:pt>
                <c:pt idx="2314">
                  <c:v>43927</c:v>
                </c:pt>
                <c:pt idx="2315">
                  <c:v>43928</c:v>
                </c:pt>
                <c:pt idx="2316">
                  <c:v>43929</c:v>
                </c:pt>
                <c:pt idx="2317">
                  <c:v>43930</c:v>
                </c:pt>
                <c:pt idx="2318">
                  <c:v>43934</c:v>
                </c:pt>
                <c:pt idx="2319">
                  <c:v>43935</c:v>
                </c:pt>
                <c:pt idx="2320">
                  <c:v>43936</c:v>
                </c:pt>
                <c:pt idx="2321">
                  <c:v>43937</c:v>
                </c:pt>
                <c:pt idx="2322">
                  <c:v>43938</c:v>
                </c:pt>
                <c:pt idx="2323">
                  <c:v>43941</c:v>
                </c:pt>
                <c:pt idx="2324">
                  <c:v>43942</c:v>
                </c:pt>
                <c:pt idx="2325">
                  <c:v>43943</c:v>
                </c:pt>
                <c:pt idx="2326">
                  <c:v>43944</c:v>
                </c:pt>
                <c:pt idx="2327">
                  <c:v>43945</c:v>
                </c:pt>
                <c:pt idx="2328">
                  <c:v>43948</c:v>
                </c:pt>
                <c:pt idx="2329">
                  <c:v>43949</c:v>
                </c:pt>
                <c:pt idx="2330">
                  <c:v>43950</c:v>
                </c:pt>
                <c:pt idx="2331">
                  <c:v>43951</c:v>
                </c:pt>
                <c:pt idx="2332">
                  <c:v>43952</c:v>
                </c:pt>
                <c:pt idx="2333">
                  <c:v>43955</c:v>
                </c:pt>
                <c:pt idx="2334">
                  <c:v>43956</c:v>
                </c:pt>
                <c:pt idx="2335">
                  <c:v>43957</c:v>
                </c:pt>
                <c:pt idx="2336">
                  <c:v>43958</c:v>
                </c:pt>
                <c:pt idx="2337">
                  <c:v>43959</c:v>
                </c:pt>
                <c:pt idx="2338">
                  <c:v>43962</c:v>
                </c:pt>
                <c:pt idx="2339">
                  <c:v>43963</c:v>
                </c:pt>
                <c:pt idx="2340">
                  <c:v>43964</c:v>
                </c:pt>
                <c:pt idx="2341">
                  <c:v>43965</c:v>
                </c:pt>
                <c:pt idx="2342">
                  <c:v>43966</c:v>
                </c:pt>
                <c:pt idx="2343">
                  <c:v>43969</c:v>
                </c:pt>
                <c:pt idx="2344">
                  <c:v>43970</c:v>
                </c:pt>
                <c:pt idx="2345">
                  <c:v>43971</c:v>
                </c:pt>
                <c:pt idx="2346">
                  <c:v>43972</c:v>
                </c:pt>
                <c:pt idx="2347">
                  <c:v>43973</c:v>
                </c:pt>
                <c:pt idx="2348">
                  <c:v>43977</c:v>
                </c:pt>
                <c:pt idx="2349">
                  <c:v>43978</c:v>
                </c:pt>
                <c:pt idx="2350">
                  <c:v>43979</c:v>
                </c:pt>
                <c:pt idx="2351">
                  <c:v>43980</c:v>
                </c:pt>
                <c:pt idx="2352">
                  <c:v>43983</c:v>
                </c:pt>
                <c:pt idx="2353">
                  <c:v>43984</c:v>
                </c:pt>
                <c:pt idx="2354">
                  <c:v>43985</c:v>
                </c:pt>
                <c:pt idx="2355">
                  <c:v>43986</c:v>
                </c:pt>
                <c:pt idx="2356">
                  <c:v>43987</c:v>
                </c:pt>
                <c:pt idx="2357">
                  <c:v>43990</c:v>
                </c:pt>
                <c:pt idx="2358">
                  <c:v>43991</c:v>
                </c:pt>
                <c:pt idx="2359">
                  <c:v>43992</c:v>
                </c:pt>
                <c:pt idx="2360">
                  <c:v>43993</c:v>
                </c:pt>
                <c:pt idx="2361">
                  <c:v>43994</c:v>
                </c:pt>
                <c:pt idx="2362">
                  <c:v>43997</c:v>
                </c:pt>
                <c:pt idx="2363">
                  <c:v>43998</c:v>
                </c:pt>
                <c:pt idx="2364">
                  <c:v>43999</c:v>
                </c:pt>
                <c:pt idx="2365">
                  <c:v>44000</c:v>
                </c:pt>
                <c:pt idx="2366">
                  <c:v>44001</c:v>
                </c:pt>
                <c:pt idx="2367">
                  <c:v>44004</c:v>
                </c:pt>
                <c:pt idx="2368">
                  <c:v>44005</c:v>
                </c:pt>
                <c:pt idx="2369">
                  <c:v>44006</c:v>
                </c:pt>
                <c:pt idx="2370">
                  <c:v>44007</c:v>
                </c:pt>
                <c:pt idx="2371">
                  <c:v>44008</c:v>
                </c:pt>
                <c:pt idx="2372">
                  <c:v>44011</c:v>
                </c:pt>
                <c:pt idx="2373">
                  <c:v>44012</c:v>
                </c:pt>
                <c:pt idx="2374">
                  <c:v>44013</c:v>
                </c:pt>
                <c:pt idx="2375">
                  <c:v>44014</c:v>
                </c:pt>
                <c:pt idx="2376">
                  <c:v>44018</c:v>
                </c:pt>
                <c:pt idx="2377">
                  <c:v>44019</c:v>
                </c:pt>
                <c:pt idx="2378">
                  <c:v>44020</c:v>
                </c:pt>
                <c:pt idx="2379">
                  <c:v>44021</c:v>
                </c:pt>
                <c:pt idx="2380">
                  <c:v>44022</c:v>
                </c:pt>
                <c:pt idx="2381">
                  <c:v>44025</c:v>
                </c:pt>
                <c:pt idx="2382">
                  <c:v>44026</c:v>
                </c:pt>
                <c:pt idx="2383">
                  <c:v>44027</c:v>
                </c:pt>
                <c:pt idx="2384">
                  <c:v>44028</c:v>
                </c:pt>
                <c:pt idx="2385">
                  <c:v>44029</c:v>
                </c:pt>
                <c:pt idx="2386">
                  <c:v>44032</c:v>
                </c:pt>
                <c:pt idx="2387">
                  <c:v>44033</c:v>
                </c:pt>
                <c:pt idx="2388">
                  <c:v>44034</c:v>
                </c:pt>
                <c:pt idx="2389">
                  <c:v>44035</c:v>
                </c:pt>
                <c:pt idx="2390">
                  <c:v>44036</c:v>
                </c:pt>
                <c:pt idx="2391">
                  <c:v>44039</c:v>
                </c:pt>
                <c:pt idx="2392">
                  <c:v>44040</c:v>
                </c:pt>
                <c:pt idx="2393">
                  <c:v>44041</c:v>
                </c:pt>
                <c:pt idx="2394">
                  <c:v>44042</c:v>
                </c:pt>
                <c:pt idx="2395">
                  <c:v>44043</c:v>
                </c:pt>
                <c:pt idx="2396">
                  <c:v>44046</c:v>
                </c:pt>
                <c:pt idx="2397">
                  <c:v>44047</c:v>
                </c:pt>
                <c:pt idx="2398">
                  <c:v>44048</c:v>
                </c:pt>
                <c:pt idx="2399">
                  <c:v>44049</c:v>
                </c:pt>
                <c:pt idx="2400">
                  <c:v>44050</c:v>
                </c:pt>
                <c:pt idx="2401">
                  <c:v>44053</c:v>
                </c:pt>
                <c:pt idx="2402">
                  <c:v>44054</c:v>
                </c:pt>
                <c:pt idx="2403">
                  <c:v>44055</c:v>
                </c:pt>
                <c:pt idx="2404">
                  <c:v>44056</c:v>
                </c:pt>
                <c:pt idx="2405">
                  <c:v>44057</c:v>
                </c:pt>
                <c:pt idx="2406">
                  <c:v>44060</c:v>
                </c:pt>
                <c:pt idx="2407">
                  <c:v>44061</c:v>
                </c:pt>
                <c:pt idx="2408">
                  <c:v>44062</c:v>
                </c:pt>
                <c:pt idx="2409">
                  <c:v>44063</c:v>
                </c:pt>
                <c:pt idx="2410">
                  <c:v>44064</c:v>
                </c:pt>
                <c:pt idx="2411">
                  <c:v>44067</c:v>
                </c:pt>
                <c:pt idx="2412">
                  <c:v>44068</c:v>
                </c:pt>
                <c:pt idx="2413">
                  <c:v>44069</c:v>
                </c:pt>
                <c:pt idx="2414">
                  <c:v>44070</c:v>
                </c:pt>
                <c:pt idx="2415">
                  <c:v>44071</c:v>
                </c:pt>
                <c:pt idx="2416">
                  <c:v>44074</c:v>
                </c:pt>
                <c:pt idx="2417">
                  <c:v>44075</c:v>
                </c:pt>
                <c:pt idx="2418">
                  <c:v>44076</c:v>
                </c:pt>
                <c:pt idx="2419">
                  <c:v>44077</c:v>
                </c:pt>
                <c:pt idx="2420">
                  <c:v>44078</c:v>
                </c:pt>
                <c:pt idx="2421">
                  <c:v>44082</c:v>
                </c:pt>
                <c:pt idx="2422">
                  <c:v>44083</c:v>
                </c:pt>
                <c:pt idx="2423">
                  <c:v>44084</c:v>
                </c:pt>
                <c:pt idx="2424">
                  <c:v>44085</c:v>
                </c:pt>
                <c:pt idx="2425">
                  <c:v>44088</c:v>
                </c:pt>
                <c:pt idx="2426">
                  <c:v>44089</c:v>
                </c:pt>
                <c:pt idx="2427">
                  <c:v>44090</c:v>
                </c:pt>
                <c:pt idx="2428">
                  <c:v>44091</c:v>
                </c:pt>
                <c:pt idx="2429">
                  <c:v>44092</c:v>
                </c:pt>
                <c:pt idx="2430">
                  <c:v>44095</c:v>
                </c:pt>
                <c:pt idx="2431">
                  <c:v>44096</c:v>
                </c:pt>
                <c:pt idx="2432">
                  <c:v>44097</c:v>
                </c:pt>
                <c:pt idx="2433">
                  <c:v>44098</c:v>
                </c:pt>
                <c:pt idx="2434">
                  <c:v>44099</c:v>
                </c:pt>
                <c:pt idx="2435">
                  <c:v>44102</c:v>
                </c:pt>
                <c:pt idx="2436">
                  <c:v>44103</c:v>
                </c:pt>
                <c:pt idx="2437">
                  <c:v>44104</c:v>
                </c:pt>
                <c:pt idx="2438">
                  <c:v>44105</c:v>
                </c:pt>
                <c:pt idx="2439">
                  <c:v>44106</c:v>
                </c:pt>
                <c:pt idx="2440">
                  <c:v>44109</c:v>
                </c:pt>
                <c:pt idx="2441">
                  <c:v>44110</c:v>
                </c:pt>
                <c:pt idx="2442">
                  <c:v>44111</c:v>
                </c:pt>
                <c:pt idx="2443">
                  <c:v>44112</c:v>
                </c:pt>
                <c:pt idx="2444">
                  <c:v>44113</c:v>
                </c:pt>
                <c:pt idx="2445">
                  <c:v>44117</c:v>
                </c:pt>
                <c:pt idx="2446">
                  <c:v>44118</c:v>
                </c:pt>
                <c:pt idx="2447">
                  <c:v>44119</c:v>
                </c:pt>
                <c:pt idx="2448">
                  <c:v>44120</c:v>
                </c:pt>
                <c:pt idx="2449">
                  <c:v>44123</c:v>
                </c:pt>
                <c:pt idx="2450">
                  <c:v>44124</c:v>
                </c:pt>
                <c:pt idx="2451">
                  <c:v>44125</c:v>
                </c:pt>
                <c:pt idx="2452">
                  <c:v>44126</c:v>
                </c:pt>
                <c:pt idx="2453">
                  <c:v>44127</c:v>
                </c:pt>
                <c:pt idx="2454">
                  <c:v>44130</c:v>
                </c:pt>
                <c:pt idx="2455">
                  <c:v>44131</c:v>
                </c:pt>
                <c:pt idx="2456">
                  <c:v>44132</c:v>
                </c:pt>
                <c:pt idx="2457">
                  <c:v>44133</c:v>
                </c:pt>
                <c:pt idx="2458">
                  <c:v>44134</c:v>
                </c:pt>
                <c:pt idx="2459">
                  <c:v>44137</c:v>
                </c:pt>
                <c:pt idx="2460">
                  <c:v>44138</c:v>
                </c:pt>
                <c:pt idx="2461">
                  <c:v>44139</c:v>
                </c:pt>
                <c:pt idx="2462">
                  <c:v>44140</c:v>
                </c:pt>
                <c:pt idx="2463">
                  <c:v>44141</c:v>
                </c:pt>
                <c:pt idx="2464">
                  <c:v>44144</c:v>
                </c:pt>
                <c:pt idx="2465">
                  <c:v>44145</c:v>
                </c:pt>
                <c:pt idx="2466">
                  <c:v>44147</c:v>
                </c:pt>
                <c:pt idx="2467">
                  <c:v>44148</c:v>
                </c:pt>
                <c:pt idx="2468">
                  <c:v>44151</c:v>
                </c:pt>
                <c:pt idx="2469">
                  <c:v>44152</c:v>
                </c:pt>
                <c:pt idx="2470">
                  <c:v>44153</c:v>
                </c:pt>
                <c:pt idx="2471">
                  <c:v>44154</c:v>
                </c:pt>
                <c:pt idx="2472">
                  <c:v>44155</c:v>
                </c:pt>
                <c:pt idx="2473">
                  <c:v>44158</c:v>
                </c:pt>
                <c:pt idx="2474">
                  <c:v>44159</c:v>
                </c:pt>
                <c:pt idx="2475">
                  <c:v>44160</c:v>
                </c:pt>
                <c:pt idx="2476">
                  <c:v>44162</c:v>
                </c:pt>
                <c:pt idx="2477">
                  <c:v>44165</c:v>
                </c:pt>
                <c:pt idx="2478">
                  <c:v>44166</c:v>
                </c:pt>
                <c:pt idx="2479">
                  <c:v>44167</c:v>
                </c:pt>
                <c:pt idx="2480">
                  <c:v>44168</c:v>
                </c:pt>
                <c:pt idx="2481">
                  <c:v>44169</c:v>
                </c:pt>
                <c:pt idx="2482">
                  <c:v>44172</c:v>
                </c:pt>
                <c:pt idx="2483">
                  <c:v>44173</c:v>
                </c:pt>
                <c:pt idx="2484">
                  <c:v>44174</c:v>
                </c:pt>
                <c:pt idx="2485">
                  <c:v>44175</c:v>
                </c:pt>
                <c:pt idx="2486">
                  <c:v>44176</c:v>
                </c:pt>
                <c:pt idx="2487">
                  <c:v>44179</c:v>
                </c:pt>
                <c:pt idx="2488">
                  <c:v>44180</c:v>
                </c:pt>
                <c:pt idx="2489">
                  <c:v>44181</c:v>
                </c:pt>
                <c:pt idx="2490">
                  <c:v>44182</c:v>
                </c:pt>
                <c:pt idx="2491">
                  <c:v>44183</c:v>
                </c:pt>
                <c:pt idx="2492">
                  <c:v>44186</c:v>
                </c:pt>
                <c:pt idx="2493">
                  <c:v>44187</c:v>
                </c:pt>
                <c:pt idx="2494">
                  <c:v>44188</c:v>
                </c:pt>
                <c:pt idx="2495">
                  <c:v>44189</c:v>
                </c:pt>
                <c:pt idx="2496">
                  <c:v>44193</c:v>
                </c:pt>
                <c:pt idx="2497">
                  <c:v>44194</c:v>
                </c:pt>
                <c:pt idx="2498">
                  <c:v>44195</c:v>
                </c:pt>
                <c:pt idx="2499">
                  <c:v>44196</c:v>
                </c:pt>
                <c:pt idx="2500">
                  <c:v>44200</c:v>
                </c:pt>
                <c:pt idx="2501">
                  <c:v>44201</c:v>
                </c:pt>
                <c:pt idx="2502">
                  <c:v>44202</c:v>
                </c:pt>
                <c:pt idx="2503">
                  <c:v>44203</c:v>
                </c:pt>
                <c:pt idx="2504">
                  <c:v>44204</c:v>
                </c:pt>
                <c:pt idx="2505">
                  <c:v>44207</c:v>
                </c:pt>
                <c:pt idx="2506">
                  <c:v>44208</c:v>
                </c:pt>
                <c:pt idx="2507">
                  <c:v>44209</c:v>
                </c:pt>
                <c:pt idx="2508">
                  <c:v>44210</c:v>
                </c:pt>
                <c:pt idx="2509">
                  <c:v>44211</c:v>
                </c:pt>
                <c:pt idx="2510">
                  <c:v>44215</c:v>
                </c:pt>
                <c:pt idx="2511">
                  <c:v>44216</c:v>
                </c:pt>
                <c:pt idx="2512">
                  <c:v>44217</c:v>
                </c:pt>
                <c:pt idx="2513">
                  <c:v>44218</c:v>
                </c:pt>
                <c:pt idx="2514">
                  <c:v>44221</c:v>
                </c:pt>
                <c:pt idx="2515">
                  <c:v>44222</c:v>
                </c:pt>
                <c:pt idx="2516">
                  <c:v>44223</c:v>
                </c:pt>
                <c:pt idx="2517">
                  <c:v>44224</c:v>
                </c:pt>
                <c:pt idx="2518">
                  <c:v>44225</c:v>
                </c:pt>
                <c:pt idx="2519">
                  <c:v>44228</c:v>
                </c:pt>
                <c:pt idx="2520">
                  <c:v>44229</c:v>
                </c:pt>
                <c:pt idx="2521">
                  <c:v>44230</c:v>
                </c:pt>
                <c:pt idx="2522">
                  <c:v>44231</c:v>
                </c:pt>
                <c:pt idx="2523">
                  <c:v>44232</c:v>
                </c:pt>
                <c:pt idx="2524">
                  <c:v>44235</c:v>
                </c:pt>
                <c:pt idx="2525">
                  <c:v>44236</c:v>
                </c:pt>
                <c:pt idx="2526">
                  <c:v>44237</c:v>
                </c:pt>
                <c:pt idx="2527">
                  <c:v>44238</c:v>
                </c:pt>
                <c:pt idx="2528">
                  <c:v>44239</c:v>
                </c:pt>
                <c:pt idx="2529">
                  <c:v>44243</c:v>
                </c:pt>
                <c:pt idx="2530">
                  <c:v>44244</c:v>
                </c:pt>
                <c:pt idx="2531">
                  <c:v>44245</c:v>
                </c:pt>
                <c:pt idx="2532">
                  <c:v>44246</c:v>
                </c:pt>
                <c:pt idx="2533">
                  <c:v>44249</c:v>
                </c:pt>
                <c:pt idx="2534">
                  <c:v>44250</c:v>
                </c:pt>
                <c:pt idx="2535">
                  <c:v>44251</c:v>
                </c:pt>
                <c:pt idx="2536">
                  <c:v>44252</c:v>
                </c:pt>
                <c:pt idx="2537">
                  <c:v>44253</c:v>
                </c:pt>
                <c:pt idx="2538">
                  <c:v>44256</c:v>
                </c:pt>
                <c:pt idx="2539">
                  <c:v>44257</c:v>
                </c:pt>
                <c:pt idx="2540">
                  <c:v>44258</c:v>
                </c:pt>
                <c:pt idx="2541">
                  <c:v>44259</c:v>
                </c:pt>
                <c:pt idx="2542">
                  <c:v>44260</c:v>
                </c:pt>
                <c:pt idx="2543">
                  <c:v>44263</c:v>
                </c:pt>
                <c:pt idx="2544">
                  <c:v>44264</c:v>
                </c:pt>
                <c:pt idx="2545">
                  <c:v>44265</c:v>
                </c:pt>
                <c:pt idx="2546">
                  <c:v>44266</c:v>
                </c:pt>
                <c:pt idx="2547">
                  <c:v>44267</c:v>
                </c:pt>
                <c:pt idx="2548">
                  <c:v>44270</c:v>
                </c:pt>
                <c:pt idx="2549">
                  <c:v>44271</c:v>
                </c:pt>
                <c:pt idx="2550">
                  <c:v>44272</c:v>
                </c:pt>
                <c:pt idx="2551">
                  <c:v>44273</c:v>
                </c:pt>
                <c:pt idx="2552">
                  <c:v>44274</c:v>
                </c:pt>
                <c:pt idx="2553">
                  <c:v>44277</c:v>
                </c:pt>
                <c:pt idx="2554">
                  <c:v>44278</c:v>
                </c:pt>
                <c:pt idx="2555">
                  <c:v>44279</c:v>
                </c:pt>
                <c:pt idx="2556">
                  <c:v>44280</c:v>
                </c:pt>
                <c:pt idx="2557">
                  <c:v>44281</c:v>
                </c:pt>
                <c:pt idx="2558">
                  <c:v>44284</c:v>
                </c:pt>
                <c:pt idx="2559">
                  <c:v>44285</c:v>
                </c:pt>
                <c:pt idx="2560">
                  <c:v>44286</c:v>
                </c:pt>
                <c:pt idx="2561">
                  <c:v>44287</c:v>
                </c:pt>
                <c:pt idx="2562">
                  <c:v>44288</c:v>
                </c:pt>
                <c:pt idx="2563">
                  <c:v>44291</c:v>
                </c:pt>
                <c:pt idx="2564">
                  <c:v>44292</c:v>
                </c:pt>
                <c:pt idx="2565">
                  <c:v>44293</c:v>
                </c:pt>
                <c:pt idx="2566">
                  <c:v>44294</c:v>
                </c:pt>
                <c:pt idx="2567">
                  <c:v>44295</c:v>
                </c:pt>
                <c:pt idx="2568">
                  <c:v>44298</c:v>
                </c:pt>
                <c:pt idx="2569">
                  <c:v>44299</c:v>
                </c:pt>
                <c:pt idx="2570">
                  <c:v>44300</c:v>
                </c:pt>
                <c:pt idx="2571">
                  <c:v>44301</c:v>
                </c:pt>
                <c:pt idx="2572">
                  <c:v>44302</c:v>
                </c:pt>
                <c:pt idx="2573">
                  <c:v>44305</c:v>
                </c:pt>
                <c:pt idx="2574">
                  <c:v>44306</c:v>
                </c:pt>
                <c:pt idx="2575">
                  <c:v>44307</c:v>
                </c:pt>
                <c:pt idx="2576">
                  <c:v>44308</c:v>
                </c:pt>
                <c:pt idx="2577">
                  <c:v>44309</c:v>
                </c:pt>
                <c:pt idx="2578">
                  <c:v>44312</c:v>
                </c:pt>
                <c:pt idx="2579">
                  <c:v>44313</c:v>
                </c:pt>
                <c:pt idx="2580">
                  <c:v>44314</c:v>
                </c:pt>
                <c:pt idx="2581">
                  <c:v>44315</c:v>
                </c:pt>
                <c:pt idx="2582">
                  <c:v>44316</c:v>
                </c:pt>
                <c:pt idx="2583">
                  <c:v>44319</c:v>
                </c:pt>
                <c:pt idx="2584">
                  <c:v>44320</c:v>
                </c:pt>
                <c:pt idx="2585">
                  <c:v>44321</c:v>
                </c:pt>
                <c:pt idx="2586">
                  <c:v>44322</c:v>
                </c:pt>
                <c:pt idx="2587">
                  <c:v>44323</c:v>
                </c:pt>
                <c:pt idx="2588">
                  <c:v>44326</c:v>
                </c:pt>
                <c:pt idx="2589">
                  <c:v>44327</c:v>
                </c:pt>
                <c:pt idx="2590">
                  <c:v>44328</c:v>
                </c:pt>
                <c:pt idx="2591">
                  <c:v>44329</c:v>
                </c:pt>
                <c:pt idx="2592">
                  <c:v>44330</c:v>
                </c:pt>
                <c:pt idx="2593">
                  <c:v>44333</c:v>
                </c:pt>
                <c:pt idx="2594">
                  <c:v>44334</c:v>
                </c:pt>
                <c:pt idx="2595">
                  <c:v>44335</c:v>
                </c:pt>
                <c:pt idx="2596">
                  <c:v>44336</c:v>
                </c:pt>
                <c:pt idx="2597">
                  <c:v>44337</c:v>
                </c:pt>
                <c:pt idx="2598">
                  <c:v>44340</c:v>
                </c:pt>
                <c:pt idx="2599">
                  <c:v>44341</c:v>
                </c:pt>
                <c:pt idx="2600">
                  <c:v>44342</c:v>
                </c:pt>
                <c:pt idx="2601">
                  <c:v>44343</c:v>
                </c:pt>
                <c:pt idx="2602">
                  <c:v>44344</c:v>
                </c:pt>
                <c:pt idx="2603">
                  <c:v>44348</c:v>
                </c:pt>
                <c:pt idx="2604">
                  <c:v>44349</c:v>
                </c:pt>
                <c:pt idx="2605">
                  <c:v>44350</c:v>
                </c:pt>
                <c:pt idx="2606">
                  <c:v>44351</c:v>
                </c:pt>
                <c:pt idx="2607">
                  <c:v>44354</c:v>
                </c:pt>
                <c:pt idx="2608">
                  <c:v>44355</c:v>
                </c:pt>
                <c:pt idx="2609">
                  <c:v>44356</c:v>
                </c:pt>
                <c:pt idx="2610">
                  <c:v>44357</c:v>
                </c:pt>
                <c:pt idx="2611">
                  <c:v>44358</c:v>
                </c:pt>
                <c:pt idx="2612">
                  <c:v>44361</c:v>
                </c:pt>
                <c:pt idx="2613">
                  <c:v>44362</c:v>
                </c:pt>
                <c:pt idx="2614">
                  <c:v>44363</c:v>
                </c:pt>
                <c:pt idx="2615">
                  <c:v>44364</c:v>
                </c:pt>
                <c:pt idx="2616">
                  <c:v>44365</c:v>
                </c:pt>
                <c:pt idx="2617">
                  <c:v>44368</c:v>
                </c:pt>
                <c:pt idx="2618">
                  <c:v>44369</c:v>
                </c:pt>
                <c:pt idx="2619">
                  <c:v>44370</c:v>
                </c:pt>
                <c:pt idx="2620">
                  <c:v>44371</c:v>
                </c:pt>
                <c:pt idx="2621">
                  <c:v>44372</c:v>
                </c:pt>
                <c:pt idx="2622">
                  <c:v>44375</c:v>
                </c:pt>
                <c:pt idx="2623">
                  <c:v>44376</c:v>
                </c:pt>
                <c:pt idx="2624">
                  <c:v>44377</c:v>
                </c:pt>
                <c:pt idx="2625">
                  <c:v>44378</c:v>
                </c:pt>
                <c:pt idx="2626">
                  <c:v>44379</c:v>
                </c:pt>
                <c:pt idx="2627">
                  <c:v>44383</c:v>
                </c:pt>
                <c:pt idx="2628">
                  <c:v>44384</c:v>
                </c:pt>
                <c:pt idx="2629">
                  <c:v>44385</c:v>
                </c:pt>
                <c:pt idx="2630">
                  <c:v>44386</c:v>
                </c:pt>
                <c:pt idx="2631">
                  <c:v>44389</c:v>
                </c:pt>
                <c:pt idx="2632">
                  <c:v>44390</c:v>
                </c:pt>
                <c:pt idx="2633">
                  <c:v>44391</c:v>
                </c:pt>
                <c:pt idx="2634">
                  <c:v>44392</c:v>
                </c:pt>
                <c:pt idx="2635">
                  <c:v>44393</c:v>
                </c:pt>
                <c:pt idx="2636">
                  <c:v>44396</c:v>
                </c:pt>
                <c:pt idx="2637">
                  <c:v>44397</c:v>
                </c:pt>
                <c:pt idx="2638">
                  <c:v>44398</c:v>
                </c:pt>
                <c:pt idx="2639">
                  <c:v>44399</c:v>
                </c:pt>
                <c:pt idx="2640">
                  <c:v>44400</c:v>
                </c:pt>
                <c:pt idx="2641">
                  <c:v>44403</c:v>
                </c:pt>
                <c:pt idx="2642">
                  <c:v>44404</c:v>
                </c:pt>
                <c:pt idx="2643">
                  <c:v>44405</c:v>
                </c:pt>
                <c:pt idx="2644">
                  <c:v>44406</c:v>
                </c:pt>
                <c:pt idx="2645">
                  <c:v>44407</c:v>
                </c:pt>
                <c:pt idx="2646">
                  <c:v>44410</c:v>
                </c:pt>
                <c:pt idx="2647">
                  <c:v>44411</c:v>
                </c:pt>
                <c:pt idx="2648">
                  <c:v>44412</c:v>
                </c:pt>
                <c:pt idx="2649">
                  <c:v>44413</c:v>
                </c:pt>
                <c:pt idx="2650">
                  <c:v>44414</c:v>
                </c:pt>
                <c:pt idx="2651">
                  <c:v>44417</c:v>
                </c:pt>
                <c:pt idx="2652">
                  <c:v>44418</c:v>
                </c:pt>
                <c:pt idx="2653">
                  <c:v>44419</c:v>
                </c:pt>
                <c:pt idx="2654">
                  <c:v>44420</c:v>
                </c:pt>
                <c:pt idx="2655">
                  <c:v>44421</c:v>
                </c:pt>
                <c:pt idx="2656">
                  <c:v>44424</c:v>
                </c:pt>
                <c:pt idx="2657">
                  <c:v>44425</c:v>
                </c:pt>
                <c:pt idx="2658">
                  <c:v>44426</c:v>
                </c:pt>
                <c:pt idx="2659">
                  <c:v>44427</c:v>
                </c:pt>
                <c:pt idx="2660">
                  <c:v>44428</c:v>
                </c:pt>
                <c:pt idx="2661">
                  <c:v>44431</c:v>
                </c:pt>
                <c:pt idx="2662">
                  <c:v>44432</c:v>
                </c:pt>
                <c:pt idx="2663">
                  <c:v>44433</c:v>
                </c:pt>
                <c:pt idx="2664">
                  <c:v>44434</c:v>
                </c:pt>
                <c:pt idx="2665">
                  <c:v>44435</c:v>
                </c:pt>
                <c:pt idx="2666">
                  <c:v>44438</c:v>
                </c:pt>
                <c:pt idx="2667">
                  <c:v>44439</c:v>
                </c:pt>
                <c:pt idx="2668">
                  <c:v>44440</c:v>
                </c:pt>
                <c:pt idx="2669">
                  <c:v>44441</c:v>
                </c:pt>
                <c:pt idx="2670">
                  <c:v>44442</c:v>
                </c:pt>
                <c:pt idx="2671">
                  <c:v>44446</c:v>
                </c:pt>
                <c:pt idx="2672">
                  <c:v>44447</c:v>
                </c:pt>
                <c:pt idx="2673">
                  <c:v>44448</c:v>
                </c:pt>
                <c:pt idx="2674">
                  <c:v>44449</c:v>
                </c:pt>
                <c:pt idx="2675">
                  <c:v>44452</c:v>
                </c:pt>
                <c:pt idx="2676">
                  <c:v>44453</c:v>
                </c:pt>
                <c:pt idx="2677">
                  <c:v>44454</c:v>
                </c:pt>
                <c:pt idx="2678">
                  <c:v>44455</c:v>
                </c:pt>
                <c:pt idx="2679">
                  <c:v>44456</c:v>
                </c:pt>
                <c:pt idx="2680">
                  <c:v>44459</c:v>
                </c:pt>
                <c:pt idx="2681">
                  <c:v>44460</c:v>
                </c:pt>
                <c:pt idx="2682">
                  <c:v>44461</c:v>
                </c:pt>
                <c:pt idx="2683">
                  <c:v>44462</c:v>
                </c:pt>
                <c:pt idx="2684">
                  <c:v>44463</c:v>
                </c:pt>
                <c:pt idx="2685">
                  <c:v>44466</c:v>
                </c:pt>
                <c:pt idx="2686">
                  <c:v>44467</c:v>
                </c:pt>
                <c:pt idx="2687">
                  <c:v>44468</c:v>
                </c:pt>
                <c:pt idx="2688">
                  <c:v>44469</c:v>
                </c:pt>
                <c:pt idx="2689">
                  <c:v>44470</c:v>
                </c:pt>
                <c:pt idx="2690">
                  <c:v>44473</c:v>
                </c:pt>
                <c:pt idx="2691">
                  <c:v>44474</c:v>
                </c:pt>
                <c:pt idx="2692">
                  <c:v>44475</c:v>
                </c:pt>
                <c:pt idx="2693">
                  <c:v>44476</c:v>
                </c:pt>
                <c:pt idx="2694">
                  <c:v>44477</c:v>
                </c:pt>
                <c:pt idx="2695">
                  <c:v>44481</c:v>
                </c:pt>
                <c:pt idx="2696">
                  <c:v>44482</c:v>
                </c:pt>
                <c:pt idx="2697">
                  <c:v>44483</c:v>
                </c:pt>
                <c:pt idx="2698">
                  <c:v>44484</c:v>
                </c:pt>
                <c:pt idx="2699">
                  <c:v>44487</c:v>
                </c:pt>
                <c:pt idx="2700">
                  <c:v>44488</c:v>
                </c:pt>
                <c:pt idx="2701">
                  <c:v>44489</c:v>
                </c:pt>
                <c:pt idx="2702">
                  <c:v>44490</c:v>
                </c:pt>
                <c:pt idx="2703">
                  <c:v>44491</c:v>
                </c:pt>
                <c:pt idx="2704">
                  <c:v>44494</c:v>
                </c:pt>
                <c:pt idx="2705">
                  <c:v>44495</c:v>
                </c:pt>
                <c:pt idx="2706">
                  <c:v>44496</c:v>
                </c:pt>
                <c:pt idx="2707">
                  <c:v>44497</c:v>
                </c:pt>
                <c:pt idx="2708">
                  <c:v>44498</c:v>
                </c:pt>
                <c:pt idx="2709">
                  <c:v>44501</c:v>
                </c:pt>
                <c:pt idx="2710">
                  <c:v>44502</c:v>
                </c:pt>
                <c:pt idx="2711">
                  <c:v>44503</c:v>
                </c:pt>
                <c:pt idx="2712">
                  <c:v>44504</c:v>
                </c:pt>
                <c:pt idx="2713">
                  <c:v>44505</c:v>
                </c:pt>
                <c:pt idx="2714">
                  <c:v>44508</c:v>
                </c:pt>
                <c:pt idx="2715">
                  <c:v>44509</c:v>
                </c:pt>
                <c:pt idx="2716">
                  <c:v>44510</c:v>
                </c:pt>
                <c:pt idx="2717">
                  <c:v>44512</c:v>
                </c:pt>
                <c:pt idx="2718">
                  <c:v>44515</c:v>
                </c:pt>
                <c:pt idx="2719">
                  <c:v>44516</c:v>
                </c:pt>
                <c:pt idx="2720">
                  <c:v>44517</c:v>
                </c:pt>
                <c:pt idx="2721">
                  <c:v>44518</c:v>
                </c:pt>
                <c:pt idx="2722">
                  <c:v>44519</c:v>
                </c:pt>
                <c:pt idx="2723">
                  <c:v>44522</c:v>
                </c:pt>
                <c:pt idx="2724">
                  <c:v>44523</c:v>
                </c:pt>
                <c:pt idx="2725">
                  <c:v>44524</c:v>
                </c:pt>
                <c:pt idx="2726">
                  <c:v>44526</c:v>
                </c:pt>
                <c:pt idx="2727">
                  <c:v>44529</c:v>
                </c:pt>
                <c:pt idx="2728">
                  <c:v>44530</c:v>
                </c:pt>
                <c:pt idx="2729">
                  <c:v>44531</c:v>
                </c:pt>
                <c:pt idx="2730">
                  <c:v>44532</c:v>
                </c:pt>
                <c:pt idx="2731">
                  <c:v>44533</c:v>
                </c:pt>
                <c:pt idx="2732">
                  <c:v>44536</c:v>
                </c:pt>
                <c:pt idx="2733">
                  <c:v>44537</c:v>
                </c:pt>
                <c:pt idx="2734">
                  <c:v>44538</c:v>
                </c:pt>
                <c:pt idx="2735">
                  <c:v>44539</c:v>
                </c:pt>
                <c:pt idx="2736">
                  <c:v>44540</c:v>
                </c:pt>
                <c:pt idx="2737">
                  <c:v>44543</c:v>
                </c:pt>
                <c:pt idx="2738">
                  <c:v>44544</c:v>
                </c:pt>
                <c:pt idx="2739">
                  <c:v>44545</c:v>
                </c:pt>
                <c:pt idx="2740">
                  <c:v>44546</c:v>
                </c:pt>
                <c:pt idx="2741">
                  <c:v>44547</c:v>
                </c:pt>
                <c:pt idx="2742">
                  <c:v>44550</c:v>
                </c:pt>
                <c:pt idx="2743">
                  <c:v>44551</c:v>
                </c:pt>
                <c:pt idx="2744">
                  <c:v>44552</c:v>
                </c:pt>
                <c:pt idx="2745">
                  <c:v>44553</c:v>
                </c:pt>
                <c:pt idx="2746">
                  <c:v>44554</c:v>
                </c:pt>
                <c:pt idx="2747">
                  <c:v>44557</c:v>
                </c:pt>
                <c:pt idx="2748">
                  <c:v>44558</c:v>
                </c:pt>
                <c:pt idx="2749">
                  <c:v>44559</c:v>
                </c:pt>
                <c:pt idx="2750">
                  <c:v>44560</c:v>
                </c:pt>
                <c:pt idx="2751">
                  <c:v>44561</c:v>
                </c:pt>
                <c:pt idx="2752">
                  <c:v>44564</c:v>
                </c:pt>
                <c:pt idx="2753">
                  <c:v>44565</c:v>
                </c:pt>
                <c:pt idx="2754">
                  <c:v>44566</c:v>
                </c:pt>
                <c:pt idx="2755">
                  <c:v>44567</c:v>
                </c:pt>
                <c:pt idx="2756">
                  <c:v>44568</c:v>
                </c:pt>
                <c:pt idx="2757">
                  <c:v>44571</c:v>
                </c:pt>
                <c:pt idx="2758">
                  <c:v>44572</c:v>
                </c:pt>
                <c:pt idx="2759">
                  <c:v>44573</c:v>
                </c:pt>
                <c:pt idx="2760">
                  <c:v>44574</c:v>
                </c:pt>
                <c:pt idx="2761">
                  <c:v>44575</c:v>
                </c:pt>
                <c:pt idx="2762">
                  <c:v>44579</c:v>
                </c:pt>
                <c:pt idx="2763">
                  <c:v>44580</c:v>
                </c:pt>
                <c:pt idx="2764">
                  <c:v>44581</c:v>
                </c:pt>
                <c:pt idx="2765">
                  <c:v>44582</c:v>
                </c:pt>
                <c:pt idx="2766">
                  <c:v>44585</c:v>
                </c:pt>
                <c:pt idx="2767">
                  <c:v>44586</c:v>
                </c:pt>
                <c:pt idx="2768">
                  <c:v>44587</c:v>
                </c:pt>
                <c:pt idx="2769">
                  <c:v>44588</c:v>
                </c:pt>
                <c:pt idx="2770">
                  <c:v>44589</c:v>
                </c:pt>
                <c:pt idx="2771">
                  <c:v>44592</c:v>
                </c:pt>
                <c:pt idx="2772">
                  <c:v>44593</c:v>
                </c:pt>
                <c:pt idx="2773">
                  <c:v>44594</c:v>
                </c:pt>
                <c:pt idx="2774">
                  <c:v>44595</c:v>
                </c:pt>
                <c:pt idx="2775">
                  <c:v>44596</c:v>
                </c:pt>
                <c:pt idx="2776">
                  <c:v>44599</c:v>
                </c:pt>
                <c:pt idx="2777">
                  <c:v>44600</c:v>
                </c:pt>
                <c:pt idx="2778">
                  <c:v>44601</c:v>
                </c:pt>
                <c:pt idx="2779">
                  <c:v>44602</c:v>
                </c:pt>
                <c:pt idx="2780">
                  <c:v>44603</c:v>
                </c:pt>
                <c:pt idx="2781">
                  <c:v>44606</c:v>
                </c:pt>
                <c:pt idx="2782">
                  <c:v>44607</c:v>
                </c:pt>
                <c:pt idx="2783">
                  <c:v>44608</c:v>
                </c:pt>
                <c:pt idx="2784">
                  <c:v>44609</c:v>
                </c:pt>
                <c:pt idx="2785">
                  <c:v>44610</c:v>
                </c:pt>
                <c:pt idx="2786">
                  <c:v>44614</c:v>
                </c:pt>
                <c:pt idx="2787">
                  <c:v>44615</c:v>
                </c:pt>
                <c:pt idx="2788">
                  <c:v>44616</c:v>
                </c:pt>
                <c:pt idx="2789">
                  <c:v>44617</c:v>
                </c:pt>
                <c:pt idx="2790">
                  <c:v>44620</c:v>
                </c:pt>
                <c:pt idx="2791">
                  <c:v>44621</c:v>
                </c:pt>
                <c:pt idx="2792">
                  <c:v>44622</c:v>
                </c:pt>
                <c:pt idx="2793">
                  <c:v>44623</c:v>
                </c:pt>
                <c:pt idx="2794">
                  <c:v>44624</c:v>
                </c:pt>
                <c:pt idx="2795">
                  <c:v>44627</c:v>
                </c:pt>
                <c:pt idx="2796">
                  <c:v>44628</c:v>
                </c:pt>
                <c:pt idx="2797">
                  <c:v>44629</c:v>
                </c:pt>
                <c:pt idx="2798">
                  <c:v>44630</c:v>
                </c:pt>
                <c:pt idx="2799">
                  <c:v>44631</c:v>
                </c:pt>
                <c:pt idx="2800">
                  <c:v>44634</c:v>
                </c:pt>
                <c:pt idx="2801">
                  <c:v>44635</c:v>
                </c:pt>
                <c:pt idx="2802">
                  <c:v>44636</c:v>
                </c:pt>
                <c:pt idx="2803">
                  <c:v>44637</c:v>
                </c:pt>
                <c:pt idx="2804">
                  <c:v>44638</c:v>
                </c:pt>
                <c:pt idx="2805">
                  <c:v>44641</c:v>
                </c:pt>
                <c:pt idx="2806">
                  <c:v>44642</c:v>
                </c:pt>
                <c:pt idx="2807">
                  <c:v>44643</c:v>
                </c:pt>
                <c:pt idx="2808">
                  <c:v>44644</c:v>
                </c:pt>
                <c:pt idx="2809">
                  <c:v>44645</c:v>
                </c:pt>
                <c:pt idx="2810">
                  <c:v>44648</c:v>
                </c:pt>
                <c:pt idx="2811">
                  <c:v>44649</c:v>
                </c:pt>
                <c:pt idx="2812">
                  <c:v>44650</c:v>
                </c:pt>
                <c:pt idx="2813">
                  <c:v>44651</c:v>
                </c:pt>
                <c:pt idx="2814">
                  <c:v>44652</c:v>
                </c:pt>
                <c:pt idx="2815">
                  <c:v>44655</c:v>
                </c:pt>
                <c:pt idx="2816">
                  <c:v>44656</c:v>
                </c:pt>
                <c:pt idx="2817">
                  <c:v>44657</c:v>
                </c:pt>
                <c:pt idx="2818">
                  <c:v>44658</c:v>
                </c:pt>
                <c:pt idx="2819">
                  <c:v>44659</c:v>
                </c:pt>
                <c:pt idx="2820">
                  <c:v>44662</c:v>
                </c:pt>
                <c:pt idx="2821">
                  <c:v>44663</c:v>
                </c:pt>
                <c:pt idx="2822">
                  <c:v>44664</c:v>
                </c:pt>
                <c:pt idx="2823">
                  <c:v>44665</c:v>
                </c:pt>
                <c:pt idx="2824">
                  <c:v>44669</c:v>
                </c:pt>
                <c:pt idx="2825">
                  <c:v>44670</c:v>
                </c:pt>
                <c:pt idx="2826">
                  <c:v>44671</c:v>
                </c:pt>
                <c:pt idx="2827">
                  <c:v>44672</c:v>
                </c:pt>
                <c:pt idx="2828">
                  <c:v>44673</c:v>
                </c:pt>
                <c:pt idx="2829">
                  <c:v>44676</c:v>
                </c:pt>
                <c:pt idx="2830">
                  <c:v>44677</c:v>
                </c:pt>
                <c:pt idx="2831">
                  <c:v>44678</c:v>
                </c:pt>
                <c:pt idx="2832">
                  <c:v>44679</c:v>
                </c:pt>
                <c:pt idx="2833">
                  <c:v>44680</c:v>
                </c:pt>
                <c:pt idx="2834">
                  <c:v>44683</c:v>
                </c:pt>
                <c:pt idx="2835">
                  <c:v>44684</c:v>
                </c:pt>
                <c:pt idx="2836">
                  <c:v>44685</c:v>
                </c:pt>
                <c:pt idx="2837">
                  <c:v>44686</c:v>
                </c:pt>
                <c:pt idx="2838">
                  <c:v>44687</c:v>
                </c:pt>
                <c:pt idx="2839">
                  <c:v>44690</c:v>
                </c:pt>
                <c:pt idx="2840">
                  <c:v>44691</c:v>
                </c:pt>
                <c:pt idx="2841">
                  <c:v>44692</c:v>
                </c:pt>
                <c:pt idx="2842">
                  <c:v>44693</c:v>
                </c:pt>
                <c:pt idx="2843">
                  <c:v>44694</c:v>
                </c:pt>
                <c:pt idx="2844">
                  <c:v>44697</c:v>
                </c:pt>
                <c:pt idx="2845">
                  <c:v>44698</c:v>
                </c:pt>
                <c:pt idx="2846">
                  <c:v>44699</c:v>
                </c:pt>
                <c:pt idx="2847">
                  <c:v>44700</c:v>
                </c:pt>
                <c:pt idx="2848">
                  <c:v>44701</c:v>
                </c:pt>
                <c:pt idx="2849">
                  <c:v>44704</c:v>
                </c:pt>
                <c:pt idx="2850">
                  <c:v>44705</c:v>
                </c:pt>
                <c:pt idx="2851">
                  <c:v>44706</c:v>
                </c:pt>
                <c:pt idx="2852">
                  <c:v>44707</c:v>
                </c:pt>
                <c:pt idx="2853">
                  <c:v>44708</c:v>
                </c:pt>
                <c:pt idx="2854">
                  <c:v>44712</c:v>
                </c:pt>
                <c:pt idx="2855">
                  <c:v>44713</c:v>
                </c:pt>
                <c:pt idx="2856">
                  <c:v>44714</c:v>
                </c:pt>
                <c:pt idx="2857">
                  <c:v>44715</c:v>
                </c:pt>
                <c:pt idx="2858">
                  <c:v>44718</c:v>
                </c:pt>
                <c:pt idx="2859">
                  <c:v>44719</c:v>
                </c:pt>
                <c:pt idx="2860">
                  <c:v>44720</c:v>
                </c:pt>
                <c:pt idx="2861">
                  <c:v>44721</c:v>
                </c:pt>
                <c:pt idx="2862">
                  <c:v>44722</c:v>
                </c:pt>
                <c:pt idx="2863">
                  <c:v>44725</c:v>
                </c:pt>
                <c:pt idx="2864">
                  <c:v>44726</c:v>
                </c:pt>
                <c:pt idx="2865">
                  <c:v>44727</c:v>
                </c:pt>
                <c:pt idx="2866">
                  <c:v>44728</c:v>
                </c:pt>
                <c:pt idx="2867">
                  <c:v>44729</c:v>
                </c:pt>
                <c:pt idx="2868">
                  <c:v>44733</c:v>
                </c:pt>
                <c:pt idx="2869">
                  <c:v>44734</c:v>
                </c:pt>
                <c:pt idx="2870">
                  <c:v>44735</c:v>
                </c:pt>
                <c:pt idx="2871">
                  <c:v>44736</c:v>
                </c:pt>
                <c:pt idx="2872">
                  <c:v>44739</c:v>
                </c:pt>
                <c:pt idx="2873">
                  <c:v>44740</c:v>
                </c:pt>
                <c:pt idx="2874">
                  <c:v>44741</c:v>
                </c:pt>
                <c:pt idx="2875">
                  <c:v>44742</c:v>
                </c:pt>
                <c:pt idx="2876">
                  <c:v>44743</c:v>
                </c:pt>
                <c:pt idx="2877">
                  <c:v>44747</c:v>
                </c:pt>
                <c:pt idx="2878">
                  <c:v>44748</c:v>
                </c:pt>
                <c:pt idx="2879">
                  <c:v>44749</c:v>
                </c:pt>
                <c:pt idx="2880">
                  <c:v>44750</c:v>
                </c:pt>
                <c:pt idx="2881">
                  <c:v>44753</c:v>
                </c:pt>
                <c:pt idx="2882">
                  <c:v>44754</c:v>
                </c:pt>
                <c:pt idx="2883">
                  <c:v>44755</c:v>
                </c:pt>
                <c:pt idx="2884">
                  <c:v>44756</c:v>
                </c:pt>
                <c:pt idx="2885">
                  <c:v>44757</c:v>
                </c:pt>
                <c:pt idx="2886">
                  <c:v>44760</c:v>
                </c:pt>
                <c:pt idx="2887">
                  <c:v>44761</c:v>
                </c:pt>
                <c:pt idx="2888">
                  <c:v>44762</c:v>
                </c:pt>
                <c:pt idx="2889">
                  <c:v>44763</c:v>
                </c:pt>
                <c:pt idx="2890">
                  <c:v>44764</c:v>
                </c:pt>
                <c:pt idx="2891">
                  <c:v>44767</c:v>
                </c:pt>
                <c:pt idx="2892">
                  <c:v>44768</c:v>
                </c:pt>
                <c:pt idx="2893">
                  <c:v>44769</c:v>
                </c:pt>
                <c:pt idx="2894">
                  <c:v>44770</c:v>
                </c:pt>
                <c:pt idx="2895">
                  <c:v>44771</c:v>
                </c:pt>
                <c:pt idx="2896">
                  <c:v>44774</c:v>
                </c:pt>
                <c:pt idx="2897">
                  <c:v>44775</c:v>
                </c:pt>
                <c:pt idx="2898">
                  <c:v>44776</c:v>
                </c:pt>
                <c:pt idx="2899">
                  <c:v>44777</c:v>
                </c:pt>
                <c:pt idx="2900">
                  <c:v>44778</c:v>
                </c:pt>
                <c:pt idx="2901">
                  <c:v>44781</c:v>
                </c:pt>
                <c:pt idx="2902">
                  <c:v>44782</c:v>
                </c:pt>
                <c:pt idx="2903">
                  <c:v>44783</c:v>
                </c:pt>
                <c:pt idx="2904">
                  <c:v>44784</c:v>
                </c:pt>
                <c:pt idx="2905">
                  <c:v>44785</c:v>
                </c:pt>
                <c:pt idx="2906">
                  <c:v>44788</c:v>
                </c:pt>
                <c:pt idx="2907">
                  <c:v>44789</c:v>
                </c:pt>
                <c:pt idx="2908">
                  <c:v>44790</c:v>
                </c:pt>
                <c:pt idx="2909">
                  <c:v>44791</c:v>
                </c:pt>
                <c:pt idx="2910">
                  <c:v>44792</c:v>
                </c:pt>
                <c:pt idx="2911">
                  <c:v>44795</c:v>
                </c:pt>
                <c:pt idx="2912">
                  <c:v>44796</c:v>
                </c:pt>
                <c:pt idx="2913">
                  <c:v>44797</c:v>
                </c:pt>
                <c:pt idx="2914">
                  <c:v>44798</c:v>
                </c:pt>
                <c:pt idx="2915">
                  <c:v>44799</c:v>
                </c:pt>
                <c:pt idx="2916">
                  <c:v>44802</c:v>
                </c:pt>
                <c:pt idx="2917">
                  <c:v>44803</c:v>
                </c:pt>
                <c:pt idx="2918">
                  <c:v>44804</c:v>
                </c:pt>
                <c:pt idx="2919">
                  <c:v>44805</c:v>
                </c:pt>
                <c:pt idx="2920">
                  <c:v>44806</c:v>
                </c:pt>
                <c:pt idx="2921">
                  <c:v>44810</c:v>
                </c:pt>
                <c:pt idx="2922">
                  <c:v>44811</c:v>
                </c:pt>
                <c:pt idx="2923">
                  <c:v>44812</c:v>
                </c:pt>
                <c:pt idx="2924">
                  <c:v>44813</c:v>
                </c:pt>
                <c:pt idx="2925">
                  <c:v>44816</c:v>
                </c:pt>
                <c:pt idx="2926">
                  <c:v>44817</c:v>
                </c:pt>
                <c:pt idx="2927">
                  <c:v>44818</c:v>
                </c:pt>
                <c:pt idx="2928">
                  <c:v>44819</c:v>
                </c:pt>
                <c:pt idx="2929">
                  <c:v>44820</c:v>
                </c:pt>
                <c:pt idx="2930">
                  <c:v>44823</c:v>
                </c:pt>
                <c:pt idx="2931">
                  <c:v>44824</c:v>
                </c:pt>
                <c:pt idx="2932">
                  <c:v>44825</c:v>
                </c:pt>
                <c:pt idx="2933">
                  <c:v>44826</c:v>
                </c:pt>
                <c:pt idx="2934">
                  <c:v>44827</c:v>
                </c:pt>
                <c:pt idx="2935">
                  <c:v>44830</c:v>
                </c:pt>
                <c:pt idx="2936">
                  <c:v>44831</c:v>
                </c:pt>
                <c:pt idx="2937">
                  <c:v>44832</c:v>
                </c:pt>
                <c:pt idx="2938">
                  <c:v>44833</c:v>
                </c:pt>
                <c:pt idx="2939">
                  <c:v>44834</c:v>
                </c:pt>
                <c:pt idx="2940">
                  <c:v>44837</c:v>
                </c:pt>
                <c:pt idx="2941">
                  <c:v>44838</c:v>
                </c:pt>
                <c:pt idx="2942">
                  <c:v>44839</c:v>
                </c:pt>
                <c:pt idx="2943">
                  <c:v>44840</c:v>
                </c:pt>
                <c:pt idx="2944">
                  <c:v>44841</c:v>
                </c:pt>
                <c:pt idx="2945">
                  <c:v>44845</c:v>
                </c:pt>
                <c:pt idx="2946">
                  <c:v>44846</c:v>
                </c:pt>
                <c:pt idx="2947">
                  <c:v>44847</c:v>
                </c:pt>
                <c:pt idx="2948">
                  <c:v>44848</c:v>
                </c:pt>
                <c:pt idx="2949">
                  <c:v>44851</c:v>
                </c:pt>
                <c:pt idx="2950">
                  <c:v>44852</c:v>
                </c:pt>
                <c:pt idx="2951">
                  <c:v>44853</c:v>
                </c:pt>
                <c:pt idx="2952">
                  <c:v>44854</c:v>
                </c:pt>
                <c:pt idx="2953">
                  <c:v>44855</c:v>
                </c:pt>
                <c:pt idx="2954">
                  <c:v>44858</c:v>
                </c:pt>
                <c:pt idx="2955">
                  <c:v>44859</c:v>
                </c:pt>
                <c:pt idx="2956">
                  <c:v>44860</c:v>
                </c:pt>
                <c:pt idx="2957">
                  <c:v>44861</c:v>
                </c:pt>
                <c:pt idx="2958">
                  <c:v>44862</c:v>
                </c:pt>
                <c:pt idx="2959">
                  <c:v>44865</c:v>
                </c:pt>
                <c:pt idx="2960">
                  <c:v>44866</c:v>
                </c:pt>
                <c:pt idx="2961">
                  <c:v>44867</c:v>
                </c:pt>
                <c:pt idx="2962">
                  <c:v>44868</c:v>
                </c:pt>
                <c:pt idx="2963">
                  <c:v>44869</c:v>
                </c:pt>
                <c:pt idx="2964">
                  <c:v>44872</c:v>
                </c:pt>
                <c:pt idx="2965">
                  <c:v>44873</c:v>
                </c:pt>
                <c:pt idx="2966">
                  <c:v>44874</c:v>
                </c:pt>
                <c:pt idx="2967">
                  <c:v>44875</c:v>
                </c:pt>
                <c:pt idx="2968">
                  <c:v>44879</c:v>
                </c:pt>
                <c:pt idx="2969">
                  <c:v>44880</c:v>
                </c:pt>
                <c:pt idx="2970">
                  <c:v>44881</c:v>
                </c:pt>
                <c:pt idx="2971">
                  <c:v>44882</c:v>
                </c:pt>
                <c:pt idx="2972">
                  <c:v>44883</c:v>
                </c:pt>
                <c:pt idx="2973">
                  <c:v>44886</c:v>
                </c:pt>
                <c:pt idx="2974">
                  <c:v>44887</c:v>
                </c:pt>
                <c:pt idx="2975">
                  <c:v>44888</c:v>
                </c:pt>
                <c:pt idx="2976">
                  <c:v>44890</c:v>
                </c:pt>
                <c:pt idx="2977">
                  <c:v>44893</c:v>
                </c:pt>
                <c:pt idx="2978">
                  <c:v>44894</c:v>
                </c:pt>
                <c:pt idx="2979">
                  <c:v>44895</c:v>
                </c:pt>
                <c:pt idx="2980">
                  <c:v>44896</c:v>
                </c:pt>
                <c:pt idx="2981">
                  <c:v>44897</c:v>
                </c:pt>
                <c:pt idx="2982">
                  <c:v>44900</c:v>
                </c:pt>
                <c:pt idx="2983">
                  <c:v>44901</c:v>
                </c:pt>
                <c:pt idx="2984">
                  <c:v>44902</c:v>
                </c:pt>
                <c:pt idx="2985">
                  <c:v>44903</c:v>
                </c:pt>
                <c:pt idx="2986">
                  <c:v>44904</c:v>
                </c:pt>
                <c:pt idx="2987">
                  <c:v>44907</c:v>
                </c:pt>
                <c:pt idx="2988">
                  <c:v>44908</c:v>
                </c:pt>
                <c:pt idx="2989">
                  <c:v>44909</c:v>
                </c:pt>
                <c:pt idx="2990">
                  <c:v>44910</c:v>
                </c:pt>
                <c:pt idx="2991">
                  <c:v>44911</c:v>
                </c:pt>
                <c:pt idx="2992">
                  <c:v>44914</c:v>
                </c:pt>
                <c:pt idx="2993">
                  <c:v>44915</c:v>
                </c:pt>
                <c:pt idx="2994">
                  <c:v>44916</c:v>
                </c:pt>
                <c:pt idx="2995">
                  <c:v>44917</c:v>
                </c:pt>
                <c:pt idx="2996">
                  <c:v>44918</c:v>
                </c:pt>
                <c:pt idx="2997">
                  <c:v>44922</c:v>
                </c:pt>
                <c:pt idx="2998">
                  <c:v>44923</c:v>
                </c:pt>
                <c:pt idx="2999">
                  <c:v>44924</c:v>
                </c:pt>
                <c:pt idx="3000">
                  <c:v>44925</c:v>
                </c:pt>
                <c:pt idx="3001">
                  <c:v>44929</c:v>
                </c:pt>
                <c:pt idx="3002">
                  <c:v>44930</c:v>
                </c:pt>
                <c:pt idx="3003">
                  <c:v>44931</c:v>
                </c:pt>
                <c:pt idx="3004">
                  <c:v>44932</c:v>
                </c:pt>
                <c:pt idx="3005">
                  <c:v>44935</c:v>
                </c:pt>
                <c:pt idx="3006">
                  <c:v>44936</c:v>
                </c:pt>
                <c:pt idx="3007">
                  <c:v>44937</c:v>
                </c:pt>
                <c:pt idx="3008">
                  <c:v>44938</c:v>
                </c:pt>
                <c:pt idx="3009">
                  <c:v>44939</c:v>
                </c:pt>
                <c:pt idx="3010">
                  <c:v>44943</c:v>
                </c:pt>
                <c:pt idx="3011">
                  <c:v>44944</c:v>
                </c:pt>
                <c:pt idx="3012">
                  <c:v>44945</c:v>
                </c:pt>
                <c:pt idx="3013">
                  <c:v>44946</c:v>
                </c:pt>
                <c:pt idx="3014">
                  <c:v>44949</c:v>
                </c:pt>
                <c:pt idx="3015">
                  <c:v>44950</c:v>
                </c:pt>
                <c:pt idx="3016">
                  <c:v>44951</c:v>
                </c:pt>
                <c:pt idx="3017">
                  <c:v>44952</c:v>
                </c:pt>
                <c:pt idx="3018">
                  <c:v>44953</c:v>
                </c:pt>
                <c:pt idx="3019">
                  <c:v>44956</c:v>
                </c:pt>
                <c:pt idx="3020">
                  <c:v>44957</c:v>
                </c:pt>
                <c:pt idx="3021">
                  <c:v>44958</c:v>
                </c:pt>
                <c:pt idx="3022">
                  <c:v>44959</c:v>
                </c:pt>
                <c:pt idx="3023">
                  <c:v>44960</c:v>
                </c:pt>
                <c:pt idx="3024">
                  <c:v>44963</c:v>
                </c:pt>
                <c:pt idx="3025">
                  <c:v>44964</c:v>
                </c:pt>
                <c:pt idx="3026">
                  <c:v>44965</c:v>
                </c:pt>
                <c:pt idx="3027">
                  <c:v>44966</c:v>
                </c:pt>
                <c:pt idx="3028">
                  <c:v>44967</c:v>
                </c:pt>
                <c:pt idx="3029">
                  <c:v>44970</c:v>
                </c:pt>
                <c:pt idx="3030">
                  <c:v>44971</c:v>
                </c:pt>
                <c:pt idx="3031">
                  <c:v>44972</c:v>
                </c:pt>
                <c:pt idx="3032">
                  <c:v>44973</c:v>
                </c:pt>
                <c:pt idx="3033">
                  <c:v>44974</c:v>
                </c:pt>
                <c:pt idx="3034">
                  <c:v>44978</c:v>
                </c:pt>
                <c:pt idx="3035">
                  <c:v>44979</c:v>
                </c:pt>
                <c:pt idx="3036">
                  <c:v>44980</c:v>
                </c:pt>
                <c:pt idx="3037">
                  <c:v>44981</c:v>
                </c:pt>
                <c:pt idx="3038">
                  <c:v>44984</c:v>
                </c:pt>
                <c:pt idx="3039">
                  <c:v>44985</c:v>
                </c:pt>
                <c:pt idx="3040">
                  <c:v>44986</c:v>
                </c:pt>
                <c:pt idx="3041">
                  <c:v>44987</c:v>
                </c:pt>
                <c:pt idx="3042">
                  <c:v>44988</c:v>
                </c:pt>
                <c:pt idx="3043">
                  <c:v>44991</c:v>
                </c:pt>
                <c:pt idx="3044">
                  <c:v>44992</c:v>
                </c:pt>
                <c:pt idx="3045">
                  <c:v>44993</c:v>
                </c:pt>
                <c:pt idx="3046">
                  <c:v>44994</c:v>
                </c:pt>
                <c:pt idx="3047">
                  <c:v>44995</c:v>
                </c:pt>
                <c:pt idx="3048">
                  <c:v>44998</c:v>
                </c:pt>
                <c:pt idx="3049">
                  <c:v>44999</c:v>
                </c:pt>
                <c:pt idx="3050">
                  <c:v>45000</c:v>
                </c:pt>
                <c:pt idx="3051">
                  <c:v>45001</c:v>
                </c:pt>
                <c:pt idx="3052">
                  <c:v>45002</c:v>
                </c:pt>
                <c:pt idx="3053">
                  <c:v>45005</c:v>
                </c:pt>
                <c:pt idx="3054">
                  <c:v>45006</c:v>
                </c:pt>
                <c:pt idx="3055">
                  <c:v>45007</c:v>
                </c:pt>
                <c:pt idx="3056">
                  <c:v>45008</c:v>
                </c:pt>
                <c:pt idx="3057">
                  <c:v>45009</c:v>
                </c:pt>
                <c:pt idx="3058">
                  <c:v>45012</c:v>
                </c:pt>
                <c:pt idx="3059">
                  <c:v>45013</c:v>
                </c:pt>
                <c:pt idx="3060">
                  <c:v>45014</c:v>
                </c:pt>
                <c:pt idx="3061">
                  <c:v>45015</c:v>
                </c:pt>
                <c:pt idx="3062">
                  <c:v>45016</c:v>
                </c:pt>
                <c:pt idx="3063">
                  <c:v>45019</c:v>
                </c:pt>
                <c:pt idx="3064">
                  <c:v>45020</c:v>
                </c:pt>
                <c:pt idx="3065">
                  <c:v>45021</c:v>
                </c:pt>
                <c:pt idx="3066">
                  <c:v>45022</c:v>
                </c:pt>
                <c:pt idx="3067">
                  <c:v>45023</c:v>
                </c:pt>
                <c:pt idx="3068">
                  <c:v>45026</c:v>
                </c:pt>
                <c:pt idx="3069">
                  <c:v>45027</c:v>
                </c:pt>
                <c:pt idx="3070">
                  <c:v>45028</c:v>
                </c:pt>
                <c:pt idx="3071">
                  <c:v>45029</c:v>
                </c:pt>
                <c:pt idx="3072">
                  <c:v>45030</c:v>
                </c:pt>
                <c:pt idx="3073">
                  <c:v>45033</c:v>
                </c:pt>
                <c:pt idx="3074">
                  <c:v>45034</c:v>
                </c:pt>
                <c:pt idx="3075">
                  <c:v>45035</c:v>
                </c:pt>
                <c:pt idx="3076">
                  <c:v>45036</c:v>
                </c:pt>
                <c:pt idx="3077">
                  <c:v>45037</c:v>
                </c:pt>
                <c:pt idx="3078">
                  <c:v>45040</c:v>
                </c:pt>
                <c:pt idx="3079">
                  <c:v>45041</c:v>
                </c:pt>
                <c:pt idx="3080">
                  <c:v>45042</c:v>
                </c:pt>
                <c:pt idx="3081">
                  <c:v>45043</c:v>
                </c:pt>
                <c:pt idx="3082">
                  <c:v>45044</c:v>
                </c:pt>
                <c:pt idx="3083">
                  <c:v>45047</c:v>
                </c:pt>
                <c:pt idx="3084">
                  <c:v>45048</c:v>
                </c:pt>
                <c:pt idx="3085">
                  <c:v>45049</c:v>
                </c:pt>
                <c:pt idx="3086">
                  <c:v>45050</c:v>
                </c:pt>
                <c:pt idx="3087">
                  <c:v>45051</c:v>
                </c:pt>
                <c:pt idx="3088">
                  <c:v>45054</c:v>
                </c:pt>
                <c:pt idx="3089">
                  <c:v>45055</c:v>
                </c:pt>
                <c:pt idx="3090">
                  <c:v>45056</c:v>
                </c:pt>
                <c:pt idx="3091">
                  <c:v>45057</c:v>
                </c:pt>
                <c:pt idx="3092">
                  <c:v>45058</c:v>
                </c:pt>
                <c:pt idx="3093">
                  <c:v>45061</c:v>
                </c:pt>
                <c:pt idx="3094">
                  <c:v>45062</c:v>
                </c:pt>
                <c:pt idx="3095">
                  <c:v>45063</c:v>
                </c:pt>
                <c:pt idx="3096">
                  <c:v>45064</c:v>
                </c:pt>
                <c:pt idx="3097">
                  <c:v>45065</c:v>
                </c:pt>
                <c:pt idx="3098">
                  <c:v>45068</c:v>
                </c:pt>
                <c:pt idx="3099">
                  <c:v>45069</c:v>
                </c:pt>
                <c:pt idx="3100">
                  <c:v>45070</c:v>
                </c:pt>
                <c:pt idx="3101">
                  <c:v>45071</c:v>
                </c:pt>
                <c:pt idx="3102">
                  <c:v>45072</c:v>
                </c:pt>
                <c:pt idx="3103">
                  <c:v>45076</c:v>
                </c:pt>
                <c:pt idx="3104">
                  <c:v>45077</c:v>
                </c:pt>
                <c:pt idx="3105">
                  <c:v>45078</c:v>
                </c:pt>
                <c:pt idx="3106">
                  <c:v>45079</c:v>
                </c:pt>
                <c:pt idx="3107">
                  <c:v>45082</c:v>
                </c:pt>
                <c:pt idx="3108">
                  <c:v>45083</c:v>
                </c:pt>
                <c:pt idx="3109">
                  <c:v>45084</c:v>
                </c:pt>
                <c:pt idx="3110">
                  <c:v>45085</c:v>
                </c:pt>
                <c:pt idx="3111">
                  <c:v>45086</c:v>
                </c:pt>
                <c:pt idx="3112">
                  <c:v>45089</c:v>
                </c:pt>
                <c:pt idx="3113">
                  <c:v>45090</c:v>
                </c:pt>
                <c:pt idx="3114">
                  <c:v>45091</c:v>
                </c:pt>
                <c:pt idx="3115">
                  <c:v>45092</c:v>
                </c:pt>
                <c:pt idx="3116">
                  <c:v>45093</c:v>
                </c:pt>
                <c:pt idx="3117">
                  <c:v>45097</c:v>
                </c:pt>
                <c:pt idx="3118">
                  <c:v>45098</c:v>
                </c:pt>
                <c:pt idx="3119">
                  <c:v>45099</c:v>
                </c:pt>
                <c:pt idx="3120">
                  <c:v>45100</c:v>
                </c:pt>
                <c:pt idx="3121">
                  <c:v>45103</c:v>
                </c:pt>
                <c:pt idx="3122">
                  <c:v>45104</c:v>
                </c:pt>
                <c:pt idx="3123">
                  <c:v>45105</c:v>
                </c:pt>
                <c:pt idx="3124">
                  <c:v>45106</c:v>
                </c:pt>
                <c:pt idx="3125">
                  <c:v>45107</c:v>
                </c:pt>
                <c:pt idx="3126">
                  <c:v>45110</c:v>
                </c:pt>
                <c:pt idx="3127">
                  <c:v>45112</c:v>
                </c:pt>
                <c:pt idx="3128">
                  <c:v>45113</c:v>
                </c:pt>
                <c:pt idx="3129">
                  <c:v>45114</c:v>
                </c:pt>
                <c:pt idx="3130">
                  <c:v>45117</c:v>
                </c:pt>
                <c:pt idx="3131">
                  <c:v>45118</c:v>
                </c:pt>
                <c:pt idx="3132">
                  <c:v>45119</c:v>
                </c:pt>
                <c:pt idx="3133">
                  <c:v>45120</c:v>
                </c:pt>
                <c:pt idx="3134">
                  <c:v>45121</c:v>
                </c:pt>
                <c:pt idx="3135">
                  <c:v>45124</c:v>
                </c:pt>
                <c:pt idx="3136">
                  <c:v>45125</c:v>
                </c:pt>
                <c:pt idx="3137">
                  <c:v>45126</c:v>
                </c:pt>
                <c:pt idx="3138">
                  <c:v>45127</c:v>
                </c:pt>
                <c:pt idx="3139">
                  <c:v>45128</c:v>
                </c:pt>
                <c:pt idx="3140">
                  <c:v>45131</c:v>
                </c:pt>
                <c:pt idx="3141">
                  <c:v>45132</c:v>
                </c:pt>
                <c:pt idx="3142">
                  <c:v>45133</c:v>
                </c:pt>
                <c:pt idx="3143">
                  <c:v>45134</c:v>
                </c:pt>
                <c:pt idx="3144">
                  <c:v>45135</c:v>
                </c:pt>
                <c:pt idx="3145">
                  <c:v>45138</c:v>
                </c:pt>
                <c:pt idx="3146">
                  <c:v>45139</c:v>
                </c:pt>
                <c:pt idx="3147">
                  <c:v>45140</c:v>
                </c:pt>
                <c:pt idx="3148">
                  <c:v>45141</c:v>
                </c:pt>
                <c:pt idx="3149">
                  <c:v>45142</c:v>
                </c:pt>
                <c:pt idx="3150">
                  <c:v>45145</c:v>
                </c:pt>
                <c:pt idx="3151">
                  <c:v>45146</c:v>
                </c:pt>
                <c:pt idx="3152">
                  <c:v>45147</c:v>
                </c:pt>
                <c:pt idx="3153">
                  <c:v>45148</c:v>
                </c:pt>
                <c:pt idx="3154">
                  <c:v>45149</c:v>
                </c:pt>
                <c:pt idx="3155">
                  <c:v>45152</c:v>
                </c:pt>
                <c:pt idx="3156">
                  <c:v>45153</c:v>
                </c:pt>
                <c:pt idx="3157">
                  <c:v>45154</c:v>
                </c:pt>
                <c:pt idx="3158">
                  <c:v>45155</c:v>
                </c:pt>
                <c:pt idx="3159">
                  <c:v>45156</c:v>
                </c:pt>
                <c:pt idx="3160">
                  <c:v>45159</c:v>
                </c:pt>
                <c:pt idx="3161">
                  <c:v>45160</c:v>
                </c:pt>
                <c:pt idx="3162">
                  <c:v>45161</c:v>
                </c:pt>
                <c:pt idx="3163">
                  <c:v>45162</c:v>
                </c:pt>
                <c:pt idx="3164">
                  <c:v>45163</c:v>
                </c:pt>
                <c:pt idx="3165">
                  <c:v>45166</c:v>
                </c:pt>
                <c:pt idx="3166">
                  <c:v>45167</c:v>
                </c:pt>
                <c:pt idx="3167">
                  <c:v>45168</c:v>
                </c:pt>
                <c:pt idx="3168">
                  <c:v>45169</c:v>
                </c:pt>
                <c:pt idx="3169">
                  <c:v>45170</c:v>
                </c:pt>
                <c:pt idx="3170">
                  <c:v>45174</c:v>
                </c:pt>
                <c:pt idx="3171">
                  <c:v>45175</c:v>
                </c:pt>
                <c:pt idx="3172">
                  <c:v>45176</c:v>
                </c:pt>
                <c:pt idx="3173">
                  <c:v>45177</c:v>
                </c:pt>
                <c:pt idx="3174">
                  <c:v>45180</c:v>
                </c:pt>
                <c:pt idx="3175">
                  <c:v>45181</c:v>
                </c:pt>
                <c:pt idx="3176">
                  <c:v>45182</c:v>
                </c:pt>
                <c:pt idx="3177">
                  <c:v>45183</c:v>
                </c:pt>
                <c:pt idx="3178">
                  <c:v>45184</c:v>
                </c:pt>
                <c:pt idx="3179">
                  <c:v>45187</c:v>
                </c:pt>
                <c:pt idx="3180">
                  <c:v>45188</c:v>
                </c:pt>
                <c:pt idx="3181">
                  <c:v>45189</c:v>
                </c:pt>
                <c:pt idx="3182">
                  <c:v>45190</c:v>
                </c:pt>
                <c:pt idx="3183">
                  <c:v>45191</c:v>
                </c:pt>
                <c:pt idx="3184">
                  <c:v>45194</c:v>
                </c:pt>
                <c:pt idx="3185">
                  <c:v>45195</c:v>
                </c:pt>
                <c:pt idx="3186">
                  <c:v>45196</c:v>
                </c:pt>
                <c:pt idx="3187">
                  <c:v>45197</c:v>
                </c:pt>
                <c:pt idx="3188">
                  <c:v>45198</c:v>
                </c:pt>
                <c:pt idx="3189">
                  <c:v>45201</c:v>
                </c:pt>
                <c:pt idx="3190">
                  <c:v>45202</c:v>
                </c:pt>
                <c:pt idx="3191">
                  <c:v>45203</c:v>
                </c:pt>
                <c:pt idx="3192">
                  <c:v>45204</c:v>
                </c:pt>
                <c:pt idx="3193">
                  <c:v>45205</c:v>
                </c:pt>
                <c:pt idx="3194">
                  <c:v>45209</c:v>
                </c:pt>
                <c:pt idx="3195">
                  <c:v>45210</c:v>
                </c:pt>
                <c:pt idx="3196">
                  <c:v>45211</c:v>
                </c:pt>
                <c:pt idx="3197">
                  <c:v>45212</c:v>
                </c:pt>
                <c:pt idx="3198">
                  <c:v>45215</c:v>
                </c:pt>
                <c:pt idx="3199">
                  <c:v>45216</c:v>
                </c:pt>
                <c:pt idx="3200">
                  <c:v>45217</c:v>
                </c:pt>
                <c:pt idx="3201">
                  <c:v>45218</c:v>
                </c:pt>
                <c:pt idx="3202">
                  <c:v>45219</c:v>
                </c:pt>
                <c:pt idx="3203">
                  <c:v>45222</c:v>
                </c:pt>
                <c:pt idx="3204">
                  <c:v>45223</c:v>
                </c:pt>
                <c:pt idx="3205">
                  <c:v>45224</c:v>
                </c:pt>
                <c:pt idx="3206">
                  <c:v>45225</c:v>
                </c:pt>
                <c:pt idx="3207">
                  <c:v>45226</c:v>
                </c:pt>
                <c:pt idx="3208">
                  <c:v>45229</c:v>
                </c:pt>
                <c:pt idx="3209">
                  <c:v>45230</c:v>
                </c:pt>
                <c:pt idx="3210">
                  <c:v>45231</c:v>
                </c:pt>
                <c:pt idx="3211">
                  <c:v>45232</c:v>
                </c:pt>
                <c:pt idx="3212">
                  <c:v>45233</c:v>
                </c:pt>
                <c:pt idx="3213">
                  <c:v>45236</c:v>
                </c:pt>
                <c:pt idx="3214">
                  <c:v>45237</c:v>
                </c:pt>
                <c:pt idx="3215">
                  <c:v>45238</c:v>
                </c:pt>
                <c:pt idx="3216">
                  <c:v>45239</c:v>
                </c:pt>
                <c:pt idx="3217">
                  <c:v>45240</c:v>
                </c:pt>
                <c:pt idx="3218">
                  <c:v>45243</c:v>
                </c:pt>
                <c:pt idx="3219">
                  <c:v>45244</c:v>
                </c:pt>
                <c:pt idx="3220">
                  <c:v>45245</c:v>
                </c:pt>
                <c:pt idx="3221">
                  <c:v>45246</c:v>
                </c:pt>
                <c:pt idx="3222">
                  <c:v>45247</c:v>
                </c:pt>
                <c:pt idx="3223">
                  <c:v>45250</c:v>
                </c:pt>
                <c:pt idx="3224">
                  <c:v>45251</c:v>
                </c:pt>
                <c:pt idx="3225">
                  <c:v>45252</c:v>
                </c:pt>
                <c:pt idx="3226">
                  <c:v>45254</c:v>
                </c:pt>
                <c:pt idx="3227">
                  <c:v>45257</c:v>
                </c:pt>
                <c:pt idx="3228">
                  <c:v>45258</c:v>
                </c:pt>
                <c:pt idx="3229">
                  <c:v>45259</c:v>
                </c:pt>
                <c:pt idx="3230">
                  <c:v>45260</c:v>
                </c:pt>
                <c:pt idx="3231">
                  <c:v>45261</c:v>
                </c:pt>
                <c:pt idx="3232">
                  <c:v>45264</c:v>
                </c:pt>
                <c:pt idx="3233">
                  <c:v>45265</c:v>
                </c:pt>
                <c:pt idx="3234">
                  <c:v>45266</c:v>
                </c:pt>
                <c:pt idx="3235">
                  <c:v>45267</c:v>
                </c:pt>
                <c:pt idx="3236">
                  <c:v>45268</c:v>
                </c:pt>
                <c:pt idx="3237">
                  <c:v>45271</c:v>
                </c:pt>
                <c:pt idx="3238">
                  <c:v>45272</c:v>
                </c:pt>
                <c:pt idx="3239">
                  <c:v>45273</c:v>
                </c:pt>
                <c:pt idx="3240">
                  <c:v>45274</c:v>
                </c:pt>
                <c:pt idx="3241">
                  <c:v>45275</c:v>
                </c:pt>
                <c:pt idx="3242">
                  <c:v>45278</c:v>
                </c:pt>
                <c:pt idx="3243">
                  <c:v>45279</c:v>
                </c:pt>
                <c:pt idx="3244">
                  <c:v>45280</c:v>
                </c:pt>
                <c:pt idx="3245">
                  <c:v>45281</c:v>
                </c:pt>
                <c:pt idx="3246">
                  <c:v>45282</c:v>
                </c:pt>
                <c:pt idx="3247">
                  <c:v>45286</c:v>
                </c:pt>
                <c:pt idx="3248">
                  <c:v>45287</c:v>
                </c:pt>
                <c:pt idx="3249">
                  <c:v>45288</c:v>
                </c:pt>
                <c:pt idx="3250">
                  <c:v>45289</c:v>
                </c:pt>
                <c:pt idx="3251">
                  <c:v>45293</c:v>
                </c:pt>
                <c:pt idx="3252">
                  <c:v>45294</c:v>
                </c:pt>
                <c:pt idx="3253">
                  <c:v>45295</c:v>
                </c:pt>
                <c:pt idx="3254">
                  <c:v>45296</c:v>
                </c:pt>
                <c:pt idx="3255">
                  <c:v>45299</c:v>
                </c:pt>
                <c:pt idx="3256">
                  <c:v>45300</c:v>
                </c:pt>
                <c:pt idx="3257">
                  <c:v>45301</c:v>
                </c:pt>
                <c:pt idx="3258">
                  <c:v>45302</c:v>
                </c:pt>
                <c:pt idx="3259">
                  <c:v>45303</c:v>
                </c:pt>
                <c:pt idx="3260">
                  <c:v>45307</c:v>
                </c:pt>
                <c:pt idx="3261">
                  <c:v>45308</c:v>
                </c:pt>
                <c:pt idx="3262">
                  <c:v>45309</c:v>
                </c:pt>
                <c:pt idx="3263">
                  <c:v>45310</c:v>
                </c:pt>
                <c:pt idx="3264">
                  <c:v>45313</c:v>
                </c:pt>
                <c:pt idx="3265">
                  <c:v>45314</c:v>
                </c:pt>
                <c:pt idx="3266">
                  <c:v>45315</c:v>
                </c:pt>
                <c:pt idx="3267">
                  <c:v>45316</c:v>
                </c:pt>
                <c:pt idx="3268">
                  <c:v>45317</c:v>
                </c:pt>
                <c:pt idx="3269">
                  <c:v>45320</c:v>
                </c:pt>
                <c:pt idx="3270">
                  <c:v>45321</c:v>
                </c:pt>
                <c:pt idx="3271">
                  <c:v>45322</c:v>
                </c:pt>
                <c:pt idx="3272">
                  <c:v>45323</c:v>
                </c:pt>
                <c:pt idx="3273">
                  <c:v>45324</c:v>
                </c:pt>
                <c:pt idx="3274">
                  <c:v>45327</c:v>
                </c:pt>
                <c:pt idx="3275">
                  <c:v>45328</c:v>
                </c:pt>
                <c:pt idx="3276">
                  <c:v>45329</c:v>
                </c:pt>
                <c:pt idx="3277">
                  <c:v>45330</c:v>
                </c:pt>
                <c:pt idx="3278">
                  <c:v>45331</c:v>
                </c:pt>
                <c:pt idx="3279">
                  <c:v>45334</c:v>
                </c:pt>
                <c:pt idx="3280">
                  <c:v>45335</c:v>
                </c:pt>
                <c:pt idx="3281">
                  <c:v>45336</c:v>
                </c:pt>
                <c:pt idx="3282">
                  <c:v>45337</c:v>
                </c:pt>
                <c:pt idx="3283">
                  <c:v>45338</c:v>
                </c:pt>
                <c:pt idx="3284">
                  <c:v>45342</c:v>
                </c:pt>
                <c:pt idx="3285">
                  <c:v>45343</c:v>
                </c:pt>
                <c:pt idx="3286">
                  <c:v>45344</c:v>
                </c:pt>
                <c:pt idx="3287">
                  <c:v>45345</c:v>
                </c:pt>
                <c:pt idx="3288">
                  <c:v>45348</c:v>
                </c:pt>
                <c:pt idx="3289">
                  <c:v>45349</c:v>
                </c:pt>
                <c:pt idx="3290">
                  <c:v>45350</c:v>
                </c:pt>
                <c:pt idx="3291">
                  <c:v>45351</c:v>
                </c:pt>
                <c:pt idx="3292">
                  <c:v>45352</c:v>
                </c:pt>
                <c:pt idx="3293">
                  <c:v>45355</c:v>
                </c:pt>
                <c:pt idx="3294">
                  <c:v>45356</c:v>
                </c:pt>
                <c:pt idx="3295">
                  <c:v>45357</c:v>
                </c:pt>
                <c:pt idx="3296">
                  <c:v>45358</c:v>
                </c:pt>
                <c:pt idx="3297">
                  <c:v>45359</c:v>
                </c:pt>
                <c:pt idx="3298">
                  <c:v>45362</c:v>
                </c:pt>
                <c:pt idx="3299">
                  <c:v>45363</c:v>
                </c:pt>
                <c:pt idx="3300">
                  <c:v>45364</c:v>
                </c:pt>
                <c:pt idx="3301">
                  <c:v>45365</c:v>
                </c:pt>
                <c:pt idx="3302">
                  <c:v>45366</c:v>
                </c:pt>
                <c:pt idx="3303">
                  <c:v>45369</c:v>
                </c:pt>
                <c:pt idx="3304">
                  <c:v>45370</c:v>
                </c:pt>
                <c:pt idx="3305">
                  <c:v>45371</c:v>
                </c:pt>
                <c:pt idx="3306">
                  <c:v>45372</c:v>
                </c:pt>
                <c:pt idx="3307">
                  <c:v>45373</c:v>
                </c:pt>
                <c:pt idx="3308">
                  <c:v>45376</c:v>
                </c:pt>
                <c:pt idx="3309">
                  <c:v>45377</c:v>
                </c:pt>
                <c:pt idx="3310">
                  <c:v>45378</c:v>
                </c:pt>
                <c:pt idx="3311">
                  <c:v>45379</c:v>
                </c:pt>
                <c:pt idx="3312">
                  <c:v>45383</c:v>
                </c:pt>
                <c:pt idx="3313">
                  <c:v>45384</c:v>
                </c:pt>
                <c:pt idx="3314">
                  <c:v>45385</c:v>
                </c:pt>
                <c:pt idx="3315">
                  <c:v>45386</c:v>
                </c:pt>
                <c:pt idx="3316">
                  <c:v>45387</c:v>
                </c:pt>
                <c:pt idx="3317">
                  <c:v>45390</c:v>
                </c:pt>
                <c:pt idx="3318">
                  <c:v>45391</c:v>
                </c:pt>
                <c:pt idx="3319">
                  <c:v>45392</c:v>
                </c:pt>
                <c:pt idx="3320">
                  <c:v>45393</c:v>
                </c:pt>
                <c:pt idx="3321">
                  <c:v>45394</c:v>
                </c:pt>
                <c:pt idx="3322">
                  <c:v>45397</c:v>
                </c:pt>
                <c:pt idx="3323">
                  <c:v>45398</c:v>
                </c:pt>
                <c:pt idx="3324">
                  <c:v>45399</c:v>
                </c:pt>
                <c:pt idx="3325">
                  <c:v>45400</c:v>
                </c:pt>
                <c:pt idx="3326">
                  <c:v>45401</c:v>
                </c:pt>
                <c:pt idx="3327">
                  <c:v>45404</c:v>
                </c:pt>
                <c:pt idx="3328">
                  <c:v>45405</c:v>
                </c:pt>
                <c:pt idx="3329">
                  <c:v>45406</c:v>
                </c:pt>
                <c:pt idx="3330">
                  <c:v>45407</c:v>
                </c:pt>
                <c:pt idx="3331">
                  <c:v>45408</c:v>
                </c:pt>
                <c:pt idx="3332">
                  <c:v>45411</c:v>
                </c:pt>
                <c:pt idx="3333">
                  <c:v>45412</c:v>
                </c:pt>
                <c:pt idx="3334">
                  <c:v>45413</c:v>
                </c:pt>
                <c:pt idx="3335">
                  <c:v>45414</c:v>
                </c:pt>
                <c:pt idx="3336">
                  <c:v>45415</c:v>
                </c:pt>
                <c:pt idx="3337">
                  <c:v>45418</c:v>
                </c:pt>
                <c:pt idx="3338">
                  <c:v>45419</c:v>
                </c:pt>
                <c:pt idx="3339">
                  <c:v>45420</c:v>
                </c:pt>
                <c:pt idx="3340">
                  <c:v>45421</c:v>
                </c:pt>
                <c:pt idx="3341">
                  <c:v>45422</c:v>
                </c:pt>
                <c:pt idx="3342">
                  <c:v>45425</c:v>
                </c:pt>
                <c:pt idx="3343">
                  <c:v>45426</c:v>
                </c:pt>
                <c:pt idx="3344">
                  <c:v>45427</c:v>
                </c:pt>
                <c:pt idx="3345">
                  <c:v>45428</c:v>
                </c:pt>
                <c:pt idx="3346">
                  <c:v>45429</c:v>
                </c:pt>
                <c:pt idx="3347">
                  <c:v>45432</c:v>
                </c:pt>
                <c:pt idx="3348">
                  <c:v>45433</c:v>
                </c:pt>
                <c:pt idx="3349">
                  <c:v>45434</c:v>
                </c:pt>
                <c:pt idx="3350">
                  <c:v>45435</c:v>
                </c:pt>
                <c:pt idx="3351">
                  <c:v>45436</c:v>
                </c:pt>
                <c:pt idx="3352">
                  <c:v>45440</c:v>
                </c:pt>
                <c:pt idx="3353">
                  <c:v>45441</c:v>
                </c:pt>
                <c:pt idx="3354">
                  <c:v>45442</c:v>
                </c:pt>
                <c:pt idx="3355">
                  <c:v>45443</c:v>
                </c:pt>
                <c:pt idx="3356">
                  <c:v>45446</c:v>
                </c:pt>
                <c:pt idx="3357">
                  <c:v>45447</c:v>
                </c:pt>
                <c:pt idx="3358">
                  <c:v>45448</c:v>
                </c:pt>
                <c:pt idx="3359">
                  <c:v>45449</c:v>
                </c:pt>
                <c:pt idx="3360">
                  <c:v>45450</c:v>
                </c:pt>
                <c:pt idx="3361">
                  <c:v>45453</c:v>
                </c:pt>
                <c:pt idx="3362">
                  <c:v>45454</c:v>
                </c:pt>
                <c:pt idx="3363">
                  <c:v>45455</c:v>
                </c:pt>
                <c:pt idx="3364">
                  <c:v>45456</c:v>
                </c:pt>
                <c:pt idx="3365">
                  <c:v>45457</c:v>
                </c:pt>
                <c:pt idx="3366">
                  <c:v>45460</c:v>
                </c:pt>
                <c:pt idx="3367">
                  <c:v>45461</c:v>
                </c:pt>
                <c:pt idx="3368">
                  <c:v>45463</c:v>
                </c:pt>
                <c:pt idx="3369">
                  <c:v>45464</c:v>
                </c:pt>
                <c:pt idx="3370">
                  <c:v>45467</c:v>
                </c:pt>
                <c:pt idx="3371">
                  <c:v>45468</c:v>
                </c:pt>
                <c:pt idx="3372">
                  <c:v>45469</c:v>
                </c:pt>
                <c:pt idx="3373">
                  <c:v>45470</c:v>
                </c:pt>
                <c:pt idx="3374">
                  <c:v>45471</c:v>
                </c:pt>
                <c:pt idx="3375">
                  <c:v>45474</c:v>
                </c:pt>
                <c:pt idx="3376">
                  <c:v>45475</c:v>
                </c:pt>
                <c:pt idx="3377">
                  <c:v>45476</c:v>
                </c:pt>
                <c:pt idx="3378">
                  <c:v>45478</c:v>
                </c:pt>
                <c:pt idx="3379">
                  <c:v>45481</c:v>
                </c:pt>
                <c:pt idx="3380">
                  <c:v>45482</c:v>
                </c:pt>
                <c:pt idx="3381">
                  <c:v>45483</c:v>
                </c:pt>
                <c:pt idx="3382">
                  <c:v>45484</c:v>
                </c:pt>
                <c:pt idx="3383">
                  <c:v>45485</c:v>
                </c:pt>
                <c:pt idx="3384">
                  <c:v>45488</c:v>
                </c:pt>
                <c:pt idx="3385">
                  <c:v>45489</c:v>
                </c:pt>
                <c:pt idx="3386">
                  <c:v>45490</c:v>
                </c:pt>
                <c:pt idx="3387">
                  <c:v>45491</c:v>
                </c:pt>
                <c:pt idx="3388">
                  <c:v>45492</c:v>
                </c:pt>
                <c:pt idx="3389">
                  <c:v>45495</c:v>
                </c:pt>
                <c:pt idx="3390">
                  <c:v>45496</c:v>
                </c:pt>
                <c:pt idx="3391">
                  <c:v>45497</c:v>
                </c:pt>
                <c:pt idx="3392">
                  <c:v>45498</c:v>
                </c:pt>
                <c:pt idx="3393">
                  <c:v>45499</c:v>
                </c:pt>
                <c:pt idx="3394">
                  <c:v>45502</c:v>
                </c:pt>
                <c:pt idx="3395">
                  <c:v>45503</c:v>
                </c:pt>
                <c:pt idx="3396">
                  <c:v>45504</c:v>
                </c:pt>
                <c:pt idx="3397">
                  <c:v>45505</c:v>
                </c:pt>
                <c:pt idx="3398">
                  <c:v>45506</c:v>
                </c:pt>
                <c:pt idx="3399">
                  <c:v>45509</c:v>
                </c:pt>
                <c:pt idx="3400">
                  <c:v>45510</c:v>
                </c:pt>
                <c:pt idx="3401">
                  <c:v>45511</c:v>
                </c:pt>
                <c:pt idx="3402">
                  <c:v>45512</c:v>
                </c:pt>
                <c:pt idx="3403">
                  <c:v>45513</c:v>
                </c:pt>
                <c:pt idx="3404">
                  <c:v>45516</c:v>
                </c:pt>
                <c:pt idx="3405">
                  <c:v>45517</c:v>
                </c:pt>
                <c:pt idx="3406">
                  <c:v>45518</c:v>
                </c:pt>
                <c:pt idx="3407">
                  <c:v>45519</c:v>
                </c:pt>
                <c:pt idx="3408">
                  <c:v>45520</c:v>
                </c:pt>
                <c:pt idx="3409">
                  <c:v>45523</c:v>
                </c:pt>
                <c:pt idx="3410">
                  <c:v>45524</c:v>
                </c:pt>
                <c:pt idx="3411">
                  <c:v>45525</c:v>
                </c:pt>
                <c:pt idx="3412">
                  <c:v>45526</c:v>
                </c:pt>
                <c:pt idx="3413">
                  <c:v>45527</c:v>
                </c:pt>
                <c:pt idx="3414">
                  <c:v>45530</c:v>
                </c:pt>
                <c:pt idx="3415">
                  <c:v>45531</c:v>
                </c:pt>
                <c:pt idx="3416">
                  <c:v>45532</c:v>
                </c:pt>
                <c:pt idx="3417">
                  <c:v>45533</c:v>
                </c:pt>
                <c:pt idx="3418">
                  <c:v>45534</c:v>
                </c:pt>
                <c:pt idx="3419">
                  <c:v>45538</c:v>
                </c:pt>
                <c:pt idx="3420">
                  <c:v>45539</c:v>
                </c:pt>
                <c:pt idx="3421">
                  <c:v>45540</c:v>
                </c:pt>
                <c:pt idx="3422">
                  <c:v>45541</c:v>
                </c:pt>
                <c:pt idx="3423">
                  <c:v>45544</c:v>
                </c:pt>
                <c:pt idx="3424">
                  <c:v>45545</c:v>
                </c:pt>
                <c:pt idx="3425">
                  <c:v>45546</c:v>
                </c:pt>
                <c:pt idx="3426">
                  <c:v>45547</c:v>
                </c:pt>
                <c:pt idx="3427">
                  <c:v>45548</c:v>
                </c:pt>
                <c:pt idx="3428">
                  <c:v>45551</c:v>
                </c:pt>
                <c:pt idx="3429">
                  <c:v>45552</c:v>
                </c:pt>
                <c:pt idx="3430">
                  <c:v>45553</c:v>
                </c:pt>
                <c:pt idx="3431">
                  <c:v>45554</c:v>
                </c:pt>
                <c:pt idx="3432">
                  <c:v>45555</c:v>
                </c:pt>
                <c:pt idx="3433">
                  <c:v>45558</c:v>
                </c:pt>
                <c:pt idx="3434">
                  <c:v>45559</c:v>
                </c:pt>
                <c:pt idx="3435">
                  <c:v>45560</c:v>
                </c:pt>
                <c:pt idx="3436">
                  <c:v>45561</c:v>
                </c:pt>
                <c:pt idx="3437">
                  <c:v>45562</c:v>
                </c:pt>
                <c:pt idx="3438">
                  <c:v>45565</c:v>
                </c:pt>
                <c:pt idx="3439">
                  <c:v>45566</c:v>
                </c:pt>
                <c:pt idx="3440">
                  <c:v>45567</c:v>
                </c:pt>
                <c:pt idx="3441">
                  <c:v>45568</c:v>
                </c:pt>
                <c:pt idx="3442">
                  <c:v>45569</c:v>
                </c:pt>
                <c:pt idx="3443">
                  <c:v>45572</c:v>
                </c:pt>
                <c:pt idx="3444">
                  <c:v>45573</c:v>
                </c:pt>
                <c:pt idx="3445">
                  <c:v>45574</c:v>
                </c:pt>
                <c:pt idx="3446">
                  <c:v>45575</c:v>
                </c:pt>
                <c:pt idx="3447">
                  <c:v>45576</c:v>
                </c:pt>
                <c:pt idx="3448">
                  <c:v>45580</c:v>
                </c:pt>
                <c:pt idx="3449">
                  <c:v>45581</c:v>
                </c:pt>
                <c:pt idx="3450">
                  <c:v>45582</c:v>
                </c:pt>
                <c:pt idx="3451">
                  <c:v>45583</c:v>
                </c:pt>
                <c:pt idx="3452">
                  <c:v>45586</c:v>
                </c:pt>
                <c:pt idx="3453">
                  <c:v>45587</c:v>
                </c:pt>
                <c:pt idx="3454">
                  <c:v>45588</c:v>
                </c:pt>
                <c:pt idx="3455">
                  <c:v>45589</c:v>
                </c:pt>
                <c:pt idx="3456">
                  <c:v>45590</c:v>
                </c:pt>
                <c:pt idx="3457">
                  <c:v>45593</c:v>
                </c:pt>
                <c:pt idx="3458">
                  <c:v>45594</c:v>
                </c:pt>
                <c:pt idx="3459">
                  <c:v>45595</c:v>
                </c:pt>
                <c:pt idx="3460">
                  <c:v>45596</c:v>
                </c:pt>
                <c:pt idx="3461">
                  <c:v>45597</c:v>
                </c:pt>
                <c:pt idx="3462">
                  <c:v>45600</c:v>
                </c:pt>
                <c:pt idx="3463">
                  <c:v>45601</c:v>
                </c:pt>
                <c:pt idx="3464">
                  <c:v>45602</c:v>
                </c:pt>
                <c:pt idx="3465">
                  <c:v>45603</c:v>
                </c:pt>
                <c:pt idx="3466">
                  <c:v>45604</c:v>
                </c:pt>
                <c:pt idx="3467">
                  <c:v>45608</c:v>
                </c:pt>
                <c:pt idx="3468">
                  <c:v>45609</c:v>
                </c:pt>
                <c:pt idx="3469">
                  <c:v>45610</c:v>
                </c:pt>
                <c:pt idx="3470">
                  <c:v>45611</c:v>
                </c:pt>
                <c:pt idx="3471">
                  <c:v>45614</c:v>
                </c:pt>
                <c:pt idx="3472">
                  <c:v>45615</c:v>
                </c:pt>
                <c:pt idx="3473">
                  <c:v>45616</c:v>
                </c:pt>
                <c:pt idx="3474">
                  <c:v>45617</c:v>
                </c:pt>
                <c:pt idx="3475">
                  <c:v>45618</c:v>
                </c:pt>
                <c:pt idx="3476">
                  <c:v>45621</c:v>
                </c:pt>
                <c:pt idx="3477">
                  <c:v>45622</c:v>
                </c:pt>
                <c:pt idx="3478">
                  <c:v>45623</c:v>
                </c:pt>
                <c:pt idx="3479">
                  <c:v>45625</c:v>
                </c:pt>
                <c:pt idx="3480">
                  <c:v>45628</c:v>
                </c:pt>
                <c:pt idx="3481">
                  <c:v>45629</c:v>
                </c:pt>
                <c:pt idx="3482">
                  <c:v>45630</c:v>
                </c:pt>
                <c:pt idx="3483">
                  <c:v>45631</c:v>
                </c:pt>
                <c:pt idx="3484">
                  <c:v>45632</c:v>
                </c:pt>
                <c:pt idx="3485">
                  <c:v>45635</c:v>
                </c:pt>
                <c:pt idx="3486">
                  <c:v>45636</c:v>
                </c:pt>
                <c:pt idx="3487">
                  <c:v>45637</c:v>
                </c:pt>
                <c:pt idx="3488">
                  <c:v>45638</c:v>
                </c:pt>
                <c:pt idx="3489">
                  <c:v>45639</c:v>
                </c:pt>
                <c:pt idx="3490">
                  <c:v>45642</c:v>
                </c:pt>
                <c:pt idx="3491">
                  <c:v>45643</c:v>
                </c:pt>
                <c:pt idx="3492">
                  <c:v>45644</c:v>
                </c:pt>
                <c:pt idx="3493">
                  <c:v>45645</c:v>
                </c:pt>
                <c:pt idx="3494">
                  <c:v>45646</c:v>
                </c:pt>
                <c:pt idx="3495">
                  <c:v>45649</c:v>
                </c:pt>
                <c:pt idx="3496">
                  <c:v>45650</c:v>
                </c:pt>
                <c:pt idx="3497">
                  <c:v>45652</c:v>
                </c:pt>
                <c:pt idx="3498">
                  <c:v>45653</c:v>
                </c:pt>
                <c:pt idx="3499">
                  <c:v>45656</c:v>
                </c:pt>
                <c:pt idx="3500">
                  <c:v>45657</c:v>
                </c:pt>
                <c:pt idx="3501">
                  <c:v>45659</c:v>
                </c:pt>
                <c:pt idx="3502">
                  <c:v>45660</c:v>
                </c:pt>
                <c:pt idx="3503">
                  <c:v>45663</c:v>
                </c:pt>
                <c:pt idx="3504">
                  <c:v>45664</c:v>
                </c:pt>
                <c:pt idx="3505">
                  <c:v>45665</c:v>
                </c:pt>
                <c:pt idx="3506">
                  <c:v>45666</c:v>
                </c:pt>
                <c:pt idx="3507">
                  <c:v>45667</c:v>
                </c:pt>
                <c:pt idx="3508">
                  <c:v>45670</c:v>
                </c:pt>
                <c:pt idx="3509">
                  <c:v>45671</c:v>
                </c:pt>
                <c:pt idx="3510">
                  <c:v>45672</c:v>
                </c:pt>
                <c:pt idx="3511">
                  <c:v>45673</c:v>
                </c:pt>
                <c:pt idx="3512">
                  <c:v>45674</c:v>
                </c:pt>
                <c:pt idx="3513">
                  <c:v>45678</c:v>
                </c:pt>
                <c:pt idx="3514">
                  <c:v>45679</c:v>
                </c:pt>
                <c:pt idx="3515">
                  <c:v>45680</c:v>
                </c:pt>
                <c:pt idx="3516">
                  <c:v>45681</c:v>
                </c:pt>
                <c:pt idx="3517">
                  <c:v>45684</c:v>
                </c:pt>
                <c:pt idx="3518">
                  <c:v>45685</c:v>
                </c:pt>
                <c:pt idx="3519">
                  <c:v>45686</c:v>
                </c:pt>
                <c:pt idx="3520">
                  <c:v>45687</c:v>
                </c:pt>
                <c:pt idx="3521">
                  <c:v>45688</c:v>
                </c:pt>
                <c:pt idx="3522">
                  <c:v>45691</c:v>
                </c:pt>
                <c:pt idx="3523">
                  <c:v>45692</c:v>
                </c:pt>
                <c:pt idx="3524">
                  <c:v>45693</c:v>
                </c:pt>
                <c:pt idx="3525">
                  <c:v>45694</c:v>
                </c:pt>
                <c:pt idx="3526">
                  <c:v>45695</c:v>
                </c:pt>
                <c:pt idx="3527">
                  <c:v>45698</c:v>
                </c:pt>
                <c:pt idx="3528">
                  <c:v>45699</c:v>
                </c:pt>
                <c:pt idx="3529">
                  <c:v>45700</c:v>
                </c:pt>
                <c:pt idx="3530">
                  <c:v>45701</c:v>
                </c:pt>
                <c:pt idx="3531">
                  <c:v>45702</c:v>
                </c:pt>
                <c:pt idx="3532">
                  <c:v>45706</c:v>
                </c:pt>
                <c:pt idx="3533">
                  <c:v>45707</c:v>
                </c:pt>
                <c:pt idx="3534">
                  <c:v>45708</c:v>
                </c:pt>
                <c:pt idx="3535">
                  <c:v>45709</c:v>
                </c:pt>
                <c:pt idx="3536">
                  <c:v>45712</c:v>
                </c:pt>
                <c:pt idx="3537">
                  <c:v>45713</c:v>
                </c:pt>
                <c:pt idx="3538">
                  <c:v>45714</c:v>
                </c:pt>
                <c:pt idx="3539">
                  <c:v>45715</c:v>
                </c:pt>
                <c:pt idx="3540">
                  <c:v>45716</c:v>
                </c:pt>
                <c:pt idx="3541">
                  <c:v>45719</c:v>
                </c:pt>
                <c:pt idx="3542">
                  <c:v>45720</c:v>
                </c:pt>
                <c:pt idx="3543">
                  <c:v>45721</c:v>
                </c:pt>
                <c:pt idx="3544">
                  <c:v>45722</c:v>
                </c:pt>
                <c:pt idx="3545">
                  <c:v>45723</c:v>
                </c:pt>
                <c:pt idx="3546">
                  <c:v>45726</c:v>
                </c:pt>
                <c:pt idx="3547">
                  <c:v>45727</c:v>
                </c:pt>
                <c:pt idx="3548">
                  <c:v>45728</c:v>
                </c:pt>
                <c:pt idx="3549">
                  <c:v>45729</c:v>
                </c:pt>
                <c:pt idx="3550">
                  <c:v>45730</c:v>
                </c:pt>
                <c:pt idx="3551">
                  <c:v>45733</c:v>
                </c:pt>
                <c:pt idx="3552">
                  <c:v>45734</c:v>
                </c:pt>
                <c:pt idx="3553">
                  <c:v>45735</c:v>
                </c:pt>
                <c:pt idx="3554">
                  <c:v>45736</c:v>
                </c:pt>
                <c:pt idx="3555">
                  <c:v>45737</c:v>
                </c:pt>
                <c:pt idx="3556">
                  <c:v>45740</c:v>
                </c:pt>
                <c:pt idx="3557">
                  <c:v>45741</c:v>
                </c:pt>
                <c:pt idx="3558">
                  <c:v>45742</c:v>
                </c:pt>
                <c:pt idx="3559">
                  <c:v>45743</c:v>
                </c:pt>
                <c:pt idx="3560">
                  <c:v>45744</c:v>
                </c:pt>
                <c:pt idx="3561">
                  <c:v>45747</c:v>
                </c:pt>
              </c:numCache>
            </c:numRef>
          </c:cat>
          <c:val>
            <c:numRef>
              <c:f>'Query 7_1647948311837'!$B$2:$B$3563</c:f>
              <c:numCache>
                <c:formatCode>General</c:formatCode>
                <c:ptCount val="3562"/>
                <c:pt idx="0">
                  <c:v>5.9149799999999999</c:v>
                </c:pt>
                <c:pt idx="1">
                  <c:v>5.8384999999999998</c:v>
                </c:pt>
                <c:pt idx="2">
                  <c:v>5.8902200000000002</c:v>
                </c:pt>
                <c:pt idx="3">
                  <c:v>5.9144699999999997</c:v>
                </c:pt>
                <c:pt idx="4">
                  <c:v>5.9274899999999997</c:v>
                </c:pt>
                <c:pt idx="5">
                  <c:v>5.94604</c:v>
                </c:pt>
                <c:pt idx="6">
                  <c:v>5.9283700000000001</c:v>
                </c:pt>
                <c:pt idx="7">
                  <c:v>5.9209199999999997</c:v>
                </c:pt>
                <c:pt idx="8">
                  <c:v>5.9105400000000001</c:v>
                </c:pt>
                <c:pt idx="9">
                  <c:v>5.9149399999999996</c:v>
                </c:pt>
                <c:pt idx="10">
                  <c:v>5.9322400000000002</c:v>
                </c:pt>
                <c:pt idx="11">
                  <c:v>5.9679500000000001</c:v>
                </c:pt>
                <c:pt idx="12">
                  <c:v>6.0201399999999996</c:v>
                </c:pt>
                <c:pt idx="13">
                  <c:v>6.0277599999999998</c:v>
                </c:pt>
                <c:pt idx="14">
                  <c:v>6.0084499999999998</c:v>
                </c:pt>
                <c:pt idx="15">
                  <c:v>5.9837999999999996</c:v>
                </c:pt>
                <c:pt idx="16">
                  <c:v>6.0114400000000003</c:v>
                </c:pt>
                <c:pt idx="17">
                  <c:v>6.0503600000000004</c:v>
                </c:pt>
                <c:pt idx="18">
                  <c:v>6.1378300000000001</c:v>
                </c:pt>
                <c:pt idx="19">
                  <c:v>6.13124</c:v>
                </c:pt>
                <c:pt idx="20">
                  <c:v>6.0648900000000001</c:v>
                </c:pt>
                <c:pt idx="21">
                  <c:v>6.0587299999999997</c:v>
                </c:pt>
                <c:pt idx="22">
                  <c:v>6.0937400000000004</c:v>
                </c:pt>
                <c:pt idx="23">
                  <c:v>6.1141899999999998</c:v>
                </c:pt>
                <c:pt idx="24">
                  <c:v>6.1371000000000002</c:v>
                </c:pt>
                <c:pt idx="25">
                  <c:v>6.1446899999999998</c:v>
                </c:pt>
                <c:pt idx="26">
                  <c:v>6.1833600000000004</c:v>
                </c:pt>
                <c:pt idx="27">
                  <c:v>6.2160700000000002</c:v>
                </c:pt>
                <c:pt idx="28">
                  <c:v>6.2351900000000002</c:v>
                </c:pt>
                <c:pt idx="29">
                  <c:v>6.2432400000000001</c:v>
                </c:pt>
                <c:pt idx="30">
                  <c:v>6.2685199999999996</c:v>
                </c:pt>
                <c:pt idx="31">
                  <c:v>6.2472700000000003</c:v>
                </c:pt>
                <c:pt idx="32">
                  <c:v>6.2157999999999998</c:v>
                </c:pt>
                <c:pt idx="33">
                  <c:v>6.2218400000000003</c:v>
                </c:pt>
                <c:pt idx="34">
                  <c:v>6.2329299999999996</c:v>
                </c:pt>
                <c:pt idx="35">
                  <c:v>6.2434000000000003</c:v>
                </c:pt>
                <c:pt idx="36">
                  <c:v>6.2375600000000002</c:v>
                </c:pt>
                <c:pt idx="37">
                  <c:v>6.1997299999999997</c:v>
                </c:pt>
                <c:pt idx="38">
                  <c:v>6.1640899999999998</c:v>
                </c:pt>
                <c:pt idx="39">
                  <c:v>6.1553300000000002</c:v>
                </c:pt>
                <c:pt idx="40">
                  <c:v>6.1396100000000002</c:v>
                </c:pt>
                <c:pt idx="41">
                  <c:v>6.1322999999999999</c:v>
                </c:pt>
                <c:pt idx="42">
                  <c:v>6.1231900000000001</c:v>
                </c:pt>
                <c:pt idx="43">
                  <c:v>6.1104799999999999</c:v>
                </c:pt>
                <c:pt idx="44">
                  <c:v>6.09253</c:v>
                </c:pt>
                <c:pt idx="45">
                  <c:v>6.0853900000000003</c:v>
                </c:pt>
                <c:pt idx="46">
                  <c:v>6.0912300000000004</c:v>
                </c:pt>
                <c:pt idx="47">
                  <c:v>6.0944500000000001</c:v>
                </c:pt>
                <c:pt idx="48">
                  <c:v>6.0950699999999998</c:v>
                </c:pt>
                <c:pt idx="49">
                  <c:v>6.1157500000000002</c:v>
                </c:pt>
                <c:pt idx="50">
                  <c:v>6.1228899999999999</c:v>
                </c:pt>
                <c:pt idx="51">
                  <c:v>6.1051299999999999</c:v>
                </c:pt>
                <c:pt idx="52">
                  <c:v>6.0980499999999997</c:v>
                </c:pt>
                <c:pt idx="53">
                  <c:v>6.0948900000000004</c:v>
                </c:pt>
                <c:pt idx="54">
                  <c:v>6.09971</c:v>
                </c:pt>
                <c:pt idx="55">
                  <c:v>6.09504</c:v>
                </c:pt>
                <c:pt idx="56">
                  <c:v>6.0868000000000002</c:v>
                </c:pt>
                <c:pt idx="57">
                  <c:v>6.0876099999999997</c:v>
                </c:pt>
                <c:pt idx="58">
                  <c:v>6.0972499999999998</c:v>
                </c:pt>
                <c:pt idx="59">
                  <c:v>6.1022100000000004</c:v>
                </c:pt>
                <c:pt idx="60">
                  <c:v>6.0996800000000002</c:v>
                </c:pt>
                <c:pt idx="61">
                  <c:v>6.1216699999999999</c:v>
                </c:pt>
                <c:pt idx="62">
                  <c:v>6.0866899999999999</c:v>
                </c:pt>
                <c:pt idx="63">
                  <c:v>6.0562399999999998</c:v>
                </c:pt>
                <c:pt idx="64">
                  <c:v>6.0634199999999998</c:v>
                </c:pt>
                <c:pt idx="65">
                  <c:v>6.0573100000000002</c:v>
                </c:pt>
                <c:pt idx="66">
                  <c:v>6.0613999999999999</c:v>
                </c:pt>
                <c:pt idx="67">
                  <c:v>6.0634399999999999</c:v>
                </c:pt>
                <c:pt idx="68">
                  <c:v>6.0745899999999997</c:v>
                </c:pt>
                <c:pt idx="69">
                  <c:v>6.0890599999999999</c:v>
                </c:pt>
                <c:pt idx="70">
                  <c:v>6.0858499999999998</c:v>
                </c:pt>
                <c:pt idx="71">
                  <c:v>6.0942299999999996</c:v>
                </c:pt>
                <c:pt idx="72">
                  <c:v>6.07437</c:v>
                </c:pt>
                <c:pt idx="73">
                  <c:v>6.0962100000000001</c:v>
                </c:pt>
                <c:pt idx="74">
                  <c:v>6.0907600000000004</c:v>
                </c:pt>
                <c:pt idx="75">
                  <c:v>6.0723799999999999</c:v>
                </c:pt>
                <c:pt idx="76">
                  <c:v>6.0693900000000003</c:v>
                </c:pt>
                <c:pt idx="77">
                  <c:v>6.0726899999999997</c:v>
                </c:pt>
                <c:pt idx="78">
                  <c:v>6.0646500000000003</c:v>
                </c:pt>
                <c:pt idx="79">
                  <c:v>6.0718100000000002</c:v>
                </c:pt>
                <c:pt idx="80">
                  <c:v>6.02468</c:v>
                </c:pt>
                <c:pt idx="81">
                  <c:v>6.00732</c:v>
                </c:pt>
                <c:pt idx="82">
                  <c:v>5.9930300000000001</c:v>
                </c:pt>
                <c:pt idx="83">
                  <c:v>5.9714999999999998</c:v>
                </c:pt>
                <c:pt idx="84">
                  <c:v>5.9595200000000004</c:v>
                </c:pt>
                <c:pt idx="85">
                  <c:v>5.9473000000000003</c:v>
                </c:pt>
                <c:pt idx="86">
                  <c:v>5.9303800000000004</c:v>
                </c:pt>
                <c:pt idx="87">
                  <c:v>5.9221899999999996</c:v>
                </c:pt>
                <c:pt idx="88">
                  <c:v>5.9106899999999998</c:v>
                </c:pt>
                <c:pt idx="89">
                  <c:v>5.9056699999999998</c:v>
                </c:pt>
                <c:pt idx="90">
                  <c:v>5.8986299999999998</c:v>
                </c:pt>
                <c:pt idx="91">
                  <c:v>5.8880600000000003</c:v>
                </c:pt>
                <c:pt idx="92">
                  <c:v>5.8749799999999999</c:v>
                </c:pt>
                <c:pt idx="93">
                  <c:v>5.8630399999999998</c:v>
                </c:pt>
                <c:pt idx="94">
                  <c:v>5.8440000000000003</c:v>
                </c:pt>
                <c:pt idx="95">
                  <c:v>5.8402099999999999</c:v>
                </c:pt>
                <c:pt idx="96">
                  <c:v>5.8379200000000004</c:v>
                </c:pt>
                <c:pt idx="97">
                  <c:v>5.8570500000000001</c:v>
                </c:pt>
                <c:pt idx="98">
                  <c:v>5.8606400000000001</c:v>
                </c:pt>
                <c:pt idx="99">
                  <c:v>5.87758</c:v>
                </c:pt>
                <c:pt idx="100">
                  <c:v>5.8905700000000003</c:v>
                </c:pt>
                <c:pt idx="101">
                  <c:v>5.8867399999999996</c:v>
                </c:pt>
                <c:pt idx="102">
                  <c:v>5.8559099999999997</c:v>
                </c:pt>
                <c:pt idx="103">
                  <c:v>5.8352000000000004</c:v>
                </c:pt>
                <c:pt idx="104">
                  <c:v>5.8252699999999997</c:v>
                </c:pt>
                <c:pt idx="105">
                  <c:v>5.8129600000000003</c:v>
                </c:pt>
                <c:pt idx="106">
                  <c:v>5.8180399999999999</c:v>
                </c:pt>
                <c:pt idx="107">
                  <c:v>5.8039899999999998</c:v>
                </c:pt>
                <c:pt idx="108">
                  <c:v>5.8018900000000002</c:v>
                </c:pt>
                <c:pt idx="109">
                  <c:v>5.7944399999999998</c:v>
                </c:pt>
                <c:pt idx="110">
                  <c:v>5.7957999999999998</c:v>
                </c:pt>
                <c:pt idx="111">
                  <c:v>5.8121200000000002</c:v>
                </c:pt>
                <c:pt idx="112">
                  <c:v>5.8066700000000004</c:v>
                </c:pt>
                <c:pt idx="113">
                  <c:v>5.8223000000000003</c:v>
                </c:pt>
                <c:pt idx="114">
                  <c:v>5.8359199999999998</c:v>
                </c:pt>
                <c:pt idx="115">
                  <c:v>5.8502700000000001</c:v>
                </c:pt>
                <c:pt idx="116">
                  <c:v>5.8474700000000004</c:v>
                </c:pt>
                <c:pt idx="117">
                  <c:v>5.8330700000000002</c:v>
                </c:pt>
                <c:pt idx="118">
                  <c:v>5.8316499999999998</c:v>
                </c:pt>
                <c:pt idx="119">
                  <c:v>5.86503</c:v>
                </c:pt>
                <c:pt idx="120">
                  <c:v>5.87073</c:v>
                </c:pt>
                <c:pt idx="121">
                  <c:v>5.8535899999999996</c:v>
                </c:pt>
                <c:pt idx="122">
                  <c:v>5.8383799999999999</c:v>
                </c:pt>
                <c:pt idx="123">
                  <c:v>5.8301299999999996</c:v>
                </c:pt>
                <c:pt idx="124">
                  <c:v>5.8026400000000002</c:v>
                </c:pt>
                <c:pt idx="125">
                  <c:v>5.7972000000000001</c:v>
                </c:pt>
                <c:pt idx="126">
                  <c:v>5.7931499999999998</c:v>
                </c:pt>
                <c:pt idx="127">
                  <c:v>5.7962699999999998</c:v>
                </c:pt>
                <c:pt idx="128">
                  <c:v>5.7945700000000002</c:v>
                </c:pt>
                <c:pt idx="129">
                  <c:v>5.7818100000000001</c:v>
                </c:pt>
                <c:pt idx="130">
                  <c:v>5.7972400000000004</c:v>
                </c:pt>
                <c:pt idx="131">
                  <c:v>5.8127700000000004</c:v>
                </c:pt>
                <c:pt idx="132">
                  <c:v>5.8076400000000001</c:v>
                </c:pt>
                <c:pt idx="133">
                  <c:v>5.8051700000000004</c:v>
                </c:pt>
                <c:pt idx="134">
                  <c:v>5.8106600000000004</c:v>
                </c:pt>
                <c:pt idx="135">
                  <c:v>5.8197099999999997</c:v>
                </c:pt>
                <c:pt idx="136">
                  <c:v>5.8031800000000002</c:v>
                </c:pt>
                <c:pt idx="137">
                  <c:v>5.7883800000000001</c:v>
                </c:pt>
                <c:pt idx="138">
                  <c:v>5.7647700000000004</c:v>
                </c:pt>
                <c:pt idx="139">
                  <c:v>5.74857</c:v>
                </c:pt>
                <c:pt idx="140">
                  <c:v>5.7631199999999998</c:v>
                </c:pt>
                <c:pt idx="141">
                  <c:v>5.7397799999999997</c:v>
                </c:pt>
                <c:pt idx="142">
                  <c:v>5.71082</c:v>
                </c:pt>
                <c:pt idx="143">
                  <c:v>5.6693800000000003</c:v>
                </c:pt>
                <c:pt idx="144">
                  <c:v>5.6019300000000003</c:v>
                </c:pt>
                <c:pt idx="145">
                  <c:v>5.5327200000000003</c:v>
                </c:pt>
                <c:pt idx="146">
                  <c:v>5.48264</c:v>
                </c:pt>
                <c:pt idx="147">
                  <c:v>5.4680600000000004</c:v>
                </c:pt>
                <c:pt idx="148">
                  <c:v>5.5029199999999996</c:v>
                </c:pt>
                <c:pt idx="149">
                  <c:v>5.5712999999999999</c:v>
                </c:pt>
                <c:pt idx="150">
                  <c:v>5.69956</c:v>
                </c:pt>
                <c:pt idx="151">
                  <c:v>5.7508800000000004</c:v>
                </c:pt>
                <c:pt idx="152">
                  <c:v>5.7298</c:v>
                </c:pt>
                <c:pt idx="153">
                  <c:v>5.8341399999999997</c:v>
                </c:pt>
                <c:pt idx="154">
                  <c:v>5.7835299999999998</c:v>
                </c:pt>
                <c:pt idx="155">
                  <c:v>5.7094100000000001</c:v>
                </c:pt>
                <c:pt idx="156">
                  <c:v>5.6896300000000002</c:v>
                </c:pt>
                <c:pt idx="157">
                  <c:v>5.6096000000000004</c:v>
                </c:pt>
                <c:pt idx="158">
                  <c:v>5.6110800000000003</c:v>
                </c:pt>
                <c:pt idx="159">
                  <c:v>5.5933700000000002</c:v>
                </c:pt>
                <c:pt idx="160">
                  <c:v>5.6009000000000002</c:v>
                </c:pt>
                <c:pt idx="161">
                  <c:v>5.6494299999999997</c:v>
                </c:pt>
                <c:pt idx="162">
                  <c:v>5.6906800000000004</c:v>
                </c:pt>
                <c:pt idx="163">
                  <c:v>5.6928000000000001</c:v>
                </c:pt>
                <c:pt idx="164">
                  <c:v>5.6861800000000002</c:v>
                </c:pt>
                <c:pt idx="165">
                  <c:v>5.6815199999999999</c:v>
                </c:pt>
                <c:pt idx="166">
                  <c:v>5.6493200000000003</c:v>
                </c:pt>
                <c:pt idx="167">
                  <c:v>5.5906700000000003</c:v>
                </c:pt>
                <c:pt idx="168">
                  <c:v>5.5810000000000004</c:v>
                </c:pt>
                <c:pt idx="169">
                  <c:v>5.5781999999999998</c:v>
                </c:pt>
                <c:pt idx="170">
                  <c:v>5.59436</c:v>
                </c:pt>
                <c:pt idx="171">
                  <c:v>5.5753700000000004</c:v>
                </c:pt>
                <c:pt idx="172">
                  <c:v>5.5650199999999996</c:v>
                </c:pt>
                <c:pt idx="173">
                  <c:v>5.5949999999999998</c:v>
                </c:pt>
                <c:pt idx="174">
                  <c:v>5.6476899999999999</c:v>
                </c:pt>
                <c:pt idx="175">
                  <c:v>5.6684700000000001</c:v>
                </c:pt>
                <c:pt idx="176">
                  <c:v>5.7230400000000001</c:v>
                </c:pt>
                <c:pt idx="177">
                  <c:v>5.7405499999999998</c:v>
                </c:pt>
                <c:pt idx="178">
                  <c:v>5.7369599999999998</c:v>
                </c:pt>
                <c:pt idx="179">
                  <c:v>5.80715</c:v>
                </c:pt>
                <c:pt idx="180">
                  <c:v>5.8030299999999997</c:v>
                </c:pt>
                <c:pt idx="181">
                  <c:v>5.8517599999999996</c:v>
                </c:pt>
                <c:pt idx="182">
                  <c:v>6.0406500000000003</c:v>
                </c:pt>
                <c:pt idx="183">
                  <c:v>6.1913799999999997</c:v>
                </c:pt>
                <c:pt idx="184">
                  <c:v>6.3205900000000002</c:v>
                </c:pt>
                <c:pt idx="185">
                  <c:v>6.2119299999999997</c:v>
                </c:pt>
                <c:pt idx="186">
                  <c:v>6.2404299999999999</c:v>
                </c:pt>
                <c:pt idx="187">
                  <c:v>6.2058799999999996</c:v>
                </c:pt>
                <c:pt idx="188">
                  <c:v>6.2627499999999996</c:v>
                </c:pt>
                <c:pt idx="189">
                  <c:v>6.2875699999999997</c:v>
                </c:pt>
                <c:pt idx="190">
                  <c:v>6.3961199999999998</c:v>
                </c:pt>
                <c:pt idx="191">
                  <c:v>6.3796799999999996</c:v>
                </c:pt>
                <c:pt idx="192">
                  <c:v>6.28803</c:v>
                </c:pt>
                <c:pt idx="193">
                  <c:v>6.2628500000000003</c:v>
                </c:pt>
                <c:pt idx="194">
                  <c:v>6.1750999999999996</c:v>
                </c:pt>
                <c:pt idx="195">
                  <c:v>6.0661699999999996</c:v>
                </c:pt>
                <c:pt idx="196">
                  <c:v>6.0456200000000004</c:v>
                </c:pt>
                <c:pt idx="197">
                  <c:v>5.9978499999999997</c:v>
                </c:pt>
                <c:pt idx="198">
                  <c:v>5.9566999999999997</c:v>
                </c:pt>
                <c:pt idx="199">
                  <c:v>5.97281</c:v>
                </c:pt>
                <c:pt idx="200">
                  <c:v>5.9526899999999996</c:v>
                </c:pt>
                <c:pt idx="201">
                  <c:v>6.0022599999999997</c:v>
                </c:pt>
                <c:pt idx="202">
                  <c:v>5.97492</c:v>
                </c:pt>
                <c:pt idx="203">
                  <c:v>5.9495300000000002</c:v>
                </c:pt>
                <c:pt idx="204">
                  <c:v>5.8910200000000001</c:v>
                </c:pt>
                <c:pt idx="205">
                  <c:v>5.8602999999999996</c:v>
                </c:pt>
                <c:pt idx="206">
                  <c:v>5.7214299999999998</c:v>
                </c:pt>
                <c:pt idx="207">
                  <c:v>5.72546</c:v>
                </c:pt>
                <c:pt idx="208">
                  <c:v>5.7397200000000002</c:v>
                </c:pt>
                <c:pt idx="209">
                  <c:v>5.7712899999999996</c:v>
                </c:pt>
                <c:pt idx="210">
                  <c:v>5.7444300000000004</c:v>
                </c:pt>
                <c:pt idx="211">
                  <c:v>5.6777300000000004</c:v>
                </c:pt>
                <c:pt idx="212">
                  <c:v>5.6619000000000002</c:v>
                </c:pt>
                <c:pt idx="213">
                  <c:v>5.6611099999999999</c:v>
                </c:pt>
                <c:pt idx="214">
                  <c:v>5.6423500000000004</c:v>
                </c:pt>
                <c:pt idx="215">
                  <c:v>5.70547</c:v>
                </c:pt>
                <c:pt idx="216">
                  <c:v>5.7241200000000001</c:v>
                </c:pt>
                <c:pt idx="217">
                  <c:v>5.7324599999999997</c:v>
                </c:pt>
                <c:pt idx="218">
                  <c:v>5.7863600000000002</c:v>
                </c:pt>
                <c:pt idx="219">
                  <c:v>5.7950600000000003</c:v>
                </c:pt>
                <c:pt idx="220">
                  <c:v>5.8330299999999999</c:v>
                </c:pt>
                <c:pt idx="221">
                  <c:v>5.8604599999999998</c:v>
                </c:pt>
                <c:pt idx="222">
                  <c:v>5.9383400000000002</c:v>
                </c:pt>
                <c:pt idx="223">
                  <c:v>5.9573900000000002</c:v>
                </c:pt>
                <c:pt idx="224">
                  <c:v>6.0177199999999997</c:v>
                </c:pt>
                <c:pt idx="225">
                  <c:v>6.0177199999999997</c:v>
                </c:pt>
                <c:pt idx="226">
                  <c:v>6.0330000000000004</c:v>
                </c:pt>
                <c:pt idx="227">
                  <c:v>6.0204899999999997</c:v>
                </c:pt>
                <c:pt idx="228">
                  <c:v>5.9221700000000004</c:v>
                </c:pt>
                <c:pt idx="229">
                  <c:v>5.8990499999999999</c:v>
                </c:pt>
                <c:pt idx="230">
                  <c:v>5.8625499999999997</c:v>
                </c:pt>
                <c:pt idx="231">
                  <c:v>5.8144999999999998</c:v>
                </c:pt>
                <c:pt idx="232">
                  <c:v>5.8229600000000001</c:v>
                </c:pt>
                <c:pt idx="233">
                  <c:v>5.8275600000000001</c:v>
                </c:pt>
                <c:pt idx="234">
                  <c:v>5.8440300000000001</c:v>
                </c:pt>
                <c:pt idx="235">
                  <c:v>5.8431100000000002</c:v>
                </c:pt>
                <c:pt idx="236">
                  <c:v>5.8617600000000003</c:v>
                </c:pt>
                <c:pt idx="237">
                  <c:v>5.8526600000000002</c:v>
                </c:pt>
                <c:pt idx="238">
                  <c:v>5.8778499999999996</c:v>
                </c:pt>
                <c:pt idx="239">
                  <c:v>5.8838100000000004</c:v>
                </c:pt>
                <c:pt idx="240">
                  <c:v>5.8869600000000002</c:v>
                </c:pt>
                <c:pt idx="241">
                  <c:v>5.8876099999999996</c:v>
                </c:pt>
                <c:pt idx="242">
                  <c:v>5.8697900000000001</c:v>
                </c:pt>
                <c:pt idx="243">
                  <c:v>5.8632499999999999</c:v>
                </c:pt>
                <c:pt idx="244">
                  <c:v>5.8571900000000001</c:v>
                </c:pt>
                <c:pt idx="245">
                  <c:v>5.8621400000000001</c:v>
                </c:pt>
                <c:pt idx="246">
                  <c:v>5.8563400000000003</c:v>
                </c:pt>
                <c:pt idx="247">
                  <c:v>5.84795</c:v>
                </c:pt>
                <c:pt idx="248">
                  <c:v>5.84</c:v>
                </c:pt>
                <c:pt idx="249">
                  <c:v>5.8428199999999997</c:v>
                </c:pt>
                <c:pt idx="250">
                  <c:v>5.8207199999999997</c:v>
                </c:pt>
                <c:pt idx="251">
                  <c:v>5.8678999999999997</c:v>
                </c:pt>
                <c:pt idx="252">
                  <c:v>5.89663</c:v>
                </c:pt>
                <c:pt idx="253">
                  <c:v>5.9002100000000004</c:v>
                </c:pt>
                <c:pt idx="254">
                  <c:v>5.9202300000000001</c:v>
                </c:pt>
                <c:pt idx="255">
                  <c:v>5.92333</c:v>
                </c:pt>
                <c:pt idx="256">
                  <c:v>5.94435</c:v>
                </c:pt>
                <c:pt idx="257">
                  <c:v>5.9343000000000004</c:v>
                </c:pt>
                <c:pt idx="258">
                  <c:v>5.9607599999999996</c:v>
                </c:pt>
                <c:pt idx="259">
                  <c:v>5.9412900000000004</c:v>
                </c:pt>
                <c:pt idx="260">
                  <c:v>5.9314799999999996</c:v>
                </c:pt>
                <c:pt idx="261">
                  <c:v>5.8830799999999996</c:v>
                </c:pt>
                <c:pt idx="262">
                  <c:v>5.8532900000000003</c:v>
                </c:pt>
                <c:pt idx="263">
                  <c:v>5.8354100000000004</c:v>
                </c:pt>
                <c:pt idx="264">
                  <c:v>5.8370600000000001</c:v>
                </c:pt>
                <c:pt idx="265">
                  <c:v>5.7883199999999997</c:v>
                </c:pt>
                <c:pt idx="266">
                  <c:v>5.7326600000000001</c:v>
                </c:pt>
                <c:pt idx="267">
                  <c:v>5.7237799999999996</c:v>
                </c:pt>
                <c:pt idx="268">
                  <c:v>5.7279499999999999</c:v>
                </c:pt>
                <c:pt idx="269">
                  <c:v>5.6947799999999997</c:v>
                </c:pt>
                <c:pt idx="270">
                  <c:v>5.6454899999999997</c:v>
                </c:pt>
                <c:pt idx="271">
                  <c:v>5.6303000000000001</c:v>
                </c:pt>
                <c:pt idx="272">
                  <c:v>5.6075799999999996</c:v>
                </c:pt>
                <c:pt idx="273">
                  <c:v>5.6001000000000003</c:v>
                </c:pt>
                <c:pt idx="274">
                  <c:v>5.60954</c:v>
                </c:pt>
                <c:pt idx="275">
                  <c:v>5.6122699999999996</c:v>
                </c:pt>
                <c:pt idx="276">
                  <c:v>5.61571</c:v>
                </c:pt>
                <c:pt idx="277">
                  <c:v>5.6231900000000001</c:v>
                </c:pt>
                <c:pt idx="278">
                  <c:v>5.5805899999999999</c:v>
                </c:pt>
                <c:pt idx="279">
                  <c:v>5.5655400000000004</c:v>
                </c:pt>
                <c:pt idx="280">
                  <c:v>5.5625400000000003</c:v>
                </c:pt>
                <c:pt idx="281">
                  <c:v>5.5855199999999998</c:v>
                </c:pt>
                <c:pt idx="282">
                  <c:v>5.5678900000000002</c:v>
                </c:pt>
                <c:pt idx="283">
                  <c:v>5.5265199999999997</c:v>
                </c:pt>
                <c:pt idx="284">
                  <c:v>5.49885</c:v>
                </c:pt>
                <c:pt idx="285">
                  <c:v>5.4868899999999998</c:v>
                </c:pt>
                <c:pt idx="286">
                  <c:v>5.4660399999999996</c:v>
                </c:pt>
                <c:pt idx="287">
                  <c:v>5.4662199999999999</c:v>
                </c:pt>
                <c:pt idx="288">
                  <c:v>5.4406100000000004</c:v>
                </c:pt>
                <c:pt idx="289">
                  <c:v>5.4310299999999998</c:v>
                </c:pt>
                <c:pt idx="290">
                  <c:v>5.3959000000000001</c:v>
                </c:pt>
                <c:pt idx="291">
                  <c:v>5.3462500000000004</c:v>
                </c:pt>
                <c:pt idx="292">
                  <c:v>5.3527899999999997</c:v>
                </c:pt>
                <c:pt idx="293">
                  <c:v>5.3861499999999998</c:v>
                </c:pt>
                <c:pt idx="294">
                  <c:v>5.3890000000000002</c:v>
                </c:pt>
                <c:pt idx="295">
                  <c:v>5.3446600000000002</c:v>
                </c:pt>
                <c:pt idx="296">
                  <c:v>5.33514</c:v>
                </c:pt>
                <c:pt idx="297">
                  <c:v>5.3005300000000002</c:v>
                </c:pt>
                <c:pt idx="298">
                  <c:v>5.2694200000000002</c:v>
                </c:pt>
                <c:pt idx="299">
                  <c:v>5.3299799999999999</c:v>
                </c:pt>
                <c:pt idx="300">
                  <c:v>5.3625100000000003</c:v>
                </c:pt>
                <c:pt idx="301">
                  <c:v>5.3642300000000001</c:v>
                </c:pt>
                <c:pt idx="302">
                  <c:v>5.3767199999999997</c:v>
                </c:pt>
                <c:pt idx="303">
                  <c:v>5.3994200000000001</c:v>
                </c:pt>
                <c:pt idx="304">
                  <c:v>5.3910200000000001</c:v>
                </c:pt>
                <c:pt idx="305">
                  <c:v>5.4107200000000004</c:v>
                </c:pt>
                <c:pt idx="306">
                  <c:v>5.4134000000000002</c:v>
                </c:pt>
                <c:pt idx="307">
                  <c:v>5.4277199999999999</c:v>
                </c:pt>
                <c:pt idx="308">
                  <c:v>5.4194199999999997</c:v>
                </c:pt>
                <c:pt idx="309">
                  <c:v>5.4288100000000004</c:v>
                </c:pt>
                <c:pt idx="310">
                  <c:v>5.4631800000000004</c:v>
                </c:pt>
                <c:pt idx="311">
                  <c:v>5.4646999999999997</c:v>
                </c:pt>
                <c:pt idx="312">
                  <c:v>5.4540600000000001</c:v>
                </c:pt>
                <c:pt idx="313">
                  <c:v>5.4448800000000004</c:v>
                </c:pt>
                <c:pt idx="314">
                  <c:v>5.4658499999999997</c:v>
                </c:pt>
                <c:pt idx="315">
                  <c:v>5.4730800000000004</c:v>
                </c:pt>
                <c:pt idx="316">
                  <c:v>5.46509</c:v>
                </c:pt>
                <c:pt idx="317">
                  <c:v>5.4721000000000002</c:v>
                </c:pt>
                <c:pt idx="318">
                  <c:v>5.4596200000000001</c:v>
                </c:pt>
                <c:pt idx="319">
                  <c:v>5.4202599999999999</c:v>
                </c:pt>
                <c:pt idx="320">
                  <c:v>5.4166800000000004</c:v>
                </c:pt>
                <c:pt idx="321">
                  <c:v>5.4123700000000001</c:v>
                </c:pt>
                <c:pt idx="322">
                  <c:v>5.3881699999999997</c:v>
                </c:pt>
                <c:pt idx="323">
                  <c:v>5.4071999999999996</c:v>
                </c:pt>
                <c:pt idx="324">
                  <c:v>5.3740199999999998</c:v>
                </c:pt>
                <c:pt idx="325">
                  <c:v>5.3540900000000002</c:v>
                </c:pt>
                <c:pt idx="326">
                  <c:v>5.3812800000000003</c:v>
                </c:pt>
                <c:pt idx="327">
                  <c:v>5.3690600000000002</c:v>
                </c:pt>
                <c:pt idx="328">
                  <c:v>5.3467200000000004</c:v>
                </c:pt>
                <c:pt idx="329">
                  <c:v>5.3417500000000002</c:v>
                </c:pt>
                <c:pt idx="330">
                  <c:v>5.3294600000000001</c:v>
                </c:pt>
                <c:pt idx="331">
                  <c:v>5.3067099999999998</c:v>
                </c:pt>
                <c:pt idx="332">
                  <c:v>5.2957400000000003</c:v>
                </c:pt>
                <c:pt idx="333">
                  <c:v>5.2598000000000003</c:v>
                </c:pt>
                <c:pt idx="334">
                  <c:v>5.2270500000000002</c:v>
                </c:pt>
                <c:pt idx="335">
                  <c:v>5.2324200000000003</c:v>
                </c:pt>
                <c:pt idx="336">
                  <c:v>5.2345899999999999</c:v>
                </c:pt>
                <c:pt idx="337">
                  <c:v>5.2587200000000003</c:v>
                </c:pt>
                <c:pt idx="338">
                  <c:v>5.3032899999999996</c:v>
                </c:pt>
                <c:pt idx="339">
                  <c:v>5.30931</c:v>
                </c:pt>
                <c:pt idx="340">
                  <c:v>5.3395599999999996</c:v>
                </c:pt>
                <c:pt idx="341">
                  <c:v>5.4287599999999996</c:v>
                </c:pt>
                <c:pt idx="342">
                  <c:v>5.4694399999999996</c:v>
                </c:pt>
                <c:pt idx="343">
                  <c:v>5.53085</c:v>
                </c:pt>
                <c:pt idx="344">
                  <c:v>5.5660499999999997</c:v>
                </c:pt>
                <c:pt idx="345">
                  <c:v>5.6095600000000001</c:v>
                </c:pt>
                <c:pt idx="346">
                  <c:v>5.5852399999999998</c:v>
                </c:pt>
                <c:pt idx="347">
                  <c:v>5.5605799999999999</c:v>
                </c:pt>
                <c:pt idx="348">
                  <c:v>5.6151400000000002</c:v>
                </c:pt>
                <c:pt idx="349">
                  <c:v>5.6407100000000003</c:v>
                </c:pt>
                <c:pt idx="350">
                  <c:v>5.6555799999999996</c:v>
                </c:pt>
                <c:pt idx="351">
                  <c:v>5.6531099999999999</c:v>
                </c:pt>
                <c:pt idx="352">
                  <c:v>5.6621199999999998</c:v>
                </c:pt>
                <c:pt idx="353">
                  <c:v>5.6914100000000003</c:v>
                </c:pt>
                <c:pt idx="354">
                  <c:v>5.7064000000000004</c:v>
                </c:pt>
                <c:pt idx="355">
                  <c:v>5.6939500000000001</c:v>
                </c:pt>
                <c:pt idx="356">
                  <c:v>5.6402099999999997</c:v>
                </c:pt>
                <c:pt idx="357">
                  <c:v>5.5473499999999998</c:v>
                </c:pt>
                <c:pt idx="358">
                  <c:v>5.4957700000000003</c:v>
                </c:pt>
                <c:pt idx="359">
                  <c:v>5.4885299999999999</c:v>
                </c:pt>
                <c:pt idx="360">
                  <c:v>5.4744000000000002</c:v>
                </c:pt>
                <c:pt idx="361">
                  <c:v>5.4505499999999998</c:v>
                </c:pt>
                <c:pt idx="362">
                  <c:v>5.4024999999999999</c:v>
                </c:pt>
                <c:pt idx="363">
                  <c:v>5.3772500000000001</c:v>
                </c:pt>
                <c:pt idx="364">
                  <c:v>5.3266900000000001</c:v>
                </c:pt>
                <c:pt idx="365">
                  <c:v>5.3183600000000002</c:v>
                </c:pt>
                <c:pt idx="366">
                  <c:v>5.3049999999999997</c:v>
                </c:pt>
                <c:pt idx="367">
                  <c:v>5.2995999999999999</c:v>
                </c:pt>
                <c:pt idx="368">
                  <c:v>5.3150899999999996</c:v>
                </c:pt>
                <c:pt idx="369">
                  <c:v>5.3294499999999996</c:v>
                </c:pt>
                <c:pt idx="370">
                  <c:v>5.3488100000000003</c:v>
                </c:pt>
                <c:pt idx="371">
                  <c:v>5.3498700000000001</c:v>
                </c:pt>
                <c:pt idx="372">
                  <c:v>5.3194999999999997</c:v>
                </c:pt>
                <c:pt idx="373">
                  <c:v>5.3294499999999996</c:v>
                </c:pt>
                <c:pt idx="374">
                  <c:v>5.2588200000000001</c:v>
                </c:pt>
                <c:pt idx="375">
                  <c:v>5.2239300000000002</c:v>
                </c:pt>
                <c:pt idx="376">
                  <c:v>5.1592799999999999</c:v>
                </c:pt>
                <c:pt idx="377">
                  <c:v>5.1317700000000004</c:v>
                </c:pt>
                <c:pt idx="378">
                  <c:v>5.1296400000000002</c:v>
                </c:pt>
                <c:pt idx="379">
                  <c:v>5.1227600000000004</c:v>
                </c:pt>
                <c:pt idx="380">
                  <c:v>5.1051500000000001</c:v>
                </c:pt>
                <c:pt idx="381">
                  <c:v>5.0635899999999996</c:v>
                </c:pt>
                <c:pt idx="382">
                  <c:v>5.0303899999999997</c:v>
                </c:pt>
                <c:pt idx="383">
                  <c:v>4.9827000000000004</c:v>
                </c:pt>
                <c:pt idx="384">
                  <c:v>4.9175399999999998</c:v>
                </c:pt>
                <c:pt idx="385">
                  <c:v>4.8817899999999996</c:v>
                </c:pt>
                <c:pt idx="386">
                  <c:v>4.8908399999999999</c:v>
                </c:pt>
                <c:pt idx="387">
                  <c:v>4.8754</c:v>
                </c:pt>
                <c:pt idx="388">
                  <c:v>4.8846800000000004</c:v>
                </c:pt>
                <c:pt idx="389">
                  <c:v>4.9544899999999998</c:v>
                </c:pt>
                <c:pt idx="390">
                  <c:v>4.9956500000000004</c:v>
                </c:pt>
                <c:pt idx="391">
                  <c:v>4.9873700000000003</c:v>
                </c:pt>
                <c:pt idx="392">
                  <c:v>4.9395800000000003</c:v>
                </c:pt>
                <c:pt idx="393">
                  <c:v>4.9025499999999997</c:v>
                </c:pt>
                <c:pt idx="394">
                  <c:v>4.8603199999999998</c:v>
                </c:pt>
                <c:pt idx="395">
                  <c:v>4.83352</c:v>
                </c:pt>
                <c:pt idx="396">
                  <c:v>4.7986300000000002</c:v>
                </c:pt>
                <c:pt idx="397">
                  <c:v>4.7929500000000003</c:v>
                </c:pt>
                <c:pt idx="398">
                  <c:v>4.7519799999999996</c:v>
                </c:pt>
                <c:pt idx="399">
                  <c:v>4.7142799999999996</c:v>
                </c:pt>
                <c:pt idx="400">
                  <c:v>4.7193300000000002</c:v>
                </c:pt>
                <c:pt idx="401">
                  <c:v>4.7356499999999997</c:v>
                </c:pt>
                <c:pt idx="402">
                  <c:v>4.77454</c:v>
                </c:pt>
                <c:pt idx="403">
                  <c:v>4.79704</c:v>
                </c:pt>
                <c:pt idx="404">
                  <c:v>4.7961400000000003</c:v>
                </c:pt>
                <c:pt idx="405">
                  <c:v>4.82348</c:v>
                </c:pt>
                <c:pt idx="406">
                  <c:v>4.85534</c:v>
                </c:pt>
                <c:pt idx="407">
                  <c:v>4.8807299999999998</c:v>
                </c:pt>
                <c:pt idx="408">
                  <c:v>4.8824300000000003</c:v>
                </c:pt>
                <c:pt idx="409">
                  <c:v>4.87249</c:v>
                </c:pt>
                <c:pt idx="410">
                  <c:v>4.8414400000000004</c:v>
                </c:pt>
                <c:pt idx="411">
                  <c:v>4.8052099999999998</c:v>
                </c:pt>
                <c:pt idx="412">
                  <c:v>4.77372</c:v>
                </c:pt>
                <c:pt idx="413">
                  <c:v>4.7758599999999998</c:v>
                </c:pt>
                <c:pt idx="414">
                  <c:v>4.7714299999999996</c:v>
                </c:pt>
                <c:pt idx="415">
                  <c:v>4.7491399999999997</c:v>
                </c:pt>
                <c:pt idx="416">
                  <c:v>4.7461099999999998</c:v>
                </c:pt>
                <c:pt idx="417">
                  <c:v>4.7434399999999997</c:v>
                </c:pt>
                <c:pt idx="418">
                  <c:v>4.7393999999999998</c:v>
                </c:pt>
                <c:pt idx="419">
                  <c:v>4.6996599999999997</c:v>
                </c:pt>
                <c:pt idx="420">
                  <c:v>4.6836700000000002</c:v>
                </c:pt>
                <c:pt idx="421">
                  <c:v>4.65625</c:v>
                </c:pt>
                <c:pt idx="422">
                  <c:v>4.6146700000000003</c:v>
                </c:pt>
                <c:pt idx="423">
                  <c:v>4.5994599999999997</c:v>
                </c:pt>
                <c:pt idx="424">
                  <c:v>4.5721600000000002</c:v>
                </c:pt>
                <c:pt idx="425">
                  <c:v>4.5833399999999997</c:v>
                </c:pt>
                <c:pt idx="426">
                  <c:v>4.5909300000000002</c:v>
                </c:pt>
                <c:pt idx="427">
                  <c:v>4.5869</c:v>
                </c:pt>
                <c:pt idx="428">
                  <c:v>4.5853299999999999</c:v>
                </c:pt>
                <c:pt idx="429">
                  <c:v>4.5954300000000003</c:v>
                </c:pt>
                <c:pt idx="430">
                  <c:v>4.5766900000000001</c:v>
                </c:pt>
                <c:pt idx="431">
                  <c:v>4.5894300000000001</c:v>
                </c:pt>
                <c:pt idx="432">
                  <c:v>4.5792999999999999</c:v>
                </c:pt>
                <c:pt idx="433">
                  <c:v>4.6032000000000002</c:v>
                </c:pt>
                <c:pt idx="434">
                  <c:v>4.6013400000000004</c:v>
                </c:pt>
                <c:pt idx="435">
                  <c:v>4.6073199999999996</c:v>
                </c:pt>
                <c:pt idx="436">
                  <c:v>4.5823700000000001</c:v>
                </c:pt>
                <c:pt idx="437">
                  <c:v>4.5837300000000001</c:v>
                </c:pt>
                <c:pt idx="438">
                  <c:v>4.55227</c:v>
                </c:pt>
                <c:pt idx="439">
                  <c:v>4.53904</c:v>
                </c:pt>
                <c:pt idx="440">
                  <c:v>4.50786</c:v>
                </c:pt>
                <c:pt idx="441">
                  <c:v>4.5029000000000003</c:v>
                </c:pt>
                <c:pt idx="442">
                  <c:v>4.4971699999999997</c:v>
                </c:pt>
                <c:pt idx="443">
                  <c:v>4.5273899999999996</c:v>
                </c:pt>
                <c:pt idx="444">
                  <c:v>4.5243200000000003</c:v>
                </c:pt>
                <c:pt idx="445">
                  <c:v>4.4855999999999998</c:v>
                </c:pt>
                <c:pt idx="446">
                  <c:v>4.4428599999999996</c:v>
                </c:pt>
                <c:pt idx="447">
                  <c:v>4.4001900000000003</c:v>
                </c:pt>
                <c:pt idx="448">
                  <c:v>4.37453</c:v>
                </c:pt>
                <c:pt idx="449">
                  <c:v>4.3801500000000004</c:v>
                </c:pt>
                <c:pt idx="450">
                  <c:v>4.3872299999999997</c:v>
                </c:pt>
                <c:pt idx="451">
                  <c:v>4.3941600000000003</c:v>
                </c:pt>
                <c:pt idx="452">
                  <c:v>4.4168099999999999</c:v>
                </c:pt>
                <c:pt idx="453">
                  <c:v>4.4348900000000002</c:v>
                </c:pt>
                <c:pt idx="454">
                  <c:v>4.4375799999999996</c:v>
                </c:pt>
                <c:pt idx="455">
                  <c:v>4.4539299999999997</c:v>
                </c:pt>
                <c:pt idx="456">
                  <c:v>4.4997299999999996</c:v>
                </c:pt>
                <c:pt idx="457">
                  <c:v>4.5115299999999996</c:v>
                </c:pt>
                <c:pt idx="458">
                  <c:v>4.5212000000000003</c:v>
                </c:pt>
                <c:pt idx="459">
                  <c:v>4.5213999999999999</c:v>
                </c:pt>
                <c:pt idx="460">
                  <c:v>4.52616</c:v>
                </c:pt>
                <c:pt idx="461">
                  <c:v>4.48658</c:v>
                </c:pt>
                <c:pt idx="462">
                  <c:v>4.4779499999999999</c:v>
                </c:pt>
                <c:pt idx="463">
                  <c:v>4.4655399999999998</c:v>
                </c:pt>
                <c:pt idx="464">
                  <c:v>4.4690099999999999</c:v>
                </c:pt>
                <c:pt idx="465">
                  <c:v>4.4881399999999996</c:v>
                </c:pt>
                <c:pt idx="466">
                  <c:v>4.4972899999999996</c:v>
                </c:pt>
                <c:pt idx="467">
                  <c:v>4.5115999999999996</c:v>
                </c:pt>
                <c:pt idx="468">
                  <c:v>4.5293799999999997</c:v>
                </c:pt>
                <c:pt idx="469">
                  <c:v>4.5381999999999998</c:v>
                </c:pt>
                <c:pt idx="470">
                  <c:v>4.5286299999999997</c:v>
                </c:pt>
                <c:pt idx="471">
                  <c:v>4.5231700000000004</c:v>
                </c:pt>
                <c:pt idx="472">
                  <c:v>4.5150300000000003</c:v>
                </c:pt>
                <c:pt idx="473">
                  <c:v>4.5150300000000003</c:v>
                </c:pt>
                <c:pt idx="474">
                  <c:v>4.5200300000000002</c:v>
                </c:pt>
                <c:pt idx="475">
                  <c:v>4.4737900000000002</c:v>
                </c:pt>
                <c:pt idx="476">
                  <c:v>4.4595799999999999</c:v>
                </c:pt>
                <c:pt idx="477">
                  <c:v>4.4142299999999999</c:v>
                </c:pt>
                <c:pt idx="478">
                  <c:v>4.4163600000000001</c:v>
                </c:pt>
                <c:pt idx="479">
                  <c:v>4.4132699999999998</c:v>
                </c:pt>
                <c:pt idx="480">
                  <c:v>4.39438</c:v>
                </c:pt>
                <c:pt idx="481">
                  <c:v>4.3937600000000003</c:v>
                </c:pt>
                <c:pt idx="482">
                  <c:v>4.3807700000000001</c:v>
                </c:pt>
                <c:pt idx="483">
                  <c:v>4.3982599999999996</c:v>
                </c:pt>
                <c:pt idx="484">
                  <c:v>4.3819900000000001</c:v>
                </c:pt>
                <c:pt idx="485">
                  <c:v>4.3878599999999999</c:v>
                </c:pt>
                <c:pt idx="486">
                  <c:v>4.3892300000000004</c:v>
                </c:pt>
                <c:pt idx="487">
                  <c:v>4.4014100000000003</c:v>
                </c:pt>
                <c:pt idx="488">
                  <c:v>4.3914</c:v>
                </c:pt>
                <c:pt idx="489">
                  <c:v>4.4065500000000002</c:v>
                </c:pt>
                <c:pt idx="490">
                  <c:v>4.4093200000000001</c:v>
                </c:pt>
                <c:pt idx="491">
                  <c:v>4.4012500000000001</c:v>
                </c:pt>
                <c:pt idx="492">
                  <c:v>4.3924200000000004</c:v>
                </c:pt>
                <c:pt idx="493">
                  <c:v>4.3916300000000001</c:v>
                </c:pt>
                <c:pt idx="494">
                  <c:v>4.3916700000000004</c:v>
                </c:pt>
                <c:pt idx="495">
                  <c:v>4.3872900000000001</c:v>
                </c:pt>
                <c:pt idx="496">
                  <c:v>4.3822799999999997</c:v>
                </c:pt>
                <c:pt idx="497">
                  <c:v>4.3719400000000004</c:v>
                </c:pt>
                <c:pt idx="498">
                  <c:v>4.3764799999999999</c:v>
                </c:pt>
                <c:pt idx="499">
                  <c:v>4.35154</c:v>
                </c:pt>
                <c:pt idx="500">
                  <c:v>4.3251900000000001</c:v>
                </c:pt>
                <c:pt idx="501">
                  <c:v>4.3461400000000001</c:v>
                </c:pt>
                <c:pt idx="502">
                  <c:v>4.36233</c:v>
                </c:pt>
                <c:pt idx="503">
                  <c:v>4.39818</c:v>
                </c:pt>
                <c:pt idx="504">
                  <c:v>4.4085099999999997</c:v>
                </c:pt>
                <c:pt idx="505">
                  <c:v>4.4184999999999999</c:v>
                </c:pt>
                <c:pt idx="506">
                  <c:v>4.4396699999999996</c:v>
                </c:pt>
                <c:pt idx="507">
                  <c:v>4.4236700000000004</c:v>
                </c:pt>
                <c:pt idx="508">
                  <c:v>4.4134799999999998</c:v>
                </c:pt>
                <c:pt idx="509">
                  <c:v>4.4148100000000001</c:v>
                </c:pt>
                <c:pt idx="510">
                  <c:v>4.4126399999999997</c:v>
                </c:pt>
                <c:pt idx="511">
                  <c:v>4.4086499999999997</c:v>
                </c:pt>
                <c:pt idx="512">
                  <c:v>4.4079499999999996</c:v>
                </c:pt>
                <c:pt idx="513">
                  <c:v>4.4098499999999996</c:v>
                </c:pt>
                <c:pt idx="514">
                  <c:v>4.4065200000000004</c:v>
                </c:pt>
                <c:pt idx="515">
                  <c:v>4.42903</c:v>
                </c:pt>
                <c:pt idx="516">
                  <c:v>4.4631600000000002</c:v>
                </c:pt>
                <c:pt idx="517">
                  <c:v>4.4887600000000001</c:v>
                </c:pt>
                <c:pt idx="518">
                  <c:v>4.5606200000000001</c:v>
                </c:pt>
                <c:pt idx="519">
                  <c:v>4.6085200000000004</c:v>
                </c:pt>
                <c:pt idx="520">
                  <c:v>4.6249599999999997</c:v>
                </c:pt>
                <c:pt idx="521">
                  <c:v>4.66432</c:v>
                </c:pt>
                <c:pt idx="522">
                  <c:v>4.6764099999999997</c:v>
                </c:pt>
                <c:pt idx="523">
                  <c:v>4.6675500000000003</c:v>
                </c:pt>
                <c:pt idx="524">
                  <c:v>4.6387299999999998</c:v>
                </c:pt>
                <c:pt idx="525">
                  <c:v>4.6225100000000001</c:v>
                </c:pt>
                <c:pt idx="526">
                  <c:v>4.6240800000000002</c:v>
                </c:pt>
                <c:pt idx="527">
                  <c:v>4.6481700000000004</c:v>
                </c:pt>
                <c:pt idx="528">
                  <c:v>4.6696</c:v>
                </c:pt>
                <c:pt idx="529">
                  <c:v>4.67</c:v>
                </c:pt>
                <c:pt idx="530">
                  <c:v>4.6727800000000004</c:v>
                </c:pt>
                <c:pt idx="531">
                  <c:v>4.6805899999999996</c:v>
                </c:pt>
                <c:pt idx="532">
                  <c:v>4.7103299999999999</c:v>
                </c:pt>
                <c:pt idx="533">
                  <c:v>4.7326100000000002</c:v>
                </c:pt>
                <c:pt idx="534">
                  <c:v>4.7303499999999996</c:v>
                </c:pt>
                <c:pt idx="535">
                  <c:v>4.7061999999999999</c:v>
                </c:pt>
                <c:pt idx="536">
                  <c:v>4.7067300000000003</c:v>
                </c:pt>
                <c:pt idx="537">
                  <c:v>4.69984</c:v>
                </c:pt>
                <c:pt idx="538">
                  <c:v>4.70974</c:v>
                </c:pt>
                <c:pt idx="539">
                  <c:v>4.6965899999999996</c:v>
                </c:pt>
                <c:pt idx="540">
                  <c:v>4.6896300000000002</c:v>
                </c:pt>
                <c:pt idx="541">
                  <c:v>4.6724500000000004</c:v>
                </c:pt>
                <c:pt idx="542">
                  <c:v>4.6778599999999999</c:v>
                </c:pt>
                <c:pt idx="543">
                  <c:v>4.7023000000000001</c:v>
                </c:pt>
                <c:pt idx="544">
                  <c:v>4.7381200000000003</c:v>
                </c:pt>
                <c:pt idx="545">
                  <c:v>4.7569100000000004</c:v>
                </c:pt>
                <c:pt idx="546">
                  <c:v>4.7407899999999996</c:v>
                </c:pt>
                <c:pt idx="547">
                  <c:v>4.7638999999999996</c:v>
                </c:pt>
                <c:pt idx="548">
                  <c:v>4.7724299999999999</c:v>
                </c:pt>
                <c:pt idx="549">
                  <c:v>4.7789299999999999</c:v>
                </c:pt>
                <c:pt idx="550">
                  <c:v>4.7833899999999998</c:v>
                </c:pt>
                <c:pt idx="551">
                  <c:v>4.8057800000000004</c:v>
                </c:pt>
                <c:pt idx="552">
                  <c:v>4.8116500000000002</c:v>
                </c:pt>
                <c:pt idx="553">
                  <c:v>4.8169899999999997</c:v>
                </c:pt>
                <c:pt idx="554">
                  <c:v>4.8195499999999996</c:v>
                </c:pt>
                <c:pt idx="555">
                  <c:v>4.8207000000000004</c:v>
                </c:pt>
                <c:pt idx="556">
                  <c:v>4.8281799999999997</c:v>
                </c:pt>
                <c:pt idx="557">
                  <c:v>4.8419299999999996</c:v>
                </c:pt>
                <c:pt idx="558">
                  <c:v>4.8429200000000003</c:v>
                </c:pt>
                <c:pt idx="559">
                  <c:v>4.84138</c:v>
                </c:pt>
                <c:pt idx="560">
                  <c:v>4.8176300000000003</c:v>
                </c:pt>
                <c:pt idx="561">
                  <c:v>4.7756299999999996</c:v>
                </c:pt>
                <c:pt idx="562">
                  <c:v>4.7084099999999998</c:v>
                </c:pt>
                <c:pt idx="563">
                  <c:v>4.6064800000000004</c:v>
                </c:pt>
                <c:pt idx="564">
                  <c:v>4.5561800000000003</c:v>
                </c:pt>
                <c:pt idx="565">
                  <c:v>4.5516899999999998</c:v>
                </c:pt>
                <c:pt idx="566">
                  <c:v>4.56257</c:v>
                </c:pt>
                <c:pt idx="567">
                  <c:v>4.5457900000000002</c:v>
                </c:pt>
                <c:pt idx="568">
                  <c:v>4.5167700000000002</c:v>
                </c:pt>
                <c:pt idx="569">
                  <c:v>4.5199100000000003</c:v>
                </c:pt>
                <c:pt idx="570">
                  <c:v>4.5603699999999998</c:v>
                </c:pt>
                <c:pt idx="571">
                  <c:v>4.5752100000000002</c:v>
                </c:pt>
                <c:pt idx="572">
                  <c:v>4.5871399999999998</c:v>
                </c:pt>
                <c:pt idx="573">
                  <c:v>4.5892600000000003</c:v>
                </c:pt>
                <c:pt idx="574">
                  <c:v>4.5835999999999997</c:v>
                </c:pt>
                <c:pt idx="575">
                  <c:v>4.5610099999999996</c:v>
                </c:pt>
                <c:pt idx="576">
                  <c:v>4.5544700000000002</c:v>
                </c:pt>
                <c:pt idx="577">
                  <c:v>4.5613400000000004</c:v>
                </c:pt>
                <c:pt idx="578">
                  <c:v>4.5554199999999998</c:v>
                </c:pt>
                <c:pt idx="579">
                  <c:v>4.5334700000000003</c:v>
                </c:pt>
                <c:pt idx="580">
                  <c:v>4.5143700000000004</c:v>
                </c:pt>
                <c:pt idx="581">
                  <c:v>4.4848499999999998</c:v>
                </c:pt>
                <c:pt idx="582">
                  <c:v>4.4371200000000002</c:v>
                </c:pt>
                <c:pt idx="583">
                  <c:v>4.4605600000000001</c:v>
                </c:pt>
                <c:pt idx="584">
                  <c:v>4.4760200000000001</c:v>
                </c:pt>
                <c:pt idx="585">
                  <c:v>4.4856999999999996</c:v>
                </c:pt>
                <c:pt idx="586">
                  <c:v>4.4836999999999998</c:v>
                </c:pt>
                <c:pt idx="587">
                  <c:v>4.4669699999999999</c:v>
                </c:pt>
                <c:pt idx="588">
                  <c:v>4.5368899999999996</c:v>
                </c:pt>
                <c:pt idx="589">
                  <c:v>4.5819999999999999</c:v>
                </c:pt>
                <c:pt idx="590">
                  <c:v>4.6001500000000002</c:v>
                </c:pt>
                <c:pt idx="591">
                  <c:v>4.6342699999999999</c:v>
                </c:pt>
                <c:pt idx="592">
                  <c:v>4.6184599999999998</c:v>
                </c:pt>
                <c:pt idx="593">
                  <c:v>4.6072899999999999</c:v>
                </c:pt>
                <c:pt idx="594">
                  <c:v>4.6358100000000002</c:v>
                </c:pt>
                <c:pt idx="595">
                  <c:v>4.6591699999999996</c:v>
                </c:pt>
                <c:pt idx="596">
                  <c:v>4.6740700000000004</c:v>
                </c:pt>
                <c:pt idx="597">
                  <c:v>4.7615600000000002</c:v>
                </c:pt>
                <c:pt idx="598">
                  <c:v>4.7891899999999996</c:v>
                </c:pt>
                <c:pt idx="599">
                  <c:v>4.8847899999999997</c:v>
                </c:pt>
                <c:pt idx="600">
                  <c:v>5.0117099999999999</c:v>
                </c:pt>
                <c:pt idx="601">
                  <c:v>5.0236700000000001</c:v>
                </c:pt>
                <c:pt idx="602">
                  <c:v>5.0677899999999996</c:v>
                </c:pt>
                <c:pt idx="603">
                  <c:v>5.1210100000000001</c:v>
                </c:pt>
                <c:pt idx="604">
                  <c:v>5.1160300000000003</c:v>
                </c:pt>
                <c:pt idx="605">
                  <c:v>5.1632100000000003</c:v>
                </c:pt>
                <c:pt idx="606">
                  <c:v>5.2305400000000004</c:v>
                </c:pt>
                <c:pt idx="607">
                  <c:v>5.2449399999999997</c:v>
                </c:pt>
                <c:pt idx="608">
                  <c:v>5.3380999999999998</c:v>
                </c:pt>
                <c:pt idx="609">
                  <c:v>5.4979800000000001</c:v>
                </c:pt>
                <c:pt idx="610">
                  <c:v>5.4627800000000004</c:v>
                </c:pt>
                <c:pt idx="611">
                  <c:v>5.37296</c:v>
                </c:pt>
                <c:pt idx="612">
                  <c:v>5.27658</c:v>
                </c:pt>
                <c:pt idx="613">
                  <c:v>5.2810300000000003</c:v>
                </c:pt>
                <c:pt idx="614">
                  <c:v>5.3578599999999996</c:v>
                </c:pt>
                <c:pt idx="615">
                  <c:v>5.4434699999999996</c:v>
                </c:pt>
                <c:pt idx="616">
                  <c:v>5.7927900000000001</c:v>
                </c:pt>
                <c:pt idx="617">
                  <c:v>5.9014899999999999</c:v>
                </c:pt>
                <c:pt idx="618">
                  <c:v>6.1706099999999999</c:v>
                </c:pt>
                <c:pt idx="619">
                  <c:v>6.0905899999999997</c:v>
                </c:pt>
                <c:pt idx="620">
                  <c:v>5.9798</c:v>
                </c:pt>
                <c:pt idx="621">
                  <c:v>5.8436000000000003</c:v>
                </c:pt>
                <c:pt idx="622">
                  <c:v>5.7950200000000001</c:v>
                </c:pt>
                <c:pt idx="623">
                  <c:v>5.7318100000000003</c:v>
                </c:pt>
                <c:pt idx="624">
                  <c:v>5.6576700000000004</c:v>
                </c:pt>
                <c:pt idx="625">
                  <c:v>5.7168299999999999</c:v>
                </c:pt>
                <c:pt idx="626">
                  <c:v>5.7932899999999998</c:v>
                </c:pt>
                <c:pt idx="627">
                  <c:v>5.8573500000000003</c:v>
                </c:pt>
                <c:pt idx="628">
                  <c:v>5.8403</c:v>
                </c:pt>
                <c:pt idx="629">
                  <c:v>5.8847399999999999</c:v>
                </c:pt>
                <c:pt idx="630">
                  <c:v>5.82524</c:v>
                </c:pt>
                <c:pt idx="631">
                  <c:v>5.7894899999999998</c:v>
                </c:pt>
                <c:pt idx="632">
                  <c:v>5.7275299999999998</c:v>
                </c:pt>
                <c:pt idx="633">
                  <c:v>5.6753299999999998</c:v>
                </c:pt>
                <c:pt idx="634">
                  <c:v>5.5868000000000002</c:v>
                </c:pt>
                <c:pt idx="635">
                  <c:v>5.5054699999999999</c:v>
                </c:pt>
                <c:pt idx="636">
                  <c:v>5.5032300000000003</c:v>
                </c:pt>
                <c:pt idx="637">
                  <c:v>5.4550200000000002</c:v>
                </c:pt>
                <c:pt idx="638">
                  <c:v>5.4539499999999999</c:v>
                </c:pt>
                <c:pt idx="639">
                  <c:v>5.5282600000000004</c:v>
                </c:pt>
                <c:pt idx="640">
                  <c:v>5.6029900000000001</c:v>
                </c:pt>
                <c:pt idx="641">
                  <c:v>5.5984400000000001</c:v>
                </c:pt>
                <c:pt idx="642">
                  <c:v>5.6284599999999996</c:v>
                </c:pt>
                <c:pt idx="643">
                  <c:v>5.6765400000000001</c:v>
                </c:pt>
                <c:pt idx="644">
                  <c:v>5.7267900000000003</c:v>
                </c:pt>
                <c:pt idx="645">
                  <c:v>5.7545799999999998</c:v>
                </c:pt>
                <c:pt idx="646">
                  <c:v>5.7501300000000004</c:v>
                </c:pt>
                <c:pt idx="647">
                  <c:v>5.7354200000000004</c:v>
                </c:pt>
                <c:pt idx="648">
                  <c:v>5.7460100000000001</c:v>
                </c:pt>
                <c:pt idx="649">
                  <c:v>5.7703800000000003</c:v>
                </c:pt>
                <c:pt idx="650">
                  <c:v>5.7503099999999998</c:v>
                </c:pt>
                <c:pt idx="651">
                  <c:v>5.7376399999999999</c:v>
                </c:pt>
                <c:pt idx="652">
                  <c:v>5.7286799999999998</c:v>
                </c:pt>
                <c:pt idx="653">
                  <c:v>5.7710100000000004</c:v>
                </c:pt>
                <c:pt idx="654">
                  <c:v>5.7857200000000004</c:v>
                </c:pt>
                <c:pt idx="655">
                  <c:v>5.8413599999999999</c:v>
                </c:pt>
                <c:pt idx="656">
                  <c:v>5.8991600000000002</c:v>
                </c:pt>
                <c:pt idx="657">
                  <c:v>6.0091700000000001</c:v>
                </c:pt>
                <c:pt idx="658">
                  <c:v>6.0477400000000001</c:v>
                </c:pt>
                <c:pt idx="659">
                  <c:v>6.1079299999999996</c:v>
                </c:pt>
                <c:pt idx="660">
                  <c:v>6.1361600000000003</c:v>
                </c:pt>
                <c:pt idx="661">
                  <c:v>6.1026800000000003</c:v>
                </c:pt>
                <c:pt idx="662">
                  <c:v>6.0938999999999997</c:v>
                </c:pt>
                <c:pt idx="663">
                  <c:v>6.1237500000000002</c:v>
                </c:pt>
                <c:pt idx="664">
                  <c:v>6.1785800000000002</c:v>
                </c:pt>
                <c:pt idx="665">
                  <c:v>6.1652300000000002</c:v>
                </c:pt>
                <c:pt idx="666">
                  <c:v>6.1611900000000004</c:v>
                </c:pt>
                <c:pt idx="667">
                  <c:v>6.20791</c:v>
                </c:pt>
                <c:pt idx="668">
                  <c:v>6.2398300000000004</c:v>
                </c:pt>
                <c:pt idx="669">
                  <c:v>6.2714499999999997</c:v>
                </c:pt>
                <c:pt idx="670">
                  <c:v>6.2144500000000003</c:v>
                </c:pt>
                <c:pt idx="671">
                  <c:v>6.1739100000000002</c:v>
                </c:pt>
                <c:pt idx="672">
                  <c:v>6.1972300000000002</c:v>
                </c:pt>
                <c:pt idx="673">
                  <c:v>6.1494600000000004</c:v>
                </c:pt>
                <c:pt idx="674">
                  <c:v>6.1106600000000002</c:v>
                </c:pt>
                <c:pt idx="675">
                  <c:v>6.1078200000000002</c:v>
                </c:pt>
                <c:pt idx="676">
                  <c:v>6.0095000000000001</c:v>
                </c:pt>
                <c:pt idx="677">
                  <c:v>5.9764299999999997</c:v>
                </c:pt>
                <c:pt idx="678">
                  <c:v>5.8625600000000002</c:v>
                </c:pt>
                <c:pt idx="679">
                  <c:v>5.72044</c:v>
                </c:pt>
                <c:pt idx="680">
                  <c:v>5.7206700000000001</c:v>
                </c:pt>
                <c:pt idx="681">
                  <c:v>5.7279</c:v>
                </c:pt>
                <c:pt idx="682">
                  <c:v>5.7543800000000003</c:v>
                </c:pt>
                <c:pt idx="683">
                  <c:v>5.7433699999999996</c:v>
                </c:pt>
                <c:pt idx="684">
                  <c:v>5.7895399999999997</c:v>
                </c:pt>
                <c:pt idx="685">
                  <c:v>5.8094999999999999</c:v>
                </c:pt>
                <c:pt idx="686">
                  <c:v>5.8646599999999998</c:v>
                </c:pt>
                <c:pt idx="687">
                  <c:v>5.8612399999999996</c:v>
                </c:pt>
                <c:pt idx="688">
                  <c:v>5.8521999999999998</c:v>
                </c:pt>
                <c:pt idx="689">
                  <c:v>5.8498700000000001</c:v>
                </c:pt>
                <c:pt idx="690">
                  <c:v>5.8263400000000001</c:v>
                </c:pt>
                <c:pt idx="691">
                  <c:v>5.8023100000000003</c:v>
                </c:pt>
                <c:pt idx="692">
                  <c:v>5.7841899999999997</c:v>
                </c:pt>
                <c:pt idx="693">
                  <c:v>5.7689399999999997</c:v>
                </c:pt>
                <c:pt idx="694">
                  <c:v>5.7567000000000004</c:v>
                </c:pt>
                <c:pt idx="695">
                  <c:v>5.7281000000000004</c:v>
                </c:pt>
                <c:pt idx="696">
                  <c:v>5.7056800000000001</c:v>
                </c:pt>
                <c:pt idx="697">
                  <c:v>5.6847200000000004</c:v>
                </c:pt>
                <c:pt idx="698">
                  <c:v>5.6159299999999996</c:v>
                </c:pt>
                <c:pt idx="699">
                  <c:v>5.5581399999999999</c:v>
                </c:pt>
                <c:pt idx="700">
                  <c:v>5.56135</c:v>
                </c:pt>
                <c:pt idx="701">
                  <c:v>5.52881</c:v>
                </c:pt>
                <c:pt idx="702">
                  <c:v>5.4858799999999999</c:v>
                </c:pt>
                <c:pt idx="703">
                  <c:v>5.5076400000000003</c:v>
                </c:pt>
                <c:pt idx="704">
                  <c:v>5.5167200000000003</c:v>
                </c:pt>
                <c:pt idx="705">
                  <c:v>5.5210800000000004</c:v>
                </c:pt>
                <c:pt idx="706">
                  <c:v>5.5539199999999997</c:v>
                </c:pt>
                <c:pt idx="707">
                  <c:v>5.5453599999999996</c:v>
                </c:pt>
                <c:pt idx="708">
                  <c:v>5.5542899999999999</c:v>
                </c:pt>
                <c:pt idx="709">
                  <c:v>5.6131700000000002</c:v>
                </c:pt>
                <c:pt idx="710">
                  <c:v>5.6384999999999996</c:v>
                </c:pt>
                <c:pt idx="711">
                  <c:v>5.7155300000000002</c:v>
                </c:pt>
                <c:pt idx="712">
                  <c:v>5.7246199999999998</c:v>
                </c:pt>
                <c:pt idx="713">
                  <c:v>5.7251700000000003</c:v>
                </c:pt>
                <c:pt idx="714">
                  <c:v>5.8258099999999997</c:v>
                </c:pt>
                <c:pt idx="715">
                  <c:v>5.9493400000000003</c:v>
                </c:pt>
                <c:pt idx="716">
                  <c:v>5.9400899999999996</c:v>
                </c:pt>
                <c:pt idx="717">
                  <c:v>5.8841000000000001</c:v>
                </c:pt>
                <c:pt idx="718">
                  <c:v>5.8354499999999998</c:v>
                </c:pt>
                <c:pt idx="719">
                  <c:v>5.7801999999999998</c:v>
                </c:pt>
                <c:pt idx="720">
                  <c:v>5.8102900000000002</c:v>
                </c:pt>
                <c:pt idx="721">
                  <c:v>5.84422</c:v>
                </c:pt>
                <c:pt idx="722">
                  <c:v>5.8841700000000001</c:v>
                </c:pt>
                <c:pt idx="723">
                  <c:v>5.84422</c:v>
                </c:pt>
                <c:pt idx="724">
                  <c:v>5.8281200000000002</c:v>
                </c:pt>
                <c:pt idx="725">
                  <c:v>5.84016</c:v>
                </c:pt>
                <c:pt idx="726">
                  <c:v>5.8743800000000004</c:v>
                </c:pt>
                <c:pt idx="727">
                  <c:v>5.8743800000000004</c:v>
                </c:pt>
                <c:pt idx="728">
                  <c:v>5.9470999999999998</c:v>
                </c:pt>
                <c:pt idx="729">
                  <c:v>5.9540600000000001</c:v>
                </c:pt>
                <c:pt idx="730">
                  <c:v>5.9899300000000002</c:v>
                </c:pt>
                <c:pt idx="731">
                  <c:v>5.9886100000000004</c:v>
                </c:pt>
                <c:pt idx="732">
                  <c:v>5.9761800000000003</c:v>
                </c:pt>
                <c:pt idx="733">
                  <c:v>5.9494300000000004</c:v>
                </c:pt>
                <c:pt idx="734">
                  <c:v>5.9027700000000003</c:v>
                </c:pt>
                <c:pt idx="735">
                  <c:v>5.9036</c:v>
                </c:pt>
                <c:pt idx="736">
                  <c:v>5.9072199999999997</c:v>
                </c:pt>
                <c:pt idx="737">
                  <c:v>5.8813199999999997</c:v>
                </c:pt>
                <c:pt idx="738">
                  <c:v>5.8549199999999999</c:v>
                </c:pt>
                <c:pt idx="739">
                  <c:v>5.8410500000000001</c:v>
                </c:pt>
                <c:pt idx="740">
                  <c:v>5.8477199999999998</c:v>
                </c:pt>
                <c:pt idx="741">
                  <c:v>5.8448599999999997</c:v>
                </c:pt>
                <c:pt idx="742">
                  <c:v>5.8361499999999999</c:v>
                </c:pt>
                <c:pt idx="743">
                  <c:v>5.8341700000000003</c:v>
                </c:pt>
                <c:pt idx="744">
                  <c:v>5.8409300000000002</c:v>
                </c:pt>
                <c:pt idx="745">
                  <c:v>5.8440099999999999</c:v>
                </c:pt>
                <c:pt idx="746">
                  <c:v>5.8696200000000003</c:v>
                </c:pt>
                <c:pt idx="747">
                  <c:v>5.8667400000000001</c:v>
                </c:pt>
                <c:pt idx="748">
                  <c:v>5.8804299999999996</c:v>
                </c:pt>
                <c:pt idx="749">
                  <c:v>5.8897000000000004</c:v>
                </c:pt>
                <c:pt idx="750">
                  <c:v>5.8744300000000003</c:v>
                </c:pt>
                <c:pt idx="751">
                  <c:v>5.8571200000000001</c:v>
                </c:pt>
                <c:pt idx="752">
                  <c:v>5.8522100000000004</c:v>
                </c:pt>
                <c:pt idx="753">
                  <c:v>5.8791200000000003</c:v>
                </c:pt>
                <c:pt idx="754">
                  <c:v>5.8765299999999998</c:v>
                </c:pt>
                <c:pt idx="755">
                  <c:v>5.84816</c:v>
                </c:pt>
                <c:pt idx="756">
                  <c:v>5.8379899999999996</c:v>
                </c:pt>
                <c:pt idx="757">
                  <c:v>5.8319900000000002</c:v>
                </c:pt>
                <c:pt idx="758">
                  <c:v>5.8142500000000004</c:v>
                </c:pt>
                <c:pt idx="759">
                  <c:v>5.8049900000000001</c:v>
                </c:pt>
                <c:pt idx="760">
                  <c:v>5.8056000000000001</c:v>
                </c:pt>
                <c:pt idx="761">
                  <c:v>5.8116300000000001</c:v>
                </c:pt>
                <c:pt idx="762">
                  <c:v>5.8552600000000004</c:v>
                </c:pt>
                <c:pt idx="763">
                  <c:v>5.9125199999999998</c:v>
                </c:pt>
                <c:pt idx="764">
                  <c:v>5.9657299999999998</c:v>
                </c:pt>
                <c:pt idx="765">
                  <c:v>5.9832599999999996</c:v>
                </c:pt>
                <c:pt idx="766">
                  <c:v>5.95106</c:v>
                </c:pt>
                <c:pt idx="767">
                  <c:v>5.9846399999999997</c:v>
                </c:pt>
                <c:pt idx="768">
                  <c:v>6.0232799999999997</c:v>
                </c:pt>
                <c:pt idx="769">
                  <c:v>6.05748</c:v>
                </c:pt>
                <c:pt idx="770">
                  <c:v>6.0555700000000003</c:v>
                </c:pt>
                <c:pt idx="771">
                  <c:v>5.9855799999999997</c:v>
                </c:pt>
                <c:pt idx="772">
                  <c:v>5.9702400000000004</c:v>
                </c:pt>
                <c:pt idx="773">
                  <c:v>5.9501999999999997</c:v>
                </c:pt>
                <c:pt idx="774">
                  <c:v>5.8988699999999996</c:v>
                </c:pt>
                <c:pt idx="775">
                  <c:v>5.9092599999999997</c:v>
                </c:pt>
                <c:pt idx="776">
                  <c:v>5.9058400000000004</c:v>
                </c:pt>
                <c:pt idx="777">
                  <c:v>5.9133899999999997</c:v>
                </c:pt>
                <c:pt idx="778">
                  <c:v>5.9226999999999999</c:v>
                </c:pt>
                <c:pt idx="779">
                  <c:v>5.9115099999999998</c:v>
                </c:pt>
                <c:pt idx="780">
                  <c:v>5.9043799999999997</c:v>
                </c:pt>
                <c:pt idx="781">
                  <c:v>5.9281899999999998</c:v>
                </c:pt>
                <c:pt idx="782">
                  <c:v>5.91723</c:v>
                </c:pt>
                <c:pt idx="783">
                  <c:v>5.8658099999999997</c:v>
                </c:pt>
                <c:pt idx="784">
                  <c:v>5.8034600000000003</c:v>
                </c:pt>
                <c:pt idx="785">
                  <c:v>5.7927999999999997</c:v>
                </c:pt>
                <c:pt idx="786">
                  <c:v>5.7867699999999997</c:v>
                </c:pt>
                <c:pt idx="787">
                  <c:v>5.7347599999999996</c:v>
                </c:pt>
                <c:pt idx="788">
                  <c:v>5.69109</c:v>
                </c:pt>
                <c:pt idx="789">
                  <c:v>5.7663900000000003</c:v>
                </c:pt>
                <c:pt idx="790">
                  <c:v>5.7060599999999999</c:v>
                </c:pt>
                <c:pt idx="791">
                  <c:v>5.6941699999999997</c:v>
                </c:pt>
                <c:pt idx="792">
                  <c:v>5.6915199999999997</c:v>
                </c:pt>
                <c:pt idx="793">
                  <c:v>5.72119</c:v>
                </c:pt>
                <c:pt idx="794">
                  <c:v>5.7467100000000002</c:v>
                </c:pt>
                <c:pt idx="795">
                  <c:v>5.7515599999999996</c:v>
                </c:pt>
                <c:pt idx="796">
                  <c:v>5.7647899999999996</c:v>
                </c:pt>
                <c:pt idx="797">
                  <c:v>5.7692100000000002</c:v>
                </c:pt>
                <c:pt idx="798">
                  <c:v>5.7678099999999999</c:v>
                </c:pt>
                <c:pt idx="799">
                  <c:v>5.7640500000000001</c:v>
                </c:pt>
                <c:pt idx="800">
                  <c:v>5.7428299999999997</c:v>
                </c:pt>
                <c:pt idx="801">
                  <c:v>5.7388899999999996</c:v>
                </c:pt>
                <c:pt idx="802">
                  <c:v>5.7740600000000004</c:v>
                </c:pt>
                <c:pt idx="803">
                  <c:v>5.7543800000000003</c:v>
                </c:pt>
                <c:pt idx="804">
                  <c:v>5.7426399999999997</c:v>
                </c:pt>
                <c:pt idx="805">
                  <c:v>5.7025199999999998</c:v>
                </c:pt>
                <c:pt idx="806">
                  <c:v>5.6508500000000002</c:v>
                </c:pt>
                <c:pt idx="807">
                  <c:v>5.5803599999999998</c:v>
                </c:pt>
                <c:pt idx="808">
                  <c:v>5.5831400000000002</c:v>
                </c:pt>
                <c:pt idx="809">
                  <c:v>5.5622400000000001</c:v>
                </c:pt>
                <c:pt idx="810">
                  <c:v>5.5399500000000002</c:v>
                </c:pt>
                <c:pt idx="811">
                  <c:v>5.5640599999999996</c:v>
                </c:pt>
                <c:pt idx="812">
                  <c:v>5.5658200000000004</c:v>
                </c:pt>
                <c:pt idx="813">
                  <c:v>5.5003799999999998</c:v>
                </c:pt>
                <c:pt idx="814">
                  <c:v>5.51187</c:v>
                </c:pt>
                <c:pt idx="815">
                  <c:v>5.4908299999999999</c:v>
                </c:pt>
                <c:pt idx="816">
                  <c:v>5.47532</c:v>
                </c:pt>
                <c:pt idx="817">
                  <c:v>5.41974</c:v>
                </c:pt>
                <c:pt idx="818">
                  <c:v>5.4351200000000004</c:v>
                </c:pt>
                <c:pt idx="819">
                  <c:v>5.4674500000000004</c:v>
                </c:pt>
                <c:pt idx="820">
                  <c:v>5.4932400000000001</c:v>
                </c:pt>
                <c:pt idx="821">
                  <c:v>5.4824599999999997</c:v>
                </c:pt>
                <c:pt idx="822">
                  <c:v>5.4678899999999997</c:v>
                </c:pt>
                <c:pt idx="823">
                  <c:v>5.4636800000000001</c:v>
                </c:pt>
                <c:pt idx="824">
                  <c:v>5.4744400000000004</c:v>
                </c:pt>
                <c:pt idx="825">
                  <c:v>5.4755700000000003</c:v>
                </c:pt>
                <c:pt idx="826">
                  <c:v>5.4878900000000002</c:v>
                </c:pt>
                <c:pt idx="827">
                  <c:v>5.5175000000000001</c:v>
                </c:pt>
                <c:pt idx="828">
                  <c:v>5.5036699999999996</c:v>
                </c:pt>
                <c:pt idx="829">
                  <c:v>5.4785899999999996</c:v>
                </c:pt>
                <c:pt idx="830">
                  <c:v>5.4637599999999997</c:v>
                </c:pt>
                <c:pt idx="831">
                  <c:v>5.4422499999999996</c:v>
                </c:pt>
                <c:pt idx="832">
                  <c:v>5.4253299999999998</c:v>
                </c:pt>
                <c:pt idx="833">
                  <c:v>5.4221399999999997</c:v>
                </c:pt>
                <c:pt idx="834">
                  <c:v>5.3870500000000003</c:v>
                </c:pt>
                <c:pt idx="835">
                  <c:v>5.3159000000000001</c:v>
                </c:pt>
                <c:pt idx="836">
                  <c:v>5.2653499999999998</c:v>
                </c:pt>
                <c:pt idx="837">
                  <c:v>5.2812299999999999</c:v>
                </c:pt>
                <c:pt idx="838">
                  <c:v>5.2962999999999996</c:v>
                </c:pt>
                <c:pt idx="839">
                  <c:v>5.2746500000000003</c:v>
                </c:pt>
                <c:pt idx="840">
                  <c:v>5.2287299999999997</c:v>
                </c:pt>
                <c:pt idx="841">
                  <c:v>5.2256600000000004</c:v>
                </c:pt>
                <c:pt idx="842">
                  <c:v>5.2367499999999998</c:v>
                </c:pt>
                <c:pt idx="843">
                  <c:v>5.2233700000000001</c:v>
                </c:pt>
                <c:pt idx="844">
                  <c:v>5.2396099999999999</c:v>
                </c:pt>
                <c:pt idx="845">
                  <c:v>5.2324000000000002</c:v>
                </c:pt>
                <c:pt idx="846">
                  <c:v>5.2401099999999996</c:v>
                </c:pt>
                <c:pt idx="847">
                  <c:v>5.2082899999999999</c:v>
                </c:pt>
                <c:pt idx="848">
                  <c:v>5.1919000000000004</c:v>
                </c:pt>
                <c:pt idx="849">
                  <c:v>5.1163600000000002</c:v>
                </c:pt>
                <c:pt idx="850">
                  <c:v>5.0772399999999998</c:v>
                </c:pt>
                <c:pt idx="851">
                  <c:v>5.1056400000000002</c:v>
                </c:pt>
                <c:pt idx="852">
                  <c:v>5.1206800000000001</c:v>
                </c:pt>
                <c:pt idx="853">
                  <c:v>5.1563499999999998</c:v>
                </c:pt>
                <c:pt idx="854">
                  <c:v>5.1817900000000003</c:v>
                </c:pt>
                <c:pt idx="855">
                  <c:v>5.1489599999999998</c:v>
                </c:pt>
                <c:pt idx="856">
                  <c:v>5.0502700000000003</c:v>
                </c:pt>
                <c:pt idx="857">
                  <c:v>5.0439100000000003</c:v>
                </c:pt>
                <c:pt idx="858">
                  <c:v>5.0830900000000003</c:v>
                </c:pt>
                <c:pt idx="859">
                  <c:v>5.1227</c:v>
                </c:pt>
                <c:pt idx="860">
                  <c:v>5.1294599999999999</c:v>
                </c:pt>
                <c:pt idx="861">
                  <c:v>5.1312600000000002</c:v>
                </c:pt>
                <c:pt idx="862">
                  <c:v>5.1859999999999999</c:v>
                </c:pt>
                <c:pt idx="863">
                  <c:v>5.2205300000000001</c:v>
                </c:pt>
                <c:pt idx="864">
                  <c:v>5.1932600000000004</c:v>
                </c:pt>
                <c:pt idx="865">
                  <c:v>5.1702899999999996</c:v>
                </c:pt>
                <c:pt idx="866">
                  <c:v>5.1701800000000002</c:v>
                </c:pt>
                <c:pt idx="867">
                  <c:v>5.1529999999999996</c:v>
                </c:pt>
                <c:pt idx="868">
                  <c:v>5.1205100000000003</c:v>
                </c:pt>
                <c:pt idx="869">
                  <c:v>5.1015800000000002</c:v>
                </c:pt>
                <c:pt idx="870">
                  <c:v>5.0954100000000002</c:v>
                </c:pt>
                <c:pt idx="871">
                  <c:v>5.0995999999999997</c:v>
                </c:pt>
                <c:pt idx="872">
                  <c:v>5.1140999999999996</c:v>
                </c:pt>
                <c:pt idx="873">
                  <c:v>5.1205499999999997</c:v>
                </c:pt>
                <c:pt idx="874">
                  <c:v>5.1308499999999997</c:v>
                </c:pt>
                <c:pt idx="875">
                  <c:v>5.1435199999999996</c:v>
                </c:pt>
                <c:pt idx="876">
                  <c:v>5.1329000000000002</c:v>
                </c:pt>
                <c:pt idx="877">
                  <c:v>5.0995699999999999</c:v>
                </c:pt>
                <c:pt idx="878">
                  <c:v>5.0755600000000003</c:v>
                </c:pt>
                <c:pt idx="879">
                  <c:v>5.0772500000000003</c:v>
                </c:pt>
                <c:pt idx="880">
                  <c:v>5.0699300000000003</c:v>
                </c:pt>
                <c:pt idx="881">
                  <c:v>5.0912100000000002</c:v>
                </c:pt>
                <c:pt idx="882">
                  <c:v>5.1043399999999997</c:v>
                </c:pt>
                <c:pt idx="883">
                  <c:v>5.10236</c:v>
                </c:pt>
                <c:pt idx="884">
                  <c:v>5.1253200000000003</c:v>
                </c:pt>
                <c:pt idx="885">
                  <c:v>5.0924199999999997</c:v>
                </c:pt>
                <c:pt idx="886">
                  <c:v>5.1028099999999998</c:v>
                </c:pt>
                <c:pt idx="887">
                  <c:v>5.0751600000000003</c:v>
                </c:pt>
                <c:pt idx="888">
                  <c:v>5.0319500000000001</c:v>
                </c:pt>
                <c:pt idx="889">
                  <c:v>5.0226899999999999</c:v>
                </c:pt>
                <c:pt idx="890">
                  <c:v>5.0488</c:v>
                </c:pt>
                <c:pt idx="891">
                  <c:v>5.0700799999999999</c:v>
                </c:pt>
                <c:pt idx="892">
                  <c:v>5.06975</c:v>
                </c:pt>
                <c:pt idx="893">
                  <c:v>5.0546300000000004</c:v>
                </c:pt>
                <c:pt idx="894">
                  <c:v>5.1433200000000001</c:v>
                </c:pt>
                <c:pt idx="895">
                  <c:v>5.2135499999999997</c:v>
                </c:pt>
                <c:pt idx="896">
                  <c:v>5.2146499999999998</c:v>
                </c:pt>
                <c:pt idx="897">
                  <c:v>5.26187</c:v>
                </c:pt>
                <c:pt idx="898">
                  <c:v>5.2819599999999998</c:v>
                </c:pt>
                <c:pt idx="899">
                  <c:v>5.2944199999999997</c:v>
                </c:pt>
                <c:pt idx="900">
                  <c:v>5.3017000000000003</c:v>
                </c:pt>
                <c:pt idx="901">
                  <c:v>5.2607100000000004</c:v>
                </c:pt>
                <c:pt idx="902">
                  <c:v>5.2623499999999996</c:v>
                </c:pt>
                <c:pt idx="903">
                  <c:v>5.2255099999999999</c:v>
                </c:pt>
                <c:pt idx="904">
                  <c:v>5.1745200000000002</c:v>
                </c:pt>
                <c:pt idx="905">
                  <c:v>5.1563299999999996</c:v>
                </c:pt>
                <c:pt idx="906">
                  <c:v>5.1456299999999997</c:v>
                </c:pt>
                <c:pt idx="907">
                  <c:v>5.1139299999999999</c:v>
                </c:pt>
                <c:pt idx="908">
                  <c:v>5.1354699999999998</c:v>
                </c:pt>
                <c:pt idx="909">
                  <c:v>5.1369100000000003</c:v>
                </c:pt>
                <c:pt idx="910">
                  <c:v>5.1456400000000002</c:v>
                </c:pt>
                <c:pt idx="911">
                  <c:v>5.13598</c:v>
                </c:pt>
                <c:pt idx="912">
                  <c:v>5.1132499999999999</c:v>
                </c:pt>
                <c:pt idx="913">
                  <c:v>5.06874</c:v>
                </c:pt>
                <c:pt idx="914">
                  <c:v>5.0776399999999997</c:v>
                </c:pt>
                <c:pt idx="915">
                  <c:v>5.0865999999999998</c:v>
                </c:pt>
                <c:pt idx="916">
                  <c:v>5.1357499999999998</c:v>
                </c:pt>
                <c:pt idx="917">
                  <c:v>5.11076</c:v>
                </c:pt>
                <c:pt idx="918">
                  <c:v>5.1024500000000002</c:v>
                </c:pt>
                <c:pt idx="919">
                  <c:v>5.1051200000000003</c:v>
                </c:pt>
                <c:pt idx="920">
                  <c:v>5.1336599999999999</c:v>
                </c:pt>
                <c:pt idx="921">
                  <c:v>5.1713800000000001</c:v>
                </c:pt>
                <c:pt idx="922">
                  <c:v>5.2066100000000004</c:v>
                </c:pt>
                <c:pt idx="923">
                  <c:v>5.1982200000000001</c:v>
                </c:pt>
                <c:pt idx="924">
                  <c:v>5.2606900000000003</c:v>
                </c:pt>
                <c:pt idx="925">
                  <c:v>5.2976599999999996</c:v>
                </c:pt>
                <c:pt idx="926">
                  <c:v>5.3026299999999997</c:v>
                </c:pt>
                <c:pt idx="927">
                  <c:v>5.32029</c:v>
                </c:pt>
                <c:pt idx="928">
                  <c:v>5.3358999999999996</c:v>
                </c:pt>
                <c:pt idx="929">
                  <c:v>5.3055599999999998</c:v>
                </c:pt>
                <c:pt idx="930">
                  <c:v>5.2904200000000001</c:v>
                </c:pt>
                <c:pt idx="931">
                  <c:v>5.2876300000000001</c:v>
                </c:pt>
                <c:pt idx="932">
                  <c:v>5.2656299999999998</c:v>
                </c:pt>
                <c:pt idx="933">
                  <c:v>5.2759799999999997</c:v>
                </c:pt>
                <c:pt idx="934">
                  <c:v>5.3084199999999999</c:v>
                </c:pt>
                <c:pt idx="935">
                  <c:v>5.3781699999999999</c:v>
                </c:pt>
                <c:pt idx="936">
                  <c:v>5.3993399999999996</c:v>
                </c:pt>
                <c:pt idx="937">
                  <c:v>5.3858800000000002</c:v>
                </c:pt>
                <c:pt idx="938">
                  <c:v>5.37798</c:v>
                </c:pt>
                <c:pt idx="939">
                  <c:v>5.39534</c:v>
                </c:pt>
                <c:pt idx="940">
                  <c:v>5.37967</c:v>
                </c:pt>
                <c:pt idx="941">
                  <c:v>5.3702199999999998</c:v>
                </c:pt>
                <c:pt idx="942">
                  <c:v>5.3509200000000003</c:v>
                </c:pt>
                <c:pt idx="943">
                  <c:v>5.30593</c:v>
                </c:pt>
                <c:pt idx="944">
                  <c:v>5.3482900000000004</c:v>
                </c:pt>
                <c:pt idx="945">
                  <c:v>5.3445200000000002</c:v>
                </c:pt>
                <c:pt idx="946">
                  <c:v>5.3451399999999998</c:v>
                </c:pt>
                <c:pt idx="947">
                  <c:v>5.36496</c:v>
                </c:pt>
                <c:pt idx="948">
                  <c:v>5.3053900000000001</c:v>
                </c:pt>
                <c:pt idx="949">
                  <c:v>5.2885099999999996</c:v>
                </c:pt>
                <c:pt idx="950">
                  <c:v>5.2887000000000004</c:v>
                </c:pt>
                <c:pt idx="951">
                  <c:v>5.26851</c:v>
                </c:pt>
                <c:pt idx="952">
                  <c:v>5.27536</c:v>
                </c:pt>
                <c:pt idx="953">
                  <c:v>5.2761899999999997</c:v>
                </c:pt>
                <c:pt idx="954">
                  <c:v>5.2635699999999996</c:v>
                </c:pt>
                <c:pt idx="955">
                  <c:v>5.2324900000000003</c:v>
                </c:pt>
                <c:pt idx="956">
                  <c:v>5.2203799999999996</c:v>
                </c:pt>
                <c:pt idx="957">
                  <c:v>5.2246199999999998</c:v>
                </c:pt>
                <c:pt idx="958">
                  <c:v>5.2211999999999996</c:v>
                </c:pt>
                <c:pt idx="959">
                  <c:v>5.2359400000000003</c:v>
                </c:pt>
                <c:pt idx="960">
                  <c:v>5.2656000000000001</c:v>
                </c:pt>
                <c:pt idx="961">
                  <c:v>5.2888700000000002</c:v>
                </c:pt>
                <c:pt idx="962">
                  <c:v>5.3173399999999997</c:v>
                </c:pt>
                <c:pt idx="963">
                  <c:v>5.3265099999999999</c:v>
                </c:pt>
                <c:pt idx="964">
                  <c:v>5.3218199999999998</c:v>
                </c:pt>
                <c:pt idx="965">
                  <c:v>5.3334400000000004</c:v>
                </c:pt>
                <c:pt idx="966">
                  <c:v>5.3372999999999999</c:v>
                </c:pt>
                <c:pt idx="967">
                  <c:v>5.3467900000000004</c:v>
                </c:pt>
                <c:pt idx="968">
                  <c:v>5.3651999999999997</c:v>
                </c:pt>
                <c:pt idx="969">
                  <c:v>5.3586099999999997</c:v>
                </c:pt>
                <c:pt idx="970">
                  <c:v>5.35501</c:v>
                </c:pt>
                <c:pt idx="971">
                  <c:v>5.3387200000000004</c:v>
                </c:pt>
                <c:pt idx="972">
                  <c:v>5.2930599999999997</c:v>
                </c:pt>
                <c:pt idx="973">
                  <c:v>5.2869400000000004</c:v>
                </c:pt>
                <c:pt idx="974">
                  <c:v>5.2829800000000002</c:v>
                </c:pt>
                <c:pt idx="975">
                  <c:v>5.2749300000000003</c:v>
                </c:pt>
                <c:pt idx="976">
                  <c:v>5.2749300000000003</c:v>
                </c:pt>
                <c:pt idx="977">
                  <c:v>5.3456900000000003</c:v>
                </c:pt>
                <c:pt idx="978">
                  <c:v>5.3816100000000002</c:v>
                </c:pt>
                <c:pt idx="979">
                  <c:v>5.39358</c:v>
                </c:pt>
                <c:pt idx="980">
                  <c:v>5.3563900000000002</c:v>
                </c:pt>
                <c:pt idx="981">
                  <c:v>5.40543</c:v>
                </c:pt>
                <c:pt idx="982">
                  <c:v>5.4676900000000002</c:v>
                </c:pt>
                <c:pt idx="983">
                  <c:v>5.54054</c:v>
                </c:pt>
                <c:pt idx="984">
                  <c:v>5.6540100000000004</c:v>
                </c:pt>
                <c:pt idx="985">
                  <c:v>5.6920900000000003</c:v>
                </c:pt>
                <c:pt idx="986">
                  <c:v>5.8545499999999997</c:v>
                </c:pt>
                <c:pt idx="987">
                  <c:v>6.0252600000000003</c:v>
                </c:pt>
                <c:pt idx="988">
                  <c:v>6.1432900000000004</c:v>
                </c:pt>
                <c:pt idx="989">
                  <c:v>5.9349999999999996</c:v>
                </c:pt>
                <c:pt idx="990">
                  <c:v>5.7548199999999996</c:v>
                </c:pt>
                <c:pt idx="991">
                  <c:v>5.6566000000000001</c:v>
                </c:pt>
                <c:pt idx="992">
                  <c:v>5.6289699999999998</c:v>
                </c:pt>
                <c:pt idx="993">
                  <c:v>5.6299599999999996</c:v>
                </c:pt>
                <c:pt idx="994">
                  <c:v>5.6397000000000004</c:v>
                </c:pt>
                <c:pt idx="995">
                  <c:v>5.6249799999999999</c:v>
                </c:pt>
                <c:pt idx="996">
                  <c:v>5.6215999999999999</c:v>
                </c:pt>
                <c:pt idx="997">
                  <c:v>5.6431899999999997</c:v>
                </c:pt>
                <c:pt idx="998">
                  <c:v>5.6418200000000001</c:v>
                </c:pt>
                <c:pt idx="999">
                  <c:v>5.6474599999999997</c:v>
                </c:pt>
                <c:pt idx="1000">
                  <c:v>5.7469700000000001</c:v>
                </c:pt>
                <c:pt idx="1001">
                  <c:v>5.81311</c:v>
                </c:pt>
                <c:pt idx="1002">
                  <c:v>5.75868</c:v>
                </c:pt>
                <c:pt idx="1003">
                  <c:v>5.6884600000000001</c:v>
                </c:pt>
                <c:pt idx="1004">
                  <c:v>5.7209399999999997</c:v>
                </c:pt>
                <c:pt idx="1005">
                  <c:v>5.75427</c:v>
                </c:pt>
                <c:pt idx="1006">
                  <c:v>5.74512</c:v>
                </c:pt>
                <c:pt idx="1007">
                  <c:v>5.7157299999999998</c:v>
                </c:pt>
                <c:pt idx="1008">
                  <c:v>5.6745099999999997</c:v>
                </c:pt>
                <c:pt idx="1009">
                  <c:v>5.6763399999999997</c:v>
                </c:pt>
                <c:pt idx="1010">
                  <c:v>5.6746299999999996</c:v>
                </c:pt>
                <c:pt idx="1011">
                  <c:v>5.69658</c:v>
                </c:pt>
                <c:pt idx="1012">
                  <c:v>5.6944999999999997</c:v>
                </c:pt>
                <c:pt idx="1013">
                  <c:v>5.5752899999999999</c:v>
                </c:pt>
                <c:pt idx="1014">
                  <c:v>5.6074400000000004</c:v>
                </c:pt>
                <c:pt idx="1015">
                  <c:v>5.6097999999999999</c:v>
                </c:pt>
                <c:pt idx="1016">
                  <c:v>5.5927300000000004</c:v>
                </c:pt>
                <c:pt idx="1017">
                  <c:v>5.5954800000000002</c:v>
                </c:pt>
                <c:pt idx="1018">
                  <c:v>5.5930900000000001</c:v>
                </c:pt>
                <c:pt idx="1019">
                  <c:v>5.5559099999999999</c:v>
                </c:pt>
                <c:pt idx="1020">
                  <c:v>5.5253899999999998</c:v>
                </c:pt>
                <c:pt idx="1021">
                  <c:v>5.5570700000000004</c:v>
                </c:pt>
                <c:pt idx="1022">
                  <c:v>5.5398699999999996</c:v>
                </c:pt>
                <c:pt idx="1023">
                  <c:v>5.5706899999999999</c:v>
                </c:pt>
                <c:pt idx="1024">
                  <c:v>5.5939399999999999</c:v>
                </c:pt>
                <c:pt idx="1025">
                  <c:v>5.6947099999999997</c:v>
                </c:pt>
                <c:pt idx="1026">
                  <c:v>5.7099000000000002</c:v>
                </c:pt>
                <c:pt idx="1027">
                  <c:v>5.6490799999999997</c:v>
                </c:pt>
                <c:pt idx="1028">
                  <c:v>5.6019699999999997</c:v>
                </c:pt>
                <c:pt idx="1029">
                  <c:v>5.6344700000000003</c:v>
                </c:pt>
                <c:pt idx="1030">
                  <c:v>5.6521299999999997</c:v>
                </c:pt>
                <c:pt idx="1031">
                  <c:v>5.6405799999999999</c:v>
                </c:pt>
                <c:pt idx="1032">
                  <c:v>5.6522699999999997</c:v>
                </c:pt>
                <c:pt idx="1033">
                  <c:v>5.6647100000000004</c:v>
                </c:pt>
                <c:pt idx="1034">
                  <c:v>5.6235400000000002</c:v>
                </c:pt>
                <c:pt idx="1035">
                  <c:v>5.5778999999999996</c:v>
                </c:pt>
                <c:pt idx="1036">
                  <c:v>5.5495700000000001</c:v>
                </c:pt>
                <c:pt idx="1037">
                  <c:v>5.5350000000000001</c:v>
                </c:pt>
                <c:pt idx="1038">
                  <c:v>5.5344300000000004</c:v>
                </c:pt>
                <c:pt idx="1039">
                  <c:v>5.5441900000000004</c:v>
                </c:pt>
                <c:pt idx="1040">
                  <c:v>5.5647000000000002</c:v>
                </c:pt>
                <c:pt idx="1041">
                  <c:v>5.5754200000000003</c:v>
                </c:pt>
                <c:pt idx="1042">
                  <c:v>5.6499499999999996</c:v>
                </c:pt>
                <c:pt idx="1043">
                  <c:v>5.6850199999999997</c:v>
                </c:pt>
                <c:pt idx="1044">
                  <c:v>5.7323300000000001</c:v>
                </c:pt>
                <c:pt idx="1045">
                  <c:v>5.7453099999999999</c:v>
                </c:pt>
                <c:pt idx="1046">
                  <c:v>5.7044600000000001</c:v>
                </c:pt>
                <c:pt idx="1047">
                  <c:v>5.7898300000000003</c:v>
                </c:pt>
                <c:pt idx="1048">
                  <c:v>5.81569</c:v>
                </c:pt>
                <c:pt idx="1049">
                  <c:v>5.8447699999999996</c:v>
                </c:pt>
                <c:pt idx="1050">
                  <c:v>5.7968400000000004</c:v>
                </c:pt>
                <c:pt idx="1051">
                  <c:v>5.7164799999999998</c:v>
                </c:pt>
                <c:pt idx="1052">
                  <c:v>5.6526199999999998</c:v>
                </c:pt>
                <c:pt idx="1053">
                  <c:v>5.6010200000000001</c:v>
                </c:pt>
                <c:pt idx="1054">
                  <c:v>5.56935</c:v>
                </c:pt>
                <c:pt idx="1055">
                  <c:v>5.5528599999999999</c:v>
                </c:pt>
                <c:pt idx="1056">
                  <c:v>5.5748199999999999</c:v>
                </c:pt>
                <c:pt idx="1057">
                  <c:v>5.5761599999999998</c:v>
                </c:pt>
                <c:pt idx="1058">
                  <c:v>5.5694100000000004</c:v>
                </c:pt>
                <c:pt idx="1059">
                  <c:v>5.5735400000000004</c:v>
                </c:pt>
                <c:pt idx="1060">
                  <c:v>5.4973299999999998</c:v>
                </c:pt>
                <c:pt idx="1061">
                  <c:v>5.4728899999999996</c:v>
                </c:pt>
                <c:pt idx="1062">
                  <c:v>5.4635300000000004</c:v>
                </c:pt>
                <c:pt idx="1063">
                  <c:v>5.4489900000000002</c:v>
                </c:pt>
                <c:pt idx="1064">
                  <c:v>5.4291799999999997</c:v>
                </c:pt>
                <c:pt idx="1065">
                  <c:v>5.3788</c:v>
                </c:pt>
                <c:pt idx="1066">
                  <c:v>5.3665700000000003</c:v>
                </c:pt>
                <c:pt idx="1067">
                  <c:v>5.3671800000000003</c:v>
                </c:pt>
                <c:pt idx="1068">
                  <c:v>5.3627900000000004</c:v>
                </c:pt>
                <c:pt idx="1069">
                  <c:v>5.35243</c:v>
                </c:pt>
                <c:pt idx="1070">
                  <c:v>5.3599899999999998</c:v>
                </c:pt>
                <c:pt idx="1071">
                  <c:v>5.3659499999999998</c:v>
                </c:pt>
                <c:pt idx="1072">
                  <c:v>5.3968600000000002</c:v>
                </c:pt>
                <c:pt idx="1073">
                  <c:v>5.4198500000000003</c:v>
                </c:pt>
                <c:pt idx="1074">
                  <c:v>5.4096099999999998</c:v>
                </c:pt>
                <c:pt idx="1075">
                  <c:v>5.3891200000000001</c:v>
                </c:pt>
                <c:pt idx="1076">
                  <c:v>5.3699000000000003</c:v>
                </c:pt>
                <c:pt idx="1077">
                  <c:v>5.3289900000000001</c:v>
                </c:pt>
                <c:pt idx="1078">
                  <c:v>5.3260399999999999</c:v>
                </c:pt>
                <c:pt idx="1079">
                  <c:v>5.3422700000000001</c:v>
                </c:pt>
                <c:pt idx="1080">
                  <c:v>5.3895799999999996</c:v>
                </c:pt>
                <c:pt idx="1081">
                  <c:v>5.4043900000000002</c:v>
                </c:pt>
                <c:pt idx="1082">
                  <c:v>5.4298299999999999</c:v>
                </c:pt>
                <c:pt idx="1083">
                  <c:v>5.4341400000000002</c:v>
                </c:pt>
                <c:pt idx="1084">
                  <c:v>5.4509400000000001</c:v>
                </c:pt>
                <c:pt idx="1085">
                  <c:v>5.4714200000000002</c:v>
                </c:pt>
                <c:pt idx="1086">
                  <c:v>5.4907899999999996</c:v>
                </c:pt>
                <c:pt idx="1087">
                  <c:v>5.42279</c:v>
                </c:pt>
                <c:pt idx="1088">
                  <c:v>5.4609500000000004</c:v>
                </c:pt>
                <c:pt idx="1089">
                  <c:v>5.5343900000000001</c:v>
                </c:pt>
                <c:pt idx="1090">
                  <c:v>5.5142199999999999</c:v>
                </c:pt>
                <c:pt idx="1091">
                  <c:v>5.5269500000000003</c:v>
                </c:pt>
                <c:pt idx="1092">
                  <c:v>5.4729099999999997</c:v>
                </c:pt>
                <c:pt idx="1093">
                  <c:v>5.4778099999999998</c:v>
                </c:pt>
                <c:pt idx="1094">
                  <c:v>5.5212000000000003</c:v>
                </c:pt>
                <c:pt idx="1095">
                  <c:v>5.5244499999999999</c:v>
                </c:pt>
                <c:pt idx="1096">
                  <c:v>5.4729799999999997</c:v>
                </c:pt>
                <c:pt idx="1097">
                  <c:v>5.4640500000000003</c:v>
                </c:pt>
                <c:pt idx="1098">
                  <c:v>5.4841199999999999</c:v>
                </c:pt>
                <c:pt idx="1099">
                  <c:v>5.5052399999999997</c:v>
                </c:pt>
                <c:pt idx="1100">
                  <c:v>5.5244299999999997</c:v>
                </c:pt>
                <c:pt idx="1101">
                  <c:v>5.5113599999999998</c:v>
                </c:pt>
                <c:pt idx="1102">
                  <c:v>5.5544500000000001</c:v>
                </c:pt>
                <c:pt idx="1103">
                  <c:v>5.5826000000000002</c:v>
                </c:pt>
                <c:pt idx="1104">
                  <c:v>5.6188000000000002</c:v>
                </c:pt>
                <c:pt idx="1105">
                  <c:v>5.6485200000000004</c:v>
                </c:pt>
                <c:pt idx="1106">
                  <c:v>5.6955200000000001</c:v>
                </c:pt>
                <c:pt idx="1107">
                  <c:v>5.7394299999999996</c:v>
                </c:pt>
                <c:pt idx="1108">
                  <c:v>5.7784700000000004</c:v>
                </c:pt>
                <c:pt idx="1109">
                  <c:v>5.8408300000000004</c:v>
                </c:pt>
                <c:pt idx="1110">
                  <c:v>5.8158899999999996</c:v>
                </c:pt>
                <c:pt idx="1111">
                  <c:v>5.7826899999999997</c:v>
                </c:pt>
                <c:pt idx="1112">
                  <c:v>5.8234000000000004</c:v>
                </c:pt>
                <c:pt idx="1113">
                  <c:v>5.8599800000000002</c:v>
                </c:pt>
                <c:pt idx="1114">
                  <c:v>5.8664800000000001</c:v>
                </c:pt>
                <c:pt idx="1115">
                  <c:v>5.7898399999999999</c:v>
                </c:pt>
                <c:pt idx="1116">
                  <c:v>5.75162</c:v>
                </c:pt>
                <c:pt idx="1117">
                  <c:v>5.7415200000000004</c:v>
                </c:pt>
                <c:pt idx="1118">
                  <c:v>5.72471</c:v>
                </c:pt>
                <c:pt idx="1119">
                  <c:v>5.7264799999999996</c:v>
                </c:pt>
                <c:pt idx="1120">
                  <c:v>5.7337499999999997</c:v>
                </c:pt>
                <c:pt idx="1121">
                  <c:v>5.7697399999999996</c:v>
                </c:pt>
                <c:pt idx="1122">
                  <c:v>5.8177300000000001</c:v>
                </c:pt>
                <c:pt idx="1123">
                  <c:v>5.8094099999999997</c:v>
                </c:pt>
                <c:pt idx="1124">
                  <c:v>5.79453</c:v>
                </c:pt>
                <c:pt idx="1125">
                  <c:v>5.7679900000000002</c:v>
                </c:pt>
                <c:pt idx="1126">
                  <c:v>5.7834000000000003</c:v>
                </c:pt>
                <c:pt idx="1127">
                  <c:v>5.7856300000000003</c:v>
                </c:pt>
                <c:pt idx="1128">
                  <c:v>5.80227</c:v>
                </c:pt>
                <c:pt idx="1129">
                  <c:v>5.7812900000000003</c:v>
                </c:pt>
                <c:pt idx="1130">
                  <c:v>5.7722300000000004</c:v>
                </c:pt>
                <c:pt idx="1131">
                  <c:v>5.7775299999999996</c:v>
                </c:pt>
                <c:pt idx="1132">
                  <c:v>5.7903000000000002</c:v>
                </c:pt>
                <c:pt idx="1133">
                  <c:v>5.80267</c:v>
                </c:pt>
                <c:pt idx="1134">
                  <c:v>5.78132</c:v>
                </c:pt>
                <c:pt idx="1135">
                  <c:v>5.7758500000000002</c:v>
                </c:pt>
                <c:pt idx="1136">
                  <c:v>5.7854400000000004</c:v>
                </c:pt>
                <c:pt idx="1137">
                  <c:v>5.7880000000000003</c:v>
                </c:pt>
                <c:pt idx="1138">
                  <c:v>5.79434</c:v>
                </c:pt>
                <c:pt idx="1139">
                  <c:v>5.8162700000000003</c:v>
                </c:pt>
                <c:pt idx="1140">
                  <c:v>5.8509099999999998</c:v>
                </c:pt>
                <c:pt idx="1141">
                  <c:v>5.9062900000000003</c:v>
                </c:pt>
                <c:pt idx="1142">
                  <c:v>5.9009499999999999</c:v>
                </c:pt>
                <c:pt idx="1143">
                  <c:v>5.8652300000000004</c:v>
                </c:pt>
                <c:pt idx="1144">
                  <c:v>5.8389100000000003</c:v>
                </c:pt>
                <c:pt idx="1145">
                  <c:v>5.7992800000000004</c:v>
                </c:pt>
                <c:pt idx="1146">
                  <c:v>5.8145699999999998</c:v>
                </c:pt>
                <c:pt idx="1147">
                  <c:v>5.8277799999999997</c:v>
                </c:pt>
                <c:pt idx="1148">
                  <c:v>5.8476299999999997</c:v>
                </c:pt>
                <c:pt idx="1149">
                  <c:v>5.8794599999999999</c:v>
                </c:pt>
                <c:pt idx="1150">
                  <c:v>5.8838200000000001</c:v>
                </c:pt>
                <c:pt idx="1151">
                  <c:v>5.8946899999999998</c:v>
                </c:pt>
                <c:pt idx="1152">
                  <c:v>5.8907499999999997</c:v>
                </c:pt>
                <c:pt idx="1153">
                  <c:v>5.8974700000000002</c:v>
                </c:pt>
                <c:pt idx="1154">
                  <c:v>5.91092</c:v>
                </c:pt>
                <c:pt idx="1155">
                  <c:v>5.92028</c:v>
                </c:pt>
                <c:pt idx="1156">
                  <c:v>5.9281699999999997</c:v>
                </c:pt>
                <c:pt idx="1157">
                  <c:v>5.9490600000000002</c:v>
                </c:pt>
                <c:pt idx="1158">
                  <c:v>5.9876699999999996</c:v>
                </c:pt>
                <c:pt idx="1159">
                  <c:v>6.0259099999999997</c:v>
                </c:pt>
                <c:pt idx="1160">
                  <c:v>6.0631300000000001</c:v>
                </c:pt>
                <c:pt idx="1161">
                  <c:v>6.2119900000000001</c:v>
                </c:pt>
                <c:pt idx="1162">
                  <c:v>6.1803999999999997</c:v>
                </c:pt>
                <c:pt idx="1163">
                  <c:v>6.20777</c:v>
                </c:pt>
                <c:pt idx="1164">
                  <c:v>6.0382100000000003</c:v>
                </c:pt>
                <c:pt idx="1165">
                  <c:v>6.0022900000000003</c:v>
                </c:pt>
                <c:pt idx="1166">
                  <c:v>6.0225900000000001</c:v>
                </c:pt>
                <c:pt idx="1167">
                  <c:v>6.0651400000000004</c:v>
                </c:pt>
                <c:pt idx="1168">
                  <c:v>6.0961699999999999</c:v>
                </c:pt>
                <c:pt idx="1169">
                  <c:v>6.0520899999999997</c:v>
                </c:pt>
                <c:pt idx="1170">
                  <c:v>6.0536500000000002</c:v>
                </c:pt>
                <c:pt idx="1171">
                  <c:v>6.0512199999999998</c:v>
                </c:pt>
                <c:pt idx="1172">
                  <c:v>6.0296599999999998</c:v>
                </c:pt>
                <c:pt idx="1173">
                  <c:v>6.05023</c:v>
                </c:pt>
                <c:pt idx="1174">
                  <c:v>6.0450100000000004</c:v>
                </c:pt>
                <c:pt idx="1175">
                  <c:v>6.0513199999999996</c:v>
                </c:pt>
                <c:pt idx="1176">
                  <c:v>6.0379800000000001</c:v>
                </c:pt>
                <c:pt idx="1177">
                  <c:v>6.0143599999999999</c:v>
                </c:pt>
                <c:pt idx="1178">
                  <c:v>5.9832000000000001</c:v>
                </c:pt>
                <c:pt idx="1179">
                  <c:v>5.90923</c:v>
                </c:pt>
                <c:pt idx="1180">
                  <c:v>5.9544600000000001</c:v>
                </c:pt>
                <c:pt idx="1181">
                  <c:v>6.04169</c:v>
                </c:pt>
                <c:pt idx="1182">
                  <c:v>6.0856599999999998</c:v>
                </c:pt>
                <c:pt idx="1183">
                  <c:v>6.1908000000000003</c:v>
                </c:pt>
                <c:pt idx="1184">
                  <c:v>6.1925999999999997</c:v>
                </c:pt>
                <c:pt idx="1185">
                  <c:v>6.29352</c:v>
                </c:pt>
                <c:pt idx="1186">
                  <c:v>6.3529499999999999</c:v>
                </c:pt>
                <c:pt idx="1187">
                  <c:v>6.3188599999999999</c:v>
                </c:pt>
                <c:pt idx="1188">
                  <c:v>6.2727199999999996</c:v>
                </c:pt>
                <c:pt idx="1189">
                  <c:v>6.2393400000000003</c:v>
                </c:pt>
                <c:pt idx="1190">
                  <c:v>6.14893</c:v>
                </c:pt>
                <c:pt idx="1191">
                  <c:v>6.1013000000000002</c:v>
                </c:pt>
                <c:pt idx="1192">
                  <c:v>6.0660600000000002</c:v>
                </c:pt>
                <c:pt idx="1193">
                  <c:v>6.0704700000000003</c:v>
                </c:pt>
                <c:pt idx="1194">
                  <c:v>6.0133299999999998</c:v>
                </c:pt>
                <c:pt idx="1195">
                  <c:v>6.0407400000000004</c:v>
                </c:pt>
                <c:pt idx="1196">
                  <c:v>6.0309900000000001</c:v>
                </c:pt>
                <c:pt idx="1197">
                  <c:v>5.9783200000000001</c:v>
                </c:pt>
                <c:pt idx="1198">
                  <c:v>5.9191700000000003</c:v>
                </c:pt>
                <c:pt idx="1199">
                  <c:v>5.92835</c:v>
                </c:pt>
                <c:pt idx="1200">
                  <c:v>5.9728199999999996</c:v>
                </c:pt>
                <c:pt idx="1201">
                  <c:v>5.9970600000000003</c:v>
                </c:pt>
                <c:pt idx="1202">
                  <c:v>5.9566299999999996</c:v>
                </c:pt>
                <c:pt idx="1203">
                  <c:v>5.9422300000000003</c:v>
                </c:pt>
                <c:pt idx="1204">
                  <c:v>5.9181400000000002</c:v>
                </c:pt>
                <c:pt idx="1205">
                  <c:v>5.9572700000000003</c:v>
                </c:pt>
                <c:pt idx="1206">
                  <c:v>5.9344900000000003</c:v>
                </c:pt>
                <c:pt idx="1207">
                  <c:v>5.9764799999999996</c:v>
                </c:pt>
                <c:pt idx="1208">
                  <c:v>6.0240799999999997</c:v>
                </c:pt>
                <c:pt idx="1209">
                  <c:v>6.0038400000000003</c:v>
                </c:pt>
                <c:pt idx="1210">
                  <c:v>5.9515500000000001</c:v>
                </c:pt>
                <c:pt idx="1211">
                  <c:v>5.9449300000000003</c:v>
                </c:pt>
                <c:pt idx="1212">
                  <c:v>5.9712800000000001</c:v>
                </c:pt>
                <c:pt idx="1213">
                  <c:v>6.0367300000000004</c:v>
                </c:pt>
                <c:pt idx="1214">
                  <c:v>6.1164199999999997</c:v>
                </c:pt>
                <c:pt idx="1215">
                  <c:v>6.1158799999999998</c:v>
                </c:pt>
                <c:pt idx="1216">
                  <c:v>6.12601</c:v>
                </c:pt>
                <c:pt idx="1217">
                  <c:v>6.1224800000000004</c:v>
                </c:pt>
                <c:pt idx="1218">
                  <c:v>6.11313</c:v>
                </c:pt>
                <c:pt idx="1219">
                  <c:v>6.0795700000000004</c:v>
                </c:pt>
                <c:pt idx="1220">
                  <c:v>6.0582200000000004</c:v>
                </c:pt>
                <c:pt idx="1221">
                  <c:v>6.0238699999999996</c:v>
                </c:pt>
                <c:pt idx="1222">
                  <c:v>6.00664</c:v>
                </c:pt>
                <c:pt idx="1223">
                  <c:v>6.0200699999999996</c:v>
                </c:pt>
                <c:pt idx="1224">
                  <c:v>6.02271</c:v>
                </c:pt>
                <c:pt idx="1225">
                  <c:v>6.0361200000000004</c:v>
                </c:pt>
                <c:pt idx="1226">
                  <c:v>6.0413300000000003</c:v>
                </c:pt>
                <c:pt idx="1227">
                  <c:v>6.0839999999999996</c:v>
                </c:pt>
                <c:pt idx="1228">
                  <c:v>6.0773900000000003</c:v>
                </c:pt>
                <c:pt idx="1229">
                  <c:v>6.10466</c:v>
                </c:pt>
                <c:pt idx="1230">
                  <c:v>6.1865699999999997</c:v>
                </c:pt>
                <c:pt idx="1231">
                  <c:v>6.19543</c:v>
                </c:pt>
                <c:pt idx="1232">
                  <c:v>6.1869500000000004</c:v>
                </c:pt>
                <c:pt idx="1233">
                  <c:v>6.2206599999999996</c:v>
                </c:pt>
                <c:pt idx="1234">
                  <c:v>6.1958399999999996</c:v>
                </c:pt>
                <c:pt idx="1235">
                  <c:v>6.2473599999999996</c:v>
                </c:pt>
                <c:pt idx="1236">
                  <c:v>6.3414400000000004</c:v>
                </c:pt>
                <c:pt idx="1237">
                  <c:v>6.4149900000000004</c:v>
                </c:pt>
                <c:pt idx="1238">
                  <c:v>6.3782699999999997</c:v>
                </c:pt>
                <c:pt idx="1239">
                  <c:v>6.4004399999999997</c:v>
                </c:pt>
                <c:pt idx="1240">
                  <c:v>6.34748</c:v>
                </c:pt>
                <c:pt idx="1241">
                  <c:v>6.37676</c:v>
                </c:pt>
                <c:pt idx="1242">
                  <c:v>6.3868099999999997</c:v>
                </c:pt>
                <c:pt idx="1243">
                  <c:v>6.3952999999999998</c:v>
                </c:pt>
                <c:pt idx="1244">
                  <c:v>6.3788900000000002</c:v>
                </c:pt>
                <c:pt idx="1245">
                  <c:v>6.3756399999999998</c:v>
                </c:pt>
                <c:pt idx="1246">
                  <c:v>6.3594999999999997</c:v>
                </c:pt>
                <c:pt idx="1247">
                  <c:v>6.3633899999999999</c:v>
                </c:pt>
                <c:pt idx="1248">
                  <c:v>6.3670799999999996</c:v>
                </c:pt>
                <c:pt idx="1249">
                  <c:v>6.3906299999999998</c:v>
                </c:pt>
                <c:pt idx="1250">
                  <c:v>6.4059400000000002</c:v>
                </c:pt>
                <c:pt idx="1251">
                  <c:v>6.3802700000000003</c:v>
                </c:pt>
                <c:pt idx="1252">
                  <c:v>6.3924899999999996</c:v>
                </c:pt>
                <c:pt idx="1253">
                  <c:v>6.43438</c:v>
                </c:pt>
                <c:pt idx="1254">
                  <c:v>6.4536300000000004</c:v>
                </c:pt>
                <c:pt idx="1255">
                  <c:v>6.4876100000000001</c:v>
                </c:pt>
                <c:pt idx="1256">
                  <c:v>6.53322</c:v>
                </c:pt>
                <c:pt idx="1257">
                  <c:v>6.5743799999999997</c:v>
                </c:pt>
                <c:pt idx="1258">
                  <c:v>6.6145899999999997</c:v>
                </c:pt>
                <c:pt idx="1259">
                  <c:v>6.7105800000000002</c:v>
                </c:pt>
                <c:pt idx="1260">
                  <c:v>6.7027299999999999</c:v>
                </c:pt>
                <c:pt idx="1261">
                  <c:v>6.7814500000000004</c:v>
                </c:pt>
                <c:pt idx="1262">
                  <c:v>6.7383499999999996</c:v>
                </c:pt>
                <c:pt idx="1263">
                  <c:v>6.6364900000000002</c:v>
                </c:pt>
                <c:pt idx="1264">
                  <c:v>6.6522199999999998</c:v>
                </c:pt>
                <c:pt idx="1265">
                  <c:v>6.6342400000000001</c:v>
                </c:pt>
                <c:pt idx="1266">
                  <c:v>6.5817800000000002</c:v>
                </c:pt>
                <c:pt idx="1267">
                  <c:v>6.52928</c:v>
                </c:pt>
                <c:pt idx="1268">
                  <c:v>6.50305</c:v>
                </c:pt>
                <c:pt idx="1269">
                  <c:v>6.5247000000000002</c:v>
                </c:pt>
                <c:pt idx="1270">
                  <c:v>6.57097</c:v>
                </c:pt>
                <c:pt idx="1271">
                  <c:v>6.5560099999999997</c:v>
                </c:pt>
                <c:pt idx="1272">
                  <c:v>6.5315500000000002</c:v>
                </c:pt>
                <c:pt idx="1273">
                  <c:v>6.5222199999999999</c:v>
                </c:pt>
                <c:pt idx="1274">
                  <c:v>6.59335</c:v>
                </c:pt>
                <c:pt idx="1275">
                  <c:v>6.62859</c:v>
                </c:pt>
                <c:pt idx="1276">
                  <c:v>6.6167899999999999</c:v>
                </c:pt>
                <c:pt idx="1277">
                  <c:v>6.6626700000000003</c:v>
                </c:pt>
                <c:pt idx="1278">
                  <c:v>6.6387400000000003</c:v>
                </c:pt>
                <c:pt idx="1279">
                  <c:v>6.5931699999999998</c:v>
                </c:pt>
                <c:pt idx="1280">
                  <c:v>6.5000299999999998</c:v>
                </c:pt>
                <c:pt idx="1281">
                  <c:v>6.4569999999999999</c:v>
                </c:pt>
                <c:pt idx="1282">
                  <c:v>6.4538799999999998</c:v>
                </c:pt>
                <c:pt idx="1283">
                  <c:v>6.4022800000000002</c:v>
                </c:pt>
                <c:pt idx="1284">
                  <c:v>6.3979900000000001</c:v>
                </c:pt>
                <c:pt idx="1285">
                  <c:v>6.4120600000000003</c:v>
                </c:pt>
                <c:pt idx="1286">
                  <c:v>6.3591699999999998</c:v>
                </c:pt>
                <c:pt idx="1287">
                  <c:v>6.3304400000000003</c:v>
                </c:pt>
                <c:pt idx="1288">
                  <c:v>6.2760300000000004</c:v>
                </c:pt>
                <c:pt idx="1289">
                  <c:v>6.2285199999999996</c:v>
                </c:pt>
                <c:pt idx="1290">
                  <c:v>6.1988599999999998</c:v>
                </c:pt>
                <c:pt idx="1291">
                  <c:v>6.1586699999999999</c:v>
                </c:pt>
                <c:pt idx="1292">
                  <c:v>6.1155200000000001</c:v>
                </c:pt>
                <c:pt idx="1293">
                  <c:v>6.1219200000000003</c:v>
                </c:pt>
                <c:pt idx="1294">
                  <c:v>6.1323299999999996</c:v>
                </c:pt>
                <c:pt idx="1295">
                  <c:v>6.1132600000000004</c:v>
                </c:pt>
                <c:pt idx="1296">
                  <c:v>6.10778</c:v>
                </c:pt>
                <c:pt idx="1297">
                  <c:v>6.0754999999999999</c:v>
                </c:pt>
                <c:pt idx="1298">
                  <c:v>6.0789900000000001</c:v>
                </c:pt>
                <c:pt idx="1299">
                  <c:v>6.1202199999999998</c:v>
                </c:pt>
                <c:pt idx="1300">
                  <c:v>6.1053100000000002</c:v>
                </c:pt>
                <c:pt idx="1301">
                  <c:v>5.9662899999999999</c:v>
                </c:pt>
                <c:pt idx="1302">
                  <c:v>5.8848099999999999</c:v>
                </c:pt>
                <c:pt idx="1303">
                  <c:v>5.8753099999999998</c:v>
                </c:pt>
                <c:pt idx="1304">
                  <c:v>5.89011</c:v>
                </c:pt>
                <c:pt idx="1305">
                  <c:v>5.9194300000000002</c:v>
                </c:pt>
                <c:pt idx="1306">
                  <c:v>5.9690599999999998</c:v>
                </c:pt>
                <c:pt idx="1307">
                  <c:v>5.9493</c:v>
                </c:pt>
                <c:pt idx="1308">
                  <c:v>5.9602899999999996</c:v>
                </c:pt>
                <c:pt idx="1309">
                  <c:v>5.9015000000000004</c:v>
                </c:pt>
                <c:pt idx="1310">
                  <c:v>5.8593500000000001</c:v>
                </c:pt>
                <c:pt idx="1311">
                  <c:v>5.8439399999999999</c:v>
                </c:pt>
                <c:pt idx="1312">
                  <c:v>5.8422099999999997</c:v>
                </c:pt>
                <c:pt idx="1313">
                  <c:v>5.8718700000000004</c:v>
                </c:pt>
                <c:pt idx="1314">
                  <c:v>5.8555599999999997</c:v>
                </c:pt>
                <c:pt idx="1315">
                  <c:v>5.8641899999999998</c:v>
                </c:pt>
                <c:pt idx="1316">
                  <c:v>5.8552999999999997</c:v>
                </c:pt>
                <c:pt idx="1317">
                  <c:v>5.8193599999999996</c:v>
                </c:pt>
                <c:pt idx="1318">
                  <c:v>5.7814300000000003</c:v>
                </c:pt>
                <c:pt idx="1319">
                  <c:v>5.7282700000000002</c:v>
                </c:pt>
                <c:pt idx="1320">
                  <c:v>5.7013400000000001</c:v>
                </c:pt>
                <c:pt idx="1321">
                  <c:v>5.6984300000000001</c:v>
                </c:pt>
                <c:pt idx="1322">
                  <c:v>5.7139800000000003</c:v>
                </c:pt>
                <c:pt idx="1323">
                  <c:v>5.65496</c:v>
                </c:pt>
                <c:pt idx="1324">
                  <c:v>5.6317899999999996</c:v>
                </c:pt>
                <c:pt idx="1325">
                  <c:v>5.6563100000000004</c:v>
                </c:pt>
                <c:pt idx="1326">
                  <c:v>5.6952499999999997</c:v>
                </c:pt>
                <c:pt idx="1327">
                  <c:v>5.7399399999999998</c:v>
                </c:pt>
                <c:pt idx="1328">
                  <c:v>5.7668499999999998</c:v>
                </c:pt>
                <c:pt idx="1329">
                  <c:v>5.7825199999999999</c:v>
                </c:pt>
                <c:pt idx="1330">
                  <c:v>5.7220399999999998</c:v>
                </c:pt>
                <c:pt idx="1331">
                  <c:v>5.7143600000000001</c:v>
                </c:pt>
                <c:pt idx="1332">
                  <c:v>5.7196899999999999</c:v>
                </c:pt>
                <c:pt idx="1333">
                  <c:v>5.7642100000000003</c:v>
                </c:pt>
                <c:pt idx="1334">
                  <c:v>5.8059099999999999</c:v>
                </c:pt>
                <c:pt idx="1335">
                  <c:v>5.7972299999999999</c:v>
                </c:pt>
                <c:pt idx="1336">
                  <c:v>5.7879899999999997</c:v>
                </c:pt>
                <c:pt idx="1337">
                  <c:v>5.7787300000000004</c:v>
                </c:pt>
                <c:pt idx="1338">
                  <c:v>5.7664099999999996</c:v>
                </c:pt>
                <c:pt idx="1339">
                  <c:v>5.7284899999999999</c:v>
                </c:pt>
                <c:pt idx="1340">
                  <c:v>5.7067199999999998</c:v>
                </c:pt>
                <c:pt idx="1341">
                  <c:v>5.6972699999999996</c:v>
                </c:pt>
                <c:pt idx="1342">
                  <c:v>5.70078</c:v>
                </c:pt>
                <c:pt idx="1343">
                  <c:v>5.6960600000000001</c:v>
                </c:pt>
                <c:pt idx="1344">
                  <c:v>5.7511200000000002</c:v>
                </c:pt>
                <c:pt idx="1345">
                  <c:v>5.8518699999999999</c:v>
                </c:pt>
                <c:pt idx="1346">
                  <c:v>5.8341399999999997</c:v>
                </c:pt>
                <c:pt idx="1347">
                  <c:v>5.8425900000000004</c:v>
                </c:pt>
                <c:pt idx="1348">
                  <c:v>5.8434600000000003</c:v>
                </c:pt>
                <c:pt idx="1349">
                  <c:v>5.8229899999999999</c:v>
                </c:pt>
                <c:pt idx="1350">
                  <c:v>5.8146399999999998</c:v>
                </c:pt>
                <c:pt idx="1351">
                  <c:v>5.8103600000000002</c:v>
                </c:pt>
                <c:pt idx="1352">
                  <c:v>5.8079599999999996</c:v>
                </c:pt>
                <c:pt idx="1353">
                  <c:v>5.8010999999999999</c:v>
                </c:pt>
                <c:pt idx="1354">
                  <c:v>5.7675400000000003</c:v>
                </c:pt>
                <c:pt idx="1355">
                  <c:v>5.6852</c:v>
                </c:pt>
                <c:pt idx="1356">
                  <c:v>5.6374399999999998</c:v>
                </c:pt>
                <c:pt idx="1357">
                  <c:v>5.5949499999999999</c:v>
                </c:pt>
                <c:pt idx="1358">
                  <c:v>5.55253</c:v>
                </c:pt>
                <c:pt idx="1359">
                  <c:v>5.5679999999999996</c:v>
                </c:pt>
                <c:pt idx="1360">
                  <c:v>5.5931699999999998</c:v>
                </c:pt>
                <c:pt idx="1361">
                  <c:v>5.6309899999999997</c:v>
                </c:pt>
                <c:pt idx="1362">
                  <c:v>5.7048800000000002</c:v>
                </c:pt>
                <c:pt idx="1363">
                  <c:v>5.6862599999999999</c:v>
                </c:pt>
                <c:pt idx="1364">
                  <c:v>5.6849100000000004</c:v>
                </c:pt>
                <c:pt idx="1365">
                  <c:v>5.6733000000000002</c:v>
                </c:pt>
                <c:pt idx="1366">
                  <c:v>5.6199599999999998</c:v>
                </c:pt>
                <c:pt idx="1367">
                  <c:v>5.6092700000000004</c:v>
                </c:pt>
                <c:pt idx="1368">
                  <c:v>5.5901699999999996</c:v>
                </c:pt>
                <c:pt idx="1369">
                  <c:v>5.5480700000000001</c:v>
                </c:pt>
                <c:pt idx="1370">
                  <c:v>5.5968299999999997</c:v>
                </c:pt>
                <c:pt idx="1371">
                  <c:v>5.5915900000000001</c:v>
                </c:pt>
                <c:pt idx="1372">
                  <c:v>5.5223899999999997</c:v>
                </c:pt>
                <c:pt idx="1373">
                  <c:v>5.4016099999999998</c:v>
                </c:pt>
                <c:pt idx="1374">
                  <c:v>5.3765299999999998</c:v>
                </c:pt>
                <c:pt idx="1375">
                  <c:v>5.2969200000000001</c:v>
                </c:pt>
                <c:pt idx="1376">
                  <c:v>5.2487300000000001</c:v>
                </c:pt>
                <c:pt idx="1377">
                  <c:v>5.2479199999999997</c:v>
                </c:pt>
                <c:pt idx="1378">
                  <c:v>5.2277399999999998</c:v>
                </c:pt>
                <c:pt idx="1379">
                  <c:v>5.1683300000000001</c:v>
                </c:pt>
                <c:pt idx="1380">
                  <c:v>5.1012300000000002</c:v>
                </c:pt>
                <c:pt idx="1381">
                  <c:v>5.1155099999999996</c:v>
                </c:pt>
                <c:pt idx="1382">
                  <c:v>5.10032</c:v>
                </c:pt>
                <c:pt idx="1383">
                  <c:v>5.1021299999999998</c:v>
                </c:pt>
                <c:pt idx="1384">
                  <c:v>5.1142700000000003</c:v>
                </c:pt>
                <c:pt idx="1385">
                  <c:v>5.12723</c:v>
                </c:pt>
                <c:pt idx="1386">
                  <c:v>5.1334999999999997</c:v>
                </c:pt>
                <c:pt idx="1387">
                  <c:v>5.1339699999999997</c:v>
                </c:pt>
                <c:pt idx="1388">
                  <c:v>5.1298199999999996</c:v>
                </c:pt>
                <c:pt idx="1389">
                  <c:v>5.12486</c:v>
                </c:pt>
                <c:pt idx="1390">
                  <c:v>5.13842</c:v>
                </c:pt>
                <c:pt idx="1391">
                  <c:v>5.19285</c:v>
                </c:pt>
                <c:pt idx="1392">
                  <c:v>5.18431</c:v>
                </c:pt>
                <c:pt idx="1393">
                  <c:v>5.1833099999999996</c:v>
                </c:pt>
                <c:pt idx="1394">
                  <c:v>5.1654099999999996</c:v>
                </c:pt>
                <c:pt idx="1395">
                  <c:v>5.1552100000000003</c:v>
                </c:pt>
                <c:pt idx="1396">
                  <c:v>5.1810900000000002</c:v>
                </c:pt>
                <c:pt idx="1397">
                  <c:v>5.1887499999999998</c:v>
                </c:pt>
                <c:pt idx="1398">
                  <c:v>5.1334200000000001</c:v>
                </c:pt>
                <c:pt idx="1399">
                  <c:v>5.1079999999999997</c:v>
                </c:pt>
                <c:pt idx="1400">
                  <c:v>5.0718500000000004</c:v>
                </c:pt>
                <c:pt idx="1401">
                  <c:v>5.0388999999999999</c:v>
                </c:pt>
                <c:pt idx="1402">
                  <c:v>5.0072900000000002</c:v>
                </c:pt>
                <c:pt idx="1403">
                  <c:v>5.0089199999999998</c:v>
                </c:pt>
                <c:pt idx="1404">
                  <c:v>4.9825999999999997</c:v>
                </c:pt>
                <c:pt idx="1405">
                  <c:v>4.9546400000000004</c:v>
                </c:pt>
                <c:pt idx="1406">
                  <c:v>4.93506</c:v>
                </c:pt>
                <c:pt idx="1407">
                  <c:v>4.9457599999999999</c:v>
                </c:pt>
                <c:pt idx="1408">
                  <c:v>4.9222099999999998</c:v>
                </c:pt>
                <c:pt idx="1409">
                  <c:v>4.9357499999999996</c:v>
                </c:pt>
                <c:pt idx="1410">
                  <c:v>4.95174</c:v>
                </c:pt>
                <c:pt idx="1411">
                  <c:v>4.9354800000000001</c:v>
                </c:pt>
                <c:pt idx="1412">
                  <c:v>4.9552399999999999</c:v>
                </c:pt>
                <c:pt idx="1413">
                  <c:v>4.9695499999999999</c:v>
                </c:pt>
                <c:pt idx="1414">
                  <c:v>4.9531499999999999</c:v>
                </c:pt>
                <c:pt idx="1415">
                  <c:v>4.9374700000000002</c:v>
                </c:pt>
                <c:pt idx="1416">
                  <c:v>4.9515200000000004</c:v>
                </c:pt>
                <c:pt idx="1417">
                  <c:v>4.9828000000000001</c:v>
                </c:pt>
                <c:pt idx="1418">
                  <c:v>5.0201399999999996</c:v>
                </c:pt>
                <c:pt idx="1419">
                  <c:v>4.9972799999999999</c:v>
                </c:pt>
                <c:pt idx="1420">
                  <c:v>4.9466400000000004</c:v>
                </c:pt>
                <c:pt idx="1421">
                  <c:v>4.88849</c:v>
                </c:pt>
                <c:pt idx="1422">
                  <c:v>4.8928000000000003</c:v>
                </c:pt>
                <c:pt idx="1423">
                  <c:v>4.9951699999999999</c:v>
                </c:pt>
                <c:pt idx="1424">
                  <c:v>5.0621099999999997</c:v>
                </c:pt>
                <c:pt idx="1425">
                  <c:v>5.0896699999999999</c:v>
                </c:pt>
                <c:pt idx="1426">
                  <c:v>5.1508900000000004</c:v>
                </c:pt>
                <c:pt idx="1427">
                  <c:v>5.1603000000000003</c:v>
                </c:pt>
                <c:pt idx="1428">
                  <c:v>5.17354</c:v>
                </c:pt>
                <c:pt idx="1429">
                  <c:v>5.1474599999999997</c:v>
                </c:pt>
                <c:pt idx="1430">
                  <c:v>5.1124499999999999</c:v>
                </c:pt>
                <c:pt idx="1431">
                  <c:v>5.0392900000000003</c:v>
                </c:pt>
                <c:pt idx="1432">
                  <c:v>4.9374399999999996</c:v>
                </c:pt>
                <c:pt idx="1433">
                  <c:v>4.9566600000000003</c:v>
                </c:pt>
                <c:pt idx="1434">
                  <c:v>5.0126400000000002</c:v>
                </c:pt>
                <c:pt idx="1435">
                  <c:v>4.9939400000000003</c:v>
                </c:pt>
                <c:pt idx="1436">
                  <c:v>4.9880399999999998</c:v>
                </c:pt>
                <c:pt idx="1437">
                  <c:v>4.9733200000000002</c:v>
                </c:pt>
                <c:pt idx="1438">
                  <c:v>4.9871800000000004</c:v>
                </c:pt>
                <c:pt idx="1439">
                  <c:v>4.9800500000000003</c:v>
                </c:pt>
                <c:pt idx="1440">
                  <c:v>4.9860600000000002</c:v>
                </c:pt>
                <c:pt idx="1441">
                  <c:v>5.0278299999999998</c:v>
                </c:pt>
                <c:pt idx="1442">
                  <c:v>5.0410000000000004</c:v>
                </c:pt>
                <c:pt idx="1443">
                  <c:v>5.0654500000000002</c:v>
                </c:pt>
                <c:pt idx="1444">
                  <c:v>5.1093500000000001</c:v>
                </c:pt>
                <c:pt idx="1445">
                  <c:v>5.1349499999999999</c:v>
                </c:pt>
                <c:pt idx="1446">
                  <c:v>5.12439</c:v>
                </c:pt>
                <c:pt idx="1447">
                  <c:v>5.1489700000000003</c:v>
                </c:pt>
                <c:pt idx="1448">
                  <c:v>5.1696799999999996</c:v>
                </c:pt>
                <c:pt idx="1449">
                  <c:v>5.16188</c:v>
                </c:pt>
                <c:pt idx="1450">
                  <c:v>5.1343699999999997</c:v>
                </c:pt>
                <c:pt idx="1451">
                  <c:v>5.0961699999999999</c:v>
                </c:pt>
                <c:pt idx="1452">
                  <c:v>5.0804400000000003</c:v>
                </c:pt>
                <c:pt idx="1453">
                  <c:v>5.0648999999999997</c:v>
                </c:pt>
                <c:pt idx="1454">
                  <c:v>5.0760199999999998</c:v>
                </c:pt>
                <c:pt idx="1455">
                  <c:v>5.1191899999999997</c:v>
                </c:pt>
                <c:pt idx="1456">
                  <c:v>5.1937899999999999</c:v>
                </c:pt>
                <c:pt idx="1457">
                  <c:v>5.2214999999999998</c:v>
                </c:pt>
                <c:pt idx="1458">
                  <c:v>5.2386600000000003</c:v>
                </c:pt>
                <c:pt idx="1459">
                  <c:v>5.2663599999999997</c:v>
                </c:pt>
                <c:pt idx="1460">
                  <c:v>5.2845599999999999</c:v>
                </c:pt>
                <c:pt idx="1461">
                  <c:v>5.2800399999999996</c:v>
                </c:pt>
                <c:pt idx="1462">
                  <c:v>5.2846399999999996</c:v>
                </c:pt>
                <c:pt idx="1463">
                  <c:v>5.2460699999999996</c:v>
                </c:pt>
                <c:pt idx="1464">
                  <c:v>5.1963800000000004</c:v>
                </c:pt>
                <c:pt idx="1465">
                  <c:v>5.3694300000000004</c:v>
                </c:pt>
                <c:pt idx="1466">
                  <c:v>5.6017999999999999</c:v>
                </c:pt>
                <c:pt idx="1467">
                  <c:v>6.0078699999999996</c:v>
                </c:pt>
                <c:pt idx="1468">
                  <c:v>5.8311900000000003</c:v>
                </c:pt>
                <c:pt idx="1469">
                  <c:v>5.8158599999999998</c:v>
                </c:pt>
                <c:pt idx="1470">
                  <c:v>5.8047700000000004</c:v>
                </c:pt>
                <c:pt idx="1471">
                  <c:v>5.8810799999999999</c:v>
                </c:pt>
                <c:pt idx="1472">
                  <c:v>5.8681700000000001</c:v>
                </c:pt>
                <c:pt idx="1473">
                  <c:v>5.8572699999999998</c:v>
                </c:pt>
                <c:pt idx="1474">
                  <c:v>5.8991199999999999</c:v>
                </c:pt>
                <c:pt idx="1475">
                  <c:v>5.9150099999999997</c:v>
                </c:pt>
                <c:pt idx="1476">
                  <c:v>5.8859899999999996</c:v>
                </c:pt>
                <c:pt idx="1477">
                  <c:v>5.89879</c:v>
                </c:pt>
                <c:pt idx="1478">
                  <c:v>5.91411</c:v>
                </c:pt>
                <c:pt idx="1479">
                  <c:v>5.9968700000000004</c:v>
                </c:pt>
                <c:pt idx="1480">
                  <c:v>5.9922399999999998</c:v>
                </c:pt>
                <c:pt idx="1481">
                  <c:v>5.9511099999999999</c:v>
                </c:pt>
                <c:pt idx="1482">
                  <c:v>5.8952099999999996</c:v>
                </c:pt>
                <c:pt idx="1483">
                  <c:v>5.8128399999999996</c:v>
                </c:pt>
                <c:pt idx="1484">
                  <c:v>5.8256699999999997</c:v>
                </c:pt>
                <c:pt idx="1485">
                  <c:v>5.84321</c:v>
                </c:pt>
                <c:pt idx="1486">
                  <c:v>5.8631599999999997</c:v>
                </c:pt>
                <c:pt idx="1487">
                  <c:v>5.8466399999999998</c:v>
                </c:pt>
                <c:pt idx="1488">
                  <c:v>5.83087</c:v>
                </c:pt>
                <c:pt idx="1489">
                  <c:v>5.9314999999999998</c:v>
                </c:pt>
                <c:pt idx="1490">
                  <c:v>5.9189499999999997</c:v>
                </c:pt>
                <c:pt idx="1491">
                  <c:v>5.8885199999999998</c:v>
                </c:pt>
                <c:pt idx="1492">
                  <c:v>5.8790199999999997</c:v>
                </c:pt>
                <c:pt idx="1493">
                  <c:v>5.8415900000000001</c:v>
                </c:pt>
                <c:pt idx="1494">
                  <c:v>5.8404299999999996</c:v>
                </c:pt>
                <c:pt idx="1495">
                  <c:v>5.83711</c:v>
                </c:pt>
                <c:pt idx="1496">
                  <c:v>5.8288200000000003</c:v>
                </c:pt>
                <c:pt idx="1497">
                  <c:v>5.8167499999999999</c:v>
                </c:pt>
                <c:pt idx="1498">
                  <c:v>5.8005300000000002</c:v>
                </c:pt>
                <c:pt idx="1499">
                  <c:v>5.7985699999999998</c:v>
                </c:pt>
                <c:pt idx="1500">
                  <c:v>5.7763400000000003</c:v>
                </c:pt>
                <c:pt idx="1501">
                  <c:v>5.7206200000000003</c:v>
                </c:pt>
                <c:pt idx="1502">
                  <c:v>5.61416</c:v>
                </c:pt>
                <c:pt idx="1503">
                  <c:v>5.6052</c:v>
                </c:pt>
                <c:pt idx="1504">
                  <c:v>5.6097099999999998</c:v>
                </c:pt>
                <c:pt idx="1505">
                  <c:v>5.6235499999999998</c:v>
                </c:pt>
                <c:pt idx="1506">
                  <c:v>5.6528299999999998</c:v>
                </c:pt>
                <c:pt idx="1507">
                  <c:v>5.59077</c:v>
                </c:pt>
                <c:pt idx="1508">
                  <c:v>5.5854400000000002</c:v>
                </c:pt>
                <c:pt idx="1509">
                  <c:v>5.5271800000000004</c:v>
                </c:pt>
                <c:pt idx="1510">
                  <c:v>5.5645199999999999</c:v>
                </c:pt>
                <c:pt idx="1511">
                  <c:v>5.6456</c:v>
                </c:pt>
                <c:pt idx="1512">
                  <c:v>5.6642999999999999</c:v>
                </c:pt>
                <c:pt idx="1513">
                  <c:v>5.6262100000000004</c:v>
                </c:pt>
                <c:pt idx="1514">
                  <c:v>5.6310900000000004</c:v>
                </c:pt>
                <c:pt idx="1515">
                  <c:v>5.66831</c:v>
                </c:pt>
                <c:pt idx="1516">
                  <c:v>5.6845299999999996</c:v>
                </c:pt>
                <c:pt idx="1517">
                  <c:v>5.6518499999999996</c:v>
                </c:pt>
                <c:pt idx="1518">
                  <c:v>5.6686800000000002</c:v>
                </c:pt>
                <c:pt idx="1519">
                  <c:v>5.6576899999999997</c:v>
                </c:pt>
                <c:pt idx="1520">
                  <c:v>5.6567100000000003</c:v>
                </c:pt>
                <c:pt idx="1521">
                  <c:v>5.6112700000000002</c:v>
                </c:pt>
                <c:pt idx="1522">
                  <c:v>5.5771300000000004</c:v>
                </c:pt>
                <c:pt idx="1523">
                  <c:v>5.5385799999999996</c:v>
                </c:pt>
                <c:pt idx="1524">
                  <c:v>5.55321</c:v>
                </c:pt>
                <c:pt idx="1525">
                  <c:v>5.5264600000000002</c:v>
                </c:pt>
                <c:pt idx="1526">
                  <c:v>5.5173100000000002</c:v>
                </c:pt>
                <c:pt idx="1527">
                  <c:v>5.5010000000000003</c:v>
                </c:pt>
                <c:pt idx="1528">
                  <c:v>5.4820500000000001</c:v>
                </c:pt>
                <c:pt idx="1529">
                  <c:v>5.4864899999999999</c:v>
                </c:pt>
                <c:pt idx="1530">
                  <c:v>5.5438900000000002</c:v>
                </c:pt>
                <c:pt idx="1531">
                  <c:v>5.5286999999999997</c:v>
                </c:pt>
                <c:pt idx="1532">
                  <c:v>5.5295800000000002</c:v>
                </c:pt>
                <c:pt idx="1533">
                  <c:v>5.5094900000000004</c:v>
                </c:pt>
                <c:pt idx="1534">
                  <c:v>5.48163</c:v>
                </c:pt>
                <c:pt idx="1535">
                  <c:v>5.4528999999999996</c:v>
                </c:pt>
                <c:pt idx="1536">
                  <c:v>5.42666</c:v>
                </c:pt>
                <c:pt idx="1537">
                  <c:v>5.4334199999999999</c:v>
                </c:pt>
                <c:pt idx="1538">
                  <c:v>5.4408000000000003</c:v>
                </c:pt>
                <c:pt idx="1539">
                  <c:v>5.4801700000000002</c:v>
                </c:pt>
                <c:pt idx="1540">
                  <c:v>5.4978999999999996</c:v>
                </c:pt>
                <c:pt idx="1541">
                  <c:v>5.4910399999999999</c:v>
                </c:pt>
                <c:pt idx="1542">
                  <c:v>5.4783499999999998</c:v>
                </c:pt>
                <c:pt idx="1543">
                  <c:v>5.4751000000000003</c:v>
                </c:pt>
                <c:pt idx="1544">
                  <c:v>5.5655200000000002</c:v>
                </c:pt>
                <c:pt idx="1545">
                  <c:v>5.6504399999999997</c:v>
                </c:pt>
                <c:pt idx="1546">
                  <c:v>5.6308699999999998</c:v>
                </c:pt>
                <c:pt idx="1547">
                  <c:v>5.6348200000000004</c:v>
                </c:pt>
                <c:pt idx="1548">
                  <c:v>5.6835800000000001</c:v>
                </c:pt>
                <c:pt idx="1549">
                  <c:v>5.6217199999999998</c:v>
                </c:pt>
                <c:pt idx="1550">
                  <c:v>5.5599800000000004</c:v>
                </c:pt>
                <c:pt idx="1551">
                  <c:v>5.5264800000000003</c:v>
                </c:pt>
                <c:pt idx="1552">
                  <c:v>5.5045000000000002</c:v>
                </c:pt>
                <c:pt idx="1553">
                  <c:v>5.4737799999999996</c:v>
                </c:pt>
                <c:pt idx="1554">
                  <c:v>5.4825400000000002</c:v>
                </c:pt>
                <c:pt idx="1555">
                  <c:v>5.4613100000000001</c:v>
                </c:pt>
                <c:pt idx="1556">
                  <c:v>5.4419599999999999</c:v>
                </c:pt>
                <c:pt idx="1557">
                  <c:v>5.4277699999999998</c:v>
                </c:pt>
                <c:pt idx="1558">
                  <c:v>5.41289</c:v>
                </c:pt>
                <c:pt idx="1559">
                  <c:v>5.4281300000000003</c:v>
                </c:pt>
                <c:pt idx="1560">
                  <c:v>5.4225899999999996</c:v>
                </c:pt>
                <c:pt idx="1561">
                  <c:v>5.4700699999999998</c:v>
                </c:pt>
                <c:pt idx="1562">
                  <c:v>5.4623200000000001</c:v>
                </c:pt>
                <c:pt idx="1563">
                  <c:v>5.4543799999999996</c:v>
                </c:pt>
                <c:pt idx="1564">
                  <c:v>5.4367099999999997</c:v>
                </c:pt>
                <c:pt idx="1565">
                  <c:v>5.4234</c:v>
                </c:pt>
                <c:pt idx="1566">
                  <c:v>5.4169</c:v>
                </c:pt>
                <c:pt idx="1567">
                  <c:v>5.4376600000000002</c:v>
                </c:pt>
                <c:pt idx="1568">
                  <c:v>5.4235300000000004</c:v>
                </c:pt>
                <c:pt idx="1569">
                  <c:v>5.40951</c:v>
                </c:pt>
                <c:pt idx="1570">
                  <c:v>5.3812800000000003</c:v>
                </c:pt>
                <c:pt idx="1571">
                  <c:v>5.3753799999999998</c:v>
                </c:pt>
                <c:pt idx="1572">
                  <c:v>5.3557199999999998</c:v>
                </c:pt>
                <c:pt idx="1573">
                  <c:v>5.3540200000000002</c:v>
                </c:pt>
                <c:pt idx="1574">
                  <c:v>5.3650000000000002</c:v>
                </c:pt>
                <c:pt idx="1575">
                  <c:v>5.35121</c:v>
                </c:pt>
                <c:pt idx="1576">
                  <c:v>5.3362299999999996</c:v>
                </c:pt>
                <c:pt idx="1577">
                  <c:v>5.34246</c:v>
                </c:pt>
                <c:pt idx="1578">
                  <c:v>5.34964</c:v>
                </c:pt>
                <c:pt idx="1579">
                  <c:v>5.33711</c:v>
                </c:pt>
                <c:pt idx="1580">
                  <c:v>5.3080800000000004</c:v>
                </c:pt>
                <c:pt idx="1581">
                  <c:v>5.31189</c:v>
                </c:pt>
                <c:pt idx="1582">
                  <c:v>5.2922200000000004</c:v>
                </c:pt>
                <c:pt idx="1583">
                  <c:v>5.2767499999999998</c:v>
                </c:pt>
                <c:pt idx="1584">
                  <c:v>5.3259100000000004</c:v>
                </c:pt>
                <c:pt idx="1585">
                  <c:v>5.34598</c:v>
                </c:pt>
                <c:pt idx="1586">
                  <c:v>5.3434900000000001</c:v>
                </c:pt>
                <c:pt idx="1587">
                  <c:v>5.3606199999999999</c:v>
                </c:pt>
                <c:pt idx="1588">
                  <c:v>5.3429399999999996</c:v>
                </c:pt>
                <c:pt idx="1589">
                  <c:v>5.33019</c:v>
                </c:pt>
                <c:pt idx="1590">
                  <c:v>5.3047399999999998</c:v>
                </c:pt>
                <c:pt idx="1591">
                  <c:v>5.2885200000000001</c:v>
                </c:pt>
                <c:pt idx="1592">
                  <c:v>5.2823200000000003</c:v>
                </c:pt>
                <c:pt idx="1593">
                  <c:v>5.2825199999999999</c:v>
                </c:pt>
                <c:pt idx="1594">
                  <c:v>5.3491099999999996</c:v>
                </c:pt>
                <c:pt idx="1595">
                  <c:v>5.3119699999999996</c:v>
                </c:pt>
                <c:pt idx="1596">
                  <c:v>5.3091200000000001</c:v>
                </c:pt>
                <c:pt idx="1597">
                  <c:v>5.2964399999999996</c:v>
                </c:pt>
                <c:pt idx="1598">
                  <c:v>5.2705200000000003</c:v>
                </c:pt>
                <c:pt idx="1599">
                  <c:v>5.2611100000000004</c:v>
                </c:pt>
                <c:pt idx="1600">
                  <c:v>5.2496</c:v>
                </c:pt>
                <c:pt idx="1601">
                  <c:v>5.24064</c:v>
                </c:pt>
                <c:pt idx="1602">
                  <c:v>5.2559399999999998</c:v>
                </c:pt>
                <c:pt idx="1603">
                  <c:v>5.2472899999999996</c:v>
                </c:pt>
                <c:pt idx="1604">
                  <c:v>5.2146699999999999</c:v>
                </c:pt>
                <c:pt idx="1605">
                  <c:v>5.1946899999999996</c:v>
                </c:pt>
                <c:pt idx="1606">
                  <c:v>5.1684599999999996</c:v>
                </c:pt>
                <c:pt idx="1607">
                  <c:v>5.17624</c:v>
                </c:pt>
                <c:pt idx="1608">
                  <c:v>5.1971100000000003</c:v>
                </c:pt>
                <c:pt idx="1609">
                  <c:v>5.2055400000000001</c:v>
                </c:pt>
                <c:pt idx="1610">
                  <c:v>5.2047299999999996</c:v>
                </c:pt>
                <c:pt idx="1611">
                  <c:v>5.2091799999999999</c:v>
                </c:pt>
                <c:pt idx="1612">
                  <c:v>5.1826299999999996</c:v>
                </c:pt>
                <c:pt idx="1613">
                  <c:v>5.2048800000000002</c:v>
                </c:pt>
                <c:pt idx="1614">
                  <c:v>5.2140399999999998</c:v>
                </c:pt>
                <c:pt idx="1615">
                  <c:v>5.22553</c:v>
                </c:pt>
                <c:pt idx="1616">
                  <c:v>5.27339</c:v>
                </c:pt>
                <c:pt idx="1617">
                  <c:v>5.2914300000000001</c:v>
                </c:pt>
                <c:pt idx="1618">
                  <c:v>5.2974800000000002</c:v>
                </c:pt>
                <c:pt idx="1619">
                  <c:v>5.2731599999999998</c:v>
                </c:pt>
                <c:pt idx="1620">
                  <c:v>5.2465200000000003</c:v>
                </c:pt>
                <c:pt idx="1621">
                  <c:v>5.2615699999999999</c:v>
                </c:pt>
                <c:pt idx="1622">
                  <c:v>5.2917800000000002</c:v>
                </c:pt>
                <c:pt idx="1623">
                  <c:v>5.33188</c:v>
                </c:pt>
                <c:pt idx="1624">
                  <c:v>5.3745900000000004</c:v>
                </c:pt>
                <c:pt idx="1625">
                  <c:v>5.3922600000000003</c:v>
                </c:pt>
                <c:pt idx="1626">
                  <c:v>5.4336599999999997</c:v>
                </c:pt>
                <c:pt idx="1627">
                  <c:v>5.4972300000000001</c:v>
                </c:pt>
                <c:pt idx="1628">
                  <c:v>5.5211300000000003</c:v>
                </c:pt>
                <c:pt idx="1629">
                  <c:v>5.4734400000000001</c:v>
                </c:pt>
                <c:pt idx="1630">
                  <c:v>5.4661200000000001</c:v>
                </c:pt>
                <c:pt idx="1631">
                  <c:v>5.4019899999999996</c:v>
                </c:pt>
                <c:pt idx="1632">
                  <c:v>5.4006999999999996</c:v>
                </c:pt>
                <c:pt idx="1633">
                  <c:v>5.3777299999999997</c:v>
                </c:pt>
                <c:pt idx="1634">
                  <c:v>5.3608000000000002</c:v>
                </c:pt>
                <c:pt idx="1635">
                  <c:v>5.33331</c:v>
                </c:pt>
                <c:pt idx="1636">
                  <c:v>5.3153499999999996</c:v>
                </c:pt>
                <c:pt idx="1637">
                  <c:v>5.3067799999999998</c:v>
                </c:pt>
                <c:pt idx="1638">
                  <c:v>5.2775100000000004</c:v>
                </c:pt>
                <c:pt idx="1639">
                  <c:v>5.3151299999999999</c:v>
                </c:pt>
                <c:pt idx="1640">
                  <c:v>5.34213</c:v>
                </c:pt>
                <c:pt idx="1641">
                  <c:v>5.3022499999999999</c:v>
                </c:pt>
                <c:pt idx="1642">
                  <c:v>5.3038499999999997</c:v>
                </c:pt>
                <c:pt idx="1643">
                  <c:v>5.31942</c:v>
                </c:pt>
                <c:pt idx="1644">
                  <c:v>5.3234500000000002</c:v>
                </c:pt>
                <c:pt idx="1645">
                  <c:v>5.3098900000000002</c:v>
                </c:pt>
                <c:pt idx="1646">
                  <c:v>5.28592</c:v>
                </c:pt>
                <c:pt idx="1647">
                  <c:v>5.2520300000000004</c:v>
                </c:pt>
                <c:pt idx="1648">
                  <c:v>5.26938</c:v>
                </c:pt>
                <c:pt idx="1649">
                  <c:v>5.2624599999999999</c:v>
                </c:pt>
                <c:pt idx="1650">
                  <c:v>5.25596</c:v>
                </c:pt>
                <c:pt idx="1651">
                  <c:v>5.27719</c:v>
                </c:pt>
                <c:pt idx="1652">
                  <c:v>5.3042499999999997</c:v>
                </c:pt>
                <c:pt idx="1653">
                  <c:v>5.3121799999999997</c:v>
                </c:pt>
                <c:pt idx="1654">
                  <c:v>5.28261</c:v>
                </c:pt>
                <c:pt idx="1655">
                  <c:v>5.2903000000000002</c:v>
                </c:pt>
                <c:pt idx="1656">
                  <c:v>5.2724900000000003</c:v>
                </c:pt>
                <c:pt idx="1657">
                  <c:v>5.2645999999999997</c:v>
                </c:pt>
                <c:pt idx="1658">
                  <c:v>5.2569299999999997</c:v>
                </c:pt>
                <c:pt idx="1659">
                  <c:v>5.2472500000000002</c:v>
                </c:pt>
                <c:pt idx="1660">
                  <c:v>5.2473599999999996</c:v>
                </c:pt>
                <c:pt idx="1661">
                  <c:v>5.2446799999999998</c:v>
                </c:pt>
                <c:pt idx="1662">
                  <c:v>5.2141700000000002</c:v>
                </c:pt>
                <c:pt idx="1663">
                  <c:v>5.1945899999999998</c:v>
                </c:pt>
                <c:pt idx="1664">
                  <c:v>5.2065999999999999</c:v>
                </c:pt>
                <c:pt idx="1665">
                  <c:v>5.1854199999999997</c:v>
                </c:pt>
                <c:pt idx="1666">
                  <c:v>5.1722700000000001</c:v>
                </c:pt>
                <c:pt idx="1667">
                  <c:v>5.1348500000000001</c:v>
                </c:pt>
                <c:pt idx="1668">
                  <c:v>5.1307799999999997</c:v>
                </c:pt>
                <c:pt idx="1669">
                  <c:v>5.09666</c:v>
                </c:pt>
                <c:pt idx="1670">
                  <c:v>5.0891299999999999</c:v>
                </c:pt>
                <c:pt idx="1671">
                  <c:v>5.0584300000000004</c:v>
                </c:pt>
                <c:pt idx="1672">
                  <c:v>5.0416400000000001</c:v>
                </c:pt>
                <c:pt idx="1673">
                  <c:v>5.0621999999999998</c:v>
                </c:pt>
                <c:pt idx="1674">
                  <c:v>5.0859500000000004</c:v>
                </c:pt>
                <c:pt idx="1675">
                  <c:v>5.0859500000000004</c:v>
                </c:pt>
                <c:pt idx="1676">
                  <c:v>5.0964799999999997</c:v>
                </c:pt>
                <c:pt idx="1677">
                  <c:v>5.0904499999999997</c:v>
                </c:pt>
                <c:pt idx="1678">
                  <c:v>5.09823</c:v>
                </c:pt>
                <c:pt idx="1679">
                  <c:v>5.1278300000000003</c:v>
                </c:pt>
                <c:pt idx="1680">
                  <c:v>5.1563400000000001</c:v>
                </c:pt>
                <c:pt idx="1681">
                  <c:v>5.1825999999999999</c:v>
                </c:pt>
                <c:pt idx="1682">
                  <c:v>5.1646299999999998</c:v>
                </c:pt>
                <c:pt idx="1683">
                  <c:v>5.17354</c:v>
                </c:pt>
                <c:pt idx="1684">
                  <c:v>5.1733399999999996</c:v>
                </c:pt>
                <c:pt idx="1685">
                  <c:v>5.2275400000000003</c:v>
                </c:pt>
                <c:pt idx="1686">
                  <c:v>5.2208600000000001</c:v>
                </c:pt>
                <c:pt idx="1687">
                  <c:v>5.1972399999999999</c:v>
                </c:pt>
                <c:pt idx="1688">
                  <c:v>5.1946099999999999</c:v>
                </c:pt>
                <c:pt idx="1689">
                  <c:v>5.18323</c:v>
                </c:pt>
                <c:pt idx="1690">
                  <c:v>5.1717500000000003</c:v>
                </c:pt>
                <c:pt idx="1691">
                  <c:v>5.17387</c:v>
                </c:pt>
                <c:pt idx="1692">
                  <c:v>5.2064199999999996</c:v>
                </c:pt>
                <c:pt idx="1693">
                  <c:v>5.2001799999999996</c:v>
                </c:pt>
                <c:pt idx="1694">
                  <c:v>5.19489</c:v>
                </c:pt>
                <c:pt idx="1695">
                  <c:v>5.1773999999999996</c:v>
                </c:pt>
                <c:pt idx="1696">
                  <c:v>5.1671100000000001</c:v>
                </c:pt>
                <c:pt idx="1697">
                  <c:v>5.1649200000000004</c:v>
                </c:pt>
                <c:pt idx="1698">
                  <c:v>5.1603300000000001</c:v>
                </c:pt>
                <c:pt idx="1699">
                  <c:v>5.1595300000000002</c:v>
                </c:pt>
                <c:pt idx="1700">
                  <c:v>5.1522199999999998</c:v>
                </c:pt>
                <c:pt idx="1701">
                  <c:v>5.18825</c:v>
                </c:pt>
                <c:pt idx="1702">
                  <c:v>5.1983699999999997</c:v>
                </c:pt>
                <c:pt idx="1703">
                  <c:v>5.21427</c:v>
                </c:pt>
                <c:pt idx="1704">
                  <c:v>5.2465700000000002</c:v>
                </c:pt>
                <c:pt idx="1705">
                  <c:v>5.2834700000000003</c:v>
                </c:pt>
                <c:pt idx="1706">
                  <c:v>5.24838</c:v>
                </c:pt>
                <c:pt idx="1707">
                  <c:v>5.1997999999999998</c:v>
                </c:pt>
                <c:pt idx="1708">
                  <c:v>5.2290599999999996</c:v>
                </c:pt>
                <c:pt idx="1709">
                  <c:v>5.2143899999999999</c:v>
                </c:pt>
                <c:pt idx="1710">
                  <c:v>5.1893900000000004</c:v>
                </c:pt>
                <c:pt idx="1711">
                  <c:v>5.2577699999999998</c:v>
                </c:pt>
                <c:pt idx="1712">
                  <c:v>5.2731599999999998</c:v>
                </c:pt>
                <c:pt idx="1713">
                  <c:v>5.3336499999999996</c:v>
                </c:pt>
                <c:pt idx="1714">
                  <c:v>5.3527800000000001</c:v>
                </c:pt>
                <c:pt idx="1715">
                  <c:v>5.3755600000000001</c:v>
                </c:pt>
                <c:pt idx="1716">
                  <c:v>5.3901700000000003</c:v>
                </c:pt>
                <c:pt idx="1717">
                  <c:v>5.3776999999999999</c:v>
                </c:pt>
                <c:pt idx="1718">
                  <c:v>5.3782500000000004</c:v>
                </c:pt>
                <c:pt idx="1719">
                  <c:v>5.37026</c:v>
                </c:pt>
                <c:pt idx="1720">
                  <c:v>5.3458500000000004</c:v>
                </c:pt>
                <c:pt idx="1721">
                  <c:v>5.3175400000000002</c:v>
                </c:pt>
                <c:pt idx="1722">
                  <c:v>5.3233899999999998</c:v>
                </c:pt>
                <c:pt idx="1723">
                  <c:v>5.3146100000000001</c:v>
                </c:pt>
                <c:pt idx="1724">
                  <c:v>5.2807000000000004</c:v>
                </c:pt>
                <c:pt idx="1725">
                  <c:v>5.2774400000000004</c:v>
                </c:pt>
                <c:pt idx="1726">
                  <c:v>5.2501300000000004</c:v>
                </c:pt>
                <c:pt idx="1727">
                  <c:v>5.2441899999999997</c:v>
                </c:pt>
                <c:pt idx="1728">
                  <c:v>5.2778999999999998</c:v>
                </c:pt>
                <c:pt idx="1729">
                  <c:v>5.3039500000000004</c:v>
                </c:pt>
                <c:pt idx="1730">
                  <c:v>5.2869599999999997</c:v>
                </c:pt>
                <c:pt idx="1731">
                  <c:v>5.2941500000000001</c:v>
                </c:pt>
                <c:pt idx="1732">
                  <c:v>5.27454</c:v>
                </c:pt>
                <c:pt idx="1733">
                  <c:v>5.2595499999999999</c:v>
                </c:pt>
                <c:pt idx="1734">
                  <c:v>5.2835400000000003</c:v>
                </c:pt>
                <c:pt idx="1735">
                  <c:v>5.2927799999999996</c:v>
                </c:pt>
                <c:pt idx="1736">
                  <c:v>5.2908900000000001</c:v>
                </c:pt>
                <c:pt idx="1737">
                  <c:v>5.2948700000000004</c:v>
                </c:pt>
                <c:pt idx="1738">
                  <c:v>5.2759900000000002</c:v>
                </c:pt>
                <c:pt idx="1739">
                  <c:v>5.2649499999999998</c:v>
                </c:pt>
                <c:pt idx="1740">
                  <c:v>5.2475399999999999</c:v>
                </c:pt>
                <c:pt idx="1741">
                  <c:v>5.2388300000000001</c:v>
                </c:pt>
                <c:pt idx="1742">
                  <c:v>5.2606599999999997</c:v>
                </c:pt>
                <c:pt idx="1743">
                  <c:v>5.2838099999999999</c:v>
                </c:pt>
                <c:pt idx="1744">
                  <c:v>5.2853199999999996</c:v>
                </c:pt>
                <c:pt idx="1745">
                  <c:v>5.2907500000000001</c:v>
                </c:pt>
                <c:pt idx="1746">
                  <c:v>5.2830199999999996</c:v>
                </c:pt>
                <c:pt idx="1747">
                  <c:v>5.2686999999999999</c:v>
                </c:pt>
                <c:pt idx="1748">
                  <c:v>5.2664</c:v>
                </c:pt>
                <c:pt idx="1749">
                  <c:v>5.2707300000000004</c:v>
                </c:pt>
                <c:pt idx="1750">
                  <c:v>5.2775699999999999</c:v>
                </c:pt>
                <c:pt idx="1751">
                  <c:v>5.2479800000000001</c:v>
                </c:pt>
                <c:pt idx="1752">
                  <c:v>5.2255599999999998</c:v>
                </c:pt>
                <c:pt idx="1753">
                  <c:v>5.2081</c:v>
                </c:pt>
                <c:pt idx="1754">
                  <c:v>5.2173499999999997</c:v>
                </c:pt>
                <c:pt idx="1755">
                  <c:v>5.2427900000000003</c:v>
                </c:pt>
                <c:pt idx="1756">
                  <c:v>5.2925500000000003</c:v>
                </c:pt>
                <c:pt idx="1757">
                  <c:v>5.2788899999999996</c:v>
                </c:pt>
                <c:pt idx="1758">
                  <c:v>5.2751999999999999</c:v>
                </c:pt>
                <c:pt idx="1759">
                  <c:v>5.2496299999999998</c:v>
                </c:pt>
                <c:pt idx="1760">
                  <c:v>5.2518700000000003</c:v>
                </c:pt>
                <c:pt idx="1761">
                  <c:v>5.27529</c:v>
                </c:pt>
                <c:pt idx="1762">
                  <c:v>5.3181200000000004</c:v>
                </c:pt>
                <c:pt idx="1763">
                  <c:v>5.3217600000000003</c:v>
                </c:pt>
                <c:pt idx="1764">
                  <c:v>5.3041900000000002</c:v>
                </c:pt>
                <c:pt idx="1765">
                  <c:v>5.3241699999999996</c:v>
                </c:pt>
                <c:pt idx="1766">
                  <c:v>5.2989300000000004</c:v>
                </c:pt>
                <c:pt idx="1767">
                  <c:v>5.2924600000000002</c:v>
                </c:pt>
                <c:pt idx="1768">
                  <c:v>5.34328</c:v>
                </c:pt>
                <c:pt idx="1769">
                  <c:v>5.3627500000000001</c:v>
                </c:pt>
                <c:pt idx="1770">
                  <c:v>5.3463099999999999</c:v>
                </c:pt>
                <c:pt idx="1771">
                  <c:v>5.36334</c:v>
                </c:pt>
                <c:pt idx="1772">
                  <c:v>5.43513</c:v>
                </c:pt>
                <c:pt idx="1773">
                  <c:v>5.4887600000000001</c:v>
                </c:pt>
                <c:pt idx="1774">
                  <c:v>5.5117399999999996</c:v>
                </c:pt>
                <c:pt idx="1775">
                  <c:v>5.5012400000000001</c:v>
                </c:pt>
                <c:pt idx="1776">
                  <c:v>5.6128900000000002</c:v>
                </c:pt>
                <c:pt idx="1777">
                  <c:v>5.7370700000000001</c:v>
                </c:pt>
                <c:pt idx="1778">
                  <c:v>5.7290299999999998</c:v>
                </c:pt>
                <c:pt idx="1779">
                  <c:v>5.7466299999999997</c:v>
                </c:pt>
                <c:pt idx="1780">
                  <c:v>5.8049099999999996</c:v>
                </c:pt>
                <c:pt idx="1781">
                  <c:v>5.76023</c:v>
                </c:pt>
                <c:pt idx="1782">
                  <c:v>5.6850699999999996</c:v>
                </c:pt>
                <c:pt idx="1783">
                  <c:v>5.7142999999999997</c:v>
                </c:pt>
                <c:pt idx="1784">
                  <c:v>5.7329600000000003</c:v>
                </c:pt>
                <c:pt idx="1785">
                  <c:v>5.7372100000000001</c:v>
                </c:pt>
                <c:pt idx="1786">
                  <c:v>5.7183799999999998</c:v>
                </c:pt>
                <c:pt idx="1787">
                  <c:v>5.6766699999999997</c:v>
                </c:pt>
                <c:pt idx="1788">
                  <c:v>5.6789800000000001</c:v>
                </c:pt>
                <c:pt idx="1789">
                  <c:v>5.7092400000000003</c:v>
                </c:pt>
                <c:pt idx="1790">
                  <c:v>5.7266000000000004</c:v>
                </c:pt>
                <c:pt idx="1791">
                  <c:v>5.7491899999999996</c:v>
                </c:pt>
                <c:pt idx="1792">
                  <c:v>5.7473200000000002</c:v>
                </c:pt>
                <c:pt idx="1793">
                  <c:v>5.7244599999999997</c:v>
                </c:pt>
                <c:pt idx="1794">
                  <c:v>5.7507900000000003</c:v>
                </c:pt>
                <c:pt idx="1795">
                  <c:v>5.7457900000000004</c:v>
                </c:pt>
                <c:pt idx="1796">
                  <c:v>5.7467800000000002</c:v>
                </c:pt>
                <c:pt idx="1797">
                  <c:v>5.7399300000000002</c:v>
                </c:pt>
                <c:pt idx="1798">
                  <c:v>5.7466699999999999</c:v>
                </c:pt>
                <c:pt idx="1799">
                  <c:v>5.7387600000000001</c:v>
                </c:pt>
                <c:pt idx="1800">
                  <c:v>5.7408299999999999</c:v>
                </c:pt>
                <c:pt idx="1801">
                  <c:v>5.7486499999999996</c:v>
                </c:pt>
                <c:pt idx="1802">
                  <c:v>5.7886300000000004</c:v>
                </c:pt>
                <c:pt idx="1803">
                  <c:v>5.8258400000000004</c:v>
                </c:pt>
                <c:pt idx="1804">
                  <c:v>5.8262600000000004</c:v>
                </c:pt>
                <c:pt idx="1805">
                  <c:v>5.8127399999999998</c:v>
                </c:pt>
                <c:pt idx="1806">
                  <c:v>5.8507400000000001</c:v>
                </c:pt>
                <c:pt idx="1807">
                  <c:v>5.84396</c:v>
                </c:pt>
                <c:pt idx="1808">
                  <c:v>5.7902699999999996</c:v>
                </c:pt>
                <c:pt idx="1809">
                  <c:v>5.7808799999999998</c:v>
                </c:pt>
                <c:pt idx="1810">
                  <c:v>5.7762200000000004</c:v>
                </c:pt>
                <c:pt idx="1811">
                  <c:v>5.7851800000000004</c:v>
                </c:pt>
                <c:pt idx="1812">
                  <c:v>5.7747000000000002</c:v>
                </c:pt>
                <c:pt idx="1813">
                  <c:v>5.7738399999999999</c:v>
                </c:pt>
                <c:pt idx="1814">
                  <c:v>5.7521100000000001</c:v>
                </c:pt>
                <c:pt idx="1815">
                  <c:v>5.7326600000000001</c:v>
                </c:pt>
                <c:pt idx="1816">
                  <c:v>5.7683</c:v>
                </c:pt>
                <c:pt idx="1817">
                  <c:v>5.7858900000000002</c:v>
                </c:pt>
                <c:pt idx="1818">
                  <c:v>5.7813800000000004</c:v>
                </c:pt>
                <c:pt idx="1819">
                  <c:v>5.7850000000000001</c:v>
                </c:pt>
                <c:pt idx="1820">
                  <c:v>5.7823099999999998</c:v>
                </c:pt>
                <c:pt idx="1821">
                  <c:v>5.8157800000000002</c:v>
                </c:pt>
                <c:pt idx="1822">
                  <c:v>5.8241800000000001</c:v>
                </c:pt>
                <c:pt idx="1823">
                  <c:v>5.8170000000000002</c:v>
                </c:pt>
                <c:pt idx="1824">
                  <c:v>5.8686400000000001</c:v>
                </c:pt>
                <c:pt idx="1825">
                  <c:v>5.9096799999999998</c:v>
                </c:pt>
                <c:pt idx="1826">
                  <c:v>5.9611700000000001</c:v>
                </c:pt>
                <c:pt idx="1827">
                  <c:v>5.9647800000000002</c:v>
                </c:pt>
                <c:pt idx="1828">
                  <c:v>6.0279199999999999</c:v>
                </c:pt>
                <c:pt idx="1829">
                  <c:v>6.0299899999999997</c:v>
                </c:pt>
                <c:pt idx="1830">
                  <c:v>6.0369000000000002</c:v>
                </c:pt>
                <c:pt idx="1831">
                  <c:v>6.0516800000000002</c:v>
                </c:pt>
                <c:pt idx="1832">
                  <c:v>6.1009900000000004</c:v>
                </c:pt>
                <c:pt idx="1833">
                  <c:v>6.1822499999999998</c:v>
                </c:pt>
                <c:pt idx="1834">
                  <c:v>6.2264099999999996</c:v>
                </c:pt>
                <c:pt idx="1835">
                  <c:v>6.2385200000000003</c:v>
                </c:pt>
                <c:pt idx="1836">
                  <c:v>6.2508800000000004</c:v>
                </c:pt>
                <c:pt idx="1837">
                  <c:v>6.3361900000000002</c:v>
                </c:pt>
                <c:pt idx="1838">
                  <c:v>6.3781299999999996</c:v>
                </c:pt>
                <c:pt idx="1839">
                  <c:v>6.2444699999999997</c:v>
                </c:pt>
                <c:pt idx="1840">
                  <c:v>6.1974200000000002</c:v>
                </c:pt>
                <c:pt idx="1841">
                  <c:v>6.1951299999999998</c:v>
                </c:pt>
                <c:pt idx="1842">
                  <c:v>6.2852100000000002</c:v>
                </c:pt>
                <c:pt idx="1843">
                  <c:v>6.2620800000000001</c:v>
                </c:pt>
                <c:pt idx="1844">
                  <c:v>6.3145100000000003</c:v>
                </c:pt>
                <c:pt idx="1845">
                  <c:v>6.3481399999999999</c:v>
                </c:pt>
                <c:pt idx="1846">
                  <c:v>6.3714000000000004</c:v>
                </c:pt>
                <c:pt idx="1847">
                  <c:v>6.3080699999999998</c:v>
                </c:pt>
                <c:pt idx="1848">
                  <c:v>6.2538099999999996</c:v>
                </c:pt>
                <c:pt idx="1849">
                  <c:v>6.2040800000000003</c:v>
                </c:pt>
                <c:pt idx="1850">
                  <c:v>6.1706700000000003</c:v>
                </c:pt>
                <c:pt idx="1851">
                  <c:v>6.1773400000000001</c:v>
                </c:pt>
                <c:pt idx="1852">
                  <c:v>6.1993400000000003</c:v>
                </c:pt>
                <c:pt idx="1853">
                  <c:v>6.2625299999999999</c:v>
                </c:pt>
                <c:pt idx="1854">
                  <c:v>6.3110499999999998</c:v>
                </c:pt>
                <c:pt idx="1855">
                  <c:v>6.28782</c:v>
                </c:pt>
                <c:pt idx="1856">
                  <c:v>6.2848499999999996</c:v>
                </c:pt>
                <c:pt idx="1857">
                  <c:v>6.3281999999999998</c:v>
                </c:pt>
                <c:pt idx="1858">
                  <c:v>6.3374199999999998</c:v>
                </c:pt>
                <c:pt idx="1859">
                  <c:v>6.3582000000000001</c:v>
                </c:pt>
                <c:pt idx="1860">
                  <c:v>6.39194</c:v>
                </c:pt>
                <c:pt idx="1861">
                  <c:v>6.43588</c:v>
                </c:pt>
                <c:pt idx="1862">
                  <c:v>6.4691700000000001</c:v>
                </c:pt>
                <c:pt idx="1863">
                  <c:v>6.4466599999999996</c:v>
                </c:pt>
                <c:pt idx="1864">
                  <c:v>6.4669499999999998</c:v>
                </c:pt>
                <c:pt idx="1865">
                  <c:v>6.5473800000000004</c:v>
                </c:pt>
                <c:pt idx="1866">
                  <c:v>6.6166900000000002</c:v>
                </c:pt>
                <c:pt idx="1867">
                  <c:v>6.54087</c:v>
                </c:pt>
                <c:pt idx="1868">
                  <c:v>6.5122299999999997</c:v>
                </c:pt>
                <c:pt idx="1869">
                  <c:v>6.4387800000000004</c:v>
                </c:pt>
                <c:pt idx="1870">
                  <c:v>6.4757899999999999</c:v>
                </c:pt>
                <c:pt idx="1871">
                  <c:v>6.5039699999999998</c:v>
                </c:pt>
                <c:pt idx="1872">
                  <c:v>6.5081300000000004</c:v>
                </c:pt>
                <c:pt idx="1873">
                  <c:v>6.5263900000000001</c:v>
                </c:pt>
                <c:pt idx="1874">
                  <c:v>6.5334000000000003</c:v>
                </c:pt>
                <c:pt idx="1875">
                  <c:v>6.5498700000000003</c:v>
                </c:pt>
                <c:pt idx="1876">
                  <c:v>6.4905200000000001</c:v>
                </c:pt>
                <c:pt idx="1877">
                  <c:v>6.4226000000000001</c:v>
                </c:pt>
                <c:pt idx="1878">
                  <c:v>6.3473499999999996</c:v>
                </c:pt>
                <c:pt idx="1879">
                  <c:v>6.2788599999999999</c:v>
                </c:pt>
                <c:pt idx="1880">
                  <c:v>6.2771299999999997</c:v>
                </c:pt>
                <c:pt idx="1881">
                  <c:v>6.3028300000000002</c:v>
                </c:pt>
                <c:pt idx="1882">
                  <c:v>6.2882999999999996</c:v>
                </c:pt>
                <c:pt idx="1883">
                  <c:v>6.22736</c:v>
                </c:pt>
                <c:pt idx="1884">
                  <c:v>6.2528100000000002</c:v>
                </c:pt>
                <c:pt idx="1885">
                  <c:v>6.2755299999999998</c:v>
                </c:pt>
                <c:pt idx="1886">
                  <c:v>6.2628700000000004</c:v>
                </c:pt>
                <c:pt idx="1887">
                  <c:v>6.2745100000000003</c:v>
                </c:pt>
                <c:pt idx="1888">
                  <c:v>6.2759999999999998</c:v>
                </c:pt>
                <c:pt idx="1889">
                  <c:v>6.3061699999999998</c:v>
                </c:pt>
                <c:pt idx="1890">
                  <c:v>6.3051700000000004</c:v>
                </c:pt>
                <c:pt idx="1891">
                  <c:v>6.2670700000000004</c:v>
                </c:pt>
                <c:pt idx="1892">
                  <c:v>6.2079000000000004</c:v>
                </c:pt>
                <c:pt idx="1893">
                  <c:v>6.1974799999999997</c:v>
                </c:pt>
                <c:pt idx="1894">
                  <c:v>6.2276199999999999</c:v>
                </c:pt>
                <c:pt idx="1895">
                  <c:v>6.2214</c:v>
                </c:pt>
                <c:pt idx="1896">
                  <c:v>6.2804500000000001</c:v>
                </c:pt>
                <c:pt idx="1897">
                  <c:v>6.3092800000000002</c:v>
                </c:pt>
                <c:pt idx="1898">
                  <c:v>6.2797000000000001</c:v>
                </c:pt>
                <c:pt idx="1899">
                  <c:v>6.2981100000000003</c:v>
                </c:pt>
                <c:pt idx="1900">
                  <c:v>6.3200099999999999</c:v>
                </c:pt>
                <c:pt idx="1901">
                  <c:v>6.3523800000000001</c:v>
                </c:pt>
                <c:pt idx="1902">
                  <c:v>6.3863300000000001</c:v>
                </c:pt>
                <c:pt idx="1903">
                  <c:v>6.4951499999999998</c:v>
                </c:pt>
                <c:pt idx="1904">
                  <c:v>6.6335199999999999</c:v>
                </c:pt>
                <c:pt idx="1905">
                  <c:v>6.5404600000000004</c:v>
                </c:pt>
                <c:pt idx="1906">
                  <c:v>6.5436399999999999</c:v>
                </c:pt>
                <c:pt idx="1907">
                  <c:v>6.5169300000000003</c:v>
                </c:pt>
                <c:pt idx="1908">
                  <c:v>6.5073499999999997</c:v>
                </c:pt>
                <c:pt idx="1909">
                  <c:v>6.5030700000000001</c:v>
                </c:pt>
                <c:pt idx="1910">
                  <c:v>6.4840600000000004</c:v>
                </c:pt>
                <c:pt idx="1911">
                  <c:v>6.4248900000000004</c:v>
                </c:pt>
                <c:pt idx="1912">
                  <c:v>6.4336200000000003</c:v>
                </c:pt>
                <c:pt idx="1913">
                  <c:v>6.4545399999999997</c:v>
                </c:pt>
                <c:pt idx="1914">
                  <c:v>6.4497900000000001</c:v>
                </c:pt>
                <c:pt idx="1915">
                  <c:v>6.4454200000000004</c:v>
                </c:pt>
                <c:pt idx="1916">
                  <c:v>6.4797700000000003</c:v>
                </c:pt>
                <c:pt idx="1917">
                  <c:v>6.5216599999999998</c:v>
                </c:pt>
                <c:pt idx="1918">
                  <c:v>6.5594700000000001</c:v>
                </c:pt>
                <c:pt idx="1919">
                  <c:v>6.6675700000000004</c:v>
                </c:pt>
                <c:pt idx="1920">
                  <c:v>6.6674600000000002</c:v>
                </c:pt>
                <c:pt idx="1921">
                  <c:v>6.6101099999999997</c:v>
                </c:pt>
                <c:pt idx="1922">
                  <c:v>6.6272799999999998</c:v>
                </c:pt>
                <c:pt idx="1923">
                  <c:v>6.6672900000000004</c:v>
                </c:pt>
                <c:pt idx="1924">
                  <c:v>6.7071399999999999</c:v>
                </c:pt>
                <c:pt idx="1925">
                  <c:v>6.66031</c:v>
                </c:pt>
                <c:pt idx="1926">
                  <c:v>6.5798800000000002</c:v>
                </c:pt>
                <c:pt idx="1927">
                  <c:v>6.5529400000000004</c:v>
                </c:pt>
                <c:pt idx="1928">
                  <c:v>6.5857700000000001</c:v>
                </c:pt>
                <c:pt idx="1929">
                  <c:v>6.6056600000000003</c:v>
                </c:pt>
                <c:pt idx="1930">
                  <c:v>6.5956999999999999</c:v>
                </c:pt>
                <c:pt idx="1931">
                  <c:v>6.5353599999999998</c:v>
                </c:pt>
                <c:pt idx="1932">
                  <c:v>6.5003000000000002</c:v>
                </c:pt>
                <c:pt idx="1933">
                  <c:v>6.4966799999999996</c:v>
                </c:pt>
                <c:pt idx="1934">
                  <c:v>6.4999900000000004</c:v>
                </c:pt>
                <c:pt idx="1935">
                  <c:v>6.46523</c:v>
                </c:pt>
                <c:pt idx="1936">
                  <c:v>6.4042500000000002</c:v>
                </c:pt>
                <c:pt idx="1937">
                  <c:v>6.4057000000000004</c:v>
                </c:pt>
                <c:pt idx="1938">
                  <c:v>6.43154</c:v>
                </c:pt>
                <c:pt idx="1939">
                  <c:v>6.4416799999999999</c:v>
                </c:pt>
                <c:pt idx="1940">
                  <c:v>6.4533199999999997</c:v>
                </c:pt>
                <c:pt idx="1941">
                  <c:v>6.57742</c:v>
                </c:pt>
                <c:pt idx="1942">
                  <c:v>6.6237000000000004</c:v>
                </c:pt>
                <c:pt idx="1943">
                  <c:v>6.6468999999999996</c:v>
                </c:pt>
                <c:pt idx="1944">
                  <c:v>6.6682899999999998</c:v>
                </c:pt>
                <c:pt idx="1945">
                  <c:v>6.6838899999999999</c:v>
                </c:pt>
                <c:pt idx="1946">
                  <c:v>6.6528099999999997</c:v>
                </c:pt>
                <c:pt idx="1947">
                  <c:v>6.6501700000000001</c:v>
                </c:pt>
                <c:pt idx="1948">
                  <c:v>6.6243499999999997</c:v>
                </c:pt>
                <c:pt idx="1949">
                  <c:v>6.6094799999999996</c:v>
                </c:pt>
                <c:pt idx="1950">
                  <c:v>6.6591199999999997</c:v>
                </c:pt>
                <c:pt idx="1951">
                  <c:v>6.6962400000000004</c:v>
                </c:pt>
                <c:pt idx="1952">
                  <c:v>6.7139100000000003</c:v>
                </c:pt>
                <c:pt idx="1953">
                  <c:v>6.7294999999999998</c:v>
                </c:pt>
                <c:pt idx="1954">
                  <c:v>6.7318199999999999</c:v>
                </c:pt>
                <c:pt idx="1955">
                  <c:v>6.7448300000000003</c:v>
                </c:pt>
                <c:pt idx="1956">
                  <c:v>6.7370099999999997</c:v>
                </c:pt>
                <c:pt idx="1957">
                  <c:v>6.7701599999999997</c:v>
                </c:pt>
                <c:pt idx="1958">
                  <c:v>6.8010400000000004</c:v>
                </c:pt>
                <c:pt idx="1959">
                  <c:v>6.82104</c:v>
                </c:pt>
                <c:pt idx="1960">
                  <c:v>6.7921800000000001</c:v>
                </c:pt>
                <c:pt idx="1961">
                  <c:v>6.7801</c:v>
                </c:pt>
                <c:pt idx="1962">
                  <c:v>6.7678599999999998</c:v>
                </c:pt>
                <c:pt idx="1963">
                  <c:v>6.7719300000000002</c:v>
                </c:pt>
                <c:pt idx="1964">
                  <c:v>6.7532699999999997</c:v>
                </c:pt>
                <c:pt idx="1965">
                  <c:v>6.7904400000000003</c:v>
                </c:pt>
                <c:pt idx="1966">
                  <c:v>6.8091799999999996</c:v>
                </c:pt>
                <c:pt idx="1967">
                  <c:v>6.8698399999999999</c:v>
                </c:pt>
                <c:pt idx="1968">
                  <c:v>6.8847199999999997</c:v>
                </c:pt>
                <c:pt idx="1969">
                  <c:v>6.9078499999999998</c:v>
                </c:pt>
                <c:pt idx="1970">
                  <c:v>6.9027200000000004</c:v>
                </c:pt>
                <c:pt idx="1971">
                  <c:v>6.9201199999999998</c:v>
                </c:pt>
                <c:pt idx="1972">
                  <c:v>7.0340199999999999</c:v>
                </c:pt>
                <c:pt idx="1973">
                  <c:v>7.0181800000000001</c:v>
                </c:pt>
                <c:pt idx="1974">
                  <c:v>7.0351499999999998</c:v>
                </c:pt>
                <c:pt idx="1975">
                  <c:v>7.07362</c:v>
                </c:pt>
                <c:pt idx="1976">
                  <c:v>7.12235</c:v>
                </c:pt>
                <c:pt idx="1977">
                  <c:v>7.07599</c:v>
                </c:pt>
                <c:pt idx="1978">
                  <c:v>6.9959300000000004</c:v>
                </c:pt>
                <c:pt idx="1979">
                  <c:v>6.9817600000000004</c:v>
                </c:pt>
                <c:pt idx="1980">
                  <c:v>6.883</c:v>
                </c:pt>
                <c:pt idx="1981">
                  <c:v>6.8990600000000004</c:v>
                </c:pt>
                <c:pt idx="1982">
                  <c:v>6.9147800000000004</c:v>
                </c:pt>
                <c:pt idx="1983">
                  <c:v>6.8693600000000004</c:v>
                </c:pt>
                <c:pt idx="1984">
                  <c:v>6.8854300000000004</c:v>
                </c:pt>
                <c:pt idx="1985">
                  <c:v>6.8827100000000003</c:v>
                </c:pt>
                <c:pt idx="1986">
                  <c:v>6.8429900000000004</c:v>
                </c:pt>
                <c:pt idx="1987">
                  <c:v>6.7975500000000002</c:v>
                </c:pt>
                <c:pt idx="1988">
                  <c:v>6.7967300000000002</c:v>
                </c:pt>
                <c:pt idx="1989">
                  <c:v>6.7855600000000003</c:v>
                </c:pt>
                <c:pt idx="1990">
                  <c:v>6.79291</c:v>
                </c:pt>
                <c:pt idx="1991">
                  <c:v>6.7972700000000001</c:v>
                </c:pt>
                <c:pt idx="1992">
                  <c:v>6.8075700000000001</c:v>
                </c:pt>
                <c:pt idx="1993">
                  <c:v>6.8324100000000003</c:v>
                </c:pt>
                <c:pt idx="1994">
                  <c:v>6.8288000000000002</c:v>
                </c:pt>
                <c:pt idx="1995">
                  <c:v>6.8480400000000001</c:v>
                </c:pt>
                <c:pt idx="1996">
                  <c:v>6.8454100000000002</c:v>
                </c:pt>
                <c:pt idx="1997">
                  <c:v>6.8357599999999996</c:v>
                </c:pt>
                <c:pt idx="1998">
                  <c:v>6.8639299999999999</c:v>
                </c:pt>
                <c:pt idx="1999">
                  <c:v>6.8544700000000001</c:v>
                </c:pt>
                <c:pt idx="2000">
                  <c:v>6.8027600000000001</c:v>
                </c:pt>
                <c:pt idx="2001">
                  <c:v>6.72933</c:v>
                </c:pt>
                <c:pt idx="2002">
                  <c:v>6.6551200000000001</c:v>
                </c:pt>
                <c:pt idx="2003">
                  <c:v>6.67232</c:v>
                </c:pt>
                <c:pt idx="2004">
                  <c:v>6.6080699999999997</c:v>
                </c:pt>
                <c:pt idx="2005">
                  <c:v>6.6406700000000001</c:v>
                </c:pt>
                <c:pt idx="2006">
                  <c:v>6.6370199999999997</c:v>
                </c:pt>
                <c:pt idx="2007">
                  <c:v>6.6404699999999997</c:v>
                </c:pt>
                <c:pt idx="2008">
                  <c:v>6.6088899999999997</c:v>
                </c:pt>
                <c:pt idx="2009">
                  <c:v>6.5783100000000001</c:v>
                </c:pt>
                <c:pt idx="2010">
                  <c:v>6.5826900000000004</c:v>
                </c:pt>
                <c:pt idx="2011">
                  <c:v>6.5154300000000003</c:v>
                </c:pt>
                <c:pt idx="2012">
                  <c:v>6.5030099999999997</c:v>
                </c:pt>
                <c:pt idx="2013">
                  <c:v>6.4261799999999996</c:v>
                </c:pt>
                <c:pt idx="2014">
                  <c:v>6.3763199999999998</c:v>
                </c:pt>
                <c:pt idx="2015">
                  <c:v>6.3741099999999999</c:v>
                </c:pt>
                <c:pt idx="2016">
                  <c:v>6.4109499999999997</c:v>
                </c:pt>
                <c:pt idx="2017">
                  <c:v>6.4373399999999998</c:v>
                </c:pt>
                <c:pt idx="2018">
                  <c:v>6.4353600000000002</c:v>
                </c:pt>
                <c:pt idx="2019">
                  <c:v>6.2524100000000002</c:v>
                </c:pt>
                <c:pt idx="2020">
                  <c:v>6.2402899999999999</c:v>
                </c:pt>
                <c:pt idx="2021">
                  <c:v>6.2506000000000004</c:v>
                </c:pt>
                <c:pt idx="2022">
                  <c:v>6.1835300000000002</c:v>
                </c:pt>
                <c:pt idx="2023">
                  <c:v>6.1922800000000002</c:v>
                </c:pt>
                <c:pt idx="2024">
                  <c:v>6.2349300000000003</c:v>
                </c:pt>
                <c:pt idx="2025">
                  <c:v>6.2672400000000001</c:v>
                </c:pt>
                <c:pt idx="2026">
                  <c:v>6.3052999999999999</c:v>
                </c:pt>
                <c:pt idx="2027">
                  <c:v>6.2820600000000004</c:v>
                </c:pt>
                <c:pt idx="2028">
                  <c:v>6.2432100000000004</c:v>
                </c:pt>
                <c:pt idx="2029">
                  <c:v>6.2457000000000003</c:v>
                </c:pt>
                <c:pt idx="2030">
                  <c:v>6.2734800000000002</c:v>
                </c:pt>
                <c:pt idx="2031">
                  <c:v>6.2481</c:v>
                </c:pt>
                <c:pt idx="2032">
                  <c:v>6.2402600000000001</c:v>
                </c:pt>
                <c:pt idx="2033">
                  <c:v>6.2434200000000004</c:v>
                </c:pt>
                <c:pt idx="2034">
                  <c:v>6.2094699999999996</c:v>
                </c:pt>
                <c:pt idx="2035">
                  <c:v>6.1927300000000001</c:v>
                </c:pt>
                <c:pt idx="2036">
                  <c:v>6.1781899999999998</c:v>
                </c:pt>
                <c:pt idx="2037">
                  <c:v>6.1713500000000003</c:v>
                </c:pt>
                <c:pt idx="2038">
                  <c:v>6.1492800000000001</c:v>
                </c:pt>
                <c:pt idx="2039">
                  <c:v>6.1827300000000003</c:v>
                </c:pt>
                <c:pt idx="2040">
                  <c:v>6.1977700000000002</c:v>
                </c:pt>
                <c:pt idx="2041">
                  <c:v>6.2305400000000004</c:v>
                </c:pt>
                <c:pt idx="2042">
                  <c:v>6.2065900000000003</c:v>
                </c:pt>
                <c:pt idx="2043">
                  <c:v>6.2258699999999996</c:v>
                </c:pt>
                <c:pt idx="2044">
                  <c:v>6.24735</c:v>
                </c:pt>
                <c:pt idx="2045">
                  <c:v>6.2036899999999999</c:v>
                </c:pt>
                <c:pt idx="2046">
                  <c:v>6.1651800000000003</c:v>
                </c:pt>
                <c:pt idx="2047">
                  <c:v>6.1704800000000004</c:v>
                </c:pt>
                <c:pt idx="2048">
                  <c:v>6.1533300000000004</c:v>
                </c:pt>
                <c:pt idx="2049">
                  <c:v>6.1200900000000003</c:v>
                </c:pt>
                <c:pt idx="2050">
                  <c:v>6.09748</c:v>
                </c:pt>
                <c:pt idx="2051">
                  <c:v>6.0769200000000003</c:v>
                </c:pt>
                <c:pt idx="2052">
                  <c:v>6.0729300000000004</c:v>
                </c:pt>
                <c:pt idx="2053">
                  <c:v>6.0115699999999999</c:v>
                </c:pt>
                <c:pt idx="2054">
                  <c:v>6.0391399999999997</c:v>
                </c:pt>
                <c:pt idx="2055">
                  <c:v>6.0513399999999997</c:v>
                </c:pt>
                <c:pt idx="2056">
                  <c:v>6.0196500000000004</c:v>
                </c:pt>
                <c:pt idx="2057">
                  <c:v>6.0376300000000001</c:v>
                </c:pt>
                <c:pt idx="2058">
                  <c:v>6.0457700000000001</c:v>
                </c:pt>
                <c:pt idx="2059">
                  <c:v>5.9875299999999996</c:v>
                </c:pt>
                <c:pt idx="2060">
                  <c:v>5.9715999999999996</c:v>
                </c:pt>
                <c:pt idx="2061">
                  <c:v>5.9724899999999996</c:v>
                </c:pt>
                <c:pt idx="2062">
                  <c:v>5.9799100000000003</c:v>
                </c:pt>
                <c:pt idx="2063">
                  <c:v>5.9737600000000004</c:v>
                </c:pt>
                <c:pt idx="2064">
                  <c:v>5.9676</c:v>
                </c:pt>
                <c:pt idx="2065">
                  <c:v>5.9801000000000002</c:v>
                </c:pt>
                <c:pt idx="2066">
                  <c:v>5.9621000000000004</c:v>
                </c:pt>
                <c:pt idx="2067">
                  <c:v>5.9749800000000004</c:v>
                </c:pt>
                <c:pt idx="2068">
                  <c:v>6.0064099999999998</c:v>
                </c:pt>
                <c:pt idx="2069">
                  <c:v>6.0304200000000003</c:v>
                </c:pt>
                <c:pt idx="2070">
                  <c:v>6.0262700000000002</c:v>
                </c:pt>
                <c:pt idx="2071">
                  <c:v>6.0174099999999999</c:v>
                </c:pt>
                <c:pt idx="2072">
                  <c:v>6.0110000000000001</c:v>
                </c:pt>
                <c:pt idx="2073">
                  <c:v>6.01675</c:v>
                </c:pt>
                <c:pt idx="2074">
                  <c:v>6.0247999999999999</c:v>
                </c:pt>
                <c:pt idx="2075">
                  <c:v>6.0121399999999996</c:v>
                </c:pt>
                <c:pt idx="2076">
                  <c:v>6.0173399999999999</c:v>
                </c:pt>
                <c:pt idx="2077">
                  <c:v>6.0676800000000002</c:v>
                </c:pt>
                <c:pt idx="2078">
                  <c:v>6.0354400000000004</c:v>
                </c:pt>
                <c:pt idx="2079">
                  <c:v>6.0384599999999997</c:v>
                </c:pt>
                <c:pt idx="2080">
                  <c:v>6.0112899999999998</c:v>
                </c:pt>
                <c:pt idx="2081">
                  <c:v>5.9930199999999996</c:v>
                </c:pt>
                <c:pt idx="2082">
                  <c:v>6.01328</c:v>
                </c:pt>
                <c:pt idx="2083">
                  <c:v>5.98935</c:v>
                </c:pt>
                <c:pt idx="2084">
                  <c:v>5.9831200000000004</c:v>
                </c:pt>
                <c:pt idx="2085">
                  <c:v>6.0036800000000001</c:v>
                </c:pt>
                <c:pt idx="2086">
                  <c:v>6.0263799999999996</c:v>
                </c:pt>
                <c:pt idx="2087">
                  <c:v>6.0612899999999996</c:v>
                </c:pt>
                <c:pt idx="2088">
                  <c:v>6.0419200000000002</c:v>
                </c:pt>
                <c:pt idx="2089">
                  <c:v>6.0924500000000004</c:v>
                </c:pt>
                <c:pt idx="2090">
                  <c:v>6.07735</c:v>
                </c:pt>
                <c:pt idx="2091">
                  <c:v>6.0491700000000002</c:v>
                </c:pt>
                <c:pt idx="2092">
                  <c:v>6.0369000000000002</c:v>
                </c:pt>
                <c:pt idx="2093">
                  <c:v>6.0468200000000003</c:v>
                </c:pt>
                <c:pt idx="2094">
                  <c:v>6.0417100000000001</c:v>
                </c:pt>
                <c:pt idx="2095">
                  <c:v>6.0245800000000003</c:v>
                </c:pt>
                <c:pt idx="2096">
                  <c:v>6.0118200000000002</c:v>
                </c:pt>
                <c:pt idx="2097">
                  <c:v>6.0391000000000004</c:v>
                </c:pt>
                <c:pt idx="2098">
                  <c:v>6.0358900000000002</c:v>
                </c:pt>
                <c:pt idx="2099">
                  <c:v>6.0205500000000001</c:v>
                </c:pt>
                <c:pt idx="2100">
                  <c:v>6.0256699999999999</c:v>
                </c:pt>
                <c:pt idx="2101">
                  <c:v>6.0047699999999997</c:v>
                </c:pt>
                <c:pt idx="2102">
                  <c:v>5.9885900000000003</c:v>
                </c:pt>
                <c:pt idx="2103">
                  <c:v>5.9742199999999999</c:v>
                </c:pt>
                <c:pt idx="2104">
                  <c:v>5.9319899999999999</c:v>
                </c:pt>
                <c:pt idx="2105">
                  <c:v>5.8658900000000003</c:v>
                </c:pt>
                <c:pt idx="2106">
                  <c:v>5.8367599999999999</c:v>
                </c:pt>
                <c:pt idx="2107">
                  <c:v>5.7926000000000002</c:v>
                </c:pt>
                <c:pt idx="2108">
                  <c:v>5.7623800000000003</c:v>
                </c:pt>
                <c:pt idx="2109">
                  <c:v>5.7667799999999998</c:v>
                </c:pt>
                <c:pt idx="2110">
                  <c:v>5.7612800000000002</c:v>
                </c:pt>
                <c:pt idx="2111">
                  <c:v>5.7652099999999997</c:v>
                </c:pt>
                <c:pt idx="2112">
                  <c:v>5.7702299999999997</c:v>
                </c:pt>
                <c:pt idx="2113">
                  <c:v>5.7726100000000002</c:v>
                </c:pt>
                <c:pt idx="2114">
                  <c:v>5.6835800000000001</c:v>
                </c:pt>
                <c:pt idx="2115">
                  <c:v>5.6476199999999999</c:v>
                </c:pt>
                <c:pt idx="2116">
                  <c:v>5.51112</c:v>
                </c:pt>
                <c:pt idx="2117">
                  <c:v>5.5643799999999999</c:v>
                </c:pt>
                <c:pt idx="2118">
                  <c:v>5.5609700000000002</c:v>
                </c:pt>
                <c:pt idx="2119">
                  <c:v>5.5810199999999996</c:v>
                </c:pt>
                <c:pt idx="2120">
                  <c:v>5.5998400000000004</c:v>
                </c:pt>
                <c:pt idx="2121">
                  <c:v>5.5823999999999998</c:v>
                </c:pt>
                <c:pt idx="2122">
                  <c:v>5.5522400000000003</c:v>
                </c:pt>
                <c:pt idx="2123">
                  <c:v>5.4914300000000003</c:v>
                </c:pt>
                <c:pt idx="2124">
                  <c:v>5.4781899999999997</c:v>
                </c:pt>
                <c:pt idx="2125">
                  <c:v>5.4431500000000002</c:v>
                </c:pt>
                <c:pt idx="2126">
                  <c:v>5.4732900000000004</c:v>
                </c:pt>
                <c:pt idx="2127">
                  <c:v>5.4966200000000001</c:v>
                </c:pt>
                <c:pt idx="2128">
                  <c:v>5.5315200000000004</c:v>
                </c:pt>
                <c:pt idx="2129">
                  <c:v>5.5298499999999997</c:v>
                </c:pt>
                <c:pt idx="2130">
                  <c:v>5.5406500000000003</c:v>
                </c:pt>
                <c:pt idx="2131">
                  <c:v>5.5485899999999999</c:v>
                </c:pt>
                <c:pt idx="2132">
                  <c:v>5.52372</c:v>
                </c:pt>
                <c:pt idx="2133">
                  <c:v>5.52041</c:v>
                </c:pt>
                <c:pt idx="2134">
                  <c:v>5.4978999999999996</c:v>
                </c:pt>
                <c:pt idx="2135">
                  <c:v>5.5126799999999996</c:v>
                </c:pt>
                <c:pt idx="2136">
                  <c:v>5.49268</c:v>
                </c:pt>
                <c:pt idx="2137">
                  <c:v>5.4740399999999996</c:v>
                </c:pt>
                <c:pt idx="2138">
                  <c:v>5.45716</c:v>
                </c:pt>
                <c:pt idx="2139">
                  <c:v>5.43119</c:v>
                </c:pt>
                <c:pt idx="2140">
                  <c:v>5.4352600000000004</c:v>
                </c:pt>
                <c:pt idx="2141">
                  <c:v>5.4408399999999997</c:v>
                </c:pt>
                <c:pt idx="2142">
                  <c:v>5.4327100000000002</c:v>
                </c:pt>
                <c:pt idx="2143">
                  <c:v>5.4557799999999999</c:v>
                </c:pt>
                <c:pt idx="2144">
                  <c:v>5.3248100000000003</c:v>
                </c:pt>
                <c:pt idx="2145">
                  <c:v>5.3430999999999997</c:v>
                </c:pt>
                <c:pt idx="2146">
                  <c:v>5.3361900000000002</c:v>
                </c:pt>
                <c:pt idx="2147">
                  <c:v>5.3894700000000002</c:v>
                </c:pt>
                <c:pt idx="2148">
                  <c:v>5.3688799999999999</c:v>
                </c:pt>
                <c:pt idx="2149">
                  <c:v>5.2988600000000003</c:v>
                </c:pt>
                <c:pt idx="2150">
                  <c:v>5.2795300000000003</c:v>
                </c:pt>
                <c:pt idx="2151">
                  <c:v>5.2372500000000004</c:v>
                </c:pt>
                <c:pt idx="2152">
                  <c:v>5.3751699999999998</c:v>
                </c:pt>
                <c:pt idx="2153">
                  <c:v>5.4011800000000001</c:v>
                </c:pt>
                <c:pt idx="2154">
                  <c:v>5.4012700000000002</c:v>
                </c:pt>
                <c:pt idx="2155">
                  <c:v>5.3848799999999999</c:v>
                </c:pt>
                <c:pt idx="2156">
                  <c:v>5.3393199999999998</c:v>
                </c:pt>
                <c:pt idx="2157">
                  <c:v>5.3744399999999999</c:v>
                </c:pt>
                <c:pt idx="2158">
                  <c:v>5.3730399999999996</c:v>
                </c:pt>
                <c:pt idx="2159">
                  <c:v>5.3541600000000003</c:v>
                </c:pt>
                <c:pt idx="2160">
                  <c:v>5.3308499999999999</c:v>
                </c:pt>
                <c:pt idx="2161">
                  <c:v>5.3320299999999996</c:v>
                </c:pt>
                <c:pt idx="2162">
                  <c:v>5.3319299999999998</c:v>
                </c:pt>
                <c:pt idx="2163">
                  <c:v>5.3251900000000001</c:v>
                </c:pt>
                <c:pt idx="2164">
                  <c:v>5.2971899999999996</c:v>
                </c:pt>
                <c:pt idx="2165">
                  <c:v>5.2993600000000001</c:v>
                </c:pt>
                <c:pt idx="2166">
                  <c:v>5.1571999999999996</c:v>
                </c:pt>
                <c:pt idx="2167">
                  <c:v>5.1131799999999998</c:v>
                </c:pt>
                <c:pt idx="2168">
                  <c:v>5.0476400000000003</c:v>
                </c:pt>
                <c:pt idx="2169">
                  <c:v>5.04765</c:v>
                </c:pt>
                <c:pt idx="2170">
                  <c:v>5.0625200000000001</c:v>
                </c:pt>
                <c:pt idx="2171">
                  <c:v>5.0941900000000002</c:v>
                </c:pt>
                <c:pt idx="2172">
                  <c:v>5.1577299999999999</c:v>
                </c:pt>
                <c:pt idx="2173">
                  <c:v>5.1960800000000003</c:v>
                </c:pt>
                <c:pt idx="2174">
                  <c:v>5.1692299999999998</c:v>
                </c:pt>
                <c:pt idx="2175">
                  <c:v>5.2807000000000004</c:v>
                </c:pt>
                <c:pt idx="2176">
                  <c:v>5.2917800000000002</c:v>
                </c:pt>
                <c:pt idx="2177">
                  <c:v>5.27156</c:v>
                </c:pt>
                <c:pt idx="2178">
                  <c:v>5.2267799999999998</c:v>
                </c:pt>
                <c:pt idx="2179">
                  <c:v>5.2196100000000003</c:v>
                </c:pt>
                <c:pt idx="2180">
                  <c:v>5.1893599999999998</c:v>
                </c:pt>
                <c:pt idx="2181">
                  <c:v>5.1799900000000001</c:v>
                </c:pt>
                <c:pt idx="2182">
                  <c:v>5.2298499999999999</c:v>
                </c:pt>
                <c:pt idx="2183">
                  <c:v>5.2830399999999997</c:v>
                </c:pt>
                <c:pt idx="2184">
                  <c:v>5.274</c:v>
                </c:pt>
                <c:pt idx="2185">
                  <c:v>5.2684699999999998</c:v>
                </c:pt>
                <c:pt idx="2186">
                  <c:v>5.1640699999999997</c:v>
                </c:pt>
                <c:pt idx="2187">
                  <c:v>5.1739699999999997</c:v>
                </c:pt>
                <c:pt idx="2188">
                  <c:v>5.1952600000000002</c:v>
                </c:pt>
                <c:pt idx="2189">
                  <c:v>5.1706000000000003</c:v>
                </c:pt>
                <c:pt idx="2190">
                  <c:v>5.1209699999999998</c:v>
                </c:pt>
                <c:pt idx="2191">
                  <c:v>5.1078799999999998</c:v>
                </c:pt>
                <c:pt idx="2192">
                  <c:v>5.1367700000000003</c:v>
                </c:pt>
                <c:pt idx="2193">
                  <c:v>5.15665</c:v>
                </c:pt>
                <c:pt idx="2194">
                  <c:v>5.1733099999999999</c:v>
                </c:pt>
                <c:pt idx="2195">
                  <c:v>5.1862300000000001</c:v>
                </c:pt>
                <c:pt idx="2196">
                  <c:v>5.1798799999999998</c:v>
                </c:pt>
                <c:pt idx="2197">
                  <c:v>5.1850500000000004</c:v>
                </c:pt>
                <c:pt idx="2198">
                  <c:v>5.1759899999999996</c:v>
                </c:pt>
                <c:pt idx="2199">
                  <c:v>5.1737299999999999</c:v>
                </c:pt>
                <c:pt idx="2200">
                  <c:v>5.2035799999999997</c:v>
                </c:pt>
                <c:pt idx="2201">
                  <c:v>5.1970799999999997</c:v>
                </c:pt>
                <c:pt idx="2202">
                  <c:v>5.1886900000000002</c:v>
                </c:pt>
                <c:pt idx="2203">
                  <c:v>5.1731400000000001</c:v>
                </c:pt>
                <c:pt idx="2204">
                  <c:v>5.1692499999999999</c:v>
                </c:pt>
                <c:pt idx="2205">
                  <c:v>5.2044100000000002</c:v>
                </c:pt>
                <c:pt idx="2206">
                  <c:v>5.2177699999999998</c:v>
                </c:pt>
                <c:pt idx="2207">
                  <c:v>5.2369899999999996</c:v>
                </c:pt>
                <c:pt idx="2208">
                  <c:v>5.0976100000000004</c:v>
                </c:pt>
                <c:pt idx="2209">
                  <c:v>5.0630600000000001</c:v>
                </c:pt>
                <c:pt idx="2210">
                  <c:v>5.0726199999999997</c:v>
                </c:pt>
                <c:pt idx="2211">
                  <c:v>5.1354600000000001</c:v>
                </c:pt>
                <c:pt idx="2212">
                  <c:v>5.1248199999999997</c:v>
                </c:pt>
                <c:pt idx="2213">
                  <c:v>5.1592000000000002</c:v>
                </c:pt>
                <c:pt idx="2214">
                  <c:v>5.1764700000000001</c:v>
                </c:pt>
                <c:pt idx="2215">
                  <c:v>5.2016400000000003</c:v>
                </c:pt>
                <c:pt idx="2216">
                  <c:v>5.2108600000000003</c:v>
                </c:pt>
                <c:pt idx="2217">
                  <c:v>5.1753200000000001</c:v>
                </c:pt>
                <c:pt idx="2218">
                  <c:v>5.1786700000000003</c:v>
                </c:pt>
                <c:pt idx="2219">
                  <c:v>5.2194799999999999</c:v>
                </c:pt>
                <c:pt idx="2220">
                  <c:v>5.2530000000000001</c:v>
                </c:pt>
                <c:pt idx="2221">
                  <c:v>5.2486600000000001</c:v>
                </c:pt>
                <c:pt idx="2222">
                  <c:v>5.2477400000000003</c:v>
                </c:pt>
                <c:pt idx="2223">
                  <c:v>5.2187099999999997</c:v>
                </c:pt>
                <c:pt idx="2224">
                  <c:v>5.21523</c:v>
                </c:pt>
                <c:pt idx="2225">
                  <c:v>5.1896300000000002</c:v>
                </c:pt>
                <c:pt idx="2226">
                  <c:v>5.2101199999999999</c:v>
                </c:pt>
                <c:pt idx="2227">
                  <c:v>5.1260899999999996</c:v>
                </c:pt>
                <c:pt idx="2228">
                  <c:v>5.1798900000000003</c:v>
                </c:pt>
                <c:pt idx="2229">
                  <c:v>5.17218</c:v>
                </c:pt>
                <c:pt idx="2230">
                  <c:v>5.1539999999999999</c:v>
                </c:pt>
                <c:pt idx="2231">
                  <c:v>5.1405399999999997</c:v>
                </c:pt>
                <c:pt idx="2232">
                  <c:v>5.1195899999999996</c:v>
                </c:pt>
                <c:pt idx="2233">
                  <c:v>5.0812400000000002</c:v>
                </c:pt>
                <c:pt idx="2234">
                  <c:v>5.0730700000000004</c:v>
                </c:pt>
                <c:pt idx="2235">
                  <c:v>5.0384500000000001</c:v>
                </c:pt>
                <c:pt idx="2236">
                  <c:v>5.0084999999999997</c:v>
                </c:pt>
                <c:pt idx="2237">
                  <c:v>4.9834699999999996</c:v>
                </c:pt>
                <c:pt idx="2238">
                  <c:v>4.9743700000000004</c:v>
                </c:pt>
                <c:pt idx="2239">
                  <c:v>4.93093</c:v>
                </c:pt>
                <c:pt idx="2240">
                  <c:v>4.9226000000000001</c:v>
                </c:pt>
                <c:pt idx="2241">
                  <c:v>4.9414800000000003</c:v>
                </c:pt>
                <c:pt idx="2242">
                  <c:v>4.9380699999999997</c:v>
                </c:pt>
                <c:pt idx="2243">
                  <c:v>4.9215299999999997</c:v>
                </c:pt>
                <c:pt idx="2244">
                  <c:v>4.9242999999999997</c:v>
                </c:pt>
                <c:pt idx="2245">
                  <c:v>4.9186100000000001</c:v>
                </c:pt>
                <c:pt idx="2246">
                  <c:v>4.8962000000000003</c:v>
                </c:pt>
                <c:pt idx="2247">
                  <c:v>4.9086400000000001</c:v>
                </c:pt>
                <c:pt idx="2248">
                  <c:v>4.9263500000000002</c:v>
                </c:pt>
                <c:pt idx="2249">
                  <c:v>4.9031200000000004</c:v>
                </c:pt>
                <c:pt idx="2250">
                  <c:v>4.90611</c:v>
                </c:pt>
                <c:pt idx="2251">
                  <c:v>4.9126000000000003</c:v>
                </c:pt>
                <c:pt idx="2252">
                  <c:v>4.8995899999999999</c:v>
                </c:pt>
                <c:pt idx="2253">
                  <c:v>4.8927500000000004</c:v>
                </c:pt>
                <c:pt idx="2254">
                  <c:v>4.8986400000000003</c:v>
                </c:pt>
                <c:pt idx="2255">
                  <c:v>4.8833399999999996</c:v>
                </c:pt>
                <c:pt idx="2256">
                  <c:v>4.8829200000000004</c:v>
                </c:pt>
                <c:pt idx="2257">
                  <c:v>4.8848399999999996</c:v>
                </c:pt>
                <c:pt idx="2258">
                  <c:v>4.8494900000000003</c:v>
                </c:pt>
                <c:pt idx="2259">
                  <c:v>4.8278100000000004</c:v>
                </c:pt>
                <c:pt idx="2260">
                  <c:v>4.8409000000000004</c:v>
                </c:pt>
                <c:pt idx="2261">
                  <c:v>4.83894</c:v>
                </c:pt>
                <c:pt idx="2262">
                  <c:v>4.8297999999999996</c:v>
                </c:pt>
                <c:pt idx="2263">
                  <c:v>4.84504</c:v>
                </c:pt>
                <c:pt idx="2264">
                  <c:v>4.8467900000000004</c:v>
                </c:pt>
                <c:pt idx="2265">
                  <c:v>4.8866500000000004</c:v>
                </c:pt>
                <c:pt idx="2266">
                  <c:v>4.8501500000000002</c:v>
                </c:pt>
                <c:pt idx="2267">
                  <c:v>4.8144600000000004</c:v>
                </c:pt>
                <c:pt idx="2268">
                  <c:v>4.8008800000000003</c:v>
                </c:pt>
                <c:pt idx="2269">
                  <c:v>4.7805400000000002</c:v>
                </c:pt>
                <c:pt idx="2270">
                  <c:v>4.7774299999999998</c:v>
                </c:pt>
                <c:pt idx="2271">
                  <c:v>4.78634</c:v>
                </c:pt>
                <c:pt idx="2272">
                  <c:v>4.7805299999999997</c:v>
                </c:pt>
                <c:pt idx="2273">
                  <c:v>4.77196</c:v>
                </c:pt>
                <c:pt idx="2274">
                  <c:v>4.7671700000000001</c:v>
                </c:pt>
                <c:pt idx="2275">
                  <c:v>4.7773300000000001</c:v>
                </c:pt>
                <c:pt idx="2276">
                  <c:v>4.7671900000000003</c:v>
                </c:pt>
                <c:pt idx="2277">
                  <c:v>4.7580299999999998</c:v>
                </c:pt>
                <c:pt idx="2278">
                  <c:v>4.7534599999999996</c:v>
                </c:pt>
                <c:pt idx="2279">
                  <c:v>4.7213900000000004</c:v>
                </c:pt>
                <c:pt idx="2280">
                  <c:v>4.7122700000000002</c:v>
                </c:pt>
                <c:pt idx="2281">
                  <c:v>4.7044100000000002</c:v>
                </c:pt>
                <c:pt idx="2282">
                  <c:v>4.6915800000000001</c:v>
                </c:pt>
                <c:pt idx="2283">
                  <c:v>4.6655100000000003</c:v>
                </c:pt>
                <c:pt idx="2284">
                  <c:v>4.6861600000000001</c:v>
                </c:pt>
                <c:pt idx="2285">
                  <c:v>4.7246300000000003</c:v>
                </c:pt>
                <c:pt idx="2286">
                  <c:v>4.7702299999999997</c:v>
                </c:pt>
                <c:pt idx="2287">
                  <c:v>4.8767500000000004</c:v>
                </c:pt>
                <c:pt idx="2288">
                  <c:v>4.9783099999999996</c:v>
                </c:pt>
                <c:pt idx="2289">
                  <c:v>4.9090800000000003</c:v>
                </c:pt>
                <c:pt idx="2290">
                  <c:v>4.8016899999999998</c:v>
                </c:pt>
                <c:pt idx="2291">
                  <c:v>4.7077</c:v>
                </c:pt>
                <c:pt idx="2292">
                  <c:v>4.7735399999999997</c:v>
                </c:pt>
                <c:pt idx="2293">
                  <c:v>4.8360200000000004</c:v>
                </c:pt>
                <c:pt idx="2294">
                  <c:v>5.3154399999999997</c:v>
                </c:pt>
                <c:pt idx="2295">
                  <c:v>5.39642</c:v>
                </c:pt>
                <c:pt idx="2296">
                  <c:v>5.6553300000000002</c:v>
                </c:pt>
                <c:pt idx="2297">
                  <c:v>6.31081</c:v>
                </c:pt>
                <c:pt idx="2298">
                  <c:v>6.2801299999999998</c:v>
                </c:pt>
                <c:pt idx="2299">
                  <c:v>6.6722900000000003</c:v>
                </c:pt>
                <c:pt idx="2300">
                  <c:v>6.8268000000000004</c:v>
                </c:pt>
                <c:pt idx="2301">
                  <c:v>7.5498200000000004</c:v>
                </c:pt>
                <c:pt idx="2302">
                  <c:v>7.9930700000000003</c:v>
                </c:pt>
                <c:pt idx="2303">
                  <c:v>7.6608400000000003</c:v>
                </c:pt>
                <c:pt idx="2304">
                  <c:v>7.9591700000000003</c:v>
                </c:pt>
                <c:pt idx="2305">
                  <c:v>7.7297099999999999</c:v>
                </c:pt>
                <c:pt idx="2306">
                  <c:v>7.21272</c:v>
                </c:pt>
                <c:pt idx="2307">
                  <c:v>6.88286</c:v>
                </c:pt>
                <c:pt idx="2308">
                  <c:v>7.0009800000000002</c:v>
                </c:pt>
                <c:pt idx="2309">
                  <c:v>7.1505999999999998</c:v>
                </c:pt>
                <c:pt idx="2310">
                  <c:v>6.9996499999999999</c:v>
                </c:pt>
                <c:pt idx="2311">
                  <c:v>7.1757499999999999</c:v>
                </c:pt>
                <c:pt idx="2312">
                  <c:v>7.17441</c:v>
                </c:pt>
                <c:pt idx="2313">
                  <c:v>7.1272000000000002</c:v>
                </c:pt>
                <c:pt idx="2314">
                  <c:v>7.1222500000000002</c:v>
                </c:pt>
                <c:pt idx="2315">
                  <c:v>7.0207499999999996</c:v>
                </c:pt>
                <c:pt idx="2316">
                  <c:v>7.0578200000000004</c:v>
                </c:pt>
                <c:pt idx="2317">
                  <c:v>6.8400600000000003</c:v>
                </c:pt>
                <c:pt idx="2318">
                  <c:v>6.7823399999999996</c:v>
                </c:pt>
                <c:pt idx="2319">
                  <c:v>6.6783000000000001</c:v>
                </c:pt>
                <c:pt idx="2320">
                  <c:v>6.77691</c:v>
                </c:pt>
                <c:pt idx="2321">
                  <c:v>6.8053400000000002</c:v>
                </c:pt>
                <c:pt idx="2322">
                  <c:v>6.7620899999999997</c:v>
                </c:pt>
                <c:pt idx="2323">
                  <c:v>6.8474700000000004</c:v>
                </c:pt>
                <c:pt idx="2324">
                  <c:v>7.0007000000000001</c:v>
                </c:pt>
                <c:pt idx="2325">
                  <c:v>7.04087</c:v>
                </c:pt>
                <c:pt idx="2326">
                  <c:v>7.0155000000000003</c:v>
                </c:pt>
                <c:pt idx="2327">
                  <c:v>7.0300799999999999</c:v>
                </c:pt>
                <c:pt idx="2328">
                  <c:v>7.0707000000000004</c:v>
                </c:pt>
                <c:pt idx="2329">
                  <c:v>7.0766099999999996</c:v>
                </c:pt>
                <c:pt idx="2330">
                  <c:v>6.9630299999999998</c:v>
                </c:pt>
                <c:pt idx="2331">
                  <c:v>6.8009599999999999</c:v>
                </c:pt>
                <c:pt idx="2332">
                  <c:v>6.7757699999999996</c:v>
                </c:pt>
                <c:pt idx="2333">
                  <c:v>6.8049200000000001</c:v>
                </c:pt>
                <c:pt idx="2334">
                  <c:v>6.6814900000000002</c:v>
                </c:pt>
                <c:pt idx="2335">
                  <c:v>6.6821299999999999</c:v>
                </c:pt>
                <c:pt idx="2336">
                  <c:v>6.6255800000000002</c:v>
                </c:pt>
                <c:pt idx="2337">
                  <c:v>6.5795700000000004</c:v>
                </c:pt>
                <c:pt idx="2338">
                  <c:v>6.50549</c:v>
                </c:pt>
                <c:pt idx="2339">
                  <c:v>6.45878</c:v>
                </c:pt>
                <c:pt idx="2340">
                  <c:v>6.5180400000000001</c:v>
                </c:pt>
                <c:pt idx="2341">
                  <c:v>6.5919299999999996</c:v>
                </c:pt>
                <c:pt idx="2342">
                  <c:v>6.4950700000000001</c:v>
                </c:pt>
                <c:pt idx="2343">
                  <c:v>6.3517999999999999</c:v>
                </c:pt>
                <c:pt idx="2344">
                  <c:v>6.2708000000000004</c:v>
                </c:pt>
                <c:pt idx="2345">
                  <c:v>6.1219700000000001</c:v>
                </c:pt>
                <c:pt idx="2346">
                  <c:v>6.0225999999999997</c:v>
                </c:pt>
                <c:pt idx="2347">
                  <c:v>6.0666099999999998</c:v>
                </c:pt>
                <c:pt idx="2348">
                  <c:v>5.9888700000000004</c:v>
                </c:pt>
                <c:pt idx="2349">
                  <c:v>5.99552</c:v>
                </c:pt>
                <c:pt idx="2350">
                  <c:v>6.01274</c:v>
                </c:pt>
                <c:pt idx="2351">
                  <c:v>5.9227100000000004</c:v>
                </c:pt>
                <c:pt idx="2352">
                  <c:v>5.8732800000000003</c:v>
                </c:pt>
                <c:pt idx="2353">
                  <c:v>5.7996800000000004</c:v>
                </c:pt>
                <c:pt idx="2354">
                  <c:v>5.6672000000000002</c:v>
                </c:pt>
                <c:pt idx="2355">
                  <c:v>5.67293</c:v>
                </c:pt>
                <c:pt idx="2356">
                  <c:v>5.6113</c:v>
                </c:pt>
                <c:pt idx="2357">
                  <c:v>5.5184800000000003</c:v>
                </c:pt>
                <c:pt idx="2358">
                  <c:v>5.5192699999999997</c:v>
                </c:pt>
                <c:pt idx="2359">
                  <c:v>5.5196899999999998</c:v>
                </c:pt>
                <c:pt idx="2360">
                  <c:v>5.6109900000000001</c:v>
                </c:pt>
                <c:pt idx="2361">
                  <c:v>5.6340700000000004</c:v>
                </c:pt>
                <c:pt idx="2362">
                  <c:v>5.6947599999999996</c:v>
                </c:pt>
                <c:pt idx="2363">
                  <c:v>5.5456300000000001</c:v>
                </c:pt>
                <c:pt idx="2364">
                  <c:v>5.55009</c:v>
                </c:pt>
                <c:pt idx="2365">
                  <c:v>5.5574500000000002</c:v>
                </c:pt>
                <c:pt idx="2366">
                  <c:v>5.52041</c:v>
                </c:pt>
                <c:pt idx="2367">
                  <c:v>5.5083900000000003</c:v>
                </c:pt>
                <c:pt idx="2368">
                  <c:v>5.4848999999999997</c:v>
                </c:pt>
                <c:pt idx="2369">
                  <c:v>5.5053099999999997</c:v>
                </c:pt>
                <c:pt idx="2370">
                  <c:v>5.5260600000000002</c:v>
                </c:pt>
                <c:pt idx="2371">
                  <c:v>5.5165499999999996</c:v>
                </c:pt>
                <c:pt idx="2372">
                  <c:v>5.5319599999999998</c:v>
                </c:pt>
                <c:pt idx="2373">
                  <c:v>5.51647</c:v>
                </c:pt>
                <c:pt idx="2374">
                  <c:v>5.4698000000000002</c:v>
                </c:pt>
                <c:pt idx="2375">
                  <c:v>5.4123900000000003</c:v>
                </c:pt>
                <c:pt idx="2376">
                  <c:v>5.3453600000000003</c:v>
                </c:pt>
                <c:pt idx="2377">
                  <c:v>5.3549100000000003</c:v>
                </c:pt>
                <c:pt idx="2378">
                  <c:v>5.36775</c:v>
                </c:pt>
                <c:pt idx="2379">
                  <c:v>5.3761599999999996</c:v>
                </c:pt>
                <c:pt idx="2380">
                  <c:v>5.41031</c:v>
                </c:pt>
                <c:pt idx="2381">
                  <c:v>5.3909799999999999</c:v>
                </c:pt>
                <c:pt idx="2382">
                  <c:v>5.4176700000000002</c:v>
                </c:pt>
                <c:pt idx="2383">
                  <c:v>5.3703700000000003</c:v>
                </c:pt>
                <c:pt idx="2384">
                  <c:v>5.3582599999999996</c:v>
                </c:pt>
                <c:pt idx="2385">
                  <c:v>5.3280399999999997</c:v>
                </c:pt>
                <c:pt idx="2386">
                  <c:v>5.2849300000000001</c:v>
                </c:pt>
                <c:pt idx="2387">
                  <c:v>5.2021899999999999</c:v>
                </c:pt>
                <c:pt idx="2388">
                  <c:v>5.1550099999999999</c:v>
                </c:pt>
                <c:pt idx="2389">
                  <c:v>5.1374599999999999</c:v>
                </c:pt>
                <c:pt idx="2390">
                  <c:v>5.1706200000000004</c:v>
                </c:pt>
                <c:pt idx="2391">
                  <c:v>5.15069</c:v>
                </c:pt>
                <c:pt idx="2392">
                  <c:v>5.1571999999999996</c:v>
                </c:pt>
                <c:pt idx="2393">
                  <c:v>5.13089</c:v>
                </c:pt>
                <c:pt idx="2394">
                  <c:v>5.1269400000000003</c:v>
                </c:pt>
                <c:pt idx="2395">
                  <c:v>5.05755</c:v>
                </c:pt>
                <c:pt idx="2396">
                  <c:v>5.0408200000000001</c:v>
                </c:pt>
                <c:pt idx="2397">
                  <c:v>4.9934099999999999</c:v>
                </c:pt>
                <c:pt idx="2398">
                  <c:v>4.9392300000000002</c:v>
                </c:pt>
                <c:pt idx="2399">
                  <c:v>4.9055900000000001</c:v>
                </c:pt>
                <c:pt idx="2400">
                  <c:v>4.9010699999999998</c:v>
                </c:pt>
                <c:pt idx="2401">
                  <c:v>4.8851399999999998</c:v>
                </c:pt>
                <c:pt idx="2402">
                  <c:v>4.8821599999999998</c:v>
                </c:pt>
                <c:pt idx="2403">
                  <c:v>4.9074600000000004</c:v>
                </c:pt>
                <c:pt idx="2404">
                  <c:v>4.9120400000000002</c:v>
                </c:pt>
                <c:pt idx="2405">
                  <c:v>4.9668900000000002</c:v>
                </c:pt>
                <c:pt idx="2406">
                  <c:v>4.9844499999999998</c:v>
                </c:pt>
                <c:pt idx="2407">
                  <c:v>5.0051800000000002</c:v>
                </c:pt>
                <c:pt idx="2408">
                  <c:v>4.9873500000000002</c:v>
                </c:pt>
                <c:pt idx="2409">
                  <c:v>5.0138499999999997</c:v>
                </c:pt>
                <c:pt idx="2410">
                  <c:v>4.9929300000000003</c:v>
                </c:pt>
                <c:pt idx="2411">
                  <c:v>4.96828</c:v>
                </c:pt>
                <c:pt idx="2412">
                  <c:v>4.9969400000000004</c:v>
                </c:pt>
                <c:pt idx="2413">
                  <c:v>5.0227399999999998</c:v>
                </c:pt>
                <c:pt idx="2414">
                  <c:v>5.0495799999999997</c:v>
                </c:pt>
                <c:pt idx="2415">
                  <c:v>5.0576999999999996</c:v>
                </c:pt>
                <c:pt idx="2416">
                  <c:v>5.0564499999999999</c:v>
                </c:pt>
                <c:pt idx="2417">
                  <c:v>4.9612699999999998</c:v>
                </c:pt>
                <c:pt idx="2418">
                  <c:v>4.8873899999999999</c:v>
                </c:pt>
                <c:pt idx="2419">
                  <c:v>4.8863500000000002</c:v>
                </c:pt>
                <c:pt idx="2420">
                  <c:v>4.9431700000000003</c:v>
                </c:pt>
                <c:pt idx="2421">
                  <c:v>4.9878099999999996</c:v>
                </c:pt>
                <c:pt idx="2422">
                  <c:v>5.0111800000000004</c:v>
                </c:pt>
                <c:pt idx="2423">
                  <c:v>4.8181599999999998</c:v>
                </c:pt>
                <c:pt idx="2424">
                  <c:v>4.8304999999999998</c:v>
                </c:pt>
                <c:pt idx="2425">
                  <c:v>4.8421099999999999</c:v>
                </c:pt>
                <c:pt idx="2426">
                  <c:v>4.8259800000000004</c:v>
                </c:pt>
                <c:pt idx="2427">
                  <c:v>4.8311999999999999</c:v>
                </c:pt>
                <c:pt idx="2428">
                  <c:v>4.8815600000000003</c:v>
                </c:pt>
                <c:pt idx="2429">
                  <c:v>4.9090199999999999</c:v>
                </c:pt>
                <c:pt idx="2430">
                  <c:v>5.0270099999999998</c:v>
                </c:pt>
                <c:pt idx="2431">
                  <c:v>5.0756800000000002</c:v>
                </c:pt>
                <c:pt idx="2432">
                  <c:v>5.1447500000000002</c:v>
                </c:pt>
                <c:pt idx="2433">
                  <c:v>5.1940299999999997</c:v>
                </c:pt>
                <c:pt idx="2434">
                  <c:v>5.1590299999999996</c:v>
                </c:pt>
                <c:pt idx="2435">
                  <c:v>5.14764</c:v>
                </c:pt>
                <c:pt idx="2436">
                  <c:v>5.1660399999999997</c:v>
                </c:pt>
                <c:pt idx="2437">
                  <c:v>5.1520999999999999</c:v>
                </c:pt>
                <c:pt idx="2438">
                  <c:v>5.1264700000000003</c:v>
                </c:pt>
                <c:pt idx="2439">
                  <c:v>5.1465699999999996</c:v>
                </c:pt>
                <c:pt idx="2440">
                  <c:v>5.1234299999999999</c:v>
                </c:pt>
                <c:pt idx="2441">
                  <c:v>5.0988699999999998</c:v>
                </c:pt>
                <c:pt idx="2442">
                  <c:v>5.0867800000000001</c:v>
                </c:pt>
                <c:pt idx="2443">
                  <c:v>5.0238699999999996</c:v>
                </c:pt>
                <c:pt idx="2444">
                  <c:v>4.9753400000000001</c:v>
                </c:pt>
                <c:pt idx="2445">
                  <c:v>4.9499300000000002</c:v>
                </c:pt>
                <c:pt idx="2446">
                  <c:v>4.9673299999999996</c:v>
                </c:pt>
                <c:pt idx="2447">
                  <c:v>5.0013699999999996</c:v>
                </c:pt>
                <c:pt idx="2448">
                  <c:v>4.9835500000000001</c:v>
                </c:pt>
                <c:pt idx="2449">
                  <c:v>4.9998800000000001</c:v>
                </c:pt>
                <c:pt idx="2450">
                  <c:v>5.04251</c:v>
                </c:pt>
                <c:pt idx="2451">
                  <c:v>5.0802500000000004</c:v>
                </c:pt>
                <c:pt idx="2452">
                  <c:v>5.1178999999999997</c:v>
                </c:pt>
                <c:pt idx="2453">
                  <c:v>5.1365400000000001</c:v>
                </c:pt>
                <c:pt idx="2454">
                  <c:v>5.14175</c:v>
                </c:pt>
                <c:pt idx="2455">
                  <c:v>5.1122100000000001</c:v>
                </c:pt>
                <c:pt idx="2456">
                  <c:v>5.1594800000000003</c:v>
                </c:pt>
                <c:pt idx="2457">
                  <c:v>5.1919500000000003</c:v>
                </c:pt>
                <c:pt idx="2458">
                  <c:v>5.19902</c:v>
                </c:pt>
                <c:pt idx="2459">
                  <c:v>5.1892399999999999</c:v>
                </c:pt>
                <c:pt idx="2460">
                  <c:v>5.12615</c:v>
                </c:pt>
                <c:pt idx="2461">
                  <c:v>5.0019499999999999</c:v>
                </c:pt>
                <c:pt idx="2462">
                  <c:v>4.8799099999999997</c:v>
                </c:pt>
                <c:pt idx="2463">
                  <c:v>4.9245700000000001</c:v>
                </c:pt>
                <c:pt idx="2464">
                  <c:v>4.8367800000000001</c:v>
                </c:pt>
                <c:pt idx="2465">
                  <c:v>4.8695599999999999</c:v>
                </c:pt>
                <c:pt idx="2466">
                  <c:v>4.8134300000000003</c:v>
                </c:pt>
                <c:pt idx="2467">
                  <c:v>4.8071099999999998</c:v>
                </c:pt>
                <c:pt idx="2468">
                  <c:v>4.7873700000000001</c:v>
                </c:pt>
                <c:pt idx="2469">
                  <c:v>4.8030099999999996</c:v>
                </c:pt>
                <c:pt idx="2470">
                  <c:v>4.7977299999999996</c:v>
                </c:pt>
                <c:pt idx="2471">
                  <c:v>4.7888000000000002</c:v>
                </c:pt>
                <c:pt idx="2472">
                  <c:v>4.7612699999999997</c:v>
                </c:pt>
                <c:pt idx="2473">
                  <c:v>4.7694200000000002</c:v>
                </c:pt>
                <c:pt idx="2474">
                  <c:v>4.7626400000000002</c:v>
                </c:pt>
                <c:pt idx="2475">
                  <c:v>4.7597800000000001</c:v>
                </c:pt>
                <c:pt idx="2476">
                  <c:v>4.7457599999999998</c:v>
                </c:pt>
                <c:pt idx="2477">
                  <c:v>4.7593899999999998</c:v>
                </c:pt>
                <c:pt idx="2478">
                  <c:v>4.7447900000000001</c:v>
                </c:pt>
                <c:pt idx="2479">
                  <c:v>4.7383899999999999</c:v>
                </c:pt>
                <c:pt idx="2480">
                  <c:v>4.6956199999999999</c:v>
                </c:pt>
                <c:pt idx="2481">
                  <c:v>4.6694300000000002</c:v>
                </c:pt>
                <c:pt idx="2482">
                  <c:v>4.6733200000000004</c:v>
                </c:pt>
                <c:pt idx="2483">
                  <c:v>4.6799200000000001</c:v>
                </c:pt>
                <c:pt idx="2484">
                  <c:v>4.6855399999999996</c:v>
                </c:pt>
                <c:pt idx="2485">
                  <c:v>4.6750800000000003</c:v>
                </c:pt>
                <c:pt idx="2486">
                  <c:v>4.6585700000000001</c:v>
                </c:pt>
                <c:pt idx="2487">
                  <c:v>4.6497599999999997</c:v>
                </c:pt>
                <c:pt idx="2488">
                  <c:v>4.6337400000000004</c:v>
                </c:pt>
                <c:pt idx="2489">
                  <c:v>4.6173400000000004</c:v>
                </c:pt>
                <c:pt idx="2490">
                  <c:v>4.5951500000000003</c:v>
                </c:pt>
                <c:pt idx="2491">
                  <c:v>4.5897399999999999</c:v>
                </c:pt>
                <c:pt idx="2492">
                  <c:v>4.6166400000000003</c:v>
                </c:pt>
                <c:pt idx="2493">
                  <c:v>4.6077500000000002</c:v>
                </c:pt>
                <c:pt idx="2494">
                  <c:v>4.6097799999999998</c:v>
                </c:pt>
                <c:pt idx="2495">
                  <c:v>4.6013700000000002</c:v>
                </c:pt>
                <c:pt idx="2496">
                  <c:v>4.6017599999999996</c:v>
                </c:pt>
                <c:pt idx="2497">
                  <c:v>4.5907600000000004</c:v>
                </c:pt>
                <c:pt idx="2498">
                  <c:v>4.5827900000000001</c:v>
                </c:pt>
                <c:pt idx="2499">
                  <c:v>4.55199</c:v>
                </c:pt>
                <c:pt idx="2500">
                  <c:v>4.5457400000000003</c:v>
                </c:pt>
                <c:pt idx="2501">
                  <c:v>4.5792000000000002</c:v>
                </c:pt>
                <c:pt idx="2502">
                  <c:v>4.6470399999999996</c:v>
                </c:pt>
                <c:pt idx="2503">
                  <c:v>4.6802400000000004</c:v>
                </c:pt>
                <c:pt idx="2504">
                  <c:v>4.6762100000000002</c:v>
                </c:pt>
                <c:pt idx="2505">
                  <c:v>4.7181199999999999</c:v>
                </c:pt>
                <c:pt idx="2506">
                  <c:v>4.79413</c:v>
                </c:pt>
                <c:pt idx="2507">
                  <c:v>4.7606799999999998</c:v>
                </c:pt>
                <c:pt idx="2508">
                  <c:v>4.7572099999999997</c:v>
                </c:pt>
                <c:pt idx="2509">
                  <c:v>4.7734100000000002</c:v>
                </c:pt>
                <c:pt idx="2510">
                  <c:v>4.7737600000000002</c:v>
                </c:pt>
                <c:pt idx="2511">
                  <c:v>4.76532</c:v>
                </c:pt>
                <c:pt idx="2512">
                  <c:v>4.7551600000000001</c:v>
                </c:pt>
                <c:pt idx="2513">
                  <c:v>4.7527600000000003</c:v>
                </c:pt>
                <c:pt idx="2514">
                  <c:v>4.7322499999999996</c:v>
                </c:pt>
                <c:pt idx="2515">
                  <c:v>4.7279099999999996</c:v>
                </c:pt>
                <c:pt idx="2516">
                  <c:v>4.7476000000000003</c:v>
                </c:pt>
                <c:pt idx="2517">
                  <c:v>4.7463199999999999</c:v>
                </c:pt>
                <c:pt idx="2518">
                  <c:v>4.7222600000000003</c:v>
                </c:pt>
                <c:pt idx="2519">
                  <c:v>4.7131299999999996</c:v>
                </c:pt>
                <c:pt idx="2520">
                  <c:v>4.7003599999999999</c:v>
                </c:pt>
                <c:pt idx="2521">
                  <c:v>4.7063100000000002</c:v>
                </c:pt>
                <c:pt idx="2522">
                  <c:v>4.6999700000000004</c:v>
                </c:pt>
                <c:pt idx="2523">
                  <c:v>4.6658299999999997</c:v>
                </c:pt>
                <c:pt idx="2524">
                  <c:v>4.6896800000000001</c:v>
                </c:pt>
                <c:pt idx="2525">
                  <c:v>4.7095399999999996</c:v>
                </c:pt>
                <c:pt idx="2526">
                  <c:v>4.7014300000000002</c:v>
                </c:pt>
                <c:pt idx="2527">
                  <c:v>4.6938899999999997</c:v>
                </c:pt>
                <c:pt idx="2528">
                  <c:v>4.7217000000000002</c:v>
                </c:pt>
                <c:pt idx="2529">
                  <c:v>4.8205600000000004</c:v>
                </c:pt>
                <c:pt idx="2530">
                  <c:v>4.8544400000000003</c:v>
                </c:pt>
                <c:pt idx="2531">
                  <c:v>4.8432199999999996</c:v>
                </c:pt>
                <c:pt idx="2532">
                  <c:v>4.8757000000000001</c:v>
                </c:pt>
                <c:pt idx="2533">
                  <c:v>4.9569700000000001</c:v>
                </c:pt>
                <c:pt idx="2534">
                  <c:v>4.97234</c:v>
                </c:pt>
                <c:pt idx="2535">
                  <c:v>4.9728500000000002</c:v>
                </c:pt>
                <c:pt idx="2536">
                  <c:v>5.0650300000000001</c:v>
                </c:pt>
                <c:pt idx="2537">
                  <c:v>5.0999600000000003</c:v>
                </c:pt>
                <c:pt idx="2538">
                  <c:v>5.0484099999999996</c:v>
                </c:pt>
                <c:pt idx="2539">
                  <c:v>5.0415900000000002</c:v>
                </c:pt>
                <c:pt idx="2540">
                  <c:v>5.0767100000000003</c:v>
                </c:pt>
                <c:pt idx="2541">
                  <c:v>5.1244100000000001</c:v>
                </c:pt>
                <c:pt idx="2542">
                  <c:v>5.2195400000000003</c:v>
                </c:pt>
                <c:pt idx="2543">
                  <c:v>5.3345000000000002</c:v>
                </c:pt>
                <c:pt idx="2544">
                  <c:v>5.2966300000000004</c:v>
                </c:pt>
                <c:pt idx="2545">
                  <c:v>5.2469299999999999</c:v>
                </c:pt>
                <c:pt idx="2546">
                  <c:v>5.1634599999999997</c:v>
                </c:pt>
                <c:pt idx="2547">
                  <c:v>5.2370799999999997</c:v>
                </c:pt>
                <c:pt idx="2548">
                  <c:v>5.2193300000000002</c:v>
                </c:pt>
                <c:pt idx="2549">
                  <c:v>5.1674100000000003</c:v>
                </c:pt>
                <c:pt idx="2550">
                  <c:v>5.2037100000000001</c:v>
                </c:pt>
                <c:pt idx="2551">
                  <c:v>5.22621</c:v>
                </c:pt>
                <c:pt idx="2552">
                  <c:v>5.2116100000000003</c:v>
                </c:pt>
                <c:pt idx="2553">
                  <c:v>5.2066699999999999</c:v>
                </c:pt>
                <c:pt idx="2554">
                  <c:v>5.1918300000000004</c:v>
                </c:pt>
                <c:pt idx="2555">
                  <c:v>5.19102</c:v>
                </c:pt>
                <c:pt idx="2556">
                  <c:v>5.2051100000000003</c:v>
                </c:pt>
                <c:pt idx="2557">
                  <c:v>5.2282999999999999</c:v>
                </c:pt>
                <c:pt idx="2558">
                  <c:v>5.2470499999999998</c:v>
                </c:pt>
                <c:pt idx="2559">
                  <c:v>5.3098700000000001</c:v>
                </c:pt>
                <c:pt idx="2560">
                  <c:v>5.2772899999999998</c:v>
                </c:pt>
                <c:pt idx="2561">
                  <c:v>5.2329400000000001</c:v>
                </c:pt>
                <c:pt idx="2562">
                  <c:v>5.2329400000000001</c:v>
                </c:pt>
                <c:pt idx="2563">
                  <c:v>5.2305999999999999</c:v>
                </c:pt>
                <c:pt idx="2564">
                  <c:v>5.1978200000000001</c:v>
                </c:pt>
                <c:pt idx="2565">
                  <c:v>5.1752200000000004</c:v>
                </c:pt>
                <c:pt idx="2566">
                  <c:v>5.1579800000000002</c:v>
                </c:pt>
                <c:pt idx="2567">
                  <c:v>5.1646799999999997</c:v>
                </c:pt>
                <c:pt idx="2568">
                  <c:v>5.1194600000000001</c:v>
                </c:pt>
                <c:pt idx="2569">
                  <c:v>5.12582</c:v>
                </c:pt>
                <c:pt idx="2570">
                  <c:v>5.0923299999999996</c:v>
                </c:pt>
                <c:pt idx="2571">
                  <c:v>5.0251099999999997</c:v>
                </c:pt>
                <c:pt idx="2572">
                  <c:v>4.9924799999999996</c:v>
                </c:pt>
                <c:pt idx="2573">
                  <c:v>4.9850599999999998</c:v>
                </c:pt>
                <c:pt idx="2574">
                  <c:v>5.0172699999999999</c:v>
                </c:pt>
                <c:pt idx="2575">
                  <c:v>5.0229499999999998</c:v>
                </c:pt>
                <c:pt idx="2576">
                  <c:v>5.0019400000000003</c:v>
                </c:pt>
                <c:pt idx="2577">
                  <c:v>5.0021100000000001</c:v>
                </c:pt>
                <c:pt idx="2578">
                  <c:v>5.02475</c:v>
                </c:pt>
                <c:pt idx="2579">
                  <c:v>5.0542699999999998</c:v>
                </c:pt>
                <c:pt idx="2580">
                  <c:v>5.0797400000000001</c:v>
                </c:pt>
                <c:pt idx="2581">
                  <c:v>5.0658899999999996</c:v>
                </c:pt>
                <c:pt idx="2582">
                  <c:v>5.0469900000000001</c:v>
                </c:pt>
                <c:pt idx="2583">
                  <c:v>5.0564400000000003</c:v>
                </c:pt>
                <c:pt idx="2584">
                  <c:v>5.0496299999999996</c:v>
                </c:pt>
                <c:pt idx="2585">
                  <c:v>5.0389699999999999</c:v>
                </c:pt>
                <c:pt idx="2586">
                  <c:v>5.0058800000000003</c:v>
                </c:pt>
                <c:pt idx="2587">
                  <c:v>4.9730400000000001</c:v>
                </c:pt>
                <c:pt idx="2588">
                  <c:v>4.9610000000000003</c:v>
                </c:pt>
                <c:pt idx="2589">
                  <c:v>4.9988700000000001</c:v>
                </c:pt>
                <c:pt idx="2590">
                  <c:v>5.0469299999999997</c:v>
                </c:pt>
                <c:pt idx="2591">
                  <c:v>5.0658300000000001</c:v>
                </c:pt>
                <c:pt idx="2592">
                  <c:v>5.0183299999999997</c:v>
                </c:pt>
                <c:pt idx="2593">
                  <c:v>5.00563</c:v>
                </c:pt>
                <c:pt idx="2594">
                  <c:v>4.9988999999999999</c:v>
                </c:pt>
                <c:pt idx="2595">
                  <c:v>5.0368199999999996</c:v>
                </c:pt>
                <c:pt idx="2596">
                  <c:v>5.0210999999999997</c:v>
                </c:pt>
                <c:pt idx="2597">
                  <c:v>5.0056000000000003</c:v>
                </c:pt>
                <c:pt idx="2598">
                  <c:v>5.0028899999999998</c:v>
                </c:pt>
                <c:pt idx="2599">
                  <c:v>4.9777100000000001</c:v>
                </c:pt>
                <c:pt idx="2600">
                  <c:v>4.9582199999999998</c:v>
                </c:pt>
                <c:pt idx="2601">
                  <c:v>4.9688299999999996</c:v>
                </c:pt>
                <c:pt idx="2602">
                  <c:v>4.9547100000000004</c:v>
                </c:pt>
                <c:pt idx="2603">
                  <c:v>4.9486100000000004</c:v>
                </c:pt>
                <c:pt idx="2604">
                  <c:v>4.9278000000000004</c:v>
                </c:pt>
                <c:pt idx="2605">
                  <c:v>4.94726</c:v>
                </c:pt>
                <c:pt idx="2606">
                  <c:v>4.9273300000000004</c:v>
                </c:pt>
                <c:pt idx="2607">
                  <c:v>4.9289699999999996</c:v>
                </c:pt>
                <c:pt idx="2608">
                  <c:v>4.8901000000000003</c:v>
                </c:pt>
                <c:pt idx="2609">
                  <c:v>4.8454300000000003</c:v>
                </c:pt>
                <c:pt idx="2610">
                  <c:v>4.8462500000000004</c:v>
                </c:pt>
                <c:pt idx="2611">
                  <c:v>4.8175999999999997</c:v>
                </c:pt>
                <c:pt idx="2612">
                  <c:v>4.8487</c:v>
                </c:pt>
                <c:pt idx="2613">
                  <c:v>4.8891200000000001</c:v>
                </c:pt>
                <c:pt idx="2614">
                  <c:v>4.8950100000000001</c:v>
                </c:pt>
                <c:pt idx="2615">
                  <c:v>4.9054500000000001</c:v>
                </c:pt>
                <c:pt idx="2616">
                  <c:v>4.8730399999999996</c:v>
                </c:pt>
                <c:pt idx="2617">
                  <c:v>4.8898400000000004</c:v>
                </c:pt>
                <c:pt idx="2618">
                  <c:v>4.9149200000000004</c:v>
                </c:pt>
                <c:pt idx="2619">
                  <c:v>4.9070400000000003</c:v>
                </c:pt>
                <c:pt idx="2620">
                  <c:v>4.9094699999999998</c:v>
                </c:pt>
                <c:pt idx="2621">
                  <c:v>4.9161099999999998</c:v>
                </c:pt>
                <c:pt idx="2622">
                  <c:v>4.9154999999999998</c:v>
                </c:pt>
                <c:pt idx="2623">
                  <c:v>4.92164</c:v>
                </c:pt>
                <c:pt idx="2624">
                  <c:v>4.9060699999999997</c:v>
                </c:pt>
                <c:pt idx="2625">
                  <c:v>4.9182199999999998</c:v>
                </c:pt>
                <c:pt idx="2626">
                  <c:v>4.9233200000000004</c:v>
                </c:pt>
                <c:pt idx="2627">
                  <c:v>4.9249200000000002</c:v>
                </c:pt>
                <c:pt idx="2628">
                  <c:v>4.8884299999999996</c:v>
                </c:pt>
                <c:pt idx="2629">
                  <c:v>4.8865100000000004</c:v>
                </c:pt>
                <c:pt idx="2630">
                  <c:v>4.8979100000000004</c:v>
                </c:pt>
                <c:pt idx="2631">
                  <c:v>4.9038700000000004</c:v>
                </c:pt>
                <c:pt idx="2632">
                  <c:v>4.91953</c:v>
                </c:pt>
                <c:pt idx="2633">
                  <c:v>4.90977</c:v>
                </c:pt>
                <c:pt idx="2634">
                  <c:v>4.8815900000000001</c:v>
                </c:pt>
                <c:pt idx="2635">
                  <c:v>4.8722799999999999</c:v>
                </c:pt>
                <c:pt idx="2636">
                  <c:v>4.86395</c:v>
                </c:pt>
                <c:pt idx="2637">
                  <c:v>4.8667299999999996</c:v>
                </c:pt>
                <c:pt idx="2638">
                  <c:v>4.8905399999999997</c:v>
                </c:pt>
                <c:pt idx="2639">
                  <c:v>4.8908199999999997</c:v>
                </c:pt>
                <c:pt idx="2640">
                  <c:v>4.8942800000000002</c:v>
                </c:pt>
                <c:pt idx="2641">
                  <c:v>4.8973300000000002</c:v>
                </c:pt>
                <c:pt idx="2642">
                  <c:v>4.9105699999999999</c:v>
                </c:pt>
                <c:pt idx="2643">
                  <c:v>4.9297500000000003</c:v>
                </c:pt>
                <c:pt idx="2644">
                  <c:v>4.91127</c:v>
                </c:pt>
                <c:pt idx="2645">
                  <c:v>4.8767899999999997</c:v>
                </c:pt>
                <c:pt idx="2646">
                  <c:v>4.8536099999999998</c:v>
                </c:pt>
                <c:pt idx="2647">
                  <c:v>4.83873</c:v>
                </c:pt>
                <c:pt idx="2648">
                  <c:v>4.8313899999999999</c:v>
                </c:pt>
                <c:pt idx="2649">
                  <c:v>4.8362100000000003</c:v>
                </c:pt>
                <c:pt idx="2650">
                  <c:v>4.8692599999999997</c:v>
                </c:pt>
                <c:pt idx="2651">
                  <c:v>4.8920899999999996</c:v>
                </c:pt>
                <c:pt idx="2652">
                  <c:v>4.91425</c:v>
                </c:pt>
                <c:pt idx="2653">
                  <c:v>4.93248</c:v>
                </c:pt>
                <c:pt idx="2654">
                  <c:v>4.9253099999999996</c:v>
                </c:pt>
                <c:pt idx="2655">
                  <c:v>4.9103300000000001</c:v>
                </c:pt>
                <c:pt idx="2656">
                  <c:v>4.8974700000000002</c:v>
                </c:pt>
                <c:pt idx="2657">
                  <c:v>4.8966399999999997</c:v>
                </c:pt>
                <c:pt idx="2658">
                  <c:v>4.8972300000000004</c:v>
                </c:pt>
                <c:pt idx="2659">
                  <c:v>4.8961899999999998</c:v>
                </c:pt>
                <c:pt idx="2660">
                  <c:v>4.8910600000000004</c:v>
                </c:pt>
                <c:pt idx="2661">
                  <c:v>4.8787900000000004</c:v>
                </c:pt>
                <c:pt idx="2662">
                  <c:v>4.86348</c:v>
                </c:pt>
                <c:pt idx="2663">
                  <c:v>4.8610499999999996</c:v>
                </c:pt>
                <c:pt idx="2664">
                  <c:v>4.8711900000000004</c:v>
                </c:pt>
                <c:pt idx="2665">
                  <c:v>4.8502599999999996</c:v>
                </c:pt>
                <c:pt idx="2666">
                  <c:v>4.8246200000000004</c:v>
                </c:pt>
                <c:pt idx="2667">
                  <c:v>4.8106200000000001</c:v>
                </c:pt>
                <c:pt idx="2668">
                  <c:v>4.8038400000000001</c:v>
                </c:pt>
                <c:pt idx="2669">
                  <c:v>4.7930700000000002</c:v>
                </c:pt>
                <c:pt idx="2670">
                  <c:v>4.7983399999999996</c:v>
                </c:pt>
                <c:pt idx="2671">
                  <c:v>4.8156400000000001</c:v>
                </c:pt>
                <c:pt idx="2672">
                  <c:v>4.8196500000000002</c:v>
                </c:pt>
                <c:pt idx="2673">
                  <c:v>4.8136700000000001</c:v>
                </c:pt>
                <c:pt idx="2674">
                  <c:v>4.8113900000000003</c:v>
                </c:pt>
                <c:pt idx="2675">
                  <c:v>4.8097300000000001</c:v>
                </c:pt>
                <c:pt idx="2676">
                  <c:v>4.8028399999999998</c:v>
                </c:pt>
                <c:pt idx="2677">
                  <c:v>4.7996600000000003</c:v>
                </c:pt>
                <c:pt idx="2678">
                  <c:v>4.8193099999999998</c:v>
                </c:pt>
                <c:pt idx="2679">
                  <c:v>4.8434900000000001</c:v>
                </c:pt>
                <c:pt idx="2680">
                  <c:v>4.8922100000000004</c:v>
                </c:pt>
                <c:pt idx="2681">
                  <c:v>4.8922800000000004</c:v>
                </c:pt>
                <c:pt idx="2682">
                  <c:v>4.9011500000000003</c:v>
                </c:pt>
                <c:pt idx="2683">
                  <c:v>4.9359700000000002</c:v>
                </c:pt>
                <c:pt idx="2684">
                  <c:v>5.01525</c:v>
                </c:pt>
                <c:pt idx="2685">
                  <c:v>5.0579000000000001</c:v>
                </c:pt>
                <c:pt idx="2686">
                  <c:v>5.1331899999999999</c:v>
                </c:pt>
                <c:pt idx="2687">
                  <c:v>5.1160800000000002</c:v>
                </c:pt>
                <c:pt idx="2688">
                  <c:v>5.12704</c:v>
                </c:pt>
                <c:pt idx="2689">
                  <c:v>5.1388499999999997</c:v>
                </c:pt>
                <c:pt idx="2690">
                  <c:v>5.1600400000000004</c:v>
                </c:pt>
                <c:pt idx="2691">
                  <c:v>5.18886</c:v>
                </c:pt>
                <c:pt idx="2692">
                  <c:v>5.2203999999999997</c:v>
                </c:pt>
                <c:pt idx="2693">
                  <c:v>5.1920700000000002</c:v>
                </c:pt>
                <c:pt idx="2694">
                  <c:v>5.2238199999999999</c:v>
                </c:pt>
                <c:pt idx="2695">
                  <c:v>5.2618299999999998</c:v>
                </c:pt>
                <c:pt idx="2696">
                  <c:v>5.2221099999999998</c:v>
                </c:pt>
                <c:pt idx="2697">
                  <c:v>5.1737599999999997</c:v>
                </c:pt>
                <c:pt idx="2698">
                  <c:v>5.1690399999999999</c:v>
                </c:pt>
                <c:pt idx="2699">
                  <c:v>5.1997400000000003</c:v>
                </c:pt>
                <c:pt idx="2700">
                  <c:v>5.2006699999999997</c:v>
                </c:pt>
                <c:pt idx="2701">
                  <c:v>5.2153999999999998</c:v>
                </c:pt>
                <c:pt idx="2702">
                  <c:v>5.2439900000000002</c:v>
                </c:pt>
                <c:pt idx="2703">
                  <c:v>5.2306600000000003</c:v>
                </c:pt>
                <c:pt idx="2704">
                  <c:v>5.2213700000000003</c:v>
                </c:pt>
                <c:pt idx="2705">
                  <c:v>5.2056800000000001</c:v>
                </c:pt>
                <c:pt idx="2706">
                  <c:v>5.1512200000000004</c:v>
                </c:pt>
                <c:pt idx="2707">
                  <c:v>5.1483600000000003</c:v>
                </c:pt>
                <c:pt idx="2708">
                  <c:v>5.14412</c:v>
                </c:pt>
                <c:pt idx="2709">
                  <c:v>5.1763000000000003</c:v>
                </c:pt>
                <c:pt idx="2710">
                  <c:v>5.1794099999999998</c:v>
                </c:pt>
                <c:pt idx="2711">
                  <c:v>5.1740199999999996</c:v>
                </c:pt>
                <c:pt idx="2712">
                  <c:v>5.14018</c:v>
                </c:pt>
                <c:pt idx="2713">
                  <c:v>5.08012</c:v>
                </c:pt>
                <c:pt idx="2714">
                  <c:v>5.0542499999999997</c:v>
                </c:pt>
                <c:pt idx="2715">
                  <c:v>5.0384200000000003</c:v>
                </c:pt>
                <c:pt idx="2716">
                  <c:v>5.0944799999999999</c:v>
                </c:pt>
                <c:pt idx="2717">
                  <c:v>5.1552300000000004</c:v>
                </c:pt>
                <c:pt idx="2718">
                  <c:v>5.1768599999999996</c:v>
                </c:pt>
                <c:pt idx="2719">
                  <c:v>5.2079399999999998</c:v>
                </c:pt>
                <c:pt idx="2720">
                  <c:v>5.23597</c:v>
                </c:pt>
                <c:pt idx="2721">
                  <c:v>5.2296300000000002</c:v>
                </c:pt>
                <c:pt idx="2722">
                  <c:v>5.2086300000000003</c:v>
                </c:pt>
                <c:pt idx="2723">
                  <c:v>5.2664099999999996</c:v>
                </c:pt>
                <c:pt idx="2724">
                  <c:v>5.37094</c:v>
                </c:pt>
                <c:pt idx="2725">
                  <c:v>5.3798199999999996</c:v>
                </c:pt>
                <c:pt idx="2726">
                  <c:v>5.4440200000000001</c:v>
                </c:pt>
                <c:pt idx="2727">
                  <c:v>5.4497299999999997</c:v>
                </c:pt>
                <c:pt idx="2728">
                  <c:v>5.4239100000000002</c:v>
                </c:pt>
                <c:pt idx="2729">
                  <c:v>5.3774300000000004</c:v>
                </c:pt>
                <c:pt idx="2730">
                  <c:v>5.3318199999999996</c:v>
                </c:pt>
                <c:pt idx="2731">
                  <c:v>5.2993199999999998</c:v>
                </c:pt>
                <c:pt idx="2732">
                  <c:v>5.2928100000000002</c:v>
                </c:pt>
                <c:pt idx="2733">
                  <c:v>5.24207</c:v>
                </c:pt>
                <c:pt idx="2734">
                  <c:v>5.23855</c:v>
                </c:pt>
                <c:pt idx="2735">
                  <c:v>5.24282</c:v>
                </c:pt>
                <c:pt idx="2736">
                  <c:v>5.25021</c:v>
                </c:pt>
                <c:pt idx="2737">
                  <c:v>5.24465</c:v>
                </c:pt>
                <c:pt idx="2738">
                  <c:v>5.2530700000000001</c:v>
                </c:pt>
                <c:pt idx="2739">
                  <c:v>5.2802100000000003</c:v>
                </c:pt>
                <c:pt idx="2740">
                  <c:v>5.2749899999999998</c:v>
                </c:pt>
                <c:pt idx="2741">
                  <c:v>5.2864699999999996</c:v>
                </c:pt>
                <c:pt idx="2742">
                  <c:v>5.3339100000000004</c:v>
                </c:pt>
                <c:pt idx="2743">
                  <c:v>5.3390300000000002</c:v>
                </c:pt>
                <c:pt idx="2744">
                  <c:v>5.3346900000000002</c:v>
                </c:pt>
                <c:pt idx="2745">
                  <c:v>5.3222699999999996</c:v>
                </c:pt>
                <c:pt idx="2746">
                  <c:v>5.3222699999999996</c:v>
                </c:pt>
                <c:pt idx="2747">
                  <c:v>5.3204200000000004</c:v>
                </c:pt>
                <c:pt idx="2748">
                  <c:v>5.3143700000000003</c:v>
                </c:pt>
                <c:pt idx="2749">
                  <c:v>5.3138300000000003</c:v>
                </c:pt>
                <c:pt idx="2750">
                  <c:v>5.3079000000000001</c:v>
                </c:pt>
                <c:pt idx="2751">
                  <c:v>5.2925500000000003</c:v>
                </c:pt>
                <c:pt idx="2752">
                  <c:v>5.3132400000000004</c:v>
                </c:pt>
                <c:pt idx="2753">
                  <c:v>5.3596000000000004</c:v>
                </c:pt>
                <c:pt idx="2754">
                  <c:v>5.3890000000000002</c:v>
                </c:pt>
                <c:pt idx="2755">
                  <c:v>5.4961500000000001</c:v>
                </c:pt>
                <c:pt idx="2756">
                  <c:v>5.5164</c:v>
                </c:pt>
                <c:pt idx="2757">
                  <c:v>5.5888299999999997</c:v>
                </c:pt>
                <c:pt idx="2758">
                  <c:v>5.5809199999999999</c:v>
                </c:pt>
                <c:pt idx="2759">
                  <c:v>5.5680300000000003</c:v>
                </c:pt>
                <c:pt idx="2760">
                  <c:v>5.6062099999999999</c:v>
                </c:pt>
                <c:pt idx="2761">
                  <c:v>5.6888500000000004</c:v>
                </c:pt>
                <c:pt idx="2762">
                  <c:v>5.8201099999999997</c:v>
                </c:pt>
                <c:pt idx="2763">
                  <c:v>5.7707199999999998</c:v>
                </c:pt>
                <c:pt idx="2764">
                  <c:v>5.7336600000000004</c:v>
                </c:pt>
                <c:pt idx="2765">
                  <c:v>5.6868100000000004</c:v>
                </c:pt>
                <c:pt idx="2766">
                  <c:v>5.7481400000000002</c:v>
                </c:pt>
                <c:pt idx="2767">
                  <c:v>5.7677500000000004</c:v>
                </c:pt>
                <c:pt idx="2768">
                  <c:v>5.74057</c:v>
                </c:pt>
                <c:pt idx="2769">
                  <c:v>5.7311199999999998</c:v>
                </c:pt>
                <c:pt idx="2770">
                  <c:v>5.74458</c:v>
                </c:pt>
                <c:pt idx="2771">
                  <c:v>5.7229799999999997</c:v>
                </c:pt>
                <c:pt idx="2772">
                  <c:v>5.7116899999999999</c:v>
                </c:pt>
                <c:pt idx="2773">
                  <c:v>5.6551900000000002</c:v>
                </c:pt>
                <c:pt idx="2774">
                  <c:v>5.69747</c:v>
                </c:pt>
                <c:pt idx="2775">
                  <c:v>5.7791499999999996</c:v>
                </c:pt>
                <c:pt idx="2776">
                  <c:v>5.8240600000000002</c:v>
                </c:pt>
                <c:pt idx="2777">
                  <c:v>5.8646000000000003</c:v>
                </c:pt>
                <c:pt idx="2778">
                  <c:v>5.8155999999999999</c:v>
                </c:pt>
                <c:pt idx="2779">
                  <c:v>5.8639700000000001</c:v>
                </c:pt>
                <c:pt idx="2780">
                  <c:v>5.9272799999999997</c:v>
                </c:pt>
                <c:pt idx="2781">
                  <c:v>6.0015799999999997</c:v>
                </c:pt>
                <c:pt idx="2782">
                  <c:v>5.9778200000000004</c:v>
                </c:pt>
                <c:pt idx="2783">
                  <c:v>5.9486600000000003</c:v>
                </c:pt>
                <c:pt idx="2784">
                  <c:v>5.9856600000000002</c:v>
                </c:pt>
                <c:pt idx="2785">
                  <c:v>5.9935099999999997</c:v>
                </c:pt>
                <c:pt idx="2786">
                  <c:v>6.0784500000000001</c:v>
                </c:pt>
                <c:pt idx="2787">
                  <c:v>6.2304500000000003</c:v>
                </c:pt>
                <c:pt idx="2788">
                  <c:v>6.5950600000000001</c:v>
                </c:pt>
                <c:pt idx="2789">
                  <c:v>6.3804800000000004</c:v>
                </c:pt>
                <c:pt idx="2790">
                  <c:v>6.6415899999999999</c:v>
                </c:pt>
                <c:pt idx="2791">
                  <c:v>6.6727499999999997</c:v>
                </c:pt>
                <c:pt idx="2792">
                  <c:v>6.7924899999999999</c:v>
                </c:pt>
                <c:pt idx="2793">
                  <c:v>6.7789200000000003</c:v>
                </c:pt>
                <c:pt idx="2794">
                  <c:v>6.9993999999999996</c:v>
                </c:pt>
                <c:pt idx="2795">
                  <c:v>7.1652800000000001</c:v>
                </c:pt>
                <c:pt idx="2796">
                  <c:v>7.2467600000000001</c:v>
                </c:pt>
                <c:pt idx="2797">
                  <c:v>7.1224299999999996</c:v>
                </c:pt>
                <c:pt idx="2798">
                  <c:v>7.1107899999999997</c:v>
                </c:pt>
                <c:pt idx="2799">
                  <c:v>7.0980299999999996</c:v>
                </c:pt>
                <c:pt idx="2800">
                  <c:v>7.1482200000000002</c:v>
                </c:pt>
                <c:pt idx="2801">
                  <c:v>7.1523300000000001</c:v>
                </c:pt>
                <c:pt idx="2802">
                  <c:v>6.9785199999999996</c:v>
                </c:pt>
                <c:pt idx="2803">
                  <c:v>6.8660300000000003</c:v>
                </c:pt>
                <c:pt idx="2804">
                  <c:v>6.8551399999999996</c:v>
                </c:pt>
                <c:pt idx="2805">
                  <c:v>6.94496</c:v>
                </c:pt>
                <c:pt idx="2806">
                  <c:v>7.0497399999999999</c:v>
                </c:pt>
                <c:pt idx="2807">
                  <c:v>7.0732100000000004</c:v>
                </c:pt>
                <c:pt idx="2808">
                  <c:v>7.0755600000000003</c:v>
                </c:pt>
                <c:pt idx="2809">
                  <c:v>7.0871700000000004</c:v>
                </c:pt>
                <c:pt idx="2810">
                  <c:v>7.0430299999999999</c:v>
                </c:pt>
                <c:pt idx="2811">
                  <c:v>6.8928799999999999</c:v>
                </c:pt>
                <c:pt idx="2812">
                  <c:v>6.8439699999999997</c:v>
                </c:pt>
                <c:pt idx="2813">
                  <c:v>6.4376499999999997</c:v>
                </c:pt>
                <c:pt idx="2814">
                  <c:v>6.4740399999999996</c:v>
                </c:pt>
                <c:pt idx="2815">
                  <c:v>6.4387600000000003</c:v>
                </c:pt>
                <c:pt idx="2816">
                  <c:v>6.5125999999999999</c:v>
                </c:pt>
                <c:pt idx="2817">
                  <c:v>6.6370699999999996</c:v>
                </c:pt>
                <c:pt idx="2818">
                  <c:v>6.6612600000000004</c:v>
                </c:pt>
                <c:pt idx="2819">
                  <c:v>6.74465</c:v>
                </c:pt>
                <c:pt idx="2820">
                  <c:v>6.8811099999999996</c:v>
                </c:pt>
                <c:pt idx="2821">
                  <c:v>6.89778</c:v>
                </c:pt>
                <c:pt idx="2822">
                  <c:v>6.8787099999999999</c:v>
                </c:pt>
                <c:pt idx="2823">
                  <c:v>6.9161799999999998</c:v>
                </c:pt>
                <c:pt idx="2824">
                  <c:v>6.9378599999999997</c:v>
                </c:pt>
                <c:pt idx="2825">
                  <c:v>7.0437200000000004</c:v>
                </c:pt>
                <c:pt idx="2826">
                  <c:v>7.0186900000000003</c:v>
                </c:pt>
                <c:pt idx="2827">
                  <c:v>7.0630199999999999</c:v>
                </c:pt>
                <c:pt idx="2828">
                  <c:v>7.15245</c:v>
                </c:pt>
                <c:pt idx="2829">
                  <c:v>7.18696</c:v>
                </c:pt>
                <c:pt idx="2830">
                  <c:v>7.1597499999999998</c:v>
                </c:pt>
                <c:pt idx="2831">
                  <c:v>7.21652</c:v>
                </c:pt>
                <c:pt idx="2832">
                  <c:v>7.2790400000000002</c:v>
                </c:pt>
                <c:pt idx="2833">
                  <c:v>7.3768900000000004</c:v>
                </c:pt>
                <c:pt idx="2834">
                  <c:v>7.4479499999999996</c:v>
                </c:pt>
                <c:pt idx="2835">
                  <c:v>7.4894499999999997</c:v>
                </c:pt>
                <c:pt idx="2836">
                  <c:v>7.4444600000000003</c:v>
                </c:pt>
                <c:pt idx="2837">
                  <c:v>7.4972000000000003</c:v>
                </c:pt>
                <c:pt idx="2838">
                  <c:v>7.6241399999999997</c:v>
                </c:pt>
                <c:pt idx="2839">
                  <c:v>7.7518200000000004</c:v>
                </c:pt>
                <c:pt idx="2840">
                  <c:v>7.73597</c:v>
                </c:pt>
                <c:pt idx="2841">
                  <c:v>7.7029300000000003</c:v>
                </c:pt>
                <c:pt idx="2842">
                  <c:v>7.70763</c:v>
                </c:pt>
                <c:pt idx="2843">
                  <c:v>7.71305</c:v>
                </c:pt>
                <c:pt idx="2844">
                  <c:v>7.7344900000000001</c:v>
                </c:pt>
                <c:pt idx="2845">
                  <c:v>7.7608899999999998</c:v>
                </c:pt>
                <c:pt idx="2846">
                  <c:v>7.7891199999999996</c:v>
                </c:pt>
                <c:pt idx="2847">
                  <c:v>7.8261399999999997</c:v>
                </c:pt>
                <c:pt idx="2848">
                  <c:v>7.7873099999999997</c:v>
                </c:pt>
                <c:pt idx="2849">
                  <c:v>7.7419099999999998</c:v>
                </c:pt>
                <c:pt idx="2850">
                  <c:v>7.6895300000000004</c:v>
                </c:pt>
                <c:pt idx="2851">
                  <c:v>7.5762200000000002</c:v>
                </c:pt>
                <c:pt idx="2852">
                  <c:v>7.4911599999999998</c:v>
                </c:pt>
                <c:pt idx="2853">
                  <c:v>7.4021400000000002</c:v>
                </c:pt>
                <c:pt idx="2854">
                  <c:v>7.45078</c:v>
                </c:pt>
                <c:pt idx="2855">
                  <c:v>7.4984999999999999</c:v>
                </c:pt>
                <c:pt idx="2856">
                  <c:v>7.5011700000000001</c:v>
                </c:pt>
                <c:pt idx="2857">
                  <c:v>7.5140900000000004</c:v>
                </c:pt>
                <c:pt idx="2858">
                  <c:v>7.5776500000000002</c:v>
                </c:pt>
                <c:pt idx="2859">
                  <c:v>7.5992499999999996</c:v>
                </c:pt>
                <c:pt idx="2860">
                  <c:v>7.6728899999999998</c:v>
                </c:pt>
                <c:pt idx="2861">
                  <c:v>7.7770900000000003</c:v>
                </c:pt>
                <c:pt idx="2862">
                  <c:v>7.9234900000000001</c:v>
                </c:pt>
                <c:pt idx="2863">
                  <c:v>8.2973300000000005</c:v>
                </c:pt>
                <c:pt idx="2864">
                  <c:v>8.3626400000000007</c:v>
                </c:pt>
                <c:pt idx="2865">
                  <c:v>8.2711100000000002</c:v>
                </c:pt>
                <c:pt idx="2866">
                  <c:v>8.3585499999999993</c:v>
                </c:pt>
                <c:pt idx="2867">
                  <c:v>8.3381399999999992</c:v>
                </c:pt>
                <c:pt idx="2868">
                  <c:v>8.3667999999999996</c:v>
                </c:pt>
                <c:pt idx="2869">
                  <c:v>8.3576800000000002</c:v>
                </c:pt>
                <c:pt idx="2870">
                  <c:v>8.3082100000000008</c:v>
                </c:pt>
                <c:pt idx="2871">
                  <c:v>8.3150499999999994</c:v>
                </c:pt>
                <c:pt idx="2872">
                  <c:v>8.3598800000000004</c:v>
                </c:pt>
                <c:pt idx="2873">
                  <c:v>8.5093700000000005</c:v>
                </c:pt>
                <c:pt idx="2874">
                  <c:v>8.5617900000000002</c:v>
                </c:pt>
                <c:pt idx="2875">
                  <c:v>8.5655099999999997</c:v>
                </c:pt>
                <c:pt idx="2876">
                  <c:v>8.4136399999999991</c:v>
                </c:pt>
                <c:pt idx="2877">
                  <c:v>8.4553499999999993</c:v>
                </c:pt>
                <c:pt idx="2878">
                  <c:v>8.50441</c:v>
                </c:pt>
                <c:pt idx="2879">
                  <c:v>8.55227</c:v>
                </c:pt>
                <c:pt idx="2880">
                  <c:v>8.6026500000000006</c:v>
                </c:pt>
                <c:pt idx="2881">
                  <c:v>8.6617499999999996</c:v>
                </c:pt>
                <c:pt idx="2882">
                  <c:v>8.7576099999999997</c:v>
                </c:pt>
                <c:pt idx="2883">
                  <c:v>8.9200400000000002</c:v>
                </c:pt>
                <c:pt idx="2884">
                  <c:v>9.0496800000000004</c:v>
                </c:pt>
                <c:pt idx="2885">
                  <c:v>9.0191800000000004</c:v>
                </c:pt>
                <c:pt idx="2886">
                  <c:v>8.94177</c:v>
                </c:pt>
                <c:pt idx="2887">
                  <c:v>8.90991</c:v>
                </c:pt>
                <c:pt idx="2888">
                  <c:v>8.7701799999999999</c:v>
                </c:pt>
                <c:pt idx="2889">
                  <c:v>8.6813699999999994</c:v>
                </c:pt>
                <c:pt idx="2890">
                  <c:v>8.5605399999999996</c:v>
                </c:pt>
                <c:pt idx="2891">
                  <c:v>8.5078300000000002</c:v>
                </c:pt>
                <c:pt idx="2892">
                  <c:v>8.5198599999999995</c:v>
                </c:pt>
                <c:pt idx="2893">
                  <c:v>8.5142799999999994</c:v>
                </c:pt>
                <c:pt idx="2894">
                  <c:v>8.3124900000000004</c:v>
                </c:pt>
                <c:pt idx="2895">
                  <c:v>8.1951000000000001</c:v>
                </c:pt>
                <c:pt idx="2896">
                  <c:v>8.1178100000000004</c:v>
                </c:pt>
                <c:pt idx="2897">
                  <c:v>8.1583000000000006</c:v>
                </c:pt>
                <c:pt idx="2898">
                  <c:v>8.173</c:v>
                </c:pt>
                <c:pt idx="2899">
                  <c:v>8.0394600000000001</c:v>
                </c:pt>
                <c:pt idx="2900">
                  <c:v>8.0754699999999993</c:v>
                </c:pt>
                <c:pt idx="2901">
                  <c:v>7.9855900000000002</c:v>
                </c:pt>
                <c:pt idx="2902">
                  <c:v>7.9973900000000002</c:v>
                </c:pt>
                <c:pt idx="2903">
                  <c:v>7.9161099999999998</c:v>
                </c:pt>
                <c:pt idx="2904">
                  <c:v>7.8336199999999998</c:v>
                </c:pt>
                <c:pt idx="2905">
                  <c:v>7.8542399999999999</c:v>
                </c:pt>
                <c:pt idx="2906">
                  <c:v>7.8567999999999998</c:v>
                </c:pt>
                <c:pt idx="2907">
                  <c:v>7.9077700000000002</c:v>
                </c:pt>
                <c:pt idx="2908">
                  <c:v>8.0280799999999992</c:v>
                </c:pt>
                <c:pt idx="2909">
                  <c:v>7.9645999999999999</c:v>
                </c:pt>
                <c:pt idx="2910">
                  <c:v>8.08718</c:v>
                </c:pt>
                <c:pt idx="2911">
                  <c:v>8.2473100000000006</c:v>
                </c:pt>
                <c:pt idx="2912">
                  <c:v>8.1997499999999999</c:v>
                </c:pt>
                <c:pt idx="2913">
                  <c:v>8.1631</c:v>
                </c:pt>
                <c:pt idx="2914">
                  <c:v>8.1105999999999998</c:v>
                </c:pt>
                <c:pt idx="2915">
                  <c:v>8.1242000000000001</c:v>
                </c:pt>
                <c:pt idx="2916">
                  <c:v>8.2247500000000002</c:v>
                </c:pt>
                <c:pt idx="2917">
                  <c:v>8.2913700000000006</c:v>
                </c:pt>
                <c:pt idx="2918">
                  <c:v>8.37134</c:v>
                </c:pt>
                <c:pt idx="2919">
                  <c:v>8.5213099999999997</c:v>
                </c:pt>
                <c:pt idx="2920">
                  <c:v>8.4721399999999996</c:v>
                </c:pt>
                <c:pt idx="2921">
                  <c:v>8.5595300000000005</c:v>
                </c:pt>
                <c:pt idx="2922">
                  <c:v>8.5338899999999995</c:v>
                </c:pt>
                <c:pt idx="2923">
                  <c:v>8.4675700000000003</c:v>
                </c:pt>
                <c:pt idx="2924">
                  <c:v>8.3942399999999999</c:v>
                </c:pt>
                <c:pt idx="2925">
                  <c:v>8.3168399999999991</c:v>
                </c:pt>
                <c:pt idx="2926">
                  <c:v>8.4647799999999993</c:v>
                </c:pt>
                <c:pt idx="2927">
                  <c:v>8.5255500000000008</c:v>
                </c:pt>
                <c:pt idx="2928">
                  <c:v>8.5510800000000007</c:v>
                </c:pt>
                <c:pt idx="2929">
                  <c:v>8.6715800000000005</c:v>
                </c:pt>
                <c:pt idx="2930">
                  <c:v>8.6749899999999993</c:v>
                </c:pt>
                <c:pt idx="2931">
                  <c:v>8.7634799999999995</c:v>
                </c:pt>
                <c:pt idx="2932">
                  <c:v>8.7362699999999993</c:v>
                </c:pt>
                <c:pt idx="2933">
                  <c:v>8.8563399999999994</c:v>
                </c:pt>
                <c:pt idx="2934">
                  <c:v>9.0241699999999998</c:v>
                </c:pt>
                <c:pt idx="2935">
                  <c:v>9.2819599999999998</c:v>
                </c:pt>
                <c:pt idx="2936">
                  <c:v>9.4433399999999992</c:v>
                </c:pt>
                <c:pt idx="2937">
                  <c:v>9.5154200000000007</c:v>
                </c:pt>
                <c:pt idx="2938">
                  <c:v>9.6023099999999992</c:v>
                </c:pt>
                <c:pt idx="2939">
                  <c:v>9.5708599999999997</c:v>
                </c:pt>
                <c:pt idx="2940">
                  <c:v>9.4909800000000004</c:v>
                </c:pt>
                <c:pt idx="2941">
                  <c:v>9.2489799999999995</c:v>
                </c:pt>
                <c:pt idx="2942">
                  <c:v>9.3804800000000004</c:v>
                </c:pt>
                <c:pt idx="2943">
                  <c:v>9.3999000000000006</c:v>
                </c:pt>
                <c:pt idx="2944">
                  <c:v>9.5036400000000008</c:v>
                </c:pt>
                <c:pt idx="2945">
                  <c:v>9.6686200000000007</c:v>
                </c:pt>
                <c:pt idx="2946">
                  <c:v>9.7200900000000008</c:v>
                </c:pt>
                <c:pt idx="2947">
                  <c:v>9.86768</c:v>
                </c:pt>
                <c:pt idx="2948">
                  <c:v>9.8806200000000004</c:v>
                </c:pt>
                <c:pt idx="2949">
                  <c:v>9.8551199999999994</c:v>
                </c:pt>
                <c:pt idx="2950">
                  <c:v>9.8183199999999999</c:v>
                </c:pt>
                <c:pt idx="2951">
                  <c:v>9.9483700000000006</c:v>
                </c:pt>
                <c:pt idx="2952">
                  <c:v>10.055110000000001</c:v>
                </c:pt>
                <c:pt idx="2953">
                  <c:v>10.149760000000001</c:v>
                </c:pt>
                <c:pt idx="2954">
                  <c:v>10.085129999999999</c:v>
                </c:pt>
                <c:pt idx="2955">
                  <c:v>9.8878400000000006</c:v>
                </c:pt>
                <c:pt idx="2956">
                  <c:v>9.70913</c:v>
                </c:pt>
                <c:pt idx="2957">
                  <c:v>9.6221800000000002</c:v>
                </c:pt>
                <c:pt idx="2958">
                  <c:v>9.5924300000000002</c:v>
                </c:pt>
                <c:pt idx="2959">
                  <c:v>9.6574399999999994</c:v>
                </c:pt>
                <c:pt idx="2960">
                  <c:v>9.57437</c:v>
                </c:pt>
                <c:pt idx="2961">
                  <c:v>9.5875900000000005</c:v>
                </c:pt>
                <c:pt idx="2962">
                  <c:v>9.6940200000000001</c:v>
                </c:pt>
                <c:pt idx="2963">
                  <c:v>9.5984099999999994</c:v>
                </c:pt>
                <c:pt idx="2964">
                  <c:v>9.4780999999999995</c:v>
                </c:pt>
                <c:pt idx="2965">
                  <c:v>9.4198699999999995</c:v>
                </c:pt>
                <c:pt idx="2966">
                  <c:v>9.4293399999999998</c:v>
                </c:pt>
                <c:pt idx="2967">
                  <c:v>9.1348400000000005</c:v>
                </c:pt>
                <c:pt idx="2968">
                  <c:v>8.9248100000000008</c:v>
                </c:pt>
                <c:pt idx="2969">
                  <c:v>8.8058800000000002</c:v>
                </c:pt>
                <c:pt idx="2970">
                  <c:v>8.7432099999999995</c:v>
                </c:pt>
                <c:pt idx="2971">
                  <c:v>8.8566900000000004</c:v>
                </c:pt>
                <c:pt idx="2972">
                  <c:v>8.8879800000000007</c:v>
                </c:pt>
                <c:pt idx="2973">
                  <c:v>8.9093800000000005</c:v>
                </c:pt>
                <c:pt idx="2974">
                  <c:v>8.8250299999999999</c:v>
                </c:pt>
                <c:pt idx="2975">
                  <c:v>8.7384400000000007</c:v>
                </c:pt>
                <c:pt idx="2976">
                  <c:v>8.6537000000000006</c:v>
                </c:pt>
                <c:pt idx="2977">
                  <c:v>8.6228899999999999</c:v>
                </c:pt>
                <c:pt idx="2978">
                  <c:v>8.5905299999999993</c:v>
                </c:pt>
                <c:pt idx="2979">
                  <c:v>8.5073799999999995</c:v>
                </c:pt>
                <c:pt idx="2980">
                  <c:v>8.3346499999999999</c:v>
                </c:pt>
                <c:pt idx="2981">
                  <c:v>8.2834400000000006</c:v>
                </c:pt>
                <c:pt idx="2982">
                  <c:v>8.3028399999999998</c:v>
                </c:pt>
                <c:pt idx="2983">
                  <c:v>8.3813499999999994</c:v>
                </c:pt>
                <c:pt idx="2984">
                  <c:v>8.3415700000000008</c:v>
                </c:pt>
                <c:pt idx="2985">
                  <c:v>8.2861799999999999</c:v>
                </c:pt>
                <c:pt idx="2986">
                  <c:v>8.3006200000000003</c:v>
                </c:pt>
                <c:pt idx="2987">
                  <c:v>8.3298500000000004</c:v>
                </c:pt>
                <c:pt idx="2988">
                  <c:v>8.1900399999999998</c:v>
                </c:pt>
                <c:pt idx="2989">
                  <c:v>8.2032600000000002</c:v>
                </c:pt>
                <c:pt idx="2990">
                  <c:v>8.2221700000000002</c:v>
                </c:pt>
                <c:pt idx="2991">
                  <c:v>8.2989700000000006</c:v>
                </c:pt>
                <c:pt idx="2992">
                  <c:v>8.3937200000000001</c:v>
                </c:pt>
                <c:pt idx="2993">
                  <c:v>8.4806699999999999</c:v>
                </c:pt>
                <c:pt idx="2994">
                  <c:v>8.4293800000000001</c:v>
                </c:pt>
                <c:pt idx="2995">
                  <c:v>8.4064499999999995</c:v>
                </c:pt>
                <c:pt idx="2996">
                  <c:v>8.4449000000000005</c:v>
                </c:pt>
                <c:pt idx="2997">
                  <c:v>8.4997799999999994</c:v>
                </c:pt>
                <c:pt idx="2998">
                  <c:v>8.5164399999999993</c:v>
                </c:pt>
                <c:pt idx="2999">
                  <c:v>8.5313199999999991</c:v>
                </c:pt>
                <c:pt idx="3000">
                  <c:v>8.5561100000000003</c:v>
                </c:pt>
                <c:pt idx="3001">
                  <c:v>8.5001499999999997</c:v>
                </c:pt>
                <c:pt idx="3002">
                  <c:v>8.4475300000000004</c:v>
                </c:pt>
                <c:pt idx="3003">
                  <c:v>8.54495</c:v>
                </c:pt>
                <c:pt idx="3004">
                  <c:v>8.43445</c:v>
                </c:pt>
                <c:pt idx="3005">
                  <c:v>8.3500899999999998</c:v>
                </c:pt>
                <c:pt idx="3006">
                  <c:v>8.4173600000000004</c:v>
                </c:pt>
                <c:pt idx="3007">
                  <c:v>8.33352</c:v>
                </c:pt>
                <c:pt idx="3008">
                  <c:v>8.2254900000000006</c:v>
                </c:pt>
                <c:pt idx="3009">
                  <c:v>8.1831399999999999</c:v>
                </c:pt>
                <c:pt idx="3010">
                  <c:v>8.1800300000000004</c:v>
                </c:pt>
                <c:pt idx="3011">
                  <c:v>8.0111299999999996</c:v>
                </c:pt>
                <c:pt idx="3012">
                  <c:v>8.0348299999999995</c:v>
                </c:pt>
                <c:pt idx="3013">
                  <c:v>8.0762199999999993</c:v>
                </c:pt>
                <c:pt idx="3014">
                  <c:v>8.0723800000000008</c:v>
                </c:pt>
                <c:pt idx="3015">
                  <c:v>8.0571599999999997</c:v>
                </c:pt>
                <c:pt idx="3016">
                  <c:v>8.0673899999999996</c:v>
                </c:pt>
                <c:pt idx="3017">
                  <c:v>8.0610400000000002</c:v>
                </c:pt>
                <c:pt idx="3018">
                  <c:v>8.0675000000000008</c:v>
                </c:pt>
                <c:pt idx="3019">
                  <c:v>8.1528600000000004</c:v>
                </c:pt>
                <c:pt idx="3020">
                  <c:v>8.1151300000000006</c:v>
                </c:pt>
                <c:pt idx="3021">
                  <c:v>8.0060400000000005</c:v>
                </c:pt>
                <c:pt idx="3022">
                  <c:v>7.8292900000000003</c:v>
                </c:pt>
                <c:pt idx="3023">
                  <c:v>7.9552199999999997</c:v>
                </c:pt>
                <c:pt idx="3024">
                  <c:v>8.1057900000000007</c:v>
                </c:pt>
                <c:pt idx="3025">
                  <c:v>8.1663800000000002</c:v>
                </c:pt>
                <c:pt idx="3026">
                  <c:v>8.1873299999999993</c:v>
                </c:pt>
                <c:pt idx="3027">
                  <c:v>8.1979900000000008</c:v>
                </c:pt>
                <c:pt idx="3028">
                  <c:v>8.3619400000000006</c:v>
                </c:pt>
                <c:pt idx="3029">
                  <c:v>8.3617500000000007</c:v>
                </c:pt>
                <c:pt idx="3030">
                  <c:v>8.3518500000000007</c:v>
                </c:pt>
                <c:pt idx="3031">
                  <c:v>8.4207099999999997</c:v>
                </c:pt>
                <c:pt idx="3032">
                  <c:v>8.4605499999999996</c:v>
                </c:pt>
                <c:pt idx="3033">
                  <c:v>8.5224600000000006</c:v>
                </c:pt>
                <c:pt idx="3034">
                  <c:v>8.6510499999999997</c:v>
                </c:pt>
                <c:pt idx="3035">
                  <c:v>8.6409300000000009</c:v>
                </c:pt>
                <c:pt idx="3036">
                  <c:v>8.5321499999999997</c:v>
                </c:pt>
                <c:pt idx="3037">
                  <c:v>8.5658799999999999</c:v>
                </c:pt>
                <c:pt idx="3038">
                  <c:v>8.5520300000000002</c:v>
                </c:pt>
                <c:pt idx="3039">
                  <c:v>8.5838400000000004</c:v>
                </c:pt>
                <c:pt idx="3040">
                  <c:v>8.6491900000000008</c:v>
                </c:pt>
                <c:pt idx="3041">
                  <c:v>8.7587600000000005</c:v>
                </c:pt>
                <c:pt idx="3042">
                  <c:v>8.6413100000000007</c:v>
                </c:pt>
                <c:pt idx="3043">
                  <c:v>8.5677099999999999</c:v>
                </c:pt>
                <c:pt idx="3044">
                  <c:v>8.6058800000000009</c:v>
                </c:pt>
                <c:pt idx="3045">
                  <c:v>8.6641600000000007</c:v>
                </c:pt>
                <c:pt idx="3046">
                  <c:v>8.7035099999999996</c:v>
                </c:pt>
                <c:pt idx="3047">
                  <c:v>8.6161899999999996</c:v>
                </c:pt>
                <c:pt idx="3048">
                  <c:v>8.5678699999999992</c:v>
                </c:pt>
                <c:pt idx="3049">
                  <c:v>8.6427800000000001</c:v>
                </c:pt>
                <c:pt idx="3050">
                  <c:v>8.6789699999999996</c:v>
                </c:pt>
                <c:pt idx="3051">
                  <c:v>8.7033799999999992</c:v>
                </c:pt>
                <c:pt idx="3052">
                  <c:v>8.6816300000000002</c:v>
                </c:pt>
                <c:pt idx="3053">
                  <c:v>8.7595600000000005</c:v>
                </c:pt>
                <c:pt idx="3054">
                  <c:v>8.7052899999999998</c:v>
                </c:pt>
                <c:pt idx="3055">
                  <c:v>8.6623000000000001</c:v>
                </c:pt>
                <c:pt idx="3056">
                  <c:v>8.5781899999999993</c:v>
                </c:pt>
                <c:pt idx="3057">
                  <c:v>8.5834700000000002</c:v>
                </c:pt>
                <c:pt idx="3058">
                  <c:v>8.6154799999999998</c:v>
                </c:pt>
                <c:pt idx="3059">
                  <c:v>8.6649200000000004</c:v>
                </c:pt>
                <c:pt idx="3060">
                  <c:v>8.6342999999999996</c:v>
                </c:pt>
                <c:pt idx="3061">
                  <c:v>8.5887899999999995</c:v>
                </c:pt>
                <c:pt idx="3062">
                  <c:v>8.5049200000000003</c:v>
                </c:pt>
                <c:pt idx="3063">
                  <c:v>8.4084900000000005</c:v>
                </c:pt>
                <c:pt idx="3064">
                  <c:v>8.3914500000000007</c:v>
                </c:pt>
                <c:pt idx="3065">
                  <c:v>8.4127500000000008</c:v>
                </c:pt>
                <c:pt idx="3066">
                  <c:v>8.4281299999999995</c:v>
                </c:pt>
                <c:pt idx="3067">
                  <c:v>8.4491399999999999</c:v>
                </c:pt>
                <c:pt idx="3068">
                  <c:v>8.4783200000000001</c:v>
                </c:pt>
                <c:pt idx="3069">
                  <c:v>8.4892699999999994</c:v>
                </c:pt>
                <c:pt idx="3070">
                  <c:v>8.4710800000000006</c:v>
                </c:pt>
                <c:pt idx="3071">
                  <c:v>8.4797399999999996</c:v>
                </c:pt>
                <c:pt idx="3072">
                  <c:v>8.4758300000000002</c:v>
                </c:pt>
                <c:pt idx="3073">
                  <c:v>8.55884</c:v>
                </c:pt>
                <c:pt idx="3074">
                  <c:v>8.5637000000000008</c:v>
                </c:pt>
                <c:pt idx="3075">
                  <c:v>8.6394800000000007</c:v>
                </c:pt>
                <c:pt idx="3076">
                  <c:v>8.6396499999999996</c:v>
                </c:pt>
                <c:pt idx="3077">
                  <c:v>8.6516199999999994</c:v>
                </c:pt>
                <c:pt idx="3078">
                  <c:v>8.6430500000000006</c:v>
                </c:pt>
                <c:pt idx="3079">
                  <c:v>8.5570500000000003</c:v>
                </c:pt>
                <c:pt idx="3080">
                  <c:v>8.5667200000000001</c:v>
                </c:pt>
                <c:pt idx="3081">
                  <c:v>8.6045300000000005</c:v>
                </c:pt>
                <c:pt idx="3082">
                  <c:v>8.4627700000000008</c:v>
                </c:pt>
                <c:pt idx="3083">
                  <c:v>8.5034200000000002</c:v>
                </c:pt>
                <c:pt idx="3084">
                  <c:v>8.5147399999999998</c:v>
                </c:pt>
                <c:pt idx="3085">
                  <c:v>8.4614499999999992</c:v>
                </c:pt>
                <c:pt idx="3086">
                  <c:v>8.4654600000000002</c:v>
                </c:pt>
                <c:pt idx="3087">
                  <c:v>8.4946800000000007</c:v>
                </c:pt>
                <c:pt idx="3088">
                  <c:v>8.5331499999999991</c:v>
                </c:pt>
                <c:pt idx="3089">
                  <c:v>8.5455299999999994</c:v>
                </c:pt>
                <c:pt idx="3090">
                  <c:v>8.516</c:v>
                </c:pt>
                <c:pt idx="3091">
                  <c:v>8.4594000000000005</c:v>
                </c:pt>
                <c:pt idx="3092">
                  <c:v>8.4881899999999995</c:v>
                </c:pt>
                <c:pt idx="3093">
                  <c:v>8.59178</c:v>
                </c:pt>
                <c:pt idx="3094">
                  <c:v>8.6080199999999998</c:v>
                </c:pt>
                <c:pt idx="3095">
                  <c:v>8.6430100000000003</c:v>
                </c:pt>
                <c:pt idx="3096">
                  <c:v>8.6879000000000008</c:v>
                </c:pt>
                <c:pt idx="3097">
                  <c:v>8.7003599999999999</c:v>
                </c:pt>
                <c:pt idx="3098">
                  <c:v>8.7160899999999994</c:v>
                </c:pt>
                <c:pt idx="3099">
                  <c:v>8.7286599999999996</c:v>
                </c:pt>
                <c:pt idx="3100">
                  <c:v>8.7455300000000005</c:v>
                </c:pt>
                <c:pt idx="3101">
                  <c:v>8.76586</c:v>
                </c:pt>
                <c:pt idx="3102">
                  <c:v>8.7878299999999996</c:v>
                </c:pt>
                <c:pt idx="3103">
                  <c:v>8.6686399999999999</c:v>
                </c:pt>
                <c:pt idx="3104">
                  <c:v>8.6226800000000008</c:v>
                </c:pt>
                <c:pt idx="3105">
                  <c:v>8.6189199999999992</c:v>
                </c:pt>
                <c:pt idx="3106">
                  <c:v>8.5537299999999998</c:v>
                </c:pt>
                <c:pt idx="3107">
                  <c:v>8.5458599999999993</c:v>
                </c:pt>
                <c:pt idx="3108">
                  <c:v>8.5123200000000008</c:v>
                </c:pt>
                <c:pt idx="3109">
                  <c:v>8.5227799999999991</c:v>
                </c:pt>
                <c:pt idx="3110">
                  <c:v>8.5333400000000008</c:v>
                </c:pt>
                <c:pt idx="3111">
                  <c:v>8.5145700000000009</c:v>
                </c:pt>
                <c:pt idx="3112">
                  <c:v>8.4879099999999994</c:v>
                </c:pt>
                <c:pt idx="3113">
                  <c:v>8.4735700000000005</c:v>
                </c:pt>
                <c:pt idx="3114">
                  <c:v>8.4496699999999993</c:v>
                </c:pt>
                <c:pt idx="3115">
                  <c:v>8.4367999999999999</c:v>
                </c:pt>
                <c:pt idx="3116">
                  <c:v>8.4311500000000006</c:v>
                </c:pt>
                <c:pt idx="3117">
                  <c:v>8.4354200000000006</c:v>
                </c:pt>
                <c:pt idx="3118">
                  <c:v>8.4157200000000003</c:v>
                </c:pt>
                <c:pt idx="3119">
                  <c:v>8.4222199999999994</c:v>
                </c:pt>
                <c:pt idx="3120">
                  <c:v>8.3953900000000008</c:v>
                </c:pt>
                <c:pt idx="3121">
                  <c:v>8.3609899999999993</c:v>
                </c:pt>
                <c:pt idx="3122">
                  <c:v>8.3688900000000004</c:v>
                </c:pt>
                <c:pt idx="3123">
                  <c:v>8.3627599999999997</c:v>
                </c:pt>
                <c:pt idx="3124">
                  <c:v>8.4277200000000008</c:v>
                </c:pt>
                <c:pt idx="3125">
                  <c:v>8.3665800000000008</c:v>
                </c:pt>
                <c:pt idx="3126">
                  <c:v>8.3435799999999993</c:v>
                </c:pt>
                <c:pt idx="3127">
                  <c:v>8.3585999999999991</c:v>
                </c:pt>
                <c:pt idx="3128">
                  <c:v>8.5235299999999992</c:v>
                </c:pt>
                <c:pt idx="3129">
                  <c:v>8.5954999999999995</c:v>
                </c:pt>
                <c:pt idx="3130">
                  <c:v>8.58371</c:v>
                </c:pt>
                <c:pt idx="3131">
                  <c:v>8.4918099999999992</c:v>
                </c:pt>
                <c:pt idx="3132">
                  <c:v>8.3502299999999998</c:v>
                </c:pt>
                <c:pt idx="3133">
                  <c:v>8.2239900000000006</c:v>
                </c:pt>
                <c:pt idx="3134">
                  <c:v>8.2082999999999995</c:v>
                </c:pt>
                <c:pt idx="3135">
                  <c:v>8.2031600000000005</c:v>
                </c:pt>
                <c:pt idx="3136">
                  <c:v>8.1668800000000008</c:v>
                </c:pt>
                <c:pt idx="3137">
                  <c:v>8.1547999999999998</c:v>
                </c:pt>
                <c:pt idx="3138">
                  <c:v>8.2281899999999997</c:v>
                </c:pt>
                <c:pt idx="3139">
                  <c:v>8.2195</c:v>
                </c:pt>
                <c:pt idx="3140">
                  <c:v>8.2180199999999992</c:v>
                </c:pt>
                <c:pt idx="3141">
                  <c:v>8.2417300000000004</c:v>
                </c:pt>
                <c:pt idx="3142">
                  <c:v>8.2210000000000001</c:v>
                </c:pt>
                <c:pt idx="3143">
                  <c:v>8.2215799999999994</c:v>
                </c:pt>
                <c:pt idx="3144">
                  <c:v>8.2011500000000002</c:v>
                </c:pt>
                <c:pt idx="3145">
                  <c:v>8.1323399999999992</c:v>
                </c:pt>
                <c:pt idx="3146">
                  <c:v>8.2203900000000001</c:v>
                </c:pt>
                <c:pt idx="3147">
                  <c:v>8.3374500000000005</c:v>
                </c:pt>
                <c:pt idx="3148">
                  <c:v>8.4462299999999999</c:v>
                </c:pt>
                <c:pt idx="3149">
                  <c:v>8.3630300000000002</c:v>
                </c:pt>
                <c:pt idx="3150">
                  <c:v>8.3758700000000008</c:v>
                </c:pt>
                <c:pt idx="3151">
                  <c:v>8.3294999999999995</c:v>
                </c:pt>
                <c:pt idx="3152">
                  <c:v>8.3110499999999998</c:v>
                </c:pt>
                <c:pt idx="3153">
                  <c:v>8.3129200000000001</c:v>
                </c:pt>
                <c:pt idx="3154">
                  <c:v>8.3483900000000002</c:v>
                </c:pt>
                <c:pt idx="3155">
                  <c:v>8.4519699999999993</c:v>
                </c:pt>
                <c:pt idx="3156">
                  <c:v>8.5857399999999995</c:v>
                </c:pt>
                <c:pt idx="3157">
                  <c:v>8.6148299999999995</c:v>
                </c:pt>
                <c:pt idx="3158">
                  <c:v>8.6798800000000007</c:v>
                </c:pt>
                <c:pt idx="3159">
                  <c:v>8.6884099999999993</c:v>
                </c:pt>
                <c:pt idx="3160">
                  <c:v>8.7652300000000007</c:v>
                </c:pt>
                <c:pt idx="3161">
                  <c:v>8.7363800000000005</c:v>
                </c:pt>
                <c:pt idx="3162">
                  <c:v>8.6095100000000002</c:v>
                </c:pt>
                <c:pt idx="3163">
                  <c:v>8.5823999999999998</c:v>
                </c:pt>
                <c:pt idx="3164">
                  <c:v>8.6104599999999998</c:v>
                </c:pt>
                <c:pt idx="3165">
                  <c:v>8.5914699999999993</c:v>
                </c:pt>
                <c:pt idx="3166">
                  <c:v>8.5193899999999996</c:v>
                </c:pt>
                <c:pt idx="3167">
                  <c:v>8.4885000000000002</c:v>
                </c:pt>
                <c:pt idx="3168">
                  <c:v>8.5046700000000008</c:v>
                </c:pt>
                <c:pt idx="3169">
                  <c:v>8.5367599999999992</c:v>
                </c:pt>
                <c:pt idx="3170">
                  <c:v>8.6192399999999996</c:v>
                </c:pt>
                <c:pt idx="3171">
                  <c:v>8.6832100000000008</c:v>
                </c:pt>
                <c:pt idx="3172">
                  <c:v>8.67455</c:v>
                </c:pt>
                <c:pt idx="3173">
                  <c:v>8.6266499999999997</c:v>
                </c:pt>
                <c:pt idx="3174">
                  <c:v>8.6580899999999996</c:v>
                </c:pt>
                <c:pt idx="3175">
                  <c:v>8.6697199999999999</c:v>
                </c:pt>
                <c:pt idx="3176">
                  <c:v>8.6649200000000004</c:v>
                </c:pt>
                <c:pt idx="3177">
                  <c:v>8.6391200000000001</c:v>
                </c:pt>
                <c:pt idx="3178">
                  <c:v>8.6605299999999996</c:v>
                </c:pt>
                <c:pt idx="3179">
                  <c:v>8.6927900000000005</c:v>
                </c:pt>
                <c:pt idx="3180">
                  <c:v>8.7080500000000001</c:v>
                </c:pt>
                <c:pt idx="3181">
                  <c:v>8.68459</c:v>
                </c:pt>
                <c:pt idx="3182">
                  <c:v>8.83019</c:v>
                </c:pt>
                <c:pt idx="3183">
                  <c:v>8.8267100000000003</c:v>
                </c:pt>
                <c:pt idx="3184">
                  <c:v>8.9013500000000008</c:v>
                </c:pt>
                <c:pt idx="3185">
                  <c:v>8.9561100000000007</c:v>
                </c:pt>
                <c:pt idx="3186">
                  <c:v>9.0118600000000004</c:v>
                </c:pt>
                <c:pt idx="3187">
                  <c:v>9.1208299999999998</c:v>
                </c:pt>
                <c:pt idx="3188">
                  <c:v>9.0377799999999997</c:v>
                </c:pt>
                <c:pt idx="3189">
                  <c:v>9.1693099999999994</c:v>
                </c:pt>
                <c:pt idx="3190">
                  <c:v>9.34239</c:v>
                </c:pt>
                <c:pt idx="3191">
                  <c:v>9.391</c:v>
                </c:pt>
                <c:pt idx="3192">
                  <c:v>9.3859100000000009</c:v>
                </c:pt>
                <c:pt idx="3193">
                  <c:v>9.4444599999999994</c:v>
                </c:pt>
                <c:pt idx="3194">
                  <c:v>9.2889099999999996</c:v>
                </c:pt>
                <c:pt idx="3195">
                  <c:v>9.1921999999999997</c:v>
                </c:pt>
                <c:pt idx="3196">
                  <c:v>9.2779100000000003</c:v>
                </c:pt>
                <c:pt idx="3197">
                  <c:v>9.2787799999999994</c:v>
                </c:pt>
                <c:pt idx="3198">
                  <c:v>9.3174600000000005</c:v>
                </c:pt>
                <c:pt idx="3199">
                  <c:v>9.3961900000000007</c:v>
                </c:pt>
                <c:pt idx="3200">
                  <c:v>9.4968599999999999</c:v>
                </c:pt>
                <c:pt idx="3201">
                  <c:v>9.5835100000000004</c:v>
                </c:pt>
                <c:pt idx="3202">
                  <c:v>9.5646199999999997</c:v>
                </c:pt>
                <c:pt idx="3203">
                  <c:v>9.5595599999999994</c:v>
                </c:pt>
                <c:pt idx="3204">
                  <c:v>9.4156899999999997</c:v>
                </c:pt>
                <c:pt idx="3205">
                  <c:v>9.4549099999999999</c:v>
                </c:pt>
                <c:pt idx="3206">
                  <c:v>9.4630399999999995</c:v>
                </c:pt>
                <c:pt idx="3207">
                  <c:v>9.4277899999999999</c:v>
                </c:pt>
                <c:pt idx="3208">
                  <c:v>9.4168000000000003</c:v>
                </c:pt>
                <c:pt idx="3209">
                  <c:v>9.3776299999999999</c:v>
                </c:pt>
                <c:pt idx="3210">
                  <c:v>9.2995300000000007</c:v>
                </c:pt>
                <c:pt idx="3211">
                  <c:v>9.0820100000000004</c:v>
                </c:pt>
                <c:pt idx="3212">
                  <c:v>8.9412699999999994</c:v>
                </c:pt>
                <c:pt idx="3213">
                  <c:v>9.0037800000000008</c:v>
                </c:pt>
                <c:pt idx="3214">
                  <c:v>9.0032899999999998</c:v>
                </c:pt>
                <c:pt idx="3215">
                  <c:v>8.9712099999999992</c:v>
                </c:pt>
                <c:pt idx="3216">
                  <c:v>9.0460200000000004</c:v>
                </c:pt>
                <c:pt idx="3217">
                  <c:v>9.0725599999999993</c:v>
                </c:pt>
                <c:pt idx="3218">
                  <c:v>9.1243200000000009</c:v>
                </c:pt>
                <c:pt idx="3219">
                  <c:v>8.9400399999999998</c:v>
                </c:pt>
                <c:pt idx="3220">
                  <c:v>8.9584399999999995</c:v>
                </c:pt>
                <c:pt idx="3221">
                  <c:v>8.8927399999999999</c:v>
                </c:pt>
                <c:pt idx="3222">
                  <c:v>8.8542299999999994</c:v>
                </c:pt>
                <c:pt idx="3223">
                  <c:v>8.8227600000000006</c:v>
                </c:pt>
                <c:pt idx="3224">
                  <c:v>8.7368400000000008</c:v>
                </c:pt>
                <c:pt idx="3225">
                  <c:v>8.7141699999999993</c:v>
                </c:pt>
                <c:pt idx="3226">
                  <c:v>8.7263599999999997</c:v>
                </c:pt>
                <c:pt idx="3227">
                  <c:v>8.7018900000000006</c:v>
                </c:pt>
                <c:pt idx="3228">
                  <c:v>8.6819400000000009</c:v>
                </c:pt>
                <c:pt idx="3229">
                  <c:v>8.5284999999999993</c:v>
                </c:pt>
                <c:pt idx="3230">
                  <c:v>8.5260899999999999</c:v>
                </c:pt>
                <c:pt idx="3231">
                  <c:v>8.4685299999999994</c:v>
                </c:pt>
                <c:pt idx="3232">
                  <c:v>8.4378399999999996</c:v>
                </c:pt>
                <c:pt idx="3233">
                  <c:v>8.3558500000000002</c:v>
                </c:pt>
                <c:pt idx="3234">
                  <c:v>8.2585999999999995</c:v>
                </c:pt>
                <c:pt idx="3235">
                  <c:v>8.2694600000000005</c:v>
                </c:pt>
                <c:pt idx="3236">
                  <c:v>8.3230299999999993</c:v>
                </c:pt>
                <c:pt idx="3237">
                  <c:v>8.3523300000000003</c:v>
                </c:pt>
                <c:pt idx="3238">
                  <c:v>8.3293900000000001</c:v>
                </c:pt>
                <c:pt idx="3239">
                  <c:v>8.2352100000000004</c:v>
                </c:pt>
                <c:pt idx="3240">
                  <c:v>7.9553000000000003</c:v>
                </c:pt>
                <c:pt idx="3241">
                  <c:v>7.9351000000000003</c:v>
                </c:pt>
                <c:pt idx="3242">
                  <c:v>7.9371200000000002</c:v>
                </c:pt>
                <c:pt idx="3243">
                  <c:v>7.9105600000000003</c:v>
                </c:pt>
                <c:pt idx="3244">
                  <c:v>7.8819600000000003</c:v>
                </c:pt>
                <c:pt idx="3245">
                  <c:v>7.8825900000000004</c:v>
                </c:pt>
                <c:pt idx="3246">
                  <c:v>7.8812699999999998</c:v>
                </c:pt>
                <c:pt idx="3247">
                  <c:v>7.88652</c:v>
                </c:pt>
                <c:pt idx="3248">
                  <c:v>7.85494</c:v>
                </c:pt>
                <c:pt idx="3249">
                  <c:v>7.8482799999999999</c:v>
                </c:pt>
                <c:pt idx="3250">
                  <c:v>7.8511300000000004</c:v>
                </c:pt>
                <c:pt idx="3251">
                  <c:v>7.9615499999999999</c:v>
                </c:pt>
                <c:pt idx="3252">
                  <c:v>8.1059400000000004</c:v>
                </c:pt>
                <c:pt idx="3253">
                  <c:v>8.1692900000000002</c:v>
                </c:pt>
                <c:pt idx="3254">
                  <c:v>8.2040699999999998</c:v>
                </c:pt>
                <c:pt idx="3255">
                  <c:v>8.2426499999999994</c:v>
                </c:pt>
                <c:pt idx="3256">
                  <c:v>8.2622499999999999</c:v>
                </c:pt>
                <c:pt idx="3257">
                  <c:v>8.1880900000000008</c:v>
                </c:pt>
                <c:pt idx="3258">
                  <c:v>8.1257000000000001</c:v>
                </c:pt>
                <c:pt idx="3259">
                  <c:v>8.0535300000000003</c:v>
                </c:pt>
                <c:pt idx="3260">
                  <c:v>8.1343200000000007</c:v>
                </c:pt>
                <c:pt idx="3261">
                  <c:v>8.2212700000000005</c:v>
                </c:pt>
                <c:pt idx="3262">
                  <c:v>8.2335999999999991</c:v>
                </c:pt>
                <c:pt idx="3263">
                  <c:v>8.2517999999999994</c:v>
                </c:pt>
                <c:pt idx="3264">
                  <c:v>8.2338199999999997</c:v>
                </c:pt>
                <c:pt idx="3265">
                  <c:v>8.2952700000000004</c:v>
                </c:pt>
                <c:pt idx="3266">
                  <c:v>8.2961799999999997</c:v>
                </c:pt>
                <c:pt idx="3267">
                  <c:v>8.2883899999999997</c:v>
                </c:pt>
                <c:pt idx="3268">
                  <c:v>8.2616800000000001</c:v>
                </c:pt>
                <c:pt idx="3269">
                  <c:v>8.2155000000000005</c:v>
                </c:pt>
                <c:pt idx="3270">
                  <c:v>8.1836800000000007</c:v>
                </c:pt>
                <c:pt idx="3271">
                  <c:v>8.0850500000000007</c:v>
                </c:pt>
                <c:pt idx="3272">
                  <c:v>8.0142799999999994</c:v>
                </c:pt>
                <c:pt idx="3273">
                  <c:v>8.0933499999999992</c:v>
                </c:pt>
                <c:pt idx="3274">
                  <c:v>8.2004300000000008</c:v>
                </c:pt>
                <c:pt idx="3275">
                  <c:v>8.1425900000000002</c:v>
                </c:pt>
                <c:pt idx="3276">
                  <c:v>8.1379300000000008</c:v>
                </c:pt>
                <c:pt idx="3277">
                  <c:v>8.1795600000000004</c:v>
                </c:pt>
                <c:pt idx="3278">
                  <c:v>8.2010699999999996</c:v>
                </c:pt>
                <c:pt idx="3279">
                  <c:v>8.2002500000000005</c:v>
                </c:pt>
                <c:pt idx="3280">
                  <c:v>8.3021700000000003</c:v>
                </c:pt>
                <c:pt idx="3281">
                  <c:v>8.29054</c:v>
                </c:pt>
                <c:pt idx="3282">
                  <c:v>8.2108600000000003</c:v>
                </c:pt>
                <c:pt idx="3283">
                  <c:v>8.2369699999999995</c:v>
                </c:pt>
                <c:pt idx="3284">
                  <c:v>8.2234300000000005</c:v>
                </c:pt>
                <c:pt idx="3285">
                  <c:v>8.2339800000000007</c:v>
                </c:pt>
                <c:pt idx="3286">
                  <c:v>8.1965599999999998</c:v>
                </c:pt>
                <c:pt idx="3287">
                  <c:v>8.1206099999999992</c:v>
                </c:pt>
                <c:pt idx="3288">
                  <c:v>8.08657</c:v>
                </c:pt>
                <c:pt idx="3289">
                  <c:v>8.1213700000000006</c:v>
                </c:pt>
                <c:pt idx="3290">
                  <c:v>8.0861900000000002</c:v>
                </c:pt>
                <c:pt idx="3291">
                  <c:v>8.0690100000000005</c:v>
                </c:pt>
                <c:pt idx="3292">
                  <c:v>7.9931000000000001</c:v>
                </c:pt>
                <c:pt idx="3293">
                  <c:v>7.9922000000000004</c:v>
                </c:pt>
                <c:pt idx="3294">
                  <c:v>7.9516400000000003</c:v>
                </c:pt>
                <c:pt idx="3295">
                  <c:v>7.9126799999999999</c:v>
                </c:pt>
                <c:pt idx="3296">
                  <c:v>7.8950800000000001</c:v>
                </c:pt>
                <c:pt idx="3297">
                  <c:v>7.8696799999999998</c:v>
                </c:pt>
                <c:pt idx="3298">
                  <c:v>7.8802700000000003</c:v>
                </c:pt>
                <c:pt idx="3299">
                  <c:v>7.8981000000000003</c:v>
                </c:pt>
                <c:pt idx="3300">
                  <c:v>7.8918999999999997</c:v>
                </c:pt>
                <c:pt idx="3301">
                  <c:v>7.9623200000000001</c:v>
                </c:pt>
                <c:pt idx="3302">
                  <c:v>7.9902800000000003</c:v>
                </c:pt>
                <c:pt idx="3303">
                  <c:v>8.0268800000000002</c:v>
                </c:pt>
                <c:pt idx="3304">
                  <c:v>7.9851099999999997</c:v>
                </c:pt>
                <c:pt idx="3305">
                  <c:v>7.9440799999999996</c:v>
                </c:pt>
                <c:pt idx="3306">
                  <c:v>7.8299799999999999</c:v>
                </c:pt>
                <c:pt idx="3307">
                  <c:v>7.7914899999999996</c:v>
                </c:pt>
                <c:pt idx="3308">
                  <c:v>7.8153800000000002</c:v>
                </c:pt>
                <c:pt idx="3309">
                  <c:v>7.8092899999999998</c:v>
                </c:pt>
                <c:pt idx="3310">
                  <c:v>7.7856899999999998</c:v>
                </c:pt>
                <c:pt idx="3311">
                  <c:v>7.7506199999999996</c:v>
                </c:pt>
                <c:pt idx="3312">
                  <c:v>7.8003999999999998</c:v>
                </c:pt>
                <c:pt idx="3313">
                  <c:v>7.8812499999999996</c:v>
                </c:pt>
                <c:pt idx="3314">
                  <c:v>7.8696599999999997</c:v>
                </c:pt>
                <c:pt idx="3315">
                  <c:v>7.8035199999999998</c:v>
                </c:pt>
                <c:pt idx="3316">
                  <c:v>7.8311500000000001</c:v>
                </c:pt>
                <c:pt idx="3317">
                  <c:v>7.85581</c:v>
                </c:pt>
                <c:pt idx="3318">
                  <c:v>7.7855600000000003</c:v>
                </c:pt>
                <c:pt idx="3319">
                  <c:v>7.8975600000000004</c:v>
                </c:pt>
                <c:pt idx="3320">
                  <c:v>7.9983000000000004</c:v>
                </c:pt>
                <c:pt idx="3321">
                  <c:v>8.0117499999999993</c:v>
                </c:pt>
                <c:pt idx="3322">
                  <c:v>8.1558899999999994</c:v>
                </c:pt>
                <c:pt idx="3323">
                  <c:v>8.2531300000000005</c:v>
                </c:pt>
                <c:pt idx="3324">
                  <c:v>8.1649200000000004</c:v>
                </c:pt>
                <c:pt idx="3325">
                  <c:v>8.1637000000000004</c:v>
                </c:pt>
                <c:pt idx="3326">
                  <c:v>8.1607199999999995</c:v>
                </c:pt>
                <c:pt idx="3327">
                  <c:v>8.1406100000000006</c:v>
                </c:pt>
                <c:pt idx="3328">
                  <c:v>8.1102699999999999</c:v>
                </c:pt>
                <c:pt idx="3329">
                  <c:v>8.1738400000000002</c:v>
                </c:pt>
                <c:pt idx="3330">
                  <c:v>8.2428399999999993</c:v>
                </c:pt>
                <c:pt idx="3331">
                  <c:v>8.2012199999999993</c:v>
                </c:pt>
                <c:pt idx="3332">
                  <c:v>8.1374999999999993</c:v>
                </c:pt>
                <c:pt idx="3333">
                  <c:v>8.5277499999999993</c:v>
                </c:pt>
                <c:pt idx="3334">
                  <c:v>8.5405599999999993</c:v>
                </c:pt>
                <c:pt idx="3335">
                  <c:v>8.4872999999999994</c:v>
                </c:pt>
                <c:pt idx="3336">
                  <c:v>8.3657000000000004</c:v>
                </c:pt>
                <c:pt idx="3337">
                  <c:v>8.3362999999999996</c:v>
                </c:pt>
                <c:pt idx="3338">
                  <c:v>8.2988700000000009</c:v>
                </c:pt>
                <c:pt idx="3339">
                  <c:v>8.3092900000000007</c:v>
                </c:pt>
                <c:pt idx="3340">
                  <c:v>8.2843800000000005</c:v>
                </c:pt>
                <c:pt idx="3341">
                  <c:v>8.2990899999999996</c:v>
                </c:pt>
                <c:pt idx="3342">
                  <c:v>8.2858400000000003</c:v>
                </c:pt>
                <c:pt idx="3343">
                  <c:v>8.2841500000000003</c:v>
                </c:pt>
                <c:pt idx="3344">
                  <c:v>8.1650799999999997</c:v>
                </c:pt>
                <c:pt idx="3345">
                  <c:v>8.1427499999999995</c:v>
                </c:pt>
                <c:pt idx="3346">
                  <c:v>8.1851800000000008</c:v>
                </c:pt>
                <c:pt idx="3347">
                  <c:v>8.1926400000000008</c:v>
                </c:pt>
                <c:pt idx="3348">
                  <c:v>8.1846099999999993</c:v>
                </c:pt>
                <c:pt idx="3349">
                  <c:v>8.2309699999999992</c:v>
                </c:pt>
                <c:pt idx="3350">
                  <c:v>8.3008000000000006</c:v>
                </c:pt>
                <c:pt idx="3351">
                  <c:v>8.3065700000000007</c:v>
                </c:pt>
                <c:pt idx="3352">
                  <c:v>8.3285</c:v>
                </c:pt>
                <c:pt idx="3353">
                  <c:v>8.4092199999999995</c:v>
                </c:pt>
                <c:pt idx="3354">
                  <c:v>8.3580500000000004</c:v>
                </c:pt>
                <c:pt idx="3355">
                  <c:v>8.4218100000000007</c:v>
                </c:pt>
                <c:pt idx="3356">
                  <c:v>8.3538999999999994</c:v>
                </c:pt>
                <c:pt idx="3357">
                  <c:v>8.3415700000000008</c:v>
                </c:pt>
                <c:pt idx="3358">
                  <c:v>8.3208900000000003</c:v>
                </c:pt>
                <c:pt idx="3359">
                  <c:v>8.3311100000000007</c:v>
                </c:pt>
                <c:pt idx="3360">
                  <c:v>8.4085699999999992</c:v>
                </c:pt>
                <c:pt idx="3361">
                  <c:v>8.4441400000000009</c:v>
                </c:pt>
                <c:pt idx="3362">
                  <c:v>8.4233399999999996</c:v>
                </c:pt>
                <c:pt idx="3363">
                  <c:v>8.3061500000000006</c:v>
                </c:pt>
                <c:pt idx="3364">
                  <c:v>8.2786299999999997</c:v>
                </c:pt>
                <c:pt idx="3365">
                  <c:v>8.2883999999999993</c:v>
                </c:pt>
                <c:pt idx="3366">
                  <c:v>8.3587900000000008</c:v>
                </c:pt>
                <c:pt idx="3367">
                  <c:v>8.3019700000000007</c:v>
                </c:pt>
                <c:pt idx="3368">
                  <c:v>8.3340300000000003</c:v>
                </c:pt>
                <c:pt idx="3369">
                  <c:v>8.3336400000000008</c:v>
                </c:pt>
                <c:pt idx="3370">
                  <c:v>8.3368300000000009</c:v>
                </c:pt>
                <c:pt idx="3371">
                  <c:v>8.32822</c:v>
                </c:pt>
                <c:pt idx="3372">
                  <c:v>8.3659700000000008</c:v>
                </c:pt>
                <c:pt idx="3373">
                  <c:v>8.3667999999999996</c:v>
                </c:pt>
                <c:pt idx="3374">
                  <c:v>8.4148899999999998</c:v>
                </c:pt>
                <c:pt idx="3375">
                  <c:v>8.5393100000000004</c:v>
                </c:pt>
                <c:pt idx="3376">
                  <c:v>8.5264199999999999</c:v>
                </c:pt>
                <c:pt idx="3377">
                  <c:v>8.4183299999999992</c:v>
                </c:pt>
                <c:pt idx="3378">
                  <c:v>8.3202400000000001</c:v>
                </c:pt>
                <c:pt idx="3379">
                  <c:v>8.2955199999999998</c:v>
                </c:pt>
                <c:pt idx="3380">
                  <c:v>8.3254300000000008</c:v>
                </c:pt>
                <c:pt idx="3381">
                  <c:v>8.2899399999999996</c:v>
                </c:pt>
                <c:pt idx="3382">
                  <c:v>8.1798900000000003</c:v>
                </c:pt>
                <c:pt idx="3383">
                  <c:v>8.1879600000000003</c:v>
                </c:pt>
                <c:pt idx="3384">
                  <c:v>8.2123299999999997</c:v>
                </c:pt>
                <c:pt idx="3385">
                  <c:v>8.1905400000000004</c:v>
                </c:pt>
                <c:pt idx="3386">
                  <c:v>8.2116900000000008</c:v>
                </c:pt>
                <c:pt idx="3387">
                  <c:v>8.2408599999999996</c:v>
                </c:pt>
                <c:pt idx="3388">
                  <c:v>8.2782900000000001</c:v>
                </c:pt>
                <c:pt idx="3389">
                  <c:v>8.2759300000000007</c:v>
                </c:pt>
                <c:pt idx="3390">
                  <c:v>8.2456499999999995</c:v>
                </c:pt>
                <c:pt idx="3391">
                  <c:v>8.2896599999999996</c:v>
                </c:pt>
                <c:pt idx="3392">
                  <c:v>8.3011900000000001</c:v>
                </c:pt>
                <c:pt idx="3393">
                  <c:v>8.2633899999999993</c:v>
                </c:pt>
                <c:pt idx="3394">
                  <c:v>8.2438800000000008</c:v>
                </c:pt>
                <c:pt idx="3395">
                  <c:v>8.2495399999999997</c:v>
                </c:pt>
                <c:pt idx="3396">
                  <c:v>8.1841299999999997</c:v>
                </c:pt>
                <c:pt idx="3397">
                  <c:v>8.1518099999999993</c:v>
                </c:pt>
                <c:pt idx="3398">
                  <c:v>8.1197700000000008</c:v>
                </c:pt>
                <c:pt idx="3399">
                  <c:v>8.1989900000000002</c:v>
                </c:pt>
                <c:pt idx="3400">
                  <c:v>8.2263800000000007</c:v>
                </c:pt>
                <c:pt idx="3401">
                  <c:v>8.2072400000000005</c:v>
                </c:pt>
                <c:pt idx="3402">
                  <c:v>8.2047100000000004</c:v>
                </c:pt>
                <c:pt idx="3403">
                  <c:v>8.1415799999999994</c:v>
                </c:pt>
                <c:pt idx="3404">
                  <c:v>8.1168200000000006</c:v>
                </c:pt>
                <c:pt idx="3405">
                  <c:v>8.0744100000000003</c:v>
                </c:pt>
                <c:pt idx="3406">
                  <c:v>8.0168999999999997</c:v>
                </c:pt>
                <c:pt idx="3407">
                  <c:v>8.03599</c:v>
                </c:pt>
                <c:pt idx="3408">
                  <c:v>7.9969200000000003</c:v>
                </c:pt>
                <c:pt idx="3409">
                  <c:v>7.9577499999999999</c:v>
                </c:pt>
                <c:pt idx="3410">
                  <c:v>7.9102499999999996</c:v>
                </c:pt>
                <c:pt idx="3411">
                  <c:v>7.8927899999999998</c:v>
                </c:pt>
                <c:pt idx="3412">
                  <c:v>7.9397099999999998</c:v>
                </c:pt>
                <c:pt idx="3413">
                  <c:v>7.8847699999999996</c:v>
                </c:pt>
                <c:pt idx="3414">
                  <c:v>7.8756500000000003</c:v>
                </c:pt>
                <c:pt idx="3415">
                  <c:v>7.8973199999999997</c:v>
                </c:pt>
                <c:pt idx="3416">
                  <c:v>7.8905500000000002</c:v>
                </c:pt>
                <c:pt idx="3417">
                  <c:v>7.9008000000000003</c:v>
                </c:pt>
                <c:pt idx="3418">
                  <c:v>7.8879099999999998</c:v>
                </c:pt>
                <c:pt idx="3419">
                  <c:v>7.9173499999999999</c:v>
                </c:pt>
                <c:pt idx="3420">
                  <c:v>7.8933999999999997</c:v>
                </c:pt>
                <c:pt idx="3421">
                  <c:v>7.7089699999999999</c:v>
                </c:pt>
                <c:pt idx="3422">
                  <c:v>7.6970599999999996</c:v>
                </c:pt>
                <c:pt idx="3423">
                  <c:v>7.7095200000000004</c:v>
                </c:pt>
                <c:pt idx="3424">
                  <c:v>7.7015599999999997</c:v>
                </c:pt>
                <c:pt idx="3425">
                  <c:v>7.6952699999999998</c:v>
                </c:pt>
                <c:pt idx="3426">
                  <c:v>7.6690399999999999</c:v>
                </c:pt>
                <c:pt idx="3427">
                  <c:v>7.6084399999999999</c:v>
                </c:pt>
                <c:pt idx="3428">
                  <c:v>7.5628000000000002</c:v>
                </c:pt>
                <c:pt idx="3429">
                  <c:v>7.5236599999999996</c:v>
                </c:pt>
                <c:pt idx="3430">
                  <c:v>7.5221799999999996</c:v>
                </c:pt>
                <c:pt idx="3431">
                  <c:v>7.4998399999999998</c:v>
                </c:pt>
                <c:pt idx="3432">
                  <c:v>7.5207199999999998</c:v>
                </c:pt>
                <c:pt idx="3433">
                  <c:v>7.5562300000000002</c:v>
                </c:pt>
                <c:pt idx="3434">
                  <c:v>7.5528399999999998</c:v>
                </c:pt>
                <c:pt idx="3435">
                  <c:v>7.5519600000000002</c:v>
                </c:pt>
                <c:pt idx="3436">
                  <c:v>7.5352399999999999</c:v>
                </c:pt>
                <c:pt idx="3437">
                  <c:v>7.5195600000000002</c:v>
                </c:pt>
                <c:pt idx="3438">
                  <c:v>7.4908599999999996</c:v>
                </c:pt>
                <c:pt idx="3439">
                  <c:v>7.4512799999999997</c:v>
                </c:pt>
                <c:pt idx="3440">
                  <c:v>7.4794900000000002</c:v>
                </c:pt>
                <c:pt idx="3441">
                  <c:v>7.5187400000000002</c:v>
                </c:pt>
                <c:pt idx="3442">
                  <c:v>7.5785</c:v>
                </c:pt>
                <c:pt idx="3443">
                  <c:v>7.6264399999999997</c:v>
                </c:pt>
                <c:pt idx="3444">
                  <c:v>7.6493500000000001</c:v>
                </c:pt>
                <c:pt idx="3445">
                  <c:v>7.6596900000000003</c:v>
                </c:pt>
                <c:pt idx="3446">
                  <c:v>7.6930800000000001</c:v>
                </c:pt>
                <c:pt idx="3447">
                  <c:v>7.69116</c:v>
                </c:pt>
                <c:pt idx="3448">
                  <c:v>7.6363899999999996</c:v>
                </c:pt>
                <c:pt idx="3449">
                  <c:v>7.6087400000000001</c:v>
                </c:pt>
                <c:pt idx="3450">
                  <c:v>7.53796</c:v>
                </c:pt>
                <c:pt idx="3451">
                  <c:v>7.5393299999999996</c:v>
                </c:pt>
                <c:pt idx="3452">
                  <c:v>7.6463299999999998</c:v>
                </c:pt>
                <c:pt idx="3453">
                  <c:v>7.7122700000000002</c:v>
                </c:pt>
                <c:pt idx="3454">
                  <c:v>7.7636500000000002</c:v>
                </c:pt>
                <c:pt idx="3455">
                  <c:v>7.7254899999999997</c:v>
                </c:pt>
                <c:pt idx="3456">
                  <c:v>7.6988300000000001</c:v>
                </c:pt>
                <c:pt idx="3457">
                  <c:v>7.7335399999999996</c:v>
                </c:pt>
                <c:pt idx="3458">
                  <c:v>7.7366400000000004</c:v>
                </c:pt>
                <c:pt idx="3459">
                  <c:v>7.6973099999999999</c:v>
                </c:pt>
                <c:pt idx="3460">
                  <c:v>7.7264200000000001</c:v>
                </c:pt>
                <c:pt idx="3461">
                  <c:v>7.77841</c:v>
                </c:pt>
                <c:pt idx="3462">
                  <c:v>7.7614599999999996</c:v>
                </c:pt>
                <c:pt idx="3463">
                  <c:v>7.7885400000000002</c:v>
                </c:pt>
                <c:pt idx="3464">
                  <c:v>7.83528</c:v>
                </c:pt>
                <c:pt idx="3465">
                  <c:v>7.69306</c:v>
                </c:pt>
                <c:pt idx="3466">
                  <c:v>7.6303000000000001</c:v>
                </c:pt>
                <c:pt idx="3467">
                  <c:v>7.71469</c:v>
                </c:pt>
                <c:pt idx="3468">
                  <c:v>7.7351700000000001</c:v>
                </c:pt>
                <c:pt idx="3469">
                  <c:v>7.76281</c:v>
                </c:pt>
                <c:pt idx="3470">
                  <c:v>7.8266799999999996</c:v>
                </c:pt>
                <c:pt idx="3471">
                  <c:v>7.8554399999999998</c:v>
                </c:pt>
                <c:pt idx="3472">
                  <c:v>7.8013899999999996</c:v>
                </c:pt>
                <c:pt idx="3473">
                  <c:v>7.7949400000000004</c:v>
                </c:pt>
                <c:pt idx="3474">
                  <c:v>7.77874</c:v>
                </c:pt>
                <c:pt idx="3475">
                  <c:v>7.7781200000000004</c:v>
                </c:pt>
                <c:pt idx="3476">
                  <c:v>7.6992900000000004</c:v>
                </c:pt>
                <c:pt idx="3477">
                  <c:v>7.7127600000000003</c:v>
                </c:pt>
                <c:pt idx="3478">
                  <c:v>7.6628100000000003</c:v>
                </c:pt>
                <c:pt idx="3479">
                  <c:v>7.6288099999999996</c:v>
                </c:pt>
                <c:pt idx="3480">
                  <c:v>7.6285499999999997</c:v>
                </c:pt>
                <c:pt idx="3481">
                  <c:v>7.6243299999999996</c:v>
                </c:pt>
                <c:pt idx="3482">
                  <c:v>7.6055400000000004</c:v>
                </c:pt>
                <c:pt idx="3483">
                  <c:v>7.57524</c:v>
                </c:pt>
                <c:pt idx="3484">
                  <c:v>7.5280199999999997</c:v>
                </c:pt>
                <c:pt idx="3485">
                  <c:v>7.5234699999999997</c:v>
                </c:pt>
                <c:pt idx="3486">
                  <c:v>7.5479799999999999</c:v>
                </c:pt>
                <c:pt idx="3487">
                  <c:v>7.55985</c:v>
                </c:pt>
                <c:pt idx="3488">
                  <c:v>7.6077399999999997</c:v>
                </c:pt>
                <c:pt idx="3489">
                  <c:v>7.6780999999999997</c:v>
                </c:pt>
                <c:pt idx="3490">
                  <c:v>7.7063100000000002</c:v>
                </c:pt>
                <c:pt idx="3491">
                  <c:v>7.7391800000000002</c:v>
                </c:pt>
                <c:pt idx="3492">
                  <c:v>7.7703300000000004</c:v>
                </c:pt>
                <c:pt idx="3493">
                  <c:v>7.9277699999999998</c:v>
                </c:pt>
                <c:pt idx="3494">
                  <c:v>7.9105100000000004</c:v>
                </c:pt>
                <c:pt idx="3495">
                  <c:v>7.9381000000000004</c:v>
                </c:pt>
                <c:pt idx="3496">
                  <c:v>7.9509699999999999</c:v>
                </c:pt>
                <c:pt idx="3497">
                  <c:v>7.9536699999999998</c:v>
                </c:pt>
                <c:pt idx="3498">
                  <c:v>7.9603299999999999</c:v>
                </c:pt>
                <c:pt idx="3499">
                  <c:v>7.9632199999999997</c:v>
                </c:pt>
                <c:pt idx="3500">
                  <c:v>7.8680500000000002</c:v>
                </c:pt>
                <c:pt idx="3501">
                  <c:v>7.8636799999999996</c:v>
                </c:pt>
                <c:pt idx="3502">
                  <c:v>7.8428899999999997</c:v>
                </c:pt>
                <c:pt idx="3503">
                  <c:v>7.8476800000000004</c:v>
                </c:pt>
                <c:pt idx="3504">
                  <c:v>7.86578</c:v>
                </c:pt>
                <c:pt idx="3505">
                  <c:v>7.9420500000000001</c:v>
                </c:pt>
                <c:pt idx="3506">
                  <c:v>7.9026399999999999</c:v>
                </c:pt>
                <c:pt idx="3507">
                  <c:v>7.9852600000000002</c:v>
                </c:pt>
                <c:pt idx="3508">
                  <c:v>8.0495699999999992</c:v>
                </c:pt>
                <c:pt idx="3509">
                  <c:v>8.0374099999999995</c:v>
                </c:pt>
                <c:pt idx="3510">
                  <c:v>7.9125100000000002</c:v>
                </c:pt>
                <c:pt idx="3511">
                  <c:v>7.8862300000000003</c:v>
                </c:pt>
                <c:pt idx="3512">
                  <c:v>7.8775399999999998</c:v>
                </c:pt>
                <c:pt idx="3513">
                  <c:v>7.8162399999999996</c:v>
                </c:pt>
                <c:pt idx="3514">
                  <c:v>7.8112700000000004</c:v>
                </c:pt>
                <c:pt idx="3515">
                  <c:v>7.8463000000000003</c:v>
                </c:pt>
                <c:pt idx="3516">
                  <c:v>7.8154399999999997</c:v>
                </c:pt>
                <c:pt idx="3517">
                  <c:v>7.7977699999999999</c:v>
                </c:pt>
                <c:pt idx="3518">
                  <c:v>7.7909600000000001</c:v>
                </c:pt>
                <c:pt idx="3519">
                  <c:v>7.7720099999999999</c:v>
                </c:pt>
                <c:pt idx="3520">
                  <c:v>7.7378299999999998</c:v>
                </c:pt>
                <c:pt idx="3521">
                  <c:v>7.7432699999999999</c:v>
                </c:pt>
                <c:pt idx="3522">
                  <c:v>7.7531999999999996</c:v>
                </c:pt>
                <c:pt idx="3523">
                  <c:v>7.7328400000000004</c:v>
                </c:pt>
                <c:pt idx="3524">
                  <c:v>7.64154</c:v>
                </c:pt>
                <c:pt idx="3525">
                  <c:v>7.6353900000000001</c:v>
                </c:pt>
                <c:pt idx="3526">
                  <c:v>7.6743699999999997</c:v>
                </c:pt>
                <c:pt idx="3527">
                  <c:v>7.6940299999999997</c:v>
                </c:pt>
                <c:pt idx="3528">
                  <c:v>7.7477900000000002</c:v>
                </c:pt>
                <c:pt idx="3529">
                  <c:v>7.8064299999999998</c:v>
                </c:pt>
                <c:pt idx="3530">
                  <c:v>7.7337800000000003</c:v>
                </c:pt>
                <c:pt idx="3531">
                  <c:v>7.6663800000000002</c:v>
                </c:pt>
                <c:pt idx="3532">
                  <c:v>7.7079000000000004</c:v>
                </c:pt>
                <c:pt idx="3533">
                  <c:v>7.7383100000000002</c:v>
                </c:pt>
                <c:pt idx="3534">
                  <c:v>7.7281300000000002</c:v>
                </c:pt>
                <c:pt idx="3535">
                  <c:v>7.6826600000000003</c:v>
                </c:pt>
                <c:pt idx="3536">
                  <c:v>7.6809500000000002</c:v>
                </c:pt>
                <c:pt idx="3537">
                  <c:v>7.6225699999999996</c:v>
                </c:pt>
                <c:pt idx="3538">
                  <c:v>7.5801999999999996</c:v>
                </c:pt>
                <c:pt idx="3539">
                  <c:v>7.5945400000000003</c:v>
                </c:pt>
                <c:pt idx="3540">
                  <c:v>7.5654199999999996</c:v>
                </c:pt>
                <c:pt idx="3541">
                  <c:v>7.5482300000000002</c:v>
                </c:pt>
                <c:pt idx="3542">
                  <c:v>7.5552400000000004</c:v>
                </c:pt>
                <c:pt idx="3543">
                  <c:v>7.5853999999999999</c:v>
                </c:pt>
                <c:pt idx="3544">
                  <c:v>7.6677600000000004</c:v>
                </c:pt>
                <c:pt idx="3545">
                  <c:v>7.6409000000000002</c:v>
                </c:pt>
                <c:pt idx="3546">
                  <c:v>7.6376099999999996</c:v>
                </c:pt>
                <c:pt idx="3547">
                  <c:v>7.6658099999999996</c:v>
                </c:pt>
                <c:pt idx="3548">
                  <c:v>7.6724199999999998</c:v>
                </c:pt>
                <c:pt idx="3549">
                  <c:v>7.6994699999999998</c:v>
                </c:pt>
                <c:pt idx="3550">
                  <c:v>7.6901000000000002</c:v>
                </c:pt>
                <c:pt idx="3551">
                  <c:v>7.6753499999999999</c:v>
                </c:pt>
                <c:pt idx="3552">
                  <c:v>7.6816300000000002</c:v>
                </c:pt>
                <c:pt idx="3553">
                  <c:v>7.6542700000000004</c:v>
                </c:pt>
                <c:pt idx="3554">
                  <c:v>7.6107500000000003</c:v>
                </c:pt>
                <c:pt idx="3555">
                  <c:v>7.6583800000000002</c:v>
                </c:pt>
                <c:pt idx="3556">
                  <c:v>7.6968199999999998</c:v>
                </c:pt>
                <c:pt idx="3557">
                  <c:v>7.6819699999999997</c:v>
                </c:pt>
                <c:pt idx="3558">
                  <c:v>7.7251099999999999</c:v>
                </c:pt>
                <c:pt idx="3559">
                  <c:v>7.7768100000000002</c:v>
                </c:pt>
                <c:pt idx="3560">
                  <c:v>7.76999</c:v>
                </c:pt>
                <c:pt idx="3561">
                  <c:v>7.7771600000000003</c:v>
                </c:pt>
              </c:numCache>
            </c:numRef>
          </c:val>
          <c:smooth val="0"/>
          <c:extLst>
            <c:ext xmlns:c16="http://schemas.microsoft.com/office/drawing/2014/chart" uri="{C3380CC4-5D6E-409C-BE32-E72D297353CC}">
              <c16:uniqueId val="{00000000-C83B-4A0A-BACC-80E616082983}"/>
            </c:ext>
          </c:extLst>
        </c:ser>
        <c:ser>
          <c:idx val="1"/>
          <c:order val="1"/>
          <c:tx>
            <c:strRef>
              <c:f>'Query 7_1647948311837'!$C$1</c:f>
              <c:strCache>
                <c:ptCount val="1"/>
                <c:pt idx="0">
                  <c:v>GBI-EM Global Diversified    </c:v>
                </c:pt>
              </c:strCache>
            </c:strRef>
          </c:tx>
          <c:spPr>
            <a:ln w="19050" cap="rnd">
              <a:solidFill>
                <a:schemeClr val="accent1"/>
              </a:solidFill>
              <a:round/>
            </a:ln>
            <a:effectLst/>
          </c:spPr>
          <c:marker>
            <c:symbol val="none"/>
          </c:marker>
          <c:cat>
            <c:numRef>
              <c:f>'Query 7_1647948311837'!$A$2:$A$3563</c:f>
              <c:numCache>
                <c:formatCode>d\-mmm\-yy</c:formatCode>
                <c:ptCount val="3562"/>
                <c:pt idx="0">
                  <c:v>40546</c:v>
                </c:pt>
                <c:pt idx="1">
                  <c:v>40547</c:v>
                </c:pt>
                <c:pt idx="2">
                  <c:v>40548</c:v>
                </c:pt>
                <c:pt idx="3">
                  <c:v>40549</c:v>
                </c:pt>
                <c:pt idx="4">
                  <c:v>40550</c:v>
                </c:pt>
                <c:pt idx="5">
                  <c:v>40553</c:v>
                </c:pt>
                <c:pt idx="6">
                  <c:v>40554</c:v>
                </c:pt>
                <c:pt idx="7">
                  <c:v>40555</c:v>
                </c:pt>
                <c:pt idx="8">
                  <c:v>40556</c:v>
                </c:pt>
                <c:pt idx="9">
                  <c:v>40557</c:v>
                </c:pt>
                <c:pt idx="10">
                  <c:v>40561</c:v>
                </c:pt>
                <c:pt idx="11">
                  <c:v>40562</c:v>
                </c:pt>
                <c:pt idx="12">
                  <c:v>40563</c:v>
                </c:pt>
                <c:pt idx="13">
                  <c:v>40564</c:v>
                </c:pt>
                <c:pt idx="14">
                  <c:v>40567</c:v>
                </c:pt>
                <c:pt idx="15">
                  <c:v>40568</c:v>
                </c:pt>
                <c:pt idx="16">
                  <c:v>40569</c:v>
                </c:pt>
                <c:pt idx="17">
                  <c:v>40570</c:v>
                </c:pt>
                <c:pt idx="18">
                  <c:v>40571</c:v>
                </c:pt>
                <c:pt idx="19">
                  <c:v>40574</c:v>
                </c:pt>
                <c:pt idx="20">
                  <c:v>40575</c:v>
                </c:pt>
                <c:pt idx="21">
                  <c:v>40576</c:v>
                </c:pt>
                <c:pt idx="22">
                  <c:v>40577</c:v>
                </c:pt>
                <c:pt idx="23">
                  <c:v>40578</c:v>
                </c:pt>
                <c:pt idx="24">
                  <c:v>40581</c:v>
                </c:pt>
                <c:pt idx="25">
                  <c:v>40582</c:v>
                </c:pt>
                <c:pt idx="26">
                  <c:v>40583</c:v>
                </c:pt>
                <c:pt idx="27">
                  <c:v>40584</c:v>
                </c:pt>
                <c:pt idx="28">
                  <c:v>40585</c:v>
                </c:pt>
                <c:pt idx="29">
                  <c:v>40588</c:v>
                </c:pt>
                <c:pt idx="30">
                  <c:v>40589</c:v>
                </c:pt>
                <c:pt idx="31">
                  <c:v>40590</c:v>
                </c:pt>
                <c:pt idx="32">
                  <c:v>40591</c:v>
                </c:pt>
                <c:pt idx="33">
                  <c:v>40592</c:v>
                </c:pt>
                <c:pt idx="34">
                  <c:v>40596</c:v>
                </c:pt>
                <c:pt idx="35">
                  <c:v>40597</c:v>
                </c:pt>
                <c:pt idx="36">
                  <c:v>40598</c:v>
                </c:pt>
                <c:pt idx="37">
                  <c:v>40599</c:v>
                </c:pt>
                <c:pt idx="38">
                  <c:v>40602</c:v>
                </c:pt>
                <c:pt idx="39">
                  <c:v>40603</c:v>
                </c:pt>
                <c:pt idx="40">
                  <c:v>40604</c:v>
                </c:pt>
                <c:pt idx="41">
                  <c:v>40605</c:v>
                </c:pt>
                <c:pt idx="42">
                  <c:v>40606</c:v>
                </c:pt>
                <c:pt idx="43">
                  <c:v>40609</c:v>
                </c:pt>
                <c:pt idx="44">
                  <c:v>40610</c:v>
                </c:pt>
                <c:pt idx="45">
                  <c:v>40611</c:v>
                </c:pt>
                <c:pt idx="46">
                  <c:v>40612</c:v>
                </c:pt>
                <c:pt idx="47">
                  <c:v>40613</c:v>
                </c:pt>
                <c:pt idx="48">
                  <c:v>40616</c:v>
                </c:pt>
                <c:pt idx="49">
                  <c:v>40617</c:v>
                </c:pt>
                <c:pt idx="50">
                  <c:v>40618</c:v>
                </c:pt>
                <c:pt idx="51">
                  <c:v>40619</c:v>
                </c:pt>
                <c:pt idx="52">
                  <c:v>40620</c:v>
                </c:pt>
                <c:pt idx="53">
                  <c:v>40623</c:v>
                </c:pt>
                <c:pt idx="54">
                  <c:v>40624</c:v>
                </c:pt>
                <c:pt idx="55">
                  <c:v>40625</c:v>
                </c:pt>
                <c:pt idx="56">
                  <c:v>40626</c:v>
                </c:pt>
                <c:pt idx="57">
                  <c:v>40627</c:v>
                </c:pt>
                <c:pt idx="58">
                  <c:v>40630</c:v>
                </c:pt>
                <c:pt idx="59">
                  <c:v>40631</c:v>
                </c:pt>
                <c:pt idx="60">
                  <c:v>40632</c:v>
                </c:pt>
                <c:pt idx="61">
                  <c:v>40633</c:v>
                </c:pt>
                <c:pt idx="62">
                  <c:v>40634</c:v>
                </c:pt>
                <c:pt idx="63">
                  <c:v>40637</c:v>
                </c:pt>
                <c:pt idx="64">
                  <c:v>40638</c:v>
                </c:pt>
                <c:pt idx="65">
                  <c:v>40639</c:v>
                </c:pt>
                <c:pt idx="66">
                  <c:v>40640</c:v>
                </c:pt>
                <c:pt idx="67">
                  <c:v>40641</c:v>
                </c:pt>
                <c:pt idx="68">
                  <c:v>40644</c:v>
                </c:pt>
                <c:pt idx="69">
                  <c:v>40645</c:v>
                </c:pt>
                <c:pt idx="70">
                  <c:v>40646</c:v>
                </c:pt>
                <c:pt idx="71">
                  <c:v>40647</c:v>
                </c:pt>
                <c:pt idx="72">
                  <c:v>40648</c:v>
                </c:pt>
                <c:pt idx="73">
                  <c:v>40651</c:v>
                </c:pt>
                <c:pt idx="74">
                  <c:v>40652</c:v>
                </c:pt>
                <c:pt idx="75">
                  <c:v>40653</c:v>
                </c:pt>
                <c:pt idx="76">
                  <c:v>40654</c:v>
                </c:pt>
                <c:pt idx="77">
                  <c:v>40658</c:v>
                </c:pt>
                <c:pt idx="78">
                  <c:v>40659</c:v>
                </c:pt>
                <c:pt idx="79">
                  <c:v>40660</c:v>
                </c:pt>
                <c:pt idx="80">
                  <c:v>40661</c:v>
                </c:pt>
                <c:pt idx="81">
                  <c:v>40662</c:v>
                </c:pt>
                <c:pt idx="82">
                  <c:v>40665</c:v>
                </c:pt>
                <c:pt idx="83">
                  <c:v>40666</c:v>
                </c:pt>
                <c:pt idx="84">
                  <c:v>40667</c:v>
                </c:pt>
                <c:pt idx="85">
                  <c:v>40668</c:v>
                </c:pt>
                <c:pt idx="86">
                  <c:v>40669</c:v>
                </c:pt>
                <c:pt idx="87">
                  <c:v>40672</c:v>
                </c:pt>
                <c:pt idx="88">
                  <c:v>40673</c:v>
                </c:pt>
                <c:pt idx="89">
                  <c:v>40674</c:v>
                </c:pt>
                <c:pt idx="90">
                  <c:v>40675</c:v>
                </c:pt>
                <c:pt idx="91">
                  <c:v>40676</c:v>
                </c:pt>
                <c:pt idx="92">
                  <c:v>40679</c:v>
                </c:pt>
                <c:pt idx="93">
                  <c:v>40680</c:v>
                </c:pt>
                <c:pt idx="94">
                  <c:v>40681</c:v>
                </c:pt>
                <c:pt idx="95">
                  <c:v>40682</c:v>
                </c:pt>
                <c:pt idx="96">
                  <c:v>40683</c:v>
                </c:pt>
                <c:pt idx="97">
                  <c:v>40686</c:v>
                </c:pt>
                <c:pt idx="98">
                  <c:v>40687</c:v>
                </c:pt>
                <c:pt idx="99">
                  <c:v>40688</c:v>
                </c:pt>
                <c:pt idx="100">
                  <c:v>40689</c:v>
                </c:pt>
                <c:pt idx="101">
                  <c:v>40690</c:v>
                </c:pt>
                <c:pt idx="102">
                  <c:v>40694</c:v>
                </c:pt>
                <c:pt idx="103">
                  <c:v>40695</c:v>
                </c:pt>
                <c:pt idx="104">
                  <c:v>40696</c:v>
                </c:pt>
                <c:pt idx="105">
                  <c:v>40697</c:v>
                </c:pt>
                <c:pt idx="106">
                  <c:v>40700</c:v>
                </c:pt>
                <c:pt idx="107">
                  <c:v>40701</c:v>
                </c:pt>
                <c:pt idx="108">
                  <c:v>40702</c:v>
                </c:pt>
                <c:pt idx="109">
                  <c:v>40703</c:v>
                </c:pt>
                <c:pt idx="110">
                  <c:v>40704</c:v>
                </c:pt>
                <c:pt idx="111">
                  <c:v>40707</c:v>
                </c:pt>
                <c:pt idx="112">
                  <c:v>40708</c:v>
                </c:pt>
                <c:pt idx="113">
                  <c:v>40709</c:v>
                </c:pt>
                <c:pt idx="114">
                  <c:v>40710</c:v>
                </c:pt>
                <c:pt idx="115">
                  <c:v>40711</c:v>
                </c:pt>
                <c:pt idx="116">
                  <c:v>40714</c:v>
                </c:pt>
                <c:pt idx="117">
                  <c:v>40715</c:v>
                </c:pt>
                <c:pt idx="118">
                  <c:v>40716</c:v>
                </c:pt>
                <c:pt idx="119">
                  <c:v>40717</c:v>
                </c:pt>
                <c:pt idx="120">
                  <c:v>40718</c:v>
                </c:pt>
                <c:pt idx="121">
                  <c:v>40721</c:v>
                </c:pt>
                <c:pt idx="122">
                  <c:v>40722</c:v>
                </c:pt>
                <c:pt idx="123">
                  <c:v>40723</c:v>
                </c:pt>
                <c:pt idx="124">
                  <c:v>40724</c:v>
                </c:pt>
                <c:pt idx="125">
                  <c:v>40725</c:v>
                </c:pt>
                <c:pt idx="126">
                  <c:v>40729</c:v>
                </c:pt>
                <c:pt idx="127">
                  <c:v>40730</c:v>
                </c:pt>
                <c:pt idx="128">
                  <c:v>40731</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40794</c:v>
                </c:pt>
                <c:pt idx="173">
                  <c:v>40795</c:v>
                </c:pt>
                <c:pt idx="174">
                  <c:v>40798</c:v>
                </c:pt>
                <c:pt idx="175">
                  <c:v>40799</c:v>
                </c:pt>
                <c:pt idx="176">
                  <c:v>40800</c:v>
                </c:pt>
                <c:pt idx="177">
                  <c:v>40801</c:v>
                </c:pt>
                <c:pt idx="178">
                  <c:v>40802</c:v>
                </c:pt>
                <c:pt idx="179">
                  <c:v>40805</c:v>
                </c:pt>
                <c:pt idx="180">
                  <c:v>40806</c:v>
                </c:pt>
                <c:pt idx="181">
                  <c:v>40807</c:v>
                </c:pt>
                <c:pt idx="182">
                  <c:v>40808</c:v>
                </c:pt>
                <c:pt idx="183">
                  <c:v>40809</c:v>
                </c:pt>
                <c:pt idx="184">
                  <c:v>40812</c:v>
                </c:pt>
                <c:pt idx="185">
                  <c:v>40813</c:v>
                </c:pt>
                <c:pt idx="186">
                  <c:v>40814</c:v>
                </c:pt>
                <c:pt idx="187">
                  <c:v>40815</c:v>
                </c:pt>
                <c:pt idx="188">
                  <c:v>40816</c:v>
                </c:pt>
                <c:pt idx="189">
                  <c:v>40819</c:v>
                </c:pt>
                <c:pt idx="190">
                  <c:v>40820</c:v>
                </c:pt>
                <c:pt idx="191">
                  <c:v>40821</c:v>
                </c:pt>
                <c:pt idx="192">
                  <c:v>40822</c:v>
                </c:pt>
                <c:pt idx="193">
                  <c:v>40823</c:v>
                </c:pt>
                <c:pt idx="194">
                  <c:v>40827</c:v>
                </c:pt>
                <c:pt idx="195">
                  <c:v>40828</c:v>
                </c:pt>
                <c:pt idx="196">
                  <c:v>40829</c:v>
                </c:pt>
                <c:pt idx="197">
                  <c:v>40830</c:v>
                </c:pt>
                <c:pt idx="198">
                  <c:v>40833</c:v>
                </c:pt>
                <c:pt idx="199">
                  <c:v>40834</c:v>
                </c:pt>
                <c:pt idx="200">
                  <c:v>40835</c:v>
                </c:pt>
                <c:pt idx="201">
                  <c:v>40836</c:v>
                </c:pt>
                <c:pt idx="202">
                  <c:v>40837</c:v>
                </c:pt>
                <c:pt idx="203">
                  <c:v>40840</c:v>
                </c:pt>
                <c:pt idx="204">
                  <c:v>40841</c:v>
                </c:pt>
                <c:pt idx="205">
                  <c:v>40842</c:v>
                </c:pt>
                <c:pt idx="206">
                  <c:v>40843</c:v>
                </c:pt>
                <c:pt idx="207">
                  <c:v>40844</c:v>
                </c:pt>
                <c:pt idx="208">
                  <c:v>40847</c:v>
                </c:pt>
                <c:pt idx="209">
                  <c:v>40848</c:v>
                </c:pt>
                <c:pt idx="210">
                  <c:v>40849</c:v>
                </c:pt>
                <c:pt idx="211">
                  <c:v>40850</c:v>
                </c:pt>
                <c:pt idx="212">
                  <c:v>40851</c:v>
                </c:pt>
                <c:pt idx="213">
                  <c:v>40854</c:v>
                </c:pt>
                <c:pt idx="214">
                  <c:v>40855</c:v>
                </c:pt>
                <c:pt idx="215">
                  <c:v>40856</c:v>
                </c:pt>
                <c:pt idx="216">
                  <c:v>40857</c:v>
                </c:pt>
                <c:pt idx="217">
                  <c:v>40861</c:v>
                </c:pt>
                <c:pt idx="218">
                  <c:v>40862</c:v>
                </c:pt>
                <c:pt idx="219">
                  <c:v>40863</c:v>
                </c:pt>
                <c:pt idx="220">
                  <c:v>40864</c:v>
                </c:pt>
                <c:pt idx="221">
                  <c:v>40865</c:v>
                </c:pt>
                <c:pt idx="222">
                  <c:v>40868</c:v>
                </c:pt>
                <c:pt idx="223">
                  <c:v>40869</c:v>
                </c:pt>
                <c:pt idx="224">
                  <c:v>40870</c:v>
                </c:pt>
                <c:pt idx="225">
                  <c:v>40872</c:v>
                </c:pt>
                <c:pt idx="226">
                  <c:v>40875</c:v>
                </c:pt>
                <c:pt idx="227">
                  <c:v>40876</c:v>
                </c:pt>
                <c:pt idx="228">
                  <c:v>40877</c:v>
                </c:pt>
                <c:pt idx="229">
                  <c:v>40878</c:v>
                </c:pt>
                <c:pt idx="230">
                  <c:v>40879</c:v>
                </c:pt>
                <c:pt idx="231">
                  <c:v>40882</c:v>
                </c:pt>
                <c:pt idx="232">
                  <c:v>40883</c:v>
                </c:pt>
                <c:pt idx="233">
                  <c:v>40884</c:v>
                </c:pt>
                <c:pt idx="234">
                  <c:v>40885</c:v>
                </c:pt>
                <c:pt idx="235">
                  <c:v>40886</c:v>
                </c:pt>
                <c:pt idx="236">
                  <c:v>40889</c:v>
                </c:pt>
                <c:pt idx="237">
                  <c:v>40890</c:v>
                </c:pt>
                <c:pt idx="238">
                  <c:v>40891</c:v>
                </c:pt>
                <c:pt idx="239">
                  <c:v>40892</c:v>
                </c:pt>
                <c:pt idx="240">
                  <c:v>40893</c:v>
                </c:pt>
                <c:pt idx="241">
                  <c:v>40896</c:v>
                </c:pt>
                <c:pt idx="242">
                  <c:v>40897</c:v>
                </c:pt>
                <c:pt idx="243">
                  <c:v>40898</c:v>
                </c:pt>
                <c:pt idx="244">
                  <c:v>40899</c:v>
                </c:pt>
                <c:pt idx="245">
                  <c:v>40900</c:v>
                </c:pt>
                <c:pt idx="246">
                  <c:v>40904</c:v>
                </c:pt>
                <c:pt idx="247">
                  <c:v>40905</c:v>
                </c:pt>
                <c:pt idx="248">
                  <c:v>40906</c:v>
                </c:pt>
                <c:pt idx="249">
                  <c:v>40907</c:v>
                </c:pt>
                <c:pt idx="250">
                  <c:v>40911</c:v>
                </c:pt>
                <c:pt idx="251">
                  <c:v>40912</c:v>
                </c:pt>
                <c:pt idx="252">
                  <c:v>40913</c:v>
                </c:pt>
                <c:pt idx="253">
                  <c:v>40914</c:v>
                </c:pt>
                <c:pt idx="254">
                  <c:v>40917</c:v>
                </c:pt>
                <c:pt idx="255">
                  <c:v>40918</c:v>
                </c:pt>
                <c:pt idx="256">
                  <c:v>40919</c:v>
                </c:pt>
                <c:pt idx="257">
                  <c:v>40920</c:v>
                </c:pt>
                <c:pt idx="258">
                  <c:v>40921</c:v>
                </c:pt>
                <c:pt idx="259">
                  <c:v>40925</c:v>
                </c:pt>
                <c:pt idx="260">
                  <c:v>40926</c:v>
                </c:pt>
                <c:pt idx="261">
                  <c:v>40927</c:v>
                </c:pt>
                <c:pt idx="262">
                  <c:v>40928</c:v>
                </c:pt>
                <c:pt idx="263">
                  <c:v>40931</c:v>
                </c:pt>
                <c:pt idx="264">
                  <c:v>40932</c:v>
                </c:pt>
                <c:pt idx="265">
                  <c:v>40933</c:v>
                </c:pt>
                <c:pt idx="266">
                  <c:v>40934</c:v>
                </c:pt>
                <c:pt idx="267">
                  <c:v>40935</c:v>
                </c:pt>
                <c:pt idx="268">
                  <c:v>40938</c:v>
                </c:pt>
                <c:pt idx="269">
                  <c:v>40939</c:v>
                </c:pt>
                <c:pt idx="270">
                  <c:v>40940</c:v>
                </c:pt>
                <c:pt idx="271">
                  <c:v>40941</c:v>
                </c:pt>
                <c:pt idx="272">
                  <c:v>40942</c:v>
                </c:pt>
                <c:pt idx="273">
                  <c:v>40945</c:v>
                </c:pt>
                <c:pt idx="274">
                  <c:v>40946</c:v>
                </c:pt>
                <c:pt idx="275">
                  <c:v>40947</c:v>
                </c:pt>
                <c:pt idx="276">
                  <c:v>40948</c:v>
                </c:pt>
                <c:pt idx="277">
                  <c:v>40949</c:v>
                </c:pt>
                <c:pt idx="278">
                  <c:v>40952</c:v>
                </c:pt>
                <c:pt idx="279">
                  <c:v>40953</c:v>
                </c:pt>
                <c:pt idx="280">
                  <c:v>40954</c:v>
                </c:pt>
                <c:pt idx="281">
                  <c:v>40955</c:v>
                </c:pt>
                <c:pt idx="282">
                  <c:v>40956</c:v>
                </c:pt>
                <c:pt idx="283">
                  <c:v>40960</c:v>
                </c:pt>
                <c:pt idx="284">
                  <c:v>40961</c:v>
                </c:pt>
                <c:pt idx="285">
                  <c:v>40962</c:v>
                </c:pt>
                <c:pt idx="286">
                  <c:v>40963</c:v>
                </c:pt>
                <c:pt idx="287">
                  <c:v>40966</c:v>
                </c:pt>
                <c:pt idx="288">
                  <c:v>40967</c:v>
                </c:pt>
                <c:pt idx="289">
                  <c:v>40968</c:v>
                </c:pt>
                <c:pt idx="290">
                  <c:v>40969</c:v>
                </c:pt>
                <c:pt idx="291">
                  <c:v>40970</c:v>
                </c:pt>
                <c:pt idx="292">
                  <c:v>40973</c:v>
                </c:pt>
                <c:pt idx="293">
                  <c:v>40974</c:v>
                </c:pt>
                <c:pt idx="294">
                  <c:v>40975</c:v>
                </c:pt>
                <c:pt idx="295">
                  <c:v>40976</c:v>
                </c:pt>
                <c:pt idx="296">
                  <c:v>40977</c:v>
                </c:pt>
                <c:pt idx="297">
                  <c:v>40980</c:v>
                </c:pt>
                <c:pt idx="298">
                  <c:v>40981</c:v>
                </c:pt>
                <c:pt idx="299">
                  <c:v>40982</c:v>
                </c:pt>
                <c:pt idx="300">
                  <c:v>40983</c:v>
                </c:pt>
                <c:pt idx="301">
                  <c:v>40984</c:v>
                </c:pt>
                <c:pt idx="302">
                  <c:v>40987</c:v>
                </c:pt>
                <c:pt idx="303">
                  <c:v>40988</c:v>
                </c:pt>
                <c:pt idx="304">
                  <c:v>40989</c:v>
                </c:pt>
                <c:pt idx="305">
                  <c:v>40990</c:v>
                </c:pt>
                <c:pt idx="306">
                  <c:v>40991</c:v>
                </c:pt>
                <c:pt idx="307">
                  <c:v>40994</c:v>
                </c:pt>
                <c:pt idx="308">
                  <c:v>40995</c:v>
                </c:pt>
                <c:pt idx="309">
                  <c:v>40996</c:v>
                </c:pt>
                <c:pt idx="310">
                  <c:v>40997</c:v>
                </c:pt>
                <c:pt idx="311">
                  <c:v>40998</c:v>
                </c:pt>
                <c:pt idx="312">
                  <c:v>41001</c:v>
                </c:pt>
                <c:pt idx="313">
                  <c:v>41002</c:v>
                </c:pt>
                <c:pt idx="314">
                  <c:v>41003</c:v>
                </c:pt>
                <c:pt idx="315">
                  <c:v>41004</c:v>
                </c:pt>
                <c:pt idx="316">
                  <c:v>41008</c:v>
                </c:pt>
                <c:pt idx="317">
                  <c:v>41009</c:v>
                </c:pt>
                <c:pt idx="318">
                  <c:v>41010</c:v>
                </c:pt>
                <c:pt idx="319">
                  <c:v>41011</c:v>
                </c:pt>
                <c:pt idx="320">
                  <c:v>41012</c:v>
                </c:pt>
                <c:pt idx="321">
                  <c:v>41015</c:v>
                </c:pt>
                <c:pt idx="322">
                  <c:v>41016</c:v>
                </c:pt>
                <c:pt idx="323">
                  <c:v>41017</c:v>
                </c:pt>
                <c:pt idx="324">
                  <c:v>41018</c:v>
                </c:pt>
                <c:pt idx="325">
                  <c:v>41019</c:v>
                </c:pt>
                <c:pt idx="326">
                  <c:v>41022</c:v>
                </c:pt>
                <c:pt idx="327">
                  <c:v>41023</c:v>
                </c:pt>
                <c:pt idx="328">
                  <c:v>41024</c:v>
                </c:pt>
                <c:pt idx="329">
                  <c:v>41025</c:v>
                </c:pt>
                <c:pt idx="330">
                  <c:v>41026</c:v>
                </c:pt>
                <c:pt idx="331">
                  <c:v>41029</c:v>
                </c:pt>
                <c:pt idx="332">
                  <c:v>41030</c:v>
                </c:pt>
                <c:pt idx="333">
                  <c:v>41031</c:v>
                </c:pt>
                <c:pt idx="334">
                  <c:v>41032</c:v>
                </c:pt>
                <c:pt idx="335">
                  <c:v>41033</c:v>
                </c:pt>
                <c:pt idx="336">
                  <c:v>41036</c:v>
                </c:pt>
                <c:pt idx="337">
                  <c:v>41037</c:v>
                </c:pt>
                <c:pt idx="338">
                  <c:v>41038</c:v>
                </c:pt>
                <c:pt idx="339">
                  <c:v>41039</c:v>
                </c:pt>
                <c:pt idx="340">
                  <c:v>41040</c:v>
                </c:pt>
                <c:pt idx="341">
                  <c:v>41043</c:v>
                </c:pt>
                <c:pt idx="342">
                  <c:v>41044</c:v>
                </c:pt>
                <c:pt idx="343">
                  <c:v>41045</c:v>
                </c:pt>
                <c:pt idx="344">
                  <c:v>41046</c:v>
                </c:pt>
                <c:pt idx="345">
                  <c:v>41047</c:v>
                </c:pt>
                <c:pt idx="346">
                  <c:v>41050</c:v>
                </c:pt>
                <c:pt idx="347">
                  <c:v>41051</c:v>
                </c:pt>
                <c:pt idx="348">
                  <c:v>41052</c:v>
                </c:pt>
                <c:pt idx="349">
                  <c:v>41053</c:v>
                </c:pt>
                <c:pt idx="350">
                  <c:v>41054</c:v>
                </c:pt>
                <c:pt idx="351">
                  <c:v>41058</c:v>
                </c:pt>
                <c:pt idx="352">
                  <c:v>41059</c:v>
                </c:pt>
                <c:pt idx="353">
                  <c:v>41060</c:v>
                </c:pt>
                <c:pt idx="354">
                  <c:v>41061</c:v>
                </c:pt>
                <c:pt idx="355">
                  <c:v>41064</c:v>
                </c:pt>
                <c:pt idx="356">
                  <c:v>41065</c:v>
                </c:pt>
                <c:pt idx="357">
                  <c:v>41066</c:v>
                </c:pt>
                <c:pt idx="358">
                  <c:v>41067</c:v>
                </c:pt>
                <c:pt idx="359">
                  <c:v>41068</c:v>
                </c:pt>
                <c:pt idx="360">
                  <c:v>41071</c:v>
                </c:pt>
                <c:pt idx="361">
                  <c:v>41072</c:v>
                </c:pt>
                <c:pt idx="362">
                  <c:v>41073</c:v>
                </c:pt>
                <c:pt idx="363">
                  <c:v>41074</c:v>
                </c:pt>
                <c:pt idx="364">
                  <c:v>41075</c:v>
                </c:pt>
                <c:pt idx="365">
                  <c:v>41078</c:v>
                </c:pt>
                <c:pt idx="366">
                  <c:v>41079</c:v>
                </c:pt>
                <c:pt idx="367">
                  <c:v>41080</c:v>
                </c:pt>
                <c:pt idx="368">
                  <c:v>41081</c:v>
                </c:pt>
                <c:pt idx="369">
                  <c:v>41082</c:v>
                </c:pt>
                <c:pt idx="370">
                  <c:v>41085</c:v>
                </c:pt>
                <c:pt idx="371">
                  <c:v>41086</c:v>
                </c:pt>
                <c:pt idx="372">
                  <c:v>41087</c:v>
                </c:pt>
                <c:pt idx="373">
                  <c:v>41088</c:v>
                </c:pt>
                <c:pt idx="374">
                  <c:v>41089</c:v>
                </c:pt>
                <c:pt idx="375">
                  <c:v>41092</c:v>
                </c:pt>
                <c:pt idx="376">
                  <c:v>41093</c:v>
                </c:pt>
                <c:pt idx="377">
                  <c:v>41095</c:v>
                </c:pt>
                <c:pt idx="378">
                  <c:v>41096</c:v>
                </c:pt>
                <c:pt idx="379">
                  <c:v>41099</c:v>
                </c:pt>
                <c:pt idx="380">
                  <c:v>41100</c:v>
                </c:pt>
                <c:pt idx="381">
                  <c:v>41101</c:v>
                </c:pt>
                <c:pt idx="382">
                  <c:v>41102</c:v>
                </c:pt>
                <c:pt idx="383">
                  <c:v>41103</c:v>
                </c:pt>
                <c:pt idx="384">
                  <c:v>41106</c:v>
                </c:pt>
                <c:pt idx="385">
                  <c:v>41107</c:v>
                </c:pt>
                <c:pt idx="386">
                  <c:v>41108</c:v>
                </c:pt>
                <c:pt idx="387">
                  <c:v>41109</c:v>
                </c:pt>
                <c:pt idx="388">
                  <c:v>41110</c:v>
                </c:pt>
                <c:pt idx="389">
                  <c:v>41113</c:v>
                </c:pt>
                <c:pt idx="390">
                  <c:v>41114</c:v>
                </c:pt>
                <c:pt idx="391">
                  <c:v>41115</c:v>
                </c:pt>
                <c:pt idx="392">
                  <c:v>41116</c:v>
                </c:pt>
                <c:pt idx="393">
                  <c:v>41117</c:v>
                </c:pt>
                <c:pt idx="394">
                  <c:v>41120</c:v>
                </c:pt>
                <c:pt idx="395">
                  <c:v>41121</c:v>
                </c:pt>
                <c:pt idx="396">
                  <c:v>41122</c:v>
                </c:pt>
                <c:pt idx="397">
                  <c:v>41123</c:v>
                </c:pt>
                <c:pt idx="398">
                  <c:v>41124</c:v>
                </c:pt>
                <c:pt idx="399">
                  <c:v>41127</c:v>
                </c:pt>
                <c:pt idx="400">
                  <c:v>41128</c:v>
                </c:pt>
                <c:pt idx="401">
                  <c:v>41129</c:v>
                </c:pt>
                <c:pt idx="402">
                  <c:v>41130</c:v>
                </c:pt>
                <c:pt idx="403">
                  <c:v>41131</c:v>
                </c:pt>
                <c:pt idx="404">
                  <c:v>41134</c:v>
                </c:pt>
                <c:pt idx="405">
                  <c:v>41135</c:v>
                </c:pt>
                <c:pt idx="406">
                  <c:v>41136</c:v>
                </c:pt>
                <c:pt idx="407">
                  <c:v>41137</c:v>
                </c:pt>
                <c:pt idx="408">
                  <c:v>41138</c:v>
                </c:pt>
                <c:pt idx="409">
                  <c:v>41141</c:v>
                </c:pt>
                <c:pt idx="410">
                  <c:v>41142</c:v>
                </c:pt>
                <c:pt idx="411">
                  <c:v>41143</c:v>
                </c:pt>
                <c:pt idx="412">
                  <c:v>41144</c:v>
                </c:pt>
                <c:pt idx="413">
                  <c:v>41145</c:v>
                </c:pt>
                <c:pt idx="414">
                  <c:v>41148</c:v>
                </c:pt>
                <c:pt idx="415">
                  <c:v>41149</c:v>
                </c:pt>
                <c:pt idx="416">
                  <c:v>41150</c:v>
                </c:pt>
                <c:pt idx="417">
                  <c:v>41151</c:v>
                </c:pt>
                <c:pt idx="418">
                  <c:v>41152</c:v>
                </c:pt>
                <c:pt idx="419">
                  <c:v>41156</c:v>
                </c:pt>
                <c:pt idx="420">
                  <c:v>41157</c:v>
                </c:pt>
                <c:pt idx="421">
                  <c:v>41158</c:v>
                </c:pt>
                <c:pt idx="422">
                  <c:v>41159</c:v>
                </c:pt>
                <c:pt idx="423">
                  <c:v>41162</c:v>
                </c:pt>
                <c:pt idx="424">
                  <c:v>41163</c:v>
                </c:pt>
                <c:pt idx="425">
                  <c:v>41164</c:v>
                </c:pt>
                <c:pt idx="426">
                  <c:v>41165</c:v>
                </c:pt>
                <c:pt idx="427">
                  <c:v>41166</c:v>
                </c:pt>
                <c:pt idx="428">
                  <c:v>41169</c:v>
                </c:pt>
                <c:pt idx="429">
                  <c:v>41170</c:v>
                </c:pt>
                <c:pt idx="430">
                  <c:v>41171</c:v>
                </c:pt>
                <c:pt idx="431">
                  <c:v>41172</c:v>
                </c:pt>
                <c:pt idx="432">
                  <c:v>41173</c:v>
                </c:pt>
                <c:pt idx="433">
                  <c:v>41176</c:v>
                </c:pt>
                <c:pt idx="434">
                  <c:v>41177</c:v>
                </c:pt>
                <c:pt idx="435">
                  <c:v>41178</c:v>
                </c:pt>
                <c:pt idx="436">
                  <c:v>41179</c:v>
                </c:pt>
                <c:pt idx="437">
                  <c:v>41180</c:v>
                </c:pt>
                <c:pt idx="438">
                  <c:v>41183</c:v>
                </c:pt>
                <c:pt idx="439">
                  <c:v>41184</c:v>
                </c:pt>
                <c:pt idx="440">
                  <c:v>41185</c:v>
                </c:pt>
                <c:pt idx="441">
                  <c:v>41186</c:v>
                </c:pt>
                <c:pt idx="442">
                  <c:v>41187</c:v>
                </c:pt>
                <c:pt idx="443">
                  <c:v>41191</c:v>
                </c:pt>
                <c:pt idx="444">
                  <c:v>41192</c:v>
                </c:pt>
                <c:pt idx="445">
                  <c:v>41193</c:v>
                </c:pt>
                <c:pt idx="446">
                  <c:v>41194</c:v>
                </c:pt>
                <c:pt idx="447">
                  <c:v>41197</c:v>
                </c:pt>
                <c:pt idx="448">
                  <c:v>41198</c:v>
                </c:pt>
                <c:pt idx="449">
                  <c:v>41199</c:v>
                </c:pt>
                <c:pt idx="450">
                  <c:v>41200</c:v>
                </c:pt>
                <c:pt idx="451">
                  <c:v>41201</c:v>
                </c:pt>
                <c:pt idx="452">
                  <c:v>41204</c:v>
                </c:pt>
                <c:pt idx="453">
                  <c:v>41205</c:v>
                </c:pt>
                <c:pt idx="454">
                  <c:v>41206</c:v>
                </c:pt>
                <c:pt idx="455">
                  <c:v>41207</c:v>
                </c:pt>
                <c:pt idx="456">
                  <c:v>41208</c:v>
                </c:pt>
                <c:pt idx="457">
                  <c:v>41211</c:v>
                </c:pt>
                <c:pt idx="458">
                  <c:v>41213</c:v>
                </c:pt>
                <c:pt idx="459">
                  <c:v>41214</c:v>
                </c:pt>
                <c:pt idx="460">
                  <c:v>41215</c:v>
                </c:pt>
                <c:pt idx="461">
                  <c:v>41218</c:v>
                </c:pt>
                <c:pt idx="462">
                  <c:v>41219</c:v>
                </c:pt>
                <c:pt idx="463">
                  <c:v>41220</c:v>
                </c:pt>
                <c:pt idx="464">
                  <c:v>41221</c:v>
                </c:pt>
                <c:pt idx="465">
                  <c:v>41222</c:v>
                </c:pt>
                <c:pt idx="466">
                  <c:v>41226</c:v>
                </c:pt>
                <c:pt idx="467">
                  <c:v>41227</c:v>
                </c:pt>
                <c:pt idx="468">
                  <c:v>41228</c:v>
                </c:pt>
                <c:pt idx="469">
                  <c:v>41229</c:v>
                </c:pt>
                <c:pt idx="470">
                  <c:v>41232</c:v>
                </c:pt>
                <c:pt idx="471">
                  <c:v>41233</c:v>
                </c:pt>
                <c:pt idx="472">
                  <c:v>41234</c:v>
                </c:pt>
                <c:pt idx="473">
                  <c:v>41236</c:v>
                </c:pt>
                <c:pt idx="474">
                  <c:v>41239</c:v>
                </c:pt>
                <c:pt idx="475">
                  <c:v>41240</c:v>
                </c:pt>
                <c:pt idx="476">
                  <c:v>41241</c:v>
                </c:pt>
                <c:pt idx="477">
                  <c:v>41242</c:v>
                </c:pt>
                <c:pt idx="478">
                  <c:v>41243</c:v>
                </c:pt>
                <c:pt idx="479">
                  <c:v>41246</c:v>
                </c:pt>
                <c:pt idx="480">
                  <c:v>41247</c:v>
                </c:pt>
                <c:pt idx="481">
                  <c:v>41248</c:v>
                </c:pt>
                <c:pt idx="482">
                  <c:v>41249</c:v>
                </c:pt>
                <c:pt idx="483">
                  <c:v>41250</c:v>
                </c:pt>
                <c:pt idx="484">
                  <c:v>41253</c:v>
                </c:pt>
                <c:pt idx="485">
                  <c:v>41254</c:v>
                </c:pt>
                <c:pt idx="486">
                  <c:v>41255</c:v>
                </c:pt>
                <c:pt idx="487">
                  <c:v>41256</c:v>
                </c:pt>
                <c:pt idx="488">
                  <c:v>41257</c:v>
                </c:pt>
                <c:pt idx="489">
                  <c:v>41260</c:v>
                </c:pt>
                <c:pt idx="490">
                  <c:v>41261</c:v>
                </c:pt>
                <c:pt idx="491">
                  <c:v>41262</c:v>
                </c:pt>
                <c:pt idx="492">
                  <c:v>41263</c:v>
                </c:pt>
                <c:pt idx="493">
                  <c:v>41264</c:v>
                </c:pt>
                <c:pt idx="494">
                  <c:v>41267</c:v>
                </c:pt>
                <c:pt idx="495">
                  <c:v>41269</c:v>
                </c:pt>
                <c:pt idx="496">
                  <c:v>41270</c:v>
                </c:pt>
                <c:pt idx="497">
                  <c:v>41271</c:v>
                </c:pt>
                <c:pt idx="498">
                  <c:v>41274</c:v>
                </c:pt>
                <c:pt idx="499">
                  <c:v>41276</c:v>
                </c:pt>
                <c:pt idx="500">
                  <c:v>41277</c:v>
                </c:pt>
                <c:pt idx="501">
                  <c:v>41278</c:v>
                </c:pt>
                <c:pt idx="502">
                  <c:v>41281</c:v>
                </c:pt>
                <c:pt idx="503">
                  <c:v>41282</c:v>
                </c:pt>
                <c:pt idx="504">
                  <c:v>41283</c:v>
                </c:pt>
                <c:pt idx="505">
                  <c:v>41284</c:v>
                </c:pt>
                <c:pt idx="506">
                  <c:v>41285</c:v>
                </c:pt>
                <c:pt idx="507">
                  <c:v>41288</c:v>
                </c:pt>
                <c:pt idx="508">
                  <c:v>41289</c:v>
                </c:pt>
                <c:pt idx="509">
                  <c:v>41290</c:v>
                </c:pt>
                <c:pt idx="510">
                  <c:v>41291</c:v>
                </c:pt>
                <c:pt idx="511">
                  <c:v>41292</c:v>
                </c:pt>
                <c:pt idx="512">
                  <c:v>41296</c:v>
                </c:pt>
                <c:pt idx="513">
                  <c:v>41297</c:v>
                </c:pt>
                <c:pt idx="514">
                  <c:v>41298</c:v>
                </c:pt>
                <c:pt idx="515">
                  <c:v>41299</c:v>
                </c:pt>
                <c:pt idx="516">
                  <c:v>41302</c:v>
                </c:pt>
                <c:pt idx="517">
                  <c:v>41303</c:v>
                </c:pt>
                <c:pt idx="518">
                  <c:v>41304</c:v>
                </c:pt>
                <c:pt idx="519">
                  <c:v>41305</c:v>
                </c:pt>
                <c:pt idx="520">
                  <c:v>41306</c:v>
                </c:pt>
                <c:pt idx="521">
                  <c:v>41309</c:v>
                </c:pt>
                <c:pt idx="522">
                  <c:v>41310</c:v>
                </c:pt>
                <c:pt idx="523">
                  <c:v>41311</c:v>
                </c:pt>
                <c:pt idx="524">
                  <c:v>41312</c:v>
                </c:pt>
                <c:pt idx="525">
                  <c:v>41313</c:v>
                </c:pt>
                <c:pt idx="526">
                  <c:v>41316</c:v>
                </c:pt>
                <c:pt idx="527">
                  <c:v>41317</c:v>
                </c:pt>
                <c:pt idx="528">
                  <c:v>41318</c:v>
                </c:pt>
                <c:pt idx="529">
                  <c:v>41319</c:v>
                </c:pt>
                <c:pt idx="530">
                  <c:v>41320</c:v>
                </c:pt>
                <c:pt idx="531">
                  <c:v>41324</c:v>
                </c:pt>
                <c:pt idx="532">
                  <c:v>41325</c:v>
                </c:pt>
                <c:pt idx="533">
                  <c:v>41326</c:v>
                </c:pt>
                <c:pt idx="534">
                  <c:v>41327</c:v>
                </c:pt>
                <c:pt idx="535">
                  <c:v>41330</c:v>
                </c:pt>
                <c:pt idx="536">
                  <c:v>41331</c:v>
                </c:pt>
                <c:pt idx="537">
                  <c:v>41332</c:v>
                </c:pt>
                <c:pt idx="538">
                  <c:v>41333</c:v>
                </c:pt>
                <c:pt idx="539">
                  <c:v>41334</c:v>
                </c:pt>
                <c:pt idx="540">
                  <c:v>41337</c:v>
                </c:pt>
                <c:pt idx="541">
                  <c:v>41338</c:v>
                </c:pt>
                <c:pt idx="542">
                  <c:v>41339</c:v>
                </c:pt>
                <c:pt idx="543">
                  <c:v>41340</c:v>
                </c:pt>
                <c:pt idx="544">
                  <c:v>41341</c:v>
                </c:pt>
                <c:pt idx="545">
                  <c:v>41344</c:v>
                </c:pt>
                <c:pt idx="546">
                  <c:v>41345</c:v>
                </c:pt>
                <c:pt idx="547">
                  <c:v>41346</c:v>
                </c:pt>
                <c:pt idx="548">
                  <c:v>41347</c:v>
                </c:pt>
                <c:pt idx="549">
                  <c:v>41348</c:v>
                </c:pt>
                <c:pt idx="550">
                  <c:v>41351</c:v>
                </c:pt>
                <c:pt idx="551">
                  <c:v>41352</c:v>
                </c:pt>
                <c:pt idx="552">
                  <c:v>41353</c:v>
                </c:pt>
                <c:pt idx="553">
                  <c:v>41354</c:v>
                </c:pt>
                <c:pt idx="554">
                  <c:v>41355</c:v>
                </c:pt>
                <c:pt idx="555">
                  <c:v>41358</c:v>
                </c:pt>
                <c:pt idx="556">
                  <c:v>41359</c:v>
                </c:pt>
                <c:pt idx="557">
                  <c:v>41360</c:v>
                </c:pt>
                <c:pt idx="558">
                  <c:v>41361</c:v>
                </c:pt>
                <c:pt idx="559">
                  <c:v>41365</c:v>
                </c:pt>
                <c:pt idx="560">
                  <c:v>41366</c:v>
                </c:pt>
                <c:pt idx="561">
                  <c:v>41367</c:v>
                </c:pt>
                <c:pt idx="562">
                  <c:v>41368</c:v>
                </c:pt>
                <c:pt idx="563">
                  <c:v>41369</c:v>
                </c:pt>
                <c:pt idx="564">
                  <c:v>41372</c:v>
                </c:pt>
                <c:pt idx="565">
                  <c:v>41373</c:v>
                </c:pt>
                <c:pt idx="566">
                  <c:v>41374</c:v>
                </c:pt>
                <c:pt idx="567">
                  <c:v>41375</c:v>
                </c:pt>
                <c:pt idx="568">
                  <c:v>41376</c:v>
                </c:pt>
                <c:pt idx="569">
                  <c:v>41379</c:v>
                </c:pt>
                <c:pt idx="570">
                  <c:v>41380</c:v>
                </c:pt>
                <c:pt idx="571">
                  <c:v>41381</c:v>
                </c:pt>
                <c:pt idx="572">
                  <c:v>41382</c:v>
                </c:pt>
                <c:pt idx="573">
                  <c:v>41383</c:v>
                </c:pt>
                <c:pt idx="574">
                  <c:v>41386</c:v>
                </c:pt>
                <c:pt idx="575">
                  <c:v>41387</c:v>
                </c:pt>
                <c:pt idx="576">
                  <c:v>41388</c:v>
                </c:pt>
                <c:pt idx="577">
                  <c:v>41389</c:v>
                </c:pt>
                <c:pt idx="578">
                  <c:v>41390</c:v>
                </c:pt>
                <c:pt idx="579">
                  <c:v>41393</c:v>
                </c:pt>
                <c:pt idx="580">
                  <c:v>41394</c:v>
                </c:pt>
                <c:pt idx="581">
                  <c:v>41395</c:v>
                </c:pt>
                <c:pt idx="582">
                  <c:v>41396</c:v>
                </c:pt>
                <c:pt idx="583">
                  <c:v>41397</c:v>
                </c:pt>
                <c:pt idx="584">
                  <c:v>41400</c:v>
                </c:pt>
                <c:pt idx="585">
                  <c:v>41401</c:v>
                </c:pt>
                <c:pt idx="586">
                  <c:v>41402</c:v>
                </c:pt>
                <c:pt idx="587">
                  <c:v>41403</c:v>
                </c:pt>
                <c:pt idx="588">
                  <c:v>41404</c:v>
                </c:pt>
                <c:pt idx="589">
                  <c:v>41407</c:v>
                </c:pt>
                <c:pt idx="590">
                  <c:v>41408</c:v>
                </c:pt>
                <c:pt idx="591">
                  <c:v>41409</c:v>
                </c:pt>
                <c:pt idx="592">
                  <c:v>41410</c:v>
                </c:pt>
                <c:pt idx="593">
                  <c:v>41411</c:v>
                </c:pt>
                <c:pt idx="594">
                  <c:v>41414</c:v>
                </c:pt>
                <c:pt idx="595">
                  <c:v>41415</c:v>
                </c:pt>
                <c:pt idx="596">
                  <c:v>41416</c:v>
                </c:pt>
                <c:pt idx="597">
                  <c:v>41417</c:v>
                </c:pt>
                <c:pt idx="598">
                  <c:v>41418</c:v>
                </c:pt>
                <c:pt idx="599">
                  <c:v>41422</c:v>
                </c:pt>
                <c:pt idx="600">
                  <c:v>41423</c:v>
                </c:pt>
                <c:pt idx="601">
                  <c:v>41424</c:v>
                </c:pt>
                <c:pt idx="602">
                  <c:v>41425</c:v>
                </c:pt>
                <c:pt idx="603">
                  <c:v>41428</c:v>
                </c:pt>
                <c:pt idx="604">
                  <c:v>41429</c:v>
                </c:pt>
                <c:pt idx="605">
                  <c:v>41430</c:v>
                </c:pt>
                <c:pt idx="606">
                  <c:v>41431</c:v>
                </c:pt>
                <c:pt idx="607">
                  <c:v>41432</c:v>
                </c:pt>
                <c:pt idx="608">
                  <c:v>41435</c:v>
                </c:pt>
                <c:pt idx="609">
                  <c:v>41436</c:v>
                </c:pt>
                <c:pt idx="610">
                  <c:v>41437</c:v>
                </c:pt>
                <c:pt idx="611">
                  <c:v>41438</c:v>
                </c:pt>
                <c:pt idx="612">
                  <c:v>41439</c:v>
                </c:pt>
                <c:pt idx="613">
                  <c:v>41442</c:v>
                </c:pt>
                <c:pt idx="614">
                  <c:v>41443</c:v>
                </c:pt>
                <c:pt idx="615">
                  <c:v>41444</c:v>
                </c:pt>
                <c:pt idx="616">
                  <c:v>41445</c:v>
                </c:pt>
                <c:pt idx="617">
                  <c:v>41446</c:v>
                </c:pt>
                <c:pt idx="618">
                  <c:v>41449</c:v>
                </c:pt>
                <c:pt idx="619">
                  <c:v>41450</c:v>
                </c:pt>
                <c:pt idx="620">
                  <c:v>41451</c:v>
                </c:pt>
                <c:pt idx="621">
                  <c:v>41452</c:v>
                </c:pt>
                <c:pt idx="622">
                  <c:v>41453</c:v>
                </c:pt>
                <c:pt idx="623">
                  <c:v>41456</c:v>
                </c:pt>
                <c:pt idx="624">
                  <c:v>41457</c:v>
                </c:pt>
                <c:pt idx="625">
                  <c:v>41458</c:v>
                </c:pt>
                <c:pt idx="626">
                  <c:v>41460</c:v>
                </c:pt>
                <c:pt idx="627">
                  <c:v>41463</c:v>
                </c:pt>
                <c:pt idx="628">
                  <c:v>41464</c:v>
                </c:pt>
                <c:pt idx="629">
                  <c:v>41465</c:v>
                </c:pt>
                <c:pt idx="630">
                  <c:v>41466</c:v>
                </c:pt>
                <c:pt idx="631">
                  <c:v>41467</c:v>
                </c:pt>
                <c:pt idx="632">
                  <c:v>41470</c:v>
                </c:pt>
                <c:pt idx="633">
                  <c:v>41471</c:v>
                </c:pt>
                <c:pt idx="634">
                  <c:v>41472</c:v>
                </c:pt>
                <c:pt idx="635">
                  <c:v>41473</c:v>
                </c:pt>
                <c:pt idx="636">
                  <c:v>41474</c:v>
                </c:pt>
                <c:pt idx="637">
                  <c:v>41477</c:v>
                </c:pt>
                <c:pt idx="638">
                  <c:v>41478</c:v>
                </c:pt>
                <c:pt idx="639">
                  <c:v>41479</c:v>
                </c:pt>
                <c:pt idx="640">
                  <c:v>41480</c:v>
                </c:pt>
                <c:pt idx="641">
                  <c:v>41481</c:v>
                </c:pt>
                <c:pt idx="642">
                  <c:v>41484</c:v>
                </c:pt>
                <c:pt idx="643">
                  <c:v>41485</c:v>
                </c:pt>
                <c:pt idx="644">
                  <c:v>41486</c:v>
                </c:pt>
                <c:pt idx="645">
                  <c:v>41487</c:v>
                </c:pt>
                <c:pt idx="646">
                  <c:v>41488</c:v>
                </c:pt>
                <c:pt idx="647">
                  <c:v>41491</c:v>
                </c:pt>
                <c:pt idx="648">
                  <c:v>41492</c:v>
                </c:pt>
                <c:pt idx="649">
                  <c:v>41493</c:v>
                </c:pt>
                <c:pt idx="650">
                  <c:v>41494</c:v>
                </c:pt>
                <c:pt idx="651">
                  <c:v>41495</c:v>
                </c:pt>
                <c:pt idx="652">
                  <c:v>41498</c:v>
                </c:pt>
                <c:pt idx="653">
                  <c:v>41499</c:v>
                </c:pt>
                <c:pt idx="654">
                  <c:v>41500</c:v>
                </c:pt>
                <c:pt idx="655">
                  <c:v>41501</c:v>
                </c:pt>
                <c:pt idx="656">
                  <c:v>41502</c:v>
                </c:pt>
                <c:pt idx="657">
                  <c:v>41505</c:v>
                </c:pt>
                <c:pt idx="658">
                  <c:v>41506</c:v>
                </c:pt>
                <c:pt idx="659">
                  <c:v>41507</c:v>
                </c:pt>
                <c:pt idx="660">
                  <c:v>41508</c:v>
                </c:pt>
                <c:pt idx="661">
                  <c:v>41509</c:v>
                </c:pt>
                <c:pt idx="662">
                  <c:v>41512</c:v>
                </c:pt>
                <c:pt idx="663">
                  <c:v>41513</c:v>
                </c:pt>
                <c:pt idx="664">
                  <c:v>41514</c:v>
                </c:pt>
                <c:pt idx="665">
                  <c:v>41515</c:v>
                </c:pt>
                <c:pt idx="666">
                  <c:v>41516</c:v>
                </c:pt>
                <c:pt idx="667">
                  <c:v>41520</c:v>
                </c:pt>
                <c:pt idx="668">
                  <c:v>41521</c:v>
                </c:pt>
                <c:pt idx="669">
                  <c:v>41522</c:v>
                </c:pt>
                <c:pt idx="670">
                  <c:v>41523</c:v>
                </c:pt>
                <c:pt idx="671">
                  <c:v>41526</c:v>
                </c:pt>
                <c:pt idx="672">
                  <c:v>41527</c:v>
                </c:pt>
                <c:pt idx="673">
                  <c:v>41528</c:v>
                </c:pt>
                <c:pt idx="674">
                  <c:v>41529</c:v>
                </c:pt>
                <c:pt idx="675">
                  <c:v>41530</c:v>
                </c:pt>
                <c:pt idx="676">
                  <c:v>41533</c:v>
                </c:pt>
                <c:pt idx="677">
                  <c:v>41534</c:v>
                </c:pt>
                <c:pt idx="678">
                  <c:v>41535</c:v>
                </c:pt>
                <c:pt idx="679">
                  <c:v>41536</c:v>
                </c:pt>
                <c:pt idx="680">
                  <c:v>41537</c:v>
                </c:pt>
                <c:pt idx="681">
                  <c:v>41540</c:v>
                </c:pt>
                <c:pt idx="682">
                  <c:v>41541</c:v>
                </c:pt>
                <c:pt idx="683">
                  <c:v>41542</c:v>
                </c:pt>
                <c:pt idx="684">
                  <c:v>41543</c:v>
                </c:pt>
                <c:pt idx="685">
                  <c:v>41544</c:v>
                </c:pt>
                <c:pt idx="686">
                  <c:v>41547</c:v>
                </c:pt>
                <c:pt idx="687">
                  <c:v>41548</c:v>
                </c:pt>
                <c:pt idx="688">
                  <c:v>41549</c:v>
                </c:pt>
                <c:pt idx="689">
                  <c:v>41550</c:v>
                </c:pt>
                <c:pt idx="690">
                  <c:v>41551</c:v>
                </c:pt>
                <c:pt idx="691">
                  <c:v>41554</c:v>
                </c:pt>
                <c:pt idx="692">
                  <c:v>41555</c:v>
                </c:pt>
                <c:pt idx="693">
                  <c:v>41556</c:v>
                </c:pt>
                <c:pt idx="694">
                  <c:v>41557</c:v>
                </c:pt>
                <c:pt idx="695">
                  <c:v>41558</c:v>
                </c:pt>
                <c:pt idx="696">
                  <c:v>41562</c:v>
                </c:pt>
                <c:pt idx="697">
                  <c:v>41563</c:v>
                </c:pt>
                <c:pt idx="698">
                  <c:v>41564</c:v>
                </c:pt>
                <c:pt idx="699">
                  <c:v>41565</c:v>
                </c:pt>
                <c:pt idx="700">
                  <c:v>41568</c:v>
                </c:pt>
                <c:pt idx="701">
                  <c:v>41569</c:v>
                </c:pt>
                <c:pt idx="702">
                  <c:v>41570</c:v>
                </c:pt>
                <c:pt idx="703">
                  <c:v>41571</c:v>
                </c:pt>
                <c:pt idx="704">
                  <c:v>41572</c:v>
                </c:pt>
                <c:pt idx="705">
                  <c:v>41575</c:v>
                </c:pt>
                <c:pt idx="706">
                  <c:v>41576</c:v>
                </c:pt>
                <c:pt idx="707">
                  <c:v>41577</c:v>
                </c:pt>
                <c:pt idx="708">
                  <c:v>41578</c:v>
                </c:pt>
                <c:pt idx="709">
                  <c:v>41579</c:v>
                </c:pt>
                <c:pt idx="710">
                  <c:v>41582</c:v>
                </c:pt>
                <c:pt idx="711">
                  <c:v>41583</c:v>
                </c:pt>
                <c:pt idx="712">
                  <c:v>41584</c:v>
                </c:pt>
                <c:pt idx="713">
                  <c:v>41585</c:v>
                </c:pt>
                <c:pt idx="714">
                  <c:v>41586</c:v>
                </c:pt>
                <c:pt idx="715">
                  <c:v>41590</c:v>
                </c:pt>
                <c:pt idx="716">
                  <c:v>41591</c:v>
                </c:pt>
                <c:pt idx="717">
                  <c:v>41592</c:v>
                </c:pt>
                <c:pt idx="718">
                  <c:v>41593</c:v>
                </c:pt>
                <c:pt idx="719">
                  <c:v>41596</c:v>
                </c:pt>
                <c:pt idx="720">
                  <c:v>41597</c:v>
                </c:pt>
                <c:pt idx="721">
                  <c:v>41598</c:v>
                </c:pt>
                <c:pt idx="722">
                  <c:v>41599</c:v>
                </c:pt>
                <c:pt idx="723">
                  <c:v>41600</c:v>
                </c:pt>
                <c:pt idx="724">
                  <c:v>41603</c:v>
                </c:pt>
                <c:pt idx="725">
                  <c:v>41604</c:v>
                </c:pt>
                <c:pt idx="726">
                  <c:v>41605</c:v>
                </c:pt>
                <c:pt idx="727">
                  <c:v>41607</c:v>
                </c:pt>
                <c:pt idx="728">
                  <c:v>41610</c:v>
                </c:pt>
                <c:pt idx="729">
                  <c:v>41611</c:v>
                </c:pt>
                <c:pt idx="730">
                  <c:v>41612</c:v>
                </c:pt>
                <c:pt idx="731">
                  <c:v>41613</c:v>
                </c:pt>
                <c:pt idx="732">
                  <c:v>41614</c:v>
                </c:pt>
                <c:pt idx="733">
                  <c:v>41617</c:v>
                </c:pt>
                <c:pt idx="734">
                  <c:v>41618</c:v>
                </c:pt>
                <c:pt idx="735">
                  <c:v>41619</c:v>
                </c:pt>
                <c:pt idx="736">
                  <c:v>41620</c:v>
                </c:pt>
                <c:pt idx="737">
                  <c:v>41621</c:v>
                </c:pt>
                <c:pt idx="738">
                  <c:v>41624</c:v>
                </c:pt>
                <c:pt idx="739">
                  <c:v>41625</c:v>
                </c:pt>
                <c:pt idx="740">
                  <c:v>41626</c:v>
                </c:pt>
                <c:pt idx="741">
                  <c:v>41627</c:v>
                </c:pt>
                <c:pt idx="742">
                  <c:v>41628</c:v>
                </c:pt>
                <c:pt idx="743">
                  <c:v>41631</c:v>
                </c:pt>
                <c:pt idx="744">
                  <c:v>41632</c:v>
                </c:pt>
                <c:pt idx="745">
                  <c:v>41634</c:v>
                </c:pt>
                <c:pt idx="746">
                  <c:v>41635</c:v>
                </c:pt>
                <c:pt idx="747">
                  <c:v>41638</c:v>
                </c:pt>
                <c:pt idx="748">
                  <c:v>41639</c:v>
                </c:pt>
                <c:pt idx="749">
                  <c:v>41641</c:v>
                </c:pt>
                <c:pt idx="750">
                  <c:v>41642</c:v>
                </c:pt>
                <c:pt idx="751">
                  <c:v>41645</c:v>
                </c:pt>
                <c:pt idx="752">
                  <c:v>41646</c:v>
                </c:pt>
                <c:pt idx="753">
                  <c:v>41647</c:v>
                </c:pt>
                <c:pt idx="754">
                  <c:v>41648</c:v>
                </c:pt>
                <c:pt idx="755">
                  <c:v>41649</c:v>
                </c:pt>
                <c:pt idx="756">
                  <c:v>41652</c:v>
                </c:pt>
                <c:pt idx="757">
                  <c:v>41653</c:v>
                </c:pt>
                <c:pt idx="758">
                  <c:v>41654</c:v>
                </c:pt>
                <c:pt idx="759">
                  <c:v>41655</c:v>
                </c:pt>
                <c:pt idx="760">
                  <c:v>41656</c:v>
                </c:pt>
                <c:pt idx="761">
                  <c:v>41660</c:v>
                </c:pt>
                <c:pt idx="762">
                  <c:v>41661</c:v>
                </c:pt>
                <c:pt idx="763">
                  <c:v>41662</c:v>
                </c:pt>
                <c:pt idx="764">
                  <c:v>41663</c:v>
                </c:pt>
                <c:pt idx="765">
                  <c:v>41666</c:v>
                </c:pt>
                <c:pt idx="766">
                  <c:v>41667</c:v>
                </c:pt>
                <c:pt idx="767">
                  <c:v>41668</c:v>
                </c:pt>
                <c:pt idx="768">
                  <c:v>41669</c:v>
                </c:pt>
                <c:pt idx="769">
                  <c:v>41670</c:v>
                </c:pt>
                <c:pt idx="770">
                  <c:v>41673</c:v>
                </c:pt>
                <c:pt idx="771">
                  <c:v>41674</c:v>
                </c:pt>
                <c:pt idx="772">
                  <c:v>41675</c:v>
                </c:pt>
                <c:pt idx="773">
                  <c:v>41676</c:v>
                </c:pt>
                <c:pt idx="774">
                  <c:v>41677</c:v>
                </c:pt>
                <c:pt idx="775">
                  <c:v>41680</c:v>
                </c:pt>
                <c:pt idx="776">
                  <c:v>41681</c:v>
                </c:pt>
                <c:pt idx="777">
                  <c:v>41682</c:v>
                </c:pt>
                <c:pt idx="778">
                  <c:v>41683</c:v>
                </c:pt>
                <c:pt idx="779">
                  <c:v>41684</c:v>
                </c:pt>
                <c:pt idx="780">
                  <c:v>41688</c:v>
                </c:pt>
                <c:pt idx="781">
                  <c:v>41689</c:v>
                </c:pt>
                <c:pt idx="782">
                  <c:v>41690</c:v>
                </c:pt>
                <c:pt idx="783">
                  <c:v>41691</c:v>
                </c:pt>
                <c:pt idx="784">
                  <c:v>41694</c:v>
                </c:pt>
                <c:pt idx="785">
                  <c:v>41695</c:v>
                </c:pt>
                <c:pt idx="786">
                  <c:v>41696</c:v>
                </c:pt>
                <c:pt idx="787">
                  <c:v>41697</c:v>
                </c:pt>
                <c:pt idx="788">
                  <c:v>41698</c:v>
                </c:pt>
                <c:pt idx="789">
                  <c:v>41701</c:v>
                </c:pt>
                <c:pt idx="790">
                  <c:v>41702</c:v>
                </c:pt>
                <c:pt idx="791">
                  <c:v>41703</c:v>
                </c:pt>
                <c:pt idx="792">
                  <c:v>41704</c:v>
                </c:pt>
                <c:pt idx="793">
                  <c:v>41705</c:v>
                </c:pt>
                <c:pt idx="794">
                  <c:v>41708</c:v>
                </c:pt>
                <c:pt idx="795">
                  <c:v>41709</c:v>
                </c:pt>
                <c:pt idx="796">
                  <c:v>41710</c:v>
                </c:pt>
                <c:pt idx="797">
                  <c:v>41711</c:v>
                </c:pt>
                <c:pt idx="798">
                  <c:v>41712</c:v>
                </c:pt>
                <c:pt idx="799">
                  <c:v>41715</c:v>
                </c:pt>
                <c:pt idx="800">
                  <c:v>41716</c:v>
                </c:pt>
                <c:pt idx="801">
                  <c:v>41717</c:v>
                </c:pt>
                <c:pt idx="802">
                  <c:v>41718</c:v>
                </c:pt>
                <c:pt idx="803">
                  <c:v>41719</c:v>
                </c:pt>
                <c:pt idx="804">
                  <c:v>41722</c:v>
                </c:pt>
                <c:pt idx="805">
                  <c:v>41723</c:v>
                </c:pt>
                <c:pt idx="806">
                  <c:v>41724</c:v>
                </c:pt>
                <c:pt idx="807">
                  <c:v>41725</c:v>
                </c:pt>
                <c:pt idx="808">
                  <c:v>41726</c:v>
                </c:pt>
                <c:pt idx="809">
                  <c:v>41729</c:v>
                </c:pt>
                <c:pt idx="810">
                  <c:v>41730</c:v>
                </c:pt>
                <c:pt idx="811">
                  <c:v>41731</c:v>
                </c:pt>
                <c:pt idx="812">
                  <c:v>41732</c:v>
                </c:pt>
                <c:pt idx="813">
                  <c:v>41733</c:v>
                </c:pt>
                <c:pt idx="814">
                  <c:v>41736</c:v>
                </c:pt>
                <c:pt idx="815">
                  <c:v>41737</c:v>
                </c:pt>
                <c:pt idx="816">
                  <c:v>41738</c:v>
                </c:pt>
                <c:pt idx="817">
                  <c:v>41739</c:v>
                </c:pt>
                <c:pt idx="818">
                  <c:v>41740</c:v>
                </c:pt>
                <c:pt idx="819">
                  <c:v>41743</c:v>
                </c:pt>
                <c:pt idx="820">
                  <c:v>41744</c:v>
                </c:pt>
                <c:pt idx="821">
                  <c:v>41745</c:v>
                </c:pt>
                <c:pt idx="822">
                  <c:v>41746</c:v>
                </c:pt>
                <c:pt idx="823">
                  <c:v>41750</c:v>
                </c:pt>
                <c:pt idx="824">
                  <c:v>41751</c:v>
                </c:pt>
                <c:pt idx="825">
                  <c:v>41752</c:v>
                </c:pt>
                <c:pt idx="826">
                  <c:v>41753</c:v>
                </c:pt>
                <c:pt idx="827">
                  <c:v>41754</c:v>
                </c:pt>
                <c:pt idx="828">
                  <c:v>41757</c:v>
                </c:pt>
                <c:pt idx="829">
                  <c:v>41758</c:v>
                </c:pt>
                <c:pt idx="830">
                  <c:v>41759</c:v>
                </c:pt>
                <c:pt idx="831">
                  <c:v>41760</c:v>
                </c:pt>
                <c:pt idx="832">
                  <c:v>41761</c:v>
                </c:pt>
                <c:pt idx="833">
                  <c:v>41764</c:v>
                </c:pt>
                <c:pt idx="834">
                  <c:v>41765</c:v>
                </c:pt>
                <c:pt idx="835">
                  <c:v>41766</c:v>
                </c:pt>
                <c:pt idx="836">
                  <c:v>41767</c:v>
                </c:pt>
                <c:pt idx="837">
                  <c:v>41768</c:v>
                </c:pt>
                <c:pt idx="838">
                  <c:v>41771</c:v>
                </c:pt>
                <c:pt idx="839">
                  <c:v>41772</c:v>
                </c:pt>
                <c:pt idx="840">
                  <c:v>41773</c:v>
                </c:pt>
                <c:pt idx="841">
                  <c:v>41774</c:v>
                </c:pt>
                <c:pt idx="842">
                  <c:v>41775</c:v>
                </c:pt>
                <c:pt idx="843">
                  <c:v>41778</c:v>
                </c:pt>
                <c:pt idx="844">
                  <c:v>41779</c:v>
                </c:pt>
                <c:pt idx="845">
                  <c:v>41780</c:v>
                </c:pt>
                <c:pt idx="846">
                  <c:v>41781</c:v>
                </c:pt>
                <c:pt idx="847">
                  <c:v>41782</c:v>
                </c:pt>
                <c:pt idx="848">
                  <c:v>41786</c:v>
                </c:pt>
                <c:pt idx="849">
                  <c:v>41787</c:v>
                </c:pt>
                <c:pt idx="850">
                  <c:v>41788</c:v>
                </c:pt>
                <c:pt idx="851">
                  <c:v>41789</c:v>
                </c:pt>
                <c:pt idx="852">
                  <c:v>41792</c:v>
                </c:pt>
                <c:pt idx="853">
                  <c:v>41793</c:v>
                </c:pt>
                <c:pt idx="854">
                  <c:v>41794</c:v>
                </c:pt>
                <c:pt idx="855">
                  <c:v>41795</c:v>
                </c:pt>
                <c:pt idx="856">
                  <c:v>41796</c:v>
                </c:pt>
                <c:pt idx="857">
                  <c:v>41799</c:v>
                </c:pt>
                <c:pt idx="858">
                  <c:v>41800</c:v>
                </c:pt>
                <c:pt idx="859">
                  <c:v>41801</c:v>
                </c:pt>
                <c:pt idx="860">
                  <c:v>41802</c:v>
                </c:pt>
                <c:pt idx="861">
                  <c:v>41803</c:v>
                </c:pt>
                <c:pt idx="862">
                  <c:v>41806</c:v>
                </c:pt>
                <c:pt idx="863">
                  <c:v>41807</c:v>
                </c:pt>
                <c:pt idx="864">
                  <c:v>41808</c:v>
                </c:pt>
                <c:pt idx="865">
                  <c:v>41809</c:v>
                </c:pt>
                <c:pt idx="866">
                  <c:v>41810</c:v>
                </c:pt>
                <c:pt idx="867">
                  <c:v>41813</c:v>
                </c:pt>
                <c:pt idx="868">
                  <c:v>41814</c:v>
                </c:pt>
                <c:pt idx="869">
                  <c:v>41815</c:v>
                </c:pt>
                <c:pt idx="870">
                  <c:v>41816</c:v>
                </c:pt>
                <c:pt idx="871">
                  <c:v>41817</c:v>
                </c:pt>
                <c:pt idx="872">
                  <c:v>41820</c:v>
                </c:pt>
                <c:pt idx="873">
                  <c:v>41821</c:v>
                </c:pt>
                <c:pt idx="874">
                  <c:v>41822</c:v>
                </c:pt>
                <c:pt idx="875">
                  <c:v>41823</c:v>
                </c:pt>
                <c:pt idx="876">
                  <c:v>41827</c:v>
                </c:pt>
                <c:pt idx="877">
                  <c:v>41828</c:v>
                </c:pt>
                <c:pt idx="878">
                  <c:v>41829</c:v>
                </c:pt>
                <c:pt idx="879">
                  <c:v>41830</c:v>
                </c:pt>
                <c:pt idx="880">
                  <c:v>41831</c:v>
                </c:pt>
                <c:pt idx="881">
                  <c:v>41834</c:v>
                </c:pt>
                <c:pt idx="882">
                  <c:v>41835</c:v>
                </c:pt>
                <c:pt idx="883">
                  <c:v>41836</c:v>
                </c:pt>
                <c:pt idx="884">
                  <c:v>41837</c:v>
                </c:pt>
                <c:pt idx="885">
                  <c:v>41838</c:v>
                </c:pt>
                <c:pt idx="886">
                  <c:v>41841</c:v>
                </c:pt>
                <c:pt idx="887">
                  <c:v>41842</c:v>
                </c:pt>
                <c:pt idx="888">
                  <c:v>41843</c:v>
                </c:pt>
                <c:pt idx="889">
                  <c:v>41844</c:v>
                </c:pt>
                <c:pt idx="890">
                  <c:v>41845</c:v>
                </c:pt>
                <c:pt idx="891">
                  <c:v>41848</c:v>
                </c:pt>
                <c:pt idx="892">
                  <c:v>41849</c:v>
                </c:pt>
                <c:pt idx="893">
                  <c:v>41850</c:v>
                </c:pt>
                <c:pt idx="894">
                  <c:v>41851</c:v>
                </c:pt>
                <c:pt idx="895">
                  <c:v>41852</c:v>
                </c:pt>
                <c:pt idx="896">
                  <c:v>41855</c:v>
                </c:pt>
                <c:pt idx="897">
                  <c:v>41856</c:v>
                </c:pt>
                <c:pt idx="898">
                  <c:v>41857</c:v>
                </c:pt>
                <c:pt idx="899">
                  <c:v>41858</c:v>
                </c:pt>
                <c:pt idx="900">
                  <c:v>41859</c:v>
                </c:pt>
                <c:pt idx="901">
                  <c:v>41862</c:v>
                </c:pt>
                <c:pt idx="902">
                  <c:v>41863</c:v>
                </c:pt>
                <c:pt idx="903">
                  <c:v>41864</c:v>
                </c:pt>
                <c:pt idx="904">
                  <c:v>41865</c:v>
                </c:pt>
                <c:pt idx="905">
                  <c:v>41866</c:v>
                </c:pt>
                <c:pt idx="906">
                  <c:v>41869</c:v>
                </c:pt>
                <c:pt idx="907">
                  <c:v>41870</c:v>
                </c:pt>
                <c:pt idx="908">
                  <c:v>41871</c:v>
                </c:pt>
                <c:pt idx="909">
                  <c:v>41872</c:v>
                </c:pt>
                <c:pt idx="910">
                  <c:v>41873</c:v>
                </c:pt>
                <c:pt idx="911">
                  <c:v>41876</c:v>
                </c:pt>
                <c:pt idx="912">
                  <c:v>41877</c:v>
                </c:pt>
                <c:pt idx="913">
                  <c:v>41878</c:v>
                </c:pt>
                <c:pt idx="914">
                  <c:v>41879</c:v>
                </c:pt>
                <c:pt idx="915">
                  <c:v>41880</c:v>
                </c:pt>
                <c:pt idx="916">
                  <c:v>41884</c:v>
                </c:pt>
                <c:pt idx="917">
                  <c:v>41885</c:v>
                </c:pt>
                <c:pt idx="918">
                  <c:v>41886</c:v>
                </c:pt>
                <c:pt idx="919">
                  <c:v>41887</c:v>
                </c:pt>
                <c:pt idx="920">
                  <c:v>41890</c:v>
                </c:pt>
                <c:pt idx="921">
                  <c:v>41891</c:v>
                </c:pt>
                <c:pt idx="922">
                  <c:v>41892</c:v>
                </c:pt>
                <c:pt idx="923">
                  <c:v>41893</c:v>
                </c:pt>
                <c:pt idx="924">
                  <c:v>41894</c:v>
                </c:pt>
                <c:pt idx="925">
                  <c:v>41897</c:v>
                </c:pt>
                <c:pt idx="926">
                  <c:v>41898</c:v>
                </c:pt>
                <c:pt idx="927">
                  <c:v>41899</c:v>
                </c:pt>
                <c:pt idx="928">
                  <c:v>41900</c:v>
                </c:pt>
                <c:pt idx="929">
                  <c:v>41901</c:v>
                </c:pt>
                <c:pt idx="930">
                  <c:v>41904</c:v>
                </c:pt>
                <c:pt idx="931">
                  <c:v>41905</c:v>
                </c:pt>
                <c:pt idx="932">
                  <c:v>41906</c:v>
                </c:pt>
                <c:pt idx="933">
                  <c:v>41907</c:v>
                </c:pt>
                <c:pt idx="934">
                  <c:v>41908</c:v>
                </c:pt>
                <c:pt idx="935">
                  <c:v>41911</c:v>
                </c:pt>
                <c:pt idx="936">
                  <c:v>41912</c:v>
                </c:pt>
                <c:pt idx="937">
                  <c:v>41913</c:v>
                </c:pt>
                <c:pt idx="938">
                  <c:v>41914</c:v>
                </c:pt>
                <c:pt idx="939">
                  <c:v>41915</c:v>
                </c:pt>
                <c:pt idx="940">
                  <c:v>41918</c:v>
                </c:pt>
                <c:pt idx="941">
                  <c:v>41919</c:v>
                </c:pt>
                <c:pt idx="942">
                  <c:v>41920</c:v>
                </c:pt>
                <c:pt idx="943">
                  <c:v>41921</c:v>
                </c:pt>
                <c:pt idx="944">
                  <c:v>41922</c:v>
                </c:pt>
                <c:pt idx="945">
                  <c:v>41926</c:v>
                </c:pt>
                <c:pt idx="946">
                  <c:v>41927</c:v>
                </c:pt>
                <c:pt idx="947">
                  <c:v>41928</c:v>
                </c:pt>
                <c:pt idx="948">
                  <c:v>41929</c:v>
                </c:pt>
                <c:pt idx="949">
                  <c:v>41932</c:v>
                </c:pt>
                <c:pt idx="950">
                  <c:v>41933</c:v>
                </c:pt>
                <c:pt idx="951">
                  <c:v>41934</c:v>
                </c:pt>
                <c:pt idx="952">
                  <c:v>41935</c:v>
                </c:pt>
                <c:pt idx="953">
                  <c:v>41936</c:v>
                </c:pt>
                <c:pt idx="954">
                  <c:v>41939</c:v>
                </c:pt>
                <c:pt idx="955">
                  <c:v>41940</c:v>
                </c:pt>
                <c:pt idx="956">
                  <c:v>41941</c:v>
                </c:pt>
                <c:pt idx="957">
                  <c:v>41942</c:v>
                </c:pt>
                <c:pt idx="958">
                  <c:v>41943</c:v>
                </c:pt>
                <c:pt idx="959">
                  <c:v>41946</c:v>
                </c:pt>
                <c:pt idx="960">
                  <c:v>41947</c:v>
                </c:pt>
                <c:pt idx="961">
                  <c:v>41948</c:v>
                </c:pt>
                <c:pt idx="962">
                  <c:v>41949</c:v>
                </c:pt>
                <c:pt idx="963">
                  <c:v>41950</c:v>
                </c:pt>
                <c:pt idx="964">
                  <c:v>41953</c:v>
                </c:pt>
                <c:pt idx="965">
                  <c:v>41955</c:v>
                </c:pt>
                <c:pt idx="966">
                  <c:v>41956</c:v>
                </c:pt>
                <c:pt idx="967">
                  <c:v>41957</c:v>
                </c:pt>
                <c:pt idx="968">
                  <c:v>41960</c:v>
                </c:pt>
                <c:pt idx="969">
                  <c:v>41961</c:v>
                </c:pt>
                <c:pt idx="970">
                  <c:v>41962</c:v>
                </c:pt>
                <c:pt idx="971">
                  <c:v>41963</c:v>
                </c:pt>
                <c:pt idx="972">
                  <c:v>41964</c:v>
                </c:pt>
                <c:pt idx="973">
                  <c:v>41967</c:v>
                </c:pt>
                <c:pt idx="974">
                  <c:v>41968</c:v>
                </c:pt>
                <c:pt idx="975">
                  <c:v>41969</c:v>
                </c:pt>
                <c:pt idx="976">
                  <c:v>41971</c:v>
                </c:pt>
                <c:pt idx="977">
                  <c:v>41974</c:v>
                </c:pt>
                <c:pt idx="978">
                  <c:v>41975</c:v>
                </c:pt>
                <c:pt idx="979">
                  <c:v>41976</c:v>
                </c:pt>
                <c:pt idx="980">
                  <c:v>41977</c:v>
                </c:pt>
                <c:pt idx="981">
                  <c:v>41978</c:v>
                </c:pt>
                <c:pt idx="982">
                  <c:v>41981</c:v>
                </c:pt>
                <c:pt idx="983">
                  <c:v>41982</c:v>
                </c:pt>
                <c:pt idx="984">
                  <c:v>41983</c:v>
                </c:pt>
                <c:pt idx="985">
                  <c:v>41984</c:v>
                </c:pt>
                <c:pt idx="986">
                  <c:v>41985</c:v>
                </c:pt>
                <c:pt idx="987">
                  <c:v>41988</c:v>
                </c:pt>
                <c:pt idx="988">
                  <c:v>41989</c:v>
                </c:pt>
                <c:pt idx="989">
                  <c:v>41990</c:v>
                </c:pt>
                <c:pt idx="990">
                  <c:v>41991</c:v>
                </c:pt>
                <c:pt idx="991">
                  <c:v>41992</c:v>
                </c:pt>
                <c:pt idx="992">
                  <c:v>41995</c:v>
                </c:pt>
                <c:pt idx="993">
                  <c:v>41996</c:v>
                </c:pt>
                <c:pt idx="994">
                  <c:v>41997</c:v>
                </c:pt>
                <c:pt idx="995">
                  <c:v>41999</c:v>
                </c:pt>
                <c:pt idx="996">
                  <c:v>42002</c:v>
                </c:pt>
                <c:pt idx="997">
                  <c:v>42003</c:v>
                </c:pt>
                <c:pt idx="998">
                  <c:v>42004</c:v>
                </c:pt>
                <c:pt idx="999">
                  <c:v>42006</c:v>
                </c:pt>
                <c:pt idx="1000">
                  <c:v>42009</c:v>
                </c:pt>
                <c:pt idx="1001">
                  <c:v>42010</c:v>
                </c:pt>
                <c:pt idx="1002">
                  <c:v>42011</c:v>
                </c:pt>
                <c:pt idx="1003">
                  <c:v>42012</c:v>
                </c:pt>
                <c:pt idx="1004">
                  <c:v>42013</c:v>
                </c:pt>
                <c:pt idx="1005">
                  <c:v>42016</c:v>
                </c:pt>
                <c:pt idx="1006">
                  <c:v>42017</c:v>
                </c:pt>
                <c:pt idx="1007">
                  <c:v>42018</c:v>
                </c:pt>
                <c:pt idx="1008">
                  <c:v>42019</c:v>
                </c:pt>
                <c:pt idx="1009">
                  <c:v>42020</c:v>
                </c:pt>
                <c:pt idx="1010">
                  <c:v>42024</c:v>
                </c:pt>
                <c:pt idx="1011">
                  <c:v>42025</c:v>
                </c:pt>
                <c:pt idx="1012">
                  <c:v>42026</c:v>
                </c:pt>
                <c:pt idx="1013">
                  <c:v>42027</c:v>
                </c:pt>
                <c:pt idx="1014">
                  <c:v>42030</c:v>
                </c:pt>
                <c:pt idx="1015">
                  <c:v>42031</c:v>
                </c:pt>
                <c:pt idx="1016">
                  <c:v>42032</c:v>
                </c:pt>
                <c:pt idx="1017">
                  <c:v>42033</c:v>
                </c:pt>
                <c:pt idx="1018">
                  <c:v>42034</c:v>
                </c:pt>
                <c:pt idx="1019">
                  <c:v>42037</c:v>
                </c:pt>
                <c:pt idx="1020">
                  <c:v>42038</c:v>
                </c:pt>
                <c:pt idx="1021">
                  <c:v>42039</c:v>
                </c:pt>
                <c:pt idx="1022">
                  <c:v>42040</c:v>
                </c:pt>
                <c:pt idx="1023">
                  <c:v>42041</c:v>
                </c:pt>
                <c:pt idx="1024">
                  <c:v>42044</c:v>
                </c:pt>
                <c:pt idx="1025">
                  <c:v>42045</c:v>
                </c:pt>
                <c:pt idx="1026">
                  <c:v>42046</c:v>
                </c:pt>
                <c:pt idx="1027">
                  <c:v>42047</c:v>
                </c:pt>
                <c:pt idx="1028">
                  <c:v>42048</c:v>
                </c:pt>
                <c:pt idx="1029">
                  <c:v>42052</c:v>
                </c:pt>
                <c:pt idx="1030">
                  <c:v>42053</c:v>
                </c:pt>
                <c:pt idx="1031">
                  <c:v>42054</c:v>
                </c:pt>
                <c:pt idx="1032">
                  <c:v>42055</c:v>
                </c:pt>
                <c:pt idx="1033">
                  <c:v>42058</c:v>
                </c:pt>
                <c:pt idx="1034">
                  <c:v>42059</c:v>
                </c:pt>
                <c:pt idx="1035">
                  <c:v>42060</c:v>
                </c:pt>
                <c:pt idx="1036">
                  <c:v>42061</c:v>
                </c:pt>
                <c:pt idx="1037">
                  <c:v>42062</c:v>
                </c:pt>
                <c:pt idx="1038">
                  <c:v>42065</c:v>
                </c:pt>
                <c:pt idx="1039">
                  <c:v>42066</c:v>
                </c:pt>
                <c:pt idx="1040">
                  <c:v>42067</c:v>
                </c:pt>
                <c:pt idx="1041">
                  <c:v>42068</c:v>
                </c:pt>
                <c:pt idx="1042">
                  <c:v>42069</c:v>
                </c:pt>
                <c:pt idx="1043">
                  <c:v>42072</c:v>
                </c:pt>
                <c:pt idx="1044">
                  <c:v>42073</c:v>
                </c:pt>
                <c:pt idx="1045">
                  <c:v>42074</c:v>
                </c:pt>
                <c:pt idx="1046">
                  <c:v>42075</c:v>
                </c:pt>
                <c:pt idx="1047">
                  <c:v>42076</c:v>
                </c:pt>
                <c:pt idx="1048">
                  <c:v>42079</c:v>
                </c:pt>
                <c:pt idx="1049">
                  <c:v>42080</c:v>
                </c:pt>
                <c:pt idx="1050">
                  <c:v>42081</c:v>
                </c:pt>
                <c:pt idx="1051">
                  <c:v>42082</c:v>
                </c:pt>
                <c:pt idx="1052">
                  <c:v>42083</c:v>
                </c:pt>
                <c:pt idx="1053">
                  <c:v>42086</c:v>
                </c:pt>
                <c:pt idx="1054">
                  <c:v>42087</c:v>
                </c:pt>
                <c:pt idx="1055">
                  <c:v>42088</c:v>
                </c:pt>
                <c:pt idx="1056">
                  <c:v>42089</c:v>
                </c:pt>
                <c:pt idx="1057">
                  <c:v>42090</c:v>
                </c:pt>
                <c:pt idx="1058">
                  <c:v>42093</c:v>
                </c:pt>
                <c:pt idx="1059">
                  <c:v>42094</c:v>
                </c:pt>
                <c:pt idx="1060">
                  <c:v>42095</c:v>
                </c:pt>
                <c:pt idx="1061">
                  <c:v>42096</c:v>
                </c:pt>
                <c:pt idx="1062">
                  <c:v>42097</c:v>
                </c:pt>
                <c:pt idx="1063">
                  <c:v>42100</c:v>
                </c:pt>
                <c:pt idx="1064">
                  <c:v>42101</c:v>
                </c:pt>
                <c:pt idx="1065">
                  <c:v>42102</c:v>
                </c:pt>
                <c:pt idx="1066">
                  <c:v>42103</c:v>
                </c:pt>
                <c:pt idx="1067">
                  <c:v>42104</c:v>
                </c:pt>
                <c:pt idx="1068">
                  <c:v>42107</c:v>
                </c:pt>
                <c:pt idx="1069">
                  <c:v>42108</c:v>
                </c:pt>
                <c:pt idx="1070">
                  <c:v>42109</c:v>
                </c:pt>
                <c:pt idx="1071">
                  <c:v>42110</c:v>
                </c:pt>
                <c:pt idx="1072">
                  <c:v>42111</c:v>
                </c:pt>
                <c:pt idx="1073">
                  <c:v>42114</c:v>
                </c:pt>
                <c:pt idx="1074">
                  <c:v>42115</c:v>
                </c:pt>
                <c:pt idx="1075">
                  <c:v>42116</c:v>
                </c:pt>
                <c:pt idx="1076">
                  <c:v>42117</c:v>
                </c:pt>
                <c:pt idx="1077">
                  <c:v>42118</c:v>
                </c:pt>
                <c:pt idx="1078">
                  <c:v>42121</c:v>
                </c:pt>
                <c:pt idx="1079">
                  <c:v>42122</c:v>
                </c:pt>
                <c:pt idx="1080">
                  <c:v>42123</c:v>
                </c:pt>
                <c:pt idx="1081">
                  <c:v>42124</c:v>
                </c:pt>
                <c:pt idx="1082">
                  <c:v>42125</c:v>
                </c:pt>
                <c:pt idx="1083">
                  <c:v>42128</c:v>
                </c:pt>
                <c:pt idx="1084">
                  <c:v>42129</c:v>
                </c:pt>
                <c:pt idx="1085">
                  <c:v>42130</c:v>
                </c:pt>
                <c:pt idx="1086">
                  <c:v>42131</c:v>
                </c:pt>
                <c:pt idx="1087">
                  <c:v>42132</c:v>
                </c:pt>
                <c:pt idx="1088">
                  <c:v>42135</c:v>
                </c:pt>
                <c:pt idx="1089">
                  <c:v>42136</c:v>
                </c:pt>
                <c:pt idx="1090">
                  <c:v>42137</c:v>
                </c:pt>
                <c:pt idx="1091">
                  <c:v>42138</c:v>
                </c:pt>
                <c:pt idx="1092">
                  <c:v>42139</c:v>
                </c:pt>
                <c:pt idx="1093">
                  <c:v>42142</c:v>
                </c:pt>
                <c:pt idx="1094">
                  <c:v>42143</c:v>
                </c:pt>
                <c:pt idx="1095">
                  <c:v>42144</c:v>
                </c:pt>
                <c:pt idx="1096">
                  <c:v>42145</c:v>
                </c:pt>
                <c:pt idx="1097">
                  <c:v>42146</c:v>
                </c:pt>
                <c:pt idx="1098">
                  <c:v>42150</c:v>
                </c:pt>
                <c:pt idx="1099">
                  <c:v>42151</c:v>
                </c:pt>
                <c:pt idx="1100">
                  <c:v>42152</c:v>
                </c:pt>
                <c:pt idx="1101">
                  <c:v>42153</c:v>
                </c:pt>
                <c:pt idx="1102">
                  <c:v>42156</c:v>
                </c:pt>
                <c:pt idx="1103">
                  <c:v>42157</c:v>
                </c:pt>
                <c:pt idx="1104">
                  <c:v>42158</c:v>
                </c:pt>
                <c:pt idx="1105">
                  <c:v>42159</c:v>
                </c:pt>
                <c:pt idx="1106">
                  <c:v>42160</c:v>
                </c:pt>
                <c:pt idx="1107">
                  <c:v>42163</c:v>
                </c:pt>
                <c:pt idx="1108">
                  <c:v>42164</c:v>
                </c:pt>
                <c:pt idx="1109">
                  <c:v>42165</c:v>
                </c:pt>
                <c:pt idx="1110">
                  <c:v>42166</c:v>
                </c:pt>
                <c:pt idx="1111">
                  <c:v>42167</c:v>
                </c:pt>
                <c:pt idx="1112">
                  <c:v>42170</c:v>
                </c:pt>
                <c:pt idx="1113">
                  <c:v>42171</c:v>
                </c:pt>
                <c:pt idx="1114">
                  <c:v>42172</c:v>
                </c:pt>
                <c:pt idx="1115">
                  <c:v>42173</c:v>
                </c:pt>
                <c:pt idx="1116">
                  <c:v>42174</c:v>
                </c:pt>
                <c:pt idx="1117">
                  <c:v>42177</c:v>
                </c:pt>
                <c:pt idx="1118">
                  <c:v>42178</c:v>
                </c:pt>
                <c:pt idx="1119">
                  <c:v>42179</c:v>
                </c:pt>
                <c:pt idx="1120">
                  <c:v>42180</c:v>
                </c:pt>
                <c:pt idx="1121">
                  <c:v>42181</c:v>
                </c:pt>
                <c:pt idx="1122">
                  <c:v>42184</c:v>
                </c:pt>
                <c:pt idx="1123">
                  <c:v>42185</c:v>
                </c:pt>
                <c:pt idx="1124">
                  <c:v>42186</c:v>
                </c:pt>
                <c:pt idx="1125">
                  <c:v>42187</c:v>
                </c:pt>
                <c:pt idx="1126">
                  <c:v>42191</c:v>
                </c:pt>
                <c:pt idx="1127">
                  <c:v>42192</c:v>
                </c:pt>
                <c:pt idx="1128">
                  <c:v>42193</c:v>
                </c:pt>
                <c:pt idx="1129">
                  <c:v>42194</c:v>
                </c:pt>
                <c:pt idx="1130">
                  <c:v>42195</c:v>
                </c:pt>
                <c:pt idx="1131">
                  <c:v>42198</c:v>
                </c:pt>
                <c:pt idx="1132">
                  <c:v>42199</c:v>
                </c:pt>
                <c:pt idx="1133">
                  <c:v>42200</c:v>
                </c:pt>
                <c:pt idx="1134">
                  <c:v>42201</c:v>
                </c:pt>
                <c:pt idx="1135">
                  <c:v>42202</c:v>
                </c:pt>
                <c:pt idx="1136">
                  <c:v>42205</c:v>
                </c:pt>
                <c:pt idx="1137">
                  <c:v>42206</c:v>
                </c:pt>
                <c:pt idx="1138">
                  <c:v>42207</c:v>
                </c:pt>
                <c:pt idx="1139">
                  <c:v>42208</c:v>
                </c:pt>
                <c:pt idx="1140">
                  <c:v>42209</c:v>
                </c:pt>
                <c:pt idx="1141">
                  <c:v>42212</c:v>
                </c:pt>
                <c:pt idx="1142">
                  <c:v>42213</c:v>
                </c:pt>
                <c:pt idx="1143">
                  <c:v>42214</c:v>
                </c:pt>
                <c:pt idx="1144">
                  <c:v>42215</c:v>
                </c:pt>
                <c:pt idx="1145">
                  <c:v>42216</c:v>
                </c:pt>
                <c:pt idx="1146">
                  <c:v>42219</c:v>
                </c:pt>
                <c:pt idx="1147">
                  <c:v>42220</c:v>
                </c:pt>
                <c:pt idx="1148">
                  <c:v>42221</c:v>
                </c:pt>
                <c:pt idx="1149">
                  <c:v>42222</c:v>
                </c:pt>
                <c:pt idx="1150">
                  <c:v>42223</c:v>
                </c:pt>
                <c:pt idx="1151">
                  <c:v>42226</c:v>
                </c:pt>
                <c:pt idx="1152">
                  <c:v>42227</c:v>
                </c:pt>
                <c:pt idx="1153">
                  <c:v>42228</c:v>
                </c:pt>
                <c:pt idx="1154">
                  <c:v>42229</c:v>
                </c:pt>
                <c:pt idx="1155">
                  <c:v>42230</c:v>
                </c:pt>
                <c:pt idx="1156">
                  <c:v>42233</c:v>
                </c:pt>
                <c:pt idx="1157">
                  <c:v>42234</c:v>
                </c:pt>
                <c:pt idx="1158">
                  <c:v>42235</c:v>
                </c:pt>
                <c:pt idx="1159">
                  <c:v>42236</c:v>
                </c:pt>
                <c:pt idx="1160">
                  <c:v>42237</c:v>
                </c:pt>
                <c:pt idx="1161">
                  <c:v>42240</c:v>
                </c:pt>
                <c:pt idx="1162">
                  <c:v>42241</c:v>
                </c:pt>
                <c:pt idx="1163">
                  <c:v>42242</c:v>
                </c:pt>
                <c:pt idx="1164">
                  <c:v>42243</c:v>
                </c:pt>
                <c:pt idx="1165">
                  <c:v>42244</c:v>
                </c:pt>
                <c:pt idx="1166">
                  <c:v>42247</c:v>
                </c:pt>
                <c:pt idx="1167">
                  <c:v>42248</c:v>
                </c:pt>
                <c:pt idx="1168">
                  <c:v>42249</c:v>
                </c:pt>
                <c:pt idx="1169">
                  <c:v>42250</c:v>
                </c:pt>
                <c:pt idx="1170">
                  <c:v>42251</c:v>
                </c:pt>
                <c:pt idx="1171">
                  <c:v>42255</c:v>
                </c:pt>
                <c:pt idx="1172">
                  <c:v>42256</c:v>
                </c:pt>
                <c:pt idx="1173">
                  <c:v>42257</c:v>
                </c:pt>
                <c:pt idx="1174">
                  <c:v>42258</c:v>
                </c:pt>
                <c:pt idx="1175">
                  <c:v>42261</c:v>
                </c:pt>
                <c:pt idx="1176">
                  <c:v>42262</c:v>
                </c:pt>
                <c:pt idx="1177">
                  <c:v>42263</c:v>
                </c:pt>
                <c:pt idx="1178">
                  <c:v>42264</c:v>
                </c:pt>
                <c:pt idx="1179">
                  <c:v>42265</c:v>
                </c:pt>
                <c:pt idx="1180">
                  <c:v>42268</c:v>
                </c:pt>
                <c:pt idx="1181">
                  <c:v>42269</c:v>
                </c:pt>
                <c:pt idx="1182">
                  <c:v>42270</c:v>
                </c:pt>
                <c:pt idx="1183">
                  <c:v>42271</c:v>
                </c:pt>
                <c:pt idx="1184">
                  <c:v>42272</c:v>
                </c:pt>
                <c:pt idx="1185">
                  <c:v>42275</c:v>
                </c:pt>
                <c:pt idx="1186">
                  <c:v>42276</c:v>
                </c:pt>
                <c:pt idx="1187">
                  <c:v>42277</c:v>
                </c:pt>
                <c:pt idx="1188">
                  <c:v>42278</c:v>
                </c:pt>
                <c:pt idx="1189">
                  <c:v>42279</c:v>
                </c:pt>
                <c:pt idx="1190">
                  <c:v>42282</c:v>
                </c:pt>
                <c:pt idx="1191">
                  <c:v>42283</c:v>
                </c:pt>
                <c:pt idx="1192">
                  <c:v>42284</c:v>
                </c:pt>
                <c:pt idx="1193">
                  <c:v>42285</c:v>
                </c:pt>
                <c:pt idx="1194">
                  <c:v>42286</c:v>
                </c:pt>
                <c:pt idx="1195">
                  <c:v>42290</c:v>
                </c:pt>
                <c:pt idx="1196">
                  <c:v>42291</c:v>
                </c:pt>
                <c:pt idx="1197">
                  <c:v>42292</c:v>
                </c:pt>
                <c:pt idx="1198">
                  <c:v>42293</c:v>
                </c:pt>
                <c:pt idx="1199">
                  <c:v>42296</c:v>
                </c:pt>
                <c:pt idx="1200">
                  <c:v>42297</c:v>
                </c:pt>
                <c:pt idx="1201">
                  <c:v>42298</c:v>
                </c:pt>
                <c:pt idx="1202">
                  <c:v>42299</c:v>
                </c:pt>
                <c:pt idx="1203">
                  <c:v>42300</c:v>
                </c:pt>
                <c:pt idx="1204">
                  <c:v>42303</c:v>
                </c:pt>
                <c:pt idx="1205">
                  <c:v>42304</c:v>
                </c:pt>
                <c:pt idx="1206">
                  <c:v>42305</c:v>
                </c:pt>
                <c:pt idx="1207">
                  <c:v>42306</c:v>
                </c:pt>
                <c:pt idx="1208">
                  <c:v>42307</c:v>
                </c:pt>
                <c:pt idx="1209">
                  <c:v>42310</c:v>
                </c:pt>
                <c:pt idx="1210">
                  <c:v>42311</c:v>
                </c:pt>
                <c:pt idx="1211">
                  <c:v>42312</c:v>
                </c:pt>
                <c:pt idx="1212">
                  <c:v>42313</c:v>
                </c:pt>
                <c:pt idx="1213">
                  <c:v>42314</c:v>
                </c:pt>
                <c:pt idx="1214">
                  <c:v>42317</c:v>
                </c:pt>
                <c:pt idx="1215">
                  <c:v>42318</c:v>
                </c:pt>
                <c:pt idx="1216">
                  <c:v>42320</c:v>
                </c:pt>
                <c:pt idx="1217">
                  <c:v>42321</c:v>
                </c:pt>
                <c:pt idx="1218">
                  <c:v>42324</c:v>
                </c:pt>
                <c:pt idx="1219">
                  <c:v>42325</c:v>
                </c:pt>
                <c:pt idx="1220">
                  <c:v>42326</c:v>
                </c:pt>
                <c:pt idx="1221">
                  <c:v>42327</c:v>
                </c:pt>
                <c:pt idx="1222">
                  <c:v>42328</c:v>
                </c:pt>
                <c:pt idx="1223">
                  <c:v>42331</c:v>
                </c:pt>
                <c:pt idx="1224">
                  <c:v>42332</c:v>
                </c:pt>
                <c:pt idx="1225">
                  <c:v>42333</c:v>
                </c:pt>
                <c:pt idx="1226">
                  <c:v>42335</c:v>
                </c:pt>
                <c:pt idx="1227">
                  <c:v>42338</c:v>
                </c:pt>
                <c:pt idx="1228">
                  <c:v>42339</c:v>
                </c:pt>
                <c:pt idx="1229">
                  <c:v>42340</c:v>
                </c:pt>
                <c:pt idx="1230">
                  <c:v>42341</c:v>
                </c:pt>
                <c:pt idx="1231">
                  <c:v>42342</c:v>
                </c:pt>
                <c:pt idx="1232">
                  <c:v>42345</c:v>
                </c:pt>
                <c:pt idx="1233">
                  <c:v>42346</c:v>
                </c:pt>
                <c:pt idx="1234">
                  <c:v>42347</c:v>
                </c:pt>
                <c:pt idx="1235">
                  <c:v>42348</c:v>
                </c:pt>
                <c:pt idx="1236">
                  <c:v>42349</c:v>
                </c:pt>
                <c:pt idx="1237">
                  <c:v>42352</c:v>
                </c:pt>
                <c:pt idx="1238">
                  <c:v>42353</c:v>
                </c:pt>
                <c:pt idx="1239">
                  <c:v>42354</c:v>
                </c:pt>
                <c:pt idx="1240">
                  <c:v>42355</c:v>
                </c:pt>
                <c:pt idx="1241">
                  <c:v>42356</c:v>
                </c:pt>
                <c:pt idx="1242">
                  <c:v>42359</c:v>
                </c:pt>
                <c:pt idx="1243">
                  <c:v>42360</c:v>
                </c:pt>
                <c:pt idx="1244">
                  <c:v>42361</c:v>
                </c:pt>
                <c:pt idx="1245">
                  <c:v>42362</c:v>
                </c:pt>
                <c:pt idx="1246">
                  <c:v>42366</c:v>
                </c:pt>
                <c:pt idx="1247">
                  <c:v>42367</c:v>
                </c:pt>
                <c:pt idx="1248">
                  <c:v>42368</c:v>
                </c:pt>
                <c:pt idx="1249">
                  <c:v>42369</c:v>
                </c:pt>
                <c:pt idx="1250">
                  <c:v>42373</c:v>
                </c:pt>
                <c:pt idx="1251">
                  <c:v>42374</c:v>
                </c:pt>
                <c:pt idx="1252">
                  <c:v>42375</c:v>
                </c:pt>
                <c:pt idx="1253">
                  <c:v>42376</c:v>
                </c:pt>
                <c:pt idx="1254">
                  <c:v>42377</c:v>
                </c:pt>
                <c:pt idx="1255">
                  <c:v>42380</c:v>
                </c:pt>
                <c:pt idx="1256">
                  <c:v>42381</c:v>
                </c:pt>
                <c:pt idx="1257">
                  <c:v>42382</c:v>
                </c:pt>
                <c:pt idx="1258">
                  <c:v>42383</c:v>
                </c:pt>
                <c:pt idx="1259">
                  <c:v>42384</c:v>
                </c:pt>
                <c:pt idx="1260">
                  <c:v>42388</c:v>
                </c:pt>
                <c:pt idx="1261">
                  <c:v>42389</c:v>
                </c:pt>
                <c:pt idx="1262">
                  <c:v>42390</c:v>
                </c:pt>
                <c:pt idx="1263">
                  <c:v>42391</c:v>
                </c:pt>
                <c:pt idx="1264">
                  <c:v>42394</c:v>
                </c:pt>
                <c:pt idx="1265">
                  <c:v>42395</c:v>
                </c:pt>
                <c:pt idx="1266">
                  <c:v>42396</c:v>
                </c:pt>
                <c:pt idx="1267">
                  <c:v>42397</c:v>
                </c:pt>
                <c:pt idx="1268">
                  <c:v>42398</c:v>
                </c:pt>
                <c:pt idx="1269">
                  <c:v>42401</c:v>
                </c:pt>
                <c:pt idx="1270">
                  <c:v>42402</c:v>
                </c:pt>
                <c:pt idx="1271">
                  <c:v>42403</c:v>
                </c:pt>
                <c:pt idx="1272">
                  <c:v>42404</c:v>
                </c:pt>
                <c:pt idx="1273">
                  <c:v>42405</c:v>
                </c:pt>
                <c:pt idx="1274">
                  <c:v>42408</c:v>
                </c:pt>
                <c:pt idx="1275">
                  <c:v>42409</c:v>
                </c:pt>
                <c:pt idx="1276">
                  <c:v>42410</c:v>
                </c:pt>
                <c:pt idx="1277">
                  <c:v>42411</c:v>
                </c:pt>
                <c:pt idx="1278">
                  <c:v>42412</c:v>
                </c:pt>
                <c:pt idx="1279">
                  <c:v>42416</c:v>
                </c:pt>
                <c:pt idx="1280">
                  <c:v>42417</c:v>
                </c:pt>
                <c:pt idx="1281">
                  <c:v>42418</c:v>
                </c:pt>
                <c:pt idx="1282">
                  <c:v>42419</c:v>
                </c:pt>
                <c:pt idx="1283">
                  <c:v>42422</c:v>
                </c:pt>
                <c:pt idx="1284">
                  <c:v>42423</c:v>
                </c:pt>
                <c:pt idx="1285">
                  <c:v>42424</c:v>
                </c:pt>
                <c:pt idx="1286">
                  <c:v>42425</c:v>
                </c:pt>
                <c:pt idx="1287">
                  <c:v>42426</c:v>
                </c:pt>
                <c:pt idx="1288">
                  <c:v>42429</c:v>
                </c:pt>
                <c:pt idx="1289">
                  <c:v>42430</c:v>
                </c:pt>
                <c:pt idx="1290">
                  <c:v>42431</c:v>
                </c:pt>
                <c:pt idx="1291">
                  <c:v>42432</c:v>
                </c:pt>
                <c:pt idx="1292">
                  <c:v>42433</c:v>
                </c:pt>
                <c:pt idx="1293">
                  <c:v>42436</c:v>
                </c:pt>
                <c:pt idx="1294">
                  <c:v>42437</c:v>
                </c:pt>
                <c:pt idx="1295">
                  <c:v>42438</c:v>
                </c:pt>
                <c:pt idx="1296">
                  <c:v>42439</c:v>
                </c:pt>
                <c:pt idx="1297">
                  <c:v>42440</c:v>
                </c:pt>
                <c:pt idx="1298">
                  <c:v>42443</c:v>
                </c:pt>
                <c:pt idx="1299">
                  <c:v>42444</c:v>
                </c:pt>
                <c:pt idx="1300">
                  <c:v>42445</c:v>
                </c:pt>
                <c:pt idx="1301">
                  <c:v>42446</c:v>
                </c:pt>
                <c:pt idx="1302">
                  <c:v>42447</c:v>
                </c:pt>
                <c:pt idx="1303">
                  <c:v>42450</c:v>
                </c:pt>
                <c:pt idx="1304">
                  <c:v>42451</c:v>
                </c:pt>
                <c:pt idx="1305">
                  <c:v>42452</c:v>
                </c:pt>
                <c:pt idx="1306">
                  <c:v>42453</c:v>
                </c:pt>
                <c:pt idx="1307">
                  <c:v>42457</c:v>
                </c:pt>
                <c:pt idx="1308">
                  <c:v>42458</c:v>
                </c:pt>
                <c:pt idx="1309">
                  <c:v>42459</c:v>
                </c:pt>
                <c:pt idx="1310">
                  <c:v>42460</c:v>
                </c:pt>
                <c:pt idx="1311">
                  <c:v>42461</c:v>
                </c:pt>
                <c:pt idx="1312">
                  <c:v>42464</c:v>
                </c:pt>
                <c:pt idx="1313">
                  <c:v>42465</c:v>
                </c:pt>
                <c:pt idx="1314">
                  <c:v>42466</c:v>
                </c:pt>
                <c:pt idx="1315">
                  <c:v>42467</c:v>
                </c:pt>
                <c:pt idx="1316">
                  <c:v>42468</c:v>
                </c:pt>
                <c:pt idx="1317">
                  <c:v>42471</c:v>
                </c:pt>
                <c:pt idx="1318">
                  <c:v>42472</c:v>
                </c:pt>
                <c:pt idx="1319">
                  <c:v>42473</c:v>
                </c:pt>
                <c:pt idx="1320">
                  <c:v>42474</c:v>
                </c:pt>
                <c:pt idx="1321">
                  <c:v>42475</c:v>
                </c:pt>
                <c:pt idx="1322">
                  <c:v>42478</c:v>
                </c:pt>
                <c:pt idx="1323">
                  <c:v>42479</c:v>
                </c:pt>
                <c:pt idx="1324">
                  <c:v>42480</c:v>
                </c:pt>
                <c:pt idx="1325">
                  <c:v>42481</c:v>
                </c:pt>
                <c:pt idx="1326">
                  <c:v>42482</c:v>
                </c:pt>
                <c:pt idx="1327">
                  <c:v>42485</c:v>
                </c:pt>
                <c:pt idx="1328">
                  <c:v>42486</c:v>
                </c:pt>
                <c:pt idx="1329">
                  <c:v>42487</c:v>
                </c:pt>
                <c:pt idx="1330">
                  <c:v>42488</c:v>
                </c:pt>
                <c:pt idx="1331">
                  <c:v>42489</c:v>
                </c:pt>
                <c:pt idx="1332">
                  <c:v>42492</c:v>
                </c:pt>
                <c:pt idx="1333">
                  <c:v>42493</c:v>
                </c:pt>
                <c:pt idx="1334">
                  <c:v>42494</c:v>
                </c:pt>
                <c:pt idx="1335">
                  <c:v>42495</c:v>
                </c:pt>
                <c:pt idx="1336">
                  <c:v>42496</c:v>
                </c:pt>
                <c:pt idx="1337">
                  <c:v>42499</c:v>
                </c:pt>
                <c:pt idx="1338">
                  <c:v>42500</c:v>
                </c:pt>
                <c:pt idx="1339">
                  <c:v>42501</c:v>
                </c:pt>
                <c:pt idx="1340">
                  <c:v>42502</c:v>
                </c:pt>
                <c:pt idx="1341">
                  <c:v>42503</c:v>
                </c:pt>
                <c:pt idx="1342">
                  <c:v>42506</c:v>
                </c:pt>
                <c:pt idx="1343">
                  <c:v>42507</c:v>
                </c:pt>
                <c:pt idx="1344">
                  <c:v>42508</c:v>
                </c:pt>
                <c:pt idx="1345">
                  <c:v>42509</c:v>
                </c:pt>
                <c:pt idx="1346">
                  <c:v>42510</c:v>
                </c:pt>
                <c:pt idx="1347">
                  <c:v>42513</c:v>
                </c:pt>
                <c:pt idx="1348">
                  <c:v>42514</c:v>
                </c:pt>
                <c:pt idx="1349">
                  <c:v>42515</c:v>
                </c:pt>
                <c:pt idx="1350">
                  <c:v>42516</c:v>
                </c:pt>
                <c:pt idx="1351">
                  <c:v>42517</c:v>
                </c:pt>
                <c:pt idx="1352">
                  <c:v>42521</c:v>
                </c:pt>
                <c:pt idx="1353">
                  <c:v>42522</c:v>
                </c:pt>
                <c:pt idx="1354">
                  <c:v>42523</c:v>
                </c:pt>
                <c:pt idx="1355">
                  <c:v>42524</c:v>
                </c:pt>
                <c:pt idx="1356">
                  <c:v>42527</c:v>
                </c:pt>
                <c:pt idx="1357">
                  <c:v>42528</c:v>
                </c:pt>
                <c:pt idx="1358">
                  <c:v>42529</c:v>
                </c:pt>
                <c:pt idx="1359">
                  <c:v>42530</c:v>
                </c:pt>
                <c:pt idx="1360">
                  <c:v>42531</c:v>
                </c:pt>
                <c:pt idx="1361">
                  <c:v>42534</c:v>
                </c:pt>
                <c:pt idx="1362">
                  <c:v>42535</c:v>
                </c:pt>
                <c:pt idx="1363">
                  <c:v>42536</c:v>
                </c:pt>
                <c:pt idx="1364">
                  <c:v>42537</c:v>
                </c:pt>
                <c:pt idx="1365">
                  <c:v>42538</c:v>
                </c:pt>
                <c:pt idx="1366">
                  <c:v>42541</c:v>
                </c:pt>
                <c:pt idx="1367">
                  <c:v>42542</c:v>
                </c:pt>
                <c:pt idx="1368">
                  <c:v>42543</c:v>
                </c:pt>
                <c:pt idx="1369">
                  <c:v>42544</c:v>
                </c:pt>
                <c:pt idx="1370">
                  <c:v>42545</c:v>
                </c:pt>
                <c:pt idx="1371">
                  <c:v>42548</c:v>
                </c:pt>
                <c:pt idx="1372">
                  <c:v>42549</c:v>
                </c:pt>
                <c:pt idx="1373">
                  <c:v>42550</c:v>
                </c:pt>
                <c:pt idx="1374">
                  <c:v>42551</c:v>
                </c:pt>
                <c:pt idx="1375">
                  <c:v>42552</c:v>
                </c:pt>
                <c:pt idx="1376">
                  <c:v>42556</c:v>
                </c:pt>
                <c:pt idx="1377">
                  <c:v>42557</c:v>
                </c:pt>
                <c:pt idx="1378">
                  <c:v>42558</c:v>
                </c:pt>
                <c:pt idx="1379">
                  <c:v>42559</c:v>
                </c:pt>
                <c:pt idx="1380">
                  <c:v>42562</c:v>
                </c:pt>
                <c:pt idx="1381">
                  <c:v>42563</c:v>
                </c:pt>
                <c:pt idx="1382">
                  <c:v>42564</c:v>
                </c:pt>
                <c:pt idx="1383">
                  <c:v>42565</c:v>
                </c:pt>
                <c:pt idx="1384">
                  <c:v>42566</c:v>
                </c:pt>
                <c:pt idx="1385">
                  <c:v>42569</c:v>
                </c:pt>
                <c:pt idx="1386">
                  <c:v>42570</c:v>
                </c:pt>
                <c:pt idx="1387">
                  <c:v>42571</c:v>
                </c:pt>
                <c:pt idx="1388">
                  <c:v>42572</c:v>
                </c:pt>
                <c:pt idx="1389">
                  <c:v>42573</c:v>
                </c:pt>
                <c:pt idx="1390">
                  <c:v>42576</c:v>
                </c:pt>
                <c:pt idx="1391">
                  <c:v>42577</c:v>
                </c:pt>
                <c:pt idx="1392">
                  <c:v>42578</c:v>
                </c:pt>
                <c:pt idx="1393">
                  <c:v>42579</c:v>
                </c:pt>
                <c:pt idx="1394">
                  <c:v>42580</c:v>
                </c:pt>
                <c:pt idx="1395">
                  <c:v>42583</c:v>
                </c:pt>
                <c:pt idx="1396">
                  <c:v>42584</c:v>
                </c:pt>
                <c:pt idx="1397">
                  <c:v>42585</c:v>
                </c:pt>
                <c:pt idx="1398">
                  <c:v>42586</c:v>
                </c:pt>
                <c:pt idx="1399">
                  <c:v>42587</c:v>
                </c:pt>
                <c:pt idx="1400">
                  <c:v>42590</c:v>
                </c:pt>
                <c:pt idx="1401">
                  <c:v>42591</c:v>
                </c:pt>
                <c:pt idx="1402">
                  <c:v>42592</c:v>
                </c:pt>
                <c:pt idx="1403">
                  <c:v>42593</c:v>
                </c:pt>
                <c:pt idx="1404">
                  <c:v>42594</c:v>
                </c:pt>
                <c:pt idx="1405">
                  <c:v>42597</c:v>
                </c:pt>
                <c:pt idx="1406">
                  <c:v>42598</c:v>
                </c:pt>
                <c:pt idx="1407">
                  <c:v>42599</c:v>
                </c:pt>
                <c:pt idx="1408">
                  <c:v>42600</c:v>
                </c:pt>
                <c:pt idx="1409">
                  <c:v>42601</c:v>
                </c:pt>
                <c:pt idx="1410">
                  <c:v>42604</c:v>
                </c:pt>
                <c:pt idx="1411">
                  <c:v>42605</c:v>
                </c:pt>
                <c:pt idx="1412">
                  <c:v>42606</c:v>
                </c:pt>
                <c:pt idx="1413">
                  <c:v>42607</c:v>
                </c:pt>
                <c:pt idx="1414">
                  <c:v>42608</c:v>
                </c:pt>
                <c:pt idx="1415">
                  <c:v>42611</c:v>
                </c:pt>
                <c:pt idx="1416">
                  <c:v>42612</c:v>
                </c:pt>
                <c:pt idx="1417">
                  <c:v>42613</c:v>
                </c:pt>
                <c:pt idx="1418">
                  <c:v>42614</c:v>
                </c:pt>
                <c:pt idx="1419">
                  <c:v>42615</c:v>
                </c:pt>
                <c:pt idx="1420">
                  <c:v>42619</c:v>
                </c:pt>
                <c:pt idx="1421">
                  <c:v>42620</c:v>
                </c:pt>
                <c:pt idx="1422">
                  <c:v>42621</c:v>
                </c:pt>
                <c:pt idx="1423">
                  <c:v>42622</c:v>
                </c:pt>
                <c:pt idx="1424">
                  <c:v>42625</c:v>
                </c:pt>
                <c:pt idx="1425">
                  <c:v>42626</c:v>
                </c:pt>
                <c:pt idx="1426">
                  <c:v>42627</c:v>
                </c:pt>
                <c:pt idx="1427">
                  <c:v>42628</c:v>
                </c:pt>
                <c:pt idx="1428">
                  <c:v>42629</c:v>
                </c:pt>
                <c:pt idx="1429">
                  <c:v>42632</c:v>
                </c:pt>
                <c:pt idx="1430">
                  <c:v>42633</c:v>
                </c:pt>
                <c:pt idx="1431">
                  <c:v>42634</c:v>
                </c:pt>
                <c:pt idx="1432">
                  <c:v>42635</c:v>
                </c:pt>
                <c:pt idx="1433">
                  <c:v>42636</c:v>
                </c:pt>
                <c:pt idx="1434">
                  <c:v>42639</c:v>
                </c:pt>
                <c:pt idx="1435">
                  <c:v>42640</c:v>
                </c:pt>
                <c:pt idx="1436">
                  <c:v>42641</c:v>
                </c:pt>
                <c:pt idx="1437">
                  <c:v>42642</c:v>
                </c:pt>
                <c:pt idx="1438">
                  <c:v>42643</c:v>
                </c:pt>
                <c:pt idx="1439">
                  <c:v>42646</c:v>
                </c:pt>
                <c:pt idx="1440">
                  <c:v>42647</c:v>
                </c:pt>
                <c:pt idx="1441">
                  <c:v>42648</c:v>
                </c:pt>
                <c:pt idx="1442">
                  <c:v>42649</c:v>
                </c:pt>
                <c:pt idx="1443">
                  <c:v>42650</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42688</c:v>
                </c:pt>
                <c:pt idx="1468">
                  <c:v>42689</c:v>
                </c:pt>
                <c:pt idx="1469">
                  <c:v>42690</c:v>
                </c:pt>
                <c:pt idx="1470">
                  <c:v>42691</c:v>
                </c:pt>
                <c:pt idx="1471">
                  <c:v>42692</c:v>
                </c:pt>
                <c:pt idx="1472">
                  <c:v>42695</c:v>
                </c:pt>
                <c:pt idx="1473">
                  <c:v>42696</c:v>
                </c:pt>
                <c:pt idx="1474">
                  <c:v>42697</c:v>
                </c:pt>
                <c:pt idx="1475">
                  <c:v>42699</c:v>
                </c:pt>
                <c:pt idx="1476">
                  <c:v>42702</c:v>
                </c:pt>
                <c:pt idx="1477">
                  <c:v>42703</c:v>
                </c:pt>
                <c:pt idx="1478">
                  <c:v>42704</c:v>
                </c:pt>
                <c:pt idx="1479">
                  <c:v>42705</c:v>
                </c:pt>
                <c:pt idx="1480">
                  <c:v>42706</c:v>
                </c:pt>
                <c:pt idx="1481">
                  <c:v>42709</c:v>
                </c:pt>
                <c:pt idx="1482">
                  <c:v>42710</c:v>
                </c:pt>
                <c:pt idx="1483">
                  <c:v>42711</c:v>
                </c:pt>
                <c:pt idx="1484">
                  <c:v>42712</c:v>
                </c:pt>
                <c:pt idx="1485">
                  <c:v>42713</c:v>
                </c:pt>
                <c:pt idx="1486">
                  <c:v>42716</c:v>
                </c:pt>
                <c:pt idx="1487">
                  <c:v>42717</c:v>
                </c:pt>
                <c:pt idx="1488">
                  <c:v>42718</c:v>
                </c:pt>
                <c:pt idx="1489">
                  <c:v>42719</c:v>
                </c:pt>
                <c:pt idx="1490">
                  <c:v>42720</c:v>
                </c:pt>
                <c:pt idx="1491">
                  <c:v>42723</c:v>
                </c:pt>
                <c:pt idx="1492">
                  <c:v>42724</c:v>
                </c:pt>
                <c:pt idx="1493">
                  <c:v>42725</c:v>
                </c:pt>
                <c:pt idx="1494">
                  <c:v>42726</c:v>
                </c:pt>
                <c:pt idx="1495">
                  <c:v>42727</c:v>
                </c:pt>
                <c:pt idx="1496">
                  <c:v>42731</c:v>
                </c:pt>
                <c:pt idx="1497">
                  <c:v>42732</c:v>
                </c:pt>
                <c:pt idx="1498">
                  <c:v>42733</c:v>
                </c:pt>
                <c:pt idx="1499">
                  <c:v>42734</c:v>
                </c:pt>
                <c:pt idx="1500">
                  <c:v>42738</c:v>
                </c:pt>
                <c:pt idx="1501">
                  <c:v>42739</c:v>
                </c:pt>
                <c:pt idx="1502">
                  <c:v>42740</c:v>
                </c:pt>
                <c:pt idx="1503">
                  <c:v>42741</c:v>
                </c:pt>
                <c:pt idx="1504">
                  <c:v>42744</c:v>
                </c:pt>
                <c:pt idx="1505">
                  <c:v>42745</c:v>
                </c:pt>
                <c:pt idx="1506">
                  <c:v>42746</c:v>
                </c:pt>
                <c:pt idx="1507">
                  <c:v>42747</c:v>
                </c:pt>
                <c:pt idx="1508">
                  <c:v>42748</c:v>
                </c:pt>
                <c:pt idx="1509">
                  <c:v>42752</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42775</c:v>
                </c:pt>
                <c:pt idx="1527">
                  <c:v>42776</c:v>
                </c:pt>
                <c:pt idx="1528">
                  <c:v>42779</c:v>
                </c:pt>
                <c:pt idx="1529">
                  <c:v>42780</c:v>
                </c:pt>
                <c:pt idx="1530">
                  <c:v>42781</c:v>
                </c:pt>
                <c:pt idx="1531">
                  <c:v>42782</c:v>
                </c:pt>
                <c:pt idx="1532">
                  <c:v>42783</c:v>
                </c:pt>
                <c:pt idx="1533">
                  <c:v>42787</c:v>
                </c:pt>
                <c:pt idx="1534">
                  <c:v>42788</c:v>
                </c:pt>
                <c:pt idx="1535">
                  <c:v>42789</c:v>
                </c:pt>
                <c:pt idx="1536">
                  <c:v>42790</c:v>
                </c:pt>
                <c:pt idx="1537">
                  <c:v>42793</c:v>
                </c:pt>
                <c:pt idx="1538">
                  <c:v>42794</c:v>
                </c:pt>
                <c:pt idx="1539">
                  <c:v>42795</c:v>
                </c:pt>
                <c:pt idx="1540">
                  <c:v>42796</c:v>
                </c:pt>
                <c:pt idx="1541">
                  <c:v>42797</c:v>
                </c:pt>
                <c:pt idx="1542">
                  <c:v>42800</c:v>
                </c:pt>
                <c:pt idx="1543">
                  <c:v>42801</c:v>
                </c:pt>
                <c:pt idx="1544">
                  <c:v>42802</c:v>
                </c:pt>
                <c:pt idx="1545">
                  <c:v>42803</c:v>
                </c:pt>
                <c:pt idx="1546">
                  <c:v>42804</c:v>
                </c:pt>
                <c:pt idx="1547">
                  <c:v>42807</c:v>
                </c:pt>
                <c:pt idx="1548">
                  <c:v>42808</c:v>
                </c:pt>
                <c:pt idx="1549">
                  <c:v>42809</c:v>
                </c:pt>
                <c:pt idx="1550">
                  <c:v>42810</c:v>
                </c:pt>
                <c:pt idx="1551">
                  <c:v>42811</c:v>
                </c:pt>
                <c:pt idx="1552">
                  <c:v>42814</c:v>
                </c:pt>
                <c:pt idx="1553">
                  <c:v>42815</c:v>
                </c:pt>
                <c:pt idx="1554">
                  <c:v>42816</c:v>
                </c:pt>
                <c:pt idx="1555">
                  <c:v>42817</c:v>
                </c:pt>
                <c:pt idx="1556">
                  <c:v>42818</c:v>
                </c:pt>
                <c:pt idx="1557">
                  <c:v>42821</c:v>
                </c:pt>
                <c:pt idx="1558">
                  <c:v>42822</c:v>
                </c:pt>
                <c:pt idx="1559">
                  <c:v>42823</c:v>
                </c:pt>
                <c:pt idx="1560">
                  <c:v>42824</c:v>
                </c:pt>
                <c:pt idx="1561">
                  <c:v>42825</c:v>
                </c:pt>
                <c:pt idx="1562">
                  <c:v>42828</c:v>
                </c:pt>
                <c:pt idx="1563">
                  <c:v>42829</c:v>
                </c:pt>
                <c:pt idx="1564">
                  <c:v>42830</c:v>
                </c:pt>
                <c:pt idx="1565">
                  <c:v>42831</c:v>
                </c:pt>
                <c:pt idx="1566">
                  <c:v>42832</c:v>
                </c:pt>
                <c:pt idx="1567">
                  <c:v>42835</c:v>
                </c:pt>
                <c:pt idx="1568">
                  <c:v>42836</c:v>
                </c:pt>
                <c:pt idx="1569">
                  <c:v>42837</c:v>
                </c:pt>
                <c:pt idx="1570">
                  <c:v>42838</c:v>
                </c:pt>
                <c:pt idx="1571">
                  <c:v>42842</c:v>
                </c:pt>
                <c:pt idx="1572">
                  <c:v>42843</c:v>
                </c:pt>
                <c:pt idx="1573">
                  <c:v>42844</c:v>
                </c:pt>
                <c:pt idx="1574">
                  <c:v>42845</c:v>
                </c:pt>
                <c:pt idx="1575">
                  <c:v>42846</c:v>
                </c:pt>
                <c:pt idx="1576">
                  <c:v>42849</c:v>
                </c:pt>
                <c:pt idx="1577">
                  <c:v>42850</c:v>
                </c:pt>
                <c:pt idx="1578">
                  <c:v>42851</c:v>
                </c:pt>
                <c:pt idx="1579">
                  <c:v>42852</c:v>
                </c:pt>
                <c:pt idx="1580">
                  <c:v>42853</c:v>
                </c:pt>
                <c:pt idx="1581">
                  <c:v>42856</c:v>
                </c:pt>
                <c:pt idx="1582">
                  <c:v>42857</c:v>
                </c:pt>
                <c:pt idx="1583">
                  <c:v>42858</c:v>
                </c:pt>
                <c:pt idx="1584">
                  <c:v>42859</c:v>
                </c:pt>
                <c:pt idx="1585">
                  <c:v>42860</c:v>
                </c:pt>
                <c:pt idx="1586">
                  <c:v>42863</c:v>
                </c:pt>
                <c:pt idx="1587">
                  <c:v>42864</c:v>
                </c:pt>
                <c:pt idx="1588">
                  <c:v>42865</c:v>
                </c:pt>
                <c:pt idx="1589">
                  <c:v>42866</c:v>
                </c:pt>
                <c:pt idx="1590">
                  <c:v>42867</c:v>
                </c:pt>
                <c:pt idx="1591">
                  <c:v>42870</c:v>
                </c:pt>
                <c:pt idx="1592">
                  <c:v>42871</c:v>
                </c:pt>
                <c:pt idx="1593">
                  <c:v>42872</c:v>
                </c:pt>
                <c:pt idx="1594">
                  <c:v>42873</c:v>
                </c:pt>
                <c:pt idx="1595">
                  <c:v>42874</c:v>
                </c:pt>
                <c:pt idx="1596">
                  <c:v>42877</c:v>
                </c:pt>
                <c:pt idx="1597">
                  <c:v>42878</c:v>
                </c:pt>
                <c:pt idx="1598">
                  <c:v>42879</c:v>
                </c:pt>
                <c:pt idx="1599">
                  <c:v>42880</c:v>
                </c:pt>
                <c:pt idx="1600">
                  <c:v>42881</c:v>
                </c:pt>
                <c:pt idx="1601">
                  <c:v>42885</c:v>
                </c:pt>
                <c:pt idx="1602">
                  <c:v>42886</c:v>
                </c:pt>
                <c:pt idx="1603">
                  <c:v>42887</c:v>
                </c:pt>
                <c:pt idx="1604">
                  <c:v>42888</c:v>
                </c:pt>
                <c:pt idx="1605">
                  <c:v>42891</c:v>
                </c:pt>
                <c:pt idx="1606">
                  <c:v>42892</c:v>
                </c:pt>
                <c:pt idx="1607">
                  <c:v>42893</c:v>
                </c:pt>
                <c:pt idx="1608">
                  <c:v>42894</c:v>
                </c:pt>
                <c:pt idx="1609">
                  <c:v>42895</c:v>
                </c:pt>
                <c:pt idx="1610">
                  <c:v>42898</c:v>
                </c:pt>
                <c:pt idx="1611">
                  <c:v>42899</c:v>
                </c:pt>
                <c:pt idx="1612">
                  <c:v>42900</c:v>
                </c:pt>
                <c:pt idx="1613">
                  <c:v>42901</c:v>
                </c:pt>
                <c:pt idx="1614">
                  <c:v>42902</c:v>
                </c:pt>
                <c:pt idx="1615">
                  <c:v>42905</c:v>
                </c:pt>
                <c:pt idx="1616">
                  <c:v>42906</c:v>
                </c:pt>
                <c:pt idx="1617">
                  <c:v>42907</c:v>
                </c:pt>
                <c:pt idx="1618">
                  <c:v>42908</c:v>
                </c:pt>
                <c:pt idx="1619">
                  <c:v>42909</c:v>
                </c:pt>
                <c:pt idx="1620">
                  <c:v>42912</c:v>
                </c:pt>
                <c:pt idx="1621">
                  <c:v>42913</c:v>
                </c:pt>
                <c:pt idx="1622">
                  <c:v>42914</c:v>
                </c:pt>
                <c:pt idx="1623">
                  <c:v>42915</c:v>
                </c:pt>
                <c:pt idx="1624">
                  <c:v>42916</c:v>
                </c:pt>
                <c:pt idx="1625">
                  <c:v>42919</c:v>
                </c:pt>
                <c:pt idx="1626">
                  <c:v>42921</c:v>
                </c:pt>
                <c:pt idx="1627">
                  <c:v>42922</c:v>
                </c:pt>
                <c:pt idx="1628">
                  <c:v>42923</c:v>
                </c:pt>
                <c:pt idx="1629">
                  <c:v>42926</c:v>
                </c:pt>
                <c:pt idx="1630">
                  <c:v>42927</c:v>
                </c:pt>
                <c:pt idx="1631">
                  <c:v>42928</c:v>
                </c:pt>
                <c:pt idx="1632">
                  <c:v>42929</c:v>
                </c:pt>
                <c:pt idx="1633">
                  <c:v>42930</c:v>
                </c:pt>
                <c:pt idx="1634">
                  <c:v>42933</c:v>
                </c:pt>
                <c:pt idx="1635">
                  <c:v>42934</c:v>
                </c:pt>
                <c:pt idx="1636">
                  <c:v>42935</c:v>
                </c:pt>
                <c:pt idx="1637">
                  <c:v>42936</c:v>
                </c:pt>
                <c:pt idx="1638">
                  <c:v>42937</c:v>
                </c:pt>
                <c:pt idx="1639">
                  <c:v>42940</c:v>
                </c:pt>
                <c:pt idx="1640">
                  <c:v>42941</c:v>
                </c:pt>
                <c:pt idx="1641">
                  <c:v>42942</c:v>
                </c:pt>
                <c:pt idx="1642">
                  <c:v>42943</c:v>
                </c:pt>
                <c:pt idx="1643">
                  <c:v>42944</c:v>
                </c:pt>
                <c:pt idx="1644">
                  <c:v>42947</c:v>
                </c:pt>
                <c:pt idx="1645">
                  <c:v>42948</c:v>
                </c:pt>
                <c:pt idx="1646">
                  <c:v>42949</c:v>
                </c:pt>
                <c:pt idx="1647">
                  <c:v>42950</c:v>
                </c:pt>
                <c:pt idx="1648">
                  <c:v>42951</c:v>
                </c:pt>
                <c:pt idx="1649">
                  <c:v>42954</c:v>
                </c:pt>
                <c:pt idx="1650">
                  <c:v>42955</c:v>
                </c:pt>
                <c:pt idx="1651">
                  <c:v>42956</c:v>
                </c:pt>
                <c:pt idx="1652">
                  <c:v>42957</c:v>
                </c:pt>
                <c:pt idx="1653">
                  <c:v>42958</c:v>
                </c:pt>
                <c:pt idx="1654">
                  <c:v>42961</c:v>
                </c:pt>
                <c:pt idx="1655">
                  <c:v>42962</c:v>
                </c:pt>
                <c:pt idx="1656">
                  <c:v>42963</c:v>
                </c:pt>
                <c:pt idx="1657">
                  <c:v>42964</c:v>
                </c:pt>
                <c:pt idx="1658">
                  <c:v>42965</c:v>
                </c:pt>
                <c:pt idx="1659">
                  <c:v>42968</c:v>
                </c:pt>
                <c:pt idx="1660">
                  <c:v>42969</c:v>
                </c:pt>
                <c:pt idx="1661">
                  <c:v>42970</c:v>
                </c:pt>
                <c:pt idx="1662">
                  <c:v>42971</c:v>
                </c:pt>
                <c:pt idx="1663">
                  <c:v>42972</c:v>
                </c:pt>
                <c:pt idx="1664">
                  <c:v>42975</c:v>
                </c:pt>
                <c:pt idx="1665">
                  <c:v>42976</c:v>
                </c:pt>
                <c:pt idx="1666">
                  <c:v>42977</c:v>
                </c:pt>
                <c:pt idx="1667">
                  <c:v>42978</c:v>
                </c:pt>
                <c:pt idx="1668">
                  <c:v>42979</c:v>
                </c:pt>
                <c:pt idx="1669">
                  <c:v>42983</c:v>
                </c:pt>
                <c:pt idx="1670">
                  <c:v>42984</c:v>
                </c:pt>
                <c:pt idx="1671">
                  <c:v>42985</c:v>
                </c:pt>
                <c:pt idx="1672">
                  <c:v>42986</c:v>
                </c:pt>
                <c:pt idx="1673">
                  <c:v>42989</c:v>
                </c:pt>
                <c:pt idx="1674">
                  <c:v>42990</c:v>
                </c:pt>
                <c:pt idx="1675">
                  <c:v>42991</c:v>
                </c:pt>
                <c:pt idx="1676">
                  <c:v>42992</c:v>
                </c:pt>
                <c:pt idx="1677">
                  <c:v>42993</c:v>
                </c:pt>
                <c:pt idx="1678">
                  <c:v>42996</c:v>
                </c:pt>
                <c:pt idx="1679">
                  <c:v>42997</c:v>
                </c:pt>
                <c:pt idx="1680">
                  <c:v>42998</c:v>
                </c:pt>
                <c:pt idx="1681">
                  <c:v>42999</c:v>
                </c:pt>
                <c:pt idx="1682">
                  <c:v>43000</c:v>
                </c:pt>
                <c:pt idx="1683">
                  <c:v>43003</c:v>
                </c:pt>
                <c:pt idx="1684">
                  <c:v>43004</c:v>
                </c:pt>
                <c:pt idx="1685">
                  <c:v>43005</c:v>
                </c:pt>
                <c:pt idx="1686">
                  <c:v>43006</c:v>
                </c:pt>
                <c:pt idx="1687">
                  <c:v>43007</c:v>
                </c:pt>
                <c:pt idx="1688">
                  <c:v>43010</c:v>
                </c:pt>
                <c:pt idx="1689">
                  <c:v>43011</c:v>
                </c:pt>
                <c:pt idx="1690">
                  <c:v>43012</c:v>
                </c:pt>
                <c:pt idx="1691">
                  <c:v>43013</c:v>
                </c:pt>
                <c:pt idx="1692">
                  <c:v>43014</c:v>
                </c:pt>
                <c:pt idx="1693">
                  <c:v>43018</c:v>
                </c:pt>
                <c:pt idx="1694">
                  <c:v>43019</c:v>
                </c:pt>
                <c:pt idx="1695">
                  <c:v>43020</c:v>
                </c:pt>
                <c:pt idx="1696">
                  <c:v>43021</c:v>
                </c:pt>
                <c:pt idx="1697">
                  <c:v>43024</c:v>
                </c:pt>
                <c:pt idx="1698">
                  <c:v>43025</c:v>
                </c:pt>
                <c:pt idx="1699">
                  <c:v>43026</c:v>
                </c:pt>
                <c:pt idx="1700">
                  <c:v>43027</c:v>
                </c:pt>
                <c:pt idx="1701">
                  <c:v>43028</c:v>
                </c:pt>
                <c:pt idx="1702">
                  <c:v>43031</c:v>
                </c:pt>
                <c:pt idx="1703">
                  <c:v>43032</c:v>
                </c:pt>
                <c:pt idx="1704">
                  <c:v>43033</c:v>
                </c:pt>
                <c:pt idx="1705">
                  <c:v>43034</c:v>
                </c:pt>
                <c:pt idx="1706">
                  <c:v>43035</c:v>
                </c:pt>
                <c:pt idx="1707">
                  <c:v>43038</c:v>
                </c:pt>
                <c:pt idx="1708">
                  <c:v>43039</c:v>
                </c:pt>
                <c:pt idx="1709">
                  <c:v>43040</c:v>
                </c:pt>
                <c:pt idx="1710">
                  <c:v>43041</c:v>
                </c:pt>
                <c:pt idx="1711">
                  <c:v>43042</c:v>
                </c:pt>
                <c:pt idx="1712">
                  <c:v>43045</c:v>
                </c:pt>
                <c:pt idx="1713">
                  <c:v>43046</c:v>
                </c:pt>
                <c:pt idx="1714">
                  <c:v>43047</c:v>
                </c:pt>
                <c:pt idx="1715">
                  <c:v>43048</c:v>
                </c:pt>
                <c:pt idx="1716">
                  <c:v>43049</c:v>
                </c:pt>
                <c:pt idx="1717">
                  <c:v>43052</c:v>
                </c:pt>
                <c:pt idx="1718">
                  <c:v>43053</c:v>
                </c:pt>
                <c:pt idx="1719">
                  <c:v>43054</c:v>
                </c:pt>
                <c:pt idx="1720">
                  <c:v>43055</c:v>
                </c:pt>
                <c:pt idx="1721">
                  <c:v>43056</c:v>
                </c:pt>
                <c:pt idx="1722">
                  <c:v>43059</c:v>
                </c:pt>
                <c:pt idx="1723">
                  <c:v>43060</c:v>
                </c:pt>
                <c:pt idx="1724">
                  <c:v>43061</c:v>
                </c:pt>
                <c:pt idx="1725">
                  <c:v>43063</c:v>
                </c:pt>
                <c:pt idx="1726">
                  <c:v>43066</c:v>
                </c:pt>
                <c:pt idx="1727">
                  <c:v>43067</c:v>
                </c:pt>
                <c:pt idx="1728">
                  <c:v>43068</c:v>
                </c:pt>
                <c:pt idx="1729">
                  <c:v>43069</c:v>
                </c:pt>
                <c:pt idx="1730">
                  <c:v>43070</c:v>
                </c:pt>
                <c:pt idx="1731">
                  <c:v>43073</c:v>
                </c:pt>
                <c:pt idx="1732">
                  <c:v>43074</c:v>
                </c:pt>
                <c:pt idx="1733">
                  <c:v>43075</c:v>
                </c:pt>
                <c:pt idx="1734">
                  <c:v>43076</c:v>
                </c:pt>
                <c:pt idx="1735">
                  <c:v>43077</c:v>
                </c:pt>
                <c:pt idx="1736">
                  <c:v>43080</c:v>
                </c:pt>
                <c:pt idx="1737">
                  <c:v>43081</c:v>
                </c:pt>
                <c:pt idx="1738">
                  <c:v>43082</c:v>
                </c:pt>
                <c:pt idx="1739">
                  <c:v>43083</c:v>
                </c:pt>
                <c:pt idx="1740">
                  <c:v>43084</c:v>
                </c:pt>
                <c:pt idx="1741">
                  <c:v>43087</c:v>
                </c:pt>
                <c:pt idx="1742">
                  <c:v>43088</c:v>
                </c:pt>
                <c:pt idx="1743">
                  <c:v>43089</c:v>
                </c:pt>
                <c:pt idx="1744">
                  <c:v>43090</c:v>
                </c:pt>
                <c:pt idx="1745">
                  <c:v>43091</c:v>
                </c:pt>
                <c:pt idx="1746">
                  <c:v>43095</c:v>
                </c:pt>
                <c:pt idx="1747">
                  <c:v>43096</c:v>
                </c:pt>
                <c:pt idx="1748">
                  <c:v>43097</c:v>
                </c:pt>
                <c:pt idx="1749">
                  <c:v>43098</c:v>
                </c:pt>
                <c:pt idx="1750">
                  <c:v>43102</c:v>
                </c:pt>
                <c:pt idx="1751">
                  <c:v>43103</c:v>
                </c:pt>
                <c:pt idx="1752">
                  <c:v>43104</c:v>
                </c:pt>
                <c:pt idx="1753">
                  <c:v>43105</c:v>
                </c:pt>
                <c:pt idx="1754">
                  <c:v>43108</c:v>
                </c:pt>
                <c:pt idx="1755">
                  <c:v>43109</c:v>
                </c:pt>
                <c:pt idx="1756">
                  <c:v>43110</c:v>
                </c:pt>
                <c:pt idx="1757">
                  <c:v>43111</c:v>
                </c:pt>
                <c:pt idx="1758">
                  <c:v>43112</c:v>
                </c:pt>
                <c:pt idx="1759">
                  <c:v>43116</c:v>
                </c:pt>
                <c:pt idx="1760">
                  <c:v>43117</c:v>
                </c:pt>
                <c:pt idx="1761">
                  <c:v>43118</c:v>
                </c:pt>
                <c:pt idx="1762">
                  <c:v>43119</c:v>
                </c:pt>
                <c:pt idx="1763">
                  <c:v>43122</c:v>
                </c:pt>
                <c:pt idx="1764">
                  <c:v>43123</c:v>
                </c:pt>
                <c:pt idx="1765">
                  <c:v>43124</c:v>
                </c:pt>
                <c:pt idx="1766">
                  <c:v>43125</c:v>
                </c:pt>
                <c:pt idx="1767">
                  <c:v>43126</c:v>
                </c:pt>
                <c:pt idx="1768">
                  <c:v>43129</c:v>
                </c:pt>
                <c:pt idx="1769">
                  <c:v>43130</c:v>
                </c:pt>
                <c:pt idx="1770">
                  <c:v>43131</c:v>
                </c:pt>
                <c:pt idx="1771">
                  <c:v>43132</c:v>
                </c:pt>
                <c:pt idx="1772">
                  <c:v>43133</c:v>
                </c:pt>
                <c:pt idx="1773">
                  <c:v>43136</c:v>
                </c:pt>
                <c:pt idx="1774">
                  <c:v>43137</c:v>
                </c:pt>
                <c:pt idx="1775">
                  <c:v>43138</c:v>
                </c:pt>
                <c:pt idx="1776">
                  <c:v>43139</c:v>
                </c:pt>
                <c:pt idx="1777">
                  <c:v>43140</c:v>
                </c:pt>
                <c:pt idx="1778">
                  <c:v>43143</c:v>
                </c:pt>
                <c:pt idx="1779">
                  <c:v>43144</c:v>
                </c:pt>
                <c:pt idx="1780">
                  <c:v>43145</c:v>
                </c:pt>
                <c:pt idx="1781">
                  <c:v>43146</c:v>
                </c:pt>
                <c:pt idx="1782">
                  <c:v>43147</c:v>
                </c:pt>
                <c:pt idx="1783">
                  <c:v>43151</c:v>
                </c:pt>
                <c:pt idx="1784">
                  <c:v>43152</c:v>
                </c:pt>
                <c:pt idx="1785">
                  <c:v>43153</c:v>
                </c:pt>
                <c:pt idx="1786">
                  <c:v>43154</c:v>
                </c:pt>
                <c:pt idx="1787">
                  <c:v>43157</c:v>
                </c:pt>
                <c:pt idx="1788">
                  <c:v>43158</c:v>
                </c:pt>
                <c:pt idx="1789">
                  <c:v>43159</c:v>
                </c:pt>
                <c:pt idx="1790">
                  <c:v>43160</c:v>
                </c:pt>
                <c:pt idx="1791">
                  <c:v>43161</c:v>
                </c:pt>
                <c:pt idx="1792">
                  <c:v>43164</c:v>
                </c:pt>
                <c:pt idx="1793">
                  <c:v>43165</c:v>
                </c:pt>
                <c:pt idx="1794">
                  <c:v>43166</c:v>
                </c:pt>
                <c:pt idx="1795">
                  <c:v>43167</c:v>
                </c:pt>
                <c:pt idx="1796">
                  <c:v>43168</c:v>
                </c:pt>
                <c:pt idx="1797">
                  <c:v>43171</c:v>
                </c:pt>
                <c:pt idx="1798">
                  <c:v>43172</c:v>
                </c:pt>
                <c:pt idx="1799">
                  <c:v>43173</c:v>
                </c:pt>
                <c:pt idx="1800">
                  <c:v>43174</c:v>
                </c:pt>
                <c:pt idx="1801">
                  <c:v>43175</c:v>
                </c:pt>
                <c:pt idx="1802">
                  <c:v>43178</c:v>
                </c:pt>
                <c:pt idx="1803">
                  <c:v>43179</c:v>
                </c:pt>
                <c:pt idx="1804">
                  <c:v>43180</c:v>
                </c:pt>
                <c:pt idx="1805">
                  <c:v>43181</c:v>
                </c:pt>
                <c:pt idx="1806">
                  <c:v>43182</c:v>
                </c:pt>
                <c:pt idx="1807">
                  <c:v>43185</c:v>
                </c:pt>
                <c:pt idx="1808">
                  <c:v>43186</c:v>
                </c:pt>
                <c:pt idx="1809">
                  <c:v>43187</c:v>
                </c:pt>
                <c:pt idx="1810">
                  <c:v>43188</c:v>
                </c:pt>
                <c:pt idx="1811">
                  <c:v>43192</c:v>
                </c:pt>
                <c:pt idx="1812">
                  <c:v>43193</c:v>
                </c:pt>
                <c:pt idx="1813">
                  <c:v>43194</c:v>
                </c:pt>
                <c:pt idx="1814">
                  <c:v>43195</c:v>
                </c:pt>
                <c:pt idx="1815">
                  <c:v>43196</c:v>
                </c:pt>
                <c:pt idx="1816">
                  <c:v>43199</c:v>
                </c:pt>
                <c:pt idx="1817">
                  <c:v>43200</c:v>
                </c:pt>
                <c:pt idx="1818">
                  <c:v>43201</c:v>
                </c:pt>
                <c:pt idx="1819">
                  <c:v>43202</c:v>
                </c:pt>
                <c:pt idx="1820">
                  <c:v>43203</c:v>
                </c:pt>
                <c:pt idx="1821">
                  <c:v>43206</c:v>
                </c:pt>
                <c:pt idx="1822">
                  <c:v>43207</c:v>
                </c:pt>
                <c:pt idx="1823">
                  <c:v>43208</c:v>
                </c:pt>
                <c:pt idx="1824">
                  <c:v>43209</c:v>
                </c:pt>
                <c:pt idx="1825">
                  <c:v>43210</c:v>
                </c:pt>
                <c:pt idx="1826">
                  <c:v>43213</c:v>
                </c:pt>
                <c:pt idx="1827">
                  <c:v>43214</c:v>
                </c:pt>
                <c:pt idx="1828">
                  <c:v>43215</c:v>
                </c:pt>
                <c:pt idx="1829">
                  <c:v>43216</c:v>
                </c:pt>
                <c:pt idx="1830">
                  <c:v>43217</c:v>
                </c:pt>
                <c:pt idx="1831">
                  <c:v>43220</c:v>
                </c:pt>
                <c:pt idx="1832">
                  <c:v>43221</c:v>
                </c:pt>
                <c:pt idx="1833">
                  <c:v>43222</c:v>
                </c:pt>
                <c:pt idx="1834">
                  <c:v>43223</c:v>
                </c:pt>
                <c:pt idx="1835">
                  <c:v>43224</c:v>
                </c:pt>
                <c:pt idx="1836">
                  <c:v>43227</c:v>
                </c:pt>
                <c:pt idx="1837">
                  <c:v>43228</c:v>
                </c:pt>
                <c:pt idx="1838">
                  <c:v>43229</c:v>
                </c:pt>
                <c:pt idx="1839">
                  <c:v>43230</c:v>
                </c:pt>
                <c:pt idx="1840">
                  <c:v>43231</c:v>
                </c:pt>
                <c:pt idx="1841">
                  <c:v>43234</c:v>
                </c:pt>
                <c:pt idx="1842">
                  <c:v>43235</c:v>
                </c:pt>
                <c:pt idx="1843">
                  <c:v>43236</c:v>
                </c:pt>
                <c:pt idx="1844">
                  <c:v>43237</c:v>
                </c:pt>
                <c:pt idx="1845">
                  <c:v>43238</c:v>
                </c:pt>
                <c:pt idx="1846">
                  <c:v>43241</c:v>
                </c:pt>
                <c:pt idx="1847">
                  <c:v>43242</c:v>
                </c:pt>
                <c:pt idx="1848">
                  <c:v>43243</c:v>
                </c:pt>
                <c:pt idx="1849">
                  <c:v>43244</c:v>
                </c:pt>
                <c:pt idx="1850">
                  <c:v>43245</c:v>
                </c:pt>
                <c:pt idx="1851">
                  <c:v>43249</c:v>
                </c:pt>
                <c:pt idx="1852">
                  <c:v>43250</c:v>
                </c:pt>
                <c:pt idx="1853">
                  <c:v>43251</c:v>
                </c:pt>
                <c:pt idx="1854">
                  <c:v>43252</c:v>
                </c:pt>
                <c:pt idx="1855">
                  <c:v>43255</c:v>
                </c:pt>
                <c:pt idx="1856">
                  <c:v>43256</c:v>
                </c:pt>
                <c:pt idx="1857">
                  <c:v>43257</c:v>
                </c:pt>
                <c:pt idx="1858">
                  <c:v>43258</c:v>
                </c:pt>
                <c:pt idx="1859">
                  <c:v>43259</c:v>
                </c:pt>
                <c:pt idx="1860">
                  <c:v>43262</c:v>
                </c:pt>
                <c:pt idx="1861">
                  <c:v>43263</c:v>
                </c:pt>
                <c:pt idx="1862">
                  <c:v>43264</c:v>
                </c:pt>
                <c:pt idx="1863">
                  <c:v>43265</c:v>
                </c:pt>
                <c:pt idx="1864">
                  <c:v>43266</c:v>
                </c:pt>
                <c:pt idx="1865">
                  <c:v>43269</c:v>
                </c:pt>
                <c:pt idx="1866">
                  <c:v>43270</c:v>
                </c:pt>
                <c:pt idx="1867">
                  <c:v>43271</c:v>
                </c:pt>
                <c:pt idx="1868">
                  <c:v>43272</c:v>
                </c:pt>
                <c:pt idx="1869">
                  <c:v>43273</c:v>
                </c:pt>
                <c:pt idx="1870">
                  <c:v>43276</c:v>
                </c:pt>
                <c:pt idx="1871">
                  <c:v>43277</c:v>
                </c:pt>
                <c:pt idx="1872">
                  <c:v>43278</c:v>
                </c:pt>
                <c:pt idx="1873">
                  <c:v>43279</c:v>
                </c:pt>
                <c:pt idx="1874">
                  <c:v>43280</c:v>
                </c:pt>
                <c:pt idx="1875">
                  <c:v>43283</c:v>
                </c:pt>
                <c:pt idx="1876">
                  <c:v>43284</c:v>
                </c:pt>
                <c:pt idx="1877">
                  <c:v>43286</c:v>
                </c:pt>
                <c:pt idx="1878">
                  <c:v>43287</c:v>
                </c:pt>
                <c:pt idx="1879">
                  <c:v>43290</c:v>
                </c:pt>
                <c:pt idx="1880">
                  <c:v>43291</c:v>
                </c:pt>
                <c:pt idx="1881">
                  <c:v>43292</c:v>
                </c:pt>
                <c:pt idx="1882">
                  <c:v>43293</c:v>
                </c:pt>
                <c:pt idx="1883">
                  <c:v>43294</c:v>
                </c:pt>
                <c:pt idx="1884">
                  <c:v>43297</c:v>
                </c:pt>
                <c:pt idx="1885">
                  <c:v>43298</c:v>
                </c:pt>
                <c:pt idx="1886">
                  <c:v>43299</c:v>
                </c:pt>
                <c:pt idx="1887">
                  <c:v>43300</c:v>
                </c:pt>
                <c:pt idx="1888">
                  <c:v>43301</c:v>
                </c:pt>
                <c:pt idx="1889">
                  <c:v>43304</c:v>
                </c:pt>
                <c:pt idx="1890">
                  <c:v>43305</c:v>
                </c:pt>
                <c:pt idx="1891">
                  <c:v>43306</c:v>
                </c:pt>
                <c:pt idx="1892">
                  <c:v>43307</c:v>
                </c:pt>
                <c:pt idx="1893">
                  <c:v>43308</c:v>
                </c:pt>
                <c:pt idx="1894">
                  <c:v>43311</c:v>
                </c:pt>
                <c:pt idx="1895">
                  <c:v>43312</c:v>
                </c:pt>
                <c:pt idx="1896">
                  <c:v>43313</c:v>
                </c:pt>
                <c:pt idx="1897">
                  <c:v>43314</c:v>
                </c:pt>
                <c:pt idx="1898">
                  <c:v>43315</c:v>
                </c:pt>
                <c:pt idx="1899">
                  <c:v>43318</c:v>
                </c:pt>
                <c:pt idx="1900">
                  <c:v>43319</c:v>
                </c:pt>
                <c:pt idx="1901">
                  <c:v>43320</c:v>
                </c:pt>
                <c:pt idx="1902">
                  <c:v>43321</c:v>
                </c:pt>
                <c:pt idx="1903">
                  <c:v>43322</c:v>
                </c:pt>
                <c:pt idx="1904">
                  <c:v>43325</c:v>
                </c:pt>
                <c:pt idx="1905">
                  <c:v>43326</c:v>
                </c:pt>
                <c:pt idx="1906">
                  <c:v>43327</c:v>
                </c:pt>
                <c:pt idx="1907">
                  <c:v>43328</c:v>
                </c:pt>
                <c:pt idx="1908">
                  <c:v>43329</c:v>
                </c:pt>
                <c:pt idx="1909">
                  <c:v>43332</c:v>
                </c:pt>
                <c:pt idx="1910">
                  <c:v>43333</c:v>
                </c:pt>
                <c:pt idx="1911">
                  <c:v>43334</c:v>
                </c:pt>
                <c:pt idx="1912">
                  <c:v>43335</c:v>
                </c:pt>
                <c:pt idx="1913">
                  <c:v>43336</c:v>
                </c:pt>
                <c:pt idx="1914">
                  <c:v>43339</c:v>
                </c:pt>
                <c:pt idx="1915">
                  <c:v>43340</c:v>
                </c:pt>
                <c:pt idx="1916">
                  <c:v>43341</c:v>
                </c:pt>
                <c:pt idx="1917">
                  <c:v>43342</c:v>
                </c:pt>
                <c:pt idx="1918">
                  <c:v>43343</c:v>
                </c:pt>
                <c:pt idx="1919">
                  <c:v>43347</c:v>
                </c:pt>
                <c:pt idx="1920">
                  <c:v>43348</c:v>
                </c:pt>
                <c:pt idx="1921">
                  <c:v>43349</c:v>
                </c:pt>
                <c:pt idx="1922">
                  <c:v>43350</c:v>
                </c:pt>
                <c:pt idx="1923">
                  <c:v>43353</c:v>
                </c:pt>
                <c:pt idx="1924">
                  <c:v>43354</c:v>
                </c:pt>
                <c:pt idx="1925">
                  <c:v>43355</c:v>
                </c:pt>
                <c:pt idx="1926">
                  <c:v>43356</c:v>
                </c:pt>
                <c:pt idx="1927">
                  <c:v>43357</c:v>
                </c:pt>
                <c:pt idx="1928">
                  <c:v>43360</c:v>
                </c:pt>
                <c:pt idx="1929">
                  <c:v>43361</c:v>
                </c:pt>
                <c:pt idx="1930">
                  <c:v>43362</c:v>
                </c:pt>
                <c:pt idx="1931">
                  <c:v>43363</c:v>
                </c:pt>
                <c:pt idx="1932">
                  <c:v>43364</c:v>
                </c:pt>
                <c:pt idx="1933">
                  <c:v>43367</c:v>
                </c:pt>
                <c:pt idx="1934">
                  <c:v>43368</c:v>
                </c:pt>
                <c:pt idx="1935">
                  <c:v>43369</c:v>
                </c:pt>
                <c:pt idx="1936">
                  <c:v>43370</c:v>
                </c:pt>
                <c:pt idx="1937">
                  <c:v>43371</c:v>
                </c:pt>
                <c:pt idx="1938">
                  <c:v>43374</c:v>
                </c:pt>
                <c:pt idx="1939">
                  <c:v>43375</c:v>
                </c:pt>
                <c:pt idx="1940">
                  <c:v>43376</c:v>
                </c:pt>
                <c:pt idx="1941">
                  <c:v>43377</c:v>
                </c:pt>
                <c:pt idx="1942">
                  <c:v>43378</c:v>
                </c:pt>
                <c:pt idx="1943">
                  <c:v>43382</c:v>
                </c:pt>
                <c:pt idx="1944">
                  <c:v>43383</c:v>
                </c:pt>
                <c:pt idx="1945">
                  <c:v>43384</c:v>
                </c:pt>
                <c:pt idx="1946">
                  <c:v>43385</c:v>
                </c:pt>
                <c:pt idx="1947">
                  <c:v>43388</c:v>
                </c:pt>
                <c:pt idx="1948">
                  <c:v>43389</c:v>
                </c:pt>
                <c:pt idx="1949">
                  <c:v>43390</c:v>
                </c:pt>
                <c:pt idx="1950">
                  <c:v>43391</c:v>
                </c:pt>
                <c:pt idx="1951">
                  <c:v>43392</c:v>
                </c:pt>
                <c:pt idx="1952">
                  <c:v>43395</c:v>
                </c:pt>
                <c:pt idx="1953">
                  <c:v>43396</c:v>
                </c:pt>
                <c:pt idx="1954">
                  <c:v>43397</c:v>
                </c:pt>
                <c:pt idx="1955">
                  <c:v>43398</c:v>
                </c:pt>
                <c:pt idx="1956">
                  <c:v>43399</c:v>
                </c:pt>
                <c:pt idx="1957">
                  <c:v>43402</c:v>
                </c:pt>
                <c:pt idx="1958">
                  <c:v>43403</c:v>
                </c:pt>
                <c:pt idx="1959">
                  <c:v>43404</c:v>
                </c:pt>
                <c:pt idx="1960">
                  <c:v>43405</c:v>
                </c:pt>
                <c:pt idx="1961">
                  <c:v>43406</c:v>
                </c:pt>
                <c:pt idx="1962">
                  <c:v>43409</c:v>
                </c:pt>
                <c:pt idx="1963">
                  <c:v>43410</c:v>
                </c:pt>
                <c:pt idx="1964">
                  <c:v>43411</c:v>
                </c:pt>
                <c:pt idx="1965">
                  <c:v>43412</c:v>
                </c:pt>
                <c:pt idx="1966">
                  <c:v>43413</c:v>
                </c:pt>
                <c:pt idx="1967">
                  <c:v>43417</c:v>
                </c:pt>
                <c:pt idx="1968">
                  <c:v>43418</c:v>
                </c:pt>
                <c:pt idx="1969">
                  <c:v>43419</c:v>
                </c:pt>
                <c:pt idx="1970">
                  <c:v>43420</c:v>
                </c:pt>
                <c:pt idx="1971">
                  <c:v>43423</c:v>
                </c:pt>
                <c:pt idx="1972">
                  <c:v>43424</c:v>
                </c:pt>
                <c:pt idx="1973">
                  <c:v>43425</c:v>
                </c:pt>
                <c:pt idx="1974">
                  <c:v>43427</c:v>
                </c:pt>
                <c:pt idx="1975">
                  <c:v>43430</c:v>
                </c:pt>
                <c:pt idx="1976">
                  <c:v>43431</c:v>
                </c:pt>
                <c:pt idx="1977">
                  <c:v>43432</c:v>
                </c:pt>
                <c:pt idx="1978">
                  <c:v>43433</c:v>
                </c:pt>
                <c:pt idx="1979">
                  <c:v>43434</c:v>
                </c:pt>
                <c:pt idx="1980">
                  <c:v>43437</c:v>
                </c:pt>
                <c:pt idx="1981">
                  <c:v>43438</c:v>
                </c:pt>
                <c:pt idx="1982">
                  <c:v>43440</c:v>
                </c:pt>
                <c:pt idx="1983">
                  <c:v>43441</c:v>
                </c:pt>
                <c:pt idx="1984">
                  <c:v>43444</c:v>
                </c:pt>
                <c:pt idx="1985">
                  <c:v>43445</c:v>
                </c:pt>
                <c:pt idx="1986">
                  <c:v>43446</c:v>
                </c:pt>
                <c:pt idx="1987">
                  <c:v>43447</c:v>
                </c:pt>
                <c:pt idx="1988">
                  <c:v>43448</c:v>
                </c:pt>
                <c:pt idx="1989">
                  <c:v>43451</c:v>
                </c:pt>
                <c:pt idx="1990">
                  <c:v>43452</c:v>
                </c:pt>
                <c:pt idx="1991">
                  <c:v>43453</c:v>
                </c:pt>
                <c:pt idx="1992">
                  <c:v>43454</c:v>
                </c:pt>
                <c:pt idx="1993">
                  <c:v>43455</c:v>
                </c:pt>
                <c:pt idx="1994">
                  <c:v>43458</c:v>
                </c:pt>
                <c:pt idx="1995">
                  <c:v>43460</c:v>
                </c:pt>
                <c:pt idx="1996">
                  <c:v>43461</c:v>
                </c:pt>
                <c:pt idx="1997">
                  <c:v>43462</c:v>
                </c:pt>
                <c:pt idx="1998">
                  <c:v>43465</c:v>
                </c:pt>
                <c:pt idx="1999">
                  <c:v>43467</c:v>
                </c:pt>
                <c:pt idx="2000">
                  <c:v>43468</c:v>
                </c:pt>
                <c:pt idx="2001">
                  <c:v>43469</c:v>
                </c:pt>
                <c:pt idx="2002">
                  <c:v>43472</c:v>
                </c:pt>
                <c:pt idx="2003">
                  <c:v>43473</c:v>
                </c:pt>
                <c:pt idx="2004">
                  <c:v>43474</c:v>
                </c:pt>
                <c:pt idx="2005">
                  <c:v>43475</c:v>
                </c:pt>
                <c:pt idx="2006">
                  <c:v>43476</c:v>
                </c:pt>
                <c:pt idx="2007">
                  <c:v>43479</c:v>
                </c:pt>
                <c:pt idx="2008">
                  <c:v>43480</c:v>
                </c:pt>
                <c:pt idx="2009">
                  <c:v>43481</c:v>
                </c:pt>
                <c:pt idx="2010">
                  <c:v>43482</c:v>
                </c:pt>
                <c:pt idx="2011">
                  <c:v>43483</c:v>
                </c:pt>
                <c:pt idx="2012">
                  <c:v>43487</c:v>
                </c:pt>
                <c:pt idx="2013">
                  <c:v>43488</c:v>
                </c:pt>
                <c:pt idx="2014">
                  <c:v>43489</c:v>
                </c:pt>
                <c:pt idx="2015">
                  <c:v>43490</c:v>
                </c:pt>
                <c:pt idx="2016">
                  <c:v>43493</c:v>
                </c:pt>
                <c:pt idx="2017">
                  <c:v>43494</c:v>
                </c:pt>
                <c:pt idx="2018">
                  <c:v>43495</c:v>
                </c:pt>
                <c:pt idx="2019">
                  <c:v>43496</c:v>
                </c:pt>
                <c:pt idx="2020">
                  <c:v>43497</c:v>
                </c:pt>
                <c:pt idx="2021">
                  <c:v>43500</c:v>
                </c:pt>
                <c:pt idx="2022">
                  <c:v>43501</c:v>
                </c:pt>
                <c:pt idx="2023">
                  <c:v>43502</c:v>
                </c:pt>
                <c:pt idx="2024">
                  <c:v>43503</c:v>
                </c:pt>
                <c:pt idx="2025">
                  <c:v>43504</c:v>
                </c:pt>
                <c:pt idx="2026">
                  <c:v>43507</c:v>
                </c:pt>
                <c:pt idx="2027">
                  <c:v>43508</c:v>
                </c:pt>
                <c:pt idx="2028">
                  <c:v>43509</c:v>
                </c:pt>
                <c:pt idx="2029">
                  <c:v>43510</c:v>
                </c:pt>
                <c:pt idx="2030">
                  <c:v>43511</c:v>
                </c:pt>
                <c:pt idx="2031">
                  <c:v>43515</c:v>
                </c:pt>
                <c:pt idx="2032">
                  <c:v>43516</c:v>
                </c:pt>
                <c:pt idx="2033">
                  <c:v>43517</c:v>
                </c:pt>
                <c:pt idx="2034">
                  <c:v>43518</c:v>
                </c:pt>
                <c:pt idx="2035">
                  <c:v>43521</c:v>
                </c:pt>
                <c:pt idx="2036">
                  <c:v>43522</c:v>
                </c:pt>
                <c:pt idx="2037">
                  <c:v>43523</c:v>
                </c:pt>
                <c:pt idx="2038">
                  <c:v>43524</c:v>
                </c:pt>
                <c:pt idx="2039">
                  <c:v>43525</c:v>
                </c:pt>
                <c:pt idx="2040">
                  <c:v>43528</c:v>
                </c:pt>
                <c:pt idx="2041">
                  <c:v>43529</c:v>
                </c:pt>
                <c:pt idx="2042">
                  <c:v>43530</c:v>
                </c:pt>
                <c:pt idx="2043">
                  <c:v>43531</c:v>
                </c:pt>
                <c:pt idx="2044">
                  <c:v>43532</c:v>
                </c:pt>
                <c:pt idx="2045">
                  <c:v>43535</c:v>
                </c:pt>
                <c:pt idx="2046">
                  <c:v>43536</c:v>
                </c:pt>
                <c:pt idx="2047">
                  <c:v>43537</c:v>
                </c:pt>
                <c:pt idx="2048">
                  <c:v>43538</c:v>
                </c:pt>
                <c:pt idx="2049">
                  <c:v>43539</c:v>
                </c:pt>
                <c:pt idx="2050">
                  <c:v>43542</c:v>
                </c:pt>
                <c:pt idx="2051">
                  <c:v>43543</c:v>
                </c:pt>
                <c:pt idx="2052">
                  <c:v>43544</c:v>
                </c:pt>
                <c:pt idx="2053">
                  <c:v>43545</c:v>
                </c:pt>
                <c:pt idx="2054">
                  <c:v>43546</c:v>
                </c:pt>
                <c:pt idx="2055">
                  <c:v>43549</c:v>
                </c:pt>
                <c:pt idx="2056">
                  <c:v>43550</c:v>
                </c:pt>
                <c:pt idx="2057">
                  <c:v>43551</c:v>
                </c:pt>
                <c:pt idx="2058">
                  <c:v>43552</c:v>
                </c:pt>
                <c:pt idx="2059">
                  <c:v>43553</c:v>
                </c:pt>
                <c:pt idx="2060">
                  <c:v>43556</c:v>
                </c:pt>
                <c:pt idx="2061">
                  <c:v>43557</c:v>
                </c:pt>
                <c:pt idx="2062">
                  <c:v>43558</c:v>
                </c:pt>
                <c:pt idx="2063">
                  <c:v>43559</c:v>
                </c:pt>
                <c:pt idx="2064">
                  <c:v>43560</c:v>
                </c:pt>
                <c:pt idx="2065">
                  <c:v>43563</c:v>
                </c:pt>
                <c:pt idx="2066">
                  <c:v>43564</c:v>
                </c:pt>
                <c:pt idx="2067">
                  <c:v>43565</c:v>
                </c:pt>
                <c:pt idx="2068">
                  <c:v>43566</c:v>
                </c:pt>
                <c:pt idx="2069">
                  <c:v>43567</c:v>
                </c:pt>
                <c:pt idx="2070">
                  <c:v>43570</c:v>
                </c:pt>
                <c:pt idx="2071">
                  <c:v>43571</c:v>
                </c:pt>
                <c:pt idx="2072">
                  <c:v>43572</c:v>
                </c:pt>
                <c:pt idx="2073">
                  <c:v>43573</c:v>
                </c:pt>
                <c:pt idx="2074">
                  <c:v>43577</c:v>
                </c:pt>
                <c:pt idx="2075">
                  <c:v>43578</c:v>
                </c:pt>
                <c:pt idx="2076">
                  <c:v>43579</c:v>
                </c:pt>
                <c:pt idx="2077">
                  <c:v>43580</c:v>
                </c:pt>
                <c:pt idx="2078">
                  <c:v>43581</c:v>
                </c:pt>
                <c:pt idx="2079">
                  <c:v>43584</c:v>
                </c:pt>
                <c:pt idx="2080">
                  <c:v>43585</c:v>
                </c:pt>
                <c:pt idx="2081">
                  <c:v>43586</c:v>
                </c:pt>
                <c:pt idx="2082">
                  <c:v>43587</c:v>
                </c:pt>
                <c:pt idx="2083">
                  <c:v>43588</c:v>
                </c:pt>
                <c:pt idx="2084">
                  <c:v>43591</c:v>
                </c:pt>
                <c:pt idx="2085">
                  <c:v>43592</c:v>
                </c:pt>
                <c:pt idx="2086">
                  <c:v>43593</c:v>
                </c:pt>
                <c:pt idx="2087">
                  <c:v>43594</c:v>
                </c:pt>
                <c:pt idx="2088">
                  <c:v>43595</c:v>
                </c:pt>
                <c:pt idx="2089">
                  <c:v>43598</c:v>
                </c:pt>
                <c:pt idx="2090">
                  <c:v>43599</c:v>
                </c:pt>
                <c:pt idx="2091">
                  <c:v>43600</c:v>
                </c:pt>
                <c:pt idx="2092">
                  <c:v>43601</c:v>
                </c:pt>
                <c:pt idx="2093">
                  <c:v>43602</c:v>
                </c:pt>
                <c:pt idx="2094">
                  <c:v>43605</c:v>
                </c:pt>
                <c:pt idx="2095">
                  <c:v>43606</c:v>
                </c:pt>
                <c:pt idx="2096">
                  <c:v>43607</c:v>
                </c:pt>
                <c:pt idx="2097">
                  <c:v>43608</c:v>
                </c:pt>
                <c:pt idx="2098">
                  <c:v>43609</c:v>
                </c:pt>
                <c:pt idx="2099">
                  <c:v>43613</c:v>
                </c:pt>
                <c:pt idx="2100">
                  <c:v>43614</c:v>
                </c:pt>
                <c:pt idx="2101">
                  <c:v>43615</c:v>
                </c:pt>
                <c:pt idx="2102">
                  <c:v>43616</c:v>
                </c:pt>
                <c:pt idx="2103">
                  <c:v>43619</c:v>
                </c:pt>
                <c:pt idx="2104">
                  <c:v>43620</c:v>
                </c:pt>
                <c:pt idx="2105">
                  <c:v>43621</c:v>
                </c:pt>
                <c:pt idx="2106">
                  <c:v>43622</c:v>
                </c:pt>
                <c:pt idx="2107">
                  <c:v>43623</c:v>
                </c:pt>
                <c:pt idx="2108">
                  <c:v>43626</c:v>
                </c:pt>
                <c:pt idx="2109">
                  <c:v>43627</c:v>
                </c:pt>
                <c:pt idx="2110">
                  <c:v>43628</c:v>
                </c:pt>
                <c:pt idx="2111">
                  <c:v>43629</c:v>
                </c:pt>
                <c:pt idx="2112">
                  <c:v>43630</c:v>
                </c:pt>
                <c:pt idx="2113">
                  <c:v>43633</c:v>
                </c:pt>
                <c:pt idx="2114">
                  <c:v>43634</c:v>
                </c:pt>
                <c:pt idx="2115">
                  <c:v>43635</c:v>
                </c:pt>
                <c:pt idx="2116">
                  <c:v>43636</c:v>
                </c:pt>
                <c:pt idx="2117">
                  <c:v>43637</c:v>
                </c:pt>
                <c:pt idx="2118">
                  <c:v>43640</c:v>
                </c:pt>
                <c:pt idx="2119">
                  <c:v>43641</c:v>
                </c:pt>
                <c:pt idx="2120">
                  <c:v>43642</c:v>
                </c:pt>
                <c:pt idx="2121">
                  <c:v>43643</c:v>
                </c:pt>
                <c:pt idx="2122">
                  <c:v>43644</c:v>
                </c:pt>
                <c:pt idx="2123">
                  <c:v>43647</c:v>
                </c:pt>
                <c:pt idx="2124">
                  <c:v>43648</c:v>
                </c:pt>
                <c:pt idx="2125">
                  <c:v>43649</c:v>
                </c:pt>
                <c:pt idx="2126">
                  <c:v>43651</c:v>
                </c:pt>
                <c:pt idx="2127">
                  <c:v>43654</c:v>
                </c:pt>
                <c:pt idx="2128">
                  <c:v>43655</c:v>
                </c:pt>
                <c:pt idx="2129">
                  <c:v>43656</c:v>
                </c:pt>
                <c:pt idx="2130">
                  <c:v>43657</c:v>
                </c:pt>
                <c:pt idx="2131">
                  <c:v>43658</c:v>
                </c:pt>
                <c:pt idx="2132">
                  <c:v>43661</c:v>
                </c:pt>
                <c:pt idx="2133">
                  <c:v>43662</c:v>
                </c:pt>
                <c:pt idx="2134">
                  <c:v>43663</c:v>
                </c:pt>
                <c:pt idx="2135">
                  <c:v>43664</c:v>
                </c:pt>
                <c:pt idx="2136">
                  <c:v>43665</c:v>
                </c:pt>
                <c:pt idx="2137">
                  <c:v>43668</c:v>
                </c:pt>
                <c:pt idx="2138">
                  <c:v>43669</c:v>
                </c:pt>
                <c:pt idx="2139">
                  <c:v>43670</c:v>
                </c:pt>
                <c:pt idx="2140">
                  <c:v>43671</c:v>
                </c:pt>
                <c:pt idx="2141">
                  <c:v>43672</c:v>
                </c:pt>
                <c:pt idx="2142">
                  <c:v>43675</c:v>
                </c:pt>
                <c:pt idx="2143">
                  <c:v>43676</c:v>
                </c:pt>
                <c:pt idx="2144">
                  <c:v>43677</c:v>
                </c:pt>
                <c:pt idx="2145">
                  <c:v>43678</c:v>
                </c:pt>
                <c:pt idx="2146">
                  <c:v>43679</c:v>
                </c:pt>
                <c:pt idx="2147">
                  <c:v>43682</c:v>
                </c:pt>
                <c:pt idx="2148">
                  <c:v>43683</c:v>
                </c:pt>
                <c:pt idx="2149">
                  <c:v>43684</c:v>
                </c:pt>
                <c:pt idx="2150">
                  <c:v>43685</c:v>
                </c:pt>
                <c:pt idx="2151">
                  <c:v>43686</c:v>
                </c:pt>
                <c:pt idx="2152">
                  <c:v>43689</c:v>
                </c:pt>
                <c:pt idx="2153">
                  <c:v>43690</c:v>
                </c:pt>
                <c:pt idx="2154">
                  <c:v>43691</c:v>
                </c:pt>
                <c:pt idx="2155">
                  <c:v>43692</c:v>
                </c:pt>
                <c:pt idx="2156">
                  <c:v>43693</c:v>
                </c:pt>
                <c:pt idx="2157">
                  <c:v>43696</c:v>
                </c:pt>
                <c:pt idx="2158">
                  <c:v>43697</c:v>
                </c:pt>
                <c:pt idx="2159">
                  <c:v>43698</c:v>
                </c:pt>
                <c:pt idx="2160">
                  <c:v>43699</c:v>
                </c:pt>
                <c:pt idx="2161">
                  <c:v>43700</c:v>
                </c:pt>
                <c:pt idx="2162">
                  <c:v>43703</c:v>
                </c:pt>
                <c:pt idx="2163">
                  <c:v>43704</c:v>
                </c:pt>
                <c:pt idx="2164">
                  <c:v>43705</c:v>
                </c:pt>
                <c:pt idx="2165">
                  <c:v>43706</c:v>
                </c:pt>
                <c:pt idx="2166">
                  <c:v>43707</c:v>
                </c:pt>
                <c:pt idx="2167">
                  <c:v>43711</c:v>
                </c:pt>
                <c:pt idx="2168">
                  <c:v>43712</c:v>
                </c:pt>
                <c:pt idx="2169">
                  <c:v>43713</c:v>
                </c:pt>
                <c:pt idx="2170">
                  <c:v>43714</c:v>
                </c:pt>
                <c:pt idx="2171">
                  <c:v>43717</c:v>
                </c:pt>
                <c:pt idx="2172">
                  <c:v>43718</c:v>
                </c:pt>
                <c:pt idx="2173">
                  <c:v>43719</c:v>
                </c:pt>
                <c:pt idx="2174">
                  <c:v>43720</c:v>
                </c:pt>
                <c:pt idx="2175">
                  <c:v>43721</c:v>
                </c:pt>
                <c:pt idx="2176">
                  <c:v>43724</c:v>
                </c:pt>
                <c:pt idx="2177">
                  <c:v>43725</c:v>
                </c:pt>
                <c:pt idx="2178">
                  <c:v>43726</c:v>
                </c:pt>
                <c:pt idx="2179">
                  <c:v>43727</c:v>
                </c:pt>
                <c:pt idx="2180">
                  <c:v>43728</c:v>
                </c:pt>
                <c:pt idx="2181">
                  <c:v>43731</c:v>
                </c:pt>
                <c:pt idx="2182">
                  <c:v>43732</c:v>
                </c:pt>
                <c:pt idx="2183">
                  <c:v>43733</c:v>
                </c:pt>
                <c:pt idx="2184">
                  <c:v>43734</c:v>
                </c:pt>
                <c:pt idx="2185">
                  <c:v>43735</c:v>
                </c:pt>
                <c:pt idx="2186">
                  <c:v>43738</c:v>
                </c:pt>
                <c:pt idx="2187">
                  <c:v>43739</c:v>
                </c:pt>
                <c:pt idx="2188">
                  <c:v>43740</c:v>
                </c:pt>
                <c:pt idx="2189">
                  <c:v>43741</c:v>
                </c:pt>
                <c:pt idx="2190">
                  <c:v>43742</c:v>
                </c:pt>
                <c:pt idx="2191">
                  <c:v>43745</c:v>
                </c:pt>
                <c:pt idx="2192">
                  <c:v>43746</c:v>
                </c:pt>
                <c:pt idx="2193">
                  <c:v>43747</c:v>
                </c:pt>
                <c:pt idx="2194">
                  <c:v>43748</c:v>
                </c:pt>
                <c:pt idx="2195">
                  <c:v>43749</c:v>
                </c:pt>
                <c:pt idx="2196">
                  <c:v>43753</c:v>
                </c:pt>
                <c:pt idx="2197">
                  <c:v>43754</c:v>
                </c:pt>
                <c:pt idx="2198">
                  <c:v>43755</c:v>
                </c:pt>
                <c:pt idx="2199">
                  <c:v>43756</c:v>
                </c:pt>
                <c:pt idx="2200">
                  <c:v>43759</c:v>
                </c:pt>
                <c:pt idx="2201">
                  <c:v>43760</c:v>
                </c:pt>
                <c:pt idx="2202">
                  <c:v>43761</c:v>
                </c:pt>
                <c:pt idx="2203">
                  <c:v>43762</c:v>
                </c:pt>
                <c:pt idx="2204">
                  <c:v>43763</c:v>
                </c:pt>
                <c:pt idx="2205">
                  <c:v>43766</c:v>
                </c:pt>
                <c:pt idx="2206">
                  <c:v>43767</c:v>
                </c:pt>
                <c:pt idx="2207">
                  <c:v>43768</c:v>
                </c:pt>
                <c:pt idx="2208">
                  <c:v>43769</c:v>
                </c:pt>
                <c:pt idx="2209">
                  <c:v>43770</c:v>
                </c:pt>
                <c:pt idx="2210">
                  <c:v>43773</c:v>
                </c:pt>
                <c:pt idx="2211">
                  <c:v>43774</c:v>
                </c:pt>
                <c:pt idx="2212">
                  <c:v>43775</c:v>
                </c:pt>
                <c:pt idx="2213">
                  <c:v>43776</c:v>
                </c:pt>
                <c:pt idx="2214">
                  <c:v>43777</c:v>
                </c:pt>
                <c:pt idx="2215">
                  <c:v>43781</c:v>
                </c:pt>
                <c:pt idx="2216">
                  <c:v>43782</c:v>
                </c:pt>
                <c:pt idx="2217">
                  <c:v>43783</c:v>
                </c:pt>
                <c:pt idx="2218">
                  <c:v>43784</c:v>
                </c:pt>
                <c:pt idx="2219">
                  <c:v>43787</c:v>
                </c:pt>
                <c:pt idx="2220">
                  <c:v>43788</c:v>
                </c:pt>
                <c:pt idx="2221">
                  <c:v>43789</c:v>
                </c:pt>
                <c:pt idx="2222">
                  <c:v>43790</c:v>
                </c:pt>
                <c:pt idx="2223">
                  <c:v>43791</c:v>
                </c:pt>
                <c:pt idx="2224">
                  <c:v>43794</c:v>
                </c:pt>
                <c:pt idx="2225">
                  <c:v>43795</c:v>
                </c:pt>
                <c:pt idx="2226">
                  <c:v>43796</c:v>
                </c:pt>
                <c:pt idx="2227">
                  <c:v>43798</c:v>
                </c:pt>
                <c:pt idx="2228">
                  <c:v>43801</c:v>
                </c:pt>
                <c:pt idx="2229">
                  <c:v>43802</c:v>
                </c:pt>
                <c:pt idx="2230">
                  <c:v>43803</c:v>
                </c:pt>
                <c:pt idx="2231">
                  <c:v>43804</c:v>
                </c:pt>
                <c:pt idx="2232">
                  <c:v>43805</c:v>
                </c:pt>
                <c:pt idx="2233">
                  <c:v>43808</c:v>
                </c:pt>
                <c:pt idx="2234">
                  <c:v>43809</c:v>
                </c:pt>
                <c:pt idx="2235">
                  <c:v>43810</c:v>
                </c:pt>
                <c:pt idx="2236">
                  <c:v>43811</c:v>
                </c:pt>
                <c:pt idx="2237">
                  <c:v>43812</c:v>
                </c:pt>
                <c:pt idx="2238">
                  <c:v>43815</c:v>
                </c:pt>
                <c:pt idx="2239">
                  <c:v>43816</c:v>
                </c:pt>
                <c:pt idx="2240">
                  <c:v>43817</c:v>
                </c:pt>
                <c:pt idx="2241">
                  <c:v>43818</c:v>
                </c:pt>
                <c:pt idx="2242">
                  <c:v>43819</c:v>
                </c:pt>
                <c:pt idx="2243">
                  <c:v>43822</c:v>
                </c:pt>
                <c:pt idx="2244">
                  <c:v>43823</c:v>
                </c:pt>
                <c:pt idx="2245">
                  <c:v>43825</c:v>
                </c:pt>
                <c:pt idx="2246">
                  <c:v>43826</c:v>
                </c:pt>
                <c:pt idx="2247">
                  <c:v>43829</c:v>
                </c:pt>
                <c:pt idx="2248">
                  <c:v>43830</c:v>
                </c:pt>
                <c:pt idx="2249">
                  <c:v>43832</c:v>
                </c:pt>
                <c:pt idx="2250">
                  <c:v>43833</c:v>
                </c:pt>
                <c:pt idx="2251">
                  <c:v>43836</c:v>
                </c:pt>
                <c:pt idx="2252">
                  <c:v>43837</c:v>
                </c:pt>
                <c:pt idx="2253">
                  <c:v>43838</c:v>
                </c:pt>
                <c:pt idx="2254">
                  <c:v>43839</c:v>
                </c:pt>
                <c:pt idx="2255">
                  <c:v>43840</c:v>
                </c:pt>
                <c:pt idx="2256">
                  <c:v>43843</c:v>
                </c:pt>
                <c:pt idx="2257">
                  <c:v>43844</c:v>
                </c:pt>
                <c:pt idx="2258">
                  <c:v>43845</c:v>
                </c:pt>
                <c:pt idx="2259">
                  <c:v>43846</c:v>
                </c:pt>
                <c:pt idx="2260">
                  <c:v>43847</c:v>
                </c:pt>
                <c:pt idx="2261">
                  <c:v>43851</c:v>
                </c:pt>
                <c:pt idx="2262">
                  <c:v>43852</c:v>
                </c:pt>
                <c:pt idx="2263">
                  <c:v>43853</c:v>
                </c:pt>
                <c:pt idx="2264">
                  <c:v>43854</c:v>
                </c:pt>
                <c:pt idx="2265">
                  <c:v>43857</c:v>
                </c:pt>
                <c:pt idx="2266">
                  <c:v>43858</c:v>
                </c:pt>
                <c:pt idx="2267">
                  <c:v>43859</c:v>
                </c:pt>
                <c:pt idx="2268">
                  <c:v>43860</c:v>
                </c:pt>
                <c:pt idx="2269">
                  <c:v>43861</c:v>
                </c:pt>
                <c:pt idx="2270">
                  <c:v>43864</c:v>
                </c:pt>
                <c:pt idx="2271">
                  <c:v>43865</c:v>
                </c:pt>
                <c:pt idx="2272">
                  <c:v>43866</c:v>
                </c:pt>
                <c:pt idx="2273">
                  <c:v>43867</c:v>
                </c:pt>
                <c:pt idx="2274">
                  <c:v>43868</c:v>
                </c:pt>
                <c:pt idx="2275">
                  <c:v>43871</c:v>
                </c:pt>
                <c:pt idx="2276">
                  <c:v>43872</c:v>
                </c:pt>
                <c:pt idx="2277">
                  <c:v>43873</c:v>
                </c:pt>
                <c:pt idx="2278">
                  <c:v>43874</c:v>
                </c:pt>
                <c:pt idx="2279">
                  <c:v>43875</c:v>
                </c:pt>
                <c:pt idx="2280">
                  <c:v>43879</c:v>
                </c:pt>
                <c:pt idx="2281">
                  <c:v>43880</c:v>
                </c:pt>
                <c:pt idx="2282">
                  <c:v>43881</c:v>
                </c:pt>
                <c:pt idx="2283">
                  <c:v>43882</c:v>
                </c:pt>
                <c:pt idx="2284">
                  <c:v>43885</c:v>
                </c:pt>
                <c:pt idx="2285">
                  <c:v>43886</c:v>
                </c:pt>
                <c:pt idx="2286">
                  <c:v>43887</c:v>
                </c:pt>
                <c:pt idx="2287">
                  <c:v>43888</c:v>
                </c:pt>
                <c:pt idx="2288">
                  <c:v>43889</c:v>
                </c:pt>
                <c:pt idx="2289">
                  <c:v>43892</c:v>
                </c:pt>
                <c:pt idx="2290">
                  <c:v>43893</c:v>
                </c:pt>
                <c:pt idx="2291">
                  <c:v>43894</c:v>
                </c:pt>
                <c:pt idx="2292">
                  <c:v>43895</c:v>
                </c:pt>
                <c:pt idx="2293">
                  <c:v>43896</c:v>
                </c:pt>
                <c:pt idx="2294">
                  <c:v>43899</c:v>
                </c:pt>
                <c:pt idx="2295">
                  <c:v>43900</c:v>
                </c:pt>
                <c:pt idx="2296">
                  <c:v>43901</c:v>
                </c:pt>
                <c:pt idx="2297">
                  <c:v>43902</c:v>
                </c:pt>
                <c:pt idx="2298">
                  <c:v>43903</c:v>
                </c:pt>
                <c:pt idx="2299">
                  <c:v>43906</c:v>
                </c:pt>
                <c:pt idx="2300">
                  <c:v>43907</c:v>
                </c:pt>
                <c:pt idx="2301">
                  <c:v>43908</c:v>
                </c:pt>
                <c:pt idx="2302">
                  <c:v>43909</c:v>
                </c:pt>
                <c:pt idx="2303">
                  <c:v>43910</c:v>
                </c:pt>
                <c:pt idx="2304">
                  <c:v>43913</c:v>
                </c:pt>
                <c:pt idx="2305">
                  <c:v>43914</c:v>
                </c:pt>
                <c:pt idx="2306">
                  <c:v>43915</c:v>
                </c:pt>
                <c:pt idx="2307">
                  <c:v>43916</c:v>
                </c:pt>
                <c:pt idx="2308">
                  <c:v>43917</c:v>
                </c:pt>
                <c:pt idx="2309">
                  <c:v>43920</c:v>
                </c:pt>
                <c:pt idx="2310">
                  <c:v>43921</c:v>
                </c:pt>
                <c:pt idx="2311">
                  <c:v>43922</c:v>
                </c:pt>
                <c:pt idx="2312">
                  <c:v>43923</c:v>
                </c:pt>
                <c:pt idx="2313">
                  <c:v>43924</c:v>
                </c:pt>
                <c:pt idx="2314">
                  <c:v>43927</c:v>
                </c:pt>
                <c:pt idx="2315">
                  <c:v>43928</c:v>
                </c:pt>
                <c:pt idx="2316">
                  <c:v>43929</c:v>
                </c:pt>
                <c:pt idx="2317">
                  <c:v>43930</c:v>
                </c:pt>
                <c:pt idx="2318">
                  <c:v>43934</c:v>
                </c:pt>
                <c:pt idx="2319">
                  <c:v>43935</c:v>
                </c:pt>
                <c:pt idx="2320">
                  <c:v>43936</c:v>
                </c:pt>
                <c:pt idx="2321">
                  <c:v>43937</c:v>
                </c:pt>
                <c:pt idx="2322">
                  <c:v>43938</c:v>
                </c:pt>
                <c:pt idx="2323">
                  <c:v>43941</c:v>
                </c:pt>
                <c:pt idx="2324">
                  <c:v>43942</c:v>
                </c:pt>
                <c:pt idx="2325">
                  <c:v>43943</c:v>
                </c:pt>
                <c:pt idx="2326">
                  <c:v>43944</c:v>
                </c:pt>
                <c:pt idx="2327">
                  <c:v>43945</c:v>
                </c:pt>
                <c:pt idx="2328">
                  <c:v>43948</c:v>
                </c:pt>
                <c:pt idx="2329">
                  <c:v>43949</c:v>
                </c:pt>
                <c:pt idx="2330">
                  <c:v>43950</c:v>
                </c:pt>
                <c:pt idx="2331">
                  <c:v>43951</c:v>
                </c:pt>
                <c:pt idx="2332">
                  <c:v>43952</c:v>
                </c:pt>
                <c:pt idx="2333">
                  <c:v>43955</c:v>
                </c:pt>
                <c:pt idx="2334">
                  <c:v>43956</c:v>
                </c:pt>
                <c:pt idx="2335">
                  <c:v>43957</c:v>
                </c:pt>
                <c:pt idx="2336">
                  <c:v>43958</c:v>
                </c:pt>
                <c:pt idx="2337">
                  <c:v>43959</c:v>
                </c:pt>
                <c:pt idx="2338">
                  <c:v>43962</c:v>
                </c:pt>
                <c:pt idx="2339">
                  <c:v>43963</c:v>
                </c:pt>
                <c:pt idx="2340">
                  <c:v>43964</c:v>
                </c:pt>
                <c:pt idx="2341">
                  <c:v>43965</c:v>
                </c:pt>
                <c:pt idx="2342">
                  <c:v>43966</c:v>
                </c:pt>
                <c:pt idx="2343">
                  <c:v>43969</c:v>
                </c:pt>
                <c:pt idx="2344">
                  <c:v>43970</c:v>
                </c:pt>
                <c:pt idx="2345">
                  <c:v>43971</c:v>
                </c:pt>
                <c:pt idx="2346">
                  <c:v>43972</c:v>
                </c:pt>
                <c:pt idx="2347">
                  <c:v>43973</c:v>
                </c:pt>
                <c:pt idx="2348">
                  <c:v>43977</c:v>
                </c:pt>
                <c:pt idx="2349">
                  <c:v>43978</c:v>
                </c:pt>
                <c:pt idx="2350">
                  <c:v>43979</c:v>
                </c:pt>
                <c:pt idx="2351">
                  <c:v>43980</c:v>
                </c:pt>
                <c:pt idx="2352">
                  <c:v>43983</c:v>
                </c:pt>
                <c:pt idx="2353">
                  <c:v>43984</c:v>
                </c:pt>
                <c:pt idx="2354">
                  <c:v>43985</c:v>
                </c:pt>
                <c:pt idx="2355">
                  <c:v>43986</c:v>
                </c:pt>
                <c:pt idx="2356">
                  <c:v>43987</c:v>
                </c:pt>
                <c:pt idx="2357">
                  <c:v>43990</c:v>
                </c:pt>
                <c:pt idx="2358">
                  <c:v>43991</c:v>
                </c:pt>
                <c:pt idx="2359">
                  <c:v>43992</c:v>
                </c:pt>
                <c:pt idx="2360">
                  <c:v>43993</c:v>
                </c:pt>
                <c:pt idx="2361">
                  <c:v>43994</c:v>
                </c:pt>
                <c:pt idx="2362">
                  <c:v>43997</c:v>
                </c:pt>
                <c:pt idx="2363">
                  <c:v>43998</c:v>
                </c:pt>
                <c:pt idx="2364">
                  <c:v>43999</c:v>
                </c:pt>
                <c:pt idx="2365">
                  <c:v>44000</c:v>
                </c:pt>
                <c:pt idx="2366">
                  <c:v>44001</c:v>
                </c:pt>
                <c:pt idx="2367">
                  <c:v>44004</c:v>
                </c:pt>
                <c:pt idx="2368">
                  <c:v>44005</c:v>
                </c:pt>
                <c:pt idx="2369">
                  <c:v>44006</c:v>
                </c:pt>
                <c:pt idx="2370">
                  <c:v>44007</c:v>
                </c:pt>
                <c:pt idx="2371">
                  <c:v>44008</c:v>
                </c:pt>
                <c:pt idx="2372">
                  <c:v>44011</c:v>
                </c:pt>
                <c:pt idx="2373">
                  <c:v>44012</c:v>
                </c:pt>
                <c:pt idx="2374">
                  <c:v>44013</c:v>
                </c:pt>
                <c:pt idx="2375">
                  <c:v>44014</c:v>
                </c:pt>
                <c:pt idx="2376">
                  <c:v>44018</c:v>
                </c:pt>
                <c:pt idx="2377">
                  <c:v>44019</c:v>
                </c:pt>
                <c:pt idx="2378">
                  <c:v>44020</c:v>
                </c:pt>
                <c:pt idx="2379">
                  <c:v>44021</c:v>
                </c:pt>
                <c:pt idx="2380">
                  <c:v>44022</c:v>
                </c:pt>
                <c:pt idx="2381">
                  <c:v>44025</c:v>
                </c:pt>
                <c:pt idx="2382">
                  <c:v>44026</c:v>
                </c:pt>
                <c:pt idx="2383">
                  <c:v>44027</c:v>
                </c:pt>
                <c:pt idx="2384">
                  <c:v>44028</c:v>
                </c:pt>
                <c:pt idx="2385">
                  <c:v>44029</c:v>
                </c:pt>
                <c:pt idx="2386">
                  <c:v>44032</c:v>
                </c:pt>
                <c:pt idx="2387">
                  <c:v>44033</c:v>
                </c:pt>
                <c:pt idx="2388">
                  <c:v>44034</c:v>
                </c:pt>
                <c:pt idx="2389">
                  <c:v>44035</c:v>
                </c:pt>
                <c:pt idx="2390">
                  <c:v>44036</c:v>
                </c:pt>
                <c:pt idx="2391">
                  <c:v>44039</c:v>
                </c:pt>
                <c:pt idx="2392">
                  <c:v>44040</c:v>
                </c:pt>
                <c:pt idx="2393">
                  <c:v>44041</c:v>
                </c:pt>
                <c:pt idx="2394">
                  <c:v>44042</c:v>
                </c:pt>
                <c:pt idx="2395">
                  <c:v>44043</c:v>
                </c:pt>
                <c:pt idx="2396">
                  <c:v>44046</c:v>
                </c:pt>
                <c:pt idx="2397">
                  <c:v>44047</c:v>
                </c:pt>
                <c:pt idx="2398">
                  <c:v>44048</c:v>
                </c:pt>
                <c:pt idx="2399">
                  <c:v>44049</c:v>
                </c:pt>
                <c:pt idx="2400">
                  <c:v>44050</c:v>
                </c:pt>
                <c:pt idx="2401">
                  <c:v>44053</c:v>
                </c:pt>
                <c:pt idx="2402">
                  <c:v>44054</c:v>
                </c:pt>
                <c:pt idx="2403">
                  <c:v>44055</c:v>
                </c:pt>
                <c:pt idx="2404">
                  <c:v>44056</c:v>
                </c:pt>
                <c:pt idx="2405">
                  <c:v>44057</c:v>
                </c:pt>
                <c:pt idx="2406">
                  <c:v>44060</c:v>
                </c:pt>
                <c:pt idx="2407">
                  <c:v>44061</c:v>
                </c:pt>
                <c:pt idx="2408">
                  <c:v>44062</c:v>
                </c:pt>
                <c:pt idx="2409">
                  <c:v>44063</c:v>
                </c:pt>
                <c:pt idx="2410">
                  <c:v>44064</c:v>
                </c:pt>
                <c:pt idx="2411">
                  <c:v>44067</c:v>
                </c:pt>
                <c:pt idx="2412">
                  <c:v>44068</c:v>
                </c:pt>
                <c:pt idx="2413">
                  <c:v>44069</c:v>
                </c:pt>
                <c:pt idx="2414">
                  <c:v>44070</c:v>
                </c:pt>
                <c:pt idx="2415">
                  <c:v>44071</c:v>
                </c:pt>
                <c:pt idx="2416">
                  <c:v>44074</c:v>
                </c:pt>
                <c:pt idx="2417">
                  <c:v>44075</c:v>
                </c:pt>
                <c:pt idx="2418">
                  <c:v>44076</c:v>
                </c:pt>
                <c:pt idx="2419">
                  <c:v>44077</c:v>
                </c:pt>
                <c:pt idx="2420">
                  <c:v>44078</c:v>
                </c:pt>
                <c:pt idx="2421">
                  <c:v>44082</c:v>
                </c:pt>
                <c:pt idx="2422">
                  <c:v>44083</c:v>
                </c:pt>
                <c:pt idx="2423">
                  <c:v>44084</c:v>
                </c:pt>
                <c:pt idx="2424">
                  <c:v>44085</c:v>
                </c:pt>
                <c:pt idx="2425">
                  <c:v>44088</c:v>
                </c:pt>
                <c:pt idx="2426">
                  <c:v>44089</c:v>
                </c:pt>
                <c:pt idx="2427">
                  <c:v>44090</c:v>
                </c:pt>
                <c:pt idx="2428">
                  <c:v>44091</c:v>
                </c:pt>
                <c:pt idx="2429">
                  <c:v>44092</c:v>
                </c:pt>
                <c:pt idx="2430">
                  <c:v>44095</c:v>
                </c:pt>
                <c:pt idx="2431">
                  <c:v>44096</c:v>
                </c:pt>
                <c:pt idx="2432">
                  <c:v>44097</c:v>
                </c:pt>
                <c:pt idx="2433">
                  <c:v>44098</c:v>
                </c:pt>
                <c:pt idx="2434">
                  <c:v>44099</c:v>
                </c:pt>
                <c:pt idx="2435">
                  <c:v>44102</c:v>
                </c:pt>
                <c:pt idx="2436">
                  <c:v>44103</c:v>
                </c:pt>
                <c:pt idx="2437">
                  <c:v>44104</c:v>
                </c:pt>
                <c:pt idx="2438">
                  <c:v>44105</c:v>
                </c:pt>
                <c:pt idx="2439">
                  <c:v>44106</c:v>
                </c:pt>
                <c:pt idx="2440">
                  <c:v>44109</c:v>
                </c:pt>
                <c:pt idx="2441">
                  <c:v>44110</c:v>
                </c:pt>
                <c:pt idx="2442">
                  <c:v>44111</c:v>
                </c:pt>
                <c:pt idx="2443">
                  <c:v>44112</c:v>
                </c:pt>
                <c:pt idx="2444">
                  <c:v>44113</c:v>
                </c:pt>
                <c:pt idx="2445">
                  <c:v>44117</c:v>
                </c:pt>
                <c:pt idx="2446">
                  <c:v>44118</c:v>
                </c:pt>
                <c:pt idx="2447">
                  <c:v>44119</c:v>
                </c:pt>
                <c:pt idx="2448">
                  <c:v>44120</c:v>
                </c:pt>
                <c:pt idx="2449">
                  <c:v>44123</c:v>
                </c:pt>
                <c:pt idx="2450">
                  <c:v>44124</c:v>
                </c:pt>
                <c:pt idx="2451">
                  <c:v>44125</c:v>
                </c:pt>
                <c:pt idx="2452">
                  <c:v>44126</c:v>
                </c:pt>
                <c:pt idx="2453">
                  <c:v>44127</c:v>
                </c:pt>
                <c:pt idx="2454">
                  <c:v>44130</c:v>
                </c:pt>
                <c:pt idx="2455">
                  <c:v>44131</c:v>
                </c:pt>
                <c:pt idx="2456">
                  <c:v>44132</c:v>
                </c:pt>
                <c:pt idx="2457">
                  <c:v>44133</c:v>
                </c:pt>
                <c:pt idx="2458">
                  <c:v>44134</c:v>
                </c:pt>
                <c:pt idx="2459">
                  <c:v>44137</c:v>
                </c:pt>
                <c:pt idx="2460">
                  <c:v>44138</c:v>
                </c:pt>
                <c:pt idx="2461">
                  <c:v>44139</c:v>
                </c:pt>
                <c:pt idx="2462">
                  <c:v>44140</c:v>
                </c:pt>
                <c:pt idx="2463">
                  <c:v>44141</c:v>
                </c:pt>
                <c:pt idx="2464">
                  <c:v>44144</c:v>
                </c:pt>
                <c:pt idx="2465">
                  <c:v>44145</c:v>
                </c:pt>
                <c:pt idx="2466">
                  <c:v>44147</c:v>
                </c:pt>
                <c:pt idx="2467">
                  <c:v>44148</c:v>
                </c:pt>
                <c:pt idx="2468">
                  <c:v>44151</c:v>
                </c:pt>
                <c:pt idx="2469">
                  <c:v>44152</c:v>
                </c:pt>
                <c:pt idx="2470">
                  <c:v>44153</c:v>
                </c:pt>
                <c:pt idx="2471">
                  <c:v>44154</c:v>
                </c:pt>
                <c:pt idx="2472">
                  <c:v>44155</c:v>
                </c:pt>
                <c:pt idx="2473">
                  <c:v>44158</c:v>
                </c:pt>
                <c:pt idx="2474">
                  <c:v>44159</c:v>
                </c:pt>
                <c:pt idx="2475">
                  <c:v>44160</c:v>
                </c:pt>
                <c:pt idx="2476">
                  <c:v>44162</c:v>
                </c:pt>
                <c:pt idx="2477">
                  <c:v>44165</c:v>
                </c:pt>
                <c:pt idx="2478">
                  <c:v>44166</c:v>
                </c:pt>
                <c:pt idx="2479">
                  <c:v>44167</c:v>
                </c:pt>
                <c:pt idx="2480">
                  <c:v>44168</c:v>
                </c:pt>
                <c:pt idx="2481">
                  <c:v>44169</c:v>
                </c:pt>
                <c:pt idx="2482">
                  <c:v>44172</c:v>
                </c:pt>
                <c:pt idx="2483">
                  <c:v>44173</c:v>
                </c:pt>
                <c:pt idx="2484">
                  <c:v>44174</c:v>
                </c:pt>
                <c:pt idx="2485">
                  <c:v>44175</c:v>
                </c:pt>
                <c:pt idx="2486">
                  <c:v>44176</c:v>
                </c:pt>
                <c:pt idx="2487">
                  <c:v>44179</c:v>
                </c:pt>
                <c:pt idx="2488">
                  <c:v>44180</c:v>
                </c:pt>
                <c:pt idx="2489">
                  <c:v>44181</c:v>
                </c:pt>
                <c:pt idx="2490">
                  <c:v>44182</c:v>
                </c:pt>
                <c:pt idx="2491">
                  <c:v>44183</c:v>
                </c:pt>
                <c:pt idx="2492">
                  <c:v>44186</c:v>
                </c:pt>
                <c:pt idx="2493">
                  <c:v>44187</c:v>
                </c:pt>
                <c:pt idx="2494">
                  <c:v>44188</c:v>
                </c:pt>
                <c:pt idx="2495">
                  <c:v>44189</c:v>
                </c:pt>
                <c:pt idx="2496">
                  <c:v>44193</c:v>
                </c:pt>
                <c:pt idx="2497">
                  <c:v>44194</c:v>
                </c:pt>
                <c:pt idx="2498">
                  <c:v>44195</c:v>
                </c:pt>
                <c:pt idx="2499">
                  <c:v>44196</c:v>
                </c:pt>
                <c:pt idx="2500">
                  <c:v>44200</c:v>
                </c:pt>
                <c:pt idx="2501">
                  <c:v>44201</c:v>
                </c:pt>
                <c:pt idx="2502">
                  <c:v>44202</c:v>
                </c:pt>
                <c:pt idx="2503">
                  <c:v>44203</c:v>
                </c:pt>
                <c:pt idx="2504">
                  <c:v>44204</c:v>
                </c:pt>
                <c:pt idx="2505">
                  <c:v>44207</c:v>
                </c:pt>
                <c:pt idx="2506">
                  <c:v>44208</c:v>
                </c:pt>
                <c:pt idx="2507">
                  <c:v>44209</c:v>
                </c:pt>
                <c:pt idx="2508">
                  <c:v>44210</c:v>
                </c:pt>
                <c:pt idx="2509">
                  <c:v>44211</c:v>
                </c:pt>
                <c:pt idx="2510">
                  <c:v>44215</c:v>
                </c:pt>
                <c:pt idx="2511">
                  <c:v>44216</c:v>
                </c:pt>
                <c:pt idx="2512">
                  <c:v>44217</c:v>
                </c:pt>
                <c:pt idx="2513">
                  <c:v>44218</c:v>
                </c:pt>
                <c:pt idx="2514">
                  <c:v>44221</c:v>
                </c:pt>
                <c:pt idx="2515">
                  <c:v>44222</c:v>
                </c:pt>
                <c:pt idx="2516">
                  <c:v>44223</c:v>
                </c:pt>
                <c:pt idx="2517">
                  <c:v>44224</c:v>
                </c:pt>
                <c:pt idx="2518">
                  <c:v>44225</c:v>
                </c:pt>
                <c:pt idx="2519">
                  <c:v>44228</c:v>
                </c:pt>
                <c:pt idx="2520">
                  <c:v>44229</c:v>
                </c:pt>
                <c:pt idx="2521">
                  <c:v>44230</c:v>
                </c:pt>
                <c:pt idx="2522">
                  <c:v>44231</c:v>
                </c:pt>
                <c:pt idx="2523">
                  <c:v>44232</c:v>
                </c:pt>
                <c:pt idx="2524">
                  <c:v>44235</c:v>
                </c:pt>
                <c:pt idx="2525">
                  <c:v>44236</c:v>
                </c:pt>
                <c:pt idx="2526">
                  <c:v>44237</c:v>
                </c:pt>
                <c:pt idx="2527">
                  <c:v>44238</c:v>
                </c:pt>
                <c:pt idx="2528">
                  <c:v>44239</c:v>
                </c:pt>
                <c:pt idx="2529">
                  <c:v>44243</c:v>
                </c:pt>
                <c:pt idx="2530">
                  <c:v>44244</c:v>
                </c:pt>
                <c:pt idx="2531">
                  <c:v>44245</c:v>
                </c:pt>
                <c:pt idx="2532">
                  <c:v>44246</c:v>
                </c:pt>
                <c:pt idx="2533">
                  <c:v>44249</c:v>
                </c:pt>
                <c:pt idx="2534">
                  <c:v>44250</c:v>
                </c:pt>
                <c:pt idx="2535">
                  <c:v>44251</c:v>
                </c:pt>
                <c:pt idx="2536">
                  <c:v>44252</c:v>
                </c:pt>
                <c:pt idx="2537">
                  <c:v>44253</c:v>
                </c:pt>
                <c:pt idx="2538">
                  <c:v>44256</c:v>
                </c:pt>
                <c:pt idx="2539">
                  <c:v>44257</c:v>
                </c:pt>
                <c:pt idx="2540">
                  <c:v>44258</c:v>
                </c:pt>
                <c:pt idx="2541">
                  <c:v>44259</c:v>
                </c:pt>
                <c:pt idx="2542">
                  <c:v>44260</c:v>
                </c:pt>
                <c:pt idx="2543">
                  <c:v>44263</c:v>
                </c:pt>
                <c:pt idx="2544">
                  <c:v>44264</c:v>
                </c:pt>
                <c:pt idx="2545">
                  <c:v>44265</c:v>
                </c:pt>
                <c:pt idx="2546">
                  <c:v>44266</c:v>
                </c:pt>
                <c:pt idx="2547">
                  <c:v>44267</c:v>
                </c:pt>
                <c:pt idx="2548">
                  <c:v>44270</c:v>
                </c:pt>
                <c:pt idx="2549">
                  <c:v>44271</c:v>
                </c:pt>
                <c:pt idx="2550">
                  <c:v>44272</c:v>
                </c:pt>
                <c:pt idx="2551">
                  <c:v>44273</c:v>
                </c:pt>
                <c:pt idx="2552">
                  <c:v>44274</c:v>
                </c:pt>
                <c:pt idx="2553">
                  <c:v>44277</c:v>
                </c:pt>
                <c:pt idx="2554">
                  <c:v>44278</c:v>
                </c:pt>
                <c:pt idx="2555">
                  <c:v>44279</c:v>
                </c:pt>
                <c:pt idx="2556">
                  <c:v>44280</c:v>
                </c:pt>
                <c:pt idx="2557">
                  <c:v>44281</c:v>
                </c:pt>
                <c:pt idx="2558">
                  <c:v>44284</c:v>
                </c:pt>
                <c:pt idx="2559">
                  <c:v>44285</c:v>
                </c:pt>
                <c:pt idx="2560">
                  <c:v>44286</c:v>
                </c:pt>
                <c:pt idx="2561">
                  <c:v>44287</c:v>
                </c:pt>
                <c:pt idx="2562">
                  <c:v>44288</c:v>
                </c:pt>
                <c:pt idx="2563">
                  <c:v>44291</c:v>
                </c:pt>
                <c:pt idx="2564">
                  <c:v>44292</c:v>
                </c:pt>
                <c:pt idx="2565">
                  <c:v>44293</c:v>
                </c:pt>
                <c:pt idx="2566">
                  <c:v>44294</c:v>
                </c:pt>
                <c:pt idx="2567">
                  <c:v>44295</c:v>
                </c:pt>
                <c:pt idx="2568">
                  <c:v>44298</c:v>
                </c:pt>
                <c:pt idx="2569">
                  <c:v>44299</c:v>
                </c:pt>
                <c:pt idx="2570">
                  <c:v>44300</c:v>
                </c:pt>
                <c:pt idx="2571">
                  <c:v>44301</c:v>
                </c:pt>
                <c:pt idx="2572">
                  <c:v>44302</c:v>
                </c:pt>
                <c:pt idx="2573">
                  <c:v>44305</c:v>
                </c:pt>
                <c:pt idx="2574">
                  <c:v>44306</c:v>
                </c:pt>
                <c:pt idx="2575">
                  <c:v>44307</c:v>
                </c:pt>
                <c:pt idx="2576">
                  <c:v>44308</c:v>
                </c:pt>
                <c:pt idx="2577">
                  <c:v>44309</c:v>
                </c:pt>
                <c:pt idx="2578">
                  <c:v>44312</c:v>
                </c:pt>
                <c:pt idx="2579">
                  <c:v>44313</c:v>
                </c:pt>
                <c:pt idx="2580">
                  <c:v>44314</c:v>
                </c:pt>
                <c:pt idx="2581">
                  <c:v>44315</c:v>
                </c:pt>
                <c:pt idx="2582">
                  <c:v>44316</c:v>
                </c:pt>
                <c:pt idx="2583">
                  <c:v>44319</c:v>
                </c:pt>
                <c:pt idx="2584">
                  <c:v>44320</c:v>
                </c:pt>
                <c:pt idx="2585">
                  <c:v>44321</c:v>
                </c:pt>
                <c:pt idx="2586">
                  <c:v>44322</c:v>
                </c:pt>
                <c:pt idx="2587">
                  <c:v>44323</c:v>
                </c:pt>
                <c:pt idx="2588">
                  <c:v>44326</c:v>
                </c:pt>
                <c:pt idx="2589">
                  <c:v>44327</c:v>
                </c:pt>
                <c:pt idx="2590">
                  <c:v>44328</c:v>
                </c:pt>
                <c:pt idx="2591">
                  <c:v>44329</c:v>
                </c:pt>
                <c:pt idx="2592">
                  <c:v>44330</c:v>
                </c:pt>
                <c:pt idx="2593">
                  <c:v>44333</c:v>
                </c:pt>
                <c:pt idx="2594">
                  <c:v>44334</c:v>
                </c:pt>
                <c:pt idx="2595">
                  <c:v>44335</c:v>
                </c:pt>
                <c:pt idx="2596">
                  <c:v>44336</c:v>
                </c:pt>
                <c:pt idx="2597">
                  <c:v>44337</c:v>
                </c:pt>
                <c:pt idx="2598">
                  <c:v>44340</c:v>
                </c:pt>
                <c:pt idx="2599">
                  <c:v>44341</c:v>
                </c:pt>
                <c:pt idx="2600">
                  <c:v>44342</c:v>
                </c:pt>
                <c:pt idx="2601">
                  <c:v>44343</c:v>
                </c:pt>
                <c:pt idx="2602">
                  <c:v>44344</c:v>
                </c:pt>
                <c:pt idx="2603">
                  <c:v>44348</c:v>
                </c:pt>
                <c:pt idx="2604">
                  <c:v>44349</c:v>
                </c:pt>
                <c:pt idx="2605">
                  <c:v>44350</c:v>
                </c:pt>
                <c:pt idx="2606">
                  <c:v>44351</c:v>
                </c:pt>
                <c:pt idx="2607">
                  <c:v>44354</c:v>
                </c:pt>
                <c:pt idx="2608">
                  <c:v>44355</c:v>
                </c:pt>
                <c:pt idx="2609">
                  <c:v>44356</c:v>
                </c:pt>
                <c:pt idx="2610">
                  <c:v>44357</c:v>
                </c:pt>
                <c:pt idx="2611">
                  <c:v>44358</c:v>
                </c:pt>
                <c:pt idx="2612">
                  <c:v>44361</c:v>
                </c:pt>
                <c:pt idx="2613">
                  <c:v>44362</c:v>
                </c:pt>
                <c:pt idx="2614">
                  <c:v>44363</c:v>
                </c:pt>
                <c:pt idx="2615">
                  <c:v>44364</c:v>
                </c:pt>
                <c:pt idx="2616">
                  <c:v>44365</c:v>
                </c:pt>
                <c:pt idx="2617">
                  <c:v>44368</c:v>
                </c:pt>
                <c:pt idx="2618">
                  <c:v>44369</c:v>
                </c:pt>
                <c:pt idx="2619">
                  <c:v>44370</c:v>
                </c:pt>
                <c:pt idx="2620">
                  <c:v>44371</c:v>
                </c:pt>
                <c:pt idx="2621">
                  <c:v>44372</c:v>
                </c:pt>
                <c:pt idx="2622">
                  <c:v>44375</c:v>
                </c:pt>
                <c:pt idx="2623">
                  <c:v>44376</c:v>
                </c:pt>
                <c:pt idx="2624">
                  <c:v>44377</c:v>
                </c:pt>
                <c:pt idx="2625">
                  <c:v>44378</c:v>
                </c:pt>
                <c:pt idx="2626">
                  <c:v>44379</c:v>
                </c:pt>
                <c:pt idx="2627">
                  <c:v>44383</c:v>
                </c:pt>
                <c:pt idx="2628">
                  <c:v>44384</c:v>
                </c:pt>
                <c:pt idx="2629">
                  <c:v>44385</c:v>
                </c:pt>
                <c:pt idx="2630">
                  <c:v>44386</c:v>
                </c:pt>
                <c:pt idx="2631">
                  <c:v>44389</c:v>
                </c:pt>
                <c:pt idx="2632">
                  <c:v>44390</c:v>
                </c:pt>
                <c:pt idx="2633">
                  <c:v>44391</c:v>
                </c:pt>
                <c:pt idx="2634">
                  <c:v>44392</c:v>
                </c:pt>
                <c:pt idx="2635">
                  <c:v>44393</c:v>
                </c:pt>
                <c:pt idx="2636">
                  <c:v>44396</c:v>
                </c:pt>
                <c:pt idx="2637">
                  <c:v>44397</c:v>
                </c:pt>
                <c:pt idx="2638">
                  <c:v>44398</c:v>
                </c:pt>
                <c:pt idx="2639">
                  <c:v>44399</c:v>
                </c:pt>
                <c:pt idx="2640">
                  <c:v>44400</c:v>
                </c:pt>
                <c:pt idx="2641">
                  <c:v>44403</c:v>
                </c:pt>
                <c:pt idx="2642">
                  <c:v>44404</c:v>
                </c:pt>
                <c:pt idx="2643">
                  <c:v>44405</c:v>
                </c:pt>
                <c:pt idx="2644">
                  <c:v>44406</c:v>
                </c:pt>
                <c:pt idx="2645">
                  <c:v>44407</c:v>
                </c:pt>
                <c:pt idx="2646">
                  <c:v>44410</c:v>
                </c:pt>
                <c:pt idx="2647">
                  <c:v>44411</c:v>
                </c:pt>
                <c:pt idx="2648">
                  <c:v>44412</c:v>
                </c:pt>
                <c:pt idx="2649">
                  <c:v>44413</c:v>
                </c:pt>
                <c:pt idx="2650">
                  <c:v>44414</c:v>
                </c:pt>
                <c:pt idx="2651">
                  <c:v>44417</c:v>
                </c:pt>
                <c:pt idx="2652">
                  <c:v>44418</c:v>
                </c:pt>
                <c:pt idx="2653">
                  <c:v>44419</c:v>
                </c:pt>
                <c:pt idx="2654">
                  <c:v>44420</c:v>
                </c:pt>
                <c:pt idx="2655">
                  <c:v>44421</c:v>
                </c:pt>
                <c:pt idx="2656">
                  <c:v>44424</c:v>
                </c:pt>
                <c:pt idx="2657">
                  <c:v>44425</c:v>
                </c:pt>
                <c:pt idx="2658">
                  <c:v>44426</c:v>
                </c:pt>
                <c:pt idx="2659">
                  <c:v>44427</c:v>
                </c:pt>
                <c:pt idx="2660">
                  <c:v>44428</c:v>
                </c:pt>
                <c:pt idx="2661">
                  <c:v>44431</c:v>
                </c:pt>
                <c:pt idx="2662">
                  <c:v>44432</c:v>
                </c:pt>
                <c:pt idx="2663">
                  <c:v>44433</c:v>
                </c:pt>
                <c:pt idx="2664">
                  <c:v>44434</c:v>
                </c:pt>
                <c:pt idx="2665">
                  <c:v>44435</c:v>
                </c:pt>
                <c:pt idx="2666">
                  <c:v>44438</c:v>
                </c:pt>
                <c:pt idx="2667">
                  <c:v>44439</c:v>
                </c:pt>
                <c:pt idx="2668">
                  <c:v>44440</c:v>
                </c:pt>
                <c:pt idx="2669">
                  <c:v>44441</c:v>
                </c:pt>
                <c:pt idx="2670">
                  <c:v>44442</c:v>
                </c:pt>
                <c:pt idx="2671">
                  <c:v>44446</c:v>
                </c:pt>
                <c:pt idx="2672">
                  <c:v>44447</c:v>
                </c:pt>
                <c:pt idx="2673">
                  <c:v>44448</c:v>
                </c:pt>
                <c:pt idx="2674">
                  <c:v>44449</c:v>
                </c:pt>
                <c:pt idx="2675">
                  <c:v>44452</c:v>
                </c:pt>
                <c:pt idx="2676">
                  <c:v>44453</c:v>
                </c:pt>
                <c:pt idx="2677">
                  <c:v>44454</c:v>
                </c:pt>
                <c:pt idx="2678">
                  <c:v>44455</c:v>
                </c:pt>
                <c:pt idx="2679">
                  <c:v>44456</c:v>
                </c:pt>
                <c:pt idx="2680">
                  <c:v>44459</c:v>
                </c:pt>
                <c:pt idx="2681">
                  <c:v>44460</c:v>
                </c:pt>
                <c:pt idx="2682">
                  <c:v>44461</c:v>
                </c:pt>
                <c:pt idx="2683">
                  <c:v>44462</c:v>
                </c:pt>
                <c:pt idx="2684">
                  <c:v>44463</c:v>
                </c:pt>
                <c:pt idx="2685">
                  <c:v>44466</c:v>
                </c:pt>
                <c:pt idx="2686">
                  <c:v>44467</c:v>
                </c:pt>
                <c:pt idx="2687">
                  <c:v>44468</c:v>
                </c:pt>
                <c:pt idx="2688">
                  <c:v>44469</c:v>
                </c:pt>
                <c:pt idx="2689">
                  <c:v>44470</c:v>
                </c:pt>
                <c:pt idx="2690">
                  <c:v>44473</c:v>
                </c:pt>
                <c:pt idx="2691">
                  <c:v>44474</c:v>
                </c:pt>
                <c:pt idx="2692">
                  <c:v>44475</c:v>
                </c:pt>
                <c:pt idx="2693">
                  <c:v>44476</c:v>
                </c:pt>
                <c:pt idx="2694">
                  <c:v>44477</c:v>
                </c:pt>
                <c:pt idx="2695">
                  <c:v>44481</c:v>
                </c:pt>
                <c:pt idx="2696">
                  <c:v>44482</c:v>
                </c:pt>
                <c:pt idx="2697">
                  <c:v>44483</c:v>
                </c:pt>
                <c:pt idx="2698">
                  <c:v>44484</c:v>
                </c:pt>
                <c:pt idx="2699">
                  <c:v>44487</c:v>
                </c:pt>
                <c:pt idx="2700">
                  <c:v>44488</c:v>
                </c:pt>
                <c:pt idx="2701">
                  <c:v>44489</c:v>
                </c:pt>
                <c:pt idx="2702">
                  <c:v>44490</c:v>
                </c:pt>
                <c:pt idx="2703">
                  <c:v>44491</c:v>
                </c:pt>
                <c:pt idx="2704">
                  <c:v>44494</c:v>
                </c:pt>
                <c:pt idx="2705">
                  <c:v>44495</c:v>
                </c:pt>
                <c:pt idx="2706">
                  <c:v>44496</c:v>
                </c:pt>
                <c:pt idx="2707">
                  <c:v>44497</c:v>
                </c:pt>
                <c:pt idx="2708">
                  <c:v>44498</c:v>
                </c:pt>
                <c:pt idx="2709">
                  <c:v>44501</c:v>
                </c:pt>
                <c:pt idx="2710">
                  <c:v>44502</c:v>
                </c:pt>
                <c:pt idx="2711">
                  <c:v>44503</c:v>
                </c:pt>
                <c:pt idx="2712">
                  <c:v>44504</c:v>
                </c:pt>
                <c:pt idx="2713">
                  <c:v>44505</c:v>
                </c:pt>
                <c:pt idx="2714">
                  <c:v>44508</c:v>
                </c:pt>
                <c:pt idx="2715">
                  <c:v>44509</c:v>
                </c:pt>
                <c:pt idx="2716">
                  <c:v>44510</c:v>
                </c:pt>
                <c:pt idx="2717">
                  <c:v>44512</c:v>
                </c:pt>
                <c:pt idx="2718">
                  <c:v>44515</c:v>
                </c:pt>
                <c:pt idx="2719">
                  <c:v>44516</c:v>
                </c:pt>
                <c:pt idx="2720">
                  <c:v>44517</c:v>
                </c:pt>
                <c:pt idx="2721">
                  <c:v>44518</c:v>
                </c:pt>
                <c:pt idx="2722">
                  <c:v>44519</c:v>
                </c:pt>
                <c:pt idx="2723">
                  <c:v>44522</c:v>
                </c:pt>
                <c:pt idx="2724">
                  <c:v>44523</c:v>
                </c:pt>
                <c:pt idx="2725">
                  <c:v>44524</c:v>
                </c:pt>
                <c:pt idx="2726">
                  <c:v>44526</c:v>
                </c:pt>
                <c:pt idx="2727">
                  <c:v>44529</c:v>
                </c:pt>
                <c:pt idx="2728">
                  <c:v>44530</c:v>
                </c:pt>
                <c:pt idx="2729">
                  <c:v>44531</c:v>
                </c:pt>
                <c:pt idx="2730">
                  <c:v>44532</c:v>
                </c:pt>
                <c:pt idx="2731">
                  <c:v>44533</c:v>
                </c:pt>
                <c:pt idx="2732">
                  <c:v>44536</c:v>
                </c:pt>
                <c:pt idx="2733">
                  <c:v>44537</c:v>
                </c:pt>
                <c:pt idx="2734">
                  <c:v>44538</c:v>
                </c:pt>
                <c:pt idx="2735">
                  <c:v>44539</c:v>
                </c:pt>
                <c:pt idx="2736">
                  <c:v>44540</c:v>
                </c:pt>
                <c:pt idx="2737">
                  <c:v>44543</c:v>
                </c:pt>
                <c:pt idx="2738">
                  <c:v>44544</c:v>
                </c:pt>
                <c:pt idx="2739">
                  <c:v>44545</c:v>
                </c:pt>
                <c:pt idx="2740">
                  <c:v>44546</c:v>
                </c:pt>
                <c:pt idx="2741">
                  <c:v>44547</c:v>
                </c:pt>
                <c:pt idx="2742">
                  <c:v>44550</c:v>
                </c:pt>
                <c:pt idx="2743">
                  <c:v>44551</c:v>
                </c:pt>
                <c:pt idx="2744">
                  <c:v>44552</c:v>
                </c:pt>
                <c:pt idx="2745">
                  <c:v>44553</c:v>
                </c:pt>
                <c:pt idx="2746">
                  <c:v>44554</c:v>
                </c:pt>
                <c:pt idx="2747">
                  <c:v>44557</c:v>
                </c:pt>
                <c:pt idx="2748">
                  <c:v>44558</c:v>
                </c:pt>
                <c:pt idx="2749">
                  <c:v>44559</c:v>
                </c:pt>
                <c:pt idx="2750">
                  <c:v>44560</c:v>
                </c:pt>
                <c:pt idx="2751">
                  <c:v>44561</c:v>
                </c:pt>
                <c:pt idx="2752">
                  <c:v>44564</c:v>
                </c:pt>
                <c:pt idx="2753">
                  <c:v>44565</c:v>
                </c:pt>
                <c:pt idx="2754">
                  <c:v>44566</c:v>
                </c:pt>
                <c:pt idx="2755">
                  <c:v>44567</c:v>
                </c:pt>
                <c:pt idx="2756">
                  <c:v>44568</c:v>
                </c:pt>
                <c:pt idx="2757">
                  <c:v>44571</c:v>
                </c:pt>
                <c:pt idx="2758">
                  <c:v>44572</c:v>
                </c:pt>
                <c:pt idx="2759">
                  <c:v>44573</c:v>
                </c:pt>
                <c:pt idx="2760">
                  <c:v>44574</c:v>
                </c:pt>
                <c:pt idx="2761">
                  <c:v>44575</c:v>
                </c:pt>
                <c:pt idx="2762">
                  <c:v>44579</c:v>
                </c:pt>
                <c:pt idx="2763">
                  <c:v>44580</c:v>
                </c:pt>
                <c:pt idx="2764">
                  <c:v>44581</c:v>
                </c:pt>
                <c:pt idx="2765">
                  <c:v>44582</c:v>
                </c:pt>
                <c:pt idx="2766">
                  <c:v>44585</c:v>
                </c:pt>
                <c:pt idx="2767">
                  <c:v>44586</c:v>
                </c:pt>
                <c:pt idx="2768">
                  <c:v>44587</c:v>
                </c:pt>
                <c:pt idx="2769">
                  <c:v>44588</c:v>
                </c:pt>
                <c:pt idx="2770">
                  <c:v>44589</c:v>
                </c:pt>
                <c:pt idx="2771">
                  <c:v>44592</c:v>
                </c:pt>
                <c:pt idx="2772">
                  <c:v>44593</c:v>
                </c:pt>
                <c:pt idx="2773">
                  <c:v>44594</c:v>
                </c:pt>
                <c:pt idx="2774">
                  <c:v>44595</c:v>
                </c:pt>
                <c:pt idx="2775">
                  <c:v>44596</c:v>
                </c:pt>
                <c:pt idx="2776">
                  <c:v>44599</c:v>
                </c:pt>
                <c:pt idx="2777">
                  <c:v>44600</c:v>
                </c:pt>
                <c:pt idx="2778">
                  <c:v>44601</c:v>
                </c:pt>
                <c:pt idx="2779">
                  <c:v>44602</c:v>
                </c:pt>
                <c:pt idx="2780">
                  <c:v>44603</c:v>
                </c:pt>
                <c:pt idx="2781">
                  <c:v>44606</c:v>
                </c:pt>
                <c:pt idx="2782">
                  <c:v>44607</c:v>
                </c:pt>
                <c:pt idx="2783">
                  <c:v>44608</c:v>
                </c:pt>
                <c:pt idx="2784">
                  <c:v>44609</c:v>
                </c:pt>
                <c:pt idx="2785">
                  <c:v>44610</c:v>
                </c:pt>
                <c:pt idx="2786">
                  <c:v>44614</c:v>
                </c:pt>
                <c:pt idx="2787">
                  <c:v>44615</c:v>
                </c:pt>
                <c:pt idx="2788">
                  <c:v>44616</c:v>
                </c:pt>
                <c:pt idx="2789">
                  <c:v>44617</c:v>
                </c:pt>
                <c:pt idx="2790">
                  <c:v>44620</c:v>
                </c:pt>
                <c:pt idx="2791">
                  <c:v>44621</c:v>
                </c:pt>
                <c:pt idx="2792">
                  <c:v>44622</c:v>
                </c:pt>
                <c:pt idx="2793">
                  <c:v>44623</c:v>
                </c:pt>
                <c:pt idx="2794">
                  <c:v>44624</c:v>
                </c:pt>
                <c:pt idx="2795">
                  <c:v>44627</c:v>
                </c:pt>
                <c:pt idx="2796">
                  <c:v>44628</c:v>
                </c:pt>
                <c:pt idx="2797">
                  <c:v>44629</c:v>
                </c:pt>
                <c:pt idx="2798">
                  <c:v>44630</c:v>
                </c:pt>
                <c:pt idx="2799">
                  <c:v>44631</c:v>
                </c:pt>
                <c:pt idx="2800">
                  <c:v>44634</c:v>
                </c:pt>
                <c:pt idx="2801">
                  <c:v>44635</c:v>
                </c:pt>
                <c:pt idx="2802">
                  <c:v>44636</c:v>
                </c:pt>
                <c:pt idx="2803">
                  <c:v>44637</c:v>
                </c:pt>
                <c:pt idx="2804">
                  <c:v>44638</c:v>
                </c:pt>
                <c:pt idx="2805">
                  <c:v>44641</c:v>
                </c:pt>
                <c:pt idx="2806">
                  <c:v>44642</c:v>
                </c:pt>
                <c:pt idx="2807">
                  <c:v>44643</c:v>
                </c:pt>
                <c:pt idx="2808">
                  <c:v>44644</c:v>
                </c:pt>
                <c:pt idx="2809">
                  <c:v>44645</c:v>
                </c:pt>
                <c:pt idx="2810">
                  <c:v>44648</c:v>
                </c:pt>
                <c:pt idx="2811">
                  <c:v>44649</c:v>
                </c:pt>
                <c:pt idx="2812">
                  <c:v>44650</c:v>
                </c:pt>
                <c:pt idx="2813">
                  <c:v>44651</c:v>
                </c:pt>
                <c:pt idx="2814">
                  <c:v>44652</c:v>
                </c:pt>
                <c:pt idx="2815">
                  <c:v>44655</c:v>
                </c:pt>
                <c:pt idx="2816">
                  <c:v>44656</c:v>
                </c:pt>
                <c:pt idx="2817">
                  <c:v>44657</c:v>
                </c:pt>
                <c:pt idx="2818">
                  <c:v>44658</c:v>
                </c:pt>
                <c:pt idx="2819">
                  <c:v>44659</c:v>
                </c:pt>
                <c:pt idx="2820">
                  <c:v>44662</c:v>
                </c:pt>
                <c:pt idx="2821">
                  <c:v>44663</c:v>
                </c:pt>
                <c:pt idx="2822">
                  <c:v>44664</c:v>
                </c:pt>
                <c:pt idx="2823">
                  <c:v>44665</c:v>
                </c:pt>
                <c:pt idx="2824">
                  <c:v>44669</c:v>
                </c:pt>
                <c:pt idx="2825">
                  <c:v>44670</c:v>
                </c:pt>
                <c:pt idx="2826">
                  <c:v>44671</c:v>
                </c:pt>
                <c:pt idx="2827">
                  <c:v>44672</c:v>
                </c:pt>
                <c:pt idx="2828">
                  <c:v>44673</c:v>
                </c:pt>
                <c:pt idx="2829">
                  <c:v>44676</c:v>
                </c:pt>
                <c:pt idx="2830">
                  <c:v>44677</c:v>
                </c:pt>
                <c:pt idx="2831">
                  <c:v>44678</c:v>
                </c:pt>
                <c:pt idx="2832">
                  <c:v>44679</c:v>
                </c:pt>
                <c:pt idx="2833">
                  <c:v>44680</c:v>
                </c:pt>
                <c:pt idx="2834">
                  <c:v>44683</c:v>
                </c:pt>
                <c:pt idx="2835">
                  <c:v>44684</c:v>
                </c:pt>
                <c:pt idx="2836">
                  <c:v>44685</c:v>
                </c:pt>
                <c:pt idx="2837">
                  <c:v>44686</c:v>
                </c:pt>
                <c:pt idx="2838">
                  <c:v>44687</c:v>
                </c:pt>
                <c:pt idx="2839">
                  <c:v>44690</c:v>
                </c:pt>
                <c:pt idx="2840">
                  <c:v>44691</c:v>
                </c:pt>
                <c:pt idx="2841">
                  <c:v>44692</c:v>
                </c:pt>
                <c:pt idx="2842">
                  <c:v>44693</c:v>
                </c:pt>
                <c:pt idx="2843">
                  <c:v>44694</c:v>
                </c:pt>
                <c:pt idx="2844">
                  <c:v>44697</c:v>
                </c:pt>
                <c:pt idx="2845">
                  <c:v>44698</c:v>
                </c:pt>
                <c:pt idx="2846">
                  <c:v>44699</c:v>
                </c:pt>
                <c:pt idx="2847">
                  <c:v>44700</c:v>
                </c:pt>
                <c:pt idx="2848">
                  <c:v>44701</c:v>
                </c:pt>
                <c:pt idx="2849">
                  <c:v>44704</c:v>
                </c:pt>
                <c:pt idx="2850">
                  <c:v>44705</c:v>
                </c:pt>
                <c:pt idx="2851">
                  <c:v>44706</c:v>
                </c:pt>
                <c:pt idx="2852">
                  <c:v>44707</c:v>
                </c:pt>
                <c:pt idx="2853">
                  <c:v>44708</c:v>
                </c:pt>
                <c:pt idx="2854">
                  <c:v>44712</c:v>
                </c:pt>
                <c:pt idx="2855">
                  <c:v>44713</c:v>
                </c:pt>
                <c:pt idx="2856">
                  <c:v>44714</c:v>
                </c:pt>
                <c:pt idx="2857">
                  <c:v>44715</c:v>
                </c:pt>
                <c:pt idx="2858">
                  <c:v>44718</c:v>
                </c:pt>
                <c:pt idx="2859">
                  <c:v>44719</c:v>
                </c:pt>
                <c:pt idx="2860">
                  <c:v>44720</c:v>
                </c:pt>
                <c:pt idx="2861">
                  <c:v>44721</c:v>
                </c:pt>
                <c:pt idx="2862">
                  <c:v>44722</c:v>
                </c:pt>
                <c:pt idx="2863">
                  <c:v>44725</c:v>
                </c:pt>
                <c:pt idx="2864">
                  <c:v>44726</c:v>
                </c:pt>
                <c:pt idx="2865">
                  <c:v>44727</c:v>
                </c:pt>
                <c:pt idx="2866">
                  <c:v>44728</c:v>
                </c:pt>
                <c:pt idx="2867">
                  <c:v>44729</c:v>
                </c:pt>
                <c:pt idx="2868">
                  <c:v>44733</c:v>
                </c:pt>
                <c:pt idx="2869">
                  <c:v>44734</c:v>
                </c:pt>
                <c:pt idx="2870">
                  <c:v>44735</c:v>
                </c:pt>
                <c:pt idx="2871">
                  <c:v>44736</c:v>
                </c:pt>
                <c:pt idx="2872">
                  <c:v>44739</c:v>
                </c:pt>
                <c:pt idx="2873">
                  <c:v>44740</c:v>
                </c:pt>
                <c:pt idx="2874">
                  <c:v>44741</c:v>
                </c:pt>
                <c:pt idx="2875">
                  <c:v>44742</c:v>
                </c:pt>
                <c:pt idx="2876">
                  <c:v>44743</c:v>
                </c:pt>
                <c:pt idx="2877">
                  <c:v>44747</c:v>
                </c:pt>
                <c:pt idx="2878">
                  <c:v>44748</c:v>
                </c:pt>
                <c:pt idx="2879">
                  <c:v>44749</c:v>
                </c:pt>
                <c:pt idx="2880">
                  <c:v>44750</c:v>
                </c:pt>
                <c:pt idx="2881">
                  <c:v>44753</c:v>
                </c:pt>
                <c:pt idx="2882">
                  <c:v>44754</c:v>
                </c:pt>
                <c:pt idx="2883">
                  <c:v>44755</c:v>
                </c:pt>
                <c:pt idx="2884">
                  <c:v>44756</c:v>
                </c:pt>
                <c:pt idx="2885">
                  <c:v>44757</c:v>
                </c:pt>
                <c:pt idx="2886">
                  <c:v>44760</c:v>
                </c:pt>
                <c:pt idx="2887">
                  <c:v>44761</c:v>
                </c:pt>
                <c:pt idx="2888">
                  <c:v>44762</c:v>
                </c:pt>
                <c:pt idx="2889">
                  <c:v>44763</c:v>
                </c:pt>
                <c:pt idx="2890">
                  <c:v>44764</c:v>
                </c:pt>
                <c:pt idx="2891">
                  <c:v>44767</c:v>
                </c:pt>
                <c:pt idx="2892">
                  <c:v>44768</c:v>
                </c:pt>
                <c:pt idx="2893">
                  <c:v>44769</c:v>
                </c:pt>
                <c:pt idx="2894">
                  <c:v>44770</c:v>
                </c:pt>
                <c:pt idx="2895">
                  <c:v>44771</c:v>
                </c:pt>
                <c:pt idx="2896">
                  <c:v>44774</c:v>
                </c:pt>
                <c:pt idx="2897">
                  <c:v>44775</c:v>
                </c:pt>
                <c:pt idx="2898">
                  <c:v>44776</c:v>
                </c:pt>
                <c:pt idx="2899">
                  <c:v>44777</c:v>
                </c:pt>
                <c:pt idx="2900">
                  <c:v>44778</c:v>
                </c:pt>
                <c:pt idx="2901">
                  <c:v>44781</c:v>
                </c:pt>
                <c:pt idx="2902">
                  <c:v>44782</c:v>
                </c:pt>
                <c:pt idx="2903">
                  <c:v>44783</c:v>
                </c:pt>
                <c:pt idx="2904">
                  <c:v>44784</c:v>
                </c:pt>
                <c:pt idx="2905">
                  <c:v>44785</c:v>
                </c:pt>
                <c:pt idx="2906">
                  <c:v>44788</c:v>
                </c:pt>
                <c:pt idx="2907">
                  <c:v>44789</c:v>
                </c:pt>
                <c:pt idx="2908">
                  <c:v>44790</c:v>
                </c:pt>
                <c:pt idx="2909">
                  <c:v>44791</c:v>
                </c:pt>
                <c:pt idx="2910">
                  <c:v>44792</c:v>
                </c:pt>
                <c:pt idx="2911">
                  <c:v>44795</c:v>
                </c:pt>
                <c:pt idx="2912">
                  <c:v>44796</c:v>
                </c:pt>
                <c:pt idx="2913">
                  <c:v>44797</c:v>
                </c:pt>
                <c:pt idx="2914">
                  <c:v>44798</c:v>
                </c:pt>
                <c:pt idx="2915">
                  <c:v>44799</c:v>
                </c:pt>
                <c:pt idx="2916">
                  <c:v>44802</c:v>
                </c:pt>
                <c:pt idx="2917">
                  <c:v>44803</c:v>
                </c:pt>
                <c:pt idx="2918">
                  <c:v>44804</c:v>
                </c:pt>
                <c:pt idx="2919">
                  <c:v>44805</c:v>
                </c:pt>
                <c:pt idx="2920">
                  <c:v>44806</c:v>
                </c:pt>
                <c:pt idx="2921">
                  <c:v>44810</c:v>
                </c:pt>
                <c:pt idx="2922">
                  <c:v>44811</c:v>
                </c:pt>
                <c:pt idx="2923">
                  <c:v>44812</c:v>
                </c:pt>
                <c:pt idx="2924">
                  <c:v>44813</c:v>
                </c:pt>
                <c:pt idx="2925">
                  <c:v>44816</c:v>
                </c:pt>
                <c:pt idx="2926">
                  <c:v>44817</c:v>
                </c:pt>
                <c:pt idx="2927">
                  <c:v>44818</c:v>
                </c:pt>
                <c:pt idx="2928">
                  <c:v>44819</c:v>
                </c:pt>
                <c:pt idx="2929">
                  <c:v>44820</c:v>
                </c:pt>
                <c:pt idx="2930">
                  <c:v>44823</c:v>
                </c:pt>
                <c:pt idx="2931">
                  <c:v>44824</c:v>
                </c:pt>
                <c:pt idx="2932">
                  <c:v>44825</c:v>
                </c:pt>
                <c:pt idx="2933">
                  <c:v>44826</c:v>
                </c:pt>
                <c:pt idx="2934">
                  <c:v>44827</c:v>
                </c:pt>
                <c:pt idx="2935">
                  <c:v>44830</c:v>
                </c:pt>
                <c:pt idx="2936">
                  <c:v>44831</c:v>
                </c:pt>
                <c:pt idx="2937">
                  <c:v>44832</c:v>
                </c:pt>
                <c:pt idx="2938">
                  <c:v>44833</c:v>
                </c:pt>
                <c:pt idx="2939">
                  <c:v>44834</c:v>
                </c:pt>
                <c:pt idx="2940">
                  <c:v>44837</c:v>
                </c:pt>
                <c:pt idx="2941">
                  <c:v>44838</c:v>
                </c:pt>
                <c:pt idx="2942">
                  <c:v>44839</c:v>
                </c:pt>
                <c:pt idx="2943">
                  <c:v>44840</c:v>
                </c:pt>
                <c:pt idx="2944">
                  <c:v>44841</c:v>
                </c:pt>
                <c:pt idx="2945">
                  <c:v>44845</c:v>
                </c:pt>
                <c:pt idx="2946">
                  <c:v>44846</c:v>
                </c:pt>
                <c:pt idx="2947">
                  <c:v>44847</c:v>
                </c:pt>
                <c:pt idx="2948">
                  <c:v>44848</c:v>
                </c:pt>
                <c:pt idx="2949">
                  <c:v>44851</c:v>
                </c:pt>
                <c:pt idx="2950">
                  <c:v>44852</c:v>
                </c:pt>
                <c:pt idx="2951">
                  <c:v>44853</c:v>
                </c:pt>
                <c:pt idx="2952">
                  <c:v>44854</c:v>
                </c:pt>
                <c:pt idx="2953">
                  <c:v>44855</c:v>
                </c:pt>
                <c:pt idx="2954">
                  <c:v>44858</c:v>
                </c:pt>
                <c:pt idx="2955">
                  <c:v>44859</c:v>
                </c:pt>
                <c:pt idx="2956">
                  <c:v>44860</c:v>
                </c:pt>
                <c:pt idx="2957">
                  <c:v>44861</c:v>
                </c:pt>
                <c:pt idx="2958">
                  <c:v>44862</c:v>
                </c:pt>
                <c:pt idx="2959">
                  <c:v>44865</c:v>
                </c:pt>
                <c:pt idx="2960">
                  <c:v>44866</c:v>
                </c:pt>
                <c:pt idx="2961">
                  <c:v>44867</c:v>
                </c:pt>
                <c:pt idx="2962">
                  <c:v>44868</c:v>
                </c:pt>
                <c:pt idx="2963">
                  <c:v>44869</c:v>
                </c:pt>
                <c:pt idx="2964">
                  <c:v>44872</c:v>
                </c:pt>
                <c:pt idx="2965">
                  <c:v>44873</c:v>
                </c:pt>
                <c:pt idx="2966">
                  <c:v>44874</c:v>
                </c:pt>
                <c:pt idx="2967">
                  <c:v>44875</c:v>
                </c:pt>
                <c:pt idx="2968">
                  <c:v>44879</c:v>
                </c:pt>
                <c:pt idx="2969">
                  <c:v>44880</c:v>
                </c:pt>
                <c:pt idx="2970">
                  <c:v>44881</c:v>
                </c:pt>
                <c:pt idx="2971">
                  <c:v>44882</c:v>
                </c:pt>
                <c:pt idx="2972">
                  <c:v>44883</c:v>
                </c:pt>
                <c:pt idx="2973">
                  <c:v>44886</c:v>
                </c:pt>
                <c:pt idx="2974">
                  <c:v>44887</c:v>
                </c:pt>
                <c:pt idx="2975">
                  <c:v>44888</c:v>
                </c:pt>
                <c:pt idx="2976">
                  <c:v>44890</c:v>
                </c:pt>
                <c:pt idx="2977">
                  <c:v>44893</c:v>
                </c:pt>
                <c:pt idx="2978">
                  <c:v>44894</c:v>
                </c:pt>
                <c:pt idx="2979">
                  <c:v>44895</c:v>
                </c:pt>
                <c:pt idx="2980">
                  <c:v>44896</c:v>
                </c:pt>
                <c:pt idx="2981">
                  <c:v>44897</c:v>
                </c:pt>
                <c:pt idx="2982">
                  <c:v>44900</c:v>
                </c:pt>
                <c:pt idx="2983">
                  <c:v>44901</c:v>
                </c:pt>
                <c:pt idx="2984">
                  <c:v>44902</c:v>
                </c:pt>
                <c:pt idx="2985">
                  <c:v>44903</c:v>
                </c:pt>
                <c:pt idx="2986">
                  <c:v>44904</c:v>
                </c:pt>
                <c:pt idx="2987">
                  <c:v>44907</c:v>
                </c:pt>
                <c:pt idx="2988">
                  <c:v>44908</c:v>
                </c:pt>
                <c:pt idx="2989">
                  <c:v>44909</c:v>
                </c:pt>
                <c:pt idx="2990">
                  <c:v>44910</c:v>
                </c:pt>
                <c:pt idx="2991">
                  <c:v>44911</c:v>
                </c:pt>
                <c:pt idx="2992">
                  <c:v>44914</c:v>
                </c:pt>
                <c:pt idx="2993">
                  <c:v>44915</c:v>
                </c:pt>
                <c:pt idx="2994">
                  <c:v>44916</c:v>
                </c:pt>
                <c:pt idx="2995">
                  <c:v>44917</c:v>
                </c:pt>
                <c:pt idx="2996">
                  <c:v>44918</c:v>
                </c:pt>
                <c:pt idx="2997">
                  <c:v>44922</c:v>
                </c:pt>
                <c:pt idx="2998">
                  <c:v>44923</c:v>
                </c:pt>
                <c:pt idx="2999">
                  <c:v>44924</c:v>
                </c:pt>
                <c:pt idx="3000">
                  <c:v>44925</c:v>
                </c:pt>
                <c:pt idx="3001">
                  <c:v>44929</c:v>
                </c:pt>
                <c:pt idx="3002">
                  <c:v>44930</c:v>
                </c:pt>
                <c:pt idx="3003">
                  <c:v>44931</c:v>
                </c:pt>
                <c:pt idx="3004">
                  <c:v>44932</c:v>
                </c:pt>
                <c:pt idx="3005">
                  <c:v>44935</c:v>
                </c:pt>
                <c:pt idx="3006">
                  <c:v>44936</c:v>
                </c:pt>
                <c:pt idx="3007">
                  <c:v>44937</c:v>
                </c:pt>
                <c:pt idx="3008">
                  <c:v>44938</c:v>
                </c:pt>
                <c:pt idx="3009">
                  <c:v>44939</c:v>
                </c:pt>
                <c:pt idx="3010">
                  <c:v>44943</c:v>
                </c:pt>
                <c:pt idx="3011">
                  <c:v>44944</c:v>
                </c:pt>
                <c:pt idx="3012">
                  <c:v>44945</c:v>
                </c:pt>
                <c:pt idx="3013">
                  <c:v>44946</c:v>
                </c:pt>
                <c:pt idx="3014">
                  <c:v>44949</c:v>
                </c:pt>
                <c:pt idx="3015">
                  <c:v>44950</c:v>
                </c:pt>
                <c:pt idx="3016">
                  <c:v>44951</c:v>
                </c:pt>
                <c:pt idx="3017">
                  <c:v>44952</c:v>
                </c:pt>
                <c:pt idx="3018">
                  <c:v>44953</c:v>
                </c:pt>
                <c:pt idx="3019">
                  <c:v>44956</c:v>
                </c:pt>
                <c:pt idx="3020">
                  <c:v>44957</c:v>
                </c:pt>
                <c:pt idx="3021">
                  <c:v>44958</c:v>
                </c:pt>
                <c:pt idx="3022">
                  <c:v>44959</c:v>
                </c:pt>
                <c:pt idx="3023">
                  <c:v>44960</c:v>
                </c:pt>
                <c:pt idx="3024">
                  <c:v>44963</c:v>
                </c:pt>
                <c:pt idx="3025">
                  <c:v>44964</c:v>
                </c:pt>
                <c:pt idx="3026">
                  <c:v>44965</c:v>
                </c:pt>
                <c:pt idx="3027">
                  <c:v>44966</c:v>
                </c:pt>
                <c:pt idx="3028">
                  <c:v>44967</c:v>
                </c:pt>
                <c:pt idx="3029">
                  <c:v>44970</c:v>
                </c:pt>
                <c:pt idx="3030">
                  <c:v>44971</c:v>
                </c:pt>
                <c:pt idx="3031">
                  <c:v>44972</c:v>
                </c:pt>
                <c:pt idx="3032">
                  <c:v>44973</c:v>
                </c:pt>
                <c:pt idx="3033">
                  <c:v>44974</c:v>
                </c:pt>
                <c:pt idx="3034">
                  <c:v>44978</c:v>
                </c:pt>
                <c:pt idx="3035">
                  <c:v>44979</c:v>
                </c:pt>
                <c:pt idx="3036">
                  <c:v>44980</c:v>
                </c:pt>
                <c:pt idx="3037">
                  <c:v>44981</c:v>
                </c:pt>
                <c:pt idx="3038">
                  <c:v>44984</c:v>
                </c:pt>
                <c:pt idx="3039">
                  <c:v>44985</c:v>
                </c:pt>
                <c:pt idx="3040">
                  <c:v>44986</c:v>
                </c:pt>
                <c:pt idx="3041">
                  <c:v>44987</c:v>
                </c:pt>
                <c:pt idx="3042">
                  <c:v>44988</c:v>
                </c:pt>
                <c:pt idx="3043">
                  <c:v>44991</c:v>
                </c:pt>
                <c:pt idx="3044">
                  <c:v>44992</c:v>
                </c:pt>
                <c:pt idx="3045">
                  <c:v>44993</c:v>
                </c:pt>
                <c:pt idx="3046">
                  <c:v>44994</c:v>
                </c:pt>
                <c:pt idx="3047">
                  <c:v>44995</c:v>
                </c:pt>
                <c:pt idx="3048">
                  <c:v>44998</c:v>
                </c:pt>
                <c:pt idx="3049">
                  <c:v>44999</c:v>
                </c:pt>
                <c:pt idx="3050">
                  <c:v>45000</c:v>
                </c:pt>
                <c:pt idx="3051">
                  <c:v>45001</c:v>
                </c:pt>
                <c:pt idx="3052">
                  <c:v>45002</c:v>
                </c:pt>
                <c:pt idx="3053">
                  <c:v>45005</c:v>
                </c:pt>
                <c:pt idx="3054">
                  <c:v>45006</c:v>
                </c:pt>
                <c:pt idx="3055">
                  <c:v>45007</c:v>
                </c:pt>
                <c:pt idx="3056">
                  <c:v>45008</c:v>
                </c:pt>
                <c:pt idx="3057">
                  <c:v>45009</c:v>
                </c:pt>
                <c:pt idx="3058">
                  <c:v>45012</c:v>
                </c:pt>
                <c:pt idx="3059">
                  <c:v>45013</c:v>
                </c:pt>
                <c:pt idx="3060">
                  <c:v>45014</c:v>
                </c:pt>
                <c:pt idx="3061">
                  <c:v>45015</c:v>
                </c:pt>
                <c:pt idx="3062">
                  <c:v>45016</c:v>
                </c:pt>
                <c:pt idx="3063">
                  <c:v>45019</c:v>
                </c:pt>
                <c:pt idx="3064">
                  <c:v>45020</c:v>
                </c:pt>
                <c:pt idx="3065">
                  <c:v>45021</c:v>
                </c:pt>
                <c:pt idx="3066">
                  <c:v>45022</c:v>
                </c:pt>
                <c:pt idx="3067">
                  <c:v>45023</c:v>
                </c:pt>
                <c:pt idx="3068">
                  <c:v>45026</c:v>
                </c:pt>
                <c:pt idx="3069">
                  <c:v>45027</c:v>
                </c:pt>
                <c:pt idx="3070">
                  <c:v>45028</c:v>
                </c:pt>
                <c:pt idx="3071">
                  <c:v>45029</c:v>
                </c:pt>
                <c:pt idx="3072">
                  <c:v>45030</c:v>
                </c:pt>
                <c:pt idx="3073">
                  <c:v>45033</c:v>
                </c:pt>
                <c:pt idx="3074">
                  <c:v>45034</c:v>
                </c:pt>
                <c:pt idx="3075">
                  <c:v>45035</c:v>
                </c:pt>
                <c:pt idx="3076">
                  <c:v>45036</c:v>
                </c:pt>
                <c:pt idx="3077">
                  <c:v>45037</c:v>
                </c:pt>
                <c:pt idx="3078">
                  <c:v>45040</c:v>
                </c:pt>
                <c:pt idx="3079">
                  <c:v>45041</c:v>
                </c:pt>
                <c:pt idx="3080">
                  <c:v>45042</c:v>
                </c:pt>
                <c:pt idx="3081">
                  <c:v>45043</c:v>
                </c:pt>
                <c:pt idx="3082">
                  <c:v>45044</c:v>
                </c:pt>
                <c:pt idx="3083">
                  <c:v>45047</c:v>
                </c:pt>
                <c:pt idx="3084">
                  <c:v>45048</c:v>
                </c:pt>
                <c:pt idx="3085">
                  <c:v>45049</c:v>
                </c:pt>
                <c:pt idx="3086">
                  <c:v>45050</c:v>
                </c:pt>
                <c:pt idx="3087">
                  <c:v>45051</c:v>
                </c:pt>
                <c:pt idx="3088">
                  <c:v>45054</c:v>
                </c:pt>
                <c:pt idx="3089">
                  <c:v>45055</c:v>
                </c:pt>
                <c:pt idx="3090">
                  <c:v>45056</c:v>
                </c:pt>
                <c:pt idx="3091">
                  <c:v>45057</c:v>
                </c:pt>
                <c:pt idx="3092">
                  <c:v>45058</c:v>
                </c:pt>
                <c:pt idx="3093">
                  <c:v>45061</c:v>
                </c:pt>
                <c:pt idx="3094">
                  <c:v>45062</c:v>
                </c:pt>
                <c:pt idx="3095">
                  <c:v>45063</c:v>
                </c:pt>
                <c:pt idx="3096">
                  <c:v>45064</c:v>
                </c:pt>
                <c:pt idx="3097">
                  <c:v>45065</c:v>
                </c:pt>
                <c:pt idx="3098">
                  <c:v>45068</c:v>
                </c:pt>
                <c:pt idx="3099">
                  <c:v>45069</c:v>
                </c:pt>
                <c:pt idx="3100">
                  <c:v>45070</c:v>
                </c:pt>
                <c:pt idx="3101">
                  <c:v>45071</c:v>
                </c:pt>
                <c:pt idx="3102">
                  <c:v>45072</c:v>
                </c:pt>
                <c:pt idx="3103">
                  <c:v>45076</c:v>
                </c:pt>
                <c:pt idx="3104">
                  <c:v>45077</c:v>
                </c:pt>
                <c:pt idx="3105">
                  <c:v>45078</c:v>
                </c:pt>
                <c:pt idx="3106">
                  <c:v>45079</c:v>
                </c:pt>
                <c:pt idx="3107">
                  <c:v>45082</c:v>
                </c:pt>
                <c:pt idx="3108">
                  <c:v>45083</c:v>
                </c:pt>
                <c:pt idx="3109">
                  <c:v>45084</c:v>
                </c:pt>
                <c:pt idx="3110">
                  <c:v>45085</c:v>
                </c:pt>
                <c:pt idx="3111">
                  <c:v>45086</c:v>
                </c:pt>
                <c:pt idx="3112">
                  <c:v>45089</c:v>
                </c:pt>
                <c:pt idx="3113">
                  <c:v>45090</c:v>
                </c:pt>
                <c:pt idx="3114">
                  <c:v>45091</c:v>
                </c:pt>
                <c:pt idx="3115">
                  <c:v>45092</c:v>
                </c:pt>
                <c:pt idx="3116">
                  <c:v>45093</c:v>
                </c:pt>
                <c:pt idx="3117">
                  <c:v>45097</c:v>
                </c:pt>
                <c:pt idx="3118">
                  <c:v>45098</c:v>
                </c:pt>
                <c:pt idx="3119">
                  <c:v>45099</c:v>
                </c:pt>
                <c:pt idx="3120">
                  <c:v>45100</c:v>
                </c:pt>
                <c:pt idx="3121">
                  <c:v>45103</c:v>
                </c:pt>
                <c:pt idx="3122">
                  <c:v>45104</c:v>
                </c:pt>
                <c:pt idx="3123">
                  <c:v>45105</c:v>
                </c:pt>
                <c:pt idx="3124">
                  <c:v>45106</c:v>
                </c:pt>
                <c:pt idx="3125">
                  <c:v>45107</c:v>
                </c:pt>
                <c:pt idx="3126">
                  <c:v>45110</c:v>
                </c:pt>
                <c:pt idx="3127">
                  <c:v>45112</c:v>
                </c:pt>
                <c:pt idx="3128">
                  <c:v>45113</c:v>
                </c:pt>
                <c:pt idx="3129">
                  <c:v>45114</c:v>
                </c:pt>
                <c:pt idx="3130">
                  <c:v>45117</c:v>
                </c:pt>
                <c:pt idx="3131">
                  <c:v>45118</c:v>
                </c:pt>
                <c:pt idx="3132">
                  <c:v>45119</c:v>
                </c:pt>
                <c:pt idx="3133">
                  <c:v>45120</c:v>
                </c:pt>
                <c:pt idx="3134">
                  <c:v>45121</c:v>
                </c:pt>
                <c:pt idx="3135">
                  <c:v>45124</c:v>
                </c:pt>
                <c:pt idx="3136">
                  <c:v>45125</c:v>
                </c:pt>
                <c:pt idx="3137">
                  <c:v>45126</c:v>
                </c:pt>
                <c:pt idx="3138">
                  <c:v>45127</c:v>
                </c:pt>
                <c:pt idx="3139">
                  <c:v>45128</c:v>
                </c:pt>
                <c:pt idx="3140">
                  <c:v>45131</c:v>
                </c:pt>
                <c:pt idx="3141">
                  <c:v>45132</c:v>
                </c:pt>
                <c:pt idx="3142">
                  <c:v>45133</c:v>
                </c:pt>
                <c:pt idx="3143">
                  <c:v>45134</c:v>
                </c:pt>
                <c:pt idx="3144">
                  <c:v>45135</c:v>
                </c:pt>
                <c:pt idx="3145">
                  <c:v>45138</c:v>
                </c:pt>
                <c:pt idx="3146">
                  <c:v>45139</c:v>
                </c:pt>
                <c:pt idx="3147">
                  <c:v>45140</c:v>
                </c:pt>
                <c:pt idx="3148">
                  <c:v>45141</c:v>
                </c:pt>
                <c:pt idx="3149">
                  <c:v>45142</c:v>
                </c:pt>
                <c:pt idx="3150">
                  <c:v>45145</c:v>
                </c:pt>
                <c:pt idx="3151">
                  <c:v>45146</c:v>
                </c:pt>
                <c:pt idx="3152">
                  <c:v>45147</c:v>
                </c:pt>
                <c:pt idx="3153">
                  <c:v>45148</c:v>
                </c:pt>
                <c:pt idx="3154">
                  <c:v>45149</c:v>
                </c:pt>
                <c:pt idx="3155">
                  <c:v>45152</c:v>
                </c:pt>
                <c:pt idx="3156">
                  <c:v>45153</c:v>
                </c:pt>
                <c:pt idx="3157">
                  <c:v>45154</c:v>
                </c:pt>
                <c:pt idx="3158">
                  <c:v>45155</c:v>
                </c:pt>
                <c:pt idx="3159">
                  <c:v>45156</c:v>
                </c:pt>
                <c:pt idx="3160">
                  <c:v>45159</c:v>
                </c:pt>
                <c:pt idx="3161">
                  <c:v>45160</c:v>
                </c:pt>
                <c:pt idx="3162">
                  <c:v>45161</c:v>
                </c:pt>
                <c:pt idx="3163">
                  <c:v>45162</c:v>
                </c:pt>
                <c:pt idx="3164">
                  <c:v>45163</c:v>
                </c:pt>
                <c:pt idx="3165">
                  <c:v>45166</c:v>
                </c:pt>
                <c:pt idx="3166">
                  <c:v>45167</c:v>
                </c:pt>
                <c:pt idx="3167">
                  <c:v>45168</c:v>
                </c:pt>
                <c:pt idx="3168">
                  <c:v>45169</c:v>
                </c:pt>
                <c:pt idx="3169">
                  <c:v>45170</c:v>
                </c:pt>
                <c:pt idx="3170">
                  <c:v>45174</c:v>
                </c:pt>
                <c:pt idx="3171">
                  <c:v>45175</c:v>
                </c:pt>
                <c:pt idx="3172">
                  <c:v>45176</c:v>
                </c:pt>
                <c:pt idx="3173">
                  <c:v>45177</c:v>
                </c:pt>
                <c:pt idx="3174">
                  <c:v>45180</c:v>
                </c:pt>
                <c:pt idx="3175">
                  <c:v>45181</c:v>
                </c:pt>
                <c:pt idx="3176">
                  <c:v>45182</c:v>
                </c:pt>
                <c:pt idx="3177">
                  <c:v>45183</c:v>
                </c:pt>
                <c:pt idx="3178">
                  <c:v>45184</c:v>
                </c:pt>
                <c:pt idx="3179">
                  <c:v>45187</c:v>
                </c:pt>
                <c:pt idx="3180">
                  <c:v>45188</c:v>
                </c:pt>
                <c:pt idx="3181">
                  <c:v>45189</c:v>
                </c:pt>
                <c:pt idx="3182">
                  <c:v>45190</c:v>
                </c:pt>
                <c:pt idx="3183">
                  <c:v>45191</c:v>
                </c:pt>
                <c:pt idx="3184">
                  <c:v>45194</c:v>
                </c:pt>
                <c:pt idx="3185">
                  <c:v>45195</c:v>
                </c:pt>
                <c:pt idx="3186">
                  <c:v>45196</c:v>
                </c:pt>
                <c:pt idx="3187">
                  <c:v>45197</c:v>
                </c:pt>
                <c:pt idx="3188">
                  <c:v>45198</c:v>
                </c:pt>
                <c:pt idx="3189">
                  <c:v>45201</c:v>
                </c:pt>
                <c:pt idx="3190">
                  <c:v>45202</c:v>
                </c:pt>
                <c:pt idx="3191">
                  <c:v>45203</c:v>
                </c:pt>
                <c:pt idx="3192">
                  <c:v>45204</c:v>
                </c:pt>
                <c:pt idx="3193">
                  <c:v>45205</c:v>
                </c:pt>
                <c:pt idx="3194">
                  <c:v>45209</c:v>
                </c:pt>
                <c:pt idx="3195">
                  <c:v>45210</c:v>
                </c:pt>
                <c:pt idx="3196">
                  <c:v>45211</c:v>
                </c:pt>
                <c:pt idx="3197">
                  <c:v>45212</c:v>
                </c:pt>
                <c:pt idx="3198">
                  <c:v>45215</c:v>
                </c:pt>
                <c:pt idx="3199">
                  <c:v>45216</c:v>
                </c:pt>
                <c:pt idx="3200">
                  <c:v>45217</c:v>
                </c:pt>
                <c:pt idx="3201">
                  <c:v>45218</c:v>
                </c:pt>
                <c:pt idx="3202">
                  <c:v>45219</c:v>
                </c:pt>
                <c:pt idx="3203">
                  <c:v>45222</c:v>
                </c:pt>
                <c:pt idx="3204">
                  <c:v>45223</c:v>
                </c:pt>
                <c:pt idx="3205">
                  <c:v>45224</c:v>
                </c:pt>
                <c:pt idx="3206">
                  <c:v>45225</c:v>
                </c:pt>
                <c:pt idx="3207">
                  <c:v>45226</c:v>
                </c:pt>
                <c:pt idx="3208">
                  <c:v>45229</c:v>
                </c:pt>
                <c:pt idx="3209">
                  <c:v>45230</c:v>
                </c:pt>
                <c:pt idx="3210">
                  <c:v>45231</c:v>
                </c:pt>
                <c:pt idx="3211">
                  <c:v>45232</c:v>
                </c:pt>
                <c:pt idx="3212">
                  <c:v>45233</c:v>
                </c:pt>
                <c:pt idx="3213">
                  <c:v>45236</c:v>
                </c:pt>
                <c:pt idx="3214">
                  <c:v>45237</c:v>
                </c:pt>
                <c:pt idx="3215">
                  <c:v>45238</c:v>
                </c:pt>
                <c:pt idx="3216">
                  <c:v>45239</c:v>
                </c:pt>
                <c:pt idx="3217">
                  <c:v>45240</c:v>
                </c:pt>
                <c:pt idx="3218">
                  <c:v>45243</c:v>
                </c:pt>
                <c:pt idx="3219">
                  <c:v>45244</c:v>
                </c:pt>
                <c:pt idx="3220">
                  <c:v>45245</c:v>
                </c:pt>
                <c:pt idx="3221">
                  <c:v>45246</c:v>
                </c:pt>
                <c:pt idx="3222">
                  <c:v>45247</c:v>
                </c:pt>
                <c:pt idx="3223">
                  <c:v>45250</c:v>
                </c:pt>
                <c:pt idx="3224">
                  <c:v>45251</c:v>
                </c:pt>
                <c:pt idx="3225">
                  <c:v>45252</c:v>
                </c:pt>
                <c:pt idx="3226">
                  <c:v>45254</c:v>
                </c:pt>
                <c:pt idx="3227">
                  <c:v>45257</c:v>
                </c:pt>
                <c:pt idx="3228">
                  <c:v>45258</c:v>
                </c:pt>
                <c:pt idx="3229">
                  <c:v>45259</c:v>
                </c:pt>
                <c:pt idx="3230">
                  <c:v>45260</c:v>
                </c:pt>
                <c:pt idx="3231">
                  <c:v>45261</c:v>
                </c:pt>
                <c:pt idx="3232">
                  <c:v>45264</c:v>
                </c:pt>
                <c:pt idx="3233">
                  <c:v>45265</c:v>
                </c:pt>
                <c:pt idx="3234">
                  <c:v>45266</c:v>
                </c:pt>
                <c:pt idx="3235">
                  <c:v>45267</c:v>
                </c:pt>
                <c:pt idx="3236">
                  <c:v>45268</c:v>
                </c:pt>
                <c:pt idx="3237">
                  <c:v>45271</c:v>
                </c:pt>
                <c:pt idx="3238">
                  <c:v>45272</c:v>
                </c:pt>
                <c:pt idx="3239">
                  <c:v>45273</c:v>
                </c:pt>
                <c:pt idx="3240">
                  <c:v>45274</c:v>
                </c:pt>
                <c:pt idx="3241">
                  <c:v>45275</c:v>
                </c:pt>
                <c:pt idx="3242">
                  <c:v>45278</c:v>
                </c:pt>
                <c:pt idx="3243">
                  <c:v>45279</c:v>
                </c:pt>
                <c:pt idx="3244">
                  <c:v>45280</c:v>
                </c:pt>
                <c:pt idx="3245">
                  <c:v>45281</c:v>
                </c:pt>
                <c:pt idx="3246">
                  <c:v>45282</c:v>
                </c:pt>
                <c:pt idx="3247">
                  <c:v>45286</c:v>
                </c:pt>
                <c:pt idx="3248">
                  <c:v>45287</c:v>
                </c:pt>
                <c:pt idx="3249">
                  <c:v>45288</c:v>
                </c:pt>
                <c:pt idx="3250">
                  <c:v>45289</c:v>
                </c:pt>
                <c:pt idx="3251">
                  <c:v>45293</c:v>
                </c:pt>
                <c:pt idx="3252">
                  <c:v>45294</c:v>
                </c:pt>
                <c:pt idx="3253">
                  <c:v>45295</c:v>
                </c:pt>
                <c:pt idx="3254">
                  <c:v>45296</c:v>
                </c:pt>
                <c:pt idx="3255">
                  <c:v>45299</c:v>
                </c:pt>
                <c:pt idx="3256">
                  <c:v>45300</c:v>
                </c:pt>
                <c:pt idx="3257">
                  <c:v>45301</c:v>
                </c:pt>
                <c:pt idx="3258">
                  <c:v>45302</c:v>
                </c:pt>
                <c:pt idx="3259">
                  <c:v>45303</c:v>
                </c:pt>
                <c:pt idx="3260">
                  <c:v>45307</c:v>
                </c:pt>
                <c:pt idx="3261">
                  <c:v>45308</c:v>
                </c:pt>
                <c:pt idx="3262">
                  <c:v>45309</c:v>
                </c:pt>
                <c:pt idx="3263">
                  <c:v>45310</c:v>
                </c:pt>
                <c:pt idx="3264">
                  <c:v>45313</c:v>
                </c:pt>
                <c:pt idx="3265">
                  <c:v>45314</c:v>
                </c:pt>
                <c:pt idx="3266">
                  <c:v>45315</c:v>
                </c:pt>
                <c:pt idx="3267">
                  <c:v>45316</c:v>
                </c:pt>
                <c:pt idx="3268">
                  <c:v>45317</c:v>
                </c:pt>
                <c:pt idx="3269">
                  <c:v>45320</c:v>
                </c:pt>
                <c:pt idx="3270">
                  <c:v>45321</c:v>
                </c:pt>
                <c:pt idx="3271">
                  <c:v>45322</c:v>
                </c:pt>
                <c:pt idx="3272">
                  <c:v>45323</c:v>
                </c:pt>
                <c:pt idx="3273">
                  <c:v>45324</c:v>
                </c:pt>
                <c:pt idx="3274">
                  <c:v>45327</c:v>
                </c:pt>
                <c:pt idx="3275">
                  <c:v>45328</c:v>
                </c:pt>
                <c:pt idx="3276">
                  <c:v>45329</c:v>
                </c:pt>
                <c:pt idx="3277">
                  <c:v>45330</c:v>
                </c:pt>
                <c:pt idx="3278">
                  <c:v>45331</c:v>
                </c:pt>
                <c:pt idx="3279">
                  <c:v>45334</c:v>
                </c:pt>
                <c:pt idx="3280">
                  <c:v>45335</c:v>
                </c:pt>
                <c:pt idx="3281">
                  <c:v>45336</c:v>
                </c:pt>
                <c:pt idx="3282">
                  <c:v>45337</c:v>
                </c:pt>
                <c:pt idx="3283">
                  <c:v>45338</c:v>
                </c:pt>
                <c:pt idx="3284">
                  <c:v>45342</c:v>
                </c:pt>
                <c:pt idx="3285">
                  <c:v>45343</c:v>
                </c:pt>
                <c:pt idx="3286">
                  <c:v>45344</c:v>
                </c:pt>
                <c:pt idx="3287">
                  <c:v>45345</c:v>
                </c:pt>
                <c:pt idx="3288">
                  <c:v>45348</c:v>
                </c:pt>
                <c:pt idx="3289">
                  <c:v>45349</c:v>
                </c:pt>
                <c:pt idx="3290">
                  <c:v>45350</c:v>
                </c:pt>
                <c:pt idx="3291">
                  <c:v>45351</c:v>
                </c:pt>
                <c:pt idx="3292">
                  <c:v>45352</c:v>
                </c:pt>
                <c:pt idx="3293">
                  <c:v>45355</c:v>
                </c:pt>
                <c:pt idx="3294">
                  <c:v>45356</c:v>
                </c:pt>
                <c:pt idx="3295">
                  <c:v>45357</c:v>
                </c:pt>
                <c:pt idx="3296">
                  <c:v>45358</c:v>
                </c:pt>
                <c:pt idx="3297">
                  <c:v>45359</c:v>
                </c:pt>
                <c:pt idx="3298">
                  <c:v>45362</c:v>
                </c:pt>
                <c:pt idx="3299">
                  <c:v>45363</c:v>
                </c:pt>
                <c:pt idx="3300">
                  <c:v>45364</c:v>
                </c:pt>
                <c:pt idx="3301">
                  <c:v>45365</c:v>
                </c:pt>
                <c:pt idx="3302">
                  <c:v>45366</c:v>
                </c:pt>
                <c:pt idx="3303">
                  <c:v>45369</c:v>
                </c:pt>
                <c:pt idx="3304">
                  <c:v>45370</c:v>
                </c:pt>
                <c:pt idx="3305">
                  <c:v>45371</c:v>
                </c:pt>
                <c:pt idx="3306">
                  <c:v>45372</c:v>
                </c:pt>
                <c:pt idx="3307">
                  <c:v>45373</c:v>
                </c:pt>
                <c:pt idx="3308">
                  <c:v>45376</c:v>
                </c:pt>
                <c:pt idx="3309">
                  <c:v>45377</c:v>
                </c:pt>
                <c:pt idx="3310">
                  <c:v>45378</c:v>
                </c:pt>
                <c:pt idx="3311">
                  <c:v>45379</c:v>
                </c:pt>
                <c:pt idx="3312">
                  <c:v>45383</c:v>
                </c:pt>
                <c:pt idx="3313">
                  <c:v>45384</c:v>
                </c:pt>
                <c:pt idx="3314">
                  <c:v>45385</c:v>
                </c:pt>
                <c:pt idx="3315">
                  <c:v>45386</c:v>
                </c:pt>
                <c:pt idx="3316">
                  <c:v>45387</c:v>
                </c:pt>
                <c:pt idx="3317">
                  <c:v>45390</c:v>
                </c:pt>
                <c:pt idx="3318">
                  <c:v>45391</c:v>
                </c:pt>
                <c:pt idx="3319">
                  <c:v>45392</c:v>
                </c:pt>
                <c:pt idx="3320">
                  <c:v>45393</c:v>
                </c:pt>
                <c:pt idx="3321">
                  <c:v>45394</c:v>
                </c:pt>
                <c:pt idx="3322">
                  <c:v>45397</c:v>
                </c:pt>
                <c:pt idx="3323">
                  <c:v>45398</c:v>
                </c:pt>
                <c:pt idx="3324">
                  <c:v>45399</c:v>
                </c:pt>
                <c:pt idx="3325">
                  <c:v>45400</c:v>
                </c:pt>
                <c:pt idx="3326">
                  <c:v>45401</c:v>
                </c:pt>
                <c:pt idx="3327">
                  <c:v>45404</c:v>
                </c:pt>
                <c:pt idx="3328">
                  <c:v>45405</c:v>
                </c:pt>
                <c:pt idx="3329">
                  <c:v>45406</c:v>
                </c:pt>
                <c:pt idx="3330">
                  <c:v>45407</c:v>
                </c:pt>
                <c:pt idx="3331">
                  <c:v>45408</c:v>
                </c:pt>
                <c:pt idx="3332">
                  <c:v>45411</c:v>
                </c:pt>
                <c:pt idx="3333">
                  <c:v>45412</c:v>
                </c:pt>
                <c:pt idx="3334">
                  <c:v>45413</c:v>
                </c:pt>
                <c:pt idx="3335">
                  <c:v>45414</c:v>
                </c:pt>
                <c:pt idx="3336">
                  <c:v>45415</c:v>
                </c:pt>
                <c:pt idx="3337">
                  <c:v>45418</c:v>
                </c:pt>
                <c:pt idx="3338">
                  <c:v>45419</c:v>
                </c:pt>
                <c:pt idx="3339">
                  <c:v>45420</c:v>
                </c:pt>
                <c:pt idx="3340">
                  <c:v>45421</c:v>
                </c:pt>
                <c:pt idx="3341">
                  <c:v>45422</c:v>
                </c:pt>
                <c:pt idx="3342">
                  <c:v>45425</c:v>
                </c:pt>
                <c:pt idx="3343">
                  <c:v>45426</c:v>
                </c:pt>
                <c:pt idx="3344">
                  <c:v>45427</c:v>
                </c:pt>
                <c:pt idx="3345">
                  <c:v>45428</c:v>
                </c:pt>
                <c:pt idx="3346">
                  <c:v>45429</c:v>
                </c:pt>
                <c:pt idx="3347">
                  <c:v>45432</c:v>
                </c:pt>
                <c:pt idx="3348">
                  <c:v>45433</c:v>
                </c:pt>
                <c:pt idx="3349">
                  <c:v>45434</c:v>
                </c:pt>
                <c:pt idx="3350">
                  <c:v>45435</c:v>
                </c:pt>
                <c:pt idx="3351">
                  <c:v>45436</c:v>
                </c:pt>
                <c:pt idx="3352">
                  <c:v>45440</c:v>
                </c:pt>
                <c:pt idx="3353">
                  <c:v>45441</c:v>
                </c:pt>
                <c:pt idx="3354">
                  <c:v>45442</c:v>
                </c:pt>
                <c:pt idx="3355">
                  <c:v>45443</c:v>
                </c:pt>
                <c:pt idx="3356">
                  <c:v>45446</c:v>
                </c:pt>
                <c:pt idx="3357">
                  <c:v>45447</c:v>
                </c:pt>
                <c:pt idx="3358">
                  <c:v>45448</c:v>
                </c:pt>
                <c:pt idx="3359">
                  <c:v>45449</c:v>
                </c:pt>
                <c:pt idx="3360">
                  <c:v>45450</c:v>
                </c:pt>
                <c:pt idx="3361">
                  <c:v>45453</c:v>
                </c:pt>
                <c:pt idx="3362">
                  <c:v>45454</c:v>
                </c:pt>
                <c:pt idx="3363">
                  <c:v>45455</c:v>
                </c:pt>
                <c:pt idx="3364">
                  <c:v>45456</c:v>
                </c:pt>
                <c:pt idx="3365">
                  <c:v>45457</c:v>
                </c:pt>
                <c:pt idx="3366">
                  <c:v>45460</c:v>
                </c:pt>
                <c:pt idx="3367">
                  <c:v>45461</c:v>
                </c:pt>
                <c:pt idx="3368">
                  <c:v>45463</c:v>
                </c:pt>
                <c:pt idx="3369">
                  <c:v>45464</c:v>
                </c:pt>
                <c:pt idx="3370">
                  <c:v>45467</c:v>
                </c:pt>
                <c:pt idx="3371">
                  <c:v>45468</c:v>
                </c:pt>
                <c:pt idx="3372">
                  <c:v>45469</c:v>
                </c:pt>
                <c:pt idx="3373">
                  <c:v>45470</c:v>
                </c:pt>
                <c:pt idx="3374">
                  <c:v>45471</c:v>
                </c:pt>
                <c:pt idx="3375">
                  <c:v>45474</c:v>
                </c:pt>
                <c:pt idx="3376">
                  <c:v>45475</c:v>
                </c:pt>
                <c:pt idx="3377">
                  <c:v>45476</c:v>
                </c:pt>
                <c:pt idx="3378">
                  <c:v>45478</c:v>
                </c:pt>
                <c:pt idx="3379">
                  <c:v>45481</c:v>
                </c:pt>
                <c:pt idx="3380">
                  <c:v>45482</c:v>
                </c:pt>
                <c:pt idx="3381">
                  <c:v>45483</c:v>
                </c:pt>
                <c:pt idx="3382">
                  <c:v>45484</c:v>
                </c:pt>
                <c:pt idx="3383">
                  <c:v>45485</c:v>
                </c:pt>
                <c:pt idx="3384">
                  <c:v>45488</c:v>
                </c:pt>
                <c:pt idx="3385">
                  <c:v>45489</c:v>
                </c:pt>
                <c:pt idx="3386">
                  <c:v>45490</c:v>
                </c:pt>
                <c:pt idx="3387">
                  <c:v>45491</c:v>
                </c:pt>
                <c:pt idx="3388">
                  <c:v>45492</c:v>
                </c:pt>
                <c:pt idx="3389">
                  <c:v>45495</c:v>
                </c:pt>
                <c:pt idx="3390">
                  <c:v>45496</c:v>
                </c:pt>
                <c:pt idx="3391">
                  <c:v>45497</c:v>
                </c:pt>
                <c:pt idx="3392">
                  <c:v>45498</c:v>
                </c:pt>
                <c:pt idx="3393">
                  <c:v>45499</c:v>
                </c:pt>
                <c:pt idx="3394">
                  <c:v>45502</c:v>
                </c:pt>
                <c:pt idx="3395">
                  <c:v>45503</c:v>
                </c:pt>
                <c:pt idx="3396">
                  <c:v>45504</c:v>
                </c:pt>
                <c:pt idx="3397">
                  <c:v>45505</c:v>
                </c:pt>
                <c:pt idx="3398">
                  <c:v>45506</c:v>
                </c:pt>
                <c:pt idx="3399">
                  <c:v>45509</c:v>
                </c:pt>
                <c:pt idx="3400">
                  <c:v>45510</c:v>
                </c:pt>
                <c:pt idx="3401">
                  <c:v>45511</c:v>
                </c:pt>
                <c:pt idx="3402">
                  <c:v>45512</c:v>
                </c:pt>
                <c:pt idx="3403">
                  <c:v>45513</c:v>
                </c:pt>
                <c:pt idx="3404">
                  <c:v>45516</c:v>
                </c:pt>
                <c:pt idx="3405">
                  <c:v>45517</c:v>
                </c:pt>
                <c:pt idx="3406">
                  <c:v>45518</c:v>
                </c:pt>
                <c:pt idx="3407">
                  <c:v>45519</c:v>
                </c:pt>
                <c:pt idx="3408">
                  <c:v>45520</c:v>
                </c:pt>
                <c:pt idx="3409">
                  <c:v>45523</c:v>
                </c:pt>
                <c:pt idx="3410">
                  <c:v>45524</c:v>
                </c:pt>
                <c:pt idx="3411">
                  <c:v>45525</c:v>
                </c:pt>
                <c:pt idx="3412">
                  <c:v>45526</c:v>
                </c:pt>
                <c:pt idx="3413">
                  <c:v>45527</c:v>
                </c:pt>
                <c:pt idx="3414">
                  <c:v>45530</c:v>
                </c:pt>
                <c:pt idx="3415">
                  <c:v>45531</c:v>
                </c:pt>
                <c:pt idx="3416">
                  <c:v>45532</c:v>
                </c:pt>
                <c:pt idx="3417">
                  <c:v>45533</c:v>
                </c:pt>
                <c:pt idx="3418">
                  <c:v>45534</c:v>
                </c:pt>
                <c:pt idx="3419">
                  <c:v>45538</c:v>
                </c:pt>
                <c:pt idx="3420">
                  <c:v>45539</c:v>
                </c:pt>
                <c:pt idx="3421">
                  <c:v>45540</c:v>
                </c:pt>
                <c:pt idx="3422">
                  <c:v>45541</c:v>
                </c:pt>
                <c:pt idx="3423">
                  <c:v>45544</c:v>
                </c:pt>
                <c:pt idx="3424">
                  <c:v>45545</c:v>
                </c:pt>
                <c:pt idx="3425">
                  <c:v>45546</c:v>
                </c:pt>
                <c:pt idx="3426">
                  <c:v>45547</c:v>
                </c:pt>
                <c:pt idx="3427">
                  <c:v>45548</c:v>
                </c:pt>
                <c:pt idx="3428">
                  <c:v>45551</c:v>
                </c:pt>
                <c:pt idx="3429">
                  <c:v>45552</c:v>
                </c:pt>
                <c:pt idx="3430">
                  <c:v>45553</c:v>
                </c:pt>
                <c:pt idx="3431">
                  <c:v>45554</c:v>
                </c:pt>
                <c:pt idx="3432">
                  <c:v>45555</c:v>
                </c:pt>
                <c:pt idx="3433">
                  <c:v>45558</c:v>
                </c:pt>
                <c:pt idx="3434">
                  <c:v>45559</c:v>
                </c:pt>
                <c:pt idx="3435">
                  <c:v>45560</c:v>
                </c:pt>
                <c:pt idx="3436">
                  <c:v>45561</c:v>
                </c:pt>
                <c:pt idx="3437">
                  <c:v>45562</c:v>
                </c:pt>
                <c:pt idx="3438">
                  <c:v>45565</c:v>
                </c:pt>
                <c:pt idx="3439">
                  <c:v>45566</c:v>
                </c:pt>
                <c:pt idx="3440">
                  <c:v>45567</c:v>
                </c:pt>
                <c:pt idx="3441">
                  <c:v>45568</c:v>
                </c:pt>
                <c:pt idx="3442">
                  <c:v>45569</c:v>
                </c:pt>
                <c:pt idx="3443">
                  <c:v>45572</c:v>
                </c:pt>
                <c:pt idx="3444">
                  <c:v>45573</c:v>
                </c:pt>
                <c:pt idx="3445">
                  <c:v>45574</c:v>
                </c:pt>
                <c:pt idx="3446">
                  <c:v>45575</c:v>
                </c:pt>
                <c:pt idx="3447">
                  <c:v>45576</c:v>
                </c:pt>
                <c:pt idx="3448">
                  <c:v>45580</c:v>
                </c:pt>
                <c:pt idx="3449">
                  <c:v>45581</c:v>
                </c:pt>
                <c:pt idx="3450">
                  <c:v>45582</c:v>
                </c:pt>
                <c:pt idx="3451">
                  <c:v>45583</c:v>
                </c:pt>
                <c:pt idx="3452">
                  <c:v>45586</c:v>
                </c:pt>
                <c:pt idx="3453">
                  <c:v>45587</c:v>
                </c:pt>
                <c:pt idx="3454">
                  <c:v>45588</c:v>
                </c:pt>
                <c:pt idx="3455">
                  <c:v>45589</c:v>
                </c:pt>
                <c:pt idx="3456">
                  <c:v>45590</c:v>
                </c:pt>
                <c:pt idx="3457">
                  <c:v>45593</c:v>
                </c:pt>
                <c:pt idx="3458">
                  <c:v>45594</c:v>
                </c:pt>
                <c:pt idx="3459">
                  <c:v>45595</c:v>
                </c:pt>
                <c:pt idx="3460">
                  <c:v>45596</c:v>
                </c:pt>
                <c:pt idx="3461">
                  <c:v>45597</c:v>
                </c:pt>
                <c:pt idx="3462">
                  <c:v>45600</c:v>
                </c:pt>
                <c:pt idx="3463">
                  <c:v>45601</c:v>
                </c:pt>
                <c:pt idx="3464">
                  <c:v>45602</c:v>
                </c:pt>
                <c:pt idx="3465">
                  <c:v>45603</c:v>
                </c:pt>
                <c:pt idx="3466">
                  <c:v>45604</c:v>
                </c:pt>
                <c:pt idx="3467">
                  <c:v>45608</c:v>
                </c:pt>
                <c:pt idx="3468">
                  <c:v>45609</c:v>
                </c:pt>
                <c:pt idx="3469">
                  <c:v>45610</c:v>
                </c:pt>
                <c:pt idx="3470">
                  <c:v>45611</c:v>
                </c:pt>
                <c:pt idx="3471">
                  <c:v>45614</c:v>
                </c:pt>
                <c:pt idx="3472">
                  <c:v>45615</c:v>
                </c:pt>
                <c:pt idx="3473">
                  <c:v>45616</c:v>
                </c:pt>
                <c:pt idx="3474">
                  <c:v>45617</c:v>
                </c:pt>
                <c:pt idx="3475">
                  <c:v>45618</c:v>
                </c:pt>
                <c:pt idx="3476">
                  <c:v>45621</c:v>
                </c:pt>
                <c:pt idx="3477">
                  <c:v>45622</c:v>
                </c:pt>
                <c:pt idx="3478">
                  <c:v>45623</c:v>
                </c:pt>
                <c:pt idx="3479">
                  <c:v>45625</c:v>
                </c:pt>
                <c:pt idx="3480">
                  <c:v>45628</c:v>
                </c:pt>
                <c:pt idx="3481">
                  <c:v>45629</c:v>
                </c:pt>
                <c:pt idx="3482">
                  <c:v>45630</c:v>
                </c:pt>
                <c:pt idx="3483">
                  <c:v>45631</c:v>
                </c:pt>
                <c:pt idx="3484">
                  <c:v>45632</c:v>
                </c:pt>
                <c:pt idx="3485">
                  <c:v>45635</c:v>
                </c:pt>
                <c:pt idx="3486">
                  <c:v>45636</c:v>
                </c:pt>
                <c:pt idx="3487">
                  <c:v>45637</c:v>
                </c:pt>
                <c:pt idx="3488">
                  <c:v>45638</c:v>
                </c:pt>
                <c:pt idx="3489">
                  <c:v>45639</c:v>
                </c:pt>
                <c:pt idx="3490">
                  <c:v>45642</c:v>
                </c:pt>
                <c:pt idx="3491">
                  <c:v>45643</c:v>
                </c:pt>
                <c:pt idx="3492">
                  <c:v>45644</c:v>
                </c:pt>
                <c:pt idx="3493">
                  <c:v>45645</c:v>
                </c:pt>
                <c:pt idx="3494">
                  <c:v>45646</c:v>
                </c:pt>
                <c:pt idx="3495">
                  <c:v>45649</c:v>
                </c:pt>
                <c:pt idx="3496">
                  <c:v>45650</c:v>
                </c:pt>
                <c:pt idx="3497">
                  <c:v>45652</c:v>
                </c:pt>
                <c:pt idx="3498">
                  <c:v>45653</c:v>
                </c:pt>
                <c:pt idx="3499">
                  <c:v>45656</c:v>
                </c:pt>
                <c:pt idx="3500">
                  <c:v>45657</c:v>
                </c:pt>
                <c:pt idx="3501">
                  <c:v>45659</c:v>
                </c:pt>
                <c:pt idx="3502">
                  <c:v>45660</c:v>
                </c:pt>
                <c:pt idx="3503">
                  <c:v>45663</c:v>
                </c:pt>
                <c:pt idx="3504">
                  <c:v>45664</c:v>
                </c:pt>
                <c:pt idx="3505">
                  <c:v>45665</c:v>
                </c:pt>
                <c:pt idx="3506">
                  <c:v>45666</c:v>
                </c:pt>
                <c:pt idx="3507">
                  <c:v>45667</c:v>
                </c:pt>
                <c:pt idx="3508">
                  <c:v>45670</c:v>
                </c:pt>
                <c:pt idx="3509">
                  <c:v>45671</c:v>
                </c:pt>
                <c:pt idx="3510">
                  <c:v>45672</c:v>
                </c:pt>
                <c:pt idx="3511">
                  <c:v>45673</c:v>
                </c:pt>
                <c:pt idx="3512">
                  <c:v>45674</c:v>
                </c:pt>
                <c:pt idx="3513">
                  <c:v>45678</c:v>
                </c:pt>
                <c:pt idx="3514">
                  <c:v>45679</c:v>
                </c:pt>
                <c:pt idx="3515">
                  <c:v>45680</c:v>
                </c:pt>
                <c:pt idx="3516">
                  <c:v>45681</c:v>
                </c:pt>
                <c:pt idx="3517">
                  <c:v>45684</c:v>
                </c:pt>
                <c:pt idx="3518">
                  <c:v>45685</c:v>
                </c:pt>
                <c:pt idx="3519">
                  <c:v>45686</c:v>
                </c:pt>
                <c:pt idx="3520">
                  <c:v>45687</c:v>
                </c:pt>
                <c:pt idx="3521">
                  <c:v>45688</c:v>
                </c:pt>
                <c:pt idx="3522">
                  <c:v>45691</c:v>
                </c:pt>
                <c:pt idx="3523">
                  <c:v>45692</c:v>
                </c:pt>
                <c:pt idx="3524">
                  <c:v>45693</c:v>
                </c:pt>
                <c:pt idx="3525">
                  <c:v>45694</c:v>
                </c:pt>
                <c:pt idx="3526">
                  <c:v>45695</c:v>
                </c:pt>
                <c:pt idx="3527">
                  <c:v>45698</c:v>
                </c:pt>
                <c:pt idx="3528">
                  <c:v>45699</c:v>
                </c:pt>
                <c:pt idx="3529">
                  <c:v>45700</c:v>
                </c:pt>
                <c:pt idx="3530">
                  <c:v>45701</c:v>
                </c:pt>
                <c:pt idx="3531">
                  <c:v>45702</c:v>
                </c:pt>
                <c:pt idx="3532">
                  <c:v>45706</c:v>
                </c:pt>
                <c:pt idx="3533">
                  <c:v>45707</c:v>
                </c:pt>
                <c:pt idx="3534">
                  <c:v>45708</c:v>
                </c:pt>
                <c:pt idx="3535">
                  <c:v>45709</c:v>
                </c:pt>
                <c:pt idx="3536">
                  <c:v>45712</c:v>
                </c:pt>
                <c:pt idx="3537">
                  <c:v>45713</c:v>
                </c:pt>
                <c:pt idx="3538">
                  <c:v>45714</c:v>
                </c:pt>
                <c:pt idx="3539">
                  <c:v>45715</c:v>
                </c:pt>
                <c:pt idx="3540">
                  <c:v>45716</c:v>
                </c:pt>
                <c:pt idx="3541">
                  <c:v>45719</c:v>
                </c:pt>
                <c:pt idx="3542">
                  <c:v>45720</c:v>
                </c:pt>
                <c:pt idx="3543">
                  <c:v>45721</c:v>
                </c:pt>
                <c:pt idx="3544">
                  <c:v>45722</c:v>
                </c:pt>
                <c:pt idx="3545">
                  <c:v>45723</c:v>
                </c:pt>
                <c:pt idx="3546">
                  <c:v>45726</c:v>
                </c:pt>
                <c:pt idx="3547">
                  <c:v>45727</c:v>
                </c:pt>
                <c:pt idx="3548">
                  <c:v>45728</c:v>
                </c:pt>
                <c:pt idx="3549">
                  <c:v>45729</c:v>
                </c:pt>
                <c:pt idx="3550">
                  <c:v>45730</c:v>
                </c:pt>
                <c:pt idx="3551">
                  <c:v>45733</c:v>
                </c:pt>
                <c:pt idx="3552">
                  <c:v>45734</c:v>
                </c:pt>
                <c:pt idx="3553">
                  <c:v>45735</c:v>
                </c:pt>
                <c:pt idx="3554">
                  <c:v>45736</c:v>
                </c:pt>
                <c:pt idx="3555">
                  <c:v>45737</c:v>
                </c:pt>
                <c:pt idx="3556">
                  <c:v>45740</c:v>
                </c:pt>
                <c:pt idx="3557">
                  <c:v>45741</c:v>
                </c:pt>
                <c:pt idx="3558">
                  <c:v>45742</c:v>
                </c:pt>
                <c:pt idx="3559">
                  <c:v>45743</c:v>
                </c:pt>
                <c:pt idx="3560">
                  <c:v>45744</c:v>
                </c:pt>
                <c:pt idx="3561">
                  <c:v>45747</c:v>
                </c:pt>
              </c:numCache>
            </c:numRef>
          </c:cat>
          <c:val>
            <c:numRef>
              <c:f>'Query 7_1647948311837'!$C$2:$C$3563</c:f>
              <c:numCache>
                <c:formatCode>General</c:formatCode>
                <c:ptCount val="3562"/>
                <c:pt idx="0">
                  <c:v>6.6608400000000003</c:v>
                </c:pt>
                <c:pt idx="1">
                  <c:v>6.6117499999999998</c:v>
                </c:pt>
                <c:pt idx="2">
                  <c:v>6.6404399999999999</c:v>
                </c:pt>
                <c:pt idx="3">
                  <c:v>6.6904899999999996</c:v>
                </c:pt>
                <c:pt idx="4">
                  <c:v>6.7170500000000004</c:v>
                </c:pt>
                <c:pt idx="5">
                  <c:v>6.8070000000000004</c:v>
                </c:pt>
                <c:pt idx="6">
                  <c:v>6.8174700000000001</c:v>
                </c:pt>
                <c:pt idx="7">
                  <c:v>6.8063900000000004</c:v>
                </c:pt>
                <c:pt idx="8">
                  <c:v>6.8524700000000003</c:v>
                </c:pt>
                <c:pt idx="9">
                  <c:v>6.9070499999999999</c:v>
                </c:pt>
                <c:pt idx="10">
                  <c:v>6.9490600000000002</c:v>
                </c:pt>
                <c:pt idx="11">
                  <c:v>6.94808</c:v>
                </c:pt>
                <c:pt idx="12">
                  <c:v>7.0491799999999998</c:v>
                </c:pt>
                <c:pt idx="13">
                  <c:v>7.0900999999999996</c:v>
                </c:pt>
                <c:pt idx="14">
                  <c:v>7.0398500000000004</c:v>
                </c:pt>
                <c:pt idx="15">
                  <c:v>7.0181699999999996</c:v>
                </c:pt>
                <c:pt idx="16">
                  <c:v>7.0262900000000004</c:v>
                </c:pt>
                <c:pt idx="17">
                  <c:v>7.0229999999999997</c:v>
                </c:pt>
                <c:pt idx="18">
                  <c:v>7.0537000000000001</c:v>
                </c:pt>
                <c:pt idx="19">
                  <c:v>7.0705</c:v>
                </c:pt>
                <c:pt idx="20">
                  <c:v>7.0137499999999999</c:v>
                </c:pt>
                <c:pt idx="21">
                  <c:v>6.9875400000000001</c:v>
                </c:pt>
                <c:pt idx="22">
                  <c:v>7.0215699999999996</c:v>
                </c:pt>
                <c:pt idx="23">
                  <c:v>7.0229200000000001</c:v>
                </c:pt>
                <c:pt idx="24">
                  <c:v>7.0315599999999998</c:v>
                </c:pt>
                <c:pt idx="25">
                  <c:v>7.0375699999999997</c:v>
                </c:pt>
                <c:pt idx="26">
                  <c:v>7.0598799999999997</c:v>
                </c:pt>
                <c:pt idx="27">
                  <c:v>7.0870699999999998</c:v>
                </c:pt>
                <c:pt idx="28">
                  <c:v>7.0853099999999998</c:v>
                </c:pt>
                <c:pt idx="29">
                  <c:v>7.0739900000000002</c:v>
                </c:pt>
                <c:pt idx="30">
                  <c:v>7.0708900000000003</c:v>
                </c:pt>
                <c:pt idx="31">
                  <c:v>7.0550699999999997</c:v>
                </c:pt>
                <c:pt idx="32">
                  <c:v>7.0334099999999999</c:v>
                </c:pt>
                <c:pt idx="33">
                  <c:v>7.0251200000000003</c:v>
                </c:pt>
                <c:pt idx="34">
                  <c:v>7.0488499999999998</c:v>
                </c:pt>
                <c:pt idx="35">
                  <c:v>7.0693000000000001</c:v>
                </c:pt>
                <c:pt idx="36">
                  <c:v>7.0873200000000001</c:v>
                </c:pt>
                <c:pt idx="37">
                  <c:v>7.0784500000000001</c:v>
                </c:pt>
                <c:pt idx="38">
                  <c:v>7.0723700000000003</c:v>
                </c:pt>
                <c:pt idx="39">
                  <c:v>7.08277</c:v>
                </c:pt>
                <c:pt idx="40">
                  <c:v>7.0691499999999996</c:v>
                </c:pt>
                <c:pt idx="41">
                  <c:v>7.1009799999999998</c:v>
                </c:pt>
                <c:pt idx="42">
                  <c:v>7.08969</c:v>
                </c:pt>
                <c:pt idx="43">
                  <c:v>7.1093999999999999</c:v>
                </c:pt>
                <c:pt idx="44">
                  <c:v>7.1107899999999997</c:v>
                </c:pt>
                <c:pt idx="45">
                  <c:v>7.0721100000000003</c:v>
                </c:pt>
                <c:pt idx="46">
                  <c:v>7.0598799999999997</c:v>
                </c:pt>
                <c:pt idx="47">
                  <c:v>7.0681000000000003</c:v>
                </c:pt>
                <c:pt idx="48">
                  <c:v>7.0430900000000003</c:v>
                </c:pt>
                <c:pt idx="49">
                  <c:v>7.0309799999999996</c:v>
                </c:pt>
                <c:pt idx="50">
                  <c:v>7.0269000000000004</c:v>
                </c:pt>
                <c:pt idx="51">
                  <c:v>7.0315500000000002</c:v>
                </c:pt>
                <c:pt idx="52">
                  <c:v>7.0224599999999997</c:v>
                </c:pt>
                <c:pt idx="53">
                  <c:v>7.0193199999999996</c:v>
                </c:pt>
                <c:pt idx="54">
                  <c:v>7.00929</c:v>
                </c:pt>
                <c:pt idx="55">
                  <c:v>7.00108</c:v>
                </c:pt>
                <c:pt idx="56">
                  <c:v>6.9844499999999998</c:v>
                </c:pt>
                <c:pt idx="57">
                  <c:v>6.9883699999999997</c:v>
                </c:pt>
                <c:pt idx="58">
                  <c:v>6.9950299999999999</c:v>
                </c:pt>
                <c:pt idx="59">
                  <c:v>7.0112399999999999</c:v>
                </c:pt>
                <c:pt idx="60">
                  <c:v>7.0117000000000003</c:v>
                </c:pt>
                <c:pt idx="61">
                  <c:v>6.9964199999999996</c:v>
                </c:pt>
                <c:pt idx="62">
                  <c:v>7.00502</c:v>
                </c:pt>
                <c:pt idx="63">
                  <c:v>6.9478200000000001</c:v>
                </c:pt>
                <c:pt idx="64">
                  <c:v>6.92727</c:v>
                </c:pt>
                <c:pt idx="65">
                  <c:v>6.8991499999999997</c:v>
                </c:pt>
                <c:pt idx="66">
                  <c:v>6.90937</c:v>
                </c:pt>
                <c:pt idx="67">
                  <c:v>6.8851100000000001</c:v>
                </c:pt>
                <c:pt idx="68">
                  <c:v>6.8860700000000001</c:v>
                </c:pt>
                <c:pt idx="69">
                  <c:v>6.8932200000000003</c:v>
                </c:pt>
                <c:pt idx="70">
                  <c:v>6.8817000000000004</c:v>
                </c:pt>
                <c:pt idx="71">
                  <c:v>6.8999499999999996</c:v>
                </c:pt>
                <c:pt idx="72">
                  <c:v>6.8918699999999999</c:v>
                </c:pt>
                <c:pt idx="73">
                  <c:v>6.9165099999999997</c:v>
                </c:pt>
                <c:pt idx="74">
                  <c:v>6.8952799999999996</c:v>
                </c:pt>
                <c:pt idx="75">
                  <c:v>6.8834099999999996</c:v>
                </c:pt>
                <c:pt idx="76">
                  <c:v>6.8708999999999998</c:v>
                </c:pt>
                <c:pt idx="77">
                  <c:v>6.8800100000000004</c:v>
                </c:pt>
                <c:pt idx="78">
                  <c:v>6.8824500000000004</c:v>
                </c:pt>
                <c:pt idx="79">
                  <c:v>6.8779700000000004</c:v>
                </c:pt>
                <c:pt idx="80">
                  <c:v>6.8529999999999998</c:v>
                </c:pt>
                <c:pt idx="81">
                  <c:v>6.8277700000000001</c:v>
                </c:pt>
                <c:pt idx="82">
                  <c:v>6.8720699999999999</c:v>
                </c:pt>
                <c:pt idx="83">
                  <c:v>6.8956799999999996</c:v>
                </c:pt>
                <c:pt idx="84">
                  <c:v>6.9022199999999998</c:v>
                </c:pt>
                <c:pt idx="85">
                  <c:v>6.8971999999999998</c:v>
                </c:pt>
                <c:pt idx="86">
                  <c:v>6.8635799999999998</c:v>
                </c:pt>
                <c:pt idx="87">
                  <c:v>6.8563499999999999</c:v>
                </c:pt>
                <c:pt idx="88">
                  <c:v>6.8609999999999998</c:v>
                </c:pt>
                <c:pt idx="89">
                  <c:v>6.8641500000000004</c:v>
                </c:pt>
                <c:pt idx="90">
                  <c:v>6.8707799999999999</c:v>
                </c:pt>
                <c:pt idx="91">
                  <c:v>6.8799200000000003</c:v>
                </c:pt>
                <c:pt idx="92">
                  <c:v>6.8889300000000002</c:v>
                </c:pt>
                <c:pt idx="93">
                  <c:v>6.87216</c:v>
                </c:pt>
                <c:pt idx="94">
                  <c:v>6.8526899999999999</c:v>
                </c:pt>
                <c:pt idx="95">
                  <c:v>6.8226300000000002</c:v>
                </c:pt>
                <c:pt idx="96">
                  <c:v>6.8138899999999998</c:v>
                </c:pt>
                <c:pt idx="97">
                  <c:v>6.8437200000000002</c:v>
                </c:pt>
                <c:pt idx="98">
                  <c:v>6.8367199999999997</c:v>
                </c:pt>
                <c:pt idx="99">
                  <c:v>6.8445799999999997</c:v>
                </c:pt>
                <c:pt idx="100">
                  <c:v>6.8298500000000004</c:v>
                </c:pt>
                <c:pt idx="101">
                  <c:v>6.8139599999999998</c:v>
                </c:pt>
                <c:pt idx="102">
                  <c:v>6.7997399999999999</c:v>
                </c:pt>
                <c:pt idx="103">
                  <c:v>6.7832400000000002</c:v>
                </c:pt>
                <c:pt idx="104">
                  <c:v>6.7793299999999999</c:v>
                </c:pt>
                <c:pt idx="105">
                  <c:v>6.7764300000000004</c:v>
                </c:pt>
                <c:pt idx="106">
                  <c:v>6.7897600000000002</c:v>
                </c:pt>
                <c:pt idx="107">
                  <c:v>6.7696300000000003</c:v>
                </c:pt>
                <c:pt idx="108">
                  <c:v>6.7551199999999998</c:v>
                </c:pt>
                <c:pt idx="109">
                  <c:v>6.7558800000000003</c:v>
                </c:pt>
                <c:pt idx="110">
                  <c:v>6.7565900000000001</c:v>
                </c:pt>
                <c:pt idx="111">
                  <c:v>6.7621700000000002</c:v>
                </c:pt>
                <c:pt idx="112">
                  <c:v>6.7883699999999996</c:v>
                </c:pt>
                <c:pt idx="113">
                  <c:v>6.8007600000000004</c:v>
                </c:pt>
                <c:pt idx="114">
                  <c:v>6.8496800000000002</c:v>
                </c:pt>
                <c:pt idx="115">
                  <c:v>6.8474300000000001</c:v>
                </c:pt>
                <c:pt idx="116">
                  <c:v>6.8516899999999996</c:v>
                </c:pt>
                <c:pt idx="117">
                  <c:v>6.8238500000000002</c:v>
                </c:pt>
                <c:pt idx="118">
                  <c:v>6.8209799999999996</c:v>
                </c:pt>
                <c:pt idx="119">
                  <c:v>6.8291199999999996</c:v>
                </c:pt>
                <c:pt idx="120">
                  <c:v>6.8137499999999998</c:v>
                </c:pt>
                <c:pt idx="121">
                  <c:v>6.82</c:v>
                </c:pt>
                <c:pt idx="122">
                  <c:v>6.8298100000000002</c:v>
                </c:pt>
                <c:pt idx="123">
                  <c:v>6.8298100000000002</c:v>
                </c:pt>
                <c:pt idx="124">
                  <c:v>6.8314500000000002</c:v>
                </c:pt>
                <c:pt idx="125">
                  <c:v>6.8879599999999996</c:v>
                </c:pt>
                <c:pt idx="126">
                  <c:v>6.8714500000000003</c:v>
                </c:pt>
                <c:pt idx="127">
                  <c:v>6.8593900000000003</c:v>
                </c:pt>
                <c:pt idx="128">
                  <c:v>6.8484600000000002</c:v>
                </c:pt>
                <c:pt idx="129">
                  <c:v>6.8200500000000002</c:v>
                </c:pt>
                <c:pt idx="130">
                  <c:v>6.8587100000000003</c:v>
                </c:pt>
                <c:pt idx="131">
                  <c:v>6.8854699999999998</c:v>
                </c:pt>
                <c:pt idx="132">
                  <c:v>6.86313</c:v>
                </c:pt>
                <c:pt idx="133">
                  <c:v>6.8455300000000001</c:v>
                </c:pt>
                <c:pt idx="134">
                  <c:v>6.8392400000000002</c:v>
                </c:pt>
                <c:pt idx="135">
                  <c:v>6.8534699999999997</c:v>
                </c:pt>
                <c:pt idx="136">
                  <c:v>6.8390300000000002</c:v>
                </c:pt>
                <c:pt idx="137">
                  <c:v>6.8221400000000001</c:v>
                </c:pt>
                <c:pt idx="138">
                  <c:v>6.8146000000000004</c:v>
                </c:pt>
                <c:pt idx="139">
                  <c:v>6.8133400000000002</c:v>
                </c:pt>
                <c:pt idx="140">
                  <c:v>6.8306500000000003</c:v>
                </c:pt>
                <c:pt idx="141">
                  <c:v>6.8144400000000003</c:v>
                </c:pt>
                <c:pt idx="142">
                  <c:v>6.7910599999999999</c:v>
                </c:pt>
                <c:pt idx="143">
                  <c:v>6.7881400000000003</c:v>
                </c:pt>
                <c:pt idx="144">
                  <c:v>6.7591700000000001</c:v>
                </c:pt>
                <c:pt idx="145">
                  <c:v>6.6955900000000002</c:v>
                </c:pt>
                <c:pt idx="146">
                  <c:v>6.6569399999999996</c:v>
                </c:pt>
                <c:pt idx="147">
                  <c:v>6.6126899999999997</c:v>
                </c:pt>
                <c:pt idx="148">
                  <c:v>6.5802100000000001</c:v>
                </c:pt>
                <c:pt idx="149">
                  <c:v>6.6268799999999999</c:v>
                </c:pt>
                <c:pt idx="150">
                  <c:v>6.6406700000000001</c:v>
                </c:pt>
                <c:pt idx="151">
                  <c:v>6.66723</c:v>
                </c:pt>
                <c:pt idx="152">
                  <c:v>6.5798899999999998</c:v>
                </c:pt>
                <c:pt idx="153">
                  <c:v>6.5930099999999996</c:v>
                </c:pt>
                <c:pt idx="154">
                  <c:v>6.5722199999999997</c:v>
                </c:pt>
                <c:pt idx="155">
                  <c:v>6.54148</c:v>
                </c:pt>
                <c:pt idx="156">
                  <c:v>6.4970400000000001</c:v>
                </c:pt>
                <c:pt idx="157">
                  <c:v>6.4459400000000002</c:v>
                </c:pt>
                <c:pt idx="158">
                  <c:v>6.3955599999999997</c:v>
                </c:pt>
                <c:pt idx="159">
                  <c:v>6.3673900000000003</c:v>
                </c:pt>
                <c:pt idx="160">
                  <c:v>6.3320699999999999</c:v>
                </c:pt>
                <c:pt idx="161">
                  <c:v>6.3550399999999998</c:v>
                </c:pt>
                <c:pt idx="162">
                  <c:v>6.4051900000000002</c:v>
                </c:pt>
                <c:pt idx="163">
                  <c:v>6.4384300000000003</c:v>
                </c:pt>
                <c:pt idx="164">
                  <c:v>6.3827999999999996</c:v>
                </c:pt>
                <c:pt idx="165">
                  <c:v>6.3806500000000002</c:v>
                </c:pt>
                <c:pt idx="166">
                  <c:v>6.37317</c:v>
                </c:pt>
                <c:pt idx="167">
                  <c:v>6.3850899999999999</c:v>
                </c:pt>
                <c:pt idx="168">
                  <c:v>6.3456200000000003</c:v>
                </c:pt>
                <c:pt idx="169">
                  <c:v>6.3232799999999996</c:v>
                </c:pt>
                <c:pt idx="170">
                  <c:v>6.2664200000000001</c:v>
                </c:pt>
                <c:pt idx="171">
                  <c:v>6.2897800000000004</c:v>
                </c:pt>
                <c:pt idx="172">
                  <c:v>6.2468399999999997</c:v>
                </c:pt>
                <c:pt idx="173">
                  <c:v>6.2470499999999998</c:v>
                </c:pt>
                <c:pt idx="174">
                  <c:v>6.33148</c:v>
                </c:pt>
                <c:pt idx="175">
                  <c:v>6.40116</c:v>
                </c:pt>
                <c:pt idx="176">
                  <c:v>6.5128300000000001</c:v>
                </c:pt>
                <c:pt idx="177">
                  <c:v>6.5038299999999998</c:v>
                </c:pt>
                <c:pt idx="178">
                  <c:v>6.5122299999999997</c:v>
                </c:pt>
                <c:pt idx="179">
                  <c:v>6.6190499999999997</c:v>
                </c:pt>
                <c:pt idx="180">
                  <c:v>6.6196400000000004</c:v>
                </c:pt>
                <c:pt idx="181">
                  <c:v>6.6690500000000004</c:v>
                </c:pt>
                <c:pt idx="182">
                  <c:v>6.7819799999999999</c:v>
                </c:pt>
                <c:pt idx="183">
                  <c:v>6.7804000000000002</c:v>
                </c:pt>
                <c:pt idx="184">
                  <c:v>6.7438799999999999</c:v>
                </c:pt>
                <c:pt idx="185">
                  <c:v>6.6672900000000004</c:v>
                </c:pt>
                <c:pt idx="186">
                  <c:v>6.6621300000000003</c:v>
                </c:pt>
                <c:pt idx="187">
                  <c:v>6.6488899999999997</c:v>
                </c:pt>
                <c:pt idx="188">
                  <c:v>6.6548299999999996</c:v>
                </c:pt>
                <c:pt idx="189">
                  <c:v>6.6815800000000003</c:v>
                </c:pt>
                <c:pt idx="190">
                  <c:v>6.7268100000000004</c:v>
                </c:pt>
                <c:pt idx="191">
                  <c:v>6.6633199999999997</c:v>
                </c:pt>
                <c:pt idx="192">
                  <c:v>6.6218300000000001</c:v>
                </c:pt>
                <c:pt idx="193">
                  <c:v>6.5447499999999996</c:v>
                </c:pt>
                <c:pt idx="194">
                  <c:v>6.4651100000000001</c:v>
                </c:pt>
                <c:pt idx="195">
                  <c:v>6.4203200000000002</c:v>
                </c:pt>
                <c:pt idx="196">
                  <c:v>6.43058</c:v>
                </c:pt>
                <c:pt idx="197">
                  <c:v>6.4068399999999999</c:v>
                </c:pt>
                <c:pt idx="198">
                  <c:v>6.4301000000000004</c:v>
                </c:pt>
                <c:pt idx="199">
                  <c:v>6.4580900000000003</c:v>
                </c:pt>
                <c:pt idx="200">
                  <c:v>6.43485</c:v>
                </c:pt>
                <c:pt idx="201">
                  <c:v>6.4790999999999999</c:v>
                </c:pt>
                <c:pt idx="202">
                  <c:v>6.4714900000000002</c:v>
                </c:pt>
                <c:pt idx="203">
                  <c:v>6.4611200000000002</c:v>
                </c:pt>
                <c:pt idx="204">
                  <c:v>6.4370900000000004</c:v>
                </c:pt>
                <c:pt idx="205">
                  <c:v>6.4391400000000001</c:v>
                </c:pt>
                <c:pt idx="206">
                  <c:v>6.3882000000000003</c:v>
                </c:pt>
                <c:pt idx="207">
                  <c:v>6.38903</c:v>
                </c:pt>
                <c:pt idx="208">
                  <c:v>6.4038399999999998</c:v>
                </c:pt>
                <c:pt idx="209">
                  <c:v>6.4721900000000003</c:v>
                </c:pt>
                <c:pt idx="210">
                  <c:v>6.4643600000000001</c:v>
                </c:pt>
                <c:pt idx="211">
                  <c:v>6.4285600000000001</c:v>
                </c:pt>
                <c:pt idx="212">
                  <c:v>6.4026300000000003</c:v>
                </c:pt>
                <c:pt idx="213">
                  <c:v>6.40524</c:v>
                </c:pt>
                <c:pt idx="214">
                  <c:v>6.38415</c:v>
                </c:pt>
                <c:pt idx="215">
                  <c:v>6.42692</c:v>
                </c:pt>
                <c:pt idx="216">
                  <c:v>6.4521100000000002</c:v>
                </c:pt>
                <c:pt idx="217">
                  <c:v>6.4907500000000002</c:v>
                </c:pt>
                <c:pt idx="218">
                  <c:v>6.52712</c:v>
                </c:pt>
                <c:pt idx="219">
                  <c:v>6.5305400000000002</c:v>
                </c:pt>
                <c:pt idx="220">
                  <c:v>6.5285299999999999</c:v>
                </c:pt>
                <c:pt idx="221">
                  <c:v>6.5211800000000002</c:v>
                </c:pt>
                <c:pt idx="222">
                  <c:v>6.54847</c:v>
                </c:pt>
                <c:pt idx="223">
                  <c:v>6.5789499999999999</c:v>
                </c:pt>
                <c:pt idx="224">
                  <c:v>6.6567400000000001</c:v>
                </c:pt>
                <c:pt idx="225">
                  <c:v>6.75284</c:v>
                </c:pt>
                <c:pt idx="226">
                  <c:v>6.7064000000000004</c:v>
                </c:pt>
                <c:pt idx="227">
                  <c:v>6.6838800000000003</c:v>
                </c:pt>
                <c:pt idx="228">
                  <c:v>6.5439299999999996</c:v>
                </c:pt>
                <c:pt idx="229">
                  <c:v>6.51518</c:v>
                </c:pt>
                <c:pt idx="230">
                  <c:v>6.4832900000000002</c:v>
                </c:pt>
                <c:pt idx="231">
                  <c:v>6.4512400000000003</c:v>
                </c:pt>
                <c:pt idx="232">
                  <c:v>6.4651899999999998</c:v>
                </c:pt>
                <c:pt idx="233">
                  <c:v>6.47234</c:v>
                </c:pt>
                <c:pt idx="234">
                  <c:v>6.4992299999999998</c:v>
                </c:pt>
                <c:pt idx="235">
                  <c:v>6.5060200000000004</c:v>
                </c:pt>
                <c:pt idx="236">
                  <c:v>6.5327500000000001</c:v>
                </c:pt>
                <c:pt idx="237">
                  <c:v>6.5546899999999999</c:v>
                </c:pt>
                <c:pt idx="238">
                  <c:v>6.6050300000000002</c:v>
                </c:pt>
                <c:pt idx="239">
                  <c:v>6.5972600000000003</c:v>
                </c:pt>
                <c:pt idx="240">
                  <c:v>6.5748199999999999</c:v>
                </c:pt>
                <c:pt idx="241">
                  <c:v>6.5778999999999996</c:v>
                </c:pt>
                <c:pt idx="242">
                  <c:v>6.5445599999999997</c:v>
                </c:pt>
                <c:pt idx="243">
                  <c:v>6.5193099999999999</c:v>
                </c:pt>
                <c:pt idx="244">
                  <c:v>6.5374800000000004</c:v>
                </c:pt>
                <c:pt idx="245">
                  <c:v>6.5357799999999999</c:v>
                </c:pt>
                <c:pt idx="246">
                  <c:v>6.5541</c:v>
                </c:pt>
                <c:pt idx="247">
                  <c:v>6.5714199999999998</c:v>
                </c:pt>
                <c:pt idx="248">
                  <c:v>6.5784900000000004</c:v>
                </c:pt>
                <c:pt idx="249">
                  <c:v>6.5742599999999998</c:v>
                </c:pt>
                <c:pt idx="250">
                  <c:v>6.6311600000000004</c:v>
                </c:pt>
                <c:pt idx="251">
                  <c:v>6.6718599999999997</c:v>
                </c:pt>
                <c:pt idx="252">
                  <c:v>6.6726000000000001</c:v>
                </c:pt>
                <c:pt idx="253">
                  <c:v>6.6588900000000004</c:v>
                </c:pt>
                <c:pt idx="254">
                  <c:v>6.6554799999999998</c:v>
                </c:pt>
                <c:pt idx="255">
                  <c:v>6.6141899999999998</c:v>
                </c:pt>
                <c:pt idx="256">
                  <c:v>6.6146700000000003</c:v>
                </c:pt>
                <c:pt idx="257">
                  <c:v>6.5852399999999998</c:v>
                </c:pt>
                <c:pt idx="258">
                  <c:v>6.5941200000000002</c:v>
                </c:pt>
                <c:pt idx="259">
                  <c:v>6.5497899999999998</c:v>
                </c:pt>
                <c:pt idx="260">
                  <c:v>6.4706700000000001</c:v>
                </c:pt>
                <c:pt idx="261">
                  <c:v>6.43642</c:v>
                </c:pt>
                <c:pt idx="262">
                  <c:v>6.42028</c:v>
                </c:pt>
                <c:pt idx="263">
                  <c:v>6.40299</c:v>
                </c:pt>
                <c:pt idx="264">
                  <c:v>6.4036299999999997</c:v>
                </c:pt>
                <c:pt idx="265">
                  <c:v>6.3890200000000004</c:v>
                </c:pt>
                <c:pt idx="266">
                  <c:v>6.2993199999999998</c:v>
                </c:pt>
                <c:pt idx="267">
                  <c:v>6.2756800000000004</c:v>
                </c:pt>
                <c:pt idx="268">
                  <c:v>6.2740099999999996</c:v>
                </c:pt>
                <c:pt idx="269">
                  <c:v>6.2419900000000004</c:v>
                </c:pt>
                <c:pt idx="270">
                  <c:v>6.2294700000000001</c:v>
                </c:pt>
                <c:pt idx="271">
                  <c:v>6.2196600000000002</c:v>
                </c:pt>
                <c:pt idx="272">
                  <c:v>6.2013400000000001</c:v>
                </c:pt>
                <c:pt idx="273">
                  <c:v>6.2210299999999998</c:v>
                </c:pt>
                <c:pt idx="274">
                  <c:v>6.1999599999999999</c:v>
                </c:pt>
                <c:pt idx="275">
                  <c:v>6.1897599999999997</c:v>
                </c:pt>
                <c:pt idx="276">
                  <c:v>6.17387</c:v>
                </c:pt>
                <c:pt idx="277">
                  <c:v>6.2241099999999996</c:v>
                </c:pt>
                <c:pt idx="278">
                  <c:v>6.1869500000000004</c:v>
                </c:pt>
                <c:pt idx="279">
                  <c:v>6.1942399999999997</c:v>
                </c:pt>
                <c:pt idx="280">
                  <c:v>6.1808399999999999</c:v>
                </c:pt>
                <c:pt idx="281">
                  <c:v>6.20791</c:v>
                </c:pt>
                <c:pt idx="282">
                  <c:v>6.1901400000000004</c:v>
                </c:pt>
                <c:pt idx="283">
                  <c:v>6.1951999999999998</c:v>
                </c:pt>
                <c:pt idx="284">
                  <c:v>6.2140300000000002</c:v>
                </c:pt>
                <c:pt idx="285">
                  <c:v>6.2586000000000004</c:v>
                </c:pt>
                <c:pt idx="286">
                  <c:v>6.2987099999999998</c:v>
                </c:pt>
                <c:pt idx="287">
                  <c:v>6.3441700000000001</c:v>
                </c:pt>
                <c:pt idx="288">
                  <c:v>6.3040500000000002</c:v>
                </c:pt>
                <c:pt idx="289">
                  <c:v>6.2877599999999996</c:v>
                </c:pt>
                <c:pt idx="290">
                  <c:v>6.2930299999999999</c:v>
                </c:pt>
                <c:pt idx="291">
                  <c:v>6.3054399999999999</c:v>
                </c:pt>
                <c:pt idx="292">
                  <c:v>6.3287800000000001</c:v>
                </c:pt>
                <c:pt idx="293">
                  <c:v>6.3478300000000001</c:v>
                </c:pt>
                <c:pt idx="294">
                  <c:v>6.3675600000000001</c:v>
                </c:pt>
                <c:pt idx="295">
                  <c:v>6.3132599999999996</c:v>
                </c:pt>
                <c:pt idx="296">
                  <c:v>6.2931400000000002</c:v>
                </c:pt>
                <c:pt idx="297">
                  <c:v>6.3196599999999998</c:v>
                </c:pt>
                <c:pt idx="298">
                  <c:v>6.3351100000000002</c:v>
                </c:pt>
                <c:pt idx="299">
                  <c:v>6.4252599999999997</c:v>
                </c:pt>
                <c:pt idx="300">
                  <c:v>6.4227800000000004</c:v>
                </c:pt>
                <c:pt idx="301">
                  <c:v>6.4126700000000003</c:v>
                </c:pt>
                <c:pt idx="302">
                  <c:v>6.4036999999999997</c:v>
                </c:pt>
                <c:pt idx="303">
                  <c:v>6.4494199999999999</c:v>
                </c:pt>
                <c:pt idx="304">
                  <c:v>6.4391100000000003</c:v>
                </c:pt>
                <c:pt idx="305">
                  <c:v>6.4318200000000001</c:v>
                </c:pt>
                <c:pt idx="306">
                  <c:v>6.42631</c:v>
                </c:pt>
                <c:pt idx="307">
                  <c:v>6.42577</c:v>
                </c:pt>
                <c:pt idx="308">
                  <c:v>6.4138099999999998</c:v>
                </c:pt>
                <c:pt idx="309">
                  <c:v>6.4186300000000003</c:v>
                </c:pt>
                <c:pt idx="310">
                  <c:v>6.43459</c:v>
                </c:pt>
                <c:pt idx="311">
                  <c:v>6.40665</c:v>
                </c:pt>
                <c:pt idx="312">
                  <c:v>6.4286899999999996</c:v>
                </c:pt>
                <c:pt idx="313">
                  <c:v>6.4242600000000003</c:v>
                </c:pt>
                <c:pt idx="314">
                  <c:v>6.4530900000000004</c:v>
                </c:pt>
                <c:pt idx="315">
                  <c:v>6.4530799999999999</c:v>
                </c:pt>
                <c:pt idx="316">
                  <c:v>6.4386299999999999</c:v>
                </c:pt>
                <c:pt idx="317">
                  <c:v>6.4468899999999998</c:v>
                </c:pt>
                <c:pt idx="318">
                  <c:v>6.4178800000000003</c:v>
                </c:pt>
                <c:pt idx="319">
                  <c:v>6.4134099999999998</c:v>
                </c:pt>
                <c:pt idx="320">
                  <c:v>6.4112600000000004</c:v>
                </c:pt>
                <c:pt idx="321">
                  <c:v>6.42652</c:v>
                </c:pt>
                <c:pt idx="322">
                  <c:v>6.3650700000000002</c:v>
                </c:pt>
                <c:pt idx="323">
                  <c:v>6.3554399999999998</c:v>
                </c:pt>
                <c:pt idx="324">
                  <c:v>6.3415299999999997</c:v>
                </c:pt>
                <c:pt idx="325">
                  <c:v>6.32334</c:v>
                </c:pt>
                <c:pt idx="326">
                  <c:v>6.3395000000000001</c:v>
                </c:pt>
                <c:pt idx="327">
                  <c:v>6.3258099999999997</c:v>
                </c:pt>
                <c:pt idx="328">
                  <c:v>6.3003900000000002</c:v>
                </c:pt>
                <c:pt idx="329">
                  <c:v>6.2884000000000002</c:v>
                </c:pt>
                <c:pt idx="330">
                  <c:v>6.2965200000000001</c:v>
                </c:pt>
                <c:pt idx="331">
                  <c:v>6.3034400000000002</c:v>
                </c:pt>
                <c:pt idx="332">
                  <c:v>6.3294899999999998</c:v>
                </c:pt>
                <c:pt idx="333">
                  <c:v>6.2690400000000004</c:v>
                </c:pt>
                <c:pt idx="334">
                  <c:v>6.2472300000000001</c:v>
                </c:pt>
                <c:pt idx="335">
                  <c:v>6.2450999999999999</c:v>
                </c:pt>
                <c:pt idx="336">
                  <c:v>6.2400099999999998</c:v>
                </c:pt>
                <c:pt idx="337">
                  <c:v>6.3006799999999998</c:v>
                </c:pt>
                <c:pt idx="338">
                  <c:v>6.3455599999999999</c:v>
                </c:pt>
                <c:pt idx="339">
                  <c:v>6.3309300000000004</c:v>
                </c:pt>
                <c:pt idx="340">
                  <c:v>6.34483</c:v>
                </c:pt>
                <c:pt idx="341">
                  <c:v>6.3934800000000003</c:v>
                </c:pt>
                <c:pt idx="342">
                  <c:v>6.4141700000000004</c:v>
                </c:pt>
                <c:pt idx="343">
                  <c:v>6.4244199999999996</c:v>
                </c:pt>
                <c:pt idx="344">
                  <c:v>6.4358000000000004</c:v>
                </c:pt>
                <c:pt idx="345">
                  <c:v>6.4115599999999997</c:v>
                </c:pt>
                <c:pt idx="346">
                  <c:v>6.4101900000000001</c:v>
                </c:pt>
                <c:pt idx="347">
                  <c:v>6.4043999999999999</c:v>
                </c:pt>
                <c:pt idx="348">
                  <c:v>6.4569599999999996</c:v>
                </c:pt>
                <c:pt idx="349">
                  <c:v>6.4558900000000001</c:v>
                </c:pt>
                <c:pt idx="350">
                  <c:v>6.4537100000000001</c:v>
                </c:pt>
                <c:pt idx="351">
                  <c:v>6.4226599999999996</c:v>
                </c:pt>
                <c:pt idx="352">
                  <c:v>6.4393500000000001</c:v>
                </c:pt>
                <c:pt idx="353">
                  <c:v>6.4527700000000001</c:v>
                </c:pt>
                <c:pt idx="354">
                  <c:v>6.4369899999999998</c:v>
                </c:pt>
                <c:pt idx="355">
                  <c:v>6.4319499999999996</c:v>
                </c:pt>
                <c:pt idx="356">
                  <c:v>6.4183300000000001</c:v>
                </c:pt>
                <c:pt idx="357">
                  <c:v>6.3586499999999999</c:v>
                </c:pt>
                <c:pt idx="358">
                  <c:v>6.3366199999999999</c:v>
                </c:pt>
                <c:pt idx="359">
                  <c:v>6.3408499999999997</c:v>
                </c:pt>
                <c:pt idx="360">
                  <c:v>6.3374699999999997</c:v>
                </c:pt>
                <c:pt idx="361">
                  <c:v>6.3475099999999998</c:v>
                </c:pt>
                <c:pt idx="362">
                  <c:v>6.3306800000000001</c:v>
                </c:pt>
                <c:pt idx="363">
                  <c:v>6.3201900000000002</c:v>
                </c:pt>
                <c:pt idx="364">
                  <c:v>6.28911</c:v>
                </c:pt>
                <c:pt idx="365">
                  <c:v>6.2785200000000003</c:v>
                </c:pt>
                <c:pt idx="366">
                  <c:v>6.2173999999999996</c:v>
                </c:pt>
                <c:pt idx="367">
                  <c:v>6.1856200000000001</c:v>
                </c:pt>
                <c:pt idx="368">
                  <c:v>6.1566299999999998</c:v>
                </c:pt>
                <c:pt idx="369">
                  <c:v>6.1603199999999996</c:v>
                </c:pt>
                <c:pt idx="370">
                  <c:v>6.1714599999999997</c:v>
                </c:pt>
                <c:pt idx="371">
                  <c:v>6.1508700000000003</c:v>
                </c:pt>
                <c:pt idx="372">
                  <c:v>6.1460900000000001</c:v>
                </c:pt>
                <c:pt idx="373">
                  <c:v>6.1392699999999998</c:v>
                </c:pt>
                <c:pt idx="374">
                  <c:v>6.0834900000000003</c:v>
                </c:pt>
                <c:pt idx="375">
                  <c:v>6.0816699999999999</c:v>
                </c:pt>
                <c:pt idx="376">
                  <c:v>6.0361700000000003</c:v>
                </c:pt>
                <c:pt idx="377">
                  <c:v>5.9961700000000002</c:v>
                </c:pt>
                <c:pt idx="378">
                  <c:v>5.9993100000000004</c:v>
                </c:pt>
                <c:pt idx="379">
                  <c:v>5.9956800000000001</c:v>
                </c:pt>
                <c:pt idx="380">
                  <c:v>5.9724300000000001</c:v>
                </c:pt>
                <c:pt idx="381">
                  <c:v>5.9555100000000003</c:v>
                </c:pt>
                <c:pt idx="382">
                  <c:v>5.9222200000000003</c:v>
                </c:pt>
                <c:pt idx="383">
                  <c:v>5.8695599999999999</c:v>
                </c:pt>
                <c:pt idx="384">
                  <c:v>5.8297699999999999</c:v>
                </c:pt>
                <c:pt idx="385">
                  <c:v>5.8120399999999997</c:v>
                </c:pt>
                <c:pt idx="386">
                  <c:v>5.78613</c:v>
                </c:pt>
                <c:pt idx="387">
                  <c:v>5.7303100000000002</c:v>
                </c:pt>
                <c:pt idx="388">
                  <c:v>5.7114399999999996</c:v>
                </c:pt>
                <c:pt idx="389">
                  <c:v>5.7686999999999999</c:v>
                </c:pt>
                <c:pt idx="390">
                  <c:v>5.8122499999999997</c:v>
                </c:pt>
                <c:pt idx="391">
                  <c:v>5.7948000000000004</c:v>
                </c:pt>
                <c:pt idx="392">
                  <c:v>5.7626900000000001</c:v>
                </c:pt>
                <c:pt idx="393">
                  <c:v>5.7739900000000004</c:v>
                </c:pt>
                <c:pt idx="394">
                  <c:v>5.7805900000000001</c:v>
                </c:pt>
                <c:pt idx="395">
                  <c:v>5.7759900000000002</c:v>
                </c:pt>
                <c:pt idx="396">
                  <c:v>5.77196</c:v>
                </c:pt>
                <c:pt idx="397">
                  <c:v>5.7756400000000001</c:v>
                </c:pt>
                <c:pt idx="398">
                  <c:v>5.7483300000000002</c:v>
                </c:pt>
                <c:pt idx="399">
                  <c:v>5.74756</c:v>
                </c:pt>
                <c:pt idx="400">
                  <c:v>5.7807300000000001</c:v>
                </c:pt>
                <c:pt idx="401">
                  <c:v>5.7926900000000003</c:v>
                </c:pt>
                <c:pt idx="402">
                  <c:v>5.8111800000000002</c:v>
                </c:pt>
                <c:pt idx="403">
                  <c:v>5.8138300000000003</c:v>
                </c:pt>
                <c:pt idx="404">
                  <c:v>5.84903</c:v>
                </c:pt>
                <c:pt idx="405">
                  <c:v>5.8545100000000003</c:v>
                </c:pt>
                <c:pt idx="406">
                  <c:v>5.8887900000000002</c:v>
                </c:pt>
                <c:pt idx="407">
                  <c:v>5.9181600000000003</c:v>
                </c:pt>
                <c:pt idx="408">
                  <c:v>5.9206399999999997</c:v>
                </c:pt>
                <c:pt idx="409">
                  <c:v>5.92849</c:v>
                </c:pt>
                <c:pt idx="410">
                  <c:v>5.9192499999999999</c:v>
                </c:pt>
                <c:pt idx="411">
                  <c:v>5.9054399999999996</c:v>
                </c:pt>
                <c:pt idx="412">
                  <c:v>5.8792</c:v>
                </c:pt>
                <c:pt idx="413">
                  <c:v>5.8895200000000001</c:v>
                </c:pt>
                <c:pt idx="414">
                  <c:v>5.8852399999999996</c:v>
                </c:pt>
                <c:pt idx="415">
                  <c:v>5.8783099999999999</c:v>
                </c:pt>
                <c:pt idx="416">
                  <c:v>5.9009999999999998</c:v>
                </c:pt>
                <c:pt idx="417">
                  <c:v>5.8947200000000004</c:v>
                </c:pt>
                <c:pt idx="418">
                  <c:v>5.8621699999999999</c:v>
                </c:pt>
                <c:pt idx="419">
                  <c:v>5.8284599999999998</c:v>
                </c:pt>
                <c:pt idx="420">
                  <c:v>5.8384900000000002</c:v>
                </c:pt>
                <c:pt idx="421">
                  <c:v>5.8471900000000003</c:v>
                </c:pt>
                <c:pt idx="422">
                  <c:v>5.8294899999999998</c:v>
                </c:pt>
                <c:pt idx="423">
                  <c:v>5.8316299999999996</c:v>
                </c:pt>
                <c:pt idx="424">
                  <c:v>5.82944</c:v>
                </c:pt>
                <c:pt idx="425">
                  <c:v>5.8692200000000003</c:v>
                </c:pt>
                <c:pt idx="426">
                  <c:v>5.8636499999999998</c:v>
                </c:pt>
                <c:pt idx="427">
                  <c:v>5.8827699999999998</c:v>
                </c:pt>
                <c:pt idx="428">
                  <c:v>5.89269</c:v>
                </c:pt>
                <c:pt idx="429">
                  <c:v>5.8773799999999996</c:v>
                </c:pt>
                <c:pt idx="430">
                  <c:v>5.8723799999999997</c:v>
                </c:pt>
                <c:pt idx="431">
                  <c:v>5.86822</c:v>
                </c:pt>
                <c:pt idx="432">
                  <c:v>5.8547399999999996</c:v>
                </c:pt>
                <c:pt idx="433">
                  <c:v>5.8496300000000003</c:v>
                </c:pt>
                <c:pt idx="434">
                  <c:v>5.8221999999999996</c:v>
                </c:pt>
                <c:pt idx="435">
                  <c:v>5.82151</c:v>
                </c:pt>
                <c:pt idx="436">
                  <c:v>5.8135300000000001</c:v>
                </c:pt>
                <c:pt idx="437">
                  <c:v>5.8038800000000004</c:v>
                </c:pt>
                <c:pt idx="438">
                  <c:v>5.84701</c:v>
                </c:pt>
                <c:pt idx="439">
                  <c:v>5.8255499999999998</c:v>
                </c:pt>
                <c:pt idx="440">
                  <c:v>5.8282600000000002</c:v>
                </c:pt>
                <c:pt idx="441">
                  <c:v>5.8244100000000003</c:v>
                </c:pt>
                <c:pt idx="442">
                  <c:v>5.8090200000000003</c:v>
                </c:pt>
                <c:pt idx="443">
                  <c:v>5.8284799999999999</c:v>
                </c:pt>
                <c:pt idx="444">
                  <c:v>5.8126800000000003</c:v>
                </c:pt>
                <c:pt idx="445">
                  <c:v>5.7907500000000001</c:v>
                </c:pt>
                <c:pt idx="446">
                  <c:v>5.77339</c:v>
                </c:pt>
                <c:pt idx="447">
                  <c:v>5.7675299999999998</c:v>
                </c:pt>
                <c:pt idx="448">
                  <c:v>5.7401200000000001</c:v>
                </c:pt>
                <c:pt idx="449">
                  <c:v>5.7318300000000004</c:v>
                </c:pt>
                <c:pt idx="450">
                  <c:v>5.7032499999999997</c:v>
                </c:pt>
                <c:pt idx="451">
                  <c:v>5.6841299999999997</c:v>
                </c:pt>
                <c:pt idx="452">
                  <c:v>5.6777199999999999</c:v>
                </c:pt>
                <c:pt idx="453">
                  <c:v>5.6938199999999997</c:v>
                </c:pt>
                <c:pt idx="454">
                  <c:v>5.6977599999999997</c:v>
                </c:pt>
                <c:pt idx="455">
                  <c:v>5.6978400000000002</c:v>
                </c:pt>
                <c:pt idx="456">
                  <c:v>5.7054799999999997</c:v>
                </c:pt>
                <c:pt idx="457">
                  <c:v>5.7169499999999998</c:v>
                </c:pt>
                <c:pt idx="458">
                  <c:v>5.6887499999999998</c:v>
                </c:pt>
                <c:pt idx="459">
                  <c:v>5.7012499999999999</c:v>
                </c:pt>
                <c:pt idx="460">
                  <c:v>5.6852299999999998</c:v>
                </c:pt>
                <c:pt idx="461">
                  <c:v>5.6756900000000003</c:v>
                </c:pt>
                <c:pt idx="462">
                  <c:v>5.6778300000000002</c:v>
                </c:pt>
                <c:pt idx="463">
                  <c:v>5.6588799999999999</c:v>
                </c:pt>
                <c:pt idx="464">
                  <c:v>5.6364000000000001</c:v>
                </c:pt>
                <c:pt idx="465">
                  <c:v>5.6066000000000003</c:v>
                </c:pt>
                <c:pt idx="466">
                  <c:v>5.6072600000000001</c:v>
                </c:pt>
                <c:pt idx="467">
                  <c:v>5.6123399999999997</c:v>
                </c:pt>
                <c:pt idx="468">
                  <c:v>5.6175300000000004</c:v>
                </c:pt>
                <c:pt idx="469">
                  <c:v>5.6042100000000001</c:v>
                </c:pt>
                <c:pt idx="470">
                  <c:v>5.5931800000000003</c:v>
                </c:pt>
                <c:pt idx="471">
                  <c:v>5.58969</c:v>
                </c:pt>
                <c:pt idx="472">
                  <c:v>5.5979200000000002</c:v>
                </c:pt>
                <c:pt idx="473">
                  <c:v>5.5905800000000001</c:v>
                </c:pt>
                <c:pt idx="474">
                  <c:v>5.5833199999999996</c:v>
                </c:pt>
                <c:pt idx="475">
                  <c:v>5.5674799999999998</c:v>
                </c:pt>
                <c:pt idx="476">
                  <c:v>5.5646100000000001</c:v>
                </c:pt>
                <c:pt idx="477">
                  <c:v>5.5493100000000002</c:v>
                </c:pt>
                <c:pt idx="478">
                  <c:v>5.5175299999999998</c:v>
                </c:pt>
                <c:pt idx="479">
                  <c:v>5.57301</c:v>
                </c:pt>
                <c:pt idx="480">
                  <c:v>5.54223</c:v>
                </c:pt>
                <c:pt idx="481">
                  <c:v>5.5465400000000002</c:v>
                </c:pt>
                <c:pt idx="482">
                  <c:v>5.5209599999999996</c:v>
                </c:pt>
                <c:pt idx="483">
                  <c:v>5.516</c:v>
                </c:pt>
                <c:pt idx="484">
                  <c:v>5.5054100000000004</c:v>
                </c:pt>
                <c:pt idx="485">
                  <c:v>5.49634</c:v>
                </c:pt>
                <c:pt idx="486">
                  <c:v>5.4827300000000001</c:v>
                </c:pt>
                <c:pt idx="487">
                  <c:v>5.4768400000000002</c:v>
                </c:pt>
                <c:pt idx="488">
                  <c:v>5.4876800000000001</c:v>
                </c:pt>
                <c:pt idx="489">
                  <c:v>5.4878600000000004</c:v>
                </c:pt>
                <c:pt idx="490">
                  <c:v>5.4911300000000001</c:v>
                </c:pt>
                <c:pt idx="491">
                  <c:v>5.4812099999999999</c:v>
                </c:pt>
                <c:pt idx="492">
                  <c:v>5.4733900000000002</c:v>
                </c:pt>
                <c:pt idx="493">
                  <c:v>5.4622999999999999</c:v>
                </c:pt>
                <c:pt idx="494">
                  <c:v>5.4614200000000004</c:v>
                </c:pt>
                <c:pt idx="495">
                  <c:v>5.45892</c:v>
                </c:pt>
                <c:pt idx="496">
                  <c:v>5.4565900000000003</c:v>
                </c:pt>
                <c:pt idx="497">
                  <c:v>5.4526000000000003</c:v>
                </c:pt>
                <c:pt idx="498">
                  <c:v>5.4508599999999996</c:v>
                </c:pt>
                <c:pt idx="499">
                  <c:v>5.4751599999999998</c:v>
                </c:pt>
                <c:pt idx="500">
                  <c:v>5.4927900000000003</c:v>
                </c:pt>
                <c:pt idx="501">
                  <c:v>5.5384700000000002</c:v>
                </c:pt>
                <c:pt idx="502">
                  <c:v>5.5048399999999997</c:v>
                </c:pt>
                <c:pt idx="503">
                  <c:v>5.4887300000000003</c:v>
                </c:pt>
                <c:pt idx="504">
                  <c:v>5.4827199999999996</c:v>
                </c:pt>
                <c:pt idx="505">
                  <c:v>5.4819100000000001</c:v>
                </c:pt>
                <c:pt idx="506">
                  <c:v>5.4991700000000003</c:v>
                </c:pt>
                <c:pt idx="507">
                  <c:v>5.4847400000000004</c:v>
                </c:pt>
                <c:pt idx="508">
                  <c:v>5.4978899999999999</c:v>
                </c:pt>
                <c:pt idx="509">
                  <c:v>5.5044000000000004</c:v>
                </c:pt>
                <c:pt idx="510">
                  <c:v>5.5024899999999999</c:v>
                </c:pt>
                <c:pt idx="511">
                  <c:v>5.4830500000000004</c:v>
                </c:pt>
                <c:pt idx="512">
                  <c:v>5.4709700000000003</c:v>
                </c:pt>
                <c:pt idx="513">
                  <c:v>5.4515799999999999</c:v>
                </c:pt>
                <c:pt idx="514">
                  <c:v>5.45296</c:v>
                </c:pt>
                <c:pt idx="515">
                  <c:v>5.4651100000000001</c:v>
                </c:pt>
                <c:pt idx="516">
                  <c:v>5.4941199999999997</c:v>
                </c:pt>
                <c:pt idx="517">
                  <c:v>5.4837600000000002</c:v>
                </c:pt>
                <c:pt idx="518">
                  <c:v>5.5111299999999996</c:v>
                </c:pt>
                <c:pt idx="519">
                  <c:v>5.4904000000000002</c:v>
                </c:pt>
                <c:pt idx="520">
                  <c:v>5.4799899999999999</c:v>
                </c:pt>
                <c:pt idx="521">
                  <c:v>5.4953900000000004</c:v>
                </c:pt>
                <c:pt idx="522">
                  <c:v>5.4878999999999998</c:v>
                </c:pt>
                <c:pt idx="523">
                  <c:v>5.4887300000000003</c:v>
                </c:pt>
                <c:pt idx="524">
                  <c:v>5.4925899999999999</c:v>
                </c:pt>
                <c:pt idx="525">
                  <c:v>5.4847700000000001</c:v>
                </c:pt>
                <c:pt idx="526">
                  <c:v>5.4911000000000003</c:v>
                </c:pt>
                <c:pt idx="527">
                  <c:v>5.4936100000000003</c:v>
                </c:pt>
                <c:pt idx="528">
                  <c:v>5.4942900000000003</c:v>
                </c:pt>
                <c:pt idx="529">
                  <c:v>5.4984400000000004</c:v>
                </c:pt>
                <c:pt idx="530">
                  <c:v>5.4846599999999999</c:v>
                </c:pt>
                <c:pt idx="531">
                  <c:v>5.4763900000000003</c:v>
                </c:pt>
                <c:pt idx="532">
                  <c:v>5.4682199999999996</c:v>
                </c:pt>
                <c:pt idx="533">
                  <c:v>5.4703900000000001</c:v>
                </c:pt>
                <c:pt idx="534">
                  <c:v>5.4687000000000001</c:v>
                </c:pt>
                <c:pt idx="535">
                  <c:v>5.4665100000000004</c:v>
                </c:pt>
                <c:pt idx="536">
                  <c:v>5.4771999999999998</c:v>
                </c:pt>
                <c:pt idx="537">
                  <c:v>5.4888199999999996</c:v>
                </c:pt>
                <c:pt idx="538">
                  <c:v>5.4821499999999999</c:v>
                </c:pt>
                <c:pt idx="539">
                  <c:v>5.5292599999999998</c:v>
                </c:pt>
                <c:pt idx="540">
                  <c:v>5.5201700000000002</c:v>
                </c:pt>
                <c:pt idx="541">
                  <c:v>5.5125099999999998</c:v>
                </c:pt>
                <c:pt idx="542">
                  <c:v>5.5047100000000002</c:v>
                </c:pt>
                <c:pt idx="543">
                  <c:v>5.5063599999999999</c:v>
                </c:pt>
                <c:pt idx="544">
                  <c:v>5.5357900000000004</c:v>
                </c:pt>
                <c:pt idx="545">
                  <c:v>5.5445200000000003</c:v>
                </c:pt>
                <c:pt idx="546">
                  <c:v>5.5275100000000004</c:v>
                </c:pt>
                <c:pt idx="547">
                  <c:v>5.5379300000000002</c:v>
                </c:pt>
                <c:pt idx="548">
                  <c:v>5.5460099999999999</c:v>
                </c:pt>
                <c:pt idx="549">
                  <c:v>5.55185</c:v>
                </c:pt>
                <c:pt idx="550">
                  <c:v>5.5576999999999996</c:v>
                </c:pt>
                <c:pt idx="551">
                  <c:v>5.5686400000000003</c:v>
                </c:pt>
                <c:pt idx="552">
                  <c:v>5.5836100000000002</c:v>
                </c:pt>
                <c:pt idx="553">
                  <c:v>5.5897300000000003</c:v>
                </c:pt>
                <c:pt idx="554">
                  <c:v>5.5979999999999999</c:v>
                </c:pt>
                <c:pt idx="555">
                  <c:v>5.5949099999999996</c:v>
                </c:pt>
                <c:pt idx="556">
                  <c:v>5.5903400000000003</c:v>
                </c:pt>
                <c:pt idx="557">
                  <c:v>5.5899000000000001</c:v>
                </c:pt>
                <c:pt idx="558">
                  <c:v>5.5718899999999998</c:v>
                </c:pt>
                <c:pt idx="559">
                  <c:v>5.5633299999999997</c:v>
                </c:pt>
                <c:pt idx="560">
                  <c:v>5.54819</c:v>
                </c:pt>
                <c:pt idx="561">
                  <c:v>5.54718</c:v>
                </c:pt>
                <c:pt idx="562">
                  <c:v>5.5091299999999999</c:v>
                </c:pt>
                <c:pt idx="563">
                  <c:v>5.4479199999999999</c:v>
                </c:pt>
                <c:pt idx="564">
                  <c:v>5.4014100000000003</c:v>
                </c:pt>
                <c:pt idx="565">
                  <c:v>5.3978700000000002</c:v>
                </c:pt>
                <c:pt idx="566">
                  <c:v>5.39412</c:v>
                </c:pt>
                <c:pt idx="567">
                  <c:v>5.3872799999999996</c:v>
                </c:pt>
                <c:pt idx="568">
                  <c:v>5.37629</c:v>
                </c:pt>
                <c:pt idx="569">
                  <c:v>5.39262</c:v>
                </c:pt>
                <c:pt idx="570">
                  <c:v>5.3775700000000004</c:v>
                </c:pt>
                <c:pt idx="571">
                  <c:v>5.3467200000000004</c:v>
                </c:pt>
                <c:pt idx="572">
                  <c:v>5.3159000000000001</c:v>
                </c:pt>
                <c:pt idx="573">
                  <c:v>5.2933599999999998</c:v>
                </c:pt>
                <c:pt idx="574">
                  <c:v>5.2799800000000001</c:v>
                </c:pt>
                <c:pt idx="575">
                  <c:v>5.2666300000000001</c:v>
                </c:pt>
                <c:pt idx="576">
                  <c:v>5.2632300000000001</c:v>
                </c:pt>
                <c:pt idx="577">
                  <c:v>5.2829699999999997</c:v>
                </c:pt>
                <c:pt idx="578">
                  <c:v>5.2699299999999996</c:v>
                </c:pt>
                <c:pt idx="579">
                  <c:v>5.2459699999999998</c:v>
                </c:pt>
                <c:pt idx="580">
                  <c:v>5.2270000000000003</c:v>
                </c:pt>
                <c:pt idx="581">
                  <c:v>5.2422599999999999</c:v>
                </c:pt>
                <c:pt idx="582">
                  <c:v>5.1982400000000002</c:v>
                </c:pt>
                <c:pt idx="583">
                  <c:v>5.2173499999999997</c:v>
                </c:pt>
                <c:pt idx="584">
                  <c:v>5.2208100000000002</c:v>
                </c:pt>
                <c:pt idx="585">
                  <c:v>5.2188499999999998</c:v>
                </c:pt>
                <c:pt idx="586">
                  <c:v>5.1870700000000003</c:v>
                </c:pt>
                <c:pt idx="587">
                  <c:v>5.1626399999999997</c:v>
                </c:pt>
                <c:pt idx="588">
                  <c:v>5.1967499999999998</c:v>
                </c:pt>
                <c:pt idx="589">
                  <c:v>5.2212899999999998</c:v>
                </c:pt>
                <c:pt idx="590">
                  <c:v>5.2407700000000004</c:v>
                </c:pt>
                <c:pt idx="591">
                  <c:v>5.26091</c:v>
                </c:pt>
                <c:pt idx="592">
                  <c:v>5.2391800000000002</c:v>
                </c:pt>
                <c:pt idx="593">
                  <c:v>5.2602200000000003</c:v>
                </c:pt>
                <c:pt idx="594">
                  <c:v>5.2986800000000001</c:v>
                </c:pt>
                <c:pt idx="595">
                  <c:v>5.3421700000000003</c:v>
                </c:pt>
                <c:pt idx="596">
                  <c:v>5.3687399999999998</c:v>
                </c:pt>
                <c:pt idx="597">
                  <c:v>5.4397900000000003</c:v>
                </c:pt>
                <c:pt idx="598">
                  <c:v>5.4473099999999999</c:v>
                </c:pt>
                <c:pt idx="599">
                  <c:v>5.5012699999999999</c:v>
                </c:pt>
                <c:pt idx="600">
                  <c:v>5.6033900000000001</c:v>
                </c:pt>
                <c:pt idx="601">
                  <c:v>5.6778700000000004</c:v>
                </c:pt>
                <c:pt idx="602">
                  <c:v>5.7605700000000004</c:v>
                </c:pt>
                <c:pt idx="603">
                  <c:v>5.8355100000000002</c:v>
                </c:pt>
                <c:pt idx="604">
                  <c:v>5.7731199999999996</c:v>
                </c:pt>
                <c:pt idx="605">
                  <c:v>5.87066</c:v>
                </c:pt>
                <c:pt idx="606">
                  <c:v>5.97288</c:v>
                </c:pt>
                <c:pt idx="607">
                  <c:v>6.0087400000000004</c:v>
                </c:pt>
                <c:pt idx="608">
                  <c:v>6.1437299999999997</c:v>
                </c:pt>
                <c:pt idx="609">
                  <c:v>6.2473900000000002</c:v>
                </c:pt>
                <c:pt idx="610">
                  <c:v>6.1923500000000002</c:v>
                </c:pt>
                <c:pt idx="611">
                  <c:v>6.1124799999999997</c:v>
                </c:pt>
                <c:pt idx="612">
                  <c:v>6.0130600000000003</c:v>
                </c:pt>
                <c:pt idx="613">
                  <c:v>6.0453099999999997</c:v>
                </c:pt>
                <c:pt idx="614">
                  <c:v>6.1649000000000003</c:v>
                </c:pt>
                <c:pt idx="615">
                  <c:v>6.1887100000000004</c:v>
                </c:pt>
                <c:pt idx="616">
                  <c:v>6.5029599999999999</c:v>
                </c:pt>
                <c:pt idx="617">
                  <c:v>6.5788399999999996</c:v>
                </c:pt>
                <c:pt idx="618">
                  <c:v>6.6742699999999999</c:v>
                </c:pt>
                <c:pt idx="619">
                  <c:v>6.6198600000000001</c:v>
                </c:pt>
                <c:pt idx="620">
                  <c:v>6.5954300000000003</c:v>
                </c:pt>
                <c:pt idx="621">
                  <c:v>6.4384899999999998</c:v>
                </c:pt>
                <c:pt idx="622">
                  <c:v>6.4216199999999999</c:v>
                </c:pt>
                <c:pt idx="623">
                  <c:v>6.3774899999999999</c:v>
                </c:pt>
                <c:pt idx="624">
                  <c:v>6.3235700000000001</c:v>
                </c:pt>
                <c:pt idx="625">
                  <c:v>6.38124</c:v>
                </c:pt>
                <c:pt idx="626">
                  <c:v>6.4600099999999996</c:v>
                </c:pt>
                <c:pt idx="627">
                  <c:v>6.4832999999999998</c:v>
                </c:pt>
                <c:pt idx="628">
                  <c:v>6.4563800000000002</c:v>
                </c:pt>
                <c:pt idx="629">
                  <c:v>6.4845600000000001</c:v>
                </c:pt>
                <c:pt idx="630">
                  <c:v>6.4830399999999999</c:v>
                </c:pt>
                <c:pt idx="631">
                  <c:v>6.4783999999999997</c:v>
                </c:pt>
                <c:pt idx="632">
                  <c:v>6.4385199999999996</c:v>
                </c:pt>
                <c:pt idx="633">
                  <c:v>6.4075100000000003</c:v>
                </c:pt>
                <c:pt idx="634">
                  <c:v>6.3862800000000002</c:v>
                </c:pt>
                <c:pt idx="635">
                  <c:v>6.37155</c:v>
                </c:pt>
                <c:pt idx="636">
                  <c:v>6.3631599999999997</c:v>
                </c:pt>
                <c:pt idx="637">
                  <c:v>6.3038800000000004</c:v>
                </c:pt>
                <c:pt idx="638">
                  <c:v>6.30335</c:v>
                </c:pt>
                <c:pt idx="639">
                  <c:v>6.3816300000000004</c:v>
                </c:pt>
                <c:pt idx="640">
                  <c:v>6.4795299999999996</c:v>
                </c:pt>
                <c:pt idx="641">
                  <c:v>6.50258</c:v>
                </c:pt>
                <c:pt idx="642">
                  <c:v>6.5520500000000004</c:v>
                </c:pt>
                <c:pt idx="643">
                  <c:v>6.5745399999999998</c:v>
                </c:pt>
                <c:pt idx="644">
                  <c:v>6.5651200000000003</c:v>
                </c:pt>
                <c:pt idx="645">
                  <c:v>6.5238699999999996</c:v>
                </c:pt>
                <c:pt idx="646">
                  <c:v>6.4780100000000003</c:v>
                </c:pt>
                <c:pt idx="647">
                  <c:v>6.4487199999999998</c:v>
                </c:pt>
                <c:pt idx="648">
                  <c:v>6.4660599999999997</c:v>
                </c:pt>
                <c:pt idx="649">
                  <c:v>6.4665800000000004</c:v>
                </c:pt>
                <c:pt idx="650">
                  <c:v>6.44801</c:v>
                </c:pt>
                <c:pt idx="651">
                  <c:v>6.4387299999999996</c:v>
                </c:pt>
                <c:pt idx="652">
                  <c:v>6.4597100000000003</c:v>
                </c:pt>
                <c:pt idx="653">
                  <c:v>6.5404</c:v>
                </c:pt>
                <c:pt idx="654">
                  <c:v>6.5796999999999999</c:v>
                </c:pt>
                <c:pt idx="655">
                  <c:v>6.6262100000000004</c:v>
                </c:pt>
                <c:pt idx="656">
                  <c:v>6.6692299999999998</c:v>
                </c:pt>
                <c:pt idx="657">
                  <c:v>6.7686900000000003</c:v>
                </c:pt>
                <c:pt idx="658">
                  <c:v>6.7556700000000003</c:v>
                </c:pt>
                <c:pt idx="659">
                  <c:v>6.8171499999999998</c:v>
                </c:pt>
                <c:pt idx="660">
                  <c:v>6.8895799999999996</c:v>
                </c:pt>
                <c:pt idx="661">
                  <c:v>6.8496699999999997</c:v>
                </c:pt>
                <c:pt idx="662">
                  <c:v>6.8506299999999998</c:v>
                </c:pt>
                <c:pt idx="663">
                  <c:v>6.9150299999999998</c:v>
                </c:pt>
                <c:pt idx="664">
                  <c:v>6.9703900000000001</c:v>
                </c:pt>
                <c:pt idx="665">
                  <c:v>6.9686000000000003</c:v>
                </c:pt>
                <c:pt idx="666">
                  <c:v>6.9174300000000004</c:v>
                </c:pt>
                <c:pt idx="667">
                  <c:v>6.9696300000000004</c:v>
                </c:pt>
                <c:pt idx="668">
                  <c:v>6.9641000000000002</c:v>
                </c:pt>
                <c:pt idx="669">
                  <c:v>6.9901900000000001</c:v>
                </c:pt>
                <c:pt idx="670">
                  <c:v>6.9314</c:v>
                </c:pt>
                <c:pt idx="671">
                  <c:v>6.8856299999999999</c:v>
                </c:pt>
                <c:pt idx="672">
                  <c:v>6.8786500000000004</c:v>
                </c:pt>
                <c:pt idx="673">
                  <c:v>6.8123500000000003</c:v>
                </c:pt>
                <c:pt idx="674">
                  <c:v>6.7709999999999999</c:v>
                </c:pt>
                <c:pt idx="675">
                  <c:v>6.72072</c:v>
                </c:pt>
                <c:pt idx="676">
                  <c:v>6.6384800000000004</c:v>
                </c:pt>
                <c:pt idx="677">
                  <c:v>6.6769100000000003</c:v>
                </c:pt>
                <c:pt idx="678">
                  <c:v>6.6109400000000003</c:v>
                </c:pt>
                <c:pt idx="679">
                  <c:v>6.4131200000000002</c:v>
                </c:pt>
                <c:pt idx="680">
                  <c:v>6.4264900000000003</c:v>
                </c:pt>
                <c:pt idx="681">
                  <c:v>6.4591599999999998</c:v>
                </c:pt>
                <c:pt idx="682">
                  <c:v>6.4512999999999998</c:v>
                </c:pt>
                <c:pt idx="683">
                  <c:v>6.4712199999999998</c:v>
                </c:pt>
                <c:pt idx="684">
                  <c:v>6.5157999999999996</c:v>
                </c:pt>
                <c:pt idx="685">
                  <c:v>6.5650700000000004</c:v>
                </c:pt>
                <c:pt idx="686">
                  <c:v>6.5833300000000001</c:v>
                </c:pt>
                <c:pt idx="687">
                  <c:v>6.5658300000000001</c:v>
                </c:pt>
                <c:pt idx="688">
                  <c:v>6.5386800000000003</c:v>
                </c:pt>
                <c:pt idx="689">
                  <c:v>6.5268300000000004</c:v>
                </c:pt>
                <c:pt idx="690">
                  <c:v>6.5235099999999999</c:v>
                </c:pt>
                <c:pt idx="691">
                  <c:v>6.5205500000000001</c:v>
                </c:pt>
                <c:pt idx="692">
                  <c:v>6.5076499999999999</c:v>
                </c:pt>
                <c:pt idx="693">
                  <c:v>6.5098900000000004</c:v>
                </c:pt>
                <c:pt idx="694">
                  <c:v>6.5069400000000002</c:v>
                </c:pt>
                <c:pt idx="695">
                  <c:v>6.4625000000000004</c:v>
                </c:pt>
                <c:pt idx="696">
                  <c:v>6.4755900000000004</c:v>
                </c:pt>
                <c:pt idx="697">
                  <c:v>6.4410499999999997</c:v>
                </c:pt>
                <c:pt idx="698">
                  <c:v>6.3603199999999998</c:v>
                </c:pt>
                <c:pt idx="699">
                  <c:v>6.3382399999999999</c:v>
                </c:pt>
                <c:pt idx="700">
                  <c:v>6.3327799999999996</c:v>
                </c:pt>
                <c:pt idx="701">
                  <c:v>6.2643199999999997</c:v>
                </c:pt>
                <c:pt idx="702">
                  <c:v>6.2294299999999998</c:v>
                </c:pt>
                <c:pt idx="703">
                  <c:v>6.2374000000000001</c:v>
                </c:pt>
                <c:pt idx="704">
                  <c:v>6.2330500000000004</c:v>
                </c:pt>
                <c:pt idx="705">
                  <c:v>6.2573999999999996</c:v>
                </c:pt>
                <c:pt idx="706">
                  <c:v>6.2818500000000004</c:v>
                </c:pt>
                <c:pt idx="707">
                  <c:v>6.3174900000000003</c:v>
                </c:pt>
                <c:pt idx="708">
                  <c:v>6.3967099999999997</c:v>
                </c:pt>
                <c:pt idx="709">
                  <c:v>6.46807</c:v>
                </c:pt>
                <c:pt idx="710">
                  <c:v>6.4804899999999996</c:v>
                </c:pt>
                <c:pt idx="711">
                  <c:v>6.54176</c:v>
                </c:pt>
                <c:pt idx="712">
                  <c:v>6.5479900000000004</c:v>
                </c:pt>
                <c:pt idx="713">
                  <c:v>6.5272100000000002</c:v>
                </c:pt>
                <c:pt idx="714">
                  <c:v>6.6230399999999996</c:v>
                </c:pt>
                <c:pt idx="715">
                  <c:v>6.7268400000000002</c:v>
                </c:pt>
                <c:pt idx="716">
                  <c:v>6.7172299999999998</c:v>
                </c:pt>
                <c:pt idx="717">
                  <c:v>6.68065</c:v>
                </c:pt>
                <c:pt idx="718">
                  <c:v>6.6673299999999998</c:v>
                </c:pt>
                <c:pt idx="719">
                  <c:v>6.6670499999999997</c:v>
                </c:pt>
                <c:pt idx="720">
                  <c:v>6.6820599999999999</c:v>
                </c:pt>
                <c:pt idx="721">
                  <c:v>6.6891100000000003</c:v>
                </c:pt>
                <c:pt idx="722">
                  <c:v>6.7773300000000001</c:v>
                </c:pt>
                <c:pt idx="723">
                  <c:v>6.7676100000000003</c:v>
                </c:pt>
                <c:pt idx="724">
                  <c:v>6.7781900000000004</c:v>
                </c:pt>
                <c:pt idx="725">
                  <c:v>6.7980799999999997</c:v>
                </c:pt>
                <c:pt idx="726">
                  <c:v>6.7990000000000004</c:v>
                </c:pt>
                <c:pt idx="727">
                  <c:v>6.7816900000000002</c:v>
                </c:pt>
                <c:pt idx="728">
                  <c:v>6.8189399999999996</c:v>
                </c:pt>
                <c:pt idx="729">
                  <c:v>6.8274800000000004</c:v>
                </c:pt>
                <c:pt idx="730">
                  <c:v>6.8642200000000004</c:v>
                </c:pt>
                <c:pt idx="731">
                  <c:v>6.8498900000000003</c:v>
                </c:pt>
                <c:pt idx="732">
                  <c:v>6.8146300000000002</c:v>
                </c:pt>
                <c:pt idx="733">
                  <c:v>6.7669300000000003</c:v>
                </c:pt>
                <c:pt idx="734">
                  <c:v>6.7474600000000002</c:v>
                </c:pt>
                <c:pt idx="735">
                  <c:v>6.75197</c:v>
                </c:pt>
                <c:pt idx="736">
                  <c:v>6.7686900000000003</c:v>
                </c:pt>
                <c:pt idx="737">
                  <c:v>6.7380899999999997</c:v>
                </c:pt>
                <c:pt idx="738">
                  <c:v>6.7280300000000004</c:v>
                </c:pt>
                <c:pt idx="739">
                  <c:v>6.7345899999999999</c:v>
                </c:pt>
                <c:pt idx="740">
                  <c:v>6.7285000000000004</c:v>
                </c:pt>
                <c:pt idx="741">
                  <c:v>6.7607200000000001</c:v>
                </c:pt>
                <c:pt idx="742">
                  <c:v>6.7671700000000001</c:v>
                </c:pt>
                <c:pt idx="743">
                  <c:v>6.7660099999999996</c:v>
                </c:pt>
                <c:pt idx="744">
                  <c:v>6.7864199999999997</c:v>
                </c:pt>
                <c:pt idx="745">
                  <c:v>6.79068</c:v>
                </c:pt>
                <c:pt idx="746">
                  <c:v>6.8123899999999997</c:v>
                </c:pt>
                <c:pt idx="747">
                  <c:v>6.8113099999999998</c:v>
                </c:pt>
                <c:pt idx="748">
                  <c:v>6.8451000000000004</c:v>
                </c:pt>
                <c:pt idx="749">
                  <c:v>6.8814000000000002</c:v>
                </c:pt>
                <c:pt idx="750">
                  <c:v>6.8937499999999998</c:v>
                </c:pt>
                <c:pt idx="751">
                  <c:v>6.9027900000000004</c:v>
                </c:pt>
                <c:pt idx="752">
                  <c:v>6.86707</c:v>
                </c:pt>
                <c:pt idx="753">
                  <c:v>6.8869800000000003</c:v>
                </c:pt>
                <c:pt idx="754">
                  <c:v>6.8813000000000004</c:v>
                </c:pt>
                <c:pt idx="755">
                  <c:v>6.82721</c:v>
                </c:pt>
                <c:pt idx="756">
                  <c:v>6.8079799999999997</c:v>
                </c:pt>
                <c:pt idx="757">
                  <c:v>6.8367100000000001</c:v>
                </c:pt>
                <c:pt idx="758">
                  <c:v>6.84253</c:v>
                </c:pt>
                <c:pt idx="759">
                  <c:v>6.8353400000000004</c:v>
                </c:pt>
                <c:pt idx="760">
                  <c:v>6.8162099999999999</c:v>
                </c:pt>
                <c:pt idx="761">
                  <c:v>6.8699899999999996</c:v>
                </c:pt>
                <c:pt idx="762">
                  <c:v>6.8719200000000003</c:v>
                </c:pt>
                <c:pt idx="763">
                  <c:v>6.9292100000000003</c:v>
                </c:pt>
                <c:pt idx="764">
                  <c:v>7.0089499999999996</c:v>
                </c:pt>
                <c:pt idx="765">
                  <c:v>7.06203</c:v>
                </c:pt>
                <c:pt idx="766">
                  <c:v>7.0632700000000002</c:v>
                </c:pt>
                <c:pt idx="767">
                  <c:v>7.1075699999999999</c:v>
                </c:pt>
                <c:pt idx="768">
                  <c:v>7.1642900000000003</c:v>
                </c:pt>
                <c:pt idx="769">
                  <c:v>7.1966799999999997</c:v>
                </c:pt>
                <c:pt idx="770">
                  <c:v>7.1798299999999999</c:v>
                </c:pt>
                <c:pt idx="771">
                  <c:v>7.1209600000000002</c:v>
                </c:pt>
                <c:pt idx="772">
                  <c:v>7.0851800000000003</c:v>
                </c:pt>
                <c:pt idx="773">
                  <c:v>7.0601399999999996</c:v>
                </c:pt>
                <c:pt idx="774">
                  <c:v>7.0328900000000001</c:v>
                </c:pt>
                <c:pt idx="775">
                  <c:v>7.0584199999999999</c:v>
                </c:pt>
                <c:pt idx="776">
                  <c:v>7.05586</c:v>
                </c:pt>
                <c:pt idx="777">
                  <c:v>7.0460000000000003</c:v>
                </c:pt>
                <c:pt idx="778">
                  <c:v>7.0478399999999999</c:v>
                </c:pt>
                <c:pt idx="779">
                  <c:v>7.0189300000000001</c:v>
                </c:pt>
                <c:pt idx="780">
                  <c:v>6.9992900000000002</c:v>
                </c:pt>
                <c:pt idx="781">
                  <c:v>7.0305999999999997</c:v>
                </c:pt>
                <c:pt idx="782">
                  <c:v>7.0430599999999997</c:v>
                </c:pt>
                <c:pt idx="783">
                  <c:v>7.0091200000000002</c:v>
                </c:pt>
                <c:pt idx="784">
                  <c:v>6.9983199999999997</c:v>
                </c:pt>
                <c:pt idx="785">
                  <c:v>6.9843599999999997</c:v>
                </c:pt>
                <c:pt idx="786">
                  <c:v>6.9994199999999998</c:v>
                </c:pt>
                <c:pt idx="787">
                  <c:v>6.9793399999999997</c:v>
                </c:pt>
                <c:pt idx="788">
                  <c:v>6.9788899999999998</c:v>
                </c:pt>
                <c:pt idx="789">
                  <c:v>7.0250500000000002</c:v>
                </c:pt>
                <c:pt idx="790">
                  <c:v>6.9742899999999999</c:v>
                </c:pt>
                <c:pt idx="791">
                  <c:v>6.94489</c:v>
                </c:pt>
                <c:pt idx="792">
                  <c:v>6.9506399999999999</c:v>
                </c:pt>
                <c:pt idx="793">
                  <c:v>6.9958499999999999</c:v>
                </c:pt>
                <c:pt idx="794">
                  <c:v>7.0060200000000004</c:v>
                </c:pt>
                <c:pt idx="795">
                  <c:v>7.0302800000000003</c:v>
                </c:pt>
                <c:pt idx="796">
                  <c:v>7.0815900000000003</c:v>
                </c:pt>
                <c:pt idx="797">
                  <c:v>7.0589700000000004</c:v>
                </c:pt>
                <c:pt idx="798">
                  <c:v>7.0760699999999996</c:v>
                </c:pt>
                <c:pt idx="799">
                  <c:v>7.0309499999999998</c:v>
                </c:pt>
                <c:pt idx="800">
                  <c:v>7.0034200000000002</c:v>
                </c:pt>
                <c:pt idx="801">
                  <c:v>7.0054699999999999</c:v>
                </c:pt>
                <c:pt idx="802">
                  <c:v>7.0777400000000004</c:v>
                </c:pt>
                <c:pt idx="803">
                  <c:v>7.0756100000000002</c:v>
                </c:pt>
                <c:pt idx="804">
                  <c:v>7.0634899999999998</c:v>
                </c:pt>
                <c:pt idx="805">
                  <c:v>7.01816</c:v>
                </c:pt>
                <c:pt idx="806">
                  <c:v>6.9644199999999996</c:v>
                </c:pt>
                <c:pt idx="807">
                  <c:v>6.9168200000000004</c:v>
                </c:pt>
                <c:pt idx="808">
                  <c:v>6.8979100000000004</c:v>
                </c:pt>
                <c:pt idx="809">
                  <c:v>6.87751</c:v>
                </c:pt>
                <c:pt idx="810">
                  <c:v>6.8818799999999998</c:v>
                </c:pt>
                <c:pt idx="811">
                  <c:v>6.8995499999999996</c:v>
                </c:pt>
                <c:pt idx="812">
                  <c:v>6.9011800000000001</c:v>
                </c:pt>
                <c:pt idx="813">
                  <c:v>6.8528500000000001</c:v>
                </c:pt>
                <c:pt idx="814">
                  <c:v>6.8406200000000004</c:v>
                </c:pt>
                <c:pt idx="815">
                  <c:v>6.7851499999999998</c:v>
                </c:pt>
                <c:pt idx="816">
                  <c:v>6.7977999999999996</c:v>
                </c:pt>
                <c:pt idx="817">
                  <c:v>6.7629000000000001</c:v>
                </c:pt>
                <c:pt idx="818">
                  <c:v>6.7825800000000003</c:v>
                </c:pt>
                <c:pt idx="819">
                  <c:v>6.8192599999999999</c:v>
                </c:pt>
                <c:pt idx="820">
                  <c:v>6.8563700000000001</c:v>
                </c:pt>
                <c:pt idx="821">
                  <c:v>6.8478599999999998</c:v>
                </c:pt>
                <c:pt idx="822">
                  <c:v>6.8167600000000004</c:v>
                </c:pt>
                <c:pt idx="823">
                  <c:v>6.8149600000000001</c:v>
                </c:pt>
                <c:pt idx="824">
                  <c:v>6.84999</c:v>
                </c:pt>
                <c:pt idx="825">
                  <c:v>6.8463700000000003</c:v>
                </c:pt>
                <c:pt idx="826">
                  <c:v>6.8295599999999999</c:v>
                </c:pt>
                <c:pt idx="827">
                  <c:v>6.8572499999999996</c:v>
                </c:pt>
                <c:pt idx="828">
                  <c:v>6.8660699999999997</c:v>
                </c:pt>
                <c:pt idx="829">
                  <c:v>6.8604900000000004</c:v>
                </c:pt>
                <c:pt idx="830">
                  <c:v>6.8359800000000002</c:v>
                </c:pt>
                <c:pt idx="831">
                  <c:v>6.8359300000000003</c:v>
                </c:pt>
                <c:pt idx="832">
                  <c:v>6.7937000000000003</c:v>
                </c:pt>
                <c:pt idx="833">
                  <c:v>6.8199100000000001</c:v>
                </c:pt>
                <c:pt idx="834">
                  <c:v>6.7737600000000002</c:v>
                </c:pt>
                <c:pt idx="835">
                  <c:v>6.7396200000000004</c:v>
                </c:pt>
                <c:pt idx="836">
                  <c:v>6.6800499999999996</c:v>
                </c:pt>
                <c:pt idx="837">
                  <c:v>6.6926800000000002</c:v>
                </c:pt>
                <c:pt idx="838">
                  <c:v>6.7293399999999997</c:v>
                </c:pt>
                <c:pt idx="839">
                  <c:v>6.68973</c:v>
                </c:pt>
                <c:pt idx="840">
                  <c:v>6.64696</c:v>
                </c:pt>
                <c:pt idx="841">
                  <c:v>6.64473</c:v>
                </c:pt>
                <c:pt idx="842">
                  <c:v>6.6563699999999999</c:v>
                </c:pt>
                <c:pt idx="843">
                  <c:v>6.65787</c:v>
                </c:pt>
                <c:pt idx="844">
                  <c:v>6.6794099999999998</c:v>
                </c:pt>
                <c:pt idx="845">
                  <c:v>6.6443099999999999</c:v>
                </c:pt>
                <c:pt idx="846">
                  <c:v>6.5982099999999999</c:v>
                </c:pt>
                <c:pt idx="847">
                  <c:v>6.5971200000000003</c:v>
                </c:pt>
                <c:pt idx="848">
                  <c:v>6.6527099999999999</c:v>
                </c:pt>
                <c:pt idx="849">
                  <c:v>6.6395600000000004</c:v>
                </c:pt>
                <c:pt idx="850">
                  <c:v>6.5885400000000001</c:v>
                </c:pt>
                <c:pt idx="851">
                  <c:v>6.6297300000000003</c:v>
                </c:pt>
                <c:pt idx="852">
                  <c:v>6.6216499999999998</c:v>
                </c:pt>
                <c:pt idx="853">
                  <c:v>6.65517</c:v>
                </c:pt>
                <c:pt idx="854">
                  <c:v>6.6622000000000003</c:v>
                </c:pt>
                <c:pt idx="855">
                  <c:v>6.6011100000000003</c:v>
                </c:pt>
                <c:pt idx="856">
                  <c:v>6.4813099999999997</c:v>
                </c:pt>
                <c:pt idx="857">
                  <c:v>6.4971100000000002</c:v>
                </c:pt>
                <c:pt idx="858">
                  <c:v>6.5342599999999997</c:v>
                </c:pt>
                <c:pt idx="859">
                  <c:v>6.5511900000000001</c:v>
                </c:pt>
                <c:pt idx="860">
                  <c:v>6.5274000000000001</c:v>
                </c:pt>
                <c:pt idx="861">
                  <c:v>6.52921</c:v>
                </c:pt>
                <c:pt idx="862">
                  <c:v>6.5586799999999998</c:v>
                </c:pt>
                <c:pt idx="863">
                  <c:v>6.5989100000000001</c:v>
                </c:pt>
                <c:pt idx="864">
                  <c:v>6.5842200000000002</c:v>
                </c:pt>
                <c:pt idx="865">
                  <c:v>6.5448000000000004</c:v>
                </c:pt>
                <c:pt idx="866">
                  <c:v>6.5773099999999998</c:v>
                </c:pt>
                <c:pt idx="867">
                  <c:v>6.5618999999999996</c:v>
                </c:pt>
                <c:pt idx="868">
                  <c:v>6.5380399999999996</c:v>
                </c:pt>
                <c:pt idx="869">
                  <c:v>6.5400299999999998</c:v>
                </c:pt>
                <c:pt idx="870">
                  <c:v>6.5406500000000003</c:v>
                </c:pt>
                <c:pt idx="871">
                  <c:v>6.5358000000000001</c:v>
                </c:pt>
                <c:pt idx="872">
                  <c:v>6.54087</c:v>
                </c:pt>
                <c:pt idx="873">
                  <c:v>6.5254399999999997</c:v>
                </c:pt>
                <c:pt idx="874">
                  <c:v>6.54094</c:v>
                </c:pt>
                <c:pt idx="875">
                  <c:v>6.5597799999999999</c:v>
                </c:pt>
                <c:pt idx="876">
                  <c:v>6.5381400000000003</c:v>
                </c:pt>
                <c:pt idx="877">
                  <c:v>6.51708</c:v>
                </c:pt>
                <c:pt idx="878">
                  <c:v>6.5290699999999999</c:v>
                </c:pt>
                <c:pt idx="879">
                  <c:v>6.5313999999999997</c:v>
                </c:pt>
                <c:pt idx="880">
                  <c:v>6.5419400000000003</c:v>
                </c:pt>
                <c:pt idx="881">
                  <c:v>6.5335999999999999</c:v>
                </c:pt>
                <c:pt idx="882">
                  <c:v>6.5187999999999997</c:v>
                </c:pt>
                <c:pt idx="883">
                  <c:v>6.4968300000000001</c:v>
                </c:pt>
                <c:pt idx="884">
                  <c:v>6.5009300000000003</c:v>
                </c:pt>
                <c:pt idx="885">
                  <c:v>6.4829800000000004</c:v>
                </c:pt>
                <c:pt idx="886">
                  <c:v>6.4878099999999996</c:v>
                </c:pt>
                <c:pt idx="887">
                  <c:v>6.4852400000000001</c:v>
                </c:pt>
                <c:pt idx="888">
                  <c:v>6.4560599999999999</c:v>
                </c:pt>
                <c:pt idx="889">
                  <c:v>6.4707999999999997</c:v>
                </c:pt>
                <c:pt idx="890">
                  <c:v>6.4828099999999997</c:v>
                </c:pt>
                <c:pt idx="891">
                  <c:v>6.4991099999999999</c:v>
                </c:pt>
                <c:pt idx="892">
                  <c:v>6.5174099999999999</c:v>
                </c:pt>
                <c:pt idx="893">
                  <c:v>6.5477699999999999</c:v>
                </c:pt>
                <c:pt idx="894">
                  <c:v>6.5787699999999996</c:v>
                </c:pt>
                <c:pt idx="895">
                  <c:v>6.6255100000000002</c:v>
                </c:pt>
                <c:pt idx="896">
                  <c:v>6.6296999999999997</c:v>
                </c:pt>
                <c:pt idx="897">
                  <c:v>6.6714700000000002</c:v>
                </c:pt>
                <c:pt idx="898">
                  <c:v>6.6924900000000003</c:v>
                </c:pt>
                <c:pt idx="899">
                  <c:v>6.6712699999999998</c:v>
                </c:pt>
                <c:pt idx="900">
                  <c:v>6.6719299999999997</c:v>
                </c:pt>
                <c:pt idx="901">
                  <c:v>6.6342600000000003</c:v>
                </c:pt>
                <c:pt idx="902">
                  <c:v>6.6372400000000003</c:v>
                </c:pt>
                <c:pt idx="903">
                  <c:v>6.6314000000000002</c:v>
                </c:pt>
                <c:pt idx="904">
                  <c:v>6.5892600000000003</c:v>
                </c:pt>
                <c:pt idx="905">
                  <c:v>6.5829700000000004</c:v>
                </c:pt>
                <c:pt idx="906">
                  <c:v>6.5704700000000003</c:v>
                </c:pt>
                <c:pt idx="907">
                  <c:v>6.5614999999999997</c:v>
                </c:pt>
                <c:pt idx="908">
                  <c:v>6.5757500000000002</c:v>
                </c:pt>
                <c:pt idx="909">
                  <c:v>6.5753399999999997</c:v>
                </c:pt>
                <c:pt idx="910">
                  <c:v>6.5715300000000001</c:v>
                </c:pt>
                <c:pt idx="911">
                  <c:v>6.5632099999999998</c:v>
                </c:pt>
                <c:pt idx="912">
                  <c:v>6.5351400000000002</c:v>
                </c:pt>
                <c:pt idx="913">
                  <c:v>6.4943999999999997</c:v>
                </c:pt>
                <c:pt idx="914">
                  <c:v>6.5235099999999999</c:v>
                </c:pt>
                <c:pt idx="915">
                  <c:v>6.5316999999999998</c:v>
                </c:pt>
                <c:pt idx="916">
                  <c:v>6.5588300000000004</c:v>
                </c:pt>
                <c:pt idx="917">
                  <c:v>6.51112</c:v>
                </c:pt>
                <c:pt idx="918">
                  <c:v>6.49627</c:v>
                </c:pt>
                <c:pt idx="919">
                  <c:v>6.4797000000000002</c:v>
                </c:pt>
                <c:pt idx="920">
                  <c:v>6.5056000000000003</c:v>
                </c:pt>
                <c:pt idx="921">
                  <c:v>6.5803200000000004</c:v>
                </c:pt>
                <c:pt idx="922">
                  <c:v>6.6002799999999997</c:v>
                </c:pt>
                <c:pt idx="923">
                  <c:v>6.6021799999999997</c:v>
                </c:pt>
                <c:pt idx="924">
                  <c:v>6.66838</c:v>
                </c:pt>
                <c:pt idx="925">
                  <c:v>6.6751899999999997</c:v>
                </c:pt>
                <c:pt idx="926">
                  <c:v>6.6486999999999998</c:v>
                </c:pt>
                <c:pt idx="927">
                  <c:v>6.6245099999999999</c:v>
                </c:pt>
                <c:pt idx="928">
                  <c:v>6.6552800000000003</c:v>
                </c:pt>
                <c:pt idx="929">
                  <c:v>6.6310399999999996</c:v>
                </c:pt>
                <c:pt idx="930">
                  <c:v>6.6553300000000002</c:v>
                </c:pt>
                <c:pt idx="931">
                  <c:v>6.6421999999999999</c:v>
                </c:pt>
                <c:pt idx="932">
                  <c:v>6.6332100000000001</c:v>
                </c:pt>
                <c:pt idx="933">
                  <c:v>6.6454199999999997</c:v>
                </c:pt>
                <c:pt idx="934">
                  <c:v>6.6947299999999998</c:v>
                </c:pt>
                <c:pt idx="935">
                  <c:v>6.7893600000000003</c:v>
                </c:pt>
                <c:pt idx="936">
                  <c:v>6.7385000000000002</c:v>
                </c:pt>
                <c:pt idx="937">
                  <c:v>6.7020600000000004</c:v>
                </c:pt>
                <c:pt idx="938">
                  <c:v>6.6844200000000003</c:v>
                </c:pt>
                <c:pt idx="939">
                  <c:v>6.7038900000000003</c:v>
                </c:pt>
                <c:pt idx="940">
                  <c:v>6.6604599999999996</c:v>
                </c:pt>
                <c:pt idx="941">
                  <c:v>6.6314900000000003</c:v>
                </c:pt>
                <c:pt idx="942">
                  <c:v>6.6240100000000002</c:v>
                </c:pt>
                <c:pt idx="943">
                  <c:v>6.5741899999999998</c:v>
                </c:pt>
                <c:pt idx="944">
                  <c:v>6.59558</c:v>
                </c:pt>
                <c:pt idx="945">
                  <c:v>6.5097699999999996</c:v>
                </c:pt>
                <c:pt idx="946">
                  <c:v>6.4927799999999998</c:v>
                </c:pt>
                <c:pt idx="947">
                  <c:v>6.5610799999999996</c:v>
                </c:pt>
                <c:pt idx="948">
                  <c:v>6.50068</c:v>
                </c:pt>
                <c:pt idx="949">
                  <c:v>6.4812500000000002</c:v>
                </c:pt>
                <c:pt idx="950">
                  <c:v>6.4566100000000004</c:v>
                </c:pt>
                <c:pt idx="951">
                  <c:v>6.45946</c:v>
                </c:pt>
                <c:pt idx="952">
                  <c:v>6.4795299999999996</c:v>
                </c:pt>
                <c:pt idx="953">
                  <c:v>6.4579899999999997</c:v>
                </c:pt>
                <c:pt idx="954">
                  <c:v>6.4720599999999999</c:v>
                </c:pt>
                <c:pt idx="955">
                  <c:v>6.4487199999999998</c:v>
                </c:pt>
                <c:pt idx="956">
                  <c:v>6.4641599999999997</c:v>
                </c:pt>
                <c:pt idx="957">
                  <c:v>6.46204</c:v>
                </c:pt>
                <c:pt idx="958">
                  <c:v>6.4112400000000003</c:v>
                </c:pt>
                <c:pt idx="959">
                  <c:v>6.4219299999999997</c:v>
                </c:pt>
                <c:pt idx="960">
                  <c:v>6.4215</c:v>
                </c:pt>
                <c:pt idx="961">
                  <c:v>6.4318600000000004</c:v>
                </c:pt>
                <c:pt idx="962">
                  <c:v>6.4445600000000001</c:v>
                </c:pt>
                <c:pt idx="963">
                  <c:v>6.4451999999999998</c:v>
                </c:pt>
                <c:pt idx="964">
                  <c:v>6.4263500000000002</c:v>
                </c:pt>
                <c:pt idx="965">
                  <c:v>6.4069399999999996</c:v>
                </c:pt>
                <c:pt idx="966">
                  <c:v>6.41906</c:v>
                </c:pt>
                <c:pt idx="967">
                  <c:v>6.42056</c:v>
                </c:pt>
                <c:pt idx="968">
                  <c:v>6.4148899999999998</c:v>
                </c:pt>
                <c:pt idx="969">
                  <c:v>6.3925200000000002</c:v>
                </c:pt>
                <c:pt idx="970">
                  <c:v>6.3959700000000002</c:v>
                </c:pt>
                <c:pt idx="971">
                  <c:v>6.3456299999999999</c:v>
                </c:pt>
                <c:pt idx="972">
                  <c:v>6.3015499999999998</c:v>
                </c:pt>
                <c:pt idx="973">
                  <c:v>6.3009500000000003</c:v>
                </c:pt>
                <c:pt idx="974">
                  <c:v>6.2949400000000004</c:v>
                </c:pt>
                <c:pt idx="975">
                  <c:v>6.2524899999999999</c:v>
                </c:pt>
                <c:pt idx="976">
                  <c:v>6.1906499999999998</c:v>
                </c:pt>
                <c:pt idx="977">
                  <c:v>6.1941199999999998</c:v>
                </c:pt>
                <c:pt idx="978">
                  <c:v>6.2583399999999996</c:v>
                </c:pt>
                <c:pt idx="979">
                  <c:v>6.3112700000000004</c:v>
                </c:pt>
                <c:pt idx="980">
                  <c:v>6.30708</c:v>
                </c:pt>
                <c:pt idx="981">
                  <c:v>6.3791000000000002</c:v>
                </c:pt>
                <c:pt idx="982">
                  <c:v>6.4460199999999999</c:v>
                </c:pt>
                <c:pt idx="983">
                  <c:v>6.4783600000000003</c:v>
                </c:pt>
                <c:pt idx="984">
                  <c:v>6.5209999999999999</c:v>
                </c:pt>
                <c:pt idx="985">
                  <c:v>6.5293700000000001</c:v>
                </c:pt>
                <c:pt idx="986">
                  <c:v>6.6043700000000003</c:v>
                </c:pt>
                <c:pt idx="987">
                  <c:v>6.6530699999999996</c:v>
                </c:pt>
                <c:pt idx="988">
                  <c:v>6.8538100000000002</c:v>
                </c:pt>
                <c:pt idx="989">
                  <c:v>6.7306400000000002</c:v>
                </c:pt>
                <c:pt idx="990">
                  <c:v>6.6491600000000002</c:v>
                </c:pt>
                <c:pt idx="991">
                  <c:v>6.6177099999999998</c:v>
                </c:pt>
                <c:pt idx="992">
                  <c:v>6.5553800000000004</c:v>
                </c:pt>
                <c:pt idx="993">
                  <c:v>6.5603800000000003</c:v>
                </c:pt>
                <c:pt idx="994">
                  <c:v>6.5809699999999998</c:v>
                </c:pt>
                <c:pt idx="995">
                  <c:v>6.5824299999999996</c:v>
                </c:pt>
                <c:pt idx="996">
                  <c:v>6.5880200000000002</c:v>
                </c:pt>
                <c:pt idx="997">
                  <c:v>6.5746099999999998</c:v>
                </c:pt>
                <c:pt idx="998">
                  <c:v>6.4986100000000002</c:v>
                </c:pt>
                <c:pt idx="999">
                  <c:v>6.5079000000000002</c:v>
                </c:pt>
                <c:pt idx="1000">
                  <c:v>6.4545700000000004</c:v>
                </c:pt>
                <c:pt idx="1001">
                  <c:v>6.4122199999999996</c:v>
                </c:pt>
                <c:pt idx="1002">
                  <c:v>6.3720499999999998</c:v>
                </c:pt>
                <c:pt idx="1003">
                  <c:v>6.30762</c:v>
                </c:pt>
                <c:pt idx="1004">
                  <c:v>6.2873299999999999</c:v>
                </c:pt>
                <c:pt idx="1005">
                  <c:v>6.3098700000000001</c:v>
                </c:pt>
                <c:pt idx="1006">
                  <c:v>6.3100899999999998</c:v>
                </c:pt>
                <c:pt idx="1007">
                  <c:v>6.2497400000000001</c:v>
                </c:pt>
                <c:pt idx="1008">
                  <c:v>6.1883600000000003</c:v>
                </c:pt>
                <c:pt idx="1009">
                  <c:v>6.1518699999999997</c:v>
                </c:pt>
                <c:pt idx="1010">
                  <c:v>6.1273</c:v>
                </c:pt>
                <c:pt idx="1011">
                  <c:v>6.0859199999999998</c:v>
                </c:pt>
                <c:pt idx="1012">
                  <c:v>6.0319900000000004</c:v>
                </c:pt>
                <c:pt idx="1013">
                  <c:v>5.96319</c:v>
                </c:pt>
                <c:pt idx="1014">
                  <c:v>5.9809900000000003</c:v>
                </c:pt>
                <c:pt idx="1015">
                  <c:v>5.94496</c:v>
                </c:pt>
                <c:pt idx="1016">
                  <c:v>5.9286199999999996</c:v>
                </c:pt>
                <c:pt idx="1017">
                  <c:v>5.9381300000000001</c:v>
                </c:pt>
                <c:pt idx="1018">
                  <c:v>5.8945299999999996</c:v>
                </c:pt>
                <c:pt idx="1019">
                  <c:v>5.8938800000000002</c:v>
                </c:pt>
                <c:pt idx="1020">
                  <c:v>5.8977599999999999</c:v>
                </c:pt>
                <c:pt idx="1021">
                  <c:v>5.9643600000000001</c:v>
                </c:pt>
                <c:pt idx="1022">
                  <c:v>5.97173</c:v>
                </c:pt>
                <c:pt idx="1023">
                  <c:v>6.0429300000000001</c:v>
                </c:pt>
                <c:pt idx="1024">
                  <c:v>6.10283</c:v>
                </c:pt>
                <c:pt idx="1025">
                  <c:v>6.1661999999999999</c:v>
                </c:pt>
                <c:pt idx="1026">
                  <c:v>6.1991399999999999</c:v>
                </c:pt>
                <c:pt idx="1027">
                  <c:v>6.1608799999999997</c:v>
                </c:pt>
                <c:pt idx="1028">
                  <c:v>6.1478599999999997</c:v>
                </c:pt>
                <c:pt idx="1029">
                  <c:v>6.1514199999999999</c:v>
                </c:pt>
                <c:pt idx="1030">
                  <c:v>6.16465</c:v>
                </c:pt>
                <c:pt idx="1031">
                  <c:v>6.1459799999999998</c:v>
                </c:pt>
                <c:pt idx="1032">
                  <c:v>6.1735100000000003</c:v>
                </c:pt>
                <c:pt idx="1033">
                  <c:v>6.1483800000000004</c:v>
                </c:pt>
                <c:pt idx="1034">
                  <c:v>6.1261700000000001</c:v>
                </c:pt>
                <c:pt idx="1035">
                  <c:v>6.12636</c:v>
                </c:pt>
                <c:pt idx="1036">
                  <c:v>6.11219</c:v>
                </c:pt>
                <c:pt idx="1037">
                  <c:v>6.1532400000000003</c:v>
                </c:pt>
                <c:pt idx="1038">
                  <c:v>6.17483</c:v>
                </c:pt>
                <c:pt idx="1039">
                  <c:v>6.2006699999999997</c:v>
                </c:pt>
                <c:pt idx="1040">
                  <c:v>6.2449199999999996</c:v>
                </c:pt>
                <c:pt idx="1041">
                  <c:v>6.2541500000000001</c:v>
                </c:pt>
                <c:pt idx="1042">
                  <c:v>6.3735299999999997</c:v>
                </c:pt>
                <c:pt idx="1043">
                  <c:v>6.4319899999999999</c:v>
                </c:pt>
                <c:pt idx="1044">
                  <c:v>6.4562400000000002</c:v>
                </c:pt>
                <c:pt idx="1045">
                  <c:v>6.4385700000000003</c:v>
                </c:pt>
                <c:pt idx="1046">
                  <c:v>6.4112499999999999</c:v>
                </c:pt>
                <c:pt idx="1047">
                  <c:v>6.4551299999999996</c:v>
                </c:pt>
                <c:pt idx="1048">
                  <c:v>6.4648199999999996</c:v>
                </c:pt>
                <c:pt idx="1049">
                  <c:v>6.4339599999999999</c:v>
                </c:pt>
                <c:pt idx="1050">
                  <c:v>6.3827400000000001</c:v>
                </c:pt>
                <c:pt idx="1051">
                  <c:v>6.3264199999999997</c:v>
                </c:pt>
                <c:pt idx="1052">
                  <c:v>6.2920999999999996</c:v>
                </c:pt>
                <c:pt idx="1053">
                  <c:v>6.2524199999999999</c:v>
                </c:pt>
                <c:pt idx="1054">
                  <c:v>6.2365000000000004</c:v>
                </c:pt>
                <c:pt idx="1055">
                  <c:v>6.2369599999999998</c:v>
                </c:pt>
                <c:pt idx="1056">
                  <c:v>6.29575</c:v>
                </c:pt>
                <c:pt idx="1057">
                  <c:v>6.3166099999999998</c:v>
                </c:pt>
                <c:pt idx="1058">
                  <c:v>6.3274100000000004</c:v>
                </c:pt>
                <c:pt idx="1059">
                  <c:v>6.3399400000000004</c:v>
                </c:pt>
                <c:pt idx="1060">
                  <c:v>6.2861500000000001</c:v>
                </c:pt>
                <c:pt idx="1061">
                  <c:v>6.2809999999999997</c:v>
                </c:pt>
                <c:pt idx="1062">
                  <c:v>6.27691</c:v>
                </c:pt>
                <c:pt idx="1063">
                  <c:v>6.2450999999999999</c:v>
                </c:pt>
                <c:pt idx="1064">
                  <c:v>6.2329600000000003</c:v>
                </c:pt>
                <c:pt idx="1065">
                  <c:v>6.2051400000000001</c:v>
                </c:pt>
                <c:pt idx="1066">
                  <c:v>6.2198599999999997</c:v>
                </c:pt>
                <c:pt idx="1067">
                  <c:v>6.2299800000000003</c:v>
                </c:pt>
                <c:pt idx="1068">
                  <c:v>6.2579599999999997</c:v>
                </c:pt>
                <c:pt idx="1069">
                  <c:v>6.24308</c:v>
                </c:pt>
                <c:pt idx="1070">
                  <c:v>6.2542299999999997</c:v>
                </c:pt>
                <c:pt idx="1071">
                  <c:v>6.2778600000000004</c:v>
                </c:pt>
                <c:pt idx="1072">
                  <c:v>6.3162799999999999</c:v>
                </c:pt>
                <c:pt idx="1073">
                  <c:v>6.3378899999999998</c:v>
                </c:pt>
                <c:pt idx="1074">
                  <c:v>6.3518400000000002</c:v>
                </c:pt>
                <c:pt idx="1075">
                  <c:v>6.3937299999999997</c:v>
                </c:pt>
                <c:pt idx="1076">
                  <c:v>6.3945600000000002</c:v>
                </c:pt>
                <c:pt idx="1077">
                  <c:v>6.4009600000000004</c:v>
                </c:pt>
                <c:pt idx="1078">
                  <c:v>6.4127099999999997</c:v>
                </c:pt>
                <c:pt idx="1079">
                  <c:v>6.3971</c:v>
                </c:pt>
                <c:pt idx="1080">
                  <c:v>6.4150700000000001</c:v>
                </c:pt>
                <c:pt idx="1081">
                  <c:v>6.4360799999999996</c:v>
                </c:pt>
                <c:pt idx="1082">
                  <c:v>6.4364699999999999</c:v>
                </c:pt>
                <c:pt idx="1083">
                  <c:v>6.4894499999999997</c:v>
                </c:pt>
                <c:pt idx="1084">
                  <c:v>6.5199299999999996</c:v>
                </c:pt>
                <c:pt idx="1085">
                  <c:v>6.55586</c:v>
                </c:pt>
                <c:pt idx="1086">
                  <c:v>6.5651299999999999</c:v>
                </c:pt>
                <c:pt idx="1087">
                  <c:v>6.5243900000000004</c:v>
                </c:pt>
                <c:pt idx="1088">
                  <c:v>6.5431299999999997</c:v>
                </c:pt>
                <c:pt idx="1089">
                  <c:v>6.5962500000000004</c:v>
                </c:pt>
                <c:pt idx="1090">
                  <c:v>6.5570599999999999</c:v>
                </c:pt>
                <c:pt idx="1091">
                  <c:v>6.5282900000000001</c:v>
                </c:pt>
                <c:pt idx="1092">
                  <c:v>6.4748400000000004</c:v>
                </c:pt>
                <c:pt idx="1093">
                  <c:v>6.5007599999999996</c:v>
                </c:pt>
                <c:pt idx="1094">
                  <c:v>6.5002899999999997</c:v>
                </c:pt>
                <c:pt idx="1095">
                  <c:v>6.4843500000000001</c:v>
                </c:pt>
                <c:pt idx="1096">
                  <c:v>6.4837600000000002</c:v>
                </c:pt>
                <c:pt idx="1097">
                  <c:v>6.4851200000000002</c:v>
                </c:pt>
                <c:pt idx="1098">
                  <c:v>6.5508800000000003</c:v>
                </c:pt>
                <c:pt idx="1099">
                  <c:v>6.54725</c:v>
                </c:pt>
                <c:pt idx="1100">
                  <c:v>6.5465900000000001</c:v>
                </c:pt>
                <c:pt idx="1101">
                  <c:v>6.5747200000000001</c:v>
                </c:pt>
                <c:pt idx="1102">
                  <c:v>6.6129300000000004</c:v>
                </c:pt>
                <c:pt idx="1103">
                  <c:v>6.6265499999999999</c:v>
                </c:pt>
                <c:pt idx="1104">
                  <c:v>6.6805399999999997</c:v>
                </c:pt>
                <c:pt idx="1105">
                  <c:v>6.7028600000000003</c:v>
                </c:pt>
                <c:pt idx="1106">
                  <c:v>6.7806499999999996</c:v>
                </c:pt>
                <c:pt idx="1107">
                  <c:v>6.8216799999999997</c:v>
                </c:pt>
                <c:pt idx="1108">
                  <c:v>6.79521</c:v>
                </c:pt>
                <c:pt idx="1109">
                  <c:v>6.8104899999999997</c:v>
                </c:pt>
                <c:pt idx="1110">
                  <c:v>6.7928199999999999</c:v>
                </c:pt>
                <c:pt idx="1111">
                  <c:v>6.8052400000000004</c:v>
                </c:pt>
                <c:pt idx="1112">
                  <c:v>6.8406099999999999</c:v>
                </c:pt>
                <c:pt idx="1113">
                  <c:v>6.8491299999999997</c:v>
                </c:pt>
                <c:pt idx="1114">
                  <c:v>6.8558500000000002</c:v>
                </c:pt>
                <c:pt idx="1115">
                  <c:v>6.8120599999999998</c:v>
                </c:pt>
                <c:pt idx="1116">
                  <c:v>6.7968599999999997</c:v>
                </c:pt>
                <c:pt idx="1117">
                  <c:v>6.7555500000000004</c:v>
                </c:pt>
                <c:pt idx="1118">
                  <c:v>6.7378099999999996</c:v>
                </c:pt>
                <c:pt idx="1119">
                  <c:v>6.7124199999999998</c:v>
                </c:pt>
                <c:pt idx="1120">
                  <c:v>6.7371699999999999</c:v>
                </c:pt>
                <c:pt idx="1121">
                  <c:v>6.7552399999999997</c:v>
                </c:pt>
                <c:pt idx="1122">
                  <c:v>6.7847200000000001</c:v>
                </c:pt>
                <c:pt idx="1123">
                  <c:v>6.7930900000000003</c:v>
                </c:pt>
                <c:pt idx="1124">
                  <c:v>6.7960799999999999</c:v>
                </c:pt>
                <c:pt idx="1125">
                  <c:v>6.7810199999999998</c:v>
                </c:pt>
                <c:pt idx="1126">
                  <c:v>6.7785099999999998</c:v>
                </c:pt>
                <c:pt idx="1127">
                  <c:v>6.7659700000000003</c:v>
                </c:pt>
                <c:pt idx="1128">
                  <c:v>6.7548000000000004</c:v>
                </c:pt>
                <c:pt idx="1129">
                  <c:v>6.7461000000000002</c:v>
                </c:pt>
                <c:pt idx="1130">
                  <c:v>6.7386499999999998</c:v>
                </c:pt>
                <c:pt idx="1131">
                  <c:v>6.7276999999999996</c:v>
                </c:pt>
                <c:pt idx="1132">
                  <c:v>6.7105800000000002</c:v>
                </c:pt>
                <c:pt idx="1133">
                  <c:v>6.6924000000000001</c:v>
                </c:pt>
                <c:pt idx="1134">
                  <c:v>6.67415</c:v>
                </c:pt>
                <c:pt idx="1135">
                  <c:v>6.6618199999999996</c:v>
                </c:pt>
                <c:pt idx="1136">
                  <c:v>6.6757799999999996</c:v>
                </c:pt>
                <c:pt idx="1137">
                  <c:v>6.6715499999999999</c:v>
                </c:pt>
                <c:pt idx="1138">
                  <c:v>6.6709100000000001</c:v>
                </c:pt>
                <c:pt idx="1139">
                  <c:v>6.7076000000000002</c:v>
                </c:pt>
                <c:pt idx="1140">
                  <c:v>6.7270200000000004</c:v>
                </c:pt>
                <c:pt idx="1141">
                  <c:v>6.7694900000000002</c:v>
                </c:pt>
                <c:pt idx="1142">
                  <c:v>6.7751000000000001</c:v>
                </c:pt>
                <c:pt idx="1143">
                  <c:v>6.7763</c:v>
                </c:pt>
                <c:pt idx="1144">
                  <c:v>6.7720599999999997</c:v>
                </c:pt>
                <c:pt idx="1145">
                  <c:v>6.7176799999999997</c:v>
                </c:pt>
                <c:pt idx="1146">
                  <c:v>6.7469299999999999</c:v>
                </c:pt>
                <c:pt idx="1147">
                  <c:v>6.7516100000000003</c:v>
                </c:pt>
                <c:pt idx="1148">
                  <c:v>6.7842399999999996</c:v>
                </c:pt>
                <c:pt idx="1149">
                  <c:v>6.82212</c:v>
                </c:pt>
                <c:pt idx="1150">
                  <c:v>6.8140099999999997</c:v>
                </c:pt>
                <c:pt idx="1151">
                  <c:v>6.8097899999999996</c:v>
                </c:pt>
                <c:pt idx="1152">
                  <c:v>6.79901</c:v>
                </c:pt>
                <c:pt idx="1153">
                  <c:v>6.79209</c:v>
                </c:pt>
                <c:pt idx="1154">
                  <c:v>6.8193599999999996</c:v>
                </c:pt>
                <c:pt idx="1155">
                  <c:v>6.8150000000000004</c:v>
                </c:pt>
                <c:pt idx="1156">
                  <c:v>6.8425399999999996</c:v>
                </c:pt>
                <c:pt idx="1157">
                  <c:v>6.8851399999999998</c:v>
                </c:pt>
                <c:pt idx="1158">
                  <c:v>6.8807</c:v>
                </c:pt>
                <c:pt idx="1159">
                  <c:v>6.8943099999999999</c:v>
                </c:pt>
                <c:pt idx="1160">
                  <c:v>6.9558</c:v>
                </c:pt>
                <c:pt idx="1161">
                  <c:v>7.0902000000000003</c:v>
                </c:pt>
                <c:pt idx="1162">
                  <c:v>7.0645800000000003</c:v>
                </c:pt>
                <c:pt idx="1163">
                  <c:v>7.0593500000000002</c:v>
                </c:pt>
                <c:pt idx="1164">
                  <c:v>7.0109500000000002</c:v>
                </c:pt>
                <c:pt idx="1165">
                  <c:v>6.9979899999999997</c:v>
                </c:pt>
                <c:pt idx="1166">
                  <c:v>6.9844200000000001</c:v>
                </c:pt>
                <c:pt idx="1167">
                  <c:v>7.0146100000000002</c:v>
                </c:pt>
                <c:pt idx="1168">
                  <c:v>7.0653699999999997</c:v>
                </c:pt>
                <c:pt idx="1169">
                  <c:v>7.0613599999999996</c:v>
                </c:pt>
                <c:pt idx="1170">
                  <c:v>7.1028200000000004</c:v>
                </c:pt>
                <c:pt idx="1171">
                  <c:v>7.1565799999999999</c:v>
                </c:pt>
                <c:pt idx="1172">
                  <c:v>7.1433499999999999</c:v>
                </c:pt>
                <c:pt idx="1173">
                  <c:v>7.1685499999999998</c:v>
                </c:pt>
                <c:pt idx="1174">
                  <c:v>7.1711900000000002</c:v>
                </c:pt>
                <c:pt idx="1175">
                  <c:v>7.1783799999999998</c:v>
                </c:pt>
                <c:pt idx="1176">
                  <c:v>7.1888899999999998</c:v>
                </c:pt>
                <c:pt idx="1177">
                  <c:v>7.1781100000000002</c:v>
                </c:pt>
                <c:pt idx="1178">
                  <c:v>7.16195</c:v>
                </c:pt>
                <c:pt idx="1179">
                  <c:v>7.0755999999999997</c:v>
                </c:pt>
                <c:pt idx="1180">
                  <c:v>7.0731000000000002</c:v>
                </c:pt>
                <c:pt idx="1181">
                  <c:v>7.1157599999999999</c:v>
                </c:pt>
                <c:pt idx="1182">
                  <c:v>7.1820500000000003</c:v>
                </c:pt>
                <c:pt idx="1183">
                  <c:v>7.1445499999999997</c:v>
                </c:pt>
                <c:pt idx="1184">
                  <c:v>7.1826400000000001</c:v>
                </c:pt>
                <c:pt idx="1185">
                  <c:v>7.2639800000000001</c:v>
                </c:pt>
                <c:pt idx="1186">
                  <c:v>7.2734500000000004</c:v>
                </c:pt>
                <c:pt idx="1187">
                  <c:v>7.0884299999999998</c:v>
                </c:pt>
                <c:pt idx="1188">
                  <c:v>7.0420100000000003</c:v>
                </c:pt>
                <c:pt idx="1189">
                  <c:v>6.97309</c:v>
                </c:pt>
                <c:pt idx="1190">
                  <c:v>6.8925799999999997</c:v>
                </c:pt>
                <c:pt idx="1191">
                  <c:v>6.8386699999999996</c:v>
                </c:pt>
                <c:pt idx="1192">
                  <c:v>6.8225600000000002</c:v>
                </c:pt>
                <c:pt idx="1193">
                  <c:v>6.81168</c:v>
                </c:pt>
                <c:pt idx="1194">
                  <c:v>6.7984299999999998</c:v>
                </c:pt>
                <c:pt idx="1195">
                  <c:v>6.86334</c:v>
                </c:pt>
                <c:pt idx="1196">
                  <c:v>6.8216000000000001</c:v>
                </c:pt>
                <c:pt idx="1197">
                  <c:v>6.7729799999999996</c:v>
                </c:pt>
                <c:pt idx="1198">
                  <c:v>6.7602500000000001</c:v>
                </c:pt>
                <c:pt idx="1199">
                  <c:v>6.7781200000000004</c:v>
                </c:pt>
                <c:pt idx="1200">
                  <c:v>6.7925899999999997</c:v>
                </c:pt>
                <c:pt idx="1201">
                  <c:v>6.8207800000000001</c:v>
                </c:pt>
                <c:pt idx="1202">
                  <c:v>6.7816200000000002</c:v>
                </c:pt>
                <c:pt idx="1203">
                  <c:v>6.7734100000000002</c:v>
                </c:pt>
                <c:pt idx="1204">
                  <c:v>6.7546200000000001</c:v>
                </c:pt>
                <c:pt idx="1205">
                  <c:v>6.75488</c:v>
                </c:pt>
                <c:pt idx="1206">
                  <c:v>6.7473299999999998</c:v>
                </c:pt>
                <c:pt idx="1207">
                  <c:v>6.79427</c:v>
                </c:pt>
                <c:pt idx="1208">
                  <c:v>6.8159000000000001</c:v>
                </c:pt>
                <c:pt idx="1209">
                  <c:v>6.80511</c:v>
                </c:pt>
                <c:pt idx="1210">
                  <c:v>6.8074700000000004</c:v>
                </c:pt>
                <c:pt idx="1211">
                  <c:v>6.8009899999999996</c:v>
                </c:pt>
                <c:pt idx="1212">
                  <c:v>6.8071700000000002</c:v>
                </c:pt>
                <c:pt idx="1213">
                  <c:v>6.8536200000000003</c:v>
                </c:pt>
                <c:pt idx="1214">
                  <c:v>6.8949699999999998</c:v>
                </c:pt>
                <c:pt idx="1215">
                  <c:v>6.8784599999999996</c:v>
                </c:pt>
                <c:pt idx="1216">
                  <c:v>6.8683399999999999</c:v>
                </c:pt>
                <c:pt idx="1217">
                  <c:v>6.8757599999999996</c:v>
                </c:pt>
                <c:pt idx="1218">
                  <c:v>6.8727</c:v>
                </c:pt>
                <c:pt idx="1219">
                  <c:v>6.8694100000000002</c:v>
                </c:pt>
                <c:pt idx="1220">
                  <c:v>6.8644400000000001</c:v>
                </c:pt>
                <c:pt idx="1221">
                  <c:v>6.8162099999999999</c:v>
                </c:pt>
                <c:pt idx="1222">
                  <c:v>6.8046100000000003</c:v>
                </c:pt>
                <c:pt idx="1223">
                  <c:v>6.8261200000000004</c:v>
                </c:pt>
                <c:pt idx="1224">
                  <c:v>6.8461299999999996</c:v>
                </c:pt>
                <c:pt idx="1225">
                  <c:v>6.8457800000000004</c:v>
                </c:pt>
                <c:pt idx="1226">
                  <c:v>6.8832399999999998</c:v>
                </c:pt>
                <c:pt idx="1227">
                  <c:v>6.8525299999999998</c:v>
                </c:pt>
                <c:pt idx="1228">
                  <c:v>6.8272399999999998</c:v>
                </c:pt>
                <c:pt idx="1229">
                  <c:v>6.8247</c:v>
                </c:pt>
                <c:pt idx="1230">
                  <c:v>6.8676500000000003</c:v>
                </c:pt>
                <c:pt idx="1231">
                  <c:v>6.8825399999999997</c:v>
                </c:pt>
                <c:pt idx="1232">
                  <c:v>6.9161700000000002</c:v>
                </c:pt>
                <c:pt idx="1233">
                  <c:v>6.9406699999999999</c:v>
                </c:pt>
                <c:pt idx="1234">
                  <c:v>6.9370599999999998</c:v>
                </c:pt>
                <c:pt idx="1235">
                  <c:v>7.0885899999999999</c:v>
                </c:pt>
                <c:pt idx="1236">
                  <c:v>7.2096099999999996</c:v>
                </c:pt>
                <c:pt idx="1237">
                  <c:v>7.2336200000000002</c:v>
                </c:pt>
                <c:pt idx="1238">
                  <c:v>7.17049</c:v>
                </c:pt>
                <c:pt idx="1239">
                  <c:v>7.1619900000000003</c:v>
                </c:pt>
                <c:pt idx="1240">
                  <c:v>7.0926600000000004</c:v>
                </c:pt>
                <c:pt idx="1241">
                  <c:v>7.0532000000000004</c:v>
                </c:pt>
                <c:pt idx="1242">
                  <c:v>7.0613700000000001</c:v>
                </c:pt>
                <c:pt idx="1243">
                  <c:v>7.0781900000000002</c:v>
                </c:pt>
                <c:pt idx="1244">
                  <c:v>7.0777299999999999</c:v>
                </c:pt>
                <c:pt idx="1245">
                  <c:v>7.0775800000000002</c:v>
                </c:pt>
                <c:pt idx="1246">
                  <c:v>7.0757000000000003</c:v>
                </c:pt>
                <c:pt idx="1247">
                  <c:v>7.0674000000000001</c:v>
                </c:pt>
                <c:pt idx="1248">
                  <c:v>7.1005500000000001</c:v>
                </c:pt>
                <c:pt idx="1249">
                  <c:v>7.1341299999999999</c:v>
                </c:pt>
                <c:pt idx="1250">
                  <c:v>7.1502100000000004</c:v>
                </c:pt>
                <c:pt idx="1251">
                  <c:v>7.1176899999999996</c:v>
                </c:pt>
                <c:pt idx="1252">
                  <c:v>7.1161199999999996</c:v>
                </c:pt>
                <c:pt idx="1253">
                  <c:v>7.1265400000000003</c:v>
                </c:pt>
                <c:pt idx="1254">
                  <c:v>7.1157700000000004</c:v>
                </c:pt>
                <c:pt idx="1255">
                  <c:v>7.1472300000000004</c:v>
                </c:pt>
                <c:pt idx="1256">
                  <c:v>7.1298599999999999</c:v>
                </c:pt>
                <c:pt idx="1257">
                  <c:v>7.0858699999999999</c:v>
                </c:pt>
                <c:pt idx="1258">
                  <c:v>7.0906900000000004</c:v>
                </c:pt>
                <c:pt idx="1259">
                  <c:v>7.1249900000000004</c:v>
                </c:pt>
                <c:pt idx="1260">
                  <c:v>7.1471</c:v>
                </c:pt>
                <c:pt idx="1261">
                  <c:v>7.1663800000000002</c:v>
                </c:pt>
                <c:pt idx="1262">
                  <c:v>7.1364999999999998</c:v>
                </c:pt>
                <c:pt idx="1263">
                  <c:v>7.0793100000000004</c:v>
                </c:pt>
                <c:pt idx="1264">
                  <c:v>7.09415</c:v>
                </c:pt>
                <c:pt idx="1265">
                  <c:v>7.0762499999999999</c:v>
                </c:pt>
                <c:pt idx="1266">
                  <c:v>7.0568200000000001</c:v>
                </c:pt>
                <c:pt idx="1267">
                  <c:v>6.9963800000000003</c:v>
                </c:pt>
                <c:pt idx="1268">
                  <c:v>6.8803200000000002</c:v>
                </c:pt>
                <c:pt idx="1269">
                  <c:v>6.8520300000000001</c:v>
                </c:pt>
                <c:pt idx="1270">
                  <c:v>6.8790300000000002</c:v>
                </c:pt>
                <c:pt idx="1271">
                  <c:v>6.8398599999999998</c:v>
                </c:pt>
                <c:pt idx="1272">
                  <c:v>6.8288399999999996</c:v>
                </c:pt>
                <c:pt idx="1273">
                  <c:v>6.8336899999999998</c:v>
                </c:pt>
                <c:pt idx="1274">
                  <c:v>6.8743100000000004</c:v>
                </c:pt>
                <c:pt idx="1275">
                  <c:v>6.8765299999999998</c:v>
                </c:pt>
                <c:pt idx="1276">
                  <c:v>6.8444700000000003</c:v>
                </c:pt>
                <c:pt idx="1277">
                  <c:v>6.8666299999999998</c:v>
                </c:pt>
                <c:pt idx="1278">
                  <c:v>6.8501599999999998</c:v>
                </c:pt>
                <c:pt idx="1279">
                  <c:v>6.8399099999999997</c:v>
                </c:pt>
                <c:pt idx="1280">
                  <c:v>6.8164100000000003</c:v>
                </c:pt>
                <c:pt idx="1281">
                  <c:v>6.8171499999999998</c:v>
                </c:pt>
                <c:pt idx="1282">
                  <c:v>6.8290300000000004</c:v>
                </c:pt>
                <c:pt idx="1283">
                  <c:v>6.8006399999999996</c:v>
                </c:pt>
                <c:pt idx="1284">
                  <c:v>6.8119500000000004</c:v>
                </c:pt>
                <c:pt idx="1285">
                  <c:v>6.8357099999999997</c:v>
                </c:pt>
                <c:pt idx="1286">
                  <c:v>6.8304</c:v>
                </c:pt>
                <c:pt idx="1287">
                  <c:v>6.85886</c:v>
                </c:pt>
                <c:pt idx="1288">
                  <c:v>6.8529200000000001</c:v>
                </c:pt>
                <c:pt idx="1289">
                  <c:v>6.8168800000000003</c:v>
                </c:pt>
                <c:pt idx="1290">
                  <c:v>6.8032000000000004</c:v>
                </c:pt>
                <c:pt idx="1291">
                  <c:v>6.7662300000000002</c:v>
                </c:pt>
                <c:pt idx="1292">
                  <c:v>6.7047299999999996</c:v>
                </c:pt>
                <c:pt idx="1293">
                  <c:v>6.6792299999999996</c:v>
                </c:pt>
                <c:pt idx="1294">
                  <c:v>6.6792400000000001</c:v>
                </c:pt>
                <c:pt idx="1295">
                  <c:v>6.6443199999999996</c:v>
                </c:pt>
                <c:pt idx="1296">
                  <c:v>6.6256199999999996</c:v>
                </c:pt>
                <c:pt idx="1297">
                  <c:v>6.5931199999999999</c:v>
                </c:pt>
                <c:pt idx="1298">
                  <c:v>6.5973100000000002</c:v>
                </c:pt>
                <c:pt idx="1299">
                  <c:v>6.6589900000000002</c:v>
                </c:pt>
                <c:pt idx="1300">
                  <c:v>6.65768</c:v>
                </c:pt>
                <c:pt idx="1301">
                  <c:v>6.5145999999999997</c:v>
                </c:pt>
                <c:pt idx="1302">
                  <c:v>6.5150800000000002</c:v>
                </c:pt>
                <c:pt idx="1303">
                  <c:v>6.5144099999999998</c:v>
                </c:pt>
                <c:pt idx="1304">
                  <c:v>6.5286099999999996</c:v>
                </c:pt>
                <c:pt idx="1305">
                  <c:v>6.5557400000000001</c:v>
                </c:pt>
                <c:pt idx="1306">
                  <c:v>6.57714</c:v>
                </c:pt>
                <c:pt idx="1307">
                  <c:v>6.5507999999999997</c:v>
                </c:pt>
                <c:pt idx="1308">
                  <c:v>6.5399000000000003</c:v>
                </c:pt>
                <c:pt idx="1309">
                  <c:v>6.4852100000000004</c:v>
                </c:pt>
                <c:pt idx="1310">
                  <c:v>6.5134699999999999</c:v>
                </c:pt>
                <c:pt idx="1311">
                  <c:v>6.4846199999999996</c:v>
                </c:pt>
                <c:pt idx="1312">
                  <c:v>6.4789000000000003</c:v>
                </c:pt>
                <c:pt idx="1313">
                  <c:v>6.5016999999999996</c:v>
                </c:pt>
                <c:pt idx="1314">
                  <c:v>6.5188699999999997</c:v>
                </c:pt>
                <c:pt idx="1315">
                  <c:v>6.5468400000000004</c:v>
                </c:pt>
                <c:pt idx="1316">
                  <c:v>6.50624</c:v>
                </c:pt>
                <c:pt idx="1317">
                  <c:v>6.4620300000000004</c:v>
                </c:pt>
                <c:pt idx="1318">
                  <c:v>6.42971</c:v>
                </c:pt>
                <c:pt idx="1319">
                  <c:v>6.3729699999999996</c:v>
                </c:pt>
                <c:pt idx="1320">
                  <c:v>6.36252</c:v>
                </c:pt>
                <c:pt idx="1321">
                  <c:v>6.3490700000000002</c:v>
                </c:pt>
                <c:pt idx="1322">
                  <c:v>6.3173700000000004</c:v>
                </c:pt>
                <c:pt idx="1323">
                  <c:v>6.3033900000000003</c:v>
                </c:pt>
                <c:pt idx="1324">
                  <c:v>6.2955199999999998</c:v>
                </c:pt>
                <c:pt idx="1325">
                  <c:v>6.3292900000000003</c:v>
                </c:pt>
                <c:pt idx="1326">
                  <c:v>6.3587999999999996</c:v>
                </c:pt>
                <c:pt idx="1327">
                  <c:v>6.3725300000000002</c:v>
                </c:pt>
                <c:pt idx="1328">
                  <c:v>6.3745399999999997</c:v>
                </c:pt>
                <c:pt idx="1329">
                  <c:v>6.3633600000000001</c:v>
                </c:pt>
                <c:pt idx="1330">
                  <c:v>6.3629699999999998</c:v>
                </c:pt>
                <c:pt idx="1331">
                  <c:v>6.3864900000000002</c:v>
                </c:pt>
                <c:pt idx="1332">
                  <c:v>6.3945999999999996</c:v>
                </c:pt>
                <c:pt idx="1333">
                  <c:v>6.4308899999999998</c:v>
                </c:pt>
                <c:pt idx="1334">
                  <c:v>6.4677699999999998</c:v>
                </c:pt>
                <c:pt idx="1335">
                  <c:v>6.4803800000000003</c:v>
                </c:pt>
                <c:pt idx="1336">
                  <c:v>6.4703499999999998</c:v>
                </c:pt>
                <c:pt idx="1337">
                  <c:v>6.4834100000000001</c:v>
                </c:pt>
                <c:pt idx="1338">
                  <c:v>6.4855499999999999</c:v>
                </c:pt>
                <c:pt idx="1339">
                  <c:v>6.4609699999999997</c:v>
                </c:pt>
                <c:pt idx="1340">
                  <c:v>6.4552699999999996</c:v>
                </c:pt>
                <c:pt idx="1341">
                  <c:v>6.4628500000000004</c:v>
                </c:pt>
                <c:pt idx="1342">
                  <c:v>6.4863</c:v>
                </c:pt>
                <c:pt idx="1343">
                  <c:v>6.50251</c:v>
                </c:pt>
                <c:pt idx="1344">
                  <c:v>6.5540700000000003</c:v>
                </c:pt>
                <c:pt idx="1345">
                  <c:v>6.5884900000000002</c:v>
                </c:pt>
                <c:pt idx="1346">
                  <c:v>6.5940700000000003</c:v>
                </c:pt>
                <c:pt idx="1347">
                  <c:v>6.6276099999999998</c:v>
                </c:pt>
                <c:pt idx="1348">
                  <c:v>6.6072199999999999</c:v>
                </c:pt>
                <c:pt idx="1349">
                  <c:v>6.6098299999999997</c:v>
                </c:pt>
                <c:pt idx="1350">
                  <c:v>6.5882199999999997</c:v>
                </c:pt>
                <c:pt idx="1351">
                  <c:v>6.5939399999999999</c:v>
                </c:pt>
                <c:pt idx="1352">
                  <c:v>6.6309300000000002</c:v>
                </c:pt>
                <c:pt idx="1353">
                  <c:v>6.6178999999999997</c:v>
                </c:pt>
                <c:pt idx="1354">
                  <c:v>6.6016700000000004</c:v>
                </c:pt>
                <c:pt idx="1355">
                  <c:v>6.5322800000000001</c:v>
                </c:pt>
                <c:pt idx="1356">
                  <c:v>6.4971399999999999</c:v>
                </c:pt>
                <c:pt idx="1357">
                  <c:v>6.4858399999999996</c:v>
                </c:pt>
                <c:pt idx="1358">
                  <c:v>6.4500599999999997</c:v>
                </c:pt>
                <c:pt idx="1359">
                  <c:v>6.4390999999999998</c:v>
                </c:pt>
                <c:pt idx="1360">
                  <c:v>6.4778700000000002</c:v>
                </c:pt>
                <c:pt idx="1361">
                  <c:v>6.5066100000000002</c:v>
                </c:pt>
                <c:pt idx="1362">
                  <c:v>6.5372199999999996</c:v>
                </c:pt>
                <c:pt idx="1363">
                  <c:v>6.5251700000000001</c:v>
                </c:pt>
                <c:pt idx="1364">
                  <c:v>6.5363600000000002</c:v>
                </c:pt>
                <c:pt idx="1365">
                  <c:v>6.5055399999999999</c:v>
                </c:pt>
                <c:pt idx="1366">
                  <c:v>6.4675799999999999</c:v>
                </c:pt>
                <c:pt idx="1367">
                  <c:v>6.4709300000000001</c:v>
                </c:pt>
                <c:pt idx="1368">
                  <c:v>6.4535200000000001</c:v>
                </c:pt>
                <c:pt idx="1369">
                  <c:v>6.4237799999999998</c:v>
                </c:pt>
                <c:pt idx="1370">
                  <c:v>6.47912</c:v>
                </c:pt>
                <c:pt idx="1371">
                  <c:v>6.4302400000000004</c:v>
                </c:pt>
                <c:pt idx="1372">
                  <c:v>6.34497</c:v>
                </c:pt>
                <c:pt idx="1373">
                  <c:v>6.2924600000000002</c:v>
                </c:pt>
                <c:pt idx="1374">
                  <c:v>6.3273700000000002</c:v>
                </c:pt>
                <c:pt idx="1375">
                  <c:v>6.2764199999999999</c:v>
                </c:pt>
                <c:pt idx="1376">
                  <c:v>6.2917699999999996</c:v>
                </c:pt>
                <c:pt idx="1377">
                  <c:v>6.2980799999999997</c:v>
                </c:pt>
                <c:pt idx="1378">
                  <c:v>6.3002399999999996</c:v>
                </c:pt>
                <c:pt idx="1379">
                  <c:v>6.2600199999999999</c:v>
                </c:pt>
                <c:pt idx="1380">
                  <c:v>6.2050700000000001</c:v>
                </c:pt>
                <c:pt idx="1381">
                  <c:v>6.2227399999999999</c:v>
                </c:pt>
                <c:pt idx="1382">
                  <c:v>6.2261800000000003</c:v>
                </c:pt>
                <c:pt idx="1383">
                  <c:v>6.2088999999999999</c:v>
                </c:pt>
                <c:pt idx="1384">
                  <c:v>6.2346500000000002</c:v>
                </c:pt>
                <c:pt idx="1385">
                  <c:v>6.2833399999999999</c:v>
                </c:pt>
                <c:pt idx="1386">
                  <c:v>6.2822699999999996</c:v>
                </c:pt>
                <c:pt idx="1387">
                  <c:v>6.3021700000000003</c:v>
                </c:pt>
                <c:pt idx="1388">
                  <c:v>6.3144900000000002</c:v>
                </c:pt>
                <c:pt idx="1389">
                  <c:v>6.3070399999999998</c:v>
                </c:pt>
                <c:pt idx="1390">
                  <c:v>6.31595</c:v>
                </c:pt>
                <c:pt idx="1391">
                  <c:v>6.3167999999999997</c:v>
                </c:pt>
                <c:pt idx="1392">
                  <c:v>6.30227</c:v>
                </c:pt>
                <c:pt idx="1393">
                  <c:v>6.2846900000000003</c:v>
                </c:pt>
                <c:pt idx="1394">
                  <c:v>6.2470600000000003</c:v>
                </c:pt>
                <c:pt idx="1395">
                  <c:v>6.2340900000000001</c:v>
                </c:pt>
                <c:pt idx="1396">
                  <c:v>6.2531299999999996</c:v>
                </c:pt>
                <c:pt idx="1397">
                  <c:v>6.2672400000000001</c:v>
                </c:pt>
                <c:pt idx="1398">
                  <c:v>6.2415500000000002</c:v>
                </c:pt>
                <c:pt idx="1399">
                  <c:v>6.2315300000000002</c:v>
                </c:pt>
                <c:pt idx="1400">
                  <c:v>6.2198799999999999</c:v>
                </c:pt>
                <c:pt idx="1401">
                  <c:v>6.1950000000000003</c:v>
                </c:pt>
                <c:pt idx="1402">
                  <c:v>6.1689100000000003</c:v>
                </c:pt>
                <c:pt idx="1403">
                  <c:v>6.1632199999999999</c:v>
                </c:pt>
                <c:pt idx="1404">
                  <c:v>6.1501900000000003</c:v>
                </c:pt>
                <c:pt idx="1405">
                  <c:v>6.1449199999999999</c:v>
                </c:pt>
                <c:pt idx="1406">
                  <c:v>6.1460600000000003</c:v>
                </c:pt>
                <c:pt idx="1407">
                  <c:v>6.1564899999999998</c:v>
                </c:pt>
                <c:pt idx="1408">
                  <c:v>6.1441699999999999</c:v>
                </c:pt>
                <c:pt idx="1409">
                  <c:v>6.1550700000000003</c:v>
                </c:pt>
                <c:pt idx="1410">
                  <c:v>6.1762699999999997</c:v>
                </c:pt>
                <c:pt idx="1411">
                  <c:v>6.18689</c:v>
                </c:pt>
                <c:pt idx="1412">
                  <c:v>6.2603200000000001</c:v>
                </c:pt>
                <c:pt idx="1413">
                  <c:v>6.2478499999999997</c:v>
                </c:pt>
                <c:pt idx="1414">
                  <c:v>6.2405099999999996</c:v>
                </c:pt>
                <c:pt idx="1415">
                  <c:v>6.2698999999999998</c:v>
                </c:pt>
                <c:pt idx="1416">
                  <c:v>6.2878299999999996</c:v>
                </c:pt>
                <c:pt idx="1417">
                  <c:v>6.28979</c:v>
                </c:pt>
                <c:pt idx="1418">
                  <c:v>6.2789099999999998</c:v>
                </c:pt>
                <c:pt idx="1419">
                  <c:v>6.2538999999999998</c:v>
                </c:pt>
                <c:pt idx="1420">
                  <c:v>6.1684400000000004</c:v>
                </c:pt>
                <c:pt idx="1421">
                  <c:v>6.1289499999999997</c:v>
                </c:pt>
                <c:pt idx="1422">
                  <c:v>6.1356999999999999</c:v>
                </c:pt>
                <c:pt idx="1423">
                  <c:v>6.21061</c:v>
                </c:pt>
                <c:pt idx="1424">
                  <c:v>6.2056199999999997</c:v>
                </c:pt>
                <c:pt idx="1425">
                  <c:v>6.2428800000000004</c:v>
                </c:pt>
                <c:pt idx="1426">
                  <c:v>6.2425899999999999</c:v>
                </c:pt>
                <c:pt idx="1427">
                  <c:v>6.2569699999999999</c:v>
                </c:pt>
                <c:pt idx="1428">
                  <c:v>6.2561499999999999</c:v>
                </c:pt>
                <c:pt idx="1429">
                  <c:v>6.2563000000000004</c:v>
                </c:pt>
                <c:pt idx="1430">
                  <c:v>6.2468399999999997</c:v>
                </c:pt>
                <c:pt idx="1431">
                  <c:v>6.2186599999999999</c:v>
                </c:pt>
                <c:pt idx="1432">
                  <c:v>6.1507899999999998</c:v>
                </c:pt>
                <c:pt idx="1433">
                  <c:v>6.1678499999999996</c:v>
                </c:pt>
                <c:pt idx="1434">
                  <c:v>6.20024</c:v>
                </c:pt>
                <c:pt idx="1435">
                  <c:v>6.1657500000000001</c:v>
                </c:pt>
                <c:pt idx="1436">
                  <c:v>6.1632499999999997</c:v>
                </c:pt>
                <c:pt idx="1437">
                  <c:v>6.17903</c:v>
                </c:pt>
                <c:pt idx="1438">
                  <c:v>6.1825599999999996</c:v>
                </c:pt>
                <c:pt idx="1439">
                  <c:v>6.1645500000000002</c:v>
                </c:pt>
                <c:pt idx="1440">
                  <c:v>6.1763599999999999</c:v>
                </c:pt>
                <c:pt idx="1441">
                  <c:v>6.1937800000000003</c:v>
                </c:pt>
                <c:pt idx="1442">
                  <c:v>6.2040199999999999</c:v>
                </c:pt>
                <c:pt idx="1443">
                  <c:v>6.2196199999999999</c:v>
                </c:pt>
                <c:pt idx="1444">
                  <c:v>6.2619699999999998</c:v>
                </c:pt>
                <c:pt idx="1445">
                  <c:v>6.2742199999999997</c:v>
                </c:pt>
                <c:pt idx="1446">
                  <c:v>6.2717299999999998</c:v>
                </c:pt>
                <c:pt idx="1447">
                  <c:v>6.25373</c:v>
                </c:pt>
                <c:pt idx="1448">
                  <c:v>6.2745100000000003</c:v>
                </c:pt>
                <c:pt idx="1449">
                  <c:v>6.2641099999999996</c:v>
                </c:pt>
                <c:pt idx="1450">
                  <c:v>6.2428299999999997</c:v>
                </c:pt>
                <c:pt idx="1451">
                  <c:v>6.23996</c:v>
                </c:pt>
                <c:pt idx="1452">
                  <c:v>6.2513100000000001</c:v>
                </c:pt>
                <c:pt idx="1453">
                  <c:v>6.2401600000000004</c:v>
                </c:pt>
                <c:pt idx="1454">
                  <c:v>6.2568299999999999</c:v>
                </c:pt>
                <c:pt idx="1455">
                  <c:v>6.2883300000000002</c:v>
                </c:pt>
                <c:pt idx="1456">
                  <c:v>6.32437</c:v>
                </c:pt>
                <c:pt idx="1457">
                  <c:v>6.3539899999999996</c:v>
                </c:pt>
                <c:pt idx="1458">
                  <c:v>6.3358999999999996</c:v>
                </c:pt>
                <c:pt idx="1459">
                  <c:v>6.3727900000000002</c:v>
                </c:pt>
                <c:pt idx="1460">
                  <c:v>6.3724800000000004</c:v>
                </c:pt>
                <c:pt idx="1461">
                  <c:v>6.3673400000000004</c:v>
                </c:pt>
                <c:pt idx="1462">
                  <c:v>6.3800100000000004</c:v>
                </c:pt>
                <c:pt idx="1463">
                  <c:v>6.3667100000000003</c:v>
                </c:pt>
                <c:pt idx="1464">
                  <c:v>6.3429599999999997</c:v>
                </c:pt>
                <c:pt idx="1465">
                  <c:v>6.4647800000000002</c:v>
                </c:pt>
                <c:pt idx="1466">
                  <c:v>6.63131</c:v>
                </c:pt>
                <c:pt idx="1467">
                  <c:v>6.88408</c:v>
                </c:pt>
                <c:pt idx="1468">
                  <c:v>6.8323</c:v>
                </c:pt>
                <c:pt idx="1469">
                  <c:v>6.8049900000000001</c:v>
                </c:pt>
                <c:pt idx="1470">
                  <c:v>6.8156499999999998</c:v>
                </c:pt>
                <c:pt idx="1471">
                  <c:v>6.8892600000000002</c:v>
                </c:pt>
                <c:pt idx="1472">
                  <c:v>6.8633600000000001</c:v>
                </c:pt>
                <c:pt idx="1473">
                  <c:v>6.8608599999999997</c:v>
                </c:pt>
                <c:pt idx="1474">
                  <c:v>6.9099300000000001</c:v>
                </c:pt>
                <c:pt idx="1475">
                  <c:v>6.9375900000000001</c:v>
                </c:pt>
                <c:pt idx="1476">
                  <c:v>6.8581000000000003</c:v>
                </c:pt>
                <c:pt idx="1477">
                  <c:v>6.8629100000000003</c:v>
                </c:pt>
                <c:pt idx="1478">
                  <c:v>6.8366800000000003</c:v>
                </c:pt>
                <c:pt idx="1479">
                  <c:v>6.9025600000000003</c:v>
                </c:pt>
                <c:pt idx="1480">
                  <c:v>6.90097</c:v>
                </c:pt>
                <c:pt idx="1481">
                  <c:v>6.8629800000000003</c:v>
                </c:pt>
                <c:pt idx="1482">
                  <c:v>6.8093000000000004</c:v>
                </c:pt>
                <c:pt idx="1483">
                  <c:v>6.73306</c:v>
                </c:pt>
                <c:pt idx="1484">
                  <c:v>6.7218999999999998</c:v>
                </c:pt>
                <c:pt idx="1485">
                  <c:v>6.7486600000000001</c:v>
                </c:pt>
                <c:pt idx="1486">
                  <c:v>6.7570800000000002</c:v>
                </c:pt>
                <c:pt idx="1487">
                  <c:v>6.7576900000000002</c:v>
                </c:pt>
                <c:pt idx="1488">
                  <c:v>6.7515499999999999</c:v>
                </c:pt>
                <c:pt idx="1489">
                  <c:v>6.8229899999999999</c:v>
                </c:pt>
                <c:pt idx="1490">
                  <c:v>6.8164899999999999</c:v>
                </c:pt>
                <c:pt idx="1491">
                  <c:v>6.7760400000000001</c:v>
                </c:pt>
                <c:pt idx="1492">
                  <c:v>6.7758700000000003</c:v>
                </c:pt>
                <c:pt idx="1493">
                  <c:v>6.7467499999999996</c:v>
                </c:pt>
                <c:pt idx="1494">
                  <c:v>6.7549099999999997</c:v>
                </c:pt>
                <c:pt idx="1495">
                  <c:v>6.7621599999999997</c:v>
                </c:pt>
                <c:pt idx="1496">
                  <c:v>6.78132</c:v>
                </c:pt>
                <c:pt idx="1497">
                  <c:v>6.7843299999999997</c:v>
                </c:pt>
                <c:pt idx="1498">
                  <c:v>6.7689300000000001</c:v>
                </c:pt>
                <c:pt idx="1499">
                  <c:v>6.7897999999999996</c:v>
                </c:pt>
                <c:pt idx="1500">
                  <c:v>6.81813</c:v>
                </c:pt>
                <c:pt idx="1501">
                  <c:v>6.7977600000000002</c:v>
                </c:pt>
                <c:pt idx="1502">
                  <c:v>6.7796200000000004</c:v>
                </c:pt>
                <c:pt idx="1503">
                  <c:v>6.7495500000000002</c:v>
                </c:pt>
                <c:pt idx="1504">
                  <c:v>6.7539699999999998</c:v>
                </c:pt>
                <c:pt idx="1505">
                  <c:v>6.7583399999999996</c:v>
                </c:pt>
                <c:pt idx="1506">
                  <c:v>6.7771400000000002</c:v>
                </c:pt>
                <c:pt idx="1507">
                  <c:v>6.6889000000000003</c:v>
                </c:pt>
                <c:pt idx="1508">
                  <c:v>6.6954000000000002</c:v>
                </c:pt>
                <c:pt idx="1509">
                  <c:v>6.6901799999999998</c:v>
                </c:pt>
                <c:pt idx="1510">
                  <c:v>6.7006699999999997</c:v>
                </c:pt>
                <c:pt idx="1511">
                  <c:v>6.7220199999999997</c:v>
                </c:pt>
                <c:pt idx="1512">
                  <c:v>6.7003399999999997</c:v>
                </c:pt>
                <c:pt idx="1513">
                  <c:v>6.6835399999999998</c:v>
                </c:pt>
                <c:pt idx="1514">
                  <c:v>6.6645599999999998</c:v>
                </c:pt>
                <c:pt idx="1515">
                  <c:v>6.7003000000000004</c:v>
                </c:pt>
                <c:pt idx="1516">
                  <c:v>6.7163000000000004</c:v>
                </c:pt>
                <c:pt idx="1517">
                  <c:v>6.7036800000000003</c:v>
                </c:pt>
                <c:pt idx="1518">
                  <c:v>6.71021</c:v>
                </c:pt>
                <c:pt idx="1519">
                  <c:v>6.6683500000000002</c:v>
                </c:pt>
                <c:pt idx="1520">
                  <c:v>6.6763199999999996</c:v>
                </c:pt>
                <c:pt idx="1521">
                  <c:v>6.6570600000000004</c:v>
                </c:pt>
                <c:pt idx="1522">
                  <c:v>6.6441699999999999</c:v>
                </c:pt>
                <c:pt idx="1523">
                  <c:v>6.6449600000000002</c:v>
                </c:pt>
                <c:pt idx="1524">
                  <c:v>6.6505999999999998</c:v>
                </c:pt>
                <c:pt idx="1525">
                  <c:v>6.6236800000000002</c:v>
                </c:pt>
                <c:pt idx="1526">
                  <c:v>6.6127099999999999</c:v>
                </c:pt>
                <c:pt idx="1527">
                  <c:v>6.6084500000000004</c:v>
                </c:pt>
                <c:pt idx="1528">
                  <c:v>6.6039700000000003</c:v>
                </c:pt>
                <c:pt idx="1529">
                  <c:v>6.6077000000000004</c:v>
                </c:pt>
                <c:pt idx="1530">
                  <c:v>6.6163499999999997</c:v>
                </c:pt>
                <c:pt idx="1531">
                  <c:v>6.6375000000000002</c:v>
                </c:pt>
                <c:pt idx="1532">
                  <c:v>6.6530500000000004</c:v>
                </c:pt>
                <c:pt idx="1533">
                  <c:v>6.6511899999999997</c:v>
                </c:pt>
                <c:pt idx="1534">
                  <c:v>6.6318400000000004</c:v>
                </c:pt>
                <c:pt idx="1535">
                  <c:v>6.5927499999999997</c:v>
                </c:pt>
                <c:pt idx="1536">
                  <c:v>6.6005900000000004</c:v>
                </c:pt>
                <c:pt idx="1537">
                  <c:v>6.6047900000000004</c:v>
                </c:pt>
                <c:pt idx="1538">
                  <c:v>6.7478800000000003</c:v>
                </c:pt>
                <c:pt idx="1539">
                  <c:v>6.7461200000000003</c:v>
                </c:pt>
                <c:pt idx="1540">
                  <c:v>6.7639399999999998</c:v>
                </c:pt>
                <c:pt idx="1541">
                  <c:v>6.7534900000000002</c:v>
                </c:pt>
                <c:pt idx="1542">
                  <c:v>6.7415500000000002</c:v>
                </c:pt>
                <c:pt idx="1543">
                  <c:v>6.7281000000000004</c:v>
                </c:pt>
                <c:pt idx="1544">
                  <c:v>6.7557600000000004</c:v>
                </c:pt>
                <c:pt idx="1545">
                  <c:v>6.7868899999999996</c:v>
                </c:pt>
                <c:pt idx="1546">
                  <c:v>6.7696399999999999</c:v>
                </c:pt>
                <c:pt idx="1547">
                  <c:v>6.7525700000000004</c:v>
                </c:pt>
                <c:pt idx="1548">
                  <c:v>6.7667299999999999</c:v>
                </c:pt>
                <c:pt idx="1549">
                  <c:v>6.7269300000000003</c:v>
                </c:pt>
                <c:pt idx="1550">
                  <c:v>6.6835899999999997</c:v>
                </c:pt>
                <c:pt idx="1551">
                  <c:v>6.6583100000000002</c:v>
                </c:pt>
                <c:pt idx="1552">
                  <c:v>6.6462700000000003</c:v>
                </c:pt>
                <c:pt idx="1553">
                  <c:v>6.6242700000000001</c:v>
                </c:pt>
                <c:pt idx="1554">
                  <c:v>6.5876700000000001</c:v>
                </c:pt>
                <c:pt idx="1555">
                  <c:v>6.5854200000000001</c:v>
                </c:pt>
                <c:pt idx="1556">
                  <c:v>6.5741500000000004</c:v>
                </c:pt>
                <c:pt idx="1557">
                  <c:v>6.6133300000000004</c:v>
                </c:pt>
                <c:pt idx="1558">
                  <c:v>6.6288299999999998</c:v>
                </c:pt>
                <c:pt idx="1559">
                  <c:v>6.6209499999999997</c:v>
                </c:pt>
                <c:pt idx="1560">
                  <c:v>6.5701499999999999</c:v>
                </c:pt>
                <c:pt idx="1561">
                  <c:v>6.5514900000000003</c:v>
                </c:pt>
                <c:pt idx="1562">
                  <c:v>6.5484400000000003</c:v>
                </c:pt>
                <c:pt idx="1563">
                  <c:v>6.5471899999999996</c:v>
                </c:pt>
                <c:pt idx="1564">
                  <c:v>6.5483099999999999</c:v>
                </c:pt>
                <c:pt idx="1565">
                  <c:v>6.5644499999999999</c:v>
                </c:pt>
                <c:pt idx="1566">
                  <c:v>6.5600899999999998</c:v>
                </c:pt>
                <c:pt idx="1567">
                  <c:v>6.5676600000000001</c:v>
                </c:pt>
                <c:pt idx="1568">
                  <c:v>6.5677700000000003</c:v>
                </c:pt>
                <c:pt idx="1569">
                  <c:v>6.5599499999999997</c:v>
                </c:pt>
                <c:pt idx="1570">
                  <c:v>6.5459399999999999</c:v>
                </c:pt>
                <c:pt idx="1571">
                  <c:v>6.5237999999999996</c:v>
                </c:pt>
                <c:pt idx="1572">
                  <c:v>6.5124500000000003</c:v>
                </c:pt>
                <c:pt idx="1573">
                  <c:v>6.5076999999999998</c:v>
                </c:pt>
                <c:pt idx="1574">
                  <c:v>6.4967100000000002</c:v>
                </c:pt>
                <c:pt idx="1575">
                  <c:v>6.4870400000000004</c:v>
                </c:pt>
                <c:pt idx="1576">
                  <c:v>6.4816200000000004</c:v>
                </c:pt>
                <c:pt idx="1577">
                  <c:v>6.5025899999999996</c:v>
                </c:pt>
                <c:pt idx="1578">
                  <c:v>6.5050800000000004</c:v>
                </c:pt>
                <c:pt idx="1579">
                  <c:v>6.4859</c:v>
                </c:pt>
                <c:pt idx="1580">
                  <c:v>6.3969199999999997</c:v>
                </c:pt>
                <c:pt idx="1581">
                  <c:v>6.3969100000000001</c:v>
                </c:pt>
                <c:pt idx="1582">
                  <c:v>6.3734400000000004</c:v>
                </c:pt>
                <c:pt idx="1583">
                  <c:v>6.3657899999999996</c:v>
                </c:pt>
                <c:pt idx="1584">
                  <c:v>6.3977300000000001</c:v>
                </c:pt>
                <c:pt idx="1585">
                  <c:v>6.3970500000000001</c:v>
                </c:pt>
                <c:pt idx="1586">
                  <c:v>6.40144</c:v>
                </c:pt>
                <c:pt idx="1587">
                  <c:v>6.4177200000000001</c:v>
                </c:pt>
                <c:pt idx="1588">
                  <c:v>6.4228100000000001</c:v>
                </c:pt>
                <c:pt idx="1589">
                  <c:v>6.4172799999999999</c:v>
                </c:pt>
                <c:pt idx="1590">
                  <c:v>6.3894900000000003</c:v>
                </c:pt>
                <c:pt idx="1591">
                  <c:v>6.3733199999999997</c:v>
                </c:pt>
                <c:pt idx="1592">
                  <c:v>6.3567499999999999</c:v>
                </c:pt>
                <c:pt idx="1593">
                  <c:v>6.3642000000000003</c:v>
                </c:pt>
                <c:pt idx="1594">
                  <c:v>6.4877700000000003</c:v>
                </c:pt>
                <c:pt idx="1595">
                  <c:v>6.43926</c:v>
                </c:pt>
                <c:pt idx="1596">
                  <c:v>6.4569099999999997</c:v>
                </c:pt>
                <c:pt idx="1597">
                  <c:v>6.42103</c:v>
                </c:pt>
                <c:pt idx="1598">
                  <c:v>6.3907299999999996</c:v>
                </c:pt>
                <c:pt idx="1599">
                  <c:v>6.3894500000000001</c:v>
                </c:pt>
                <c:pt idx="1600">
                  <c:v>6.375</c:v>
                </c:pt>
                <c:pt idx="1601">
                  <c:v>6.3788999999999998</c:v>
                </c:pt>
                <c:pt idx="1602">
                  <c:v>6.28233</c:v>
                </c:pt>
                <c:pt idx="1603">
                  <c:v>6.2729600000000003</c:v>
                </c:pt>
                <c:pt idx="1604">
                  <c:v>6.2392399999999997</c:v>
                </c:pt>
                <c:pt idx="1605">
                  <c:v>6.2354900000000004</c:v>
                </c:pt>
                <c:pt idx="1606">
                  <c:v>6.2194399999999996</c:v>
                </c:pt>
                <c:pt idx="1607">
                  <c:v>6.2380899999999997</c:v>
                </c:pt>
                <c:pt idx="1608">
                  <c:v>6.2414699999999996</c:v>
                </c:pt>
                <c:pt idx="1609">
                  <c:v>6.2230699999999999</c:v>
                </c:pt>
                <c:pt idx="1610">
                  <c:v>6.2100099999999996</c:v>
                </c:pt>
                <c:pt idx="1611">
                  <c:v>6.2276300000000004</c:v>
                </c:pt>
                <c:pt idx="1612">
                  <c:v>6.1954399999999996</c:v>
                </c:pt>
                <c:pt idx="1613">
                  <c:v>6.2200199999999999</c:v>
                </c:pt>
                <c:pt idx="1614">
                  <c:v>6.2110700000000003</c:v>
                </c:pt>
                <c:pt idx="1615">
                  <c:v>6.2169299999999996</c:v>
                </c:pt>
                <c:pt idx="1616">
                  <c:v>6.2375400000000001</c:v>
                </c:pt>
                <c:pt idx="1617">
                  <c:v>6.2381700000000002</c:v>
                </c:pt>
                <c:pt idx="1618">
                  <c:v>6.2168200000000002</c:v>
                </c:pt>
                <c:pt idx="1619">
                  <c:v>6.1883600000000003</c:v>
                </c:pt>
                <c:pt idx="1620">
                  <c:v>6.1748599999999998</c:v>
                </c:pt>
                <c:pt idx="1621">
                  <c:v>6.2000999999999999</c:v>
                </c:pt>
                <c:pt idx="1622">
                  <c:v>6.2133099999999999</c:v>
                </c:pt>
                <c:pt idx="1623">
                  <c:v>6.24505</c:v>
                </c:pt>
                <c:pt idx="1624">
                  <c:v>6.1501799999999998</c:v>
                </c:pt>
                <c:pt idx="1625">
                  <c:v>6.1636300000000004</c:v>
                </c:pt>
                <c:pt idx="1626">
                  <c:v>6.1946399999999997</c:v>
                </c:pt>
                <c:pt idx="1627">
                  <c:v>6.2450799999999997</c:v>
                </c:pt>
                <c:pt idx="1628">
                  <c:v>6.2810699999999997</c:v>
                </c:pt>
                <c:pt idx="1629">
                  <c:v>6.2535699999999999</c:v>
                </c:pt>
                <c:pt idx="1630">
                  <c:v>6.2573800000000004</c:v>
                </c:pt>
                <c:pt idx="1631">
                  <c:v>6.2079000000000004</c:v>
                </c:pt>
                <c:pt idx="1632">
                  <c:v>6.1980899999999997</c:v>
                </c:pt>
                <c:pt idx="1633">
                  <c:v>6.1648699999999996</c:v>
                </c:pt>
                <c:pt idx="1634">
                  <c:v>6.1561700000000004</c:v>
                </c:pt>
                <c:pt idx="1635">
                  <c:v>6.1531099999999999</c:v>
                </c:pt>
                <c:pt idx="1636">
                  <c:v>6.1437799999999996</c:v>
                </c:pt>
                <c:pt idx="1637">
                  <c:v>6.1385399999999999</c:v>
                </c:pt>
                <c:pt idx="1638">
                  <c:v>6.1365600000000002</c:v>
                </c:pt>
                <c:pt idx="1639">
                  <c:v>6.1436200000000003</c:v>
                </c:pt>
                <c:pt idx="1640">
                  <c:v>6.1702199999999996</c:v>
                </c:pt>
                <c:pt idx="1641">
                  <c:v>6.1699400000000004</c:v>
                </c:pt>
                <c:pt idx="1642">
                  <c:v>6.1471</c:v>
                </c:pt>
                <c:pt idx="1643">
                  <c:v>6.1535299999999999</c:v>
                </c:pt>
                <c:pt idx="1644">
                  <c:v>6.09206</c:v>
                </c:pt>
                <c:pt idx="1645">
                  <c:v>6.0881999999999996</c:v>
                </c:pt>
                <c:pt idx="1646">
                  <c:v>6.0851300000000004</c:v>
                </c:pt>
                <c:pt idx="1647">
                  <c:v>6.0792799999999998</c:v>
                </c:pt>
                <c:pt idx="1648">
                  <c:v>6.0827600000000004</c:v>
                </c:pt>
                <c:pt idx="1649">
                  <c:v>6.0825399999999998</c:v>
                </c:pt>
                <c:pt idx="1650">
                  <c:v>6.0856500000000002</c:v>
                </c:pt>
                <c:pt idx="1651">
                  <c:v>6.0923600000000002</c:v>
                </c:pt>
                <c:pt idx="1652">
                  <c:v>6.0998799999999997</c:v>
                </c:pt>
                <c:pt idx="1653">
                  <c:v>6.1005700000000003</c:v>
                </c:pt>
                <c:pt idx="1654">
                  <c:v>6.0816299999999996</c:v>
                </c:pt>
                <c:pt idx="1655">
                  <c:v>6.0897500000000004</c:v>
                </c:pt>
                <c:pt idx="1656">
                  <c:v>6.0851199999999999</c:v>
                </c:pt>
                <c:pt idx="1657">
                  <c:v>6.0834599999999996</c:v>
                </c:pt>
                <c:pt idx="1658">
                  <c:v>6.0692700000000004</c:v>
                </c:pt>
                <c:pt idx="1659">
                  <c:v>6.0622100000000003</c:v>
                </c:pt>
                <c:pt idx="1660">
                  <c:v>6.0702400000000001</c:v>
                </c:pt>
                <c:pt idx="1661">
                  <c:v>6.0715199999999996</c:v>
                </c:pt>
                <c:pt idx="1662">
                  <c:v>6.06236</c:v>
                </c:pt>
                <c:pt idx="1663">
                  <c:v>6.05044</c:v>
                </c:pt>
                <c:pt idx="1664">
                  <c:v>6.0465099999999996</c:v>
                </c:pt>
                <c:pt idx="1665">
                  <c:v>6.0431900000000001</c:v>
                </c:pt>
                <c:pt idx="1666">
                  <c:v>6.0389999999999997</c:v>
                </c:pt>
                <c:pt idx="1667">
                  <c:v>6.0358099999999997</c:v>
                </c:pt>
                <c:pt idx="1668">
                  <c:v>6.0314199999999998</c:v>
                </c:pt>
                <c:pt idx="1669">
                  <c:v>5.99993</c:v>
                </c:pt>
                <c:pt idx="1670">
                  <c:v>5.9787100000000004</c:v>
                </c:pt>
                <c:pt idx="1671">
                  <c:v>5.9533500000000004</c:v>
                </c:pt>
                <c:pt idx="1672">
                  <c:v>5.9304800000000002</c:v>
                </c:pt>
                <c:pt idx="1673">
                  <c:v>5.9311699999999998</c:v>
                </c:pt>
                <c:pt idx="1674">
                  <c:v>5.9467100000000004</c:v>
                </c:pt>
                <c:pt idx="1675">
                  <c:v>5.9499500000000003</c:v>
                </c:pt>
                <c:pt idx="1676">
                  <c:v>5.9517899999999999</c:v>
                </c:pt>
                <c:pt idx="1677">
                  <c:v>5.9482499999999998</c:v>
                </c:pt>
                <c:pt idx="1678">
                  <c:v>5.95235</c:v>
                </c:pt>
                <c:pt idx="1679">
                  <c:v>5.9534799999999999</c:v>
                </c:pt>
                <c:pt idx="1680">
                  <c:v>5.9394</c:v>
                </c:pt>
                <c:pt idx="1681">
                  <c:v>5.9462400000000004</c:v>
                </c:pt>
                <c:pt idx="1682">
                  <c:v>5.9302400000000004</c:v>
                </c:pt>
                <c:pt idx="1683">
                  <c:v>5.9204699999999999</c:v>
                </c:pt>
                <c:pt idx="1684">
                  <c:v>5.9480500000000003</c:v>
                </c:pt>
                <c:pt idx="1685">
                  <c:v>6.0033599999999998</c:v>
                </c:pt>
                <c:pt idx="1686">
                  <c:v>6.0178900000000004</c:v>
                </c:pt>
                <c:pt idx="1687">
                  <c:v>5.9902499999999996</c:v>
                </c:pt>
                <c:pt idx="1688">
                  <c:v>6.0083000000000002</c:v>
                </c:pt>
                <c:pt idx="1689">
                  <c:v>6.0253300000000003</c:v>
                </c:pt>
                <c:pt idx="1690">
                  <c:v>6.0196699999999996</c:v>
                </c:pt>
                <c:pt idx="1691">
                  <c:v>6.0377000000000001</c:v>
                </c:pt>
                <c:pt idx="1692">
                  <c:v>6.0567299999999999</c:v>
                </c:pt>
                <c:pt idx="1693">
                  <c:v>6.0680899999999998</c:v>
                </c:pt>
                <c:pt idx="1694">
                  <c:v>6.0667999999999997</c:v>
                </c:pt>
                <c:pt idx="1695">
                  <c:v>6.0606</c:v>
                </c:pt>
                <c:pt idx="1696">
                  <c:v>6.0494199999999996</c:v>
                </c:pt>
                <c:pt idx="1697">
                  <c:v>6.0676300000000003</c:v>
                </c:pt>
                <c:pt idx="1698">
                  <c:v>6.07646</c:v>
                </c:pt>
                <c:pt idx="1699">
                  <c:v>6.0744699999999998</c:v>
                </c:pt>
                <c:pt idx="1700">
                  <c:v>6.0686400000000003</c:v>
                </c:pt>
                <c:pt idx="1701">
                  <c:v>6.1014499999999998</c:v>
                </c:pt>
                <c:pt idx="1702">
                  <c:v>6.12202</c:v>
                </c:pt>
                <c:pt idx="1703">
                  <c:v>6.1474599999999997</c:v>
                </c:pt>
                <c:pt idx="1704">
                  <c:v>6.2019000000000002</c:v>
                </c:pt>
                <c:pt idx="1705">
                  <c:v>6.23332</c:v>
                </c:pt>
                <c:pt idx="1706">
                  <c:v>6.2204699999999997</c:v>
                </c:pt>
                <c:pt idx="1707">
                  <c:v>6.2134400000000003</c:v>
                </c:pt>
                <c:pt idx="1708">
                  <c:v>6.17096</c:v>
                </c:pt>
                <c:pt idx="1709">
                  <c:v>6.1801199999999996</c:v>
                </c:pt>
                <c:pt idx="1710">
                  <c:v>6.1802999999999999</c:v>
                </c:pt>
                <c:pt idx="1711">
                  <c:v>6.2117800000000001</c:v>
                </c:pt>
                <c:pt idx="1712">
                  <c:v>6.1909099999999997</c:v>
                </c:pt>
                <c:pt idx="1713">
                  <c:v>6.1915199999999997</c:v>
                </c:pt>
                <c:pt idx="1714">
                  <c:v>6.2100400000000002</c:v>
                </c:pt>
                <c:pt idx="1715">
                  <c:v>6.21279</c:v>
                </c:pt>
                <c:pt idx="1716">
                  <c:v>6.2353899999999998</c:v>
                </c:pt>
                <c:pt idx="1717">
                  <c:v>6.2648200000000003</c:v>
                </c:pt>
                <c:pt idx="1718">
                  <c:v>6.2767099999999996</c:v>
                </c:pt>
                <c:pt idx="1719">
                  <c:v>6.2809499999999998</c:v>
                </c:pt>
                <c:pt idx="1720">
                  <c:v>6.26065</c:v>
                </c:pt>
                <c:pt idx="1721">
                  <c:v>6.2552899999999996</c:v>
                </c:pt>
                <c:pt idx="1722">
                  <c:v>6.2831400000000004</c:v>
                </c:pt>
                <c:pt idx="1723">
                  <c:v>6.2816700000000001</c:v>
                </c:pt>
                <c:pt idx="1724">
                  <c:v>6.2585899999999999</c:v>
                </c:pt>
                <c:pt idx="1725">
                  <c:v>6.23489</c:v>
                </c:pt>
                <c:pt idx="1726">
                  <c:v>6.2117500000000003</c:v>
                </c:pt>
                <c:pt idx="1727">
                  <c:v>6.19597</c:v>
                </c:pt>
                <c:pt idx="1728">
                  <c:v>6.2116699999999998</c:v>
                </c:pt>
                <c:pt idx="1729">
                  <c:v>6.1939000000000002</c:v>
                </c:pt>
                <c:pt idx="1730">
                  <c:v>6.1751300000000002</c:v>
                </c:pt>
                <c:pt idx="1731">
                  <c:v>6.15686</c:v>
                </c:pt>
                <c:pt idx="1732">
                  <c:v>6.1399299999999997</c:v>
                </c:pt>
                <c:pt idx="1733">
                  <c:v>6.14513</c:v>
                </c:pt>
                <c:pt idx="1734">
                  <c:v>6.1548999999999996</c:v>
                </c:pt>
                <c:pt idx="1735">
                  <c:v>6.1540800000000004</c:v>
                </c:pt>
                <c:pt idx="1736">
                  <c:v>6.1600700000000002</c:v>
                </c:pt>
                <c:pt idx="1737">
                  <c:v>6.1774800000000001</c:v>
                </c:pt>
                <c:pt idx="1738">
                  <c:v>6.1722700000000001</c:v>
                </c:pt>
                <c:pt idx="1739">
                  <c:v>6.1850300000000002</c:v>
                </c:pt>
                <c:pt idx="1740">
                  <c:v>6.17685</c:v>
                </c:pt>
                <c:pt idx="1741">
                  <c:v>6.1402799999999997</c:v>
                </c:pt>
                <c:pt idx="1742">
                  <c:v>6.1443099999999999</c:v>
                </c:pt>
                <c:pt idx="1743">
                  <c:v>6.1386900000000004</c:v>
                </c:pt>
                <c:pt idx="1744">
                  <c:v>6.1621600000000001</c:v>
                </c:pt>
                <c:pt idx="1745">
                  <c:v>6.1521299999999997</c:v>
                </c:pt>
                <c:pt idx="1746">
                  <c:v>6.1491100000000003</c:v>
                </c:pt>
                <c:pt idx="1747">
                  <c:v>6.1217800000000002</c:v>
                </c:pt>
                <c:pt idx="1748">
                  <c:v>6.1080699999999997</c:v>
                </c:pt>
                <c:pt idx="1749">
                  <c:v>6.1388999999999996</c:v>
                </c:pt>
                <c:pt idx="1750">
                  <c:v>6.11911</c:v>
                </c:pt>
                <c:pt idx="1751">
                  <c:v>6.0913899999999996</c:v>
                </c:pt>
                <c:pt idx="1752">
                  <c:v>6.0691499999999996</c:v>
                </c:pt>
                <c:pt idx="1753">
                  <c:v>6.0621700000000001</c:v>
                </c:pt>
                <c:pt idx="1754">
                  <c:v>6.0612399999999997</c:v>
                </c:pt>
                <c:pt idx="1755">
                  <c:v>6.0659799999999997</c:v>
                </c:pt>
                <c:pt idx="1756">
                  <c:v>6.0916899999999998</c:v>
                </c:pt>
                <c:pt idx="1757">
                  <c:v>6.0859500000000004</c:v>
                </c:pt>
                <c:pt idx="1758">
                  <c:v>6.0680500000000004</c:v>
                </c:pt>
                <c:pt idx="1759">
                  <c:v>6.0592300000000003</c:v>
                </c:pt>
                <c:pt idx="1760">
                  <c:v>6.0709799999999996</c:v>
                </c:pt>
                <c:pt idx="1761">
                  <c:v>6.0892499999999998</c:v>
                </c:pt>
                <c:pt idx="1762">
                  <c:v>6.0926</c:v>
                </c:pt>
                <c:pt idx="1763">
                  <c:v>6.0873100000000004</c:v>
                </c:pt>
                <c:pt idx="1764">
                  <c:v>6.0728999999999997</c:v>
                </c:pt>
                <c:pt idx="1765">
                  <c:v>6.0504199999999999</c:v>
                </c:pt>
                <c:pt idx="1766">
                  <c:v>6.0563000000000002</c:v>
                </c:pt>
                <c:pt idx="1767">
                  <c:v>6.06182</c:v>
                </c:pt>
                <c:pt idx="1768">
                  <c:v>6.1057600000000001</c:v>
                </c:pt>
                <c:pt idx="1769">
                  <c:v>6.11524</c:v>
                </c:pt>
                <c:pt idx="1770">
                  <c:v>6.0550600000000001</c:v>
                </c:pt>
                <c:pt idx="1771">
                  <c:v>6.0358499999999999</c:v>
                </c:pt>
                <c:pt idx="1772">
                  <c:v>6.0732799999999996</c:v>
                </c:pt>
                <c:pt idx="1773">
                  <c:v>6.0940300000000001</c:v>
                </c:pt>
                <c:pt idx="1774">
                  <c:v>6.0960299999999998</c:v>
                </c:pt>
                <c:pt idx="1775">
                  <c:v>6.0866699999999998</c:v>
                </c:pt>
                <c:pt idx="1776">
                  <c:v>6.1043700000000003</c:v>
                </c:pt>
                <c:pt idx="1777">
                  <c:v>6.1234299999999999</c:v>
                </c:pt>
                <c:pt idx="1778">
                  <c:v>6.1135000000000002</c:v>
                </c:pt>
                <c:pt idx="1779">
                  <c:v>6.1322299999999998</c:v>
                </c:pt>
                <c:pt idx="1780">
                  <c:v>6.1241899999999996</c:v>
                </c:pt>
                <c:pt idx="1781">
                  <c:v>6.0985100000000001</c:v>
                </c:pt>
                <c:pt idx="1782">
                  <c:v>6.0707899999999997</c:v>
                </c:pt>
                <c:pt idx="1783">
                  <c:v>6.0902799999999999</c:v>
                </c:pt>
                <c:pt idx="1784">
                  <c:v>6.0537200000000002</c:v>
                </c:pt>
                <c:pt idx="1785">
                  <c:v>6.0681399999999996</c:v>
                </c:pt>
                <c:pt idx="1786">
                  <c:v>6.0492299999999997</c:v>
                </c:pt>
                <c:pt idx="1787">
                  <c:v>6.0421300000000002</c:v>
                </c:pt>
                <c:pt idx="1788">
                  <c:v>6.0648200000000001</c:v>
                </c:pt>
                <c:pt idx="1789">
                  <c:v>6.0842999999999998</c:v>
                </c:pt>
                <c:pt idx="1790">
                  <c:v>6.0889300000000004</c:v>
                </c:pt>
                <c:pt idx="1791">
                  <c:v>6.0918799999999997</c:v>
                </c:pt>
                <c:pt idx="1792">
                  <c:v>6.0989000000000004</c:v>
                </c:pt>
                <c:pt idx="1793">
                  <c:v>6.09213</c:v>
                </c:pt>
                <c:pt idx="1794">
                  <c:v>6.0975000000000001</c:v>
                </c:pt>
                <c:pt idx="1795">
                  <c:v>6.1071499999999999</c:v>
                </c:pt>
                <c:pt idx="1796">
                  <c:v>6.1083299999999996</c:v>
                </c:pt>
                <c:pt idx="1797">
                  <c:v>6.1095600000000001</c:v>
                </c:pt>
                <c:pt idx="1798">
                  <c:v>6.10426</c:v>
                </c:pt>
                <c:pt idx="1799">
                  <c:v>6.0955300000000001</c:v>
                </c:pt>
                <c:pt idx="1800">
                  <c:v>6.1100300000000001</c:v>
                </c:pt>
                <c:pt idx="1801">
                  <c:v>6.1048999999999998</c:v>
                </c:pt>
                <c:pt idx="1802">
                  <c:v>6.1158799999999998</c:v>
                </c:pt>
                <c:pt idx="1803">
                  <c:v>6.0992199999999999</c:v>
                </c:pt>
                <c:pt idx="1804">
                  <c:v>6.1004399999999999</c:v>
                </c:pt>
                <c:pt idx="1805">
                  <c:v>6.0626199999999999</c:v>
                </c:pt>
                <c:pt idx="1806">
                  <c:v>6.0743600000000004</c:v>
                </c:pt>
                <c:pt idx="1807">
                  <c:v>6.0556400000000004</c:v>
                </c:pt>
                <c:pt idx="1808">
                  <c:v>6.0434299999999999</c:v>
                </c:pt>
                <c:pt idx="1809">
                  <c:v>6.0350000000000001</c:v>
                </c:pt>
                <c:pt idx="1810">
                  <c:v>6.0051300000000003</c:v>
                </c:pt>
                <c:pt idx="1811">
                  <c:v>6.01119</c:v>
                </c:pt>
                <c:pt idx="1812">
                  <c:v>6.0156799999999997</c:v>
                </c:pt>
                <c:pt idx="1813">
                  <c:v>6.0095200000000002</c:v>
                </c:pt>
                <c:pt idx="1814">
                  <c:v>6.0166899999999996</c:v>
                </c:pt>
                <c:pt idx="1815">
                  <c:v>6.0192500000000004</c:v>
                </c:pt>
                <c:pt idx="1816">
                  <c:v>6.0358499999999999</c:v>
                </c:pt>
                <c:pt idx="1817">
                  <c:v>6.0682499999999999</c:v>
                </c:pt>
                <c:pt idx="1818">
                  <c:v>6.0549299999999997</c:v>
                </c:pt>
                <c:pt idx="1819">
                  <c:v>6.0334000000000003</c:v>
                </c:pt>
                <c:pt idx="1820">
                  <c:v>6.04704</c:v>
                </c:pt>
                <c:pt idx="1821">
                  <c:v>6.0586900000000004</c:v>
                </c:pt>
                <c:pt idx="1822">
                  <c:v>6.04819</c:v>
                </c:pt>
                <c:pt idx="1823">
                  <c:v>6.0236099999999997</c:v>
                </c:pt>
                <c:pt idx="1824">
                  <c:v>6.03444</c:v>
                </c:pt>
                <c:pt idx="1825">
                  <c:v>6.0536099999999999</c:v>
                </c:pt>
                <c:pt idx="1826">
                  <c:v>6.1005000000000003</c:v>
                </c:pt>
                <c:pt idx="1827">
                  <c:v>6.1226599999999998</c:v>
                </c:pt>
                <c:pt idx="1828">
                  <c:v>6.1616</c:v>
                </c:pt>
                <c:pt idx="1829">
                  <c:v>6.1462300000000001</c:v>
                </c:pt>
                <c:pt idx="1830">
                  <c:v>6.1207700000000003</c:v>
                </c:pt>
                <c:pt idx="1831">
                  <c:v>6.0828100000000003</c:v>
                </c:pt>
                <c:pt idx="1832">
                  <c:v>6.0827400000000003</c:v>
                </c:pt>
                <c:pt idx="1833">
                  <c:v>6.1394500000000001</c:v>
                </c:pt>
                <c:pt idx="1834">
                  <c:v>6.1749900000000002</c:v>
                </c:pt>
                <c:pt idx="1835">
                  <c:v>6.1920099999999998</c:v>
                </c:pt>
                <c:pt idx="1836">
                  <c:v>6.2271599999999996</c:v>
                </c:pt>
                <c:pt idx="1837">
                  <c:v>6.3065300000000004</c:v>
                </c:pt>
                <c:pt idx="1838">
                  <c:v>6.3370600000000001</c:v>
                </c:pt>
                <c:pt idx="1839">
                  <c:v>6.2920400000000001</c:v>
                </c:pt>
                <c:pt idx="1840">
                  <c:v>6.2782999999999998</c:v>
                </c:pt>
                <c:pt idx="1841">
                  <c:v>6.3019400000000001</c:v>
                </c:pt>
                <c:pt idx="1842">
                  <c:v>6.3838600000000003</c:v>
                </c:pt>
                <c:pt idx="1843">
                  <c:v>6.3945800000000004</c:v>
                </c:pt>
                <c:pt idx="1844">
                  <c:v>6.4348299999999998</c:v>
                </c:pt>
                <c:pt idx="1845">
                  <c:v>6.4988000000000001</c:v>
                </c:pt>
                <c:pt idx="1846">
                  <c:v>6.5220700000000003</c:v>
                </c:pt>
                <c:pt idx="1847">
                  <c:v>6.4966999999999997</c:v>
                </c:pt>
                <c:pt idx="1848">
                  <c:v>6.4844400000000002</c:v>
                </c:pt>
                <c:pt idx="1849">
                  <c:v>6.4769399999999999</c:v>
                </c:pt>
                <c:pt idx="1850">
                  <c:v>6.4685899999999998</c:v>
                </c:pt>
                <c:pt idx="1851">
                  <c:v>6.4559899999999999</c:v>
                </c:pt>
                <c:pt idx="1852">
                  <c:v>6.4594800000000001</c:v>
                </c:pt>
                <c:pt idx="1853">
                  <c:v>6.4125399999999999</c:v>
                </c:pt>
                <c:pt idx="1854">
                  <c:v>6.41927</c:v>
                </c:pt>
                <c:pt idx="1855">
                  <c:v>6.4165999999999999</c:v>
                </c:pt>
                <c:pt idx="1856">
                  <c:v>6.4554299999999998</c:v>
                </c:pt>
                <c:pt idx="1857">
                  <c:v>6.4744700000000002</c:v>
                </c:pt>
                <c:pt idx="1858">
                  <c:v>6.51884</c:v>
                </c:pt>
                <c:pt idx="1859">
                  <c:v>6.5363300000000004</c:v>
                </c:pt>
                <c:pt idx="1860">
                  <c:v>6.5527899999999999</c:v>
                </c:pt>
                <c:pt idx="1861">
                  <c:v>6.5816100000000004</c:v>
                </c:pt>
                <c:pt idx="1862">
                  <c:v>6.6165799999999999</c:v>
                </c:pt>
                <c:pt idx="1863">
                  <c:v>6.6398599999999997</c:v>
                </c:pt>
                <c:pt idx="1864">
                  <c:v>6.65327</c:v>
                </c:pt>
                <c:pt idx="1865">
                  <c:v>6.6833900000000002</c:v>
                </c:pt>
                <c:pt idx="1866">
                  <c:v>6.6693300000000004</c:v>
                </c:pt>
                <c:pt idx="1867">
                  <c:v>6.6524900000000002</c:v>
                </c:pt>
                <c:pt idx="1868">
                  <c:v>6.6679199999999996</c:v>
                </c:pt>
                <c:pt idx="1869">
                  <c:v>6.6403999999999996</c:v>
                </c:pt>
                <c:pt idx="1870">
                  <c:v>6.6682399999999999</c:v>
                </c:pt>
                <c:pt idx="1871">
                  <c:v>6.6687099999999999</c:v>
                </c:pt>
                <c:pt idx="1872">
                  <c:v>6.6730900000000002</c:v>
                </c:pt>
                <c:pt idx="1873">
                  <c:v>6.6646999999999998</c:v>
                </c:pt>
                <c:pt idx="1874">
                  <c:v>6.5929500000000001</c:v>
                </c:pt>
                <c:pt idx="1875">
                  <c:v>6.60412</c:v>
                </c:pt>
                <c:pt idx="1876">
                  <c:v>6.6118300000000003</c:v>
                </c:pt>
                <c:pt idx="1877">
                  <c:v>6.5839999999999996</c:v>
                </c:pt>
                <c:pt idx="1878">
                  <c:v>6.5541900000000002</c:v>
                </c:pt>
                <c:pt idx="1879">
                  <c:v>6.5313800000000004</c:v>
                </c:pt>
                <c:pt idx="1880">
                  <c:v>6.53505</c:v>
                </c:pt>
                <c:pt idx="1881">
                  <c:v>6.5709999999999997</c:v>
                </c:pt>
                <c:pt idx="1882">
                  <c:v>6.5899900000000002</c:v>
                </c:pt>
                <c:pt idx="1883">
                  <c:v>6.5823600000000004</c:v>
                </c:pt>
                <c:pt idx="1884">
                  <c:v>6.5866300000000004</c:v>
                </c:pt>
                <c:pt idx="1885">
                  <c:v>6.5611800000000002</c:v>
                </c:pt>
                <c:pt idx="1886">
                  <c:v>6.5745699999999996</c:v>
                </c:pt>
                <c:pt idx="1887">
                  <c:v>6.6071799999999996</c:v>
                </c:pt>
                <c:pt idx="1888">
                  <c:v>6.5969899999999999</c:v>
                </c:pt>
                <c:pt idx="1889">
                  <c:v>6.5979200000000002</c:v>
                </c:pt>
                <c:pt idx="1890">
                  <c:v>6.6450100000000001</c:v>
                </c:pt>
                <c:pt idx="1891">
                  <c:v>6.5905399999999998</c:v>
                </c:pt>
                <c:pt idx="1892">
                  <c:v>6.5972499999999998</c:v>
                </c:pt>
                <c:pt idx="1893">
                  <c:v>6.5953400000000002</c:v>
                </c:pt>
                <c:pt idx="1894">
                  <c:v>6.6066799999999999</c:v>
                </c:pt>
                <c:pt idx="1895">
                  <c:v>6.5418700000000003</c:v>
                </c:pt>
                <c:pt idx="1896">
                  <c:v>6.5375800000000002</c:v>
                </c:pt>
                <c:pt idx="1897">
                  <c:v>6.5696099999999999</c:v>
                </c:pt>
                <c:pt idx="1898">
                  <c:v>6.5662000000000003</c:v>
                </c:pt>
                <c:pt idx="1899">
                  <c:v>6.5812400000000002</c:v>
                </c:pt>
                <c:pt idx="1900">
                  <c:v>6.5820800000000004</c:v>
                </c:pt>
                <c:pt idx="1901">
                  <c:v>6.5826599999999997</c:v>
                </c:pt>
                <c:pt idx="1902">
                  <c:v>6.5995900000000001</c:v>
                </c:pt>
                <c:pt idx="1903">
                  <c:v>6.7030200000000004</c:v>
                </c:pt>
                <c:pt idx="1904">
                  <c:v>6.7942999999999998</c:v>
                </c:pt>
                <c:pt idx="1905">
                  <c:v>6.7635300000000003</c:v>
                </c:pt>
                <c:pt idx="1906">
                  <c:v>6.8017099999999999</c:v>
                </c:pt>
                <c:pt idx="1907">
                  <c:v>6.8238200000000004</c:v>
                </c:pt>
                <c:pt idx="1908">
                  <c:v>6.8519699999999997</c:v>
                </c:pt>
                <c:pt idx="1909">
                  <c:v>6.8550500000000003</c:v>
                </c:pt>
                <c:pt idx="1910">
                  <c:v>6.8523300000000003</c:v>
                </c:pt>
                <c:pt idx="1911">
                  <c:v>6.8282600000000002</c:v>
                </c:pt>
                <c:pt idx="1912">
                  <c:v>6.8487299999999998</c:v>
                </c:pt>
                <c:pt idx="1913">
                  <c:v>6.8370699999999998</c:v>
                </c:pt>
                <c:pt idx="1914">
                  <c:v>6.8101099999999999</c:v>
                </c:pt>
                <c:pt idx="1915">
                  <c:v>6.8189299999999999</c:v>
                </c:pt>
                <c:pt idx="1916">
                  <c:v>6.8250099999999998</c:v>
                </c:pt>
                <c:pt idx="1917">
                  <c:v>6.8731200000000001</c:v>
                </c:pt>
                <c:pt idx="1918">
                  <c:v>6.6188500000000001</c:v>
                </c:pt>
                <c:pt idx="1919">
                  <c:v>6.6964899999999998</c:v>
                </c:pt>
                <c:pt idx="1920">
                  <c:v>6.7296500000000004</c:v>
                </c:pt>
                <c:pt idx="1921">
                  <c:v>6.7347200000000003</c:v>
                </c:pt>
                <c:pt idx="1922">
                  <c:v>6.7243000000000004</c:v>
                </c:pt>
                <c:pt idx="1923">
                  <c:v>6.7571199999999996</c:v>
                </c:pt>
                <c:pt idx="1924">
                  <c:v>6.7575900000000004</c:v>
                </c:pt>
                <c:pt idx="1925">
                  <c:v>6.73299</c:v>
                </c:pt>
                <c:pt idx="1926">
                  <c:v>6.7088000000000001</c:v>
                </c:pt>
                <c:pt idx="1927">
                  <c:v>6.6929299999999996</c:v>
                </c:pt>
                <c:pt idx="1928">
                  <c:v>6.7057599999999997</c:v>
                </c:pt>
                <c:pt idx="1929">
                  <c:v>6.6922899999999998</c:v>
                </c:pt>
                <c:pt idx="1930">
                  <c:v>6.6623200000000002</c:v>
                </c:pt>
                <c:pt idx="1931">
                  <c:v>6.6627599999999996</c:v>
                </c:pt>
                <c:pt idx="1932">
                  <c:v>6.6300699999999999</c:v>
                </c:pt>
                <c:pt idx="1933">
                  <c:v>6.6273</c:v>
                </c:pt>
                <c:pt idx="1934">
                  <c:v>6.6476300000000004</c:v>
                </c:pt>
                <c:pt idx="1935">
                  <c:v>6.6148699999999998</c:v>
                </c:pt>
                <c:pt idx="1936">
                  <c:v>6.57456</c:v>
                </c:pt>
                <c:pt idx="1937">
                  <c:v>6.6224400000000001</c:v>
                </c:pt>
                <c:pt idx="1938">
                  <c:v>6.6123599999999998</c:v>
                </c:pt>
                <c:pt idx="1939">
                  <c:v>6.62791</c:v>
                </c:pt>
                <c:pt idx="1940">
                  <c:v>6.6513499999999999</c:v>
                </c:pt>
                <c:pt idx="1941">
                  <c:v>6.7327700000000004</c:v>
                </c:pt>
                <c:pt idx="1942">
                  <c:v>6.7614000000000001</c:v>
                </c:pt>
                <c:pt idx="1943">
                  <c:v>6.7535499999999997</c:v>
                </c:pt>
                <c:pt idx="1944">
                  <c:v>6.76</c:v>
                </c:pt>
                <c:pt idx="1945">
                  <c:v>6.7813499999999998</c:v>
                </c:pt>
                <c:pt idx="1946">
                  <c:v>6.7737999999999996</c:v>
                </c:pt>
                <c:pt idx="1947">
                  <c:v>6.7425300000000004</c:v>
                </c:pt>
                <c:pt idx="1948">
                  <c:v>6.7011399999999997</c:v>
                </c:pt>
                <c:pt idx="1949">
                  <c:v>6.6576500000000003</c:v>
                </c:pt>
                <c:pt idx="1950">
                  <c:v>6.68194</c:v>
                </c:pt>
                <c:pt idx="1951">
                  <c:v>6.7075800000000001</c:v>
                </c:pt>
                <c:pt idx="1952">
                  <c:v>6.70824</c:v>
                </c:pt>
                <c:pt idx="1953">
                  <c:v>6.7153700000000001</c:v>
                </c:pt>
                <c:pt idx="1954">
                  <c:v>6.7347099999999998</c:v>
                </c:pt>
                <c:pt idx="1955">
                  <c:v>6.7317900000000002</c:v>
                </c:pt>
                <c:pt idx="1956">
                  <c:v>6.7037800000000001</c:v>
                </c:pt>
                <c:pt idx="1957">
                  <c:v>6.7233499999999999</c:v>
                </c:pt>
                <c:pt idx="1958">
                  <c:v>6.7121599999999999</c:v>
                </c:pt>
                <c:pt idx="1959">
                  <c:v>6.7648999999999999</c:v>
                </c:pt>
                <c:pt idx="1960">
                  <c:v>6.7331300000000001</c:v>
                </c:pt>
                <c:pt idx="1961">
                  <c:v>6.6932499999999999</c:v>
                </c:pt>
                <c:pt idx="1962">
                  <c:v>6.6311200000000001</c:v>
                </c:pt>
                <c:pt idx="1963">
                  <c:v>6.62256</c:v>
                </c:pt>
                <c:pt idx="1964">
                  <c:v>6.6210300000000002</c:v>
                </c:pt>
                <c:pt idx="1965">
                  <c:v>6.6615500000000001</c:v>
                </c:pt>
                <c:pt idx="1966">
                  <c:v>6.6825599999999996</c:v>
                </c:pt>
                <c:pt idx="1967">
                  <c:v>6.7059699999999998</c:v>
                </c:pt>
                <c:pt idx="1968">
                  <c:v>6.6747300000000003</c:v>
                </c:pt>
                <c:pt idx="1969">
                  <c:v>6.6517600000000003</c:v>
                </c:pt>
                <c:pt idx="1970">
                  <c:v>6.6264399999999997</c:v>
                </c:pt>
                <c:pt idx="1971">
                  <c:v>6.6196599999999997</c:v>
                </c:pt>
                <c:pt idx="1972">
                  <c:v>6.6414600000000004</c:v>
                </c:pt>
                <c:pt idx="1973">
                  <c:v>6.61022</c:v>
                </c:pt>
                <c:pt idx="1974">
                  <c:v>6.5747799999999996</c:v>
                </c:pt>
                <c:pt idx="1975">
                  <c:v>6.5924500000000004</c:v>
                </c:pt>
                <c:pt idx="1976">
                  <c:v>6.6078599999999996</c:v>
                </c:pt>
                <c:pt idx="1977">
                  <c:v>6.6094799999999996</c:v>
                </c:pt>
                <c:pt idx="1978">
                  <c:v>6.5371499999999996</c:v>
                </c:pt>
                <c:pt idx="1979">
                  <c:v>6.6173700000000002</c:v>
                </c:pt>
                <c:pt idx="1980">
                  <c:v>6.5953499999999998</c:v>
                </c:pt>
                <c:pt idx="1981">
                  <c:v>6.6125999999999996</c:v>
                </c:pt>
                <c:pt idx="1982">
                  <c:v>6.6403499999999998</c:v>
                </c:pt>
                <c:pt idx="1983">
                  <c:v>6.6316199999999998</c:v>
                </c:pt>
                <c:pt idx="1984">
                  <c:v>6.6867799999999997</c:v>
                </c:pt>
                <c:pt idx="1985">
                  <c:v>6.6951700000000001</c:v>
                </c:pt>
                <c:pt idx="1986">
                  <c:v>6.6818999999999997</c:v>
                </c:pt>
                <c:pt idx="1987">
                  <c:v>6.6687799999999999</c:v>
                </c:pt>
                <c:pt idx="1988">
                  <c:v>6.6736000000000004</c:v>
                </c:pt>
                <c:pt idx="1989">
                  <c:v>6.6655300000000004</c:v>
                </c:pt>
                <c:pt idx="1990">
                  <c:v>6.6348099999999999</c:v>
                </c:pt>
                <c:pt idx="1991">
                  <c:v>6.5848000000000004</c:v>
                </c:pt>
                <c:pt idx="1992">
                  <c:v>6.5431699999999999</c:v>
                </c:pt>
                <c:pt idx="1993">
                  <c:v>6.5475300000000001</c:v>
                </c:pt>
                <c:pt idx="1994">
                  <c:v>6.5461999999999998</c:v>
                </c:pt>
                <c:pt idx="1995">
                  <c:v>6.5474100000000002</c:v>
                </c:pt>
                <c:pt idx="1996">
                  <c:v>6.5164900000000001</c:v>
                </c:pt>
                <c:pt idx="1997">
                  <c:v>6.4993499999999997</c:v>
                </c:pt>
                <c:pt idx="1998">
                  <c:v>6.4554099999999996</c:v>
                </c:pt>
                <c:pt idx="1999">
                  <c:v>6.4234099999999996</c:v>
                </c:pt>
                <c:pt idx="2000">
                  <c:v>6.4138299999999999</c:v>
                </c:pt>
                <c:pt idx="2001">
                  <c:v>6.3962899999999996</c:v>
                </c:pt>
                <c:pt idx="2002">
                  <c:v>6.4114100000000001</c:v>
                </c:pt>
                <c:pt idx="2003">
                  <c:v>6.4406100000000004</c:v>
                </c:pt>
                <c:pt idx="2004">
                  <c:v>6.4322100000000004</c:v>
                </c:pt>
                <c:pt idx="2005">
                  <c:v>6.4314499999999999</c:v>
                </c:pt>
                <c:pt idx="2006">
                  <c:v>6.4179700000000004</c:v>
                </c:pt>
                <c:pt idx="2007">
                  <c:v>6.3944099999999997</c:v>
                </c:pt>
                <c:pt idx="2008">
                  <c:v>6.4046599999999998</c:v>
                </c:pt>
                <c:pt idx="2009">
                  <c:v>6.4073200000000003</c:v>
                </c:pt>
                <c:pt idx="2010">
                  <c:v>6.4329999999999998</c:v>
                </c:pt>
                <c:pt idx="2011">
                  <c:v>6.4359900000000003</c:v>
                </c:pt>
                <c:pt idx="2012">
                  <c:v>6.4375799999999996</c:v>
                </c:pt>
                <c:pt idx="2013">
                  <c:v>6.4153799999999999</c:v>
                </c:pt>
                <c:pt idx="2014">
                  <c:v>6.3798000000000004</c:v>
                </c:pt>
                <c:pt idx="2015">
                  <c:v>6.3640800000000004</c:v>
                </c:pt>
                <c:pt idx="2016">
                  <c:v>6.3715200000000003</c:v>
                </c:pt>
                <c:pt idx="2017">
                  <c:v>6.3552600000000004</c:v>
                </c:pt>
                <c:pt idx="2018">
                  <c:v>6.3525700000000001</c:v>
                </c:pt>
                <c:pt idx="2019">
                  <c:v>6.2459899999999999</c:v>
                </c:pt>
                <c:pt idx="2020">
                  <c:v>6.2413299999999996</c:v>
                </c:pt>
                <c:pt idx="2021">
                  <c:v>6.2414899999999998</c:v>
                </c:pt>
                <c:pt idx="2022">
                  <c:v>6.23299</c:v>
                </c:pt>
                <c:pt idx="2023">
                  <c:v>6.2339599999999997</c:v>
                </c:pt>
                <c:pt idx="2024">
                  <c:v>6.2407199999999996</c:v>
                </c:pt>
                <c:pt idx="2025">
                  <c:v>6.2401799999999996</c:v>
                </c:pt>
                <c:pt idx="2026">
                  <c:v>6.28071</c:v>
                </c:pt>
                <c:pt idx="2027">
                  <c:v>6.2751200000000003</c:v>
                </c:pt>
                <c:pt idx="2028">
                  <c:v>6.3009199999999996</c:v>
                </c:pt>
                <c:pt idx="2029">
                  <c:v>6.3131500000000003</c:v>
                </c:pt>
                <c:pt idx="2030">
                  <c:v>6.2918700000000003</c:v>
                </c:pt>
                <c:pt idx="2031">
                  <c:v>6.2983799999999999</c:v>
                </c:pt>
                <c:pt idx="2032">
                  <c:v>6.2878400000000001</c:v>
                </c:pt>
                <c:pt idx="2033">
                  <c:v>6.3111600000000001</c:v>
                </c:pt>
                <c:pt idx="2034">
                  <c:v>6.2844199999999999</c:v>
                </c:pt>
                <c:pt idx="2035">
                  <c:v>6.2809400000000002</c:v>
                </c:pt>
                <c:pt idx="2036">
                  <c:v>6.2634800000000004</c:v>
                </c:pt>
                <c:pt idx="2037">
                  <c:v>6.2678099999999999</c:v>
                </c:pt>
                <c:pt idx="2038">
                  <c:v>6.2487000000000004</c:v>
                </c:pt>
                <c:pt idx="2039">
                  <c:v>6.2684199999999999</c:v>
                </c:pt>
                <c:pt idx="2040">
                  <c:v>6.2738899999999997</c:v>
                </c:pt>
                <c:pt idx="2041">
                  <c:v>6.2597199999999997</c:v>
                </c:pt>
                <c:pt idx="2042">
                  <c:v>6.2538600000000004</c:v>
                </c:pt>
                <c:pt idx="2043">
                  <c:v>6.2513100000000001</c:v>
                </c:pt>
                <c:pt idx="2044">
                  <c:v>6.2450000000000001</c:v>
                </c:pt>
                <c:pt idx="2045">
                  <c:v>6.2274099999999999</c:v>
                </c:pt>
                <c:pt idx="2046">
                  <c:v>6.2237600000000004</c:v>
                </c:pt>
                <c:pt idx="2047">
                  <c:v>6.2210000000000001</c:v>
                </c:pt>
                <c:pt idx="2048">
                  <c:v>6.2403399999999998</c:v>
                </c:pt>
                <c:pt idx="2049">
                  <c:v>6.2227800000000002</c:v>
                </c:pt>
                <c:pt idx="2050">
                  <c:v>6.2131699999999999</c:v>
                </c:pt>
                <c:pt idx="2051">
                  <c:v>6.2240000000000002</c:v>
                </c:pt>
                <c:pt idx="2052">
                  <c:v>6.18771</c:v>
                </c:pt>
                <c:pt idx="2053">
                  <c:v>6.1527900000000004</c:v>
                </c:pt>
                <c:pt idx="2054">
                  <c:v>6.1871400000000003</c:v>
                </c:pt>
                <c:pt idx="2055">
                  <c:v>6.181</c:v>
                </c:pt>
                <c:pt idx="2056">
                  <c:v>6.2121899999999997</c:v>
                </c:pt>
                <c:pt idx="2057">
                  <c:v>6.2638400000000001</c:v>
                </c:pt>
                <c:pt idx="2058">
                  <c:v>6.2781399999999996</c:v>
                </c:pt>
                <c:pt idx="2059">
                  <c:v>6.1633300000000002</c:v>
                </c:pt>
                <c:pt idx="2060">
                  <c:v>6.1386099999999999</c:v>
                </c:pt>
                <c:pt idx="2061">
                  <c:v>6.15374</c:v>
                </c:pt>
                <c:pt idx="2062">
                  <c:v>6.15822</c:v>
                </c:pt>
                <c:pt idx="2063">
                  <c:v>6.1473500000000003</c:v>
                </c:pt>
                <c:pt idx="2064">
                  <c:v>6.1280900000000003</c:v>
                </c:pt>
                <c:pt idx="2065">
                  <c:v>6.1431100000000001</c:v>
                </c:pt>
                <c:pt idx="2066">
                  <c:v>6.1456</c:v>
                </c:pt>
                <c:pt idx="2067">
                  <c:v>6.1281999999999996</c:v>
                </c:pt>
                <c:pt idx="2068">
                  <c:v>6.1467000000000001</c:v>
                </c:pt>
                <c:pt idx="2069">
                  <c:v>6.1596799999999998</c:v>
                </c:pt>
                <c:pt idx="2070">
                  <c:v>6.1652899999999997</c:v>
                </c:pt>
                <c:pt idx="2071">
                  <c:v>6.17462</c:v>
                </c:pt>
                <c:pt idx="2072">
                  <c:v>6.1604700000000001</c:v>
                </c:pt>
                <c:pt idx="2073">
                  <c:v>6.1539599999999997</c:v>
                </c:pt>
                <c:pt idx="2074">
                  <c:v>6.1592399999999996</c:v>
                </c:pt>
                <c:pt idx="2075">
                  <c:v>6.1737200000000003</c:v>
                </c:pt>
                <c:pt idx="2076">
                  <c:v>6.2023200000000003</c:v>
                </c:pt>
                <c:pt idx="2077">
                  <c:v>6.2320799999999998</c:v>
                </c:pt>
                <c:pt idx="2078">
                  <c:v>6.2267799999999998</c:v>
                </c:pt>
                <c:pt idx="2079">
                  <c:v>6.2411300000000001</c:v>
                </c:pt>
                <c:pt idx="2080">
                  <c:v>6.2242899999999999</c:v>
                </c:pt>
                <c:pt idx="2081">
                  <c:v>6.2242699999999997</c:v>
                </c:pt>
                <c:pt idx="2082">
                  <c:v>6.2515099999999997</c:v>
                </c:pt>
                <c:pt idx="2083">
                  <c:v>6.2291800000000004</c:v>
                </c:pt>
                <c:pt idx="2084">
                  <c:v>6.24397</c:v>
                </c:pt>
                <c:pt idx="2085">
                  <c:v>6.26755</c:v>
                </c:pt>
                <c:pt idx="2086">
                  <c:v>6.2647500000000003</c:v>
                </c:pt>
                <c:pt idx="2087">
                  <c:v>6.2665800000000003</c:v>
                </c:pt>
                <c:pt idx="2088">
                  <c:v>6.2317600000000004</c:v>
                </c:pt>
                <c:pt idx="2089">
                  <c:v>6.2515700000000001</c:v>
                </c:pt>
                <c:pt idx="2090">
                  <c:v>6.2272499999999997</c:v>
                </c:pt>
                <c:pt idx="2091">
                  <c:v>6.2072599999999998</c:v>
                </c:pt>
                <c:pt idx="2092">
                  <c:v>6.21854</c:v>
                </c:pt>
                <c:pt idx="2093">
                  <c:v>6.2325900000000001</c:v>
                </c:pt>
                <c:pt idx="2094">
                  <c:v>6.2243300000000001</c:v>
                </c:pt>
                <c:pt idx="2095">
                  <c:v>6.21563</c:v>
                </c:pt>
                <c:pt idx="2096">
                  <c:v>6.2007599999999998</c:v>
                </c:pt>
                <c:pt idx="2097">
                  <c:v>6.1853800000000003</c:v>
                </c:pt>
                <c:pt idx="2098">
                  <c:v>6.1675800000000001</c:v>
                </c:pt>
                <c:pt idx="2099">
                  <c:v>6.1413200000000003</c:v>
                </c:pt>
                <c:pt idx="2100">
                  <c:v>6.1259600000000001</c:v>
                </c:pt>
                <c:pt idx="2101">
                  <c:v>6.1186999999999996</c:v>
                </c:pt>
                <c:pt idx="2102">
                  <c:v>6.0623899999999997</c:v>
                </c:pt>
                <c:pt idx="2103">
                  <c:v>6.0438099999999997</c:v>
                </c:pt>
                <c:pt idx="2104">
                  <c:v>6.0233400000000001</c:v>
                </c:pt>
                <c:pt idx="2105">
                  <c:v>6.0109899999999996</c:v>
                </c:pt>
                <c:pt idx="2106">
                  <c:v>6.0004900000000001</c:v>
                </c:pt>
                <c:pt idx="2107">
                  <c:v>5.9637099999999998</c:v>
                </c:pt>
                <c:pt idx="2108">
                  <c:v>5.8948700000000001</c:v>
                </c:pt>
                <c:pt idx="2109">
                  <c:v>5.8711799999999998</c:v>
                </c:pt>
                <c:pt idx="2110">
                  <c:v>5.8516399999999997</c:v>
                </c:pt>
                <c:pt idx="2111">
                  <c:v>5.83683</c:v>
                </c:pt>
                <c:pt idx="2112">
                  <c:v>5.8159299999999998</c:v>
                </c:pt>
                <c:pt idx="2113">
                  <c:v>5.8308200000000001</c:v>
                </c:pt>
                <c:pt idx="2114">
                  <c:v>5.7875899999999998</c:v>
                </c:pt>
                <c:pt idx="2115">
                  <c:v>5.7610799999999998</c:v>
                </c:pt>
                <c:pt idx="2116">
                  <c:v>5.6650900000000002</c:v>
                </c:pt>
                <c:pt idx="2117">
                  <c:v>5.6903899999999998</c:v>
                </c:pt>
                <c:pt idx="2118">
                  <c:v>5.6895100000000003</c:v>
                </c:pt>
                <c:pt idx="2119">
                  <c:v>5.6800499999999996</c:v>
                </c:pt>
                <c:pt idx="2120">
                  <c:v>5.6769299999999996</c:v>
                </c:pt>
                <c:pt idx="2121">
                  <c:v>5.6719799999999996</c:v>
                </c:pt>
                <c:pt idx="2122">
                  <c:v>5.6871099999999997</c:v>
                </c:pt>
                <c:pt idx="2123">
                  <c:v>5.6635799999999996</c:v>
                </c:pt>
                <c:pt idx="2124">
                  <c:v>5.6354100000000003</c:v>
                </c:pt>
                <c:pt idx="2125">
                  <c:v>5.5864099999999999</c:v>
                </c:pt>
                <c:pt idx="2126">
                  <c:v>5.58819</c:v>
                </c:pt>
                <c:pt idx="2127">
                  <c:v>5.5926600000000004</c:v>
                </c:pt>
                <c:pt idx="2128">
                  <c:v>5.6088300000000002</c:v>
                </c:pt>
                <c:pt idx="2129">
                  <c:v>5.6154900000000003</c:v>
                </c:pt>
                <c:pt idx="2130">
                  <c:v>5.6047500000000001</c:v>
                </c:pt>
                <c:pt idx="2131">
                  <c:v>5.6159699999999999</c:v>
                </c:pt>
                <c:pt idx="2132">
                  <c:v>5.5910299999999999</c:v>
                </c:pt>
                <c:pt idx="2133">
                  <c:v>5.6019600000000001</c:v>
                </c:pt>
                <c:pt idx="2134">
                  <c:v>5.59422</c:v>
                </c:pt>
                <c:pt idx="2135">
                  <c:v>5.5514099999999997</c:v>
                </c:pt>
                <c:pt idx="2136">
                  <c:v>5.5143800000000001</c:v>
                </c:pt>
                <c:pt idx="2137">
                  <c:v>5.5116300000000003</c:v>
                </c:pt>
                <c:pt idx="2138">
                  <c:v>5.51518</c:v>
                </c:pt>
                <c:pt idx="2139">
                  <c:v>5.4878600000000004</c:v>
                </c:pt>
                <c:pt idx="2140">
                  <c:v>5.4875699999999998</c:v>
                </c:pt>
                <c:pt idx="2141">
                  <c:v>5.5076200000000002</c:v>
                </c:pt>
                <c:pt idx="2142">
                  <c:v>5.5094000000000003</c:v>
                </c:pt>
                <c:pt idx="2143">
                  <c:v>5.5228400000000004</c:v>
                </c:pt>
                <c:pt idx="2144">
                  <c:v>5.4944800000000003</c:v>
                </c:pt>
                <c:pt idx="2145">
                  <c:v>5.5141400000000003</c:v>
                </c:pt>
                <c:pt idx="2146">
                  <c:v>5.4882299999999997</c:v>
                </c:pt>
                <c:pt idx="2147">
                  <c:v>5.4927200000000003</c:v>
                </c:pt>
                <c:pt idx="2148">
                  <c:v>5.4831599999999998</c:v>
                </c:pt>
                <c:pt idx="2149">
                  <c:v>5.4153700000000002</c:v>
                </c:pt>
                <c:pt idx="2150">
                  <c:v>5.3667299999999996</c:v>
                </c:pt>
                <c:pt idx="2151">
                  <c:v>5.34293</c:v>
                </c:pt>
                <c:pt idx="2152">
                  <c:v>5.3689099999999996</c:v>
                </c:pt>
                <c:pt idx="2153">
                  <c:v>5.3682600000000003</c:v>
                </c:pt>
                <c:pt idx="2154">
                  <c:v>5.3576100000000002</c:v>
                </c:pt>
                <c:pt idx="2155">
                  <c:v>5.3351499999999996</c:v>
                </c:pt>
                <c:pt idx="2156">
                  <c:v>5.3025700000000002</c:v>
                </c:pt>
                <c:pt idx="2157">
                  <c:v>5.3490799999999998</c:v>
                </c:pt>
                <c:pt idx="2158">
                  <c:v>5.3647999999999998</c:v>
                </c:pt>
                <c:pt idx="2159">
                  <c:v>5.3501099999999999</c:v>
                </c:pt>
                <c:pt idx="2160">
                  <c:v>5.37094</c:v>
                </c:pt>
                <c:pt idx="2161">
                  <c:v>5.3720400000000001</c:v>
                </c:pt>
                <c:pt idx="2162">
                  <c:v>5.3737700000000004</c:v>
                </c:pt>
                <c:pt idx="2163">
                  <c:v>5.3643900000000002</c:v>
                </c:pt>
                <c:pt idx="2164">
                  <c:v>5.3656199999999998</c:v>
                </c:pt>
                <c:pt idx="2165">
                  <c:v>5.37399</c:v>
                </c:pt>
                <c:pt idx="2166">
                  <c:v>5.2575900000000004</c:v>
                </c:pt>
                <c:pt idx="2167">
                  <c:v>5.2293399999999997</c:v>
                </c:pt>
                <c:pt idx="2168">
                  <c:v>5.20214</c:v>
                </c:pt>
                <c:pt idx="2169">
                  <c:v>5.2330100000000002</c:v>
                </c:pt>
                <c:pt idx="2170">
                  <c:v>5.2443299999999997</c:v>
                </c:pt>
                <c:pt idx="2171">
                  <c:v>5.2666500000000003</c:v>
                </c:pt>
                <c:pt idx="2172">
                  <c:v>5.2955800000000002</c:v>
                </c:pt>
                <c:pt idx="2173">
                  <c:v>5.29162</c:v>
                </c:pt>
                <c:pt idx="2174">
                  <c:v>5.2550800000000004</c:v>
                </c:pt>
                <c:pt idx="2175">
                  <c:v>5.28383</c:v>
                </c:pt>
                <c:pt idx="2176">
                  <c:v>5.2835200000000002</c:v>
                </c:pt>
                <c:pt idx="2177">
                  <c:v>5.2765199999999997</c:v>
                </c:pt>
                <c:pt idx="2178">
                  <c:v>5.2534900000000002</c:v>
                </c:pt>
                <c:pt idx="2179">
                  <c:v>5.2397799999999997</c:v>
                </c:pt>
                <c:pt idx="2180">
                  <c:v>5.2369199999999996</c:v>
                </c:pt>
                <c:pt idx="2181">
                  <c:v>5.2178100000000001</c:v>
                </c:pt>
                <c:pt idx="2182">
                  <c:v>5.2233799999999997</c:v>
                </c:pt>
                <c:pt idx="2183">
                  <c:v>5.2289000000000003</c:v>
                </c:pt>
                <c:pt idx="2184">
                  <c:v>5.2092999999999998</c:v>
                </c:pt>
                <c:pt idx="2185">
                  <c:v>5.2062099999999996</c:v>
                </c:pt>
                <c:pt idx="2186">
                  <c:v>5.2117199999999997</c:v>
                </c:pt>
                <c:pt idx="2187">
                  <c:v>5.23184</c:v>
                </c:pt>
                <c:pt idx="2188">
                  <c:v>5.2150299999999996</c:v>
                </c:pt>
                <c:pt idx="2189">
                  <c:v>5.1776200000000001</c:v>
                </c:pt>
                <c:pt idx="2190">
                  <c:v>5.1552800000000003</c:v>
                </c:pt>
                <c:pt idx="2191">
                  <c:v>5.1599899999999996</c:v>
                </c:pt>
                <c:pt idx="2192">
                  <c:v>5.1627999999999998</c:v>
                </c:pt>
                <c:pt idx="2193">
                  <c:v>5.15212</c:v>
                </c:pt>
                <c:pt idx="2194">
                  <c:v>5.1610100000000001</c:v>
                </c:pt>
                <c:pt idx="2195">
                  <c:v>5.1661200000000003</c:v>
                </c:pt>
                <c:pt idx="2196">
                  <c:v>5.1925499999999998</c:v>
                </c:pt>
                <c:pt idx="2197">
                  <c:v>5.2010300000000003</c:v>
                </c:pt>
                <c:pt idx="2198">
                  <c:v>5.1985799999999998</c:v>
                </c:pt>
                <c:pt idx="2199">
                  <c:v>5.1666999999999996</c:v>
                </c:pt>
                <c:pt idx="2200">
                  <c:v>5.1766800000000002</c:v>
                </c:pt>
                <c:pt idx="2201">
                  <c:v>5.1722200000000003</c:v>
                </c:pt>
                <c:pt idx="2202">
                  <c:v>5.1413099999999998</c:v>
                </c:pt>
                <c:pt idx="2203">
                  <c:v>5.1323999999999996</c:v>
                </c:pt>
                <c:pt idx="2204">
                  <c:v>5.1207399999999996</c:v>
                </c:pt>
                <c:pt idx="2205">
                  <c:v>5.1300999999999997</c:v>
                </c:pt>
                <c:pt idx="2206">
                  <c:v>5.1457300000000004</c:v>
                </c:pt>
                <c:pt idx="2207">
                  <c:v>5.1634900000000004</c:v>
                </c:pt>
                <c:pt idx="2208">
                  <c:v>5.1265799999999997</c:v>
                </c:pt>
                <c:pt idx="2209">
                  <c:v>5.1185999999999998</c:v>
                </c:pt>
                <c:pt idx="2210">
                  <c:v>5.10562</c:v>
                </c:pt>
                <c:pt idx="2211">
                  <c:v>5.1187100000000001</c:v>
                </c:pt>
                <c:pt idx="2212">
                  <c:v>5.1216999999999997</c:v>
                </c:pt>
                <c:pt idx="2213">
                  <c:v>5.1562799999999998</c:v>
                </c:pt>
                <c:pt idx="2214">
                  <c:v>5.1795099999999996</c:v>
                </c:pt>
                <c:pt idx="2215">
                  <c:v>5.2271200000000002</c:v>
                </c:pt>
                <c:pt idx="2216">
                  <c:v>5.2443400000000002</c:v>
                </c:pt>
                <c:pt idx="2217">
                  <c:v>5.2428600000000003</c:v>
                </c:pt>
                <c:pt idx="2218">
                  <c:v>5.1992799999999999</c:v>
                </c:pt>
                <c:pt idx="2219">
                  <c:v>5.2057900000000004</c:v>
                </c:pt>
                <c:pt idx="2220">
                  <c:v>5.2101800000000003</c:v>
                </c:pt>
                <c:pt idx="2221">
                  <c:v>5.2099000000000002</c:v>
                </c:pt>
                <c:pt idx="2222">
                  <c:v>5.2134600000000004</c:v>
                </c:pt>
                <c:pt idx="2223">
                  <c:v>5.2254800000000001</c:v>
                </c:pt>
                <c:pt idx="2224">
                  <c:v>5.2389299999999999</c:v>
                </c:pt>
                <c:pt idx="2225">
                  <c:v>5.2431700000000001</c:v>
                </c:pt>
                <c:pt idx="2226">
                  <c:v>5.2401200000000001</c:v>
                </c:pt>
                <c:pt idx="2227">
                  <c:v>5.2609000000000004</c:v>
                </c:pt>
                <c:pt idx="2228">
                  <c:v>5.2881900000000002</c:v>
                </c:pt>
                <c:pt idx="2229">
                  <c:v>5.2746399999999998</c:v>
                </c:pt>
                <c:pt idx="2230">
                  <c:v>5.2464300000000001</c:v>
                </c:pt>
                <c:pt idx="2231">
                  <c:v>5.2521599999999999</c:v>
                </c:pt>
                <c:pt idx="2232">
                  <c:v>5.23698</c:v>
                </c:pt>
                <c:pt idx="2233">
                  <c:v>5.2255099999999999</c:v>
                </c:pt>
                <c:pt idx="2234">
                  <c:v>5.2331599999999998</c:v>
                </c:pt>
                <c:pt idx="2235">
                  <c:v>5.2233400000000003</c:v>
                </c:pt>
                <c:pt idx="2236">
                  <c:v>5.2130400000000003</c:v>
                </c:pt>
                <c:pt idx="2237">
                  <c:v>5.2146800000000004</c:v>
                </c:pt>
                <c:pt idx="2238">
                  <c:v>5.2188100000000004</c:v>
                </c:pt>
                <c:pt idx="2239">
                  <c:v>5.22133</c:v>
                </c:pt>
                <c:pt idx="2240">
                  <c:v>5.2193699999999996</c:v>
                </c:pt>
                <c:pt idx="2241">
                  <c:v>5.2346300000000001</c:v>
                </c:pt>
                <c:pt idx="2242">
                  <c:v>5.2296300000000002</c:v>
                </c:pt>
                <c:pt idx="2243">
                  <c:v>5.2173600000000002</c:v>
                </c:pt>
                <c:pt idx="2244">
                  <c:v>5.20472</c:v>
                </c:pt>
                <c:pt idx="2245">
                  <c:v>5.1955200000000001</c:v>
                </c:pt>
                <c:pt idx="2246">
                  <c:v>5.17903</c:v>
                </c:pt>
                <c:pt idx="2247">
                  <c:v>5.1846100000000002</c:v>
                </c:pt>
                <c:pt idx="2248">
                  <c:v>5.2193500000000004</c:v>
                </c:pt>
                <c:pt idx="2249">
                  <c:v>5.1997</c:v>
                </c:pt>
                <c:pt idx="2250">
                  <c:v>5.1961000000000004</c:v>
                </c:pt>
                <c:pt idx="2251">
                  <c:v>5.1942199999999996</c:v>
                </c:pt>
                <c:pt idx="2252">
                  <c:v>5.20038</c:v>
                </c:pt>
                <c:pt idx="2253">
                  <c:v>5.1938399999999998</c:v>
                </c:pt>
                <c:pt idx="2254">
                  <c:v>5.1880899999999999</c:v>
                </c:pt>
                <c:pt idx="2255">
                  <c:v>5.1591300000000002</c:v>
                </c:pt>
                <c:pt idx="2256">
                  <c:v>5.1750499999999997</c:v>
                </c:pt>
                <c:pt idx="2257">
                  <c:v>5.1648899999999998</c:v>
                </c:pt>
                <c:pt idx="2258">
                  <c:v>5.1541600000000001</c:v>
                </c:pt>
                <c:pt idx="2259">
                  <c:v>5.1602800000000002</c:v>
                </c:pt>
                <c:pt idx="2260">
                  <c:v>5.1607200000000004</c:v>
                </c:pt>
                <c:pt idx="2261">
                  <c:v>5.1413399999999996</c:v>
                </c:pt>
                <c:pt idx="2262">
                  <c:v>5.1136100000000004</c:v>
                </c:pt>
                <c:pt idx="2263">
                  <c:v>5.1054000000000004</c:v>
                </c:pt>
                <c:pt idx="2264">
                  <c:v>5.0897300000000003</c:v>
                </c:pt>
                <c:pt idx="2265">
                  <c:v>5.1041600000000003</c:v>
                </c:pt>
                <c:pt idx="2266">
                  <c:v>5.1016700000000004</c:v>
                </c:pt>
                <c:pt idx="2267">
                  <c:v>5.0685399999999996</c:v>
                </c:pt>
                <c:pt idx="2268">
                  <c:v>5.0626600000000002</c:v>
                </c:pt>
                <c:pt idx="2269">
                  <c:v>4.9948100000000002</c:v>
                </c:pt>
                <c:pt idx="2270">
                  <c:v>4.9897099999999996</c:v>
                </c:pt>
                <c:pt idx="2271">
                  <c:v>4.9854599999999998</c:v>
                </c:pt>
                <c:pt idx="2272">
                  <c:v>4.9732900000000004</c:v>
                </c:pt>
                <c:pt idx="2273">
                  <c:v>4.9707100000000004</c:v>
                </c:pt>
                <c:pt idx="2274">
                  <c:v>4.9666399999999999</c:v>
                </c:pt>
                <c:pt idx="2275">
                  <c:v>4.9581400000000002</c:v>
                </c:pt>
                <c:pt idx="2276">
                  <c:v>4.94815</c:v>
                </c:pt>
                <c:pt idx="2277">
                  <c:v>4.9425600000000003</c:v>
                </c:pt>
                <c:pt idx="2278">
                  <c:v>4.9642600000000003</c:v>
                </c:pt>
                <c:pt idx="2279">
                  <c:v>4.9432900000000002</c:v>
                </c:pt>
                <c:pt idx="2280">
                  <c:v>4.9273199999999999</c:v>
                </c:pt>
                <c:pt idx="2281">
                  <c:v>4.9246999999999996</c:v>
                </c:pt>
                <c:pt idx="2282">
                  <c:v>4.9279099999999998</c:v>
                </c:pt>
                <c:pt idx="2283">
                  <c:v>4.9084899999999996</c:v>
                </c:pt>
                <c:pt idx="2284">
                  <c:v>4.9075100000000003</c:v>
                </c:pt>
                <c:pt idx="2285">
                  <c:v>4.9005200000000002</c:v>
                </c:pt>
                <c:pt idx="2286">
                  <c:v>4.9071899999999999</c:v>
                </c:pt>
                <c:pt idx="2287">
                  <c:v>4.95939</c:v>
                </c:pt>
                <c:pt idx="2288">
                  <c:v>4.9463400000000002</c:v>
                </c:pt>
                <c:pt idx="2289">
                  <c:v>4.8604399999999996</c:v>
                </c:pt>
                <c:pt idx="2290">
                  <c:v>4.7749100000000002</c:v>
                </c:pt>
                <c:pt idx="2291">
                  <c:v>4.6736300000000002</c:v>
                </c:pt>
                <c:pt idx="2292">
                  <c:v>4.7091000000000003</c:v>
                </c:pt>
                <c:pt idx="2293">
                  <c:v>4.7569900000000001</c:v>
                </c:pt>
                <c:pt idx="2294">
                  <c:v>4.8442499999999997</c:v>
                </c:pt>
                <c:pt idx="2295">
                  <c:v>4.88401</c:v>
                </c:pt>
                <c:pt idx="2296">
                  <c:v>5.0667999999999997</c:v>
                </c:pt>
                <c:pt idx="2297">
                  <c:v>5.5002700000000004</c:v>
                </c:pt>
                <c:pt idx="2298">
                  <c:v>5.4818699999999998</c:v>
                </c:pt>
                <c:pt idx="2299">
                  <c:v>5.6432200000000003</c:v>
                </c:pt>
                <c:pt idx="2300">
                  <c:v>5.5984499999999997</c:v>
                </c:pt>
                <c:pt idx="2301">
                  <c:v>5.9501099999999996</c:v>
                </c:pt>
                <c:pt idx="2302">
                  <c:v>6.07897</c:v>
                </c:pt>
                <c:pt idx="2303">
                  <c:v>5.9013799999999996</c:v>
                </c:pt>
                <c:pt idx="2304">
                  <c:v>6.0041599999999997</c:v>
                </c:pt>
                <c:pt idx="2305">
                  <c:v>5.8847199999999997</c:v>
                </c:pt>
                <c:pt idx="2306">
                  <c:v>5.6909000000000001</c:v>
                </c:pt>
                <c:pt idx="2307">
                  <c:v>5.5260100000000003</c:v>
                </c:pt>
                <c:pt idx="2308">
                  <c:v>5.50319</c:v>
                </c:pt>
                <c:pt idx="2309">
                  <c:v>5.5337100000000001</c:v>
                </c:pt>
                <c:pt idx="2310">
                  <c:v>5.3574900000000003</c:v>
                </c:pt>
                <c:pt idx="2311">
                  <c:v>5.4352600000000004</c:v>
                </c:pt>
                <c:pt idx="2312">
                  <c:v>5.4784800000000002</c:v>
                </c:pt>
                <c:pt idx="2313">
                  <c:v>5.5252699999999999</c:v>
                </c:pt>
                <c:pt idx="2314">
                  <c:v>5.5176699999999999</c:v>
                </c:pt>
                <c:pt idx="2315">
                  <c:v>5.4097400000000002</c:v>
                </c:pt>
                <c:pt idx="2316">
                  <c:v>5.39391</c:v>
                </c:pt>
                <c:pt idx="2317">
                  <c:v>5.3331999999999997</c:v>
                </c:pt>
                <c:pt idx="2318">
                  <c:v>5.2819700000000003</c:v>
                </c:pt>
                <c:pt idx="2319">
                  <c:v>5.1854800000000001</c:v>
                </c:pt>
                <c:pt idx="2320">
                  <c:v>5.1487800000000004</c:v>
                </c:pt>
                <c:pt idx="2321">
                  <c:v>5.1093400000000004</c:v>
                </c:pt>
                <c:pt idx="2322">
                  <c:v>5.0500999999999996</c:v>
                </c:pt>
                <c:pt idx="2323">
                  <c:v>4.9874400000000003</c:v>
                </c:pt>
                <c:pt idx="2324">
                  <c:v>4.9931099999999997</c:v>
                </c:pt>
                <c:pt idx="2325">
                  <c:v>4.9623499999999998</c:v>
                </c:pt>
                <c:pt idx="2326">
                  <c:v>4.9748099999999997</c:v>
                </c:pt>
                <c:pt idx="2327">
                  <c:v>5.0269899999999996</c:v>
                </c:pt>
                <c:pt idx="2328">
                  <c:v>5.0501899999999997</c:v>
                </c:pt>
                <c:pt idx="2329">
                  <c:v>5.0027400000000002</c:v>
                </c:pt>
                <c:pt idx="2330">
                  <c:v>4.9510899999999998</c:v>
                </c:pt>
                <c:pt idx="2331">
                  <c:v>4.8649500000000003</c:v>
                </c:pt>
                <c:pt idx="2332">
                  <c:v>4.8645100000000001</c:v>
                </c:pt>
                <c:pt idx="2333">
                  <c:v>4.8787099999999999</c:v>
                </c:pt>
                <c:pt idx="2334">
                  <c:v>4.8169000000000004</c:v>
                </c:pt>
                <c:pt idx="2335">
                  <c:v>4.8101399999999996</c:v>
                </c:pt>
                <c:pt idx="2336">
                  <c:v>4.7743000000000002</c:v>
                </c:pt>
                <c:pt idx="2337">
                  <c:v>4.7119</c:v>
                </c:pt>
                <c:pt idx="2338">
                  <c:v>4.7149999999999999</c:v>
                </c:pt>
                <c:pt idx="2339">
                  <c:v>4.6922600000000001</c:v>
                </c:pt>
                <c:pt idx="2340">
                  <c:v>4.7017100000000003</c:v>
                </c:pt>
                <c:pt idx="2341">
                  <c:v>4.6930300000000003</c:v>
                </c:pt>
                <c:pt idx="2342">
                  <c:v>4.6689999999999996</c:v>
                </c:pt>
                <c:pt idx="2343">
                  <c:v>4.6127599999999997</c:v>
                </c:pt>
                <c:pt idx="2344">
                  <c:v>4.6167999999999996</c:v>
                </c:pt>
                <c:pt idx="2345">
                  <c:v>4.5673700000000004</c:v>
                </c:pt>
                <c:pt idx="2346">
                  <c:v>4.5525900000000004</c:v>
                </c:pt>
                <c:pt idx="2347">
                  <c:v>4.5683699999999998</c:v>
                </c:pt>
                <c:pt idx="2348">
                  <c:v>4.5239599999999998</c:v>
                </c:pt>
                <c:pt idx="2349">
                  <c:v>4.5452000000000004</c:v>
                </c:pt>
                <c:pt idx="2350">
                  <c:v>4.5289999999999999</c:v>
                </c:pt>
                <c:pt idx="2351">
                  <c:v>4.5390300000000003</c:v>
                </c:pt>
                <c:pt idx="2352">
                  <c:v>4.52637</c:v>
                </c:pt>
                <c:pt idx="2353">
                  <c:v>4.5123499999999996</c:v>
                </c:pt>
                <c:pt idx="2354">
                  <c:v>4.5014799999999999</c:v>
                </c:pt>
                <c:pt idx="2355">
                  <c:v>4.5583900000000002</c:v>
                </c:pt>
                <c:pt idx="2356">
                  <c:v>4.6212299999999997</c:v>
                </c:pt>
                <c:pt idx="2357">
                  <c:v>4.6471</c:v>
                </c:pt>
                <c:pt idx="2358">
                  <c:v>4.63483</c:v>
                </c:pt>
                <c:pt idx="2359">
                  <c:v>4.6086799999999997</c:v>
                </c:pt>
                <c:pt idx="2360">
                  <c:v>4.6136200000000001</c:v>
                </c:pt>
                <c:pt idx="2361">
                  <c:v>4.6078200000000002</c:v>
                </c:pt>
                <c:pt idx="2362">
                  <c:v>4.61578</c:v>
                </c:pt>
                <c:pt idx="2363">
                  <c:v>4.6282800000000002</c:v>
                </c:pt>
                <c:pt idx="2364">
                  <c:v>4.6248100000000001</c:v>
                </c:pt>
                <c:pt idx="2365">
                  <c:v>4.5994900000000003</c:v>
                </c:pt>
                <c:pt idx="2366">
                  <c:v>4.5540599999999998</c:v>
                </c:pt>
                <c:pt idx="2367">
                  <c:v>4.56534</c:v>
                </c:pt>
                <c:pt idx="2368">
                  <c:v>4.5612399999999997</c:v>
                </c:pt>
                <c:pt idx="2369">
                  <c:v>4.5584300000000004</c:v>
                </c:pt>
                <c:pt idx="2370">
                  <c:v>4.5531499999999996</c:v>
                </c:pt>
                <c:pt idx="2371">
                  <c:v>4.5439100000000003</c:v>
                </c:pt>
                <c:pt idx="2372">
                  <c:v>4.5420999999999996</c:v>
                </c:pt>
                <c:pt idx="2373">
                  <c:v>4.5087700000000002</c:v>
                </c:pt>
                <c:pt idx="2374">
                  <c:v>4.5066199999999998</c:v>
                </c:pt>
                <c:pt idx="2375">
                  <c:v>4.4985900000000001</c:v>
                </c:pt>
                <c:pt idx="2376">
                  <c:v>4.5255099999999997</c:v>
                </c:pt>
                <c:pt idx="2377">
                  <c:v>4.5403399999999996</c:v>
                </c:pt>
                <c:pt idx="2378">
                  <c:v>4.5329699999999997</c:v>
                </c:pt>
                <c:pt idx="2379">
                  <c:v>4.5156000000000001</c:v>
                </c:pt>
                <c:pt idx="2380">
                  <c:v>4.4920799999999996</c:v>
                </c:pt>
                <c:pt idx="2381">
                  <c:v>4.4938200000000004</c:v>
                </c:pt>
                <c:pt idx="2382">
                  <c:v>4.4952899999999998</c:v>
                </c:pt>
                <c:pt idx="2383">
                  <c:v>4.4937399999999998</c:v>
                </c:pt>
                <c:pt idx="2384">
                  <c:v>4.4937100000000001</c:v>
                </c:pt>
                <c:pt idx="2385">
                  <c:v>4.4901499999999999</c:v>
                </c:pt>
                <c:pt idx="2386">
                  <c:v>4.4892599999999998</c:v>
                </c:pt>
                <c:pt idx="2387">
                  <c:v>4.4641500000000001</c:v>
                </c:pt>
                <c:pt idx="2388">
                  <c:v>4.4347300000000001</c:v>
                </c:pt>
                <c:pt idx="2389">
                  <c:v>4.4176200000000003</c:v>
                </c:pt>
                <c:pt idx="2390">
                  <c:v>4.4152199999999997</c:v>
                </c:pt>
                <c:pt idx="2391">
                  <c:v>4.40144</c:v>
                </c:pt>
                <c:pt idx="2392">
                  <c:v>4.4088000000000003</c:v>
                </c:pt>
                <c:pt idx="2393">
                  <c:v>4.4203200000000002</c:v>
                </c:pt>
                <c:pt idx="2394">
                  <c:v>4.4127599999999996</c:v>
                </c:pt>
                <c:pt idx="2395">
                  <c:v>4.3525099999999997</c:v>
                </c:pt>
                <c:pt idx="2396">
                  <c:v>4.3500500000000004</c:v>
                </c:pt>
                <c:pt idx="2397">
                  <c:v>4.3512500000000003</c:v>
                </c:pt>
                <c:pt idx="2398">
                  <c:v>4.3460599999999996</c:v>
                </c:pt>
                <c:pt idx="2399">
                  <c:v>4.34619</c:v>
                </c:pt>
                <c:pt idx="2400">
                  <c:v>4.3621800000000004</c:v>
                </c:pt>
                <c:pt idx="2401">
                  <c:v>4.3745099999999999</c:v>
                </c:pt>
                <c:pt idx="2402">
                  <c:v>4.3969100000000001</c:v>
                </c:pt>
                <c:pt idx="2403">
                  <c:v>4.4161000000000001</c:v>
                </c:pt>
                <c:pt idx="2404">
                  <c:v>4.423</c:v>
                </c:pt>
                <c:pt idx="2405">
                  <c:v>4.4183000000000003</c:v>
                </c:pt>
                <c:pt idx="2406">
                  <c:v>4.4520299999999997</c:v>
                </c:pt>
                <c:pt idx="2407">
                  <c:v>4.4455900000000002</c:v>
                </c:pt>
                <c:pt idx="2408">
                  <c:v>4.4369699999999996</c:v>
                </c:pt>
                <c:pt idx="2409">
                  <c:v>4.4449899999999998</c:v>
                </c:pt>
                <c:pt idx="2410">
                  <c:v>4.4467600000000003</c:v>
                </c:pt>
                <c:pt idx="2411">
                  <c:v>4.4508999999999999</c:v>
                </c:pt>
                <c:pt idx="2412">
                  <c:v>4.4643600000000001</c:v>
                </c:pt>
                <c:pt idx="2413">
                  <c:v>4.4918699999999996</c:v>
                </c:pt>
                <c:pt idx="2414">
                  <c:v>4.4872899999999998</c:v>
                </c:pt>
                <c:pt idx="2415">
                  <c:v>4.4913999999999996</c:v>
                </c:pt>
                <c:pt idx="2416">
                  <c:v>4.4474600000000004</c:v>
                </c:pt>
                <c:pt idx="2417">
                  <c:v>4.4093400000000003</c:v>
                </c:pt>
                <c:pt idx="2418">
                  <c:v>4.4266699999999997</c:v>
                </c:pt>
                <c:pt idx="2419">
                  <c:v>4.4251399999999999</c:v>
                </c:pt>
                <c:pt idx="2420">
                  <c:v>4.4279099999999998</c:v>
                </c:pt>
                <c:pt idx="2421">
                  <c:v>4.4490499999999997</c:v>
                </c:pt>
                <c:pt idx="2422">
                  <c:v>4.4338800000000003</c:v>
                </c:pt>
                <c:pt idx="2423">
                  <c:v>4.4570100000000004</c:v>
                </c:pt>
                <c:pt idx="2424">
                  <c:v>4.4503199999999996</c:v>
                </c:pt>
                <c:pt idx="2425">
                  <c:v>4.4237399999999996</c:v>
                </c:pt>
                <c:pt idx="2426">
                  <c:v>4.4179199999999996</c:v>
                </c:pt>
                <c:pt idx="2427">
                  <c:v>4.4290500000000002</c:v>
                </c:pt>
                <c:pt idx="2428">
                  <c:v>4.42828</c:v>
                </c:pt>
                <c:pt idx="2429">
                  <c:v>4.4393599999999998</c:v>
                </c:pt>
                <c:pt idx="2430">
                  <c:v>4.4594199999999997</c:v>
                </c:pt>
                <c:pt idx="2431">
                  <c:v>4.4708600000000001</c:v>
                </c:pt>
                <c:pt idx="2432">
                  <c:v>4.4910399999999999</c:v>
                </c:pt>
                <c:pt idx="2433">
                  <c:v>4.4753699999999998</c:v>
                </c:pt>
                <c:pt idx="2434">
                  <c:v>4.4740799999999998</c:v>
                </c:pt>
                <c:pt idx="2435">
                  <c:v>4.4950299999999999</c:v>
                </c:pt>
                <c:pt idx="2436">
                  <c:v>4.51492</c:v>
                </c:pt>
                <c:pt idx="2437">
                  <c:v>4.4767900000000003</c:v>
                </c:pt>
                <c:pt idx="2438">
                  <c:v>4.4734299999999996</c:v>
                </c:pt>
                <c:pt idx="2439">
                  <c:v>4.4789300000000001</c:v>
                </c:pt>
                <c:pt idx="2440">
                  <c:v>4.4723300000000004</c:v>
                </c:pt>
                <c:pt idx="2441">
                  <c:v>4.4858900000000004</c:v>
                </c:pt>
                <c:pt idx="2442">
                  <c:v>4.4875100000000003</c:v>
                </c:pt>
                <c:pt idx="2443">
                  <c:v>4.4697100000000001</c:v>
                </c:pt>
                <c:pt idx="2444">
                  <c:v>4.4562400000000002</c:v>
                </c:pt>
                <c:pt idx="2445">
                  <c:v>4.4494899999999999</c:v>
                </c:pt>
                <c:pt idx="2446">
                  <c:v>4.4461500000000003</c:v>
                </c:pt>
                <c:pt idx="2447">
                  <c:v>4.4542299999999999</c:v>
                </c:pt>
                <c:pt idx="2448">
                  <c:v>4.4509699999999999</c:v>
                </c:pt>
                <c:pt idx="2449">
                  <c:v>4.4370099999999999</c:v>
                </c:pt>
                <c:pt idx="2450">
                  <c:v>4.4303100000000004</c:v>
                </c:pt>
                <c:pt idx="2451">
                  <c:v>4.4355099999999998</c:v>
                </c:pt>
                <c:pt idx="2452">
                  <c:v>4.4401000000000002</c:v>
                </c:pt>
                <c:pt idx="2453">
                  <c:v>4.4436400000000003</c:v>
                </c:pt>
                <c:pt idx="2454">
                  <c:v>4.4460499999999996</c:v>
                </c:pt>
                <c:pt idx="2455">
                  <c:v>4.4443999999999999</c:v>
                </c:pt>
                <c:pt idx="2456">
                  <c:v>4.46333</c:v>
                </c:pt>
                <c:pt idx="2457">
                  <c:v>4.4649700000000001</c:v>
                </c:pt>
                <c:pt idx="2458">
                  <c:v>4.4615</c:v>
                </c:pt>
                <c:pt idx="2459">
                  <c:v>4.4699</c:v>
                </c:pt>
                <c:pt idx="2460">
                  <c:v>4.4698500000000001</c:v>
                </c:pt>
                <c:pt idx="2461">
                  <c:v>4.4422600000000001</c:v>
                </c:pt>
                <c:pt idx="2462">
                  <c:v>4.3670299999999997</c:v>
                </c:pt>
                <c:pt idx="2463">
                  <c:v>4.3392200000000001</c:v>
                </c:pt>
                <c:pt idx="2464">
                  <c:v>4.3175600000000003</c:v>
                </c:pt>
                <c:pt idx="2465">
                  <c:v>4.3526300000000004</c:v>
                </c:pt>
                <c:pt idx="2466">
                  <c:v>4.3574299999999999</c:v>
                </c:pt>
                <c:pt idx="2467">
                  <c:v>4.3647900000000002</c:v>
                </c:pt>
                <c:pt idx="2468">
                  <c:v>4.3532700000000002</c:v>
                </c:pt>
                <c:pt idx="2469">
                  <c:v>4.3453999999999997</c:v>
                </c:pt>
                <c:pt idx="2470">
                  <c:v>4.3432300000000001</c:v>
                </c:pt>
                <c:pt idx="2471">
                  <c:v>4.3435100000000002</c:v>
                </c:pt>
                <c:pt idx="2472">
                  <c:v>4.3440200000000004</c:v>
                </c:pt>
                <c:pt idx="2473">
                  <c:v>4.3446300000000004</c:v>
                </c:pt>
                <c:pt idx="2474">
                  <c:v>4.3370199999999999</c:v>
                </c:pt>
                <c:pt idx="2475">
                  <c:v>4.3391299999999999</c:v>
                </c:pt>
                <c:pt idx="2476">
                  <c:v>4.3458100000000002</c:v>
                </c:pt>
                <c:pt idx="2477">
                  <c:v>4.3556600000000003</c:v>
                </c:pt>
                <c:pt idx="2478">
                  <c:v>4.3498400000000004</c:v>
                </c:pt>
                <c:pt idx="2479">
                  <c:v>4.3462399999999999</c:v>
                </c:pt>
                <c:pt idx="2480">
                  <c:v>4.3342499999999999</c:v>
                </c:pt>
                <c:pt idx="2481">
                  <c:v>4.3310899999999997</c:v>
                </c:pt>
                <c:pt idx="2482">
                  <c:v>4.3219000000000003</c:v>
                </c:pt>
                <c:pt idx="2483">
                  <c:v>4.3216200000000002</c:v>
                </c:pt>
                <c:pt idx="2484">
                  <c:v>4.3228200000000001</c:v>
                </c:pt>
                <c:pt idx="2485">
                  <c:v>4.32362</c:v>
                </c:pt>
                <c:pt idx="2486">
                  <c:v>4.3056900000000002</c:v>
                </c:pt>
                <c:pt idx="2487">
                  <c:v>4.3</c:v>
                </c:pt>
                <c:pt idx="2488">
                  <c:v>4.2829899999999999</c:v>
                </c:pt>
                <c:pt idx="2489">
                  <c:v>4.2613099999999999</c:v>
                </c:pt>
                <c:pt idx="2490">
                  <c:v>4.2386299999999997</c:v>
                </c:pt>
                <c:pt idx="2491">
                  <c:v>4.2195799999999997</c:v>
                </c:pt>
                <c:pt idx="2492">
                  <c:v>4.2290900000000002</c:v>
                </c:pt>
                <c:pt idx="2493">
                  <c:v>4.2276800000000003</c:v>
                </c:pt>
                <c:pt idx="2494">
                  <c:v>4.2173999999999996</c:v>
                </c:pt>
                <c:pt idx="2495">
                  <c:v>4.2197899999999997</c:v>
                </c:pt>
                <c:pt idx="2496">
                  <c:v>4.2227100000000002</c:v>
                </c:pt>
                <c:pt idx="2497">
                  <c:v>4.2159199999999997</c:v>
                </c:pt>
                <c:pt idx="2498">
                  <c:v>4.2163500000000003</c:v>
                </c:pt>
                <c:pt idx="2499">
                  <c:v>4.2172599999999996</c:v>
                </c:pt>
                <c:pt idx="2500">
                  <c:v>4.19198</c:v>
                </c:pt>
                <c:pt idx="2501">
                  <c:v>4.2043699999999999</c:v>
                </c:pt>
                <c:pt idx="2502">
                  <c:v>4.2281599999999999</c:v>
                </c:pt>
                <c:pt idx="2503">
                  <c:v>4.2639699999999996</c:v>
                </c:pt>
                <c:pt idx="2504">
                  <c:v>4.2763099999999996</c:v>
                </c:pt>
                <c:pt idx="2505">
                  <c:v>4.3078399999999997</c:v>
                </c:pt>
                <c:pt idx="2506">
                  <c:v>4.3121799999999997</c:v>
                </c:pt>
                <c:pt idx="2507">
                  <c:v>4.3049600000000003</c:v>
                </c:pt>
                <c:pt idx="2508">
                  <c:v>4.3048599999999997</c:v>
                </c:pt>
                <c:pt idx="2509">
                  <c:v>4.3078200000000004</c:v>
                </c:pt>
                <c:pt idx="2510">
                  <c:v>4.3129600000000003</c:v>
                </c:pt>
                <c:pt idx="2511">
                  <c:v>4.31243</c:v>
                </c:pt>
                <c:pt idx="2512">
                  <c:v>4.3105500000000001</c:v>
                </c:pt>
                <c:pt idx="2513">
                  <c:v>4.3290199999999999</c:v>
                </c:pt>
                <c:pt idx="2514">
                  <c:v>4.3254799999999998</c:v>
                </c:pt>
                <c:pt idx="2515">
                  <c:v>4.3150000000000004</c:v>
                </c:pt>
                <c:pt idx="2516">
                  <c:v>4.3190099999999996</c:v>
                </c:pt>
                <c:pt idx="2517">
                  <c:v>4.3107199999999999</c:v>
                </c:pt>
                <c:pt idx="2518">
                  <c:v>4.2707499999999996</c:v>
                </c:pt>
                <c:pt idx="2519">
                  <c:v>4.2629000000000001</c:v>
                </c:pt>
                <c:pt idx="2520">
                  <c:v>4.2599299999999998</c:v>
                </c:pt>
                <c:pt idx="2521">
                  <c:v>4.2578800000000001</c:v>
                </c:pt>
                <c:pt idx="2522">
                  <c:v>4.2743200000000003</c:v>
                </c:pt>
                <c:pt idx="2523">
                  <c:v>4.2752600000000003</c:v>
                </c:pt>
                <c:pt idx="2524">
                  <c:v>4.3010000000000002</c:v>
                </c:pt>
                <c:pt idx="2525">
                  <c:v>4.3086000000000002</c:v>
                </c:pt>
                <c:pt idx="2526">
                  <c:v>4.3038499999999997</c:v>
                </c:pt>
                <c:pt idx="2527">
                  <c:v>4.29542</c:v>
                </c:pt>
                <c:pt idx="2528">
                  <c:v>4.3161500000000004</c:v>
                </c:pt>
                <c:pt idx="2529">
                  <c:v>4.3987400000000001</c:v>
                </c:pt>
                <c:pt idx="2530">
                  <c:v>4.4367299999999998</c:v>
                </c:pt>
                <c:pt idx="2531">
                  <c:v>4.4615200000000002</c:v>
                </c:pt>
                <c:pt idx="2532">
                  <c:v>4.5043499999999996</c:v>
                </c:pt>
                <c:pt idx="2533">
                  <c:v>4.5747299999999997</c:v>
                </c:pt>
                <c:pt idx="2534">
                  <c:v>4.5418099999999999</c:v>
                </c:pt>
                <c:pt idx="2535">
                  <c:v>4.5628599999999997</c:v>
                </c:pt>
                <c:pt idx="2536">
                  <c:v>4.6562299999999999</c:v>
                </c:pt>
                <c:pt idx="2537">
                  <c:v>4.7052800000000001</c:v>
                </c:pt>
                <c:pt idx="2538">
                  <c:v>4.6809900000000004</c:v>
                </c:pt>
                <c:pt idx="2539">
                  <c:v>4.6952600000000002</c:v>
                </c:pt>
                <c:pt idx="2540">
                  <c:v>4.7392799999999999</c:v>
                </c:pt>
                <c:pt idx="2541">
                  <c:v>4.7485900000000001</c:v>
                </c:pt>
                <c:pt idx="2542">
                  <c:v>4.8123800000000001</c:v>
                </c:pt>
                <c:pt idx="2543">
                  <c:v>4.8772900000000003</c:v>
                </c:pt>
                <c:pt idx="2544">
                  <c:v>4.8853200000000001</c:v>
                </c:pt>
                <c:pt idx="2545">
                  <c:v>4.8628499999999999</c:v>
                </c:pt>
                <c:pt idx="2546">
                  <c:v>4.8219799999999999</c:v>
                </c:pt>
                <c:pt idx="2547">
                  <c:v>4.8734200000000003</c:v>
                </c:pt>
                <c:pt idx="2548">
                  <c:v>4.8796600000000003</c:v>
                </c:pt>
                <c:pt idx="2549">
                  <c:v>4.8841900000000003</c:v>
                </c:pt>
                <c:pt idx="2550">
                  <c:v>4.9024099999999997</c:v>
                </c:pt>
                <c:pt idx="2551">
                  <c:v>4.9395800000000003</c:v>
                </c:pt>
                <c:pt idx="2552">
                  <c:v>4.9411800000000001</c:v>
                </c:pt>
                <c:pt idx="2553">
                  <c:v>4.9820399999999996</c:v>
                </c:pt>
                <c:pt idx="2554">
                  <c:v>5.0055300000000003</c:v>
                </c:pt>
                <c:pt idx="2555">
                  <c:v>5.0278400000000003</c:v>
                </c:pt>
                <c:pt idx="2556">
                  <c:v>5.0161199999999999</c:v>
                </c:pt>
                <c:pt idx="2557">
                  <c:v>5.0122400000000003</c:v>
                </c:pt>
                <c:pt idx="2558">
                  <c:v>5.0270700000000001</c:v>
                </c:pt>
                <c:pt idx="2559">
                  <c:v>5.0592800000000002</c:v>
                </c:pt>
                <c:pt idx="2560">
                  <c:v>4.9931099999999997</c:v>
                </c:pt>
                <c:pt idx="2561">
                  <c:v>4.9900799999999998</c:v>
                </c:pt>
                <c:pt idx="2562">
                  <c:v>4.9837699999999998</c:v>
                </c:pt>
                <c:pt idx="2563">
                  <c:v>4.9692999999999996</c:v>
                </c:pt>
                <c:pt idx="2564">
                  <c:v>4.9401299999999999</c:v>
                </c:pt>
                <c:pt idx="2565">
                  <c:v>4.9143400000000002</c:v>
                </c:pt>
                <c:pt idx="2566">
                  <c:v>4.8856799999999998</c:v>
                </c:pt>
                <c:pt idx="2567">
                  <c:v>4.91214</c:v>
                </c:pt>
                <c:pt idx="2568">
                  <c:v>4.9261400000000002</c:v>
                </c:pt>
                <c:pt idx="2569">
                  <c:v>4.9383600000000003</c:v>
                </c:pt>
                <c:pt idx="2570">
                  <c:v>4.9086999999999996</c:v>
                </c:pt>
                <c:pt idx="2571">
                  <c:v>4.8792600000000004</c:v>
                </c:pt>
                <c:pt idx="2572">
                  <c:v>4.8541100000000004</c:v>
                </c:pt>
                <c:pt idx="2573">
                  <c:v>4.8507499999999997</c:v>
                </c:pt>
                <c:pt idx="2574">
                  <c:v>4.8699899999999996</c:v>
                </c:pt>
                <c:pt idx="2575">
                  <c:v>4.8758800000000004</c:v>
                </c:pt>
                <c:pt idx="2576">
                  <c:v>4.87296</c:v>
                </c:pt>
                <c:pt idx="2577">
                  <c:v>4.8740199999999998</c:v>
                </c:pt>
                <c:pt idx="2578">
                  <c:v>4.88462</c:v>
                </c:pt>
                <c:pt idx="2579">
                  <c:v>4.9050200000000004</c:v>
                </c:pt>
                <c:pt idx="2580">
                  <c:v>4.9230799999999997</c:v>
                </c:pt>
                <c:pt idx="2581">
                  <c:v>4.92828</c:v>
                </c:pt>
                <c:pt idx="2582">
                  <c:v>4.9368400000000001</c:v>
                </c:pt>
                <c:pt idx="2583">
                  <c:v>4.9353199999999999</c:v>
                </c:pt>
                <c:pt idx="2584">
                  <c:v>4.9458500000000001</c:v>
                </c:pt>
                <c:pt idx="2585">
                  <c:v>4.9250499999999997</c:v>
                </c:pt>
                <c:pt idx="2586">
                  <c:v>4.8985399999999997</c:v>
                </c:pt>
                <c:pt idx="2587">
                  <c:v>4.8945100000000004</c:v>
                </c:pt>
                <c:pt idx="2588">
                  <c:v>4.8969199999999997</c:v>
                </c:pt>
                <c:pt idx="2589">
                  <c:v>4.9191799999999999</c:v>
                </c:pt>
                <c:pt idx="2590">
                  <c:v>4.9615400000000003</c:v>
                </c:pt>
                <c:pt idx="2591">
                  <c:v>4.9573999999999998</c:v>
                </c:pt>
                <c:pt idx="2592">
                  <c:v>4.9543499999999998</c:v>
                </c:pt>
                <c:pt idx="2593">
                  <c:v>4.9744999999999999</c:v>
                </c:pt>
                <c:pt idx="2594">
                  <c:v>4.9782599999999997</c:v>
                </c:pt>
                <c:pt idx="2595">
                  <c:v>4.9833400000000001</c:v>
                </c:pt>
                <c:pt idx="2596">
                  <c:v>4.9725099999999998</c:v>
                </c:pt>
                <c:pt idx="2597">
                  <c:v>4.9616800000000003</c:v>
                </c:pt>
                <c:pt idx="2598">
                  <c:v>4.9631699999999999</c:v>
                </c:pt>
                <c:pt idx="2599">
                  <c:v>4.9465899999999996</c:v>
                </c:pt>
                <c:pt idx="2600">
                  <c:v>4.9419899999999997</c:v>
                </c:pt>
                <c:pt idx="2601">
                  <c:v>4.9346500000000004</c:v>
                </c:pt>
                <c:pt idx="2602">
                  <c:v>4.9317900000000003</c:v>
                </c:pt>
                <c:pt idx="2603">
                  <c:v>4.9462900000000003</c:v>
                </c:pt>
                <c:pt idx="2604">
                  <c:v>4.9376499999999997</c:v>
                </c:pt>
                <c:pt idx="2605">
                  <c:v>4.9388199999999998</c:v>
                </c:pt>
                <c:pt idx="2606">
                  <c:v>4.9207200000000002</c:v>
                </c:pt>
                <c:pt idx="2607">
                  <c:v>4.9364800000000004</c:v>
                </c:pt>
                <c:pt idx="2608">
                  <c:v>4.9357600000000001</c:v>
                </c:pt>
                <c:pt idx="2609">
                  <c:v>4.9347399999999997</c:v>
                </c:pt>
                <c:pt idx="2610">
                  <c:v>4.9271599999999998</c:v>
                </c:pt>
                <c:pt idx="2611">
                  <c:v>4.9194000000000004</c:v>
                </c:pt>
                <c:pt idx="2612">
                  <c:v>4.92814</c:v>
                </c:pt>
                <c:pt idx="2613">
                  <c:v>4.9596</c:v>
                </c:pt>
                <c:pt idx="2614">
                  <c:v>4.9599399999999996</c:v>
                </c:pt>
                <c:pt idx="2615">
                  <c:v>4.9819599999999999</c:v>
                </c:pt>
                <c:pt idx="2616">
                  <c:v>5.0059100000000001</c:v>
                </c:pt>
                <c:pt idx="2617">
                  <c:v>5.0239000000000003</c:v>
                </c:pt>
                <c:pt idx="2618">
                  <c:v>5.0345700000000004</c:v>
                </c:pt>
                <c:pt idx="2619">
                  <c:v>5.0268499999999996</c:v>
                </c:pt>
                <c:pt idx="2620">
                  <c:v>5.0351400000000002</c:v>
                </c:pt>
                <c:pt idx="2621">
                  <c:v>5.0405899999999999</c:v>
                </c:pt>
                <c:pt idx="2622">
                  <c:v>5.0190700000000001</c:v>
                </c:pt>
                <c:pt idx="2623">
                  <c:v>5.0246000000000004</c:v>
                </c:pt>
                <c:pt idx="2624">
                  <c:v>4.9832599999999996</c:v>
                </c:pt>
                <c:pt idx="2625">
                  <c:v>4.9992700000000001</c:v>
                </c:pt>
                <c:pt idx="2626">
                  <c:v>4.9968300000000001</c:v>
                </c:pt>
                <c:pt idx="2627">
                  <c:v>5.0017300000000002</c:v>
                </c:pt>
                <c:pt idx="2628">
                  <c:v>4.9859299999999998</c:v>
                </c:pt>
                <c:pt idx="2629">
                  <c:v>4.9775799999999997</c:v>
                </c:pt>
                <c:pt idx="2630">
                  <c:v>4.9764299999999997</c:v>
                </c:pt>
                <c:pt idx="2631">
                  <c:v>4.9741900000000001</c:v>
                </c:pt>
                <c:pt idx="2632">
                  <c:v>4.9938399999999996</c:v>
                </c:pt>
                <c:pt idx="2633">
                  <c:v>4.9737299999999998</c:v>
                </c:pt>
                <c:pt idx="2634">
                  <c:v>4.9607900000000003</c:v>
                </c:pt>
                <c:pt idx="2635">
                  <c:v>4.9598899999999997</c:v>
                </c:pt>
                <c:pt idx="2636">
                  <c:v>4.94313</c:v>
                </c:pt>
                <c:pt idx="2637">
                  <c:v>4.9283700000000001</c:v>
                </c:pt>
                <c:pt idx="2638">
                  <c:v>4.9294500000000001</c:v>
                </c:pt>
                <c:pt idx="2639">
                  <c:v>4.9233700000000002</c:v>
                </c:pt>
                <c:pt idx="2640">
                  <c:v>4.9364600000000003</c:v>
                </c:pt>
                <c:pt idx="2641">
                  <c:v>4.9254100000000003</c:v>
                </c:pt>
                <c:pt idx="2642">
                  <c:v>4.9247199999999998</c:v>
                </c:pt>
                <c:pt idx="2643">
                  <c:v>4.9310799999999997</c:v>
                </c:pt>
                <c:pt idx="2644">
                  <c:v>4.9230499999999999</c:v>
                </c:pt>
                <c:pt idx="2645">
                  <c:v>4.9172399999999996</c:v>
                </c:pt>
                <c:pt idx="2646">
                  <c:v>4.9061599999999999</c:v>
                </c:pt>
                <c:pt idx="2647">
                  <c:v>4.9096700000000002</c:v>
                </c:pt>
                <c:pt idx="2648">
                  <c:v>4.9187700000000003</c:v>
                </c:pt>
                <c:pt idx="2649">
                  <c:v>4.9372600000000002</c:v>
                </c:pt>
                <c:pt idx="2650">
                  <c:v>4.9682599999999999</c:v>
                </c:pt>
                <c:pt idx="2651">
                  <c:v>4.99261</c:v>
                </c:pt>
                <c:pt idx="2652">
                  <c:v>4.9988400000000004</c:v>
                </c:pt>
                <c:pt idx="2653">
                  <c:v>5.0123600000000001</c:v>
                </c:pt>
                <c:pt idx="2654">
                  <c:v>5.0103099999999996</c:v>
                </c:pt>
                <c:pt idx="2655">
                  <c:v>5.0047499999999996</c:v>
                </c:pt>
                <c:pt idx="2656">
                  <c:v>5.0131899999999998</c:v>
                </c:pt>
                <c:pt idx="2657">
                  <c:v>5.0113799999999999</c:v>
                </c:pt>
                <c:pt idx="2658">
                  <c:v>5.0322100000000001</c:v>
                </c:pt>
                <c:pt idx="2659">
                  <c:v>5.0301900000000002</c:v>
                </c:pt>
                <c:pt idx="2660">
                  <c:v>5.0224099999999998</c:v>
                </c:pt>
                <c:pt idx="2661">
                  <c:v>5.0285500000000001</c:v>
                </c:pt>
                <c:pt idx="2662">
                  <c:v>5.0154300000000003</c:v>
                </c:pt>
                <c:pt idx="2663">
                  <c:v>5.01213</c:v>
                </c:pt>
                <c:pt idx="2664">
                  <c:v>5.0195499999999997</c:v>
                </c:pt>
                <c:pt idx="2665">
                  <c:v>4.9999500000000001</c:v>
                </c:pt>
                <c:pt idx="2666">
                  <c:v>4.9879800000000003</c:v>
                </c:pt>
                <c:pt idx="2667">
                  <c:v>4.9863200000000001</c:v>
                </c:pt>
                <c:pt idx="2668">
                  <c:v>5.0062899999999999</c:v>
                </c:pt>
                <c:pt idx="2669">
                  <c:v>5.0282799999999996</c:v>
                </c:pt>
                <c:pt idx="2670">
                  <c:v>5.0385900000000001</c:v>
                </c:pt>
                <c:pt idx="2671">
                  <c:v>5.0638300000000003</c:v>
                </c:pt>
                <c:pt idx="2672">
                  <c:v>5.0875500000000002</c:v>
                </c:pt>
                <c:pt idx="2673">
                  <c:v>5.0866400000000001</c:v>
                </c:pt>
                <c:pt idx="2674">
                  <c:v>5.0934999999999997</c:v>
                </c:pt>
                <c:pt idx="2675">
                  <c:v>5.1039500000000002</c:v>
                </c:pt>
                <c:pt idx="2676">
                  <c:v>5.1022299999999996</c:v>
                </c:pt>
                <c:pt idx="2677">
                  <c:v>5.1036900000000003</c:v>
                </c:pt>
                <c:pt idx="2678">
                  <c:v>5.1146900000000004</c:v>
                </c:pt>
                <c:pt idx="2679">
                  <c:v>5.1472100000000003</c:v>
                </c:pt>
                <c:pt idx="2680">
                  <c:v>5.1555400000000002</c:v>
                </c:pt>
                <c:pt idx="2681">
                  <c:v>5.1481399999999997</c:v>
                </c:pt>
                <c:pt idx="2682">
                  <c:v>5.1457100000000002</c:v>
                </c:pt>
                <c:pt idx="2683">
                  <c:v>5.1731999999999996</c:v>
                </c:pt>
                <c:pt idx="2684">
                  <c:v>5.2065700000000001</c:v>
                </c:pt>
                <c:pt idx="2685">
                  <c:v>5.2369500000000002</c:v>
                </c:pt>
                <c:pt idx="2686">
                  <c:v>5.2632000000000003</c:v>
                </c:pt>
                <c:pt idx="2687">
                  <c:v>5.26</c:v>
                </c:pt>
                <c:pt idx="2688">
                  <c:v>5.2971500000000002</c:v>
                </c:pt>
                <c:pt idx="2689">
                  <c:v>5.3000800000000003</c:v>
                </c:pt>
                <c:pt idx="2690">
                  <c:v>5.3444099999999999</c:v>
                </c:pt>
                <c:pt idx="2691">
                  <c:v>5.3712299999999997</c:v>
                </c:pt>
                <c:pt idx="2692">
                  <c:v>5.3809899999999997</c:v>
                </c:pt>
                <c:pt idx="2693">
                  <c:v>5.3887700000000001</c:v>
                </c:pt>
                <c:pt idx="2694">
                  <c:v>5.4194300000000002</c:v>
                </c:pt>
                <c:pt idx="2695">
                  <c:v>5.4667500000000002</c:v>
                </c:pt>
                <c:pt idx="2696">
                  <c:v>5.4490400000000001</c:v>
                </c:pt>
                <c:pt idx="2697">
                  <c:v>5.4396899999999997</c:v>
                </c:pt>
                <c:pt idx="2698">
                  <c:v>5.4554799999999997</c:v>
                </c:pt>
                <c:pt idx="2699">
                  <c:v>5.5033599999999998</c:v>
                </c:pt>
                <c:pt idx="2700">
                  <c:v>5.5077800000000003</c:v>
                </c:pt>
                <c:pt idx="2701">
                  <c:v>5.5282200000000001</c:v>
                </c:pt>
                <c:pt idx="2702">
                  <c:v>5.5638100000000001</c:v>
                </c:pt>
                <c:pt idx="2703">
                  <c:v>5.60825</c:v>
                </c:pt>
                <c:pt idx="2704">
                  <c:v>5.6154999999999999</c:v>
                </c:pt>
                <c:pt idx="2705">
                  <c:v>5.6259899999999998</c:v>
                </c:pt>
                <c:pt idx="2706">
                  <c:v>5.6077500000000002</c:v>
                </c:pt>
                <c:pt idx="2707">
                  <c:v>5.6586299999999996</c:v>
                </c:pt>
                <c:pt idx="2708">
                  <c:v>5.6489900000000004</c:v>
                </c:pt>
                <c:pt idx="2709">
                  <c:v>5.6785800000000002</c:v>
                </c:pt>
                <c:pt idx="2710">
                  <c:v>5.6695099999999998</c:v>
                </c:pt>
                <c:pt idx="2711">
                  <c:v>5.6656899999999997</c:v>
                </c:pt>
                <c:pt idx="2712">
                  <c:v>5.6571100000000003</c:v>
                </c:pt>
                <c:pt idx="2713">
                  <c:v>5.6246200000000002</c:v>
                </c:pt>
                <c:pt idx="2714">
                  <c:v>5.6082299999999998</c:v>
                </c:pt>
                <c:pt idx="2715">
                  <c:v>5.5803099999999999</c:v>
                </c:pt>
                <c:pt idx="2716">
                  <c:v>5.5958699999999997</c:v>
                </c:pt>
                <c:pt idx="2717">
                  <c:v>5.6185</c:v>
                </c:pt>
                <c:pt idx="2718">
                  <c:v>5.6309399999999998</c:v>
                </c:pt>
                <c:pt idx="2719">
                  <c:v>5.6618899999999996</c:v>
                </c:pt>
                <c:pt idx="2720">
                  <c:v>5.6776600000000004</c:v>
                </c:pt>
                <c:pt idx="2721">
                  <c:v>5.7063199999999998</c:v>
                </c:pt>
                <c:pt idx="2722">
                  <c:v>5.6978499999999999</c:v>
                </c:pt>
                <c:pt idx="2723">
                  <c:v>5.7514500000000002</c:v>
                </c:pt>
                <c:pt idx="2724">
                  <c:v>5.8042199999999999</c:v>
                </c:pt>
                <c:pt idx="2725">
                  <c:v>5.8010400000000004</c:v>
                </c:pt>
                <c:pt idx="2726">
                  <c:v>5.7572999999999999</c:v>
                </c:pt>
                <c:pt idx="2727">
                  <c:v>5.7456699999999996</c:v>
                </c:pt>
                <c:pt idx="2728">
                  <c:v>5.6773499999999997</c:v>
                </c:pt>
                <c:pt idx="2729">
                  <c:v>5.6974200000000002</c:v>
                </c:pt>
                <c:pt idx="2730">
                  <c:v>5.6840000000000002</c:v>
                </c:pt>
                <c:pt idx="2731">
                  <c:v>5.6678100000000002</c:v>
                </c:pt>
                <c:pt idx="2732">
                  <c:v>5.6584300000000001</c:v>
                </c:pt>
                <c:pt idx="2733">
                  <c:v>5.6481899999999996</c:v>
                </c:pt>
                <c:pt idx="2734">
                  <c:v>5.6391099999999996</c:v>
                </c:pt>
                <c:pt idx="2735">
                  <c:v>5.6377199999999998</c:v>
                </c:pt>
                <c:pt idx="2736">
                  <c:v>5.6281999999999996</c:v>
                </c:pt>
                <c:pt idx="2737">
                  <c:v>5.6476899999999999</c:v>
                </c:pt>
                <c:pt idx="2738">
                  <c:v>5.6646700000000001</c:v>
                </c:pt>
                <c:pt idx="2739">
                  <c:v>5.6922499999999996</c:v>
                </c:pt>
                <c:pt idx="2740">
                  <c:v>5.6821799999999998</c:v>
                </c:pt>
                <c:pt idx="2741">
                  <c:v>5.6719900000000001</c:v>
                </c:pt>
                <c:pt idx="2742">
                  <c:v>5.6742699999999999</c:v>
                </c:pt>
                <c:pt idx="2743">
                  <c:v>5.6874000000000002</c:v>
                </c:pt>
                <c:pt idx="2744">
                  <c:v>5.69062</c:v>
                </c:pt>
                <c:pt idx="2745">
                  <c:v>5.7004799999999998</c:v>
                </c:pt>
                <c:pt idx="2746">
                  <c:v>5.6977200000000003</c:v>
                </c:pt>
                <c:pt idx="2747">
                  <c:v>5.6951299999999998</c:v>
                </c:pt>
                <c:pt idx="2748">
                  <c:v>5.69489</c:v>
                </c:pt>
                <c:pt idx="2749">
                  <c:v>5.7135499999999997</c:v>
                </c:pt>
                <c:pt idx="2750">
                  <c:v>5.7205000000000004</c:v>
                </c:pt>
                <c:pt idx="2751">
                  <c:v>5.7160200000000003</c:v>
                </c:pt>
                <c:pt idx="2752">
                  <c:v>5.7409699999999999</c:v>
                </c:pt>
                <c:pt idx="2753">
                  <c:v>5.80375</c:v>
                </c:pt>
                <c:pt idx="2754">
                  <c:v>5.8091100000000004</c:v>
                </c:pt>
                <c:pt idx="2755">
                  <c:v>5.8422400000000003</c:v>
                </c:pt>
                <c:pt idx="2756">
                  <c:v>5.8606600000000002</c:v>
                </c:pt>
                <c:pt idx="2757">
                  <c:v>5.9062000000000001</c:v>
                </c:pt>
                <c:pt idx="2758">
                  <c:v>5.9047799999999997</c:v>
                </c:pt>
                <c:pt idx="2759">
                  <c:v>5.8619599999999998</c:v>
                </c:pt>
                <c:pt idx="2760">
                  <c:v>5.8660300000000003</c:v>
                </c:pt>
                <c:pt idx="2761">
                  <c:v>5.8818299999999999</c:v>
                </c:pt>
                <c:pt idx="2762">
                  <c:v>5.9401900000000003</c:v>
                </c:pt>
                <c:pt idx="2763">
                  <c:v>5.9275900000000004</c:v>
                </c:pt>
                <c:pt idx="2764">
                  <c:v>5.8894399999999996</c:v>
                </c:pt>
                <c:pt idx="2765">
                  <c:v>5.8698100000000002</c:v>
                </c:pt>
                <c:pt idx="2766">
                  <c:v>5.8950800000000001</c:v>
                </c:pt>
                <c:pt idx="2767">
                  <c:v>5.9033600000000002</c:v>
                </c:pt>
                <c:pt idx="2768">
                  <c:v>5.9030199999999997</c:v>
                </c:pt>
                <c:pt idx="2769">
                  <c:v>5.9283299999999999</c:v>
                </c:pt>
                <c:pt idx="2770">
                  <c:v>5.9381500000000003</c:v>
                </c:pt>
                <c:pt idx="2771">
                  <c:v>5.9427899999999996</c:v>
                </c:pt>
                <c:pt idx="2772">
                  <c:v>5.9173499999999999</c:v>
                </c:pt>
                <c:pt idx="2773">
                  <c:v>5.8940900000000003</c:v>
                </c:pt>
                <c:pt idx="2774">
                  <c:v>5.8859199999999996</c:v>
                </c:pt>
                <c:pt idx="2775">
                  <c:v>5.8876799999999996</c:v>
                </c:pt>
                <c:pt idx="2776">
                  <c:v>5.8909000000000002</c:v>
                </c:pt>
                <c:pt idx="2777">
                  <c:v>5.9061899999999996</c:v>
                </c:pt>
                <c:pt idx="2778">
                  <c:v>5.9053899999999997</c:v>
                </c:pt>
                <c:pt idx="2779">
                  <c:v>5.9188200000000002</c:v>
                </c:pt>
                <c:pt idx="2780">
                  <c:v>5.9734800000000003</c:v>
                </c:pt>
                <c:pt idx="2781">
                  <c:v>6.0086599999999999</c:v>
                </c:pt>
                <c:pt idx="2782">
                  <c:v>5.9835200000000004</c:v>
                </c:pt>
                <c:pt idx="2783">
                  <c:v>5.9563899999999999</c:v>
                </c:pt>
                <c:pt idx="2784">
                  <c:v>5.9467600000000003</c:v>
                </c:pt>
                <c:pt idx="2785">
                  <c:v>5.9387499999999998</c:v>
                </c:pt>
                <c:pt idx="2786">
                  <c:v>6.0197000000000003</c:v>
                </c:pt>
                <c:pt idx="2787">
                  <c:v>6.0419799999999997</c:v>
                </c:pt>
                <c:pt idx="2788">
                  <c:v>6.3299099999999999</c:v>
                </c:pt>
                <c:pt idx="2789">
                  <c:v>6.1905400000000004</c:v>
                </c:pt>
                <c:pt idx="2790">
                  <c:v>6.2866099999999996</c:v>
                </c:pt>
                <c:pt idx="2791">
                  <c:v>6.3871900000000004</c:v>
                </c:pt>
                <c:pt idx="2792">
                  <c:v>6.4993499999999997</c:v>
                </c:pt>
                <c:pt idx="2793">
                  <c:v>6.5843299999999996</c:v>
                </c:pt>
                <c:pt idx="2794">
                  <c:v>6.6609299999999996</c:v>
                </c:pt>
                <c:pt idx="2795">
                  <c:v>7.3886799999999999</c:v>
                </c:pt>
                <c:pt idx="2796">
                  <c:v>7.4654400000000001</c:v>
                </c:pt>
                <c:pt idx="2797">
                  <c:v>6.16188</c:v>
                </c:pt>
                <c:pt idx="2798">
                  <c:v>6.1956499999999997</c:v>
                </c:pt>
                <c:pt idx="2799">
                  <c:v>6.1828799999999999</c:v>
                </c:pt>
                <c:pt idx="2800">
                  <c:v>6.2422000000000004</c:v>
                </c:pt>
                <c:pt idx="2801">
                  <c:v>6.2290000000000001</c:v>
                </c:pt>
                <c:pt idx="2802">
                  <c:v>6.1919399999999998</c:v>
                </c:pt>
                <c:pt idx="2803">
                  <c:v>6.15855</c:v>
                </c:pt>
                <c:pt idx="2804">
                  <c:v>6.1456200000000001</c:v>
                </c:pt>
                <c:pt idx="2805">
                  <c:v>6.1809900000000004</c:v>
                </c:pt>
                <c:pt idx="2806">
                  <c:v>6.25495</c:v>
                </c:pt>
                <c:pt idx="2807">
                  <c:v>6.27759</c:v>
                </c:pt>
                <c:pt idx="2808">
                  <c:v>6.2998399999999997</c:v>
                </c:pt>
                <c:pt idx="2809">
                  <c:v>6.3382300000000003</c:v>
                </c:pt>
                <c:pt idx="2810">
                  <c:v>6.3531899999999997</c:v>
                </c:pt>
                <c:pt idx="2811">
                  <c:v>6.26844</c:v>
                </c:pt>
                <c:pt idx="2812">
                  <c:v>6.2430399999999997</c:v>
                </c:pt>
                <c:pt idx="2813">
                  <c:v>6.2323599999999999</c:v>
                </c:pt>
                <c:pt idx="2814">
                  <c:v>6.2548700000000004</c:v>
                </c:pt>
                <c:pt idx="2815">
                  <c:v>6.2360699999999998</c:v>
                </c:pt>
                <c:pt idx="2816">
                  <c:v>6.2815099999999999</c:v>
                </c:pt>
                <c:pt idx="2817">
                  <c:v>6.3235799999999998</c:v>
                </c:pt>
                <c:pt idx="2818">
                  <c:v>6.3511499999999996</c:v>
                </c:pt>
                <c:pt idx="2819">
                  <c:v>6.4171199999999997</c:v>
                </c:pt>
                <c:pt idx="2820">
                  <c:v>6.4931700000000001</c:v>
                </c:pt>
                <c:pt idx="2821">
                  <c:v>6.4963899999999999</c:v>
                </c:pt>
                <c:pt idx="2822">
                  <c:v>6.4760200000000001</c:v>
                </c:pt>
                <c:pt idx="2823">
                  <c:v>6.4860199999999999</c:v>
                </c:pt>
                <c:pt idx="2824">
                  <c:v>6.5124599999999999</c:v>
                </c:pt>
                <c:pt idx="2825">
                  <c:v>6.5814000000000004</c:v>
                </c:pt>
                <c:pt idx="2826">
                  <c:v>6.5955000000000004</c:v>
                </c:pt>
                <c:pt idx="2827">
                  <c:v>6.6087100000000003</c:v>
                </c:pt>
                <c:pt idx="2828">
                  <c:v>6.6508500000000002</c:v>
                </c:pt>
                <c:pt idx="2829">
                  <c:v>6.6696499999999999</c:v>
                </c:pt>
                <c:pt idx="2830">
                  <c:v>6.6830999999999996</c:v>
                </c:pt>
                <c:pt idx="2831">
                  <c:v>6.6796300000000004</c:v>
                </c:pt>
                <c:pt idx="2832">
                  <c:v>6.7200300000000004</c:v>
                </c:pt>
                <c:pt idx="2833">
                  <c:v>6.7656900000000002</c:v>
                </c:pt>
                <c:pt idx="2834">
                  <c:v>6.7942099999999996</c:v>
                </c:pt>
                <c:pt idx="2835">
                  <c:v>6.8016500000000004</c:v>
                </c:pt>
                <c:pt idx="2836">
                  <c:v>6.7983200000000004</c:v>
                </c:pt>
                <c:pt idx="2837">
                  <c:v>6.8558399999999997</c:v>
                </c:pt>
                <c:pt idx="2838">
                  <c:v>6.9269600000000002</c:v>
                </c:pt>
                <c:pt idx="2839">
                  <c:v>7.0364000000000004</c:v>
                </c:pt>
                <c:pt idx="2840">
                  <c:v>7.0614699999999999</c:v>
                </c:pt>
                <c:pt idx="2841">
                  <c:v>7.0589899999999997</c:v>
                </c:pt>
                <c:pt idx="2842">
                  <c:v>7.0331599999999996</c:v>
                </c:pt>
                <c:pt idx="2843">
                  <c:v>7.0415099999999997</c:v>
                </c:pt>
                <c:pt idx="2844">
                  <c:v>7.0167200000000003</c:v>
                </c:pt>
                <c:pt idx="2845">
                  <c:v>7.0273599999999998</c:v>
                </c:pt>
                <c:pt idx="2846">
                  <c:v>6.9989699999999999</c:v>
                </c:pt>
                <c:pt idx="2847">
                  <c:v>6.9342199999999998</c:v>
                </c:pt>
                <c:pt idx="2848">
                  <c:v>6.8477399999999999</c:v>
                </c:pt>
                <c:pt idx="2849">
                  <c:v>6.7969099999999996</c:v>
                </c:pt>
                <c:pt idx="2850">
                  <c:v>6.7880200000000004</c:v>
                </c:pt>
                <c:pt idx="2851">
                  <c:v>6.7625900000000003</c:v>
                </c:pt>
                <c:pt idx="2852">
                  <c:v>6.7617000000000003</c:v>
                </c:pt>
                <c:pt idx="2853">
                  <c:v>6.7327500000000002</c:v>
                </c:pt>
                <c:pt idx="2854">
                  <c:v>6.7575799999999999</c:v>
                </c:pt>
                <c:pt idx="2855">
                  <c:v>6.7603799999999996</c:v>
                </c:pt>
                <c:pt idx="2856">
                  <c:v>6.7564700000000002</c:v>
                </c:pt>
                <c:pt idx="2857">
                  <c:v>6.7533399999999997</c:v>
                </c:pt>
                <c:pt idx="2858">
                  <c:v>6.7931999999999997</c:v>
                </c:pt>
                <c:pt idx="2859">
                  <c:v>6.8323400000000003</c:v>
                </c:pt>
                <c:pt idx="2860">
                  <c:v>6.8745900000000004</c:v>
                </c:pt>
                <c:pt idx="2861">
                  <c:v>6.9113899999999999</c:v>
                </c:pt>
                <c:pt idx="2862">
                  <c:v>6.95099</c:v>
                </c:pt>
                <c:pt idx="2863">
                  <c:v>7.1124700000000001</c:v>
                </c:pt>
                <c:pt idx="2864">
                  <c:v>7.1634200000000003</c:v>
                </c:pt>
                <c:pt idx="2865">
                  <c:v>7.14947</c:v>
                </c:pt>
                <c:pt idx="2866">
                  <c:v>7.1540999999999997</c:v>
                </c:pt>
                <c:pt idx="2867">
                  <c:v>7.1460999999999997</c:v>
                </c:pt>
                <c:pt idx="2868">
                  <c:v>7.1350899999999999</c:v>
                </c:pt>
                <c:pt idx="2869">
                  <c:v>7.0645600000000002</c:v>
                </c:pt>
                <c:pt idx="2870">
                  <c:v>6.9740200000000003</c:v>
                </c:pt>
                <c:pt idx="2871">
                  <c:v>6.99716</c:v>
                </c:pt>
                <c:pt idx="2872">
                  <c:v>7.0503299999999998</c:v>
                </c:pt>
                <c:pt idx="2873">
                  <c:v>7.0749700000000004</c:v>
                </c:pt>
                <c:pt idx="2874">
                  <c:v>7.0524899999999997</c:v>
                </c:pt>
                <c:pt idx="2875">
                  <c:v>7.0597599999999998</c:v>
                </c:pt>
                <c:pt idx="2876">
                  <c:v>6.9820799999999998</c:v>
                </c:pt>
                <c:pt idx="2877">
                  <c:v>7.0241400000000001</c:v>
                </c:pt>
                <c:pt idx="2878">
                  <c:v>7.0314199999999998</c:v>
                </c:pt>
                <c:pt idx="2879">
                  <c:v>7.0448899999999997</c:v>
                </c:pt>
                <c:pt idx="2880">
                  <c:v>7.0416999999999996</c:v>
                </c:pt>
                <c:pt idx="2881">
                  <c:v>7.0790800000000003</c:v>
                </c:pt>
                <c:pt idx="2882">
                  <c:v>7.1201299999999996</c:v>
                </c:pt>
                <c:pt idx="2883">
                  <c:v>7.1232100000000003</c:v>
                </c:pt>
                <c:pt idx="2884">
                  <c:v>7.1992799999999999</c:v>
                </c:pt>
                <c:pt idx="2885">
                  <c:v>7.1857699999999998</c:v>
                </c:pt>
                <c:pt idx="2886">
                  <c:v>7.1963400000000002</c:v>
                </c:pt>
                <c:pt idx="2887">
                  <c:v>7.2217599999999997</c:v>
                </c:pt>
                <c:pt idx="2888">
                  <c:v>7.2003899999999996</c:v>
                </c:pt>
                <c:pt idx="2889">
                  <c:v>7.1464299999999996</c:v>
                </c:pt>
                <c:pt idx="2890">
                  <c:v>7.0603600000000002</c:v>
                </c:pt>
                <c:pt idx="2891">
                  <c:v>7.0170399999999997</c:v>
                </c:pt>
                <c:pt idx="2892">
                  <c:v>7.0163799999999998</c:v>
                </c:pt>
                <c:pt idx="2893">
                  <c:v>6.99979</c:v>
                </c:pt>
                <c:pt idx="2894">
                  <c:v>6.9277800000000003</c:v>
                </c:pt>
                <c:pt idx="2895">
                  <c:v>6.8385499999999997</c:v>
                </c:pt>
                <c:pt idx="2896">
                  <c:v>6.7771400000000002</c:v>
                </c:pt>
                <c:pt idx="2897">
                  <c:v>6.7767499999999998</c:v>
                </c:pt>
                <c:pt idx="2898">
                  <c:v>6.79915</c:v>
                </c:pt>
                <c:pt idx="2899">
                  <c:v>6.7361500000000003</c:v>
                </c:pt>
                <c:pt idx="2900">
                  <c:v>6.7363099999999996</c:v>
                </c:pt>
                <c:pt idx="2901">
                  <c:v>6.70913</c:v>
                </c:pt>
                <c:pt idx="2902">
                  <c:v>6.7315899999999997</c:v>
                </c:pt>
                <c:pt idx="2903">
                  <c:v>6.6543200000000002</c:v>
                </c:pt>
                <c:pt idx="2904">
                  <c:v>6.6066599999999998</c:v>
                </c:pt>
                <c:pt idx="2905">
                  <c:v>6.6138700000000004</c:v>
                </c:pt>
                <c:pt idx="2906">
                  <c:v>6.6108900000000004</c:v>
                </c:pt>
                <c:pt idx="2907">
                  <c:v>6.6326999999999998</c:v>
                </c:pt>
                <c:pt idx="2908">
                  <c:v>6.6901200000000003</c:v>
                </c:pt>
                <c:pt idx="2909">
                  <c:v>6.7320000000000002</c:v>
                </c:pt>
                <c:pt idx="2910">
                  <c:v>6.7869999999999999</c:v>
                </c:pt>
                <c:pt idx="2911">
                  <c:v>6.8189399999999996</c:v>
                </c:pt>
                <c:pt idx="2912">
                  <c:v>6.8343499999999997</c:v>
                </c:pt>
                <c:pt idx="2913">
                  <c:v>6.8444000000000003</c:v>
                </c:pt>
                <c:pt idx="2914">
                  <c:v>6.8162500000000001</c:v>
                </c:pt>
                <c:pt idx="2915">
                  <c:v>6.82517</c:v>
                </c:pt>
                <c:pt idx="2916">
                  <c:v>6.8736699999999997</c:v>
                </c:pt>
                <c:pt idx="2917">
                  <c:v>6.8609</c:v>
                </c:pt>
                <c:pt idx="2918">
                  <c:v>6.8868200000000002</c:v>
                </c:pt>
                <c:pt idx="2919">
                  <c:v>6.9169499999999999</c:v>
                </c:pt>
                <c:pt idx="2920">
                  <c:v>6.8749900000000004</c:v>
                </c:pt>
                <c:pt idx="2921">
                  <c:v>6.9368699999999999</c:v>
                </c:pt>
                <c:pt idx="2922">
                  <c:v>6.9347700000000003</c:v>
                </c:pt>
                <c:pt idx="2923">
                  <c:v>6.9165299999999998</c:v>
                </c:pt>
                <c:pt idx="2924">
                  <c:v>6.8957800000000002</c:v>
                </c:pt>
                <c:pt idx="2925">
                  <c:v>6.8616700000000002</c:v>
                </c:pt>
                <c:pt idx="2926">
                  <c:v>6.8870699999999996</c:v>
                </c:pt>
                <c:pt idx="2927">
                  <c:v>6.9332399999999996</c:v>
                </c:pt>
                <c:pt idx="2928">
                  <c:v>6.9654699999999998</c:v>
                </c:pt>
                <c:pt idx="2929">
                  <c:v>6.9839799999999999</c:v>
                </c:pt>
                <c:pt idx="2930">
                  <c:v>6.9959800000000003</c:v>
                </c:pt>
                <c:pt idx="2931">
                  <c:v>7.02318</c:v>
                </c:pt>
                <c:pt idx="2932">
                  <c:v>7.0160600000000004</c:v>
                </c:pt>
                <c:pt idx="2933">
                  <c:v>7.0465299999999997</c:v>
                </c:pt>
                <c:pt idx="2934">
                  <c:v>7.1369899999999999</c:v>
                </c:pt>
                <c:pt idx="2935">
                  <c:v>7.2821899999999999</c:v>
                </c:pt>
                <c:pt idx="2936">
                  <c:v>7.2917100000000001</c:v>
                </c:pt>
                <c:pt idx="2937">
                  <c:v>7.3149600000000001</c:v>
                </c:pt>
                <c:pt idx="2938">
                  <c:v>7.3575600000000003</c:v>
                </c:pt>
                <c:pt idx="2939">
                  <c:v>7.3135199999999996</c:v>
                </c:pt>
                <c:pt idx="2940">
                  <c:v>7.2533700000000003</c:v>
                </c:pt>
                <c:pt idx="2941">
                  <c:v>7.2112800000000004</c:v>
                </c:pt>
                <c:pt idx="2942">
                  <c:v>7.24899</c:v>
                </c:pt>
                <c:pt idx="2943">
                  <c:v>7.2730399999999999</c:v>
                </c:pt>
                <c:pt idx="2944">
                  <c:v>7.2902699999999996</c:v>
                </c:pt>
                <c:pt idx="2945">
                  <c:v>7.3757900000000003</c:v>
                </c:pt>
                <c:pt idx="2946">
                  <c:v>7.4508200000000002</c:v>
                </c:pt>
                <c:pt idx="2947">
                  <c:v>7.4374599999999997</c:v>
                </c:pt>
                <c:pt idx="2948">
                  <c:v>7.4698799999999999</c:v>
                </c:pt>
                <c:pt idx="2949">
                  <c:v>7.4741</c:v>
                </c:pt>
                <c:pt idx="2950">
                  <c:v>7.4781000000000004</c:v>
                </c:pt>
                <c:pt idx="2951">
                  <c:v>7.5294999999999996</c:v>
                </c:pt>
                <c:pt idx="2952">
                  <c:v>7.6029999999999998</c:v>
                </c:pt>
                <c:pt idx="2953">
                  <c:v>7.6264799999999999</c:v>
                </c:pt>
                <c:pt idx="2954">
                  <c:v>7.5978700000000003</c:v>
                </c:pt>
                <c:pt idx="2955">
                  <c:v>7.5171599999999996</c:v>
                </c:pt>
                <c:pt idx="2956">
                  <c:v>7.4592700000000001</c:v>
                </c:pt>
                <c:pt idx="2957">
                  <c:v>7.43764</c:v>
                </c:pt>
                <c:pt idx="2958">
                  <c:v>7.4451599999999996</c:v>
                </c:pt>
                <c:pt idx="2959">
                  <c:v>7.4306700000000001</c:v>
                </c:pt>
                <c:pt idx="2960">
                  <c:v>7.4175500000000003</c:v>
                </c:pt>
                <c:pt idx="2961">
                  <c:v>7.40524</c:v>
                </c:pt>
                <c:pt idx="2962">
                  <c:v>7.4420900000000003</c:v>
                </c:pt>
                <c:pt idx="2963">
                  <c:v>7.4081099999999998</c:v>
                </c:pt>
                <c:pt idx="2964">
                  <c:v>7.3510400000000002</c:v>
                </c:pt>
                <c:pt idx="2965">
                  <c:v>7.3026999999999997</c:v>
                </c:pt>
                <c:pt idx="2966">
                  <c:v>7.2603900000000001</c:v>
                </c:pt>
                <c:pt idx="2967">
                  <c:v>7.1142099999999999</c:v>
                </c:pt>
                <c:pt idx="2968">
                  <c:v>7.0687199999999999</c:v>
                </c:pt>
                <c:pt idx="2969">
                  <c:v>7.0109899999999996</c:v>
                </c:pt>
                <c:pt idx="2970">
                  <c:v>7.0393699999999999</c:v>
                </c:pt>
                <c:pt idx="2971">
                  <c:v>7.0784099999999999</c:v>
                </c:pt>
                <c:pt idx="2972">
                  <c:v>7.0639399999999997</c:v>
                </c:pt>
                <c:pt idx="2973">
                  <c:v>7.0485899999999999</c:v>
                </c:pt>
                <c:pt idx="2974">
                  <c:v>7.0103099999999996</c:v>
                </c:pt>
                <c:pt idx="2975">
                  <c:v>6.9864600000000001</c:v>
                </c:pt>
                <c:pt idx="2976">
                  <c:v>6.9606500000000002</c:v>
                </c:pt>
                <c:pt idx="2977">
                  <c:v>6.9463499999999998</c:v>
                </c:pt>
                <c:pt idx="2978">
                  <c:v>6.9187599999999998</c:v>
                </c:pt>
                <c:pt idx="2979">
                  <c:v>6.8613900000000001</c:v>
                </c:pt>
                <c:pt idx="2980">
                  <c:v>6.8441099999999997</c:v>
                </c:pt>
                <c:pt idx="2981">
                  <c:v>6.7846799999999998</c:v>
                </c:pt>
                <c:pt idx="2982">
                  <c:v>6.7999900000000002</c:v>
                </c:pt>
                <c:pt idx="2983">
                  <c:v>6.8224200000000002</c:v>
                </c:pt>
                <c:pt idx="2984">
                  <c:v>6.81135</c:v>
                </c:pt>
                <c:pt idx="2985">
                  <c:v>6.8056200000000002</c:v>
                </c:pt>
                <c:pt idx="2986">
                  <c:v>6.8240800000000004</c:v>
                </c:pt>
                <c:pt idx="2987">
                  <c:v>6.8616799999999998</c:v>
                </c:pt>
                <c:pt idx="2988">
                  <c:v>6.8103499999999997</c:v>
                </c:pt>
                <c:pt idx="2989">
                  <c:v>6.78287</c:v>
                </c:pt>
                <c:pt idx="2990">
                  <c:v>6.7851699999999999</c:v>
                </c:pt>
                <c:pt idx="2991">
                  <c:v>6.8026999999999997</c:v>
                </c:pt>
                <c:pt idx="2992">
                  <c:v>6.7954100000000004</c:v>
                </c:pt>
                <c:pt idx="2993">
                  <c:v>6.8105200000000004</c:v>
                </c:pt>
                <c:pt idx="2994">
                  <c:v>6.8008100000000002</c:v>
                </c:pt>
                <c:pt idx="2995">
                  <c:v>6.79366</c:v>
                </c:pt>
                <c:pt idx="2996">
                  <c:v>6.7894399999999999</c:v>
                </c:pt>
                <c:pt idx="2997">
                  <c:v>6.8135199999999996</c:v>
                </c:pt>
                <c:pt idx="2998">
                  <c:v>6.8271800000000002</c:v>
                </c:pt>
                <c:pt idx="2999">
                  <c:v>6.8520099999999999</c:v>
                </c:pt>
                <c:pt idx="3000">
                  <c:v>6.8568800000000003</c:v>
                </c:pt>
                <c:pt idx="3001">
                  <c:v>6.8438400000000001</c:v>
                </c:pt>
                <c:pt idx="3002">
                  <c:v>6.79819</c:v>
                </c:pt>
                <c:pt idx="3003">
                  <c:v>6.7682799999999999</c:v>
                </c:pt>
                <c:pt idx="3004">
                  <c:v>6.6991500000000004</c:v>
                </c:pt>
                <c:pt idx="3005">
                  <c:v>6.61714</c:v>
                </c:pt>
                <c:pt idx="3006">
                  <c:v>6.6475</c:v>
                </c:pt>
                <c:pt idx="3007">
                  <c:v>6.5941099999999997</c:v>
                </c:pt>
                <c:pt idx="3008">
                  <c:v>6.55</c:v>
                </c:pt>
                <c:pt idx="3009">
                  <c:v>6.55586</c:v>
                </c:pt>
                <c:pt idx="3010">
                  <c:v>6.6079600000000003</c:v>
                </c:pt>
                <c:pt idx="3011">
                  <c:v>6.5764399999999998</c:v>
                </c:pt>
                <c:pt idx="3012">
                  <c:v>6.5763699999999998</c:v>
                </c:pt>
                <c:pt idx="3013">
                  <c:v>6.6045199999999999</c:v>
                </c:pt>
                <c:pt idx="3014">
                  <c:v>6.6218599999999999</c:v>
                </c:pt>
                <c:pt idx="3015">
                  <c:v>6.5842900000000002</c:v>
                </c:pt>
                <c:pt idx="3016">
                  <c:v>6.5668600000000001</c:v>
                </c:pt>
                <c:pt idx="3017">
                  <c:v>6.5719500000000002</c:v>
                </c:pt>
                <c:pt idx="3018">
                  <c:v>6.5948500000000001</c:v>
                </c:pt>
                <c:pt idx="3019">
                  <c:v>6.6366899999999998</c:v>
                </c:pt>
                <c:pt idx="3020">
                  <c:v>6.6130599999999999</c:v>
                </c:pt>
                <c:pt idx="3021">
                  <c:v>6.57829</c:v>
                </c:pt>
                <c:pt idx="3022">
                  <c:v>6.5132300000000001</c:v>
                </c:pt>
                <c:pt idx="3023">
                  <c:v>6.5398399999999999</c:v>
                </c:pt>
                <c:pt idx="3024">
                  <c:v>6.5778800000000004</c:v>
                </c:pt>
                <c:pt idx="3025">
                  <c:v>6.6194300000000004</c:v>
                </c:pt>
                <c:pt idx="3026">
                  <c:v>6.59687</c:v>
                </c:pt>
                <c:pt idx="3027">
                  <c:v>6.5967599999999997</c:v>
                </c:pt>
                <c:pt idx="3028">
                  <c:v>6.6487400000000001</c:v>
                </c:pt>
                <c:pt idx="3029">
                  <c:v>6.6712499999999997</c:v>
                </c:pt>
                <c:pt idx="3030">
                  <c:v>6.6829599999999996</c:v>
                </c:pt>
                <c:pt idx="3031">
                  <c:v>6.7202900000000003</c:v>
                </c:pt>
                <c:pt idx="3032">
                  <c:v>6.7433100000000001</c:v>
                </c:pt>
                <c:pt idx="3033">
                  <c:v>6.7793000000000001</c:v>
                </c:pt>
                <c:pt idx="3034">
                  <c:v>6.8455300000000001</c:v>
                </c:pt>
                <c:pt idx="3035">
                  <c:v>6.8247799999999996</c:v>
                </c:pt>
                <c:pt idx="3036">
                  <c:v>6.8005899999999997</c:v>
                </c:pt>
                <c:pt idx="3037">
                  <c:v>6.8180300000000003</c:v>
                </c:pt>
                <c:pt idx="3038">
                  <c:v>6.8046499999999996</c:v>
                </c:pt>
                <c:pt idx="3039">
                  <c:v>6.8054399999999999</c:v>
                </c:pt>
                <c:pt idx="3040">
                  <c:v>6.8061299999999996</c:v>
                </c:pt>
                <c:pt idx="3041">
                  <c:v>6.8616000000000001</c:v>
                </c:pt>
                <c:pt idx="3042">
                  <c:v>6.8293699999999999</c:v>
                </c:pt>
                <c:pt idx="3043">
                  <c:v>6.7918200000000004</c:v>
                </c:pt>
                <c:pt idx="3044">
                  <c:v>6.8040900000000004</c:v>
                </c:pt>
                <c:pt idx="3045">
                  <c:v>6.7922200000000004</c:v>
                </c:pt>
                <c:pt idx="3046">
                  <c:v>6.7640099999999999</c:v>
                </c:pt>
                <c:pt idx="3047">
                  <c:v>6.7175599999999998</c:v>
                </c:pt>
                <c:pt idx="3048">
                  <c:v>6.6680999999999999</c:v>
                </c:pt>
                <c:pt idx="3049">
                  <c:v>6.67652</c:v>
                </c:pt>
                <c:pt idx="3050">
                  <c:v>6.6602300000000003</c:v>
                </c:pt>
                <c:pt idx="3051">
                  <c:v>6.6743100000000002</c:v>
                </c:pt>
                <c:pt idx="3052">
                  <c:v>6.6441600000000003</c:v>
                </c:pt>
                <c:pt idx="3053">
                  <c:v>6.62737</c:v>
                </c:pt>
                <c:pt idx="3054">
                  <c:v>6.6455799999999998</c:v>
                </c:pt>
                <c:pt idx="3055">
                  <c:v>6.6302099999999999</c:v>
                </c:pt>
                <c:pt idx="3056">
                  <c:v>6.6009900000000004</c:v>
                </c:pt>
                <c:pt idx="3057">
                  <c:v>6.5845099999999999</c:v>
                </c:pt>
                <c:pt idx="3058">
                  <c:v>6.5882300000000003</c:v>
                </c:pt>
                <c:pt idx="3059">
                  <c:v>6.5973600000000001</c:v>
                </c:pt>
                <c:pt idx="3060">
                  <c:v>6.6057600000000001</c:v>
                </c:pt>
                <c:pt idx="3061">
                  <c:v>6.59382</c:v>
                </c:pt>
                <c:pt idx="3062">
                  <c:v>6.5888400000000003</c:v>
                </c:pt>
                <c:pt idx="3063">
                  <c:v>6.5959000000000003</c:v>
                </c:pt>
                <c:pt idx="3064">
                  <c:v>6.5883200000000004</c:v>
                </c:pt>
                <c:pt idx="3065">
                  <c:v>6.5779100000000001</c:v>
                </c:pt>
                <c:pt idx="3066">
                  <c:v>6.5829800000000001</c:v>
                </c:pt>
                <c:pt idx="3067">
                  <c:v>6.5816100000000004</c:v>
                </c:pt>
                <c:pt idx="3068">
                  <c:v>6.5888400000000003</c:v>
                </c:pt>
                <c:pt idx="3069">
                  <c:v>6.6066900000000004</c:v>
                </c:pt>
                <c:pt idx="3070">
                  <c:v>6.6195599999999999</c:v>
                </c:pt>
                <c:pt idx="3071">
                  <c:v>6.6186400000000001</c:v>
                </c:pt>
                <c:pt idx="3072">
                  <c:v>6.6356000000000002</c:v>
                </c:pt>
                <c:pt idx="3073">
                  <c:v>6.6671800000000001</c:v>
                </c:pt>
                <c:pt idx="3074">
                  <c:v>6.66615</c:v>
                </c:pt>
                <c:pt idx="3075">
                  <c:v>6.6789699999999996</c:v>
                </c:pt>
                <c:pt idx="3076">
                  <c:v>6.6463400000000004</c:v>
                </c:pt>
                <c:pt idx="3077">
                  <c:v>6.6445600000000002</c:v>
                </c:pt>
                <c:pt idx="3078">
                  <c:v>6.6315299999999997</c:v>
                </c:pt>
                <c:pt idx="3079">
                  <c:v>6.6039099999999999</c:v>
                </c:pt>
                <c:pt idx="3080">
                  <c:v>6.5938600000000003</c:v>
                </c:pt>
                <c:pt idx="3081">
                  <c:v>6.6194699999999997</c:v>
                </c:pt>
                <c:pt idx="3082">
                  <c:v>6.5340100000000003</c:v>
                </c:pt>
                <c:pt idx="3083">
                  <c:v>6.5339900000000002</c:v>
                </c:pt>
                <c:pt idx="3084">
                  <c:v>6.5331999999999999</c:v>
                </c:pt>
                <c:pt idx="3085">
                  <c:v>6.5062499999999996</c:v>
                </c:pt>
                <c:pt idx="3086">
                  <c:v>6.4767599999999996</c:v>
                </c:pt>
                <c:pt idx="3087">
                  <c:v>6.4737499999999999</c:v>
                </c:pt>
                <c:pt idx="3088">
                  <c:v>6.48027</c:v>
                </c:pt>
                <c:pt idx="3089">
                  <c:v>6.5008800000000004</c:v>
                </c:pt>
                <c:pt idx="3090">
                  <c:v>6.5068999999999999</c:v>
                </c:pt>
                <c:pt idx="3091">
                  <c:v>6.5004799999999996</c:v>
                </c:pt>
                <c:pt idx="3092">
                  <c:v>6.4897299999999998</c:v>
                </c:pt>
                <c:pt idx="3093">
                  <c:v>6.4430300000000003</c:v>
                </c:pt>
                <c:pt idx="3094">
                  <c:v>6.4420700000000002</c:v>
                </c:pt>
                <c:pt idx="3095">
                  <c:v>6.4607900000000003</c:v>
                </c:pt>
                <c:pt idx="3096">
                  <c:v>6.4941700000000004</c:v>
                </c:pt>
                <c:pt idx="3097">
                  <c:v>6.5070699999999997</c:v>
                </c:pt>
                <c:pt idx="3098">
                  <c:v>6.5260400000000001</c:v>
                </c:pt>
                <c:pt idx="3099">
                  <c:v>6.5439800000000004</c:v>
                </c:pt>
                <c:pt idx="3100">
                  <c:v>6.5305099999999996</c:v>
                </c:pt>
                <c:pt idx="3101">
                  <c:v>6.5535199999999998</c:v>
                </c:pt>
                <c:pt idx="3102">
                  <c:v>6.5379800000000001</c:v>
                </c:pt>
                <c:pt idx="3103">
                  <c:v>6.51309</c:v>
                </c:pt>
                <c:pt idx="3104">
                  <c:v>6.4463999999999997</c:v>
                </c:pt>
                <c:pt idx="3105">
                  <c:v>6.4286300000000001</c:v>
                </c:pt>
                <c:pt idx="3106">
                  <c:v>6.4327800000000002</c:v>
                </c:pt>
                <c:pt idx="3107">
                  <c:v>6.4045399999999999</c:v>
                </c:pt>
                <c:pt idx="3108">
                  <c:v>6.3920300000000001</c:v>
                </c:pt>
                <c:pt idx="3109">
                  <c:v>6.3943199999999996</c:v>
                </c:pt>
                <c:pt idx="3110">
                  <c:v>6.3676700000000004</c:v>
                </c:pt>
                <c:pt idx="3111">
                  <c:v>6.3491299999999997</c:v>
                </c:pt>
                <c:pt idx="3112">
                  <c:v>6.3380700000000001</c:v>
                </c:pt>
                <c:pt idx="3113">
                  <c:v>6.3323099999999997</c:v>
                </c:pt>
                <c:pt idx="3114">
                  <c:v>6.3261099999999999</c:v>
                </c:pt>
                <c:pt idx="3115">
                  <c:v>6.3502999999999998</c:v>
                </c:pt>
                <c:pt idx="3116">
                  <c:v>6.34518</c:v>
                </c:pt>
                <c:pt idx="3117">
                  <c:v>6.3415900000000001</c:v>
                </c:pt>
                <c:pt idx="3118">
                  <c:v>6.3271100000000002</c:v>
                </c:pt>
                <c:pt idx="3119">
                  <c:v>6.3286199999999999</c:v>
                </c:pt>
                <c:pt idx="3120">
                  <c:v>6.3046600000000002</c:v>
                </c:pt>
                <c:pt idx="3121">
                  <c:v>6.2788000000000004</c:v>
                </c:pt>
                <c:pt idx="3122">
                  <c:v>6.2653999999999996</c:v>
                </c:pt>
                <c:pt idx="3123">
                  <c:v>6.2634499999999997</c:v>
                </c:pt>
                <c:pt idx="3124">
                  <c:v>6.2767400000000002</c:v>
                </c:pt>
                <c:pt idx="3125">
                  <c:v>6.3223099999999999</c:v>
                </c:pt>
                <c:pt idx="3126">
                  <c:v>6.3031699999999997</c:v>
                </c:pt>
                <c:pt idx="3127">
                  <c:v>6.3151000000000002</c:v>
                </c:pt>
                <c:pt idx="3128">
                  <c:v>6.3645800000000001</c:v>
                </c:pt>
                <c:pt idx="3129">
                  <c:v>6.3750999999999998</c:v>
                </c:pt>
                <c:pt idx="3130">
                  <c:v>6.3739800000000004</c:v>
                </c:pt>
                <c:pt idx="3131">
                  <c:v>6.3478300000000001</c:v>
                </c:pt>
                <c:pt idx="3132">
                  <c:v>6.2979900000000004</c:v>
                </c:pt>
                <c:pt idx="3133">
                  <c:v>6.25624</c:v>
                </c:pt>
                <c:pt idx="3134">
                  <c:v>6.2765500000000003</c:v>
                </c:pt>
                <c:pt idx="3135">
                  <c:v>6.2606700000000002</c:v>
                </c:pt>
                <c:pt idx="3136">
                  <c:v>6.2421899999999999</c:v>
                </c:pt>
                <c:pt idx="3137">
                  <c:v>6.2607699999999999</c:v>
                </c:pt>
                <c:pt idx="3138">
                  <c:v>6.2873200000000002</c:v>
                </c:pt>
                <c:pt idx="3139">
                  <c:v>6.2791899999999998</c:v>
                </c:pt>
                <c:pt idx="3140">
                  <c:v>6.2815300000000001</c:v>
                </c:pt>
                <c:pt idx="3141">
                  <c:v>6.2987900000000003</c:v>
                </c:pt>
                <c:pt idx="3142">
                  <c:v>6.2993199999999998</c:v>
                </c:pt>
                <c:pt idx="3143">
                  <c:v>6.3010299999999999</c:v>
                </c:pt>
                <c:pt idx="3144">
                  <c:v>6.3023999999999996</c:v>
                </c:pt>
                <c:pt idx="3145">
                  <c:v>6.2923999999999998</c:v>
                </c:pt>
                <c:pt idx="3146">
                  <c:v>6.3096800000000002</c:v>
                </c:pt>
                <c:pt idx="3147">
                  <c:v>6.3298800000000002</c:v>
                </c:pt>
                <c:pt idx="3148">
                  <c:v>6.3763100000000001</c:v>
                </c:pt>
                <c:pt idx="3149">
                  <c:v>6.3536799999999998</c:v>
                </c:pt>
                <c:pt idx="3150">
                  <c:v>6.3613299999999997</c:v>
                </c:pt>
                <c:pt idx="3151">
                  <c:v>6.3313100000000002</c:v>
                </c:pt>
                <c:pt idx="3152">
                  <c:v>6.3279800000000002</c:v>
                </c:pt>
                <c:pt idx="3153">
                  <c:v>6.31684</c:v>
                </c:pt>
                <c:pt idx="3154">
                  <c:v>6.3364399999999996</c:v>
                </c:pt>
                <c:pt idx="3155">
                  <c:v>6.3792</c:v>
                </c:pt>
                <c:pt idx="3156">
                  <c:v>6.3933</c:v>
                </c:pt>
                <c:pt idx="3157">
                  <c:v>6.41493</c:v>
                </c:pt>
                <c:pt idx="3158">
                  <c:v>6.4682500000000003</c:v>
                </c:pt>
                <c:pt idx="3159">
                  <c:v>6.4827599999999999</c:v>
                </c:pt>
                <c:pt idx="3160">
                  <c:v>6.5219100000000001</c:v>
                </c:pt>
                <c:pt idx="3161">
                  <c:v>6.5333100000000002</c:v>
                </c:pt>
                <c:pt idx="3162">
                  <c:v>6.45756</c:v>
                </c:pt>
                <c:pt idx="3163">
                  <c:v>6.4380499999999996</c:v>
                </c:pt>
                <c:pt idx="3164">
                  <c:v>6.4511000000000003</c:v>
                </c:pt>
                <c:pt idx="3165">
                  <c:v>6.4348099999999997</c:v>
                </c:pt>
                <c:pt idx="3166">
                  <c:v>6.4145399999999997</c:v>
                </c:pt>
                <c:pt idx="3167">
                  <c:v>6.4107900000000004</c:v>
                </c:pt>
                <c:pt idx="3168">
                  <c:v>6.3917000000000002</c:v>
                </c:pt>
                <c:pt idx="3169">
                  <c:v>6.4111000000000002</c:v>
                </c:pt>
                <c:pt idx="3170">
                  <c:v>6.4799800000000003</c:v>
                </c:pt>
                <c:pt idx="3171">
                  <c:v>6.50875</c:v>
                </c:pt>
                <c:pt idx="3172">
                  <c:v>6.5046799999999996</c:v>
                </c:pt>
                <c:pt idx="3173">
                  <c:v>6.4864699999999997</c:v>
                </c:pt>
                <c:pt idx="3174">
                  <c:v>6.5069900000000001</c:v>
                </c:pt>
                <c:pt idx="3175">
                  <c:v>6.5262000000000002</c:v>
                </c:pt>
                <c:pt idx="3176">
                  <c:v>6.5268199999999998</c:v>
                </c:pt>
                <c:pt idx="3177">
                  <c:v>6.5158699999999996</c:v>
                </c:pt>
                <c:pt idx="3178">
                  <c:v>6.52881</c:v>
                </c:pt>
                <c:pt idx="3179">
                  <c:v>6.5522200000000002</c:v>
                </c:pt>
                <c:pt idx="3180">
                  <c:v>6.5900699999999999</c:v>
                </c:pt>
                <c:pt idx="3181">
                  <c:v>6.6007100000000003</c:v>
                </c:pt>
                <c:pt idx="3182">
                  <c:v>6.6368200000000002</c:v>
                </c:pt>
                <c:pt idx="3183">
                  <c:v>6.6480199999999998</c:v>
                </c:pt>
                <c:pt idx="3184">
                  <c:v>6.6993400000000003</c:v>
                </c:pt>
                <c:pt idx="3185">
                  <c:v>6.7587599999999997</c:v>
                </c:pt>
                <c:pt idx="3186">
                  <c:v>6.7992699999999999</c:v>
                </c:pt>
                <c:pt idx="3187">
                  <c:v>6.8155200000000002</c:v>
                </c:pt>
                <c:pt idx="3188">
                  <c:v>6.7603900000000001</c:v>
                </c:pt>
                <c:pt idx="3189">
                  <c:v>6.7854799999999997</c:v>
                </c:pt>
                <c:pt idx="3190">
                  <c:v>6.8468200000000001</c:v>
                </c:pt>
                <c:pt idx="3191">
                  <c:v>6.8801500000000004</c:v>
                </c:pt>
                <c:pt idx="3192">
                  <c:v>6.8860599999999996</c:v>
                </c:pt>
                <c:pt idx="3193">
                  <c:v>6.8832599999999999</c:v>
                </c:pt>
                <c:pt idx="3194">
                  <c:v>6.8134800000000002</c:v>
                </c:pt>
                <c:pt idx="3195">
                  <c:v>6.7575900000000004</c:v>
                </c:pt>
                <c:pt idx="3196">
                  <c:v>6.7691100000000004</c:v>
                </c:pt>
                <c:pt idx="3197">
                  <c:v>6.7746500000000003</c:v>
                </c:pt>
                <c:pt idx="3198">
                  <c:v>6.7812400000000004</c:v>
                </c:pt>
                <c:pt idx="3199">
                  <c:v>6.8169599999999999</c:v>
                </c:pt>
                <c:pt idx="3200">
                  <c:v>6.8520099999999999</c:v>
                </c:pt>
                <c:pt idx="3201">
                  <c:v>6.9035500000000001</c:v>
                </c:pt>
                <c:pt idx="3202">
                  <c:v>6.9102199999999998</c:v>
                </c:pt>
                <c:pt idx="3203">
                  <c:v>6.9315800000000003</c:v>
                </c:pt>
                <c:pt idx="3204">
                  <c:v>6.8952</c:v>
                </c:pt>
                <c:pt idx="3205">
                  <c:v>6.8988199999999997</c:v>
                </c:pt>
                <c:pt idx="3206">
                  <c:v>6.8816899999999999</c:v>
                </c:pt>
                <c:pt idx="3207">
                  <c:v>6.8660300000000003</c:v>
                </c:pt>
                <c:pt idx="3208">
                  <c:v>6.8775399999999998</c:v>
                </c:pt>
                <c:pt idx="3209">
                  <c:v>6.8544099999999997</c:v>
                </c:pt>
                <c:pt idx="3210">
                  <c:v>6.8217699999999999</c:v>
                </c:pt>
                <c:pt idx="3211">
                  <c:v>6.7456300000000002</c:v>
                </c:pt>
                <c:pt idx="3212">
                  <c:v>6.6684299999999999</c:v>
                </c:pt>
                <c:pt idx="3213">
                  <c:v>6.6718400000000004</c:v>
                </c:pt>
                <c:pt idx="3214">
                  <c:v>6.6557700000000004</c:v>
                </c:pt>
                <c:pt idx="3215">
                  <c:v>6.6267300000000002</c:v>
                </c:pt>
                <c:pt idx="3216">
                  <c:v>6.6432900000000004</c:v>
                </c:pt>
                <c:pt idx="3217">
                  <c:v>6.66317</c:v>
                </c:pt>
                <c:pt idx="3218">
                  <c:v>6.6816300000000002</c:v>
                </c:pt>
                <c:pt idx="3219">
                  <c:v>6.6091300000000004</c:v>
                </c:pt>
                <c:pt idx="3220">
                  <c:v>6.5744300000000004</c:v>
                </c:pt>
                <c:pt idx="3221">
                  <c:v>6.5212199999999996</c:v>
                </c:pt>
                <c:pt idx="3222">
                  <c:v>6.5115800000000004</c:v>
                </c:pt>
                <c:pt idx="3223">
                  <c:v>6.4993999999999996</c:v>
                </c:pt>
                <c:pt idx="3224">
                  <c:v>6.4920600000000004</c:v>
                </c:pt>
                <c:pt idx="3225">
                  <c:v>6.5280500000000004</c:v>
                </c:pt>
                <c:pt idx="3226">
                  <c:v>6.5666000000000002</c:v>
                </c:pt>
                <c:pt idx="3227">
                  <c:v>6.5613999999999999</c:v>
                </c:pt>
                <c:pt idx="3228">
                  <c:v>6.5082100000000001</c:v>
                </c:pt>
                <c:pt idx="3229">
                  <c:v>6.4463400000000002</c:v>
                </c:pt>
                <c:pt idx="3230">
                  <c:v>6.4779600000000004</c:v>
                </c:pt>
                <c:pt idx="3231">
                  <c:v>6.4463600000000003</c:v>
                </c:pt>
                <c:pt idx="3232">
                  <c:v>6.4355200000000004</c:v>
                </c:pt>
                <c:pt idx="3233">
                  <c:v>6.4203000000000001</c:v>
                </c:pt>
                <c:pt idx="3234">
                  <c:v>6.3853499999999999</c:v>
                </c:pt>
                <c:pt idx="3235">
                  <c:v>6.3826400000000003</c:v>
                </c:pt>
                <c:pt idx="3236">
                  <c:v>6.3997200000000003</c:v>
                </c:pt>
                <c:pt idx="3237">
                  <c:v>6.4356400000000002</c:v>
                </c:pt>
                <c:pt idx="3238">
                  <c:v>6.4168900000000004</c:v>
                </c:pt>
                <c:pt idx="3239">
                  <c:v>6.3807799999999997</c:v>
                </c:pt>
                <c:pt idx="3240">
                  <c:v>6.2742899999999997</c:v>
                </c:pt>
                <c:pt idx="3241">
                  <c:v>6.2579599999999997</c:v>
                </c:pt>
                <c:pt idx="3242">
                  <c:v>6.2432999999999996</c:v>
                </c:pt>
                <c:pt idx="3243">
                  <c:v>6.2352999999999996</c:v>
                </c:pt>
                <c:pt idx="3244">
                  <c:v>6.2096299999999998</c:v>
                </c:pt>
                <c:pt idx="3245">
                  <c:v>6.21516</c:v>
                </c:pt>
                <c:pt idx="3246">
                  <c:v>6.2174300000000002</c:v>
                </c:pt>
                <c:pt idx="3247">
                  <c:v>6.2080500000000001</c:v>
                </c:pt>
                <c:pt idx="3248">
                  <c:v>6.1859099999999998</c:v>
                </c:pt>
                <c:pt idx="3249">
                  <c:v>6.1962700000000002</c:v>
                </c:pt>
                <c:pt idx="3250">
                  <c:v>6.1934500000000003</c:v>
                </c:pt>
                <c:pt idx="3251">
                  <c:v>6.24085</c:v>
                </c:pt>
                <c:pt idx="3252">
                  <c:v>6.2689899999999996</c:v>
                </c:pt>
                <c:pt idx="3253">
                  <c:v>6.2855800000000004</c:v>
                </c:pt>
                <c:pt idx="3254">
                  <c:v>6.2796599999999998</c:v>
                </c:pt>
                <c:pt idx="3255">
                  <c:v>6.2709299999999999</c:v>
                </c:pt>
                <c:pt idx="3256">
                  <c:v>6.2445399999999998</c:v>
                </c:pt>
                <c:pt idx="3257">
                  <c:v>6.2208800000000002</c:v>
                </c:pt>
                <c:pt idx="3258">
                  <c:v>6.19543</c:v>
                </c:pt>
                <c:pt idx="3259">
                  <c:v>6.1705199999999998</c:v>
                </c:pt>
                <c:pt idx="3260">
                  <c:v>6.22011</c:v>
                </c:pt>
                <c:pt idx="3261">
                  <c:v>6.25528</c:v>
                </c:pt>
                <c:pt idx="3262">
                  <c:v>6.2472200000000004</c:v>
                </c:pt>
                <c:pt idx="3263">
                  <c:v>6.2450999999999999</c:v>
                </c:pt>
                <c:pt idx="3264">
                  <c:v>6.22797</c:v>
                </c:pt>
                <c:pt idx="3265">
                  <c:v>6.2456100000000001</c:v>
                </c:pt>
                <c:pt idx="3266">
                  <c:v>6.24695</c:v>
                </c:pt>
                <c:pt idx="3267">
                  <c:v>6.2404200000000003</c:v>
                </c:pt>
                <c:pt idx="3268">
                  <c:v>6.2401099999999996</c:v>
                </c:pt>
                <c:pt idx="3269">
                  <c:v>6.2391800000000002</c:v>
                </c:pt>
                <c:pt idx="3270">
                  <c:v>6.2291600000000003</c:v>
                </c:pt>
                <c:pt idx="3271">
                  <c:v>6.14039</c:v>
                </c:pt>
                <c:pt idx="3272">
                  <c:v>6.1114899999999999</c:v>
                </c:pt>
                <c:pt idx="3273">
                  <c:v>6.15578</c:v>
                </c:pt>
                <c:pt idx="3274">
                  <c:v>6.2006699999999997</c:v>
                </c:pt>
                <c:pt idx="3275">
                  <c:v>6.1869300000000003</c:v>
                </c:pt>
                <c:pt idx="3276">
                  <c:v>6.1833799999999997</c:v>
                </c:pt>
                <c:pt idx="3277">
                  <c:v>6.1822699999999999</c:v>
                </c:pt>
                <c:pt idx="3278">
                  <c:v>6.1817700000000002</c:v>
                </c:pt>
                <c:pt idx="3279">
                  <c:v>6.1902900000000001</c:v>
                </c:pt>
                <c:pt idx="3280">
                  <c:v>6.2115799999999997</c:v>
                </c:pt>
                <c:pt idx="3281">
                  <c:v>6.22525</c:v>
                </c:pt>
                <c:pt idx="3282">
                  <c:v>6.1971400000000001</c:v>
                </c:pt>
                <c:pt idx="3283">
                  <c:v>6.2084999999999999</c:v>
                </c:pt>
                <c:pt idx="3284">
                  <c:v>6.1956699999999998</c:v>
                </c:pt>
                <c:pt idx="3285">
                  <c:v>6.18588</c:v>
                </c:pt>
                <c:pt idx="3286">
                  <c:v>6.1951700000000001</c:v>
                </c:pt>
                <c:pt idx="3287">
                  <c:v>6.2049500000000002</c:v>
                </c:pt>
                <c:pt idx="3288">
                  <c:v>6.2216899999999997</c:v>
                </c:pt>
                <c:pt idx="3289">
                  <c:v>6.2220899999999997</c:v>
                </c:pt>
                <c:pt idx="3290">
                  <c:v>6.2220399999999998</c:v>
                </c:pt>
                <c:pt idx="3291">
                  <c:v>6.1856799999999996</c:v>
                </c:pt>
                <c:pt idx="3292">
                  <c:v>6.1769600000000002</c:v>
                </c:pt>
                <c:pt idx="3293">
                  <c:v>6.1850899999999998</c:v>
                </c:pt>
                <c:pt idx="3294">
                  <c:v>6.1802700000000002</c:v>
                </c:pt>
                <c:pt idx="3295">
                  <c:v>6.1694899999999997</c:v>
                </c:pt>
                <c:pt idx="3296">
                  <c:v>6.1704400000000001</c:v>
                </c:pt>
                <c:pt idx="3297">
                  <c:v>6.1741099999999998</c:v>
                </c:pt>
                <c:pt idx="3298">
                  <c:v>6.1833499999999999</c:v>
                </c:pt>
                <c:pt idx="3299">
                  <c:v>6.2073600000000004</c:v>
                </c:pt>
                <c:pt idx="3300">
                  <c:v>6.2126700000000001</c:v>
                </c:pt>
                <c:pt idx="3301">
                  <c:v>6.2526200000000003</c:v>
                </c:pt>
                <c:pt idx="3302">
                  <c:v>6.2665600000000001</c:v>
                </c:pt>
                <c:pt idx="3303">
                  <c:v>6.29739</c:v>
                </c:pt>
                <c:pt idx="3304">
                  <c:v>6.2876300000000001</c:v>
                </c:pt>
                <c:pt idx="3305">
                  <c:v>6.2789099999999998</c:v>
                </c:pt>
                <c:pt idx="3306">
                  <c:v>6.26532</c:v>
                </c:pt>
                <c:pt idx="3307">
                  <c:v>6.2748699999999999</c:v>
                </c:pt>
                <c:pt idx="3308">
                  <c:v>6.2867800000000003</c:v>
                </c:pt>
                <c:pt idx="3309">
                  <c:v>6.30558</c:v>
                </c:pt>
                <c:pt idx="3310">
                  <c:v>6.3021500000000001</c:v>
                </c:pt>
                <c:pt idx="3311">
                  <c:v>6.2706600000000003</c:v>
                </c:pt>
                <c:pt idx="3312">
                  <c:v>6.2925700000000004</c:v>
                </c:pt>
                <c:pt idx="3313">
                  <c:v>6.3175400000000002</c:v>
                </c:pt>
                <c:pt idx="3314">
                  <c:v>6.3104800000000001</c:v>
                </c:pt>
                <c:pt idx="3315">
                  <c:v>6.2915299999999998</c:v>
                </c:pt>
                <c:pt idx="3316">
                  <c:v>6.3188599999999999</c:v>
                </c:pt>
                <c:pt idx="3317">
                  <c:v>6.3481199999999998</c:v>
                </c:pt>
                <c:pt idx="3318">
                  <c:v>6.3355100000000002</c:v>
                </c:pt>
                <c:pt idx="3319">
                  <c:v>6.4016500000000001</c:v>
                </c:pt>
                <c:pt idx="3320">
                  <c:v>6.4398099999999996</c:v>
                </c:pt>
                <c:pt idx="3321">
                  <c:v>6.4352999999999998</c:v>
                </c:pt>
                <c:pt idx="3322">
                  <c:v>6.4891399999999999</c:v>
                </c:pt>
                <c:pt idx="3323">
                  <c:v>6.5643799999999999</c:v>
                </c:pt>
                <c:pt idx="3324">
                  <c:v>6.5406899999999997</c:v>
                </c:pt>
                <c:pt idx="3325">
                  <c:v>6.51837</c:v>
                </c:pt>
                <c:pt idx="3326">
                  <c:v>6.5193300000000001</c:v>
                </c:pt>
                <c:pt idx="3327">
                  <c:v>6.5047899999999998</c:v>
                </c:pt>
                <c:pt idx="3328">
                  <c:v>6.4870400000000004</c:v>
                </c:pt>
                <c:pt idx="3329">
                  <c:v>6.5189399999999997</c:v>
                </c:pt>
                <c:pt idx="3330">
                  <c:v>6.5602299999999998</c:v>
                </c:pt>
                <c:pt idx="3331">
                  <c:v>6.5571299999999999</c:v>
                </c:pt>
                <c:pt idx="3332">
                  <c:v>6.5379399999999999</c:v>
                </c:pt>
                <c:pt idx="3333">
                  <c:v>6.63103</c:v>
                </c:pt>
                <c:pt idx="3334">
                  <c:v>6.6308100000000003</c:v>
                </c:pt>
                <c:pt idx="3335">
                  <c:v>6.5863100000000001</c:v>
                </c:pt>
                <c:pt idx="3336">
                  <c:v>6.52996</c:v>
                </c:pt>
                <c:pt idx="3337">
                  <c:v>6.51572</c:v>
                </c:pt>
                <c:pt idx="3338">
                  <c:v>6.4819199999999997</c:v>
                </c:pt>
                <c:pt idx="3339">
                  <c:v>6.5044899999999997</c:v>
                </c:pt>
                <c:pt idx="3340">
                  <c:v>6.5213400000000004</c:v>
                </c:pt>
                <c:pt idx="3341">
                  <c:v>6.5345399999999998</c:v>
                </c:pt>
                <c:pt idx="3342">
                  <c:v>6.5400700000000001</c:v>
                </c:pt>
                <c:pt idx="3343">
                  <c:v>6.5305</c:v>
                </c:pt>
                <c:pt idx="3344">
                  <c:v>6.4878900000000002</c:v>
                </c:pt>
                <c:pt idx="3345">
                  <c:v>6.4714</c:v>
                </c:pt>
                <c:pt idx="3346">
                  <c:v>6.4827300000000001</c:v>
                </c:pt>
                <c:pt idx="3347">
                  <c:v>6.4911399999999997</c:v>
                </c:pt>
                <c:pt idx="3348">
                  <c:v>6.4911899999999996</c:v>
                </c:pt>
                <c:pt idx="3349">
                  <c:v>6.5020100000000003</c:v>
                </c:pt>
                <c:pt idx="3350">
                  <c:v>6.5293799999999997</c:v>
                </c:pt>
                <c:pt idx="3351">
                  <c:v>6.5531499999999996</c:v>
                </c:pt>
                <c:pt idx="3352">
                  <c:v>6.54711</c:v>
                </c:pt>
                <c:pt idx="3353">
                  <c:v>6.5721499999999997</c:v>
                </c:pt>
                <c:pt idx="3354">
                  <c:v>6.5750799999999998</c:v>
                </c:pt>
                <c:pt idx="3355">
                  <c:v>6.6068699999999998</c:v>
                </c:pt>
                <c:pt idx="3356">
                  <c:v>6.5911200000000001</c:v>
                </c:pt>
                <c:pt idx="3357">
                  <c:v>6.5953999999999997</c:v>
                </c:pt>
                <c:pt idx="3358">
                  <c:v>6.5957800000000004</c:v>
                </c:pt>
                <c:pt idx="3359">
                  <c:v>6.5838799999999997</c:v>
                </c:pt>
                <c:pt idx="3360">
                  <c:v>6.6237700000000004</c:v>
                </c:pt>
                <c:pt idx="3361">
                  <c:v>6.6320499999999996</c:v>
                </c:pt>
                <c:pt idx="3362">
                  <c:v>6.6422699999999999</c:v>
                </c:pt>
                <c:pt idx="3363">
                  <c:v>6.6258900000000001</c:v>
                </c:pt>
                <c:pt idx="3364">
                  <c:v>6.6014099999999996</c:v>
                </c:pt>
                <c:pt idx="3365">
                  <c:v>6.6115599999999999</c:v>
                </c:pt>
                <c:pt idx="3366">
                  <c:v>6.6242000000000001</c:v>
                </c:pt>
                <c:pt idx="3367">
                  <c:v>6.5816600000000003</c:v>
                </c:pt>
                <c:pt idx="3368">
                  <c:v>6.5730700000000004</c:v>
                </c:pt>
                <c:pt idx="3369">
                  <c:v>6.5569499999999996</c:v>
                </c:pt>
                <c:pt idx="3370">
                  <c:v>6.5461099999999997</c:v>
                </c:pt>
                <c:pt idx="3371">
                  <c:v>6.53775</c:v>
                </c:pt>
                <c:pt idx="3372">
                  <c:v>6.5449400000000004</c:v>
                </c:pt>
                <c:pt idx="3373">
                  <c:v>6.5597599999999998</c:v>
                </c:pt>
                <c:pt idx="3374">
                  <c:v>6.5979200000000002</c:v>
                </c:pt>
                <c:pt idx="3375">
                  <c:v>6.6150799999999998</c:v>
                </c:pt>
                <c:pt idx="3376">
                  <c:v>6.6213499999999996</c:v>
                </c:pt>
                <c:pt idx="3377">
                  <c:v>6.5832499999999996</c:v>
                </c:pt>
                <c:pt idx="3378">
                  <c:v>6.5649100000000002</c:v>
                </c:pt>
                <c:pt idx="3379">
                  <c:v>6.5544500000000001</c:v>
                </c:pt>
                <c:pt idx="3380">
                  <c:v>6.5537900000000002</c:v>
                </c:pt>
                <c:pt idx="3381">
                  <c:v>6.5238300000000002</c:v>
                </c:pt>
                <c:pt idx="3382">
                  <c:v>6.4760400000000002</c:v>
                </c:pt>
                <c:pt idx="3383">
                  <c:v>6.4512700000000001</c:v>
                </c:pt>
                <c:pt idx="3384">
                  <c:v>6.46326</c:v>
                </c:pt>
                <c:pt idx="3385">
                  <c:v>6.4382700000000002</c:v>
                </c:pt>
                <c:pt idx="3386">
                  <c:v>6.4593400000000001</c:v>
                </c:pt>
                <c:pt idx="3387">
                  <c:v>6.4836900000000002</c:v>
                </c:pt>
                <c:pt idx="3388">
                  <c:v>6.5038900000000002</c:v>
                </c:pt>
                <c:pt idx="3389">
                  <c:v>6.4882</c:v>
                </c:pt>
                <c:pt idx="3390">
                  <c:v>6.4912700000000001</c:v>
                </c:pt>
                <c:pt idx="3391">
                  <c:v>6.4900700000000002</c:v>
                </c:pt>
                <c:pt idx="3392">
                  <c:v>6.4885200000000003</c:v>
                </c:pt>
                <c:pt idx="3393">
                  <c:v>6.4695200000000002</c:v>
                </c:pt>
                <c:pt idx="3394">
                  <c:v>6.46143</c:v>
                </c:pt>
                <c:pt idx="3395">
                  <c:v>6.4417400000000002</c:v>
                </c:pt>
                <c:pt idx="3396">
                  <c:v>6.3744399999999999</c:v>
                </c:pt>
                <c:pt idx="3397">
                  <c:v>6.3468099999999996</c:v>
                </c:pt>
                <c:pt idx="3398">
                  <c:v>6.2840499999999997</c:v>
                </c:pt>
                <c:pt idx="3399">
                  <c:v>6.2752699999999999</c:v>
                </c:pt>
                <c:pt idx="3400">
                  <c:v>6.3076499999999998</c:v>
                </c:pt>
                <c:pt idx="3401">
                  <c:v>6.31189</c:v>
                </c:pt>
                <c:pt idx="3402">
                  <c:v>6.3027499999999996</c:v>
                </c:pt>
                <c:pt idx="3403">
                  <c:v>6.2830199999999996</c:v>
                </c:pt>
                <c:pt idx="3404">
                  <c:v>6.2941599999999998</c:v>
                </c:pt>
                <c:pt idx="3405">
                  <c:v>6.26037</c:v>
                </c:pt>
                <c:pt idx="3406">
                  <c:v>6.23576</c:v>
                </c:pt>
                <c:pt idx="3407">
                  <c:v>6.2484400000000004</c:v>
                </c:pt>
                <c:pt idx="3408">
                  <c:v>6.2676600000000002</c:v>
                </c:pt>
                <c:pt idx="3409">
                  <c:v>6.2620100000000001</c:v>
                </c:pt>
                <c:pt idx="3410">
                  <c:v>6.2590700000000004</c:v>
                </c:pt>
                <c:pt idx="3411">
                  <c:v>6.2461399999999996</c:v>
                </c:pt>
                <c:pt idx="3412">
                  <c:v>6.2747200000000003</c:v>
                </c:pt>
                <c:pt idx="3413">
                  <c:v>6.2415099999999999</c:v>
                </c:pt>
                <c:pt idx="3414">
                  <c:v>6.2345899999999999</c:v>
                </c:pt>
                <c:pt idx="3415">
                  <c:v>6.2582800000000001</c:v>
                </c:pt>
                <c:pt idx="3416">
                  <c:v>6.2713400000000004</c:v>
                </c:pt>
                <c:pt idx="3417">
                  <c:v>6.2793599999999996</c:v>
                </c:pt>
                <c:pt idx="3418">
                  <c:v>6.2605700000000004</c:v>
                </c:pt>
                <c:pt idx="3419">
                  <c:v>6.2711699999999997</c:v>
                </c:pt>
                <c:pt idx="3420">
                  <c:v>6.2351700000000001</c:v>
                </c:pt>
                <c:pt idx="3421">
                  <c:v>6.2133200000000004</c:v>
                </c:pt>
                <c:pt idx="3422">
                  <c:v>6.1910499999999997</c:v>
                </c:pt>
                <c:pt idx="3423">
                  <c:v>6.1846300000000003</c:v>
                </c:pt>
                <c:pt idx="3424">
                  <c:v>6.1872100000000003</c:v>
                </c:pt>
                <c:pt idx="3425">
                  <c:v>6.1623599999999996</c:v>
                </c:pt>
                <c:pt idx="3426">
                  <c:v>6.1654600000000004</c:v>
                </c:pt>
                <c:pt idx="3427">
                  <c:v>6.1387600000000004</c:v>
                </c:pt>
                <c:pt idx="3428">
                  <c:v>6.1293600000000001</c:v>
                </c:pt>
                <c:pt idx="3429">
                  <c:v>6.1195199999999996</c:v>
                </c:pt>
                <c:pt idx="3430">
                  <c:v>6.1082599999999996</c:v>
                </c:pt>
                <c:pt idx="3431">
                  <c:v>6.10222</c:v>
                </c:pt>
                <c:pt idx="3432">
                  <c:v>6.1074000000000002</c:v>
                </c:pt>
                <c:pt idx="3433">
                  <c:v>6.10792</c:v>
                </c:pt>
                <c:pt idx="3434">
                  <c:v>6.1079999999999997</c:v>
                </c:pt>
                <c:pt idx="3435">
                  <c:v>6.1033900000000001</c:v>
                </c:pt>
                <c:pt idx="3436">
                  <c:v>6.1074099999999998</c:v>
                </c:pt>
                <c:pt idx="3437">
                  <c:v>6.1087300000000004</c:v>
                </c:pt>
                <c:pt idx="3438">
                  <c:v>6.1086200000000002</c:v>
                </c:pt>
                <c:pt idx="3439">
                  <c:v>6.12263</c:v>
                </c:pt>
                <c:pt idx="3440">
                  <c:v>6.1491699999999998</c:v>
                </c:pt>
                <c:pt idx="3441">
                  <c:v>6.1827199999999998</c:v>
                </c:pt>
                <c:pt idx="3442">
                  <c:v>6.2224000000000004</c:v>
                </c:pt>
                <c:pt idx="3443">
                  <c:v>6.25692</c:v>
                </c:pt>
                <c:pt idx="3444">
                  <c:v>6.2555699999999996</c:v>
                </c:pt>
                <c:pt idx="3445">
                  <c:v>6.2525300000000001</c:v>
                </c:pt>
                <c:pt idx="3446">
                  <c:v>6.2566199999999998</c:v>
                </c:pt>
                <c:pt idx="3447">
                  <c:v>6.2521399999999998</c:v>
                </c:pt>
                <c:pt idx="3448">
                  <c:v>6.2675700000000001</c:v>
                </c:pt>
                <c:pt idx="3449">
                  <c:v>6.2819500000000001</c:v>
                </c:pt>
                <c:pt idx="3450">
                  <c:v>6.2903900000000004</c:v>
                </c:pt>
                <c:pt idx="3451">
                  <c:v>6.2972000000000001</c:v>
                </c:pt>
                <c:pt idx="3452">
                  <c:v>6.33446</c:v>
                </c:pt>
                <c:pt idx="3453">
                  <c:v>6.3552499999999998</c:v>
                </c:pt>
                <c:pt idx="3454">
                  <c:v>6.39107</c:v>
                </c:pt>
                <c:pt idx="3455">
                  <c:v>6.3647</c:v>
                </c:pt>
                <c:pt idx="3456">
                  <c:v>6.3682400000000001</c:v>
                </c:pt>
                <c:pt idx="3457">
                  <c:v>6.3890000000000002</c:v>
                </c:pt>
                <c:pt idx="3458">
                  <c:v>6.39602</c:v>
                </c:pt>
                <c:pt idx="3459">
                  <c:v>6.3955000000000002</c:v>
                </c:pt>
                <c:pt idx="3460">
                  <c:v>6.3818299999999999</c:v>
                </c:pt>
                <c:pt idx="3461">
                  <c:v>6.4041100000000002</c:v>
                </c:pt>
                <c:pt idx="3462">
                  <c:v>6.3809699999999996</c:v>
                </c:pt>
                <c:pt idx="3463">
                  <c:v>6.3683899999999998</c:v>
                </c:pt>
                <c:pt idx="3464">
                  <c:v>6.3878000000000004</c:v>
                </c:pt>
                <c:pt idx="3465">
                  <c:v>6.3221299999999996</c:v>
                </c:pt>
                <c:pt idx="3466">
                  <c:v>6.3105399999999996</c:v>
                </c:pt>
                <c:pt idx="3467">
                  <c:v>6.3486599999999997</c:v>
                </c:pt>
                <c:pt idx="3468">
                  <c:v>6.3498400000000004</c:v>
                </c:pt>
                <c:pt idx="3469">
                  <c:v>6.3476100000000004</c:v>
                </c:pt>
                <c:pt idx="3470">
                  <c:v>6.3463900000000004</c:v>
                </c:pt>
                <c:pt idx="3471">
                  <c:v>6.3464499999999999</c:v>
                </c:pt>
                <c:pt idx="3472">
                  <c:v>6.3239099999999997</c:v>
                </c:pt>
                <c:pt idx="3473">
                  <c:v>6.3155700000000001</c:v>
                </c:pt>
                <c:pt idx="3474">
                  <c:v>6.3073499999999996</c:v>
                </c:pt>
                <c:pt idx="3475">
                  <c:v>6.3060400000000003</c:v>
                </c:pt>
                <c:pt idx="3476">
                  <c:v>6.2948399999999998</c:v>
                </c:pt>
                <c:pt idx="3477">
                  <c:v>6.3152699999999999</c:v>
                </c:pt>
                <c:pt idx="3478">
                  <c:v>6.31203</c:v>
                </c:pt>
                <c:pt idx="3479">
                  <c:v>6.29772</c:v>
                </c:pt>
                <c:pt idx="3480">
                  <c:v>6.29366</c:v>
                </c:pt>
                <c:pt idx="3481">
                  <c:v>6.3062899999999997</c:v>
                </c:pt>
                <c:pt idx="3482">
                  <c:v>6.3098200000000002</c:v>
                </c:pt>
                <c:pt idx="3483">
                  <c:v>6.3152699999999999</c:v>
                </c:pt>
                <c:pt idx="3484">
                  <c:v>6.3288500000000001</c:v>
                </c:pt>
                <c:pt idx="3485">
                  <c:v>6.3214399999999999</c:v>
                </c:pt>
                <c:pt idx="3486">
                  <c:v>6.3091100000000004</c:v>
                </c:pt>
                <c:pt idx="3487">
                  <c:v>6.30776</c:v>
                </c:pt>
                <c:pt idx="3488">
                  <c:v>6.3219900000000004</c:v>
                </c:pt>
                <c:pt idx="3489">
                  <c:v>6.3458500000000004</c:v>
                </c:pt>
                <c:pt idx="3490">
                  <c:v>6.3623799999999999</c:v>
                </c:pt>
                <c:pt idx="3491">
                  <c:v>6.3787700000000003</c:v>
                </c:pt>
                <c:pt idx="3492">
                  <c:v>6.3952900000000001</c:v>
                </c:pt>
                <c:pt idx="3493">
                  <c:v>6.4276600000000004</c:v>
                </c:pt>
                <c:pt idx="3494">
                  <c:v>6.41188</c:v>
                </c:pt>
                <c:pt idx="3495">
                  <c:v>6.4208499999999997</c:v>
                </c:pt>
                <c:pt idx="3496">
                  <c:v>6.4196200000000001</c:v>
                </c:pt>
                <c:pt idx="3497">
                  <c:v>6.4346699999999997</c:v>
                </c:pt>
                <c:pt idx="3498">
                  <c:v>6.4367799999999997</c:v>
                </c:pt>
                <c:pt idx="3499">
                  <c:v>6.4510699999999996</c:v>
                </c:pt>
                <c:pt idx="3500">
                  <c:v>6.3943399999999997</c:v>
                </c:pt>
                <c:pt idx="3501">
                  <c:v>6.3668100000000001</c:v>
                </c:pt>
                <c:pt idx="3502">
                  <c:v>6.36233</c:v>
                </c:pt>
                <c:pt idx="3503">
                  <c:v>6.3618100000000002</c:v>
                </c:pt>
                <c:pt idx="3504">
                  <c:v>6.3660399999999999</c:v>
                </c:pt>
                <c:pt idx="3505">
                  <c:v>6.3803200000000002</c:v>
                </c:pt>
                <c:pt idx="3506">
                  <c:v>6.3881399999999999</c:v>
                </c:pt>
                <c:pt idx="3507">
                  <c:v>6.4155899999999999</c:v>
                </c:pt>
                <c:pt idx="3508">
                  <c:v>6.4595700000000003</c:v>
                </c:pt>
                <c:pt idx="3509">
                  <c:v>6.4592299999999998</c:v>
                </c:pt>
                <c:pt idx="3510">
                  <c:v>6.4175500000000003</c:v>
                </c:pt>
                <c:pt idx="3511">
                  <c:v>6.4195599999999997</c:v>
                </c:pt>
                <c:pt idx="3512">
                  <c:v>6.4240300000000001</c:v>
                </c:pt>
                <c:pt idx="3513">
                  <c:v>6.3780599999999996</c:v>
                </c:pt>
                <c:pt idx="3514">
                  <c:v>6.3478399999999997</c:v>
                </c:pt>
                <c:pt idx="3515">
                  <c:v>6.3522600000000002</c:v>
                </c:pt>
                <c:pt idx="3516">
                  <c:v>6.3339600000000003</c:v>
                </c:pt>
                <c:pt idx="3517">
                  <c:v>6.3356599999999998</c:v>
                </c:pt>
                <c:pt idx="3518">
                  <c:v>6.3251900000000001</c:v>
                </c:pt>
                <c:pt idx="3519">
                  <c:v>6.3185399999999996</c:v>
                </c:pt>
                <c:pt idx="3520">
                  <c:v>6.2958299999999996</c:v>
                </c:pt>
                <c:pt idx="3521">
                  <c:v>6.3295199999999996</c:v>
                </c:pt>
                <c:pt idx="3522">
                  <c:v>6.3418400000000004</c:v>
                </c:pt>
                <c:pt idx="3523">
                  <c:v>6.3211899999999996</c:v>
                </c:pt>
                <c:pt idx="3524">
                  <c:v>6.29176</c:v>
                </c:pt>
                <c:pt idx="3525">
                  <c:v>6.2734899999999998</c:v>
                </c:pt>
                <c:pt idx="3526">
                  <c:v>6.2876700000000003</c:v>
                </c:pt>
                <c:pt idx="3527">
                  <c:v>6.2954699999999999</c:v>
                </c:pt>
                <c:pt idx="3528">
                  <c:v>6.31311</c:v>
                </c:pt>
                <c:pt idx="3529">
                  <c:v>6.3370899999999999</c:v>
                </c:pt>
                <c:pt idx="3530">
                  <c:v>6.3259999999999996</c:v>
                </c:pt>
                <c:pt idx="3531">
                  <c:v>6.3048700000000002</c:v>
                </c:pt>
                <c:pt idx="3532">
                  <c:v>6.3096899999999998</c:v>
                </c:pt>
                <c:pt idx="3533">
                  <c:v>6.3227099999999998</c:v>
                </c:pt>
                <c:pt idx="3534">
                  <c:v>6.3250799999999998</c:v>
                </c:pt>
                <c:pt idx="3535">
                  <c:v>6.3096899999999998</c:v>
                </c:pt>
                <c:pt idx="3536">
                  <c:v>6.3037599999999996</c:v>
                </c:pt>
                <c:pt idx="3537">
                  <c:v>6.2889099999999996</c:v>
                </c:pt>
                <c:pt idx="3538">
                  <c:v>6.2681800000000001</c:v>
                </c:pt>
                <c:pt idx="3539">
                  <c:v>6.2758500000000002</c:v>
                </c:pt>
                <c:pt idx="3540">
                  <c:v>6.3320400000000001</c:v>
                </c:pt>
                <c:pt idx="3541">
                  <c:v>6.3320400000000001</c:v>
                </c:pt>
                <c:pt idx="3542">
                  <c:v>6.3337199999999996</c:v>
                </c:pt>
                <c:pt idx="3543">
                  <c:v>6.3271899999999999</c:v>
                </c:pt>
                <c:pt idx="3544">
                  <c:v>6.3522999999999996</c:v>
                </c:pt>
                <c:pt idx="3545">
                  <c:v>6.3532400000000004</c:v>
                </c:pt>
                <c:pt idx="3546">
                  <c:v>6.3531899999999997</c:v>
                </c:pt>
                <c:pt idx="3547">
                  <c:v>6.3609900000000001</c:v>
                </c:pt>
                <c:pt idx="3548">
                  <c:v>6.3556900000000001</c:v>
                </c:pt>
                <c:pt idx="3549">
                  <c:v>6.3483799999999997</c:v>
                </c:pt>
                <c:pt idx="3550">
                  <c:v>6.3476800000000004</c:v>
                </c:pt>
                <c:pt idx="3551">
                  <c:v>6.3547200000000004</c:v>
                </c:pt>
                <c:pt idx="3552">
                  <c:v>6.3593200000000003</c:v>
                </c:pt>
                <c:pt idx="3553">
                  <c:v>6.3681299999999998</c:v>
                </c:pt>
                <c:pt idx="3554">
                  <c:v>6.3630699999999996</c:v>
                </c:pt>
                <c:pt idx="3555">
                  <c:v>6.3859199999999996</c:v>
                </c:pt>
                <c:pt idx="3556">
                  <c:v>6.4035500000000001</c:v>
                </c:pt>
                <c:pt idx="3557">
                  <c:v>6.4022699999999997</c:v>
                </c:pt>
                <c:pt idx="3558">
                  <c:v>6.39534</c:v>
                </c:pt>
                <c:pt idx="3559">
                  <c:v>6.3900399999999999</c:v>
                </c:pt>
                <c:pt idx="3560">
                  <c:v>6.3851800000000001</c:v>
                </c:pt>
                <c:pt idx="3561">
                  <c:v>6.3017599999999998</c:v>
                </c:pt>
              </c:numCache>
            </c:numRef>
          </c:val>
          <c:smooth val="0"/>
          <c:extLst>
            <c:ext xmlns:c16="http://schemas.microsoft.com/office/drawing/2014/chart" uri="{C3380CC4-5D6E-409C-BE32-E72D297353CC}">
              <c16:uniqueId val="{00000001-C83B-4A0A-BACC-80E616082983}"/>
            </c:ext>
          </c:extLst>
        </c:ser>
        <c:ser>
          <c:idx val="2"/>
          <c:order val="2"/>
          <c:tx>
            <c:strRef>
              <c:f>'Query 7_1647948311837'!$D$1</c:f>
              <c:strCache>
                <c:ptCount val="1"/>
                <c:pt idx="0">
                  <c:v>CEMBI Broad Diversified</c:v>
                </c:pt>
              </c:strCache>
            </c:strRef>
          </c:tx>
          <c:spPr>
            <a:ln w="19050" cap="rnd">
              <a:solidFill>
                <a:schemeClr val="accent3"/>
              </a:solidFill>
              <a:round/>
            </a:ln>
            <a:effectLst/>
          </c:spPr>
          <c:marker>
            <c:symbol val="none"/>
          </c:marker>
          <c:cat>
            <c:numRef>
              <c:f>'Query 7_1647948311837'!$A$2:$A$3563</c:f>
              <c:numCache>
                <c:formatCode>d\-mmm\-yy</c:formatCode>
                <c:ptCount val="3562"/>
                <c:pt idx="0">
                  <c:v>40546</c:v>
                </c:pt>
                <c:pt idx="1">
                  <c:v>40547</c:v>
                </c:pt>
                <c:pt idx="2">
                  <c:v>40548</c:v>
                </c:pt>
                <c:pt idx="3">
                  <c:v>40549</c:v>
                </c:pt>
                <c:pt idx="4">
                  <c:v>40550</c:v>
                </c:pt>
                <c:pt idx="5">
                  <c:v>40553</c:v>
                </c:pt>
                <c:pt idx="6">
                  <c:v>40554</c:v>
                </c:pt>
                <c:pt idx="7">
                  <c:v>40555</c:v>
                </c:pt>
                <c:pt idx="8">
                  <c:v>40556</c:v>
                </c:pt>
                <c:pt idx="9">
                  <c:v>40557</c:v>
                </c:pt>
                <c:pt idx="10">
                  <c:v>40561</c:v>
                </c:pt>
                <c:pt idx="11">
                  <c:v>40562</c:v>
                </c:pt>
                <c:pt idx="12">
                  <c:v>40563</c:v>
                </c:pt>
                <c:pt idx="13">
                  <c:v>40564</c:v>
                </c:pt>
                <c:pt idx="14">
                  <c:v>40567</c:v>
                </c:pt>
                <c:pt idx="15">
                  <c:v>40568</c:v>
                </c:pt>
                <c:pt idx="16">
                  <c:v>40569</c:v>
                </c:pt>
                <c:pt idx="17">
                  <c:v>40570</c:v>
                </c:pt>
                <c:pt idx="18">
                  <c:v>40571</c:v>
                </c:pt>
                <c:pt idx="19">
                  <c:v>40574</c:v>
                </c:pt>
                <c:pt idx="20">
                  <c:v>40575</c:v>
                </c:pt>
                <c:pt idx="21">
                  <c:v>40576</c:v>
                </c:pt>
                <c:pt idx="22">
                  <c:v>40577</c:v>
                </c:pt>
                <c:pt idx="23">
                  <c:v>40578</c:v>
                </c:pt>
                <c:pt idx="24">
                  <c:v>40581</c:v>
                </c:pt>
                <c:pt idx="25">
                  <c:v>40582</c:v>
                </c:pt>
                <c:pt idx="26">
                  <c:v>40583</c:v>
                </c:pt>
                <c:pt idx="27">
                  <c:v>40584</c:v>
                </c:pt>
                <c:pt idx="28">
                  <c:v>40585</c:v>
                </c:pt>
                <c:pt idx="29">
                  <c:v>40588</c:v>
                </c:pt>
                <c:pt idx="30">
                  <c:v>40589</c:v>
                </c:pt>
                <c:pt idx="31">
                  <c:v>40590</c:v>
                </c:pt>
                <c:pt idx="32">
                  <c:v>40591</c:v>
                </c:pt>
                <c:pt idx="33">
                  <c:v>40592</c:v>
                </c:pt>
                <c:pt idx="34">
                  <c:v>40596</c:v>
                </c:pt>
                <c:pt idx="35">
                  <c:v>40597</c:v>
                </c:pt>
                <c:pt idx="36">
                  <c:v>40598</c:v>
                </c:pt>
                <c:pt idx="37">
                  <c:v>40599</c:v>
                </c:pt>
                <c:pt idx="38">
                  <c:v>40602</c:v>
                </c:pt>
                <c:pt idx="39">
                  <c:v>40603</c:v>
                </c:pt>
                <c:pt idx="40">
                  <c:v>40604</c:v>
                </c:pt>
                <c:pt idx="41">
                  <c:v>40605</c:v>
                </c:pt>
                <c:pt idx="42">
                  <c:v>40606</c:v>
                </c:pt>
                <c:pt idx="43">
                  <c:v>40609</c:v>
                </c:pt>
                <c:pt idx="44">
                  <c:v>40610</c:v>
                </c:pt>
                <c:pt idx="45">
                  <c:v>40611</c:v>
                </c:pt>
                <c:pt idx="46">
                  <c:v>40612</c:v>
                </c:pt>
                <c:pt idx="47">
                  <c:v>40613</c:v>
                </c:pt>
                <c:pt idx="48">
                  <c:v>40616</c:v>
                </c:pt>
                <c:pt idx="49">
                  <c:v>40617</c:v>
                </c:pt>
                <c:pt idx="50">
                  <c:v>40618</c:v>
                </c:pt>
                <c:pt idx="51">
                  <c:v>40619</c:v>
                </c:pt>
                <c:pt idx="52">
                  <c:v>40620</c:v>
                </c:pt>
                <c:pt idx="53">
                  <c:v>40623</c:v>
                </c:pt>
                <c:pt idx="54">
                  <c:v>40624</c:v>
                </c:pt>
                <c:pt idx="55">
                  <c:v>40625</c:v>
                </c:pt>
                <c:pt idx="56">
                  <c:v>40626</c:v>
                </c:pt>
                <c:pt idx="57">
                  <c:v>40627</c:v>
                </c:pt>
                <c:pt idx="58">
                  <c:v>40630</c:v>
                </c:pt>
                <c:pt idx="59">
                  <c:v>40631</c:v>
                </c:pt>
                <c:pt idx="60">
                  <c:v>40632</c:v>
                </c:pt>
                <c:pt idx="61">
                  <c:v>40633</c:v>
                </c:pt>
                <c:pt idx="62">
                  <c:v>40634</c:v>
                </c:pt>
                <c:pt idx="63">
                  <c:v>40637</c:v>
                </c:pt>
                <c:pt idx="64">
                  <c:v>40638</c:v>
                </c:pt>
                <c:pt idx="65">
                  <c:v>40639</c:v>
                </c:pt>
                <c:pt idx="66">
                  <c:v>40640</c:v>
                </c:pt>
                <c:pt idx="67">
                  <c:v>40641</c:v>
                </c:pt>
                <c:pt idx="68">
                  <c:v>40644</c:v>
                </c:pt>
                <c:pt idx="69">
                  <c:v>40645</c:v>
                </c:pt>
                <c:pt idx="70">
                  <c:v>40646</c:v>
                </c:pt>
                <c:pt idx="71">
                  <c:v>40647</c:v>
                </c:pt>
                <c:pt idx="72">
                  <c:v>40648</c:v>
                </c:pt>
                <c:pt idx="73">
                  <c:v>40651</c:v>
                </c:pt>
                <c:pt idx="74">
                  <c:v>40652</c:v>
                </c:pt>
                <c:pt idx="75">
                  <c:v>40653</c:v>
                </c:pt>
                <c:pt idx="76">
                  <c:v>40654</c:v>
                </c:pt>
                <c:pt idx="77">
                  <c:v>40658</c:v>
                </c:pt>
                <c:pt idx="78">
                  <c:v>40659</c:v>
                </c:pt>
                <c:pt idx="79">
                  <c:v>40660</c:v>
                </c:pt>
                <c:pt idx="80">
                  <c:v>40661</c:v>
                </c:pt>
                <c:pt idx="81">
                  <c:v>40662</c:v>
                </c:pt>
                <c:pt idx="82">
                  <c:v>40665</c:v>
                </c:pt>
                <c:pt idx="83">
                  <c:v>40666</c:v>
                </c:pt>
                <c:pt idx="84">
                  <c:v>40667</c:v>
                </c:pt>
                <c:pt idx="85">
                  <c:v>40668</c:v>
                </c:pt>
                <c:pt idx="86">
                  <c:v>40669</c:v>
                </c:pt>
                <c:pt idx="87">
                  <c:v>40672</c:v>
                </c:pt>
                <c:pt idx="88">
                  <c:v>40673</c:v>
                </c:pt>
                <c:pt idx="89">
                  <c:v>40674</c:v>
                </c:pt>
                <c:pt idx="90">
                  <c:v>40675</c:v>
                </c:pt>
                <c:pt idx="91">
                  <c:v>40676</c:v>
                </c:pt>
                <c:pt idx="92">
                  <c:v>40679</c:v>
                </c:pt>
                <c:pt idx="93">
                  <c:v>40680</c:v>
                </c:pt>
                <c:pt idx="94">
                  <c:v>40681</c:v>
                </c:pt>
                <c:pt idx="95">
                  <c:v>40682</c:v>
                </c:pt>
                <c:pt idx="96">
                  <c:v>40683</c:v>
                </c:pt>
                <c:pt idx="97">
                  <c:v>40686</c:v>
                </c:pt>
                <c:pt idx="98">
                  <c:v>40687</c:v>
                </c:pt>
                <c:pt idx="99">
                  <c:v>40688</c:v>
                </c:pt>
                <c:pt idx="100">
                  <c:v>40689</c:v>
                </c:pt>
                <c:pt idx="101">
                  <c:v>40690</c:v>
                </c:pt>
                <c:pt idx="102">
                  <c:v>40694</c:v>
                </c:pt>
                <c:pt idx="103">
                  <c:v>40695</c:v>
                </c:pt>
                <c:pt idx="104">
                  <c:v>40696</c:v>
                </c:pt>
                <c:pt idx="105">
                  <c:v>40697</c:v>
                </c:pt>
                <c:pt idx="106">
                  <c:v>40700</c:v>
                </c:pt>
                <c:pt idx="107">
                  <c:v>40701</c:v>
                </c:pt>
                <c:pt idx="108">
                  <c:v>40702</c:v>
                </c:pt>
                <c:pt idx="109">
                  <c:v>40703</c:v>
                </c:pt>
                <c:pt idx="110">
                  <c:v>40704</c:v>
                </c:pt>
                <c:pt idx="111">
                  <c:v>40707</c:v>
                </c:pt>
                <c:pt idx="112">
                  <c:v>40708</c:v>
                </c:pt>
                <c:pt idx="113">
                  <c:v>40709</c:v>
                </c:pt>
                <c:pt idx="114">
                  <c:v>40710</c:v>
                </c:pt>
                <c:pt idx="115">
                  <c:v>40711</c:v>
                </c:pt>
                <c:pt idx="116">
                  <c:v>40714</c:v>
                </c:pt>
                <c:pt idx="117">
                  <c:v>40715</c:v>
                </c:pt>
                <c:pt idx="118">
                  <c:v>40716</c:v>
                </c:pt>
                <c:pt idx="119">
                  <c:v>40717</c:v>
                </c:pt>
                <c:pt idx="120">
                  <c:v>40718</c:v>
                </c:pt>
                <c:pt idx="121">
                  <c:v>40721</c:v>
                </c:pt>
                <c:pt idx="122">
                  <c:v>40722</c:v>
                </c:pt>
                <c:pt idx="123">
                  <c:v>40723</c:v>
                </c:pt>
                <c:pt idx="124">
                  <c:v>40724</c:v>
                </c:pt>
                <c:pt idx="125">
                  <c:v>40725</c:v>
                </c:pt>
                <c:pt idx="126">
                  <c:v>40729</c:v>
                </c:pt>
                <c:pt idx="127">
                  <c:v>40730</c:v>
                </c:pt>
                <c:pt idx="128">
                  <c:v>40731</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40794</c:v>
                </c:pt>
                <c:pt idx="173">
                  <c:v>40795</c:v>
                </c:pt>
                <c:pt idx="174">
                  <c:v>40798</c:v>
                </c:pt>
                <c:pt idx="175">
                  <c:v>40799</c:v>
                </c:pt>
                <c:pt idx="176">
                  <c:v>40800</c:v>
                </c:pt>
                <c:pt idx="177">
                  <c:v>40801</c:v>
                </c:pt>
                <c:pt idx="178">
                  <c:v>40802</c:v>
                </c:pt>
                <c:pt idx="179">
                  <c:v>40805</c:v>
                </c:pt>
                <c:pt idx="180">
                  <c:v>40806</c:v>
                </c:pt>
                <c:pt idx="181">
                  <c:v>40807</c:v>
                </c:pt>
                <c:pt idx="182">
                  <c:v>40808</c:v>
                </c:pt>
                <c:pt idx="183">
                  <c:v>40809</c:v>
                </c:pt>
                <c:pt idx="184">
                  <c:v>40812</c:v>
                </c:pt>
                <c:pt idx="185">
                  <c:v>40813</c:v>
                </c:pt>
                <c:pt idx="186">
                  <c:v>40814</c:v>
                </c:pt>
                <c:pt idx="187">
                  <c:v>40815</c:v>
                </c:pt>
                <c:pt idx="188">
                  <c:v>40816</c:v>
                </c:pt>
                <c:pt idx="189">
                  <c:v>40819</c:v>
                </c:pt>
                <c:pt idx="190">
                  <c:v>40820</c:v>
                </c:pt>
                <c:pt idx="191">
                  <c:v>40821</c:v>
                </c:pt>
                <c:pt idx="192">
                  <c:v>40822</c:v>
                </c:pt>
                <c:pt idx="193">
                  <c:v>40823</c:v>
                </c:pt>
                <c:pt idx="194">
                  <c:v>40827</c:v>
                </c:pt>
                <c:pt idx="195">
                  <c:v>40828</c:v>
                </c:pt>
                <c:pt idx="196">
                  <c:v>40829</c:v>
                </c:pt>
                <c:pt idx="197">
                  <c:v>40830</c:v>
                </c:pt>
                <c:pt idx="198">
                  <c:v>40833</c:v>
                </c:pt>
                <c:pt idx="199">
                  <c:v>40834</c:v>
                </c:pt>
                <c:pt idx="200">
                  <c:v>40835</c:v>
                </c:pt>
                <c:pt idx="201">
                  <c:v>40836</c:v>
                </c:pt>
                <c:pt idx="202">
                  <c:v>40837</c:v>
                </c:pt>
                <c:pt idx="203">
                  <c:v>40840</c:v>
                </c:pt>
                <c:pt idx="204">
                  <c:v>40841</c:v>
                </c:pt>
                <c:pt idx="205">
                  <c:v>40842</c:v>
                </c:pt>
                <c:pt idx="206">
                  <c:v>40843</c:v>
                </c:pt>
                <c:pt idx="207">
                  <c:v>40844</c:v>
                </c:pt>
                <c:pt idx="208">
                  <c:v>40847</c:v>
                </c:pt>
                <c:pt idx="209">
                  <c:v>40848</c:v>
                </c:pt>
                <c:pt idx="210">
                  <c:v>40849</c:v>
                </c:pt>
                <c:pt idx="211">
                  <c:v>40850</c:v>
                </c:pt>
                <c:pt idx="212">
                  <c:v>40851</c:v>
                </c:pt>
                <c:pt idx="213">
                  <c:v>40854</c:v>
                </c:pt>
                <c:pt idx="214">
                  <c:v>40855</c:v>
                </c:pt>
                <c:pt idx="215">
                  <c:v>40856</c:v>
                </c:pt>
                <c:pt idx="216">
                  <c:v>40857</c:v>
                </c:pt>
                <c:pt idx="217">
                  <c:v>40861</c:v>
                </c:pt>
                <c:pt idx="218">
                  <c:v>40862</c:v>
                </c:pt>
                <c:pt idx="219">
                  <c:v>40863</c:v>
                </c:pt>
                <c:pt idx="220">
                  <c:v>40864</c:v>
                </c:pt>
                <c:pt idx="221">
                  <c:v>40865</c:v>
                </c:pt>
                <c:pt idx="222">
                  <c:v>40868</c:v>
                </c:pt>
                <c:pt idx="223">
                  <c:v>40869</c:v>
                </c:pt>
                <c:pt idx="224">
                  <c:v>40870</c:v>
                </c:pt>
                <c:pt idx="225">
                  <c:v>40872</c:v>
                </c:pt>
                <c:pt idx="226">
                  <c:v>40875</c:v>
                </c:pt>
                <c:pt idx="227">
                  <c:v>40876</c:v>
                </c:pt>
                <c:pt idx="228">
                  <c:v>40877</c:v>
                </c:pt>
                <c:pt idx="229">
                  <c:v>40878</c:v>
                </c:pt>
                <c:pt idx="230">
                  <c:v>40879</c:v>
                </c:pt>
                <c:pt idx="231">
                  <c:v>40882</c:v>
                </c:pt>
                <c:pt idx="232">
                  <c:v>40883</c:v>
                </c:pt>
                <c:pt idx="233">
                  <c:v>40884</c:v>
                </c:pt>
                <c:pt idx="234">
                  <c:v>40885</c:v>
                </c:pt>
                <c:pt idx="235">
                  <c:v>40886</c:v>
                </c:pt>
                <c:pt idx="236">
                  <c:v>40889</c:v>
                </c:pt>
                <c:pt idx="237">
                  <c:v>40890</c:v>
                </c:pt>
                <c:pt idx="238">
                  <c:v>40891</c:v>
                </c:pt>
                <c:pt idx="239">
                  <c:v>40892</c:v>
                </c:pt>
                <c:pt idx="240">
                  <c:v>40893</c:v>
                </c:pt>
                <c:pt idx="241">
                  <c:v>40896</c:v>
                </c:pt>
                <c:pt idx="242">
                  <c:v>40897</c:v>
                </c:pt>
                <c:pt idx="243">
                  <c:v>40898</c:v>
                </c:pt>
                <c:pt idx="244">
                  <c:v>40899</c:v>
                </c:pt>
                <c:pt idx="245">
                  <c:v>40900</c:v>
                </c:pt>
                <c:pt idx="246">
                  <c:v>40904</c:v>
                </c:pt>
                <c:pt idx="247">
                  <c:v>40905</c:v>
                </c:pt>
                <c:pt idx="248">
                  <c:v>40906</c:v>
                </c:pt>
                <c:pt idx="249">
                  <c:v>40907</c:v>
                </c:pt>
                <c:pt idx="250">
                  <c:v>40911</c:v>
                </c:pt>
                <c:pt idx="251">
                  <c:v>40912</c:v>
                </c:pt>
                <c:pt idx="252">
                  <c:v>40913</c:v>
                </c:pt>
                <c:pt idx="253">
                  <c:v>40914</c:v>
                </c:pt>
                <c:pt idx="254">
                  <c:v>40917</c:v>
                </c:pt>
                <c:pt idx="255">
                  <c:v>40918</c:v>
                </c:pt>
                <c:pt idx="256">
                  <c:v>40919</c:v>
                </c:pt>
                <c:pt idx="257">
                  <c:v>40920</c:v>
                </c:pt>
                <c:pt idx="258">
                  <c:v>40921</c:v>
                </c:pt>
                <c:pt idx="259">
                  <c:v>40925</c:v>
                </c:pt>
                <c:pt idx="260">
                  <c:v>40926</c:v>
                </c:pt>
                <c:pt idx="261">
                  <c:v>40927</c:v>
                </c:pt>
                <c:pt idx="262">
                  <c:v>40928</c:v>
                </c:pt>
                <c:pt idx="263">
                  <c:v>40931</c:v>
                </c:pt>
                <c:pt idx="264">
                  <c:v>40932</c:v>
                </c:pt>
                <c:pt idx="265">
                  <c:v>40933</c:v>
                </c:pt>
                <c:pt idx="266">
                  <c:v>40934</c:v>
                </c:pt>
                <c:pt idx="267">
                  <c:v>40935</c:v>
                </c:pt>
                <c:pt idx="268">
                  <c:v>40938</c:v>
                </c:pt>
                <c:pt idx="269">
                  <c:v>40939</c:v>
                </c:pt>
                <c:pt idx="270">
                  <c:v>40940</c:v>
                </c:pt>
                <c:pt idx="271">
                  <c:v>40941</c:v>
                </c:pt>
                <c:pt idx="272">
                  <c:v>40942</c:v>
                </c:pt>
                <c:pt idx="273">
                  <c:v>40945</c:v>
                </c:pt>
                <c:pt idx="274">
                  <c:v>40946</c:v>
                </c:pt>
                <c:pt idx="275">
                  <c:v>40947</c:v>
                </c:pt>
                <c:pt idx="276">
                  <c:v>40948</c:v>
                </c:pt>
                <c:pt idx="277">
                  <c:v>40949</c:v>
                </c:pt>
                <c:pt idx="278">
                  <c:v>40952</c:v>
                </c:pt>
                <c:pt idx="279">
                  <c:v>40953</c:v>
                </c:pt>
                <c:pt idx="280">
                  <c:v>40954</c:v>
                </c:pt>
                <c:pt idx="281">
                  <c:v>40955</c:v>
                </c:pt>
                <c:pt idx="282">
                  <c:v>40956</c:v>
                </c:pt>
                <c:pt idx="283">
                  <c:v>40960</c:v>
                </c:pt>
                <c:pt idx="284">
                  <c:v>40961</c:v>
                </c:pt>
                <c:pt idx="285">
                  <c:v>40962</c:v>
                </c:pt>
                <c:pt idx="286">
                  <c:v>40963</c:v>
                </c:pt>
                <c:pt idx="287">
                  <c:v>40966</c:v>
                </c:pt>
                <c:pt idx="288">
                  <c:v>40967</c:v>
                </c:pt>
                <c:pt idx="289">
                  <c:v>40968</c:v>
                </c:pt>
                <c:pt idx="290">
                  <c:v>40969</c:v>
                </c:pt>
                <c:pt idx="291">
                  <c:v>40970</c:v>
                </c:pt>
                <c:pt idx="292">
                  <c:v>40973</c:v>
                </c:pt>
                <c:pt idx="293">
                  <c:v>40974</c:v>
                </c:pt>
                <c:pt idx="294">
                  <c:v>40975</c:v>
                </c:pt>
                <c:pt idx="295">
                  <c:v>40976</c:v>
                </c:pt>
                <c:pt idx="296">
                  <c:v>40977</c:v>
                </c:pt>
                <c:pt idx="297">
                  <c:v>40980</c:v>
                </c:pt>
                <c:pt idx="298">
                  <c:v>40981</c:v>
                </c:pt>
                <c:pt idx="299">
                  <c:v>40982</c:v>
                </c:pt>
                <c:pt idx="300">
                  <c:v>40983</c:v>
                </c:pt>
                <c:pt idx="301">
                  <c:v>40984</c:v>
                </c:pt>
                <c:pt idx="302">
                  <c:v>40987</c:v>
                </c:pt>
                <c:pt idx="303">
                  <c:v>40988</c:v>
                </c:pt>
                <c:pt idx="304">
                  <c:v>40989</c:v>
                </c:pt>
                <c:pt idx="305">
                  <c:v>40990</c:v>
                </c:pt>
                <c:pt idx="306">
                  <c:v>40991</c:v>
                </c:pt>
                <c:pt idx="307">
                  <c:v>40994</c:v>
                </c:pt>
                <c:pt idx="308">
                  <c:v>40995</c:v>
                </c:pt>
                <c:pt idx="309">
                  <c:v>40996</c:v>
                </c:pt>
                <c:pt idx="310">
                  <c:v>40997</c:v>
                </c:pt>
                <c:pt idx="311">
                  <c:v>40998</c:v>
                </c:pt>
                <c:pt idx="312">
                  <c:v>41001</c:v>
                </c:pt>
                <c:pt idx="313">
                  <c:v>41002</c:v>
                </c:pt>
                <c:pt idx="314">
                  <c:v>41003</c:v>
                </c:pt>
                <c:pt idx="315">
                  <c:v>41004</c:v>
                </c:pt>
                <c:pt idx="316">
                  <c:v>41008</c:v>
                </c:pt>
                <c:pt idx="317">
                  <c:v>41009</c:v>
                </c:pt>
                <c:pt idx="318">
                  <c:v>41010</c:v>
                </c:pt>
                <c:pt idx="319">
                  <c:v>41011</c:v>
                </c:pt>
                <c:pt idx="320">
                  <c:v>41012</c:v>
                </c:pt>
                <c:pt idx="321">
                  <c:v>41015</c:v>
                </c:pt>
                <c:pt idx="322">
                  <c:v>41016</c:v>
                </c:pt>
                <c:pt idx="323">
                  <c:v>41017</c:v>
                </c:pt>
                <c:pt idx="324">
                  <c:v>41018</c:v>
                </c:pt>
                <c:pt idx="325">
                  <c:v>41019</c:v>
                </c:pt>
                <c:pt idx="326">
                  <c:v>41022</c:v>
                </c:pt>
                <c:pt idx="327">
                  <c:v>41023</c:v>
                </c:pt>
                <c:pt idx="328">
                  <c:v>41024</c:v>
                </c:pt>
                <c:pt idx="329">
                  <c:v>41025</c:v>
                </c:pt>
                <c:pt idx="330">
                  <c:v>41026</c:v>
                </c:pt>
                <c:pt idx="331">
                  <c:v>41029</c:v>
                </c:pt>
                <c:pt idx="332">
                  <c:v>41030</c:v>
                </c:pt>
                <c:pt idx="333">
                  <c:v>41031</c:v>
                </c:pt>
                <c:pt idx="334">
                  <c:v>41032</c:v>
                </c:pt>
                <c:pt idx="335">
                  <c:v>41033</c:v>
                </c:pt>
                <c:pt idx="336">
                  <c:v>41036</c:v>
                </c:pt>
                <c:pt idx="337">
                  <c:v>41037</c:v>
                </c:pt>
                <c:pt idx="338">
                  <c:v>41038</c:v>
                </c:pt>
                <c:pt idx="339">
                  <c:v>41039</c:v>
                </c:pt>
                <c:pt idx="340">
                  <c:v>41040</c:v>
                </c:pt>
                <c:pt idx="341">
                  <c:v>41043</c:v>
                </c:pt>
                <c:pt idx="342">
                  <c:v>41044</c:v>
                </c:pt>
                <c:pt idx="343">
                  <c:v>41045</c:v>
                </c:pt>
                <c:pt idx="344">
                  <c:v>41046</c:v>
                </c:pt>
                <c:pt idx="345">
                  <c:v>41047</c:v>
                </c:pt>
                <c:pt idx="346">
                  <c:v>41050</c:v>
                </c:pt>
                <c:pt idx="347">
                  <c:v>41051</c:v>
                </c:pt>
                <c:pt idx="348">
                  <c:v>41052</c:v>
                </c:pt>
                <c:pt idx="349">
                  <c:v>41053</c:v>
                </c:pt>
                <c:pt idx="350">
                  <c:v>41054</c:v>
                </c:pt>
                <c:pt idx="351">
                  <c:v>41058</c:v>
                </c:pt>
                <c:pt idx="352">
                  <c:v>41059</c:v>
                </c:pt>
                <c:pt idx="353">
                  <c:v>41060</c:v>
                </c:pt>
                <c:pt idx="354">
                  <c:v>41061</c:v>
                </c:pt>
                <c:pt idx="355">
                  <c:v>41064</c:v>
                </c:pt>
                <c:pt idx="356">
                  <c:v>41065</c:v>
                </c:pt>
                <c:pt idx="357">
                  <c:v>41066</c:v>
                </c:pt>
                <c:pt idx="358">
                  <c:v>41067</c:v>
                </c:pt>
                <c:pt idx="359">
                  <c:v>41068</c:v>
                </c:pt>
                <c:pt idx="360">
                  <c:v>41071</c:v>
                </c:pt>
                <c:pt idx="361">
                  <c:v>41072</c:v>
                </c:pt>
                <c:pt idx="362">
                  <c:v>41073</c:v>
                </c:pt>
                <c:pt idx="363">
                  <c:v>41074</c:v>
                </c:pt>
                <c:pt idx="364">
                  <c:v>41075</c:v>
                </c:pt>
                <c:pt idx="365">
                  <c:v>41078</c:v>
                </c:pt>
                <c:pt idx="366">
                  <c:v>41079</c:v>
                </c:pt>
                <c:pt idx="367">
                  <c:v>41080</c:v>
                </c:pt>
                <c:pt idx="368">
                  <c:v>41081</c:v>
                </c:pt>
                <c:pt idx="369">
                  <c:v>41082</c:v>
                </c:pt>
                <c:pt idx="370">
                  <c:v>41085</c:v>
                </c:pt>
                <c:pt idx="371">
                  <c:v>41086</c:v>
                </c:pt>
                <c:pt idx="372">
                  <c:v>41087</c:v>
                </c:pt>
                <c:pt idx="373">
                  <c:v>41088</c:v>
                </c:pt>
                <c:pt idx="374">
                  <c:v>41089</c:v>
                </c:pt>
                <c:pt idx="375">
                  <c:v>41092</c:v>
                </c:pt>
                <c:pt idx="376">
                  <c:v>41093</c:v>
                </c:pt>
                <c:pt idx="377">
                  <c:v>41095</c:v>
                </c:pt>
                <c:pt idx="378">
                  <c:v>41096</c:v>
                </c:pt>
                <c:pt idx="379">
                  <c:v>41099</c:v>
                </c:pt>
                <c:pt idx="380">
                  <c:v>41100</c:v>
                </c:pt>
                <c:pt idx="381">
                  <c:v>41101</c:v>
                </c:pt>
                <c:pt idx="382">
                  <c:v>41102</c:v>
                </c:pt>
                <c:pt idx="383">
                  <c:v>41103</c:v>
                </c:pt>
                <c:pt idx="384">
                  <c:v>41106</c:v>
                </c:pt>
                <c:pt idx="385">
                  <c:v>41107</c:v>
                </c:pt>
                <c:pt idx="386">
                  <c:v>41108</c:v>
                </c:pt>
                <c:pt idx="387">
                  <c:v>41109</c:v>
                </c:pt>
                <c:pt idx="388">
                  <c:v>41110</c:v>
                </c:pt>
                <c:pt idx="389">
                  <c:v>41113</c:v>
                </c:pt>
                <c:pt idx="390">
                  <c:v>41114</c:v>
                </c:pt>
                <c:pt idx="391">
                  <c:v>41115</c:v>
                </c:pt>
                <c:pt idx="392">
                  <c:v>41116</c:v>
                </c:pt>
                <c:pt idx="393">
                  <c:v>41117</c:v>
                </c:pt>
                <c:pt idx="394">
                  <c:v>41120</c:v>
                </c:pt>
                <c:pt idx="395">
                  <c:v>41121</c:v>
                </c:pt>
                <c:pt idx="396">
                  <c:v>41122</c:v>
                </c:pt>
                <c:pt idx="397">
                  <c:v>41123</c:v>
                </c:pt>
                <c:pt idx="398">
                  <c:v>41124</c:v>
                </c:pt>
                <c:pt idx="399">
                  <c:v>41127</c:v>
                </c:pt>
                <c:pt idx="400">
                  <c:v>41128</c:v>
                </c:pt>
                <c:pt idx="401">
                  <c:v>41129</c:v>
                </c:pt>
                <c:pt idx="402">
                  <c:v>41130</c:v>
                </c:pt>
                <c:pt idx="403">
                  <c:v>41131</c:v>
                </c:pt>
                <c:pt idx="404">
                  <c:v>41134</c:v>
                </c:pt>
                <c:pt idx="405">
                  <c:v>41135</c:v>
                </c:pt>
                <c:pt idx="406">
                  <c:v>41136</c:v>
                </c:pt>
                <c:pt idx="407">
                  <c:v>41137</c:v>
                </c:pt>
                <c:pt idx="408">
                  <c:v>41138</c:v>
                </c:pt>
                <c:pt idx="409">
                  <c:v>41141</c:v>
                </c:pt>
                <c:pt idx="410">
                  <c:v>41142</c:v>
                </c:pt>
                <c:pt idx="411">
                  <c:v>41143</c:v>
                </c:pt>
                <c:pt idx="412">
                  <c:v>41144</c:v>
                </c:pt>
                <c:pt idx="413">
                  <c:v>41145</c:v>
                </c:pt>
                <c:pt idx="414">
                  <c:v>41148</c:v>
                </c:pt>
                <c:pt idx="415">
                  <c:v>41149</c:v>
                </c:pt>
                <c:pt idx="416">
                  <c:v>41150</c:v>
                </c:pt>
                <c:pt idx="417">
                  <c:v>41151</c:v>
                </c:pt>
                <c:pt idx="418">
                  <c:v>41152</c:v>
                </c:pt>
                <c:pt idx="419">
                  <c:v>41156</c:v>
                </c:pt>
                <c:pt idx="420">
                  <c:v>41157</c:v>
                </c:pt>
                <c:pt idx="421">
                  <c:v>41158</c:v>
                </c:pt>
                <c:pt idx="422">
                  <c:v>41159</c:v>
                </c:pt>
                <c:pt idx="423">
                  <c:v>41162</c:v>
                </c:pt>
                <c:pt idx="424">
                  <c:v>41163</c:v>
                </c:pt>
                <c:pt idx="425">
                  <c:v>41164</c:v>
                </c:pt>
                <c:pt idx="426">
                  <c:v>41165</c:v>
                </c:pt>
                <c:pt idx="427">
                  <c:v>41166</c:v>
                </c:pt>
                <c:pt idx="428">
                  <c:v>41169</c:v>
                </c:pt>
                <c:pt idx="429">
                  <c:v>41170</c:v>
                </c:pt>
                <c:pt idx="430">
                  <c:v>41171</c:v>
                </c:pt>
                <c:pt idx="431">
                  <c:v>41172</c:v>
                </c:pt>
                <c:pt idx="432">
                  <c:v>41173</c:v>
                </c:pt>
                <c:pt idx="433">
                  <c:v>41176</c:v>
                </c:pt>
                <c:pt idx="434">
                  <c:v>41177</c:v>
                </c:pt>
                <c:pt idx="435">
                  <c:v>41178</c:v>
                </c:pt>
                <c:pt idx="436">
                  <c:v>41179</c:v>
                </c:pt>
                <c:pt idx="437">
                  <c:v>41180</c:v>
                </c:pt>
                <c:pt idx="438">
                  <c:v>41183</c:v>
                </c:pt>
                <c:pt idx="439">
                  <c:v>41184</c:v>
                </c:pt>
                <c:pt idx="440">
                  <c:v>41185</c:v>
                </c:pt>
                <c:pt idx="441">
                  <c:v>41186</c:v>
                </c:pt>
                <c:pt idx="442">
                  <c:v>41187</c:v>
                </c:pt>
                <c:pt idx="443">
                  <c:v>41191</c:v>
                </c:pt>
                <c:pt idx="444">
                  <c:v>41192</c:v>
                </c:pt>
                <c:pt idx="445">
                  <c:v>41193</c:v>
                </c:pt>
                <c:pt idx="446">
                  <c:v>41194</c:v>
                </c:pt>
                <c:pt idx="447">
                  <c:v>41197</c:v>
                </c:pt>
                <c:pt idx="448">
                  <c:v>41198</c:v>
                </c:pt>
                <c:pt idx="449">
                  <c:v>41199</c:v>
                </c:pt>
                <c:pt idx="450">
                  <c:v>41200</c:v>
                </c:pt>
                <c:pt idx="451">
                  <c:v>41201</c:v>
                </c:pt>
                <c:pt idx="452">
                  <c:v>41204</c:v>
                </c:pt>
                <c:pt idx="453">
                  <c:v>41205</c:v>
                </c:pt>
                <c:pt idx="454">
                  <c:v>41206</c:v>
                </c:pt>
                <c:pt idx="455">
                  <c:v>41207</c:v>
                </c:pt>
                <c:pt idx="456">
                  <c:v>41208</c:v>
                </c:pt>
                <c:pt idx="457">
                  <c:v>41211</c:v>
                </c:pt>
                <c:pt idx="458">
                  <c:v>41213</c:v>
                </c:pt>
                <c:pt idx="459">
                  <c:v>41214</c:v>
                </c:pt>
                <c:pt idx="460">
                  <c:v>41215</c:v>
                </c:pt>
                <c:pt idx="461">
                  <c:v>41218</c:v>
                </c:pt>
                <c:pt idx="462">
                  <c:v>41219</c:v>
                </c:pt>
                <c:pt idx="463">
                  <c:v>41220</c:v>
                </c:pt>
                <c:pt idx="464">
                  <c:v>41221</c:v>
                </c:pt>
                <c:pt idx="465">
                  <c:v>41222</c:v>
                </c:pt>
                <c:pt idx="466">
                  <c:v>41226</c:v>
                </c:pt>
                <c:pt idx="467">
                  <c:v>41227</c:v>
                </c:pt>
                <c:pt idx="468">
                  <c:v>41228</c:v>
                </c:pt>
                <c:pt idx="469">
                  <c:v>41229</c:v>
                </c:pt>
                <c:pt idx="470">
                  <c:v>41232</c:v>
                </c:pt>
                <c:pt idx="471">
                  <c:v>41233</c:v>
                </c:pt>
                <c:pt idx="472">
                  <c:v>41234</c:v>
                </c:pt>
                <c:pt idx="473">
                  <c:v>41236</c:v>
                </c:pt>
                <c:pt idx="474">
                  <c:v>41239</c:v>
                </c:pt>
                <c:pt idx="475">
                  <c:v>41240</c:v>
                </c:pt>
                <c:pt idx="476">
                  <c:v>41241</c:v>
                </c:pt>
                <c:pt idx="477">
                  <c:v>41242</c:v>
                </c:pt>
                <c:pt idx="478">
                  <c:v>41243</c:v>
                </c:pt>
                <c:pt idx="479">
                  <c:v>41246</c:v>
                </c:pt>
                <c:pt idx="480">
                  <c:v>41247</c:v>
                </c:pt>
                <c:pt idx="481">
                  <c:v>41248</c:v>
                </c:pt>
                <c:pt idx="482">
                  <c:v>41249</c:v>
                </c:pt>
                <c:pt idx="483">
                  <c:v>41250</c:v>
                </c:pt>
                <c:pt idx="484">
                  <c:v>41253</c:v>
                </c:pt>
                <c:pt idx="485">
                  <c:v>41254</c:v>
                </c:pt>
                <c:pt idx="486">
                  <c:v>41255</c:v>
                </c:pt>
                <c:pt idx="487">
                  <c:v>41256</c:v>
                </c:pt>
                <c:pt idx="488">
                  <c:v>41257</c:v>
                </c:pt>
                <c:pt idx="489">
                  <c:v>41260</c:v>
                </c:pt>
                <c:pt idx="490">
                  <c:v>41261</c:v>
                </c:pt>
                <c:pt idx="491">
                  <c:v>41262</c:v>
                </c:pt>
                <c:pt idx="492">
                  <c:v>41263</c:v>
                </c:pt>
                <c:pt idx="493">
                  <c:v>41264</c:v>
                </c:pt>
                <c:pt idx="494">
                  <c:v>41267</c:v>
                </c:pt>
                <c:pt idx="495">
                  <c:v>41269</c:v>
                </c:pt>
                <c:pt idx="496">
                  <c:v>41270</c:v>
                </c:pt>
                <c:pt idx="497">
                  <c:v>41271</c:v>
                </c:pt>
                <c:pt idx="498">
                  <c:v>41274</c:v>
                </c:pt>
                <c:pt idx="499">
                  <c:v>41276</c:v>
                </c:pt>
                <c:pt idx="500">
                  <c:v>41277</c:v>
                </c:pt>
                <c:pt idx="501">
                  <c:v>41278</c:v>
                </c:pt>
                <c:pt idx="502">
                  <c:v>41281</c:v>
                </c:pt>
                <c:pt idx="503">
                  <c:v>41282</c:v>
                </c:pt>
                <c:pt idx="504">
                  <c:v>41283</c:v>
                </c:pt>
                <c:pt idx="505">
                  <c:v>41284</c:v>
                </c:pt>
                <c:pt idx="506">
                  <c:v>41285</c:v>
                </c:pt>
                <c:pt idx="507">
                  <c:v>41288</c:v>
                </c:pt>
                <c:pt idx="508">
                  <c:v>41289</c:v>
                </c:pt>
                <c:pt idx="509">
                  <c:v>41290</c:v>
                </c:pt>
                <c:pt idx="510">
                  <c:v>41291</c:v>
                </c:pt>
                <c:pt idx="511">
                  <c:v>41292</c:v>
                </c:pt>
                <c:pt idx="512">
                  <c:v>41296</c:v>
                </c:pt>
                <c:pt idx="513">
                  <c:v>41297</c:v>
                </c:pt>
                <c:pt idx="514">
                  <c:v>41298</c:v>
                </c:pt>
                <c:pt idx="515">
                  <c:v>41299</c:v>
                </c:pt>
                <c:pt idx="516">
                  <c:v>41302</c:v>
                </c:pt>
                <c:pt idx="517">
                  <c:v>41303</c:v>
                </c:pt>
                <c:pt idx="518">
                  <c:v>41304</c:v>
                </c:pt>
                <c:pt idx="519">
                  <c:v>41305</c:v>
                </c:pt>
                <c:pt idx="520">
                  <c:v>41306</c:v>
                </c:pt>
                <c:pt idx="521">
                  <c:v>41309</c:v>
                </c:pt>
                <c:pt idx="522">
                  <c:v>41310</c:v>
                </c:pt>
                <c:pt idx="523">
                  <c:v>41311</c:v>
                </c:pt>
                <c:pt idx="524">
                  <c:v>41312</c:v>
                </c:pt>
                <c:pt idx="525">
                  <c:v>41313</c:v>
                </c:pt>
                <c:pt idx="526">
                  <c:v>41316</c:v>
                </c:pt>
                <c:pt idx="527">
                  <c:v>41317</c:v>
                </c:pt>
                <c:pt idx="528">
                  <c:v>41318</c:v>
                </c:pt>
                <c:pt idx="529">
                  <c:v>41319</c:v>
                </c:pt>
                <c:pt idx="530">
                  <c:v>41320</c:v>
                </c:pt>
                <c:pt idx="531">
                  <c:v>41324</c:v>
                </c:pt>
                <c:pt idx="532">
                  <c:v>41325</c:v>
                </c:pt>
                <c:pt idx="533">
                  <c:v>41326</c:v>
                </c:pt>
                <c:pt idx="534">
                  <c:v>41327</c:v>
                </c:pt>
                <c:pt idx="535">
                  <c:v>41330</c:v>
                </c:pt>
                <c:pt idx="536">
                  <c:v>41331</c:v>
                </c:pt>
                <c:pt idx="537">
                  <c:v>41332</c:v>
                </c:pt>
                <c:pt idx="538">
                  <c:v>41333</c:v>
                </c:pt>
                <c:pt idx="539">
                  <c:v>41334</c:v>
                </c:pt>
                <c:pt idx="540">
                  <c:v>41337</c:v>
                </c:pt>
                <c:pt idx="541">
                  <c:v>41338</c:v>
                </c:pt>
                <c:pt idx="542">
                  <c:v>41339</c:v>
                </c:pt>
                <c:pt idx="543">
                  <c:v>41340</c:v>
                </c:pt>
                <c:pt idx="544">
                  <c:v>41341</c:v>
                </c:pt>
                <c:pt idx="545">
                  <c:v>41344</c:v>
                </c:pt>
                <c:pt idx="546">
                  <c:v>41345</c:v>
                </c:pt>
                <c:pt idx="547">
                  <c:v>41346</c:v>
                </c:pt>
                <c:pt idx="548">
                  <c:v>41347</c:v>
                </c:pt>
                <c:pt idx="549">
                  <c:v>41348</c:v>
                </c:pt>
                <c:pt idx="550">
                  <c:v>41351</c:v>
                </c:pt>
                <c:pt idx="551">
                  <c:v>41352</c:v>
                </c:pt>
                <c:pt idx="552">
                  <c:v>41353</c:v>
                </c:pt>
                <c:pt idx="553">
                  <c:v>41354</c:v>
                </c:pt>
                <c:pt idx="554">
                  <c:v>41355</c:v>
                </c:pt>
                <c:pt idx="555">
                  <c:v>41358</c:v>
                </c:pt>
                <c:pt idx="556">
                  <c:v>41359</c:v>
                </c:pt>
                <c:pt idx="557">
                  <c:v>41360</c:v>
                </c:pt>
                <c:pt idx="558">
                  <c:v>41361</c:v>
                </c:pt>
                <c:pt idx="559">
                  <c:v>41365</c:v>
                </c:pt>
                <c:pt idx="560">
                  <c:v>41366</c:v>
                </c:pt>
                <c:pt idx="561">
                  <c:v>41367</c:v>
                </c:pt>
                <c:pt idx="562">
                  <c:v>41368</c:v>
                </c:pt>
                <c:pt idx="563">
                  <c:v>41369</c:v>
                </c:pt>
                <c:pt idx="564">
                  <c:v>41372</c:v>
                </c:pt>
                <c:pt idx="565">
                  <c:v>41373</c:v>
                </c:pt>
                <c:pt idx="566">
                  <c:v>41374</c:v>
                </c:pt>
                <c:pt idx="567">
                  <c:v>41375</c:v>
                </c:pt>
                <c:pt idx="568">
                  <c:v>41376</c:v>
                </c:pt>
                <c:pt idx="569">
                  <c:v>41379</c:v>
                </c:pt>
                <c:pt idx="570">
                  <c:v>41380</c:v>
                </c:pt>
                <c:pt idx="571">
                  <c:v>41381</c:v>
                </c:pt>
                <c:pt idx="572">
                  <c:v>41382</c:v>
                </c:pt>
                <c:pt idx="573">
                  <c:v>41383</c:v>
                </c:pt>
                <c:pt idx="574">
                  <c:v>41386</c:v>
                </c:pt>
                <c:pt idx="575">
                  <c:v>41387</c:v>
                </c:pt>
                <c:pt idx="576">
                  <c:v>41388</c:v>
                </c:pt>
                <c:pt idx="577">
                  <c:v>41389</c:v>
                </c:pt>
                <c:pt idx="578">
                  <c:v>41390</c:v>
                </c:pt>
                <c:pt idx="579">
                  <c:v>41393</c:v>
                </c:pt>
                <c:pt idx="580">
                  <c:v>41394</c:v>
                </c:pt>
                <c:pt idx="581">
                  <c:v>41395</c:v>
                </c:pt>
                <c:pt idx="582">
                  <c:v>41396</c:v>
                </c:pt>
                <c:pt idx="583">
                  <c:v>41397</c:v>
                </c:pt>
                <c:pt idx="584">
                  <c:v>41400</c:v>
                </c:pt>
                <c:pt idx="585">
                  <c:v>41401</c:v>
                </c:pt>
                <c:pt idx="586">
                  <c:v>41402</c:v>
                </c:pt>
                <c:pt idx="587">
                  <c:v>41403</c:v>
                </c:pt>
                <c:pt idx="588">
                  <c:v>41404</c:v>
                </c:pt>
                <c:pt idx="589">
                  <c:v>41407</c:v>
                </c:pt>
                <c:pt idx="590">
                  <c:v>41408</c:v>
                </c:pt>
                <c:pt idx="591">
                  <c:v>41409</c:v>
                </c:pt>
                <c:pt idx="592">
                  <c:v>41410</c:v>
                </c:pt>
                <c:pt idx="593">
                  <c:v>41411</c:v>
                </c:pt>
                <c:pt idx="594">
                  <c:v>41414</c:v>
                </c:pt>
                <c:pt idx="595">
                  <c:v>41415</c:v>
                </c:pt>
                <c:pt idx="596">
                  <c:v>41416</c:v>
                </c:pt>
                <c:pt idx="597">
                  <c:v>41417</c:v>
                </c:pt>
                <c:pt idx="598">
                  <c:v>41418</c:v>
                </c:pt>
                <c:pt idx="599">
                  <c:v>41422</c:v>
                </c:pt>
                <c:pt idx="600">
                  <c:v>41423</c:v>
                </c:pt>
                <c:pt idx="601">
                  <c:v>41424</c:v>
                </c:pt>
                <c:pt idx="602">
                  <c:v>41425</c:v>
                </c:pt>
                <c:pt idx="603">
                  <c:v>41428</c:v>
                </c:pt>
                <c:pt idx="604">
                  <c:v>41429</c:v>
                </c:pt>
                <c:pt idx="605">
                  <c:v>41430</c:v>
                </c:pt>
                <c:pt idx="606">
                  <c:v>41431</c:v>
                </c:pt>
                <c:pt idx="607">
                  <c:v>41432</c:v>
                </c:pt>
                <c:pt idx="608">
                  <c:v>41435</c:v>
                </c:pt>
                <c:pt idx="609">
                  <c:v>41436</c:v>
                </c:pt>
                <c:pt idx="610">
                  <c:v>41437</c:v>
                </c:pt>
                <c:pt idx="611">
                  <c:v>41438</c:v>
                </c:pt>
                <c:pt idx="612">
                  <c:v>41439</c:v>
                </c:pt>
                <c:pt idx="613">
                  <c:v>41442</c:v>
                </c:pt>
                <c:pt idx="614">
                  <c:v>41443</c:v>
                </c:pt>
                <c:pt idx="615">
                  <c:v>41444</c:v>
                </c:pt>
                <c:pt idx="616">
                  <c:v>41445</c:v>
                </c:pt>
                <c:pt idx="617">
                  <c:v>41446</c:v>
                </c:pt>
                <c:pt idx="618">
                  <c:v>41449</c:v>
                </c:pt>
                <c:pt idx="619">
                  <c:v>41450</c:v>
                </c:pt>
                <c:pt idx="620">
                  <c:v>41451</c:v>
                </c:pt>
                <c:pt idx="621">
                  <c:v>41452</c:v>
                </c:pt>
                <c:pt idx="622">
                  <c:v>41453</c:v>
                </c:pt>
                <c:pt idx="623">
                  <c:v>41456</c:v>
                </c:pt>
                <c:pt idx="624">
                  <c:v>41457</c:v>
                </c:pt>
                <c:pt idx="625">
                  <c:v>41458</c:v>
                </c:pt>
                <c:pt idx="626">
                  <c:v>41460</c:v>
                </c:pt>
                <c:pt idx="627">
                  <c:v>41463</c:v>
                </c:pt>
                <c:pt idx="628">
                  <c:v>41464</c:v>
                </c:pt>
                <c:pt idx="629">
                  <c:v>41465</c:v>
                </c:pt>
                <c:pt idx="630">
                  <c:v>41466</c:v>
                </c:pt>
                <c:pt idx="631">
                  <c:v>41467</c:v>
                </c:pt>
                <c:pt idx="632">
                  <c:v>41470</c:v>
                </c:pt>
                <c:pt idx="633">
                  <c:v>41471</c:v>
                </c:pt>
                <c:pt idx="634">
                  <c:v>41472</c:v>
                </c:pt>
                <c:pt idx="635">
                  <c:v>41473</c:v>
                </c:pt>
                <c:pt idx="636">
                  <c:v>41474</c:v>
                </c:pt>
                <c:pt idx="637">
                  <c:v>41477</c:v>
                </c:pt>
                <c:pt idx="638">
                  <c:v>41478</c:v>
                </c:pt>
                <c:pt idx="639">
                  <c:v>41479</c:v>
                </c:pt>
                <c:pt idx="640">
                  <c:v>41480</c:v>
                </c:pt>
                <c:pt idx="641">
                  <c:v>41481</c:v>
                </c:pt>
                <c:pt idx="642">
                  <c:v>41484</c:v>
                </c:pt>
                <c:pt idx="643">
                  <c:v>41485</c:v>
                </c:pt>
                <c:pt idx="644">
                  <c:v>41486</c:v>
                </c:pt>
                <c:pt idx="645">
                  <c:v>41487</c:v>
                </c:pt>
                <c:pt idx="646">
                  <c:v>41488</c:v>
                </c:pt>
                <c:pt idx="647">
                  <c:v>41491</c:v>
                </c:pt>
                <c:pt idx="648">
                  <c:v>41492</c:v>
                </c:pt>
                <c:pt idx="649">
                  <c:v>41493</c:v>
                </c:pt>
                <c:pt idx="650">
                  <c:v>41494</c:v>
                </c:pt>
                <c:pt idx="651">
                  <c:v>41495</c:v>
                </c:pt>
                <c:pt idx="652">
                  <c:v>41498</c:v>
                </c:pt>
                <c:pt idx="653">
                  <c:v>41499</c:v>
                </c:pt>
                <c:pt idx="654">
                  <c:v>41500</c:v>
                </c:pt>
                <c:pt idx="655">
                  <c:v>41501</c:v>
                </c:pt>
                <c:pt idx="656">
                  <c:v>41502</c:v>
                </c:pt>
                <c:pt idx="657">
                  <c:v>41505</c:v>
                </c:pt>
                <c:pt idx="658">
                  <c:v>41506</c:v>
                </c:pt>
                <c:pt idx="659">
                  <c:v>41507</c:v>
                </c:pt>
                <c:pt idx="660">
                  <c:v>41508</c:v>
                </c:pt>
                <c:pt idx="661">
                  <c:v>41509</c:v>
                </c:pt>
                <c:pt idx="662">
                  <c:v>41512</c:v>
                </c:pt>
                <c:pt idx="663">
                  <c:v>41513</c:v>
                </c:pt>
                <c:pt idx="664">
                  <c:v>41514</c:v>
                </c:pt>
                <c:pt idx="665">
                  <c:v>41515</c:v>
                </c:pt>
                <c:pt idx="666">
                  <c:v>41516</c:v>
                </c:pt>
                <c:pt idx="667">
                  <c:v>41520</c:v>
                </c:pt>
                <c:pt idx="668">
                  <c:v>41521</c:v>
                </c:pt>
                <c:pt idx="669">
                  <c:v>41522</c:v>
                </c:pt>
                <c:pt idx="670">
                  <c:v>41523</c:v>
                </c:pt>
                <c:pt idx="671">
                  <c:v>41526</c:v>
                </c:pt>
                <c:pt idx="672">
                  <c:v>41527</c:v>
                </c:pt>
                <c:pt idx="673">
                  <c:v>41528</c:v>
                </c:pt>
                <c:pt idx="674">
                  <c:v>41529</c:v>
                </c:pt>
                <c:pt idx="675">
                  <c:v>41530</c:v>
                </c:pt>
                <c:pt idx="676">
                  <c:v>41533</c:v>
                </c:pt>
                <c:pt idx="677">
                  <c:v>41534</c:v>
                </c:pt>
                <c:pt idx="678">
                  <c:v>41535</c:v>
                </c:pt>
                <c:pt idx="679">
                  <c:v>41536</c:v>
                </c:pt>
                <c:pt idx="680">
                  <c:v>41537</c:v>
                </c:pt>
                <c:pt idx="681">
                  <c:v>41540</c:v>
                </c:pt>
                <c:pt idx="682">
                  <c:v>41541</c:v>
                </c:pt>
                <c:pt idx="683">
                  <c:v>41542</c:v>
                </c:pt>
                <c:pt idx="684">
                  <c:v>41543</c:v>
                </c:pt>
                <c:pt idx="685">
                  <c:v>41544</c:v>
                </c:pt>
                <c:pt idx="686">
                  <c:v>41547</c:v>
                </c:pt>
                <c:pt idx="687">
                  <c:v>41548</c:v>
                </c:pt>
                <c:pt idx="688">
                  <c:v>41549</c:v>
                </c:pt>
                <c:pt idx="689">
                  <c:v>41550</c:v>
                </c:pt>
                <c:pt idx="690">
                  <c:v>41551</c:v>
                </c:pt>
                <c:pt idx="691">
                  <c:v>41554</c:v>
                </c:pt>
                <c:pt idx="692">
                  <c:v>41555</c:v>
                </c:pt>
                <c:pt idx="693">
                  <c:v>41556</c:v>
                </c:pt>
                <c:pt idx="694">
                  <c:v>41557</c:v>
                </c:pt>
                <c:pt idx="695">
                  <c:v>41558</c:v>
                </c:pt>
                <c:pt idx="696">
                  <c:v>41562</c:v>
                </c:pt>
                <c:pt idx="697">
                  <c:v>41563</c:v>
                </c:pt>
                <c:pt idx="698">
                  <c:v>41564</c:v>
                </c:pt>
                <c:pt idx="699">
                  <c:v>41565</c:v>
                </c:pt>
                <c:pt idx="700">
                  <c:v>41568</c:v>
                </c:pt>
                <c:pt idx="701">
                  <c:v>41569</c:v>
                </c:pt>
                <c:pt idx="702">
                  <c:v>41570</c:v>
                </c:pt>
                <c:pt idx="703">
                  <c:v>41571</c:v>
                </c:pt>
                <c:pt idx="704">
                  <c:v>41572</c:v>
                </c:pt>
                <c:pt idx="705">
                  <c:v>41575</c:v>
                </c:pt>
                <c:pt idx="706">
                  <c:v>41576</c:v>
                </c:pt>
                <c:pt idx="707">
                  <c:v>41577</c:v>
                </c:pt>
                <c:pt idx="708">
                  <c:v>41578</c:v>
                </c:pt>
                <c:pt idx="709">
                  <c:v>41579</c:v>
                </c:pt>
                <c:pt idx="710">
                  <c:v>41582</c:v>
                </c:pt>
                <c:pt idx="711">
                  <c:v>41583</c:v>
                </c:pt>
                <c:pt idx="712">
                  <c:v>41584</c:v>
                </c:pt>
                <c:pt idx="713">
                  <c:v>41585</c:v>
                </c:pt>
                <c:pt idx="714">
                  <c:v>41586</c:v>
                </c:pt>
                <c:pt idx="715">
                  <c:v>41590</c:v>
                </c:pt>
                <c:pt idx="716">
                  <c:v>41591</c:v>
                </c:pt>
                <c:pt idx="717">
                  <c:v>41592</c:v>
                </c:pt>
                <c:pt idx="718">
                  <c:v>41593</c:v>
                </c:pt>
                <c:pt idx="719">
                  <c:v>41596</c:v>
                </c:pt>
                <c:pt idx="720">
                  <c:v>41597</c:v>
                </c:pt>
                <c:pt idx="721">
                  <c:v>41598</c:v>
                </c:pt>
                <c:pt idx="722">
                  <c:v>41599</c:v>
                </c:pt>
                <c:pt idx="723">
                  <c:v>41600</c:v>
                </c:pt>
                <c:pt idx="724">
                  <c:v>41603</c:v>
                </c:pt>
                <c:pt idx="725">
                  <c:v>41604</c:v>
                </c:pt>
                <c:pt idx="726">
                  <c:v>41605</c:v>
                </c:pt>
                <c:pt idx="727">
                  <c:v>41607</c:v>
                </c:pt>
                <c:pt idx="728">
                  <c:v>41610</c:v>
                </c:pt>
                <c:pt idx="729">
                  <c:v>41611</c:v>
                </c:pt>
                <c:pt idx="730">
                  <c:v>41612</c:v>
                </c:pt>
                <c:pt idx="731">
                  <c:v>41613</c:v>
                </c:pt>
                <c:pt idx="732">
                  <c:v>41614</c:v>
                </c:pt>
                <c:pt idx="733">
                  <c:v>41617</c:v>
                </c:pt>
                <c:pt idx="734">
                  <c:v>41618</c:v>
                </c:pt>
                <c:pt idx="735">
                  <c:v>41619</c:v>
                </c:pt>
                <c:pt idx="736">
                  <c:v>41620</c:v>
                </c:pt>
                <c:pt idx="737">
                  <c:v>41621</c:v>
                </c:pt>
                <c:pt idx="738">
                  <c:v>41624</c:v>
                </c:pt>
                <c:pt idx="739">
                  <c:v>41625</c:v>
                </c:pt>
                <c:pt idx="740">
                  <c:v>41626</c:v>
                </c:pt>
                <c:pt idx="741">
                  <c:v>41627</c:v>
                </c:pt>
                <c:pt idx="742">
                  <c:v>41628</c:v>
                </c:pt>
                <c:pt idx="743">
                  <c:v>41631</c:v>
                </c:pt>
                <c:pt idx="744">
                  <c:v>41632</c:v>
                </c:pt>
                <c:pt idx="745">
                  <c:v>41634</c:v>
                </c:pt>
                <c:pt idx="746">
                  <c:v>41635</c:v>
                </c:pt>
                <c:pt idx="747">
                  <c:v>41638</c:v>
                </c:pt>
                <c:pt idx="748">
                  <c:v>41639</c:v>
                </c:pt>
                <c:pt idx="749">
                  <c:v>41641</c:v>
                </c:pt>
                <c:pt idx="750">
                  <c:v>41642</c:v>
                </c:pt>
                <c:pt idx="751">
                  <c:v>41645</c:v>
                </c:pt>
                <c:pt idx="752">
                  <c:v>41646</c:v>
                </c:pt>
                <c:pt idx="753">
                  <c:v>41647</c:v>
                </c:pt>
                <c:pt idx="754">
                  <c:v>41648</c:v>
                </c:pt>
                <c:pt idx="755">
                  <c:v>41649</c:v>
                </c:pt>
                <c:pt idx="756">
                  <c:v>41652</c:v>
                </c:pt>
                <c:pt idx="757">
                  <c:v>41653</c:v>
                </c:pt>
                <c:pt idx="758">
                  <c:v>41654</c:v>
                </c:pt>
                <c:pt idx="759">
                  <c:v>41655</c:v>
                </c:pt>
                <c:pt idx="760">
                  <c:v>41656</c:v>
                </c:pt>
                <c:pt idx="761">
                  <c:v>41660</c:v>
                </c:pt>
                <c:pt idx="762">
                  <c:v>41661</c:v>
                </c:pt>
                <c:pt idx="763">
                  <c:v>41662</c:v>
                </c:pt>
                <c:pt idx="764">
                  <c:v>41663</c:v>
                </c:pt>
                <c:pt idx="765">
                  <c:v>41666</c:v>
                </c:pt>
                <c:pt idx="766">
                  <c:v>41667</c:v>
                </c:pt>
                <c:pt idx="767">
                  <c:v>41668</c:v>
                </c:pt>
                <c:pt idx="768">
                  <c:v>41669</c:v>
                </c:pt>
                <c:pt idx="769">
                  <c:v>41670</c:v>
                </c:pt>
                <c:pt idx="770">
                  <c:v>41673</c:v>
                </c:pt>
                <c:pt idx="771">
                  <c:v>41674</c:v>
                </c:pt>
                <c:pt idx="772">
                  <c:v>41675</c:v>
                </c:pt>
                <c:pt idx="773">
                  <c:v>41676</c:v>
                </c:pt>
                <c:pt idx="774">
                  <c:v>41677</c:v>
                </c:pt>
                <c:pt idx="775">
                  <c:v>41680</c:v>
                </c:pt>
                <c:pt idx="776">
                  <c:v>41681</c:v>
                </c:pt>
                <c:pt idx="777">
                  <c:v>41682</c:v>
                </c:pt>
                <c:pt idx="778">
                  <c:v>41683</c:v>
                </c:pt>
                <c:pt idx="779">
                  <c:v>41684</c:v>
                </c:pt>
                <c:pt idx="780">
                  <c:v>41688</c:v>
                </c:pt>
                <c:pt idx="781">
                  <c:v>41689</c:v>
                </c:pt>
                <c:pt idx="782">
                  <c:v>41690</c:v>
                </c:pt>
                <c:pt idx="783">
                  <c:v>41691</c:v>
                </c:pt>
                <c:pt idx="784">
                  <c:v>41694</c:v>
                </c:pt>
                <c:pt idx="785">
                  <c:v>41695</c:v>
                </c:pt>
                <c:pt idx="786">
                  <c:v>41696</c:v>
                </c:pt>
                <c:pt idx="787">
                  <c:v>41697</c:v>
                </c:pt>
                <c:pt idx="788">
                  <c:v>41698</c:v>
                </c:pt>
                <c:pt idx="789">
                  <c:v>41701</c:v>
                </c:pt>
                <c:pt idx="790">
                  <c:v>41702</c:v>
                </c:pt>
                <c:pt idx="791">
                  <c:v>41703</c:v>
                </c:pt>
                <c:pt idx="792">
                  <c:v>41704</c:v>
                </c:pt>
                <c:pt idx="793">
                  <c:v>41705</c:v>
                </c:pt>
                <c:pt idx="794">
                  <c:v>41708</c:v>
                </c:pt>
                <c:pt idx="795">
                  <c:v>41709</c:v>
                </c:pt>
                <c:pt idx="796">
                  <c:v>41710</c:v>
                </c:pt>
                <c:pt idx="797">
                  <c:v>41711</c:v>
                </c:pt>
                <c:pt idx="798">
                  <c:v>41712</c:v>
                </c:pt>
                <c:pt idx="799">
                  <c:v>41715</c:v>
                </c:pt>
                <c:pt idx="800">
                  <c:v>41716</c:v>
                </c:pt>
                <c:pt idx="801">
                  <c:v>41717</c:v>
                </c:pt>
                <c:pt idx="802">
                  <c:v>41718</c:v>
                </c:pt>
                <c:pt idx="803">
                  <c:v>41719</c:v>
                </c:pt>
                <c:pt idx="804">
                  <c:v>41722</c:v>
                </c:pt>
                <c:pt idx="805">
                  <c:v>41723</c:v>
                </c:pt>
                <c:pt idx="806">
                  <c:v>41724</c:v>
                </c:pt>
                <c:pt idx="807">
                  <c:v>41725</c:v>
                </c:pt>
                <c:pt idx="808">
                  <c:v>41726</c:v>
                </c:pt>
                <c:pt idx="809">
                  <c:v>41729</c:v>
                </c:pt>
                <c:pt idx="810">
                  <c:v>41730</c:v>
                </c:pt>
                <c:pt idx="811">
                  <c:v>41731</c:v>
                </c:pt>
                <c:pt idx="812">
                  <c:v>41732</c:v>
                </c:pt>
                <c:pt idx="813">
                  <c:v>41733</c:v>
                </c:pt>
                <c:pt idx="814">
                  <c:v>41736</c:v>
                </c:pt>
                <c:pt idx="815">
                  <c:v>41737</c:v>
                </c:pt>
                <c:pt idx="816">
                  <c:v>41738</c:v>
                </c:pt>
                <c:pt idx="817">
                  <c:v>41739</c:v>
                </c:pt>
                <c:pt idx="818">
                  <c:v>41740</c:v>
                </c:pt>
                <c:pt idx="819">
                  <c:v>41743</c:v>
                </c:pt>
                <c:pt idx="820">
                  <c:v>41744</c:v>
                </c:pt>
                <c:pt idx="821">
                  <c:v>41745</c:v>
                </c:pt>
                <c:pt idx="822">
                  <c:v>41746</c:v>
                </c:pt>
                <c:pt idx="823">
                  <c:v>41750</c:v>
                </c:pt>
                <c:pt idx="824">
                  <c:v>41751</c:v>
                </c:pt>
                <c:pt idx="825">
                  <c:v>41752</c:v>
                </c:pt>
                <c:pt idx="826">
                  <c:v>41753</c:v>
                </c:pt>
                <c:pt idx="827">
                  <c:v>41754</c:v>
                </c:pt>
                <c:pt idx="828">
                  <c:v>41757</c:v>
                </c:pt>
                <c:pt idx="829">
                  <c:v>41758</c:v>
                </c:pt>
                <c:pt idx="830">
                  <c:v>41759</c:v>
                </c:pt>
                <c:pt idx="831">
                  <c:v>41760</c:v>
                </c:pt>
                <c:pt idx="832">
                  <c:v>41761</c:v>
                </c:pt>
                <c:pt idx="833">
                  <c:v>41764</c:v>
                </c:pt>
                <c:pt idx="834">
                  <c:v>41765</c:v>
                </c:pt>
                <c:pt idx="835">
                  <c:v>41766</c:v>
                </c:pt>
                <c:pt idx="836">
                  <c:v>41767</c:v>
                </c:pt>
                <c:pt idx="837">
                  <c:v>41768</c:v>
                </c:pt>
                <c:pt idx="838">
                  <c:v>41771</c:v>
                </c:pt>
                <c:pt idx="839">
                  <c:v>41772</c:v>
                </c:pt>
                <c:pt idx="840">
                  <c:v>41773</c:v>
                </c:pt>
                <c:pt idx="841">
                  <c:v>41774</c:v>
                </c:pt>
                <c:pt idx="842">
                  <c:v>41775</c:v>
                </c:pt>
                <c:pt idx="843">
                  <c:v>41778</c:v>
                </c:pt>
                <c:pt idx="844">
                  <c:v>41779</c:v>
                </c:pt>
                <c:pt idx="845">
                  <c:v>41780</c:v>
                </c:pt>
                <c:pt idx="846">
                  <c:v>41781</c:v>
                </c:pt>
                <c:pt idx="847">
                  <c:v>41782</c:v>
                </c:pt>
                <c:pt idx="848">
                  <c:v>41786</c:v>
                </c:pt>
                <c:pt idx="849">
                  <c:v>41787</c:v>
                </c:pt>
                <c:pt idx="850">
                  <c:v>41788</c:v>
                </c:pt>
                <c:pt idx="851">
                  <c:v>41789</c:v>
                </c:pt>
                <c:pt idx="852">
                  <c:v>41792</c:v>
                </c:pt>
                <c:pt idx="853">
                  <c:v>41793</c:v>
                </c:pt>
                <c:pt idx="854">
                  <c:v>41794</c:v>
                </c:pt>
                <c:pt idx="855">
                  <c:v>41795</c:v>
                </c:pt>
                <c:pt idx="856">
                  <c:v>41796</c:v>
                </c:pt>
                <c:pt idx="857">
                  <c:v>41799</c:v>
                </c:pt>
                <c:pt idx="858">
                  <c:v>41800</c:v>
                </c:pt>
                <c:pt idx="859">
                  <c:v>41801</c:v>
                </c:pt>
                <c:pt idx="860">
                  <c:v>41802</c:v>
                </c:pt>
                <c:pt idx="861">
                  <c:v>41803</c:v>
                </c:pt>
                <c:pt idx="862">
                  <c:v>41806</c:v>
                </c:pt>
                <c:pt idx="863">
                  <c:v>41807</c:v>
                </c:pt>
                <c:pt idx="864">
                  <c:v>41808</c:v>
                </c:pt>
                <c:pt idx="865">
                  <c:v>41809</c:v>
                </c:pt>
                <c:pt idx="866">
                  <c:v>41810</c:v>
                </c:pt>
                <c:pt idx="867">
                  <c:v>41813</c:v>
                </c:pt>
                <c:pt idx="868">
                  <c:v>41814</c:v>
                </c:pt>
                <c:pt idx="869">
                  <c:v>41815</c:v>
                </c:pt>
                <c:pt idx="870">
                  <c:v>41816</c:v>
                </c:pt>
                <c:pt idx="871">
                  <c:v>41817</c:v>
                </c:pt>
                <c:pt idx="872">
                  <c:v>41820</c:v>
                </c:pt>
                <c:pt idx="873">
                  <c:v>41821</c:v>
                </c:pt>
                <c:pt idx="874">
                  <c:v>41822</c:v>
                </c:pt>
                <c:pt idx="875">
                  <c:v>41823</c:v>
                </c:pt>
                <c:pt idx="876">
                  <c:v>41827</c:v>
                </c:pt>
                <c:pt idx="877">
                  <c:v>41828</c:v>
                </c:pt>
                <c:pt idx="878">
                  <c:v>41829</c:v>
                </c:pt>
                <c:pt idx="879">
                  <c:v>41830</c:v>
                </c:pt>
                <c:pt idx="880">
                  <c:v>41831</c:v>
                </c:pt>
                <c:pt idx="881">
                  <c:v>41834</c:v>
                </c:pt>
                <c:pt idx="882">
                  <c:v>41835</c:v>
                </c:pt>
                <c:pt idx="883">
                  <c:v>41836</c:v>
                </c:pt>
                <c:pt idx="884">
                  <c:v>41837</c:v>
                </c:pt>
                <c:pt idx="885">
                  <c:v>41838</c:v>
                </c:pt>
                <c:pt idx="886">
                  <c:v>41841</c:v>
                </c:pt>
                <c:pt idx="887">
                  <c:v>41842</c:v>
                </c:pt>
                <c:pt idx="888">
                  <c:v>41843</c:v>
                </c:pt>
                <c:pt idx="889">
                  <c:v>41844</c:v>
                </c:pt>
                <c:pt idx="890">
                  <c:v>41845</c:v>
                </c:pt>
                <c:pt idx="891">
                  <c:v>41848</c:v>
                </c:pt>
                <c:pt idx="892">
                  <c:v>41849</c:v>
                </c:pt>
                <c:pt idx="893">
                  <c:v>41850</c:v>
                </c:pt>
                <c:pt idx="894">
                  <c:v>41851</c:v>
                </c:pt>
                <c:pt idx="895">
                  <c:v>41852</c:v>
                </c:pt>
                <c:pt idx="896">
                  <c:v>41855</c:v>
                </c:pt>
                <c:pt idx="897">
                  <c:v>41856</c:v>
                </c:pt>
                <c:pt idx="898">
                  <c:v>41857</c:v>
                </c:pt>
                <c:pt idx="899">
                  <c:v>41858</c:v>
                </c:pt>
                <c:pt idx="900">
                  <c:v>41859</c:v>
                </c:pt>
                <c:pt idx="901">
                  <c:v>41862</c:v>
                </c:pt>
                <c:pt idx="902">
                  <c:v>41863</c:v>
                </c:pt>
                <c:pt idx="903">
                  <c:v>41864</c:v>
                </c:pt>
                <c:pt idx="904">
                  <c:v>41865</c:v>
                </c:pt>
                <c:pt idx="905">
                  <c:v>41866</c:v>
                </c:pt>
                <c:pt idx="906">
                  <c:v>41869</c:v>
                </c:pt>
                <c:pt idx="907">
                  <c:v>41870</c:v>
                </c:pt>
                <c:pt idx="908">
                  <c:v>41871</c:v>
                </c:pt>
                <c:pt idx="909">
                  <c:v>41872</c:v>
                </c:pt>
                <c:pt idx="910">
                  <c:v>41873</c:v>
                </c:pt>
                <c:pt idx="911">
                  <c:v>41876</c:v>
                </c:pt>
                <c:pt idx="912">
                  <c:v>41877</c:v>
                </c:pt>
                <c:pt idx="913">
                  <c:v>41878</c:v>
                </c:pt>
                <c:pt idx="914">
                  <c:v>41879</c:v>
                </c:pt>
                <c:pt idx="915">
                  <c:v>41880</c:v>
                </c:pt>
                <c:pt idx="916">
                  <c:v>41884</c:v>
                </c:pt>
                <c:pt idx="917">
                  <c:v>41885</c:v>
                </c:pt>
                <c:pt idx="918">
                  <c:v>41886</c:v>
                </c:pt>
                <c:pt idx="919">
                  <c:v>41887</c:v>
                </c:pt>
                <c:pt idx="920">
                  <c:v>41890</c:v>
                </c:pt>
                <c:pt idx="921">
                  <c:v>41891</c:v>
                </c:pt>
                <c:pt idx="922">
                  <c:v>41892</c:v>
                </c:pt>
                <c:pt idx="923">
                  <c:v>41893</c:v>
                </c:pt>
                <c:pt idx="924">
                  <c:v>41894</c:v>
                </c:pt>
                <c:pt idx="925">
                  <c:v>41897</c:v>
                </c:pt>
                <c:pt idx="926">
                  <c:v>41898</c:v>
                </c:pt>
                <c:pt idx="927">
                  <c:v>41899</c:v>
                </c:pt>
                <c:pt idx="928">
                  <c:v>41900</c:v>
                </c:pt>
                <c:pt idx="929">
                  <c:v>41901</c:v>
                </c:pt>
                <c:pt idx="930">
                  <c:v>41904</c:v>
                </c:pt>
                <c:pt idx="931">
                  <c:v>41905</c:v>
                </c:pt>
                <c:pt idx="932">
                  <c:v>41906</c:v>
                </c:pt>
                <c:pt idx="933">
                  <c:v>41907</c:v>
                </c:pt>
                <c:pt idx="934">
                  <c:v>41908</c:v>
                </c:pt>
                <c:pt idx="935">
                  <c:v>41911</c:v>
                </c:pt>
                <c:pt idx="936">
                  <c:v>41912</c:v>
                </c:pt>
                <c:pt idx="937">
                  <c:v>41913</c:v>
                </c:pt>
                <c:pt idx="938">
                  <c:v>41914</c:v>
                </c:pt>
                <c:pt idx="939">
                  <c:v>41915</c:v>
                </c:pt>
                <c:pt idx="940">
                  <c:v>41918</c:v>
                </c:pt>
                <c:pt idx="941">
                  <c:v>41919</c:v>
                </c:pt>
                <c:pt idx="942">
                  <c:v>41920</c:v>
                </c:pt>
                <c:pt idx="943">
                  <c:v>41921</c:v>
                </c:pt>
                <c:pt idx="944">
                  <c:v>41922</c:v>
                </c:pt>
                <c:pt idx="945">
                  <c:v>41926</c:v>
                </c:pt>
                <c:pt idx="946">
                  <c:v>41927</c:v>
                </c:pt>
                <c:pt idx="947">
                  <c:v>41928</c:v>
                </c:pt>
                <c:pt idx="948">
                  <c:v>41929</c:v>
                </c:pt>
                <c:pt idx="949">
                  <c:v>41932</c:v>
                </c:pt>
                <c:pt idx="950">
                  <c:v>41933</c:v>
                </c:pt>
                <c:pt idx="951">
                  <c:v>41934</c:v>
                </c:pt>
                <c:pt idx="952">
                  <c:v>41935</c:v>
                </c:pt>
                <c:pt idx="953">
                  <c:v>41936</c:v>
                </c:pt>
                <c:pt idx="954">
                  <c:v>41939</c:v>
                </c:pt>
                <c:pt idx="955">
                  <c:v>41940</c:v>
                </c:pt>
                <c:pt idx="956">
                  <c:v>41941</c:v>
                </c:pt>
                <c:pt idx="957">
                  <c:v>41942</c:v>
                </c:pt>
                <c:pt idx="958">
                  <c:v>41943</c:v>
                </c:pt>
                <c:pt idx="959">
                  <c:v>41946</c:v>
                </c:pt>
                <c:pt idx="960">
                  <c:v>41947</c:v>
                </c:pt>
                <c:pt idx="961">
                  <c:v>41948</c:v>
                </c:pt>
                <c:pt idx="962">
                  <c:v>41949</c:v>
                </c:pt>
                <c:pt idx="963">
                  <c:v>41950</c:v>
                </c:pt>
                <c:pt idx="964">
                  <c:v>41953</c:v>
                </c:pt>
                <c:pt idx="965">
                  <c:v>41955</c:v>
                </c:pt>
                <c:pt idx="966">
                  <c:v>41956</c:v>
                </c:pt>
                <c:pt idx="967">
                  <c:v>41957</c:v>
                </c:pt>
                <c:pt idx="968">
                  <c:v>41960</c:v>
                </c:pt>
                <c:pt idx="969">
                  <c:v>41961</c:v>
                </c:pt>
                <c:pt idx="970">
                  <c:v>41962</c:v>
                </c:pt>
                <c:pt idx="971">
                  <c:v>41963</c:v>
                </c:pt>
                <c:pt idx="972">
                  <c:v>41964</c:v>
                </c:pt>
                <c:pt idx="973">
                  <c:v>41967</c:v>
                </c:pt>
                <c:pt idx="974">
                  <c:v>41968</c:v>
                </c:pt>
                <c:pt idx="975">
                  <c:v>41969</c:v>
                </c:pt>
                <c:pt idx="976">
                  <c:v>41971</c:v>
                </c:pt>
                <c:pt idx="977">
                  <c:v>41974</c:v>
                </c:pt>
                <c:pt idx="978">
                  <c:v>41975</c:v>
                </c:pt>
                <c:pt idx="979">
                  <c:v>41976</c:v>
                </c:pt>
                <c:pt idx="980">
                  <c:v>41977</c:v>
                </c:pt>
                <c:pt idx="981">
                  <c:v>41978</c:v>
                </c:pt>
                <c:pt idx="982">
                  <c:v>41981</c:v>
                </c:pt>
                <c:pt idx="983">
                  <c:v>41982</c:v>
                </c:pt>
                <c:pt idx="984">
                  <c:v>41983</c:v>
                </c:pt>
                <c:pt idx="985">
                  <c:v>41984</c:v>
                </c:pt>
                <c:pt idx="986">
                  <c:v>41985</c:v>
                </c:pt>
                <c:pt idx="987">
                  <c:v>41988</c:v>
                </c:pt>
                <c:pt idx="988">
                  <c:v>41989</c:v>
                </c:pt>
                <c:pt idx="989">
                  <c:v>41990</c:v>
                </c:pt>
                <c:pt idx="990">
                  <c:v>41991</c:v>
                </c:pt>
                <c:pt idx="991">
                  <c:v>41992</c:v>
                </c:pt>
                <c:pt idx="992">
                  <c:v>41995</c:v>
                </c:pt>
                <c:pt idx="993">
                  <c:v>41996</c:v>
                </c:pt>
                <c:pt idx="994">
                  <c:v>41997</c:v>
                </c:pt>
                <c:pt idx="995">
                  <c:v>41999</c:v>
                </c:pt>
                <c:pt idx="996">
                  <c:v>42002</c:v>
                </c:pt>
                <c:pt idx="997">
                  <c:v>42003</c:v>
                </c:pt>
                <c:pt idx="998">
                  <c:v>42004</c:v>
                </c:pt>
                <c:pt idx="999">
                  <c:v>42006</c:v>
                </c:pt>
                <c:pt idx="1000">
                  <c:v>42009</c:v>
                </c:pt>
                <c:pt idx="1001">
                  <c:v>42010</c:v>
                </c:pt>
                <c:pt idx="1002">
                  <c:v>42011</c:v>
                </c:pt>
                <c:pt idx="1003">
                  <c:v>42012</c:v>
                </c:pt>
                <c:pt idx="1004">
                  <c:v>42013</c:v>
                </c:pt>
                <c:pt idx="1005">
                  <c:v>42016</c:v>
                </c:pt>
                <c:pt idx="1006">
                  <c:v>42017</c:v>
                </c:pt>
                <c:pt idx="1007">
                  <c:v>42018</c:v>
                </c:pt>
                <c:pt idx="1008">
                  <c:v>42019</c:v>
                </c:pt>
                <c:pt idx="1009">
                  <c:v>42020</c:v>
                </c:pt>
                <c:pt idx="1010">
                  <c:v>42024</c:v>
                </c:pt>
                <c:pt idx="1011">
                  <c:v>42025</c:v>
                </c:pt>
                <c:pt idx="1012">
                  <c:v>42026</c:v>
                </c:pt>
                <c:pt idx="1013">
                  <c:v>42027</c:v>
                </c:pt>
                <c:pt idx="1014">
                  <c:v>42030</c:v>
                </c:pt>
                <c:pt idx="1015">
                  <c:v>42031</c:v>
                </c:pt>
                <c:pt idx="1016">
                  <c:v>42032</c:v>
                </c:pt>
                <c:pt idx="1017">
                  <c:v>42033</c:v>
                </c:pt>
                <c:pt idx="1018">
                  <c:v>42034</c:v>
                </c:pt>
                <c:pt idx="1019">
                  <c:v>42037</c:v>
                </c:pt>
                <c:pt idx="1020">
                  <c:v>42038</c:v>
                </c:pt>
                <c:pt idx="1021">
                  <c:v>42039</c:v>
                </c:pt>
                <c:pt idx="1022">
                  <c:v>42040</c:v>
                </c:pt>
                <c:pt idx="1023">
                  <c:v>42041</c:v>
                </c:pt>
                <c:pt idx="1024">
                  <c:v>42044</c:v>
                </c:pt>
                <c:pt idx="1025">
                  <c:v>42045</c:v>
                </c:pt>
                <c:pt idx="1026">
                  <c:v>42046</c:v>
                </c:pt>
                <c:pt idx="1027">
                  <c:v>42047</c:v>
                </c:pt>
                <c:pt idx="1028">
                  <c:v>42048</c:v>
                </c:pt>
                <c:pt idx="1029">
                  <c:v>42052</c:v>
                </c:pt>
                <c:pt idx="1030">
                  <c:v>42053</c:v>
                </c:pt>
                <c:pt idx="1031">
                  <c:v>42054</c:v>
                </c:pt>
                <c:pt idx="1032">
                  <c:v>42055</c:v>
                </c:pt>
                <c:pt idx="1033">
                  <c:v>42058</c:v>
                </c:pt>
                <c:pt idx="1034">
                  <c:v>42059</c:v>
                </c:pt>
                <c:pt idx="1035">
                  <c:v>42060</c:v>
                </c:pt>
                <c:pt idx="1036">
                  <c:v>42061</c:v>
                </c:pt>
                <c:pt idx="1037">
                  <c:v>42062</c:v>
                </c:pt>
                <c:pt idx="1038">
                  <c:v>42065</c:v>
                </c:pt>
                <c:pt idx="1039">
                  <c:v>42066</c:v>
                </c:pt>
                <c:pt idx="1040">
                  <c:v>42067</c:v>
                </c:pt>
                <c:pt idx="1041">
                  <c:v>42068</c:v>
                </c:pt>
                <c:pt idx="1042">
                  <c:v>42069</c:v>
                </c:pt>
                <c:pt idx="1043">
                  <c:v>42072</c:v>
                </c:pt>
                <c:pt idx="1044">
                  <c:v>42073</c:v>
                </c:pt>
                <c:pt idx="1045">
                  <c:v>42074</c:v>
                </c:pt>
                <c:pt idx="1046">
                  <c:v>42075</c:v>
                </c:pt>
                <c:pt idx="1047">
                  <c:v>42076</c:v>
                </c:pt>
                <c:pt idx="1048">
                  <c:v>42079</c:v>
                </c:pt>
                <c:pt idx="1049">
                  <c:v>42080</c:v>
                </c:pt>
                <c:pt idx="1050">
                  <c:v>42081</c:v>
                </c:pt>
                <c:pt idx="1051">
                  <c:v>42082</c:v>
                </c:pt>
                <c:pt idx="1052">
                  <c:v>42083</c:v>
                </c:pt>
                <c:pt idx="1053">
                  <c:v>42086</c:v>
                </c:pt>
                <c:pt idx="1054">
                  <c:v>42087</c:v>
                </c:pt>
                <c:pt idx="1055">
                  <c:v>42088</c:v>
                </c:pt>
                <c:pt idx="1056">
                  <c:v>42089</c:v>
                </c:pt>
                <c:pt idx="1057">
                  <c:v>42090</c:v>
                </c:pt>
                <c:pt idx="1058">
                  <c:v>42093</c:v>
                </c:pt>
                <c:pt idx="1059">
                  <c:v>42094</c:v>
                </c:pt>
                <c:pt idx="1060">
                  <c:v>42095</c:v>
                </c:pt>
                <c:pt idx="1061">
                  <c:v>42096</c:v>
                </c:pt>
                <c:pt idx="1062">
                  <c:v>42097</c:v>
                </c:pt>
                <c:pt idx="1063">
                  <c:v>42100</c:v>
                </c:pt>
                <c:pt idx="1064">
                  <c:v>42101</c:v>
                </c:pt>
                <c:pt idx="1065">
                  <c:v>42102</c:v>
                </c:pt>
                <c:pt idx="1066">
                  <c:v>42103</c:v>
                </c:pt>
                <c:pt idx="1067">
                  <c:v>42104</c:v>
                </c:pt>
                <c:pt idx="1068">
                  <c:v>42107</c:v>
                </c:pt>
                <c:pt idx="1069">
                  <c:v>42108</c:v>
                </c:pt>
                <c:pt idx="1070">
                  <c:v>42109</c:v>
                </c:pt>
                <c:pt idx="1071">
                  <c:v>42110</c:v>
                </c:pt>
                <c:pt idx="1072">
                  <c:v>42111</c:v>
                </c:pt>
                <c:pt idx="1073">
                  <c:v>42114</c:v>
                </c:pt>
                <c:pt idx="1074">
                  <c:v>42115</c:v>
                </c:pt>
                <c:pt idx="1075">
                  <c:v>42116</c:v>
                </c:pt>
                <c:pt idx="1076">
                  <c:v>42117</c:v>
                </c:pt>
                <c:pt idx="1077">
                  <c:v>42118</c:v>
                </c:pt>
                <c:pt idx="1078">
                  <c:v>42121</c:v>
                </c:pt>
                <c:pt idx="1079">
                  <c:v>42122</c:v>
                </c:pt>
                <c:pt idx="1080">
                  <c:v>42123</c:v>
                </c:pt>
                <c:pt idx="1081">
                  <c:v>42124</c:v>
                </c:pt>
                <c:pt idx="1082">
                  <c:v>42125</c:v>
                </c:pt>
                <c:pt idx="1083">
                  <c:v>42128</c:v>
                </c:pt>
                <c:pt idx="1084">
                  <c:v>42129</c:v>
                </c:pt>
                <c:pt idx="1085">
                  <c:v>42130</c:v>
                </c:pt>
                <c:pt idx="1086">
                  <c:v>42131</c:v>
                </c:pt>
                <c:pt idx="1087">
                  <c:v>42132</c:v>
                </c:pt>
                <c:pt idx="1088">
                  <c:v>42135</c:v>
                </c:pt>
                <c:pt idx="1089">
                  <c:v>42136</c:v>
                </c:pt>
                <c:pt idx="1090">
                  <c:v>42137</c:v>
                </c:pt>
                <c:pt idx="1091">
                  <c:v>42138</c:v>
                </c:pt>
                <c:pt idx="1092">
                  <c:v>42139</c:v>
                </c:pt>
                <c:pt idx="1093">
                  <c:v>42142</c:v>
                </c:pt>
                <c:pt idx="1094">
                  <c:v>42143</c:v>
                </c:pt>
                <c:pt idx="1095">
                  <c:v>42144</c:v>
                </c:pt>
                <c:pt idx="1096">
                  <c:v>42145</c:v>
                </c:pt>
                <c:pt idx="1097">
                  <c:v>42146</c:v>
                </c:pt>
                <c:pt idx="1098">
                  <c:v>42150</c:v>
                </c:pt>
                <c:pt idx="1099">
                  <c:v>42151</c:v>
                </c:pt>
                <c:pt idx="1100">
                  <c:v>42152</c:v>
                </c:pt>
                <c:pt idx="1101">
                  <c:v>42153</c:v>
                </c:pt>
                <c:pt idx="1102">
                  <c:v>42156</c:v>
                </c:pt>
                <c:pt idx="1103">
                  <c:v>42157</c:v>
                </c:pt>
                <c:pt idx="1104">
                  <c:v>42158</c:v>
                </c:pt>
                <c:pt idx="1105">
                  <c:v>42159</c:v>
                </c:pt>
                <c:pt idx="1106">
                  <c:v>42160</c:v>
                </c:pt>
                <c:pt idx="1107">
                  <c:v>42163</c:v>
                </c:pt>
                <c:pt idx="1108">
                  <c:v>42164</c:v>
                </c:pt>
                <c:pt idx="1109">
                  <c:v>42165</c:v>
                </c:pt>
                <c:pt idx="1110">
                  <c:v>42166</c:v>
                </c:pt>
                <c:pt idx="1111">
                  <c:v>42167</c:v>
                </c:pt>
                <c:pt idx="1112">
                  <c:v>42170</c:v>
                </c:pt>
                <c:pt idx="1113">
                  <c:v>42171</c:v>
                </c:pt>
                <c:pt idx="1114">
                  <c:v>42172</c:v>
                </c:pt>
                <c:pt idx="1115">
                  <c:v>42173</c:v>
                </c:pt>
                <c:pt idx="1116">
                  <c:v>42174</c:v>
                </c:pt>
                <c:pt idx="1117">
                  <c:v>42177</c:v>
                </c:pt>
                <c:pt idx="1118">
                  <c:v>42178</c:v>
                </c:pt>
                <c:pt idx="1119">
                  <c:v>42179</c:v>
                </c:pt>
                <c:pt idx="1120">
                  <c:v>42180</c:v>
                </c:pt>
                <c:pt idx="1121">
                  <c:v>42181</c:v>
                </c:pt>
                <c:pt idx="1122">
                  <c:v>42184</c:v>
                </c:pt>
                <c:pt idx="1123">
                  <c:v>42185</c:v>
                </c:pt>
                <c:pt idx="1124">
                  <c:v>42186</c:v>
                </c:pt>
                <c:pt idx="1125">
                  <c:v>42187</c:v>
                </c:pt>
                <c:pt idx="1126">
                  <c:v>42191</c:v>
                </c:pt>
                <c:pt idx="1127">
                  <c:v>42192</c:v>
                </c:pt>
                <c:pt idx="1128">
                  <c:v>42193</c:v>
                </c:pt>
                <c:pt idx="1129">
                  <c:v>42194</c:v>
                </c:pt>
                <c:pt idx="1130">
                  <c:v>42195</c:v>
                </c:pt>
                <c:pt idx="1131">
                  <c:v>42198</c:v>
                </c:pt>
                <c:pt idx="1132">
                  <c:v>42199</c:v>
                </c:pt>
                <c:pt idx="1133">
                  <c:v>42200</c:v>
                </c:pt>
                <c:pt idx="1134">
                  <c:v>42201</c:v>
                </c:pt>
                <c:pt idx="1135">
                  <c:v>42202</c:v>
                </c:pt>
                <c:pt idx="1136">
                  <c:v>42205</c:v>
                </c:pt>
                <c:pt idx="1137">
                  <c:v>42206</c:v>
                </c:pt>
                <c:pt idx="1138">
                  <c:v>42207</c:v>
                </c:pt>
                <c:pt idx="1139">
                  <c:v>42208</c:v>
                </c:pt>
                <c:pt idx="1140">
                  <c:v>42209</c:v>
                </c:pt>
                <c:pt idx="1141">
                  <c:v>42212</c:v>
                </c:pt>
                <c:pt idx="1142">
                  <c:v>42213</c:v>
                </c:pt>
                <c:pt idx="1143">
                  <c:v>42214</c:v>
                </c:pt>
                <c:pt idx="1144">
                  <c:v>42215</c:v>
                </c:pt>
                <c:pt idx="1145">
                  <c:v>42216</c:v>
                </c:pt>
                <c:pt idx="1146">
                  <c:v>42219</c:v>
                </c:pt>
                <c:pt idx="1147">
                  <c:v>42220</c:v>
                </c:pt>
                <c:pt idx="1148">
                  <c:v>42221</c:v>
                </c:pt>
                <c:pt idx="1149">
                  <c:v>42222</c:v>
                </c:pt>
                <c:pt idx="1150">
                  <c:v>42223</c:v>
                </c:pt>
                <c:pt idx="1151">
                  <c:v>42226</c:v>
                </c:pt>
                <c:pt idx="1152">
                  <c:v>42227</c:v>
                </c:pt>
                <c:pt idx="1153">
                  <c:v>42228</c:v>
                </c:pt>
                <c:pt idx="1154">
                  <c:v>42229</c:v>
                </c:pt>
                <c:pt idx="1155">
                  <c:v>42230</c:v>
                </c:pt>
                <c:pt idx="1156">
                  <c:v>42233</c:v>
                </c:pt>
                <c:pt idx="1157">
                  <c:v>42234</c:v>
                </c:pt>
                <c:pt idx="1158">
                  <c:v>42235</c:v>
                </c:pt>
                <c:pt idx="1159">
                  <c:v>42236</c:v>
                </c:pt>
                <c:pt idx="1160">
                  <c:v>42237</c:v>
                </c:pt>
                <c:pt idx="1161">
                  <c:v>42240</c:v>
                </c:pt>
                <c:pt idx="1162">
                  <c:v>42241</c:v>
                </c:pt>
                <c:pt idx="1163">
                  <c:v>42242</c:v>
                </c:pt>
                <c:pt idx="1164">
                  <c:v>42243</c:v>
                </c:pt>
                <c:pt idx="1165">
                  <c:v>42244</c:v>
                </c:pt>
                <c:pt idx="1166">
                  <c:v>42247</c:v>
                </c:pt>
                <c:pt idx="1167">
                  <c:v>42248</c:v>
                </c:pt>
                <c:pt idx="1168">
                  <c:v>42249</c:v>
                </c:pt>
                <c:pt idx="1169">
                  <c:v>42250</c:v>
                </c:pt>
                <c:pt idx="1170">
                  <c:v>42251</c:v>
                </c:pt>
                <c:pt idx="1171">
                  <c:v>42255</c:v>
                </c:pt>
                <c:pt idx="1172">
                  <c:v>42256</c:v>
                </c:pt>
                <c:pt idx="1173">
                  <c:v>42257</c:v>
                </c:pt>
                <c:pt idx="1174">
                  <c:v>42258</c:v>
                </c:pt>
                <c:pt idx="1175">
                  <c:v>42261</c:v>
                </c:pt>
                <c:pt idx="1176">
                  <c:v>42262</c:v>
                </c:pt>
                <c:pt idx="1177">
                  <c:v>42263</c:v>
                </c:pt>
                <c:pt idx="1178">
                  <c:v>42264</c:v>
                </c:pt>
                <c:pt idx="1179">
                  <c:v>42265</c:v>
                </c:pt>
                <c:pt idx="1180">
                  <c:v>42268</c:v>
                </c:pt>
                <c:pt idx="1181">
                  <c:v>42269</c:v>
                </c:pt>
                <c:pt idx="1182">
                  <c:v>42270</c:v>
                </c:pt>
                <c:pt idx="1183">
                  <c:v>42271</c:v>
                </c:pt>
                <c:pt idx="1184">
                  <c:v>42272</c:v>
                </c:pt>
                <c:pt idx="1185">
                  <c:v>42275</c:v>
                </c:pt>
                <c:pt idx="1186">
                  <c:v>42276</c:v>
                </c:pt>
                <c:pt idx="1187">
                  <c:v>42277</c:v>
                </c:pt>
                <c:pt idx="1188">
                  <c:v>42278</c:v>
                </c:pt>
                <c:pt idx="1189">
                  <c:v>42279</c:v>
                </c:pt>
                <c:pt idx="1190">
                  <c:v>42282</c:v>
                </c:pt>
                <c:pt idx="1191">
                  <c:v>42283</c:v>
                </c:pt>
                <c:pt idx="1192">
                  <c:v>42284</c:v>
                </c:pt>
                <c:pt idx="1193">
                  <c:v>42285</c:v>
                </c:pt>
                <c:pt idx="1194">
                  <c:v>42286</c:v>
                </c:pt>
                <c:pt idx="1195">
                  <c:v>42290</c:v>
                </c:pt>
                <c:pt idx="1196">
                  <c:v>42291</c:v>
                </c:pt>
                <c:pt idx="1197">
                  <c:v>42292</c:v>
                </c:pt>
                <c:pt idx="1198">
                  <c:v>42293</c:v>
                </c:pt>
                <c:pt idx="1199">
                  <c:v>42296</c:v>
                </c:pt>
                <c:pt idx="1200">
                  <c:v>42297</c:v>
                </c:pt>
                <c:pt idx="1201">
                  <c:v>42298</c:v>
                </c:pt>
                <c:pt idx="1202">
                  <c:v>42299</c:v>
                </c:pt>
                <c:pt idx="1203">
                  <c:v>42300</c:v>
                </c:pt>
                <c:pt idx="1204">
                  <c:v>42303</c:v>
                </c:pt>
                <c:pt idx="1205">
                  <c:v>42304</c:v>
                </c:pt>
                <c:pt idx="1206">
                  <c:v>42305</c:v>
                </c:pt>
                <c:pt idx="1207">
                  <c:v>42306</c:v>
                </c:pt>
                <c:pt idx="1208">
                  <c:v>42307</c:v>
                </c:pt>
                <c:pt idx="1209">
                  <c:v>42310</c:v>
                </c:pt>
                <c:pt idx="1210">
                  <c:v>42311</c:v>
                </c:pt>
                <c:pt idx="1211">
                  <c:v>42312</c:v>
                </c:pt>
                <c:pt idx="1212">
                  <c:v>42313</c:v>
                </c:pt>
                <c:pt idx="1213">
                  <c:v>42314</c:v>
                </c:pt>
                <c:pt idx="1214">
                  <c:v>42317</c:v>
                </c:pt>
                <c:pt idx="1215">
                  <c:v>42318</c:v>
                </c:pt>
                <c:pt idx="1216">
                  <c:v>42320</c:v>
                </c:pt>
                <c:pt idx="1217">
                  <c:v>42321</c:v>
                </c:pt>
                <c:pt idx="1218">
                  <c:v>42324</c:v>
                </c:pt>
                <c:pt idx="1219">
                  <c:v>42325</c:v>
                </c:pt>
                <c:pt idx="1220">
                  <c:v>42326</c:v>
                </c:pt>
                <c:pt idx="1221">
                  <c:v>42327</c:v>
                </c:pt>
                <c:pt idx="1222">
                  <c:v>42328</c:v>
                </c:pt>
                <c:pt idx="1223">
                  <c:v>42331</c:v>
                </c:pt>
                <c:pt idx="1224">
                  <c:v>42332</c:v>
                </c:pt>
                <c:pt idx="1225">
                  <c:v>42333</c:v>
                </c:pt>
                <c:pt idx="1226">
                  <c:v>42335</c:v>
                </c:pt>
                <c:pt idx="1227">
                  <c:v>42338</c:v>
                </c:pt>
                <c:pt idx="1228">
                  <c:v>42339</c:v>
                </c:pt>
                <c:pt idx="1229">
                  <c:v>42340</c:v>
                </c:pt>
                <c:pt idx="1230">
                  <c:v>42341</c:v>
                </c:pt>
                <c:pt idx="1231">
                  <c:v>42342</c:v>
                </c:pt>
                <c:pt idx="1232">
                  <c:v>42345</c:v>
                </c:pt>
                <c:pt idx="1233">
                  <c:v>42346</c:v>
                </c:pt>
                <c:pt idx="1234">
                  <c:v>42347</c:v>
                </c:pt>
                <c:pt idx="1235">
                  <c:v>42348</c:v>
                </c:pt>
                <c:pt idx="1236">
                  <c:v>42349</c:v>
                </c:pt>
                <c:pt idx="1237">
                  <c:v>42352</c:v>
                </c:pt>
                <c:pt idx="1238">
                  <c:v>42353</c:v>
                </c:pt>
                <c:pt idx="1239">
                  <c:v>42354</c:v>
                </c:pt>
                <c:pt idx="1240">
                  <c:v>42355</c:v>
                </c:pt>
                <c:pt idx="1241">
                  <c:v>42356</c:v>
                </c:pt>
                <c:pt idx="1242">
                  <c:v>42359</c:v>
                </c:pt>
                <c:pt idx="1243">
                  <c:v>42360</c:v>
                </c:pt>
                <c:pt idx="1244">
                  <c:v>42361</c:v>
                </c:pt>
                <c:pt idx="1245">
                  <c:v>42362</c:v>
                </c:pt>
                <c:pt idx="1246">
                  <c:v>42366</c:v>
                </c:pt>
                <c:pt idx="1247">
                  <c:v>42367</c:v>
                </c:pt>
                <c:pt idx="1248">
                  <c:v>42368</c:v>
                </c:pt>
                <c:pt idx="1249">
                  <c:v>42369</c:v>
                </c:pt>
                <c:pt idx="1250">
                  <c:v>42373</c:v>
                </c:pt>
                <c:pt idx="1251">
                  <c:v>42374</c:v>
                </c:pt>
                <c:pt idx="1252">
                  <c:v>42375</c:v>
                </c:pt>
                <c:pt idx="1253">
                  <c:v>42376</c:v>
                </c:pt>
                <c:pt idx="1254">
                  <c:v>42377</c:v>
                </c:pt>
                <c:pt idx="1255">
                  <c:v>42380</c:v>
                </c:pt>
                <c:pt idx="1256">
                  <c:v>42381</c:v>
                </c:pt>
                <c:pt idx="1257">
                  <c:v>42382</c:v>
                </c:pt>
                <c:pt idx="1258">
                  <c:v>42383</c:v>
                </c:pt>
                <c:pt idx="1259">
                  <c:v>42384</c:v>
                </c:pt>
                <c:pt idx="1260">
                  <c:v>42388</c:v>
                </c:pt>
                <c:pt idx="1261">
                  <c:v>42389</c:v>
                </c:pt>
                <c:pt idx="1262">
                  <c:v>42390</c:v>
                </c:pt>
                <c:pt idx="1263">
                  <c:v>42391</c:v>
                </c:pt>
                <c:pt idx="1264">
                  <c:v>42394</c:v>
                </c:pt>
                <c:pt idx="1265">
                  <c:v>42395</c:v>
                </c:pt>
                <c:pt idx="1266">
                  <c:v>42396</c:v>
                </c:pt>
                <c:pt idx="1267">
                  <c:v>42397</c:v>
                </c:pt>
                <c:pt idx="1268">
                  <c:v>42398</c:v>
                </c:pt>
                <c:pt idx="1269">
                  <c:v>42401</c:v>
                </c:pt>
                <c:pt idx="1270">
                  <c:v>42402</c:v>
                </c:pt>
                <c:pt idx="1271">
                  <c:v>42403</c:v>
                </c:pt>
                <c:pt idx="1272">
                  <c:v>42404</c:v>
                </c:pt>
                <c:pt idx="1273">
                  <c:v>42405</c:v>
                </c:pt>
                <c:pt idx="1274">
                  <c:v>42408</c:v>
                </c:pt>
                <c:pt idx="1275">
                  <c:v>42409</c:v>
                </c:pt>
                <c:pt idx="1276">
                  <c:v>42410</c:v>
                </c:pt>
                <c:pt idx="1277">
                  <c:v>42411</c:v>
                </c:pt>
                <c:pt idx="1278">
                  <c:v>42412</c:v>
                </c:pt>
                <c:pt idx="1279">
                  <c:v>42416</c:v>
                </c:pt>
                <c:pt idx="1280">
                  <c:v>42417</c:v>
                </c:pt>
                <c:pt idx="1281">
                  <c:v>42418</c:v>
                </c:pt>
                <c:pt idx="1282">
                  <c:v>42419</c:v>
                </c:pt>
                <c:pt idx="1283">
                  <c:v>42422</c:v>
                </c:pt>
                <c:pt idx="1284">
                  <c:v>42423</c:v>
                </c:pt>
                <c:pt idx="1285">
                  <c:v>42424</c:v>
                </c:pt>
                <c:pt idx="1286">
                  <c:v>42425</c:v>
                </c:pt>
                <c:pt idx="1287">
                  <c:v>42426</c:v>
                </c:pt>
                <c:pt idx="1288">
                  <c:v>42429</c:v>
                </c:pt>
                <c:pt idx="1289">
                  <c:v>42430</c:v>
                </c:pt>
                <c:pt idx="1290">
                  <c:v>42431</c:v>
                </c:pt>
                <c:pt idx="1291">
                  <c:v>42432</c:v>
                </c:pt>
                <c:pt idx="1292">
                  <c:v>42433</c:v>
                </c:pt>
                <c:pt idx="1293">
                  <c:v>42436</c:v>
                </c:pt>
                <c:pt idx="1294">
                  <c:v>42437</c:v>
                </c:pt>
                <c:pt idx="1295">
                  <c:v>42438</c:v>
                </c:pt>
                <c:pt idx="1296">
                  <c:v>42439</c:v>
                </c:pt>
                <c:pt idx="1297">
                  <c:v>42440</c:v>
                </c:pt>
                <c:pt idx="1298">
                  <c:v>42443</c:v>
                </c:pt>
                <c:pt idx="1299">
                  <c:v>42444</c:v>
                </c:pt>
                <c:pt idx="1300">
                  <c:v>42445</c:v>
                </c:pt>
                <c:pt idx="1301">
                  <c:v>42446</c:v>
                </c:pt>
                <c:pt idx="1302">
                  <c:v>42447</c:v>
                </c:pt>
                <c:pt idx="1303">
                  <c:v>42450</c:v>
                </c:pt>
                <c:pt idx="1304">
                  <c:v>42451</c:v>
                </c:pt>
                <c:pt idx="1305">
                  <c:v>42452</c:v>
                </c:pt>
                <c:pt idx="1306">
                  <c:v>42453</c:v>
                </c:pt>
                <c:pt idx="1307">
                  <c:v>42457</c:v>
                </c:pt>
                <c:pt idx="1308">
                  <c:v>42458</c:v>
                </c:pt>
                <c:pt idx="1309">
                  <c:v>42459</c:v>
                </c:pt>
                <c:pt idx="1310">
                  <c:v>42460</c:v>
                </c:pt>
                <c:pt idx="1311">
                  <c:v>42461</c:v>
                </c:pt>
                <c:pt idx="1312">
                  <c:v>42464</c:v>
                </c:pt>
                <c:pt idx="1313">
                  <c:v>42465</c:v>
                </c:pt>
                <c:pt idx="1314">
                  <c:v>42466</c:v>
                </c:pt>
                <c:pt idx="1315">
                  <c:v>42467</c:v>
                </c:pt>
                <c:pt idx="1316">
                  <c:v>42468</c:v>
                </c:pt>
                <c:pt idx="1317">
                  <c:v>42471</c:v>
                </c:pt>
                <c:pt idx="1318">
                  <c:v>42472</c:v>
                </c:pt>
                <c:pt idx="1319">
                  <c:v>42473</c:v>
                </c:pt>
                <c:pt idx="1320">
                  <c:v>42474</c:v>
                </c:pt>
                <c:pt idx="1321">
                  <c:v>42475</c:v>
                </c:pt>
                <c:pt idx="1322">
                  <c:v>42478</c:v>
                </c:pt>
                <c:pt idx="1323">
                  <c:v>42479</c:v>
                </c:pt>
                <c:pt idx="1324">
                  <c:v>42480</c:v>
                </c:pt>
                <c:pt idx="1325">
                  <c:v>42481</c:v>
                </c:pt>
                <c:pt idx="1326">
                  <c:v>42482</c:v>
                </c:pt>
                <c:pt idx="1327">
                  <c:v>42485</c:v>
                </c:pt>
                <c:pt idx="1328">
                  <c:v>42486</c:v>
                </c:pt>
                <c:pt idx="1329">
                  <c:v>42487</c:v>
                </c:pt>
                <c:pt idx="1330">
                  <c:v>42488</c:v>
                </c:pt>
                <c:pt idx="1331">
                  <c:v>42489</c:v>
                </c:pt>
                <c:pt idx="1332">
                  <c:v>42492</c:v>
                </c:pt>
                <c:pt idx="1333">
                  <c:v>42493</c:v>
                </c:pt>
                <c:pt idx="1334">
                  <c:v>42494</c:v>
                </c:pt>
                <c:pt idx="1335">
                  <c:v>42495</c:v>
                </c:pt>
                <c:pt idx="1336">
                  <c:v>42496</c:v>
                </c:pt>
                <c:pt idx="1337">
                  <c:v>42499</c:v>
                </c:pt>
                <c:pt idx="1338">
                  <c:v>42500</c:v>
                </c:pt>
                <c:pt idx="1339">
                  <c:v>42501</c:v>
                </c:pt>
                <c:pt idx="1340">
                  <c:v>42502</c:v>
                </c:pt>
                <c:pt idx="1341">
                  <c:v>42503</c:v>
                </c:pt>
                <c:pt idx="1342">
                  <c:v>42506</c:v>
                </c:pt>
                <c:pt idx="1343">
                  <c:v>42507</c:v>
                </c:pt>
                <c:pt idx="1344">
                  <c:v>42508</c:v>
                </c:pt>
                <c:pt idx="1345">
                  <c:v>42509</c:v>
                </c:pt>
                <c:pt idx="1346">
                  <c:v>42510</c:v>
                </c:pt>
                <c:pt idx="1347">
                  <c:v>42513</c:v>
                </c:pt>
                <c:pt idx="1348">
                  <c:v>42514</c:v>
                </c:pt>
                <c:pt idx="1349">
                  <c:v>42515</c:v>
                </c:pt>
                <c:pt idx="1350">
                  <c:v>42516</c:v>
                </c:pt>
                <c:pt idx="1351">
                  <c:v>42517</c:v>
                </c:pt>
                <c:pt idx="1352">
                  <c:v>42521</c:v>
                </c:pt>
                <c:pt idx="1353">
                  <c:v>42522</c:v>
                </c:pt>
                <c:pt idx="1354">
                  <c:v>42523</c:v>
                </c:pt>
                <c:pt idx="1355">
                  <c:v>42524</c:v>
                </c:pt>
                <c:pt idx="1356">
                  <c:v>42527</c:v>
                </c:pt>
                <c:pt idx="1357">
                  <c:v>42528</c:v>
                </c:pt>
                <c:pt idx="1358">
                  <c:v>42529</c:v>
                </c:pt>
                <c:pt idx="1359">
                  <c:v>42530</c:v>
                </c:pt>
                <c:pt idx="1360">
                  <c:v>42531</c:v>
                </c:pt>
                <c:pt idx="1361">
                  <c:v>42534</c:v>
                </c:pt>
                <c:pt idx="1362">
                  <c:v>42535</c:v>
                </c:pt>
                <c:pt idx="1363">
                  <c:v>42536</c:v>
                </c:pt>
                <c:pt idx="1364">
                  <c:v>42537</c:v>
                </c:pt>
                <c:pt idx="1365">
                  <c:v>42538</c:v>
                </c:pt>
                <c:pt idx="1366">
                  <c:v>42541</c:v>
                </c:pt>
                <c:pt idx="1367">
                  <c:v>42542</c:v>
                </c:pt>
                <c:pt idx="1368">
                  <c:v>42543</c:v>
                </c:pt>
                <c:pt idx="1369">
                  <c:v>42544</c:v>
                </c:pt>
                <c:pt idx="1370">
                  <c:v>42545</c:v>
                </c:pt>
                <c:pt idx="1371">
                  <c:v>42548</c:v>
                </c:pt>
                <c:pt idx="1372">
                  <c:v>42549</c:v>
                </c:pt>
                <c:pt idx="1373">
                  <c:v>42550</c:v>
                </c:pt>
                <c:pt idx="1374">
                  <c:v>42551</c:v>
                </c:pt>
                <c:pt idx="1375">
                  <c:v>42552</c:v>
                </c:pt>
                <c:pt idx="1376">
                  <c:v>42556</c:v>
                </c:pt>
                <c:pt idx="1377">
                  <c:v>42557</c:v>
                </c:pt>
                <c:pt idx="1378">
                  <c:v>42558</c:v>
                </c:pt>
                <c:pt idx="1379">
                  <c:v>42559</c:v>
                </c:pt>
                <c:pt idx="1380">
                  <c:v>42562</c:v>
                </c:pt>
                <c:pt idx="1381">
                  <c:v>42563</c:v>
                </c:pt>
                <c:pt idx="1382">
                  <c:v>42564</c:v>
                </c:pt>
                <c:pt idx="1383">
                  <c:v>42565</c:v>
                </c:pt>
                <c:pt idx="1384">
                  <c:v>42566</c:v>
                </c:pt>
                <c:pt idx="1385">
                  <c:v>42569</c:v>
                </c:pt>
                <c:pt idx="1386">
                  <c:v>42570</c:v>
                </c:pt>
                <c:pt idx="1387">
                  <c:v>42571</c:v>
                </c:pt>
                <c:pt idx="1388">
                  <c:v>42572</c:v>
                </c:pt>
                <c:pt idx="1389">
                  <c:v>42573</c:v>
                </c:pt>
                <c:pt idx="1390">
                  <c:v>42576</c:v>
                </c:pt>
                <c:pt idx="1391">
                  <c:v>42577</c:v>
                </c:pt>
                <c:pt idx="1392">
                  <c:v>42578</c:v>
                </c:pt>
                <c:pt idx="1393">
                  <c:v>42579</c:v>
                </c:pt>
                <c:pt idx="1394">
                  <c:v>42580</c:v>
                </c:pt>
                <c:pt idx="1395">
                  <c:v>42583</c:v>
                </c:pt>
                <c:pt idx="1396">
                  <c:v>42584</c:v>
                </c:pt>
                <c:pt idx="1397">
                  <c:v>42585</c:v>
                </c:pt>
                <c:pt idx="1398">
                  <c:v>42586</c:v>
                </c:pt>
                <c:pt idx="1399">
                  <c:v>42587</c:v>
                </c:pt>
                <c:pt idx="1400">
                  <c:v>42590</c:v>
                </c:pt>
                <c:pt idx="1401">
                  <c:v>42591</c:v>
                </c:pt>
                <c:pt idx="1402">
                  <c:v>42592</c:v>
                </c:pt>
                <c:pt idx="1403">
                  <c:v>42593</c:v>
                </c:pt>
                <c:pt idx="1404">
                  <c:v>42594</c:v>
                </c:pt>
                <c:pt idx="1405">
                  <c:v>42597</c:v>
                </c:pt>
                <c:pt idx="1406">
                  <c:v>42598</c:v>
                </c:pt>
                <c:pt idx="1407">
                  <c:v>42599</c:v>
                </c:pt>
                <c:pt idx="1408">
                  <c:v>42600</c:v>
                </c:pt>
                <c:pt idx="1409">
                  <c:v>42601</c:v>
                </c:pt>
                <c:pt idx="1410">
                  <c:v>42604</c:v>
                </c:pt>
                <c:pt idx="1411">
                  <c:v>42605</c:v>
                </c:pt>
                <c:pt idx="1412">
                  <c:v>42606</c:v>
                </c:pt>
                <c:pt idx="1413">
                  <c:v>42607</c:v>
                </c:pt>
                <c:pt idx="1414">
                  <c:v>42608</c:v>
                </c:pt>
                <c:pt idx="1415">
                  <c:v>42611</c:v>
                </c:pt>
                <c:pt idx="1416">
                  <c:v>42612</c:v>
                </c:pt>
                <c:pt idx="1417">
                  <c:v>42613</c:v>
                </c:pt>
                <c:pt idx="1418">
                  <c:v>42614</c:v>
                </c:pt>
                <c:pt idx="1419">
                  <c:v>42615</c:v>
                </c:pt>
                <c:pt idx="1420">
                  <c:v>42619</c:v>
                </c:pt>
                <c:pt idx="1421">
                  <c:v>42620</c:v>
                </c:pt>
                <c:pt idx="1422">
                  <c:v>42621</c:v>
                </c:pt>
                <c:pt idx="1423">
                  <c:v>42622</c:v>
                </c:pt>
                <c:pt idx="1424">
                  <c:v>42625</c:v>
                </c:pt>
                <c:pt idx="1425">
                  <c:v>42626</c:v>
                </c:pt>
                <c:pt idx="1426">
                  <c:v>42627</c:v>
                </c:pt>
                <c:pt idx="1427">
                  <c:v>42628</c:v>
                </c:pt>
                <c:pt idx="1428">
                  <c:v>42629</c:v>
                </c:pt>
                <c:pt idx="1429">
                  <c:v>42632</c:v>
                </c:pt>
                <c:pt idx="1430">
                  <c:v>42633</c:v>
                </c:pt>
                <c:pt idx="1431">
                  <c:v>42634</c:v>
                </c:pt>
                <c:pt idx="1432">
                  <c:v>42635</c:v>
                </c:pt>
                <c:pt idx="1433">
                  <c:v>42636</c:v>
                </c:pt>
                <c:pt idx="1434">
                  <c:v>42639</c:v>
                </c:pt>
                <c:pt idx="1435">
                  <c:v>42640</c:v>
                </c:pt>
                <c:pt idx="1436">
                  <c:v>42641</c:v>
                </c:pt>
                <c:pt idx="1437">
                  <c:v>42642</c:v>
                </c:pt>
                <c:pt idx="1438">
                  <c:v>42643</c:v>
                </c:pt>
                <c:pt idx="1439">
                  <c:v>42646</c:v>
                </c:pt>
                <c:pt idx="1440">
                  <c:v>42647</c:v>
                </c:pt>
                <c:pt idx="1441">
                  <c:v>42648</c:v>
                </c:pt>
                <c:pt idx="1442">
                  <c:v>42649</c:v>
                </c:pt>
                <c:pt idx="1443">
                  <c:v>42650</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42688</c:v>
                </c:pt>
                <c:pt idx="1468">
                  <c:v>42689</c:v>
                </c:pt>
                <c:pt idx="1469">
                  <c:v>42690</c:v>
                </c:pt>
                <c:pt idx="1470">
                  <c:v>42691</c:v>
                </c:pt>
                <c:pt idx="1471">
                  <c:v>42692</c:v>
                </c:pt>
                <c:pt idx="1472">
                  <c:v>42695</c:v>
                </c:pt>
                <c:pt idx="1473">
                  <c:v>42696</c:v>
                </c:pt>
                <c:pt idx="1474">
                  <c:v>42697</c:v>
                </c:pt>
                <c:pt idx="1475">
                  <c:v>42699</c:v>
                </c:pt>
                <c:pt idx="1476">
                  <c:v>42702</c:v>
                </c:pt>
                <c:pt idx="1477">
                  <c:v>42703</c:v>
                </c:pt>
                <c:pt idx="1478">
                  <c:v>42704</c:v>
                </c:pt>
                <c:pt idx="1479">
                  <c:v>42705</c:v>
                </c:pt>
                <c:pt idx="1480">
                  <c:v>42706</c:v>
                </c:pt>
                <c:pt idx="1481">
                  <c:v>42709</c:v>
                </c:pt>
                <c:pt idx="1482">
                  <c:v>42710</c:v>
                </c:pt>
                <c:pt idx="1483">
                  <c:v>42711</c:v>
                </c:pt>
                <c:pt idx="1484">
                  <c:v>42712</c:v>
                </c:pt>
                <c:pt idx="1485">
                  <c:v>42713</c:v>
                </c:pt>
                <c:pt idx="1486">
                  <c:v>42716</c:v>
                </c:pt>
                <c:pt idx="1487">
                  <c:v>42717</c:v>
                </c:pt>
                <c:pt idx="1488">
                  <c:v>42718</c:v>
                </c:pt>
                <c:pt idx="1489">
                  <c:v>42719</c:v>
                </c:pt>
                <c:pt idx="1490">
                  <c:v>42720</c:v>
                </c:pt>
                <c:pt idx="1491">
                  <c:v>42723</c:v>
                </c:pt>
                <c:pt idx="1492">
                  <c:v>42724</c:v>
                </c:pt>
                <c:pt idx="1493">
                  <c:v>42725</c:v>
                </c:pt>
                <c:pt idx="1494">
                  <c:v>42726</c:v>
                </c:pt>
                <c:pt idx="1495">
                  <c:v>42727</c:v>
                </c:pt>
                <c:pt idx="1496">
                  <c:v>42731</c:v>
                </c:pt>
                <c:pt idx="1497">
                  <c:v>42732</c:v>
                </c:pt>
                <c:pt idx="1498">
                  <c:v>42733</c:v>
                </c:pt>
                <c:pt idx="1499">
                  <c:v>42734</c:v>
                </c:pt>
                <c:pt idx="1500">
                  <c:v>42738</c:v>
                </c:pt>
                <c:pt idx="1501">
                  <c:v>42739</c:v>
                </c:pt>
                <c:pt idx="1502">
                  <c:v>42740</c:v>
                </c:pt>
                <c:pt idx="1503">
                  <c:v>42741</c:v>
                </c:pt>
                <c:pt idx="1504">
                  <c:v>42744</c:v>
                </c:pt>
                <c:pt idx="1505">
                  <c:v>42745</c:v>
                </c:pt>
                <c:pt idx="1506">
                  <c:v>42746</c:v>
                </c:pt>
                <c:pt idx="1507">
                  <c:v>42747</c:v>
                </c:pt>
                <c:pt idx="1508">
                  <c:v>42748</c:v>
                </c:pt>
                <c:pt idx="1509">
                  <c:v>42752</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42775</c:v>
                </c:pt>
                <c:pt idx="1527">
                  <c:v>42776</c:v>
                </c:pt>
                <c:pt idx="1528">
                  <c:v>42779</c:v>
                </c:pt>
                <c:pt idx="1529">
                  <c:v>42780</c:v>
                </c:pt>
                <c:pt idx="1530">
                  <c:v>42781</c:v>
                </c:pt>
                <c:pt idx="1531">
                  <c:v>42782</c:v>
                </c:pt>
                <c:pt idx="1532">
                  <c:v>42783</c:v>
                </c:pt>
                <c:pt idx="1533">
                  <c:v>42787</c:v>
                </c:pt>
                <c:pt idx="1534">
                  <c:v>42788</c:v>
                </c:pt>
                <c:pt idx="1535">
                  <c:v>42789</c:v>
                </c:pt>
                <c:pt idx="1536">
                  <c:v>42790</c:v>
                </c:pt>
                <c:pt idx="1537">
                  <c:v>42793</c:v>
                </c:pt>
                <c:pt idx="1538">
                  <c:v>42794</c:v>
                </c:pt>
                <c:pt idx="1539">
                  <c:v>42795</c:v>
                </c:pt>
                <c:pt idx="1540">
                  <c:v>42796</c:v>
                </c:pt>
                <c:pt idx="1541">
                  <c:v>42797</c:v>
                </c:pt>
                <c:pt idx="1542">
                  <c:v>42800</c:v>
                </c:pt>
                <c:pt idx="1543">
                  <c:v>42801</c:v>
                </c:pt>
                <c:pt idx="1544">
                  <c:v>42802</c:v>
                </c:pt>
                <c:pt idx="1545">
                  <c:v>42803</c:v>
                </c:pt>
                <c:pt idx="1546">
                  <c:v>42804</c:v>
                </c:pt>
                <c:pt idx="1547">
                  <c:v>42807</c:v>
                </c:pt>
                <c:pt idx="1548">
                  <c:v>42808</c:v>
                </c:pt>
                <c:pt idx="1549">
                  <c:v>42809</c:v>
                </c:pt>
                <c:pt idx="1550">
                  <c:v>42810</c:v>
                </c:pt>
                <c:pt idx="1551">
                  <c:v>42811</c:v>
                </c:pt>
                <c:pt idx="1552">
                  <c:v>42814</c:v>
                </c:pt>
                <c:pt idx="1553">
                  <c:v>42815</c:v>
                </c:pt>
                <c:pt idx="1554">
                  <c:v>42816</c:v>
                </c:pt>
                <c:pt idx="1555">
                  <c:v>42817</c:v>
                </c:pt>
                <c:pt idx="1556">
                  <c:v>42818</c:v>
                </c:pt>
                <c:pt idx="1557">
                  <c:v>42821</c:v>
                </c:pt>
                <c:pt idx="1558">
                  <c:v>42822</c:v>
                </c:pt>
                <c:pt idx="1559">
                  <c:v>42823</c:v>
                </c:pt>
                <c:pt idx="1560">
                  <c:v>42824</c:v>
                </c:pt>
                <c:pt idx="1561">
                  <c:v>42825</c:v>
                </c:pt>
                <c:pt idx="1562">
                  <c:v>42828</c:v>
                </c:pt>
                <c:pt idx="1563">
                  <c:v>42829</c:v>
                </c:pt>
                <c:pt idx="1564">
                  <c:v>42830</c:v>
                </c:pt>
                <c:pt idx="1565">
                  <c:v>42831</c:v>
                </c:pt>
                <c:pt idx="1566">
                  <c:v>42832</c:v>
                </c:pt>
                <c:pt idx="1567">
                  <c:v>42835</c:v>
                </c:pt>
                <c:pt idx="1568">
                  <c:v>42836</c:v>
                </c:pt>
                <c:pt idx="1569">
                  <c:v>42837</c:v>
                </c:pt>
                <c:pt idx="1570">
                  <c:v>42838</c:v>
                </c:pt>
                <c:pt idx="1571">
                  <c:v>42842</c:v>
                </c:pt>
                <c:pt idx="1572">
                  <c:v>42843</c:v>
                </c:pt>
                <c:pt idx="1573">
                  <c:v>42844</c:v>
                </c:pt>
                <c:pt idx="1574">
                  <c:v>42845</c:v>
                </c:pt>
                <c:pt idx="1575">
                  <c:v>42846</c:v>
                </c:pt>
                <c:pt idx="1576">
                  <c:v>42849</c:v>
                </c:pt>
                <c:pt idx="1577">
                  <c:v>42850</c:v>
                </c:pt>
                <c:pt idx="1578">
                  <c:v>42851</c:v>
                </c:pt>
                <c:pt idx="1579">
                  <c:v>42852</c:v>
                </c:pt>
                <c:pt idx="1580">
                  <c:v>42853</c:v>
                </c:pt>
                <c:pt idx="1581">
                  <c:v>42856</c:v>
                </c:pt>
                <c:pt idx="1582">
                  <c:v>42857</c:v>
                </c:pt>
                <c:pt idx="1583">
                  <c:v>42858</c:v>
                </c:pt>
                <c:pt idx="1584">
                  <c:v>42859</c:v>
                </c:pt>
                <c:pt idx="1585">
                  <c:v>42860</c:v>
                </c:pt>
                <c:pt idx="1586">
                  <c:v>42863</c:v>
                </c:pt>
                <c:pt idx="1587">
                  <c:v>42864</c:v>
                </c:pt>
                <c:pt idx="1588">
                  <c:v>42865</c:v>
                </c:pt>
                <c:pt idx="1589">
                  <c:v>42866</c:v>
                </c:pt>
                <c:pt idx="1590">
                  <c:v>42867</c:v>
                </c:pt>
                <c:pt idx="1591">
                  <c:v>42870</c:v>
                </c:pt>
                <c:pt idx="1592">
                  <c:v>42871</c:v>
                </c:pt>
                <c:pt idx="1593">
                  <c:v>42872</c:v>
                </c:pt>
                <c:pt idx="1594">
                  <c:v>42873</c:v>
                </c:pt>
                <c:pt idx="1595">
                  <c:v>42874</c:v>
                </c:pt>
                <c:pt idx="1596">
                  <c:v>42877</c:v>
                </c:pt>
                <c:pt idx="1597">
                  <c:v>42878</c:v>
                </c:pt>
                <c:pt idx="1598">
                  <c:v>42879</c:v>
                </c:pt>
                <c:pt idx="1599">
                  <c:v>42880</c:v>
                </c:pt>
                <c:pt idx="1600">
                  <c:v>42881</c:v>
                </c:pt>
                <c:pt idx="1601">
                  <c:v>42885</c:v>
                </c:pt>
                <c:pt idx="1602">
                  <c:v>42886</c:v>
                </c:pt>
                <c:pt idx="1603">
                  <c:v>42887</c:v>
                </c:pt>
                <c:pt idx="1604">
                  <c:v>42888</c:v>
                </c:pt>
                <c:pt idx="1605">
                  <c:v>42891</c:v>
                </c:pt>
                <c:pt idx="1606">
                  <c:v>42892</c:v>
                </c:pt>
                <c:pt idx="1607">
                  <c:v>42893</c:v>
                </c:pt>
                <c:pt idx="1608">
                  <c:v>42894</c:v>
                </c:pt>
                <c:pt idx="1609">
                  <c:v>42895</c:v>
                </c:pt>
                <c:pt idx="1610">
                  <c:v>42898</c:v>
                </c:pt>
                <c:pt idx="1611">
                  <c:v>42899</c:v>
                </c:pt>
                <c:pt idx="1612">
                  <c:v>42900</c:v>
                </c:pt>
                <c:pt idx="1613">
                  <c:v>42901</c:v>
                </c:pt>
                <c:pt idx="1614">
                  <c:v>42902</c:v>
                </c:pt>
                <c:pt idx="1615">
                  <c:v>42905</c:v>
                </c:pt>
                <c:pt idx="1616">
                  <c:v>42906</c:v>
                </c:pt>
                <c:pt idx="1617">
                  <c:v>42907</c:v>
                </c:pt>
                <c:pt idx="1618">
                  <c:v>42908</c:v>
                </c:pt>
                <c:pt idx="1619">
                  <c:v>42909</c:v>
                </c:pt>
                <c:pt idx="1620">
                  <c:v>42912</c:v>
                </c:pt>
                <c:pt idx="1621">
                  <c:v>42913</c:v>
                </c:pt>
                <c:pt idx="1622">
                  <c:v>42914</c:v>
                </c:pt>
                <c:pt idx="1623">
                  <c:v>42915</c:v>
                </c:pt>
                <c:pt idx="1624">
                  <c:v>42916</c:v>
                </c:pt>
                <c:pt idx="1625">
                  <c:v>42919</c:v>
                </c:pt>
                <c:pt idx="1626">
                  <c:v>42921</c:v>
                </c:pt>
                <c:pt idx="1627">
                  <c:v>42922</c:v>
                </c:pt>
                <c:pt idx="1628">
                  <c:v>42923</c:v>
                </c:pt>
                <c:pt idx="1629">
                  <c:v>42926</c:v>
                </c:pt>
                <c:pt idx="1630">
                  <c:v>42927</c:v>
                </c:pt>
                <c:pt idx="1631">
                  <c:v>42928</c:v>
                </c:pt>
                <c:pt idx="1632">
                  <c:v>42929</c:v>
                </c:pt>
                <c:pt idx="1633">
                  <c:v>42930</c:v>
                </c:pt>
                <c:pt idx="1634">
                  <c:v>42933</c:v>
                </c:pt>
                <c:pt idx="1635">
                  <c:v>42934</c:v>
                </c:pt>
                <c:pt idx="1636">
                  <c:v>42935</c:v>
                </c:pt>
                <c:pt idx="1637">
                  <c:v>42936</c:v>
                </c:pt>
                <c:pt idx="1638">
                  <c:v>42937</c:v>
                </c:pt>
                <c:pt idx="1639">
                  <c:v>42940</c:v>
                </c:pt>
                <c:pt idx="1640">
                  <c:v>42941</c:v>
                </c:pt>
                <c:pt idx="1641">
                  <c:v>42942</c:v>
                </c:pt>
                <c:pt idx="1642">
                  <c:v>42943</c:v>
                </c:pt>
                <c:pt idx="1643">
                  <c:v>42944</c:v>
                </c:pt>
                <c:pt idx="1644">
                  <c:v>42947</c:v>
                </c:pt>
                <c:pt idx="1645">
                  <c:v>42948</c:v>
                </c:pt>
                <c:pt idx="1646">
                  <c:v>42949</c:v>
                </c:pt>
                <c:pt idx="1647">
                  <c:v>42950</c:v>
                </c:pt>
                <c:pt idx="1648">
                  <c:v>42951</c:v>
                </c:pt>
                <c:pt idx="1649">
                  <c:v>42954</c:v>
                </c:pt>
                <c:pt idx="1650">
                  <c:v>42955</c:v>
                </c:pt>
                <c:pt idx="1651">
                  <c:v>42956</c:v>
                </c:pt>
                <c:pt idx="1652">
                  <c:v>42957</c:v>
                </c:pt>
                <c:pt idx="1653">
                  <c:v>42958</c:v>
                </c:pt>
                <c:pt idx="1654">
                  <c:v>42961</c:v>
                </c:pt>
                <c:pt idx="1655">
                  <c:v>42962</c:v>
                </c:pt>
                <c:pt idx="1656">
                  <c:v>42963</c:v>
                </c:pt>
                <c:pt idx="1657">
                  <c:v>42964</c:v>
                </c:pt>
                <c:pt idx="1658">
                  <c:v>42965</c:v>
                </c:pt>
                <c:pt idx="1659">
                  <c:v>42968</c:v>
                </c:pt>
                <c:pt idx="1660">
                  <c:v>42969</c:v>
                </c:pt>
                <c:pt idx="1661">
                  <c:v>42970</c:v>
                </c:pt>
                <c:pt idx="1662">
                  <c:v>42971</c:v>
                </c:pt>
                <c:pt idx="1663">
                  <c:v>42972</c:v>
                </c:pt>
                <c:pt idx="1664">
                  <c:v>42975</c:v>
                </c:pt>
                <c:pt idx="1665">
                  <c:v>42976</c:v>
                </c:pt>
                <c:pt idx="1666">
                  <c:v>42977</c:v>
                </c:pt>
                <c:pt idx="1667">
                  <c:v>42978</c:v>
                </c:pt>
                <c:pt idx="1668">
                  <c:v>42979</c:v>
                </c:pt>
                <c:pt idx="1669">
                  <c:v>42983</c:v>
                </c:pt>
                <c:pt idx="1670">
                  <c:v>42984</c:v>
                </c:pt>
                <c:pt idx="1671">
                  <c:v>42985</c:v>
                </c:pt>
                <c:pt idx="1672">
                  <c:v>42986</c:v>
                </c:pt>
                <c:pt idx="1673">
                  <c:v>42989</c:v>
                </c:pt>
                <c:pt idx="1674">
                  <c:v>42990</c:v>
                </c:pt>
                <c:pt idx="1675">
                  <c:v>42991</c:v>
                </c:pt>
                <c:pt idx="1676">
                  <c:v>42992</c:v>
                </c:pt>
                <c:pt idx="1677">
                  <c:v>42993</c:v>
                </c:pt>
                <c:pt idx="1678">
                  <c:v>42996</c:v>
                </c:pt>
                <c:pt idx="1679">
                  <c:v>42997</c:v>
                </c:pt>
                <c:pt idx="1680">
                  <c:v>42998</c:v>
                </c:pt>
                <c:pt idx="1681">
                  <c:v>42999</c:v>
                </c:pt>
                <c:pt idx="1682">
                  <c:v>43000</c:v>
                </c:pt>
                <c:pt idx="1683">
                  <c:v>43003</c:v>
                </c:pt>
                <c:pt idx="1684">
                  <c:v>43004</c:v>
                </c:pt>
                <c:pt idx="1685">
                  <c:v>43005</c:v>
                </c:pt>
                <c:pt idx="1686">
                  <c:v>43006</c:v>
                </c:pt>
                <c:pt idx="1687">
                  <c:v>43007</c:v>
                </c:pt>
                <c:pt idx="1688">
                  <c:v>43010</c:v>
                </c:pt>
                <c:pt idx="1689">
                  <c:v>43011</c:v>
                </c:pt>
                <c:pt idx="1690">
                  <c:v>43012</c:v>
                </c:pt>
                <c:pt idx="1691">
                  <c:v>43013</c:v>
                </c:pt>
                <c:pt idx="1692">
                  <c:v>43014</c:v>
                </c:pt>
                <c:pt idx="1693">
                  <c:v>43018</c:v>
                </c:pt>
                <c:pt idx="1694">
                  <c:v>43019</c:v>
                </c:pt>
                <c:pt idx="1695">
                  <c:v>43020</c:v>
                </c:pt>
                <c:pt idx="1696">
                  <c:v>43021</c:v>
                </c:pt>
                <c:pt idx="1697">
                  <c:v>43024</c:v>
                </c:pt>
                <c:pt idx="1698">
                  <c:v>43025</c:v>
                </c:pt>
                <c:pt idx="1699">
                  <c:v>43026</c:v>
                </c:pt>
                <c:pt idx="1700">
                  <c:v>43027</c:v>
                </c:pt>
                <c:pt idx="1701">
                  <c:v>43028</c:v>
                </c:pt>
                <c:pt idx="1702">
                  <c:v>43031</c:v>
                </c:pt>
                <c:pt idx="1703">
                  <c:v>43032</c:v>
                </c:pt>
                <c:pt idx="1704">
                  <c:v>43033</c:v>
                </c:pt>
                <c:pt idx="1705">
                  <c:v>43034</c:v>
                </c:pt>
                <c:pt idx="1706">
                  <c:v>43035</c:v>
                </c:pt>
                <c:pt idx="1707">
                  <c:v>43038</c:v>
                </c:pt>
                <c:pt idx="1708">
                  <c:v>43039</c:v>
                </c:pt>
                <c:pt idx="1709">
                  <c:v>43040</c:v>
                </c:pt>
                <c:pt idx="1710">
                  <c:v>43041</c:v>
                </c:pt>
                <c:pt idx="1711">
                  <c:v>43042</c:v>
                </c:pt>
                <c:pt idx="1712">
                  <c:v>43045</c:v>
                </c:pt>
                <c:pt idx="1713">
                  <c:v>43046</c:v>
                </c:pt>
                <c:pt idx="1714">
                  <c:v>43047</c:v>
                </c:pt>
                <c:pt idx="1715">
                  <c:v>43048</c:v>
                </c:pt>
                <c:pt idx="1716">
                  <c:v>43049</c:v>
                </c:pt>
                <c:pt idx="1717">
                  <c:v>43052</c:v>
                </c:pt>
                <c:pt idx="1718">
                  <c:v>43053</c:v>
                </c:pt>
                <c:pt idx="1719">
                  <c:v>43054</c:v>
                </c:pt>
                <c:pt idx="1720">
                  <c:v>43055</c:v>
                </c:pt>
                <c:pt idx="1721">
                  <c:v>43056</c:v>
                </c:pt>
                <c:pt idx="1722">
                  <c:v>43059</c:v>
                </c:pt>
                <c:pt idx="1723">
                  <c:v>43060</c:v>
                </c:pt>
                <c:pt idx="1724">
                  <c:v>43061</c:v>
                </c:pt>
                <c:pt idx="1725">
                  <c:v>43063</c:v>
                </c:pt>
                <c:pt idx="1726">
                  <c:v>43066</c:v>
                </c:pt>
                <c:pt idx="1727">
                  <c:v>43067</c:v>
                </c:pt>
                <c:pt idx="1728">
                  <c:v>43068</c:v>
                </c:pt>
                <c:pt idx="1729">
                  <c:v>43069</c:v>
                </c:pt>
                <c:pt idx="1730">
                  <c:v>43070</c:v>
                </c:pt>
                <c:pt idx="1731">
                  <c:v>43073</c:v>
                </c:pt>
                <c:pt idx="1732">
                  <c:v>43074</c:v>
                </c:pt>
                <c:pt idx="1733">
                  <c:v>43075</c:v>
                </c:pt>
                <c:pt idx="1734">
                  <c:v>43076</c:v>
                </c:pt>
                <c:pt idx="1735">
                  <c:v>43077</c:v>
                </c:pt>
                <c:pt idx="1736">
                  <c:v>43080</c:v>
                </c:pt>
                <c:pt idx="1737">
                  <c:v>43081</c:v>
                </c:pt>
                <c:pt idx="1738">
                  <c:v>43082</c:v>
                </c:pt>
                <c:pt idx="1739">
                  <c:v>43083</c:v>
                </c:pt>
                <c:pt idx="1740">
                  <c:v>43084</c:v>
                </c:pt>
                <c:pt idx="1741">
                  <c:v>43087</c:v>
                </c:pt>
                <c:pt idx="1742">
                  <c:v>43088</c:v>
                </c:pt>
                <c:pt idx="1743">
                  <c:v>43089</c:v>
                </c:pt>
                <c:pt idx="1744">
                  <c:v>43090</c:v>
                </c:pt>
                <c:pt idx="1745">
                  <c:v>43091</c:v>
                </c:pt>
                <c:pt idx="1746">
                  <c:v>43095</c:v>
                </c:pt>
                <c:pt idx="1747">
                  <c:v>43096</c:v>
                </c:pt>
                <c:pt idx="1748">
                  <c:v>43097</c:v>
                </c:pt>
                <c:pt idx="1749">
                  <c:v>43098</c:v>
                </c:pt>
                <c:pt idx="1750">
                  <c:v>43102</c:v>
                </c:pt>
                <c:pt idx="1751">
                  <c:v>43103</c:v>
                </c:pt>
                <c:pt idx="1752">
                  <c:v>43104</c:v>
                </c:pt>
                <c:pt idx="1753">
                  <c:v>43105</c:v>
                </c:pt>
                <c:pt idx="1754">
                  <c:v>43108</c:v>
                </c:pt>
                <c:pt idx="1755">
                  <c:v>43109</c:v>
                </c:pt>
                <c:pt idx="1756">
                  <c:v>43110</c:v>
                </c:pt>
                <c:pt idx="1757">
                  <c:v>43111</c:v>
                </c:pt>
                <c:pt idx="1758">
                  <c:v>43112</c:v>
                </c:pt>
                <c:pt idx="1759">
                  <c:v>43116</c:v>
                </c:pt>
                <c:pt idx="1760">
                  <c:v>43117</c:v>
                </c:pt>
                <c:pt idx="1761">
                  <c:v>43118</c:v>
                </c:pt>
                <c:pt idx="1762">
                  <c:v>43119</c:v>
                </c:pt>
                <c:pt idx="1763">
                  <c:v>43122</c:v>
                </c:pt>
                <c:pt idx="1764">
                  <c:v>43123</c:v>
                </c:pt>
                <c:pt idx="1765">
                  <c:v>43124</c:v>
                </c:pt>
                <c:pt idx="1766">
                  <c:v>43125</c:v>
                </c:pt>
                <c:pt idx="1767">
                  <c:v>43126</c:v>
                </c:pt>
                <c:pt idx="1768">
                  <c:v>43129</c:v>
                </c:pt>
                <c:pt idx="1769">
                  <c:v>43130</c:v>
                </c:pt>
                <c:pt idx="1770">
                  <c:v>43131</c:v>
                </c:pt>
                <c:pt idx="1771">
                  <c:v>43132</c:v>
                </c:pt>
                <c:pt idx="1772">
                  <c:v>43133</c:v>
                </c:pt>
                <c:pt idx="1773">
                  <c:v>43136</c:v>
                </c:pt>
                <c:pt idx="1774">
                  <c:v>43137</c:v>
                </c:pt>
                <c:pt idx="1775">
                  <c:v>43138</c:v>
                </c:pt>
                <c:pt idx="1776">
                  <c:v>43139</c:v>
                </c:pt>
                <c:pt idx="1777">
                  <c:v>43140</c:v>
                </c:pt>
                <c:pt idx="1778">
                  <c:v>43143</c:v>
                </c:pt>
                <c:pt idx="1779">
                  <c:v>43144</c:v>
                </c:pt>
                <c:pt idx="1780">
                  <c:v>43145</c:v>
                </c:pt>
                <c:pt idx="1781">
                  <c:v>43146</c:v>
                </c:pt>
                <c:pt idx="1782">
                  <c:v>43147</c:v>
                </c:pt>
                <c:pt idx="1783">
                  <c:v>43151</c:v>
                </c:pt>
                <c:pt idx="1784">
                  <c:v>43152</c:v>
                </c:pt>
                <c:pt idx="1785">
                  <c:v>43153</c:v>
                </c:pt>
                <c:pt idx="1786">
                  <c:v>43154</c:v>
                </c:pt>
                <c:pt idx="1787">
                  <c:v>43157</c:v>
                </c:pt>
                <c:pt idx="1788">
                  <c:v>43158</c:v>
                </c:pt>
                <c:pt idx="1789">
                  <c:v>43159</c:v>
                </c:pt>
                <c:pt idx="1790">
                  <c:v>43160</c:v>
                </c:pt>
                <c:pt idx="1791">
                  <c:v>43161</c:v>
                </c:pt>
                <c:pt idx="1792">
                  <c:v>43164</c:v>
                </c:pt>
                <c:pt idx="1793">
                  <c:v>43165</c:v>
                </c:pt>
                <c:pt idx="1794">
                  <c:v>43166</c:v>
                </c:pt>
                <c:pt idx="1795">
                  <c:v>43167</c:v>
                </c:pt>
                <c:pt idx="1796">
                  <c:v>43168</c:v>
                </c:pt>
                <c:pt idx="1797">
                  <c:v>43171</c:v>
                </c:pt>
                <c:pt idx="1798">
                  <c:v>43172</c:v>
                </c:pt>
                <c:pt idx="1799">
                  <c:v>43173</c:v>
                </c:pt>
                <c:pt idx="1800">
                  <c:v>43174</c:v>
                </c:pt>
                <c:pt idx="1801">
                  <c:v>43175</c:v>
                </c:pt>
                <c:pt idx="1802">
                  <c:v>43178</c:v>
                </c:pt>
                <c:pt idx="1803">
                  <c:v>43179</c:v>
                </c:pt>
                <c:pt idx="1804">
                  <c:v>43180</c:v>
                </c:pt>
                <c:pt idx="1805">
                  <c:v>43181</c:v>
                </c:pt>
                <c:pt idx="1806">
                  <c:v>43182</c:v>
                </c:pt>
                <c:pt idx="1807">
                  <c:v>43185</c:v>
                </c:pt>
                <c:pt idx="1808">
                  <c:v>43186</c:v>
                </c:pt>
                <c:pt idx="1809">
                  <c:v>43187</c:v>
                </c:pt>
                <c:pt idx="1810">
                  <c:v>43188</c:v>
                </c:pt>
                <c:pt idx="1811">
                  <c:v>43192</c:v>
                </c:pt>
                <c:pt idx="1812">
                  <c:v>43193</c:v>
                </c:pt>
                <c:pt idx="1813">
                  <c:v>43194</c:v>
                </c:pt>
                <c:pt idx="1814">
                  <c:v>43195</c:v>
                </c:pt>
                <c:pt idx="1815">
                  <c:v>43196</c:v>
                </c:pt>
                <c:pt idx="1816">
                  <c:v>43199</c:v>
                </c:pt>
                <c:pt idx="1817">
                  <c:v>43200</c:v>
                </c:pt>
                <c:pt idx="1818">
                  <c:v>43201</c:v>
                </c:pt>
                <c:pt idx="1819">
                  <c:v>43202</c:v>
                </c:pt>
                <c:pt idx="1820">
                  <c:v>43203</c:v>
                </c:pt>
                <c:pt idx="1821">
                  <c:v>43206</c:v>
                </c:pt>
                <c:pt idx="1822">
                  <c:v>43207</c:v>
                </c:pt>
                <c:pt idx="1823">
                  <c:v>43208</c:v>
                </c:pt>
                <c:pt idx="1824">
                  <c:v>43209</c:v>
                </c:pt>
                <c:pt idx="1825">
                  <c:v>43210</c:v>
                </c:pt>
                <c:pt idx="1826">
                  <c:v>43213</c:v>
                </c:pt>
                <c:pt idx="1827">
                  <c:v>43214</c:v>
                </c:pt>
                <c:pt idx="1828">
                  <c:v>43215</c:v>
                </c:pt>
                <c:pt idx="1829">
                  <c:v>43216</c:v>
                </c:pt>
                <c:pt idx="1830">
                  <c:v>43217</c:v>
                </c:pt>
                <c:pt idx="1831">
                  <c:v>43220</c:v>
                </c:pt>
                <c:pt idx="1832">
                  <c:v>43221</c:v>
                </c:pt>
                <c:pt idx="1833">
                  <c:v>43222</c:v>
                </c:pt>
                <c:pt idx="1834">
                  <c:v>43223</c:v>
                </c:pt>
                <c:pt idx="1835">
                  <c:v>43224</c:v>
                </c:pt>
                <c:pt idx="1836">
                  <c:v>43227</c:v>
                </c:pt>
                <c:pt idx="1837">
                  <c:v>43228</c:v>
                </c:pt>
                <c:pt idx="1838">
                  <c:v>43229</c:v>
                </c:pt>
                <c:pt idx="1839">
                  <c:v>43230</c:v>
                </c:pt>
                <c:pt idx="1840">
                  <c:v>43231</c:v>
                </c:pt>
                <c:pt idx="1841">
                  <c:v>43234</c:v>
                </c:pt>
                <c:pt idx="1842">
                  <c:v>43235</c:v>
                </c:pt>
                <c:pt idx="1843">
                  <c:v>43236</c:v>
                </c:pt>
                <c:pt idx="1844">
                  <c:v>43237</c:v>
                </c:pt>
                <c:pt idx="1845">
                  <c:v>43238</c:v>
                </c:pt>
                <c:pt idx="1846">
                  <c:v>43241</c:v>
                </c:pt>
                <c:pt idx="1847">
                  <c:v>43242</c:v>
                </c:pt>
                <c:pt idx="1848">
                  <c:v>43243</c:v>
                </c:pt>
                <c:pt idx="1849">
                  <c:v>43244</c:v>
                </c:pt>
                <c:pt idx="1850">
                  <c:v>43245</c:v>
                </c:pt>
                <c:pt idx="1851">
                  <c:v>43249</c:v>
                </c:pt>
                <c:pt idx="1852">
                  <c:v>43250</c:v>
                </c:pt>
                <c:pt idx="1853">
                  <c:v>43251</c:v>
                </c:pt>
                <c:pt idx="1854">
                  <c:v>43252</c:v>
                </c:pt>
                <c:pt idx="1855">
                  <c:v>43255</c:v>
                </c:pt>
                <c:pt idx="1856">
                  <c:v>43256</c:v>
                </c:pt>
                <c:pt idx="1857">
                  <c:v>43257</c:v>
                </c:pt>
                <c:pt idx="1858">
                  <c:v>43258</c:v>
                </c:pt>
                <c:pt idx="1859">
                  <c:v>43259</c:v>
                </c:pt>
                <c:pt idx="1860">
                  <c:v>43262</c:v>
                </c:pt>
                <c:pt idx="1861">
                  <c:v>43263</c:v>
                </c:pt>
                <c:pt idx="1862">
                  <c:v>43264</c:v>
                </c:pt>
                <c:pt idx="1863">
                  <c:v>43265</c:v>
                </c:pt>
                <c:pt idx="1864">
                  <c:v>43266</c:v>
                </c:pt>
                <c:pt idx="1865">
                  <c:v>43269</c:v>
                </c:pt>
                <c:pt idx="1866">
                  <c:v>43270</c:v>
                </c:pt>
                <c:pt idx="1867">
                  <c:v>43271</c:v>
                </c:pt>
                <c:pt idx="1868">
                  <c:v>43272</c:v>
                </c:pt>
                <c:pt idx="1869">
                  <c:v>43273</c:v>
                </c:pt>
                <c:pt idx="1870">
                  <c:v>43276</c:v>
                </c:pt>
                <c:pt idx="1871">
                  <c:v>43277</c:v>
                </c:pt>
                <c:pt idx="1872">
                  <c:v>43278</c:v>
                </c:pt>
                <c:pt idx="1873">
                  <c:v>43279</c:v>
                </c:pt>
                <c:pt idx="1874">
                  <c:v>43280</c:v>
                </c:pt>
                <c:pt idx="1875">
                  <c:v>43283</c:v>
                </c:pt>
                <c:pt idx="1876">
                  <c:v>43284</c:v>
                </c:pt>
                <c:pt idx="1877">
                  <c:v>43286</c:v>
                </c:pt>
                <c:pt idx="1878">
                  <c:v>43287</c:v>
                </c:pt>
                <c:pt idx="1879">
                  <c:v>43290</c:v>
                </c:pt>
                <c:pt idx="1880">
                  <c:v>43291</c:v>
                </c:pt>
                <c:pt idx="1881">
                  <c:v>43292</c:v>
                </c:pt>
                <c:pt idx="1882">
                  <c:v>43293</c:v>
                </c:pt>
                <c:pt idx="1883">
                  <c:v>43294</c:v>
                </c:pt>
                <c:pt idx="1884">
                  <c:v>43297</c:v>
                </c:pt>
                <c:pt idx="1885">
                  <c:v>43298</c:v>
                </c:pt>
                <c:pt idx="1886">
                  <c:v>43299</c:v>
                </c:pt>
                <c:pt idx="1887">
                  <c:v>43300</c:v>
                </c:pt>
                <c:pt idx="1888">
                  <c:v>43301</c:v>
                </c:pt>
                <c:pt idx="1889">
                  <c:v>43304</c:v>
                </c:pt>
                <c:pt idx="1890">
                  <c:v>43305</c:v>
                </c:pt>
                <c:pt idx="1891">
                  <c:v>43306</c:v>
                </c:pt>
                <c:pt idx="1892">
                  <c:v>43307</c:v>
                </c:pt>
                <c:pt idx="1893">
                  <c:v>43308</c:v>
                </c:pt>
                <c:pt idx="1894">
                  <c:v>43311</c:v>
                </c:pt>
                <c:pt idx="1895">
                  <c:v>43312</c:v>
                </c:pt>
                <c:pt idx="1896">
                  <c:v>43313</c:v>
                </c:pt>
                <c:pt idx="1897">
                  <c:v>43314</c:v>
                </c:pt>
                <c:pt idx="1898">
                  <c:v>43315</c:v>
                </c:pt>
                <c:pt idx="1899">
                  <c:v>43318</c:v>
                </c:pt>
                <c:pt idx="1900">
                  <c:v>43319</c:v>
                </c:pt>
                <c:pt idx="1901">
                  <c:v>43320</c:v>
                </c:pt>
                <c:pt idx="1902">
                  <c:v>43321</c:v>
                </c:pt>
                <c:pt idx="1903">
                  <c:v>43322</c:v>
                </c:pt>
                <c:pt idx="1904">
                  <c:v>43325</c:v>
                </c:pt>
                <c:pt idx="1905">
                  <c:v>43326</c:v>
                </c:pt>
                <c:pt idx="1906">
                  <c:v>43327</c:v>
                </c:pt>
                <c:pt idx="1907">
                  <c:v>43328</c:v>
                </c:pt>
                <c:pt idx="1908">
                  <c:v>43329</c:v>
                </c:pt>
                <c:pt idx="1909">
                  <c:v>43332</c:v>
                </c:pt>
                <c:pt idx="1910">
                  <c:v>43333</c:v>
                </c:pt>
                <c:pt idx="1911">
                  <c:v>43334</c:v>
                </c:pt>
                <c:pt idx="1912">
                  <c:v>43335</c:v>
                </c:pt>
                <c:pt idx="1913">
                  <c:v>43336</c:v>
                </c:pt>
                <c:pt idx="1914">
                  <c:v>43339</c:v>
                </c:pt>
                <c:pt idx="1915">
                  <c:v>43340</c:v>
                </c:pt>
                <c:pt idx="1916">
                  <c:v>43341</c:v>
                </c:pt>
                <c:pt idx="1917">
                  <c:v>43342</c:v>
                </c:pt>
                <c:pt idx="1918">
                  <c:v>43343</c:v>
                </c:pt>
                <c:pt idx="1919">
                  <c:v>43347</c:v>
                </c:pt>
                <c:pt idx="1920">
                  <c:v>43348</c:v>
                </c:pt>
                <c:pt idx="1921">
                  <c:v>43349</c:v>
                </c:pt>
                <c:pt idx="1922">
                  <c:v>43350</c:v>
                </c:pt>
                <c:pt idx="1923">
                  <c:v>43353</c:v>
                </c:pt>
                <c:pt idx="1924">
                  <c:v>43354</c:v>
                </c:pt>
                <c:pt idx="1925">
                  <c:v>43355</c:v>
                </c:pt>
                <c:pt idx="1926">
                  <c:v>43356</c:v>
                </c:pt>
                <c:pt idx="1927">
                  <c:v>43357</c:v>
                </c:pt>
                <c:pt idx="1928">
                  <c:v>43360</c:v>
                </c:pt>
                <c:pt idx="1929">
                  <c:v>43361</c:v>
                </c:pt>
                <c:pt idx="1930">
                  <c:v>43362</c:v>
                </c:pt>
                <c:pt idx="1931">
                  <c:v>43363</c:v>
                </c:pt>
                <c:pt idx="1932">
                  <c:v>43364</c:v>
                </c:pt>
                <c:pt idx="1933">
                  <c:v>43367</c:v>
                </c:pt>
                <c:pt idx="1934">
                  <c:v>43368</c:v>
                </c:pt>
                <c:pt idx="1935">
                  <c:v>43369</c:v>
                </c:pt>
                <c:pt idx="1936">
                  <c:v>43370</c:v>
                </c:pt>
                <c:pt idx="1937">
                  <c:v>43371</c:v>
                </c:pt>
                <c:pt idx="1938">
                  <c:v>43374</c:v>
                </c:pt>
                <c:pt idx="1939">
                  <c:v>43375</c:v>
                </c:pt>
                <c:pt idx="1940">
                  <c:v>43376</c:v>
                </c:pt>
                <c:pt idx="1941">
                  <c:v>43377</c:v>
                </c:pt>
                <c:pt idx="1942">
                  <c:v>43378</c:v>
                </c:pt>
                <c:pt idx="1943">
                  <c:v>43382</c:v>
                </c:pt>
                <c:pt idx="1944">
                  <c:v>43383</c:v>
                </c:pt>
                <c:pt idx="1945">
                  <c:v>43384</c:v>
                </c:pt>
                <c:pt idx="1946">
                  <c:v>43385</c:v>
                </c:pt>
                <c:pt idx="1947">
                  <c:v>43388</c:v>
                </c:pt>
                <c:pt idx="1948">
                  <c:v>43389</c:v>
                </c:pt>
                <c:pt idx="1949">
                  <c:v>43390</c:v>
                </c:pt>
                <c:pt idx="1950">
                  <c:v>43391</c:v>
                </c:pt>
                <c:pt idx="1951">
                  <c:v>43392</c:v>
                </c:pt>
                <c:pt idx="1952">
                  <c:v>43395</c:v>
                </c:pt>
                <c:pt idx="1953">
                  <c:v>43396</c:v>
                </c:pt>
                <c:pt idx="1954">
                  <c:v>43397</c:v>
                </c:pt>
                <c:pt idx="1955">
                  <c:v>43398</c:v>
                </c:pt>
                <c:pt idx="1956">
                  <c:v>43399</c:v>
                </c:pt>
                <c:pt idx="1957">
                  <c:v>43402</c:v>
                </c:pt>
                <c:pt idx="1958">
                  <c:v>43403</c:v>
                </c:pt>
                <c:pt idx="1959">
                  <c:v>43404</c:v>
                </c:pt>
                <c:pt idx="1960">
                  <c:v>43405</c:v>
                </c:pt>
                <c:pt idx="1961">
                  <c:v>43406</c:v>
                </c:pt>
                <c:pt idx="1962">
                  <c:v>43409</c:v>
                </c:pt>
                <c:pt idx="1963">
                  <c:v>43410</c:v>
                </c:pt>
                <c:pt idx="1964">
                  <c:v>43411</c:v>
                </c:pt>
                <c:pt idx="1965">
                  <c:v>43412</c:v>
                </c:pt>
                <c:pt idx="1966">
                  <c:v>43413</c:v>
                </c:pt>
                <c:pt idx="1967">
                  <c:v>43417</c:v>
                </c:pt>
                <c:pt idx="1968">
                  <c:v>43418</c:v>
                </c:pt>
                <c:pt idx="1969">
                  <c:v>43419</c:v>
                </c:pt>
                <c:pt idx="1970">
                  <c:v>43420</c:v>
                </c:pt>
                <c:pt idx="1971">
                  <c:v>43423</c:v>
                </c:pt>
                <c:pt idx="1972">
                  <c:v>43424</c:v>
                </c:pt>
                <c:pt idx="1973">
                  <c:v>43425</c:v>
                </c:pt>
                <c:pt idx="1974">
                  <c:v>43427</c:v>
                </c:pt>
                <c:pt idx="1975">
                  <c:v>43430</c:v>
                </c:pt>
                <c:pt idx="1976">
                  <c:v>43431</c:v>
                </c:pt>
                <c:pt idx="1977">
                  <c:v>43432</c:v>
                </c:pt>
                <c:pt idx="1978">
                  <c:v>43433</c:v>
                </c:pt>
                <c:pt idx="1979">
                  <c:v>43434</c:v>
                </c:pt>
                <c:pt idx="1980">
                  <c:v>43437</c:v>
                </c:pt>
                <c:pt idx="1981">
                  <c:v>43438</c:v>
                </c:pt>
                <c:pt idx="1982">
                  <c:v>43440</c:v>
                </c:pt>
                <c:pt idx="1983">
                  <c:v>43441</c:v>
                </c:pt>
                <c:pt idx="1984">
                  <c:v>43444</c:v>
                </c:pt>
                <c:pt idx="1985">
                  <c:v>43445</c:v>
                </c:pt>
                <c:pt idx="1986">
                  <c:v>43446</c:v>
                </c:pt>
                <c:pt idx="1987">
                  <c:v>43447</c:v>
                </c:pt>
                <c:pt idx="1988">
                  <c:v>43448</c:v>
                </c:pt>
                <c:pt idx="1989">
                  <c:v>43451</c:v>
                </c:pt>
                <c:pt idx="1990">
                  <c:v>43452</c:v>
                </c:pt>
                <c:pt idx="1991">
                  <c:v>43453</c:v>
                </c:pt>
                <c:pt idx="1992">
                  <c:v>43454</c:v>
                </c:pt>
                <c:pt idx="1993">
                  <c:v>43455</c:v>
                </c:pt>
                <c:pt idx="1994">
                  <c:v>43458</c:v>
                </c:pt>
                <c:pt idx="1995">
                  <c:v>43460</c:v>
                </c:pt>
                <c:pt idx="1996">
                  <c:v>43461</c:v>
                </c:pt>
                <c:pt idx="1997">
                  <c:v>43462</c:v>
                </c:pt>
                <c:pt idx="1998">
                  <c:v>43465</c:v>
                </c:pt>
                <c:pt idx="1999">
                  <c:v>43467</c:v>
                </c:pt>
                <c:pt idx="2000">
                  <c:v>43468</c:v>
                </c:pt>
                <c:pt idx="2001">
                  <c:v>43469</c:v>
                </c:pt>
                <c:pt idx="2002">
                  <c:v>43472</c:v>
                </c:pt>
                <c:pt idx="2003">
                  <c:v>43473</c:v>
                </c:pt>
                <c:pt idx="2004">
                  <c:v>43474</c:v>
                </c:pt>
                <c:pt idx="2005">
                  <c:v>43475</c:v>
                </c:pt>
                <c:pt idx="2006">
                  <c:v>43476</c:v>
                </c:pt>
                <c:pt idx="2007">
                  <c:v>43479</c:v>
                </c:pt>
                <c:pt idx="2008">
                  <c:v>43480</c:v>
                </c:pt>
                <c:pt idx="2009">
                  <c:v>43481</c:v>
                </c:pt>
                <c:pt idx="2010">
                  <c:v>43482</c:v>
                </c:pt>
                <c:pt idx="2011">
                  <c:v>43483</c:v>
                </c:pt>
                <c:pt idx="2012">
                  <c:v>43487</c:v>
                </c:pt>
                <c:pt idx="2013">
                  <c:v>43488</c:v>
                </c:pt>
                <c:pt idx="2014">
                  <c:v>43489</c:v>
                </c:pt>
                <c:pt idx="2015">
                  <c:v>43490</c:v>
                </c:pt>
                <c:pt idx="2016">
                  <c:v>43493</c:v>
                </c:pt>
                <c:pt idx="2017">
                  <c:v>43494</c:v>
                </c:pt>
                <c:pt idx="2018">
                  <c:v>43495</c:v>
                </c:pt>
                <c:pt idx="2019">
                  <c:v>43496</c:v>
                </c:pt>
                <c:pt idx="2020">
                  <c:v>43497</c:v>
                </c:pt>
                <c:pt idx="2021">
                  <c:v>43500</c:v>
                </c:pt>
                <c:pt idx="2022">
                  <c:v>43501</c:v>
                </c:pt>
                <c:pt idx="2023">
                  <c:v>43502</c:v>
                </c:pt>
                <c:pt idx="2024">
                  <c:v>43503</c:v>
                </c:pt>
                <c:pt idx="2025">
                  <c:v>43504</c:v>
                </c:pt>
                <c:pt idx="2026">
                  <c:v>43507</c:v>
                </c:pt>
                <c:pt idx="2027">
                  <c:v>43508</c:v>
                </c:pt>
                <c:pt idx="2028">
                  <c:v>43509</c:v>
                </c:pt>
                <c:pt idx="2029">
                  <c:v>43510</c:v>
                </c:pt>
                <c:pt idx="2030">
                  <c:v>43511</c:v>
                </c:pt>
                <c:pt idx="2031">
                  <c:v>43515</c:v>
                </c:pt>
                <c:pt idx="2032">
                  <c:v>43516</c:v>
                </c:pt>
                <c:pt idx="2033">
                  <c:v>43517</c:v>
                </c:pt>
                <c:pt idx="2034">
                  <c:v>43518</c:v>
                </c:pt>
                <c:pt idx="2035">
                  <c:v>43521</c:v>
                </c:pt>
                <c:pt idx="2036">
                  <c:v>43522</c:v>
                </c:pt>
                <c:pt idx="2037">
                  <c:v>43523</c:v>
                </c:pt>
                <c:pt idx="2038">
                  <c:v>43524</c:v>
                </c:pt>
                <c:pt idx="2039">
                  <c:v>43525</c:v>
                </c:pt>
                <c:pt idx="2040">
                  <c:v>43528</c:v>
                </c:pt>
                <c:pt idx="2041">
                  <c:v>43529</c:v>
                </c:pt>
                <c:pt idx="2042">
                  <c:v>43530</c:v>
                </c:pt>
                <c:pt idx="2043">
                  <c:v>43531</c:v>
                </c:pt>
                <c:pt idx="2044">
                  <c:v>43532</c:v>
                </c:pt>
                <c:pt idx="2045">
                  <c:v>43535</c:v>
                </c:pt>
                <c:pt idx="2046">
                  <c:v>43536</c:v>
                </c:pt>
                <c:pt idx="2047">
                  <c:v>43537</c:v>
                </c:pt>
                <c:pt idx="2048">
                  <c:v>43538</c:v>
                </c:pt>
                <c:pt idx="2049">
                  <c:v>43539</c:v>
                </c:pt>
                <c:pt idx="2050">
                  <c:v>43542</c:v>
                </c:pt>
                <c:pt idx="2051">
                  <c:v>43543</c:v>
                </c:pt>
                <c:pt idx="2052">
                  <c:v>43544</c:v>
                </c:pt>
                <c:pt idx="2053">
                  <c:v>43545</c:v>
                </c:pt>
                <c:pt idx="2054">
                  <c:v>43546</c:v>
                </c:pt>
                <c:pt idx="2055">
                  <c:v>43549</c:v>
                </c:pt>
                <c:pt idx="2056">
                  <c:v>43550</c:v>
                </c:pt>
                <c:pt idx="2057">
                  <c:v>43551</c:v>
                </c:pt>
                <c:pt idx="2058">
                  <c:v>43552</c:v>
                </c:pt>
                <c:pt idx="2059">
                  <c:v>43553</c:v>
                </c:pt>
                <c:pt idx="2060">
                  <c:v>43556</c:v>
                </c:pt>
                <c:pt idx="2061">
                  <c:v>43557</c:v>
                </c:pt>
                <c:pt idx="2062">
                  <c:v>43558</c:v>
                </c:pt>
                <c:pt idx="2063">
                  <c:v>43559</c:v>
                </c:pt>
                <c:pt idx="2064">
                  <c:v>43560</c:v>
                </c:pt>
                <c:pt idx="2065">
                  <c:v>43563</c:v>
                </c:pt>
                <c:pt idx="2066">
                  <c:v>43564</c:v>
                </c:pt>
                <c:pt idx="2067">
                  <c:v>43565</c:v>
                </c:pt>
                <c:pt idx="2068">
                  <c:v>43566</c:v>
                </c:pt>
                <c:pt idx="2069">
                  <c:v>43567</c:v>
                </c:pt>
                <c:pt idx="2070">
                  <c:v>43570</c:v>
                </c:pt>
                <c:pt idx="2071">
                  <c:v>43571</c:v>
                </c:pt>
                <c:pt idx="2072">
                  <c:v>43572</c:v>
                </c:pt>
                <c:pt idx="2073">
                  <c:v>43573</c:v>
                </c:pt>
                <c:pt idx="2074">
                  <c:v>43577</c:v>
                </c:pt>
                <c:pt idx="2075">
                  <c:v>43578</c:v>
                </c:pt>
                <c:pt idx="2076">
                  <c:v>43579</c:v>
                </c:pt>
                <c:pt idx="2077">
                  <c:v>43580</c:v>
                </c:pt>
                <c:pt idx="2078">
                  <c:v>43581</c:v>
                </c:pt>
                <c:pt idx="2079">
                  <c:v>43584</c:v>
                </c:pt>
                <c:pt idx="2080">
                  <c:v>43585</c:v>
                </c:pt>
                <c:pt idx="2081">
                  <c:v>43586</c:v>
                </c:pt>
                <c:pt idx="2082">
                  <c:v>43587</c:v>
                </c:pt>
                <c:pt idx="2083">
                  <c:v>43588</c:v>
                </c:pt>
                <c:pt idx="2084">
                  <c:v>43591</c:v>
                </c:pt>
                <c:pt idx="2085">
                  <c:v>43592</c:v>
                </c:pt>
                <c:pt idx="2086">
                  <c:v>43593</c:v>
                </c:pt>
                <c:pt idx="2087">
                  <c:v>43594</c:v>
                </c:pt>
                <c:pt idx="2088">
                  <c:v>43595</c:v>
                </c:pt>
                <c:pt idx="2089">
                  <c:v>43598</c:v>
                </c:pt>
                <c:pt idx="2090">
                  <c:v>43599</c:v>
                </c:pt>
                <c:pt idx="2091">
                  <c:v>43600</c:v>
                </c:pt>
                <c:pt idx="2092">
                  <c:v>43601</c:v>
                </c:pt>
                <c:pt idx="2093">
                  <c:v>43602</c:v>
                </c:pt>
                <c:pt idx="2094">
                  <c:v>43605</c:v>
                </c:pt>
                <c:pt idx="2095">
                  <c:v>43606</c:v>
                </c:pt>
                <c:pt idx="2096">
                  <c:v>43607</c:v>
                </c:pt>
                <c:pt idx="2097">
                  <c:v>43608</c:v>
                </c:pt>
                <c:pt idx="2098">
                  <c:v>43609</c:v>
                </c:pt>
                <c:pt idx="2099">
                  <c:v>43613</c:v>
                </c:pt>
                <c:pt idx="2100">
                  <c:v>43614</c:v>
                </c:pt>
                <c:pt idx="2101">
                  <c:v>43615</c:v>
                </c:pt>
                <c:pt idx="2102">
                  <c:v>43616</c:v>
                </c:pt>
                <c:pt idx="2103">
                  <c:v>43619</c:v>
                </c:pt>
                <c:pt idx="2104">
                  <c:v>43620</c:v>
                </c:pt>
                <c:pt idx="2105">
                  <c:v>43621</c:v>
                </c:pt>
                <c:pt idx="2106">
                  <c:v>43622</c:v>
                </c:pt>
                <c:pt idx="2107">
                  <c:v>43623</c:v>
                </c:pt>
                <c:pt idx="2108">
                  <c:v>43626</c:v>
                </c:pt>
                <c:pt idx="2109">
                  <c:v>43627</c:v>
                </c:pt>
                <c:pt idx="2110">
                  <c:v>43628</c:v>
                </c:pt>
                <c:pt idx="2111">
                  <c:v>43629</c:v>
                </c:pt>
                <c:pt idx="2112">
                  <c:v>43630</c:v>
                </c:pt>
                <c:pt idx="2113">
                  <c:v>43633</c:v>
                </c:pt>
                <c:pt idx="2114">
                  <c:v>43634</c:v>
                </c:pt>
                <c:pt idx="2115">
                  <c:v>43635</c:v>
                </c:pt>
                <c:pt idx="2116">
                  <c:v>43636</c:v>
                </c:pt>
                <c:pt idx="2117">
                  <c:v>43637</c:v>
                </c:pt>
                <c:pt idx="2118">
                  <c:v>43640</c:v>
                </c:pt>
                <c:pt idx="2119">
                  <c:v>43641</c:v>
                </c:pt>
                <c:pt idx="2120">
                  <c:v>43642</c:v>
                </c:pt>
                <c:pt idx="2121">
                  <c:v>43643</c:v>
                </c:pt>
                <c:pt idx="2122">
                  <c:v>43644</c:v>
                </c:pt>
                <c:pt idx="2123">
                  <c:v>43647</c:v>
                </c:pt>
                <c:pt idx="2124">
                  <c:v>43648</c:v>
                </c:pt>
                <c:pt idx="2125">
                  <c:v>43649</c:v>
                </c:pt>
                <c:pt idx="2126">
                  <c:v>43651</c:v>
                </c:pt>
                <c:pt idx="2127">
                  <c:v>43654</c:v>
                </c:pt>
                <c:pt idx="2128">
                  <c:v>43655</c:v>
                </c:pt>
                <c:pt idx="2129">
                  <c:v>43656</c:v>
                </c:pt>
                <c:pt idx="2130">
                  <c:v>43657</c:v>
                </c:pt>
                <c:pt idx="2131">
                  <c:v>43658</c:v>
                </c:pt>
                <c:pt idx="2132">
                  <c:v>43661</c:v>
                </c:pt>
                <c:pt idx="2133">
                  <c:v>43662</c:v>
                </c:pt>
                <c:pt idx="2134">
                  <c:v>43663</c:v>
                </c:pt>
                <c:pt idx="2135">
                  <c:v>43664</c:v>
                </c:pt>
                <c:pt idx="2136">
                  <c:v>43665</c:v>
                </c:pt>
                <c:pt idx="2137">
                  <c:v>43668</c:v>
                </c:pt>
                <c:pt idx="2138">
                  <c:v>43669</c:v>
                </c:pt>
                <c:pt idx="2139">
                  <c:v>43670</c:v>
                </c:pt>
                <c:pt idx="2140">
                  <c:v>43671</c:v>
                </c:pt>
                <c:pt idx="2141">
                  <c:v>43672</c:v>
                </c:pt>
                <c:pt idx="2142">
                  <c:v>43675</c:v>
                </c:pt>
                <c:pt idx="2143">
                  <c:v>43676</c:v>
                </c:pt>
                <c:pt idx="2144">
                  <c:v>43677</c:v>
                </c:pt>
                <c:pt idx="2145">
                  <c:v>43678</c:v>
                </c:pt>
                <c:pt idx="2146">
                  <c:v>43679</c:v>
                </c:pt>
                <c:pt idx="2147">
                  <c:v>43682</c:v>
                </c:pt>
                <c:pt idx="2148">
                  <c:v>43683</c:v>
                </c:pt>
                <c:pt idx="2149">
                  <c:v>43684</c:v>
                </c:pt>
                <c:pt idx="2150">
                  <c:v>43685</c:v>
                </c:pt>
                <c:pt idx="2151">
                  <c:v>43686</c:v>
                </c:pt>
                <c:pt idx="2152">
                  <c:v>43689</c:v>
                </c:pt>
                <c:pt idx="2153">
                  <c:v>43690</c:v>
                </c:pt>
                <c:pt idx="2154">
                  <c:v>43691</c:v>
                </c:pt>
                <c:pt idx="2155">
                  <c:v>43692</c:v>
                </c:pt>
                <c:pt idx="2156">
                  <c:v>43693</c:v>
                </c:pt>
                <c:pt idx="2157">
                  <c:v>43696</c:v>
                </c:pt>
                <c:pt idx="2158">
                  <c:v>43697</c:v>
                </c:pt>
                <c:pt idx="2159">
                  <c:v>43698</c:v>
                </c:pt>
                <c:pt idx="2160">
                  <c:v>43699</c:v>
                </c:pt>
                <c:pt idx="2161">
                  <c:v>43700</c:v>
                </c:pt>
                <c:pt idx="2162">
                  <c:v>43703</c:v>
                </c:pt>
                <c:pt idx="2163">
                  <c:v>43704</c:v>
                </c:pt>
                <c:pt idx="2164">
                  <c:v>43705</c:v>
                </c:pt>
                <c:pt idx="2165">
                  <c:v>43706</c:v>
                </c:pt>
                <c:pt idx="2166">
                  <c:v>43707</c:v>
                </c:pt>
                <c:pt idx="2167">
                  <c:v>43711</c:v>
                </c:pt>
                <c:pt idx="2168">
                  <c:v>43712</c:v>
                </c:pt>
                <c:pt idx="2169">
                  <c:v>43713</c:v>
                </c:pt>
                <c:pt idx="2170">
                  <c:v>43714</c:v>
                </c:pt>
                <c:pt idx="2171">
                  <c:v>43717</c:v>
                </c:pt>
                <c:pt idx="2172">
                  <c:v>43718</c:v>
                </c:pt>
                <c:pt idx="2173">
                  <c:v>43719</c:v>
                </c:pt>
                <c:pt idx="2174">
                  <c:v>43720</c:v>
                </c:pt>
                <c:pt idx="2175">
                  <c:v>43721</c:v>
                </c:pt>
                <c:pt idx="2176">
                  <c:v>43724</c:v>
                </c:pt>
                <c:pt idx="2177">
                  <c:v>43725</c:v>
                </c:pt>
                <c:pt idx="2178">
                  <c:v>43726</c:v>
                </c:pt>
                <c:pt idx="2179">
                  <c:v>43727</c:v>
                </c:pt>
                <c:pt idx="2180">
                  <c:v>43728</c:v>
                </c:pt>
                <c:pt idx="2181">
                  <c:v>43731</c:v>
                </c:pt>
                <c:pt idx="2182">
                  <c:v>43732</c:v>
                </c:pt>
                <c:pt idx="2183">
                  <c:v>43733</c:v>
                </c:pt>
                <c:pt idx="2184">
                  <c:v>43734</c:v>
                </c:pt>
                <c:pt idx="2185">
                  <c:v>43735</c:v>
                </c:pt>
                <c:pt idx="2186">
                  <c:v>43738</c:v>
                </c:pt>
                <c:pt idx="2187">
                  <c:v>43739</c:v>
                </c:pt>
                <c:pt idx="2188">
                  <c:v>43740</c:v>
                </c:pt>
                <c:pt idx="2189">
                  <c:v>43741</c:v>
                </c:pt>
                <c:pt idx="2190">
                  <c:v>43742</c:v>
                </c:pt>
                <c:pt idx="2191">
                  <c:v>43745</c:v>
                </c:pt>
                <c:pt idx="2192">
                  <c:v>43746</c:v>
                </c:pt>
                <c:pt idx="2193">
                  <c:v>43747</c:v>
                </c:pt>
                <c:pt idx="2194">
                  <c:v>43748</c:v>
                </c:pt>
                <c:pt idx="2195">
                  <c:v>43749</c:v>
                </c:pt>
                <c:pt idx="2196">
                  <c:v>43753</c:v>
                </c:pt>
                <c:pt idx="2197">
                  <c:v>43754</c:v>
                </c:pt>
                <c:pt idx="2198">
                  <c:v>43755</c:v>
                </c:pt>
                <c:pt idx="2199">
                  <c:v>43756</c:v>
                </c:pt>
                <c:pt idx="2200">
                  <c:v>43759</c:v>
                </c:pt>
                <c:pt idx="2201">
                  <c:v>43760</c:v>
                </c:pt>
                <c:pt idx="2202">
                  <c:v>43761</c:v>
                </c:pt>
                <c:pt idx="2203">
                  <c:v>43762</c:v>
                </c:pt>
                <c:pt idx="2204">
                  <c:v>43763</c:v>
                </c:pt>
                <c:pt idx="2205">
                  <c:v>43766</c:v>
                </c:pt>
                <c:pt idx="2206">
                  <c:v>43767</c:v>
                </c:pt>
                <c:pt idx="2207">
                  <c:v>43768</c:v>
                </c:pt>
                <c:pt idx="2208">
                  <c:v>43769</c:v>
                </c:pt>
                <c:pt idx="2209">
                  <c:v>43770</c:v>
                </c:pt>
                <c:pt idx="2210">
                  <c:v>43773</c:v>
                </c:pt>
                <c:pt idx="2211">
                  <c:v>43774</c:v>
                </c:pt>
                <c:pt idx="2212">
                  <c:v>43775</c:v>
                </c:pt>
                <c:pt idx="2213">
                  <c:v>43776</c:v>
                </c:pt>
                <c:pt idx="2214">
                  <c:v>43777</c:v>
                </c:pt>
                <c:pt idx="2215">
                  <c:v>43781</c:v>
                </c:pt>
                <c:pt idx="2216">
                  <c:v>43782</c:v>
                </c:pt>
                <c:pt idx="2217">
                  <c:v>43783</c:v>
                </c:pt>
                <c:pt idx="2218">
                  <c:v>43784</c:v>
                </c:pt>
                <c:pt idx="2219">
                  <c:v>43787</c:v>
                </c:pt>
                <c:pt idx="2220">
                  <c:v>43788</c:v>
                </c:pt>
                <c:pt idx="2221">
                  <c:v>43789</c:v>
                </c:pt>
                <c:pt idx="2222">
                  <c:v>43790</c:v>
                </c:pt>
                <c:pt idx="2223">
                  <c:v>43791</c:v>
                </c:pt>
                <c:pt idx="2224">
                  <c:v>43794</c:v>
                </c:pt>
                <c:pt idx="2225">
                  <c:v>43795</c:v>
                </c:pt>
                <c:pt idx="2226">
                  <c:v>43796</c:v>
                </c:pt>
                <c:pt idx="2227">
                  <c:v>43798</c:v>
                </c:pt>
                <c:pt idx="2228">
                  <c:v>43801</c:v>
                </c:pt>
                <c:pt idx="2229">
                  <c:v>43802</c:v>
                </c:pt>
                <c:pt idx="2230">
                  <c:v>43803</c:v>
                </c:pt>
                <c:pt idx="2231">
                  <c:v>43804</c:v>
                </c:pt>
                <c:pt idx="2232">
                  <c:v>43805</c:v>
                </c:pt>
                <c:pt idx="2233">
                  <c:v>43808</c:v>
                </c:pt>
                <c:pt idx="2234">
                  <c:v>43809</c:v>
                </c:pt>
                <c:pt idx="2235">
                  <c:v>43810</c:v>
                </c:pt>
                <c:pt idx="2236">
                  <c:v>43811</c:v>
                </c:pt>
                <c:pt idx="2237">
                  <c:v>43812</c:v>
                </c:pt>
                <c:pt idx="2238">
                  <c:v>43815</c:v>
                </c:pt>
                <c:pt idx="2239">
                  <c:v>43816</c:v>
                </c:pt>
                <c:pt idx="2240">
                  <c:v>43817</c:v>
                </c:pt>
                <c:pt idx="2241">
                  <c:v>43818</c:v>
                </c:pt>
                <c:pt idx="2242">
                  <c:v>43819</c:v>
                </c:pt>
                <c:pt idx="2243">
                  <c:v>43822</c:v>
                </c:pt>
                <c:pt idx="2244">
                  <c:v>43823</c:v>
                </c:pt>
                <c:pt idx="2245">
                  <c:v>43825</c:v>
                </c:pt>
                <c:pt idx="2246">
                  <c:v>43826</c:v>
                </c:pt>
                <c:pt idx="2247">
                  <c:v>43829</c:v>
                </c:pt>
                <c:pt idx="2248">
                  <c:v>43830</c:v>
                </c:pt>
                <c:pt idx="2249">
                  <c:v>43832</c:v>
                </c:pt>
                <c:pt idx="2250">
                  <c:v>43833</c:v>
                </c:pt>
                <c:pt idx="2251">
                  <c:v>43836</c:v>
                </c:pt>
                <c:pt idx="2252">
                  <c:v>43837</c:v>
                </c:pt>
                <c:pt idx="2253">
                  <c:v>43838</c:v>
                </c:pt>
                <c:pt idx="2254">
                  <c:v>43839</c:v>
                </c:pt>
                <c:pt idx="2255">
                  <c:v>43840</c:v>
                </c:pt>
                <c:pt idx="2256">
                  <c:v>43843</c:v>
                </c:pt>
                <c:pt idx="2257">
                  <c:v>43844</c:v>
                </c:pt>
                <c:pt idx="2258">
                  <c:v>43845</c:v>
                </c:pt>
                <c:pt idx="2259">
                  <c:v>43846</c:v>
                </c:pt>
                <c:pt idx="2260">
                  <c:v>43847</c:v>
                </c:pt>
                <c:pt idx="2261">
                  <c:v>43851</c:v>
                </c:pt>
                <c:pt idx="2262">
                  <c:v>43852</c:v>
                </c:pt>
                <c:pt idx="2263">
                  <c:v>43853</c:v>
                </c:pt>
                <c:pt idx="2264">
                  <c:v>43854</c:v>
                </c:pt>
                <c:pt idx="2265">
                  <c:v>43857</c:v>
                </c:pt>
                <c:pt idx="2266">
                  <c:v>43858</c:v>
                </c:pt>
                <c:pt idx="2267">
                  <c:v>43859</c:v>
                </c:pt>
                <c:pt idx="2268">
                  <c:v>43860</c:v>
                </c:pt>
                <c:pt idx="2269">
                  <c:v>43861</c:v>
                </c:pt>
                <c:pt idx="2270">
                  <c:v>43864</c:v>
                </c:pt>
                <c:pt idx="2271">
                  <c:v>43865</c:v>
                </c:pt>
                <c:pt idx="2272">
                  <c:v>43866</c:v>
                </c:pt>
                <c:pt idx="2273">
                  <c:v>43867</c:v>
                </c:pt>
                <c:pt idx="2274">
                  <c:v>43868</c:v>
                </c:pt>
                <c:pt idx="2275">
                  <c:v>43871</c:v>
                </c:pt>
                <c:pt idx="2276">
                  <c:v>43872</c:v>
                </c:pt>
                <c:pt idx="2277">
                  <c:v>43873</c:v>
                </c:pt>
                <c:pt idx="2278">
                  <c:v>43874</c:v>
                </c:pt>
                <c:pt idx="2279">
                  <c:v>43875</c:v>
                </c:pt>
                <c:pt idx="2280">
                  <c:v>43879</c:v>
                </c:pt>
                <c:pt idx="2281">
                  <c:v>43880</c:v>
                </c:pt>
                <c:pt idx="2282">
                  <c:v>43881</c:v>
                </c:pt>
                <c:pt idx="2283">
                  <c:v>43882</c:v>
                </c:pt>
                <c:pt idx="2284">
                  <c:v>43885</c:v>
                </c:pt>
                <c:pt idx="2285">
                  <c:v>43886</c:v>
                </c:pt>
                <c:pt idx="2286">
                  <c:v>43887</c:v>
                </c:pt>
                <c:pt idx="2287">
                  <c:v>43888</c:v>
                </c:pt>
                <c:pt idx="2288">
                  <c:v>43889</c:v>
                </c:pt>
                <c:pt idx="2289">
                  <c:v>43892</c:v>
                </c:pt>
                <c:pt idx="2290">
                  <c:v>43893</c:v>
                </c:pt>
                <c:pt idx="2291">
                  <c:v>43894</c:v>
                </c:pt>
                <c:pt idx="2292">
                  <c:v>43895</c:v>
                </c:pt>
                <c:pt idx="2293">
                  <c:v>43896</c:v>
                </c:pt>
                <c:pt idx="2294">
                  <c:v>43899</c:v>
                </c:pt>
                <c:pt idx="2295">
                  <c:v>43900</c:v>
                </c:pt>
                <c:pt idx="2296">
                  <c:v>43901</c:v>
                </c:pt>
                <c:pt idx="2297">
                  <c:v>43902</c:v>
                </c:pt>
                <c:pt idx="2298">
                  <c:v>43903</c:v>
                </c:pt>
                <c:pt idx="2299">
                  <c:v>43906</c:v>
                </c:pt>
                <c:pt idx="2300">
                  <c:v>43907</c:v>
                </c:pt>
                <c:pt idx="2301">
                  <c:v>43908</c:v>
                </c:pt>
                <c:pt idx="2302">
                  <c:v>43909</c:v>
                </c:pt>
                <c:pt idx="2303">
                  <c:v>43910</c:v>
                </c:pt>
                <c:pt idx="2304">
                  <c:v>43913</c:v>
                </c:pt>
                <c:pt idx="2305">
                  <c:v>43914</c:v>
                </c:pt>
                <c:pt idx="2306">
                  <c:v>43915</c:v>
                </c:pt>
                <c:pt idx="2307">
                  <c:v>43916</c:v>
                </c:pt>
                <c:pt idx="2308">
                  <c:v>43917</c:v>
                </c:pt>
                <c:pt idx="2309">
                  <c:v>43920</c:v>
                </c:pt>
                <c:pt idx="2310">
                  <c:v>43921</c:v>
                </c:pt>
                <c:pt idx="2311">
                  <c:v>43922</c:v>
                </c:pt>
                <c:pt idx="2312">
                  <c:v>43923</c:v>
                </c:pt>
                <c:pt idx="2313">
                  <c:v>43924</c:v>
                </c:pt>
                <c:pt idx="2314">
                  <c:v>43927</c:v>
                </c:pt>
                <c:pt idx="2315">
                  <c:v>43928</c:v>
                </c:pt>
                <c:pt idx="2316">
                  <c:v>43929</c:v>
                </c:pt>
                <c:pt idx="2317">
                  <c:v>43930</c:v>
                </c:pt>
                <c:pt idx="2318">
                  <c:v>43934</c:v>
                </c:pt>
                <c:pt idx="2319">
                  <c:v>43935</c:v>
                </c:pt>
                <c:pt idx="2320">
                  <c:v>43936</c:v>
                </c:pt>
                <c:pt idx="2321">
                  <c:v>43937</c:v>
                </c:pt>
                <c:pt idx="2322">
                  <c:v>43938</c:v>
                </c:pt>
                <c:pt idx="2323">
                  <c:v>43941</c:v>
                </c:pt>
                <c:pt idx="2324">
                  <c:v>43942</c:v>
                </c:pt>
                <c:pt idx="2325">
                  <c:v>43943</c:v>
                </c:pt>
                <c:pt idx="2326">
                  <c:v>43944</c:v>
                </c:pt>
                <c:pt idx="2327">
                  <c:v>43945</c:v>
                </c:pt>
                <c:pt idx="2328">
                  <c:v>43948</c:v>
                </c:pt>
                <c:pt idx="2329">
                  <c:v>43949</c:v>
                </c:pt>
                <c:pt idx="2330">
                  <c:v>43950</c:v>
                </c:pt>
                <c:pt idx="2331">
                  <c:v>43951</c:v>
                </c:pt>
                <c:pt idx="2332">
                  <c:v>43952</c:v>
                </c:pt>
                <c:pt idx="2333">
                  <c:v>43955</c:v>
                </c:pt>
                <c:pt idx="2334">
                  <c:v>43956</c:v>
                </c:pt>
                <c:pt idx="2335">
                  <c:v>43957</c:v>
                </c:pt>
                <c:pt idx="2336">
                  <c:v>43958</c:v>
                </c:pt>
                <c:pt idx="2337">
                  <c:v>43959</c:v>
                </c:pt>
                <c:pt idx="2338">
                  <c:v>43962</c:v>
                </c:pt>
                <c:pt idx="2339">
                  <c:v>43963</c:v>
                </c:pt>
                <c:pt idx="2340">
                  <c:v>43964</c:v>
                </c:pt>
                <c:pt idx="2341">
                  <c:v>43965</c:v>
                </c:pt>
                <c:pt idx="2342">
                  <c:v>43966</c:v>
                </c:pt>
                <c:pt idx="2343">
                  <c:v>43969</c:v>
                </c:pt>
                <c:pt idx="2344">
                  <c:v>43970</c:v>
                </c:pt>
                <c:pt idx="2345">
                  <c:v>43971</c:v>
                </c:pt>
                <c:pt idx="2346">
                  <c:v>43972</c:v>
                </c:pt>
                <c:pt idx="2347">
                  <c:v>43973</c:v>
                </c:pt>
                <c:pt idx="2348">
                  <c:v>43977</c:v>
                </c:pt>
                <c:pt idx="2349">
                  <c:v>43978</c:v>
                </c:pt>
                <c:pt idx="2350">
                  <c:v>43979</c:v>
                </c:pt>
                <c:pt idx="2351">
                  <c:v>43980</c:v>
                </c:pt>
                <c:pt idx="2352">
                  <c:v>43983</c:v>
                </c:pt>
                <c:pt idx="2353">
                  <c:v>43984</c:v>
                </c:pt>
                <c:pt idx="2354">
                  <c:v>43985</c:v>
                </c:pt>
                <c:pt idx="2355">
                  <c:v>43986</c:v>
                </c:pt>
                <c:pt idx="2356">
                  <c:v>43987</c:v>
                </c:pt>
                <c:pt idx="2357">
                  <c:v>43990</c:v>
                </c:pt>
                <c:pt idx="2358">
                  <c:v>43991</c:v>
                </c:pt>
                <c:pt idx="2359">
                  <c:v>43992</c:v>
                </c:pt>
                <c:pt idx="2360">
                  <c:v>43993</c:v>
                </c:pt>
                <c:pt idx="2361">
                  <c:v>43994</c:v>
                </c:pt>
                <c:pt idx="2362">
                  <c:v>43997</c:v>
                </c:pt>
                <c:pt idx="2363">
                  <c:v>43998</c:v>
                </c:pt>
                <c:pt idx="2364">
                  <c:v>43999</c:v>
                </c:pt>
                <c:pt idx="2365">
                  <c:v>44000</c:v>
                </c:pt>
                <c:pt idx="2366">
                  <c:v>44001</c:v>
                </c:pt>
                <c:pt idx="2367">
                  <c:v>44004</c:v>
                </c:pt>
                <c:pt idx="2368">
                  <c:v>44005</c:v>
                </c:pt>
                <c:pt idx="2369">
                  <c:v>44006</c:v>
                </c:pt>
                <c:pt idx="2370">
                  <c:v>44007</c:v>
                </c:pt>
                <c:pt idx="2371">
                  <c:v>44008</c:v>
                </c:pt>
                <c:pt idx="2372">
                  <c:v>44011</c:v>
                </c:pt>
                <c:pt idx="2373">
                  <c:v>44012</c:v>
                </c:pt>
                <c:pt idx="2374">
                  <c:v>44013</c:v>
                </c:pt>
                <c:pt idx="2375">
                  <c:v>44014</c:v>
                </c:pt>
                <c:pt idx="2376">
                  <c:v>44018</c:v>
                </c:pt>
                <c:pt idx="2377">
                  <c:v>44019</c:v>
                </c:pt>
                <c:pt idx="2378">
                  <c:v>44020</c:v>
                </c:pt>
                <c:pt idx="2379">
                  <c:v>44021</c:v>
                </c:pt>
                <c:pt idx="2380">
                  <c:v>44022</c:v>
                </c:pt>
                <c:pt idx="2381">
                  <c:v>44025</c:v>
                </c:pt>
                <c:pt idx="2382">
                  <c:v>44026</c:v>
                </c:pt>
                <c:pt idx="2383">
                  <c:v>44027</c:v>
                </c:pt>
                <c:pt idx="2384">
                  <c:v>44028</c:v>
                </c:pt>
                <c:pt idx="2385">
                  <c:v>44029</c:v>
                </c:pt>
                <c:pt idx="2386">
                  <c:v>44032</c:v>
                </c:pt>
                <c:pt idx="2387">
                  <c:v>44033</c:v>
                </c:pt>
                <c:pt idx="2388">
                  <c:v>44034</c:v>
                </c:pt>
                <c:pt idx="2389">
                  <c:v>44035</c:v>
                </c:pt>
                <c:pt idx="2390">
                  <c:v>44036</c:v>
                </c:pt>
                <c:pt idx="2391">
                  <c:v>44039</c:v>
                </c:pt>
                <c:pt idx="2392">
                  <c:v>44040</c:v>
                </c:pt>
                <c:pt idx="2393">
                  <c:v>44041</c:v>
                </c:pt>
                <c:pt idx="2394">
                  <c:v>44042</c:v>
                </c:pt>
                <c:pt idx="2395">
                  <c:v>44043</c:v>
                </c:pt>
                <c:pt idx="2396">
                  <c:v>44046</c:v>
                </c:pt>
                <c:pt idx="2397">
                  <c:v>44047</c:v>
                </c:pt>
                <c:pt idx="2398">
                  <c:v>44048</c:v>
                </c:pt>
                <c:pt idx="2399">
                  <c:v>44049</c:v>
                </c:pt>
                <c:pt idx="2400">
                  <c:v>44050</c:v>
                </c:pt>
                <c:pt idx="2401">
                  <c:v>44053</c:v>
                </c:pt>
                <c:pt idx="2402">
                  <c:v>44054</c:v>
                </c:pt>
                <c:pt idx="2403">
                  <c:v>44055</c:v>
                </c:pt>
                <c:pt idx="2404">
                  <c:v>44056</c:v>
                </c:pt>
                <c:pt idx="2405">
                  <c:v>44057</c:v>
                </c:pt>
                <c:pt idx="2406">
                  <c:v>44060</c:v>
                </c:pt>
                <c:pt idx="2407">
                  <c:v>44061</c:v>
                </c:pt>
                <c:pt idx="2408">
                  <c:v>44062</c:v>
                </c:pt>
                <c:pt idx="2409">
                  <c:v>44063</c:v>
                </c:pt>
                <c:pt idx="2410">
                  <c:v>44064</c:v>
                </c:pt>
                <c:pt idx="2411">
                  <c:v>44067</c:v>
                </c:pt>
                <c:pt idx="2412">
                  <c:v>44068</c:v>
                </c:pt>
                <c:pt idx="2413">
                  <c:v>44069</c:v>
                </c:pt>
                <c:pt idx="2414">
                  <c:v>44070</c:v>
                </c:pt>
                <c:pt idx="2415">
                  <c:v>44071</c:v>
                </c:pt>
                <c:pt idx="2416">
                  <c:v>44074</c:v>
                </c:pt>
                <c:pt idx="2417">
                  <c:v>44075</c:v>
                </c:pt>
                <c:pt idx="2418">
                  <c:v>44076</c:v>
                </c:pt>
                <c:pt idx="2419">
                  <c:v>44077</c:v>
                </c:pt>
                <c:pt idx="2420">
                  <c:v>44078</c:v>
                </c:pt>
                <c:pt idx="2421">
                  <c:v>44082</c:v>
                </c:pt>
                <c:pt idx="2422">
                  <c:v>44083</c:v>
                </c:pt>
                <c:pt idx="2423">
                  <c:v>44084</c:v>
                </c:pt>
                <c:pt idx="2424">
                  <c:v>44085</c:v>
                </c:pt>
                <c:pt idx="2425">
                  <c:v>44088</c:v>
                </c:pt>
                <c:pt idx="2426">
                  <c:v>44089</c:v>
                </c:pt>
                <c:pt idx="2427">
                  <c:v>44090</c:v>
                </c:pt>
                <c:pt idx="2428">
                  <c:v>44091</c:v>
                </c:pt>
                <c:pt idx="2429">
                  <c:v>44092</c:v>
                </c:pt>
                <c:pt idx="2430">
                  <c:v>44095</c:v>
                </c:pt>
                <c:pt idx="2431">
                  <c:v>44096</c:v>
                </c:pt>
                <c:pt idx="2432">
                  <c:v>44097</c:v>
                </c:pt>
                <c:pt idx="2433">
                  <c:v>44098</c:v>
                </c:pt>
                <c:pt idx="2434">
                  <c:v>44099</c:v>
                </c:pt>
                <c:pt idx="2435">
                  <c:v>44102</c:v>
                </c:pt>
                <c:pt idx="2436">
                  <c:v>44103</c:v>
                </c:pt>
                <c:pt idx="2437">
                  <c:v>44104</c:v>
                </c:pt>
                <c:pt idx="2438">
                  <c:v>44105</c:v>
                </c:pt>
                <c:pt idx="2439">
                  <c:v>44106</c:v>
                </c:pt>
                <c:pt idx="2440">
                  <c:v>44109</c:v>
                </c:pt>
                <c:pt idx="2441">
                  <c:v>44110</c:v>
                </c:pt>
                <c:pt idx="2442">
                  <c:v>44111</c:v>
                </c:pt>
                <c:pt idx="2443">
                  <c:v>44112</c:v>
                </c:pt>
                <c:pt idx="2444">
                  <c:v>44113</c:v>
                </c:pt>
                <c:pt idx="2445">
                  <c:v>44117</c:v>
                </c:pt>
                <c:pt idx="2446">
                  <c:v>44118</c:v>
                </c:pt>
                <c:pt idx="2447">
                  <c:v>44119</c:v>
                </c:pt>
                <c:pt idx="2448">
                  <c:v>44120</c:v>
                </c:pt>
                <c:pt idx="2449">
                  <c:v>44123</c:v>
                </c:pt>
                <c:pt idx="2450">
                  <c:v>44124</c:v>
                </c:pt>
                <c:pt idx="2451">
                  <c:v>44125</c:v>
                </c:pt>
                <c:pt idx="2452">
                  <c:v>44126</c:v>
                </c:pt>
                <c:pt idx="2453">
                  <c:v>44127</c:v>
                </c:pt>
                <c:pt idx="2454">
                  <c:v>44130</c:v>
                </c:pt>
                <c:pt idx="2455">
                  <c:v>44131</c:v>
                </c:pt>
                <c:pt idx="2456">
                  <c:v>44132</c:v>
                </c:pt>
                <c:pt idx="2457">
                  <c:v>44133</c:v>
                </c:pt>
                <c:pt idx="2458">
                  <c:v>44134</c:v>
                </c:pt>
                <c:pt idx="2459">
                  <c:v>44137</c:v>
                </c:pt>
                <c:pt idx="2460">
                  <c:v>44138</c:v>
                </c:pt>
                <c:pt idx="2461">
                  <c:v>44139</c:v>
                </c:pt>
                <c:pt idx="2462">
                  <c:v>44140</c:v>
                </c:pt>
                <c:pt idx="2463">
                  <c:v>44141</c:v>
                </c:pt>
                <c:pt idx="2464">
                  <c:v>44144</c:v>
                </c:pt>
                <c:pt idx="2465">
                  <c:v>44145</c:v>
                </c:pt>
                <c:pt idx="2466">
                  <c:v>44147</c:v>
                </c:pt>
                <c:pt idx="2467">
                  <c:v>44148</c:v>
                </c:pt>
                <c:pt idx="2468">
                  <c:v>44151</c:v>
                </c:pt>
                <c:pt idx="2469">
                  <c:v>44152</c:v>
                </c:pt>
                <c:pt idx="2470">
                  <c:v>44153</c:v>
                </c:pt>
                <c:pt idx="2471">
                  <c:v>44154</c:v>
                </c:pt>
                <c:pt idx="2472">
                  <c:v>44155</c:v>
                </c:pt>
                <c:pt idx="2473">
                  <c:v>44158</c:v>
                </c:pt>
                <c:pt idx="2474">
                  <c:v>44159</c:v>
                </c:pt>
                <c:pt idx="2475">
                  <c:v>44160</c:v>
                </c:pt>
                <c:pt idx="2476">
                  <c:v>44162</c:v>
                </c:pt>
                <c:pt idx="2477">
                  <c:v>44165</c:v>
                </c:pt>
                <c:pt idx="2478">
                  <c:v>44166</c:v>
                </c:pt>
                <c:pt idx="2479">
                  <c:v>44167</c:v>
                </c:pt>
                <c:pt idx="2480">
                  <c:v>44168</c:v>
                </c:pt>
                <c:pt idx="2481">
                  <c:v>44169</c:v>
                </c:pt>
                <c:pt idx="2482">
                  <c:v>44172</c:v>
                </c:pt>
                <c:pt idx="2483">
                  <c:v>44173</c:v>
                </c:pt>
                <c:pt idx="2484">
                  <c:v>44174</c:v>
                </c:pt>
                <c:pt idx="2485">
                  <c:v>44175</c:v>
                </c:pt>
                <c:pt idx="2486">
                  <c:v>44176</c:v>
                </c:pt>
                <c:pt idx="2487">
                  <c:v>44179</c:v>
                </c:pt>
                <c:pt idx="2488">
                  <c:v>44180</c:v>
                </c:pt>
                <c:pt idx="2489">
                  <c:v>44181</c:v>
                </c:pt>
                <c:pt idx="2490">
                  <c:v>44182</c:v>
                </c:pt>
                <c:pt idx="2491">
                  <c:v>44183</c:v>
                </c:pt>
                <c:pt idx="2492">
                  <c:v>44186</c:v>
                </c:pt>
                <c:pt idx="2493">
                  <c:v>44187</c:v>
                </c:pt>
                <c:pt idx="2494">
                  <c:v>44188</c:v>
                </c:pt>
                <c:pt idx="2495">
                  <c:v>44189</c:v>
                </c:pt>
                <c:pt idx="2496">
                  <c:v>44193</c:v>
                </c:pt>
                <c:pt idx="2497">
                  <c:v>44194</c:v>
                </c:pt>
                <c:pt idx="2498">
                  <c:v>44195</c:v>
                </c:pt>
                <c:pt idx="2499">
                  <c:v>44196</c:v>
                </c:pt>
                <c:pt idx="2500">
                  <c:v>44200</c:v>
                </c:pt>
                <c:pt idx="2501">
                  <c:v>44201</c:v>
                </c:pt>
                <c:pt idx="2502">
                  <c:v>44202</c:v>
                </c:pt>
                <c:pt idx="2503">
                  <c:v>44203</c:v>
                </c:pt>
                <c:pt idx="2504">
                  <c:v>44204</c:v>
                </c:pt>
                <c:pt idx="2505">
                  <c:v>44207</c:v>
                </c:pt>
                <c:pt idx="2506">
                  <c:v>44208</c:v>
                </c:pt>
                <c:pt idx="2507">
                  <c:v>44209</c:v>
                </c:pt>
                <c:pt idx="2508">
                  <c:v>44210</c:v>
                </c:pt>
                <c:pt idx="2509">
                  <c:v>44211</c:v>
                </c:pt>
                <c:pt idx="2510">
                  <c:v>44215</c:v>
                </c:pt>
                <c:pt idx="2511">
                  <c:v>44216</c:v>
                </c:pt>
                <c:pt idx="2512">
                  <c:v>44217</c:v>
                </c:pt>
                <c:pt idx="2513">
                  <c:v>44218</c:v>
                </c:pt>
                <c:pt idx="2514">
                  <c:v>44221</c:v>
                </c:pt>
                <c:pt idx="2515">
                  <c:v>44222</c:v>
                </c:pt>
                <c:pt idx="2516">
                  <c:v>44223</c:v>
                </c:pt>
                <c:pt idx="2517">
                  <c:v>44224</c:v>
                </c:pt>
                <c:pt idx="2518">
                  <c:v>44225</c:v>
                </c:pt>
                <c:pt idx="2519">
                  <c:v>44228</c:v>
                </c:pt>
                <c:pt idx="2520">
                  <c:v>44229</c:v>
                </c:pt>
                <c:pt idx="2521">
                  <c:v>44230</c:v>
                </c:pt>
                <c:pt idx="2522">
                  <c:v>44231</c:v>
                </c:pt>
                <c:pt idx="2523">
                  <c:v>44232</c:v>
                </c:pt>
                <c:pt idx="2524">
                  <c:v>44235</c:v>
                </c:pt>
                <c:pt idx="2525">
                  <c:v>44236</c:v>
                </c:pt>
                <c:pt idx="2526">
                  <c:v>44237</c:v>
                </c:pt>
                <c:pt idx="2527">
                  <c:v>44238</c:v>
                </c:pt>
                <c:pt idx="2528">
                  <c:v>44239</c:v>
                </c:pt>
                <c:pt idx="2529">
                  <c:v>44243</c:v>
                </c:pt>
                <c:pt idx="2530">
                  <c:v>44244</c:v>
                </c:pt>
                <c:pt idx="2531">
                  <c:v>44245</c:v>
                </c:pt>
                <c:pt idx="2532">
                  <c:v>44246</c:v>
                </c:pt>
                <c:pt idx="2533">
                  <c:v>44249</c:v>
                </c:pt>
                <c:pt idx="2534">
                  <c:v>44250</c:v>
                </c:pt>
                <c:pt idx="2535">
                  <c:v>44251</c:v>
                </c:pt>
                <c:pt idx="2536">
                  <c:v>44252</c:v>
                </c:pt>
                <c:pt idx="2537">
                  <c:v>44253</c:v>
                </c:pt>
                <c:pt idx="2538">
                  <c:v>44256</c:v>
                </c:pt>
                <c:pt idx="2539">
                  <c:v>44257</c:v>
                </c:pt>
                <c:pt idx="2540">
                  <c:v>44258</c:v>
                </c:pt>
                <c:pt idx="2541">
                  <c:v>44259</c:v>
                </c:pt>
                <c:pt idx="2542">
                  <c:v>44260</c:v>
                </c:pt>
                <c:pt idx="2543">
                  <c:v>44263</c:v>
                </c:pt>
                <c:pt idx="2544">
                  <c:v>44264</c:v>
                </c:pt>
                <c:pt idx="2545">
                  <c:v>44265</c:v>
                </c:pt>
                <c:pt idx="2546">
                  <c:v>44266</c:v>
                </c:pt>
                <c:pt idx="2547">
                  <c:v>44267</c:v>
                </c:pt>
                <c:pt idx="2548">
                  <c:v>44270</c:v>
                </c:pt>
                <c:pt idx="2549">
                  <c:v>44271</c:v>
                </c:pt>
                <c:pt idx="2550">
                  <c:v>44272</c:v>
                </c:pt>
                <c:pt idx="2551">
                  <c:v>44273</c:v>
                </c:pt>
                <c:pt idx="2552">
                  <c:v>44274</c:v>
                </c:pt>
                <c:pt idx="2553">
                  <c:v>44277</c:v>
                </c:pt>
                <c:pt idx="2554">
                  <c:v>44278</c:v>
                </c:pt>
                <c:pt idx="2555">
                  <c:v>44279</c:v>
                </c:pt>
                <c:pt idx="2556">
                  <c:v>44280</c:v>
                </c:pt>
                <c:pt idx="2557">
                  <c:v>44281</c:v>
                </c:pt>
                <c:pt idx="2558">
                  <c:v>44284</c:v>
                </c:pt>
                <c:pt idx="2559">
                  <c:v>44285</c:v>
                </c:pt>
                <c:pt idx="2560">
                  <c:v>44286</c:v>
                </c:pt>
                <c:pt idx="2561">
                  <c:v>44287</c:v>
                </c:pt>
                <c:pt idx="2562">
                  <c:v>44288</c:v>
                </c:pt>
                <c:pt idx="2563">
                  <c:v>44291</c:v>
                </c:pt>
                <c:pt idx="2564">
                  <c:v>44292</c:v>
                </c:pt>
                <c:pt idx="2565">
                  <c:v>44293</c:v>
                </c:pt>
                <c:pt idx="2566">
                  <c:v>44294</c:v>
                </c:pt>
                <c:pt idx="2567">
                  <c:v>44295</c:v>
                </c:pt>
                <c:pt idx="2568">
                  <c:v>44298</c:v>
                </c:pt>
                <c:pt idx="2569">
                  <c:v>44299</c:v>
                </c:pt>
                <c:pt idx="2570">
                  <c:v>44300</c:v>
                </c:pt>
                <c:pt idx="2571">
                  <c:v>44301</c:v>
                </c:pt>
                <c:pt idx="2572">
                  <c:v>44302</c:v>
                </c:pt>
                <c:pt idx="2573">
                  <c:v>44305</c:v>
                </c:pt>
                <c:pt idx="2574">
                  <c:v>44306</c:v>
                </c:pt>
                <c:pt idx="2575">
                  <c:v>44307</c:v>
                </c:pt>
                <c:pt idx="2576">
                  <c:v>44308</c:v>
                </c:pt>
                <c:pt idx="2577">
                  <c:v>44309</c:v>
                </c:pt>
                <c:pt idx="2578">
                  <c:v>44312</c:v>
                </c:pt>
                <c:pt idx="2579">
                  <c:v>44313</c:v>
                </c:pt>
                <c:pt idx="2580">
                  <c:v>44314</c:v>
                </c:pt>
                <c:pt idx="2581">
                  <c:v>44315</c:v>
                </c:pt>
                <c:pt idx="2582">
                  <c:v>44316</c:v>
                </c:pt>
                <c:pt idx="2583">
                  <c:v>44319</c:v>
                </c:pt>
                <c:pt idx="2584">
                  <c:v>44320</c:v>
                </c:pt>
                <c:pt idx="2585">
                  <c:v>44321</c:v>
                </c:pt>
                <c:pt idx="2586">
                  <c:v>44322</c:v>
                </c:pt>
                <c:pt idx="2587">
                  <c:v>44323</c:v>
                </c:pt>
                <c:pt idx="2588">
                  <c:v>44326</c:v>
                </c:pt>
                <c:pt idx="2589">
                  <c:v>44327</c:v>
                </c:pt>
                <c:pt idx="2590">
                  <c:v>44328</c:v>
                </c:pt>
                <c:pt idx="2591">
                  <c:v>44329</c:v>
                </c:pt>
                <c:pt idx="2592">
                  <c:v>44330</c:v>
                </c:pt>
                <c:pt idx="2593">
                  <c:v>44333</c:v>
                </c:pt>
                <c:pt idx="2594">
                  <c:v>44334</c:v>
                </c:pt>
                <c:pt idx="2595">
                  <c:v>44335</c:v>
                </c:pt>
                <c:pt idx="2596">
                  <c:v>44336</c:v>
                </c:pt>
                <c:pt idx="2597">
                  <c:v>44337</c:v>
                </c:pt>
                <c:pt idx="2598">
                  <c:v>44340</c:v>
                </c:pt>
                <c:pt idx="2599">
                  <c:v>44341</c:v>
                </c:pt>
                <c:pt idx="2600">
                  <c:v>44342</c:v>
                </c:pt>
                <c:pt idx="2601">
                  <c:v>44343</c:v>
                </c:pt>
                <c:pt idx="2602">
                  <c:v>44344</c:v>
                </c:pt>
                <c:pt idx="2603">
                  <c:v>44348</c:v>
                </c:pt>
                <c:pt idx="2604">
                  <c:v>44349</c:v>
                </c:pt>
                <c:pt idx="2605">
                  <c:v>44350</c:v>
                </c:pt>
                <c:pt idx="2606">
                  <c:v>44351</c:v>
                </c:pt>
                <c:pt idx="2607">
                  <c:v>44354</c:v>
                </c:pt>
                <c:pt idx="2608">
                  <c:v>44355</c:v>
                </c:pt>
                <c:pt idx="2609">
                  <c:v>44356</c:v>
                </c:pt>
                <c:pt idx="2610">
                  <c:v>44357</c:v>
                </c:pt>
                <c:pt idx="2611">
                  <c:v>44358</c:v>
                </c:pt>
                <c:pt idx="2612">
                  <c:v>44361</c:v>
                </c:pt>
                <c:pt idx="2613">
                  <c:v>44362</c:v>
                </c:pt>
                <c:pt idx="2614">
                  <c:v>44363</c:v>
                </c:pt>
                <c:pt idx="2615">
                  <c:v>44364</c:v>
                </c:pt>
                <c:pt idx="2616">
                  <c:v>44365</c:v>
                </c:pt>
                <c:pt idx="2617">
                  <c:v>44368</c:v>
                </c:pt>
                <c:pt idx="2618">
                  <c:v>44369</c:v>
                </c:pt>
                <c:pt idx="2619">
                  <c:v>44370</c:v>
                </c:pt>
                <c:pt idx="2620">
                  <c:v>44371</c:v>
                </c:pt>
                <c:pt idx="2621">
                  <c:v>44372</c:v>
                </c:pt>
                <c:pt idx="2622">
                  <c:v>44375</c:v>
                </c:pt>
                <c:pt idx="2623">
                  <c:v>44376</c:v>
                </c:pt>
                <c:pt idx="2624">
                  <c:v>44377</c:v>
                </c:pt>
                <c:pt idx="2625">
                  <c:v>44378</c:v>
                </c:pt>
                <c:pt idx="2626">
                  <c:v>44379</c:v>
                </c:pt>
                <c:pt idx="2627">
                  <c:v>44383</c:v>
                </c:pt>
                <c:pt idx="2628">
                  <c:v>44384</c:v>
                </c:pt>
                <c:pt idx="2629">
                  <c:v>44385</c:v>
                </c:pt>
                <c:pt idx="2630">
                  <c:v>44386</c:v>
                </c:pt>
                <c:pt idx="2631">
                  <c:v>44389</c:v>
                </c:pt>
                <c:pt idx="2632">
                  <c:v>44390</c:v>
                </c:pt>
                <c:pt idx="2633">
                  <c:v>44391</c:v>
                </c:pt>
                <c:pt idx="2634">
                  <c:v>44392</c:v>
                </c:pt>
                <c:pt idx="2635">
                  <c:v>44393</c:v>
                </c:pt>
                <c:pt idx="2636">
                  <c:v>44396</c:v>
                </c:pt>
                <c:pt idx="2637">
                  <c:v>44397</c:v>
                </c:pt>
                <c:pt idx="2638">
                  <c:v>44398</c:v>
                </c:pt>
                <c:pt idx="2639">
                  <c:v>44399</c:v>
                </c:pt>
                <c:pt idx="2640">
                  <c:v>44400</c:v>
                </c:pt>
                <c:pt idx="2641">
                  <c:v>44403</c:v>
                </c:pt>
                <c:pt idx="2642">
                  <c:v>44404</c:v>
                </c:pt>
                <c:pt idx="2643">
                  <c:v>44405</c:v>
                </c:pt>
                <c:pt idx="2644">
                  <c:v>44406</c:v>
                </c:pt>
                <c:pt idx="2645">
                  <c:v>44407</c:v>
                </c:pt>
                <c:pt idx="2646">
                  <c:v>44410</c:v>
                </c:pt>
                <c:pt idx="2647">
                  <c:v>44411</c:v>
                </c:pt>
                <c:pt idx="2648">
                  <c:v>44412</c:v>
                </c:pt>
                <c:pt idx="2649">
                  <c:v>44413</c:v>
                </c:pt>
                <c:pt idx="2650">
                  <c:v>44414</c:v>
                </c:pt>
                <c:pt idx="2651">
                  <c:v>44417</c:v>
                </c:pt>
                <c:pt idx="2652">
                  <c:v>44418</c:v>
                </c:pt>
                <c:pt idx="2653">
                  <c:v>44419</c:v>
                </c:pt>
                <c:pt idx="2654">
                  <c:v>44420</c:v>
                </c:pt>
                <c:pt idx="2655">
                  <c:v>44421</c:v>
                </c:pt>
                <c:pt idx="2656">
                  <c:v>44424</c:v>
                </c:pt>
                <c:pt idx="2657">
                  <c:v>44425</c:v>
                </c:pt>
                <c:pt idx="2658">
                  <c:v>44426</c:v>
                </c:pt>
                <c:pt idx="2659">
                  <c:v>44427</c:v>
                </c:pt>
                <c:pt idx="2660">
                  <c:v>44428</c:v>
                </c:pt>
                <c:pt idx="2661">
                  <c:v>44431</c:v>
                </c:pt>
                <c:pt idx="2662">
                  <c:v>44432</c:v>
                </c:pt>
                <c:pt idx="2663">
                  <c:v>44433</c:v>
                </c:pt>
                <c:pt idx="2664">
                  <c:v>44434</c:v>
                </c:pt>
                <c:pt idx="2665">
                  <c:v>44435</c:v>
                </c:pt>
                <c:pt idx="2666">
                  <c:v>44438</c:v>
                </c:pt>
                <c:pt idx="2667">
                  <c:v>44439</c:v>
                </c:pt>
                <c:pt idx="2668">
                  <c:v>44440</c:v>
                </c:pt>
                <c:pt idx="2669">
                  <c:v>44441</c:v>
                </c:pt>
                <c:pt idx="2670">
                  <c:v>44442</c:v>
                </c:pt>
                <c:pt idx="2671">
                  <c:v>44446</c:v>
                </c:pt>
                <c:pt idx="2672">
                  <c:v>44447</c:v>
                </c:pt>
                <c:pt idx="2673">
                  <c:v>44448</c:v>
                </c:pt>
                <c:pt idx="2674">
                  <c:v>44449</c:v>
                </c:pt>
                <c:pt idx="2675">
                  <c:v>44452</c:v>
                </c:pt>
                <c:pt idx="2676">
                  <c:v>44453</c:v>
                </c:pt>
                <c:pt idx="2677">
                  <c:v>44454</c:v>
                </c:pt>
                <c:pt idx="2678">
                  <c:v>44455</c:v>
                </c:pt>
                <c:pt idx="2679">
                  <c:v>44456</c:v>
                </c:pt>
                <c:pt idx="2680">
                  <c:v>44459</c:v>
                </c:pt>
                <c:pt idx="2681">
                  <c:v>44460</c:v>
                </c:pt>
                <c:pt idx="2682">
                  <c:v>44461</c:v>
                </c:pt>
                <c:pt idx="2683">
                  <c:v>44462</c:v>
                </c:pt>
                <c:pt idx="2684">
                  <c:v>44463</c:v>
                </c:pt>
                <c:pt idx="2685">
                  <c:v>44466</c:v>
                </c:pt>
                <c:pt idx="2686">
                  <c:v>44467</c:v>
                </c:pt>
                <c:pt idx="2687">
                  <c:v>44468</c:v>
                </c:pt>
                <c:pt idx="2688">
                  <c:v>44469</c:v>
                </c:pt>
                <c:pt idx="2689">
                  <c:v>44470</c:v>
                </c:pt>
                <c:pt idx="2690">
                  <c:v>44473</c:v>
                </c:pt>
                <c:pt idx="2691">
                  <c:v>44474</c:v>
                </c:pt>
                <c:pt idx="2692">
                  <c:v>44475</c:v>
                </c:pt>
                <c:pt idx="2693">
                  <c:v>44476</c:v>
                </c:pt>
                <c:pt idx="2694">
                  <c:v>44477</c:v>
                </c:pt>
                <c:pt idx="2695">
                  <c:v>44481</c:v>
                </c:pt>
                <c:pt idx="2696">
                  <c:v>44482</c:v>
                </c:pt>
                <c:pt idx="2697">
                  <c:v>44483</c:v>
                </c:pt>
                <c:pt idx="2698">
                  <c:v>44484</c:v>
                </c:pt>
                <c:pt idx="2699">
                  <c:v>44487</c:v>
                </c:pt>
                <c:pt idx="2700">
                  <c:v>44488</c:v>
                </c:pt>
                <c:pt idx="2701">
                  <c:v>44489</c:v>
                </c:pt>
                <c:pt idx="2702">
                  <c:v>44490</c:v>
                </c:pt>
                <c:pt idx="2703">
                  <c:v>44491</c:v>
                </c:pt>
                <c:pt idx="2704">
                  <c:v>44494</c:v>
                </c:pt>
                <c:pt idx="2705">
                  <c:v>44495</c:v>
                </c:pt>
                <c:pt idx="2706">
                  <c:v>44496</c:v>
                </c:pt>
                <c:pt idx="2707">
                  <c:v>44497</c:v>
                </c:pt>
                <c:pt idx="2708">
                  <c:v>44498</c:v>
                </c:pt>
                <c:pt idx="2709">
                  <c:v>44501</c:v>
                </c:pt>
                <c:pt idx="2710">
                  <c:v>44502</c:v>
                </c:pt>
                <c:pt idx="2711">
                  <c:v>44503</c:v>
                </c:pt>
                <c:pt idx="2712">
                  <c:v>44504</c:v>
                </c:pt>
                <c:pt idx="2713">
                  <c:v>44505</c:v>
                </c:pt>
                <c:pt idx="2714">
                  <c:v>44508</c:v>
                </c:pt>
                <c:pt idx="2715">
                  <c:v>44509</c:v>
                </c:pt>
                <c:pt idx="2716">
                  <c:v>44510</c:v>
                </c:pt>
                <c:pt idx="2717">
                  <c:v>44512</c:v>
                </c:pt>
                <c:pt idx="2718">
                  <c:v>44515</c:v>
                </c:pt>
                <c:pt idx="2719">
                  <c:v>44516</c:v>
                </c:pt>
                <c:pt idx="2720">
                  <c:v>44517</c:v>
                </c:pt>
                <c:pt idx="2721">
                  <c:v>44518</c:v>
                </c:pt>
                <c:pt idx="2722">
                  <c:v>44519</c:v>
                </c:pt>
                <c:pt idx="2723">
                  <c:v>44522</c:v>
                </c:pt>
                <c:pt idx="2724">
                  <c:v>44523</c:v>
                </c:pt>
                <c:pt idx="2725">
                  <c:v>44524</c:v>
                </c:pt>
                <c:pt idx="2726">
                  <c:v>44526</c:v>
                </c:pt>
                <c:pt idx="2727">
                  <c:v>44529</c:v>
                </c:pt>
                <c:pt idx="2728">
                  <c:v>44530</c:v>
                </c:pt>
                <c:pt idx="2729">
                  <c:v>44531</c:v>
                </c:pt>
                <c:pt idx="2730">
                  <c:v>44532</c:v>
                </c:pt>
                <c:pt idx="2731">
                  <c:v>44533</c:v>
                </c:pt>
                <c:pt idx="2732">
                  <c:v>44536</c:v>
                </c:pt>
                <c:pt idx="2733">
                  <c:v>44537</c:v>
                </c:pt>
                <c:pt idx="2734">
                  <c:v>44538</c:v>
                </c:pt>
                <c:pt idx="2735">
                  <c:v>44539</c:v>
                </c:pt>
                <c:pt idx="2736">
                  <c:v>44540</c:v>
                </c:pt>
                <c:pt idx="2737">
                  <c:v>44543</c:v>
                </c:pt>
                <c:pt idx="2738">
                  <c:v>44544</c:v>
                </c:pt>
                <c:pt idx="2739">
                  <c:v>44545</c:v>
                </c:pt>
                <c:pt idx="2740">
                  <c:v>44546</c:v>
                </c:pt>
                <c:pt idx="2741">
                  <c:v>44547</c:v>
                </c:pt>
                <c:pt idx="2742">
                  <c:v>44550</c:v>
                </c:pt>
                <c:pt idx="2743">
                  <c:v>44551</c:v>
                </c:pt>
                <c:pt idx="2744">
                  <c:v>44552</c:v>
                </c:pt>
                <c:pt idx="2745">
                  <c:v>44553</c:v>
                </c:pt>
                <c:pt idx="2746">
                  <c:v>44554</c:v>
                </c:pt>
                <c:pt idx="2747">
                  <c:v>44557</c:v>
                </c:pt>
                <c:pt idx="2748">
                  <c:v>44558</c:v>
                </c:pt>
                <c:pt idx="2749">
                  <c:v>44559</c:v>
                </c:pt>
                <c:pt idx="2750">
                  <c:v>44560</c:v>
                </c:pt>
                <c:pt idx="2751">
                  <c:v>44561</c:v>
                </c:pt>
                <c:pt idx="2752">
                  <c:v>44564</c:v>
                </c:pt>
                <c:pt idx="2753">
                  <c:v>44565</c:v>
                </c:pt>
                <c:pt idx="2754">
                  <c:v>44566</c:v>
                </c:pt>
                <c:pt idx="2755">
                  <c:v>44567</c:v>
                </c:pt>
                <c:pt idx="2756">
                  <c:v>44568</c:v>
                </c:pt>
                <c:pt idx="2757">
                  <c:v>44571</c:v>
                </c:pt>
                <c:pt idx="2758">
                  <c:v>44572</c:v>
                </c:pt>
                <c:pt idx="2759">
                  <c:v>44573</c:v>
                </c:pt>
                <c:pt idx="2760">
                  <c:v>44574</c:v>
                </c:pt>
                <c:pt idx="2761">
                  <c:v>44575</c:v>
                </c:pt>
                <c:pt idx="2762">
                  <c:v>44579</c:v>
                </c:pt>
                <c:pt idx="2763">
                  <c:v>44580</c:v>
                </c:pt>
                <c:pt idx="2764">
                  <c:v>44581</c:v>
                </c:pt>
                <c:pt idx="2765">
                  <c:v>44582</c:v>
                </c:pt>
                <c:pt idx="2766">
                  <c:v>44585</c:v>
                </c:pt>
                <c:pt idx="2767">
                  <c:v>44586</c:v>
                </c:pt>
                <c:pt idx="2768">
                  <c:v>44587</c:v>
                </c:pt>
                <c:pt idx="2769">
                  <c:v>44588</c:v>
                </c:pt>
                <c:pt idx="2770">
                  <c:v>44589</c:v>
                </c:pt>
                <c:pt idx="2771">
                  <c:v>44592</c:v>
                </c:pt>
                <c:pt idx="2772">
                  <c:v>44593</c:v>
                </c:pt>
                <c:pt idx="2773">
                  <c:v>44594</c:v>
                </c:pt>
                <c:pt idx="2774">
                  <c:v>44595</c:v>
                </c:pt>
                <c:pt idx="2775">
                  <c:v>44596</c:v>
                </c:pt>
                <c:pt idx="2776">
                  <c:v>44599</c:v>
                </c:pt>
                <c:pt idx="2777">
                  <c:v>44600</c:v>
                </c:pt>
                <c:pt idx="2778">
                  <c:v>44601</c:v>
                </c:pt>
                <c:pt idx="2779">
                  <c:v>44602</c:v>
                </c:pt>
                <c:pt idx="2780">
                  <c:v>44603</c:v>
                </c:pt>
                <c:pt idx="2781">
                  <c:v>44606</c:v>
                </c:pt>
                <c:pt idx="2782">
                  <c:v>44607</c:v>
                </c:pt>
                <c:pt idx="2783">
                  <c:v>44608</c:v>
                </c:pt>
                <c:pt idx="2784">
                  <c:v>44609</c:v>
                </c:pt>
                <c:pt idx="2785">
                  <c:v>44610</c:v>
                </c:pt>
                <c:pt idx="2786">
                  <c:v>44614</c:v>
                </c:pt>
                <c:pt idx="2787">
                  <c:v>44615</c:v>
                </c:pt>
                <c:pt idx="2788">
                  <c:v>44616</c:v>
                </c:pt>
                <c:pt idx="2789">
                  <c:v>44617</c:v>
                </c:pt>
                <c:pt idx="2790">
                  <c:v>44620</c:v>
                </c:pt>
                <c:pt idx="2791">
                  <c:v>44621</c:v>
                </c:pt>
                <c:pt idx="2792">
                  <c:v>44622</c:v>
                </c:pt>
                <c:pt idx="2793">
                  <c:v>44623</c:v>
                </c:pt>
                <c:pt idx="2794">
                  <c:v>44624</c:v>
                </c:pt>
                <c:pt idx="2795">
                  <c:v>44627</c:v>
                </c:pt>
                <c:pt idx="2796">
                  <c:v>44628</c:v>
                </c:pt>
                <c:pt idx="2797">
                  <c:v>44629</c:v>
                </c:pt>
                <c:pt idx="2798">
                  <c:v>44630</c:v>
                </c:pt>
                <c:pt idx="2799">
                  <c:v>44631</c:v>
                </c:pt>
                <c:pt idx="2800">
                  <c:v>44634</c:v>
                </c:pt>
                <c:pt idx="2801">
                  <c:v>44635</c:v>
                </c:pt>
                <c:pt idx="2802">
                  <c:v>44636</c:v>
                </c:pt>
                <c:pt idx="2803">
                  <c:v>44637</c:v>
                </c:pt>
                <c:pt idx="2804">
                  <c:v>44638</c:v>
                </c:pt>
                <c:pt idx="2805">
                  <c:v>44641</c:v>
                </c:pt>
                <c:pt idx="2806">
                  <c:v>44642</c:v>
                </c:pt>
                <c:pt idx="2807">
                  <c:v>44643</c:v>
                </c:pt>
                <c:pt idx="2808">
                  <c:v>44644</c:v>
                </c:pt>
                <c:pt idx="2809">
                  <c:v>44645</c:v>
                </c:pt>
                <c:pt idx="2810">
                  <c:v>44648</c:v>
                </c:pt>
                <c:pt idx="2811">
                  <c:v>44649</c:v>
                </c:pt>
                <c:pt idx="2812">
                  <c:v>44650</c:v>
                </c:pt>
                <c:pt idx="2813">
                  <c:v>44651</c:v>
                </c:pt>
                <c:pt idx="2814">
                  <c:v>44652</c:v>
                </c:pt>
                <c:pt idx="2815">
                  <c:v>44655</c:v>
                </c:pt>
                <c:pt idx="2816">
                  <c:v>44656</c:v>
                </c:pt>
                <c:pt idx="2817">
                  <c:v>44657</c:v>
                </c:pt>
                <c:pt idx="2818">
                  <c:v>44658</c:v>
                </c:pt>
                <c:pt idx="2819">
                  <c:v>44659</c:v>
                </c:pt>
                <c:pt idx="2820">
                  <c:v>44662</c:v>
                </c:pt>
                <c:pt idx="2821">
                  <c:v>44663</c:v>
                </c:pt>
                <c:pt idx="2822">
                  <c:v>44664</c:v>
                </c:pt>
                <c:pt idx="2823">
                  <c:v>44665</c:v>
                </c:pt>
                <c:pt idx="2824">
                  <c:v>44669</c:v>
                </c:pt>
                <c:pt idx="2825">
                  <c:v>44670</c:v>
                </c:pt>
                <c:pt idx="2826">
                  <c:v>44671</c:v>
                </c:pt>
                <c:pt idx="2827">
                  <c:v>44672</c:v>
                </c:pt>
                <c:pt idx="2828">
                  <c:v>44673</c:v>
                </c:pt>
                <c:pt idx="2829">
                  <c:v>44676</c:v>
                </c:pt>
                <c:pt idx="2830">
                  <c:v>44677</c:v>
                </c:pt>
                <c:pt idx="2831">
                  <c:v>44678</c:v>
                </c:pt>
                <c:pt idx="2832">
                  <c:v>44679</c:v>
                </c:pt>
                <c:pt idx="2833">
                  <c:v>44680</c:v>
                </c:pt>
                <c:pt idx="2834">
                  <c:v>44683</c:v>
                </c:pt>
                <c:pt idx="2835">
                  <c:v>44684</c:v>
                </c:pt>
                <c:pt idx="2836">
                  <c:v>44685</c:v>
                </c:pt>
                <c:pt idx="2837">
                  <c:v>44686</c:v>
                </c:pt>
                <c:pt idx="2838">
                  <c:v>44687</c:v>
                </c:pt>
                <c:pt idx="2839">
                  <c:v>44690</c:v>
                </c:pt>
                <c:pt idx="2840">
                  <c:v>44691</c:v>
                </c:pt>
                <c:pt idx="2841">
                  <c:v>44692</c:v>
                </c:pt>
                <c:pt idx="2842">
                  <c:v>44693</c:v>
                </c:pt>
                <c:pt idx="2843">
                  <c:v>44694</c:v>
                </c:pt>
                <c:pt idx="2844">
                  <c:v>44697</c:v>
                </c:pt>
                <c:pt idx="2845">
                  <c:v>44698</c:v>
                </c:pt>
                <c:pt idx="2846">
                  <c:v>44699</c:v>
                </c:pt>
                <c:pt idx="2847">
                  <c:v>44700</c:v>
                </c:pt>
                <c:pt idx="2848">
                  <c:v>44701</c:v>
                </c:pt>
                <c:pt idx="2849">
                  <c:v>44704</c:v>
                </c:pt>
                <c:pt idx="2850">
                  <c:v>44705</c:v>
                </c:pt>
                <c:pt idx="2851">
                  <c:v>44706</c:v>
                </c:pt>
                <c:pt idx="2852">
                  <c:v>44707</c:v>
                </c:pt>
                <c:pt idx="2853">
                  <c:v>44708</c:v>
                </c:pt>
                <c:pt idx="2854">
                  <c:v>44712</c:v>
                </c:pt>
                <c:pt idx="2855">
                  <c:v>44713</c:v>
                </c:pt>
                <c:pt idx="2856">
                  <c:v>44714</c:v>
                </c:pt>
                <c:pt idx="2857">
                  <c:v>44715</c:v>
                </c:pt>
                <c:pt idx="2858">
                  <c:v>44718</c:v>
                </c:pt>
                <c:pt idx="2859">
                  <c:v>44719</c:v>
                </c:pt>
                <c:pt idx="2860">
                  <c:v>44720</c:v>
                </c:pt>
                <c:pt idx="2861">
                  <c:v>44721</c:v>
                </c:pt>
                <c:pt idx="2862">
                  <c:v>44722</c:v>
                </c:pt>
                <c:pt idx="2863">
                  <c:v>44725</c:v>
                </c:pt>
                <c:pt idx="2864">
                  <c:v>44726</c:v>
                </c:pt>
                <c:pt idx="2865">
                  <c:v>44727</c:v>
                </c:pt>
                <c:pt idx="2866">
                  <c:v>44728</c:v>
                </c:pt>
                <c:pt idx="2867">
                  <c:v>44729</c:v>
                </c:pt>
                <c:pt idx="2868">
                  <c:v>44733</c:v>
                </c:pt>
                <c:pt idx="2869">
                  <c:v>44734</c:v>
                </c:pt>
                <c:pt idx="2870">
                  <c:v>44735</c:v>
                </c:pt>
                <c:pt idx="2871">
                  <c:v>44736</c:v>
                </c:pt>
                <c:pt idx="2872">
                  <c:v>44739</c:v>
                </c:pt>
                <c:pt idx="2873">
                  <c:v>44740</c:v>
                </c:pt>
                <c:pt idx="2874">
                  <c:v>44741</c:v>
                </c:pt>
                <c:pt idx="2875">
                  <c:v>44742</c:v>
                </c:pt>
                <c:pt idx="2876">
                  <c:v>44743</c:v>
                </c:pt>
                <c:pt idx="2877">
                  <c:v>44747</c:v>
                </c:pt>
                <c:pt idx="2878">
                  <c:v>44748</c:v>
                </c:pt>
                <c:pt idx="2879">
                  <c:v>44749</c:v>
                </c:pt>
                <c:pt idx="2880">
                  <c:v>44750</c:v>
                </c:pt>
                <c:pt idx="2881">
                  <c:v>44753</c:v>
                </c:pt>
                <c:pt idx="2882">
                  <c:v>44754</c:v>
                </c:pt>
                <c:pt idx="2883">
                  <c:v>44755</c:v>
                </c:pt>
                <c:pt idx="2884">
                  <c:v>44756</c:v>
                </c:pt>
                <c:pt idx="2885">
                  <c:v>44757</c:v>
                </c:pt>
                <c:pt idx="2886">
                  <c:v>44760</c:v>
                </c:pt>
                <c:pt idx="2887">
                  <c:v>44761</c:v>
                </c:pt>
                <c:pt idx="2888">
                  <c:v>44762</c:v>
                </c:pt>
                <c:pt idx="2889">
                  <c:v>44763</c:v>
                </c:pt>
                <c:pt idx="2890">
                  <c:v>44764</c:v>
                </c:pt>
                <c:pt idx="2891">
                  <c:v>44767</c:v>
                </c:pt>
                <c:pt idx="2892">
                  <c:v>44768</c:v>
                </c:pt>
                <c:pt idx="2893">
                  <c:v>44769</c:v>
                </c:pt>
                <c:pt idx="2894">
                  <c:v>44770</c:v>
                </c:pt>
                <c:pt idx="2895">
                  <c:v>44771</c:v>
                </c:pt>
                <c:pt idx="2896">
                  <c:v>44774</c:v>
                </c:pt>
                <c:pt idx="2897">
                  <c:v>44775</c:v>
                </c:pt>
                <c:pt idx="2898">
                  <c:v>44776</c:v>
                </c:pt>
                <c:pt idx="2899">
                  <c:v>44777</c:v>
                </c:pt>
                <c:pt idx="2900">
                  <c:v>44778</c:v>
                </c:pt>
                <c:pt idx="2901">
                  <c:v>44781</c:v>
                </c:pt>
                <c:pt idx="2902">
                  <c:v>44782</c:v>
                </c:pt>
                <c:pt idx="2903">
                  <c:v>44783</c:v>
                </c:pt>
                <c:pt idx="2904">
                  <c:v>44784</c:v>
                </c:pt>
                <c:pt idx="2905">
                  <c:v>44785</c:v>
                </c:pt>
                <c:pt idx="2906">
                  <c:v>44788</c:v>
                </c:pt>
                <c:pt idx="2907">
                  <c:v>44789</c:v>
                </c:pt>
                <c:pt idx="2908">
                  <c:v>44790</c:v>
                </c:pt>
                <c:pt idx="2909">
                  <c:v>44791</c:v>
                </c:pt>
                <c:pt idx="2910">
                  <c:v>44792</c:v>
                </c:pt>
                <c:pt idx="2911">
                  <c:v>44795</c:v>
                </c:pt>
                <c:pt idx="2912">
                  <c:v>44796</c:v>
                </c:pt>
                <c:pt idx="2913">
                  <c:v>44797</c:v>
                </c:pt>
                <c:pt idx="2914">
                  <c:v>44798</c:v>
                </c:pt>
                <c:pt idx="2915">
                  <c:v>44799</c:v>
                </c:pt>
                <c:pt idx="2916">
                  <c:v>44802</c:v>
                </c:pt>
                <c:pt idx="2917">
                  <c:v>44803</c:v>
                </c:pt>
                <c:pt idx="2918">
                  <c:v>44804</c:v>
                </c:pt>
                <c:pt idx="2919">
                  <c:v>44805</c:v>
                </c:pt>
                <c:pt idx="2920">
                  <c:v>44806</c:v>
                </c:pt>
                <c:pt idx="2921">
                  <c:v>44810</c:v>
                </c:pt>
                <c:pt idx="2922">
                  <c:v>44811</c:v>
                </c:pt>
                <c:pt idx="2923">
                  <c:v>44812</c:v>
                </c:pt>
                <c:pt idx="2924">
                  <c:v>44813</c:v>
                </c:pt>
                <c:pt idx="2925">
                  <c:v>44816</c:v>
                </c:pt>
                <c:pt idx="2926">
                  <c:v>44817</c:v>
                </c:pt>
                <c:pt idx="2927">
                  <c:v>44818</c:v>
                </c:pt>
                <c:pt idx="2928">
                  <c:v>44819</c:v>
                </c:pt>
                <c:pt idx="2929">
                  <c:v>44820</c:v>
                </c:pt>
                <c:pt idx="2930">
                  <c:v>44823</c:v>
                </c:pt>
                <c:pt idx="2931">
                  <c:v>44824</c:v>
                </c:pt>
                <c:pt idx="2932">
                  <c:v>44825</c:v>
                </c:pt>
                <c:pt idx="2933">
                  <c:v>44826</c:v>
                </c:pt>
                <c:pt idx="2934">
                  <c:v>44827</c:v>
                </c:pt>
                <c:pt idx="2935">
                  <c:v>44830</c:v>
                </c:pt>
                <c:pt idx="2936">
                  <c:v>44831</c:v>
                </c:pt>
                <c:pt idx="2937">
                  <c:v>44832</c:v>
                </c:pt>
                <c:pt idx="2938">
                  <c:v>44833</c:v>
                </c:pt>
                <c:pt idx="2939">
                  <c:v>44834</c:v>
                </c:pt>
                <c:pt idx="2940">
                  <c:v>44837</c:v>
                </c:pt>
                <c:pt idx="2941">
                  <c:v>44838</c:v>
                </c:pt>
                <c:pt idx="2942">
                  <c:v>44839</c:v>
                </c:pt>
                <c:pt idx="2943">
                  <c:v>44840</c:v>
                </c:pt>
                <c:pt idx="2944">
                  <c:v>44841</c:v>
                </c:pt>
                <c:pt idx="2945">
                  <c:v>44845</c:v>
                </c:pt>
                <c:pt idx="2946">
                  <c:v>44846</c:v>
                </c:pt>
                <c:pt idx="2947">
                  <c:v>44847</c:v>
                </c:pt>
                <c:pt idx="2948">
                  <c:v>44848</c:v>
                </c:pt>
                <c:pt idx="2949">
                  <c:v>44851</c:v>
                </c:pt>
                <c:pt idx="2950">
                  <c:v>44852</c:v>
                </c:pt>
                <c:pt idx="2951">
                  <c:v>44853</c:v>
                </c:pt>
                <c:pt idx="2952">
                  <c:v>44854</c:v>
                </c:pt>
                <c:pt idx="2953">
                  <c:v>44855</c:v>
                </c:pt>
                <c:pt idx="2954">
                  <c:v>44858</c:v>
                </c:pt>
                <c:pt idx="2955">
                  <c:v>44859</c:v>
                </c:pt>
                <c:pt idx="2956">
                  <c:v>44860</c:v>
                </c:pt>
                <c:pt idx="2957">
                  <c:v>44861</c:v>
                </c:pt>
                <c:pt idx="2958">
                  <c:v>44862</c:v>
                </c:pt>
                <c:pt idx="2959">
                  <c:v>44865</c:v>
                </c:pt>
                <c:pt idx="2960">
                  <c:v>44866</c:v>
                </c:pt>
                <c:pt idx="2961">
                  <c:v>44867</c:v>
                </c:pt>
                <c:pt idx="2962">
                  <c:v>44868</c:v>
                </c:pt>
                <c:pt idx="2963">
                  <c:v>44869</c:v>
                </c:pt>
                <c:pt idx="2964">
                  <c:v>44872</c:v>
                </c:pt>
                <c:pt idx="2965">
                  <c:v>44873</c:v>
                </c:pt>
                <c:pt idx="2966">
                  <c:v>44874</c:v>
                </c:pt>
                <c:pt idx="2967">
                  <c:v>44875</c:v>
                </c:pt>
                <c:pt idx="2968">
                  <c:v>44879</c:v>
                </c:pt>
                <c:pt idx="2969">
                  <c:v>44880</c:v>
                </c:pt>
                <c:pt idx="2970">
                  <c:v>44881</c:v>
                </c:pt>
                <c:pt idx="2971">
                  <c:v>44882</c:v>
                </c:pt>
                <c:pt idx="2972">
                  <c:v>44883</c:v>
                </c:pt>
                <c:pt idx="2973">
                  <c:v>44886</c:v>
                </c:pt>
                <c:pt idx="2974">
                  <c:v>44887</c:v>
                </c:pt>
                <c:pt idx="2975">
                  <c:v>44888</c:v>
                </c:pt>
                <c:pt idx="2976">
                  <c:v>44890</c:v>
                </c:pt>
                <c:pt idx="2977">
                  <c:v>44893</c:v>
                </c:pt>
                <c:pt idx="2978">
                  <c:v>44894</c:v>
                </c:pt>
                <c:pt idx="2979">
                  <c:v>44895</c:v>
                </c:pt>
                <c:pt idx="2980">
                  <c:v>44896</c:v>
                </c:pt>
                <c:pt idx="2981">
                  <c:v>44897</c:v>
                </c:pt>
                <c:pt idx="2982">
                  <c:v>44900</c:v>
                </c:pt>
                <c:pt idx="2983">
                  <c:v>44901</c:v>
                </c:pt>
                <c:pt idx="2984">
                  <c:v>44902</c:v>
                </c:pt>
                <c:pt idx="2985">
                  <c:v>44903</c:v>
                </c:pt>
                <c:pt idx="2986">
                  <c:v>44904</c:v>
                </c:pt>
                <c:pt idx="2987">
                  <c:v>44907</c:v>
                </c:pt>
                <c:pt idx="2988">
                  <c:v>44908</c:v>
                </c:pt>
                <c:pt idx="2989">
                  <c:v>44909</c:v>
                </c:pt>
                <c:pt idx="2990">
                  <c:v>44910</c:v>
                </c:pt>
                <c:pt idx="2991">
                  <c:v>44911</c:v>
                </c:pt>
                <c:pt idx="2992">
                  <c:v>44914</c:v>
                </c:pt>
                <c:pt idx="2993">
                  <c:v>44915</c:v>
                </c:pt>
                <c:pt idx="2994">
                  <c:v>44916</c:v>
                </c:pt>
                <c:pt idx="2995">
                  <c:v>44917</c:v>
                </c:pt>
                <c:pt idx="2996">
                  <c:v>44918</c:v>
                </c:pt>
                <c:pt idx="2997">
                  <c:v>44922</c:v>
                </c:pt>
                <c:pt idx="2998">
                  <c:v>44923</c:v>
                </c:pt>
                <c:pt idx="2999">
                  <c:v>44924</c:v>
                </c:pt>
                <c:pt idx="3000">
                  <c:v>44925</c:v>
                </c:pt>
                <c:pt idx="3001">
                  <c:v>44929</c:v>
                </c:pt>
                <c:pt idx="3002">
                  <c:v>44930</c:v>
                </c:pt>
                <c:pt idx="3003">
                  <c:v>44931</c:v>
                </c:pt>
                <c:pt idx="3004">
                  <c:v>44932</c:v>
                </c:pt>
                <c:pt idx="3005">
                  <c:v>44935</c:v>
                </c:pt>
                <c:pt idx="3006">
                  <c:v>44936</c:v>
                </c:pt>
                <c:pt idx="3007">
                  <c:v>44937</c:v>
                </c:pt>
                <c:pt idx="3008">
                  <c:v>44938</c:v>
                </c:pt>
                <c:pt idx="3009">
                  <c:v>44939</c:v>
                </c:pt>
                <c:pt idx="3010">
                  <c:v>44943</c:v>
                </c:pt>
                <c:pt idx="3011">
                  <c:v>44944</c:v>
                </c:pt>
                <c:pt idx="3012">
                  <c:v>44945</c:v>
                </c:pt>
                <c:pt idx="3013">
                  <c:v>44946</c:v>
                </c:pt>
                <c:pt idx="3014">
                  <c:v>44949</c:v>
                </c:pt>
                <c:pt idx="3015">
                  <c:v>44950</c:v>
                </c:pt>
                <c:pt idx="3016">
                  <c:v>44951</c:v>
                </c:pt>
                <c:pt idx="3017">
                  <c:v>44952</c:v>
                </c:pt>
                <c:pt idx="3018">
                  <c:v>44953</c:v>
                </c:pt>
                <c:pt idx="3019">
                  <c:v>44956</c:v>
                </c:pt>
                <c:pt idx="3020">
                  <c:v>44957</c:v>
                </c:pt>
                <c:pt idx="3021">
                  <c:v>44958</c:v>
                </c:pt>
                <c:pt idx="3022">
                  <c:v>44959</c:v>
                </c:pt>
                <c:pt idx="3023">
                  <c:v>44960</c:v>
                </c:pt>
                <c:pt idx="3024">
                  <c:v>44963</c:v>
                </c:pt>
                <c:pt idx="3025">
                  <c:v>44964</c:v>
                </c:pt>
                <c:pt idx="3026">
                  <c:v>44965</c:v>
                </c:pt>
                <c:pt idx="3027">
                  <c:v>44966</c:v>
                </c:pt>
                <c:pt idx="3028">
                  <c:v>44967</c:v>
                </c:pt>
                <c:pt idx="3029">
                  <c:v>44970</c:v>
                </c:pt>
                <c:pt idx="3030">
                  <c:v>44971</c:v>
                </c:pt>
                <c:pt idx="3031">
                  <c:v>44972</c:v>
                </c:pt>
                <c:pt idx="3032">
                  <c:v>44973</c:v>
                </c:pt>
                <c:pt idx="3033">
                  <c:v>44974</c:v>
                </c:pt>
                <c:pt idx="3034">
                  <c:v>44978</c:v>
                </c:pt>
                <c:pt idx="3035">
                  <c:v>44979</c:v>
                </c:pt>
                <c:pt idx="3036">
                  <c:v>44980</c:v>
                </c:pt>
                <c:pt idx="3037">
                  <c:v>44981</c:v>
                </c:pt>
                <c:pt idx="3038">
                  <c:v>44984</c:v>
                </c:pt>
                <c:pt idx="3039">
                  <c:v>44985</c:v>
                </c:pt>
                <c:pt idx="3040">
                  <c:v>44986</c:v>
                </c:pt>
                <c:pt idx="3041">
                  <c:v>44987</c:v>
                </c:pt>
                <c:pt idx="3042">
                  <c:v>44988</c:v>
                </c:pt>
                <c:pt idx="3043">
                  <c:v>44991</c:v>
                </c:pt>
                <c:pt idx="3044">
                  <c:v>44992</c:v>
                </c:pt>
                <c:pt idx="3045">
                  <c:v>44993</c:v>
                </c:pt>
                <c:pt idx="3046">
                  <c:v>44994</c:v>
                </c:pt>
                <c:pt idx="3047">
                  <c:v>44995</c:v>
                </c:pt>
                <c:pt idx="3048">
                  <c:v>44998</c:v>
                </c:pt>
                <c:pt idx="3049">
                  <c:v>44999</c:v>
                </c:pt>
                <c:pt idx="3050">
                  <c:v>45000</c:v>
                </c:pt>
                <c:pt idx="3051">
                  <c:v>45001</c:v>
                </c:pt>
                <c:pt idx="3052">
                  <c:v>45002</c:v>
                </c:pt>
                <c:pt idx="3053">
                  <c:v>45005</c:v>
                </c:pt>
                <c:pt idx="3054">
                  <c:v>45006</c:v>
                </c:pt>
                <c:pt idx="3055">
                  <c:v>45007</c:v>
                </c:pt>
                <c:pt idx="3056">
                  <c:v>45008</c:v>
                </c:pt>
                <c:pt idx="3057">
                  <c:v>45009</c:v>
                </c:pt>
                <c:pt idx="3058">
                  <c:v>45012</c:v>
                </c:pt>
                <c:pt idx="3059">
                  <c:v>45013</c:v>
                </c:pt>
                <c:pt idx="3060">
                  <c:v>45014</c:v>
                </c:pt>
                <c:pt idx="3061">
                  <c:v>45015</c:v>
                </c:pt>
                <c:pt idx="3062">
                  <c:v>45016</c:v>
                </c:pt>
                <c:pt idx="3063">
                  <c:v>45019</c:v>
                </c:pt>
                <c:pt idx="3064">
                  <c:v>45020</c:v>
                </c:pt>
                <c:pt idx="3065">
                  <c:v>45021</c:v>
                </c:pt>
                <c:pt idx="3066">
                  <c:v>45022</c:v>
                </c:pt>
                <c:pt idx="3067">
                  <c:v>45023</c:v>
                </c:pt>
                <c:pt idx="3068">
                  <c:v>45026</c:v>
                </c:pt>
                <c:pt idx="3069">
                  <c:v>45027</c:v>
                </c:pt>
                <c:pt idx="3070">
                  <c:v>45028</c:v>
                </c:pt>
                <c:pt idx="3071">
                  <c:v>45029</c:v>
                </c:pt>
                <c:pt idx="3072">
                  <c:v>45030</c:v>
                </c:pt>
                <c:pt idx="3073">
                  <c:v>45033</c:v>
                </c:pt>
                <c:pt idx="3074">
                  <c:v>45034</c:v>
                </c:pt>
                <c:pt idx="3075">
                  <c:v>45035</c:v>
                </c:pt>
                <c:pt idx="3076">
                  <c:v>45036</c:v>
                </c:pt>
                <c:pt idx="3077">
                  <c:v>45037</c:v>
                </c:pt>
                <c:pt idx="3078">
                  <c:v>45040</c:v>
                </c:pt>
                <c:pt idx="3079">
                  <c:v>45041</c:v>
                </c:pt>
                <c:pt idx="3080">
                  <c:v>45042</c:v>
                </c:pt>
                <c:pt idx="3081">
                  <c:v>45043</c:v>
                </c:pt>
                <c:pt idx="3082">
                  <c:v>45044</c:v>
                </c:pt>
                <c:pt idx="3083">
                  <c:v>45047</c:v>
                </c:pt>
                <c:pt idx="3084">
                  <c:v>45048</c:v>
                </c:pt>
                <c:pt idx="3085">
                  <c:v>45049</c:v>
                </c:pt>
                <c:pt idx="3086">
                  <c:v>45050</c:v>
                </c:pt>
                <c:pt idx="3087">
                  <c:v>45051</c:v>
                </c:pt>
                <c:pt idx="3088">
                  <c:v>45054</c:v>
                </c:pt>
                <c:pt idx="3089">
                  <c:v>45055</c:v>
                </c:pt>
                <c:pt idx="3090">
                  <c:v>45056</c:v>
                </c:pt>
                <c:pt idx="3091">
                  <c:v>45057</c:v>
                </c:pt>
                <c:pt idx="3092">
                  <c:v>45058</c:v>
                </c:pt>
                <c:pt idx="3093">
                  <c:v>45061</c:v>
                </c:pt>
                <c:pt idx="3094">
                  <c:v>45062</c:v>
                </c:pt>
                <c:pt idx="3095">
                  <c:v>45063</c:v>
                </c:pt>
                <c:pt idx="3096">
                  <c:v>45064</c:v>
                </c:pt>
                <c:pt idx="3097">
                  <c:v>45065</c:v>
                </c:pt>
                <c:pt idx="3098">
                  <c:v>45068</c:v>
                </c:pt>
                <c:pt idx="3099">
                  <c:v>45069</c:v>
                </c:pt>
                <c:pt idx="3100">
                  <c:v>45070</c:v>
                </c:pt>
                <c:pt idx="3101">
                  <c:v>45071</c:v>
                </c:pt>
                <c:pt idx="3102">
                  <c:v>45072</c:v>
                </c:pt>
                <c:pt idx="3103">
                  <c:v>45076</c:v>
                </c:pt>
                <c:pt idx="3104">
                  <c:v>45077</c:v>
                </c:pt>
                <c:pt idx="3105">
                  <c:v>45078</c:v>
                </c:pt>
                <c:pt idx="3106">
                  <c:v>45079</c:v>
                </c:pt>
                <c:pt idx="3107">
                  <c:v>45082</c:v>
                </c:pt>
                <c:pt idx="3108">
                  <c:v>45083</c:v>
                </c:pt>
                <c:pt idx="3109">
                  <c:v>45084</c:v>
                </c:pt>
                <c:pt idx="3110">
                  <c:v>45085</c:v>
                </c:pt>
                <c:pt idx="3111">
                  <c:v>45086</c:v>
                </c:pt>
                <c:pt idx="3112">
                  <c:v>45089</c:v>
                </c:pt>
                <c:pt idx="3113">
                  <c:v>45090</c:v>
                </c:pt>
                <c:pt idx="3114">
                  <c:v>45091</c:v>
                </c:pt>
                <c:pt idx="3115">
                  <c:v>45092</c:v>
                </c:pt>
                <c:pt idx="3116">
                  <c:v>45093</c:v>
                </c:pt>
                <c:pt idx="3117">
                  <c:v>45097</c:v>
                </c:pt>
                <c:pt idx="3118">
                  <c:v>45098</c:v>
                </c:pt>
                <c:pt idx="3119">
                  <c:v>45099</c:v>
                </c:pt>
                <c:pt idx="3120">
                  <c:v>45100</c:v>
                </c:pt>
                <c:pt idx="3121">
                  <c:v>45103</c:v>
                </c:pt>
                <c:pt idx="3122">
                  <c:v>45104</c:v>
                </c:pt>
                <c:pt idx="3123">
                  <c:v>45105</c:v>
                </c:pt>
                <c:pt idx="3124">
                  <c:v>45106</c:v>
                </c:pt>
                <c:pt idx="3125">
                  <c:v>45107</c:v>
                </c:pt>
                <c:pt idx="3126">
                  <c:v>45110</c:v>
                </c:pt>
                <c:pt idx="3127">
                  <c:v>45112</c:v>
                </c:pt>
                <c:pt idx="3128">
                  <c:v>45113</c:v>
                </c:pt>
                <c:pt idx="3129">
                  <c:v>45114</c:v>
                </c:pt>
                <c:pt idx="3130">
                  <c:v>45117</c:v>
                </c:pt>
                <c:pt idx="3131">
                  <c:v>45118</c:v>
                </c:pt>
                <c:pt idx="3132">
                  <c:v>45119</c:v>
                </c:pt>
                <c:pt idx="3133">
                  <c:v>45120</c:v>
                </c:pt>
                <c:pt idx="3134">
                  <c:v>45121</c:v>
                </c:pt>
                <c:pt idx="3135">
                  <c:v>45124</c:v>
                </c:pt>
                <c:pt idx="3136">
                  <c:v>45125</c:v>
                </c:pt>
                <c:pt idx="3137">
                  <c:v>45126</c:v>
                </c:pt>
                <c:pt idx="3138">
                  <c:v>45127</c:v>
                </c:pt>
                <c:pt idx="3139">
                  <c:v>45128</c:v>
                </c:pt>
                <c:pt idx="3140">
                  <c:v>45131</c:v>
                </c:pt>
                <c:pt idx="3141">
                  <c:v>45132</c:v>
                </c:pt>
                <c:pt idx="3142">
                  <c:v>45133</c:v>
                </c:pt>
                <c:pt idx="3143">
                  <c:v>45134</c:v>
                </c:pt>
                <c:pt idx="3144">
                  <c:v>45135</c:v>
                </c:pt>
                <c:pt idx="3145">
                  <c:v>45138</c:v>
                </c:pt>
                <c:pt idx="3146">
                  <c:v>45139</c:v>
                </c:pt>
                <c:pt idx="3147">
                  <c:v>45140</c:v>
                </c:pt>
                <c:pt idx="3148">
                  <c:v>45141</c:v>
                </c:pt>
                <c:pt idx="3149">
                  <c:v>45142</c:v>
                </c:pt>
                <c:pt idx="3150">
                  <c:v>45145</c:v>
                </c:pt>
                <c:pt idx="3151">
                  <c:v>45146</c:v>
                </c:pt>
                <c:pt idx="3152">
                  <c:v>45147</c:v>
                </c:pt>
                <c:pt idx="3153">
                  <c:v>45148</c:v>
                </c:pt>
                <c:pt idx="3154">
                  <c:v>45149</c:v>
                </c:pt>
                <c:pt idx="3155">
                  <c:v>45152</c:v>
                </c:pt>
                <c:pt idx="3156">
                  <c:v>45153</c:v>
                </c:pt>
                <c:pt idx="3157">
                  <c:v>45154</c:v>
                </c:pt>
                <c:pt idx="3158">
                  <c:v>45155</c:v>
                </c:pt>
                <c:pt idx="3159">
                  <c:v>45156</c:v>
                </c:pt>
                <c:pt idx="3160">
                  <c:v>45159</c:v>
                </c:pt>
                <c:pt idx="3161">
                  <c:v>45160</c:v>
                </c:pt>
                <c:pt idx="3162">
                  <c:v>45161</c:v>
                </c:pt>
                <c:pt idx="3163">
                  <c:v>45162</c:v>
                </c:pt>
                <c:pt idx="3164">
                  <c:v>45163</c:v>
                </c:pt>
                <c:pt idx="3165">
                  <c:v>45166</c:v>
                </c:pt>
                <c:pt idx="3166">
                  <c:v>45167</c:v>
                </c:pt>
                <c:pt idx="3167">
                  <c:v>45168</c:v>
                </c:pt>
                <c:pt idx="3168">
                  <c:v>45169</c:v>
                </c:pt>
                <c:pt idx="3169">
                  <c:v>45170</c:v>
                </c:pt>
                <c:pt idx="3170">
                  <c:v>45174</c:v>
                </c:pt>
                <c:pt idx="3171">
                  <c:v>45175</c:v>
                </c:pt>
                <c:pt idx="3172">
                  <c:v>45176</c:v>
                </c:pt>
                <c:pt idx="3173">
                  <c:v>45177</c:v>
                </c:pt>
                <c:pt idx="3174">
                  <c:v>45180</c:v>
                </c:pt>
                <c:pt idx="3175">
                  <c:v>45181</c:v>
                </c:pt>
                <c:pt idx="3176">
                  <c:v>45182</c:v>
                </c:pt>
                <c:pt idx="3177">
                  <c:v>45183</c:v>
                </c:pt>
                <c:pt idx="3178">
                  <c:v>45184</c:v>
                </c:pt>
                <c:pt idx="3179">
                  <c:v>45187</c:v>
                </c:pt>
                <c:pt idx="3180">
                  <c:v>45188</c:v>
                </c:pt>
                <c:pt idx="3181">
                  <c:v>45189</c:v>
                </c:pt>
                <c:pt idx="3182">
                  <c:v>45190</c:v>
                </c:pt>
                <c:pt idx="3183">
                  <c:v>45191</c:v>
                </c:pt>
                <c:pt idx="3184">
                  <c:v>45194</c:v>
                </c:pt>
                <c:pt idx="3185">
                  <c:v>45195</c:v>
                </c:pt>
                <c:pt idx="3186">
                  <c:v>45196</c:v>
                </c:pt>
                <c:pt idx="3187">
                  <c:v>45197</c:v>
                </c:pt>
                <c:pt idx="3188">
                  <c:v>45198</c:v>
                </c:pt>
                <c:pt idx="3189">
                  <c:v>45201</c:v>
                </c:pt>
                <c:pt idx="3190">
                  <c:v>45202</c:v>
                </c:pt>
                <c:pt idx="3191">
                  <c:v>45203</c:v>
                </c:pt>
                <c:pt idx="3192">
                  <c:v>45204</c:v>
                </c:pt>
                <c:pt idx="3193">
                  <c:v>45205</c:v>
                </c:pt>
                <c:pt idx="3194">
                  <c:v>45209</c:v>
                </c:pt>
                <c:pt idx="3195">
                  <c:v>45210</c:v>
                </c:pt>
                <c:pt idx="3196">
                  <c:v>45211</c:v>
                </c:pt>
                <c:pt idx="3197">
                  <c:v>45212</c:v>
                </c:pt>
                <c:pt idx="3198">
                  <c:v>45215</c:v>
                </c:pt>
                <c:pt idx="3199">
                  <c:v>45216</c:v>
                </c:pt>
                <c:pt idx="3200">
                  <c:v>45217</c:v>
                </c:pt>
                <c:pt idx="3201">
                  <c:v>45218</c:v>
                </c:pt>
                <c:pt idx="3202">
                  <c:v>45219</c:v>
                </c:pt>
                <c:pt idx="3203">
                  <c:v>45222</c:v>
                </c:pt>
                <c:pt idx="3204">
                  <c:v>45223</c:v>
                </c:pt>
                <c:pt idx="3205">
                  <c:v>45224</c:v>
                </c:pt>
                <c:pt idx="3206">
                  <c:v>45225</c:v>
                </c:pt>
                <c:pt idx="3207">
                  <c:v>45226</c:v>
                </c:pt>
                <c:pt idx="3208">
                  <c:v>45229</c:v>
                </c:pt>
                <c:pt idx="3209">
                  <c:v>45230</c:v>
                </c:pt>
                <c:pt idx="3210">
                  <c:v>45231</c:v>
                </c:pt>
                <c:pt idx="3211">
                  <c:v>45232</c:v>
                </c:pt>
                <c:pt idx="3212">
                  <c:v>45233</c:v>
                </c:pt>
                <c:pt idx="3213">
                  <c:v>45236</c:v>
                </c:pt>
                <c:pt idx="3214">
                  <c:v>45237</c:v>
                </c:pt>
                <c:pt idx="3215">
                  <c:v>45238</c:v>
                </c:pt>
                <c:pt idx="3216">
                  <c:v>45239</c:v>
                </c:pt>
                <c:pt idx="3217">
                  <c:v>45240</c:v>
                </c:pt>
                <c:pt idx="3218">
                  <c:v>45243</c:v>
                </c:pt>
                <c:pt idx="3219">
                  <c:v>45244</c:v>
                </c:pt>
                <c:pt idx="3220">
                  <c:v>45245</c:v>
                </c:pt>
                <c:pt idx="3221">
                  <c:v>45246</c:v>
                </c:pt>
                <c:pt idx="3222">
                  <c:v>45247</c:v>
                </c:pt>
                <c:pt idx="3223">
                  <c:v>45250</c:v>
                </c:pt>
                <c:pt idx="3224">
                  <c:v>45251</c:v>
                </c:pt>
                <c:pt idx="3225">
                  <c:v>45252</c:v>
                </c:pt>
                <c:pt idx="3226">
                  <c:v>45254</c:v>
                </c:pt>
                <c:pt idx="3227">
                  <c:v>45257</c:v>
                </c:pt>
                <c:pt idx="3228">
                  <c:v>45258</c:v>
                </c:pt>
                <c:pt idx="3229">
                  <c:v>45259</c:v>
                </c:pt>
                <c:pt idx="3230">
                  <c:v>45260</c:v>
                </c:pt>
                <c:pt idx="3231">
                  <c:v>45261</c:v>
                </c:pt>
                <c:pt idx="3232">
                  <c:v>45264</c:v>
                </c:pt>
                <c:pt idx="3233">
                  <c:v>45265</c:v>
                </c:pt>
                <c:pt idx="3234">
                  <c:v>45266</c:v>
                </c:pt>
                <c:pt idx="3235">
                  <c:v>45267</c:v>
                </c:pt>
                <c:pt idx="3236">
                  <c:v>45268</c:v>
                </c:pt>
                <c:pt idx="3237">
                  <c:v>45271</c:v>
                </c:pt>
                <c:pt idx="3238">
                  <c:v>45272</c:v>
                </c:pt>
                <c:pt idx="3239">
                  <c:v>45273</c:v>
                </c:pt>
                <c:pt idx="3240">
                  <c:v>45274</c:v>
                </c:pt>
                <c:pt idx="3241">
                  <c:v>45275</c:v>
                </c:pt>
                <c:pt idx="3242">
                  <c:v>45278</c:v>
                </c:pt>
                <c:pt idx="3243">
                  <c:v>45279</c:v>
                </c:pt>
                <c:pt idx="3244">
                  <c:v>45280</c:v>
                </c:pt>
                <c:pt idx="3245">
                  <c:v>45281</c:v>
                </c:pt>
                <c:pt idx="3246">
                  <c:v>45282</c:v>
                </c:pt>
                <c:pt idx="3247">
                  <c:v>45286</c:v>
                </c:pt>
                <c:pt idx="3248">
                  <c:v>45287</c:v>
                </c:pt>
                <c:pt idx="3249">
                  <c:v>45288</c:v>
                </c:pt>
                <c:pt idx="3250">
                  <c:v>45289</c:v>
                </c:pt>
                <c:pt idx="3251">
                  <c:v>45293</c:v>
                </c:pt>
                <c:pt idx="3252">
                  <c:v>45294</c:v>
                </c:pt>
                <c:pt idx="3253">
                  <c:v>45295</c:v>
                </c:pt>
                <c:pt idx="3254">
                  <c:v>45296</c:v>
                </c:pt>
                <c:pt idx="3255">
                  <c:v>45299</c:v>
                </c:pt>
                <c:pt idx="3256">
                  <c:v>45300</c:v>
                </c:pt>
                <c:pt idx="3257">
                  <c:v>45301</c:v>
                </c:pt>
                <c:pt idx="3258">
                  <c:v>45302</c:v>
                </c:pt>
                <c:pt idx="3259">
                  <c:v>45303</c:v>
                </c:pt>
                <c:pt idx="3260">
                  <c:v>45307</c:v>
                </c:pt>
                <c:pt idx="3261">
                  <c:v>45308</c:v>
                </c:pt>
                <c:pt idx="3262">
                  <c:v>45309</c:v>
                </c:pt>
                <c:pt idx="3263">
                  <c:v>45310</c:v>
                </c:pt>
                <c:pt idx="3264">
                  <c:v>45313</c:v>
                </c:pt>
                <c:pt idx="3265">
                  <c:v>45314</c:v>
                </c:pt>
                <c:pt idx="3266">
                  <c:v>45315</c:v>
                </c:pt>
                <c:pt idx="3267">
                  <c:v>45316</c:v>
                </c:pt>
                <c:pt idx="3268">
                  <c:v>45317</c:v>
                </c:pt>
                <c:pt idx="3269">
                  <c:v>45320</c:v>
                </c:pt>
                <c:pt idx="3270">
                  <c:v>45321</c:v>
                </c:pt>
                <c:pt idx="3271">
                  <c:v>45322</c:v>
                </c:pt>
                <c:pt idx="3272">
                  <c:v>45323</c:v>
                </c:pt>
                <c:pt idx="3273">
                  <c:v>45324</c:v>
                </c:pt>
                <c:pt idx="3274">
                  <c:v>45327</c:v>
                </c:pt>
                <c:pt idx="3275">
                  <c:v>45328</c:v>
                </c:pt>
                <c:pt idx="3276">
                  <c:v>45329</c:v>
                </c:pt>
                <c:pt idx="3277">
                  <c:v>45330</c:v>
                </c:pt>
                <c:pt idx="3278">
                  <c:v>45331</c:v>
                </c:pt>
                <c:pt idx="3279">
                  <c:v>45334</c:v>
                </c:pt>
                <c:pt idx="3280">
                  <c:v>45335</c:v>
                </c:pt>
                <c:pt idx="3281">
                  <c:v>45336</c:v>
                </c:pt>
                <c:pt idx="3282">
                  <c:v>45337</c:v>
                </c:pt>
                <c:pt idx="3283">
                  <c:v>45338</c:v>
                </c:pt>
                <c:pt idx="3284">
                  <c:v>45342</c:v>
                </c:pt>
                <c:pt idx="3285">
                  <c:v>45343</c:v>
                </c:pt>
                <c:pt idx="3286">
                  <c:v>45344</c:v>
                </c:pt>
                <c:pt idx="3287">
                  <c:v>45345</c:v>
                </c:pt>
                <c:pt idx="3288">
                  <c:v>45348</c:v>
                </c:pt>
                <c:pt idx="3289">
                  <c:v>45349</c:v>
                </c:pt>
                <c:pt idx="3290">
                  <c:v>45350</c:v>
                </c:pt>
                <c:pt idx="3291">
                  <c:v>45351</c:v>
                </c:pt>
                <c:pt idx="3292">
                  <c:v>45352</c:v>
                </c:pt>
                <c:pt idx="3293">
                  <c:v>45355</c:v>
                </c:pt>
                <c:pt idx="3294">
                  <c:v>45356</c:v>
                </c:pt>
                <c:pt idx="3295">
                  <c:v>45357</c:v>
                </c:pt>
                <c:pt idx="3296">
                  <c:v>45358</c:v>
                </c:pt>
                <c:pt idx="3297">
                  <c:v>45359</c:v>
                </c:pt>
                <c:pt idx="3298">
                  <c:v>45362</c:v>
                </c:pt>
                <c:pt idx="3299">
                  <c:v>45363</c:v>
                </c:pt>
                <c:pt idx="3300">
                  <c:v>45364</c:v>
                </c:pt>
                <c:pt idx="3301">
                  <c:v>45365</c:v>
                </c:pt>
                <c:pt idx="3302">
                  <c:v>45366</c:v>
                </c:pt>
                <c:pt idx="3303">
                  <c:v>45369</c:v>
                </c:pt>
                <c:pt idx="3304">
                  <c:v>45370</c:v>
                </c:pt>
                <c:pt idx="3305">
                  <c:v>45371</c:v>
                </c:pt>
                <c:pt idx="3306">
                  <c:v>45372</c:v>
                </c:pt>
                <c:pt idx="3307">
                  <c:v>45373</c:v>
                </c:pt>
                <c:pt idx="3308">
                  <c:v>45376</c:v>
                </c:pt>
                <c:pt idx="3309">
                  <c:v>45377</c:v>
                </c:pt>
                <c:pt idx="3310">
                  <c:v>45378</c:v>
                </c:pt>
                <c:pt idx="3311">
                  <c:v>45379</c:v>
                </c:pt>
                <c:pt idx="3312">
                  <c:v>45383</c:v>
                </c:pt>
                <c:pt idx="3313">
                  <c:v>45384</c:v>
                </c:pt>
                <c:pt idx="3314">
                  <c:v>45385</c:v>
                </c:pt>
                <c:pt idx="3315">
                  <c:v>45386</c:v>
                </c:pt>
                <c:pt idx="3316">
                  <c:v>45387</c:v>
                </c:pt>
                <c:pt idx="3317">
                  <c:v>45390</c:v>
                </c:pt>
                <c:pt idx="3318">
                  <c:v>45391</c:v>
                </c:pt>
                <c:pt idx="3319">
                  <c:v>45392</c:v>
                </c:pt>
                <c:pt idx="3320">
                  <c:v>45393</c:v>
                </c:pt>
                <c:pt idx="3321">
                  <c:v>45394</c:v>
                </c:pt>
                <c:pt idx="3322">
                  <c:v>45397</c:v>
                </c:pt>
                <c:pt idx="3323">
                  <c:v>45398</c:v>
                </c:pt>
                <c:pt idx="3324">
                  <c:v>45399</c:v>
                </c:pt>
                <c:pt idx="3325">
                  <c:v>45400</c:v>
                </c:pt>
                <c:pt idx="3326">
                  <c:v>45401</c:v>
                </c:pt>
                <c:pt idx="3327">
                  <c:v>45404</c:v>
                </c:pt>
                <c:pt idx="3328">
                  <c:v>45405</c:v>
                </c:pt>
                <c:pt idx="3329">
                  <c:v>45406</c:v>
                </c:pt>
                <c:pt idx="3330">
                  <c:v>45407</c:v>
                </c:pt>
                <c:pt idx="3331">
                  <c:v>45408</c:v>
                </c:pt>
                <c:pt idx="3332">
                  <c:v>45411</c:v>
                </c:pt>
                <c:pt idx="3333">
                  <c:v>45412</c:v>
                </c:pt>
                <c:pt idx="3334">
                  <c:v>45413</c:v>
                </c:pt>
                <c:pt idx="3335">
                  <c:v>45414</c:v>
                </c:pt>
                <c:pt idx="3336">
                  <c:v>45415</c:v>
                </c:pt>
                <c:pt idx="3337">
                  <c:v>45418</c:v>
                </c:pt>
                <c:pt idx="3338">
                  <c:v>45419</c:v>
                </c:pt>
                <c:pt idx="3339">
                  <c:v>45420</c:v>
                </c:pt>
                <c:pt idx="3340">
                  <c:v>45421</c:v>
                </c:pt>
                <c:pt idx="3341">
                  <c:v>45422</c:v>
                </c:pt>
                <c:pt idx="3342">
                  <c:v>45425</c:v>
                </c:pt>
                <c:pt idx="3343">
                  <c:v>45426</c:v>
                </c:pt>
                <c:pt idx="3344">
                  <c:v>45427</c:v>
                </c:pt>
                <c:pt idx="3345">
                  <c:v>45428</c:v>
                </c:pt>
                <c:pt idx="3346">
                  <c:v>45429</c:v>
                </c:pt>
                <c:pt idx="3347">
                  <c:v>45432</c:v>
                </c:pt>
                <c:pt idx="3348">
                  <c:v>45433</c:v>
                </c:pt>
                <c:pt idx="3349">
                  <c:v>45434</c:v>
                </c:pt>
                <c:pt idx="3350">
                  <c:v>45435</c:v>
                </c:pt>
                <c:pt idx="3351">
                  <c:v>45436</c:v>
                </c:pt>
                <c:pt idx="3352">
                  <c:v>45440</c:v>
                </c:pt>
                <c:pt idx="3353">
                  <c:v>45441</c:v>
                </c:pt>
                <c:pt idx="3354">
                  <c:v>45442</c:v>
                </c:pt>
                <c:pt idx="3355">
                  <c:v>45443</c:v>
                </c:pt>
                <c:pt idx="3356">
                  <c:v>45446</c:v>
                </c:pt>
                <c:pt idx="3357">
                  <c:v>45447</c:v>
                </c:pt>
                <c:pt idx="3358">
                  <c:v>45448</c:v>
                </c:pt>
                <c:pt idx="3359">
                  <c:v>45449</c:v>
                </c:pt>
                <c:pt idx="3360">
                  <c:v>45450</c:v>
                </c:pt>
                <c:pt idx="3361">
                  <c:v>45453</c:v>
                </c:pt>
                <c:pt idx="3362">
                  <c:v>45454</c:v>
                </c:pt>
                <c:pt idx="3363">
                  <c:v>45455</c:v>
                </c:pt>
                <c:pt idx="3364">
                  <c:v>45456</c:v>
                </c:pt>
                <c:pt idx="3365">
                  <c:v>45457</c:v>
                </c:pt>
                <c:pt idx="3366">
                  <c:v>45460</c:v>
                </c:pt>
                <c:pt idx="3367">
                  <c:v>45461</c:v>
                </c:pt>
                <c:pt idx="3368">
                  <c:v>45463</c:v>
                </c:pt>
                <c:pt idx="3369">
                  <c:v>45464</c:v>
                </c:pt>
                <c:pt idx="3370">
                  <c:v>45467</c:v>
                </c:pt>
                <c:pt idx="3371">
                  <c:v>45468</c:v>
                </c:pt>
                <c:pt idx="3372">
                  <c:v>45469</c:v>
                </c:pt>
                <c:pt idx="3373">
                  <c:v>45470</c:v>
                </c:pt>
                <c:pt idx="3374">
                  <c:v>45471</c:v>
                </c:pt>
                <c:pt idx="3375">
                  <c:v>45474</c:v>
                </c:pt>
                <c:pt idx="3376">
                  <c:v>45475</c:v>
                </c:pt>
                <c:pt idx="3377">
                  <c:v>45476</c:v>
                </c:pt>
                <c:pt idx="3378">
                  <c:v>45478</c:v>
                </c:pt>
                <c:pt idx="3379">
                  <c:v>45481</c:v>
                </c:pt>
                <c:pt idx="3380">
                  <c:v>45482</c:v>
                </c:pt>
                <c:pt idx="3381">
                  <c:v>45483</c:v>
                </c:pt>
                <c:pt idx="3382">
                  <c:v>45484</c:v>
                </c:pt>
                <c:pt idx="3383">
                  <c:v>45485</c:v>
                </c:pt>
                <c:pt idx="3384">
                  <c:v>45488</c:v>
                </c:pt>
                <c:pt idx="3385">
                  <c:v>45489</c:v>
                </c:pt>
                <c:pt idx="3386">
                  <c:v>45490</c:v>
                </c:pt>
                <c:pt idx="3387">
                  <c:v>45491</c:v>
                </c:pt>
                <c:pt idx="3388">
                  <c:v>45492</c:v>
                </c:pt>
                <c:pt idx="3389">
                  <c:v>45495</c:v>
                </c:pt>
                <c:pt idx="3390">
                  <c:v>45496</c:v>
                </c:pt>
                <c:pt idx="3391">
                  <c:v>45497</c:v>
                </c:pt>
                <c:pt idx="3392">
                  <c:v>45498</c:v>
                </c:pt>
                <c:pt idx="3393">
                  <c:v>45499</c:v>
                </c:pt>
                <c:pt idx="3394">
                  <c:v>45502</c:v>
                </c:pt>
                <c:pt idx="3395">
                  <c:v>45503</c:v>
                </c:pt>
                <c:pt idx="3396">
                  <c:v>45504</c:v>
                </c:pt>
                <c:pt idx="3397">
                  <c:v>45505</c:v>
                </c:pt>
                <c:pt idx="3398">
                  <c:v>45506</c:v>
                </c:pt>
                <c:pt idx="3399">
                  <c:v>45509</c:v>
                </c:pt>
                <c:pt idx="3400">
                  <c:v>45510</c:v>
                </c:pt>
                <c:pt idx="3401">
                  <c:v>45511</c:v>
                </c:pt>
                <c:pt idx="3402">
                  <c:v>45512</c:v>
                </c:pt>
                <c:pt idx="3403">
                  <c:v>45513</c:v>
                </c:pt>
                <c:pt idx="3404">
                  <c:v>45516</c:v>
                </c:pt>
                <c:pt idx="3405">
                  <c:v>45517</c:v>
                </c:pt>
                <c:pt idx="3406">
                  <c:v>45518</c:v>
                </c:pt>
                <c:pt idx="3407">
                  <c:v>45519</c:v>
                </c:pt>
                <c:pt idx="3408">
                  <c:v>45520</c:v>
                </c:pt>
                <c:pt idx="3409">
                  <c:v>45523</c:v>
                </c:pt>
                <c:pt idx="3410">
                  <c:v>45524</c:v>
                </c:pt>
                <c:pt idx="3411">
                  <c:v>45525</c:v>
                </c:pt>
                <c:pt idx="3412">
                  <c:v>45526</c:v>
                </c:pt>
                <c:pt idx="3413">
                  <c:v>45527</c:v>
                </c:pt>
                <c:pt idx="3414">
                  <c:v>45530</c:v>
                </c:pt>
                <c:pt idx="3415">
                  <c:v>45531</c:v>
                </c:pt>
                <c:pt idx="3416">
                  <c:v>45532</c:v>
                </c:pt>
                <c:pt idx="3417">
                  <c:v>45533</c:v>
                </c:pt>
                <c:pt idx="3418">
                  <c:v>45534</c:v>
                </c:pt>
                <c:pt idx="3419">
                  <c:v>45538</c:v>
                </c:pt>
                <c:pt idx="3420">
                  <c:v>45539</c:v>
                </c:pt>
                <c:pt idx="3421">
                  <c:v>45540</c:v>
                </c:pt>
                <c:pt idx="3422">
                  <c:v>45541</c:v>
                </c:pt>
                <c:pt idx="3423">
                  <c:v>45544</c:v>
                </c:pt>
                <c:pt idx="3424">
                  <c:v>45545</c:v>
                </c:pt>
                <c:pt idx="3425">
                  <c:v>45546</c:v>
                </c:pt>
                <c:pt idx="3426">
                  <c:v>45547</c:v>
                </c:pt>
                <c:pt idx="3427">
                  <c:v>45548</c:v>
                </c:pt>
                <c:pt idx="3428">
                  <c:v>45551</c:v>
                </c:pt>
                <c:pt idx="3429">
                  <c:v>45552</c:v>
                </c:pt>
                <c:pt idx="3430">
                  <c:v>45553</c:v>
                </c:pt>
                <c:pt idx="3431">
                  <c:v>45554</c:v>
                </c:pt>
                <c:pt idx="3432">
                  <c:v>45555</c:v>
                </c:pt>
                <c:pt idx="3433">
                  <c:v>45558</c:v>
                </c:pt>
                <c:pt idx="3434">
                  <c:v>45559</c:v>
                </c:pt>
                <c:pt idx="3435">
                  <c:v>45560</c:v>
                </c:pt>
                <c:pt idx="3436">
                  <c:v>45561</c:v>
                </c:pt>
                <c:pt idx="3437">
                  <c:v>45562</c:v>
                </c:pt>
                <c:pt idx="3438">
                  <c:v>45565</c:v>
                </c:pt>
                <c:pt idx="3439">
                  <c:v>45566</c:v>
                </c:pt>
                <c:pt idx="3440">
                  <c:v>45567</c:v>
                </c:pt>
                <c:pt idx="3441">
                  <c:v>45568</c:v>
                </c:pt>
                <c:pt idx="3442">
                  <c:v>45569</c:v>
                </c:pt>
                <c:pt idx="3443">
                  <c:v>45572</c:v>
                </c:pt>
                <c:pt idx="3444">
                  <c:v>45573</c:v>
                </c:pt>
                <c:pt idx="3445">
                  <c:v>45574</c:v>
                </c:pt>
                <c:pt idx="3446">
                  <c:v>45575</c:v>
                </c:pt>
                <c:pt idx="3447">
                  <c:v>45576</c:v>
                </c:pt>
                <c:pt idx="3448">
                  <c:v>45580</c:v>
                </c:pt>
                <c:pt idx="3449">
                  <c:v>45581</c:v>
                </c:pt>
                <c:pt idx="3450">
                  <c:v>45582</c:v>
                </c:pt>
                <c:pt idx="3451">
                  <c:v>45583</c:v>
                </c:pt>
                <c:pt idx="3452">
                  <c:v>45586</c:v>
                </c:pt>
                <c:pt idx="3453">
                  <c:v>45587</c:v>
                </c:pt>
                <c:pt idx="3454">
                  <c:v>45588</c:v>
                </c:pt>
                <c:pt idx="3455">
                  <c:v>45589</c:v>
                </c:pt>
                <c:pt idx="3456">
                  <c:v>45590</c:v>
                </c:pt>
                <c:pt idx="3457">
                  <c:v>45593</c:v>
                </c:pt>
                <c:pt idx="3458">
                  <c:v>45594</c:v>
                </c:pt>
                <c:pt idx="3459">
                  <c:v>45595</c:v>
                </c:pt>
                <c:pt idx="3460">
                  <c:v>45596</c:v>
                </c:pt>
                <c:pt idx="3461">
                  <c:v>45597</c:v>
                </c:pt>
                <c:pt idx="3462">
                  <c:v>45600</c:v>
                </c:pt>
                <c:pt idx="3463">
                  <c:v>45601</c:v>
                </c:pt>
                <c:pt idx="3464">
                  <c:v>45602</c:v>
                </c:pt>
                <c:pt idx="3465">
                  <c:v>45603</c:v>
                </c:pt>
                <c:pt idx="3466">
                  <c:v>45604</c:v>
                </c:pt>
                <c:pt idx="3467">
                  <c:v>45608</c:v>
                </c:pt>
                <c:pt idx="3468">
                  <c:v>45609</c:v>
                </c:pt>
                <c:pt idx="3469">
                  <c:v>45610</c:v>
                </c:pt>
                <c:pt idx="3470">
                  <c:v>45611</c:v>
                </c:pt>
                <c:pt idx="3471">
                  <c:v>45614</c:v>
                </c:pt>
                <c:pt idx="3472">
                  <c:v>45615</c:v>
                </c:pt>
                <c:pt idx="3473">
                  <c:v>45616</c:v>
                </c:pt>
                <c:pt idx="3474">
                  <c:v>45617</c:v>
                </c:pt>
                <c:pt idx="3475">
                  <c:v>45618</c:v>
                </c:pt>
                <c:pt idx="3476">
                  <c:v>45621</c:v>
                </c:pt>
                <c:pt idx="3477">
                  <c:v>45622</c:v>
                </c:pt>
                <c:pt idx="3478">
                  <c:v>45623</c:v>
                </c:pt>
                <c:pt idx="3479">
                  <c:v>45625</c:v>
                </c:pt>
                <c:pt idx="3480">
                  <c:v>45628</c:v>
                </c:pt>
                <c:pt idx="3481">
                  <c:v>45629</c:v>
                </c:pt>
                <c:pt idx="3482">
                  <c:v>45630</c:v>
                </c:pt>
                <c:pt idx="3483">
                  <c:v>45631</c:v>
                </c:pt>
                <c:pt idx="3484">
                  <c:v>45632</c:v>
                </c:pt>
                <c:pt idx="3485">
                  <c:v>45635</c:v>
                </c:pt>
                <c:pt idx="3486">
                  <c:v>45636</c:v>
                </c:pt>
                <c:pt idx="3487">
                  <c:v>45637</c:v>
                </c:pt>
                <c:pt idx="3488">
                  <c:v>45638</c:v>
                </c:pt>
                <c:pt idx="3489">
                  <c:v>45639</c:v>
                </c:pt>
                <c:pt idx="3490">
                  <c:v>45642</c:v>
                </c:pt>
                <c:pt idx="3491">
                  <c:v>45643</c:v>
                </c:pt>
                <c:pt idx="3492">
                  <c:v>45644</c:v>
                </c:pt>
                <c:pt idx="3493">
                  <c:v>45645</c:v>
                </c:pt>
                <c:pt idx="3494">
                  <c:v>45646</c:v>
                </c:pt>
                <c:pt idx="3495">
                  <c:v>45649</c:v>
                </c:pt>
                <c:pt idx="3496">
                  <c:v>45650</c:v>
                </c:pt>
                <c:pt idx="3497">
                  <c:v>45652</c:v>
                </c:pt>
                <c:pt idx="3498">
                  <c:v>45653</c:v>
                </c:pt>
                <c:pt idx="3499">
                  <c:v>45656</c:v>
                </c:pt>
                <c:pt idx="3500">
                  <c:v>45657</c:v>
                </c:pt>
                <c:pt idx="3501">
                  <c:v>45659</c:v>
                </c:pt>
                <c:pt idx="3502">
                  <c:v>45660</c:v>
                </c:pt>
                <c:pt idx="3503">
                  <c:v>45663</c:v>
                </c:pt>
                <c:pt idx="3504">
                  <c:v>45664</c:v>
                </c:pt>
                <c:pt idx="3505">
                  <c:v>45665</c:v>
                </c:pt>
                <c:pt idx="3506">
                  <c:v>45666</c:v>
                </c:pt>
                <c:pt idx="3507">
                  <c:v>45667</c:v>
                </c:pt>
                <c:pt idx="3508">
                  <c:v>45670</c:v>
                </c:pt>
                <c:pt idx="3509">
                  <c:v>45671</c:v>
                </c:pt>
                <c:pt idx="3510">
                  <c:v>45672</c:v>
                </c:pt>
                <c:pt idx="3511">
                  <c:v>45673</c:v>
                </c:pt>
                <c:pt idx="3512">
                  <c:v>45674</c:v>
                </c:pt>
                <c:pt idx="3513">
                  <c:v>45678</c:v>
                </c:pt>
                <c:pt idx="3514">
                  <c:v>45679</c:v>
                </c:pt>
                <c:pt idx="3515">
                  <c:v>45680</c:v>
                </c:pt>
                <c:pt idx="3516">
                  <c:v>45681</c:v>
                </c:pt>
                <c:pt idx="3517">
                  <c:v>45684</c:v>
                </c:pt>
                <c:pt idx="3518">
                  <c:v>45685</c:v>
                </c:pt>
                <c:pt idx="3519">
                  <c:v>45686</c:v>
                </c:pt>
                <c:pt idx="3520">
                  <c:v>45687</c:v>
                </c:pt>
                <c:pt idx="3521">
                  <c:v>45688</c:v>
                </c:pt>
                <c:pt idx="3522">
                  <c:v>45691</c:v>
                </c:pt>
                <c:pt idx="3523">
                  <c:v>45692</c:v>
                </c:pt>
                <c:pt idx="3524">
                  <c:v>45693</c:v>
                </c:pt>
                <c:pt idx="3525">
                  <c:v>45694</c:v>
                </c:pt>
                <c:pt idx="3526">
                  <c:v>45695</c:v>
                </c:pt>
                <c:pt idx="3527">
                  <c:v>45698</c:v>
                </c:pt>
                <c:pt idx="3528">
                  <c:v>45699</c:v>
                </c:pt>
                <c:pt idx="3529">
                  <c:v>45700</c:v>
                </c:pt>
                <c:pt idx="3530">
                  <c:v>45701</c:v>
                </c:pt>
                <c:pt idx="3531">
                  <c:v>45702</c:v>
                </c:pt>
                <c:pt idx="3532">
                  <c:v>45706</c:v>
                </c:pt>
                <c:pt idx="3533">
                  <c:v>45707</c:v>
                </c:pt>
                <c:pt idx="3534">
                  <c:v>45708</c:v>
                </c:pt>
                <c:pt idx="3535">
                  <c:v>45709</c:v>
                </c:pt>
                <c:pt idx="3536">
                  <c:v>45712</c:v>
                </c:pt>
                <c:pt idx="3537">
                  <c:v>45713</c:v>
                </c:pt>
                <c:pt idx="3538">
                  <c:v>45714</c:v>
                </c:pt>
                <c:pt idx="3539">
                  <c:v>45715</c:v>
                </c:pt>
                <c:pt idx="3540">
                  <c:v>45716</c:v>
                </c:pt>
                <c:pt idx="3541">
                  <c:v>45719</c:v>
                </c:pt>
                <c:pt idx="3542">
                  <c:v>45720</c:v>
                </c:pt>
                <c:pt idx="3543">
                  <c:v>45721</c:v>
                </c:pt>
                <c:pt idx="3544">
                  <c:v>45722</c:v>
                </c:pt>
                <c:pt idx="3545">
                  <c:v>45723</c:v>
                </c:pt>
                <c:pt idx="3546">
                  <c:v>45726</c:v>
                </c:pt>
                <c:pt idx="3547">
                  <c:v>45727</c:v>
                </c:pt>
                <c:pt idx="3548">
                  <c:v>45728</c:v>
                </c:pt>
                <c:pt idx="3549">
                  <c:v>45729</c:v>
                </c:pt>
                <c:pt idx="3550">
                  <c:v>45730</c:v>
                </c:pt>
                <c:pt idx="3551">
                  <c:v>45733</c:v>
                </c:pt>
                <c:pt idx="3552">
                  <c:v>45734</c:v>
                </c:pt>
                <c:pt idx="3553">
                  <c:v>45735</c:v>
                </c:pt>
                <c:pt idx="3554">
                  <c:v>45736</c:v>
                </c:pt>
                <c:pt idx="3555">
                  <c:v>45737</c:v>
                </c:pt>
                <c:pt idx="3556">
                  <c:v>45740</c:v>
                </c:pt>
                <c:pt idx="3557">
                  <c:v>45741</c:v>
                </c:pt>
                <c:pt idx="3558">
                  <c:v>45742</c:v>
                </c:pt>
                <c:pt idx="3559">
                  <c:v>45743</c:v>
                </c:pt>
                <c:pt idx="3560">
                  <c:v>45744</c:v>
                </c:pt>
                <c:pt idx="3561">
                  <c:v>45747</c:v>
                </c:pt>
              </c:numCache>
            </c:numRef>
          </c:cat>
          <c:val>
            <c:numRef>
              <c:f>'Query 7_1647948311837'!$D$2:$D$3563</c:f>
              <c:numCache>
                <c:formatCode>General</c:formatCode>
                <c:ptCount val="3562"/>
                <c:pt idx="0">
                  <c:v>5.9092500000000001</c:v>
                </c:pt>
                <c:pt idx="1">
                  <c:v>5.8449600000000004</c:v>
                </c:pt>
                <c:pt idx="2">
                  <c:v>5.8431300000000004</c:v>
                </c:pt>
                <c:pt idx="3">
                  <c:v>5.8671300000000004</c:v>
                </c:pt>
                <c:pt idx="4">
                  <c:v>5.8700799999999997</c:v>
                </c:pt>
                <c:pt idx="5">
                  <c:v>5.8756199999999996</c:v>
                </c:pt>
                <c:pt idx="6">
                  <c:v>5.8601799999999997</c:v>
                </c:pt>
                <c:pt idx="7">
                  <c:v>5.8566500000000001</c:v>
                </c:pt>
                <c:pt idx="8">
                  <c:v>5.8429500000000001</c:v>
                </c:pt>
                <c:pt idx="9">
                  <c:v>5.83195</c:v>
                </c:pt>
                <c:pt idx="10">
                  <c:v>5.8411299999999997</c:v>
                </c:pt>
                <c:pt idx="11">
                  <c:v>5.8471000000000002</c:v>
                </c:pt>
                <c:pt idx="12">
                  <c:v>5.8610199999999999</c:v>
                </c:pt>
                <c:pt idx="13">
                  <c:v>5.9009499999999999</c:v>
                </c:pt>
                <c:pt idx="14">
                  <c:v>5.89621</c:v>
                </c:pt>
                <c:pt idx="15">
                  <c:v>5.8487600000000004</c:v>
                </c:pt>
                <c:pt idx="16">
                  <c:v>5.8877100000000002</c:v>
                </c:pt>
                <c:pt idx="17">
                  <c:v>5.9050599999999998</c:v>
                </c:pt>
                <c:pt idx="18">
                  <c:v>5.9291600000000004</c:v>
                </c:pt>
                <c:pt idx="19">
                  <c:v>5.9592000000000001</c:v>
                </c:pt>
                <c:pt idx="20">
                  <c:v>5.9511099999999999</c:v>
                </c:pt>
                <c:pt idx="21">
                  <c:v>5.9497200000000001</c:v>
                </c:pt>
                <c:pt idx="22">
                  <c:v>5.9661400000000002</c:v>
                </c:pt>
                <c:pt idx="23">
                  <c:v>5.9895300000000002</c:v>
                </c:pt>
                <c:pt idx="24">
                  <c:v>6.0254099999999999</c:v>
                </c:pt>
                <c:pt idx="25">
                  <c:v>6.0229200000000001</c:v>
                </c:pt>
                <c:pt idx="26">
                  <c:v>6.0402399999999998</c:v>
                </c:pt>
                <c:pt idx="27">
                  <c:v>6.0511200000000001</c:v>
                </c:pt>
                <c:pt idx="28">
                  <c:v>6.0556200000000002</c:v>
                </c:pt>
                <c:pt idx="29">
                  <c:v>6.0494399999999997</c:v>
                </c:pt>
                <c:pt idx="30">
                  <c:v>6.05586</c:v>
                </c:pt>
                <c:pt idx="31">
                  <c:v>6.0545600000000004</c:v>
                </c:pt>
                <c:pt idx="32">
                  <c:v>6.0388400000000004</c:v>
                </c:pt>
                <c:pt idx="33">
                  <c:v>6.0301900000000002</c:v>
                </c:pt>
                <c:pt idx="34">
                  <c:v>6.0309499999999998</c:v>
                </c:pt>
                <c:pt idx="35">
                  <c:v>6.0269399999999997</c:v>
                </c:pt>
                <c:pt idx="36">
                  <c:v>6.0181500000000003</c:v>
                </c:pt>
                <c:pt idx="37">
                  <c:v>6.0222199999999999</c:v>
                </c:pt>
                <c:pt idx="38">
                  <c:v>6.0236499999999999</c:v>
                </c:pt>
                <c:pt idx="39">
                  <c:v>6.0166700000000004</c:v>
                </c:pt>
                <c:pt idx="40">
                  <c:v>6.0135899999999998</c:v>
                </c:pt>
                <c:pt idx="41">
                  <c:v>6.0124199999999997</c:v>
                </c:pt>
                <c:pt idx="42">
                  <c:v>6.0231199999999996</c:v>
                </c:pt>
                <c:pt idx="43">
                  <c:v>6.0086599999999999</c:v>
                </c:pt>
                <c:pt idx="44">
                  <c:v>6.0171000000000001</c:v>
                </c:pt>
                <c:pt idx="45">
                  <c:v>6.0017300000000002</c:v>
                </c:pt>
                <c:pt idx="46">
                  <c:v>5.9816700000000003</c:v>
                </c:pt>
                <c:pt idx="47">
                  <c:v>5.9785700000000004</c:v>
                </c:pt>
                <c:pt idx="48">
                  <c:v>5.9742100000000002</c:v>
                </c:pt>
                <c:pt idx="49">
                  <c:v>5.9744400000000004</c:v>
                </c:pt>
                <c:pt idx="50">
                  <c:v>5.9753100000000003</c:v>
                </c:pt>
                <c:pt idx="51">
                  <c:v>5.9534599999999998</c:v>
                </c:pt>
                <c:pt idx="52">
                  <c:v>5.9507199999999996</c:v>
                </c:pt>
                <c:pt idx="53">
                  <c:v>5.96286</c:v>
                </c:pt>
                <c:pt idx="54">
                  <c:v>5.9636699999999996</c:v>
                </c:pt>
                <c:pt idx="55">
                  <c:v>5.9489400000000003</c:v>
                </c:pt>
                <c:pt idx="56">
                  <c:v>5.9497799999999996</c:v>
                </c:pt>
                <c:pt idx="57">
                  <c:v>5.9500400000000004</c:v>
                </c:pt>
                <c:pt idx="58">
                  <c:v>5.9736000000000002</c:v>
                </c:pt>
                <c:pt idx="59">
                  <c:v>5.9670100000000001</c:v>
                </c:pt>
                <c:pt idx="60">
                  <c:v>5.9706599999999996</c:v>
                </c:pt>
                <c:pt idx="61">
                  <c:v>5.9619200000000001</c:v>
                </c:pt>
                <c:pt idx="62">
                  <c:v>5.9527400000000004</c:v>
                </c:pt>
                <c:pt idx="63">
                  <c:v>5.9329200000000002</c:v>
                </c:pt>
                <c:pt idx="64">
                  <c:v>5.9360099999999996</c:v>
                </c:pt>
                <c:pt idx="65">
                  <c:v>5.9265600000000003</c:v>
                </c:pt>
                <c:pt idx="66">
                  <c:v>5.9278199999999996</c:v>
                </c:pt>
                <c:pt idx="67">
                  <c:v>5.9337999999999997</c:v>
                </c:pt>
                <c:pt idx="68">
                  <c:v>5.93424</c:v>
                </c:pt>
                <c:pt idx="69">
                  <c:v>5.9242499999999998</c:v>
                </c:pt>
                <c:pt idx="70">
                  <c:v>5.9085400000000003</c:v>
                </c:pt>
                <c:pt idx="71">
                  <c:v>5.9060100000000002</c:v>
                </c:pt>
                <c:pt idx="72">
                  <c:v>5.8953699999999998</c:v>
                </c:pt>
                <c:pt idx="73">
                  <c:v>5.8791099999999998</c:v>
                </c:pt>
                <c:pt idx="74">
                  <c:v>5.8821500000000002</c:v>
                </c:pt>
                <c:pt idx="75">
                  <c:v>5.8822900000000002</c:v>
                </c:pt>
                <c:pt idx="76">
                  <c:v>5.8780400000000004</c:v>
                </c:pt>
                <c:pt idx="77">
                  <c:v>5.8747499999999997</c:v>
                </c:pt>
                <c:pt idx="78">
                  <c:v>5.8555400000000004</c:v>
                </c:pt>
                <c:pt idx="79">
                  <c:v>5.8622899999999998</c:v>
                </c:pt>
                <c:pt idx="80">
                  <c:v>5.8289999999999997</c:v>
                </c:pt>
                <c:pt idx="81">
                  <c:v>5.8138100000000001</c:v>
                </c:pt>
                <c:pt idx="82">
                  <c:v>5.8124000000000002</c:v>
                </c:pt>
                <c:pt idx="83">
                  <c:v>5.7948599999999999</c:v>
                </c:pt>
                <c:pt idx="84">
                  <c:v>5.7809900000000001</c:v>
                </c:pt>
                <c:pt idx="85">
                  <c:v>5.7601300000000002</c:v>
                </c:pt>
                <c:pt idx="86">
                  <c:v>5.7581600000000002</c:v>
                </c:pt>
                <c:pt idx="87">
                  <c:v>5.7569299999999997</c:v>
                </c:pt>
                <c:pt idx="88">
                  <c:v>5.7591099999999997</c:v>
                </c:pt>
                <c:pt idx="89">
                  <c:v>5.7569499999999998</c:v>
                </c:pt>
                <c:pt idx="90">
                  <c:v>5.75373</c:v>
                </c:pt>
                <c:pt idx="91">
                  <c:v>5.7667299999999999</c:v>
                </c:pt>
                <c:pt idx="92">
                  <c:v>5.7633200000000002</c:v>
                </c:pt>
                <c:pt idx="93">
                  <c:v>5.74038</c:v>
                </c:pt>
                <c:pt idx="94">
                  <c:v>5.7366700000000002</c:v>
                </c:pt>
                <c:pt idx="95">
                  <c:v>5.7386100000000004</c:v>
                </c:pt>
                <c:pt idx="96">
                  <c:v>5.7339900000000004</c:v>
                </c:pt>
                <c:pt idx="97">
                  <c:v>5.7416200000000002</c:v>
                </c:pt>
                <c:pt idx="98">
                  <c:v>5.74329</c:v>
                </c:pt>
                <c:pt idx="99">
                  <c:v>5.7535600000000002</c:v>
                </c:pt>
                <c:pt idx="100">
                  <c:v>5.7601500000000003</c:v>
                </c:pt>
                <c:pt idx="101">
                  <c:v>5.7566499999999996</c:v>
                </c:pt>
                <c:pt idx="102">
                  <c:v>5.7804399999999996</c:v>
                </c:pt>
                <c:pt idx="103">
                  <c:v>5.7515200000000002</c:v>
                </c:pt>
                <c:pt idx="104">
                  <c:v>5.7451100000000004</c:v>
                </c:pt>
                <c:pt idx="105">
                  <c:v>5.7736999999999998</c:v>
                </c:pt>
                <c:pt idx="106">
                  <c:v>5.7938299999999998</c:v>
                </c:pt>
                <c:pt idx="107">
                  <c:v>5.7886300000000004</c:v>
                </c:pt>
                <c:pt idx="108">
                  <c:v>5.7793799999999997</c:v>
                </c:pt>
                <c:pt idx="109">
                  <c:v>5.7934799999999997</c:v>
                </c:pt>
                <c:pt idx="110">
                  <c:v>5.8021099999999999</c:v>
                </c:pt>
                <c:pt idx="111">
                  <c:v>5.8316999999999997</c:v>
                </c:pt>
                <c:pt idx="112">
                  <c:v>5.8456900000000003</c:v>
                </c:pt>
                <c:pt idx="113">
                  <c:v>5.8448799999999999</c:v>
                </c:pt>
                <c:pt idx="114">
                  <c:v>5.8457999999999997</c:v>
                </c:pt>
                <c:pt idx="115">
                  <c:v>5.8685799999999997</c:v>
                </c:pt>
                <c:pt idx="116">
                  <c:v>5.8880600000000003</c:v>
                </c:pt>
                <c:pt idx="117">
                  <c:v>5.9144100000000002</c:v>
                </c:pt>
                <c:pt idx="118">
                  <c:v>5.9276900000000001</c:v>
                </c:pt>
                <c:pt idx="119">
                  <c:v>5.9478</c:v>
                </c:pt>
                <c:pt idx="120">
                  <c:v>5.9443900000000003</c:v>
                </c:pt>
                <c:pt idx="121">
                  <c:v>5.9612699999999998</c:v>
                </c:pt>
                <c:pt idx="122">
                  <c:v>5.9576399999999996</c:v>
                </c:pt>
                <c:pt idx="123">
                  <c:v>5.9663700000000004</c:v>
                </c:pt>
                <c:pt idx="124">
                  <c:v>5.9329400000000003</c:v>
                </c:pt>
                <c:pt idx="125">
                  <c:v>5.9398200000000001</c:v>
                </c:pt>
                <c:pt idx="126">
                  <c:v>5.8837599999999997</c:v>
                </c:pt>
                <c:pt idx="127">
                  <c:v>5.8802599999999998</c:v>
                </c:pt>
                <c:pt idx="128">
                  <c:v>5.8720999999999997</c:v>
                </c:pt>
                <c:pt idx="129">
                  <c:v>5.8465699999999998</c:v>
                </c:pt>
                <c:pt idx="130">
                  <c:v>5.8315700000000001</c:v>
                </c:pt>
                <c:pt idx="131">
                  <c:v>5.84795</c:v>
                </c:pt>
                <c:pt idx="132">
                  <c:v>5.8432700000000004</c:v>
                </c:pt>
                <c:pt idx="133">
                  <c:v>5.8465299999999996</c:v>
                </c:pt>
                <c:pt idx="134">
                  <c:v>5.8551200000000003</c:v>
                </c:pt>
                <c:pt idx="135">
                  <c:v>5.8558599999999998</c:v>
                </c:pt>
                <c:pt idx="136">
                  <c:v>5.85311</c:v>
                </c:pt>
                <c:pt idx="137">
                  <c:v>5.8425099999999999</c:v>
                </c:pt>
                <c:pt idx="138">
                  <c:v>5.8356500000000002</c:v>
                </c:pt>
                <c:pt idx="139">
                  <c:v>5.8092899999999998</c:v>
                </c:pt>
                <c:pt idx="140">
                  <c:v>5.8219399999999997</c:v>
                </c:pt>
                <c:pt idx="141">
                  <c:v>5.8041299999999998</c:v>
                </c:pt>
                <c:pt idx="142">
                  <c:v>5.7734500000000004</c:v>
                </c:pt>
                <c:pt idx="143">
                  <c:v>5.7597100000000001</c:v>
                </c:pt>
                <c:pt idx="144">
                  <c:v>5.6978</c:v>
                </c:pt>
                <c:pt idx="145">
                  <c:v>5.6470599999999997</c:v>
                </c:pt>
                <c:pt idx="146">
                  <c:v>5.5989699999999996</c:v>
                </c:pt>
                <c:pt idx="147">
                  <c:v>5.5811999999999999</c:v>
                </c:pt>
                <c:pt idx="148">
                  <c:v>5.58338</c:v>
                </c:pt>
                <c:pt idx="149">
                  <c:v>5.6318000000000001</c:v>
                </c:pt>
                <c:pt idx="150">
                  <c:v>5.7278799999999999</c:v>
                </c:pt>
                <c:pt idx="151">
                  <c:v>5.8196199999999996</c:v>
                </c:pt>
                <c:pt idx="152">
                  <c:v>5.7698700000000001</c:v>
                </c:pt>
                <c:pt idx="153">
                  <c:v>5.8831600000000002</c:v>
                </c:pt>
                <c:pt idx="154">
                  <c:v>5.8989200000000004</c:v>
                </c:pt>
                <c:pt idx="155">
                  <c:v>5.8452999999999999</c:v>
                </c:pt>
                <c:pt idx="156">
                  <c:v>5.8268700000000004</c:v>
                </c:pt>
                <c:pt idx="157">
                  <c:v>5.7779400000000001</c:v>
                </c:pt>
                <c:pt idx="158">
                  <c:v>5.7381099999999998</c:v>
                </c:pt>
                <c:pt idx="159">
                  <c:v>5.7629700000000001</c:v>
                </c:pt>
                <c:pt idx="160">
                  <c:v>5.7923900000000001</c:v>
                </c:pt>
                <c:pt idx="161">
                  <c:v>5.8699899999999996</c:v>
                </c:pt>
                <c:pt idx="162">
                  <c:v>5.9433600000000002</c:v>
                </c:pt>
                <c:pt idx="163">
                  <c:v>5.9822300000000004</c:v>
                </c:pt>
                <c:pt idx="164">
                  <c:v>5.9733000000000001</c:v>
                </c:pt>
                <c:pt idx="165">
                  <c:v>5.9778900000000004</c:v>
                </c:pt>
                <c:pt idx="166">
                  <c:v>5.9479899999999999</c:v>
                </c:pt>
                <c:pt idx="167">
                  <c:v>5.8755899999999999</c:v>
                </c:pt>
                <c:pt idx="168">
                  <c:v>5.8562700000000003</c:v>
                </c:pt>
                <c:pt idx="169">
                  <c:v>5.8421000000000003</c:v>
                </c:pt>
                <c:pt idx="170">
                  <c:v>5.8813700000000004</c:v>
                </c:pt>
                <c:pt idx="171">
                  <c:v>5.8728499999999997</c:v>
                </c:pt>
                <c:pt idx="172">
                  <c:v>5.8510799999999996</c:v>
                </c:pt>
                <c:pt idx="173">
                  <c:v>5.8713800000000003</c:v>
                </c:pt>
                <c:pt idx="174">
                  <c:v>5.9101400000000002</c:v>
                </c:pt>
                <c:pt idx="175">
                  <c:v>5.9321700000000002</c:v>
                </c:pt>
                <c:pt idx="176">
                  <c:v>5.99519</c:v>
                </c:pt>
                <c:pt idx="177">
                  <c:v>6.04434</c:v>
                </c:pt>
                <c:pt idx="178">
                  <c:v>6.0369200000000003</c:v>
                </c:pt>
                <c:pt idx="179">
                  <c:v>6.06881</c:v>
                </c:pt>
                <c:pt idx="180">
                  <c:v>6.0991400000000002</c:v>
                </c:pt>
                <c:pt idx="181">
                  <c:v>6.1147499999999999</c:v>
                </c:pt>
                <c:pt idx="182">
                  <c:v>6.3549899999999999</c:v>
                </c:pt>
                <c:pt idx="183">
                  <c:v>6.4906199999999998</c:v>
                </c:pt>
                <c:pt idx="184">
                  <c:v>6.6649799999999999</c:v>
                </c:pt>
                <c:pt idx="185">
                  <c:v>6.6491199999999999</c:v>
                </c:pt>
                <c:pt idx="186">
                  <c:v>6.6695500000000001</c:v>
                </c:pt>
                <c:pt idx="187">
                  <c:v>6.7261100000000003</c:v>
                </c:pt>
                <c:pt idx="188">
                  <c:v>6.7909899999999999</c:v>
                </c:pt>
                <c:pt idx="189">
                  <c:v>6.8883400000000004</c:v>
                </c:pt>
                <c:pt idx="190">
                  <c:v>7.1129899999999999</c:v>
                </c:pt>
                <c:pt idx="191">
                  <c:v>7.0998799999999997</c:v>
                </c:pt>
                <c:pt idx="192">
                  <c:v>6.9601199999999999</c:v>
                </c:pt>
                <c:pt idx="193">
                  <c:v>6.90245</c:v>
                </c:pt>
                <c:pt idx="194">
                  <c:v>6.7257600000000002</c:v>
                </c:pt>
                <c:pt idx="195">
                  <c:v>6.5732999999999997</c:v>
                </c:pt>
                <c:pt idx="196">
                  <c:v>6.4912900000000002</c:v>
                </c:pt>
                <c:pt idx="197">
                  <c:v>6.4629099999999999</c:v>
                </c:pt>
                <c:pt idx="198">
                  <c:v>6.3955000000000002</c:v>
                </c:pt>
                <c:pt idx="199">
                  <c:v>6.4266100000000002</c:v>
                </c:pt>
                <c:pt idx="200">
                  <c:v>6.39595</c:v>
                </c:pt>
                <c:pt idx="201">
                  <c:v>6.4338800000000003</c:v>
                </c:pt>
                <c:pt idx="202">
                  <c:v>6.4089200000000002</c:v>
                </c:pt>
                <c:pt idx="203">
                  <c:v>6.3497399999999997</c:v>
                </c:pt>
                <c:pt idx="204">
                  <c:v>6.2910300000000001</c:v>
                </c:pt>
                <c:pt idx="205">
                  <c:v>6.2644700000000002</c:v>
                </c:pt>
                <c:pt idx="206">
                  <c:v>6.1586100000000004</c:v>
                </c:pt>
                <c:pt idx="207">
                  <c:v>6.11883</c:v>
                </c:pt>
                <c:pt idx="208">
                  <c:v>6.0859699999999997</c:v>
                </c:pt>
                <c:pt idx="209">
                  <c:v>6.1222300000000001</c:v>
                </c:pt>
                <c:pt idx="210">
                  <c:v>6.1326999999999998</c:v>
                </c:pt>
                <c:pt idx="211">
                  <c:v>6.1194899999999999</c:v>
                </c:pt>
                <c:pt idx="212">
                  <c:v>6.0774100000000004</c:v>
                </c:pt>
                <c:pt idx="213">
                  <c:v>6.0999299999999996</c:v>
                </c:pt>
                <c:pt idx="214">
                  <c:v>6.09884</c:v>
                </c:pt>
                <c:pt idx="215">
                  <c:v>6.1058399999999997</c:v>
                </c:pt>
                <c:pt idx="216">
                  <c:v>6.1688200000000002</c:v>
                </c:pt>
                <c:pt idx="217">
                  <c:v>6.1619900000000003</c:v>
                </c:pt>
                <c:pt idx="218">
                  <c:v>6.1963900000000001</c:v>
                </c:pt>
                <c:pt idx="219">
                  <c:v>6.2108100000000004</c:v>
                </c:pt>
                <c:pt idx="220">
                  <c:v>6.24519</c:v>
                </c:pt>
                <c:pt idx="221">
                  <c:v>6.2782400000000003</c:v>
                </c:pt>
                <c:pt idx="222">
                  <c:v>6.3217800000000004</c:v>
                </c:pt>
                <c:pt idx="223">
                  <c:v>6.3647</c:v>
                </c:pt>
                <c:pt idx="224">
                  <c:v>6.4237700000000002</c:v>
                </c:pt>
                <c:pt idx="225">
                  <c:v>6.4237700000000002</c:v>
                </c:pt>
                <c:pt idx="226">
                  <c:v>6.4722499999999998</c:v>
                </c:pt>
                <c:pt idx="227">
                  <c:v>6.4792300000000003</c:v>
                </c:pt>
                <c:pt idx="228">
                  <c:v>6.4136899999999999</c:v>
                </c:pt>
                <c:pt idx="229">
                  <c:v>6.3956900000000001</c:v>
                </c:pt>
                <c:pt idx="230">
                  <c:v>6.3629300000000004</c:v>
                </c:pt>
                <c:pt idx="231">
                  <c:v>6.33568</c:v>
                </c:pt>
                <c:pt idx="232">
                  <c:v>6.3594799999999996</c:v>
                </c:pt>
                <c:pt idx="233">
                  <c:v>6.3478000000000003</c:v>
                </c:pt>
                <c:pt idx="234">
                  <c:v>6.3340500000000004</c:v>
                </c:pt>
                <c:pt idx="235">
                  <c:v>6.3799799999999998</c:v>
                </c:pt>
                <c:pt idx="236">
                  <c:v>6.3914600000000004</c:v>
                </c:pt>
                <c:pt idx="237">
                  <c:v>6.4038700000000004</c:v>
                </c:pt>
                <c:pt idx="238">
                  <c:v>6.4019700000000004</c:v>
                </c:pt>
                <c:pt idx="239">
                  <c:v>6.4093</c:v>
                </c:pt>
                <c:pt idx="240">
                  <c:v>6.3922499999999998</c:v>
                </c:pt>
                <c:pt idx="241">
                  <c:v>6.3884699999999999</c:v>
                </c:pt>
                <c:pt idx="242">
                  <c:v>6.39412</c:v>
                </c:pt>
                <c:pt idx="243">
                  <c:v>6.3884400000000001</c:v>
                </c:pt>
                <c:pt idx="244">
                  <c:v>6.4060600000000001</c:v>
                </c:pt>
                <c:pt idx="245">
                  <c:v>6.4189800000000004</c:v>
                </c:pt>
                <c:pt idx="246">
                  <c:v>6.41601</c:v>
                </c:pt>
                <c:pt idx="247">
                  <c:v>6.3969800000000001</c:v>
                </c:pt>
                <c:pt idx="248">
                  <c:v>6.3644600000000002</c:v>
                </c:pt>
                <c:pt idx="249">
                  <c:v>6.3253199999999996</c:v>
                </c:pt>
                <c:pt idx="250">
                  <c:v>6.3018200000000002</c:v>
                </c:pt>
                <c:pt idx="251">
                  <c:v>6.2909100000000002</c:v>
                </c:pt>
                <c:pt idx="252">
                  <c:v>6.3099499999999997</c:v>
                </c:pt>
                <c:pt idx="253">
                  <c:v>6.3036000000000003</c:v>
                </c:pt>
                <c:pt idx="254">
                  <c:v>6.3026799999999996</c:v>
                </c:pt>
                <c:pt idx="255">
                  <c:v>6.30565</c:v>
                </c:pt>
                <c:pt idx="256">
                  <c:v>6.2830000000000004</c:v>
                </c:pt>
                <c:pt idx="257">
                  <c:v>6.2767600000000003</c:v>
                </c:pt>
                <c:pt idx="258">
                  <c:v>6.2571000000000003</c:v>
                </c:pt>
                <c:pt idx="259">
                  <c:v>6.2256499999999999</c:v>
                </c:pt>
                <c:pt idx="260">
                  <c:v>6.2250199999999998</c:v>
                </c:pt>
                <c:pt idx="261">
                  <c:v>6.2078800000000003</c:v>
                </c:pt>
                <c:pt idx="262">
                  <c:v>6.2053399999999996</c:v>
                </c:pt>
                <c:pt idx="263">
                  <c:v>6.1944400000000002</c:v>
                </c:pt>
                <c:pt idx="264">
                  <c:v>6.1920099999999998</c:v>
                </c:pt>
                <c:pt idx="265">
                  <c:v>6.15327</c:v>
                </c:pt>
                <c:pt idx="266">
                  <c:v>6.0803500000000001</c:v>
                </c:pt>
                <c:pt idx="267">
                  <c:v>6.0574199999999996</c:v>
                </c:pt>
                <c:pt idx="268">
                  <c:v>6.0258000000000003</c:v>
                </c:pt>
                <c:pt idx="269">
                  <c:v>5.8023600000000002</c:v>
                </c:pt>
                <c:pt idx="270">
                  <c:v>5.78003</c:v>
                </c:pt>
                <c:pt idx="271">
                  <c:v>5.7540500000000003</c:v>
                </c:pt>
                <c:pt idx="272">
                  <c:v>5.76227</c:v>
                </c:pt>
                <c:pt idx="273">
                  <c:v>5.7577999999999996</c:v>
                </c:pt>
                <c:pt idx="274">
                  <c:v>5.7639300000000002</c:v>
                </c:pt>
                <c:pt idx="275">
                  <c:v>5.7610400000000004</c:v>
                </c:pt>
                <c:pt idx="276">
                  <c:v>5.7474299999999996</c:v>
                </c:pt>
                <c:pt idx="277">
                  <c:v>5.72905</c:v>
                </c:pt>
                <c:pt idx="278">
                  <c:v>5.72445</c:v>
                </c:pt>
                <c:pt idx="279">
                  <c:v>5.7124199999999998</c:v>
                </c:pt>
                <c:pt idx="280">
                  <c:v>5.6968100000000002</c:v>
                </c:pt>
                <c:pt idx="281">
                  <c:v>5.7233400000000003</c:v>
                </c:pt>
                <c:pt idx="282">
                  <c:v>5.7195999999999998</c:v>
                </c:pt>
                <c:pt idx="283">
                  <c:v>5.6856999999999998</c:v>
                </c:pt>
                <c:pt idx="284">
                  <c:v>5.6615700000000002</c:v>
                </c:pt>
                <c:pt idx="285">
                  <c:v>5.6506100000000004</c:v>
                </c:pt>
                <c:pt idx="286">
                  <c:v>5.6088699999999996</c:v>
                </c:pt>
                <c:pt idx="287">
                  <c:v>5.58507</c:v>
                </c:pt>
                <c:pt idx="288">
                  <c:v>5.5694100000000004</c:v>
                </c:pt>
                <c:pt idx="289">
                  <c:v>5.5384399999999996</c:v>
                </c:pt>
                <c:pt idx="290">
                  <c:v>5.5430700000000002</c:v>
                </c:pt>
                <c:pt idx="291">
                  <c:v>5.4953200000000004</c:v>
                </c:pt>
                <c:pt idx="292">
                  <c:v>5.4927799999999998</c:v>
                </c:pt>
                <c:pt idx="293">
                  <c:v>5.5150600000000001</c:v>
                </c:pt>
                <c:pt idx="294">
                  <c:v>5.5386600000000001</c:v>
                </c:pt>
                <c:pt idx="295">
                  <c:v>5.51335</c:v>
                </c:pt>
                <c:pt idx="296">
                  <c:v>5.5063199999999997</c:v>
                </c:pt>
                <c:pt idx="297">
                  <c:v>5.50474</c:v>
                </c:pt>
                <c:pt idx="298">
                  <c:v>5.5029700000000004</c:v>
                </c:pt>
                <c:pt idx="299">
                  <c:v>5.5350400000000004</c:v>
                </c:pt>
                <c:pt idx="300">
                  <c:v>5.5656999999999996</c:v>
                </c:pt>
                <c:pt idx="301">
                  <c:v>5.5624099999999999</c:v>
                </c:pt>
                <c:pt idx="302">
                  <c:v>5.5672600000000001</c:v>
                </c:pt>
                <c:pt idx="303">
                  <c:v>5.5893800000000002</c:v>
                </c:pt>
                <c:pt idx="304">
                  <c:v>5.5865900000000002</c:v>
                </c:pt>
                <c:pt idx="305">
                  <c:v>5.5883099999999999</c:v>
                </c:pt>
                <c:pt idx="306">
                  <c:v>5.5743799999999997</c:v>
                </c:pt>
                <c:pt idx="307">
                  <c:v>5.5752800000000002</c:v>
                </c:pt>
                <c:pt idx="308">
                  <c:v>5.5487000000000002</c:v>
                </c:pt>
                <c:pt idx="309">
                  <c:v>5.5558500000000004</c:v>
                </c:pt>
                <c:pt idx="310">
                  <c:v>5.5646100000000001</c:v>
                </c:pt>
                <c:pt idx="311">
                  <c:v>5.5881699999999999</c:v>
                </c:pt>
                <c:pt idx="312">
                  <c:v>5.58432</c:v>
                </c:pt>
                <c:pt idx="313">
                  <c:v>5.5967000000000002</c:v>
                </c:pt>
                <c:pt idx="314">
                  <c:v>5.5970300000000002</c:v>
                </c:pt>
                <c:pt idx="315">
                  <c:v>5.5949</c:v>
                </c:pt>
                <c:pt idx="316">
                  <c:v>5.5769900000000003</c:v>
                </c:pt>
                <c:pt idx="317">
                  <c:v>5.57578</c:v>
                </c:pt>
                <c:pt idx="318">
                  <c:v>5.6002999999999998</c:v>
                </c:pt>
                <c:pt idx="319">
                  <c:v>5.5974700000000004</c:v>
                </c:pt>
                <c:pt idx="320">
                  <c:v>5.577</c:v>
                </c:pt>
                <c:pt idx="321">
                  <c:v>5.5850600000000004</c:v>
                </c:pt>
                <c:pt idx="322">
                  <c:v>5.5748199999999999</c:v>
                </c:pt>
                <c:pt idx="323">
                  <c:v>5.5685799999999999</c:v>
                </c:pt>
                <c:pt idx="324">
                  <c:v>5.5674200000000003</c:v>
                </c:pt>
                <c:pt idx="325">
                  <c:v>5.5746000000000002</c:v>
                </c:pt>
                <c:pt idx="326">
                  <c:v>5.5709799999999996</c:v>
                </c:pt>
                <c:pt idx="327">
                  <c:v>5.5671099999999996</c:v>
                </c:pt>
                <c:pt idx="328">
                  <c:v>5.5595499999999998</c:v>
                </c:pt>
                <c:pt idx="329">
                  <c:v>5.5359299999999996</c:v>
                </c:pt>
                <c:pt idx="330">
                  <c:v>5.5306300000000004</c:v>
                </c:pt>
                <c:pt idx="331">
                  <c:v>5.4444600000000003</c:v>
                </c:pt>
                <c:pt idx="332">
                  <c:v>5.4332399999999996</c:v>
                </c:pt>
                <c:pt idx="333">
                  <c:v>5.4065500000000002</c:v>
                </c:pt>
                <c:pt idx="334">
                  <c:v>5.3876299999999997</c:v>
                </c:pt>
                <c:pt idx="335">
                  <c:v>5.38436</c:v>
                </c:pt>
                <c:pt idx="336">
                  <c:v>5.3976600000000001</c:v>
                </c:pt>
                <c:pt idx="337">
                  <c:v>5.3872900000000001</c:v>
                </c:pt>
                <c:pt idx="338">
                  <c:v>5.4162699999999999</c:v>
                </c:pt>
                <c:pt idx="339">
                  <c:v>5.4240700000000004</c:v>
                </c:pt>
                <c:pt idx="340">
                  <c:v>5.4166999999999996</c:v>
                </c:pt>
                <c:pt idx="341">
                  <c:v>5.4701700000000004</c:v>
                </c:pt>
                <c:pt idx="342">
                  <c:v>5.51539</c:v>
                </c:pt>
                <c:pt idx="343">
                  <c:v>5.5728799999999996</c:v>
                </c:pt>
                <c:pt idx="344">
                  <c:v>5.5875899999999996</c:v>
                </c:pt>
                <c:pt idx="345">
                  <c:v>5.6507399999999999</c:v>
                </c:pt>
                <c:pt idx="346">
                  <c:v>5.6527399999999997</c:v>
                </c:pt>
                <c:pt idx="347">
                  <c:v>5.6333399999999996</c:v>
                </c:pt>
                <c:pt idx="348">
                  <c:v>5.6513600000000004</c:v>
                </c:pt>
                <c:pt idx="349">
                  <c:v>5.6792699999999998</c:v>
                </c:pt>
                <c:pt idx="350">
                  <c:v>5.6850899999999998</c:v>
                </c:pt>
                <c:pt idx="351">
                  <c:v>5.6536099999999996</c:v>
                </c:pt>
                <c:pt idx="352">
                  <c:v>5.6575100000000003</c:v>
                </c:pt>
                <c:pt idx="353">
                  <c:v>5.6604700000000001</c:v>
                </c:pt>
                <c:pt idx="354">
                  <c:v>5.6702899999999996</c:v>
                </c:pt>
                <c:pt idx="355">
                  <c:v>5.6941300000000004</c:v>
                </c:pt>
                <c:pt idx="356">
                  <c:v>5.6870200000000004</c:v>
                </c:pt>
                <c:pt idx="357">
                  <c:v>5.6655899999999999</c:v>
                </c:pt>
                <c:pt idx="358">
                  <c:v>5.6261299999999999</c:v>
                </c:pt>
                <c:pt idx="359">
                  <c:v>5.6169000000000002</c:v>
                </c:pt>
                <c:pt idx="360">
                  <c:v>5.59497</c:v>
                </c:pt>
                <c:pt idx="361">
                  <c:v>5.6169000000000002</c:v>
                </c:pt>
                <c:pt idx="362">
                  <c:v>5.5964799999999997</c:v>
                </c:pt>
                <c:pt idx="363">
                  <c:v>5.5839999999999996</c:v>
                </c:pt>
                <c:pt idx="364">
                  <c:v>5.5485600000000002</c:v>
                </c:pt>
                <c:pt idx="365">
                  <c:v>5.52454</c:v>
                </c:pt>
                <c:pt idx="366">
                  <c:v>5.4948399999999999</c:v>
                </c:pt>
                <c:pt idx="367">
                  <c:v>5.4869500000000002</c:v>
                </c:pt>
                <c:pt idx="368">
                  <c:v>5.4908599999999996</c:v>
                </c:pt>
                <c:pt idx="369">
                  <c:v>5.4966100000000004</c:v>
                </c:pt>
                <c:pt idx="370">
                  <c:v>5.4762399999999998</c:v>
                </c:pt>
                <c:pt idx="371">
                  <c:v>5.4848499999999998</c:v>
                </c:pt>
                <c:pt idx="372">
                  <c:v>5.4683900000000003</c:v>
                </c:pt>
                <c:pt idx="373">
                  <c:v>5.45695</c:v>
                </c:pt>
                <c:pt idx="374">
                  <c:v>5.4237099999999998</c:v>
                </c:pt>
                <c:pt idx="375">
                  <c:v>5.3926400000000001</c:v>
                </c:pt>
                <c:pt idx="376">
                  <c:v>5.3646799999999999</c:v>
                </c:pt>
                <c:pt idx="377">
                  <c:v>5.3261700000000003</c:v>
                </c:pt>
                <c:pt idx="378">
                  <c:v>5.3051899999999996</c:v>
                </c:pt>
                <c:pt idx="379">
                  <c:v>5.2917199999999998</c:v>
                </c:pt>
                <c:pt idx="380">
                  <c:v>5.2652999999999999</c:v>
                </c:pt>
                <c:pt idx="381">
                  <c:v>5.2485099999999996</c:v>
                </c:pt>
                <c:pt idx="382">
                  <c:v>5.2235899999999997</c:v>
                </c:pt>
                <c:pt idx="383">
                  <c:v>5.1898900000000001</c:v>
                </c:pt>
                <c:pt idx="384">
                  <c:v>5.1507899999999998</c:v>
                </c:pt>
                <c:pt idx="385">
                  <c:v>5.1317599999999999</c:v>
                </c:pt>
                <c:pt idx="386">
                  <c:v>5.1173999999999999</c:v>
                </c:pt>
                <c:pt idx="387">
                  <c:v>5.0998000000000001</c:v>
                </c:pt>
                <c:pt idx="388">
                  <c:v>5.08392</c:v>
                </c:pt>
                <c:pt idx="389">
                  <c:v>5.11754</c:v>
                </c:pt>
                <c:pt idx="390">
                  <c:v>5.1292299999999997</c:v>
                </c:pt>
                <c:pt idx="391">
                  <c:v>5.1393800000000001</c:v>
                </c:pt>
                <c:pt idx="392">
                  <c:v>5.1303400000000003</c:v>
                </c:pt>
                <c:pt idx="393">
                  <c:v>5.1248800000000001</c:v>
                </c:pt>
                <c:pt idx="394">
                  <c:v>5.0991</c:v>
                </c:pt>
                <c:pt idx="395">
                  <c:v>5.0713699999999999</c:v>
                </c:pt>
                <c:pt idx="396">
                  <c:v>5.0711700000000004</c:v>
                </c:pt>
                <c:pt idx="397">
                  <c:v>5.05809</c:v>
                </c:pt>
                <c:pt idx="398">
                  <c:v>5.0496800000000004</c:v>
                </c:pt>
                <c:pt idx="399">
                  <c:v>5.0220099999999999</c:v>
                </c:pt>
                <c:pt idx="400">
                  <c:v>5.0270900000000003</c:v>
                </c:pt>
                <c:pt idx="401">
                  <c:v>5.0182900000000004</c:v>
                </c:pt>
                <c:pt idx="402">
                  <c:v>5.0174500000000002</c:v>
                </c:pt>
                <c:pt idx="403">
                  <c:v>5.0101599999999999</c:v>
                </c:pt>
                <c:pt idx="404">
                  <c:v>5.0167299999999999</c:v>
                </c:pt>
                <c:pt idx="405">
                  <c:v>5.0330899999999996</c:v>
                </c:pt>
                <c:pt idx="406">
                  <c:v>5.0766299999999998</c:v>
                </c:pt>
                <c:pt idx="407">
                  <c:v>5.0951899999999997</c:v>
                </c:pt>
                <c:pt idx="408">
                  <c:v>5.0896299999999997</c:v>
                </c:pt>
                <c:pt idx="409">
                  <c:v>5.0781900000000002</c:v>
                </c:pt>
                <c:pt idx="410">
                  <c:v>5.0510700000000002</c:v>
                </c:pt>
                <c:pt idx="411">
                  <c:v>5.0127199999999998</c:v>
                </c:pt>
                <c:pt idx="412">
                  <c:v>4.9776199999999999</c:v>
                </c:pt>
                <c:pt idx="413">
                  <c:v>4.9755500000000001</c:v>
                </c:pt>
                <c:pt idx="414">
                  <c:v>4.9738899999999999</c:v>
                </c:pt>
                <c:pt idx="415">
                  <c:v>4.9723499999999996</c:v>
                </c:pt>
                <c:pt idx="416">
                  <c:v>4.9893999999999998</c:v>
                </c:pt>
                <c:pt idx="417">
                  <c:v>4.9998500000000003</c:v>
                </c:pt>
                <c:pt idx="418">
                  <c:v>4.9876699999999996</c:v>
                </c:pt>
                <c:pt idx="419">
                  <c:v>4.9496799999999999</c:v>
                </c:pt>
                <c:pt idx="420">
                  <c:v>4.9581900000000001</c:v>
                </c:pt>
                <c:pt idx="421">
                  <c:v>4.9526899999999996</c:v>
                </c:pt>
                <c:pt idx="422">
                  <c:v>4.9213800000000001</c:v>
                </c:pt>
                <c:pt idx="423">
                  <c:v>4.8997299999999999</c:v>
                </c:pt>
                <c:pt idx="424">
                  <c:v>4.8820699999999997</c:v>
                </c:pt>
                <c:pt idx="425">
                  <c:v>4.8691000000000004</c:v>
                </c:pt>
                <c:pt idx="426">
                  <c:v>4.8665000000000003</c:v>
                </c:pt>
                <c:pt idx="427">
                  <c:v>4.8625800000000003</c:v>
                </c:pt>
                <c:pt idx="428">
                  <c:v>4.8392200000000001</c:v>
                </c:pt>
                <c:pt idx="429">
                  <c:v>4.82864</c:v>
                </c:pt>
                <c:pt idx="430">
                  <c:v>4.8006599999999997</c:v>
                </c:pt>
                <c:pt idx="431">
                  <c:v>4.8092699999999997</c:v>
                </c:pt>
                <c:pt idx="432">
                  <c:v>4.8212200000000003</c:v>
                </c:pt>
                <c:pt idx="433">
                  <c:v>4.8363500000000004</c:v>
                </c:pt>
                <c:pt idx="434">
                  <c:v>4.8592199999999997</c:v>
                </c:pt>
                <c:pt idx="435">
                  <c:v>4.8620599999999996</c:v>
                </c:pt>
                <c:pt idx="436">
                  <c:v>4.8468600000000004</c:v>
                </c:pt>
                <c:pt idx="437">
                  <c:v>4.7879100000000001</c:v>
                </c:pt>
                <c:pt idx="438">
                  <c:v>4.7707600000000001</c:v>
                </c:pt>
                <c:pt idx="439">
                  <c:v>4.7567000000000004</c:v>
                </c:pt>
                <c:pt idx="440">
                  <c:v>4.7279999999999998</c:v>
                </c:pt>
                <c:pt idx="441">
                  <c:v>4.71896</c:v>
                </c:pt>
                <c:pt idx="442">
                  <c:v>4.7241</c:v>
                </c:pt>
                <c:pt idx="443">
                  <c:v>4.7089400000000001</c:v>
                </c:pt>
                <c:pt idx="444">
                  <c:v>4.6963100000000004</c:v>
                </c:pt>
                <c:pt idx="445">
                  <c:v>4.6655499999999996</c:v>
                </c:pt>
                <c:pt idx="446">
                  <c:v>4.6371599999999997</c:v>
                </c:pt>
                <c:pt idx="447">
                  <c:v>4.6108599999999997</c:v>
                </c:pt>
                <c:pt idx="448">
                  <c:v>4.6028599999999997</c:v>
                </c:pt>
                <c:pt idx="449">
                  <c:v>4.59307</c:v>
                </c:pt>
                <c:pt idx="450">
                  <c:v>4.5876200000000003</c:v>
                </c:pt>
                <c:pt idx="451">
                  <c:v>4.5829599999999999</c:v>
                </c:pt>
                <c:pt idx="452">
                  <c:v>4.5994900000000003</c:v>
                </c:pt>
                <c:pt idx="453">
                  <c:v>4.6105499999999999</c:v>
                </c:pt>
                <c:pt idx="454">
                  <c:v>4.6232300000000004</c:v>
                </c:pt>
                <c:pt idx="455">
                  <c:v>4.6356400000000004</c:v>
                </c:pt>
                <c:pt idx="456">
                  <c:v>4.6268799999999999</c:v>
                </c:pt>
                <c:pt idx="457">
                  <c:v>4.6241199999999996</c:v>
                </c:pt>
                <c:pt idx="458">
                  <c:v>4.6156499999999996</c:v>
                </c:pt>
                <c:pt idx="459">
                  <c:v>4.6196400000000004</c:v>
                </c:pt>
                <c:pt idx="460">
                  <c:v>4.6175600000000001</c:v>
                </c:pt>
                <c:pt idx="461">
                  <c:v>4.6030100000000003</c:v>
                </c:pt>
                <c:pt idx="462">
                  <c:v>4.6105600000000004</c:v>
                </c:pt>
                <c:pt idx="463">
                  <c:v>4.5830700000000002</c:v>
                </c:pt>
                <c:pt idx="464">
                  <c:v>4.58955</c:v>
                </c:pt>
                <c:pt idx="465">
                  <c:v>4.6072100000000002</c:v>
                </c:pt>
                <c:pt idx="466">
                  <c:v>4.6307200000000002</c:v>
                </c:pt>
                <c:pt idx="467">
                  <c:v>4.6449400000000001</c:v>
                </c:pt>
                <c:pt idx="468">
                  <c:v>4.6714200000000003</c:v>
                </c:pt>
                <c:pt idx="469">
                  <c:v>4.6807400000000001</c:v>
                </c:pt>
                <c:pt idx="470">
                  <c:v>4.6836500000000001</c:v>
                </c:pt>
                <c:pt idx="471">
                  <c:v>4.6937499999999996</c:v>
                </c:pt>
                <c:pt idx="472">
                  <c:v>4.7033199999999997</c:v>
                </c:pt>
                <c:pt idx="473">
                  <c:v>4.7033199999999997</c:v>
                </c:pt>
                <c:pt idx="474">
                  <c:v>4.6550099999999999</c:v>
                </c:pt>
                <c:pt idx="475">
                  <c:v>4.6292</c:v>
                </c:pt>
                <c:pt idx="476">
                  <c:v>4.6094799999999996</c:v>
                </c:pt>
                <c:pt idx="477">
                  <c:v>4.5895200000000003</c:v>
                </c:pt>
                <c:pt idx="478">
                  <c:v>4.5883799999999999</c:v>
                </c:pt>
                <c:pt idx="479">
                  <c:v>4.5849000000000002</c:v>
                </c:pt>
                <c:pt idx="480">
                  <c:v>4.5846299999999998</c:v>
                </c:pt>
                <c:pt idx="481">
                  <c:v>4.5738599999999998</c:v>
                </c:pt>
                <c:pt idx="482">
                  <c:v>4.5636900000000002</c:v>
                </c:pt>
                <c:pt idx="483">
                  <c:v>4.5687300000000004</c:v>
                </c:pt>
                <c:pt idx="484">
                  <c:v>4.5646699999999996</c:v>
                </c:pt>
                <c:pt idx="485">
                  <c:v>4.5614999999999997</c:v>
                </c:pt>
                <c:pt idx="486">
                  <c:v>4.5669399999999998</c:v>
                </c:pt>
                <c:pt idx="487">
                  <c:v>4.5644099999999996</c:v>
                </c:pt>
                <c:pt idx="488">
                  <c:v>4.5570700000000004</c:v>
                </c:pt>
                <c:pt idx="489">
                  <c:v>4.5635000000000003</c:v>
                </c:pt>
                <c:pt idx="490">
                  <c:v>4.5707500000000003</c:v>
                </c:pt>
                <c:pt idx="491">
                  <c:v>4.5561600000000002</c:v>
                </c:pt>
                <c:pt idx="492">
                  <c:v>4.5470699999999997</c:v>
                </c:pt>
                <c:pt idx="493">
                  <c:v>4.52834</c:v>
                </c:pt>
                <c:pt idx="494">
                  <c:v>4.5278700000000001</c:v>
                </c:pt>
                <c:pt idx="495">
                  <c:v>4.5254599999999998</c:v>
                </c:pt>
                <c:pt idx="496">
                  <c:v>4.5197599999999998</c:v>
                </c:pt>
                <c:pt idx="497">
                  <c:v>4.5014599999999998</c:v>
                </c:pt>
                <c:pt idx="498">
                  <c:v>4.5448500000000003</c:v>
                </c:pt>
                <c:pt idx="499">
                  <c:v>4.5382400000000001</c:v>
                </c:pt>
                <c:pt idx="500">
                  <c:v>4.4999399999999996</c:v>
                </c:pt>
                <c:pt idx="501">
                  <c:v>4.5022900000000003</c:v>
                </c:pt>
                <c:pt idx="502">
                  <c:v>4.4855</c:v>
                </c:pt>
                <c:pt idx="503">
                  <c:v>4.4768800000000004</c:v>
                </c:pt>
                <c:pt idx="504">
                  <c:v>4.46509</c:v>
                </c:pt>
                <c:pt idx="505">
                  <c:v>4.4653900000000002</c:v>
                </c:pt>
                <c:pt idx="506">
                  <c:v>4.4695499999999999</c:v>
                </c:pt>
                <c:pt idx="507">
                  <c:v>4.4589800000000004</c:v>
                </c:pt>
                <c:pt idx="508">
                  <c:v>4.4499199999999997</c:v>
                </c:pt>
                <c:pt idx="509">
                  <c:v>4.4580399999999996</c:v>
                </c:pt>
                <c:pt idx="510">
                  <c:v>4.4614500000000001</c:v>
                </c:pt>
                <c:pt idx="511">
                  <c:v>4.4367799999999997</c:v>
                </c:pt>
                <c:pt idx="512">
                  <c:v>4.4446599999999998</c:v>
                </c:pt>
                <c:pt idx="513">
                  <c:v>4.43337</c:v>
                </c:pt>
                <c:pt idx="514">
                  <c:v>4.4349999999999996</c:v>
                </c:pt>
                <c:pt idx="515">
                  <c:v>4.4688499999999998</c:v>
                </c:pt>
                <c:pt idx="516">
                  <c:v>4.4858399999999996</c:v>
                </c:pt>
                <c:pt idx="517">
                  <c:v>4.50258</c:v>
                </c:pt>
                <c:pt idx="518">
                  <c:v>4.55985</c:v>
                </c:pt>
                <c:pt idx="519">
                  <c:v>4.57097</c:v>
                </c:pt>
                <c:pt idx="520">
                  <c:v>4.5870199999999999</c:v>
                </c:pt>
                <c:pt idx="521">
                  <c:v>4.6188399999999996</c:v>
                </c:pt>
                <c:pt idx="522">
                  <c:v>4.62791</c:v>
                </c:pt>
                <c:pt idx="523">
                  <c:v>4.6232699999999998</c:v>
                </c:pt>
                <c:pt idx="524">
                  <c:v>4.6192099999999998</c:v>
                </c:pt>
                <c:pt idx="525">
                  <c:v>4.6108200000000004</c:v>
                </c:pt>
                <c:pt idx="526">
                  <c:v>4.60792</c:v>
                </c:pt>
                <c:pt idx="527">
                  <c:v>4.6130500000000003</c:v>
                </c:pt>
                <c:pt idx="528">
                  <c:v>4.6283500000000002</c:v>
                </c:pt>
                <c:pt idx="529">
                  <c:v>4.6157399999999997</c:v>
                </c:pt>
                <c:pt idx="530">
                  <c:v>4.6081200000000004</c:v>
                </c:pt>
                <c:pt idx="531">
                  <c:v>4.6042699999999996</c:v>
                </c:pt>
                <c:pt idx="532">
                  <c:v>4.5974700000000004</c:v>
                </c:pt>
                <c:pt idx="533">
                  <c:v>4.5866800000000003</c:v>
                </c:pt>
                <c:pt idx="534">
                  <c:v>4.5823400000000003</c:v>
                </c:pt>
                <c:pt idx="535">
                  <c:v>4.56393</c:v>
                </c:pt>
                <c:pt idx="536">
                  <c:v>4.55863</c:v>
                </c:pt>
                <c:pt idx="537">
                  <c:v>4.5544099999999998</c:v>
                </c:pt>
                <c:pt idx="538">
                  <c:v>4.5766499999999999</c:v>
                </c:pt>
                <c:pt idx="539">
                  <c:v>4.5696599999999998</c:v>
                </c:pt>
                <c:pt idx="540">
                  <c:v>4.5717800000000004</c:v>
                </c:pt>
                <c:pt idx="541">
                  <c:v>4.5700500000000002</c:v>
                </c:pt>
                <c:pt idx="542">
                  <c:v>4.5726699999999996</c:v>
                </c:pt>
                <c:pt idx="543">
                  <c:v>4.5793200000000001</c:v>
                </c:pt>
                <c:pt idx="544">
                  <c:v>4.6042800000000002</c:v>
                </c:pt>
                <c:pt idx="545">
                  <c:v>4.6107399999999998</c:v>
                </c:pt>
                <c:pt idx="546">
                  <c:v>4.6044499999999999</c:v>
                </c:pt>
                <c:pt idx="547">
                  <c:v>4.6067400000000003</c:v>
                </c:pt>
                <c:pt idx="548">
                  <c:v>4.6188500000000001</c:v>
                </c:pt>
                <c:pt idx="549">
                  <c:v>4.61212</c:v>
                </c:pt>
                <c:pt idx="550">
                  <c:v>4.6092300000000002</c:v>
                </c:pt>
                <c:pt idx="551">
                  <c:v>4.6093700000000002</c:v>
                </c:pt>
                <c:pt idx="552">
                  <c:v>4.62906</c:v>
                </c:pt>
                <c:pt idx="553">
                  <c:v>4.6330999999999998</c:v>
                </c:pt>
                <c:pt idx="554">
                  <c:v>4.6322299999999998</c:v>
                </c:pt>
                <c:pt idx="555">
                  <c:v>4.6372</c:v>
                </c:pt>
                <c:pt idx="556">
                  <c:v>4.6357799999999996</c:v>
                </c:pt>
                <c:pt idx="557">
                  <c:v>4.6231900000000001</c:v>
                </c:pt>
                <c:pt idx="558">
                  <c:v>4.6801500000000003</c:v>
                </c:pt>
                <c:pt idx="559">
                  <c:v>4.6793899999999997</c:v>
                </c:pt>
                <c:pt idx="560">
                  <c:v>4.6821799999999998</c:v>
                </c:pt>
                <c:pt idx="561">
                  <c:v>4.6647600000000002</c:v>
                </c:pt>
                <c:pt idx="562">
                  <c:v>4.6344399999999997</c:v>
                </c:pt>
                <c:pt idx="563">
                  <c:v>4.5838700000000001</c:v>
                </c:pt>
                <c:pt idx="564">
                  <c:v>4.5739900000000002</c:v>
                </c:pt>
                <c:pt idx="565">
                  <c:v>4.5810899999999997</c:v>
                </c:pt>
                <c:pt idx="566">
                  <c:v>4.58927</c:v>
                </c:pt>
                <c:pt idx="567">
                  <c:v>4.5799599999999998</c:v>
                </c:pt>
                <c:pt idx="568">
                  <c:v>4.5649300000000004</c:v>
                </c:pt>
                <c:pt idx="569">
                  <c:v>4.5656100000000004</c:v>
                </c:pt>
                <c:pt idx="570">
                  <c:v>4.5849399999999996</c:v>
                </c:pt>
                <c:pt idx="571">
                  <c:v>4.5957100000000004</c:v>
                </c:pt>
                <c:pt idx="572">
                  <c:v>4.6050700000000004</c:v>
                </c:pt>
                <c:pt idx="573">
                  <c:v>4.6052999999999997</c:v>
                </c:pt>
                <c:pt idx="574">
                  <c:v>4.5997700000000004</c:v>
                </c:pt>
                <c:pt idx="575">
                  <c:v>4.5835400000000002</c:v>
                </c:pt>
                <c:pt idx="576">
                  <c:v>4.5809800000000003</c:v>
                </c:pt>
                <c:pt idx="577">
                  <c:v>4.5794199999999998</c:v>
                </c:pt>
                <c:pt idx="578">
                  <c:v>4.5692500000000003</c:v>
                </c:pt>
                <c:pt idx="579">
                  <c:v>4.5570399999999998</c:v>
                </c:pt>
                <c:pt idx="580">
                  <c:v>4.5824600000000002</c:v>
                </c:pt>
                <c:pt idx="581">
                  <c:v>4.5689599999999997</c:v>
                </c:pt>
                <c:pt idx="582">
                  <c:v>4.5513000000000003</c:v>
                </c:pt>
                <c:pt idx="583">
                  <c:v>4.5641600000000002</c:v>
                </c:pt>
                <c:pt idx="584">
                  <c:v>4.577</c:v>
                </c:pt>
                <c:pt idx="585">
                  <c:v>4.5752899999999999</c:v>
                </c:pt>
                <c:pt idx="586">
                  <c:v>4.5685099999999998</c:v>
                </c:pt>
                <c:pt idx="587">
                  <c:v>4.5617599999999996</c:v>
                </c:pt>
                <c:pt idx="588">
                  <c:v>4.5952400000000004</c:v>
                </c:pt>
                <c:pt idx="589">
                  <c:v>4.6164100000000001</c:v>
                </c:pt>
                <c:pt idx="590">
                  <c:v>4.6341099999999997</c:v>
                </c:pt>
                <c:pt idx="591">
                  <c:v>4.6478799999999998</c:v>
                </c:pt>
                <c:pt idx="592">
                  <c:v>4.6382500000000002</c:v>
                </c:pt>
                <c:pt idx="593">
                  <c:v>4.6368799999999997</c:v>
                </c:pt>
                <c:pt idx="594">
                  <c:v>4.6647800000000004</c:v>
                </c:pt>
                <c:pt idx="595">
                  <c:v>4.6733799999999999</c:v>
                </c:pt>
                <c:pt idx="596">
                  <c:v>4.6888399999999999</c:v>
                </c:pt>
                <c:pt idx="597">
                  <c:v>4.7475899999999998</c:v>
                </c:pt>
                <c:pt idx="598">
                  <c:v>4.7589100000000002</c:v>
                </c:pt>
                <c:pt idx="599">
                  <c:v>4.8283699999999996</c:v>
                </c:pt>
                <c:pt idx="600">
                  <c:v>4.9207900000000002</c:v>
                </c:pt>
                <c:pt idx="601">
                  <c:v>4.9334899999999999</c:v>
                </c:pt>
                <c:pt idx="602">
                  <c:v>4.9554400000000003</c:v>
                </c:pt>
                <c:pt idx="603">
                  <c:v>5.0240799999999997</c:v>
                </c:pt>
                <c:pt idx="604">
                  <c:v>5.0159399999999996</c:v>
                </c:pt>
                <c:pt idx="605">
                  <c:v>5.0641400000000001</c:v>
                </c:pt>
                <c:pt idx="606">
                  <c:v>5.1334099999999996</c:v>
                </c:pt>
                <c:pt idx="607">
                  <c:v>5.1602100000000002</c:v>
                </c:pt>
                <c:pt idx="608">
                  <c:v>5.2501899999999999</c:v>
                </c:pt>
                <c:pt idx="609">
                  <c:v>5.3771000000000004</c:v>
                </c:pt>
                <c:pt idx="610">
                  <c:v>5.3449999999999998</c:v>
                </c:pt>
                <c:pt idx="611">
                  <c:v>5.3149199999999999</c:v>
                </c:pt>
                <c:pt idx="612">
                  <c:v>5.2296199999999997</c:v>
                </c:pt>
                <c:pt idx="613">
                  <c:v>5.2104999999999997</c:v>
                </c:pt>
                <c:pt idx="614">
                  <c:v>5.2463800000000003</c:v>
                </c:pt>
                <c:pt idx="615">
                  <c:v>5.2916999999999996</c:v>
                </c:pt>
                <c:pt idx="616">
                  <c:v>5.5706899999999999</c:v>
                </c:pt>
                <c:pt idx="617">
                  <c:v>5.6651300000000004</c:v>
                </c:pt>
                <c:pt idx="618">
                  <c:v>5.8831800000000003</c:v>
                </c:pt>
                <c:pt idx="619">
                  <c:v>5.8515199999999998</c:v>
                </c:pt>
                <c:pt idx="620">
                  <c:v>5.7915599999999996</c:v>
                </c:pt>
                <c:pt idx="621">
                  <c:v>5.6763000000000003</c:v>
                </c:pt>
                <c:pt idx="622">
                  <c:v>5.6145100000000001</c:v>
                </c:pt>
                <c:pt idx="623">
                  <c:v>5.6150200000000003</c:v>
                </c:pt>
                <c:pt idx="624">
                  <c:v>5.5502200000000004</c:v>
                </c:pt>
                <c:pt idx="625">
                  <c:v>5.5991099999999996</c:v>
                </c:pt>
                <c:pt idx="626">
                  <c:v>5.6776499999999999</c:v>
                </c:pt>
                <c:pt idx="627">
                  <c:v>5.7301099999999998</c:v>
                </c:pt>
                <c:pt idx="628">
                  <c:v>5.6963800000000004</c:v>
                </c:pt>
                <c:pt idx="629">
                  <c:v>5.7160500000000001</c:v>
                </c:pt>
                <c:pt idx="630">
                  <c:v>5.6686899999999998</c:v>
                </c:pt>
                <c:pt idx="631">
                  <c:v>5.63422</c:v>
                </c:pt>
                <c:pt idx="632">
                  <c:v>5.6219400000000004</c:v>
                </c:pt>
                <c:pt idx="633">
                  <c:v>5.5670900000000003</c:v>
                </c:pt>
                <c:pt idx="634">
                  <c:v>5.5440899999999997</c:v>
                </c:pt>
                <c:pt idx="635">
                  <c:v>5.4843700000000002</c:v>
                </c:pt>
                <c:pt idx="636">
                  <c:v>5.4695499999999999</c:v>
                </c:pt>
                <c:pt idx="637">
                  <c:v>5.4291900000000002</c:v>
                </c:pt>
                <c:pt idx="638">
                  <c:v>5.4401700000000002</c:v>
                </c:pt>
                <c:pt idx="639">
                  <c:v>5.4989299999999997</c:v>
                </c:pt>
                <c:pt idx="640">
                  <c:v>5.5384900000000004</c:v>
                </c:pt>
                <c:pt idx="641">
                  <c:v>5.5277200000000004</c:v>
                </c:pt>
                <c:pt idx="642">
                  <c:v>5.5375199999999998</c:v>
                </c:pt>
                <c:pt idx="643">
                  <c:v>5.5654399999999997</c:v>
                </c:pt>
                <c:pt idx="644">
                  <c:v>5.61747</c:v>
                </c:pt>
                <c:pt idx="645">
                  <c:v>5.6444700000000001</c:v>
                </c:pt>
                <c:pt idx="646">
                  <c:v>5.6571699999999998</c:v>
                </c:pt>
                <c:pt idx="647">
                  <c:v>5.6306700000000003</c:v>
                </c:pt>
                <c:pt idx="648">
                  <c:v>5.6391799999999996</c:v>
                </c:pt>
                <c:pt idx="649">
                  <c:v>5.6486900000000002</c:v>
                </c:pt>
                <c:pt idx="650">
                  <c:v>5.63612</c:v>
                </c:pt>
                <c:pt idx="651">
                  <c:v>5.6291599999999997</c:v>
                </c:pt>
                <c:pt idx="652">
                  <c:v>5.6393399999999998</c:v>
                </c:pt>
                <c:pt idx="653">
                  <c:v>5.6713500000000003</c:v>
                </c:pt>
                <c:pt idx="654">
                  <c:v>5.6805700000000003</c:v>
                </c:pt>
                <c:pt idx="655">
                  <c:v>5.7149000000000001</c:v>
                </c:pt>
                <c:pt idx="656">
                  <c:v>5.7434900000000004</c:v>
                </c:pt>
                <c:pt idx="657">
                  <c:v>5.8313100000000002</c:v>
                </c:pt>
                <c:pt idx="658">
                  <c:v>5.86008</c:v>
                </c:pt>
                <c:pt idx="659">
                  <c:v>5.9040900000000001</c:v>
                </c:pt>
                <c:pt idx="660">
                  <c:v>5.9466700000000001</c:v>
                </c:pt>
                <c:pt idx="661">
                  <c:v>5.91629</c:v>
                </c:pt>
                <c:pt idx="662">
                  <c:v>5.8912699999999996</c:v>
                </c:pt>
                <c:pt idx="663">
                  <c:v>5.88619</c:v>
                </c:pt>
                <c:pt idx="664">
                  <c:v>5.9280999999999997</c:v>
                </c:pt>
                <c:pt idx="665">
                  <c:v>5.9269999999999996</c:v>
                </c:pt>
                <c:pt idx="666">
                  <c:v>5.9398999999999997</c:v>
                </c:pt>
                <c:pt idx="667">
                  <c:v>5.9882799999999996</c:v>
                </c:pt>
                <c:pt idx="668">
                  <c:v>6.0361000000000002</c:v>
                </c:pt>
                <c:pt idx="669">
                  <c:v>6.10182</c:v>
                </c:pt>
                <c:pt idx="670">
                  <c:v>6.0810700000000004</c:v>
                </c:pt>
                <c:pt idx="671">
                  <c:v>6.0485699999999998</c:v>
                </c:pt>
                <c:pt idx="672">
                  <c:v>6.0581300000000002</c:v>
                </c:pt>
                <c:pt idx="673">
                  <c:v>6.0133799999999997</c:v>
                </c:pt>
                <c:pt idx="674">
                  <c:v>5.95594</c:v>
                </c:pt>
                <c:pt idx="675">
                  <c:v>5.9668700000000001</c:v>
                </c:pt>
                <c:pt idx="676">
                  <c:v>5.8942100000000002</c:v>
                </c:pt>
                <c:pt idx="677">
                  <c:v>5.9008700000000003</c:v>
                </c:pt>
                <c:pt idx="678">
                  <c:v>5.8434400000000002</c:v>
                </c:pt>
                <c:pt idx="679">
                  <c:v>5.7115099999999996</c:v>
                </c:pt>
                <c:pt idx="680">
                  <c:v>5.71861</c:v>
                </c:pt>
                <c:pt idx="681">
                  <c:v>5.7289399999999997</c:v>
                </c:pt>
                <c:pt idx="682">
                  <c:v>5.7349699999999997</c:v>
                </c:pt>
                <c:pt idx="683">
                  <c:v>5.7167899999999996</c:v>
                </c:pt>
                <c:pt idx="684">
                  <c:v>5.7232799999999999</c:v>
                </c:pt>
                <c:pt idx="685">
                  <c:v>5.7319199999999997</c:v>
                </c:pt>
                <c:pt idx="686">
                  <c:v>5.7589699999999997</c:v>
                </c:pt>
                <c:pt idx="687">
                  <c:v>5.76546</c:v>
                </c:pt>
                <c:pt idx="688">
                  <c:v>5.7523600000000004</c:v>
                </c:pt>
                <c:pt idx="689">
                  <c:v>5.7477099999999997</c:v>
                </c:pt>
                <c:pt idx="690">
                  <c:v>5.7489999999999997</c:v>
                </c:pt>
                <c:pt idx="691">
                  <c:v>5.73583</c:v>
                </c:pt>
                <c:pt idx="692">
                  <c:v>5.7338699999999996</c:v>
                </c:pt>
                <c:pt idx="693">
                  <c:v>5.7323399999999998</c:v>
                </c:pt>
                <c:pt idx="694">
                  <c:v>5.7284699999999997</c:v>
                </c:pt>
                <c:pt idx="695">
                  <c:v>5.7035099999999996</c:v>
                </c:pt>
                <c:pt idx="696">
                  <c:v>5.6966700000000001</c:v>
                </c:pt>
                <c:pt idx="697">
                  <c:v>5.6632100000000003</c:v>
                </c:pt>
                <c:pt idx="698">
                  <c:v>5.5921200000000004</c:v>
                </c:pt>
                <c:pt idx="699">
                  <c:v>5.54352</c:v>
                </c:pt>
                <c:pt idx="700">
                  <c:v>5.5387199999999996</c:v>
                </c:pt>
                <c:pt idx="701">
                  <c:v>5.5016400000000001</c:v>
                </c:pt>
                <c:pt idx="702">
                  <c:v>5.4637000000000002</c:v>
                </c:pt>
                <c:pt idx="703">
                  <c:v>5.4722400000000002</c:v>
                </c:pt>
                <c:pt idx="704">
                  <c:v>5.4748400000000004</c:v>
                </c:pt>
                <c:pt idx="705">
                  <c:v>5.4767900000000003</c:v>
                </c:pt>
                <c:pt idx="706">
                  <c:v>5.4737299999999998</c:v>
                </c:pt>
                <c:pt idx="707">
                  <c:v>5.4636100000000001</c:v>
                </c:pt>
                <c:pt idx="708">
                  <c:v>5.4455900000000002</c:v>
                </c:pt>
                <c:pt idx="709">
                  <c:v>5.4851200000000002</c:v>
                </c:pt>
                <c:pt idx="710">
                  <c:v>5.5119300000000004</c:v>
                </c:pt>
                <c:pt idx="711">
                  <c:v>5.5640200000000002</c:v>
                </c:pt>
                <c:pt idx="712">
                  <c:v>5.57334</c:v>
                </c:pt>
                <c:pt idx="713">
                  <c:v>5.5488</c:v>
                </c:pt>
                <c:pt idx="714">
                  <c:v>5.5964400000000003</c:v>
                </c:pt>
                <c:pt idx="715">
                  <c:v>5.6768700000000001</c:v>
                </c:pt>
                <c:pt idx="716">
                  <c:v>5.6765800000000004</c:v>
                </c:pt>
                <c:pt idx="717">
                  <c:v>5.6424000000000003</c:v>
                </c:pt>
                <c:pt idx="718">
                  <c:v>5.6230900000000004</c:v>
                </c:pt>
                <c:pt idx="719">
                  <c:v>5.5811599999999997</c:v>
                </c:pt>
                <c:pt idx="720">
                  <c:v>5.58202</c:v>
                </c:pt>
                <c:pt idx="721">
                  <c:v>5.6148699999999998</c:v>
                </c:pt>
                <c:pt idx="722">
                  <c:v>5.6272099999999998</c:v>
                </c:pt>
                <c:pt idx="723">
                  <c:v>5.617</c:v>
                </c:pt>
                <c:pt idx="724">
                  <c:v>5.5989399999999998</c:v>
                </c:pt>
                <c:pt idx="725">
                  <c:v>5.5929599999999997</c:v>
                </c:pt>
                <c:pt idx="726">
                  <c:v>5.6066900000000004</c:v>
                </c:pt>
                <c:pt idx="727">
                  <c:v>5.6066900000000004</c:v>
                </c:pt>
                <c:pt idx="728">
                  <c:v>5.6394399999999996</c:v>
                </c:pt>
                <c:pt idx="729">
                  <c:v>5.6419300000000003</c:v>
                </c:pt>
                <c:pt idx="730">
                  <c:v>5.6620299999999997</c:v>
                </c:pt>
                <c:pt idx="731">
                  <c:v>5.6789399999999999</c:v>
                </c:pt>
                <c:pt idx="732">
                  <c:v>5.6809000000000003</c:v>
                </c:pt>
                <c:pt idx="733">
                  <c:v>5.6666100000000004</c:v>
                </c:pt>
                <c:pt idx="734">
                  <c:v>5.6313599999999999</c:v>
                </c:pt>
                <c:pt idx="735">
                  <c:v>5.63131</c:v>
                </c:pt>
                <c:pt idx="736">
                  <c:v>5.6467499999999999</c:v>
                </c:pt>
                <c:pt idx="737">
                  <c:v>5.6512000000000002</c:v>
                </c:pt>
                <c:pt idx="738">
                  <c:v>5.6389300000000002</c:v>
                </c:pt>
                <c:pt idx="739">
                  <c:v>5.6272399999999996</c:v>
                </c:pt>
                <c:pt idx="740">
                  <c:v>5.6275700000000004</c:v>
                </c:pt>
                <c:pt idx="741">
                  <c:v>5.6310399999999996</c:v>
                </c:pt>
                <c:pt idx="742">
                  <c:v>5.6258999999999997</c:v>
                </c:pt>
                <c:pt idx="743">
                  <c:v>5.6208</c:v>
                </c:pt>
                <c:pt idx="744">
                  <c:v>5.63626</c:v>
                </c:pt>
                <c:pt idx="745">
                  <c:v>5.6491400000000001</c:v>
                </c:pt>
                <c:pt idx="746">
                  <c:v>5.6568800000000001</c:v>
                </c:pt>
                <c:pt idx="747">
                  <c:v>5.6543200000000002</c:v>
                </c:pt>
                <c:pt idx="748">
                  <c:v>5.6872400000000001</c:v>
                </c:pt>
                <c:pt idx="749">
                  <c:v>5.6895600000000002</c:v>
                </c:pt>
                <c:pt idx="750">
                  <c:v>5.6870900000000004</c:v>
                </c:pt>
                <c:pt idx="751">
                  <c:v>5.6681499999999998</c:v>
                </c:pt>
                <c:pt idx="752">
                  <c:v>5.6484500000000004</c:v>
                </c:pt>
                <c:pt idx="753">
                  <c:v>5.6682199999999998</c:v>
                </c:pt>
                <c:pt idx="754">
                  <c:v>5.6768299999999998</c:v>
                </c:pt>
                <c:pt idx="755">
                  <c:v>5.6390099999999999</c:v>
                </c:pt>
                <c:pt idx="756">
                  <c:v>5.6085200000000004</c:v>
                </c:pt>
                <c:pt idx="757">
                  <c:v>5.6151999999999997</c:v>
                </c:pt>
                <c:pt idx="758">
                  <c:v>5.6140100000000004</c:v>
                </c:pt>
                <c:pt idx="759">
                  <c:v>5.5982599999999998</c:v>
                </c:pt>
                <c:pt idx="760">
                  <c:v>5.5851699999999997</c:v>
                </c:pt>
                <c:pt idx="761">
                  <c:v>5.5933000000000002</c:v>
                </c:pt>
                <c:pt idx="762">
                  <c:v>5.6081300000000001</c:v>
                </c:pt>
                <c:pt idx="763">
                  <c:v>5.62005</c:v>
                </c:pt>
                <c:pt idx="764">
                  <c:v>5.6360099999999997</c:v>
                </c:pt>
                <c:pt idx="765">
                  <c:v>5.6737200000000003</c:v>
                </c:pt>
                <c:pt idx="766">
                  <c:v>5.6587100000000001</c:v>
                </c:pt>
                <c:pt idx="767">
                  <c:v>5.6530800000000001</c:v>
                </c:pt>
                <c:pt idx="768">
                  <c:v>5.6669999999999998</c:v>
                </c:pt>
                <c:pt idx="769">
                  <c:v>5.7288500000000004</c:v>
                </c:pt>
                <c:pt idx="770">
                  <c:v>5.7201500000000003</c:v>
                </c:pt>
                <c:pt idx="771">
                  <c:v>5.7233400000000003</c:v>
                </c:pt>
                <c:pt idx="772">
                  <c:v>5.7167500000000002</c:v>
                </c:pt>
                <c:pt idx="773">
                  <c:v>5.7052100000000001</c:v>
                </c:pt>
                <c:pt idx="774">
                  <c:v>5.6954500000000001</c:v>
                </c:pt>
                <c:pt idx="775">
                  <c:v>5.67631</c:v>
                </c:pt>
                <c:pt idx="776">
                  <c:v>5.6657700000000002</c:v>
                </c:pt>
                <c:pt idx="777">
                  <c:v>5.6641000000000004</c:v>
                </c:pt>
                <c:pt idx="778">
                  <c:v>5.6526500000000004</c:v>
                </c:pt>
                <c:pt idx="779">
                  <c:v>5.6311799999999996</c:v>
                </c:pt>
                <c:pt idx="780">
                  <c:v>5.5502200000000004</c:v>
                </c:pt>
                <c:pt idx="781">
                  <c:v>5.5586799999999998</c:v>
                </c:pt>
                <c:pt idx="782">
                  <c:v>5.5662099999999999</c:v>
                </c:pt>
                <c:pt idx="783">
                  <c:v>5.5427400000000002</c:v>
                </c:pt>
                <c:pt idx="784">
                  <c:v>5.52346</c:v>
                </c:pt>
                <c:pt idx="785">
                  <c:v>5.51457</c:v>
                </c:pt>
                <c:pt idx="786">
                  <c:v>5.5058100000000003</c:v>
                </c:pt>
                <c:pt idx="787">
                  <c:v>5.4782700000000002</c:v>
                </c:pt>
                <c:pt idx="788">
                  <c:v>5.4828900000000003</c:v>
                </c:pt>
                <c:pt idx="789">
                  <c:v>5.51241</c:v>
                </c:pt>
                <c:pt idx="790">
                  <c:v>5.4937899999999997</c:v>
                </c:pt>
                <c:pt idx="791">
                  <c:v>5.4974100000000004</c:v>
                </c:pt>
                <c:pt idx="792">
                  <c:v>5.4988000000000001</c:v>
                </c:pt>
                <c:pt idx="793">
                  <c:v>5.5190999999999999</c:v>
                </c:pt>
                <c:pt idx="794">
                  <c:v>5.5356699999999996</c:v>
                </c:pt>
                <c:pt idx="795">
                  <c:v>5.53911</c:v>
                </c:pt>
                <c:pt idx="796">
                  <c:v>5.5628200000000003</c:v>
                </c:pt>
                <c:pt idx="797">
                  <c:v>5.5587</c:v>
                </c:pt>
                <c:pt idx="798">
                  <c:v>5.5614699999999999</c:v>
                </c:pt>
                <c:pt idx="799">
                  <c:v>5.5684800000000001</c:v>
                </c:pt>
                <c:pt idx="800">
                  <c:v>5.5401100000000003</c:v>
                </c:pt>
                <c:pt idx="801">
                  <c:v>5.5419200000000002</c:v>
                </c:pt>
                <c:pt idx="802">
                  <c:v>5.5701599999999996</c:v>
                </c:pt>
                <c:pt idx="803">
                  <c:v>5.5704399999999996</c:v>
                </c:pt>
                <c:pt idx="804">
                  <c:v>5.5606400000000002</c:v>
                </c:pt>
                <c:pt idx="805">
                  <c:v>5.5416499999999997</c:v>
                </c:pt>
                <c:pt idx="806">
                  <c:v>5.4956300000000002</c:v>
                </c:pt>
                <c:pt idx="807">
                  <c:v>5.4556800000000001</c:v>
                </c:pt>
                <c:pt idx="808">
                  <c:v>5.4523700000000002</c:v>
                </c:pt>
                <c:pt idx="809">
                  <c:v>5.4405700000000001</c:v>
                </c:pt>
                <c:pt idx="810">
                  <c:v>5.4217399999999998</c:v>
                </c:pt>
                <c:pt idx="811">
                  <c:v>5.4304199999999998</c:v>
                </c:pt>
                <c:pt idx="812">
                  <c:v>5.43994</c:v>
                </c:pt>
                <c:pt idx="813">
                  <c:v>5.4143699999999999</c:v>
                </c:pt>
                <c:pt idx="814">
                  <c:v>5.3992599999999999</c:v>
                </c:pt>
                <c:pt idx="815">
                  <c:v>5.39194</c:v>
                </c:pt>
                <c:pt idx="816">
                  <c:v>5.3849499999999999</c:v>
                </c:pt>
                <c:pt idx="817">
                  <c:v>5.3487400000000003</c:v>
                </c:pt>
                <c:pt idx="818">
                  <c:v>5.3445200000000002</c:v>
                </c:pt>
                <c:pt idx="819">
                  <c:v>5.3637600000000001</c:v>
                </c:pt>
                <c:pt idx="820">
                  <c:v>5.3754</c:v>
                </c:pt>
                <c:pt idx="821">
                  <c:v>5.3788799999999997</c:v>
                </c:pt>
                <c:pt idx="822">
                  <c:v>5.3866199999999997</c:v>
                </c:pt>
                <c:pt idx="823">
                  <c:v>5.3997700000000002</c:v>
                </c:pt>
                <c:pt idx="824">
                  <c:v>5.3887700000000001</c:v>
                </c:pt>
                <c:pt idx="825">
                  <c:v>5.3776999999999999</c:v>
                </c:pt>
                <c:pt idx="826">
                  <c:v>5.3815600000000003</c:v>
                </c:pt>
                <c:pt idx="827">
                  <c:v>5.3859700000000004</c:v>
                </c:pt>
                <c:pt idx="828">
                  <c:v>5.3973800000000001</c:v>
                </c:pt>
                <c:pt idx="829">
                  <c:v>5.39466</c:v>
                </c:pt>
                <c:pt idx="830">
                  <c:v>5.3780099999999997</c:v>
                </c:pt>
                <c:pt idx="831">
                  <c:v>5.3673400000000004</c:v>
                </c:pt>
                <c:pt idx="832">
                  <c:v>5.3513000000000002</c:v>
                </c:pt>
                <c:pt idx="833">
                  <c:v>5.3505099999999999</c:v>
                </c:pt>
                <c:pt idx="834">
                  <c:v>5.3431899999999999</c:v>
                </c:pt>
                <c:pt idx="835">
                  <c:v>5.3167900000000001</c:v>
                </c:pt>
                <c:pt idx="836">
                  <c:v>5.3043800000000001</c:v>
                </c:pt>
                <c:pt idx="837">
                  <c:v>5.2954499999999998</c:v>
                </c:pt>
                <c:pt idx="838">
                  <c:v>5.2977999999999996</c:v>
                </c:pt>
                <c:pt idx="839">
                  <c:v>5.2749800000000002</c:v>
                </c:pt>
                <c:pt idx="840">
                  <c:v>5.2370099999999997</c:v>
                </c:pt>
                <c:pt idx="841">
                  <c:v>5.2153200000000002</c:v>
                </c:pt>
                <c:pt idx="842">
                  <c:v>5.2125700000000004</c:v>
                </c:pt>
                <c:pt idx="843">
                  <c:v>5.2111200000000002</c:v>
                </c:pt>
                <c:pt idx="844">
                  <c:v>5.2144500000000003</c:v>
                </c:pt>
                <c:pt idx="845">
                  <c:v>5.2106700000000004</c:v>
                </c:pt>
                <c:pt idx="846">
                  <c:v>5.2143600000000001</c:v>
                </c:pt>
                <c:pt idx="847">
                  <c:v>5.1897000000000002</c:v>
                </c:pt>
                <c:pt idx="848">
                  <c:v>5.1680599999999997</c:v>
                </c:pt>
                <c:pt idx="849">
                  <c:v>5.1229899999999997</c:v>
                </c:pt>
                <c:pt idx="850">
                  <c:v>5.0934499999999998</c:v>
                </c:pt>
                <c:pt idx="851">
                  <c:v>5.0733499999999996</c:v>
                </c:pt>
                <c:pt idx="852">
                  <c:v>5.08765</c:v>
                </c:pt>
                <c:pt idx="853">
                  <c:v>5.1120900000000002</c:v>
                </c:pt>
                <c:pt idx="854">
                  <c:v>5.1230500000000001</c:v>
                </c:pt>
                <c:pt idx="855">
                  <c:v>5.1116799999999998</c:v>
                </c:pt>
                <c:pt idx="856">
                  <c:v>5.0748699999999998</c:v>
                </c:pt>
                <c:pt idx="857">
                  <c:v>5.0643399999999996</c:v>
                </c:pt>
                <c:pt idx="858">
                  <c:v>5.0730500000000003</c:v>
                </c:pt>
                <c:pt idx="859">
                  <c:v>5.0794199999999998</c:v>
                </c:pt>
                <c:pt idx="860">
                  <c:v>5.0728499999999999</c:v>
                </c:pt>
                <c:pt idx="861">
                  <c:v>5.0751799999999996</c:v>
                </c:pt>
                <c:pt idx="862">
                  <c:v>5.1004500000000004</c:v>
                </c:pt>
                <c:pt idx="863">
                  <c:v>5.1135200000000003</c:v>
                </c:pt>
                <c:pt idx="864">
                  <c:v>5.1107199999999997</c:v>
                </c:pt>
                <c:pt idx="865">
                  <c:v>5.0881400000000001</c:v>
                </c:pt>
                <c:pt idx="866">
                  <c:v>5.0929200000000003</c:v>
                </c:pt>
                <c:pt idx="867">
                  <c:v>5.0771300000000004</c:v>
                </c:pt>
                <c:pt idx="868">
                  <c:v>5.0586399999999996</c:v>
                </c:pt>
                <c:pt idx="869">
                  <c:v>5.04556</c:v>
                </c:pt>
                <c:pt idx="870">
                  <c:v>5.0394100000000002</c:v>
                </c:pt>
                <c:pt idx="871">
                  <c:v>5.0366299999999997</c:v>
                </c:pt>
                <c:pt idx="872">
                  <c:v>5.0507799999999996</c:v>
                </c:pt>
                <c:pt idx="873">
                  <c:v>5.0641499999999997</c:v>
                </c:pt>
                <c:pt idx="874">
                  <c:v>5.0725800000000003</c:v>
                </c:pt>
                <c:pt idx="875">
                  <c:v>5.08474</c:v>
                </c:pt>
                <c:pt idx="876">
                  <c:v>5.0721999999999996</c:v>
                </c:pt>
                <c:pt idx="877">
                  <c:v>5.0478899999999998</c:v>
                </c:pt>
                <c:pt idx="878">
                  <c:v>5.0426399999999996</c:v>
                </c:pt>
                <c:pt idx="879">
                  <c:v>5.0301099999999996</c:v>
                </c:pt>
                <c:pt idx="880">
                  <c:v>5.0297700000000001</c:v>
                </c:pt>
                <c:pt idx="881">
                  <c:v>5.0343600000000004</c:v>
                </c:pt>
                <c:pt idx="882">
                  <c:v>5.0421300000000002</c:v>
                </c:pt>
                <c:pt idx="883">
                  <c:v>5.0503999999999998</c:v>
                </c:pt>
                <c:pt idx="884">
                  <c:v>5.0613999999999999</c:v>
                </c:pt>
                <c:pt idx="885">
                  <c:v>5.0645499999999997</c:v>
                </c:pt>
                <c:pt idx="886">
                  <c:v>5.0758599999999996</c:v>
                </c:pt>
                <c:pt idx="887">
                  <c:v>5.07003</c:v>
                </c:pt>
                <c:pt idx="888">
                  <c:v>5.0550600000000001</c:v>
                </c:pt>
                <c:pt idx="889">
                  <c:v>5.06135</c:v>
                </c:pt>
                <c:pt idx="890">
                  <c:v>5.069</c:v>
                </c:pt>
                <c:pt idx="891">
                  <c:v>5.0754299999999999</c:v>
                </c:pt>
                <c:pt idx="892">
                  <c:v>5.0839699999999999</c:v>
                </c:pt>
                <c:pt idx="893">
                  <c:v>5.1006099999999996</c:v>
                </c:pt>
                <c:pt idx="894">
                  <c:v>5.1573599999999997</c:v>
                </c:pt>
                <c:pt idx="895">
                  <c:v>5.1967100000000004</c:v>
                </c:pt>
                <c:pt idx="896">
                  <c:v>5.1925400000000002</c:v>
                </c:pt>
                <c:pt idx="897">
                  <c:v>5.2185800000000002</c:v>
                </c:pt>
                <c:pt idx="898">
                  <c:v>5.2424499999999998</c:v>
                </c:pt>
                <c:pt idx="899">
                  <c:v>5.2505699999999997</c:v>
                </c:pt>
                <c:pt idx="900">
                  <c:v>5.2468300000000001</c:v>
                </c:pt>
                <c:pt idx="901">
                  <c:v>5.2384700000000004</c:v>
                </c:pt>
                <c:pt idx="902">
                  <c:v>5.2255599999999998</c:v>
                </c:pt>
                <c:pt idx="903">
                  <c:v>5.1945100000000002</c:v>
                </c:pt>
                <c:pt idx="904">
                  <c:v>5.1573900000000004</c:v>
                </c:pt>
                <c:pt idx="905">
                  <c:v>5.1275500000000003</c:v>
                </c:pt>
                <c:pt idx="906">
                  <c:v>5.1267500000000004</c:v>
                </c:pt>
                <c:pt idx="907">
                  <c:v>5.1101700000000001</c:v>
                </c:pt>
                <c:pt idx="908">
                  <c:v>5.1178400000000002</c:v>
                </c:pt>
                <c:pt idx="909">
                  <c:v>5.1107100000000001</c:v>
                </c:pt>
                <c:pt idx="910">
                  <c:v>5.1010900000000001</c:v>
                </c:pt>
                <c:pt idx="911">
                  <c:v>5.0975900000000003</c:v>
                </c:pt>
                <c:pt idx="912">
                  <c:v>5.0856700000000004</c:v>
                </c:pt>
                <c:pt idx="913">
                  <c:v>5.0603100000000003</c:v>
                </c:pt>
                <c:pt idx="914">
                  <c:v>5.0547899999999997</c:v>
                </c:pt>
                <c:pt idx="915">
                  <c:v>5.0593500000000002</c:v>
                </c:pt>
                <c:pt idx="916">
                  <c:v>5.0873200000000001</c:v>
                </c:pt>
                <c:pt idx="917">
                  <c:v>5.0768899999999997</c:v>
                </c:pt>
                <c:pt idx="918">
                  <c:v>5.0712200000000003</c:v>
                </c:pt>
                <c:pt idx="919">
                  <c:v>5.0772399999999998</c:v>
                </c:pt>
                <c:pt idx="920">
                  <c:v>5.0744999999999996</c:v>
                </c:pt>
                <c:pt idx="921">
                  <c:v>5.1122100000000001</c:v>
                </c:pt>
                <c:pt idx="922">
                  <c:v>5.1461600000000001</c:v>
                </c:pt>
                <c:pt idx="923">
                  <c:v>5.1459099999999998</c:v>
                </c:pt>
                <c:pt idx="924">
                  <c:v>5.1863999999999999</c:v>
                </c:pt>
                <c:pt idx="925">
                  <c:v>5.2248099999999997</c:v>
                </c:pt>
                <c:pt idx="926">
                  <c:v>5.2244400000000004</c:v>
                </c:pt>
                <c:pt idx="927">
                  <c:v>5.2261499999999996</c:v>
                </c:pt>
                <c:pt idx="928">
                  <c:v>5.2385299999999999</c:v>
                </c:pt>
                <c:pt idx="929">
                  <c:v>5.2213200000000004</c:v>
                </c:pt>
                <c:pt idx="930">
                  <c:v>5.2042599999999997</c:v>
                </c:pt>
                <c:pt idx="931">
                  <c:v>5.2043299999999997</c:v>
                </c:pt>
                <c:pt idx="932">
                  <c:v>5.2097300000000004</c:v>
                </c:pt>
                <c:pt idx="933">
                  <c:v>5.2250800000000002</c:v>
                </c:pt>
                <c:pt idx="934">
                  <c:v>5.24533</c:v>
                </c:pt>
                <c:pt idx="935">
                  <c:v>5.2875800000000002</c:v>
                </c:pt>
                <c:pt idx="936">
                  <c:v>5.2775100000000004</c:v>
                </c:pt>
                <c:pt idx="937">
                  <c:v>5.2521000000000004</c:v>
                </c:pt>
                <c:pt idx="938">
                  <c:v>5.24404</c:v>
                </c:pt>
                <c:pt idx="939">
                  <c:v>5.24247</c:v>
                </c:pt>
                <c:pt idx="940">
                  <c:v>5.2254800000000001</c:v>
                </c:pt>
                <c:pt idx="941">
                  <c:v>5.2152200000000004</c:v>
                </c:pt>
                <c:pt idx="942">
                  <c:v>5.2139199999999999</c:v>
                </c:pt>
                <c:pt idx="943">
                  <c:v>5.1901000000000002</c:v>
                </c:pt>
                <c:pt idx="944">
                  <c:v>5.2230499999999997</c:v>
                </c:pt>
                <c:pt idx="945">
                  <c:v>5.2092000000000001</c:v>
                </c:pt>
                <c:pt idx="946">
                  <c:v>5.2142099999999996</c:v>
                </c:pt>
                <c:pt idx="947">
                  <c:v>5.2224300000000001</c:v>
                </c:pt>
                <c:pt idx="948">
                  <c:v>5.2202400000000004</c:v>
                </c:pt>
                <c:pt idx="949">
                  <c:v>5.20404</c:v>
                </c:pt>
                <c:pt idx="950">
                  <c:v>5.1925299999999996</c:v>
                </c:pt>
                <c:pt idx="951">
                  <c:v>5.1698199999999996</c:v>
                </c:pt>
                <c:pt idx="952">
                  <c:v>5.1878299999999999</c:v>
                </c:pt>
                <c:pt idx="953">
                  <c:v>5.1879299999999997</c:v>
                </c:pt>
                <c:pt idx="954">
                  <c:v>5.1803299999999997</c:v>
                </c:pt>
                <c:pt idx="955">
                  <c:v>5.1753499999999999</c:v>
                </c:pt>
                <c:pt idx="956">
                  <c:v>5.1720800000000002</c:v>
                </c:pt>
                <c:pt idx="957">
                  <c:v>5.1836900000000004</c:v>
                </c:pt>
                <c:pt idx="958">
                  <c:v>5.2105899999999998</c:v>
                </c:pt>
                <c:pt idx="959">
                  <c:v>5.2129300000000001</c:v>
                </c:pt>
                <c:pt idx="960">
                  <c:v>5.2260400000000002</c:v>
                </c:pt>
                <c:pt idx="961">
                  <c:v>5.2396099999999999</c:v>
                </c:pt>
                <c:pt idx="962">
                  <c:v>5.2484599999999997</c:v>
                </c:pt>
                <c:pt idx="963">
                  <c:v>5.2550999999999997</c:v>
                </c:pt>
                <c:pt idx="964">
                  <c:v>5.2335200000000004</c:v>
                </c:pt>
                <c:pt idx="965">
                  <c:v>5.2547199999999998</c:v>
                </c:pt>
                <c:pt idx="966">
                  <c:v>5.2627800000000002</c:v>
                </c:pt>
                <c:pt idx="967">
                  <c:v>5.2858799999999997</c:v>
                </c:pt>
                <c:pt idx="968">
                  <c:v>5.3033999999999999</c:v>
                </c:pt>
                <c:pt idx="969">
                  <c:v>5.3111100000000002</c:v>
                </c:pt>
                <c:pt idx="970">
                  <c:v>5.3320999999999996</c:v>
                </c:pt>
                <c:pt idx="971">
                  <c:v>5.3378399999999999</c:v>
                </c:pt>
                <c:pt idx="972">
                  <c:v>5.32667</c:v>
                </c:pt>
                <c:pt idx="973">
                  <c:v>5.31534</c:v>
                </c:pt>
                <c:pt idx="974">
                  <c:v>5.3023600000000002</c:v>
                </c:pt>
                <c:pt idx="975">
                  <c:v>5.2082499999999996</c:v>
                </c:pt>
                <c:pt idx="976">
                  <c:v>5.2082499999999996</c:v>
                </c:pt>
                <c:pt idx="977">
                  <c:v>5.2462600000000004</c:v>
                </c:pt>
                <c:pt idx="978">
                  <c:v>5.3066599999999999</c:v>
                </c:pt>
                <c:pt idx="979">
                  <c:v>5.34138</c:v>
                </c:pt>
                <c:pt idx="980">
                  <c:v>5.3475700000000002</c:v>
                </c:pt>
                <c:pt idx="981">
                  <c:v>5.3766499999999997</c:v>
                </c:pt>
                <c:pt idx="982">
                  <c:v>5.4326800000000004</c:v>
                </c:pt>
                <c:pt idx="983">
                  <c:v>5.4760099999999996</c:v>
                </c:pt>
                <c:pt idx="984">
                  <c:v>5.5112899999999998</c:v>
                </c:pt>
                <c:pt idx="985">
                  <c:v>5.5395099999999999</c:v>
                </c:pt>
                <c:pt idx="986">
                  <c:v>5.5949600000000004</c:v>
                </c:pt>
                <c:pt idx="987">
                  <c:v>5.7037500000000003</c:v>
                </c:pt>
                <c:pt idx="988">
                  <c:v>5.8479400000000004</c:v>
                </c:pt>
                <c:pt idx="989">
                  <c:v>5.7501300000000004</c:v>
                </c:pt>
                <c:pt idx="990">
                  <c:v>5.6453800000000003</c:v>
                </c:pt>
                <c:pt idx="991">
                  <c:v>5.6036000000000001</c:v>
                </c:pt>
                <c:pt idx="992">
                  <c:v>5.5606099999999996</c:v>
                </c:pt>
                <c:pt idx="993">
                  <c:v>5.5726199999999997</c:v>
                </c:pt>
                <c:pt idx="994">
                  <c:v>5.5983099999999997</c:v>
                </c:pt>
                <c:pt idx="995">
                  <c:v>5.59314</c:v>
                </c:pt>
                <c:pt idx="996">
                  <c:v>5.5630100000000002</c:v>
                </c:pt>
                <c:pt idx="997">
                  <c:v>5.57057</c:v>
                </c:pt>
                <c:pt idx="998">
                  <c:v>5.55619</c:v>
                </c:pt>
                <c:pt idx="999">
                  <c:v>5.5483799999999999</c:v>
                </c:pt>
                <c:pt idx="1000">
                  <c:v>5.5862600000000002</c:v>
                </c:pt>
                <c:pt idx="1001">
                  <c:v>5.61958</c:v>
                </c:pt>
                <c:pt idx="1002">
                  <c:v>5.6052799999999996</c:v>
                </c:pt>
                <c:pt idx="1003">
                  <c:v>5.5754700000000001</c:v>
                </c:pt>
                <c:pt idx="1004">
                  <c:v>5.5706300000000004</c:v>
                </c:pt>
                <c:pt idx="1005">
                  <c:v>5.5658300000000001</c:v>
                </c:pt>
                <c:pt idx="1006">
                  <c:v>5.5712200000000003</c:v>
                </c:pt>
                <c:pt idx="1007">
                  <c:v>5.5816800000000004</c:v>
                </c:pt>
                <c:pt idx="1008">
                  <c:v>5.54582</c:v>
                </c:pt>
                <c:pt idx="1009">
                  <c:v>5.5510400000000004</c:v>
                </c:pt>
                <c:pt idx="1010">
                  <c:v>5.5454699999999999</c:v>
                </c:pt>
                <c:pt idx="1011">
                  <c:v>5.5555000000000003</c:v>
                </c:pt>
                <c:pt idx="1012">
                  <c:v>5.5582900000000004</c:v>
                </c:pt>
                <c:pt idx="1013">
                  <c:v>5.4690799999999999</c:v>
                </c:pt>
                <c:pt idx="1014">
                  <c:v>5.4960599999999999</c:v>
                </c:pt>
                <c:pt idx="1015">
                  <c:v>5.48855</c:v>
                </c:pt>
                <c:pt idx="1016">
                  <c:v>5.4700699999999998</c:v>
                </c:pt>
                <c:pt idx="1017">
                  <c:v>5.4847799999999998</c:v>
                </c:pt>
                <c:pt idx="1018">
                  <c:v>5.4805599999999997</c:v>
                </c:pt>
                <c:pt idx="1019">
                  <c:v>5.4666699999999997</c:v>
                </c:pt>
                <c:pt idx="1020">
                  <c:v>5.4602000000000004</c:v>
                </c:pt>
                <c:pt idx="1021">
                  <c:v>5.4550700000000001</c:v>
                </c:pt>
                <c:pt idx="1022">
                  <c:v>5.44034</c:v>
                </c:pt>
                <c:pt idx="1023">
                  <c:v>5.45303</c:v>
                </c:pt>
                <c:pt idx="1024">
                  <c:v>5.4733299999999998</c:v>
                </c:pt>
                <c:pt idx="1025">
                  <c:v>5.5287600000000001</c:v>
                </c:pt>
                <c:pt idx="1026">
                  <c:v>5.5160799999999997</c:v>
                </c:pt>
                <c:pt idx="1027">
                  <c:v>5.4974999999999996</c:v>
                </c:pt>
                <c:pt idx="1028">
                  <c:v>5.47004</c:v>
                </c:pt>
                <c:pt idx="1029">
                  <c:v>5.4869500000000002</c:v>
                </c:pt>
                <c:pt idx="1030">
                  <c:v>5.4725200000000003</c:v>
                </c:pt>
                <c:pt idx="1031">
                  <c:v>5.4573700000000001</c:v>
                </c:pt>
                <c:pt idx="1032">
                  <c:v>5.4564899999999996</c:v>
                </c:pt>
                <c:pt idx="1033">
                  <c:v>5.4637700000000002</c:v>
                </c:pt>
                <c:pt idx="1034">
                  <c:v>5.4397799999999998</c:v>
                </c:pt>
                <c:pt idx="1035">
                  <c:v>5.4002299999999996</c:v>
                </c:pt>
                <c:pt idx="1036">
                  <c:v>5.3892199999999999</c:v>
                </c:pt>
                <c:pt idx="1037">
                  <c:v>5.4155899999999999</c:v>
                </c:pt>
                <c:pt idx="1038">
                  <c:v>5.4134900000000004</c:v>
                </c:pt>
                <c:pt idx="1039">
                  <c:v>5.4094699999999998</c:v>
                </c:pt>
                <c:pt idx="1040">
                  <c:v>5.4226599999999996</c:v>
                </c:pt>
                <c:pt idx="1041">
                  <c:v>5.4222599999999996</c:v>
                </c:pt>
                <c:pt idx="1042">
                  <c:v>5.4529800000000002</c:v>
                </c:pt>
                <c:pt idx="1043">
                  <c:v>5.4754399999999999</c:v>
                </c:pt>
                <c:pt idx="1044">
                  <c:v>5.4824599999999997</c:v>
                </c:pt>
                <c:pt idx="1045">
                  <c:v>5.4879800000000003</c:v>
                </c:pt>
                <c:pt idx="1046">
                  <c:v>5.4704499999999996</c:v>
                </c:pt>
                <c:pt idx="1047">
                  <c:v>5.5237400000000001</c:v>
                </c:pt>
                <c:pt idx="1048">
                  <c:v>5.5430000000000001</c:v>
                </c:pt>
                <c:pt idx="1049">
                  <c:v>5.5556599999999996</c:v>
                </c:pt>
                <c:pt idx="1050">
                  <c:v>5.5463199999999997</c:v>
                </c:pt>
                <c:pt idx="1051">
                  <c:v>5.5002300000000002</c:v>
                </c:pt>
                <c:pt idx="1052">
                  <c:v>5.46394</c:v>
                </c:pt>
                <c:pt idx="1053">
                  <c:v>5.4276</c:v>
                </c:pt>
                <c:pt idx="1054">
                  <c:v>5.4038199999999996</c:v>
                </c:pt>
                <c:pt idx="1055">
                  <c:v>5.3821199999999996</c:v>
                </c:pt>
                <c:pt idx="1056">
                  <c:v>5.4211</c:v>
                </c:pt>
                <c:pt idx="1057">
                  <c:v>5.4187099999999999</c:v>
                </c:pt>
                <c:pt idx="1058">
                  <c:v>5.4129899999999997</c:v>
                </c:pt>
                <c:pt idx="1059">
                  <c:v>5.4126399999999997</c:v>
                </c:pt>
                <c:pt idx="1060">
                  <c:v>5.3664399999999999</c:v>
                </c:pt>
                <c:pt idx="1061">
                  <c:v>5.3402799999999999</c:v>
                </c:pt>
                <c:pt idx="1062">
                  <c:v>5.3457499999999998</c:v>
                </c:pt>
                <c:pt idx="1063">
                  <c:v>5.3274600000000003</c:v>
                </c:pt>
                <c:pt idx="1064">
                  <c:v>5.3157699999999997</c:v>
                </c:pt>
                <c:pt idx="1065">
                  <c:v>5.2778299999999998</c:v>
                </c:pt>
                <c:pt idx="1066">
                  <c:v>5.2553400000000003</c:v>
                </c:pt>
                <c:pt idx="1067">
                  <c:v>5.2446299999999999</c:v>
                </c:pt>
                <c:pt idx="1068">
                  <c:v>5.2325299999999997</c:v>
                </c:pt>
                <c:pt idx="1069">
                  <c:v>5.2021199999999999</c:v>
                </c:pt>
                <c:pt idx="1070">
                  <c:v>5.1999199999999997</c:v>
                </c:pt>
                <c:pt idx="1071">
                  <c:v>5.1953199999999997</c:v>
                </c:pt>
                <c:pt idx="1072">
                  <c:v>5.1852099999999997</c:v>
                </c:pt>
                <c:pt idx="1073">
                  <c:v>5.2021499999999996</c:v>
                </c:pt>
                <c:pt idx="1074">
                  <c:v>5.2070299999999996</c:v>
                </c:pt>
                <c:pt idx="1075">
                  <c:v>5.2052100000000001</c:v>
                </c:pt>
                <c:pt idx="1076">
                  <c:v>5.20357</c:v>
                </c:pt>
                <c:pt idx="1077">
                  <c:v>5.1769800000000004</c:v>
                </c:pt>
                <c:pt idx="1078">
                  <c:v>5.1554399999999996</c:v>
                </c:pt>
                <c:pt idx="1079">
                  <c:v>5.1669999999999998</c:v>
                </c:pt>
                <c:pt idx="1080">
                  <c:v>5.2119299999999997</c:v>
                </c:pt>
                <c:pt idx="1081">
                  <c:v>5.2390800000000004</c:v>
                </c:pt>
                <c:pt idx="1082">
                  <c:v>5.2551500000000004</c:v>
                </c:pt>
                <c:pt idx="1083">
                  <c:v>5.2671700000000001</c:v>
                </c:pt>
                <c:pt idx="1084">
                  <c:v>5.2608499999999996</c:v>
                </c:pt>
                <c:pt idx="1085">
                  <c:v>5.2825300000000004</c:v>
                </c:pt>
                <c:pt idx="1086">
                  <c:v>5.2942999999999998</c:v>
                </c:pt>
                <c:pt idx="1087">
                  <c:v>5.2492799999999997</c:v>
                </c:pt>
                <c:pt idx="1088">
                  <c:v>5.2684100000000003</c:v>
                </c:pt>
                <c:pt idx="1089">
                  <c:v>5.32118</c:v>
                </c:pt>
                <c:pt idx="1090">
                  <c:v>5.2774700000000001</c:v>
                </c:pt>
                <c:pt idx="1091">
                  <c:v>5.2740200000000002</c:v>
                </c:pt>
                <c:pt idx="1092">
                  <c:v>5.2301399999999996</c:v>
                </c:pt>
                <c:pt idx="1093">
                  <c:v>5.2372199999999998</c:v>
                </c:pt>
                <c:pt idx="1094">
                  <c:v>5.2527400000000002</c:v>
                </c:pt>
                <c:pt idx="1095">
                  <c:v>5.2669899999999998</c:v>
                </c:pt>
                <c:pt idx="1096">
                  <c:v>5.2313700000000001</c:v>
                </c:pt>
                <c:pt idx="1097">
                  <c:v>5.2164400000000004</c:v>
                </c:pt>
                <c:pt idx="1098">
                  <c:v>5.2171900000000004</c:v>
                </c:pt>
                <c:pt idx="1099">
                  <c:v>5.2291400000000001</c:v>
                </c:pt>
                <c:pt idx="1100">
                  <c:v>5.2324200000000003</c:v>
                </c:pt>
                <c:pt idx="1101">
                  <c:v>5.2359799999999996</c:v>
                </c:pt>
                <c:pt idx="1102">
                  <c:v>5.2628000000000004</c:v>
                </c:pt>
                <c:pt idx="1103">
                  <c:v>5.3029400000000004</c:v>
                </c:pt>
                <c:pt idx="1104">
                  <c:v>5.3368700000000002</c:v>
                </c:pt>
                <c:pt idx="1105">
                  <c:v>5.3703200000000004</c:v>
                </c:pt>
                <c:pt idx="1106">
                  <c:v>5.3932599999999997</c:v>
                </c:pt>
                <c:pt idx="1107">
                  <c:v>5.4272400000000003</c:v>
                </c:pt>
                <c:pt idx="1108">
                  <c:v>5.4516499999999999</c:v>
                </c:pt>
                <c:pt idx="1109">
                  <c:v>5.5008400000000002</c:v>
                </c:pt>
                <c:pt idx="1110">
                  <c:v>5.4825400000000002</c:v>
                </c:pt>
                <c:pt idx="1111">
                  <c:v>5.4590800000000002</c:v>
                </c:pt>
                <c:pt idx="1112">
                  <c:v>5.4672200000000002</c:v>
                </c:pt>
                <c:pt idx="1113">
                  <c:v>5.4833499999999997</c:v>
                </c:pt>
                <c:pt idx="1114">
                  <c:v>5.4938700000000003</c:v>
                </c:pt>
                <c:pt idx="1115">
                  <c:v>5.4718099999999996</c:v>
                </c:pt>
                <c:pt idx="1116">
                  <c:v>5.4549099999999999</c:v>
                </c:pt>
                <c:pt idx="1117">
                  <c:v>5.4648099999999999</c:v>
                </c:pt>
                <c:pt idx="1118">
                  <c:v>5.4665299999999997</c:v>
                </c:pt>
                <c:pt idx="1119">
                  <c:v>5.4538399999999996</c:v>
                </c:pt>
                <c:pt idx="1120">
                  <c:v>5.4660299999999999</c:v>
                </c:pt>
                <c:pt idx="1121">
                  <c:v>5.4896099999999999</c:v>
                </c:pt>
                <c:pt idx="1122">
                  <c:v>5.5046600000000003</c:v>
                </c:pt>
                <c:pt idx="1123">
                  <c:v>5.5331200000000003</c:v>
                </c:pt>
                <c:pt idx="1124">
                  <c:v>5.5420999999999996</c:v>
                </c:pt>
                <c:pt idx="1125">
                  <c:v>5.52841</c:v>
                </c:pt>
                <c:pt idx="1126">
                  <c:v>5.5029199999999996</c:v>
                </c:pt>
                <c:pt idx="1127">
                  <c:v>5.5013100000000001</c:v>
                </c:pt>
                <c:pt idx="1128">
                  <c:v>5.5229600000000003</c:v>
                </c:pt>
                <c:pt idx="1129">
                  <c:v>5.5353300000000001</c:v>
                </c:pt>
                <c:pt idx="1130">
                  <c:v>5.5476299999999998</c:v>
                </c:pt>
                <c:pt idx="1131">
                  <c:v>5.5580800000000004</c:v>
                </c:pt>
                <c:pt idx="1132">
                  <c:v>5.5537999999999998</c:v>
                </c:pt>
                <c:pt idx="1133">
                  <c:v>5.5350400000000004</c:v>
                </c:pt>
                <c:pt idx="1134">
                  <c:v>5.5225600000000004</c:v>
                </c:pt>
                <c:pt idx="1135">
                  <c:v>5.5050800000000004</c:v>
                </c:pt>
                <c:pt idx="1136">
                  <c:v>5.5176800000000004</c:v>
                </c:pt>
                <c:pt idx="1137">
                  <c:v>5.5293900000000002</c:v>
                </c:pt>
                <c:pt idx="1138">
                  <c:v>5.53376</c:v>
                </c:pt>
                <c:pt idx="1139">
                  <c:v>5.5436500000000004</c:v>
                </c:pt>
                <c:pt idx="1140">
                  <c:v>5.5573499999999996</c:v>
                </c:pt>
                <c:pt idx="1141">
                  <c:v>5.5979099999999997</c:v>
                </c:pt>
                <c:pt idx="1142">
                  <c:v>5.60968</c:v>
                </c:pt>
                <c:pt idx="1143">
                  <c:v>5.6064699999999998</c:v>
                </c:pt>
                <c:pt idx="1144">
                  <c:v>5.6063599999999996</c:v>
                </c:pt>
                <c:pt idx="1145">
                  <c:v>5.5639099999999999</c:v>
                </c:pt>
                <c:pt idx="1146">
                  <c:v>5.5471899999999996</c:v>
                </c:pt>
                <c:pt idx="1147">
                  <c:v>5.5602900000000002</c:v>
                </c:pt>
                <c:pt idx="1148">
                  <c:v>5.5912100000000002</c:v>
                </c:pt>
                <c:pt idx="1149">
                  <c:v>5.61111</c:v>
                </c:pt>
                <c:pt idx="1150">
                  <c:v>5.6059900000000003</c:v>
                </c:pt>
                <c:pt idx="1151">
                  <c:v>5.62005</c:v>
                </c:pt>
                <c:pt idx="1152">
                  <c:v>5.5992300000000004</c:v>
                </c:pt>
                <c:pt idx="1153">
                  <c:v>5.6240500000000004</c:v>
                </c:pt>
                <c:pt idx="1154">
                  <c:v>5.6442300000000003</c:v>
                </c:pt>
                <c:pt idx="1155">
                  <c:v>5.6630099999999999</c:v>
                </c:pt>
                <c:pt idx="1156">
                  <c:v>5.6779000000000002</c:v>
                </c:pt>
                <c:pt idx="1157">
                  <c:v>5.7058999999999997</c:v>
                </c:pt>
                <c:pt idx="1158">
                  <c:v>5.7338800000000001</c:v>
                </c:pt>
                <c:pt idx="1159">
                  <c:v>5.7696300000000003</c:v>
                </c:pt>
                <c:pt idx="1160">
                  <c:v>5.8091100000000004</c:v>
                </c:pt>
                <c:pt idx="1161">
                  <c:v>5.94095</c:v>
                </c:pt>
                <c:pt idx="1162">
                  <c:v>5.9524900000000001</c:v>
                </c:pt>
                <c:pt idx="1163">
                  <c:v>5.9845199999999998</c:v>
                </c:pt>
                <c:pt idx="1164">
                  <c:v>5.9325900000000003</c:v>
                </c:pt>
                <c:pt idx="1165">
                  <c:v>5.9008500000000002</c:v>
                </c:pt>
                <c:pt idx="1166">
                  <c:v>5.9360799999999996</c:v>
                </c:pt>
                <c:pt idx="1167">
                  <c:v>5.9377800000000001</c:v>
                </c:pt>
                <c:pt idx="1168">
                  <c:v>5.9713900000000004</c:v>
                </c:pt>
                <c:pt idx="1169">
                  <c:v>5.9663199999999996</c:v>
                </c:pt>
                <c:pt idx="1170">
                  <c:v>5.9588299999999998</c:v>
                </c:pt>
                <c:pt idx="1171">
                  <c:v>5.9979399999999998</c:v>
                </c:pt>
                <c:pt idx="1172">
                  <c:v>5.9946999999999999</c:v>
                </c:pt>
                <c:pt idx="1173">
                  <c:v>6.0193700000000003</c:v>
                </c:pt>
                <c:pt idx="1174">
                  <c:v>6.0166700000000004</c:v>
                </c:pt>
                <c:pt idx="1175">
                  <c:v>6.0180699999999998</c:v>
                </c:pt>
                <c:pt idx="1176">
                  <c:v>6.0399500000000002</c:v>
                </c:pt>
                <c:pt idx="1177">
                  <c:v>6.0522200000000002</c:v>
                </c:pt>
                <c:pt idx="1178">
                  <c:v>6.0409100000000002</c:v>
                </c:pt>
                <c:pt idx="1179">
                  <c:v>5.9824099999999998</c:v>
                </c:pt>
                <c:pt idx="1180">
                  <c:v>6.0210499999999998</c:v>
                </c:pt>
                <c:pt idx="1181">
                  <c:v>6.0631500000000003</c:v>
                </c:pt>
                <c:pt idx="1182">
                  <c:v>6.0821800000000001</c:v>
                </c:pt>
                <c:pt idx="1183">
                  <c:v>6.1415499999999996</c:v>
                </c:pt>
                <c:pt idx="1184">
                  <c:v>6.1562299999999999</c:v>
                </c:pt>
                <c:pt idx="1185">
                  <c:v>6.1918300000000004</c:v>
                </c:pt>
                <c:pt idx="1186">
                  <c:v>6.2571000000000003</c:v>
                </c:pt>
                <c:pt idx="1187">
                  <c:v>6.2468300000000001</c:v>
                </c:pt>
                <c:pt idx="1188">
                  <c:v>6.2194000000000003</c:v>
                </c:pt>
                <c:pt idx="1189">
                  <c:v>6.2096499999999999</c:v>
                </c:pt>
                <c:pt idx="1190">
                  <c:v>6.1710200000000004</c:v>
                </c:pt>
                <c:pt idx="1191">
                  <c:v>6.1264599999999998</c:v>
                </c:pt>
                <c:pt idx="1192">
                  <c:v>6.08277</c:v>
                </c:pt>
                <c:pt idx="1193">
                  <c:v>6.0895200000000003</c:v>
                </c:pt>
                <c:pt idx="1194">
                  <c:v>6.0532399999999997</c:v>
                </c:pt>
                <c:pt idx="1195">
                  <c:v>6.0285399999999996</c:v>
                </c:pt>
                <c:pt idx="1196">
                  <c:v>6.0151599999999998</c:v>
                </c:pt>
                <c:pt idx="1197">
                  <c:v>5.9946000000000002</c:v>
                </c:pt>
                <c:pt idx="1198">
                  <c:v>5.9562900000000001</c:v>
                </c:pt>
                <c:pt idx="1199">
                  <c:v>5.9482999999999997</c:v>
                </c:pt>
                <c:pt idx="1200">
                  <c:v>5.9504099999999998</c:v>
                </c:pt>
                <c:pt idx="1201">
                  <c:v>5.9430199999999997</c:v>
                </c:pt>
                <c:pt idx="1202">
                  <c:v>5.9353199999999999</c:v>
                </c:pt>
                <c:pt idx="1203">
                  <c:v>5.91439</c:v>
                </c:pt>
                <c:pt idx="1204">
                  <c:v>5.8817300000000001</c:v>
                </c:pt>
                <c:pt idx="1205">
                  <c:v>5.8956900000000001</c:v>
                </c:pt>
                <c:pt idx="1206">
                  <c:v>5.8938199999999998</c:v>
                </c:pt>
                <c:pt idx="1207">
                  <c:v>5.93316</c:v>
                </c:pt>
                <c:pt idx="1208">
                  <c:v>5.9292800000000003</c:v>
                </c:pt>
                <c:pt idx="1209">
                  <c:v>5.9234499999999999</c:v>
                </c:pt>
                <c:pt idx="1210">
                  <c:v>5.9033600000000002</c:v>
                </c:pt>
                <c:pt idx="1211">
                  <c:v>5.8771800000000001</c:v>
                </c:pt>
                <c:pt idx="1212">
                  <c:v>5.89276</c:v>
                </c:pt>
                <c:pt idx="1213">
                  <c:v>5.9419399999999998</c:v>
                </c:pt>
                <c:pt idx="1214">
                  <c:v>5.9983000000000004</c:v>
                </c:pt>
                <c:pt idx="1215">
                  <c:v>6.0149100000000004</c:v>
                </c:pt>
                <c:pt idx="1216">
                  <c:v>6.0355400000000001</c:v>
                </c:pt>
                <c:pt idx="1217">
                  <c:v>6.0532599999999999</c:v>
                </c:pt>
                <c:pt idx="1218">
                  <c:v>6.0711700000000004</c:v>
                </c:pt>
                <c:pt idx="1219">
                  <c:v>6.0531100000000002</c:v>
                </c:pt>
                <c:pt idx="1220">
                  <c:v>6.0501800000000001</c:v>
                </c:pt>
                <c:pt idx="1221">
                  <c:v>6.0210699999999999</c:v>
                </c:pt>
                <c:pt idx="1222">
                  <c:v>6.0269000000000004</c:v>
                </c:pt>
                <c:pt idx="1223">
                  <c:v>6.04209</c:v>
                </c:pt>
                <c:pt idx="1224">
                  <c:v>6.0567700000000002</c:v>
                </c:pt>
                <c:pt idx="1225">
                  <c:v>6.0757399999999997</c:v>
                </c:pt>
                <c:pt idx="1226">
                  <c:v>6.0734000000000004</c:v>
                </c:pt>
                <c:pt idx="1227">
                  <c:v>6.11266</c:v>
                </c:pt>
                <c:pt idx="1228">
                  <c:v>6.1164500000000004</c:v>
                </c:pt>
                <c:pt idx="1229">
                  <c:v>6.1243999999999996</c:v>
                </c:pt>
                <c:pt idx="1230">
                  <c:v>6.1808199999999998</c:v>
                </c:pt>
                <c:pt idx="1231">
                  <c:v>6.20282</c:v>
                </c:pt>
                <c:pt idx="1232">
                  <c:v>6.2039099999999996</c:v>
                </c:pt>
                <c:pt idx="1233">
                  <c:v>6.2638499999999997</c:v>
                </c:pt>
                <c:pt idx="1234">
                  <c:v>6.2841699999999996</c:v>
                </c:pt>
                <c:pt idx="1235">
                  <c:v>6.3158000000000003</c:v>
                </c:pt>
                <c:pt idx="1236">
                  <c:v>6.3685600000000004</c:v>
                </c:pt>
                <c:pt idx="1237">
                  <c:v>6.4270100000000001</c:v>
                </c:pt>
                <c:pt idx="1238">
                  <c:v>6.4377399999999998</c:v>
                </c:pt>
                <c:pt idx="1239">
                  <c:v>6.4625300000000001</c:v>
                </c:pt>
                <c:pt idx="1240">
                  <c:v>6.4133100000000001</c:v>
                </c:pt>
                <c:pt idx="1241">
                  <c:v>6.4186800000000002</c:v>
                </c:pt>
                <c:pt idx="1242">
                  <c:v>6.4318900000000001</c:v>
                </c:pt>
                <c:pt idx="1243">
                  <c:v>6.4387299999999996</c:v>
                </c:pt>
                <c:pt idx="1244">
                  <c:v>6.44177</c:v>
                </c:pt>
                <c:pt idx="1245">
                  <c:v>6.4397200000000003</c:v>
                </c:pt>
                <c:pt idx="1246">
                  <c:v>6.4285399999999999</c:v>
                </c:pt>
                <c:pt idx="1247">
                  <c:v>6.44956</c:v>
                </c:pt>
                <c:pt idx="1248">
                  <c:v>6.4603099999999998</c:v>
                </c:pt>
                <c:pt idx="1249">
                  <c:v>6.4194199999999997</c:v>
                </c:pt>
                <c:pt idx="1250">
                  <c:v>6.4157599999999997</c:v>
                </c:pt>
                <c:pt idx="1251">
                  <c:v>6.3979999999999997</c:v>
                </c:pt>
                <c:pt idx="1252">
                  <c:v>6.3900199999999998</c:v>
                </c:pt>
                <c:pt idx="1253">
                  <c:v>6.4265100000000004</c:v>
                </c:pt>
                <c:pt idx="1254">
                  <c:v>6.4212199999999999</c:v>
                </c:pt>
                <c:pt idx="1255">
                  <c:v>6.4500900000000003</c:v>
                </c:pt>
                <c:pt idx="1256">
                  <c:v>6.4806999999999997</c:v>
                </c:pt>
                <c:pt idx="1257">
                  <c:v>6.4924499999999998</c:v>
                </c:pt>
                <c:pt idx="1258">
                  <c:v>6.5349500000000003</c:v>
                </c:pt>
                <c:pt idx="1259">
                  <c:v>6.5867000000000004</c:v>
                </c:pt>
                <c:pt idx="1260">
                  <c:v>6.6131700000000002</c:v>
                </c:pt>
                <c:pt idx="1261">
                  <c:v>6.67591</c:v>
                </c:pt>
                <c:pt idx="1262">
                  <c:v>6.7107200000000002</c:v>
                </c:pt>
                <c:pt idx="1263">
                  <c:v>6.6755199999999997</c:v>
                </c:pt>
                <c:pt idx="1264">
                  <c:v>6.6582100000000004</c:v>
                </c:pt>
                <c:pt idx="1265">
                  <c:v>6.6567999999999996</c:v>
                </c:pt>
                <c:pt idx="1266">
                  <c:v>6.6309199999999997</c:v>
                </c:pt>
                <c:pt idx="1267">
                  <c:v>6.5935100000000002</c:v>
                </c:pt>
                <c:pt idx="1268">
                  <c:v>6.5408499999999998</c:v>
                </c:pt>
                <c:pt idx="1269">
                  <c:v>6.5414300000000001</c:v>
                </c:pt>
                <c:pt idx="1270">
                  <c:v>6.5458499999999997</c:v>
                </c:pt>
                <c:pt idx="1271">
                  <c:v>6.5375899999999998</c:v>
                </c:pt>
                <c:pt idx="1272">
                  <c:v>6.5085800000000003</c:v>
                </c:pt>
                <c:pt idx="1273">
                  <c:v>6.4889999999999999</c:v>
                </c:pt>
                <c:pt idx="1274">
                  <c:v>6.4969799999999998</c:v>
                </c:pt>
                <c:pt idx="1275">
                  <c:v>6.5013500000000004</c:v>
                </c:pt>
                <c:pt idx="1276">
                  <c:v>6.5027699999999999</c:v>
                </c:pt>
                <c:pt idx="1277">
                  <c:v>6.5295100000000001</c:v>
                </c:pt>
                <c:pt idx="1278">
                  <c:v>6.5679299999999996</c:v>
                </c:pt>
                <c:pt idx="1279">
                  <c:v>6.5612899999999996</c:v>
                </c:pt>
                <c:pt idx="1280">
                  <c:v>6.5473600000000003</c:v>
                </c:pt>
                <c:pt idx="1281">
                  <c:v>6.5231899999999996</c:v>
                </c:pt>
                <c:pt idx="1282">
                  <c:v>6.50129</c:v>
                </c:pt>
                <c:pt idx="1283">
                  <c:v>6.47851</c:v>
                </c:pt>
                <c:pt idx="1284">
                  <c:v>6.4540699999999998</c:v>
                </c:pt>
                <c:pt idx="1285">
                  <c:v>6.4528699999999999</c:v>
                </c:pt>
                <c:pt idx="1286">
                  <c:v>6.4535</c:v>
                </c:pt>
                <c:pt idx="1287">
                  <c:v>6.4409700000000001</c:v>
                </c:pt>
                <c:pt idx="1288">
                  <c:v>6.2735500000000002</c:v>
                </c:pt>
                <c:pt idx="1289">
                  <c:v>6.25115</c:v>
                </c:pt>
                <c:pt idx="1290">
                  <c:v>6.2027900000000002</c:v>
                </c:pt>
                <c:pt idx="1291">
                  <c:v>6.1586100000000004</c:v>
                </c:pt>
                <c:pt idx="1292">
                  <c:v>6.1109099999999996</c:v>
                </c:pt>
                <c:pt idx="1293">
                  <c:v>6.0946499999999997</c:v>
                </c:pt>
                <c:pt idx="1294">
                  <c:v>6.0747999999999998</c:v>
                </c:pt>
                <c:pt idx="1295">
                  <c:v>6.0810199999999996</c:v>
                </c:pt>
                <c:pt idx="1296">
                  <c:v>6.0569499999999996</c:v>
                </c:pt>
                <c:pt idx="1297">
                  <c:v>6.0476299999999998</c:v>
                </c:pt>
                <c:pt idx="1298">
                  <c:v>6.0188899999999999</c:v>
                </c:pt>
                <c:pt idx="1299">
                  <c:v>6.0420400000000001</c:v>
                </c:pt>
                <c:pt idx="1300">
                  <c:v>6.0537700000000001</c:v>
                </c:pt>
                <c:pt idx="1301">
                  <c:v>5.9535099999999996</c:v>
                </c:pt>
                <c:pt idx="1302">
                  <c:v>5.9043200000000002</c:v>
                </c:pt>
                <c:pt idx="1303">
                  <c:v>5.8971099999999996</c:v>
                </c:pt>
                <c:pt idx="1304">
                  <c:v>5.8911300000000004</c:v>
                </c:pt>
                <c:pt idx="1305">
                  <c:v>5.8842800000000004</c:v>
                </c:pt>
                <c:pt idx="1306">
                  <c:v>5.9016000000000002</c:v>
                </c:pt>
                <c:pt idx="1307">
                  <c:v>5.9046399999999997</c:v>
                </c:pt>
                <c:pt idx="1308">
                  <c:v>5.8865699999999999</c:v>
                </c:pt>
                <c:pt idx="1309">
                  <c:v>5.8427199999999999</c:v>
                </c:pt>
                <c:pt idx="1310">
                  <c:v>5.8102200000000002</c:v>
                </c:pt>
                <c:pt idx="1311">
                  <c:v>5.7990899999999996</c:v>
                </c:pt>
                <c:pt idx="1312">
                  <c:v>5.7956799999999999</c:v>
                </c:pt>
                <c:pt idx="1313">
                  <c:v>5.7981600000000002</c:v>
                </c:pt>
                <c:pt idx="1314">
                  <c:v>5.8014400000000004</c:v>
                </c:pt>
                <c:pt idx="1315">
                  <c:v>5.78817</c:v>
                </c:pt>
                <c:pt idx="1316">
                  <c:v>5.7891199999999996</c:v>
                </c:pt>
                <c:pt idx="1317">
                  <c:v>5.7766500000000001</c:v>
                </c:pt>
                <c:pt idx="1318">
                  <c:v>5.7568900000000003</c:v>
                </c:pt>
                <c:pt idx="1319">
                  <c:v>5.7049399999999997</c:v>
                </c:pt>
                <c:pt idx="1320">
                  <c:v>5.67293</c:v>
                </c:pt>
                <c:pt idx="1321">
                  <c:v>5.6635400000000002</c:v>
                </c:pt>
                <c:pt idx="1322">
                  <c:v>5.6775200000000003</c:v>
                </c:pt>
                <c:pt idx="1323">
                  <c:v>5.6398400000000004</c:v>
                </c:pt>
                <c:pt idx="1324">
                  <c:v>5.6270199999999999</c:v>
                </c:pt>
                <c:pt idx="1325">
                  <c:v>5.6352500000000001</c:v>
                </c:pt>
                <c:pt idx="1326">
                  <c:v>5.6445499999999997</c:v>
                </c:pt>
                <c:pt idx="1327">
                  <c:v>5.66404</c:v>
                </c:pt>
                <c:pt idx="1328">
                  <c:v>5.67767</c:v>
                </c:pt>
                <c:pt idx="1329">
                  <c:v>5.6534899999999997</c:v>
                </c:pt>
                <c:pt idx="1330">
                  <c:v>5.61104</c:v>
                </c:pt>
                <c:pt idx="1331">
                  <c:v>5.55396</c:v>
                </c:pt>
                <c:pt idx="1332">
                  <c:v>5.5506599999999997</c:v>
                </c:pt>
                <c:pt idx="1333">
                  <c:v>5.5584300000000004</c:v>
                </c:pt>
                <c:pt idx="1334">
                  <c:v>5.5861599999999996</c:v>
                </c:pt>
                <c:pt idx="1335">
                  <c:v>5.5729300000000004</c:v>
                </c:pt>
                <c:pt idx="1336">
                  <c:v>5.5765900000000004</c:v>
                </c:pt>
                <c:pt idx="1337">
                  <c:v>5.5819599999999996</c:v>
                </c:pt>
                <c:pt idx="1338">
                  <c:v>5.5805499999999997</c:v>
                </c:pt>
                <c:pt idx="1339">
                  <c:v>5.5618100000000004</c:v>
                </c:pt>
                <c:pt idx="1340">
                  <c:v>5.5457799999999997</c:v>
                </c:pt>
                <c:pt idx="1341">
                  <c:v>5.5282799999999996</c:v>
                </c:pt>
                <c:pt idx="1342">
                  <c:v>5.5316999999999998</c:v>
                </c:pt>
                <c:pt idx="1343">
                  <c:v>5.5264100000000003</c:v>
                </c:pt>
                <c:pt idx="1344">
                  <c:v>5.5651700000000002</c:v>
                </c:pt>
                <c:pt idx="1345">
                  <c:v>5.6241700000000003</c:v>
                </c:pt>
                <c:pt idx="1346">
                  <c:v>5.6094400000000002</c:v>
                </c:pt>
                <c:pt idx="1347">
                  <c:v>5.6090999999999998</c:v>
                </c:pt>
                <c:pt idx="1348">
                  <c:v>5.6149300000000002</c:v>
                </c:pt>
                <c:pt idx="1349">
                  <c:v>5.6100199999999996</c:v>
                </c:pt>
                <c:pt idx="1350">
                  <c:v>5.6032500000000001</c:v>
                </c:pt>
                <c:pt idx="1351">
                  <c:v>5.5948500000000001</c:v>
                </c:pt>
                <c:pt idx="1352">
                  <c:v>5.6017400000000004</c:v>
                </c:pt>
                <c:pt idx="1353">
                  <c:v>5.5964900000000002</c:v>
                </c:pt>
                <c:pt idx="1354">
                  <c:v>5.5858499999999998</c:v>
                </c:pt>
                <c:pt idx="1355">
                  <c:v>5.5272399999999999</c:v>
                </c:pt>
                <c:pt idx="1356">
                  <c:v>5.49322</c:v>
                </c:pt>
                <c:pt idx="1357">
                  <c:v>5.4614399999999996</c:v>
                </c:pt>
                <c:pt idx="1358">
                  <c:v>5.43283</c:v>
                </c:pt>
                <c:pt idx="1359">
                  <c:v>5.4335199999999997</c:v>
                </c:pt>
                <c:pt idx="1360">
                  <c:v>5.4384399999999999</c:v>
                </c:pt>
                <c:pt idx="1361">
                  <c:v>5.4547800000000004</c:v>
                </c:pt>
                <c:pt idx="1362">
                  <c:v>5.4919000000000002</c:v>
                </c:pt>
                <c:pt idx="1363">
                  <c:v>5.4919799999999999</c:v>
                </c:pt>
                <c:pt idx="1364">
                  <c:v>5.4835799999999999</c:v>
                </c:pt>
                <c:pt idx="1365">
                  <c:v>5.4759599999999997</c:v>
                </c:pt>
                <c:pt idx="1366">
                  <c:v>5.4543200000000001</c:v>
                </c:pt>
                <c:pt idx="1367">
                  <c:v>5.4549200000000004</c:v>
                </c:pt>
                <c:pt idx="1368">
                  <c:v>5.4386200000000002</c:v>
                </c:pt>
                <c:pt idx="1369">
                  <c:v>5.4357499999999996</c:v>
                </c:pt>
                <c:pt idx="1370">
                  <c:v>5.4389799999999999</c:v>
                </c:pt>
                <c:pt idx="1371">
                  <c:v>5.4183399999999997</c:v>
                </c:pt>
                <c:pt idx="1372">
                  <c:v>5.39642</c:v>
                </c:pt>
                <c:pt idx="1373">
                  <c:v>5.3349900000000003</c:v>
                </c:pt>
                <c:pt idx="1374">
                  <c:v>5.2875699999999997</c:v>
                </c:pt>
                <c:pt idx="1375">
                  <c:v>5.2113100000000001</c:v>
                </c:pt>
                <c:pt idx="1376">
                  <c:v>5.1661999999999999</c:v>
                </c:pt>
                <c:pt idx="1377">
                  <c:v>5.1590299999999996</c:v>
                </c:pt>
                <c:pt idx="1378">
                  <c:v>5.1454800000000001</c:v>
                </c:pt>
                <c:pt idx="1379">
                  <c:v>5.1233000000000004</c:v>
                </c:pt>
                <c:pt idx="1380">
                  <c:v>5.0919499999999998</c:v>
                </c:pt>
                <c:pt idx="1381">
                  <c:v>5.1006200000000002</c:v>
                </c:pt>
                <c:pt idx="1382">
                  <c:v>5.0729800000000003</c:v>
                </c:pt>
                <c:pt idx="1383">
                  <c:v>5.0856399999999997</c:v>
                </c:pt>
                <c:pt idx="1384">
                  <c:v>5.0951199999999996</c:v>
                </c:pt>
                <c:pt idx="1385">
                  <c:v>5.10473</c:v>
                </c:pt>
                <c:pt idx="1386">
                  <c:v>5.1060800000000004</c:v>
                </c:pt>
                <c:pt idx="1387">
                  <c:v>5.1173299999999999</c:v>
                </c:pt>
                <c:pt idx="1388">
                  <c:v>5.1215400000000004</c:v>
                </c:pt>
                <c:pt idx="1389">
                  <c:v>5.0979999999999999</c:v>
                </c:pt>
                <c:pt idx="1390">
                  <c:v>5.0787199999999997</c:v>
                </c:pt>
                <c:pt idx="1391">
                  <c:v>5.0960799999999997</c:v>
                </c:pt>
                <c:pt idx="1392">
                  <c:v>5.0870899999999999</c:v>
                </c:pt>
                <c:pt idx="1393">
                  <c:v>5.0647900000000003</c:v>
                </c:pt>
                <c:pt idx="1394">
                  <c:v>5.0583799999999997</c:v>
                </c:pt>
                <c:pt idx="1395">
                  <c:v>5.0515999999999996</c:v>
                </c:pt>
                <c:pt idx="1396">
                  <c:v>5.0883399999999996</c:v>
                </c:pt>
                <c:pt idx="1397">
                  <c:v>5.10433</c:v>
                </c:pt>
                <c:pt idx="1398">
                  <c:v>5.0725699999999998</c:v>
                </c:pt>
                <c:pt idx="1399">
                  <c:v>5.0514999999999999</c:v>
                </c:pt>
                <c:pt idx="1400">
                  <c:v>5.0325100000000003</c:v>
                </c:pt>
                <c:pt idx="1401">
                  <c:v>5.0002700000000004</c:v>
                </c:pt>
                <c:pt idx="1402">
                  <c:v>4.9649400000000004</c:v>
                </c:pt>
                <c:pt idx="1403">
                  <c:v>4.9671000000000003</c:v>
                </c:pt>
                <c:pt idx="1404">
                  <c:v>4.9412200000000004</c:v>
                </c:pt>
                <c:pt idx="1405">
                  <c:v>4.9213399999999998</c:v>
                </c:pt>
                <c:pt idx="1406">
                  <c:v>4.9128800000000004</c:v>
                </c:pt>
                <c:pt idx="1407">
                  <c:v>4.9184200000000002</c:v>
                </c:pt>
                <c:pt idx="1408">
                  <c:v>4.8988199999999997</c:v>
                </c:pt>
                <c:pt idx="1409">
                  <c:v>4.8953899999999999</c:v>
                </c:pt>
                <c:pt idx="1410">
                  <c:v>4.8985900000000004</c:v>
                </c:pt>
                <c:pt idx="1411">
                  <c:v>4.8915300000000004</c:v>
                </c:pt>
                <c:pt idx="1412">
                  <c:v>4.89039</c:v>
                </c:pt>
                <c:pt idx="1413">
                  <c:v>4.9030300000000002</c:v>
                </c:pt>
                <c:pt idx="1414">
                  <c:v>4.9042399999999997</c:v>
                </c:pt>
                <c:pt idx="1415">
                  <c:v>4.9001900000000003</c:v>
                </c:pt>
                <c:pt idx="1416">
                  <c:v>4.8999100000000002</c:v>
                </c:pt>
                <c:pt idx="1417">
                  <c:v>4.86775</c:v>
                </c:pt>
                <c:pt idx="1418">
                  <c:v>4.8915100000000002</c:v>
                </c:pt>
                <c:pt idx="1419">
                  <c:v>4.8847300000000002</c:v>
                </c:pt>
                <c:pt idx="1420">
                  <c:v>4.8615000000000004</c:v>
                </c:pt>
                <c:pt idx="1421">
                  <c:v>4.8231099999999998</c:v>
                </c:pt>
                <c:pt idx="1422">
                  <c:v>4.8413700000000004</c:v>
                </c:pt>
                <c:pt idx="1423">
                  <c:v>4.9025999999999996</c:v>
                </c:pt>
                <c:pt idx="1424">
                  <c:v>4.9542299999999999</c:v>
                </c:pt>
                <c:pt idx="1425">
                  <c:v>4.97234</c:v>
                </c:pt>
                <c:pt idx="1426">
                  <c:v>5.01023</c:v>
                </c:pt>
                <c:pt idx="1427">
                  <c:v>5.0267299999999997</c:v>
                </c:pt>
                <c:pt idx="1428">
                  <c:v>5.0161899999999999</c:v>
                </c:pt>
                <c:pt idx="1429">
                  <c:v>5.0141600000000004</c:v>
                </c:pt>
                <c:pt idx="1430">
                  <c:v>4.9980900000000004</c:v>
                </c:pt>
                <c:pt idx="1431">
                  <c:v>4.9687799999999998</c:v>
                </c:pt>
                <c:pt idx="1432">
                  <c:v>4.8997400000000004</c:v>
                </c:pt>
                <c:pt idx="1433">
                  <c:v>4.9023399999999997</c:v>
                </c:pt>
                <c:pt idx="1434">
                  <c:v>4.9192</c:v>
                </c:pt>
                <c:pt idx="1435">
                  <c:v>4.9133599999999999</c:v>
                </c:pt>
                <c:pt idx="1436">
                  <c:v>4.9130799999999999</c:v>
                </c:pt>
                <c:pt idx="1437">
                  <c:v>4.9124299999999996</c:v>
                </c:pt>
                <c:pt idx="1438">
                  <c:v>4.9378700000000002</c:v>
                </c:pt>
                <c:pt idx="1439">
                  <c:v>4.9525399999999999</c:v>
                </c:pt>
                <c:pt idx="1440">
                  <c:v>4.95845</c:v>
                </c:pt>
                <c:pt idx="1441">
                  <c:v>4.9794999999999998</c:v>
                </c:pt>
                <c:pt idx="1442">
                  <c:v>4.9826300000000003</c:v>
                </c:pt>
                <c:pt idx="1443">
                  <c:v>4.9904400000000004</c:v>
                </c:pt>
                <c:pt idx="1444">
                  <c:v>5.0074100000000001</c:v>
                </c:pt>
                <c:pt idx="1445">
                  <c:v>5.0211199999999998</c:v>
                </c:pt>
                <c:pt idx="1446">
                  <c:v>5.0120699999999996</c:v>
                </c:pt>
                <c:pt idx="1447">
                  <c:v>5.02515</c:v>
                </c:pt>
                <c:pt idx="1448">
                  <c:v>5.0316299999999998</c:v>
                </c:pt>
                <c:pt idx="1449">
                  <c:v>5.0187499999999998</c:v>
                </c:pt>
                <c:pt idx="1450">
                  <c:v>4.9957200000000004</c:v>
                </c:pt>
                <c:pt idx="1451">
                  <c:v>4.9909299999999996</c:v>
                </c:pt>
                <c:pt idx="1452">
                  <c:v>4.9882299999999997</c:v>
                </c:pt>
                <c:pt idx="1453">
                  <c:v>4.9796800000000001</c:v>
                </c:pt>
                <c:pt idx="1454">
                  <c:v>4.9779999999999998</c:v>
                </c:pt>
                <c:pt idx="1455">
                  <c:v>4.9884700000000004</c:v>
                </c:pt>
                <c:pt idx="1456">
                  <c:v>5.0354999999999999</c:v>
                </c:pt>
                <c:pt idx="1457">
                  <c:v>5.0544900000000004</c:v>
                </c:pt>
                <c:pt idx="1458">
                  <c:v>5.0101199999999997</c:v>
                </c:pt>
                <c:pt idx="1459">
                  <c:v>5.0259900000000002</c:v>
                </c:pt>
                <c:pt idx="1460">
                  <c:v>5.0338599999999998</c:v>
                </c:pt>
                <c:pt idx="1461">
                  <c:v>5.0486399999999998</c:v>
                </c:pt>
                <c:pt idx="1462">
                  <c:v>5.0583499999999999</c:v>
                </c:pt>
                <c:pt idx="1463">
                  <c:v>5.0523699999999998</c:v>
                </c:pt>
                <c:pt idx="1464">
                  <c:v>5.0457299999999998</c:v>
                </c:pt>
                <c:pt idx="1465">
                  <c:v>5.1613899999999999</c:v>
                </c:pt>
                <c:pt idx="1466">
                  <c:v>5.2765199999999997</c:v>
                </c:pt>
                <c:pt idx="1467">
                  <c:v>5.5115400000000001</c:v>
                </c:pt>
                <c:pt idx="1468">
                  <c:v>5.4494800000000003</c:v>
                </c:pt>
                <c:pt idx="1469">
                  <c:v>5.46556</c:v>
                </c:pt>
                <c:pt idx="1470">
                  <c:v>5.4567600000000001</c:v>
                </c:pt>
                <c:pt idx="1471">
                  <c:v>5.5082000000000004</c:v>
                </c:pt>
                <c:pt idx="1472">
                  <c:v>5.5143599999999999</c:v>
                </c:pt>
                <c:pt idx="1473">
                  <c:v>5.5046299999999997</c:v>
                </c:pt>
                <c:pt idx="1474">
                  <c:v>5.5211499999999996</c:v>
                </c:pt>
                <c:pt idx="1475">
                  <c:v>5.5335700000000001</c:v>
                </c:pt>
                <c:pt idx="1476">
                  <c:v>5.5254700000000003</c:v>
                </c:pt>
                <c:pt idx="1477">
                  <c:v>5.5133999999999999</c:v>
                </c:pt>
                <c:pt idx="1478">
                  <c:v>5.4863200000000001</c:v>
                </c:pt>
                <c:pt idx="1479">
                  <c:v>5.5332400000000002</c:v>
                </c:pt>
                <c:pt idx="1480">
                  <c:v>5.5280300000000002</c:v>
                </c:pt>
                <c:pt idx="1481">
                  <c:v>5.5170399999999997</c:v>
                </c:pt>
                <c:pt idx="1482">
                  <c:v>5.4936299999999996</c:v>
                </c:pt>
                <c:pt idx="1483">
                  <c:v>5.4409900000000002</c:v>
                </c:pt>
                <c:pt idx="1484">
                  <c:v>5.4495899999999997</c:v>
                </c:pt>
                <c:pt idx="1485">
                  <c:v>5.4654600000000002</c:v>
                </c:pt>
                <c:pt idx="1486">
                  <c:v>5.4851299999999998</c:v>
                </c:pt>
                <c:pt idx="1487">
                  <c:v>5.4518700000000004</c:v>
                </c:pt>
                <c:pt idx="1488">
                  <c:v>5.4446399999999997</c:v>
                </c:pt>
                <c:pt idx="1489">
                  <c:v>5.5363199999999999</c:v>
                </c:pt>
                <c:pt idx="1490">
                  <c:v>5.5285000000000002</c:v>
                </c:pt>
                <c:pt idx="1491">
                  <c:v>5.5114799999999997</c:v>
                </c:pt>
                <c:pt idx="1492">
                  <c:v>5.5084400000000002</c:v>
                </c:pt>
                <c:pt idx="1493">
                  <c:v>5.4889000000000001</c:v>
                </c:pt>
                <c:pt idx="1494">
                  <c:v>5.4847700000000001</c:v>
                </c:pt>
                <c:pt idx="1495">
                  <c:v>5.47987</c:v>
                </c:pt>
                <c:pt idx="1496">
                  <c:v>5.4849699999999997</c:v>
                </c:pt>
                <c:pt idx="1497">
                  <c:v>5.4710299999999998</c:v>
                </c:pt>
                <c:pt idx="1498">
                  <c:v>5.4479499999999996</c:v>
                </c:pt>
                <c:pt idx="1499">
                  <c:v>5.4442700000000004</c:v>
                </c:pt>
                <c:pt idx="1500">
                  <c:v>5.4310299999999998</c:v>
                </c:pt>
                <c:pt idx="1501">
                  <c:v>5.40313</c:v>
                </c:pt>
                <c:pt idx="1502">
                  <c:v>5.3376700000000001</c:v>
                </c:pt>
                <c:pt idx="1503">
                  <c:v>5.3221699999999998</c:v>
                </c:pt>
                <c:pt idx="1504">
                  <c:v>5.3177300000000001</c:v>
                </c:pt>
                <c:pt idx="1505">
                  <c:v>5.3111899999999999</c:v>
                </c:pt>
                <c:pt idx="1506">
                  <c:v>5.3261000000000003</c:v>
                </c:pt>
                <c:pt idx="1507">
                  <c:v>5.2972700000000001</c:v>
                </c:pt>
                <c:pt idx="1508">
                  <c:v>5.3024699999999996</c:v>
                </c:pt>
                <c:pt idx="1509">
                  <c:v>5.2597100000000001</c:v>
                </c:pt>
                <c:pt idx="1510">
                  <c:v>5.2798600000000002</c:v>
                </c:pt>
                <c:pt idx="1511">
                  <c:v>5.3248199999999999</c:v>
                </c:pt>
                <c:pt idx="1512">
                  <c:v>5.3412199999999999</c:v>
                </c:pt>
                <c:pt idx="1513">
                  <c:v>5.3121700000000001</c:v>
                </c:pt>
                <c:pt idx="1514">
                  <c:v>5.3132999999999999</c:v>
                </c:pt>
                <c:pt idx="1515">
                  <c:v>5.3331</c:v>
                </c:pt>
                <c:pt idx="1516">
                  <c:v>5.3408199999999999</c:v>
                </c:pt>
                <c:pt idx="1517">
                  <c:v>5.3200599999999998</c:v>
                </c:pt>
                <c:pt idx="1518">
                  <c:v>5.3129099999999996</c:v>
                </c:pt>
                <c:pt idx="1519">
                  <c:v>5.3148</c:v>
                </c:pt>
                <c:pt idx="1520">
                  <c:v>5.3149899999999999</c:v>
                </c:pt>
                <c:pt idx="1521">
                  <c:v>5.2911000000000001</c:v>
                </c:pt>
                <c:pt idx="1522">
                  <c:v>5.2784300000000002</c:v>
                </c:pt>
                <c:pt idx="1523">
                  <c:v>5.2463699999999998</c:v>
                </c:pt>
                <c:pt idx="1524">
                  <c:v>5.2356400000000001</c:v>
                </c:pt>
                <c:pt idx="1525">
                  <c:v>5.2160000000000002</c:v>
                </c:pt>
                <c:pt idx="1526">
                  <c:v>5.2151199999999998</c:v>
                </c:pt>
                <c:pt idx="1527">
                  <c:v>5.2183999999999999</c:v>
                </c:pt>
                <c:pt idx="1528">
                  <c:v>5.2088299999999998</c:v>
                </c:pt>
                <c:pt idx="1529">
                  <c:v>5.2101899999999999</c:v>
                </c:pt>
                <c:pt idx="1530">
                  <c:v>5.2380800000000001</c:v>
                </c:pt>
                <c:pt idx="1531">
                  <c:v>5.2204699999999997</c:v>
                </c:pt>
                <c:pt idx="1532">
                  <c:v>5.2065999999999999</c:v>
                </c:pt>
                <c:pt idx="1533">
                  <c:v>5.2042099999999998</c:v>
                </c:pt>
                <c:pt idx="1534">
                  <c:v>5.1835199999999997</c:v>
                </c:pt>
                <c:pt idx="1535">
                  <c:v>5.1628100000000003</c:v>
                </c:pt>
                <c:pt idx="1536">
                  <c:v>5.1426800000000004</c:v>
                </c:pt>
                <c:pt idx="1537">
                  <c:v>5.1389500000000004</c:v>
                </c:pt>
                <c:pt idx="1538">
                  <c:v>5.16791</c:v>
                </c:pt>
                <c:pt idx="1539">
                  <c:v>5.2093299999999996</c:v>
                </c:pt>
                <c:pt idx="1540">
                  <c:v>5.2160000000000002</c:v>
                </c:pt>
                <c:pt idx="1541">
                  <c:v>5.2311800000000002</c:v>
                </c:pt>
                <c:pt idx="1542">
                  <c:v>5.22865</c:v>
                </c:pt>
                <c:pt idx="1543">
                  <c:v>5.2429500000000004</c:v>
                </c:pt>
                <c:pt idx="1544">
                  <c:v>5.2916499999999997</c:v>
                </c:pt>
                <c:pt idx="1545">
                  <c:v>5.3467500000000001</c:v>
                </c:pt>
                <c:pt idx="1546">
                  <c:v>5.3465600000000002</c:v>
                </c:pt>
                <c:pt idx="1547">
                  <c:v>5.3443800000000001</c:v>
                </c:pt>
                <c:pt idx="1548">
                  <c:v>5.3695500000000003</c:v>
                </c:pt>
                <c:pt idx="1549">
                  <c:v>5.3398300000000001</c:v>
                </c:pt>
                <c:pt idx="1550">
                  <c:v>5.2998700000000003</c:v>
                </c:pt>
                <c:pt idx="1551">
                  <c:v>5.2880099999999999</c:v>
                </c:pt>
                <c:pt idx="1552">
                  <c:v>5.2779400000000001</c:v>
                </c:pt>
                <c:pt idx="1553">
                  <c:v>5.2532199999999998</c:v>
                </c:pt>
                <c:pt idx="1554">
                  <c:v>5.24559</c:v>
                </c:pt>
                <c:pt idx="1555">
                  <c:v>5.23881</c:v>
                </c:pt>
                <c:pt idx="1556">
                  <c:v>5.2322100000000002</c:v>
                </c:pt>
                <c:pt idx="1557">
                  <c:v>5.2055800000000003</c:v>
                </c:pt>
                <c:pt idx="1558">
                  <c:v>5.2061799999999998</c:v>
                </c:pt>
                <c:pt idx="1559">
                  <c:v>5.1980000000000004</c:v>
                </c:pt>
                <c:pt idx="1560">
                  <c:v>5.19489</c:v>
                </c:pt>
                <c:pt idx="1561">
                  <c:v>5.2182199999999996</c:v>
                </c:pt>
                <c:pt idx="1562">
                  <c:v>5.19909</c:v>
                </c:pt>
                <c:pt idx="1563">
                  <c:v>5.1875</c:v>
                </c:pt>
                <c:pt idx="1564">
                  <c:v>5.1796199999999999</c:v>
                </c:pt>
                <c:pt idx="1565">
                  <c:v>5.1754100000000003</c:v>
                </c:pt>
                <c:pt idx="1566">
                  <c:v>5.1695000000000002</c:v>
                </c:pt>
                <c:pt idx="1567">
                  <c:v>5.1769499999999997</c:v>
                </c:pt>
                <c:pt idx="1568">
                  <c:v>5.1537899999999999</c:v>
                </c:pt>
                <c:pt idx="1569">
                  <c:v>5.1507699999999996</c:v>
                </c:pt>
                <c:pt idx="1570">
                  <c:v>5.1319699999999999</c:v>
                </c:pt>
                <c:pt idx="1571">
                  <c:v>5.1353799999999996</c:v>
                </c:pt>
                <c:pt idx="1572">
                  <c:v>5.1154000000000002</c:v>
                </c:pt>
                <c:pt idx="1573">
                  <c:v>5.1060499999999998</c:v>
                </c:pt>
                <c:pt idx="1574">
                  <c:v>5.1114899999999999</c:v>
                </c:pt>
                <c:pt idx="1575">
                  <c:v>5.1014400000000002</c:v>
                </c:pt>
                <c:pt idx="1576">
                  <c:v>5.1041699999999999</c:v>
                </c:pt>
                <c:pt idx="1577">
                  <c:v>5.1118899999999998</c:v>
                </c:pt>
                <c:pt idx="1578">
                  <c:v>5.0972999999999997</c:v>
                </c:pt>
                <c:pt idx="1579">
                  <c:v>5.0921500000000002</c:v>
                </c:pt>
                <c:pt idx="1580">
                  <c:v>5.0761000000000003</c:v>
                </c:pt>
                <c:pt idx="1581">
                  <c:v>5.0867399999999998</c:v>
                </c:pt>
                <c:pt idx="1582">
                  <c:v>5.0728099999999996</c:v>
                </c:pt>
                <c:pt idx="1583">
                  <c:v>5.0530900000000001</c:v>
                </c:pt>
                <c:pt idx="1584">
                  <c:v>5.0790499999999996</c:v>
                </c:pt>
                <c:pt idx="1585">
                  <c:v>5.08901</c:v>
                </c:pt>
                <c:pt idx="1586">
                  <c:v>5.0811000000000002</c:v>
                </c:pt>
                <c:pt idx="1587">
                  <c:v>5.0968999999999998</c:v>
                </c:pt>
                <c:pt idx="1588">
                  <c:v>5.09056</c:v>
                </c:pt>
                <c:pt idx="1589">
                  <c:v>5.0867100000000001</c:v>
                </c:pt>
                <c:pt idx="1590">
                  <c:v>5.06989</c:v>
                </c:pt>
                <c:pt idx="1591">
                  <c:v>5.0633800000000004</c:v>
                </c:pt>
                <c:pt idx="1592">
                  <c:v>5.0560600000000004</c:v>
                </c:pt>
                <c:pt idx="1593">
                  <c:v>5.0367499999999996</c:v>
                </c:pt>
                <c:pt idx="1594">
                  <c:v>5.0788000000000002</c:v>
                </c:pt>
                <c:pt idx="1595">
                  <c:v>5.0659999999999998</c:v>
                </c:pt>
                <c:pt idx="1596">
                  <c:v>5.0697299999999998</c:v>
                </c:pt>
                <c:pt idx="1597">
                  <c:v>5.0803500000000001</c:v>
                </c:pt>
                <c:pt idx="1598">
                  <c:v>5.0720099999999997</c:v>
                </c:pt>
                <c:pt idx="1599">
                  <c:v>5.0557100000000004</c:v>
                </c:pt>
                <c:pt idx="1600">
                  <c:v>5.0511699999999999</c:v>
                </c:pt>
                <c:pt idx="1601">
                  <c:v>5.04338</c:v>
                </c:pt>
                <c:pt idx="1602">
                  <c:v>5.0567700000000002</c:v>
                </c:pt>
                <c:pt idx="1603">
                  <c:v>5.04962</c:v>
                </c:pt>
                <c:pt idx="1604">
                  <c:v>5.0295199999999998</c:v>
                </c:pt>
                <c:pt idx="1605">
                  <c:v>5.0354299999999999</c:v>
                </c:pt>
                <c:pt idx="1606">
                  <c:v>5.0168499999999998</c:v>
                </c:pt>
                <c:pt idx="1607">
                  <c:v>5.0209000000000001</c:v>
                </c:pt>
                <c:pt idx="1608">
                  <c:v>5.04453</c:v>
                </c:pt>
                <c:pt idx="1609">
                  <c:v>5.0541600000000004</c:v>
                </c:pt>
                <c:pt idx="1610">
                  <c:v>5.0571299999999999</c:v>
                </c:pt>
                <c:pt idx="1611">
                  <c:v>5.05905</c:v>
                </c:pt>
                <c:pt idx="1612">
                  <c:v>5.0238300000000002</c:v>
                </c:pt>
                <c:pt idx="1613">
                  <c:v>5.0286999999999997</c:v>
                </c:pt>
                <c:pt idx="1614">
                  <c:v>5.0282200000000001</c:v>
                </c:pt>
                <c:pt idx="1615">
                  <c:v>5.0287499999999996</c:v>
                </c:pt>
                <c:pt idx="1616">
                  <c:v>5.0411000000000001</c:v>
                </c:pt>
                <c:pt idx="1617">
                  <c:v>5.0487399999999996</c:v>
                </c:pt>
                <c:pt idx="1618">
                  <c:v>5.0570399999999998</c:v>
                </c:pt>
                <c:pt idx="1619">
                  <c:v>5.0503600000000004</c:v>
                </c:pt>
                <c:pt idx="1620">
                  <c:v>5.0368500000000003</c:v>
                </c:pt>
                <c:pt idx="1621">
                  <c:v>5.0533000000000001</c:v>
                </c:pt>
                <c:pt idx="1622">
                  <c:v>5.0734199999999996</c:v>
                </c:pt>
                <c:pt idx="1623">
                  <c:v>5.0875899999999996</c:v>
                </c:pt>
                <c:pt idx="1624">
                  <c:v>5.0945499999999999</c:v>
                </c:pt>
                <c:pt idx="1625">
                  <c:v>5.11111</c:v>
                </c:pt>
                <c:pt idx="1626">
                  <c:v>5.1235299999999997</c:v>
                </c:pt>
                <c:pt idx="1627">
                  <c:v>5.1584199999999996</c:v>
                </c:pt>
                <c:pt idx="1628">
                  <c:v>5.1754199999999999</c:v>
                </c:pt>
                <c:pt idx="1629">
                  <c:v>5.1594199999999999</c:v>
                </c:pt>
                <c:pt idx="1630">
                  <c:v>5.1553199999999997</c:v>
                </c:pt>
                <c:pt idx="1631">
                  <c:v>5.1123900000000004</c:v>
                </c:pt>
                <c:pt idx="1632">
                  <c:v>5.1123599999999998</c:v>
                </c:pt>
                <c:pt idx="1633">
                  <c:v>5.1025999999999998</c:v>
                </c:pt>
                <c:pt idx="1634">
                  <c:v>5.0922499999999999</c:v>
                </c:pt>
                <c:pt idx="1635">
                  <c:v>5.0764899999999997</c:v>
                </c:pt>
                <c:pt idx="1636">
                  <c:v>5.0594400000000004</c:v>
                </c:pt>
                <c:pt idx="1637">
                  <c:v>5.0467500000000003</c:v>
                </c:pt>
                <c:pt idx="1638">
                  <c:v>5.0287899999999999</c:v>
                </c:pt>
                <c:pt idx="1639">
                  <c:v>5.0357399999999997</c:v>
                </c:pt>
                <c:pt idx="1640">
                  <c:v>5.0638100000000001</c:v>
                </c:pt>
                <c:pt idx="1641">
                  <c:v>5.0572999999999997</c:v>
                </c:pt>
                <c:pt idx="1642">
                  <c:v>5.0443899999999999</c:v>
                </c:pt>
                <c:pt idx="1643">
                  <c:v>5.0432899999999998</c:v>
                </c:pt>
                <c:pt idx="1644">
                  <c:v>5.0388200000000003</c:v>
                </c:pt>
                <c:pt idx="1645">
                  <c:v>5.0261500000000003</c:v>
                </c:pt>
                <c:pt idx="1646">
                  <c:v>5.0133900000000002</c:v>
                </c:pt>
                <c:pt idx="1647">
                  <c:v>5.0058999999999996</c:v>
                </c:pt>
                <c:pt idx="1648">
                  <c:v>5.0252100000000004</c:v>
                </c:pt>
                <c:pt idx="1649">
                  <c:v>5.02372</c:v>
                </c:pt>
                <c:pt idx="1650">
                  <c:v>5.02217</c:v>
                </c:pt>
                <c:pt idx="1651">
                  <c:v>5.0183099999999996</c:v>
                </c:pt>
                <c:pt idx="1652">
                  <c:v>5.0302899999999999</c:v>
                </c:pt>
                <c:pt idx="1653">
                  <c:v>5.0385</c:v>
                </c:pt>
                <c:pt idx="1654">
                  <c:v>5.0315099999999999</c:v>
                </c:pt>
                <c:pt idx="1655">
                  <c:v>5.04115</c:v>
                </c:pt>
                <c:pt idx="1656">
                  <c:v>5.0322899999999997</c:v>
                </c:pt>
                <c:pt idx="1657">
                  <c:v>5.0175599999999996</c:v>
                </c:pt>
                <c:pt idx="1658">
                  <c:v>5.0104800000000003</c:v>
                </c:pt>
                <c:pt idx="1659">
                  <c:v>5.0036199999999997</c:v>
                </c:pt>
                <c:pt idx="1660">
                  <c:v>5.0047199999999998</c:v>
                </c:pt>
                <c:pt idx="1661">
                  <c:v>4.9956699999999996</c:v>
                </c:pt>
                <c:pt idx="1662">
                  <c:v>4.9831700000000003</c:v>
                </c:pt>
                <c:pt idx="1663">
                  <c:v>4.9807300000000003</c:v>
                </c:pt>
                <c:pt idx="1664">
                  <c:v>4.9698599999999997</c:v>
                </c:pt>
                <c:pt idx="1665">
                  <c:v>4.9579399999999998</c:v>
                </c:pt>
                <c:pt idx="1666">
                  <c:v>4.9494400000000001</c:v>
                </c:pt>
                <c:pt idx="1667">
                  <c:v>4.9528299999999996</c:v>
                </c:pt>
                <c:pt idx="1668">
                  <c:v>4.9539499999999999</c:v>
                </c:pt>
                <c:pt idx="1669">
                  <c:v>4.92563</c:v>
                </c:pt>
                <c:pt idx="1670">
                  <c:v>4.9116600000000004</c:v>
                </c:pt>
                <c:pt idx="1671">
                  <c:v>4.8958599999999999</c:v>
                </c:pt>
                <c:pt idx="1672">
                  <c:v>4.8860599999999996</c:v>
                </c:pt>
                <c:pt idx="1673">
                  <c:v>4.9067999999999996</c:v>
                </c:pt>
                <c:pt idx="1674">
                  <c:v>4.9242400000000002</c:v>
                </c:pt>
                <c:pt idx="1675">
                  <c:v>4.9318299999999997</c:v>
                </c:pt>
                <c:pt idx="1676">
                  <c:v>4.9377199999999997</c:v>
                </c:pt>
                <c:pt idx="1677">
                  <c:v>4.93614</c:v>
                </c:pt>
                <c:pt idx="1678">
                  <c:v>4.9392800000000001</c:v>
                </c:pt>
                <c:pt idx="1679">
                  <c:v>4.9495800000000001</c:v>
                </c:pt>
                <c:pt idx="1680">
                  <c:v>4.9585400000000002</c:v>
                </c:pt>
                <c:pt idx="1681">
                  <c:v>4.9742800000000003</c:v>
                </c:pt>
                <c:pt idx="1682">
                  <c:v>4.9616899999999999</c:v>
                </c:pt>
                <c:pt idx="1683">
                  <c:v>4.9561400000000004</c:v>
                </c:pt>
                <c:pt idx="1684">
                  <c:v>4.9554799999999997</c:v>
                </c:pt>
                <c:pt idx="1685">
                  <c:v>4.9917600000000002</c:v>
                </c:pt>
                <c:pt idx="1686">
                  <c:v>4.9995099999999999</c:v>
                </c:pt>
                <c:pt idx="1687">
                  <c:v>4.99099</c:v>
                </c:pt>
                <c:pt idx="1688">
                  <c:v>4.9930199999999996</c:v>
                </c:pt>
                <c:pt idx="1689">
                  <c:v>4.9899199999999997</c:v>
                </c:pt>
                <c:pt idx="1690">
                  <c:v>4.98611</c:v>
                </c:pt>
                <c:pt idx="1691">
                  <c:v>4.9881200000000003</c:v>
                </c:pt>
                <c:pt idx="1692">
                  <c:v>5.0018500000000001</c:v>
                </c:pt>
                <c:pt idx="1693">
                  <c:v>4.9931400000000004</c:v>
                </c:pt>
                <c:pt idx="1694">
                  <c:v>4.9851400000000003</c:v>
                </c:pt>
                <c:pt idx="1695">
                  <c:v>4.9731800000000002</c:v>
                </c:pt>
                <c:pt idx="1696">
                  <c:v>4.96028</c:v>
                </c:pt>
                <c:pt idx="1697">
                  <c:v>4.9573299999999998</c:v>
                </c:pt>
                <c:pt idx="1698">
                  <c:v>4.9530599999999998</c:v>
                </c:pt>
                <c:pt idx="1699">
                  <c:v>4.9672700000000001</c:v>
                </c:pt>
                <c:pt idx="1700">
                  <c:v>4.9517199999999999</c:v>
                </c:pt>
                <c:pt idx="1701">
                  <c:v>4.9774099999999999</c:v>
                </c:pt>
                <c:pt idx="1702">
                  <c:v>4.9776199999999999</c:v>
                </c:pt>
                <c:pt idx="1703">
                  <c:v>4.9997699999999998</c:v>
                </c:pt>
                <c:pt idx="1704">
                  <c:v>5.0265000000000004</c:v>
                </c:pt>
                <c:pt idx="1705">
                  <c:v>5.0360500000000004</c:v>
                </c:pt>
                <c:pt idx="1706">
                  <c:v>5.0388799999999998</c:v>
                </c:pt>
                <c:pt idx="1707">
                  <c:v>5.0075099999999999</c:v>
                </c:pt>
                <c:pt idx="1708">
                  <c:v>5.01037</c:v>
                </c:pt>
                <c:pt idx="1709">
                  <c:v>5.0076799999999997</c:v>
                </c:pt>
                <c:pt idx="1710">
                  <c:v>5.0038099999999996</c:v>
                </c:pt>
                <c:pt idx="1711">
                  <c:v>5.0107799999999996</c:v>
                </c:pt>
                <c:pt idx="1712">
                  <c:v>4.9994899999999998</c:v>
                </c:pt>
                <c:pt idx="1713">
                  <c:v>5.0150199999999998</c:v>
                </c:pt>
                <c:pt idx="1714">
                  <c:v>5.0440899999999997</c:v>
                </c:pt>
                <c:pt idx="1715">
                  <c:v>5.0638699999999996</c:v>
                </c:pt>
                <c:pt idx="1716">
                  <c:v>5.1113799999999996</c:v>
                </c:pt>
                <c:pt idx="1717">
                  <c:v>5.1235600000000003</c:v>
                </c:pt>
                <c:pt idx="1718">
                  <c:v>5.1130899999999997</c:v>
                </c:pt>
                <c:pt idx="1719">
                  <c:v>5.1170499999999999</c:v>
                </c:pt>
                <c:pt idx="1720">
                  <c:v>5.0998900000000003</c:v>
                </c:pt>
                <c:pt idx="1721">
                  <c:v>5.0788500000000001</c:v>
                </c:pt>
                <c:pt idx="1722">
                  <c:v>5.0763299999999996</c:v>
                </c:pt>
                <c:pt idx="1723">
                  <c:v>5.0726000000000004</c:v>
                </c:pt>
                <c:pt idx="1724">
                  <c:v>5.0541999999999998</c:v>
                </c:pt>
                <c:pt idx="1725">
                  <c:v>5.0545099999999996</c:v>
                </c:pt>
                <c:pt idx="1726">
                  <c:v>5.0403799999999999</c:v>
                </c:pt>
                <c:pt idx="1727">
                  <c:v>5.03864</c:v>
                </c:pt>
                <c:pt idx="1728">
                  <c:v>5.0604699999999996</c:v>
                </c:pt>
                <c:pt idx="1729">
                  <c:v>5.0674999999999999</c:v>
                </c:pt>
                <c:pt idx="1730">
                  <c:v>5.0470499999999996</c:v>
                </c:pt>
                <c:pt idx="1731">
                  <c:v>5.05558</c:v>
                </c:pt>
                <c:pt idx="1732">
                  <c:v>5.0411799999999998</c:v>
                </c:pt>
                <c:pt idx="1733">
                  <c:v>5.0267499999999998</c:v>
                </c:pt>
                <c:pt idx="1734">
                  <c:v>5.0462800000000003</c:v>
                </c:pt>
                <c:pt idx="1735">
                  <c:v>5.0584899999999999</c:v>
                </c:pt>
                <c:pt idx="1736">
                  <c:v>5.0550100000000002</c:v>
                </c:pt>
                <c:pt idx="1737">
                  <c:v>5.0665399999999998</c:v>
                </c:pt>
                <c:pt idx="1738">
                  <c:v>5.0546899999999999</c:v>
                </c:pt>
                <c:pt idx="1739">
                  <c:v>5.0477999999999996</c:v>
                </c:pt>
                <c:pt idx="1740">
                  <c:v>5.0475300000000001</c:v>
                </c:pt>
                <c:pt idx="1741">
                  <c:v>5.0650300000000001</c:v>
                </c:pt>
                <c:pt idx="1742">
                  <c:v>5.0842499999999999</c:v>
                </c:pt>
                <c:pt idx="1743">
                  <c:v>5.1089399999999996</c:v>
                </c:pt>
                <c:pt idx="1744">
                  <c:v>5.1007999999999996</c:v>
                </c:pt>
                <c:pt idx="1745">
                  <c:v>5.1084100000000001</c:v>
                </c:pt>
                <c:pt idx="1746">
                  <c:v>5.1020599999999998</c:v>
                </c:pt>
                <c:pt idx="1747">
                  <c:v>5.0816299999999996</c:v>
                </c:pt>
                <c:pt idx="1748">
                  <c:v>5.08148</c:v>
                </c:pt>
                <c:pt idx="1749">
                  <c:v>5.0697999999999999</c:v>
                </c:pt>
                <c:pt idx="1750">
                  <c:v>5.08352</c:v>
                </c:pt>
                <c:pt idx="1751">
                  <c:v>5.0655000000000001</c:v>
                </c:pt>
                <c:pt idx="1752">
                  <c:v>5.0536099999999999</c:v>
                </c:pt>
                <c:pt idx="1753">
                  <c:v>5.0505699999999996</c:v>
                </c:pt>
                <c:pt idx="1754">
                  <c:v>5.0532199999999996</c:v>
                </c:pt>
                <c:pt idx="1755">
                  <c:v>5.0712900000000003</c:v>
                </c:pt>
                <c:pt idx="1756">
                  <c:v>5.09755</c:v>
                </c:pt>
                <c:pt idx="1757">
                  <c:v>5.0849799999999998</c:v>
                </c:pt>
                <c:pt idx="1758">
                  <c:v>5.0858800000000004</c:v>
                </c:pt>
                <c:pt idx="1759">
                  <c:v>5.07552</c:v>
                </c:pt>
                <c:pt idx="1760">
                  <c:v>5.0873400000000002</c:v>
                </c:pt>
                <c:pt idx="1761">
                  <c:v>5.1115899999999996</c:v>
                </c:pt>
                <c:pt idx="1762">
                  <c:v>5.1309899999999997</c:v>
                </c:pt>
                <c:pt idx="1763">
                  <c:v>5.1393899999999997</c:v>
                </c:pt>
                <c:pt idx="1764">
                  <c:v>5.1215999999999999</c:v>
                </c:pt>
                <c:pt idx="1765">
                  <c:v>5.1351800000000001</c:v>
                </c:pt>
                <c:pt idx="1766">
                  <c:v>5.1173999999999999</c:v>
                </c:pt>
                <c:pt idx="1767">
                  <c:v>5.1303200000000002</c:v>
                </c:pt>
                <c:pt idx="1768">
                  <c:v>5.16106</c:v>
                </c:pt>
                <c:pt idx="1769">
                  <c:v>5.1766100000000002</c:v>
                </c:pt>
                <c:pt idx="1770">
                  <c:v>5.1571699999999998</c:v>
                </c:pt>
                <c:pt idx="1771">
                  <c:v>5.1834600000000002</c:v>
                </c:pt>
                <c:pt idx="1772">
                  <c:v>5.2310800000000004</c:v>
                </c:pt>
                <c:pt idx="1773">
                  <c:v>5.24031</c:v>
                </c:pt>
                <c:pt idx="1774">
                  <c:v>5.2590500000000002</c:v>
                </c:pt>
                <c:pt idx="1775">
                  <c:v>5.2725600000000004</c:v>
                </c:pt>
                <c:pt idx="1776">
                  <c:v>5.3245399999999998</c:v>
                </c:pt>
                <c:pt idx="1777">
                  <c:v>5.4007500000000004</c:v>
                </c:pt>
                <c:pt idx="1778">
                  <c:v>5.4062599999999996</c:v>
                </c:pt>
                <c:pt idx="1779">
                  <c:v>5.4070299999999998</c:v>
                </c:pt>
                <c:pt idx="1780">
                  <c:v>5.4438199999999997</c:v>
                </c:pt>
                <c:pt idx="1781">
                  <c:v>5.4331500000000004</c:v>
                </c:pt>
                <c:pt idx="1782">
                  <c:v>5.39682</c:v>
                </c:pt>
                <c:pt idx="1783">
                  <c:v>5.4171300000000002</c:v>
                </c:pt>
                <c:pt idx="1784">
                  <c:v>5.4318400000000002</c:v>
                </c:pt>
                <c:pt idx="1785">
                  <c:v>5.4441899999999999</c:v>
                </c:pt>
                <c:pt idx="1786">
                  <c:v>5.4264000000000001</c:v>
                </c:pt>
                <c:pt idx="1787">
                  <c:v>5.4053100000000001</c:v>
                </c:pt>
                <c:pt idx="1788">
                  <c:v>5.4255599999999999</c:v>
                </c:pt>
                <c:pt idx="1789">
                  <c:v>5.4246800000000004</c:v>
                </c:pt>
                <c:pt idx="1790">
                  <c:v>5.4135200000000001</c:v>
                </c:pt>
                <c:pt idx="1791">
                  <c:v>5.4370200000000004</c:v>
                </c:pt>
                <c:pt idx="1792">
                  <c:v>5.4425699999999999</c:v>
                </c:pt>
                <c:pt idx="1793">
                  <c:v>5.4273199999999999</c:v>
                </c:pt>
                <c:pt idx="1794">
                  <c:v>5.4365399999999999</c:v>
                </c:pt>
                <c:pt idx="1795">
                  <c:v>5.44177</c:v>
                </c:pt>
                <c:pt idx="1796">
                  <c:v>5.4591099999999999</c:v>
                </c:pt>
                <c:pt idx="1797">
                  <c:v>5.4517300000000004</c:v>
                </c:pt>
                <c:pt idx="1798">
                  <c:v>5.4529100000000001</c:v>
                </c:pt>
                <c:pt idx="1799">
                  <c:v>5.4516999999999998</c:v>
                </c:pt>
                <c:pt idx="1800">
                  <c:v>5.4565599999999996</c:v>
                </c:pt>
                <c:pt idx="1801">
                  <c:v>5.4687999999999999</c:v>
                </c:pt>
                <c:pt idx="1802">
                  <c:v>5.4915700000000003</c:v>
                </c:pt>
                <c:pt idx="1803">
                  <c:v>5.5274799999999997</c:v>
                </c:pt>
                <c:pt idx="1804">
                  <c:v>5.5460599999999998</c:v>
                </c:pt>
                <c:pt idx="1805">
                  <c:v>5.5254399999999997</c:v>
                </c:pt>
                <c:pt idx="1806">
                  <c:v>5.5550600000000001</c:v>
                </c:pt>
                <c:pt idx="1807">
                  <c:v>5.5700500000000002</c:v>
                </c:pt>
                <c:pt idx="1808">
                  <c:v>5.5399500000000002</c:v>
                </c:pt>
                <c:pt idx="1809">
                  <c:v>5.5362600000000004</c:v>
                </c:pt>
                <c:pt idx="1810">
                  <c:v>5.5008299999999997</c:v>
                </c:pt>
                <c:pt idx="1811">
                  <c:v>5.5078899999999997</c:v>
                </c:pt>
                <c:pt idx="1812">
                  <c:v>5.5121399999999996</c:v>
                </c:pt>
                <c:pt idx="1813">
                  <c:v>5.5012600000000003</c:v>
                </c:pt>
                <c:pt idx="1814">
                  <c:v>5.5088699999999999</c:v>
                </c:pt>
                <c:pt idx="1815">
                  <c:v>5.4896399999999996</c:v>
                </c:pt>
                <c:pt idx="1816">
                  <c:v>5.51891</c:v>
                </c:pt>
                <c:pt idx="1817">
                  <c:v>5.5297999999999998</c:v>
                </c:pt>
                <c:pt idx="1818">
                  <c:v>5.5222499999999997</c:v>
                </c:pt>
                <c:pt idx="1819">
                  <c:v>5.5337699999999996</c:v>
                </c:pt>
                <c:pt idx="1820">
                  <c:v>5.5232700000000001</c:v>
                </c:pt>
                <c:pt idx="1821">
                  <c:v>5.5499499999999999</c:v>
                </c:pt>
                <c:pt idx="1822">
                  <c:v>5.5403000000000002</c:v>
                </c:pt>
                <c:pt idx="1823">
                  <c:v>5.5523300000000004</c:v>
                </c:pt>
                <c:pt idx="1824">
                  <c:v>5.5853799999999998</c:v>
                </c:pt>
                <c:pt idx="1825">
                  <c:v>5.6126199999999997</c:v>
                </c:pt>
                <c:pt idx="1826">
                  <c:v>5.6455599999999997</c:v>
                </c:pt>
                <c:pt idx="1827">
                  <c:v>5.6585299999999998</c:v>
                </c:pt>
                <c:pt idx="1828">
                  <c:v>5.7096900000000002</c:v>
                </c:pt>
                <c:pt idx="1829">
                  <c:v>5.6982400000000002</c:v>
                </c:pt>
                <c:pt idx="1830">
                  <c:v>5.6982200000000001</c:v>
                </c:pt>
                <c:pt idx="1831">
                  <c:v>5.7050799999999997</c:v>
                </c:pt>
                <c:pt idx="1832">
                  <c:v>5.7295999999999996</c:v>
                </c:pt>
                <c:pt idx="1833">
                  <c:v>5.7728999999999999</c:v>
                </c:pt>
                <c:pt idx="1834">
                  <c:v>5.7956899999999996</c:v>
                </c:pt>
                <c:pt idx="1835">
                  <c:v>5.8176300000000003</c:v>
                </c:pt>
                <c:pt idx="1836">
                  <c:v>5.8291700000000004</c:v>
                </c:pt>
                <c:pt idx="1837">
                  <c:v>5.8707799999999999</c:v>
                </c:pt>
                <c:pt idx="1838">
                  <c:v>5.9145000000000003</c:v>
                </c:pt>
                <c:pt idx="1839">
                  <c:v>5.8643900000000002</c:v>
                </c:pt>
                <c:pt idx="1840">
                  <c:v>5.8532200000000003</c:v>
                </c:pt>
                <c:pt idx="1841">
                  <c:v>5.8578400000000004</c:v>
                </c:pt>
                <c:pt idx="1842">
                  <c:v>5.9158999999999997</c:v>
                </c:pt>
                <c:pt idx="1843">
                  <c:v>5.9284100000000004</c:v>
                </c:pt>
                <c:pt idx="1844">
                  <c:v>5.9514699999999996</c:v>
                </c:pt>
                <c:pt idx="1845">
                  <c:v>5.9519099999999998</c:v>
                </c:pt>
                <c:pt idx="1846">
                  <c:v>5.9664700000000002</c:v>
                </c:pt>
                <c:pt idx="1847">
                  <c:v>5.9573</c:v>
                </c:pt>
                <c:pt idx="1848">
                  <c:v>5.9348299999999998</c:v>
                </c:pt>
                <c:pt idx="1849">
                  <c:v>5.9142599999999996</c:v>
                </c:pt>
                <c:pt idx="1850">
                  <c:v>5.8954500000000003</c:v>
                </c:pt>
                <c:pt idx="1851">
                  <c:v>5.8676300000000001</c:v>
                </c:pt>
                <c:pt idx="1852">
                  <c:v>5.8893599999999999</c:v>
                </c:pt>
                <c:pt idx="1853">
                  <c:v>5.9174899999999999</c:v>
                </c:pt>
                <c:pt idx="1854">
                  <c:v>5.9607900000000003</c:v>
                </c:pt>
                <c:pt idx="1855">
                  <c:v>5.9636199999999997</c:v>
                </c:pt>
                <c:pt idx="1856">
                  <c:v>5.9511000000000003</c:v>
                </c:pt>
                <c:pt idx="1857">
                  <c:v>5.9876399999999999</c:v>
                </c:pt>
                <c:pt idx="1858">
                  <c:v>5.9919099999999998</c:v>
                </c:pt>
                <c:pt idx="1859">
                  <c:v>5.99099</c:v>
                </c:pt>
                <c:pt idx="1860">
                  <c:v>6.0071500000000002</c:v>
                </c:pt>
                <c:pt idx="1861">
                  <c:v>6.0243000000000002</c:v>
                </c:pt>
                <c:pt idx="1862">
                  <c:v>6.0348100000000002</c:v>
                </c:pt>
                <c:pt idx="1863">
                  <c:v>6.0205099999999998</c:v>
                </c:pt>
                <c:pt idx="1864">
                  <c:v>6.0254099999999999</c:v>
                </c:pt>
                <c:pt idx="1865">
                  <c:v>6.0623899999999997</c:v>
                </c:pt>
                <c:pt idx="1866">
                  <c:v>6.09863</c:v>
                </c:pt>
                <c:pt idx="1867">
                  <c:v>6.0854900000000001</c:v>
                </c:pt>
                <c:pt idx="1868">
                  <c:v>6.0713900000000001</c:v>
                </c:pt>
                <c:pt idx="1869">
                  <c:v>6.0542600000000002</c:v>
                </c:pt>
                <c:pt idx="1870">
                  <c:v>6.0480900000000002</c:v>
                </c:pt>
                <c:pt idx="1871">
                  <c:v>6.0660299999999996</c:v>
                </c:pt>
                <c:pt idx="1872">
                  <c:v>6.0561999999999996</c:v>
                </c:pt>
                <c:pt idx="1873">
                  <c:v>6.0775699999999997</c:v>
                </c:pt>
                <c:pt idx="1874">
                  <c:v>6.0785999999999998</c:v>
                </c:pt>
                <c:pt idx="1875">
                  <c:v>6.0859699999999997</c:v>
                </c:pt>
                <c:pt idx="1876">
                  <c:v>6.0865099999999996</c:v>
                </c:pt>
                <c:pt idx="1877">
                  <c:v>6.0738000000000003</c:v>
                </c:pt>
                <c:pt idx="1878">
                  <c:v>6.0571200000000003</c:v>
                </c:pt>
                <c:pt idx="1879">
                  <c:v>6.0334500000000002</c:v>
                </c:pt>
                <c:pt idx="1880">
                  <c:v>6.0248699999999999</c:v>
                </c:pt>
                <c:pt idx="1881">
                  <c:v>6.0350700000000002</c:v>
                </c:pt>
                <c:pt idx="1882">
                  <c:v>6.0332600000000003</c:v>
                </c:pt>
                <c:pt idx="1883">
                  <c:v>5.9984500000000001</c:v>
                </c:pt>
                <c:pt idx="1884">
                  <c:v>5.9983000000000004</c:v>
                </c:pt>
                <c:pt idx="1885">
                  <c:v>6.0060799999999999</c:v>
                </c:pt>
                <c:pt idx="1886">
                  <c:v>5.9910399999999999</c:v>
                </c:pt>
                <c:pt idx="1887">
                  <c:v>5.9801099999999998</c:v>
                </c:pt>
                <c:pt idx="1888">
                  <c:v>5.9748099999999997</c:v>
                </c:pt>
                <c:pt idx="1889">
                  <c:v>5.9868199999999998</c:v>
                </c:pt>
                <c:pt idx="1890">
                  <c:v>5.9861599999999999</c:v>
                </c:pt>
                <c:pt idx="1891">
                  <c:v>5.9691400000000003</c:v>
                </c:pt>
                <c:pt idx="1892">
                  <c:v>5.9382799999999998</c:v>
                </c:pt>
                <c:pt idx="1893">
                  <c:v>5.9275799999999998</c:v>
                </c:pt>
                <c:pt idx="1894">
                  <c:v>5.9417999999999997</c:v>
                </c:pt>
                <c:pt idx="1895">
                  <c:v>5.9053300000000002</c:v>
                </c:pt>
                <c:pt idx="1896">
                  <c:v>5.9466999999999999</c:v>
                </c:pt>
                <c:pt idx="1897">
                  <c:v>5.97011</c:v>
                </c:pt>
                <c:pt idx="1898">
                  <c:v>5.9616100000000003</c:v>
                </c:pt>
                <c:pt idx="1899">
                  <c:v>5.9748900000000003</c:v>
                </c:pt>
                <c:pt idx="1900">
                  <c:v>6.0046200000000001</c:v>
                </c:pt>
                <c:pt idx="1901">
                  <c:v>6.0317400000000001</c:v>
                </c:pt>
                <c:pt idx="1902">
                  <c:v>6.0462800000000003</c:v>
                </c:pt>
                <c:pt idx="1903">
                  <c:v>6.0969600000000002</c:v>
                </c:pt>
                <c:pt idx="1904">
                  <c:v>6.2327199999999996</c:v>
                </c:pt>
                <c:pt idx="1905">
                  <c:v>6.21523</c:v>
                </c:pt>
                <c:pt idx="1906">
                  <c:v>6.1738600000000003</c:v>
                </c:pt>
                <c:pt idx="1907">
                  <c:v>6.1639799999999996</c:v>
                </c:pt>
                <c:pt idx="1908">
                  <c:v>6.1423899999999998</c:v>
                </c:pt>
                <c:pt idx="1909">
                  <c:v>6.1369100000000003</c:v>
                </c:pt>
                <c:pt idx="1910">
                  <c:v>6.1434800000000003</c:v>
                </c:pt>
                <c:pt idx="1911">
                  <c:v>6.1235099999999996</c:v>
                </c:pt>
                <c:pt idx="1912">
                  <c:v>6.1253799999999998</c:v>
                </c:pt>
                <c:pt idx="1913">
                  <c:v>6.14785</c:v>
                </c:pt>
                <c:pt idx="1914">
                  <c:v>6.1508900000000004</c:v>
                </c:pt>
                <c:pt idx="1915">
                  <c:v>6.1540600000000003</c:v>
                </c:pt>
                <c:pt idx="1916">
                  <c:v>6.1722299999999999</c:v>
                </c:pt>
                <c:pt idx="1917">
                  <c:v>6.1798999999999999</c:v>
                </c:pt>
                <c:pt idx="1918">
                  <c:v>6.1657700000000002</c:v>
                </c:pt>
                <c:pt idx="1919">
                  <c:v>6.2351599999999996</c:v>
                </c:pt>
                <c:pt idx="1920">
                  <c:v>6.2478899999999999</c:v>
                </c:pt>
                <c:pt idx="1921">
                  <c:v>6.2125500000000002</c:v>
                </c:pt>
                <c:pt idx="1922">
                  <c:v>6.2224000000000004</c:v>
                </c:pt>
                <c:pt idx="1923">
                  <c:v>6.23123</c:v>
                </c:pt>
                <c:pt idx="1924">
                  <c:v>6.2601399999999998</c:v>
                </c:pt>
                <c:pt idx="1925">
                  <c:v>6.2433199999999998</c:v>
                </c:pt>
                <c:pt idx="1926">
                  <c:v>6.2224399999999997</c:v>
                </c:pt>
                <c:pt idx="1927">
                  <c:v>6.2058900000000001</c:v>
                </c:pt>
                <c:pt idx="1928">
                  <c:v>6.2130700000000001</c:v>
                </c:pt>
                <c:pt idx="1929">
                  <c:v>6.2203299999999997</c:v>
                </c:pt>
                <c:pt idx="1930">
                  <c:v>6.2274599999999998</c:v>
                </c:pt>
                <c:pt idx="1931">
                  <c:v>6.1976399999999998</c:v>
                </c:pt>
                <c:pt idx="1932">
                  <c:v>6.1736500000000003</c:v>
                </c:pt>
                <c:pt idx="1933">
                  <c:v>6.1642299999999999</c:v>
                </c:pt>
                <c:pt idx="1934">
                  <c:v>6.1739699999999997</c:v>
                </c:pt>
                <c:pt idx="1935">
                  <c:v>6.15097</c:v>
                </c:pt>
                <c:pt idx="1936">
                  <c:v>6.1239400000000002</c:v>
                </c:pt>
                <c:pt idx="1937">
                  <c:v>6.1210699999999996</c:v>
                </c:pt>
                <c:pt idx="1938">
                  <c:v>6.1443099999999999</c:v>
                </c:pt>
                <c:pt idx="1939">
                  <c:v>6.13626</c:v>
                </c:pt>
                <c:pt idx="1940">
                  <c:v>6.1561300000000001</c:v>
                </c:pt>
                <c:pt idx="1941">
                  <c:v>6.22851</c:v>
                </c:pt>
                <c:pt idx="1942">
                  <c:v>6.2571500000000002</c:v>
                </c:pt>
                <c:pt idx="1943">
                  <c:v>6.2548399999999997</c:v>
                </c:pt>
                <c:pt idx="1944">
                  <c:v>6.27623</c:v>
                </c:pt>
                <c:pt idx="1945">
                  <c:v>6.2683099999999996</c:v>
                </c:pt>
                <c:pt idx="1946">
                  <c:v>6.2537099999999999</c:v>
                </c:pt>
                <c:pt idx="1947">
                  <c:v>6.2523099999999996</c:v>
                </c:pt>
                <c:pt idx="1948">
                  <c:v>6.2401600000000004</c:v>
                </c:pt>
                <c:pt idx="1949">
                  <c:v>6.2336799999999997</c:v>
                </c:pt>
                <c:pt idx="1950">
                  <c:v>6.25943</c:v>
                </c:pt>
                <c:pt idx="1951">
                  <c:v>6.2829800000000002</c:v>
                </c:pt>
                <c:pt idx="1952">
                  <c:v>6.2836999999999996</c:v>
                </c:pt>
                <c:pt idx="1953">
                  <c:v>6.2819099999999999</c:v>
                </c:pt>
                <c:pt idx="1954">
                  <c:v>6.2804799999999998</c:v>
                </c:pt>
                <c:pt idx="1955">
                  <c:v>6.30966</c:v>
                </c:pt>
                <c:pt idx="1956">
                  <c:v>6.2913300000000003</c:v>
                </c:pt>
                <c:pt idx="1957">
                  <c:v>6.3106099999999996</c:v>
                </c:pt>
                <c:pt idx="1958">
                  <c:v>6.3393100000000002</c:v>
                </c:pt>
                <c:pt idx="1959">
                  <c:v>6.32843</c:v>
                </c:pt>
                <c:pt idx="1960">
                  <c:v>6.3173000000000004</c:v>
                </c:pt>
                <c:pt idx="1961">
                  <c:v>6.3260199999999998</c:v>
                </c:pt>
                <c:pt idx="1962">
                  <c:v>6.3071000000000002</c:v>
                </c:pt>
                <c:pt idx="1963">
                  <c:v>6.3094000000000001</c:v>
                </c:pt>
                <c:pt idx="1964">
                  <c:v>6.2860699999999996</c:v>
                </c:pt>
                <c:pt idx="1965">
                  <c:v>6.2981600000000002</c:v>
                </c:pt>
                <c:pt idx="1966">
                  <c:v>6.3041999999999998</c:v>
                </c:pt>
                <c:pt idx="1967">
                  <c:v>6.3182200000000002</c:v>
                </c:pt>
                <c:pt idx="1968">
                  <c:v>6.3426200000000001</c:v>
                </c:pt>
                <c:pt idx="1969">
                  <c:v>6.3539700000000003</c:v>
                </c:pt>
                <c:pt idx="1970">
                  <c:v>6.3587999999999996</c:v>
                </c:pt>
                <c:pt idx="1971">
                  <c:v>6.3657700000000004</c:v>
                </c:pt>
                <c:pt idx="1972">
                  <c:v>6.4233000000000002</c:v>
                </c:pt>
                <c:pt idx="1973">
                  <c:v>6.4372699999999998</c:v>
                </c:pt>
                <c:pt idx="1974">
                  <c:v>6.4260400000000004</c:v>
                </c:pt>
                <c:pt idx="1975">
                  <c:v>6.4718400000000003</c:v>
                </c:pt>
                <c:pt idx="1976">
                  <c:v>6.5028899999999998</c:v>
                </c:pt>
                <c:pt idx="1977">
                  <c:v>6.4918800000000001</c:v>
                </c:pt>
                <c:pt idx="1978">
                  <c:v>6.4534399999999996</c:v>
                </c:pt>
                <c:pt idx="1979">
                  <c:v>6.4162600000000003</c:v>
                </c:pt>
                <c:pt idx="1980">
                  <c:v>6.3872900000000001</c:v>
                </c:pt>
                <c:pt idx="1981">
                  <c:v>6.3489000000000004</c:v>
                </c:pt>
                <c:pt idx="1982">
                  <c:v>6.3576600000000001</c:v>
                </c:pt>
                <c:pt idx="1983">
                  <c:v>6.3504100000000001</c:v>
                </c:pt>
                <c:pt idx="1984">
                  <c:v>6.3434699999999999</c:v>
                </c:pt>
                <c:pt idx="1985">
                  <c:v>6.3646900000000004</c:v>
                </c:pt>
                <c:pt idx="1986">
                  <c:v>6.3603399999999999</c:v>
                </c:pt>
                <c:pt idx="1987">
                  <c:v>6.33507</c:v>
                </c:pt>
                <c:pt idx="1988">
                  <c:v>6.3293100000000004</c:v>
                </c:pt>
                <c:pt idx="1989">
                  <c:v>6.3247400000000003</c:v>
                </c:pt>
                <c:pt idx="1990">
                  <c:v>6.3127899999999997</c:v>
                </c:pt>
                <c:pt idx="1991">
                  <c:v>6.3129900000000001</c:v>
                </c:pt>
                <c:pt idx="1992">
                  <c:v>6.3208099999999998</c:v>
                </c:pt>
                <c:pt idx="1993">
                  <c:v>6.3373299999999997</c:v>
                </c:pt>
                <c:pt idx="1994">
                  <c:v>6.3309499999999996</c:v>
                </c:pt>
                <c:pt idx="1995">
                  <c:v>6.3559700000000001</c:v>
                </c:pt>
                <c:pt idx="1996">
                  <c:v>6.34361</c:v>
                </c:pt>
                <c:pt idx="1997">
                  <c:v>6.3329599999999999</c:v>
                </c:pt>
                <c:pt idx="1998">
                  <c:v>6.32301</c:v>
                </c:pt>
                <c:pt idx="1999">
                  <c:v>6.3122299999999996</c:v>
                </c:pt>
                <c:pt idx="2000">
                  <c:v>6.2694299999999998</c:v>
                </c:pt>
                <c:pt idx="2001">
                  <c:v>6.26145</c:v>
                </c:pt>
                <c:pt idx="2002">
                  <c:v>6.2183999999999999</c:v>
                </c:pt>
                <c:pt idx="2003">
                  <c:v>6.2137099999999998</c:v>
                </c:pt>
                <c:pt idx="2004">
                  <c:v>6.1767099999999999</c:v>
                </c:pt>
                <c:pt idx="2005">
                  <c:v>6.1755100000000001</c:v>
                </c:pt>
                <c:pt idx="2006">
                  <c:v>6.1471400000000003</c:v>
                </c:pt>
                <c:pt idx="2007">
                  <c:v>6.1543099999999997</c:v>
                </c:pt>
                <c:pt idx="2008">
                  <c:v>6.1463299999999998</c:v>
                </c:pt>
                <c:pt idx="2009">
                  <c:v>6.1237300000000001</c:v>
                </c:pt>
                <c:pt idx="2010">
                  <c:v>6.1101900000000002</c:v>
                </c:pt>
                <c:pt idx="2011">
                  <c:v>6.0943199999999997</c:v>
                </c:pt>
                <c:pt idx="2012">
                  <c:v>6.0614800000000004</c:v>
                </c:pt>
                <c:pt idx="2013">
                  <c:v>6.0515800000000004</c:v>
                </c:pt>
                <c:pt idx="2014">
                  <c:v>6.0041900000000004</c:v>
                </c:pt>
                <c:pt idx="2015">
                  <c:v>5.9995700000000003</c:v>
                </c:pt>
                <c:pt idx="2016">
                  <c:v>6.0035499999999997</c:v>
                </c:pt>
                <c:pt idx="2017">
                  <c:v>5.9969000000000001</c:v>
                </c:pt>
                <c:pt idx="2018">
                  <c:v>5.9945500000000003</c:v>
                </c:pt>
                <c:pt idx="2019">
                  <c:v>5.9339399999999998</c:v>
                </c:pt>
                <c:pt idx="2020">
                  <c:v>5.9243399999999999</c:v>
                </c:pt>
                <c:pt idx="2021">
                  <c:v>5.9337099999999996</c:v>
                </c:pt>
                <c:pt idx="2022">
                  <c:v>5.9023500000000002</c:v>
                </c:pt>
                <c:pt idx="2023">
                  <c:v>5.8912399999999998</c:v>
                </c:pt>
                <c:pt idx="2024">
                  <c:v>5.8908399999999999</c:v>
                </c:pt>
                <c:pt idx="2025">
                  <c:v>5.8911199999999999</c:v>
                </c:pt>
                <c:pt idx="2026">
                  <c:v>5.90381</c:v>
                </c:pt>
                <c:pt idx="2027">
                  <c:v>5.9065200000000004</c:v>
                </c:pt>
                <c:pt idx="2028">
                  <c:v>5.8971499999999999</c:v>
                </c:pt>
                <c:pt idx="2029">
                  <c:v>5.8819999999999997</c:v>
                </c:pt>
                <c:pt idx="2030">
                  <c:v>5.8827800000000003</c:v>
                </c:pt>
                <c:pt idx="2031">
                  <c:v>5.8556100000000004</c:v>
                </c:pt>
                <c:pt idx="2032">
                  <c:v>5.8599800000000002</c:v>
                </c:pt>
                <c:pt idx="2033">
                  <c:v>5.8733199999999997</c:v>
                </c:pt>
                <c:pt idx="2034">
                  <c:v>5.8511100000000003</c:v>
                </c:pt>
                <c:pt idx="2035">
                  <c:v>5.8437200000000002</c:v>
                </c:pt>
                <c:pt idx="2036">
                  <c:v>5.8214399999999999</c:v>
                </c:pt>
                <c:pt idx="2037">
                  <c:v>5.8335699999999999</c:v>
                </c:pt>
                <c:pt idx="2038">
                  <c:v>5.8688799999999999</c:v>
                </c:pt>
                <c:pt idx="2039">
                  <c:v>5.8882199999999996</c:v>
                </c:pt>
                <c:pt idx="2040">
                  <c:v>5.8718899999999996</c:v>
                </c:pt>
                <c:pt idx="2041">
                  <c:v>5.8814500000000001</c:v>
                </c:pt>
                <c:pt idx="2042">
                  <c:v>5.8583800000000004</c:v>
                </c:pt>
                <c:pt idx="2043">
                  <c:v>5.8593999999999999</c:v>
                </c:pt>
                <c:pt idx="2044">
                  <c:v>5.87554</c:v>
                </c:pt>
                <c:pt idx="2045">
                  <c:v>5.8711000000000002</c:v>
                </c:pt>
                <c:pt idx="2046">
                  <c:v>5.8357999999999999</c:v>
                </c:pt>
                <c:pt idx="2047">
                  <c:v>5.8330900000000003</c:v>
                </c:pt>
                <c:pt idx="2048">
                  <c:v>5.8218500000000004</c:v>
                </c:pt>
                <c:pt idx="2049">
                  <c:v>5.7991299999999999</c:v>
                </c:pt>
                <c:pt idx="2050">
                  <c:v>5.7839999999999998</c:v>
                </c:pt>
                <c:pt idx="2051">
                  <c:v>5.7724299999999999</c:v>
                </c:pt>
                <c:pt idx="2052">
                  <c:v>5.7490399999999999</c:v>
                </c:pt>
                <c:pt idx="2053">
                  <c:v>5.7057099999999998</c:v>
                </c:pt>
                <c:pt idx="2054">
                  <c:v>5.6866099999999999</c:v>
                </c:pt>
                <c:pt idx="2055">
                  <c:v>5.6925800000000004</c:v>
                </c:pt>
                <c:pt idx="2056">
                  <c:v>5.6852400000000003</c:v>
                </c:pt>
                <c:pt idx="2057">
                  <c:v>5.67408</c:v>
                </c:pt>
                <c:pt idx="2058">
                  <c:v>5.6842699999999997</c:v>
                </c:pt>
                <c:pt idx="2059">
                  <c:v>5.6999599999999999</c:v>
                </c:pt>
                <c:pt idx="2060">
                  <c:v>5.6947999999999999</c:v>
                </c:pt>
                <c:pt idx="2061">
                  <c:v>5.6777499999999996</c:v>
                </c:pt>
                <c:pt idx="2062">
                  <c:v>5.6885500000000002</c:v>
                </c:pt>
                <c:pt idx="2063">
                  <c:v>5.6766399999999999</c:v>
                </c:pt>
                <c:pt idx="2064">
                  <c:v>5.6767899999999996</c:v>
                </c:pt>
                <c:pt idx="2065">
                  <c:v>5.6821299999999999</c:v>
                </c:pt>
                <c:pt idx="2066">
                  <c:v>5.6686300000000003</c:v>
                </c:pt>
                <c:pt idx="2067">
                  <c:v>5.6653399999999996</c:v>
                </c:pt>
                <c:pt idx="2068">
                  <c:v>5.6795999999999998</c:v>
                </c:pt>
                <c:pt idx="2069">
                  <c:v>5.7036199999999999</c:v>
                </c:pt>
                <c:pt idx="2070">
                  <c:v>5.70709</c:v>
                </c:pt>
                <c:pt idx="2071">
                  <c:v>5.7101300000000004</c:v>
                </c:pt>
                <c:pt idx="2072">
                  <c:v>5.7082100000000002</c:v>
                </c:pt>
                <c:pt idx="2073">
                  <c:v>5.6945499999999996</c:v>
                </c:pt>
                <c:pt idx="2074">
                  <c:v>5.7085499999999998</c:v>
                </c:pt>
                <c:pt idx="2075">
                  <c:v>5.6940799999999996</c:v>
                </c:pt>
                <c:pt idx="2076">
                  <c:v>5.6807299999999996</c:v>
                </c:pt>
                <c:pt idx="2077">
                  <c:v>5.7053099999999999</c:v>
                </c:pt>
                <c:pt idx="2078">
                  <c:v>5.6850500000000004</c:v>
                </c:pt>
                <c:pt idx="2079">
                  <c:v>5.6859700000000002</c:v>
                </c:pt>
                <c:pt idx="2080">
                  <c:v>5.6504099999999999</c:v>
                </c:pt>
                <c:pt idx="2081">
                  <c:v>5.6367599999999998</c:v>
                </c:pt>
                <c:pt idx="2082">
                  <c:v>5.6470200000000004</c:v>
                </c:pt>
                <c:pt idx="2083">
                  <c:v>5.6370100000000001</c:v>
                </c:pt>
                <c:pt idx="2084">
                  <c:v>5.6261799999999997</c:v>
                </c:pt>
                <c:pt idx="2085">
                  <c:v>5.6136100000000004</c:v>
                </c:pt>
                <c:pt idx="2086">
                  <c:v>5.6222300000000001</c:v>
                </c:pt>
                <c:pt idx="2087">
                  <c:v>5.6301800000000002</c:v>
                </c:pt>
                <c:pt idx="2088">
                  <c:v>5.6336500000000003</c:v>
                </c:pt>
                <c:pt idx="2089">
                  <c:v>5.6416899999999996</c:v>
                </c:pt>
                <c:pt idx="2090">
                  <c:v>5.6532200000000001</c:v>
                </c:pt>
                <c:pt idx="2091">
                  <c:v>5.6373100000000003</c:v>
                </c:pt>
                <c:pt idx="2092">
                  <c:v>5.6444900000000002</c:v>
                </c:pt>
                <c:pt idx="2093">
                  <c:v>5.6334799999999996</c:v>
                </c:pt>
                <c:pt idx="2094">
                  <c:v>5.6422699999999999</c:v>
                </c:pt>
                <c:pt idx="2095">
                  <c:v>5.6500599999999999</c:v>
                </c:pt>
                <c:pt idx="2096">
                  <c:v>5.6300800000000004</c:v>
                </c:pt>
                <c:pt idx="2097">
                  <c:v>5.6247800000000003</c:v>
                </c:pt>
                <c:pt idx="2098">
                  <c:v>5.6334099999999996</c:v>
                </c:pt>
                <c:pt idx="2099">
                  <c:v>5.6118300000000003</c:v>
                </c:pt>
                <c:pt idx="2100">
                  <c:v>5.6146200000000004</c:v>
                </c:pt>
                <c:pt idx="2101">
                  <c:v>5.6057600000000001</c:v>
                </c:pt>
                <c:pt idx="2102">
                  <c:v>5.5629600000000003</c:v>
                </c:pt>
                <c:pt idx="2103">
                  <c:v>5.5315000000000003</c:v>
                </c:pt>
                <c:pt idx="2104">
                  <c:v>5.5419700000000001</c:v>
                </c:pt>
                <c:pt idx="2105">
                  <c:v>5.5132700000000003</c:v>
                </c:pt>
                <c:pt idx="2106">
                  <c:v>5.5015499999999999</c:v>
                </c:pt>
                <c:pt idx="2107">
                  <c:v>5.4833600000000002</c:v>
                </c:pt>
                <c:pt idx="2108">
                  <c:v>5.47851</c:v>
                </c:pt>
                <c:pt idx="2109">
                  <c:v>5.4591900000000004</c:v>
                </c:pt>
                <c:pt idx="2110">
                  <c:v>5.4374900000000004</c:v>
                </c:pt>
                <c:pt idx="2111">
                  <c:v>5.41866</c:v>
                </c:pt>
                <c:pt idx="2112">
                  <c:v>5.4111900000000004</c:v>
                </c:pt>
                <c:pt idx="2113">
                  <c:v>5.4181499999999998</c:v>
                </c:pt>
                <c:pt idx="2114">
                  <c:v>5.3655900000000001</c:v>
                </c:pt>
                <c:pt idx="2115">
                  <c:v>5.3587999999999996</c:v>
                </c:pt>
                <c:pt idx="2116">
                  <c:v>5.2681699999999996</c:v>
                </c:pt>
                <c:pt idx="2117">
                  <c:v>5.2965400000000002</c:v>
                </c:pt>
                <c:pt idx="2118">
                  <c:v>5.2773599999999998</c:v>
                </c:pt>
                <c:pt idx="2119">
                  <c:v>5.2717299999999998</c:v>
                </c:pt>
                <c:pt idx="2120">
                  <c:v>5.2805600000000004</c:v>
                </c:pt>
                <c:pt idx="2121">
                  <c:v>5.2548300000000001</c:v>
                </c:pt>
                <c:pt idx="2122">
                  <c:v>5.2398600000000002</c:v>
                </c:pt>
                <c:pt idx="2123">
                  <c:v>5.2212199999999998</c:v>
                </c:pt>
                <c:pt idx="2124">
                  <c:v>5.1966299999999999</c:v>
                </c:pt>
                <c:pt idx="2125">
                  <c:v>5.1662999999999997</c:v>
                </c:pt>
                <c:pt idx="2126">
                  <c:v>5.19346</c:v>
                </c:pt>
                <c:pt idx="2127">
                  <c:v>5.1895300000000004</c:v>
                </c:pt>
                <c:pt idx="2128">
                  <c:v>5.2069999999999999</c:v>
                </c:pt>
                <c:pt idx="2129">
                  <c:v>5.2083899999999996</c:v>
                </c:pt>
                <c:pt idx="2130">
                  <c:v>5.2181300000000004</c:v>
                </c:pt>
                <c:pt idx="2131">
                  <c:v>5.2225900000000003</c:v>
                </c:pt>
                <c:pt idx="2132">
                  <c:v>5.2166699999999997</c:v>
                </c:pt>
                <c:pt idx="2133">
                  <c:v>5.2262300000000002</c:v>
                </c:pt>
                <c:pt idx="2134">
                  <c:v>5.2127499999999998</c:v>
                </c:pt>
                <c:pt idx="2135">
                  <c:v>5.2189800000000002</c:v>
                </c:pt>
                <c:pt idx="2136">
                  <c:v>5.2177699999999998</c:v>
                </c:pt>
                <c:pt idx="2137">
                  <c:v>5.2170899999999998</c:v>
                </c:pt>
                <c:pt idx="2138">
                  <c:v>5.2217000000000002</c:v>
                </c:pt>
                <c:pt idx="2139">
                  <c:v>5.2019700000000002</c:v>
                </c:pt>
                <c:pt idx="2140">
                  <c:v>5.1998300000000004</c:v>
                </c:pt>
                <c:pt idx="2141">
                  <c:v>5.1963299999999997</c:v>
                </c:pt>
                <c:pt idx="2142">
                  <c:v>5.1850500000000004</c:v>
                </c:pt>
                <c:pt idx="2143">
                  <c:v>5.1802900000000003</c:v>
                </c:pt>
                <c:pt idx="2144">
                  <c:v>5.1800699999999997</c:v>
                </c:pt>
                <c:pt idx="2145">
                  <c:v>5.16892</c:v>
                </c:pt>
                <c:pt idx="2146">
                  <c:v>5.1444799999999997</c:v>
                </c:pt>
                <c:pt idx="2147">
                  <c:v>5.1406200000000002</c:v>
                </c:pt>
                <c:pt idx="2148">
                  <c:v>5.1466599999999998</c:v>
                </c:pt>
                <c:pt idx="2149">
                  <c:v>5.1137800000000002</c:v>
                </c:pt>
                <c:pt idx="2150">
                  <c:v>5.1158999999999999</c:v>
                </c:pt>
                <c:pt idx="2151">
                  <c:v>5.1101900000000002</c:v>
                </c:pt>
                <c:pt idx="2152">
                  <c:v>5.1480899999999998</c:v>
                </c:pt>
                <c:pt idx="2153">
                  <c:v>5.1682300000000003</c:v>
                </c:pt>
                <c:pt idx="2154">
                  <c:v>5.14602</c:v>
                </c:pt>
                <c:pt idx="2155">
                  <c:v>5.1326700000000001</c:v>
                </c:pt>
                <c:pt idx="2156">
                  <c:v>5.1277699999999999</c:v>
                </c:pt>
                <c:pt idx="2157">
                  <c:v>5.1549300000000002</c:v>
                </c:pt>
                <c:pt idx="2158">
                  <c:v>5.1216400000000002</c:v>
                </c:pt>
                <c:pt idx="2159">
                  <c:v>5.1224299999999996</c:v>
                </c:pt>
                <c:pt idx="2160">
                  <c:v>5.1293100000000003</c:v>
                </c:pt>
                <c:pt idx="2161">
                  <c:v>5.1146599999999998</c:v>
                </c:pt>
                <c:pt idx="2162">
                  <c:v>5.1165900000000004</c:v>
                </c:pt>
                <c:pt idx="2163">
                  <c:v>5.0877100000000004</c:v>
                </c:pt>
                <c:pt idx="2164">
                  <c:v>5.0886100000000001</c:v>
                </c:pt>
                <c:pt idx="2165">
                  <c:v>5.1256599999999999</c:v>
                </c:pt>
                <c:pt idx="2166">
                  <c:v>5.1352700000000002</c:v>
                </c:pt>
                <c:pt idx="2167">
                  <c:v>5.1209600000000002</c:v>
                </c:pt>
                <c:pt idx="2168">
                  <c:v>5.1018800000000004</c:v>
                </c:pt>
                <c:pt idx="2169">
                  <c:v>5.10548</c:v>
                </c:pt>
                <c:pt idx="2170">
                  <c:v>5.0842900000000002</c:v>
                </c:pt>
                <c:pt idx="2171">
                  <c:v>5.0970700000000004</c:v>
                </c:pt>
                <c:pt idx="2172">
                  <c:v>5.1277699999999999</c:v>
                </c:pt>
                <c:pt idx="2173">
                  <c:v>5.1469899999999997</c:v>
                </c:pt>
                <c:pt idx="2174">
                  <c:v>5.1397700000000004</c:v>
                </c:pt>
                <c:pt idx="2175">
                  <c:v>5.1929400000000001</c:v>
                </c:pt>
                <c:pt idx="2176">
                  <c:v>5.18194</c:v>
                </c:pt>
                <c:pt idx="2177">
                  <c:v>5.1714200000000003</c:v>
                </c:pt>
                <c:pt idx="2178">
                  <c:v>5.14642</c:v>
                </c:pt>
                <c:pt idx="2179">
                  <c:v>5.1429</c:v>
                </c:pt>
                <c:pt idx="2180">
                  <c:v>5.1259600000000001</c:v>
                </c:pt>
                <c:pt idx="2181">
                  <c:v>5.1080800000000002</c:v>
                </c:pt>
                <c:pt idx="2182">
                  <c:v>5.1033499999999998</c:v>
                </c:pt>
                <c:pt idx="2183">
                  <c:v>5.1333500000000001</c:v>
                </c:pt>
                <c:pt idx="2184">
                  <c:v>5.1256300000000001</c:v>
                </c:pt>
                <c:pt idx="2185">
                  <c:v>5.12758</c:v>
                </c:pt>
                <c:pt idx="2186">
                  <c:v>5.1090600000000004</c:v>
                </c:pt>
                <c:pt idx="2187">
                  <c:v>5.1075200000000001</c:v>
                </c:pt>
                <c:pt idx="2188">
                  <c:v>5.0885100000000003</c:v>
                </c:pt>
                <c:pt idx="2189">
                  <c:v>5.0686999999999998</c:v>
                </c:pt>
                <c:pt idx="2190">
                  <c:v>5.0465299999999997</c:v>
                </c:pt>
                <c:pt idx="2191">
                  <c:v>5.0500999999999996</c:v>
                </c:pt>
                <c:pt idx="2192">
                  <c:v>5.0474500000000004</c:v>
                </c:pt>
                <c:pt idx="2193">
                  <c:v>5.0648200000000001</c:v>
                </c:pt>
                <c:pt idx="2194">
                  <c:v>5.0863199999999997</c:v>
                </c:pt>
                <c:pt idx="2195">
                  <c:v>5.1142799999999999</c:v>
                </c:pt>
                <c:pt idx="2196">
                  <c:v>5.1119599999999998</c:v>
                </c:pt>
                <c:pt idx="2197">
                  <c:v>5.11808</c:v>
                </c:pt>
                <c:pt idx="2198">
                  <c:v>5.1191199999999997</c:v>
                </c:pt>
                <c:pt idx="2199">
                  <c:v>5.1037400000000002</c:v>
                </c:pt>
                <c:pt idx="2200">
                  <c:v>5.1241099999999999</c:v>
                </c:pt>
                <c:pt idx="2201">
                  <c:v>5.0926099999999996</c:v>
                </c:pt>
                <c:pt idx="2202">
                  <c:v>5.0781999999999998</c:v>
                </c:pt>
                <c:pt idx="2203">
                  <c:v>5.0800700000000001</c:v>
                </c:pt>
                <c:pt idx="2204">
                  <c:v>5.0818199999999996</c:v>
                </c:pt>
                <c:pt idx="2205">
                  <c:v>5.1097099999999998</c:v>
                </c:pt>
                <c:pt idx="2206">
                  <c:v>5.0991200000000001</c:v>
                </c:pt>
                <c:pt idx="2207">
                  <c:v>5.0879799999999999</c:v>
                </c:pt>
                <c:pt idx="2208">
                  <c:v>5.0352699999999997</c:v>
                </c:pt>
                <c:pt idx="2209">
                  <c:v>5.0343799999999996</c:v>
                </c:pt>
                <c:pt idx="2210">
                  <c:v>5.0548099999999998</c:v>
                </c:pt>
                <c:pt idx="2211">
                  <c:v>5.0778499999999998</c:v>
                </c:pt>
                <c:pt idx="2212">
                  <c:v>5.0681700000000003</c:v>
                </c:pt>
                <c:pt idx="2213">
                  <c:v>5.1065699999999996</c:v>
                </c:pt>
                <c:pt idx="2214">
                  <c:v>5.11883</c:v>
                </c:pt>
                <c:pt idx="2215">
                  <c:v>5.1113900000000001</c:v>
                </c:pt>
                <c:pt idx="2216">
                  <c:v>5.1029400000000003</c:v>
                </c:pt>
                <c:pt idx="2217">
                  <c:v>5.0907999999999998</c:v>
                </c:pt>
                <c:pt idx="2218">
                  <c:v>5.0895400000000004</c:v>
                </c:pt>
                <c:pt idx="2219">
                  <c:v>5.0831</c:v>
                </c:pt>
                <c:pt idx="2220">
                  <c:v>5.0737399999999999</c:v>
                </c:pt>
                <c:pt idx="2221">
                  <c:v>5.0551199999999996</c:v>
                </c:pt>
                <c:pt idx="2222">
                  <c:v>5.0648900000000001</c:v>
                </c:pt>
                <c:pt idx="2223">
                  <c:v>5.0546699999999998</c:v>
                </c:pt>
                <c:pt idx="2224">
                  <c:v>5.0540599999999998</c:v>
                </c:pt>
                <c:pt idx="2225">
                  <c:v>5.0291300000000003</c:v>
                </c:pt>
                <c:pt idx="2226">
                  <c:v>5.0431800000000004</c:v>
                </c:pt>
                <c:pt idx="2227">
                  <c:v>5.0312900000000003</c:v>
                </c:pt>
                <c:pt idx="2228">
                  <c:v>5.0594299999999999</c:v>
                </c:pt>
                <c:pt idx="2229">
                  <c:v>5.0244900000000001</c:v>
                </c:pt>
                <c:pt idx="2230">
                  <c:v>5.0380200000000004</c:v>
                </c:pt>
                <c:pt idx="2231">
                  <c:v>5.0458100000000004</c:v>
                </c:pt>
                <c:pt idx="2232">
                  <c:v>5.0498099999999999</c:v>
                </c:pt>
                <c:pt idx="2233">
                  <c:v>5.0470199999999998</c:v>
                </c:pt>
                <c:pt idx="2234">
                  <c:v>5.0414300000000001</c:v>
                </c:pt>
                <c:pt idx="2235">
                  <c:v>5.0212899999999996</c:v>
                </c:pt>
                <c:pt idx="2236">
                  <c:v>5.0298100000000003</c:v>
                </c:pt>
                <c:pt idx="2237">
                  <c:v>4.9982600000000001</c:v>
                </c:pt>
                <c:pt idx="2238">
                  <c:v>5.0051699999999997</c:v>
                </c:pt>
                <c:pt idx="2239">
                  <c:v>4.9862099999999998</c:v>
                </c:pt>
                <c:pt idx="2240">
                  <c:v>4.98224</c:v>
                </c:pt>
                <c:pt idx="2241">
                  <c:v>4.9755900000000004</c:v>
                </c:pt>
                <c:pt idx="2242">
                  <c:v>4.97159</c:v>
                </c:pt>
                <c:pt idx="2243">
                  <c:v>4.9631499999999997</c:v>
                </c:pt>
                <c:pt idx="2244">
                  <c:v>4.9637599999999997</c:v>
                </c:pt>
                <c:pt idx="2245">
                  <c:v>4.96462</c:v>
                </c:pt>
                <c:pt idx="2246">
                  <c:v>4.9386999999999999</c:v>
                </c:pt>
                <c:pt idx="2247">
                  <c:v>4.95486</c:v>
                </c:pt>
                <c:pt idx="2248">
                  <c:v>4.9677300000000004</c:v>
                </c:pt>
                <c:pt idx="2249">
                  <c:v>4.93973</c:v>
                </c:pt>
                <c:pt idx="2250">
                  <c:v>4.9048999999999996</c:v>
                </c:pt>
                <c:pt idx="2251">
                  <c:v>4.9002600000000003</c:v>
                </c:pt>
                <c:pt idx="2252">
                  <c:v>4.8897899999999996</c:v>
                </c:pt>
                <c:pt idx="2253">
                  <c:v>4.8969699999999996</c:v>
                </c:pt>
                <c:pt idx="2254">
                  <c:v>4.87852</c:v>
                </c:pt>
                <c:pt idx="2255">
                  <c:v>4.8546699999999996</c:v>
                </c:pt>
                <c:pt idx="2256">
                  <c:v>4.8463700000000003</c:v>
                </c:pt>
                <c:pt idx="2257">
                  <c:v>4.8278800000000004</c:v>
                </c:pt>
                <c:pt idx="2258">
                  <c:v>4.8050899999999999</c:v>
                </c:pt>
                <c:pt idx="2259">
                  <c:v>4.7938099999999997</c:v>
                </c:pt>
                <c:pt idx="2260">
                  <c:v>4.7970600000000001</c:v>
                </c:pt>
                <c:pt idx="2261">
                  <c:v>4.7764300000000004</c:v>
                </c:pt>
                <c:pt idx="2262">
                  <c:v>4.7713099999999997</c:v>
                </c:pt>
                <c:pt idx="2263">
                  <c:v>4.7591099999999997</c:v>
                </c:pt>
                <c:pt idx="2264">
                  <c:v>4.7435900000000002</c:v>
                </c:pt>
                <c:pt idx="2265">
                  <c:v>4.7332400000000003</c:v>
                </c:pt>
                <c:pt idx="2266">
                  <c:v>4.7404799999999998</c:v>
                </c:pt>
                <c:pt idx="2267">
                  <c:v>4.72872</c:v>
                </c:pt>
                <c:pt idx="2268">
                  <c:v>4.7265499999999996</c:v>
                </c:pt>
                <c:pt idx="2269">
                  <c:v>4.6825099999999997</c:v>
                </c:pt>
                <c:pt idx="2270">
                  <c:v>4.6860299999999997</c:v>
                </c:pt>
                <c:pt idx="2271">
                  <c:v>4.6943200000000003</c:v>
                </c:pt>
                <c:pt idx="2272">
                  <c:v>4.7015900000000004</c:v>
                </c:pt>
                <c:pt idx="2273">
                  <c:v>4.6809799999999999</c:v>
                </c:pt>
                <c:pt idx="2274">
                  <c:v>4.6520900000000003</c:v>
                </c:pt>
                <c:pt idx="2275">
                  <c:v>4.6446800000000001</c:v>
                </c:pt>
                <c:pt idx="2276">
                  <c:v>4.6476699999999997</c:v>
                </c:pt>
                <c:pt idx="2277">
                  <c:v>4.64832</c:v>
                </c:pt>
                <c:pt idx="2278">
                  <c:v>4.6327299999999996</c:v>
                </c:pt>
                <c:pt idx="2279">
                  <c:v>4.6201299999999996</c:v>
                </c:pt>
                <c:pt idx="2280">
                  <c:v>4.6060299999999996</c:v>
                </c:pt>
                <c:pt idx="2281">
                  <c:v>4.6026600000000002</c:v>
                </c:pt>
                <c:pt idx="2282">
                  <c:v>4.5750400000000004</c:v>
                </c:pt>
                <c:pt idx="2283">
                  <c:v>4.5448899999999997</c:v>
                </c:pt>
                <c:pt idx="2284">
                  <c:v>4.5363199999999999</c:v>
                </c:pt>
                <c:pt idx="2285">
                  <c:v>4.5350599999999996</c:v>
                </c:pt>
                <c:pt idx="2286">
                  <c:v>4.5744600000000002</c:v>
                </c:pt>
                <c:pt idx="2287">
                  <c:v>4.6447099999999999</c:v>
                </c:pt>
                <c:pt idx="2288">
                  <c:v>4.6596599999999997</c:v>
                </c:pt>
                <c:pt idx="2289">
                  <c:v>4.62608</c:v>
                </c:pt>
                <c:pt idx="2290">
                  <c:v>4.5724900000000002</c:v>
                </c:pt>
                <c:pt idx="2291">
                  <c:v>4.5165899999999999</c:v>
                </c:pt>
                <c:pt idx="2292">
                  <c:v>4.5046200000000001</c:v>
                </c:pt>
                <c:pt idx="2293">
                  <c:v>4.48604</c:v>
                </c:pt>
                <c:pt idx="2294">
                  <c:v>4.7475100000000001</c:v>
                </c:pt>
                <c:pt idx="2295">
                  <c:v>4.8743800000000004</c:v>
                </c:pt>
                <c:pt idx="2296">
                  <c:v>5.01187</c:v>
                </c:pt>
                <c:pt idx="2297">
                  <c:v>5.4504900000000003</c:v>
                </c:pt>
                <c:pt idx="2298">
                  <c:v>5.5521599999999998</c:v>
                </c:pt>
                <c:pt idx="2299">
                  <c:v>5.82639</c:v>
                </c:pt>
                <c:pt idx="2300">
                  <c:v>6.1338999999999997</c:v>
                </c:pt>
                <c:pt idx="2301">
                  <c:v>6.6882799999999998</c:v>
                </c:pt>
                <c:pt idx="2302">
                  <c:v>7.0026799999999998</c:v>
                </c:pt>
                <c:pt idx="2303">
                  <c:v>6.9155199999999999</c:v>
                </c:pt>
                <c:pt idx="2304">
                  <c:v>7.0826700000000002</c:v>
                </c:pt>
                <c:pt idx="2305">
                  <c:v>7.0551500000000003</c:v>
                </c:pt>
                <c:pt idx="2306">
                  <c:v>6.9190500000000004</c:v>
                </c:pt>
                <c:pt idx="2307">
                  <c:v>6.6822600000000003</c:v>
                </c:pt>
                <c:pt idx="2308">
                  <c:v>6.5770999999999997</c:v>
                </c:pt>
                <c:pt idx="2309">
                  <c:v>6.6620200000000001</c:v>
                </c:pt>
                <c:pt idx="2310">
                  <c:v>6.58643</c:v>
                </c:pt>
                <c:pt idx="2311">
                  <c:v>6.6246</c:v>
                </c:pt>
                <c:pt idx="2312">
                  <c:v>6.6165000000000003</c:v>
                </c:pt>
                <c:pt idx="2313">
                  <c:v>6.6208</c:v>
                </c:pt>
                <c:pt idx="2314">
                  <c:v>6.6674100000000003</c:v>
                </c:pt>
                <c:pt idx="2315">
                  <c:v>6.6309500000000003</c:v>
                </c:pt>
                <c:pt idx="2316">
                  <c:v>6.6057600000000001</c:v>
                </c:pt>
                <c:pt idx="2317">
                  <c:v>6.4867499999999998</c:v>
                </c:pt>
                <c:pt idx="2318">
                  <c:v>6.4182899999999998</c:v>
                </c:pt>
                <c:pt idx="2319">
                  <c:v>6.2692100000000002</c:v>
                </c:pt>
                <c:pt idx="2320">
                  <c:v>6.1979899999999999</c:v>
                </c:pt>
                <c:pt idx="2321">
                  <c:v>6.1476600000000001</c:v>
                </c:pt>
                <c:pt idx="2322">
                  <c:v>6.0740999999999996</c:v>
                </c:pt>
                <c:pt idx="2323">
                  <c:v>6.0658799999999999</c:v>
                </c:pt>
                <c:pt idx="2324">
                  <c:v>6.1106299999999996</c:v>
                </c:pt>
                <c:pt idx="2325">
                  <c:v>6.14954</c:v>
                </c:pt>
                <c:pt idx="2326">
                  <c:v>6.1210599999999999</c:v>
                </c:pt>
                <c:pt idx="2327">
                  <c:v>6.1342100000000004</c:v>
                </c:pt>
                <c:pt idx="2328">
                  <c:v>6.1670499999999997</c:v>
                </c:pt>
                <c:pt idx="2329">
                  <c:v>6.1428799999999999</c:v>
                </c:pt>
                <c:pt idx="2330">
                  <c:v>6.1045499999999997</c:v>
                </c:pt>
                <c:pt idx="2331">
                  <c:v>5.9707800000000004</c:v>
                </c:pt>
                <c:pt idx="2332">
                  <c:v>5.9723899999999999</c:v>
                </c:pt>
                <c:pt idx="2333">
                  <c:v>5.9996600000000004</c:v>
                </c:pt>
                <c:pt idx="2334">
                  <c:v>5.9782299999999999</c:v>
                </c:pt>
                <c:pt idx="2335">
                  <c:v>5.9858900000000004</c:v>
                </c:pt>
                <c:pt idx="2336">
                  <c:v>5.9293899999999997</c:v>
                </c:pt>
                <c:pt idx="2337">
                  <c:v>5.9210399999999996</c:v>
                </c:pt>
                <c:pt idx="2338">
                  <c:v>5.9085299999999998</c:v>
                </c:pt>
                <c:pt idx="2339">
                  <c:v>5.85379</c:v>
                </c:pt>
                <c:pt idx="2340">
                  <c:v>5.8322799999999999</c:v>
                </c:pt>
                <c:pt idx="2341">
                  <c:v>5.8391400000000004</c:v>
                </c:pt>
                <c:pt idx="2342">
                  <c:v>5.8185500000000001</c:v>
                </c:pt>
                <c:pt idx="2343">
                  <c:v>5.79976</c:v>
                </c:pt>
                <c:pt idx="2344">
                  <c:v>5.7180400000000002</c:v>
                </c:pt>
                <c:pt idx="2345">
                  <c:v>5.64513</c:v>
                </c:pt>
                <c:pt idx="2346">
                  <c:v>5.5609500000000001</c:v>
                </c:pt>
                <c:pt idx="2347">
                  <c:v>5.5537700000000001</c:v>
                </c:pt>
                <c:pt idx="2348">
                  <c:v>5.5193399999999997</c:v>
                </c:pt>
                <c:pt idx="2349">
                  <c:v>5.4811199999999998</c:v>
                </c:pt>
                <c:pt idx="2350">
                  <c:v>5.47201</c:v>
                </c:pt>
                <c:pt idx="2351">
                  <c:v>5.3537600000000003</c:v>
                </c:pt>
                <c:pt idx="2352">
                  <c:v>5.3376200000000003</c:v>
                </c:pt>
                <c:pt idx="2353">
                  <c:v>5.2929899999999996</c:v>
                </c:pt>
                <c:pt idx="2354">
                  <c:v>5.2293799999999999</c:v>
                </c:pt>
                <c:pt idx="2355">
                  <c:v>5.1937800000000003</c:v>
                </c:pt>
                <c:pt idx="2356">
                  <c:v>5.1482299999999999</c:v>
                </c:pt>
                <c:pt idx="2357">
                  <c:v>5.0488900000000001</c:v>
                </c:pt>
                <c:pt idx="2358">
                  <c:v>5.0144900000000003</c:v>
                </c:pt>
                <c:pt idx="2359">
                  <c:v>4.9933399999999999</c:v>
                </c:pt>
                <c:pt idx="2360">
                  <c:v>5.0147000000000004</c:v>
                </c:pt>
                <c:pt idx="2361">
                  <c:v>5.0485100000000003</c:v>
                </c:pt>
                <c:pt idx="2362">
                  <c:v>5.0727500000000001</c:v>
                </c:pt>
                <c:pt idx="2363">
                  <c:v>5.0305099999999996</c:v>
                </c:pt>
                <c:pt idx="2364">
                  <c:v>5.0198299999999998</c:v>
                </c:pt>
                <c:pt idx="2365">
                  <c:v>4.9982899999999999</c:v>
                </c:pt>
                <c:pt idx="2366">
                  <c:v>4.98916</c:v>
                </c:pt>
                <c:pt idx="2367">
                  <c:v>4.9776699999999998</c:v>
                </c:pt>
                <c:pt idx="2368">
                  <c:v>4.9709599999999998</c:v>
                </c:pt>
                <c:pt idx="2369">
                  <c:v>4.9707800000000004</c:v>
                </c:pt>
                <c:pt idx="2370">
                  <c:v>4.9712300000000003</c:v>
                </c:pt>
                <c:pt idx="2371">
                  <c:v>4.9578499999999996</c:v>
                </c:pt>
                <c:pt idx="2372">
                  <c:v>4.9752900000000002</c:v>
                </c:pt>
                <c:pt idx="2373">
                  <c:v>4.9367799999999997</c:v>
                </c:pt>
                <c:pt idx="2374">
                  <c:v>4.9442199999999996</c:v>
                </c:pt>
                <c:pt idx="2375">
                  <c:v>4.9139099999999996</c:v>
                </c:pt>
                <c:pt idx="2376">
                  <c:v>4.8866899999999998</c:v>
                </c:pt>
                <c:pt idx="2377">
                  <c:v>4.8642500000000002</c:v>
                </c:pt>
                <c:pt idx="2378">
                  <c:v>4.8662200000000002</c:v>
                </c:pt>
                <c:pt idx="2379">
                  <c:v>4.8436599999999999</c:v>
                </c:pt>
                <c:pt idx="2380">
                  <c:v>4.8412899999999999</c:v>
                </c:pt>
                <c:pt idx="2381">
                  <c:v>4.8502799999999997</c:v>
                </c:pt>
                <c:pt idx="2382">
                  <c:v>4.8416499999999996</c:v>
                </c:pt>
                <c:pt idx="2383">
                  <c:v>4.8322599999999998</c:v>
                </c:pt>
                <c:pt idx="2384">
                  <c:v>4.8222699999999996</c:v>
                </c:pt>
                <c:pt idx="2385">
                  <c:v>4.8156499999999998</c:v>
                </c:pt>
                <c:pt idx="2386">
                  <c:v>4.7920499999999997</c:v>
                </c:pt>
                <c:pt idx="2387">
                  <c:v>4.7432699999999999</c:v>
                </c:pt>
                <c:pt idx="2388">
                  <c:v>4.7066299999999996</c:v>
                </c:pt>
                <c:pt idx="2389">
                  <c:v>4.6744399999999997</c:v>
                </c:pt>
                <c:pt idx="2390">
                  <c:v>4.6791799999999997</c:v>
                </c:pt>
                <c:pt idx="2391">
                  <c:v>4.6703200000000002</c:v>
                </c:pt>
                <c:pt idx="2392">
                  <c:v>4.6569900000000004</c:v>
                </c:pt>
                <c:pt idx="2393">
                  <c:v>4.6442199999999998</c:v>
                </c:pt>
                <c:pt idx="2394">
                  <c:v>4.6219599999999996</c:v>
                </c:pt>
                <c:pt idx="2395">
                  <c:v>4.5251900000000003</c:v>
                </c:pt>
                <c:pt idx="2396">
                  <c:v>4.5219500000000004</c:v>
                </c:pt>
                <c:pt idx="2397">
                  <c:v>4.4687900000000003</c:v>
                </c:pt>
                <c:pt idx="2398">
                  <c:v>4.4460800000000003</c:v>
                </c:pt>
                <c:pt idx="2399">
                  <c:v>4.4234400000000003</c:v>
                </c:pt>
                <c:pt idx="2400">
                  <c:v>4.4202199999999996</c:v>
                </c:pt>
                <c:pt idx="2401">
                  <c:v>4.4184599999999996</c:v>
                </c:pt>
                <c:pt idx="2402">
                  <c:v>4.4249099999999997</c:v>
                </c:pt>
                <c:pt idx="2403">
                  <c:v>4.4409700000000001</c:v>
                </c:pt>
                <c:pt idx="2404">
                  <c:v>4.4543400000000002</c:v>
                </c:pt>
                <c:pt idx="2405">
                  <c:v>4.4802299999999997</c:v>
                </c:pt>
                <c:pt idx="2406">
                  <c:v>4.4746600000000001</c:v>
                </c:pt>
                <c:pt idx="2407">
                  <c:v>4.4759700000000002</c:v>
                </c:pt>
                <c:pt idx="2408">
                  <c:v>4.4762700000000004</c:v>
                </c:pt>
                <c:pt idx="2409">
                  <c:v>4.47241</c:v>
                </c:pt>
                <c:pt idx="2410">
                  <c:v>4.4625199999999996</c:v>
                </c:pt>
                <c:pt idx="2411">
                  <c:v>4.45594</c:v>
                </c:pt>
                <c:pt idx="2412">
                  <c:v>4.4669400000000001</c:v>
                </c:pt>
                <c:pt idx="2413">
                  <c:v>4.48461</c:v>
                </c:pt>
                <c:pt idx="2414">
                  <c:v>4.4990300000000003</c:v>
                </c:pt>
                <c:pt idx="2415">
                  <c:v>4.5085499999999996</c:v>
                </c:pt>
                <c:pt idx="2416">
                  <c:v>4.4399199999999999</c:v>
                </c:pt>
                <c:pt idx="2417">
                  <c:v>4.4169999999999998</c:v>
                </c:pt>
                <c:pt idx="2418">
                  <c:v>4.3773200000000001</c:v>
                </c:pt>
                <c:pt idx="2419">
                  <c:v>4.3522400000000001</c:v>
                </c:pt>
                <c:pt idx="2420">
                  <c:v>4.3991800000000003</c:v>
                </c:pt>
                <c:pt idx="2421">
                  <c:v>4.4023599999999998</c:v>
                </c:pt>
                <c:pt idx="2422">
                  <c:v>4.4194199999999997</c:v>
                </c:pt>
                <c:pt idx="2423">
                  <c:v>4.4095899999999997</c:v>
                </c:pt>
                <c:pt idx="2424">
                  <c:v>4.4091199999999997</c:v>
                </c:pt>
                <c:pt idx="2425">
                  <c:v>4.4054399999999996</c:v>
                </c:pt>
                <c:pt idx="2426">
                  <c:v>4.4119900000000003</c:v>
                </c:pt>
                <c:pt idx="2427">
                  <c:v>4.43635</c:v>
                </c:pt>
                <c:pt idx="2428">
                  <c:v>4.4400500000000003</c:v>
                </c:pt>
                <c:pt idx="2429">
                  <c:v>4.4450099999999999</c:v>
                </c:pt>
                <c:pt idx="2430">
                  <c:v>4.4827399999999997</c:v>
                </c:pt>
                <c:pt idx="2431">
                  <c:v>4.50101</c:v>
                </c:pt>
                <c:pt idx="2432">
                  <c:v>4.5327400000000004</c:v>
                </c:pt>
                <c:pt idx="2433">
                  <c:v>4.5711500000000003</c:v>
                </c:pt>
                <c:pt idx="2434">
                  <c:v>4.5899799999999997</c:v>
                </c:pt>
                <c:pt idx="2435">
                  <c:v>4.5856899999999996</c:v>
                </c:pt>
                <c:pt idx="2436">
                  <c:v>4.5788900000000003</c:v>
                </c:pt>
                <c:pt idx="2437">
                  <c:v>4.5876299999999999</c:v>
                </c:pt>
                <c:pt idx="2438">
                  <c:v>4.5758900000000002</c:v>
                </c:pt>
                <c:pt idx="2439">
                  <c:v>4.5829500000000003</c:v>
                </c:pt>
                <c:pt idx="2440">
                  <c:v>4.5946300000000004</c:v>
                </c:pt>
                <c:pt idx="2441">
                  <c:v>4.5669700000000004</c:v>
                </c:pt>
                <c:pt idx="2442">
                  <c:v>4.5694800000000004</c:v>
                </c:pt>
                <c:pt idx="2443">
                  <c:v>4.5315700000000003</c:v>
                </c:pt>
                <c:pt idx="2444">
                  <c:v>4.5104300000000004</c:v>
                </c:pt>
                <c:pt idx="2445">
                  <c:v>4.47994</c:v>
                </c:pt>
                <c:pt idx="2446">
                  <c:v>4.4783299999999997</c:v>
                </c:pt>
                <c:pt idx="2447">
                  <c:v>4.5023</c:v>
                </c:pt>
                <c:pt idx="2448">
                  <c:v>4.5001100000000003</c:v>
                </c:pt>
                <c:pt idx="2449">
                  <c:v>4.5120500000000003</c:v>
                </c:pt>
                <c:pt idx="2450">
                  <c:v>4.5250599999999999</c:v>
                </c:pt>
                <c:pt idx="2451">
                  <c:v>4.5400200000000002</c:v>
                </c:pt>
                <c:pt idx="2452">
                  <c:v>4.5525799999999998</c:v>
                </c:pt>
                <c:pt idx="2453">
                  <c:v>4.5612399999999997</c:v>
                </c:pt>
                <c:pt idx="2454">
                  <c:v>4.5531100000000002</c:v>
                </c:pt>
                <c:pt idx="2455">
                  <c:v>4.5497899999999998</c:v>
                </c:pt>
                <c:pt idx="2456">
                  <c:v>4.5745899999999997</c:v>
                </c:pt>
                <c:pt idx="2457">
                  <c:v>4.6168800000000001</c:v>
                </c:pt>
                <c:pt idx="2458">
                  <c:v>4.6087600000000002</c:v>
                </c:pt>
                <c:pt idx="2459">
                  <c:v>4.6158000000000001</c:v>
                </c:pt>
                <c:pt idx="2460">
                  <c:v>4.5989500000000003</c:v>
                </c:pt>
                <c:pt idx="2461">
                  <c:v>4.51891</c:v>
                </c:pt>
                <c:pt idx="2462">
                  <c:v>4.45275</c:v>
                </c:pt>
                <c:pt idx="2463">
                  <c:v>4.4702799999999998</c:v>
                </c:pt>
                <c:pt idx="2464">
                  <c:v>4.4478299999999997</c:v>
                </c:pt>
                <c:pt idx="2465">
                  <c:v>4.4438899999999997</c:v>
                </c:pt>
                <c:pt idx="2466">
                  <c:v>4.3833399999999996</c:v>
                </c:pt>
                <c:pt idx="2467">
                  <c:v>4.3747999999999996</c:v>
                </c:pt>
                <c:pt idx="2468">
                  <c:v>4.3607699999999996</c:v>
                </c:pt>
                <c:pt idx="2469">
                  <c:v>4.3433400000000004</c:v>
                </c:pt>
                <c:pt idx="2470">
                  <c:v>4.3205799999999996</c:v>
                </c:pt>
                <c:pt idx="2471">
                  <c:v>4.2980099999999997</c:v>
                </c:pt>
                <c:pt idx="2472">
                  <c:v>4.2772399999999999</c:v>
                </c:pt>
                <c:pt idx="2473">
                  <c:v>4.2800900000000004</c:v>
                </c:pt>
                <c:pt idx="2474">
                  <c:v>4.2746500000000003</c:v>
                </c:pt>
                <c:pt idx="2475">
                  <c:v>4.2612800000000002</c:v>
                </c:pt>
                <c:pt idx="2476">
                  <c:v>4.2386999999999997</c:v>
                </c:pt>
                <c:pt idx="2477">
                  <c:v>4.1866899999999996</c:v>
                </c:pt>
                <c:pt idx="2478">
                  <c:v>4.1924000000000001</c:v>
                </c:pt>
                <c:pt idx="2479">
                  <c:v>4.1955600000000004</c:v>
                </c:pt>
                <c:pt idx="2480">
                  <c:v>4.1694199999999997</c:v>
                </c:pt>
                <c:pt idx="2481">
                  <c:v>4.1719999999999997</c:v>
                </c:pt>
                <c:pt idx="2482">
                  <c:v>4.1444400000000003</c:v>
                </c:pt>
                <c:pt idx="2483">
                  <c:v>4.12608</c:v>
                </c:pt>
                <c:pt idx="2484">
                  <c:v>4.1210699999999996</c:v>
                </c:pt>
                <c:pt idx="2485">
                  <c:v>4.0982799999999999</c:v>
                </c:pt>
                <c:pt idx="2486">
                  <c:v>4.0812600000000003</c:v>
                </c:pt>
                <c:pt idx="2487">
                  <c:v>4.0714399999999999</c:v>
                </c:pt>
                <c:pt idx="2488">
                  <c:v>4.0669300000000002</c:v>
                </c:pt>
                <c:pt idx="2489">
                  <c:v>4.0578700000000003</c:v>
                </c:pt>
                <c:pt idx="2490">
                  <c:v>4.0509300000000001</c:v>
                </c:pt>
                <c:pt idx="2491">
                  <c:v>4.04549</c:v>
                </c:pt>
                <c:pt idx="2492">
                  <c:v>4.0515999999999996</c:v>
                </c:pt>
                <c:pt idx="2493">
                  <c:v>4.0469400000000002</c:v>
                </c:pt>
                <c:pt idx="2494">
                  <c:v>4.0587999999999997</c:v>
                </c:pt>
                <c:pt idx="2495">
                  <c:v>4.0506099999999998</c:v>
                </c:pt>
                <c:pt idx="2496">
                  <c:v>4.0449700000000002</c:v>
                </c:pt>
                <c:pt idx="2497">
                  <c:v>4.04115</c:v>
                </c:pt>
                <c:pt idx="2498">
                  <c:v>4.0384799999999998</c:v>
                </c:pt>
                <c:pt idx="2499">
                  <c:v>4.04026</c:v>
                </c:pt>
                <c:pt idx="2500">
                  <c:v>4.0246700000000004</c:v>
                </c:pt>
                <c:pt idx="2501">
                  <c:v>4.0395399999999997</c:v>
                </c:pt>
                <c:pt idx="2502">
                  <c:v>4.0925500000000001</c:v>
                </c:pt>
                <c:pt idx="2503">
                  <c:v>4.11911</c:v>
                </c:pt>
                <c:pt idx="2504">
                  <c:v>4.1434899999999999</c:v>
                </c:pt>
                <c:pt idx="2505">
                  <c:v>4.1659100000000002</c:v>
                </c:pt>
                <c:pt idx="2506">
                  <c:v>4.1956699999999998</c:v>
                </c:pt>
                <c:pt idx="2507">
                  <c:v>4.1697800000000003</c:v>
                </c:pt>
                <c:pt idx="2508">
                  <c:v>4.1730900000000002</c:v>
                </c:pt>
                <c:pt idx="2509">
                  <c:v>4.1616</c:v>
                </c:pt>
                <c:pt idx="2510">
                  <c:v>4.1613699999999998</c:v>
                </c:pt>
                <c:pt idx="2511">
                  <c:v>4.1495699999999998</c:v>
                </c:pt>
                <c:pt idx="2512">
                  <c:v>4.1550399999999996</c:v>
                </c:pt>
                <c:pt idx="2513">
                  <c:v>4.1540800000000004</c:v>
                </c:pt>
                <c:pt idx="2514">
                  <c:v>4.1314099999999998</c:v>
                </c:pt>
                <c:pt idx="2515">
                  <c:v>4.1188399999999996</c:v>
                </c:pt>
                <c:pt idx="2516">
                  <c:v>4.1207599999999998</c:v>
                </c:pt>
                <c:pt idx="2517">
                  <c:v>4.1354300000000004</c:v>
                </c:pt>
                <c:pt idx="2518">
                  <c:v>4.1452799999999996</c:v>
                </c:pt>
                <c:pt idx="2519">
                  <c:v>4.1321599999999998</c:v>
                </c:pt>
                <c:pt idx="2520">
                  <c:v>4.1274800000000003</c:v>
                </c:pt>
                <c:pt idx="2521">
                  <c:v>4.1315</c:v>
                </c:pt>
                <c:pt idx="2522">
                  <c:v>4.1338800000000004</c:v>
                </c:pt>
                <c:pt idx="2523">
                  <c:v>4.1268599999999998</c:v>
                </c:pt>
                <c:pt idx="2524">
                  <c:v>4.11761</c:v>
                </c:pt>
                <c:pt idx="2525">
                  <c:v>4.1106100000000003</c:v>
                </c:pt>
                <c:pt idx="2526">
                  <c:v>4.1015100000000002</c:v>
                </c:pt>
                <c:pt idx="2527">
                  <c:v>4.0958899999999998</c:v>
                </c:pt>
                <c:pt idx="2528">
                  <c:v>4.1155799999999996</c:v>
                </c:pt>
                <c:pt idx="2529">
                  <c:v>4.1535700000000002</c:v>
                </c:pt>
                <c:pt idx="2530">
                  <c:v>4.1528600000000004</c:v>
                </c:pt>
                <c:pt idx="2531">
                  <c:v>4.14513</c:v>
                </c:pt>
                <c:pt idx="2532">
                  <c:v>4.1687099999999999</c:v>
                </c:pt>
                <c:pt idx="2533">
                  <c:v>4.2141099999999998</c:v>
                </c:pt>
                <c:pt idx="2534">
                  <c:v>4.2148199999999996</c:v>
                </c:pt>
                <c:pt idx="2535">
                  <c:v>4.2267599999999996</c:v>
                </c:pt>
                <c:pt idx="2536">
                  <c:v>4.2793599999999996</c:v>
                </c:pt>
                <c:pt idx="2537">
                  <c:v>4.2806100000000002</c:v>
                </c:pt>
                <c:pt idx="2538">
                  <c:v>4.2807300000000001</c:v>
                </c:pt>
                <c:pt idx="2539">
                  <c:v>4.2705399999999996</c:v>
                </c:pt>
                <c:pt idx="2540">
                  <c:v>4.2971899999999996</c:v>
                </c:pt>
                <c:pt idx="2541">
                  <c:v>4.3261799999999999</c:v>
                </c:pt>
                <c:pt idx="2542">
                  <c:v>4.3658599999999996</c:v>
                </c:pt>
                <c:pt idx="2543">
                  <c:v>4.4321400000000004</c:v>
                </c:pt>
                <c:pt idx="2544">
                  <c:v>4.4268799999999997</c:v>
                </c:pt>
                <c:pt idx="2545">
                  <c:v>4.4223299999999997</c:v>
                </c:pt>
                <c:pt idx="2546">
                  <c:v>4.3956799999999996</c:v>
                </c:pt>
                <c:pt idx="2547">
                  <c:v>4.4511200000000004</c:v>
                </c:pt>
                <c:pt idx="2548">
                  <c:v>4.4413600000000004</c:v>
                </c:pt>
                <c:pt idx="2549">
                  <c:v>4.4302200000000003</c:v>
                </c:pt>
                <c:pt idx="2550">
                  <c:v>4.4524699999999999</c:v>
                </c:pt>
                <c:pt idx="2551">
                  <c:v>4.4737900000000002</c:v>
                </c:pt>
                <c:pt idx="2552">
                  <c:v>4.4698799999999999</c:v>
                </c:pt>
                <c:pt idx="2553">
                  <c:v>4.4644000000000004</c:v>
                </c:pt>
                <c:pt idx="2554">
                  <c:v>4.44109</c:v>
                </c:pt>
                <c:pt idx="2555">
                  <c:v>4.43452</c:v>
                </c:pt>
                <c:pt idx="2556">
                  <c:v>4.4416099999999998</c:v>
                </c:pt>
                <c:pt idx="2557">
                  <c:v>4.4639300000000004</c:v>
                </c:pt>
                <c:pt idx="2558">
                  <c:v>4.4851299999999998</c:v>
                </c:pt>
                <c:pt idx="2559">
                  <c:v>4.4990800000000002</c:v>
                </c:pt>
                <c:pt idx="2560">
                  <c:v>4.4832200000000002</c:v>
                </c:pt>
                <c:pt idx="2561">
                  <c:v>4.4556800000000001</c:v>
                </c:pt>
                <c:pt idx="2562">
                  <c:v>4.4556800000000001</c:v>
                </c:pt>
                <c:pt idx="2563">
                  <c:v>4.4598699999999996</c:v>
                </c:pt>
                <c:pt idx="2564">
                  <c:v>4.4406400000000001</c:v>
                </c:pt>
                <c:pt idx="2565">
                  <c:v>4.4352200000000002</c:v>
                </c:pt>
                <c:pt idx="2566">
                  <c:v>4.4270800000000001</c:v>
                </c:pt>
                <c:pt idx="2567">
                  <c:v>4.4416000000000002</c:v>
                </c:pt>
                <c:pt idx="2568">
                  <c:v>4.4432900000000002</c:v>
                </c:pt>
                <c:pt idx="2569">
                  <c:v>4.4500599999999997</c:v>
                </c:pt>
                <c:pt idx="2570">
                  <c:v>4.4500400000000004</c:v>
                </c:pt>
                <c:pt idx="2571">
                  <c:v>4.4031900000000004</c:v>
                </c:pt>
                <c:pt idx="2572">
                  <c:v>4.3938199999999998</c:v>
                </c:pt>
                <c:pt idx="2573">
                  <c:v>4.3971200000000001</c:v>
                </c:pt>
                <c:pt idx="2574">
                  <c:v>4.3982599999999996</c:v>
                </c:pt>
                <c:pt idx="2575">
                  <c:v>4.4071199999999999</c:v>
                </c:pt>
                <c:pt idx="2576">
                  <c:v>4.3990900000000002</c:v>
                </c:pt>
                <c:pt idx="2577">
                  <c:v>4.39696</c:v>
                </c:pt>
                <c:pt idx="2578">
                  <c:v>4.4028099999999997</c:v>
                </c:pt>
                <c:pt idx="2579">
                  <c:v>4.4190800000000001</c:v>
                </c:pt>
                <c:pt idx="2580">
                  <c:v>4.4293699999999996</c:v>
                </c:pt>
                <c:pt idx="2581">
                  <c:v>4.4284499999999998</c:v>
                </c:pt>
                <c:pt idx="2582">
                  <c:v>4.38096</c:v>
                </c:pt>
                <c:pt idx="2583">
                  <c:v>4.3770800000000003</c:v>
                </c:pt>
                <c:pt idx="2584">
                  <c:v>4.36355</c:v>
                </c:pt>
                <c:pt idx="2585">
                  <c:v>4.3611800000000001</c:v>
                </c:pt>
                <c:pt idx="2586">
                  <c:v>4.3400100000000004</c:v>
                </c:pt>
                <c:pt idx="2587">
                  <c:v>4.3329700000000004</c:v>
                </c:pt>
                <c:pt idx="2588">
                  <c:v>4.3390399999999998</c:v>
                </c:pt>
                <c:pt idx="2589">
                  <c:v>4.3554300000000001</c:v>
                </c:pt>
                <c:pt idx="2590">
                  <c:v>4.3868299999999998</c:v>
                </c:pt>
                <c:pt idx="2591">
                  <c:v>4.3951200000000004</c:v>
                </c:pt>
                <c:pt idx="2592">
                  <c:v>4.3725699999999996</c:v>
                </c:pt>
                <c:pt idx="2593">
                  <c:v>4.3689499999999999</c:v>
                </c:pt>
                <c:pt idx="2594">
                  <c:v>4.36944</c:v>
                </c:pt>
                <c:pt idx="2595">
                  <c:v>4.3841099999999997</c:v>
                </c:pt>
                <c:pt idx="2596">
                  <c:v>4.3719299999999999</c:v>
                </c:pt>
                <c:pt idx="2597">
                  <c:v>4.3626100000000001</c:v>
                </c:pt>
                <c:pt idx="2598">
                  <c:v>4.3502000000000001</c:v>
                </c:pt>
                <c:pt idx="2599">
                  <c:v>4.3290100000000002</c:v>
                </c:pt>
                <c:pt idx="2600">
                  <c:v>4.3263400000000001</c:v>
                </c:pt>
                <c:pt idx="2601">
                  <c:v>4.3363800000000001</c:v>
                </c:pt>
                <c:pt idx="2602">
                  <c:v>4.3472999999999997</c:v>
                </c:pt>
                <c:pt idx="2603">
                  <c:v>4.3503100000000003</c:v>
                </c:pt>
                <c:pt idx="2604">
                  <c:v>4.3353999999999999</c:v>
                </c:pt>
                <c:pt idx="2605">
                  <c:v>4.3472400000000002</c:v>
                </c:pt>
                <c:pt idx="2606">
                  <c:v>4.3216599999999996</c:v>
                </c:pt>
                <c:pt idx="2607">
                  <c:v>4.3240999999999996</c:v>
                </c:pt>
                <c:pt idx="2608">
                  <c:v>4.29786</c:v>
                </c:pt>
                <c:pt idx="2609">
                  <c:v>4.2674200000000004</c:v>
                </c:pt>
                <c:pt idx="2610">
                  <c:v>4.2568000000000001</c:v>
                </c:pt>
                <c:pt idx="2611">
                  <c:v>4.2436199999999999</c:v>
                </c:pt>
                <c:pt idx="2612">
                  <c:v>4.2568799999999998</c:v>
                </c:pt>
                <c:pt idx="2613">
                  <c:v>4.2655000000000003</c:v>
                </c:pt>
                <c:pt idx="2614">
                  <c:v>4.2711699999999997</c:v>
                </c:pt>
                <c:pt idx="2615">
                  <c:v>4.2561400000000003</c:v>
                </c:pt>
                <c:pt idx="2616">
                  <c:v>4.22323</c:v>
                </c:pt>
                <c:pt idx="2617">
                  <c:v>4.2459699999999998</c:v>
                </c:pt>
                <c:pt idx="2618">
                  <c:v>4.2453099999999999</c:v>
                </c:pt>
                <c:pt idx="2619">
                  <c:v>4.2496700000000001</c:v>
                </c:pt>
                <c:pt idx="2620">
                  <c:v>4.2449300000000001</c:v>
                </c:pt>
                <c:pt idx="2621">
                  <c:v>4.2604800000000003</c:v>
                </c:pt>
                <c:pt idx="2622">
                  <c:v>4.2385299999999999</c:v>
                </c:pt>
                <c:pt idx="2623">
                  <c:v>4.2393200000000002</c:v>
                </c:pt>
                <c:pt idx="2624">
                  <c:v>4.2623199999999999</c:v>
                </c:pt>
                <c:pt idx="2625">
                  <c:v>4.2709599999999996</c:v>
                </c:pt>
                <c:pt idx="2626">
                  <c:v>4.2571300000000001</c:v>
                </c:pt>
                <c:pt idx="2627">
                  <c:v>4.2434799999999999</c:v>
                </c:pt>
                <c:pt idx="2628">
                  <c:v>4.2196499999999997</c:v>
                </c:pt>
                <c:pt idx="2629">
                  <c:v>4.2105699999999997</c:v>
                </c:pt>
                <c:pt idx="2630">
                  <c:v>4.2408799999999998</c:v>
                </c:pt>
                <c:pt idx="2631">
                  <c:v>4.2463699999999998</c:v>
                </c:pt>
                <c:pt idx="2632">
                  <c:v>4.2602799999999998</c:v>
                </c:pt>
                <c:pt idx="2633">
                  <c:v>4.2444699999999997</c:v>
                </c:pt>
                <c:pt idx="2634">
                  <c:v>4.21218</c:v>
                </c:pt>
                <c:pt idx="2635">
                  <c:v>4.2117599999999999</c:v>
                </c:pt>
                <c:pt idx="2636">
                  <c:v>4.1756599999999997</c:v>
                </c:pt>
                <c:pt idx="2637">
                  <c:v>4.1979300000000004</c:v>
                </c:pt>
                <c:pt idx="2638">
                  <c:v>4.2277800000000001</c:v>
                </c:pt>
                <c:pt idx="2639">
                  <c:v>4.2190599999999998</c:v>
                </c:pt>
                <c:pt idx="2640">
                  <c:v>4.2283999999999997</c:v>
                </c:pt>
                <c:pt idx="2641">
                  <c:v>4.2317099999999996</c:v>
                </c:pt>
                <c:pt idx="2642">
                  <c:v>4.2374499999999999</c:v>
                </c:pt>
                <c:pt idx="2643">
                  <c:v>4.2619800000000003</c:v>
                </c:pt>
                <c:pt idx="2644">
                  <c:v>4.2605700000000004</c:v>
                </c:pt>
                <c:pt idx="2645">
                  <c:v>4.2721499999999999</c:v>
                </c:pt>
                <c:pt idx="2646">
                  <c:v>4.25136</c:v>
                </c:pt>
                <c:pt idx="2647">
                  <c:v>4.2429399999999999</c:v>
                </c:pt>
                <c:pt idx="2648">
                  <c:v>4.2359499999999999</c:v>
                </c:pt>
                <c:pt idx="2649">
                  <c:v>4.24655</c:v>
                </c:pt>
                <c:pt idx="2650">
                  <c:v>4.2777000000000003</c:v>
                </c:pt>
                <c:pt idx="2651">
                  <c:v>4.2905899999999999</c:v>
                </c:pt>
                <c:pt idx="2652">
                  <c:v>4.2946200000000001</c:v>
                </c:pt>
                <c:pt idx="2653">
                  <c:v>4.2950499999999998</c:v>
                </c:pt>
                <c:pt idx="2654">
                  <c:v>4.2958299999999996</c:v>
                </c:pt>
                <c:pt idx="2655">
                  <c:v>4.2681699999999996</c:v>
                </c:pt>
                <c:pt idx="2656">
                  <c:v>4.2493600000000002</c:v>
                </c:pt>
                <c:pt idx="2657">
                  <c:v>4.2479199999999997</c:v>
                </c:pt>
                <c:pt idx="2658">
                  <c:v>4.2448100000000002</c:v>
                </c:pt>
                <c:pt idx="2659">
                  <c:v>4.2351799999999997</c:v>
                </c:pt>
                <c:pt idx="2660">
                  <c:v>4.2347799999999998</c:v>
                </c:pt>
                <c:pt idx="2661">
                  <c:v>4.2353899999999998</c:v>
                </c:pt>
                <c:pt idx="2662">
                  <c:v>4.2409699999999999</c:v>
                </c:pt>
                <c:pt idx="2663">
                  <c:v>4.2569600000000003</c:v>
                </c:pt>
                <c:pt idx="2664">
                  <c:v>4.2516299999999996</c:v>
                </c:pt>
                <c:pt idx="2665">
                  <c:v>4.2359400000000003</c:v>
                </c:pt>
                <c:pt idx="2666">
                  <c:v>4.2218299999999997</c:v>
                </c:pt>
                <c:pt idx="2667">
                  <c:v>4.2056199999999997</c:v>
                </c:pt>
                <c:pt idx="2668">
                  <c:v>4.20425</c:v>
                </c:pt>
                <c:pt idx="2669">
                  <c:v>4.19597</c:v>
                </c:pt>
                <c:pt idx="2670">
                  <c:v>4.2107400000000004</c:v>
                </c:pt>
                <c:pt idx="2671">
                  <c:v>4.2255799999999999</c:v>
                </c:pt>
                <c:pt idx="2672">
                  <c:v>4.2111799999999997</c:v>
                </c:pt>
                <c:pt idx="2673">
                  <c:v>4.19252</c:v>
                </c:pt>
                <c:pt idx="2674">
                  <c:v>4.1997400000000003</c:v>
                </c:pt>
                <c:pt idx="2675">
                  <c:v>4.1845600000000003</c:v>
                </c:pt>
                <c:pt idx="2676">
                  <c:v>4.1708999999999996</c:v>
                </c:pt>
                <c:pt idx="2677">
                  <c:v>4.1986699999999999</c:v>
                </c:pt>
                <c:pt idx="2678">
                  <c:v>4.2153999999999998</c:v>
                </c:pt>
                <c:pt idx="2679">
                  <c:v>4.2365000000000004</c:v>
                </c:pt>
                <c:pt idx="2680">
                  <c:v>4.2486600000000001</c:v>
                </c:pt>
                <c:pt idx="2681">
                  <c:v>4.2536399999999999</c:v>
                </c:pt>
                <c:pt idx="2682">
                  <c:v>4.2465000000000002</c:v>
                </c:pt>
                <c:pt idx="2683">
                  <c:v>4.2755999999999998</c:v>
                </c:pt>
                <c:pt idx="2684">
                  <c:v>4.3208299999999999</c:v>
                </c:pt>
                <c:pt idx="2685">
                  <c:v>4.3463200000000004</c:v>
                </c:pt>
                <c:pt idx="2686">
                  <c:v>4.3982299999999999</c:v>
                </c:pt>
                <c:pt idx="2687">
                  <c:v>4.4069700000000003</c:v>
                </c:pt>
                <c:pt idx="2688">
                  <c:v>4.4039799999999998</c:v>
                </c:pt>
                <c:pt idx="2689">
                  <c:v>4.3915100000000002</c:v>
                </c:pt>
                <c:pt idx="2690">
                  <c:v>4.4034000000000004</c:v>
                </c:pt>
                <c:pt idx="2691">
                  <c:v>4.4442300000000001</c:v>
                </c:pt>
                <c:pt idx="2692">
                  <c:v>4.4626400000000004</c:v>
                </c:pt>
                <c:pt idx="2693">
                  <c:v>4.4823599999999999</c:v>
                </c:pt>
                <c:pt idx="2694">
                  <c:v>4.5106299999999999</c:v>
                </c:pt>
                <c:pt idx="2695">
                  <c:v>4.5426700000000002</c:v>
                </c:pt>
                <c:pt idx="2696">
                  <c:v>4.5217499999999999</c:v>
                </c:pt>
                <c:pt idx="2697">
                  <c:v>4.5065</c:v>
                </c:pt>
                <c:pt idx="2698">
                  <c:v>4.50108</c:v>
                </c:pt>
                <c:pt idx="2699">
                  <c:v>4.4868699999999997</c:v>
                </c:pt>
                <c:pt idx="2700">
                  <c:v>4.5021599999999999</c:v>
                </c:pt>
                <c:pt idx="2701">
                  <c:v>4.5135300000000003</c:v>
                </c:pt>
                <c:pt idx="2702">
                  <c:v>4.5427799999999996</c:v>
                </c:pt>
                <c:pt idx="2703">
                  <c:v>4.5453599999999996</c:v>
                </c:pt>
                <c:pt idx="2704">
                  <c:v>4.5435699999999999</c:v>
                </c:pt>
                <c:pt idx="2705">
                  <c:v>4.53207</c:v>
                </c:pt>
                <c:pt idx="2706">
                  <c:v>4.48726</c:v>
                </c:pt>
                <c:pt idx="2707">
                  <c:v>4.5011799999999997</c:v>
                </c:pt>
                <c:pt idx="2708">
                  <c:v>4.4866299999999999</c:v>
                </c:pt>
                <c:pt idx="2709">
                  <c:v>4.5121500000000001</c:v>
                </c:pt>
                <c:pt idx="2710">
                  <c:v>4.5074399999999999</c:v>
                </c:pt>
                <c:pt idx="2711">
                  <c:v>4.5166199999999996</c:v>
                </c:pt>
                <c:pt idx="2712">
                  <c:v>4.5021000000000004</c:v>
                </c:pt>
                <c:pt idx="2713">
                  <c:v>4.4740399999999996</c:v>
                </c:pt>
                <c:pt idx="2714">
                  <c:v>4.48902</c:v>
                </c:pt>
                <c:pt idx="2715">
                  <c:v>4.4800000000000004</c:v>
                </c:pt>
                <c:pt idx="2716">
                  <c:v>4.5163599999999997</c:v>
                </c:pt>
                <c:pt idx="2717">
                  <c:v>4.5272100000000002</c:v>
                </c:pt>
                <c:pt idx="2718">
                  <c:v>4.5439299999999996</c:v>
                </c:pt>
                <c:pt idx="2719">
                  <c:v>4.5590299999999999</c:v>
                </c:pt>
                <c:pt idx="2720">
                  <c:v>4.5583</c:v>
                </c:pt>
                <c:pt idx="2721">
                  <c:v>4.5467500000000003</c:v>
                </c:pt>
                <c:pt idx="2722">
                  <c:v>4.5179499999999999</c:v>
                </c:pt>
                <c:pt idx="2723">
                  <c:v>4.5596699999999997</c:v>
                </c:pt>
                <c:pt idx="2724">
                  <c:v>4.6165700000000003</c:v>
                </c:pt>
                <c:pt idx="2725">
                  <c:v>4.6120599999999996</c:v>
                </c:pt>
                <c:pt idx="2726">
                  <c:v>4.59389</c:v>
                </c:pt>
                <c:pt idx="2727">
                  <c:v>4.64473</c:v>
                </c:pt>
                <c:pt idx="2728">
                  <c:v>4.62033</c:v>
                </c:pt>
                <c:pt idx="2729">
                  <c:v>4.6261700000000001</c:v>
                </c:pt>
                <c:pt idx="2730">
                  <c:v>4.6177799999999998</c:v>
                </c:pt>
                <c:pt idx="2731">
                  <c:v>4.5800099999999997</c:v>
                </c:pt>
                <c:pt idx="2732">
                  <c:v>4.6049699999999998</c:v>
                </c:pt>
                <c:pt idx="2733">
                  <c:v>4.6040599999999996</c:v>
                </c:pt>
                <c:pt idx="2734">
                  <c:v>4.6140100000000004</c:v>
                </c:pt>
                <c:pt idx="2735">
                  <c:v>4.5997000000000003</c:v>
                </c:pt>
                <c:pt idx="2736">
                  <c:v>4.5972499999999998</c:v>
                </c:pt>
                <c:pt idx="2737">
                  <c:v>4.5758599999999996</c:v>
                </c:pt>
                <c:pt idx="2738">
                  <c:v>4.5885100000000003</c:v>
                </c:pt>
                <c:pt idx="2739">
                  <c:v>4.6111000000000004</c:v>
                </c:pt>
                <c:pt idx="2740">
                  <c:v>4.6038600000000001</c:v>
                </c:pt>
                <c:pt idx="2741">
                  <c:v>4.6012399999999998</c:v>
                </c:pt>
                <c:pt idx="2742">
                  <c:v>4.6319600000000003</c:v>
                </c:pt>
                <c:pt idx="2743">
                  <c:v>4.6467299999999998</c:v>
                </c:pt>
                <c:pt idx="2744">
                  <c:v>4.6335600000000001</c:v>
                </c:pt>
                <c:pt idx="2745">
                  <c:v>4.6452299999999997</c:v>
                </c:pt>
                <c:pt idx="2746">
                  <c:v>4.6452299999999997</c:v>
                </c:pt>
                <c:pt idx="2747">
                  <c:v>4.6332800000000001</c:v>
                </c:pt>
                <c:pt idx="2748">
                  <c:v>4.6330099999999996</c:v>
                </c:pt>
                <c:pt idx="2749">
                  <c:v>4.6568199999999997</c:v>
                </c:pt>
                <c:pt idx="2750">
                  <c:v>4.6452499999999999</c:v>
                </c:pt>
                <c:pt idx="2751">
                  <c:v>4.5827099999999996</c:v>
                </c:pt>
                <c:pt idx="2752">
                  <c:v>4.6278199999999998</c:v>
                </c:pt>
                <c:pt idx="2753">
                  <c:v>4.6523599999999998</c:v>
                </c:pt>
                <c:pt idx="2754">
                  <c:v>4.6623599999999996</c:v>
                </c:pt>
                <c:pt idx="2755">
                  <c:v>4.7127499999999998</c:v>
                </c:pt>
                <c:pt idx="2756">
                  <c:v>4.7327300000000001</c:v>
                </c:pt>
                <c:pt idx="2757">
                  <c:v>4.7645600000000004</c:v>
                </c:pt>
                <c:pt idx="2758">
                  <c:v>4.7649900000000001</c:v>
                </c:pt>
                <c:pt idx="2759">
                  <c:v>4.7683299999999997</c:v>
                </c:pt>
                <c:pt idx="2760">
                  <c:v>4.7881400000000003</c:v>
                </c:pt>
                <c:pt idx="2761">
                  <c:v>4.8468299999999997</c:v>
                </c:pt>
                <c:pt idx="2762">
                  <c:v>4.9478499999999999</c:v>
                </c:pt>
                <c:pt idx="2763">
                  <c:v>4.9194100000000001</c:v>
                </c:pt>
                <c:pt idx="2764">
                  <c:v>4.9101299999999997</c:v>
                </c:pt>
                <c:pt idx="2765">
                  <c:v>4.8698300000000003</c:v>
                </c:pt>
                <c:pt idx="2766">
                  <c:v>4.8897899999999996</c:v>
                </c:pt>
                <c:pt idx="2767">
                  <c:v>4.9192200000000001</c:v>
                </c:pt>
                <c:pt idx="2768">
                  <c:v>4.93154</c:v>
                </c:pt>
                <c:pt idx="2769">
                  <c:v>4.9395699999999998</c:v>
                </c:pt>
                <c:pt idx="2770">
                  <c:v>4.9469399999999997</c:v>
                </c:pt>
                <c:pt idx="2771">
                  <c:v>4.9502199999999998</c:v>
                </c:pt>
                <c:pt idx="2772">
                  <c:v>4.9520600000000004</c:v>
                </c:pt>
                <c:pt idx="2773">
                  <c:v>4.9300600000000001</c:v>
                </c:pt>
                <c:pt idx="2774">
                  <c:v>4.9555800000000003</c:v>
                </c:pt>
                <c:pt idx="2775">
                  <c:v>5.0186000000000002</c:v>
                </c:pt>
                <c:pt idx="2776">
                  <c:v>5.0461200000000002</c:v>
                </c:pt>
                <c:pt idx="2777">
                  <c:v>5.0823200000000002</c:v>
                </c:pt>
                <c:pt idx="2778">
                  <c:v>5.0718699999999997</c:v>
                </c:pt>
                <c:pt idx="2779">
                  <c:v>5.1120900000000002</c:v>
                </c:pt>
                <c:pt idx="2780">
                  <c:v>5.1219299999999999</c:v>
                </c:pt>
                <c:pt idx="2781">
                  <c:v>5.1978999999999997</c:v>
                </c:pt>
                <c:pt idx="2782">
                  <c:v>5.2340400000000002</c:v>
                </c:pt>
                <c:pt idx="2783">
                  <c:v>5.2261699999999998</c:v>
                </c:pt>
                <c:pt idx="2784">
                  <c:v>5.226</c:v>
                </c:pt>
                <c:pt idx="2785">
                  <c:v>5.2119499999999999</c:v>
                </c:pt>
                <c:pt idx="2786">
                  <c:v>5.27529</c:v>
                </c:pt>
                <c:pt idx="2787">
                  <c:v>5.3511100000000003</c:v>
                </c:pt>
                <c:pt idx="2788">
                  <c:v>5.5746799999999999</c:v>
                </c:pt>
                <c:pt idx="2789">
                  <c:v>5.5808499999999999</c:v>
                </c:pt>
                <c:pt idx="2790">
                  <c:v>5.7270700000000003</c:v>
                </c:pt>
                <c:pt idx="2791">
                  <c:v>5.7481499999999999</c:v>
                </c:pt>
                <c:pt idx="2792">
                  <c:v>5.8911699999999998</c:v>
                </c:pt>
                <c:pt idx="2793">
                  <c:v>5.8985200000000004</c:v>
                </c:pt>
                <c:pt idx="2794">
                  <c:v>5.9076899999999997</c:v>
                </c:pt>
                <c:pt idx="2795">
                  <c:v>6.0517599999999998</c:v>
                </c:pt>
                <c:pt idx="2796">
                  <c:v>6.1817299999999999</c:v>
                </c:pt>
                <c:pt idx="2797">
                  <c:v>6.2395199999999997</c:v>
                </c:pt>
                <c:pt idx="2798">
                  <c:v>6.2472899999999996</c:v>
                </c:pt>
                <c:pt idx="2799">
                  <c:v>6.2615999999999996</c:v>
                </c:pt>
                <c:pt idx="2800">
                  <c:v>6.36782</c:v>
                </c:pt>
                <c:pt idx="2801">
                  <c:v>6.4520299999999997</c:v>
                </c:pt>
                <c:pt idx="2802">
                  <c:v>6.4056199999999999</c:v>
                </c:pt>
                <c:pt idx="2803">
                  <c:v>6.3219399999999997</c:v>
                </c:pt>
                <c:pt idx="2804">
                  <c:v>6.2359099999999996</c:v>
                </c:pt>
                <c:pt idx="2805">
                  <c:v>6.2737600000000002</c:v>
                </c:pt>
                <c:pt idx="2806">
                  <c:v>6.3244400000000001</c:v>
                </c:pt>
                <c:pt idx="2807">
                  <c:v>6.2757300000000003</c:v>
                </c:pt>
                <c:pt idx="2808">
                  <c:v>6.2978899999999998</c:v>
                </c:pt>
                <c:pt idx="2809">
                  <c:v>6.3485500000000004</c:v>
                </c:pt>
                <c:pt idx="2810">
                  <c:v>6.3302300000000002</c:v>
                </c:pt>
                <c:pt idx="2811">
                  <c:v>6.2632000000000003</c:v>
                </c:pt>
                <c:pt idx="2812">
                  <c:v>6.2055300000000004</c:v>
                </c:pt>
                <c:pt idx="2813">
                  <c:v>5.6837200000000001</c:v>
                </c:pt>
                <c:pt idx="2814">
                  <c:v>5.6978900000000001</c:v>
                </c:pt>
                <c:pt idx="2815">
                  <c:v>5.6869199999999998</c:v>
                </c:pt>
                <c:pt idx="2816">
                  <c:v>5.7336499999999999</c:v>
                </c:pt>
                <c:pt idx="2817">
                  <c:v>5.7741899999999999</c:v>
                </c:pt>
                <c:pt idx="2818">
                  <c:v>5.8039399999999999</c:v>
                </c:pt>
                <c:pt idx="2819">
                  <c:v>5.8557499999999996</c:v>
                </c:pt>
                <c:pt idx="2820">
                  <c:v>5.9471999999999996</c:v>
                </c:pt>
                <c:pt idx="2821">
                  <c:v>5.9518899999999997</c:v>
                </c:pt>
                <c:pt idx="2822">
                  <c:v>5.9492399999999996</c:v>
                </c:pt>
                <c:pt idx="2823">
                  <c:v>6.0064000000000002</c:v>
                </c:pt>
                <c:pt idx="2824">
                  <c:v>6.0214800000000004</c:v>
                </c:pt>
                <c:pt idx="2825">
                  <c:v>6.0878100000000002</c:v>
                </c:pt>
                <c:pt idx="2826">
                  <c:v>6.0589700000000004</c:v>
                </c:pt>
                <c:pt idx="2827">
                  <c:v>6.0962699999999996</c:v>
                </c:pt>
                <c:pt idx="2828">
                  <c:v>6.1379900000000003</c:v>
                </c:pt>
                <c:pt idx="2829">
                  <c:v>6.1496000000000004</c:v>
                </c:pt>
                <c:pt idx="2830">
                  <c:v>6.1302300000000001</c:v>
                </c:pt>
                <c:pt idx="2831">
                  <c:v>6.1821999999999999</c:v>
                </c:pt>
                <c:pt idx="2832">
                  <c:v>6.2057200000000003</c:v>
                </c:pt>
                <c:pt idx="2833">
                  <c:v>6.2029699999999997</c:v>
                </c:pt>
                <c:pt idx="2834">
                  <c:v>6.2549200000000003</c:v>
                </c:pt>
                <c:pt idx="2835">
                  <c:v>6.2840699999999998</c:v>
                </c:pt>
                <c:pt idx="2836">
                  <c:v>6.2771800000000004</c:v>
                </c:pt>
                <c:pt idx="2837">
                  <c:v>6.3350200000000001</c:v>
                </c:pt>
                <c:pt idx="2838">
                  <c:v>6.4154999999999998</c:v>
                </c:pt>
                <c:pt idx="2839">
                  <c:v>6.4447000000000001</c:v>
                </c:pt>
                <c:pt idx="2840">
                  <c:v>6.4559100000000003</c:v>
                </c:pt>
                <c:pt idx="2841">
                  <c:v>6.4384100000000002</c:v>
                </c:pt>
                <c:pt idx="2842">
                  <c:v>6.4508000000000001</c:v>
                </c:pt>
                <c:pt idx="2843">
                  <c:v>6.4974499999999997</c:v>
                </c:pt>
                <c:pt idx="2844">
                  <c:v>6.5052199999999996</c:v>
                </c:pt>
                <c:pt idx="2845">
                  <c:v>6.5769799999999998</c:v>
                </c:pt>
                <c:pt idx="2846">
                  <c:v>6.5536300000000001</c:v>
                </c:pt>
                <c:pt idx="2847">
                  <c:v>6.5784900000000004</c:v>
                </c:pt>
                <c:pt idx="2848">
                  <c:v>6.5516300000000003</c:v>
                </c:pt>
                <c:pt idx="2849">
                  <c:v>6.5618100000000004</c:v>
                </c:pt>
                <c:pt idx="2850">
                  <c:v>6.5010300000000001</c:v>
                </c:pt>
                <c:pt idx="2851">
                  <c:v>6.4642099999999996</c:v>
                </c:pt>
                <c:pt idx="2852">
                  <c:v>6.43438</c:v>
                </c:pt>
                <c:pt idx="2853">
                  <c:v>6.3935700000000004</c:v>
                </c:pt>
                <c:pt idx="2854">
                  <c:v>6.3808100000000003</c:v>
                </c:pt>
                <c:pt idx="2855">
                  <c:v>6.3877300000000004</c:v>
                </c:pt>
                <c:pt idx="2856">
                  <c:v>6.4046500000000002</c:v>
                </c:pt>
                <c:pt idx="2857">
                  <c:v>6.4108599999999996</c:v>
                </c:pt>
                <c:pt idx="2858">
                  <c:v>6.4508099999999997</c:v>
                </c:pt>
                <c:pt idx="2859">
                  <c:v>6.4293699999999996</c:v>
                </c:pt>
                <c:pt idx="2860">
                  <c:v>6.4581799999999996</c:v>
                </c:pt>
                <c:pt idx="2861">
                  <c:v>6.4807300000000003</c:v>
                </c:pt>
                <c:pt idx="2862">
                  <c:v>6.5616399999999997</c:v>
                </c:pt>
                <c:pt idx="2863">
                  <c:v>6.8036700000000003</c:v>
                </c:pt>
                <c:pt idx="2864">
                  <c:v>6.9265800000000004</c:v>
                </c:pt>
                <c:pt idx="2865">
                  <c:v>6.87906</c:v>
                </c:pt>
                <c:pt idx="2866">
                  <c:v>6.8989000000000003</c:v>
                </c:pt>
                <c:pt idx="2867">
                  <c:v>6.9046200000000004</c:v>
                </c:pt>
                <c:pt idx="2868">
                  <c:v>6.9959699999999998</c:v>
                </c:pt>
                <c:pt idx="2869">
                  <c:v>6.9613899999999997</c:v>
                </c:pt>
                <c:pt idx="2870">
                  <c:v>6.9733400000000003</c:v>
                </c:pt>
                <c:pt idx="2871">
                  <c:v>7.0195499999999997</c:v>
                </c:pt>
                <c:pt idx="2872">
                  <c:v>7.0474300000000003</c:v>
                </c:pt>
                <c:pt idx="2873">
                  <c:v>7.0617000000000001</c:v>
                </c:pt>
                <c:pt idx="2874">
                  <c:v>7.08657</c:v>
                </c:pt>
                <c:pt idx="2875">
                  <c:v>7.0890899999999997</c:v>
                </c:pt>
                <c:pt idx="2876">
                  <c:v>7.0467000000000004</c:v>
                </c:pt>
                <c:pt idx="2877">
                  <c:v>7.0932899999999997</c:v>
                </c:pt>
                <c:pt idx="2878">
                  <c:v>7.1445999999999996</c:v>
                </c:pt>
                <c:pt idx="2879">
                  <c:v>7.2169400000000001</c:v>
                </c:pt>
                <c:pt idx="2880">
                  <c:v>7.2485999999999997</c:v>
                </c:pt>
                <c:pt idx="2881">
                  <c:v>7.2293200000000004</c:v>
                </c:pt>
                <c:pt idx="2882">
                  <c:v>7.2638400000000001</c:v>
                </c:pt>
                <c:pt idx="2883">
                  <c:v>7.3012899999999998</c:v>
                </c:pt>
                <c:pt idx="2884">
                  <c:v>7.3535599999999999</c:v>
                </c:pt>
                <c:pt idx="2885">
                  <c:v>7.3399099999999997</c:v>
                </c:pt>
                <c:pt idx="2886">
                  <c:v>7.37399</c:v>
                </c:pt>
                <c:pt idx="2887">
                  <c:v>7.4210599999999998</c:v>
                </c:pt>
                <c:pt idx="2888">
                  <c:v>7.3868099999999997</c:v>
                </c:pt>
                <c:pt idx="2889">
                  <c:v>7.3004600000000002</c:v>
                </c:pt>
                <c:pt idx="2890">
                  <c:v>7.2094699999999996</c:v>
                </c:pt>
                <c:pt idx="2891">
                  <c:v>7.18241</c:v>
                </c:pt>
                <c:pt idx="2892">
                  <c:v>7.1469699999999996</c:v>
                </c:pt>
                <c:pt idx="2893">
                  <c:v>7.1341000000000001</c:v>
                </c:pt>
                <c:pt idx="2894">
                  <c:v>7.0265300000000002</c:v>
                </c:pt>
                <c:pt idx="2895">
                  <c:v>6.8768700000000003</c:v>
                </c:pt>
                <c:pt idx="2896">
                  <c:v>6.7944699999999996</c:v>
                </c:pt>
                <c:pt idx="2897">
                  <c:v>6.8661300000000001</c:v>
                </c:pt>
                <c:pt idx="2898">
                  <c:v>6.84185</c:v>
                </c:pt>
                <c:pt idx="2899">
                  <c:v>6.7896400000000003</c:v>
                </c:pt>
                <c:pt idx="2900">
                  <c:v>6.8420899999999998</c:v>
                </c:pt>
                <c:pt idx="2901">
                  <c:v>6.7867899999999999</c:v>
                </c:pt>
                <c:pt idx="2902">
                  <c:v>6.7969099999999996</c:v>
                </c:pt>
                <c:pt idx="2903">
                  <c:v>6.7906199999999997</c:v>
                </c:pt>
                <c:pt idx="2904">
                  <c:v>6.7632899999999996</c:v>
                </c:pt>
                <c:pt idx="2905">
                  <c:v>6.7398699999999998</c:v>
                </c:pt>
                <c:pt idx="2906">
                  <c:v>6.7008799999999997</c:v>
                </c:pt>
                <c:pt idx="2907">
                  <c:v>6.6854199999999997</c:v>
                </c:pt>
                <c:pt idx="2908">
                  <c:v>6.7561400000000003</c:v>
                </c:pt>
                <c:pt idx="2909">
                  <c:v>6.7662899999999997</c:v>
                </c:pt>
                <c:pt idx="2910">
                  <c:v>6.8338400000000004</c:v>
                </c:pt>
                <c:pt idx="2911">
                  <c:v>6.9023099999999999</c:v>
                </c:pt>
                <c:pt idx="2912">
                  <c:v>6.9415300000000002</c:v>
                </c:pt>
                <c:pt idx="2913">
                  <c:v>6.9436200000000001</c:v>
                </c:pt>
                <c:pt idx="2914">
                  <c:v>6.8892699999999998</c:v>
                </c:pt>
                <c:pt idx="2915">
                  <c:v>6.8692099999999998</c:v>
                </c:pt>
                <c:pt idx="2916">
                  <c:v>6.9485099999999997</c:v>
                </c:pt>
                <c:pt idx="2917">
                  <c:v>6.94862</c:v>
                </c:pt>
                <c:pt idx="2918">
                  <c:v>6.9932100000000004</c:v>
                </c:pt>
                <c:pt idx="2919">
                  <c:v>7.1021599999999996</c:v>
                </c:pt>
                <c:pt idx="2920">
                  <c:v>7.0856000000000003</c:v>
                </c:pt>
                <c:pt idx="2921">
                  <c:v>7.1859900000000003</c:v>
                </c:pt>
                <c:pt idx="2922">
                  <c:v>7.1650299999999998</c:v>
                </c:pt>
                <c:pt idx="2923">
                  <c:v>7.1597400000000002</c:v>
                </c:pt>
                <c:pt idx="2924">
                  <c:v>7.1314799999999998</c:v>
                </c:pt>
                <c:pt idx="2925">
                  <c:v>7.1314500000000001</c:v>
                </c:pt>
                <c:pt idx="2926">
                  <c:v>7.1753499999999999</c:v>
                </c:pt>
                <c:pt idx="2927">
                  <c:v>7.2065799999999998</c:v>
                </c:pt>
                <c:pt idx="2928">
                  <c:v>7.2265899999999998</c:v>
                </c:pt>
                <c:pt idx="2929">
                  <c:v>7.2893800000000004</c:v>
                </c:pt>
                <c:pt idx="2930">
                  <c:v>7.3108199999999997</c:v>
                </c:pt>
                <c:pt idx="2931">
                  <c:v>7.3938600000000001</c:v>
                </c:pt>
                <c:pt idx="2932">
                  <c:v>7.3859599999999999</c:v>
                </c:pt>
                <c:pt idx="2933">
                  <c:v>7.5035600000000002</c:v>
                </c:pt>
                <c:pt idx="2934">
                  <c:v>7.5652200000000001</c:v>
                </c:pt>
                <c:pt idx="2935">
                  <c:v>7.70974</c:v>
                </c:pt>
                <c:pt idx="2936">
                  <c:v>7.8374100000000002</c:v>
                </c:pt>
                <c:pt idx="2937">
                  <c:v>7.8740500000000004</c:v>
                </c:pt>
                <c:pt idx="2938">
                  <c:v>7.9407500000000004</c:v>
                </c:pt>
                <c:pt idx="2939">
                  <c:v>7.9445199999999998</c:v>
                </c:pt>
                <c:pt idx="2940">
                  <c:v>7.8973500000000003</c:v>
                </c:pt>
                <c:pt idx="2941">
                  <c:v>7.8033799999999998</c:v>
                </c:pt>
                <c:pt idx="2942">
                  <c:v>7.8339600000000003</c:v>
                </c:pt>
                <c:pt idx="2943">
                  <c:v>7.8565899999999997</c:v>
                </c:pt>
                <c:pt idx="2944">
                  <c:v>7.9263300000000001</c:v>
                </c:pt>
                <c:pt idx="2945">
                  <c:v>8.0711600000000008</c:v>
                </c:pt>
                <c:pt idx="2946">
                  <c:v>8.1026000000000007</c:v>
                </c:pt>
                <c:pt idx="2947">
                  <c:v>8.2375500000000006</c:v>
                </c:pt>
                <c:pt idx="2948">
                  <c:v>8.2823100000000007</c:v>
                </c:pt>
                <c:pt idx="2949">
                  <c:v>8.3353599999999997</c:v>
                </c:pt>
                <c:pt idx="2950">
                  <c:v>8.3338300000000007</c:v>
                </c:pt>
                <c:pt idx="2951">
                  <c:v>8.4340899999999994</c:v>
                </c:pt>
                <c:pt idx="2952">
                  <c:v>8.5528600000000008</c:v>
                </c:pt>
                <c:pt idx="2953">
                  <c:v>8.6565600000000007</c:v>
                </c:pt>
                <c:pt idx="2954">
                  <c:v>8.6961200000000005</c:v>
                </c:pt>
                <c:pt idx="2955">
                  <c:v>8.6456599999999995</c:v>
                </c:pt>
                <c:pt idx="2956">
                  <c:v>8.55382</c:v>
                </c:pt>
                <c:pt idx="2957">
                  <c:v>8.5011299999999999</c:v>
                </c:pt>
                <c:pt idx="2958">
                  <c:v>8.5331100000000006</c:v>
                </c:pt>
                <c:pt idx="2959">
                  <c:v>8.5626099999999994</c:v>
                </c:pt>
                <c:pt idx="2960">
                  <c:v>8.5191999999999997</c:v>
                </c:pt>
                <c:pt idx="2961">
                  <c:v>8.5165400000000009</c:v>
                </c:pt>
                <c:pt idx="2962">
                  <c:v>8.6097800000000007</c:v>
                </c:pt>
                <c:pt idx="2963">
                  <c:v>8.5764399999999998</c:v>
                </c:pt>
                <c:pt idx="2964">
                  <c:v>8.5521100000000008</c:v>
                </c:pt>
                <c:pt idx="2965">
                  <c:v>8.5104699999999998</c:v>
                </c:pt>
                <c:pt idx="2966">
                  <c:v>8.4838400000000007</c:v>
                </c:pt>
                <c:pt idx="2967">
                  <c:v>8.3250899999999994</c:v>
                </c:pt>
                <c:pt idx="2968">
                  <c:v>8.0818399999999997</c:v>
                </c:pt>
                <c:pt idx="2969">
                  <c:v>7.9715999999999996</c:v>
                </c:pt>
                <c:pt idx="2970">
                  <c:v>7.8739499999999998</c:v>
                </c:pt>
                <c:pt idx="2971">
                  <c:v>7.91601</c:v>
                </c:pt>
                <c:pt idx="2972">
                  <c:v>7.9201899999999998</c:v>
                </c:pt>
                <c:pt idx="2973">
                  <c:v>7.9302099999999998</c:v>
                </c:pt>
                <c:pt idx="2974">
                  <c:v>7.8900699999999997</c:v>
                </c:pt>
                <c:pt idx="2975">
                  <c:v>7.83066</c:v>
                </c:pt>
                <c:pt idx="2976">
                  <c:v>7.7273199999999997</c:v>
                </c:pt>
                <c:pt idx="2977">
                  <c:v>7.6645899999999996</c:v>
                </c:pt>
                <c:pt idx="2978">
                  <c:v>7.6533899999999999</c:v>
                </c:pt>
                <c:pt idx="2979">
                  <c:v>7.5547899999999997</c:v>
                </c:pt>
                <c:pt idx="2980">
                  <c:v>7.3938100000000002</c:v>
                </c:pt>
                <c:pt idx="2981">
                  <c:v>7.3389800000000003</c:v>
                </c:pt>
                <c:pt idx="2982">
                  <c:v>7.3250700000000002</c:v>
                </c:pt>
                <c:pt idx="2983">
                  <c:v>7.2973600000000003</c:v>
                </c:pt>
                <c:pt idx="2984">
                  <c:v>7.2537700000000003</c:v>
                </c:pt>
                <c:pt idx="2985">
                  <c:v>7.2408799999999998</c:v>
                </c:pt>
                <c:pt idx="2986">
                  <c:v>7.2778299999999998</c:v>
                </c:pt>
                <c:pt idx="2987">
                  <c:v>7.2894600000000001</c:v>
                </c:pt>
                <c:pt idx="2988">
                  <c:v>7.2031400000000003</c:v>
                </c:pt>
                <c:pt idx="2989">
                  <c:v>7.1729000000000003</c:v>
                </c:pt>
                <c:pt idx="2990">
                  <c:v>7.1669900000000002</c:v>
                </c:pt>
                <c:pt idx="2991">
                  <c:v>7.1946000000000003</c:v>
                </c:pt>
                <c:pt idx="2992">
                  <c:v>7.2553299999999998</c:v>
                </c:pt>
                <c:pt idx="2993">
                  <c:v>7.3100800000000001</c:v>
                </c:pt>
                <c:pt idx="2994">
                  <c:v>7.3018299999999998</c:v>
                </c:pt>
                <c:pt idx="2995">
                  <c:v>7.2913399999999999</c:v>
                </c:pt>
                <c:pt idx="2996">
                  <c:v>7.3308900000000001</c:v>
                </c:pt>
                <c:pt idx="2997">
                  <c:v>7.38436</c:v>
                </c:pt>
                <c:pt idx="2998">
                  <c:v>7.3933200000000001</c:v>
                </c:pt>
                <c:pt idx="2999">
                  <c:v>7.3822900000000002</c:v>
                </c:pt>
                <c:pt idx="3000">
                  <c:v>7.3927100000000001</c:v>
                </c:pt>
                <c:pt idx="3001">
                  <c:v>7.3087600000000004</c:v>
                </c:pt>
                <c:pt idx="3002">
                  <c:v>7.23576</c:v>
                </c:pt>
                <c:pt idx="3003">
                  <c:v>7.2552399999999997</c:v>
                </c:pt>
                <c:pt idx="3004">
                  <c:v>7.1626700000000003</c:v>
                </c:pt>
                <c:pt idx="3005">
                  <c:v>7.0981699999999996</c:v>
                </c:pt>
                <c:pt idx="3006">
                  <c:v>7.12493</c:v>
                </c:pt>
                <c:pt idx="3007">
                  <c:v>7.0865600000000004</c:v>
                </c:pt>
                <c:pt idx="3008">
                  <c:v>7.024</c:v>
                </c:pt>
                <c:pt idx="3009">
                  <c:v>7.0151700000000003</c:v>
                </c:pt>
                <c:pt idx="3010">
                  <c:v>7.0156799999999997</c:v>
                </c:pt>
                <c:pt idx="3011">
                  <c:v>6.8859300000000001</c:v>
                </c:pt>
                <c:pt idx="3012">
                  <c:v>6.8668100000000001</c:v>
                </c:pt>
                <c:pt idx="3013">
                  <c:v>6.8946800000000001</c:v>
                </c:pt>
                <c:pt idx="3014">
                  <c:v>6.9065000000000003</c:v>
                </c:pt>
                <c:pt idx="3015">
                  <c:v>6.8601200000000002</c:v>
                </c:pt>
                <c:pt idx="3016">
                  <c:v>6.8613900000000001</c:v>
                </c:pt>
                <c:pt idx="3017">
                  <c:v>6.8495499999999998</c:v>
                </c:pt>
                <c:pt idx="3018">
                  <c:v>6.8557699999999997</c:v>
                </c:pt>
                <c:pt idx="3019">
                  <c:v>6.8908899999999997</c:v>
                </c:pt>
                <c:pt idx="3020">
                  <c:v>6.84328</c:v>
                </c:pt>
                <c:pt idx="3021">
                  <c:v>6.78477</c:v>
                </c:pt>
                <c:pt idx="3022">
                  <c:v>6.7097100000000003</c:v>
                </c:pt>
                <c:pt idx="3023">
                  <c:v>6.7712700000000003</c:v>
                </c:pt>
                <c:pt idx="3024">
                  <c:v>6.8479299999999999</c:v>
                </c:pt>
                <c:pt idx="3025">
                  <c:v>6.8932700000000002</c:v>
                </c:pt>
                <c:pt idx="3026">
                  <c:v>6.8950300000000002</c:v>
                </c:pt>
                <c:pt idx="3027">
                  <c:v>6.9222400000000004</c:v>
                </c:pt>
                <c:pt idx="3028">
                  <c:v>7.0194599999999996</c:v>
                </c:pt>
                <c:pt idx="3029">
                  <c:v>7.0225799999999996</c:v>
                </c:pt>
                <c:pt idx="3030">
                  <c:v>7.0456700000000003</c:v>
                </c:pt>
                <c:pt idx="3031">
                  <c:v>7.0986099999999999</c:v>
                </c:pt>
                <c:pt idx="3032">
                  <c:v>7.1414799999999996</c:v>
                </c:pt>
                <c:pt idx="3033">
                  <c:v>7.1783700000000001</c:v>
                </c:pt>
                <c:pt idx="3034">
                  <c:v>7.31447</c:v>
                </c:pt>
                <c:pt idx="3035">
                  <c:v>7.3198299999999996</c:v>
                </c:pt>
                <c:pt idx="3036">
                  <c:v>7.27041</c:v>
                </c:pt>
                <c:pt idx="3037">
                  <c:v>7.3046699999999998</c:v>
                </c:pt>
                <c:pt idx="3038">
                  <c:v>7.3125</c:v>
                </c:pt>
                <c:pt idx="3039">
                  <c:v>7.3137100000000004</c:v>
                </c:pt>
                <c:pt idx="3040">
                  <c:v>7.3423699999999998</c:v>
                </c:pt>
                <c:pt idx="3041">
                  <c:v>7.4117800000000003</c:v>
                </c:pt>
                <c:pt idx="3042">
                  <c:v>7.3351499999999996</c:v>
                </c:pt>
                <c:pt idx="3043">
                  <c:v>7.3169500000000003</c:v>
                </c:pt>
                <c:pt idx="3044">
                  <c:v>7.3042199999999999</c:v>
                </c:pt>
                <c:pt idx="3045">
                  <c:v>7.3261700000000003</c:v>
                </c:pt>
                <c:pt idx="3046">
                  <c:v>7.3387000000000002</c:v>
                </c:pt>
                <c:pt idx="3047">
                  <c:v>7.2512600000000003</c:v>
                </c:pt>
                <c:pt idx="3048">
                  <c:v>7.2254300000000002</c:v>
                </c:pt>
                <c:pt idx="3049">
                  <c:v>7.3086099999999998</c:v>
                </c:pt>
                <c:pt idx="3050">
                  <c:v>7.2679600000000004</c:v>
                </c:pt>
                <c:pt idx="3051">
                  <c:v>7.31745</c:v>
                </c:pt>
                <c:pt idx="3052">
                  <c:v>7.2529700000000004</c:v>
                </c:pt>
                <c:pt idx="3053">
                  <c:v>7.3791599999999997</c:v>
                </c:pt>
                <c:pt idx="3054">
                  <c:v>7.3733700000000004</c:v>
                </c:pt>
                <c:pt idx="3055">
                  <c:v>7.3072999999999997</c:v>
                </c:pt>
                <c:pt idx="3056">
                  <c:v>7.2674599999999998</c:v>
                </c:pt>
                <c:pt idx="3057">
                  <c:v>7.2719699999999996</c:v>
                </c:pt>
                <c:pt idx="3058">
                  <c:v>7.3431300000000004</c:v>
                </c:pt>
                <c:pt idx="3059">
                  <c:v>7.3523699999999996</c:v>
                </c:pt>
                <c:pt idx="3060">
                  <c:v>7.3489100000000001</c:v>
                </c:pt>
                <c:pt idx="3061">
                  <c:v>7.3154899999999996</c:v>
                </c:pt>
                <c:pt idx="3062">
                  <c:v>7.26546</c:v>
                </c:pt>
                <c:pt idx="3063">
                  <c:v>7.1894200000000001</c:v>
                </c:pt>
                <c:pt idx="3064">
                  <c:v>7.1482700000000001</c:v>
                </c:pt>
                <c:pt idx="3065">
                  <c:v>7.1387099999999997</c:v>
                </c:pt>
                <c:pt idx="3066">
                  <c:v>7.1261200000000002</c:v>
                </c:pt>
                <c:pt idx="3067">
                  <c:v>7.1657299999999999</c:v>
                </c:pt>
                <c:pt idx="3068">
                  <c:v>7.18607</c:v>
                </c:pt>
                <c:pt idx="3069">
                  <c:v>7.1786399999999997</c:v>
                </c:pt>
                <c:pt idx="3070">
                  <c:v>7.1553699999999996</c:v>
                </c:pt>
                <c:pt idx="3071">
                  <c:v>7.1711200000000002</c:v>
                </c:pt>
                <c:pt idx="3072">
                  <c:v>7.1734900000000001</c:v>
                </c:pt>
                <c:pt idx="3073">
                  <c:v>7.2330300000000003</c:v>
                </c:pt>
                <c:pt idx="3074">
                  <c:v>7.2248099999999997</c:v>
                </c:pt>
                <c:pt idx="3075">
                  <c:v>7.2729600000000003</c:v>
                </c:pt>
                <c:pt idx="3076">
                  <c:v>7.2524699999999998</c:v>
                </c:pt>
                <c:pt idx="3077">
                  <c:v>7.2626999999999997</c:v>
                </c:pt>
                <c:pt idx="3078">
                  <c:v>7.2391699999999997</c:v>
                </c:pt>
                <c:pt idx="3079">
                  <c:v>7.1864800000000004</c:v>
                </c:pt>
                <c:pt idx="3080">
                  <c:v>7.2404999999999999</c:v>
                </c:pt>
                <c:pt idx="3081">
                  <c:v>7.2869900000000003</c:v>
                </c:pt>
                <c:pt idx="3082">
                  <c:v>7.1819899999999999</c:v>
                </c:pt>
                <c:pt idx="3083">
                  <c:v>7.2428499999999998</c:v>
                </c:pt>
                <c:pt idx="3084">
                  <c:v>7.2199099999999996</c:v>
                </c:pt>
                <c:pt idx="3085">
                  <c:v>7.1806000000000001</c:v>
                </c:pt>
                <c:pt idx="3086">
                  <c:v>7.18208</c:v>
                </c:pt>
                <c:pt idx="3087">
                  <c:v>7.2181600000000001</c:v>
                </c:pt>
                <c:pt idx="3088">
                  <c:v>7.2743200000000003</c:v>
                </c:pt>
                <c:pt idx="3089">
                  <c:v>7.2827400000000004</c:v>
                </c:pt>
                <c:pt idx="3090">
                  <c:v>7.2534700000000001</c:v>
                </c:pt>
                <c:pt idx="3091">
                  <c:v>7.2208500000000004</c:v>
                </c:pt>
                <c:pt idx="3092">
                  <c:v>7.2679200000000002</c:v>
                </c:pt>
                <c:pt idx="3093">
                  <c:v>7.3278100000000004</c:v>
                </c:pt>
                <c:pt idx="3094">
                  <c:v>7.3465499999999997</c:v>
                </c:pt>
                <c:pt idx="3095">
                  <c:v>7.4041800000000002</c:v>
                </c:pt>
                <c:pt idx="3096">
                  <c:v>7.4534599999999998</c:v>
                </c:pt>
                <c:pt idx="3097">
                  <c:v>7.4856199999999999</c:v>
                </c:pt>
                <c:pt idx="3098">
                  <c:v>7.4961099999999998</c:v>
                </c:pt>
                <c:pt idx="3099">
                  <c:v>7.5039999999999996</c:v>
                </c:pt>
                <c:pt idx="3100">
                  <c:v>7.5344300000000004</c:v>
                </c:pt>
                <c:pt idx="3101">
                  <c:v>7.5732699999999999</c:v>
                </c:pt>
                <c:pt idx="3102">
                  <c:v>7.5865099999999996</c:v>
                </c:pt>
                <c:pt idx="3103">
                  <c:v>7.4749800000000004</c:v>
                </c:pt>
                <c:pt idx="3104">
                  <c:v>7.4555600000000002</c:v>
                </c:pt>
                <c:pt idx="3105">
                  <c:v>7.4382400000000004</c:v>
                </c:pt>
                <c:pt idx="3106">
                  <c:v>7.4293399999999998</c:v>
                </c:pt>
                <c:pt idx="3107">
                  <c:v>7.4385899999999996</c:v>
                </c:pt>
                <c:pt idx="3108">
                  <c:v>7.4064399999999999</c:v>
                </c:pt>
                <c:pt idx="3109">
                  <c:v>7.43492</c:v>
                </c:pt>
                <c:pt idx="3110">
                  <c:v>7.4082100000000004</c:v>
                </c:pt>
                <c:pt idx="3111">
                  <c:v>7.4023700000000003</c:v>
                </c:pt>
                <c:pt idx="3112">
                  <c:v>7.3882099999999999</c:v>
                </c:pt>
                <c:pt idx="3113">
                  <c:v>7.3967299999999998</c:v>
                </c:pt>
                <c:pt idx="3114">
                  <c:v>7.3678400000000002</c:v>
                </c:pt>
                <c:pt idx="3115">
                  <c:v>7.3363899999999997</c:v>
                </c:pt>
                <c:pt idx="3116">
                  <c:v>7.3304</c:v>
                </c:pt>
                <c:pt idx="3117">
                  <c:v>7.3157800000000002</c:v>
                </c:pt>
                <c:pt idx="3118">
                  <c:v>7.3186299999999997</c:v>
                </c:pt>
                <c:pt idx="3119">
                  <c:v>7.3479299999999999</c:v>
                </c:pt>
                <c:pt idx="3120">
                  <c:v>7.3262600000000004</c:v>
                </c:pt>
                <c:pt idx="3121">
                  <c:v>7.3286699999999998</c:v>
                </c:pt>
                <c:pt idx="3122">
                  <c:v>7.3361700000000001</c:v>
                </c:pt>
                <c:pt idx="3123">
                  <c:v>7.3228099999999996</c:v>
                </c:pt>
                <c:pt idx="3124">
                  <c:v>7.3858300000000003</c:v>
                </c:pt>
                <c:pt idx="3125">
                  <c:v>7.3607399999999998</c:v>
                </c:pt>
                <c:pt idx="3126">
                  <c:v>7.3750400000000003</c:v>
                </c:pt>
                <c:pt idx="3127">
                  <c:v>7.4122599999999998</c:v>
                </c:pt>
                <c:pt idx="3128">
                  <c:v>7.4998899999999997</c:v>
                </c:pt>
                <c:pt idx="3129">
                  <c:v>7.5316200000000002</c:v>
                </c:pt>
                <c:pt idx="3130">
                  <c:v>7.5266799999999998</c:v>
                </c:pt>
                <c:pt idx="3131">
                  <c:v>7.4981999999999998</c:v>
                </c:pt>
                <c:pt idx="3132">
                  <c:v>7.4152699999999996</c:v>
                </c:pt>
                <c:pt idx="3133">
                  <c:v>7.3310300000000002</c:v>
                </c:pt>
                <c:pt idx="3134">
                  <c:v>7.3318899999999996</c:v>
                </c:pt>
                <c:pt idx="3135">
                  <c:v>7.3262200000000002</c:v>
                </c:pt>
                <c:pt idx="3136">
                  <c:v>7.2966699999999998</c:v>
                </c:pt>
                <c:pt idx="3137">
                  <c:v>7.2642499999999997</c:v>
                </c:pt>
                <c:pt idx="3138">
                  <c:v>7.3087799999999996</c:v>
                </c:pt>
                <c:pt idx="3139">
                  <c:v>7.31236</c:v>
                </c:pt>
                <c:pt idx="3140">
                  <c:v>7.3293900000000001</c:v>
                </c:pt>
                <c:pt idx="3141">
                  <c:v>7.3384099999999997</c:v>
                </c:pt>
                <c:pt idx="3142">
                  <c:v>7.32247</c:v>
                </c:pt>
                <c:pt idx="3143">
                  <c:v>7.3536200000000003</c:v>
                </c:pt>
                <c:pt idx="3144">
                  <c:v>7.3355100000000002</c:v>
                </c:pt>
                <c:pt idx="3145">
                  <c:v>7.2953299999999999</c:v>
                </c:pt>
                <c:pt idx="3146">
                  <c:v>7.3374300000000003</c:v>
                </c:pt>
                <c:pt idx="3147">
                  <c:v>7.3892699999999998</c:v>
                </c:pt>
                <c:pt idx="3148">
                  <c:v>7.47525</c:v>
                </c:pt>
                <c:pt idx="3149">
                  <c:v>7.4140699999999997</c:v>
                </c:pt>
                <c:pt idx="3150">
                  <c:v>7.4283900000000003</c:v>
                </c:pt>
                <c:pt idx="3151">
                  <c:v>7.3993200000000003</c:v>
                </c:pt>
                <c:pt idx="3152">
                  <c:v>7.3873300000000004</c:v>
                </c:pt>
                <c:pt idx="3153">
                  <c:v>7.4230600000000004</c:v>
                </c:pt>
                <c:pt idx="3154">
                  <c:v>7.4589699999999999</c:v>
                </c:pt>
                <c:pt idx="3155">
                  <c:v>7.4975300000000002</c:v>
                </c:pt>
                <c:pt idx="3156">
                  <c:v>7.56074</c:v>
                </c:pt>
                <c:pt idx="3157">
                  <c:v>7.5982700000000003</c:v>
                </c:pt>
                <c:pt idx="3158">
                  <c:v>7.6583600000000001</c:v>
                </c:pt>
                <c:pt idx="3159">
                  <c:v>7.6696400000000002</c:v>
                </c:pt>
                <c:pt idx="3160">
                  <c:v>7.7479500000000003</c:v>
                </c:pt>
                <c:pt idx="3161">
                  <c:v>7.7377500000000001</c:v>
                </c:pt>
                <c:pt idx="3162">
                  <c:v>7.6450500000000003</c:v>
                </c:pt>
                <c:pt idx="3163">
                  <c:v>7.6515300000000002</c:v>
                </c:pt>
                <c:pt idx="3164">
                  <c:v>7.6653099999999998</c:v>
                </c:pt>
                <c:pt idx="3165">
                  <c:v>7.6525999999999996</c:v>
                </c:pt>
                <c:pt idx="3166">
                  <c:v>7.6081200000000004</c:v>
                </c:pt>
                <c:pt idx="3167">
                  <c:v>7.5817199999999998</c:v>
                </c:pt>
                <c:pt idx="3168">
                  <c:v>7.5417899999999998</c:v>
                </c:pt>
                <c:pt idx="3169">
                  <c:v>7.5705900000000002</c:v>
                </c:pt>
                <c:pt idx="3170">
                  <c:v>7.6200099999999997</c:v>
                </c:pt>
                <c:pt idx="3171">
                  <c:v>7.6349099999999996</c:v>
                </c:pt>
                <c:pt idx="3172">
                  <c:v>7.63469</c:v>
                </c:pt>
                <c:pt idx="3173">
                  <c:v>7.6256599999999999</c:v>
                </c:pt>
                <c:pt idx="3174">
                  <c:v>7.6604200000000002</c:v>
                </c:pt>
                <c:pt idx="3175">
                  <c:v>7.65435</c:v>
                </c:pt>
                <c:pt idx="3176">
                  <c:v>7.6564899999999998</c:v>
                </c:pt>
                <c:pt idx="3177">
                  <c:v>7.66045</c:v>
                </c:pt>
                <c:pt idx="3178">
                  <c:v>7.6778399999999998</c:v>
                </c:pt>
                <c:pt idx="3179">
                  <c:v>7.68004</c:v>
                </c:pt>
                <c:pt idx="3180">
                  <c:v>7.7012200000000002</c:v>
                </c:pt>
                <c:pt idx="3181">
                  <c:v>7.7086600000000001</c:v>
                </c:pt>
                <c:pt idx="3182">
                  <c:v>7.7994000000000003</c:v>
                </c:pt>
                <c:pt idx="3183">
                  <c:v>7.7803300000000002</c:v>
                </c:pt>
                <c:pt idx="3184">
                  <c:v>7.8433700000000002</c:v>
                </c:pt>
                <c:pt idx="3185">
                  <c:v>7.8699300000000001</c:v>
                </c:pt>
                <c:pt idx="3186">
                  <c:v>7.9062099999999997</c:v>
                </c:pt>
                <c:pt idx="3187">
                  <c:v>7.9417499999999999</c:v>
                </c:pt>
                <c:pt idx="3188">
                  <c:v>7.8944400000000003</c:v>
                </c:pt>
                <c:pt idx="3189">
                  <c:v>7.9713599999999998</c:v>
                </c:pt>
                <c:pt idx="3190">
                  <c:v>8.0834499999999991</c:v>
                </c:pt>
                <c:pt idx="3191">
                  <c:v>8.1032600000000006</c:v>
                </c:pt>
                <c:pt idx="3192">
                  <c:v>8.1144300000000005</c:v>
                </c:pt>
                <c:pt idx="3193">
                  <c:v>8.1716300000000004</c:v>
                </c:pt>
                <c:pt idx="3194">
                  <c:v>8.0964200000000002</c:v>
                </c:pt>
                <c:pt idx="3195">
                  <c:v>8.0333500000000004</c:v>
                </c:pt>
                <c:pt idx="3196">
                  <c:v>8.1063600000000005</c:v>
                </c:pt>
                <c:pt idx="3197">
                  <c:v>8.0875400000000006</c:v>
                </c:pt>
                <c:pt idx="3198">
                  <c:v>8.1424599999999998</c:v>
                </c:pt>
                <c:pt idx="3199">
                  <c:v>8.2171199999999995</c:v>
                </c:pt>
                <c:pt idx="3200">
                  <c:v>8.2818900000000006</c:v>
                </c:pt>
                <c:pt idx="3201">
                  <c:v>8.36402</c:v>
                </c:pt>
                <c:pt idx="3202">
                  <c:v>8.3576599999999992</c:v>
                </c:pt>
                <c:pt idx="3203">
                  <c:v>8.3429400000000005</c:v>
                </c:pt>
                <c:pt idx="3204">
                  <c:v>8.2915700000000001</c:v>
                </c:pt>
                <c:pt idx="3205">
                  <c:v>8.3451199999999996</c:v>
                </c:pt>
                <c:pt idx="3206">
                  <c:v>8.3287899999999997</c:v>
                </c:pt>
                <c:pt idx="3207">
                  <c:v>8.3211200000000005</c:v>
                </c:pt>
                <c:pt idx="3208">
                  <c:v>8.3500399999999999</c:v>
                </c:pt>
                <c:pt idx="3209">
                  <c:v>8.2846700000000002</c:v>
                </c:pt>
                <c:pt idx="3210">
                  <c:v>8.2171900000000004</c:v>
                </c:pt>
                <c:pt idx="3211">
                  <c:v>8.0896399999999993</c:v>
                </c:pt>
                <c:pt idx="3212">
                  <c:v>8.0002800000000001</c:v>
                </c:pt>
                <c:pt idx="3213">
                  <c:v>8.0104000000000006</c:v>
                </c:pt>
                <c:pt idx="3214">
                  <c:v>7.9776899999999999</c:v>
                </c:pt>
                <c:pt idx="3215">
                  <c:v>7.9274500000000003</c:v>
                </c:pt>
                <c:pt idx="3216">
                  <c:v>7.9904999999999999</c:v>
                </c:pt>
                <c:pt idx="3217">
                  <c:v>8.0012699999999999</c:v>
                </c:pt>
                <c:pt idx="3218">
                  <c:v>8.0126600000000003</c:v>
                </c:pt>
                <c:pt idx="3219">
                  <c:v>7.8776799999999998</c:v>
                </c:pt>
                <c:pt idx="3220">
                  <c:v>7.8770600000000002</c:v>
                </c:pt>
                <c:pt idx="3221">
                  <c:v>7.8278999999999996</c:v>
                </c:pt>
                <c:pt idx="3222">
                  <c:v>7.7974899999999998</c:v>
                </c:pt>
                <c:pt idx="3223">
                  <c:v>7.7790299999999997</c:v>
                </c:pt>
                <c:pt idx="3224">
                  <c:v>7.7364300000000004</c:v>
                </c:pt>
                <c:pt idx="3225">
                  <c:v>7.7195600000000004</c:v>
                </c:pt>
                <c:pt idx="3226">
                  <c:v>7.7368600000000001</c:v>
                </c:pt>
                <c:pt idx="3227">
                  <c:v>7.6874399999999996</c:v>
                </c:pt>
                <c:pt idx="3228">
                  <c:v>7.6547599999999996</c:v>
                </c:pt>
                <c:pt idx="3229">
                  <c:v>7.5665899999999997</c:v>
                </c:pt>
                <c:pt idx="3230">
                  <c:v>7.60426</c:v>
                </c:pt>
                <c:pt idx="3231">
                  <c:v>7.5409199999999998</c:v>
                </c:pt>
                <c:pt idx="3232">
                  <c:v>7.5379899999999997</c:v>
                </c:pt>
                <c:pt idx="3233">
                  <c:v>7.4672499999999999</c:v>
                </c:pt>
                <c:pt idx="3234">
                  <c:v>7.4131299999999998</c:v>
                </c:pt>
                <c:pt idx="3235">
                  <c:v>7.4075199999999999</c:v>
                </c:pt>
                <c:pt idx="3236">
                  <c:v>7.4377399999999998</c:v>
                </c:pt>
                <c:pt idx="3237">
                  <c:v>7.4539299999999997</c:v>
                </c:pt>
                <c:pt idx="3238">
                  <c:v>7.4297800000000001</c:v>
                </c:pt>
                <c:pt idx="3239">
                  <c:v>7.3355699999999997</c:v>
                </c:pt>
                <c:pt idx="3240">
                  <c:v>7.1357900000000001</c:v>
                </c:pt>
                <c:pt idx="3241">
                  <c:v>7.1221899999999998</c:v>
                </c:pt>
                <c:pt idx="3242">
                  <c:v>7.1213600000000001</c:v>
                </c:pt>
                <c:pt idx="3243">
                  <c:v>7.0930900000000001</c:v>
                </c:pt>
                <c:pt idx="3244">
                  <c:v>7.0484499999999999</c:v>
                </c:pt>
                <c:pt idx="3245">
                  <c:v>7.0577500000000004</c:v>
                </c:pt>
                <c:pt idx="3246">
                  <c:v>7.0695100000000002</c:v>
                </c:pt>
                <c:pt idx="3247">
                  <c:v>7.0606499999999999</c:v>
                </c:pt>
                <c:pt idx="3248">
                  <c:v>7.0076299999999998</c:v>
                </c:pt>
                <c:pt idx="3249">
                  <c:v>7.0070300000000003</c:v>
                </c:pt>
                <c:pt idx="3250">
                  <c:v>7.0008600000000003</c:v>
                </c:pt>
                <c:pt idx="3251">
                  <c:v>7.0163200000000003</c:v>
                </c:pt>
                <c:pt idx="3252">
                  <c:v>7.0505899999999997</c:v>
                </c:pt>
                <c:pt idx="3253">
                  <c:v>7.0901699999999996</c:v>
                </c:pt>
                <c:pt idx="3254">
                  <c:v>7.1372999999999998</c:v>
                </c:pt>
                <c:pt idx="3255">
                  <c:v>7.1355599999999999</c:v>
                </c:pt>
                <c:pt idx="3256">
                  <c:v>7.1436200000000003</c:v>
                </c:pt>
                <c:pt idx="3257">
                  <c:v>7.1273799999999996</c:v>
                </c:pt>
                <c:pt idx="3258">
                  <c:v>7.0925799999999999</c:v>
                </c:pt>
                <c:pt idx="3259">
                  <c:v>7.0568799999999996</c:v>
                </c:pt>
                <c:pt idx="3260">
                  <c:v>7.1114100000000002</c:v>
                </c:pt>
                <c:pt idx="3261">
                  <c:v>7.1622300000000001</c:v>
                </c:pt>
                <c:pt idx="3262">
                  <c:v>7.1743800000000002</c:v>
                </c:pt>
                <c:pt idx="3263">
                  <c:v>7.1798700000000002</c:v>
                </c:pt>
                <c:pt idx="3264">
                  <c:v>7.1629100000000001</c:v>
                </c:pt>
                <c:pt idx="3265">
                  <c:v>7.1847700000000003</c:v>
                </c:pt>
                <c:pt idx="3266">
                  <c:v>7.1896000000000004</c:v>
                </c:pt>
                <c:pt idx="3267">
                  <c:v>7.1680299999999999</c:v>
                </c:pt>
                <c:pt idx="3268">
                  <c:v>7.1593999999999998</c:v>
                </c:pt>
                <c:pt idx="3269">
                  <c:v>7.1188399999999996</c:v>
                </c:pt>
                <c:pt idx="3270">
                  <c:v>7.09436</c:v>
                </c:pt>
                <c:pt idx="3271">
                  <c:v>7.0235000000000003</c:v>
                </c:pt>
                <c:pt idx="3272">
                  <c:v>6.9611999999999998</c:v>
                </c:pt>
                <c:pt idx="3273">
                  <c:v>7.0180699999999998</c:v>
                </c:pt>
                <c:pt idx="3274">
                  <c:v>7.1063000000000001</c:v>
                </c:pt>
                <c:pt idx="3275">
                  <c:v>7.0713900000000001</c:v>
                </c:pt>
                <c:pt idx="3276">
                  <c:v>7.0969800000000003</c:v>
                </c:pt>
                <c:pt idx="3277">
                  <c:v>7.1330499999999999</c:v>
                </c:pt>
                <c:pt idx="3278">
                  <c:v>7.1417099999999998</c:v>
                </c:pt>
                <c:pt idx="3279">
                  <c:v>7.13957</c:v>
                </c:pt>
                <c:pt idx="3280">
                  <c:v>7.2145099999999998</c:v>
                </c:pt>
                <c:pt idx="3281">
                  <c:v>7.2045599999999999</c:v>
                </c:pt>
                <c:pt idx="3282">
                  <c:v>7.1666499999999997</c:v>
                </c:pt>
                <c:pt idx="3283">
                  <c:v>7.1721700000000004</c:v>
                </c:pt>
                <c:pt idx="3284">
                  <c:v>7.13</c:v>
                </c:pt>
                <c:pt idx="3285">
                  <c:v>7.1417700000000002</c:v>
                </c:pt>
                <c:pt idx="3286">
                  <c:v>7.1345200000000002</c:v>
                </c:pt>
                <c:pt idx="3287">
                  <c:v>7.0949</c:v>
                </c:pt>
                <c:pt idx="3288">
                  <c:v>7.0915999999999997</c:v>
                </c:pt>
                <c:pt idx="3289">
                  <c:v>7.1121400000000001</c:v>
                </c:pt>
                <c:pt idx="3290">
                  <c:v>7.0929700000000002</c:v>
                </c:pt>
                <c:pt idx="3291">
                  <c:v>7.1109299999999998</c:v>
                </c:pt>
                <c:pt idx="3292">
                  <c:v>7.0595400000000001</c:v>
                </c:pt>
                <c:pt idx="3293">
                  <c:v>7.0819900000000002</c:v>
                </c:pt>
                <c:pt idx="3294">
                  <c:v>7.04122</c:v>
                </c:pt>
                <c:pt idx="3295">
                  <c:v>7.0164600000000004</c:v>
                </c:pt>
                <c:pt idx="3296">
                  <c:v>7.0035400000000001</c:v>
                </c:pt>
                <c:pt idx="3297">
                  <c:v>6.9951999999999996</c:v>
                </c:pt>
                <c:pt idx="3298">
                  <c:v>6.9851099999999997</c:v>
                </c:pt>
                <c:pt idx="3299">
                  <c:v>7.0042099999999996</c:v>
                </c:pt>
                <c:pt idx="3300">
                  <c:v>7.0141900000000001</c:v>
                </c:pt>
                <c:pt idx="3301">
                  <c:v>7.0613000000000001</c:v>
                </c:pt>
                <c:pt idx="3302">
                  <c:v>7.0769599999999997</c:v>
                </c:pt>
                <c:pt idx="3303">
                  <c:v>7.1083400000000001</c:v>
                </c:pt>
                <c:pt idx="3304">
                  <c:v>7.0774499999999998</c:v>
                </c:pt>
                <c:pt idx="3305">
                  <c:v>7.0648400000000002</c:v>
                </c:pt>
                <c:pt idx="3306">
                  <c:v>7.0352699999999997</c:v>
                </c:pt>
                <c:pt idx="3307">
                  <c:v>7.0048599999999999</c:v>
                </c:pt>
                <c:pt idx="3308">
                  <c:v>7.0193700000000003</c:v>
                </c:pt>
                <c:pt idx="3309">
                  <c:v>7.0107900000000001</c:v>
                </c:pt>
                <c:pt idx="3310">
                  <c:v>6.9895399999999999</c:v>
                </c:pt>
                <c:pt idx="3311">
                  <c:v>6.9637700000000002</c:v>
                </c:pt>
                <c:pt idx="3312">
                  <c:v>7.0092100000000004</c:v>
                </c:pt>
                <c:pt idx="3313">
                  <c:v>7.0613299999999999</c:v>
                </c:pt>
                <c:pt idx="3314">
                  <c:v>7.0637999999999996</c:v>
                </c:pt>
                <c:pt idx="3315">
                  <c:v>7.0376300000000001</c:v>
                </c:pt>
                <c:pt idx="3316">
                  <c:v>7.0755100000000004</c:v>
                </c:pt>
                <c:pt idx="3317">
                  <c:v>7.0925500000000001</c:v>
                </c:pt>
                <c:pt idx="3318">
                  <c:v>7.0552400000000004</c:v>
                </c:pt>
                <c:pt idx="3319">
                  <c:v>7.1416199999999996</c:v>
                </c:pt>
                <c:pt idx="3320">
                  <c:v>7.20214</c:v>
                </c:pt>
                <c:pt idx="3321">
                  <c:v>7.1837299999999997</c:v>
                </c:pt>
                <c:pt idx="3322">
                  <c:v>7.2608300000000003</c:v>
                </c:pt>
                <c:pt idx="3323">
                  <c:v>7.3196399999999997</c:v>
                </c:pt>
                <c:pt idx="3324">
                  <c:v>7.2898300000000003</c:v>
                </c:pt>
                <c:pt idx="3325">
                  <c:v>7.3023499999999997</c:v>
                </c:pt>
                <c:pt idx="3326">
                  <c:v>7.3018099999999997</c:v>
                </c:pt>
                <c:pt idx="3327">
                  <c:v>7.3044700000000002</c:v>
                </c:pt>
                <c:pt idx="3328">
                  <c:v>7.2858700000000001</c:v>
                </c:pt>
                <c:pt idx="3329">
                  <c:v>7.3156600000000003</c:v>
                </c:pt>
                <c:pt idx="3330">
                  <c:v>7.3617699999999999</c:v>
                </c:pt>
                <c:pt idx="3331">
                  <c:v>7.3402500000000002</c:v>
                </c:pt>
                <c:pt idx="3332">
                  <c:v>7.3019299999999996</c:v>
                </c:pt>
                <c:pt idx="3333">
                  <c:v>7.3388799999999996</c:v>
                </c:pt>
                <c:pt idx="3334">
                  <c:v>7.3275600000000001</c:v>
                </c:pt>
                <c:pt idx="3335">
                  <c:v>7.2939400000000001</c:v>
                </c:pt>
                <c:pt idx="3336">
                  <c:v>7.2157600000000004</c:v>
                </c:pt>
                <c:pt idx="3337">
                  <c:v>7.1943099999999998</c:v>
                </c:pt>
                <c:pt idx="3338">
                  <c:v>7.1766399999999999</c:v>
                </c:pt>
                <c:pt idx="3339">
                  <c:v>7.1833400000000003</c:v>
                </c:pt>
                <c:pt idx="3340">
                  <c:v>7.1688099999999997</c:v>
                </c:pt>
                <c:pt idx="3341">
                  <c:v>7.1802799999999998</c:v>
                </c:pt>
                <c:pt idx="3342">
                  <c:v>7.1672700000000003</c:v>
                </c:pt>
                <c:pt idx="3343">
                  <c:v>7.1509400000000003</c:v>
                </c:pt>
                <c:pt idx="3344">
                  <c:v>7.0817699999999997</c:v>
                </c:pt>
                <c:pt idx="3345">
                  <c:v>7.0645899999999999</c:v>
                </c:pt>
                <c:pt idx="3346">
                  <c:v>7.0823600000000004</c:v>
                </c:pt>
                <c:pt idx="3347">
                  <c:v>7.0947100000000001</c:v>
                </c:pt>
                <c:pt idx="3348">
                  <c:v>7.0762799999999997</c:v>
                </c:pt>
                <c:pt idx="3349">
                  <c:v>7.08453</c:v>
                </c:pt>
                <c:pt idx="3350">
                  <c:v>7.1171699999999998</c:v>
                </c:pt>
                <c:pt idx="3351">
                  <c:v>7.1216299999999997</c:v>
                </c:pt>
                <c:pt idx="3352">
                  <c:v>7.1377899999999999</c:v>
                </c:pt>
                <c:pt idx="3353">
                  <c:v>7.2083899999999996</c:v>
                </c:pt>
                <c:pt idx="3354">
                  <c:v>7.1792400000000001</c:v>
                </c:pt>
                <c:pt idx="3355">
                  <c:v>7.1253399999999996</c:v>
                </c:pt>
                <c:pt idx="3356">
                  <c:v>7.0575000000000001</c:v>
                </c:pt>
                <c:pt idx="3357">
                  <c:v>7.0218400000000001</c:v>
                </c:pt>
                <c:pt idx="3358">
                  <c:v>6.9988099999999998</c:v>
                </c:pt>
                <c:pt idx="3359">
                  <c:v>6.99655</c:v>
                </c:pt>
                <c:pt idx="3360">
                  <c:v>7.0662099999999999</c:v>
                </c:pt>
                <c:pt idx="3361">
                  <c:v>7.0919699999999999</c:v>
                </c:pt>
                <c:pt idx="3362">
                  <c:v>7.0638300000000003</c:v>
                </c:pt>
                <c:pt idx="3363">
                  <c:v>6.9973900000000002</c:v>
                </c:pt>
                <c:pt idx="3364">
                  <c:v>6.9553200000000004</c:v>
                </c:pt>
                <c:pt idx="3365">
                  <c:v>6.93973</c:v>
                </c:pt>
                <c:pt idx="3366">
                  <c:v>6.9865000000000004</c:v>
                </c:pt>
                <c:pt idx="3367">
                  <c:v>6.9510399999999999</c:v>
                </c:pt>
                <c:pt idx="3368">
                  <c:v>6.9720599999999999</c:v>
                </c:pt>
                <c:pt idx="3369">
                  <c:v>6.9687400000000004</c:v>
                </c:pt>
                <c:pt idx="3370">
                  <c:v>6.9542599999999997</c:v>
                </c:pt>
                <c:pt idx="3371">
                  <c:v>6.9562400000000002</c:v>
                </c:pt>
                <c:pt idx="3372">
                  <c:v>6.9969999999999999</c:v>
                </c:pt>
                <c:pt idx="3373">
                  <c:v>6.9815199999999997</c:v>
                </c:pt>
                <c:pt idx="3374">
                  <c:v>7.0299300000000002</c:v>
                </c:pt>
                <c:pt idx="3375">
                  <c:v>7.0993599999999999</c:v>
                </c:pt>
                <c:pt idx="3376">
                  <c:v>7.0883000000000003</c:v>
                </c:pt>
                <c:pt idx="3377">
                  <c:v>7.0284899999999997</c:v>
                </c:pt>
                <c:pt idx="3378">
                  <c:v>6.9803499999999996</c:v>
                </c:pt>
                <c:pt idx="3379">
                  <c:v>6.9596499999999999</c:v>
                </c:pt>
                <c:pt idx="3380">
                  <c:v>6.9682500000000003</c:v>
                </c:pt>
                <c:pt idx="3381">
                  <c:v>6.9526300000000001</c:v>
                </c:pt>
                <c:pt idx="3382">
                  <c:v>6.8828199999999997</c:v>
                </c:pt>
                <c:pt idx="3383">
                  <c:v>6.8734700000000002</c:v>
                </c:pt>
                <c:pt idx="3384">
                  <c:v>6.8890500000000001</c:v>
                </c:pt>
                <c:pt idx="3385">
                  <c:v>6.8576100000000002</c:v>
                </c:pt>
                <c:pt idx="3386">
                  <c:v>6.8526400000000001</c:v>
                </c:pt>
                <c:pt idx="3387">
                  <c:v>6.8736899999999999</c:v>
                </c:pt>
                <c:pt idx="3388">
                  <c:v>6.9032</c:v>
                </c:pt>
                <c:pt idx="3389">
                  <c:v>6.91852</c:v>
                </c:pt>
                <c:pt idx="3390">
                  <c:v>6.90341</c:v>
                </c:pt>
                <c:pt idx="3391">
                  <c:v>6.9271200000000004</c:v>
                </c:pt>
                <c:pt idx="3392">
                  <c:v>6.9179599999999999</c:v>
                </c:pt>
                <c:pt idx="3393">
                  <c:v>6.8915499999999996</c:v>
                </c:pt>
                <c:pt idx="3394">
                  <c:v>6.8649300000000002</c:v>
                </c:pt>
                <c:pt idx="3395">
                  <c:v>6.8551799999999998</c:v>
                </c:pt>
                <c:pt idx="3396">
                  <c:v>6.78505</c:v>
                </c:pt>
                <c:pt idx="3397">
                  <c:v>6.7229099999999997</c:v>
                </c:pt>
                <c:pt idx="3398">
                  <c:v>6.6504799999999999</c:v>
                </c:pt>
                <c:pt idx="3399">
                  <c:v>6.69496</c:v>
                </c:pt>
                <c:pt idx="3400">
                  <c:v>6.7350000000000003</c:v>
                </c:pt>
                <c:pt idx="3401">
                  <c:v>6.7526900000000003</c:v>
                </c:pt>
                <c:pt idx="3402">
                  <c:v>6.7587900000000003</c:v>
                </c:pt>
                <c:pt idx="3403">
                  <c:v>6.7273199999999997</c:v>
                </c:pt>
                <c:pt idx="3404">
                  <c:v>6.7088799999999997</c:v>
                </c:pt>
                <c:pt idx="3405">
                  <c:v>6.6619299999999999</c:v>
                </c:pt>
                <c:pt idx="3406">
                  <c:v>6.6309699999999996</c:v>
                </c:pt>
                <c:pt idx="3407">
                  <c:v>6.6612299999999998</c:v>
                </c:pt>
                <c:pt idx="3408">
                  <c:v>6.6284700000000001</c:v>
                </c:pt>
                <c:pt idx="3409">
                  <c:v>6.6071099999999996</c:v>
                </c:pt>
                <c:pt idx="3410">
                  <c:v>6.5659700000000001</c:v>
                </c:pt>
                <c:pt idx="3411">
                  <c:v>6.5489800000000002</c:v>
                </c:pt>
                <c:pt idx="3412">
                  <c:v>6.5774800000000004</c:v>
                </c:pt>
                <c:pt idx="3413">
                  <c:v>6.5367499999999996</c:v>
                </c:pt>
                <c:pt idx="3414">
                  <c:v>6.5270099999999998</c:v>
                </c:pt>
                <c:pt idx="3415">
                  <c:v>6.5362400000000003</c:v>
                </c:pt>
                <c:pt idx="3416">
                  <c:v>6.52942</c:v>
                </c:pt>
                <c:pt idx="3417">
                  <c:v>6.5365200000000003</c:v>
                </c:pt>
                <c:pt idx="3418">
                  <c:v>6.5254599999999998</c:v>
                </c:pt>
                <c:pt idx="3419">
                  <c:v>6.5138999999999996</c:v>
                </c:pt>
                <c:pt idx="3420">
                  <c:v>6.4840600000000004</c:v>
                </c:pt>
                <c:pt idx="3421">
                  <c:v>6.4652500000000002</c:v>
                </c:pt>
                <c:pt idx="3422">
                  <c:v>6.4472899999999997</c:v>
                </c:pt>
                <c:pt idx="3423">
                  <c:v>6.4510300000000003</c:v>
                </c:pt>
                <c:pt idx="3424">
                  <c:v>6.4317799999999998</c:v>
                </c:pt>
                <c:pt idx="3425">
                  <c:v>6.4439599999999997</c:v>
                </c:pt>
                <c:pt idx="3426">
                  <c:v>6.4432200000000002</c:v>
                </c:pt>
                <c:pt idx="3427">
                  <c:v>6.4190199999999997</c:v>
                </c:pt>
                <c:pt idx="3428">
                  <c:v>6.38537</c:v>
                </c:pt>
                <c:pt idx="3429">
                  <c:v>6.37554</c:v>
                </c:pt>
                <c:pt idx="3430">
                  <c:v>6.3950100000000001</c:v>
                </c:pt>
                <c:pt idx="3431">
                  <c:v>6.3806900000000004</c:v>
                </c:pt>
                <c:pt idx="3432">
                  <c:v>6.3806099999999999</c:v>
                </c:pt>
                <c:pt idx="3433">
                  <c:v>6.3844700000000003</c:v>
                </c:pt>
                <c:pt idx="3434">
                  <c:v>6.3784400000000003</c:v>
                </c:pt>
                <c:pt idx="3435">
                  <c:v>6.3875099999999998</c:v>
                </c:pt>
                <c:pt idx="3436">
                  <c:v>6.3717199999999998</c:v>
                </c:pt>
                <c:pt idx="3437">
                  <c:v>6.3534300000000004</c:v>
                </c:pt>
                <c:pt idx="3438">
                  <c:v>6.3253000000000004</c:v>
                </c:pt>
                <c:pt idx="3439">
                  <c:v>6.3014200000000002</c:v>
                </c:pt>
                <c:pt idx="3440">
                  <c:v>6.3233800000000002</c:v>
                </c:pt>
                <c:pt idx="3441">
                  <c:v>6.3506900000000002</c:v>
                </c:pt>
                <c:pt idx="3442">
                  <c:v>6.4141000000000004</c:v>
                </c:pt>
                <c:pt idx="3443">
                  <c:v>6.4592200000000002</c:v>
                </c:pt>
                <c:pt idx="3444">
                  <c:v>6.4718299999999997</c:v>
                </c:pt>
                <c:pt idx="3445">
                  <c:v>6.4933500000000004</c:v>
                </c:pt>
                <c:pt idx="3446">
                  <c:v>6.4987399999999997</c:v>
                </c:pt>
                <c:pt idx="3447">
                  <c:v>6.5136799999999999</c:v>
                </c:pt>
                <c:pt idx="3448">
                  <c:v>6.47668</c:v>
                </c:pt>
                <c:pt idx="3449">
                  <c:v>6.4574499999999997</c:v>
                </c:pt>
                <c:pt idx="3450">
                  <c:v>6.5045500000000001</c:v>
                </c:pt>
                <c:pt idx="3451">
                  <c:v>6.4929800000000002</c:v>
                </c:pt>
                <c:pt idx="3452">
                  <c:v>6.5618400000000001</c:v>
                </c:pt>
                <c:pt idx="3453">
                  <c:v>6.5970899999999997</c:v>
                </c:pt>
                <c:pt idx="3454">
                  <c:v>6.6294300000000002</c:v>
                </c:pt>
                <c:pt idx="3455">
                  <c:v>6.6132400000000002</c:v>
                </c:pt>
                <c:pt idx="3456">
                  <c:v>6.6242000000000001</c:v>
                </c:pt>
                <c:pt idx="3457">
                  <c:v>6.6518899999999999</c:v>
                </c:pt>
                <c:pt idx="3458">
                  <c:v>6.65543</c:v>
                </c:pt>
                <c:pt idx="3459">
                  <c:v>6.6482099999999997</c:v>
                </c:pt>
                <c:pt idx="3460">
                  <c:v>6.6817099999999998</c:v>
                </c:pt>
                <c:pt idx="3461">
                  <c:v>6.7267799999999998</c:v>
                </c:pt>
                <c:pt idx="3462">
                  <c:v>6.6927700000000003</c:v>
                </c:pt>
                <c:pt idx="3463">
                  <c:v>6.6930899999999998</c:v>
                </c:pt>
                <c:pt idx="3464">
                  <c:v>6.7755000000000001</c:v>
                </c:pt>
                <c:pt idx="3465">
                  <c:v>6.7142600000000003</c:v>
                </c:pt>
                <c:pt idx="3466">
                  <c:v>6.66228</c:v>
                </c:pt>
                <c:pt idx="3467">
                  <c:v>6.7202900000000003</c:v>
                </c:pt>
                <c:pt idx="3468">
                  <c:v>6.7337600000000002</c:v>
                </c:pt>
                <c:pt idx="3469">
                  <c:v>6.7459899999999999</c:v>
                </c:pt>
                <c:pt idx="3470">
                  <c:v>6.7675000000000001</c:v>
                </c:pt>
                <c:pt idx="3471">
                  <c:v>6.7724099999999998</c:v>
                </c:pt>
                <c:pt idx="3472">
                  <c:v>6.7492799999999997</c:v>
                </c:pt>
                <c:pt idx="3473">
                  <c:v>6.7583099999999998</c:v>
                </c:pt>
                <c:pt idx="3474">
                  <c:v>6.7714999999999996</c:v>
                </c:pt>
                <c:pt idx="3475">
                  <c:v>6.7733999999999996</c:v>
                </c:pt>
                <c:pt idx="3476">
                  <c:v>6.7091000000000003</c:v>
                </c:pt>
                <c:pt idx="3477">
                  <c:v>6.7152599999999998</c:v>
                </c:pt>
                <c:pt idx="3478">
                  <c:v>6.6823899999999998</c:v>
                </c:pt>
                <c:pt idx="3479">
                  <c:v>6.6473000000000004</c:v>
                </c:pt>
                <c:pt idx="3480">
                  <c:v>6.64567</c:v>
                </c:pt>
                <c:pt idx="3481">
                  <c:v>6.6571800000000003</c:v>
                </c:pt>
                <c:pt idx="3482">
                  <c:v>6.6373499999999996</c:v>
                </c:pt>
                <c:pt idx="3483">
                  <c:v>6.6332399999999998</c:v>
                </c:pt>
                <c:pt idx="3484">
                  <c:v>6.6048400000000003</c:v>
                </c:pt>
                <c:pt idx="3485">
                  <c:v>6.6201400000000001</c:v>
                </c:pt>
                <c:pt idx="3486">
                  <c:v>6.6366399999999999</c:v>
                </c:pt>
                <c:pt idx="3487">
                  <c:v>6.6539900000000003</c:v>
                </c:pt>
                <c:pt idx="3488">
                  <c:v>6.6873100000000001</c:v>
                </c:pt>
                <c:pt idx="3489">
                  <c:v>6.7277800000000001</c:v>
                </c:pt>
                <c:pt idx="3490">
                  <c:v>6.7409600000000003</c:v>
                </c:pt>
                <c:pt idx="3491">
                  <c:v>6.7557999999999998</c:v>
                </c:pt>
                <c:pt idx="3492">
                  <c:v>6.7935400000000001</c:v>
                </c:pt>
                <c:pt idx="3493">
                  <c:v>6.8991199999999999</c:v>
                </c:pt>
                <c:pt idx="3494">
                  <c:v>6.8823999999999996</c:v>
                </c:pt>
                <c:pt idx="3495">
                  <c:v>6.9197899999999999</c:v>
                </c:pt>
                <c:pt idx="3496">
                  <c:v>6.9231699999999998</c:v>
                </c:pt>
                <c:pt idx="3497">
                  <c:v>6.91852</c:v>
                </c:pt>
                <c:pt idx="3498">
                  <c:v>6.9378200000000003</c:v>
                </c:pt>
                <c:pt idx="3499">
                  <c:v>6.9185600000000003</c:v>
                </c:pt>
                <c:pt idx="3500">
                  <c:v>6.9211200000000002</c:v>
                </c:pt>
                <c:pt idx="3501">
                  <c:v>6.9227299999999996</c:v>
                </c:pt>
                <c:pt idx="3502">
                  <c:v>6.9278399999999998</c:v>
                </c:pt>
                <c:pt idx="3503">
                  <c:v>6.94604</c:v>
                </c:pt>
                <c:pt idx="3504">
                  <c:v>6.9779600000000004</c:v>
                </c:pt>
                <c:pt idx="3505">
                  <c:v>6.9947999999999997</c:v>
                </c:pt>
                <c:pt idx="3506">
                  <c:v>6.98813</c:v>
                </c:pt>
                <c:pt idx="3507">
                  <c:v>7.0366999999999997</c:v>
                </c:pt>
                <c:pt idx="3508">
                  <c:v>7.06325</c:v>
                </c:pt>
                <c:pt idx="3509">
                  <c:v>7.0732900000000001</c:v>
                </c:pt>
                <c:pt idx="3510">
                  <c:v>6.9944800000000003</c:v>
                </c:pt>
                <c:pt idx="3511">
                  <c:v>6.9646100000000004</c:v>
                </c:pt>
                <c:pt idx="3512">
                  <c:v>6.9645099999999998</c:v>
                </c:pt>
                <c:pt idx="3513">
                  <c:v>6.9378900000000003</c:v>
                </c:pt>
                <c:pt idx="3514">
                  <c:v>6.9421799999999996</c:v>
                </c:pt>
                <c:pt idx="3515">
                  <c:v>6.9663899999999996</c:v>
                </c:pt>
                <c:pt idx="3516">
                  <c:v>6.94367</c:v>
                </c:pt>
                <c:pt idx="3517">
                  <c:v>6.9041600000000001</c:v>
                </c:pt>
                <c:pt idx="3518">
                  <c:v>6.9050000000000002</c:v>
                </c:pt>
                <c:pt idx="3519">
                  <c:v>6.8899600000000003</c:v>
                </c:pt>
                <c:pt idx="3520">
                  <c:v>6.8818799999999998</c:v>
                </c:pt>
                <c:pt idx="3521">
                  <c:v>6.9298099999999998</c:v>
                </c:pt>
                <c:pt idx="3522">
                  <c:v>6.9395899999999999</c:v>
                </c:pt>
                <c:pt idx="3523">
                  <c:v>6.9267500000000002</c:v>
                </c:pt>
                <c:pt idx="3524">
                  <c:v>6.8645199999999997</c:v>
                </c:pt>
                <c:pt idx="3525">
                  <c:v>6.8447399999999998</c:v>
                </c:pt>
                <c:pt idx="3526">
                  <c:v>6.8734599999999997</c:v>
                </c:pt>
                <c:pt idx="3527">
                  <c:v>6.8773299999999997</c:v>
                </c:pt>
                <c:pt idx="3528">
                  <c:v>6.8955200000000003</c:v>
                </c:pt>
                <c:pt idx="3529">
                  <c:v>6.9501799999999996</c:v>
                </c:pt>
                <c:pt idx="3530">
                  <c:v>6.8942300000000003</c:v>
                </c:pt>
                <c:pt idx="3531">
                  <c:v>6.8474300000000001</c:v>
                </c:pt>
                <c:pt idx="3532">
                  <c:v>6.8668100000000001</c:v>
                </c:pt>
                <c:pt idx="3533">
                  <c:v>6.8715900000000003</c:v>
                </c:pt>
                <c:pt idx="3534">
                  <c:v>6.8555200000000003</c:v>
                </c:pt>
                <c:pt idx="3535">
                  <c:v>6.8128700000000002</c:v>
                </c:pt>
                <c:pt idx="3536">
                  <c:v>6.7974399999999999</c:v>
                </c:pt>
                <c:pt idx="3537">
                  <c:v>6.7454000000000001</c:v>
                </c:pt>
                <c:pt idx="3538">
                  <c:v>6.6856299999999997</c:v>
                </c:pt>
                <c:pt idx="3539">
                  <c:v>6.7008599999999996</c:v>
                </c:pt>
                <c:pt idx="3540">
                  <c:v>6.6766300000000003</c:v>
                </c:pt>
                <c:pt idx="3541">
                  <c:v>6.64682</c:v>
                </c:pt>
                <c:pt idx="3542">
                  <c:v>6.6714200000000003</c:v>
                </c:pt>
                <c:pt idx="3543">
                  <c:v>6.7034000000000002</c:v>
                </c:pt>
                <c:pt idx="3544">
                  <c:v>6.7301200000000003</c:v>
                </c:pt>
                <c:pt idx="3545">
                  <c:v>6.7245999999999997</c:v>
                </c:pt>
                <c:pt idx="3546">
                  <c:v>6.7048500000000004</c:v>
                </c:pt>
                <c:pt idx="3547">
                  <c:v>6.7405400000000002</c:v>
                </c:pt>
                <c:pt idx="3548">
                  <c:v>6.7605500000000003</c:v>
                </c:pt>
                <c:pt idx="3549">
                  <c:v>6.7647300000000001</c:v>
                </c:pt>
                <c:pt idx="3550">
                  <c:v>6.7743599999999997</c:v>
                </c:pt>
                <c:pt idx="3551">
                  <c:v>6.7741699999999998</c:v>
                </c:pt>
                <c:pt idx="3552">
                  <c:v>6.7693599999999998</c:v>
                </c:pt>
                <c:pt idx="3553">
                  <c:v>6.7547199999999998</c:v>
                </c:pt>
                <c:pt idx="3554">
                  <c:v>6.7228300000000001</c:v>
                </c:pt>
                <c:pt idx="3555">
                  <c:v>6.7399399999999998</c:v>
                </c:pt>
                <c:pt idx="3556">
                  <c:v>6.7750000000000004</c:v>
                </c:pt>
                <c:pt idx="3557">
                  <c:v>6.7719800000000001</c:v>
                </c:pt>
                <c:pt idx="3558">
                  <c:v>6.7922799999999999</c:v>
                </c:pt>
                <c:pt idx="3559">
                  <c:v>6.8102200000000002</c:v>
                </c:pt>
                <c:pt idx="3560">
                  <c:v>6.7774000000000001</c:v>
                </c:pt>
                <c:pt idx="3561">
                  <c:v>6.7698099999999997</c:v>
                </c:pt>
              </c:numCache>
            </c:numRef>
          </c:val>
          <c:smooth val="0"/>
          <c:extLst>
            <c:ext xmlns:c16="http://schemas.microsoft.com/office/drawing/2014/chart" uri="{C3380CC4-5D6E-409C-BE32-E72D297353CC}">
              <c16:uniqueId val="{00000002-C83B-4A0A-BACC-80E616082983}"/>
            </c:ext>
          </c:extLst>
        </c:ser>
        <c:dLbls>
          <c:showLegendKey val="0"/>
          <c:showVal val="0"/>
          <c:showCatName val="0"/>
          <c:showSerName val="0"/>
          <c:showPercent val="0"/>
          <c:showBubbleSize val="0"/>
        </c:dLbls>
        <c:smooth val="0"/>
        <c:axId val="381920384"/>
        <c:axId val="381921920"/>
      </c:lineChart>
      <c:dateAx>
        <c:axId val="381920384"/>
        <c:scaling>
          <c:orientation val="minMax"/>
          <c:min val="40724"/>
        </c:scaling>
        <c:delete val="0"/>
        <c:axPos val="b"/>
        <c:numFmt formatCode="yyyy" sourceLinked="0"/>
        <c:majorTickMark val="none"/>
        <c:minorTickMark val="none"/>
        <c:tickLblPos val="nextTo"/>
        <c:spPr>
          <a:noFill/>
          <a:ln w="3175" cap="flat" cmpd="sng" algn="ctr">
            <a:solidFill>
              <a:schemeClr val="tx1"/>
            </a:solidFill>
            <a:round/>
          </a:ln>
          <a:effectLst/>
        </c:spPr>
        <c:txPr>
          <a:bodyPr rot="0" spcFirstLastPara="1" vertOverflow="ellipsis" wrap="square" anchor="ctr" anchorCtr="1"/>
          <a:lstStyle/>
          <a:p>
            <a:pPr>
              <a:defRPr sz="8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crossAx val="381921920"/>
        <c:crosses val="autoZero"/>
        <c:auto val="1"/>
        <c:lblOffset val="100"/>
        <c:baseTimeUnit val="days"/>
        <c:majorUnit val="36"/>
        <c:majorTimeUnit val="months"/>
        <c:minorUnit val="1"/>
        <c:minorTimeUnit val="days"/>
      </c:dateAx>
      <c:valAx>
        <c:axId val="381921920"/>
        <c:scaling>
          <c:orientation val="minMax"/>
          <c:max val="10"/>
          <c:min val="4"/>
        </c:scaling>
        <c:delete val="0"/>
        <c:axPos val="l"/>
        <c:majorGridlines>
          <c:spPr>
            <a:ln w="635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crossAx val="381920384"/>
        <c:crosses val="autoZero"/>
        <c:crossBetween val="midCat"/>
      </c:valAx>
      <c:spPr>
        <a:noFill/>
        <a:ln>
          <a:noFill/>
        </a:ln>
        <a:effectLst/>
      </c:spPr>
    </c:plotArea>
    <c:legend>
      <c:legendPos val="b"/>
      <c:layout>
        <c:manualLayout>
          <c:xMode val="edge"/>
          <c:yMode val="edge"/>
          <c:x val="3.5933198058036943E-2"/>
          <c:y val="0.85100548566129708"/>
          <c:w val="0.90727256608309836"/>
          <c:h val="0.1489945143387029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Sharp Sans Display No1" pitchFamily="2" charset="0"/>
          <a:ea typeface="Sharp Sans Display No1" pitchFamily="2" charset="0"/>
          <a:cs typeface="Sharp Sans Display No1" pitchFamily="2"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ICE Endex Dutch TTF Natural Gas Futures Contract [EUR/MWh]</c:v>
                </c:pt>
              </c:strCache>
            </c:strRef>
          </c:tx>
          <c:spPr>
            <a:ln w="19050" cap="rnd">
              <a:solidFill>
                <a:srgbClr val="1C2939"/>
              </a:solidFill>
              <a:round/>
            </a:ln>
            <a:effectLst/>
          </c:spPr>
          <c:marker>
            <c:symbol val="none"/>
          </c:marker>
          <c:cat>
            <c:numRef>
              <c:f>Sheet1!$A$519:$A$1633</c:f>
              <c:numCache>
                <c:formatCode>m/d/yyyy</c:formatCode>
                <c:ptCount val="1115"/>
                <c:pt idx="0">
                  <c:v>44200</c:v>
                </c:pt>
                <c:pt idx="1">
                  <c:v>44201</c:v>
                </c:pt>
                <c:pt idx="2">
                  <c:v>44202</c:v>
                </c:pt>
                <c:pt idx="3">
                  <c:v>44203</c:v>
                </c:pt>
                <c:pt idx="4">
                  <c:v>44204</c:v>
                </c:pt>
                <c:pt idx="5">
                  <c:v>44207</c:v>
                </c:pt>
                <c:pt idx="6">
                  <c:v>44208</c:v>
                </c:pt>
                <c:pt idx="7">
                  <c:v>44209</c:v>
                </c:pt>
                <c:pt idx="8">
                  <c:v>44210</c:v>
                </c:pt>
                <c:pt idx="9">
                  <c:v>44211</c:v>
                </c:pt>
                <c:pt idx="10">
                  <c:v>44214</c:v>
                </c:pt>
                <c:pt idx="11">
                  <c:v>44215</c:v>
                </c:pt>
                <c:pt idx="12">
                  <c:v>44216</c:v>
                </c:pt>
                <c:pt idx="13">
                  <c:v>44217</c:v>
                </c:pt>
                <c:pt idx="14">
                  <c:v>44218</c:v>
                </c:pt>
                <c:pt idx="15">
                  <c:v>44221</c:v>
                </c:pt>
                <c:pt idx="16">
                  <c:v>44222</c:v>
                </c:pt>
                <c:pt idx="17">
                  <c:v>44223</c:v>
                </c:pt>
                <c:pt idx="18">
                  <c:v>44224</c:v>
                </c:pt>
                <c:pt idx="19">
                  <c:v>44225</c:v>
                </c:pt>
                <c:pt idx="20">
                  <c:v>44228</c:v>
                </c:pt>
                <c:pt idx="21">
                  <c:v>44229</c:v>
                </c:pt>
                <c:pt idx="22">
                  <c:v>44230</c:v>
                </c:pt>
                <c:pt idx="23">
                  <c:v>44231</c:v>
                </c:pt>
                <c:pt idx="24">
                  <c:v>44232</c:v>
                </c:pt>
                <c:pt idx="25">
                  <c:v>44235</c:v>
                </c:pt>
                <c:pt idx="26">
                  <c:v>44236</c:v>
                </c:pt>
                <c:pt idx="27">
                  <c:v>44237</c:v>
                </c:pt>
                <c:pt idx="28">
                  <c:v>44238</c:v>
                </c:pt>
                <c:pt idx="29">
                  <c:v>44239</c:v>
                </c:pt>
                <c:pt idx="30">
                  <c:v>44242</c:v>
                </c:pt>
                <c:pt idx="31">
                  <c:v>44243</c:v>
                </c:pt>
                <c:pt idx="32">
                  <c:v>44244</c:v>
                </c:pt>
                <c:pt idx="33">
                  <c:v>44245</c:v>
                </c:pt>
                <c:pt idx="34">
                  <c:v>44246</c:v>
                </c:pt>
                <c:pt idx="35">
                  <c:v>44249</c:v>
                </c:pt>
                <c:pt idx="36">
                  <c:v>44250</c:v>
                </c:pt>
                <c:pt idx="37">
                  <c:v>44251</c:v>
                </c:pt>
                <c:pt idx="38">
                  <c:v>44252</c:v>
                </c:pt>
                <c:pt idx="39">
                  <c:v>44253</c:v>
                </c:pt>
                <c:pt idx="40">
                  <c:v>44256</c:v>
                </c:pt>
                <c:pt idx="41">
                  <c:v>44257</c:v>
                </c:pt>
                <c:pt idx="42">
                  <c:v>44258</c:v>
                </c:pt>
                <c:pt idx="43">
                  <c:v>44259</c:v>
                </c:pt>
                <c:pt idx="44">
                  <c:v>44260</c:v>
                </c:pt>
                <c:pt idx="45">
                  <c:v>44263</c:v>
                </c:pt>
                <c:pt idx="46">
                  <c:v>44264</c:v>
                </c:pt>
                <c:pt idx="47">
                  <c:v>44265</c:v>
                </c:pt>
                <c:pt idx="48">
                  <c:v>44266</c:v>
                </c:pt>
                <c:pt idx="49">
                  <c:v>44267</c:v>
                </c:pt>
                <c:pt idx="50">
                  <c:v>44270</c:v>
                </c:pt>
                <c:pt idx="51">
                  <c:v>44271</c:v>
                </c:pt>
                <c:pt idx="52">
                  <c:v>44272</c:v>
                </c:pt>
                <c:pt idx="53">
                  <c:v>44273</c:v>
                </c:pt>
                <c:pt idx="54">
                  <c:v>44274</c:v>
                </c:pt>
                <c:pt idx="55">
                  <c:v>44277</c:v>
                </c:pt>
                <c:pt idx="56">
                  <c:v>44278</c:v>
                </c:pt>
                <c:pt idx="57">
                  <c:v>44279</c:v>
                </c:pt>
                <c:pt idx="58">
                  <c:v>44280</c:v>
                </c:pt>
                <c:pt idx="59">
                  <c:v>44281</c:v>
                </c:pt>
                <c:pt idx="60">
                  <c:v>44284</c:v>
                </c:pt>
                <c:pt idx="61">
                  <c:v>44285</c:v>
                </c:pt>
                <c:pt idx="62">
                  <c:v>44286</c:v>
                </c:pt>
                <c:pt idx="63">
                  <c:v>44287</c:v>
                </c:pt>
                <c:pt idx="64">
                  <c:v>44291</c:v>
                </c:pt>
                <c:pt idx="65">
                  <c:v>44292</c:v>
                </c:pt>
                <c:pt idx="66">
                  <c:v>44293</c:v>
                </c:pt>
                <c:pt idx="67">
                  <c:v>44294</c:v>
                </c:pt>
                <c:pt idx="68">
                  <c:v>44295</c:v>
                </c:pt>
                <c:pt idx="69">
                  <c:v>44298</c:v>
                </c:pt>
                <c:pt idx="70">
                  <c:v>44299</c:v>
                </c:pt>
                <c:pt idx="71">
                  <c:v>44300</c:v>
                </c:pt>
                <c:pt idx="72">
                  <c:v>44301</c:v>
                </c:pt>
                <c:pt idx="73">
                  <c:v>44302</c:v>
                </c:pt>
                <c:pt idx="74">
                  <c:v>44305</c:v>
                </c:pt>
                <c:pt idx="75">
                  <c:v>44306</c:v>
                </c:pt>
                <c:pt idx="76">
                  <c:v>44307</c:v>
                </c:pt>
                <c:pt idx="77">
                  <c:v>44308</c:v>
                </c:pt>
                <c:pt idx="78">
                  <c:v>44309</c:v>
                </c:pt>
                <c:pt idx="79">
                  <c:v>44312</c:v>
                </c:pt>
                <c:pt idx="80">
                  <c:v>44313</c:v>
                </c:pt>
                <c:pt idx="81">
                  <c:v>44314</c:v>
                </c:pt>
                <c:pt idx="82">
                  <c:v>44315</c:v>
                </c:pt>
                <c:pt idx="83">
                  <c:v>44316</c:v>
                </c:pt>
                <c:pt idx="84">
                  <c:v>44319</c:v>
                </c:pt>
                <c:pt idx="85">
                  <c:v>44320</c:v>
                </c:pt>
                <c:pt idx="86">
                  <c:v>44321</c:v>
                </c:pt>
                <c:pt idx="87">
                  <c:v>44322</c:v>
                </c:pt>
                <c:pt idx="88">
                  <c:v>44323</c:v>
                </c:pt>
                <c:pt idx="89">
                  <c:v>44326</c:v>
                </c:pt>
                <c:pt idx="90">
                  <c:v>44327</c:v>
                </c:pt>
                <c:pt idx="91">
                  <c:v>44328</c:v>
                </c:pt>
                <c:pt idx="92">
                  <c:v>44329</c:v>
                </c:pt>
                <c:pt idx="93">
                  <c:v>44330</c:v>
                </c:pt>
                <c:pt idx="94">
                  <c:v>44333</c:v>
                </c:pt>
                <c:pt idx="95">
                  <c:v>44334</c:v>
                </c:pt>
                <c:pt idx="96">
                  <c:v>44335</c:v>
                </c:pt>
                <c:pt idx="97">
                  <c:v>44336</c:v>
                </c:pt>
                <c:pt idx="98">
                  <c:v>44337</c:v>
                </c:pt>
                <c:pt idx="99">
                  <c:v>44340</c:v>
                </c:pt>
                <c:pt idx="100">
                  <c:v>44341</c:v>
                </c:pt>
                <c:pt idx="101">
                  <c:v>44342</c:v>
                </c:pt>
                <c:pt idx="102">
                  <c:v>44343</c:v>
                </c:pt>
                <c:pt idx="103">
                  <c:v>44344</c:v>
                </c:pt>
                <c:pt idx="104">
                  <c:v>44347</c:v>
                </c:pt>
                <c:pt idx="105">
                  <c:v>44348</c:v>
                </c:pt>
                <c:pt idx="106">
                  <c:v>44349</c:v>
                </c:pt>
                <c:pt idx="107">
                  <c:v>44350</c:v>
                </c:pt>
                <c:pt idx="108">
                  <c:v>44351</c:v>
                </c:pt>
                <c:pt idx="109">
                  <c:v>44354</c:v>
                </c:pt>
                <c:pt idx="110">
                  <c:v>44355</c:v>
                </c:pt>
                <c:pt idx="111">
                  <c:v>44356</c:v>
                </c:pt>
                <c:pt idx="112">
                  <c:v>44357</c:v>
                </c:pt>
                <c:pt idx="113">
                  <c:v>44358</c:v>
                </c:pt>
                <c:pt idx="114">
                  <c:v>44361</c:v>
                </c:pt>
                <c:pt idx="115">
                  <c:v>44362</c:v>
                </c:pt>
                <c:pt idx="116">
                  <c:v>44363</c:v>
                </c:pt>
                <c:pt idx="117">
                  <c:v>44364</c:v>
                </c:pt>
                <c:pt idx="118">
                  <c:v>44365</c:v>
                </c:pt>
                <c:pt idx="119">
                  <c:v>44368</c:v>
                </c:pt>
                <c:pt idx="120">
                  <c:v>44369</c:v>
                </c:pt>
                <c:pt idx="121">
                  <c:v>44370</c:v>
                </c:pt>
                <c:pt idx="122">
                  <c:v>44371</c:v>
                </c:pt>
                <c:pt idx="123">
                  <c:v>44372</c:v>
                </c:pt>
                <c:pt idx="124">
                  <c:v>44375</c:v>
                </c:pt>
                <c:pt idx="125">
                  <c:v>44376</c:v>
                </c:pt>
                <c:pt idx="126">
                  <c:v>44377</c:v>
                </c:pt>
                <c:pt idx="127">
                  <c:v>44378</c:v>
                </c:pt>
                <c:pt idx="128">
                  <c:v>44379</c:v>
                </c:pt>
                <c:pt idx="129">
                  <c:v>44382</c:v>
                </c:pt>
                <c:pt idx="130">
                  <c:v>44383</c:v>
                </c:pt>
                <c:pt idx="131">
                  <c:v>44384</c:v>
                </c:pt>
                <c:pt idx="132">
                  <c:v>44385</c:v>
                </c:pt>
                <c:pt idx="133">
                  <c:v>44386</c:v>
                </c:pt>
                <c:pt idx="134">
                  <c:v>44389</c:v>
                </c:pt>
                <c:pt idx="135">
                  <c:v>44390</c:v>
                </c:pt>
                <c:pt idx="136">
                  <c:v>44391</c:v>
                </c:pt>
                <c:pt idx="137">
                  <c:v>44392</c:v>
                </c:pt>
                <c:pt idx="138">
                  <c:v>44393</c:v>
                </c:pt>
                <c:pt idx="139">
                  <c:v>44396</c:v>
                </c:pt>
                <c:pt idx="140">
                  <c:v>44397</c:v>
                </c:pt>
                <c:pt idx="141">
                  <c:v>44398</c:v>
                </c:pt>
                <c:pt idx="142">
                  <c:v>44399</c:v>
                </c:pt>
                <c:pt idx="143">
                  <c:v>44400</c:v>
                </c:pt>
                <c:pt idx="144">
                  <c:v>44403</c:v>
                </c:pt>
                <c:pt idx="145">
                  <c:v>44404</c:v>
                </c:pt>
                <c:pt idx="146">
                  <c:v>44405</c:v>
                </c:pt>
                <c:pt idx="147">
                  <c:v>44406</c:v>
                </c:pt>
                <c:pt idx="148">
                  <c:v>44407</c:v>
                </c:pt>
                <c:pt idx="149">
                  <c:v>44410</c:v>
                </c:pt>
                <c:pt idx="150">
                  <c:v>44411</c:v>
                </c:pt>
                <c:pt idx="151">
                  <c:v>44412</c:v>
                </c:pt>
                <c:pt idx="152">
                  <c:v>44413</c:v>
                </c:pt>
                <c:pt idx="153">
                  <c:v>44414</c:v>
                </c:pt>
                <c:pt idx="154">
                  <c:v>44417</c:v>
                </c:pt>
                <c:pt idx="155">
                  <c:v>44418</c:v>
                </c:pt>
                <c:pt idx="156">
                  <c:v>44419</c:v>
                </c:pt>
                <c:pt idx="157">
                  <c:v>44420</c:v>
                </c:pt>
                <c:pt idx="158">
                  <c:v>44421</c:v>
                </c:pt>
                <c:pt idx="159">
                  <c:v>44424</c:v>
                </c:pt>
                <c:pt idx="160">
                  <c:v>44425</c:v>
                </c:pt>
                <c:pt idx="161">
                  <c:v>44426</c:v>
                </c:pt>
                <c:pt idx="162">
                  <c:v>44427</c:v>
                </c:pt>
                <c:pt idx="163">
                  <c:v>44428</c:v>
                </c:pt>
                <c:pt idx="164">
                  <c:v>44431</c:v>
                </c:pt>
                <c:pt idx="165">
                  <c:v>44432</c:v>
                </c:pt>
                <c:pt idx="166">
                  <c:v>44433</c:v>
                </c:pt>
                <c:pt idx="167">
                  <c:v>44434</c:v>
                </c:pt>
                <c:pt idx="168">
                  <c:v>44435</c:v>
                </c:pt>
                <c:pt idx="169">
                  <c:v>44438</c:v>
                </c:pt>
                <c:pt idx="170">
                  <c:v>44439</c:v>
                </c:pt>
                <c:pt idx="171">
                  <c:v>44440</c:v>
                </c:pt>
                <c:pt idx="172">
                  <c:v>44441</c:v>
                </c:pt>
                <c:pt idx="173">
                  <c:v>44442</c:v>
                </c:pt>
                <c:pt idx="174">
                  <c:v>44445</c:v>
                </c:pt>
                <c:pt idx="175">
                  <c:v>44446</c:v>
                </c:pt>
                <c:pt idx="176">
                  <c:v>44447</c:v>
                </c:pt>
                <c:pt idx="177">
                  <c:v>44448</c:v>
                </c:pt>
                <c:pt idx="178">
                  <c:v>44449</c:v>
                </c:pt>
                <c:pt idx="179">
                  <c:v>44452</c:v>
                </c:pt>
                <c:pt idx="180">
                  <c:v>44453</c:v>
                </c:pt>
                <c:pt idx="181">
                  <c:v>44454</c:v>
                </c:pt>
                <c:pt idx="182">
                  <c:v>44455</c:v>
                </c:pt>
                <c:pt idx="183">
                  <c:v>44456</c:v>
                </c:pt>
                <c:pt idx="184">
                  <c:v>44459</c:v>
                </c:pt>
                <c:pt idx="185">
                  <c:v>44460</c:v>
                </c:pt>
                <c:pt idx="186">
                  <c:v>44461</c:v>
                </c:pt>
                <c:pt idx="187">
                  <c:v>44462</c:v>
                </c:pt>
                <c:pt idx="188">
                  <c:v>44463</c:v>
                </c:pt>
                <c:pt idx="189">
                  <c:v>44466</c:v>
                </c:pt>
                <c:pt idx="190">
                  <c:v>44467</c:v>
                </c:pt>
                <c:pt idx="191">
                  <c:v>44468</c:v>
                </c:pt>
                <c:pt idx="192">
                  <c:v>44469</c:v>
                </c:pt>
                <c:pt idx="193">
                  <c:v>44470</c:v>
                </c:pt>
                <c:pt idx="194">
                  <c:v>44473</c:v>
                </c:pt>
                <c:pt idx="195">
                  <c:v>44474</c:v>
                </c:pt>
                <c:pt idx="196">
                  <c:v>44475</c:v>
                </c:pt>
                <c:pt idx="197">
                  <c:v>44476</c:v>
                </c:pt>
                <c:pt idx="198">
                  <c:v>44477</c:v>
                </c:pt>
                <c:pt idx="199">
                  <c:v>44480</c:v>
                </c:pt>
                <c:pt idx="200">
                  <c:v>44481</c:v>
                </c:pt>
                <c:pt idx="201">
                  <c:v>44482</c:v>
                </c:pt>
                <c:pt idx="202">
                  <c:v>44483</c:v>
                </c:pt>
                <c:pt idx="203">
                  <c:v>44484</c:v>
                </c:pt>
                <c:pt idx="204">
                  <c:v>44487</c:v>
                </c:pt>
                <c:pt idx="205">
                  <c:v>44488</c:v>
                </c:pt>
                <c:pt idx="206">
                  <c:v>44489</c:v>
                </c:pt>
                <c:pt idx="207">
                  <c:v>44490</c:v>
                </c:pt>
                <c:pt idx="208">
                  <c:v>44491</c:v>
                </c:pt>
                <c:pt idx="209">
                  <c:v>44494</c:v>
                </c:pt>
                <c:pt idx="210">
                  <c:v>44495</c:v>
                </c:pt>
                <c:pt idx="211">
                  <c:v>44496</c:v>
                </c:pt>
                <c:pt idx="212">
                  <c:v>44497</c:v>
                </c:pt>
                <c:pt idx="213">
                  <c:v>44498</c:v>
                </c:pt>
                <c:pt idx="214">
                  <c:v>44501</c:v>
                </c:pt>
                <c:pt idx="215">
                  <c:v>44502</c:v>
                </c:pt>
                <c:pt idx="216">
                  <c:v>44503</c:v>
                </c:pt>
                <c:pt idx="217">
                  <c:v>44504</c:v>
                </c:pt>
                <c:pt idx="218">
                  <c:v>44505</c:v>
                </c:pt>
                <c:pt idx="219">
                  <c:v>44508</c:v>
                </c:pt>
                <c:pt idx="220">
                  <c:v>44509</c:v>
                </c:pt>
                <c:pt idx="221">
                  <c:v>44510</c:v>
                </c:pt>
                <c:pt idx="222">
                  <c:v>44511</c:v>
                </c:pt>
                <c:pt idx="223">
                  <c:v>44512</c:v>
                </c:pt>
                <c:pt idx="224">
                  <c:v>44515</c:v>
                </c:pt>
                <c:pt idx="225">
                  <c:v>44516</c:v>
                </c:pt>
                <c:pt idx="226">
                  <c:v>44517</c:v>
                </c:pt>
                <c:pt idx="227">
                  <c:v>44518</c:v>
                </c:pt>
                <c:pt idx="228">
                  <c:v>44519</c:v>
                </c:pt>
                <c:pt idx="229">
                  <c:v>44522</c:v>
                </c:pt>
                <c:pt idx="230">
                  <c:v>44523</c:v>
                </c:pt>
                <c:pt idx="231">
                  <c:v>44524</c:v>
                </c:pt>
                <c:pt idx="232">
                  <c:v>44525</c:v>
                </c:pt>
                <c:pt idx="233">
                  <c:v>44526</c:v>
                </c:pt>
                <c:pt idx="234">
                  <c:v>44529</c:v>
                </c:pt>
                <c:pt idx="235">
                  <c:v>44530</c:v>
                </c:pt>
                <c:pt idx="236">
                  <c:v>44531</c:v>
                </c:pt>
                <c:pt idx="237">
                  <c:v>44532</c:v>
                </c:pt>
                <c:pt idx="238">
                  <c:v>44533</c:v>
                </c:pt>
                <c:pt idx="239">
                  <c:v>44536</c:v>
                </c:pt>
                <c:pt idx="240">
                  <c:v>44537</c:v>
                </c:pt>
                <c:pt idx="241">
                  <c:v>44538</c:v>
                </c:pt>
                <c:pt idx="242">
                  <c:v>44539</c:v>
                </c:pt>
                <c:pt idx="243">
                  <c:v>44540</c:v>
                </c:pt>
                <c:pt idx="244">
                  <c:v>44543</c:v>
                </c:pt>
                <c:pt idx="245">
                  <c:v>44544</c:v>
                </c:pt>
                <c:pt idx="246">
                  <c:v>44545</c:v>
                </c:pt>
                <c:pt idx="247">
                  <c:v>44546</c:v>
                </c:pt>
                <c:pt idx="248">
                  <c:v>44547</c:v>
                </c:pt>
                <c:pt idx="249">
                  <c:v>44550</c:v>
                </c:pt>
                <c:pt idx="250">
                  <c:v>44551</c:v>
                </c:pt>
                <c:pt idx="251">
                  <c:v>44552</c:v>
                </c:pt>
                <c:pt idx="252">
                  <c:v>44553</c:v>
                </c:pt>
                <c:pt idx="253">
                  <c:v>44554</c:v>
                </c:pt>
                <c:pt idx="254">
                  <c:v>44557</c:v>
                </c:pt>
                <c:pt idx="255">
                  <c:v>44558</c:v>
                </c:pt>
                <c:pt idx="256">
                  <c:v>44559</c:v>
                </c:pt>
                <c:pt idx="257">
                  <c:v>44560</c:v>
                </c:pt>
                <c:pt idx="258">
                  <c:v>44561</c:v>
                </c:pt>
                <c:pt idx="259">
                  <c:v>44564</c:v>
                </c:pt>
                <c:pt idx="260">
                  <c:v>44565</c:v>
                </c:pt>
                <c:pt idx="261">
                  <c:v>44566</c:v>
                </c:pt>
                <c:pt idx="262">
                  <c:v>44567</c:v>
                </c:pt>
                <c:pt idx="263">
                  <c:v>44568</c:v>
                </c:pt>
                <c:pt idx="264">
                  <c:v>44571</c:v>
                </c:pt>
                <c:pt idx="265">
                  <c:v>44572</c:v>
                </c:pt>
                <c:pt idx="266">
                  <c:v>44573</c:v>
                </c:pt>
                <c:pt idx="267">
                  <c:v>44574</c:v>
                </c:pt>
                <c:pt idx="268">
                  <c:v>44575</c:v>
                </c:pt>
                <c:pt idx="269">
                  <c:v>44578</c:v>
                </c:pt>
                <c:pt idx="270">
                  <c:v>44579</c:v>
                </c:pt>
                <c:pt idx="271">
                  <c:v>44580</c:v>
                </c:pt>
                <c:pt idx="272">
                  <c:v>44581</c:v>
                </c:pt>
                <c:pt idx="273">
                  <c:v>44582</c:v>
                </c:pt>
                <c:pt idx="274">
                  <c:v>44585</c:v>
                </c:pt>
                <c:pt idx="275">
                  <c:v>44586</c:v>
                </c:pt>
                <c:pt idx="276">
                  <c:v>44587</c:v>
                </c:pt>
                <c:pt idx="277">
                  <c:v>44588</c:v>
                </c:pt>
                <c:pt idx="278">
                  <c:v>44589</c:v>
                </c:pt>
                <c:pt idx="279">
                  <c:v>44592</c:v>
                </c:pt>
                <c:pt idx="280">
                  <c:v>44593</c:v>
                </c:pt>
                <c:pt idx="281">
                  <c:v>44594</c:v>
                </c:pt>
                <c:pt idx="282">
                  <c:v>44595</c:v>
                </c:pt>
                <c:pt idx="283">
                  <c:v>44596</c:v>
                </c:pt>
                <c:pt idx="284">
                  <c:v>44599</c:v>
                </c:pt>
                <c:pt idx="285">
                  <c:v>44600</c:v>
                </c:pt>
                <c:pt idx="286">
                  <c:v>44601</c:v>
                </c:pt>
                <c:pt idx="287">
                  <c:v>44602</c:v>
                </c:pt>
                <c:pt idx="288">
                  <c:v>44603</c:v>
                </c:pt>
                <c:pt idx="289">
                  <c:v>44606</c:v>
                </c:pt>
                <c:pt idx="290">
                  <c:v>44607</c:v>
                </c:pt>
                <c:pt idx="291">
                  <c:v>44608</c:v>
                </c:pt>
                <c:pt idx="292">
                  <c:v>44609</c:v>
                </c:pt>
                <c:pt idx="293">
                  <c:v>44610</c:v>
                </c:pt>
                <c:pt idx="294">
                  <c:v>44613</c:v>
                </c:pt>
                <c:pt idx="295">
                  <c:v>44614</c:v>
                </c:pt>
                <c:pt idx="296">
                  <c:v>44615</c:v>
                </c:pt>
                <c:pt idx="297">
                  <c:v>44616</c:v>
                </c:pt>
                <c:pt idx="298">
                  <c:v>44617</c:v>
                </c:pt>
                <c:pt idx="299">
                  <c:v>44620</c:v>
                </c:pt>
                <c:pt idx="300">
                  <c:v>44621</c:v>
                </c:pt>
                <c:pt idx="301">
                  <c:v>44622</c:v>
                </c:pt>
                <c:pt idx="302">
                  <c:v>44623</c:v>
                </c:pt>
                <c:pt idx="303">
                  <c:v>44624</c:v>
                </c:pt>
                <c:pt idx="304">
                  <c:v>44627</c:v>
                </c:pt>
                <c:pt idx="305">
                  <c:v>44628</c:v>
                </c:pt>
                <c:pt idx="306">
                  <c:v>44629</c:v>
                </c:pt>
                <c:pt idx="307">
                  <c:v>44630</c:v>
                </c:pt>
                <c:pt idx="308">
                  <c:v>44631</c:v>
                </c:pt>
                <c:pt idx="309">
                  <c:v>44634</c:v>
                </c:pt>
                <c:pt idx="310">
                  <c:v>44635</c:v>
                </c:pt>
                <c:pt idx="311">
                  <c:v>44636</c:v>
                </c:pt>
                <c:pt idx="312">
                  <c:v>44637</c:v>
                </c:pt>
                <c:pt idx="313">
                  <c:v>44638</c:v>
                </c:pt>
                <c:pt idx="314">
                  <c:v>44641</c:v>
                </c:pt>
                <c:pt idx="315">
                  <c:v>44642</c:v>
                </c:pt>
                <c:pt idx="316">
                  <c:v>44643</c:v>
                </c:pt>
                <c:pt idx="317">
                  <c:v>44644</c:v>
                </c:pt>
                <c:pt idx="318">
                  <c:v>44645</c:v>
                </c:pt>
                <c:pt idx="319">
                  <c:v>44648</c:v>
                </c:pt>
                <c:pt idx="320">
                  <c:v>44649</c:v>
                </c:pt>
                <c:pt idx="321">
                  <c:v>44650</c:v>
                </c:pt>
                <c:pt idx="322">
                  <c:v>44651</c:v>
                </c:pt>
                <c:pt idx="323">
                  <c:v>44652</c:v>
                </c:pt>
                <c:pt idx="324">
                  <c:v>44655</c:v>
                </c:pt>
                <c:pt idx="325">
                  <c:v>44656</c:v>
                </c:pt>
                <c:pt idx="326">
                  <c:v>44657</c:v>
                </c:pt>
                <c:pt idx="327">
                  <c:v>44658</c:v>
                </c:pt>
                <c:pt idx="328">
                  <c:v>44659</c:v>
                </c:pt>
                <c:pt idx="329">
                  <c:v>44662</c:v>
                </c:pt>
                <c:pt idx="330">
                  <c:v>44663</c:v>
                </c:pt>
                <c:pt idx="331">
                  <c:v>44664</c:v>
                </c:pt>
                <c:pt idx="332">
                  <c:v>44665</c:v>
                </c:pt>
                <c:pt idx="333">
                  <c:v>44669</c:v>
                </c:pt>
                <c:pt idx="334">
                  <c:v>44670</c:v>
                </c:pt>
                <c:pt idx="335">
                  <c:v>44671</c:v>
                </c:pt>
                <c:pt idx="336">
                  <c:v>44672</c:v>
                </c:pt>
                <c:pt idx="337">
                  <c:v>44673</c:v>
                </c:pt>
                <c:pt idx="338">
                  <c:v>44676</c:v>
                </c:pt>
                <c:pt idx="339">
                  <c:v>44677</c:v>
                </c:pt>
                <c:pt idx="340">
                  <c:v>44678</c:v>
                </c:pt>
                <c:pt idx="341">
                  <c:v>44679</c:v>
                </c:pt>
                <c:pt idx="342">
                  <c:v>44680</c:v>
                </c:pt>
                <c:pt idx="343">
                  <c:v>44683</c:v>
                </c:pt>
                <c:pt idx="344">
                  <c:v>44684</c:v>
                </c:pt>
                <c:pt idx="345">
                  <c:v>44685</c:v>
                </c:pt>
                <c:pt idx="346">
                  <c:v>44686</c:v>
                </c:pt>
                <c:pt idx="347">
                  <c:v>44687</c:v>
                </c:pt>
                <c:pt idx="348">
                  <c:v>44690</c:v>
                </c:pt>
                <c:pt idx="349">
                  <c:v>44691</c:v>
                </c:pt>
                <c:pt idx="350">
                  <c:v>44692</c:v>
                </c:pt>
                <c:pt idx="351">
                  <c:v>44693</c:v>
                </c:pt>
                <c:pt idx="352">
                  <c:v>44694</c:v>
                </c:pt>
                <c:pt idx="353">
                  <c:v>44697</c:v>
                </c:pt>
                <c:pt idx="354">
                  <c:v>44698</c:v>
                </c:pt>
                <c:pt idx="355">
                  <c:v>44699</c:v>
                </c:pt>
                <c:pt idx="356">
                  <c:v>44700</c:v>
                </c:pt>
                <c:pt idx="357">
                  <c:v>44701</c:v>
                </c:pt>
                <c:pt idx="358">
                  <c:v>44704</c:v>
                </c:pt>
                <c:pt idx="359">
                  <c:v>44705</c:v>
                </c:pt>
                <c:pt idx="360">
                  <c:v>44706</c:v>
                </c:pt>
                <c:pt idx="361">
                  <c:v>44707</c:v>
                </c:pt>
                <c:pt idx="362">
                  <c:v>44708</c:v>
                </c:pt>
                <c:pt idx="363">
                  <c:v>44711</c:v>
                </c:pt>
                <c:pt idx="364">
                  <c:v>44712</c:v>
                </c:pt>
                <c:pt idx="365">
                  <c:v>44713</c:v>
                </c:pt>
                <c:pt idx="366">
                  <c:v>44714</c:v>
                </c:pt>
                <c:pt idx="367">
                  <c:v>44715</c:v>
                </c:pt>
                <c:pt idx="368">
                  <c:v>44718</c:v>
                </c:pt>
                <c:pt idx="369">
                  <c:v>44719</c:v>
                </c:pt>
                <c:pt idx="370">
                  <c:v>44720</c:v>
                </c:pt>
                <c:pt idx="371">
                  <c:v>44721</c:v>
                </c:pt>
                <c:pt idx="372">
                  <c:v>44722</c:v>
                </c:pt>
                <c:pt idx="373">
                  <c:v>44725</c:v>
                </c:pt>
                <c:pt idx="374">
                  <c:v>44726</c:v>
                </c:pt>
                <c:pt idx="375">
                  <c:v>44727</c:v>
                </c:pt>
                <c:pt idx="376">
                  <c:v>44728</c:v>
                </c:pt>
                <c:pt idx="377">
                  <c:v>44729</c:v>
                </c:pt>
                <c:pt idx="378">
                  <c:v>44732</c:v>
                </c:pt>
                <c:pt idx="379">
                  <c:v>44733</c:v>
                </c:pt>
                <c:pt idx="380">
                  <c:v>44734</c:v>
                </c:pt>
                <c:pt idx="381">
                  <c:v>44735</c:v>
                </c:pt>
                <c:pt idx="382">
                  <c:v>44736</c:v>
                </c:pt>
                <c:pt idx="383">
                  <c:v>44739</c:v>
                </c:pt>
                <c:pt idx="384">
                  <c:v>44740</c:v>
                </c:pt>
                <c:pt idx="385">
                  <c:v>44741</c:v>
                </c:pt>
                <c:pt idx="386">
                  <c:v>44742</c:v>
                </c:pt>
                <c:pt idx="387">
                  <c:v>44743</c:v>
                </c:pt>
                <c:pt idx="388">
                  <c:v>44746</c:v>
                </c:pt>
                <c:pt idx="389">
                  <c:v>44747</c:v>
                </c:pt>
                <c:pt idx="390">
                  <c:v>44748</c:v>
                </c:pt>
                <c:pt idx="391">
                  <c:v>44749</c:v>
                </c:pt>
                <c:pt idx="392">
                  <c:v>44750</c:v>
                </c:pt>
                <c:pt idx="393">
                  <c:v>44753</c:v>
                </c:pt>
                <c:pt idx="394">
                  <c:v>44754</c:v>
                </c:pt>
                <c:pt idx="395">
                  <c:v>44755</c:v>
                </c:pt>
                <c:pt idx="396">
                  <c:v>44756</c:v>
                </c:pt>
                <c:pt idx="397">
                  <c:v>44757</c:v>
                </c:pt>
                <c:pt idx="398">
                  <c:v>44760</c:v>
                </c:pt>
                <c:pt idx="399">
                  <c:v>44761</c:v>
                </c:pt>
                <c:pt idx="400">
                  <c:v>44762</c:v>
                </c:pt>
                <c:pt idx="401">
                  <c:v>44763</c:v>
                </c:pt>
                <c:pt idx="402">
                  <c:v>44764</c:v>
                </c:pt>
                <c:pt idx="403">
                  <c:v>44767</c:v>
                </c:pt>
                <c:pt idx="404">
                  <c:v>44768</c:v>
                </c:pt>
                <c:pt idx="405">
                  <c:v>44769</c:v>
                </c:pt>
                <c:pt idx="406">
                  <c:v>44770</c:v>
                </c:pt>
                <c:pt idx="407">
                  <c:v>44771</c:v>
                </c:pt>
                <c:pt idx="408">
                  <c:v>44774</c:v>
                </c:pt>
                <c:pt idx="409">
                  <c:v>44775</c:v>
                </c:pt>
                <c:pt idx="410">
                  <c:v>44776</c:v>
                </c:pt>
                <c:pt idx="411">
                  <c:v>44777</c:v>
                </c:pt>
                <c:pt idx="412">
                  <c:v>44778</c:v>
                </c:pt>
                <c:pt idx="413">
                  <c:v>44781</c:v>
                </c:pt>
                <c:pt idx="414">
                  <c:v>44782</c:v>
                </c:pt>
                <c:pt idx="415">
                  <c:v>44783</c:v>
                </c:pt>
                <c:pt idx="416">
                  <c:v>44784</c:v>
                </c:pt>
                <c:pt idx="417">
                  <c:v>44785</c:v>
                </c:pt>
                <c:pt idx="418">
                  <c:v>44788</c:v>
                </c:pt>
                <c:pt idx="419">
                  <c:v>44789</c:v>
                </c:pt>
                <c:pt idx="420">
                  <c:v>44790</c:v>
                </c:pt>
                <c:pt idx="421">
                  <c:v>44791</c:v>
                </c:pt>
                <c:pt idx="422">
                  <c:v>44792</c:v>
                </c:pt>
                <c:pt idx="423">
                  <c:v>44795</c:v>
                </c:pt>
                <c:pt idx="424">
                  <c:v>44796</c:v>
                </c:pt>
                <c:pt idx="425">
                  <c:v>44797</c:v>
                </c:pt>
                <c:pt idx="426">
                  <c:v>44798</c:v>
                </c:pt>
                <c:pt idx="427">
                  <c:v>44799</c:v>
                </c:pt>
                <c:pt idx="428">
                  <c:v>44802</c:v>
                </c:pt>
                <c:pt idx="429">
                  <c:v>44803</c:v>
                </c:pt>
                <c:pt idx="430">
                  <c:v>44804</c:v>
                </c:pt>
                <c:pt idx="431">
                  <c:v>44805</c:v>
                </c:pt>
                <c:pt idx="432">
                  <c:v>44806</c:v>
                </c:pt>
                <c:pt idx="433">
                  <c:v>44809</c:v>
                </c:pt>
                <c:pt idx="434">
                  <c:v>44810</c:v>
                </c:pt>
                <c:pt idx="435">
                  <c:v>44811</c:v>
                </c:pt>
                <c:pt idx="436">
                  <c:v>44812</c:v>
                </c:pt>
                <c:pt idx="437">
                  <c:v>44813</c:v>
                </c:pt>
                <c:pt idx="438">
                  <c:v>44816</c:v>
                </c:pt>
                <c:pt idx="439">
                  <c:v>44817</c:v>
                </c:pt>
                <c:pt idx="440">
                  <c:v>44818</c:v>
                </c:pt>
                <c:pt idx="441">
                  <c:v>44819</c:v>
                </c:pt>
                <c:pt idx="442">
                  <c:v>44820</c:v>
                </c:pt>
                <c:pt idx="443">
                  <c:v>44823</c:v>
                </c:pt>
                <c:pt idx="444">
                  <c:v>44824</c:v>
                </c:pt>
                <c:pt idx="445">
                  <c:v>44825</c:v>
                </c:pt>
                <c:pt idx="446">
                  <c:v>44826</c:v>
                </c:pt>
                <c:pt idx="447">
                  <c:v>44827</c:v>
                </c:pt>
                <c:pt idx="448">
                  <c:v>44830</c:v>
                </c:pt>
                <c:pt idx="449">
                  <c:v>44831</c:v>
                </c:pt>
                <c:pt idx="450">
                  <c:v>44832</c:v>
                </c:pt>
                <c:pt idx="451">
                  <c:v>44833</c:v>
                </c:pt>
                <c:pt idx="452">
                  <c:v>44834</c:v>
                </c:pt>
                <c:pt idx="453">
                  <c:v>44837</c:v>
                </c:pt>
                <c:pt idx="454">
                  <c:v>44838</c:v>
                </c:pt>
                <c:pt idx="455">
                  <c:v>44839</c:v>
                </c:pt>
                <c:pt idx="456">
                  <c:v>44840</c:v>
                </c:pt>
                <c:pt idx="457">
                  <c:v>44841</c:v>
                </c:pt>
                <c:pt idx="458">
                  <c:v>44844</c:v>
                </c:pt>
                <c:pt idx="459">
                  <c:v>44845</c:v>
                </c:pt>
                <c:pt idx="460">
                  <c:v>44846</c:v>
                </c:pt>
                <c:pt idx="461">
                  <c:v>44847</c:v>
                </c:pt>
                <c:pt idx="462">
                  <c:v>44848</c:v>
                </c:pt>
                <c:pt idx="463">
                  <c:v>44851</c:v>
                </c:pt>
                <c:pt idx="464">
                  <c:v>44852</c:v>
                </c:pt>
                <c:pt idx="465">
                  <c:v>44853</c:v>
                </c:pt>
                <c:pt idx="466">
                  <c:v>44854</c:v>
                </c:pt>
                <c:pt idx="467">
                  <c:v>44855</c:v>
                </c:pt>
                <c:pt idx="468">
                  <c:v>44858</c:v>
                </c:pt>
                <c:pt idx="469">
                  <c:v>44859</c:v>
                </c:pt>
                <c:pt idx="470">
                  <c:v>44860</c:v>
                </c:pt>
                <c:pt idx="471">
                  <c:v>44861</c:v>
                </c:pt>
                <c:pt idx="472">
                  <c:v>44862</c:v>
                </c:pt>
                <c:pt idx="473">
                  <c:v>44865</c:v>
                </c:pt>
                <c:pt idx="474">
                  <c:v>44866</c:v>
                </c:pt>
                <c:pt idx="475">
                  <c:v>44867</c:v>
                </c:pt>
                <c:pt idx="476">
                  <c:v>44868</c:v>
                </c:pt>
                <c:pt idx="477">
                  <c:v>44869</c:v>
                </c:pt>
                <c:pt idx="478">
                  <c:v>44872</c:v>
                </c:pt>
                <c:pt idx="479">
                  <c:v>44873</c:v>
                </c:pt>
                <c:pt idx="480">
                  <c:v>44874</c:v>
                </c:pt>
                <c:pt idx="481">
                  <c:v>44875</c:v>
                </c:pt>
                <c:pt idx="482">
                  <c:v>44876</c:v>
                </c:pt>
                <c:pt idx="483">
                  <c:v>44879</c:v>
                </c:pt>
                <c:pt idx="484">
                  <c:v>44880</c:v>
                </c:pt>
                <c:pt idx="485">
                  <c:v>44881</c:v>
                </c:pt>
                <c:pt idx="486">
                  <c:v>44882</c:v>
                </c:pt>
                <c:pt idx="487">
                  <c:v>44883</c:v>
                </c:pt>
                <c:pt idx="488">
                  <c:v>44886</c:v>
                </c:pt>
                <c:pt idx="489">
                  <c:v>44887</c:v>
                </c:pt>
                <c:pt idx="490">
                  <c:v>44888</c:v>
                </c:pt>
                <c:pt idx="491">
                  <c:v>44889</c:v>
                </c:pt>
                <c:pt idx="492">
                  <c:v>44890</c:v>
                </c:pt>
                <c:pt idx="493">
                  <c:v>44893</c:v>
                </c:pt>
                <c:pt idx="494">
                  <c:v>44894</c:v>
                </c:pt>
                <c:pt idx="495">
                  <c:v>44895</c:v>
                </c:pt>
                <c:pt idx="496">
                  <c:v>44896</c:v>
                </c:pt>
                <c:pt idx="497">
                  <c:v>44897</c:v>
                </c:pt>
                <c:pt idx="498">
                  <c:v>44900</c:v>
                </c:pt>
                <c:pt idx="499">
                  <c:v>44901</c:v>
                </c:pt>
                <c:pt idx="500">
                  <c:v>44902</c:v>
                </c:pt>
                <c:pt idx="501">
                  <c:v>44903</c:v>
                </c:pt>
                <c:pt idx="502">
                  <c:v>44904</c:v>
                </c:pt>
                <c:pt idx="503">
                  <c:v>44907</c:v>
                </c:pt>
                <c:pt idx="504">
                  <c:v>44908</c:v>
                </c:pt>
                <c:pt idx="505">
                  <c:v>44909</c:v>
                </c:pt>
                <c:pt idx="506">
                  <c:v>44910</c:v>
                </c:pt>
                <c:pt idx="507">
                  <c:v>44911</c:v>
                </c:pt>
                <c:pt idx="508">
                  <c:v>44914</c:v>
                </c:pt>
                <c:pt idx="509">
                  <c:v>44915</c:v>
                </c:pt>
                <c:pt idx="510">
                  <c:v>44916</c:v>
                </c:pt>
                <c:pt idx="511">
                  <c:v>44917</c:v>
                </c:pt>
                <c:pt idx="512">
                  <c:v>44918</c:v>
                </c:pt>
                <c:pt idx="513">
                  <c:v>44922</c:v>
                </c:pt>
                <c:pt idx="514">
                  <c:v>44923</c:v>
                </c:pt>
                <c:pt idx="515">
                  <c:v>44924</c:v>
                </c:pt>
                <c:pt idx="516">
                  <c:v>44925</c:v>
                </c:pt>
                <c:pt idx="517">
                  <c:v>44928</c:v>
                </c:pt>
                <c:pt idx="518">
                  <c:v>44929</c:v>
                </c:pt>
                <c:pt idx="519">
                  <c:v>44930</c:v>
                </c:pt>
                <c:pt idx="520">
                  <c:v>44931</c:v>
                </c:pt>
                <c:pt idx="521">
                  <c:v>44932</c:v>
                </c:pt>
                <c:pt idx="522">
                  <c:v>44935</c:v>
                </c:pt>
                <c:pt idx="523">
                  <c:v>44936</c:v>
                </c:pt>
                <c:pt idx="524">
                  <c:v>44937</c:v>
                </c:pt>
                <c:pt idx="525">
                  <c:v>44938</c:v>
                </c:pt>
                <c:pt idx="526">
                  <c:v>44939</c:v>
                </c:pt>
                <c:pt idx="527">
                  <c:v>44942</c:v>
                </c:pt>
                <c:pt idx="528">
                  <c:v>44943</c:v>
                </c:pt>
                <c:pt idx="529">
                  <c:v>44944</c:v>
                </c:pt>
                <c:pt idx="530">
                  <c:v>44945</c:v>
                </c:pt>
                <c:pt idx="531">
                  <c:v>44946</c:v>
                </c:pt>
                <c:pt idx="532">
                  <c:v>44949</c:v>
                </c:pt>
                <c:pt idx="533">
                  <c:v>44950</c:v>
                </c:pt>
                <c:pt idx="534">
                  <c:v>44951</c:v>
                </c:pt>
                <c:pt idx="535">
                  <c:v>44952</c:v>
                </c:pt>
                <c:pt idx="536">
                  <c:v>44953</c:v>
                </c:pt>
                <c:pt idx="537">
                  <c:v>44956</c:v>
                </c:pt>
                <c:pt idx="538">
                  <c:v>44957</c:v>
                </c:pt>
                <c:pt idx="539">
                  <c:v>44958</c:v>
                </c:pt>
                <c:pt idx="540">
                  <c:v>44959</c:v>
                </c:pt>
                <c:pt idx="541">
                  <c:v>44960</c:v>
                </c:pt>
                <c:pt idx="542">
                  <c:v>44963</c:v>
                </c:pt>
                <c:pt idx="543">
                  <c:v>44964</c:v>
                </c:pt>
                <c:pt idx="544">
                  <c:v>44965</c:v>
                </c:pt>
                <c:pt idx="545">
                  <c:v>44966</c:v>
                </c:pt>
                <c:pt idx="546">
                  <c:v>44967</c:v>
                </c:pt>
                <c:pt idx="547">
                  <c:v>44970</c:v>
                </c:pt>
                <c:pt idx="548">
                  <c:v>44971</c:v>
                </c:pt>
                <c:pt idx="549">
                  <c:v>44972</c:v>
                </c:pt>
                <c:pt idx="550">
                  <c:v>44973</c:v>
                </c:pt>
                <c:pt idx="551">
                  <c:v>44974</c:v>
                </c:pt>
                <c:pt idx="552">
                  <c:v>44977</c:v>
                </c:pt>
                <c:pt idx="553">
                  <c:v>44978</c:v>
                </c:pt>
                <c:pt idx="554">
                  <c:v>44979</c:v>
                </c:pt>
                <c:pt idx="555">
                  <c:v>44980</c:v>
                </c:pt>
                <c:pt idx="556">
                  <c:v>44981</c:v>
                </c:pt>
                <c:pt idx="557">
                  <c:v>44984</c:v>
                </c:pt>
                <c:pt idx="558">
                  <c:v>44985</c:v>
                </c:pt>
                <c:pt idx="559">
                  <c:v>44986</c:v>
                </c:pt>
                <c:pt idx="560">
                  <c:v>44987</c:v>
                </c:pt>
                <c:pt idx="561">
                  <c:v>44988</c:v>
                </c:pt>
                <c:pt idx="562">
                  <c:v>44991</c:v>
                </c:pt>
                <c:pt idx="563">
                  <c:v>44992</c:v>
                </c:pt>
                <c:pt idx="564">
                  <c:v>44993</c:v>
                </c:pt>
                <c:pt idx="565">
                  <c:v>44994</c:v>
                </c:pt>
                <c:pt idx="566">
                  <c:v>44995</c:v>
                </c:pt>
                <c:pt idx="567">
                  <c:v>44998</c:v>
                </c:pt>
                <c:pt idx="568">
                  <c:v>44999</c:v>
                </c:pt>
                <c:pt idx="569">
                  <c:v>45000</c:v>
                </c:pt>
                <c:pt idx="570">
                  <c:v>45001</c:v>
                </c:pt>
                <c:pt idx="571">
                  <c:v>45002</c:v>
                </c:pt>
                <c:pt idx="572">
                  <c:v>45005</c:v>
                </c:pt>
                <c:pt idx="573">
                  <c:v>45006</c:v>
                </c:pt>
                <c:pt idx="574">
                  <c:v>45007</c:v>
                </c:pt>
                <c:pt idx="575">
                  <c:v>45008</c:v>
                </c:pt>
                <c:pt idx="576">
                  <c:v>45009</c:v>
                </c:pt>
                <c:pt idx="577">
                  <c:v>45012</c:v>
                </c:pt>
                <c:pt idx="578">
                  <c:v>45013</c:v>
                </c:pt>
                <c:pt idx="579">
                  <c:v>45014</c:v>
                </c:pt>
                <c:pt idx="580">
                  <c:v>45015</c:v>
                </c:pt>
                <c:pt idx="581">
                  <c:v>45016</c:v>
                </c:pt>
                <c:pt idx="582">
                  <c:v>45019</c:v>
                </c:pt>
                <c:pt idx="583">
                  <c:v>45020</c:v>
                </c:pt>
                <c:pt idx="584">
                  <c:v>45021</c:v>
                </c:pt>
                <c:pt idx="585">
                  <c:v>45022</c:v>
                </c:pt>
                <c:pt idx="586">
                  <c:v>45026</c:v>
                </c:pt>
                <c:pt idx="587">
                  <c:v>45027</c:v>
                </c:pt>
                <c:pt idx="588">
                  <c:v>45028</c:v>
                </c:pt>
                <c:pt idx="589">
                  <c:v>45029</c:v>
                </c:pt>
                <c:pt idx="590">
                  <c:v>45030</c:v>
                </c:pt>
                <c:pt idx="591">
                  <c:v>45033</c:v>
                </c:pt>
                <c:pt idx="592">
                  <c:v>45034</c:v>
                </c:pt>
                <c:pt idx="593">
                  <c:v>45035</c:v>
                </c:pt>
                <c:pt idx="594">
                  <c:v>45036</c:v>
                </c:pt>
                <c:pt idx="595">
                  <c:v>45037</c:v>
                </c:pt>
                <c:pt idx="596">
                  <c:v>45040</c:v>
                </c:pt>
                <c:pt idx="597">
                  <c:v>45041</c:v>
                </c:pt>
                <c:pt idx="598">
                  <c:v>45042</c:v>
                </c:pt>
                <c:pt idx="599">
                  <c:v>45043</c:v>
                </c:pt>
                <c:pt idx="600">
                  <c:v>45044</c:v>
                </c:pt>
                <c:pt idx="601">
                  <c:v>45047</c:v>
                </c:pt>
                <c:pt idx="602">
                  <c:v>45048</c:v>
                </c:pt>
                <c:pt idx="603">
                  <c:v>45049</c:v>
                </c:pt>
                <c:pt idx="604">
                  <c:v>45050</c:v>
                </c:pt>
                <c:pt idx="605">
                  <c:v>45051</c:v>
                </c:pt>
                <c:pt idx="606">
                  <c:v>45054</c:v>
                </c:pt>
                <c:pt idx="607">
                  <c:v>45055</c:v>
                </c:pt>
                <c:pt idx="608">
                  <c:v>45056</c:v>
                </c:pt>
                <c:pt idx="609">
                  <c:v>45057</c:v>
                </c:pt>
                <c:pt idx="610">
                  <c:v>45058</c:v>
                </c:pt>
                <c:pt idx="611">
                  <c:v>45061</c:v>
                </c:pt>
                <c:pt idx="612">
                  <c:v>45062</c:v>
                </c:pt>
                <c:pt idx="613">
                  <c:v>45063</c:v>
                </c:pt>
                <c:pt idx="614">
                  <c:v>45064</c:v>
                </c:pt>
                <c:pt idx="615">
                  <c:v>45065</c:v>
                </c:pt>
                <c:pt idx="616">
                  <c:v>45068</c:v>
                </c:pt>
                <c:pt idx="617">
                  <c:v>45069</c:v>
                </c:pt>
                <c:pt idx="618">
                  <c:v>45070</c:v>
                </c:pt>
                <c:pt idx="619">
                  <c:v>45071</c:v>
                </c:pt>
                <c:pt idx="620">
                  <c:v>45072</c:v>
                </c:pt>
                <c:pt idx="621">
                  <c:v>45075</c:v>
                </c:pt>
                <c:pt idx="622">
                  <c:v>45076</c:v>
                </c:pt>
                <c:pt idx="623">
                  <c:v>45077</c:v>
                </c:pt>
                <c:pt idx="624">
                  <c:v>45078</c:v>
                </c:pt>
                <c:pt idx="625">
                  <c:v>45079</c:v>
                </c:pt>
                <c:pt idx="626">
                  <c:v>45082</c:v>
                </c:pt>
                <c:pt idx="627">
                  <c:v>45083</c:v>
                </c:pt>
                <c:pt idx="628">
                  <c:v>45084</c:v>
                </c:pt>
                <c:pt idx="629">
                  <c:v>45085</c:v>
                </c:pt>
                <c:pt idx="630">
                  <c:v>45086</c:v>
                </c:pt>
                <c:pt idx="631">
                  <c:v>45089</c:v>
                </c:pt>
                <c:pt idx="632">
                  <c:v>45090</c:v>
                </c:pt>
                <c:pt idx="633">
                  <c:v>45091</c:v>
                </c:pt>
                <c:pt idx="634">
                  <c:v>45092</c:v>
                </c:pt>
                <c:pt idx="635">
                  <c:v>45093</c:v>
                </c:pt>
                <c:pt idx="636">
                  <c:v>45096</c:v>
                </c:pt>
                <c:pt idx="637">
                  <c:v>45097</c:v>
                </c:pt>
                <c:pt idx="638">
                  <c:v>45098</c:v>
                </c:pt>
                <c:pt idx="639">
                  <c:v>45099</c:v>
                </c:pt>
                <c:pt idx="640">
                  <c:v>45100</c:v>
                </c:pt>
                <c:pt idx="641">
                  <c:v>45103</c:v>
                </c:pt>
                <c:pt idx="642">
                  <c:v>45104</c:v>
                </c:pt>
                <c:pt idx="643">
                  <c:v>45105</c:v>
                </c:pt>
                <c:pt idx="644">
                  <c:v>45106</c:v>
                </c:pt>
                <c:pt idx="645">
                  <c:v>45107</c:v>
                </c:pt>
                <c:pt idx="646">
                  <c:v>45110</c:v>
                </c:pt>
                <c:pt idx="647">
                  <c:v>45111</c:v>
                </c:pt>
                <c:pt idx="648">
                  <c:v>45112</c:v>
                </c:pt>
                <c:pt idx="649">
                  <c:v>45113</c:v>
                </c:pt>
                <c:pt idx="650">
                  <c:v>45114</c:v>
                </c:pt>
                <c:pt idx="651">
                  <c:v>45117</c:v>
                </c:pt>
                <c:pt idx="652">
                  <c:v>45118</c:v>
                </c:pt>
                <c:pt idx="653">
                  <c:v>45119</c:v>
                </c:pt>
                <c:pt idx="654">
                  <c:v>45120</c:v>
                </c:pt>
                <c:pt idx="655">
                  <c:v>45121</c:v>
                </c:pt>
                <c:pt idx="656">
                  <c:v>45124</c:v>
                </c:pt>
                <c:pt idx="657">
                  <c:v>45125</c:v>
                </c:pt>
                <c:pt idx="658">
                  <c:v>45126</c:v>
                </c:pt>
                <c:pt idx="659">
                  <c:v>45127</c:v>
                </c:pt>
                <c:pt idx="660">
                  <c:v>45128</c:v>
                </c:pt>
                <c:pt idx="661">
                  <c:v>45131</c:v>
                </c:pt>
                <c:pt idx="662">
                  <c:v>45132</c:v>
                </c:pt>
                <c:pt idx="663">
                  <c:v>45133</c:v>
                </c:pt>
                <c:pt idx="664">
                  <c:v>45134</c:v>
                </c:pt>
                <c:pt idx="665">
                  <c:v>45135</c:v>
                </c:pt>
                <c:pt idx="666">
                  <c:v>45138</c:v>
                </c:pt>
                <c:pt idx="667">
                  <c:v>45139</c:v>
                </c:pt>
                <c:pt idx="668">
                  <c:v>45140</c:v>
                </c:pt>
                <c:pt idx="669">
                  <c:v>45141</c:v>
                </c:pt>
                <c:pt idx="670">
                  <c:v>45142</c:v>
                </c:pt>
                <c:pt idx="671">
                  <c:v>45145</c:v>
                </c:pt>
                <c:pt idx="672">
                  <c:v>45146</c:v>
                </c:pt>
                <c:pt idx="673">
                  <c:v>45147</c:v>
                </c:pt>
                <c:pt idx="674">
                  <c:v>45148</c:v>
                </c:pt>
                <c:pt idx="675">
                  <c:v>45149</c:v>
                </c:pt>
                <c:pt idx="676">
                  <c:v>45152</c:v>
                </c:pt>
                <c:pt idx="677">
                  <c:v>45153</c:v>
                </c:pt>
                <c:pt idx="678">
                  <c:v>45154</c:v>
                </c:pt>
                <c:pt idx="679">
                  <c:v>45155</c:v>
                </c:pt>
                <c:pt idx="680">
                  <c:v>45156</c:v>
                </c:pt>
                <c:pt idx="681">
                  <c:v>45159</c:v>
                </c:pt>
                <c:pt idx="682">
                  <c:v>45160</c:v>
                </c:pt>
                <c:pt idx="683">
                  <c:v>45161</c:v>
                </c:pt>
                <c:pt idx="684">
                  <c:v>45162</c:v>
                </c:pt>
                <c:pt idx="685">
                  <c:v>45163</c:v>
                </c:pt>
                <c:pt idx="686">
                  <c:v>45166</c:v>
                </c:pt>
                <c:pt idx="687">
                  <c:v>45167</c:v>
                </c:pt>
                <c:pt idx="688">
                  <c:v>45168</c:v>
                </c:pt>
                <c:pt idx="689">
                  <c:v>45169</c:v>
                </c:pt>
                <c:pt idx="690">
                  <c:v>45170</c:v>
                </c:pt>
                <c:pt idx="691">
                  <c:v>45173</c:v>
                </c:pt>
                <c:pt idx="692">
                  <c:v>45174</c:v>
                </c:pt>
                <c:pt idx="693">
                  <c:v>45175</c:v>
                </c:pt>
                <c:pt idx="694">
                  <c:v>45176</c:v>
                </c:pt>
                <c:pt idx="695">
                  <c:v>45177</c:v>
                </c:pt>
                <c:pt idx="696">
                  <c:v>45180</c:v>
                </c:pt>
                <c:pt idx="697">
                  <c:v>45181</c:v>
                </c:pt>
                <c:pt idx="698">
                  <c:v>45182</c:v>
                </c:pt>
                <c:pt idx="699">
                  <c:v>45183</c:v>
                </c:pt>
                <c:pt idx="700">
                  <c:v>45184</c:v>
                </c:pt>
                <c:pt idx="701">
                  <c:v>45187</c:v>
                </c:pt>
                <c:pt idx="702">
                  <c:v>45188</c:v>
                </c:pt>
                <c:pt idx="703">
                  <c:v>45189</c:v>
                </c:pt>
                <c:pt idx="704">
                  <c:v>45190</c:v>
                </c:pt>
                <c:pt idx="705">
                  <c:v>45191</c:v>
                </c:pt>
                <c:pt idx="706">
                  <c:v>45194</c:v>
                </c:pt>
                <c:pt idx="707">
                  <c:v>45195</c:v>
                </c:pt>
                <c:pt idx="708">
                  <c:v>45196</c:v>
                </c:pt>
                <c:pt idx="709">
                  <c:v>45197</c:v>
                </c:pt>
                <c:pt idx="710">
                  <c:v>45198</c:v>
                </c:pt>
                <c:pt idx="711">
                  <c:v>45201</c:v>
                </c:pt>
                <c:pt idx="712">
                  <c:v>45202</c:v>
                </c:pt>
                <c:pt idx="713">
                  <c:v>45203</c:v>
                </c:pt>
                <c:pt idx="714">
                  <c:v>45204</c:v>
                </c:pt>
                <c:pt idx="715">
                  <c:v>45205</c:v>
                </c:pt>
                <c:pt idx="716">
                  <c:v>45208</c:v>
                </c:pt>
                <c:pt idx="717">
                  <c:v>45209</c:v>
                </c:pt>
                <c:pt idx="718">
                  <c:v>45210</c:v>
                </c:pt>
                <c:pt idx="719">
                  <c:v>45211</c:v>
                </c:pt>
                <c:pt idx="720">
                  <c:v>45212</c:v>
                </c:pt>
                <c:pt idx="721">
                  <c:v>45215</c:v>
                </c:pt>
                <c:pt idx="722">
                  <c:v>45216</c:v>
                </c:pt>
                <c:pt idx="723">
                  <c:v>45217</c:v>
                </c:pt>
                <c:pt idx="724">
                  <c:v>45218</c:v>
                </c:pt>
                <c:pt idx="725">
                  <c:v>45219</c:v>
                </c:pt>
                <c:pt idx="726">
                  <c:v>45222</c:v>
                </c:pt>
                <c:pt idx="727">
                  <c:v>45223</c:v>
                </c:pt>
                <c:pt idx="728">
                  <c:v>45224</c:v>
                </c:pt>
                <c:pt idx="729">
                  <c:v>45225</c:v>
                </c:pt>
                <c:pt idx="730">
                  <c:v>45226</c:v>
                </c:pt>
                <c:pt idx="731">
                  <c:v>45229</c:v>
                </c:pt>
                <c:pt idx="732">
                  <c:v>45230</c:v>
                </c:pt>
                <c:pt idx="733">
                  <c:v>45231</c:v>
                </c:pt>
                <c:pt idx="734">
                  <c:v>45232</c:v>
                </c:pt>
                <c:pt idx="735">
                  <c:v>45233</c:v>
                </c:pt>
                <c:pt idx="736">
                  <c:v>45236</c:v>
                </c:pt>
                <c:pt idx="737">
                  <c:v>45237</c:v>
                </c:pt>
                <c:pt idx="738">
                  <c:v>45238</c:v>
                </c:pt>
                <c:pt idx="739">
                  <c:v>45239</c:v>
                </c:pt>
                <c:pt idx="740">
                  <c:v>45240</c:v>
                </c:pt>
                <c:pt idx="741">
                  <c:v>45243</c:v>
                </c:pt>
                <c:pt idx="742">
                  <c:v>45244</c:v>
                </c:pt>
                <c:pt idx="743">
                  <c:v>45245</c:v>
                </c:pt>
                <c:pt idx="744">
                  <c:v>45246</c:v>
                </c:pt>
                <c:pt idx="745">
                  <c:v>45247</c:v>
                </c:pt>
                <c:pt idx="746">
                  <c:v>45250</c:v>
                </c:pt>
                <c:pt idx="747">
                  <c:v>45251</c:v>
                </c:pt>
                <c:pt idx="748">
                  <c:v>45252</c:v>
                </c:pt>
                <c:pt idx="749">
                  <c:v>45253</c:v>
                </c:pt>
                <c:pt idx="750">
                  <c:v>45254</c:v>
                </c:pt>
                <c:pt idx="751">
                  <c:v>45257</c:v>
                </c:pt>
                <c:pt idx="752">
                  <c:v>45258</c:v>
                </c:pt>
                <c:pt idx="753">
                  <c:v>45259</c:v>
                </c:pt>
                <c:pt idx="754">
                  <c:v>45260</c:v>
                </c:pt>
                <c:pt idx="755">
                  <c:v>45261</c:v>
                </c:pt>
                <c:pt idx="756">
                  <c:v>45264</c:v>
                </c:pt>
                <c:pt idx="757">
                  <c:v>45265</c:v>
                </c:pt>
                <c:pt idx="758">
                  <c:v>45266</c:v>
                </c:pt>
                <c:pt idx="759">
                  <c:v>45267</c:v>
                </c:pt>
                <c:pt idx="760">
                  <c:v>45268</c:v>
                </c:pt>
                <c:pt idx="761">
                  <c:v>45271</c:v>
                </c:pt>
                <c:pt idx="762">
                  <c:v>45272</c:v>
                </c:pt>
                <c:pt idx="763">
                  <c:v>45273</c:v>
                </c:pt>
                <c:pt idx="764">
                  <c:v>45274</c:v>
                </c:pt>
                <c:pt idx="765">
                  <c:v>45275</c:v>
                </c:pt>
                <c:pt idx="766">
                  <c:v>45278</c:v>
                </c:pt>
                <c:pt idx="767">
                  <c:v>45279</c:v>
                </c:pt>
                <c:pt idx="768">
                  <c:v>45280</c:v>
                </c:pt>
                <c:pt idx="769">
                  <c:v>45281</c:v>
                </c:pt>
                <c:pt idx="770">
                  <c:v>45282</c:v>
                </c:pt>
                <c:pt idx="771">
                  <c:v>45287</c:v>
                </c:pt>
                <c:pt idx="772">
                  <c:v>45288</c:v>
                </c:pt>
                <c:pt idx="773">
                  <c:v>45289</c:v>
                </c:pt>
                <c:pt idx="774">
                  <c:v>45293</c:v>
                </c:pt>
                <c:pt idx="775">
                  <c:v>45294</c:v>
                </c:pt>
                <c:pt idx="776">
                  <c:v>45295</c:v>
                </c:pt>
                <c:pt idx="777">
                  <c:v>45296</c:v>
                </c:pt>
                <c:pt idx="778">
                  <c:v>45299</c:v>
                </c:pt>
                <c:pt idx="779">
                  <c:v>45300</c:v>
                </c:pt>
                <c:pt idx="780">
                  <c:v>45301</c:v>
                </c:pt>
                <c:pt idx="781">
                  <c:v>45302</c:v>
                </c:pt>
                <c:pt idx="782">
                  <c:v>45303</c:v>
                </c:pt>
                <c:pt idx="783">
                  <c:v>45306</c:v>
                </c:pt>
                <c:pt idx="784">
                  <c:v>45307</c:v>
                </c:pt>
                <c:pt idx="785">
                  <c:v>45308</c:v>
                </c:pt>
                <c:pt idx="786">
                  <c:v>45309</c:v>
                </c:pt>
                <c:pt idx="787">
                  <c:v>45310</c:v>
                </c:pt>
                <c:pt idx="788">
                  <c:v>45313</c:v>
                </c:pt>
                <c:pt idx="789">
                  <c:v>45314</c:v>
                </c:pt>
                <c:pt idx="790">
                  <c:v>45315</c:v>
                </c:pt>
                <c:pt idx="791">
                  <c:v>45316</c:v>
                </c:pt>
                <c:pt idx="792">
                  <c:v>45317</c:v>
                </c:pt>
                <c:pt idx="793">
                  <c:v>45320</c:v>
                </c:pt>
                <c:pt idx="794">
                  <c:v>45321</c:v>
                </c:pt>
                <c:pt idx="795">
                  <c:v>45322</c:v>
                </c:pt>
                <c:pt idx="796">
                  <c:v>45323</c:v>
                </c:pt>
                <c:pt idx="797">
                  <c:v>45324</c:v>
                </c:pt>
                <c:pt idx="798">
                  <c:v>45327</c:v>
                </c:pt>
                <c:pt idx="799">
                  <c:v>45328</c:v>
                </c:pt>
                <c:pt idx="800">
                  <c:v>45329</c:v>
                </c:pt>
                <c:pt idx="801">
                  <c:v>45330</c:v>
                </c:pt>
                <c:pt idx="802">
                  <c:v>45331</c:v>
                </c:pt>
                <c:pt idx="803">
                  <c:v>45334</c:v>
                </c:pt>
                <c:pt idx="804">
                  <c:v>45335</c:v>
                </c:pt>
                <c:pt idx="805">
                  <c:v>45336</c:v>
                </c:pt>
                <c:pt idx="806">
                  <c:v>45337</c:v>
                </c:pt>
                <c:pt idx="807">
                  <c:v>45338</c:v>
                </c:pt>
                <c:pt idx="808">
                  <c:v>45341</c:v>
                </c:pt>
                <c:pt idx="809">
                  <c:v>45342</c:v>
                </c:pt>
                <c:pt idx="810">
                  <c:v>45343</c:v>
                </c:pt>
                <c:pt idx="811">
                  <c:v>45344</c:v>
                </c:pt>
                <c:pt idx="812">
                  <c:v>45345</c:v>
                </c:pt>
                <c:pt idx="813">
                  <c:v>45348</c:v>
                </c:pt>
                <c:pt idx="814">
                  <c:v>45349</c:v>
                </c:pt>
                <c:pt idx="815">
                  <c:v>45350</c:v>
                </c:pt>
                <c:pt idx="816">
                  <c:v>45351</c:v>
                </c:pt>
                <c:pt idx="817">
                  <c:v>45352</c:v>
                </c:pt>
                <c:pt idx="818">
                  <c:v>45355</c:v>
                </c:pt>
                <c:pt idx="819">
                  <c:v>45356</c:v>
                </c:pt>
                <c:pt idx="820">
                  <c:v>45357</c:v>
                </c:pt>
                <c:pt idx="821">
                  <c:v>45358</c:v>
                </c:pt>
                <c:pt idx="822">
                  <c:v>45359</c:v>
                </c:pt>
                <c:pt idx="823">
                  <c:v>45362</c:v>
                </c:pt>
                <c:pt idx="824">
                  <c:v>45363</c:v>
                </c:pt>
                <c:pt idx="825">
                  <c:v>45364</c:v>
                </c:pt>
                <c:pt idx="826">
                  <c:v>45365</c:v>
                </c:pt>
                <c:pt idx="827">
                  <c:v>45366</c:v>
                </c:pt>
                <c:pt idx="828">
                  <c:v>45369</c:v>
                </c:pt>
                <c:pt idx="829">
                  <c:v>45370</c:v>
                </c:pt>
                <c:pt idx="830">
                  <c:v>45371</c:v>
                </c:pt>
                <c:pt idx="831">
                  <c:v>45372</c:v>
                </c:pt>
                <c:pt idx="832">
                  <c:v>45373</c:v>
                </c:pt>
                <c:pt idx="833">
                  <c:v>45376</c:v>
                </c:pt>
                <c:pt idx="834">
                  <c:v>45377</c:v>
                </c:pt>
                <c:pt idx="835">
                  <c:v>45378</c:v>
                </c:pt>
                <c:pt idx="836">
                  <c:v>45379</c:v>
                </c:pt>
                <c:pt idx="837">
                  <c:v>45384</c:v>
                </c:pt>
                <c:pt idx="838">
                  <c:v>45385</c:v>
                </c:pt>
                <c:pt idx="839">
                  <c:v>45386</c:v>
                </c:pt>
                <c:pt idx="840">
                  <c:v>45387</c:v>
                </c:pt>
                <c:pt idx="841">
                  <c:v>45390</c:v>
                </c:pt>
                <c:pt idx="842">
                  <c:v>45391</c:v>
                </c:pt>
                <c:pt idx="843">
                  <c:v>45392</c:v>
                </c:pt>
                <c:pt idx="844">
                  <c:v>45393</c:v>
                </c:pt>
                <c:pt idx="845">
                  <c:v>45394</c:v>
                </c:pt>
                <c:pt idx="846">
                  <c:v>45397</c:v>
                </c:pt>
                <c:pt idx="847">
                  <c:v>45398</c:v>
                </c:pt>
                <c:pt idx="848">
                  <c:v>45399</c:v>
                </c:pt>
                <c:pt idx="849">
                  <c:v>45400</c:v>
                </c:pt>
                <c:pt idx="850">
                  <c:v>45401</c:v>
                </c:pt>
                <c:pt idx="851">
                  <c:v>45404</c:v>
                </c:pt>
                <c:pt idx="852">
                  <c:v>45405</c:v>
                </c:pt>
                <c:pt idx="853">
                  <c:v>45406</c:v>
                </c:pt>
                <c:pt idx="854">
                  <c:v>45407</c:v>
                </c:pt>
                <c:pt idx="855">
                  <c:v>45408</c:v>
                </c:pt>
                <c:pt idx="856">
                  <c:v>45411</c:v>
                </c:pt>
                <c:pt idx="857">
                  <c:v>45412</c:v>
                </c:pt>
                <c:pt idx="858">
                  <c:v>45413</c:v>
                </c:pt>
                <c:pt idx="859">
                  <c:v>45414</c:v>
                </c:pt>
                <c:pt idx="860">
                  <c:v>45415</c:v>
                </c:pt>
                <c:pt idx="861">
                  <c:v>45418</c:v>
                </c:pt>
                <c:pt idx="862">
                  <c:v>45419</c:v>
                </c:pt>
                <c:pt idx="863">
                  <c:v>45420</c:v>
                </c:pt>
                <c:pt idx="864">
                  <c:v>45421</c:v>
                </c:pt>
                <c:pt idx="865">
                  <c:v>45422</c:v>
                </c:pt>
                <c:pt idx="866">
                  <c:v>45425</c:v>
                </c:pt>
                <c:pt idx="867">
                  <c:v>45426</c:v>
                </c:pt>
                <c:pt idx="868">
                  <c:v>45427</c:v>
                </c:pt>
                <c:pt idx="869">
                  <c:v>45428</c:v>
                </c:pt>
                <c:pt idx="870">
                  <c:v>45429</c:v>
                </c:pt>
                <c:pt idx="871">
                  <c:v>45432</c:v>
                </c:pt>
                <c:pt idx="872">
                  <c:v>45433</c:v>
                </c:pt>
                <c:pt idx="873">
                  <c:v>45434</c:v>
                </c:pt>
                <c:pt idx="874">
                  <c:v>45435</c:v>
                </c:pt>
                <c:pt idx="875">
                  <c:v>45436</c:v>
                </c:pt>
                <c:pt idx="876">
                  <c:v>45439</c:v>
                </c:pt>
                <c:pt idx="877">
                  <c:v>45440</c:v>
                </c:pt>
                <c:pt idx="878">
                  <c:v>45441</c:v>
                </c:pt>
                <c:pt idx="879">
                  <c:v>45442</c:v>
                </c:pt>
                <c:pt idx="880">
                  <c:v>45443</c:v>
                </c:pt>
                <c:pt idx="881">
                  <c:v>45446</c:v>
                </c:pt>
                <c:pt idx="882">
                  <c:v>45447</c:v>
                </c:pt>
                <c:pt idx="883">
                  <c:v>45448</c:v>
                </c:pt>
                <c:pt idx="884">
                  <c:v>45449</c:v>
                </c:pt>
                <c:pt idx="885">
                  <c:v>45450</c:v>
                </c:pt>
                <c:pt idx="886">
                  <c:v>45453</c:v>
                </c:pt>
                <c:pt idx="887">
                  <c:v>45454</c:v>
                </c:pt>
                <c:pt idx="888">
                  <c:v>45455</c:v>
                </c:pt>
                <c:pt idx="889">
                  <c:v>45456</c:v>
                </c:pt>
                <c:pt idx="890">
                  <c:v>45457</c:v>
                </c:pt>
                <c:pt idx="891">
                  <c:v>45460</c:v>
                </c:pt>
                <c:pt idx="892">
                  <c:v>45461</c:v>
                </c:pt>
                <c:pt idx="893">
                  <c:v>45462</c:v>
                </c:pt>
                <c:pt idx="894">
                  <c:v>45463</c:v>
                </c:pt>
                <c:pt idx="895">
                  <c:v>45464</c:v>
                </c:pt>
                <c:pt idx="896">
                  <c:v>45467</c:v>
                </c:pt>
                <c:pt idx="897">
                  <c:v>45468</c:v>
                </c:pt>
                <c:pt idx="898">
                  <c:v>45469</c:v>
                </c:pt>
                <c:pt idx="899">
                  <c:v>45470</c:v>
                </c:pt>
                <c:pt idx="900">
                  <c:v>45471</c:v>
                </c:pt>
                <c:pt idx="901">
                  <c:v>45474</c:v>
                </c:pt>
                <c:pt idx="902">
                  <c:v>45475</c:v>
                </c:pt>
                <c:pt idx="903">
                  <c:v>45476</c:v>
                </c:pt>
                <c:pt idx="904">
                  <c:v>45477</c:v>
                </c:pt>
                <c:pt idx="905">
                  <c:v>45478</c:v>
                </c:pt>
                <c:pt idx="906">
                  <c:v>45481</c:v>
                </c:pt>
                <c:pt idx="907">
                  <c:v>45482</c:v>
                </c:pt>
                <c:pt idx="908">
                  <c:v>45483</c:v>
                </c:pt>
                <c:pt idx="909">
                  <c:v>45484</c:v>
                </c:pt>
                <c:pt idx="910">
                  <c:v>45485</c:v>
                </c:pt>
                <c:pt idx="911">
                  <c:v>45488</c:v>
                </c:pt>
                <c:pt idx="912">
                  <c:v>45489</c:v>
                </c:pt>
                <c:pt idx="913">
                  <c:v>45490</c:v>
                </c:pt>
                <c:pt idx="914">
                  <c:v>45491</c:v>
                </c:pt>
                <c:pt idx="915">
                  <c:v>45492</c:v>
                </c:pt>
                <c:pt idx="916">
                  <c:v>45495</c:v>
                </c:pt>
                <c:pt idx="917">
                  <c:v>45496</c:v>
                </c:pt>
                <c:pt idx="918">
                  <c:v>45497</c:v>
                </c:pt>
                <c:pt idx="919">
                  <c:v>45498</c:v>
                </c:pt>
                <c:pt idx="920">
                  <c:v>45499</c:v>
                </c:pt>
                <c:pt idx="921">
                  <c:v>45502</c:v>
                </c:pt>
                <c:pt idx="922">
                  <c:v>45503</c:v>
                </c:pt>
                <c:pt idx="923">
                  <c:v>45504</c:v>
                </c:pt>
                <c:pt idx="924">
                  <c:v>45505</c:v>
                </c:pt>
                <c:pt idx="925">
                  <c:v>45506</c:v>
                </c:pt>
                <c:pt idx="926">
                  <c:v>45509</c:v>
                </c:pt>
                <c:pt idx="927">
                  <c:v>45510</c:v>
                </c:pt>
                <c:pt idx="928">
                  <c:v>45511</c:v>
                </c:pt>
                <c:pt idx="929">
                  <c:v>45512</c:v>
                </c:pt>
                <c:pt idx="930">
                  <c:v>45513</c:v>
                </c:pt>
                <c:pt idx="931">
                  <c:v>45516</c:v>
                </c:pt>
                <c:pt idx="932">
                  <c:v>45517</c:v>
                </c:pt>
                <c:pt idx="933">
                  <c:v>45518</c:v>
                </c:pt>
                <c:pt idx="934">
                  <c:v>45519</c:v>
                </c:pt>
                <c:pt idx="935">
                  <c:v>45520</c:v>
                </c:pt>
                <c:pt idx="936">
                  <c:v>45523</c:v>
                </c:pt>
                <c:pt idx="937">
                  <c:v>45524</c:v>
                </c:pt>
                <c:pt idx="938">
                  <c:v>45525</c:v>
                </c:pt>
                <c:pt idx="939">
                  <c:v>45526</c:v>
                </c:pt>
                <c:pt idx="940">
                  <c:v>45527</c:v>
                </c:pt>
                <c:pt idx="941">
                  <c:v>45530</c:v>
                </c:pt>
                <c:pt idx="942">
                  <c:v>45531</c:v>
                </c:pt>
                <c:pt idx="943">
                  <c:v>45532</c:v>
                </c:pt>
                <c:pt idx="944">
                  <c:v>45533</c:v>
                </c:pt>
                <c:pt idx="945">
                  <c:v>45534</c:v>
                </c:pt>
                <c:pt idx="946">
                  <c:v>45537</c:v>
                </c:pt>
                <c:pt idx="947">
                  <c:v>45538</c:v>
                </c:pt>
                <c:pt idx="948">
                  <c:v>45539</c:v>
                </c:pt>
                <c:pt idx="949">
                  <c:v>45540</c:v>
                </c:pt>
                <c:pt idx="950">
                  <c:v>45541</c:v>
                </c:pt>
                <c:pt idx="951">
                  <c:v>45544</c:v>
                </c:pt>
                <c:pt idx="952">
                  <c:v>45545</c:v>
                </c:pt>
                <c:pt idx="953">
                  <c:v>45546</c:v>
                </c:pt>
                <c:pt idx="954">
                  <c:v>45547</c:v>
                </c:pt>
                <c:pt idx="955">
                  <c:v>45548</c:v>
                </c:pt>
                <c:pt idx="956">
                  <c:v>45551</c:v>
                </c:pt>
                <c:pt idx="957">
                  <c:v>45552</c:v>
                </c:pt>
                <c:pt idx="958">
                  <c:v>45553</c:v>
                </c:pt>
                <c:pt idx="959">
                  <c:v>45554</c:v>
                </c:pt>
                <c:pt idx="960">
                  <c:v>45555</c:v>
                </c:pt>
                <c:pt idx="961">
                  <c:v>45558</c:v>
                </c:pt>
                <c:pt idx="962">
                  <c:v>45559</c:v>
                </c:pt>
                <c:pt idx="963">
                  <c:v>45560</c:v>
                </c:pt>
                <c:pt idx="964">
                  <c:v>45561</c:v>
                </c:pt>
                <c:pt idx="965">
                  <c:v>45562</c:v>
                </c:pt>
                <c:pt idx="966">
                  <c:v>45565</c:v>
                </c:pt>
                <c:pt idx="967">
                  <c:v>45566</c:v>
                </c:pt>
                <c:pt idx="968">
                  <c:v>45567</c:v>
                </c:pt>
                <c:pt idx="969">
                  <c:v>45568</c:v>
                </c:pt>
                <c:pt idx="970">
                  <c:v>45569</c:v>
                </c:pt>
                <c:pt idx="971">
                  <c:v>45572</c:v>
                </c:pt>
                <c:pt idx="972">
                  <c:v>45573</c:v>
                </c:pt>
                <c:pt idx="973">
                  <c:v>45574</c:v>
                </c:pt>
                <c:pt idx="974">
                  <c:v>45575</c:v>
                </c:pt>
                <c:pt idx="975">
                  <c:v>45576</c:v>
                </c:pt>
                <c:pt idx="976">
                  <c:v>45579</c:v>
                </c:pt>
                <c:pt idx="977">
                  <c:v>45580</c:v>
                </c:pt>
                <c:pt idx="978">
                  <c:v>45581</c:v>
                </c:pt>
                <c:pt idx="979">
                  <c:v>45582</c:v>
                </c:pt>
                <c:pt idx="980">
                  <c:v>45583</c:v>
                </c:pt>
                <c:pt idx="981">
                  <c:v>45586</c:v>
                </c:pt>
                <c:pt idx="982">
                  <c:v>45587</c:v>
                </c:pt>
                <c:pt idx="983">
                  <c:v>45588</c:v>
                </c:pt>
                <c:pt idx="984">
                  <c:v>45589</c:v>
                </c:pt>
                <c:pt idx="985">
                  <c:v>45590</c:v>
                </c:pt>
                <c:pt idx="986">
                  <c:v>45593</c:v>
                </c:pt>
                <c:pt idx="987">
                  <c:v>45594</c:v>
                </c:pt>
                <c:pt idx="988">
                  <c:v>45595</c:v>
                </c:pt>
                <c:pt idx="989">
                  <c:v>45596</c:v>
                </c:pt>
                <c:pt idx="990">
                  <c:v>45597</c:v>
                </c:pt>
                <c:pt idx="991">
                  <c:v>45600</c:v>
                </c:pt>
                <c:pt idx="992">
                  <c:v>45601</c:v>
                </c:pt>
                <c:pt idx="993">
                  <c:v>45602</c:v>
                </c:pt>
                <c:pt idx="994">
                  <c:v>45603</c:v>
                </c:pt>
                <c:pt idx="995">
                  <c:v>45604</c:v>
                </c:pt>
                <c:pt idx="996">
                  <c:v>45607</c:v>
                </c:pt>
                <c:pt idx="997">
                  <c:v>45608</c:v>
                </c:pt>
                <c:pt idx="998">
                  <c:v>45609</c:v>
                </c:pt>
                <c:pt idx="999">
                  <c:v>45610</c:v>
                </c:pt>
                <c:pt idx="1000">
                  <c:v>45611</c:v>
                </c:pt>
                <c:pt idx="1001">
                  <c:v>45614</c:v>
                </c:pt>
                <c:pt idx="1002">
                  <c:v>45615</c:v>
                </c:pt>
                <c:pt idx="1003">
                  <c:v>45616</c:v>
                </c:pt>
                <c:pt idx="1004">
                  <c:v>45617</c:v>
                </c:pt>
                <c:pt idx="1005">
                  <c:v>45618</c:v>
                </c:pt>
                <c:pt idx="1006">
                  <c:v>45621</c:v>
                </c:pt>
                <c:pt idx="1007">
                  <c:v>45622</c:v>
                </c:pt>
                <c:pt idx="1008">
                  <c:v>45623</c:v>
                </c:pt>
                <c:pt idx="1009">
                  <c:v>45624</c:v>
                </c:pt>
                <c:pt idx="1010">
                  <c:v>45625</c:v>
                </c:pt>
                <c:pt idx="1011">
                  <c:v>45628</c:v>
                </c:pt>
                <c:pt idx="1012">
                  <c:v>45629</c:v>
                </c:pt>
                <c:pt idx="1013">
                  <c:v>45630</c:v>
                </c:pt>
                <c:pt idx="1014">
                  <c:v>45631</c:v>
                </c:pt>
                <c:pt idx="1015">
                  <c:v>45632</c:v>
                </c:pt>
                <c:pt idx="1016">
                  <c:v>45635</c:v>
                </c:pt>
                <c:pt idx="1017">
                  <c:v>45636</c:v>
                </c:pt>
                <c:pt idx="1018">
                  <c:v>45637</c:v>
                </c:pt>
                <c:pt idx="1019">
                  <c:v>45638</c:v>
                </c:pt>
                <c:pt idx="1020">
                  <c:v>45639</c:v>
                </c:pt>
                <c:pt idx="1021">
                  <c:v>45642</c:v>
                </c:pt>
                <c:pt idx="1022">
                  <c:v>45643</c:v>
                </c:pt>
                <c:pt idx="1023">
                  <c:v>45644</c:v>
                </c:pt>
                <c:pt idx="1024">
                  <c:v>45645</c:v>
                </c:pt>
                <c:pt idx="1025">
                  <c:v>45646</c:v>
                </c:pt>
                <c:pt idx="1026">
                  <c:v>45649</c:v>
                </c:pt>
                <c:pt idx="1027">
                  <c:v>45650</c:v>
                </c:pt>
                <c:pt idx="1028">
                  <c:v>45652</c:v>
                </c:pt>
                <c:pt idx="1029">
                  <c:v>45653</c:v>
                </c:pt>
                <c:pt idx="1030">
                  <c:v>45656</c:v>
                </c:pt>
                <c:pt idx="1031">
                  <c:v>45657</c:v>
                </c:pt>
                <c:pt idx="1032">
                  <c:v>45659</c:v>
                </c:pt>
                <c:pt idx="1033">
                  <c:v>45660</c:v>
                </c:pt>
                <c:pt idx="1034">
                  <c:v>45663</c:v>
                </c:pt>
                <c:pt idx="1035">
                  <c:v>45664</c:v>
                </c:pt>
                <c:pt idx="1036">
                  <c:v>45665</c:v>
                </c:pt>
                <c:pt idx="1037">
                  <c:v>45666</c:v>
                </c:pt>
                <c:pt idx="1038">
                  <c:v>45667</c:v>
                </c:pt>
                <c:pt idx="1039">
                  <c:v>45670</c:v>
                </c:pt>
                <c:pt idx="1040">
                  <c:v>45671</c:v>
                </c:pt>
                <c:pt idx="1041">
                  <c:v>45672</c:v>
                </c:pt>
                <c:pt idx="1042">
                  <c:v>45673</c:v>
                </c:pt>
                <c:pt idx="1043">
                  <c:v>45674</c:v>
                </c:pt>
                <c:pt idx="1044">
                  <c:v>45677</c:v>
                </c:pt>
                <c:pt idx="1045">
                  <c:v>45678</c:v>
                </c:pt>
                <c:pt idx="1046">
                  <c:v>45679</c:v>
                </c:pt>
                <c:pt idx="1047">
                  <c:v>45680</c:v>
                </c:pt>
                <c:pt idx="1048">
                  <c:v>45681</c:v>
                </c:pt>
                <c:pt idx="1049">
                  <c:v>45684</c:v>
                </c:pt>
                <c:pt idx="1050">
                  <c:v>45685</c:v>
                </c:pt>
                <c:pt idx="1051">
                  <c:v>45686</c:v>
                </c:pt>
                <c:pt idx="1052">
                  <c:v>45687</c:v>
                </c:pt>
                <c:pt idx="1053">
                  <c:v>45688</c:v>
                </c:pt>
                <c:pt idx="1054">
                  <c:v>45691</c:v>
                </c:pt>
                <c:pt idx="1055">
                  <c:v>45692</c:v>
                </c:pt>
                <c:pt idx="1056">
                  <c:v>45693</c:v>
                </c:pt>
                <c:pt idx="1057">
                  <c:v>45694</c:v>
                </c:pt>
                <c:pt idx="1058">
                  <c:v>45695</c:v>
                </c:pt>
                <c:pt idx="1059">
                  <c:v>45698</c:v>
                </c:pt>
                <c:pt idx="1060">
                  <c:v>45699</c:v>
                </c:pt>
                <c:pt idx="1061">
                  <c:v>45700</c:v>
                </c:pt>
                <c:pt idx="1062">
                  <c:v>45701</c:v>
                </c:pt>
                <c:pt idx="1063">
                  <c:v>45702</c:v>
                </c:pt>
                <c:pt idx="1064">
                  <c:v>45705</c:v>
                </c:pt>
                <c:pt idx="1065">
                  <c:v>45706</c:v>
                </c:pt>
                <c:pt idx="1066">
                  <c:v>45707</c:v>
                </c:pt>
                <c:pt idx="1067">
                  <c:v>45708</c:v>
                </c:pt>
                <c:pt idx="1068">
                  <c:v>45709</c:v>
                </c:pt>
                <c:pt idx="1069">
                  <c:v>45712</c:v>
                </c:pt>
                <c:pt idx="1070">
                  <c:v>45713</c:v>
                </c:pt>
                <c:pt idx="1071">
                  <c:v>45714</c:v>
                </c:pt>
                <c:pt idx="1072">
                  <c:v>45715</c:v>
                </c:pt>
                <c:pt idx="1073">
                  <c:v>45716</c:v>
                </c:pt>
                <c:pt idx="1074">
                  <c:v>45719</c:v>
                </c:pt>
                <c:pt idx="1075">
                  <c:v>45720</c:v>
                </c:pt>
                <c:pt idx="1076">
                  <c:v>45721</c:v>
                </c:pt>
                <c:pt idx="1077">
                  <c:v>45722</c:v>
                </c:pt>
                <c:pt idx="1078">
                  <c:v>45723</c:v>
                </c:pt>
                <c:pt idx="1079">
                  <c:v>45726</c:v>
                </c:pt>
                <c:pt idx="1080">
                  <c:v>45727</c:v>
                </c:pt>
                <c:pt idx="1081">
                  <c:v>45728</c:v>
                </c:pt>
                <c:pt idx="1082">
                  <c:v>45729</c:v>
                </c:pt>
                <c:pt idx="1083">
                  <c:v>45730</c:v>
                </c:pt>
                <c:pt idx="1084">
                  <c:v>45733</c:v>
                </c:pt>
                <c:pt idx="1085">
                  <c:v>45734</c:v>
                </c:pt>
                <c:pt idx="1086">
                  <c:v>45735</c:v>
                </c:pt>
                <c:pt idx="1087">
                  <c:v>45736</c:v>
                </c:pt>
                <c:pt idx="1088">
                  <c:v>45737</c:v>
                </c:pt>
                <c:pt idx="1089">
                  <c:v>45740</c:v>
                </c:pt>
                <c:pt idx="1090">
                  <c:v>45741</c:v>
                </c:pt>
                <c:pt idx="1091">
                  <c:v>45742</c:v>
                </c:pt>
                <c:pt idx="1092">
                  <c:v>45743</c:v>
                </c:pt>
                <c:pt idx="1093">
                  <c:v>45744</c:v>
                </c:pt>
                <c:pt idx="1094">
                  <c:v>45747</c:v>
                </c:pt>
                <c:pt idx="1095">
                  <c:v>45748</c:v>
                </c:pt>
                <c:pt idx="1096">
                  <c:v>45749</c:v>
                </c:pt>
                <c:pt idx="1097">
                  <c:v>45750</c:v>
                </c:pt>
                <c:pt idx="1098">
                  <c:v>45751</c:v>
                </c:pt>
                <c:pt idx="1099">
                  <c:v>45754</c:v>
                </c:pt>
                <c:pt idx="1100">
                  <c:v>45755</c:v>
                </c:pt>
                <c:pt idx="1101">
                  <c:v>45756</c:v>
                </c:pt>
                <c:pt idx="1102">
                  <c:v>45757</c:v>
                </c:pt>
                <c:pt idx="1103">
                  <c:v>45758</c:v>
                </c:pt>
                <c:pt idx="1104">
                  <c:v>45761</c:v>
                </c:pt>
                <c:pt idx="1105">
                  <c:v>45762</c:v>
                </c:pt>
                <c:pt idx="1106">
                  <c:v>45763</c:v>
                </c:pt>
                <c:pt idx="1107">
                  <c:v>45764</c:v>
                </c:pt>
                <c:pt idx="1108">
                  <c:v>45768</c:v>
                </c:pt>
                <c:pt idx="1109">
                  <c:v>45769</c:v>
                </c:pt>
                <c:pt idx="1110">
                  <c:v>45770</c:v>
                </c:pt>
                <c:pt idx="1111">
                  <c:v>45771</c:v>
                </c:pt>
                <c:pt idx="1112">
                  <c:v>45772</c:v>
                </c:pt>
                <c:pt idx="1113">
                  <c:v>45775</c:v>
                </c:pt>
                <c:pt idx="1114">
                  <c:v>45776</c:v>
                </c:pt>
              </c:numCache>
            </c:numRef>
          </c:cat>
          <c:val>
            <c:numRef>
              <c:f>Sheet1!$B$519:$B$1633</c:f>
              <c:numCache>
                <c:formatCode>General</c:formatCode>
                <c:ptCount val="1115"/>
                <c:pt idx="0">
                  <c:v>19.844000000000001</c:v>
                </c:pt>
                <c:pt idx="1">
                  <c:v>18.007000000000001</c:v>
                </c:pt>
                <c:pt idx="2">
                  <c:v>17.564</c:v>
                </c:pt>
                <c:pt idx="3">
                  <c:v>19.303000000000001</c:v>
                </c:pt>
                <c:pt idx="4">
                  <c:v>20.117999999999999</c:v>
                </c:pt>
                <c:pt idx="5">
                  <c:v>22.123999999999999</c:v>
                </c:pt>
                <c:pt idx="6">
                  <c:v>26.155000000000001</c:v>
                </c:pt>
                <c:pt idx="7">
                  <c:v>21.5</c:v>
                </c:pt>
                <c:pt idx="8">
                  <c:v>21.332999999999998</c:v>
                </c:pt>
                <c:pt idx="9">
                  <c:v>20.2</c:v>
                </c:pt>
                <c:pt idx="10">
                  <c:v>19.026</c:v>
                </c:pt>
                <c:pt idx="11">
                  <c:v>20.327000000000002</c:v>
                </c:pt>
                <c:pt idx="12">
                  <c:v>20.260000000000002</c:v>
                </c:pt>
                <c:pt idx="13">
                  <c:v>20.062999999999999</c:v>
                </c:pt>
                <c:pt idx="14">
                  <c:v>21.483000000000001</c:v>
                </c:pt>
                <c:pt idx="15">
                  <c:v>20.161999999999999</c:v>
                </c:pt>
                <c:pt idx="16">
                  <c:v>19.509</c:v>
                </c:pt>
                <c:pt idx="17">
                  <c:v>19.701000000000001</c:v>
                </c:pt>
                <c:pt idx="18">
                  <c:v>20.908000000000001</c:v>
                </c:pt>
                <c:pt idx="19">
                  <c:v>19.818999999999999</c:v>
                </c:pt>
                <c:pt idx="20">
                  <c:v>18.138999999999999</c:v>
                </c:pt>
                <c:pt idx="21">
                  <c:v>18.251000000000001</c:v>
                </c:pt>
                <c:pt idx="22">
                  <c:v>17.853999999999999</c:v>
                </c:pt>
                <c:pt idx="23">
                  <c:v>18.12</c:v>
                </c:pt>
                <c:pt idx="24">
                  <c:v>18.38</c:v>
                </c:pt>
                <c:pt idx="25">
                  <c:v>20.178999999999998</c:v>
                </c:pt>
                <c:pt idx="26">
                  <c:v>19.045000000000002</c:v>
                </c:pt>
                <c:pt idx="27">
                  <c:v>18.558</c:v>
                </c:pt>
                <c:pt idx="28">
                  <c:v>17.373000000000001</c:v>
                </c:pt>
                <c:pt idx="29">
                  <c:v>17.617999999999999</c:v>
                </c:pt>
                <c:pt idx="30">
                  <c:v>16.54</c:v>
                </c:pt>
                <c:pt idx="31">
                  <c:v>16.715</c:v>
                </c:pt>
                <c:pt idx="32">
                  <c:v>16.54</c:v>
                </c:pt>
                <c:pt idx="33">
                  <c:v>17.329000000000001</c:v>
                </c:pt>
                <c:pt idx="34">
                  <c:v>16.553999999999998</c:v>
                </c:pt>
                <c:pt idx="35">
                  <c:v>15.96</c:v>
                </c:pt>
                <c:pt idx="36">
                  <c:v>16.248000000000001</c:v>
                </c:pt>
                <c:pt idx="37">
                  <c:v>16.381</c:v>
                </c:pt>
                <c:pt idx="38">
                  <c:v>15.935</c:v>
                </c:pt>
                <c:pt idx="39">
                  <c:v>15.694000000000001</c:v>
                </c:pt>
                <c:pt idx="40">
                  <c:v>16.082000000000001</c:v>
                </c:pt>
                <c:pt idx="41">
                  <c:v>15.869</c:v>
                </c:pt>
                <c:pt idx="42">
                  <c:v>15.526999999999999</c:v>
                </c:pt>
                <c:pt idx="43">
                  <c:v>15.932</c:v>
                </c:pt>
                <c:pt idx="44">
                  <c:v>16.367000000000001</c:v>
                </c:pt>
                <c:pt idx="45">
                  <c:v>16.151</c:v>
                </c:pt>
                <c:pt idx="46">
                  <c:v>16.925000000000001</c:v>
                </c:pt>
                <c:pt idx="47">
                  <c:v>17.632000000000001</c:v>
                </c:pt>
                <c:pt idx="48">
                  <c:v>18.126999999999999</c:v>
                </c:pt>
                <c:pt idx="49">
                  <c:v>18.448</c:v>
                </c:pt>
                <c:pt idx="50">
                  <c:v>17.931999999999999</c:v>
                </c:pt>
                <c:pt idx="51">
                  <c:v>17.658000000000001</c:v>
                </c:pt>
                <c:pt idx="52">
                  <c:v>17.972000000000001</c:v>
                </c:pt>
                <c:pt idx="53">
                  <c:v>17.760999999999999</c:v>
                </c:pt>
                <c:pt idx="54">
                  <c:v>17.265999999999998</c:v>
                </c:pt>
                <c:pt idx="55">
                  <c:v>18.045999999999999</c:v>
                </c:pt>
                <c:pt idx="56">
                  <c:v>18.39</c:v>
                </c:pt>
                <c:pt idx="57">
                  <c:v>18.588999999999999</c:v>
                </c:pt>
                <c:pt idx="58">
                  <c:v>18.367000000000001</c:v>
                </c:pt>
                <c:pt idx="59">
                  <c:v>18.699000000000002</c:v>
                </c:pt>
                <c:pt idx="60">
                  <c:v>18.443000000000001</c:v>
                </c:pt>
                <c:pt idx="61">
                  <c:v>18.803999999999998</c:v>
                </c:pt>
                <c:pt idx="62">
                  <c:v>18.994</c:v>
                </c:pt>
                <c:pt idx="63">
                  <c:v>19.172000000000001</c:v>
                </c:pt>
                <c:pt idx="64">
                  <c:v>19.172000000000001</c:v>
                </c:pt>
                <c:pt idx="65">
                  <c:v>19.780999999999999</c:v>
                </c:pt>
                <c:pt idx="66">
                  <c:v>19.286999999999999</c:v>
                </c:pt>
                <c:pt idx="67">
                  <c:v>18.991</c:v>
                </c:pt>
                <c:pt idx="68">
                  <c:v>18.937999999999999</c:v>
                </c:pt>
                <c:pt idx="69">
                  <c:v>19.649999999999999</c:v>
                </c:pt>
                <c:pt idx="70">
                  <c:v>19.512</c:v>
                </c:pt>
                <c:pt idx="71">
                  <c:v>19.681999999999999</c:v>
                </c:pt>
                <c:pt idx="72">
                  <c:v>20.260000000000002</c:v>
                </c:pt>
                <c:pt idx="73">
                  <c:v>20.538</c:v>
                </c:pt>
                <c:pt idx="74">
                  <c:v>20.940999999999999</c:v>
                </c:pt>
                <c:pt idx="75">
                  <c:v>21.065999999999999</c:v>
                </c:pt>
                <c:pt idx="76">
                  <c:v>21.109000000000002</c:v>
                </c:pt>
                <c:pt idx="77">
                  <c:v>21.367999999999999</c:v>
                </c:pt>
                <c:pt idx="78">
                  <c:v>20.045999999999999</c:v>
                </c:pt>
                <c:pt idx="79">
                  <c:v>20.001000000000001</c:v>
                </c:pt>
                <c:pt idx="80">
                  <c:v>21.402999999999999</c:v>
                </c:pt>
                <c:pt idx="81">
                  <c:v>21.553999999999998</c:v>
                </c:pt>
                <c:pt idx="82">
                  <c:v>22.501000000000001</c:v>
                </c:pt>
                <c:pt idx="83">
                  <c:v>23.285</c:v>
                </c:pt>
                <c:pt idx="84">
                  <c:v>23.812999999999999</c:v>
                </c:pt>
                <c:pt idx="85">
                  <c:v>23.047999999999998</c:v>
                </c:pt>
                <c:pt idx="86">
                  <c:v>23.962</c:v>
                </c:pt>
                <c:pt idx="87">
                  <c:v>24.33</c:v>
                </c:pt>
                <c:pt idx="88">
                  <c:v>23.940999999999999</c:v>
                </c:pt>
                <c:pt idx="89">
                  <c:v>25.192</c:v>
                </c:pt>
                <c:pt idx="90">
                  <c:v>25.803000000000001</c:v>
                </c:pt>
                <c:pt idx="91">
                  <c:v>26.42</c:v>
                </c:pt>
                <c:pt idx="92">
                  <c:v>26.251000000000001</c:v>
                </c:pt>
                <c:pt idx="93">
                  <c:v>26.83</c:v>
                </c:pt>
                <c:pt idx="94">
                  <c:v>26.31</c:v>
                </c:pt>
                <c:pt idx="95">
                  <c:v>24.811</c:v>
                </c:pt>
                <c:pt idx="96">
                  <c:v>22.663</c:v>
                </c:pt>
                <c:pt idx="97">
                  <c:v>24.684999999999999</c:v>
                </c:pt>
                <c:pt idx="98">
                  <c:v>24.794</c:v>
                </c:pt>
                <c:pt idx="99">
                  <c:v>24.760999999999999</c:v>
                </c:pt>
                <c:pt idx="100">
                  <c:v>26.187999999999999</c:v>
                </c:pt>
                <c:pt idx="101">
                  <c:v>26.427</c:v>
                </c:pt>
                <c:pt idx="102">
                  <c:v>25.199000000000002</c:v>
                </c:pt>
                <c:pt idx="103">
                  <c:v>24.931000000000001</c:v>
                </c:pt>
                <c:pt idx="104">
                  <c:v>25.123000000000001</c:v>
                </c:pt>
                <c:pt idx="105">
                  <c:v>25.975000000000001</c:v>
                </c:pt>
                <c:pt idx="106">
                  <c:v>25.722999999999999</c:v>
                </c:pt>
                <c:pt idx="107">
                  <c:v>25.707000000000001</c:v>
                </c:pt>
                <c:pt idx="108">
                  <c:v>25.795000000000002</c:v>
                </c:pt>
                <c:pt idx="109">
                  <c:v>26.492000000000001</c:v>
                </c:pt>
                <c:pt idx="110">
                  <c:v>27.802</c:v>
                </c:pt>
                <c:pt idx="111">
                  <c:v>28.297999999999998</c:v>
                </c:pt>
                <c:pt idx="112">
                  <c:v>28.687000000000001</c:v>
                </c:pt>
                <c:pt idx="113">
                  <c:v>27.844999999999999</c:v>
                </c:pt>
                <c:pt idx="114">
                  <c:v>28.81</c:v>
                </c:pt>
                <c:pt idx="115">
                  <c:v>28.132999999999999</c:v>
                </c:pt>
                <c:pt idx="116">
                  <c:v>28.03</c:v>
                </c:pt>
                <c:pt idx="117">
                  <c:v>28.312000000000001</c:v>
                </c:pt>
                <c:pt idx="118">
                  <c:v>29.404</c:v>
                </c:pt>
                <c:pt idx="119">
                  <c:v>29.616</c:v>
                </c:pt>
                <c:pt idx="120">
                  <c:v>30.736999999999998</c:v>
                </c:pt>
                <c:pt idx="121">
                  <c:v>31.547000000000001</c:v>
                </c:pt>
                <c:pt idx="122">
                  <c:v>32.015999999999998</c:v>
                </c:pt>
                <c:pt idx="123">
                  <c:v>32.383000000000003</c:v>
                </c:pt>
                <c:pt idx="124">
                  <c:v>32.289000000000001</c:v>
                </c:pt>
                <c:pt idx="125">
                  <c:v>33.485999999999997</c:v>
                </c:pt>
                <c:pt idx="126">
                  <c:v>34.622</c:v>
                </c:pt>
                <c:pt idx="127">
                  <c:v>36.143000000000001</c:v>
                </c:pt>
                <c:pt idx="128">
                  <c:v>35.826999999999998</c:v>
                </c:pt>
                <c:pt idx="129">
                  <c:v>37.945</c:v>
                </c:pt>
                <c:pt idx="130">
                  <c:v>34.104999999999997</c:v>
                </c:pt>
                <c:pt idx="131">
                  <c:v>32.338000000000001</c:v>
                </c:pt>
                <c:pt idx="132">
                  <c:v>33.311999999999998</c:v>
                </c:pt>
                <c:pt idx="133">
                  <c:v>36.631999999999998</c:v>
                </c:pt>
                <c:pt idx="134">
                  <c:v>34.649000000000001</c:v>
                </c:pt>
                <c:pt idx="135">
                  <c:v>35.463000000000001</c:v>
                </c:pt>
                <c:pt idx="136">
                  <c:v>34.774999999999999</c:v>
                </c:pt>
                <c:pt idx="137">
                  <c:v>33.796999999999997</c:v>
                </c:pt>
                <c:pt idx="138">
                  <c:v>34.841999999999999</c:v>
                </c:pt>
                <c:pt idx="139">
                  <c:v>35.649000000000001</c:v>
                </c:pt>
                <c:pt idx="140">
                  <c:v>35.164999999999999</c:v>
                </c:pt>
                <c:pt idx="141">
                  <c:v>35.948999999999998</c:v>
                </c:pt>
                <c:pt idx="142">
                  <c:v>36.128999999999998</c:v>
                </c:pt>
                <c:pt idx="143">
                  <c:v>35.523000000000003</c:v>
                </c:pt>
                <c:pt idx="144">
                  <c:v>36.914000000000001</c:v>
                </c:pt>
                <c:pt idx="145">
                  <c:v>37.590000000000003</c:v>
                </c:pt>
                <c:pt idx="146">
                  <c:v>39.698</c:v>
                </c:pt>
                <c:pt idx="147">
                  <c:v>41.154000000000003</c:v>
                </c:pt>
                <c:pt idx="148">
                  <c:v>40.756</c:v>
                </c:pt>
                <c:pt idx="149">
                  <c:v>42.152999999999999</c:v>
                </c:pt>
                <c:pt idx="150">
                  <c:v>41.243000000000002</c:v>
                </c:pt>
                <c:pt idx="151">
                  <c:v>42.253</c:v>
                </c:pt>
                <c:pt idx="152">
                  <c:v>42.899000000000001</c:v>
                </c:pt>
                <c:pt idx="153">
                  <c:v>43.118000000000002</c:v>
                </c:pt>
                <c:pt idx="154">
                  <c:v>42.786000000000001</c:v>
                </c:pt>
                <c:pt idx="155">
                  <c:v>44.655000000000001</c:v>
                </c:pt>
                <c:pt idx="156">
                  <c:v>45.985999999999997</c:v>
                </c:pt>
                <c:pt idx="157">
                  <c:v>45.871000000000002</c:v>
                </c:pt>
                <c:pt idx="158">
                  <c:v>44.628</c:v>
                </c:pt>
                <c:pt idx="159">
                  <c:v>47.988</c:v>
                </c:pt>
                <c:pt idx="160">
                  <c:v>46.948999999999998</c:v>
                </c:pt>
                <c:pt idx="161">
                  <c:v>45.384999999999998</c:v>
                </c:pt>
                <c:pt idx="162">
                  <c:v>40.395000000000003</c:v>
                </c:pt>
                <c:pt idx="163">
                  <c:v>41.944000000000003</c:v>
                </c:pt>
                <c:pt idx="164">
                  <c:v>41.68</c:v>
                </c:pt>
                <c:pt idx="165">
                  <c:v>44.87</c:v>
                </c:pt>
                <c:pt idx="166">
                  <c:v>45.284999999999997</c:v>
                </c:pt>
                <c:pt idx="167">
                  <c:v>45.787999999999997</c:v>
                </c:pt>
                <c:pt idx="168">
                  <c:v>47.805999999999997</c:v>
                </c:pt>
                <c:pt idx="169">
                  <c:v>49.679000000000002</c:v>
                </c:pt>
                <c:pt idx="170">
                  <c:v>50.338000000000001</c:v>
                </c:pt>
                <c:pt idx="171">
                  <c:v>50.231999999999999</c:v>
                </c:pt>
                <c:pt idx="172">
                  <c:v>51.915999999999997</c:v>
                </c:pt>
                <c:pt idx="173">
                  <c:v>51.505000000000003</c:v>
                </c:pt>
                <c:pt idx="174">
                  <c:v>52.874000000000002</c:v>
                </c:pt>
                <c:pt idx="175">
                  <c:v>53.908000000000001</c:v>
                </c:pt>
                <c:pt idx="176">
                  <c:v>55.287999999999997</c:v>
                </c:pt>
                <c:pt idx="177">
                  <c:v>56.581000000000003</c:v>
                </c:pt>
                <c:pt idx="178">
                  <c:v>57.915999999999997</c:v>
                </c:pt>
                <c:pt idx="179">
                  <c:v>61.279000000000003</c:v>
                </c:pt>
                <c:pt idx="180">
                  <c:v>65.763999999999996</c:v>
                </c:pt>
                <c:pt idx="181">
                  <c:v>70.706999999999994</c:v>
                </c:pt>
                <c:pt idx="182">
                  <c:v>63.250999999999998</c:v>
                </c:pt>
                <c:pt idx="183">
                  <c:v>65.102999999999994</c:v>
                </c:pt>
                <c:pt idx="184">
                  <c:v>75.316999999999993</c:v>
                </c:pt>
                <c:pt idx="185">
                  <c:v>73.781999999999996</c:v>
                </c:pt>
                <c:pt idx="186">
                  <c:v>71.691999999999993</c:v>
                </c:pt>
                <c:pt idx="187">
                  <c:v>69.683999999999997</c:v>
                </c:pt>
                <c:pt idx="188">
                  <c:v>70.239999999999995</c:v>
                </c:pt>
                <c:pt idx="189">
                  <c:v>76.507000000000005</c:v>
                </c:pt>
                <c:pt idx="190">
                  <c:v>78.564999999999998</c:v>
                </c:pt>
                <c:pt idx="191">
                  <c:v>86.608999999999995</c:v>
                </c:pt>
                <c:pt idx="192">
                  <c:v>97.774000000000001</c:v>
                </c:pt>
                <c:pt idx="193">
                  <c:v>93.625</c:v>
                </c:pt>
                <c:pt idx="194">
                  <c:v>96.652000000000001</c:v>
                </c:pt>
                <c:pt idx="195">
                  <c:v>116.02</c:v>
                </c:pt>
                <c:pt idx="196">
                  <c:v>108.191</c:v>
                </c:pt>
                <c:pt idx="197">
                  <c:v>96.584000000000003</c:v>
                </c:pt>
                <c:pt idx="198">
                  <c:v>87.605999999999995</c:v>
                </c:pt>
                <c:pt idx="199">
                  <c:v>85.215999999999994</c:v>
                </c:pt>
                <c:pt idx="200">
                  <c:v>85.697999999999993</c:v>
                </c:pt>
                <c:pt idx="201">
                  <c:v>93.616</c:v>
                </c:pt>
                <c:pt idx="202">
                  <c:v>102.172</c:v>
                </c:pt>
                <c:pt idx="203">
                  <c:v>93.647999999999996</c:v>
                </c:pt>
                <c:pt idx="204">
                  <c:v>93.933000000000007</c:v>
                </c:pt>
                <c:pt idx="205">
                  <c:v>89.932000000000002</c:v>
                </c:pt>
                <c:pt idx="206">
                  <c:v>93.450999999999993</c:v>
                </c:pt>
                <c:pt idx="207">
                  <c:v>88.462999999999994</c:v>
                </c:pt>
                <c:pt idx="208">
                  <c:v>87.337999999999994</c:v>
                </c:pt>
                <c:pt idx="209">
                  <c:v>88.643000000000001</c:v>
                </c:pt>
                <c:pt idx="210">
                  <c:v>88.492999999999995</c:v>
                </c:pt>
                <c:pt idx="211">
                  <c:v>86.819000000000003</c:v>
                </c:pt>
                <c:pt idx="212">
                  <c:v>77.031999999999996</c:v>
                </c:pt>
                <c:pt idx="213">
                  <c:v>64.864000000000004</c:v>
                </c:pt>
                <c:pt idx="214">
                  <c:v>65.619</c:v>
                </c:pt>
                <c:pt idx="215">
                  <c:v>67.605999999999995</c:v>
                </c:pt>
                <c:pt idx="216">
                  <c:v>76.542000000000002</c:v>
                </c:pt>
                <c:pt idx="217">
                  <c:v>73.376000000000005</c:v>
                </c:pt>
                <c:pt idx="218">
                  <c:v>74.027000000000001</c:v>
                </c:pt>
                <c:pt idx="219">
                  <c:v>79.073999999999998</c:v>
                </c:pt>
                <c:pt idx="220">
                  <c:v>72.587000000000003</c:v>
                </c:pt>
                <c:pt idx="221">
                  <c:v>70.123000000000005</c:v>
                </c:pt>
                <c:pt idx="222">
                  <c:v>74.790000000000006</c:v>
                </c:pt>
                <c:pt idx="223">
                  <c:v>75.674999999999997</c:v>
                </c:pt>
                <c:pt idx="224">
                  <c:v>79.947000000000003</c:v>
                </c:pt>
                <c:pt idx="225">
                  <c:v>94.188999999999993</c:v>
                </c:pt>
                <c:pt idx="226">
                  <c:v>95.004000000000005</c:v>
                </c:pt>
                <c:pt idx="227">
                  <c:v>95.167000000000002</c:v>
                </c:pt>
                <c:pt idx="228">
                  <c:v>87.125</c:v>
                </c:pt>
                <c:pt idx="229">
                  <c:v>84.016999999999996</c:v>
                </c:pt>
                <c:pt idx="230">
                  <c:v>90.927000000000007</c:v>
                </c:pt>
                <c:pt idx="231">
                  <c:v>93.983999999999995</c:v>
                </c:pt>
                <c:pt idx="232">
                  <c:v>93.194000000000003</c:v>
                </c:pt>
                <c:pt idx="233">
                  <c:v>87.772000000000006</c:v>
                </c:pt>
                <c:pt idx="234">
                  <c:v>93.146000000000001</c:v>
                </c:pt>
                <c:pt idx="235">
                  <c:v>92.513000000000005</c:v>
                </c:pt>
                <c:pt idx="236">
                  <c:v>95.674999999999997</c:v>
                </c:pt>
                <c:pt idx="237">
                  <c:v>94.83</c:v>
                </c:pt>
                <c:pt idx="238">
                  <c:v>89.477999999999994</c:v>
                </c:pt>
                <c:pt idx="239">
                  <c:v>89.927999999999997</c:v>
                </c:pt>
                <c:pt idx="240">
                  <c:v>95.882999999999996</c:v>
                </c:pt>
                <c:pt idx="241">
                  <c:v>101.502</c:v>
                </c:pt>
                <c:pt idx="242">
                  <c:v>100.44499999999999</c:v>
                </c:pt>
                <c:pt idx="243">
                  <c:v>105.776</c:v>
                </c:pt>
                <c:pt idx="244">
                  <c:v>116.084</c:v>
                </c:pt>
                <c:pt idx="245">
                  <c:v>128.30099999999999</c:v>
                </c:pt>
                <c:pt idx="246">
                  <c:v>132.28399999999999</c:v>
                </c:pt>
                <c:pt idx="247">
                  <c:v>142.76499999999999</c:v>
                </c:pt>
                <c:pt idx="248">
                  <c:v>136.91300000000001</c:v>
                </c:pt>
                <c:pt idx="249">
                  <c:v>146.92599999999999</c:v>
                </c:pt>
                <c:pt idx="250">
                  <c:v>180.267</c:v>
                </c:pt>
                <c:pt idx="251">
                  <c:v>172.875</c:v>
                </c:pt>
                <c:pt idx="252">
                  <c:v>132.57900000000001</c:v>
                </c:pt>
                <c:pt idx="253">
                  <c:v>110.46899999999999</c:v>
                </c:pt>
                <c:pt idx="254">
                  <c:v>106.893</c:v>
                </c:pt>
                <c:pt idx="255">
                  <c:v>106.59</c:v>
                </c:pt>
                <c:pt idx="256">
                  <c:v>96.475999999999999</c:v>
                </c:pt>
                <c:pt idx="257">
                  <c:v>87.027000000000001</c:v>
                </c:pt>
                <c:pt idx="258">
                  <c:v>70.343000000000004</c:v>
                </c:pt>
                <c:pt idx="259">
                  <c:v>80.433999999999997</c:v>
                </c:pt>
                <c:pt idx="260">
                  <c:v>88.741</c:v>
                </c:pt>
                <c:pt idx="261">
                  <c:v>91.522000000000006</c:v>
                </c:pt>
                <c:pt idx="262">
                  <c:v>96.501999999999995</c:v>
                </c:pt>
                <c:pt idx="263">
                  <c:v>88.174000000000007</c:v>
                </c:pt>
                <c:pt idx="264">
                  <c:v>84.606999999999999</c:v>
                </c:pt>
                <c:pt idx="265">
                  <c:v>78.736000000000004</c:v>
                </c:pt>
                <c:pt idx="266">
                  <c:v>75.153000000000006</c:v>
                </c:pt>
                <c:pt idx="267">
                  <c:v>85.46</c:v>
                </c:pt>
                <c:pt idx="268">
                  <c:v>86.97</c:v>
                </c:pt>
                <c:pt idx="269">
                  <c:v>77.012</c:v>
                </c:pt>
                <c:pt idx="270">
                  <c:v>78.334000000000003</c:v>
                </c:pt>
                <c:pt idx="271">
                  <c:v>75.602000000000004</c:v>
                </c:pt>
                <c:pt idx="272">
                  <c:v>75.203000000000003</c:v>
                </c:pt>
                <c:pt idx="273">
                  <c:v>78.98</c:v>
                </c:pt>
                <c:pt idx="274">
                  <c:v>93</c:v>
                </c:pt>
                <c:pt idx="275">
                  <c:v>93.581999999999994</c:v>
                </c:pt>
                <c:pt idx="276">
                  <c:v>91.837000000000003</c:v>
                </c:pt>
                <c:pt idx="277">
                  <c:v>92.301000000000002</c:v>
                </c:pt>
                <c:pt idx="278">
                  <c:v>92.061999999999998</c:v>
                </c:pt>
                <c:pt idx="279">
                  <c:v>84.671999999999997</c:v>
                </c:pt>
                <c:pt idx="280">
                  <c:v>76.167000000000002</c:v>
                </c:pt>
                <c:pt idx="281">
                  <c:v>77.350999999999999</c:v>
                </c:pt>
                <c:pt idx="282">
                  <c:v>80.222999999999999</c:v>
                </c:pt>
                <c:pt idx="283">
                  <c:v>82.652000000000001</c:v>
                </c:pt>
                <c:pt idx="284">
                  <c:v>79.594999999999999</c:v>
                </c:pt>
                <c:pt idx="285">
                  <c:v>77.3</c:v>
                </c:pt>
                <c:pt idx="286">
                  <c:v>74.417000000000002</c:v>
                </c:pt>
                <c:pt idx="287">
                  <c:v>74.352999999999994</c:v>
                </c:pt>
                <c:pt idx="288">
                  <c:v>77.426000000000002</c:v>
                </c:pt>
                <c:pt idx="289">
                  <c:v>80.771000000000001</c:v>
                </c:pt>
                <c:pt idx="290">
                  <c:v>70.918999999999997</c:v>
                </c:pt>
                <c:pt idx="291">
                  <c:v>69.795000000000002</c:v>
                </c:pt>
                <c:pt idx="292">
                  <c:v>74.914000000000001</c:v>
                </c:pt>
                <c:pt idx="293">
                  <c:v>73.762</c:v>
                </c:pt>
                <c:pt idx="294">
                  <c:v>72.563999999999993</c:v>
                </c:pt>
                <c:pt idx="295">
                  <c:v>79.789000000000001</c:v>
                </c:pt>
                <c:pt idx="296">
                  <c:v>88.891000000000005</c:v>
                </c:pt>
                <c:pt idx="297">
                  <c:v>134.316</c:v>
                </c:pt>
                <c:pt idx="298">
                  <c:v>94.421999999999997</c:v>
                </c:pt>
                <c:pt idx="299">
                  <c:v>98.594999999999999</c:v>
                </c:pt>
                <c:pt idx="300">
                  <c:v>121.67400000000001</c:v>
                </c:pt>
                <c:pt idx="301">
                  <c:v>165.54300000000001</c:v>
                </c:pt>
                <c:pt idx="302">
                  <c:v>160.82300000000001</c:v>
                </c:pt>
                <c:pt idx="303">
                  <c:v>192.55</c:v>
                </c:pt>
                <c:pt idx="304">
                  <c:v>227.20099999999999</c:v>
                </c:pt>
                <c:pt idx="305">
                  <c:v>214.554</c:v>
                </c:pt>
                <c:pt idx="306">
                  <c:v>155.88</c:v>
                </c:pt>
                <c:pt idx="307">
                  <c:v>126.399</c:v>
                </c:pt>
                <c:pt idx="308">
                  <c:v>131.22900000000001</c:v>
                </c:pt>
                <c:pt idx="309">
                  <c:v>114.52200000000001</c:v>
                </c:pt>
                <c:pt idx="310">
                  <c:v>115.43899999999999</c:v>
                </c:pt>
                <c:pt idx="311">
                  <c:v>102.623</c:v>
                </c:pt>
                <c:pt idx="312">
                  <c:v>105.08799999999999</c:v>
                </c:pt>
                <c:pt idx="313">
                  <c:v>105.044</c:v>
                </c:pt>
                <c:pt idx="314">
                  <c:v>96.302000000000007</c:v>
                </c:pt>
                <c:pt idx="315">
                  <c:v>98.747</c:v>
                </c:pt>
                <c:pt idx="316">
                  <c:v>117.001</c:v>
                </c:pt>
                <c:pt idx="317">
                  <c:v>111.608</c:v>
                </c:pt>
                <c:pt idx="318">
                  <c:v>101.26900000000001</c:v>
                </c:pt>
                <c:pt idx="319">
                  <c:v>102.545</c:v>
                </c:pt>
                <c:pt idx="320">
                  <c:v>108.381</c:v>
                </c:pt>
                <c:pt idx="321">
                  <c:v>118.97</c:v>
                </c:pt>
                <c:pt idx="322">
                  <c:v>125.90600000000001</c:v>
                </c:pt>
                <c:pt idx="323">
                  <c:v>112.15</c:v>
                </c:pt>
                <c:pt idx="324">
                  <c:v>109.523</c:v>
                </c:pt>
                <c:pt idx="325">
                  <c:v>108.56399999999999</c:v>
                </c:pt>
                <c:pt idx="326">
                  <c:v>106.791</c:v>
                </c:pt>
                <c:pt idx="327">
                  <c:v>104.56399999999999</c:v>
                </c:pt>
                <c:pt idx="328">
                  <c:v>103.88200000000001</c:v>
                </c:pt>
                <c:pt idx="329">
                  <c:v>100.137</c:v>
                </c:pt>
                <c:pt idx="330">
                  <c:v>102.21899999999999</c:v>
                </c:pt>
                <c:pt idx="331">
                  <c:v>105.324</c:v>
                </c:pt>
                <c:pt idx="332">
                  <c:v>95.62</c:v>
                </c:pt>
                <c:pt idx="333">
                  <c:v>95.62</c:v>
                </c:pt>
                <c:pt idx="334">
                  <c:v>93.768000000000001</c:v>
                </c:pt>
                <c:pt idx="335">
                  <c:v>94.230999999999995</c:v>
                </c:pt>
                <c:pt idx="336">
                  <c:v>100.06100000000001</c:v>
                </c:pt>
                <c:pt idx="337">
                  <c:v>94.875</c:v>
                </c:pt>
                <c:pt idx="338">
                  <c:v>92.837000000000003</c:v>
                </c:pt>
                <c:pt idx="339">
                  <c:v>103.208</c:v>
                </c:pt>
                <c:pt idx="340">
                  <c:v>107.42700000000001</c:v>
                </c:pt>
                <c:pt idx="341">
                  <c:v>100.142</c:v>
                </c:pt>
                <c:pt idx="342">
                  <c:v>99.45</c:v>
                </c:pt>
                <c:pt idx="343">
                  <c:v>97.051000000000002</c:v>
                </c:pt>
                <c:pt idx="344">
                  <c:v>99.426000000000002</c:v>
                </c:pt>
                <c:pt idx="345">
                  <c:v>103.821</c:v>
                </c:pt>
                <c:pt idx="346">
                  <c:v>106.508</c:v>
                </c:pt>
                <c:pt idx="347">
                  <c:v>101.708</c:v>
                </c:pt>
                <c:pt idx="348">
                  <c:v>93.787000000000006</c:v>
                </c:pt>
                <c:pt idx="349">
                  <c:v>98.801000000000002</c:v>
                </c:pt>
                <c:pt idx="350">
                  <c:v>94.012</c:v>
                </c:pt>
                <c:pt idx="351">
                  <c:v>106.70099999999999</c:v>
                </c:pt>
                <c:pt idx="352">
                  <c:v>96.881</c:v>
                </c:pt>
                <c:pt idx="353">
                  <c:v>92.86</c:v>
                </c:pt>
                <c:pt idx="354">
                  <c:v>94.174999999999997</c:v>
                </c:pt>
                <c:pt idx="355">
                  <c:v>94.537999999999997</c:v>
                </c:pt>
                <c:pt idx="356">
                  <c:v>91.024000000000001</c:v>
                </c:pt>
                <c:pt idx="357">
                  <c:v>87.902000000000001</c:v>
                </c:pt>
                <c:pt idx="358">
                  <c:v>83.287999999999997</c:v>
                </c:pt>
                <c:pt idx="359">
                  <c:v>84.507000000000005</c:v>
                </c:pt>
                <c:pt idx="360">
                  <c:v>88.078000000000003</c:v>
                </c:pt>
                <c:pt idx="361">
                  <c:v>85.971000000000004</c:v>
                </c:pt>
                <c:pt idx="362">
                  <c:v>86.875</c:v>
                </c:pt>
                <c:pt idx="363">
                  <c:v>87.986999999999995</c:v>
                </c:pt>
                <c:pt idx="364">
                  <c:v>94.004000000000005</c:v>
                </c:pt>
                <c:pt idx="365">
                  <c:v>85.551000000000002</c:v>
                </c:pt>
                <c:pt idx="366">
                  <c:v>83.944999999999993</c:v>
                </c:pt>
                <c:pt idx="367">
                  <c:v>83.100999999999999</c:v>
                </c:pt>
                <c:pt idx="368">
                  <c:v>82.558000000000007</c:v>
                </c:pt>
                <c:pt idx="369">
                  <c:v>79.608000000000004</c:v>
                </c:pt>
                <c:pt idx="370">
                  <c:v>79.406999999999996</c:v>
                </c:pt>
                <c:pt idx="371">
                  <c:v>84.88</c:v>
                </c:pt>
                <c:pt idx="372">
                  <c:v>82.463999999999999</c:v>
                </c:pt>
                <c:pt idx="373">
                  <c:v>83.402000000000001</c:v>
                </c:pt>
                <c:pt idx="374">
                  <c:v>97.04</c:v>
                </c:pt>
                <c:pt idx="375">
                  <c:v>120.33199999999999</c:v>
                </c:pt>
                <c:pt idx="376">
                  <c:v>124.364</c:v>
                </c:pt>
                <c:pt idx="377">
                  <c:v>117.738</c:v>
                </c:pt>
                <c:pt idx="378">
                  <c:v>120.627</c:v>
                </c:pt>
                <c:pt idx="379">
                  <c:v>125.56</c:v>
                </c:pt>
                <c:pt idx="380">
                  <c:v>127.17100000000001</c:v>
                </c:pt>
                <c:pt idx="381">
                  <c:v>133.34700000000001</c:v>
                </c:pt>
                <c:pt idx="382">
                  <c:v>128.505</c:v>
                </c:pt>
                <c:pt idx="383">
                  <c:v>129.459</c:v>
                </c:pt>
                <c:pt idx="384">
                  <c:v>129.17599999999999</c:v>
                </c:pt>
                <c:pt idx="385">
                  <c:v>139.58799999999999</c:v>
                </c:pt>
                <c:pt idx="386">
                  <c:v>144.51400000000001</c:v>
                </c:pt>
                <c:pt idx="387">
                  <c:v>147.78399999999999</c:v>
                </c:pt>
                <c:pt idx="388">
                  <c:v>162.94</c:v>
                </c:pt>
                <c:pt idx="389">
                  <c:v>165.07300000000001</c:v>
                </c:pt>
                <c:pt idx="390">
                  <c:v>170.999</c:v>
                </c:pt>
                <c:pt idx="391">
                  <c:v>183.18299999999999</c:v>
                </c:pt>
                <c:pt idx="392">
                  <c:v>175.21199999999999</c:v>
                </c:pt>
                <c:pt idx="393">
                  <c:v>164.52</c:v>
                </c:pt>
                <c:pt idx="394">
                  <c:v>172.60900000000001</c:v>
                </c:pt>
                <c:pt idx="395">
                  <c:v>180.505</c:v>
                </c:pt>
                <c:pt idx="396">
                  <c:v>175.03299999999999</c:v>
                </c:pt>
                <c:pt idx="397">
                  <c:v>159.56700000000001</c:v>
                </c:pt>
                <c:pt idx="398">
                  <c:v>157.25800000000001</c:v>
                </c:pt>
                <c:pt idx="399">
                  <c:v>154.45699999999999</c:v>
                </c:pt>
                <c:pt idx="400">
                  <c:v>155.03800000000001</c:v>
                </c:pt>
                <c:pt idx="401">
                  <c:v>155.6</c:v>
                </c:pt>
                <c:pt idx="402">
                  <c:v>159.864</c:v>
                </c:pt>
                <c:pt idx="403">
                  <c:v>176.61600000000001</c:v>
                </c:pt>
                <c:pt idx="404">
                  <c:v>199.91800000000001</c:v>
                </c:pt>
                <c:pt idx="405">
                  <c:v>205.22499999999999</c:v>
                </c:pt>
                <c:pt idx="406">
                  <c:v>198.93</c:v>
                </c:pt>
                <c:pt idx="407">
                  <c:v>190.91499999999999</c:v>
                </c:pt>
                <c:pt idx="408">
                  <c:v>200.79400000000001</c:v>
                </c:pt>
                <c:pt idx="409">
                  <c:v>205.17400000000001</c:v>
                </c:pt>
                <c:pt idx="410">
                  <c:v>199.19499999999999</c:v>
                </c:pt>
                <c:pt idx="411">
                  <c:v>199.24799999999999</c:v>
                </c:pt>
                <c:pt idx="412">
                  <c:v>196.32</c:v>
                </c:pt>
                <c:pt idx="413">
                  <c:v>193.05500000000001</c:v>
                </c:pt>
                <c:pt idx="414">
                  <c:v>192.184</c:v>
                </c:pt>
                <c:pt idx="415">
                  <c:v>205.36699999999999</c:v>
                </c:pt>
                <c:pt idx="416">
                  <c:v>208.11</c:v>
                </c:pt>
                <c:pt idx="417">
                  <c:v>206.108</c:v>
                </c:pt>
                <c:pt idx="418">
                  <c:v>220.11</c:v>
                </c:pt>
                <c:pt idx="419">
                  <c:v>225.91399999999999</c:v>
                </c:pt>
                <c:pt idx="420">
                  <c:v>225.83500000000001</c:v>
                </c:pt>
                <c:pt idx="421">
                  <c:v>241.00399999999999</c:v>
                </c:pt>
                <c:pt idx="422">
                  <c:v>244.55</c:v>
                </c:pt>
                <c:pt idx="423">
                  <c:v>276.74799999999999</c:v>
                </c:pt>
                <c:pt idx="424">
                  <c:v>269.04899999999998</c:v>
                </c:pt>
                <c:pt idx="425">
                  <c:v>292.14999999999998</c:v>
                </c:pt>
                <c:pt idx="426">
                  <c:v>321.41399999999999</c:v>
                </c:pt>
                <c:pt idx="427">
                  <c:v>339.19600000000003</c:v>
                </c:pt>
                <c:pt idx="428">
                  <c:v>272.60300000000001</c:v>
                </c:pt>
                <c:pt idx="429">
                  <c:v>252.93700000000001</c:v>
                </c:pt>
                <c:pt idx="430">
                  <c:v>239.90700000000001</c:v>
                </c:pt>
                <c:pt idx="431">
                  <c:v>243.00399999999999</c:v>
                </c:pt>
                <c:pt idx="432">
                  <c:v>214.66499999999999</c:v>
                </c:pt>
                <c:pt idx="433">
                  <c:v>245.92599999999999</c:v>
                </c:pt>
                <c:pt idx="434">
                  <c:v>239.84200000000001</c:v>
                </c:pt>
                <c:pt idx="435">
                  <c:v>213.88300000000001</c:v>
                </c:pt>
                <c:pt idx="436">
                  <c:v>220.541</c:v>
                </c:pt>
                <c:pt idx="437">
                  <c:v>207.09100000000001</c:v>
                </c:pt>
                <c:pt idx="438">
                  <c:v>190.58799999999999</c:v>
                </c:pt>
                <c:pt idx="439">
                  <c:v>198.61199999999999</c:v>
                </c:pt>
                <c:pt idx="440">
                  <c:v>217.88200000000001</c:v>
                </c:pt>
                <c:pt idx="441">
                  <c:v>214.28299999999999</c:v>
                </c:pt>
                <c:pt idx="442">
                  <c:v>187.79300000000001</c:v>
                </c:pt>
                <c:pt idx="443">
                  <c:v>182.262</c:v>
                </c:pt>
                <c:pt idx="444">
                  <c:v>194.25899999999999</c:v>
                </c:pt>
                <c:pt idx="445">
                  <c:v>189.78100000000001</c:v>
                </c:pt>
                <c:pt idx="446">
                  <c:v>187.46799999999999</c:v>
                </c:pt>
                <c:pt idx="447">
                  <c:v>185.495</c:v>
                </c:pt>
                <c:pt idx="448">
                  <c:v>173.834</c:v>
                </c:pt>
                <c:pt idx="449">
                  <c:v>186.09899999999999</c:v>
                </c:pt>
                <c:pt idx="450">
                  <c:v>207.18700000000001</c:v>
                </c:pt>
                <c:pt idx="451">
                  <c:v>187.66499999999999</c:v>
                </c:pt>
                <c:pt idx="452">
                  <c:v>188.8</c:v>
                </c:pt>
                <c:pt idx="453">
                  <c:v>169.91200000000001</c:v>
                </c:pt>
                <c:pt idx="454">
                  <c:v>161.94999999999999</c:v>
                </c:pt>
                <c:pt idx="455">
                  <c:v>173.69300000000001</c:v>
                </c:pt>
                <c:pt idx="456">
                  <c:v>175.71199999999999</c:v>
                </c:pt>
                <c:pt idx="457">
                  <c:v>156.20699999999999</c:v>
                </c:pt>
                <c:pt idx="458">
                  <c:v>154.11799999999999</c:v>
                </c:pt>
                <c:pt idx="459">
                  <c:v>156.78100000000001</c:v>
                </c:pt>
                <c:pt idx="460">
                  <c:v>160.19</c:v>
                </c:pt>
                <c:pt idx="461">
                  <c:v>153.809</c:v>
                </c:pt>
                <c:pt idx="462">
                  <c:v>141.99700000000001</c:v>
                </c:pt>
                <c:pt idx="463">
                  <c:v>127.97799999999999</c:v>
                </c:pt>
                <c:pt idx="464">
                  <c:v>113.22199999999999</c:v>
                </c:pt>
                <c:pt idx="465">
                  <c:v>112.51</c:v>
                </c:pt>
                <c:pt idx="466">
                  <c:v>127.14700000000001</c:v>
                </c:pt>
                <c:pt idx="467">
                  <c:v>113.57599999999999</c:v>
                </c:pt>
                <c:pt idx="468">
                  <c:v>99.17</c:v>
                </c:pt>
                <c:pt idx="469">
                  <c:v>99.793999999999997</c:v>
                </c:pt>
                <c:pt idx="470">
                  <c:v>104.32</c:v>
                </c:pt>
                <c:pt idx="471">
                  <c:v>107.384</c:v>
                </c:pt>
                <c:pt idx="472">
                  <c:v>112.244</c:v>
                </c:pt>
                <c:pt idx="473">
                  <c:v>123.352</c:v>
                </c:pt>
                <c:pt idx="474">
                  <c:v>116.193</c:v>
                </c:pt>
                <c:pt idx="475">
                  <c:v>125.863</c:v>
                </c:pt>
                <c:pt idx="476">
                  <c:v>125.44499999999999</c:v>
                </c:pt>
                <c:pt idx="477">
                  <c:v>114.786</c:v>
                </c:pt>
                <c:pt idx="478">
                  <c:v>109.68300000000001</c:v>
                </c:pt>
                <c:pt idx="479">
                  <c:v>118.14700000000001</c:v>
                </c:pt>
                <c:pt idx="480">
                  <c:v>113.14400000000001</c:v>
                </c:pt>
                <c:pt idx="481">
                  <c:v>113.452</c:v>
                </c:pt>
                <c:pt idx="482">
                  <c:v>97.852999999999994</c:v>
                </c:pt>
                <c:pt idx="483">
                  <c:v>113.70399999999999</c:v>
                </c:pt>
                <c:pt idx="484">
                  <c:v>124.104</c:v>
                </c:pt>
                <c:pt idx="485">
                  <c:v>113.9</c:v>
                </c:pt>
                <c:pt idx="486">
                  <c:v>112.556</c:v>
                </c:pt>
                <c:pt idx="487">
                  <c:v>115.509</c:v>
                </c:pt>
                <c:pt idx="488">
                  <c:v>116.128</c:v>
                </c:pt>
                <c:pt idx="489">
                  <c:v>119.639</c:v>
                </c:pt>
                <c:pt idx="490">
                  <c:v>129.62</c:v>
                </c:pt>
                <c:pt idx="491">
                  <c:v>123.785</c:v>
                </c:pt>
                <c:pt idx="492">
                  <c:v>124.37</c:v>
                </c:pt>
                <c:pt idx="493">
                  <c:v>123.282</c:v>
                </c:pt>
                <c:pt idx="494">
                  <c:v>132.286</c:v>
                </c:pt>
                <c:pt idx="495">
                  <c:v>146.39699999999999</c:v>
                </c:pt>
                <c:pt idx="496">
                  <c:v>139.25800000000001</c:v>
                </c:pt>
                <c:pt idx="497">
                  <c:v>135.56200000000001</c:v>
                </c:pt>
                <c:pt idx="498">
                  <c:v>134.69900000000001</c:v>
                </c:pt>
                <c:pt idx="499">
                  <c:v>138.488</c:v>
                </c:pt>
                <c:pt idx="500">
                  <c:v>149.245</c:v>
                </c:pt>
                <c:pt idx="501">
                  <c:v>138.893</c:v>
                </c:pt>
                <c:pt idx="502">
                  <c:v>139.113</c:v>
                </c:pt>
                <c:pt idx="503">
                  <c:v>136.59</c:v>
                </c:pt>
                <c:pt idx="504">
                  <c:v>137.529</c:v>
                </c:pt>
                <c:pt idx="505">
                  <c:v>131.511</c:v>
                </c:pt>
                <c:pt idx="506">
                  <c:v>134.767</c:v>
                </c:pt>
                <c:pt idx="507">
                  <c:v>115.45099999999999</c:v>
                </c:pt>
                <c:pt idx="508">
                  <c:v>108.54300000000001</c:v>
                </c:pt>
                <c:pt idx="509">
                  <c:v>105.688</c:v>
                </c:pt>
                <c:pt idx="510">
                  <c:v>97.751999999999995</c:v>
                </c:pt>
                <c:pt idx="511">
                  <c:v>91.938000000000002</c:v>
                </c:pt>
                <c:pt idx="512">
                  <c:v>82.977000000000004</c:v>
                </c:pt>
                <c:pt idx="513">
                  <c:v>80.043000000000006</c:v>
                </c:pt>
                <c:pt idx="514">
                  <c:v>81.350999999999999</c:v>
                </c:pt>
                <c:pt idx="515">
                  <c:v>83.83</c:v>
                </c:pt>
                <c:pt idx="516">
                  <c:v>76.314999999999998</c:v>
                </c:pt>
                <c:pt idx="517">
                  <c:v>77.016999999999996</c:v>
                </c:pt>
                <c:pt idx="518">
                  <c:v>72.313999999999993</c:v>
                </c:pt>
                <c:pt idx="519">
                  <c:v>65.022000000000006</c:v>
                </c:pt>
                <c:pt idx="520">
                  <c:v>72.421999999999997</c:v>
                </c:pt>
                <c:pt idx="521">
                  <c:v>69.534000000000006</c:v>
                </c:pt>
                <c:pt idx="522">
                  <c:v>74.302000000000007</c:v>
                </c:pt>
                <c:pt idx="523">
                  <c:v>70.070999999999998</c:v>
                </c:pt>
                <c:pt idx="524">
                  <c:v>65.346000000000004</c:v>
                </c:pt>
                <c:pt idx="525">
                  <c:v>66.808999999999997</c:v>
                </c:pt>
                <c:pt idx="526">
                  <c:v>64.811999999999998</c:v>
                </c:pt>
                <c:pt idx="527">
                  <c:v>55.454000000000001</c:v>
                </c:pt>
                <c:pt idx="528">
                  <c:v>60.061</c:v>
                </c:pt>
                <c:pt idx="529">
                  <c:v>61.709000000000003</c:v>
                </c:pt>
                <c:pt idx="530">
                  <c:v>60.716999999999999</c:v>
                </c:pt>
                <c:pt idx="531">
                  <c:v>66.897999999999996</c:v>
                </c:pt>
                <c:pt idx="532">
                  <c:v>65.998999999999995</c:v>
                </c:pt>
                <c:pt idx="533">
                  <c:v>58.268999999999998</c:v>
                </c:pt>
                <c:pt idx="534">
                  <c:v>56.66</c:v>
                </c:pt>
                <c:pt idx="535">
                  <c:v>54.814999999999998</c:v>
                </c:pt>
                <c:pt idx="536">
                  <c:v>55.424999999999997</c:v>
                </c:pt>
                <c:pt idx="537">
                  <c:v>55.155999999999999</c:v>
                </c:pt>
                <c:pt idx="538">
                  <c:v>57.351999999999997</c:v>
                </c:pt>
                <c:pt idx="539">
                  <c:v>59.527000000000001</c:v>
                </c:pt>
                <c:pt idx="540">
                  <c:v>57.04</c:v>
                </c:pt>
                <c:pt idx="541">
                  <c:v>57.889000000000003</c:v>
                </c:pt>
                <c:pt idx="542">
                  <c:v>58.109000000000002</c:v>
                </c:pt>
                <c:pt idx="543">
                  <c:v>55.402999999999999</c:v>
                </c:pt>
                <c:pt idx="544">
                  <c:v>53.686999999999998</c:v>
                </c:pt>
                <c:pt idx="545">
                  <c:v>52.734000000000002</c:v>
                </c:pt>
                <c:pt idx="546">
                  <c:v>53.947000000000003</c:v>
                </c:pt>
                <c:pt idx="547">
                  <c:v>51.707000000000001</c:v>
                </c:pt>
                <c:pt idx="548">
                  <c:v>52.386000000000003</c:v>
                </c:pt>
                <c:pt idx="549">
                  <c:v>54.716000000000001</c:v>
                </c:pt>
                <c:pt idx="550">
                  <c:v>52.011000000000003</c:v>
                </c:pt>
                <c:pt idx="551">
                  <c:v>49.046999999999997</c:v>
                </c:pt>
                <c:pt idx="552">
                  <c:v>49.874000000000002</c:v>
                </c:pt>
                <c:pt idx="553">
                  <c:v>48.542000000000002</c:v>
                </c:pt>
                <c:pt idx="554">
                  <c:v>50.567999999999998</c:v>
                </c:pt>
                <c:pt idx="555">
                  <c:v>50.78</c:v>
                </c:pt>
                <c:pt idx="556">
                  <c:v>51.012999999999998</c:v>
                </c:pt>
                <c:pt idx="557">
                  <c:v>47.298999999999999</c:v>
                </c:pt>
                <c:pt idx="558">
                  <c:v>46.664999999999999</c:v>
                </c:pt>
                <c:pt idx="559">
                  <c:v>47.084000000000003</c:v>
                </c:pt>
                <c:pt idx="560">
                  <c:v>46.814999999999998</c:v>
                </c:pt>
                <c:pt idx="561">
                  <c:v>44.98</c:v>
                </c:pt>
                <c:pt idx="562">
                  <c:v>42.149000000000001</c:v>
                </c:pt>
                <c:pt idx="563">
                  <c:v>43.37</c:v>
                </c:pt>
                <c:pt idx="564">
                  <c:v>42.338999999999999</c:v>
                </c:pt>
                <c:pt idx="565">
                  <c:v>43.598999999999997</c:v>
                </c:pt>
                <c:pt idx="566">
                  <c:v>52.856999999999999</c:v>
                </c:pt>
                <c:pt idx="567">
                  <c:v>49.584000000000003</c:v>
                </c:pt>
                <c:pt idx="568">
                  <c:v>44.185000000000002</c:v>
                </c:pt>
                <c:pt idx="569">
                  <c:v>42.905000000000001</c:v>
                </c:pt>
                <c:pt idx="570">
                  <c:v>44.341000000000001</c:v>
                </c:pt>
                <c:pt idx="571">
                  <c:v>42.856999999999999</c:v>
                </c:pt>
                <c:pt idx="572">
                  <c:v>39.325000000000003</c:v>
                </c:pt>
                <c:pt idx="573">
                  <c:v>42.4</c:v>
                </c:pt>
                <c:pt idx="574">
                  <c:v>39.973999999999997</c:v>
                </c:pt>
                <c:pt idx="575">
                  <c:v>43.186</c:v>
                </c:pt>
                <c:pt idx="576">
                  <c:v>41.094000000000001</c:v>
                </c:pt>
                <c:pt idx="577">
                  <c:v>42.527999999999999</c:v>
                </c:pt>
                <c:pt idx="578">
                  <c:v>42.752000000000002</c:v>
                </c:pt>
                <c:pt idx="579">
                  <c:v>42.802999999999997</c:v>
                </c:pt>
                <c:pt idx="580">
                  <c:v>43.609000000000002</c:v>
                </c:pt>
                <c:pt idx="581">
                  <c:v>47.843000000000004</c:v>
                </c:pt>
                <c:pt idx="582">
                  <c:v>51.366999999999997</c:v>
                </c:pt>
                <c:pt idx="583">
                  <c:v>46.567999999999998</c:v>
                </c:pt>
                <c:pt idx="584">
                  <c:v>44.575000000000003</c:v>
                </c:pt>
                <c:pt idx="585">
                  <c:v>43.125</c:v>
                </c:pt>
                <c:pt idx="586">
                  <c:v>43.125</c:v>
                </c:pt>
                <c:pt idx="587">
                  <c:v>43.692</c:v>
                </c:pt>
                <c:pt idx="588">
                  <c:v>42.88</c:v>
                </c:pt>
                <c:pt idx="589">
                  <c:v>42.093000000000004</c:v>
                </c:pt>
                <c:pt idx="590">
                  <c:v>41.149000000000001</c:v>
                </c:pt>
                <c:pt idx="591">
                  <c:v>41.127000000000002</c:v>
                </c:pt>
                <c:pt idx="592">
                  <c:v>42.722000000000001</c:v>
                </c:pt>
                <c:pt idx="593">
                  <c:v>40.298000000000002</c:v>
                </c:pt>
                <c:pt idx="594">
                  <c:v>40.564999999999998</c:v>
                </c:pt>
                <c:pt idx="595">
                  <c:v>40.164000000000001</c:v>
                </c:pt>
                <c:pt idx="596">
                  <c:v>39.924999999999997</c:v>
                </c:pt>
                <c:pt idx="597">
                  <c:v>39.832999999999998</c:v>
                </c:pt>
                <c:pt idx="598">
                  <c:v>38.551000000000002</c:v>
                </c:pt>
                <c:pt idx="599">
                  <c:v>39.039000000000001</c:v>
                </c:pt>
                <c:pt idx="600">
                  <c:v>38.537999999999997</c:v>
                </c:pt>
                <c:pt idx="601">
                  <c:v>38.834000000000003</c:v>
                </c:pt>
                <c:pt idx="602">
                  <c:v>37.529000000000003</c:v>
                </c:pt>
                <c:pt idx="603">
                  <c:v>36.781999999999996</c:v>
                </c:pt>
                <c:pt idx="604">
                  <c:v>35.652999999999999</c:v>
                </c:pt>
                <c:pt idx="605">
                  <c:v>36.573999999999998</c:v>
                </c:pt>
                <c:pt idx="606">
                  <c:v>36.874000000000002</c:v>
                </c:pt>
                <c:pt idx="607">
                  <c:v>35.950000000000003</c:v>
                </c:pt>
                <c:pt idx="608">
                  <c:v>34.993000000000002</c:v>
                </c:pt>
                <c:pt idx="609">
                  <c:v>34.993000000000002</c:v>
                </c:pt>
                <c:pt idx="610">
                  <c:v>32.767000000000003</c:v>
                </c:pt>
                <c:pt idx="611">
                  <c:v>32.314</c:v>
                </c:pt>
                <c:pt idx="612">
                  <c:v>31.821000000000002</c:v>
                </c:pt>
                <c:pt idx="613">
                  <c:v>31.952999999999999</c:v>
                </c:pt>
                <c:pt idx="614">
                  <c:v>29.785</c:v>
                </c:pt>
                <c:pt idx="615">
                  <c:v>30.175999999999998</c:v>
                </c:pt>
                <c:pt idx="616">
                  <c:v>29.710999999999999</c:v>
                </c:pt>
                <c:pt idx="617">
                  <c:v>29.126999999999999</c:v>
                </c:pt>
                <c:pt idx="618">
                  <c:v>27.785</c:v>
                </c:pt>
                <c:pt idx="619">
                  <c:v>25.452000000000002</c:v>
                </c:pt>
                <c:pt idx="620">
                  <c:v>24.52</c:v>
                </c:pt>
                <c:pt idx="621">
                  <c:v>24.562000000000001</c:v>
                </c:pt>
                <c:pt idx="622">
                  <c:v>24.681000000000001</c:v>
                </c:pt>
                <c:pt idx="623">
                  <c:v>26.852</c:v>
                </c:pt>
                <c:pt idx="624">
                  <c:v>23.103000000000002</c:v>
                </c:pt>
                <c:pt idx="625">
                  <c:v>23.689</c:v>
                </c:pt>
                <c:pt idx="626">
                  <c:v>28.478000000000002</c:v>
                </c:pt>
                <c:pt idx="627">
                  <c:v>24.86</c:v>
                </c:pt>
                <c:pt idx="628">
                  <c:v>26.331</c:v>
                </c:pt>
                <c:pt idx="629">
                  <c:v>26.945</c:v>
                </c:pt>
                <c:pt idx="630">
                  <c:v>32.048999999999999</c:v>
                </c:pt>
                <c:pt idx="631">
                  <c:v>31.036000000000001</c:v>
                </c:pt>
                <c:pt idx="632">
                  <c:v>36.051000000000002</c:v>
                </c:pt>
                <c:pt idx="633">
                  <c:v>38.311999999999998</c:v>
                </c:pt>
                <c:pt idx="634">
                  <c:v>41.145000000000003</c:v>
                </c:pt>
                <c:pt idx="635">
                  <c:v>35.008000000000003</c:v>
                </c:pt>
                <c:pt idx="636">
                  <c:v>34.898000000000003</c:v>
                </c:pt>
                <c:pt idx="637">
                  <c:v>38.707999999999998</c:v>
                </c:pt>
                <c:pt idx="638">
                  <c:v>36.743000000000002</c:v>
                </c:pt>
                <c:pt idx="639">
                  <c:v>34.097000000000001</c:v>
                </c:pt>
                <c:pt idx="640">
                  <c:v>32.506999999999998</c:v>
                </c:pt>
                <c:pt idx="641">
                  <c:v>31.975000000000001</c:v>
                </c:pt>
                <c:pt idx="642">
                  <c:v>34.506</c:v>
                </c:pt>
                <c:pt idx="643">
                  <c:v>34.125</c:v>
                </c:pt>
                <c:pt idx="644">
                  <c:v>35.18</c:v>
                </c:pt>
                <c:pt idx="645">
                  <c:v>37.103000000000002</c:v>
                </c:pt>
                <c:pt idx="646">
                  <c:v>33.929000000000002</c:v>
                </c:pt>
                <c:pt idx="647">
                  <c:v>35.409999999999997</c:v>
                </c:pt>
                <c:pt idx="648">
                  <c:v>34.372999999999998</c:v>
                </c:pt>
                <c:pt idx="649">
                  <c:v>32.347999999999999</c:v>
                </c:pt>
                <c:pt idx="650">
                  <c:v>33.478000000000002</c:v>
                </c:pt>
                <c:pt idx="651">
                  <c:v>30.227</c:v>
                </c:pt>
                <c:pt idx="652">
                  <c:v>29.061</c:v>
                </c:pt>
                <c:pt idx="653">
                  <c:v>26.638999999999999</c:v>
                </c:pt>
                <c:pt idx="654">
                  <c:v>26.606999999999999</c:v>
                </c:pt>
                <c:pt idx="655">
                  <c:v>25.957000000000001</c:v>
                </c:pt>
                <c:pt idx="656">
                  <c:v>25.100999999999999</c:v>
                </c:pt>
                <c:pt idx="657">
                  <c:v>27.068999999999999</c:v>
                </c:pt>
                <c:pt idx="658">
                  <c:v>26.963000000000001</c:v>
                </c:pt>
                <c:pt idx="659">
                  <c:v>28.018000000000001</c:v>
                </c:pt>
                <c:pt idx="660">
                  <c:v>28.164000000000001</c:v>
                </c:pt>
                <c:pt idx="661">
                  <c:v>30.556999999999999</c:v>
                </c:pt>
                <c:pt idx="662">
                  <c:v>32.648000000000003</c:v>
                </c:pt>
                <c:pt idx="663">
                  <c:v>29.274999999999999</c:v>
                </c:pt>
                <c:pt idx="664">
                  <c:v>28.434000000000001</c:v>
                </c:pt>
                <c:pt idx="665">
                  <c:v>25.841000000000001</c:v>
                </c:pt>
                <c:pt idx="666">
                  <c:v>28.366</c:v>
                </c:pt>
                <c:pt idx="667">
                  <c:v>27.123000000000001</c:v>
                </c:pt>
                <c:pt idx="668">
                  <c:v>28.742000000000001</c:v>
                </c:pt>
                <c:pt idx="669">
                  <c:v>30.472999999999999</c:v>
                </c:pt>
                <c:pt idx="670">
                  <c:v>28.853000000000002</c:v>
                </c:pt>
                <c:pt idx="671">
                  <c:v>30.486999999999998</c:v>
                </c:pt>
                <c:pt idx="672">
                  <c:v>31.065999999999999</c:v>
                </c:pt>
                <c:pt idx="673">
                  <c:v>39.823</c:v>
                </c:pt>
                <c:pt idx="674">
                  <c:v>37.055999999999997</c:v>
                </c:pt>
                <c:pt idx="675">
                  <c:v>35.299999999999997</c:v>
                </c:pt>
                <c:pt idx="676">
                  <c:v>34.433999999999997</c:v>
                </c:pt>
                <c:pt idx="677">
                  <c:v>38.813000000000002</c:v>
                </c:pt>
                <c:pt idx="678">
                  <c:v>37.783999999999999</c:v>
                </c:pt>
                <c:pt idx="679">
                  <c:v>36.825000000000003</c:v>
                </c:pt>
                <c:pt idx="680">
                  <c:v>36.409999999999997</c:v>
                </c:pt>
                <c:pt idx="681">
                  <c:v>40.781999999999996</c:v>
                </c:pt>
                <c:pt idx="682">
                  <c:v>42.908000000000001</c:v>
                </c:pt>
                <c:pt idx="683">
                  <c:v>36.786000000000001</c:v>
                </c:pt>
                <c:pt idx="684">
                  <c:v>31.937999999999999</c:v>
                </c:pt>
                <c:pt idx="685">
                  <c:v>34.777000000000001</c:v>
                </c:pt>
                <c:pt idx="686">
                  <c:v>38.414000000000001</c:v>
                </c:pt>
                <c:pt idx="687">
                  <c:v>35.195</c:v>
                </c:pt>
                <c:pt idx="688">
                  <c:v>35.991999999999997</c:v>
                </c:pt>
                <c:pt idx="689">
                  <c:v>35.029000000000003</c:v>
                </c:pt>
                <c:pt idx="690">
                  <c:v>35.616999999999997</c:v>
                </c:pt>
                <c:pt idx="691">
                  <c:v>33.570999999999998</c:v>
                </c:pt>
                <c:pt idx="692">
                  <c:v>34.448999999999998</c:v>
                </c:pt>
                <c:pt idx="693">
                  <c:v>31.074999999999999</c:v>
                </c:pt>
                <c:pt idx="694">
                  <c:v>32.755000000000003</c:v>
                </c:pt>
                <c:pt idx="695">
                  <c:v>34.508000000000003</c:v>
                </c:pt>
                <c:pt idx="696">
                  <c:v>35.847999999999999</c:v>
                </c:pt>
                <c:pt idx="697">
                  <c:v>34.701000000000001</c:v>
                </c:pt>
                <c:pt idx="698">
                  <c:v>36.817</c:v>
                </c:pt>
                <c:pt idx="699">
                  <c:v>35.521000000000001</c:v>
                </c:pt>
                <c:pt idx="700">
                  <c:v>36.482999999999997</c:v>
                </c:pt>
                <c:pt idx="701">
                  <c:v>34.475000000000001</c:v>
                </c:pt>
                <c:pt idx="702">
                  <c:v>36.781999999999996</c:v>
                </c:pt>
                <c:pt idx="703">
                  <c:v>37.283999999999999</c:v>
                </c:pt>
                <c:pt idx="704">
                  <c:v>39.104999999999997</c:v>
                </c:pt>
                <c:pt idx="705">
                  <c:v>39.790999999999997</c:v>
                </c:pt>
                <c:pt idx="706">
                  <c:v>44.442</c:v>
                </c:pt>
                <c:pt idx="707">
                  <c:v>40.322000000000003</c:v>
                </c:pt>
                <c:pt idx="708">
                  <c:v>39.295999999999999</c:v>
                </c:pt>
                <c:pt idx="709">
                  <c:v>39.735999999999997</c:v>
                </c:pt>
                <c:pt idx="710">
                  <c:v>41.859000000000002</c:v>
                </c:pt>
                <c:pt idx="711">
                  <c:v>39.335000000000001</c:v>
                </c:pt>
                <c:pt idx="712">
                  <c:v>36.987000000000002</c:v>
                </c:pt>
                <c:pt idx="713">
                  <c:v>38.441000000000003</c:v>
                </c:pt>
                <c:pt idx="714">
                  <c:v>36.207000000000001</c:v>
                </c:pt>
                <c:pt idx="715">
                  <c:v>38.231000000000002</c:v>
                </c:pt>
                <c:pt idx="716">
                  <c:v>43.953000000000003</c:v>
                </c:pt>
                <c:pt idx="717">
                  <c:v>49.454999999999998</c:v>
                </c:pt>
                <c:pt idx="718">
                  <c:v>46.067999999999998</c:v>
                </c:pt>
                <c:pt idx="719">
                  <c:v>53.002000000000002</c:v>
                </c:pt>
                <c:pt idx="720">
                  <c:v>53.981999999999999</c:v>
                </c:pt>
                <c:pt idx="721">
                  <c:v>48.466999999999999</c:v>
                </c:pt>
                <c:pt idx="722">
                  <c:v>48.896000000000001</c:v>
                </c:pt>
                <c:pt idx="723">
                  <c:v>50.832999999999998</c:v>
                </c:pt>
                <c:pt idx="724">
                  <c:v>50.171999999999997</c:v>
                </c:pt>
                <c:pt idx="725">
                  <c:v>51.112000000000002</c:v>
                </c:pt>
                <c:pt idx="726">
                  <c:v>51.276000000000003</c:v>
                </c:pt>
                <c:pt idx="727">
                  <c:v>49.264000000000003</c:v>
                </c:pt>
                <c:pt idx="728">
                  <c:v>49.923999999999999</c:v>
                </c:pt>
                <c:pt idx="729">
                  <c:v>50.808999999999997</c:v>
                </c:pt>
                <c:pt idx="730">
                  <c:v>50.531999999999996</c:v>
                </c:pt>
                <c:pt idx="731">
                  <c:v>50.546999999999997</c:v>
                </c:pt>
                <c:pt idx="732">
                  <c:v>48.006</c:v>
                </c:pt>
                <c:pt idx="733">
                  <c:v>47.756999999999998</c:v>
                </c:pt>
                <c:pt idx="734">
                  <c:v>48.564</c:v>
                </c:pt>
                <c:pt idx="735">
                  <c:v>48.057000000000002</c:v>
                </c:pt>
                <c:pt idx="736">
                  <c:v>44.832000000000001</c:v>
                </c:pt>
                <c:pt idx="737">
                  <c:v>46.057000000000002</c:v>
                </c:pt>
                <c:pt idx="738">
                  <c:v>45.777000000000001</c:v>
                </c:pt>
                <c:pt idx="739">
                  <c:v>48.128999999999998</c:v>
                </c:pt>
                <c:pt idx="740">
                  <c:v>46.631999999999998</c:v>
                </c:pt>
                <c:pt idx="741">
                  <c:v>47.872999999999998</c:v>
                </c:pt>
                <c:pt idx="742">
                  <c:v>47.607999999999997</c:v>
                </c:pt>
                <c:pt idx="743">
                  <c:v>47.036999999999999</c:v>
                </c:pt>
                <c:pt idx="744">
                  <c:v>45.848999999999997</c:v>
                </c:pt>
                <c:pt idx="745">
                  <c:v>45.064</c:v>
                </c:pt>
                <c:pt idx="746">
                  <c:v>45.820999999999998</c:v>
                </c:pt>
                <c:pt idx="747">
                  <c:v>44.064999999999998</c:v>
                </c:pt>
                <c:pt idx="748">
                  <c:v>44.616</c:v>
                </c:pt>
                <c:pt idx="749">
                  <c:v>46.834000000000003</c:v>
                </c:pt>
                <c:pt idx="750">
                  <c:v>46.656999999999996</c:v>
                </c:pt>
                <c:pt idx="751">
                  <c:v>43.984000000000002</c:v>
                </c:pt>
                <c:pt idx="752">
                  <c:v>42.774000000000001</c:v>
                </c:pt>
                <c:pt idx="753">
                  <c:v>40.36</c:v>
                </c:pt>
                <c:pt idx="754">
                  <c:v>42.091000000000001</c:v>
                </c:pt>
                <c:pt idx="755">
                  <c:v>43.496000000000002</c:v>
                </c:pt>
                <c:pt idx="756">
                  <c:v>40.103999999999999</c:v>
                </c:pt>
                <c:pt idx="757">
                  <c:v>38.133000000000003</c:v>
                </c:pt>
                <c:pt idx="758">
                  <c:v>39.313000000000002</c:v>
                </c:pt>
                <c:pt idx="759">
                  <c:v>39.968000000000004</c:v>
                </c:pt>
                <c:pt idx="760">
                  <c:v>38.597999999999999</c:v>
                </c:pt>
                <c:pt idx="761">
                  <c:v>36.118000000000002</c:v>
                </c:pt>
                <c:pt idx="762">
                  <c:v>34.703000000000003</c:v>
                </c:pt>
                <c:pt idx="763">
                  <c:v>35.811999999999998</c:v>
                </c:pt>
                <c:pt idx="764">
                  <c:v>34.85</c:v>
                </c:pt>
                <c:pt idx="765">
                  <c:v>33.189</c:v>
                </c:pt>
                <c:pt idx="766">
                  <c:v>35.521999999999998</c:v>
                </c:pt>
                <c:pt idx="767">
                  <c:v>32.567999999999998</c:v>
                </c:pt>
                <c:pt idx="768">
                  <c:v>33.521000000000001</c:v>
                </c:pt>
                <c:pt idx="769">
                  <c:v>34.203000000000003</c:v>
                </c:pt>
                <c:pt idx="770">
                  <c:v>34.173999999999999</c:v>
                </c:pt>
                <c:pt idx="771">
                  <c:v>35.512999999999998</c:v>
                </c:pt>
                <c:pt idx="772">
                  <c:v>33.104999999999997</c:v>
                </c:pt>
                <c:pt idx="773">
                  <c:v>32.35</c:v>
                </c:pt>
                <c:pt idx="774">
                  <c:v>30.571999999999999</c:v>
                </c:pt>
                <c:pt idx="775">
                  <c:v>32.795000000000002</c:v>
                </c:pt>
                <c:pt idx="776">
                  <c:v>33.409999999999997</c:v>
                </c:pt>
                <c:pt idx="777">
                  <c:v>34.551000000000002</c:v>
                </c:pt>
                <c:pt idx="778">
                  <c:v>31.58</c:v>
                </c:pt>
                <c:pt idx="779">
                  <c:v>30.640999999999998</c:v>
                </c:pt>
                <c:pt idx="780">
                  <c:v>30.942</c:v>
                </c:pt>
                <c:pt idx="781">
                  <c:v>30.817</c:v>
                </c:pt>
                <c:pt idx="782">
                  <c:v>31.991</c:v>
                </c:pt>
                <c:pt idx="783">
                  <c:v>29.922999999999998</c:v>
                </c:pt>
                <c:pt idx="784">
                  <c:v>29.655999999999999</c:v>
                </c:pt>
                <c:pt idx="785">
                  <c:v>27.707999999999998</c:v>
                </c:pt>
                <c:pt idx="786">
                  <c:v>27.893000000000001</c:v>
                </c:pt>
                <c:pt idx="787">
                  <c:v>28.428999999999998</c:v>
                </c:pt>
                <c:pt idx="788">
                  <c:v>27.263999999999999</c:v>
                </c:pt>
                <c:pt idx="789">
                  <c:v>27.227</c:v>
                </c:pt>
                <c:pt idx="790">
                  <c:v>28.928999999999998</c:v>
                </c:pt>
                <c:pt idx="791">
                  <c:v>27.783999999999999</c:v>
                </c:pt>
                <c:pt idx="792">
                  <c:v>28.079000000000001</c:v>
                </c:pt>
                <c:pt idx="793">
                  <c:v>28.173999999999999</c:v>
                </c:pt>
                <c:pt idx="794">
                  <c:v>29.390999999999998</c:v>
                </c:pt>
                <c:pt idx="795">
                  <c:v>30.234999999999999</c:v>
                </c:pt>
                <c:pt idx="796">
                  <c:v>28.991</c:v>
                </c:pt>
                <c:pt idx="797">
                  <c:v>29.303999999999998</c:v>
                </c:pt>
                <c:pt idx="798">
                  <c:v>28.341000000000001</c:v>
                </c:pt>
                <c:pt idx="799">
                  <c:v>28.606999999999999</c:v>
                </c:pt>
                <c:pt idx="800">
                  <c:v>28.186</c:v>
                </c:pt>
                <c:pt idx="801">
                  <c:v>27.812000000000001</c:v>
                </c:pt>
                <c:pt idx="802">
                  <c:v>27.117000000000001</c:v>
                </c:pt>
                <c:pt idx="803">
                  <c:v>25.728999999999999</c:v>
                </c:pt>
                <c:pt idx="804">
                  <c:v>25.436</c:v>
                </c:pt>
                <c:pt idx="805">
                  <c:v>24.856999999999999</c:v>
                </c:pt>
                <c:pt idx="806">
                  <c:v>24.966000000000001</c:v>
                </c:pt>
                <c:pt idx="807">
                  <c:v>24.821999999999999</c:v>
                </c:pt>
                <c:pt idx="808">
                  <c:v>23.704000000000001</c:v>
                </c:pt>
                <c:pt idx="809">
                  <c:v>24.167999999999999</c:v>
                </c:pt>
                <c:pt idx="810">
                  <c:v>23.977</c:v>
                </c:pt>
                <c:pt idx="811">
                  <c:v>23.193000000000001</c:v>
                </c:pt>
                <c:pt idx="812">
                  <c:v>22.934000000000001</c:v>
                </c:pt>
                <c:pt idx="813">
                  <c:v>24.009</c:v>
                </c:pt>
                <c:pt idx="814">
                  <c:v>24.391999999999999</c:v>
                </c:pt>
                <c:pt idx="815">
                  <c:v>25.619</c:v>
                </c:pt>
                <c:pt idx="816">
                  <c:v>24.864999999999998</c:v>
                </c:pt>
                <c:pt idx="817">
                  <c:v>25.809000000000001</c:v>
                </c:pt>
                <c:pt idx="818">
                  <c:v>26.885000000000002</c:v>
                </c:pt>
                <c:pt idx="819">
                  <c:v>27.468</c:v>
                </c:pt>
                <c:pt idx="820">
                  <c:v>26.571999999999999</c:v>
                </c:pt>
                <c:pt idx="821">
                  <c:v>25.992000000000001</c:v>
                </c:pt>
                <c:pt idx="822">
                  <c:v>26.391999999999999</c:v>
                </c:pt>
                <c:pt idx="823">
                  <c:v>24.93</c:v>
                </c:pt>
                <c:pt idx="824">
                  <c:v>24.774999999999999</c:v>
                </c:pt>
                <c:pt idx="825">
                  <c:v>24.902999999999999</c:v>
                </c:pt>
                <c:pt idx="826">
                  <c:v>26.048999999999999</c:v>
                </c:pt>
                <c:pt idx="827">
                  <c:v>27.026</c:v>
                </c:pt>
                <c:pt idx="828">
                  <c:v>28.821999999999999</c:v>
                </c:pt>
                <c:pt idx="829">
                  <c:v>28.866</c:v>
                </c:pt>
                <c:pt idx="830">
                  <c:v>27.742000000000001</c:v>
                </c:pt>
                <c:pt idx="831">
                  <c:v>26.402000000000001</c:v>
                </c:pt>
                <c:pt idx="832">
                  <c:v>27.776</c:v>
                </c:pt>
                <c:pt idx="833">
                  <c:v>28.489000000000001</c:v>
                </c:pt>
                <c:pt idx="834">
                  <c:v>27.132000000000001</c:v>
                </c:pt>
                <c:pt idx="835">
                  <c:v>27.687000000000001</c:v>
                </c:pt>
                <c:pt idx="836">
                  <c:v>27.34</c:v>
                </c:pt>
                <c:pt idx="837">
                  <c:v>26.202999999999999</c:v>
                </c:pt>
                <c:pt idx="838">
                  <c:v>25.562999999999999</c:v>
                </c:pt>
                <c:pt idx="839">
                  <c:v>26.206</c:v>
                </c:pt>
                <c:pt idx="840">
                  <c:v>26.606000000000002</c:v>
                </c:pt>
                <c:pt idx="841">
                  <c:v>27.908000000000001</c:v>
                </c:pt>
                <c:pt idx="842">
                  <c:v>27.350999999999999</c:v>
                </c:pt>
                <c:pt idx="843">
                  <c:v>27.1</c:v>
                </c:pt>
                <c:pt idx="844">
                  <c:v>29.376999999999999</c:v>
                </c:pt>
                <c:pt idx="845">
                  <c:v>30.731999999999999</c:v>
                </c:pt>
                <c:pt idx="846">
                  <c:v>31.143000000000001</c:v>
                </c:pt>
                <c:pt idx="847">
                  <c:v>33.139000000000003</c:v>
                </c:pt>
                <c:pt idx="848">
                  <c:v>31.289000000000001</c:v>
                </c:pt>
                <c:pt idx="849">
                  <c:v>32.308999999999997</c:v>
                </c:pt>
                <c:pt idx="850">
                  <c:v>30.757999999999999</c:v>
                </c:pt>
                <c:pt idx="851">
                  <c:v>29.31</c:v>
                </c:pt>
                <c:pt idx="852">
                  <c:v>28.417000000000002</c:v>
                </c:pt>
                <c:pt idx="853">
                  <c:v>29.018000000000001</c:v>
                </c:pt>
                <c:pt idx="854">
                  <c:v>29.771000000000001</c:v>
                </c:pt>
                <c:pt idx="855">
                  <c:v>28.885999999999999</c:v>
                </c:pt>
                <c:pt idx="856">
                  <c:v>27.994</c:v>
                </c:pt>
                <c:pt idx="857">
                  <c:v>29.117999999999999</c:v>
                </c:pt>
                <c:pt idx="858">
                  <c:v>28.73</c:v>
                </c:pt>
                <c:pt idx="859">
                  <c:v>30.913</c:v>
                </c:pt>
                <c:pt idx="860">
                  <c:v>30.527999999999999</c:v>
                </c:pt>
                <c:pt idx="861">
                  <c:v>31.800999999999998</c:v>
                </c:pt>
                <c:pt idx="862">
                  <c:v>31.067</c:v>
                </c:pt>
                <c:pt idx="863">
                  <c:v>30.609000000000002</c:v>
                </c:pt>
                <c:pt idx="864">
                  <c:v>30.864999999999998</c:v>
                </c:pt>
                <c:pt idx="865">
                  <c:v>30.029</c:v>
                </c:pt>
                <c:pt idx="866">
                  <c:v>29.577999999999999</c:v>
                </c:pt>
                <c:pt idx="867">
                  <c:v>29.669</c:v>
                </c:pt>
                <c:pt idx="868">
                  <c:v>29.734000000000002</c:v>
                </c:pt>
                <c:pt idx="869">
                  <c:v>30.248000000000001</c:v>
                </c:pt>
                <c:pt idx="870">
                  <c:v>30.768999999999998</c:v>
                </c:pt>
                <c:pt idx="871">
                  <c:v>31.768000000000001</c:v>
                </c:pt>
                <c:pt idx="872">
                  <c:v>33.003999999999998</c:v>
                </c:pt>
                <c:pt idx="873">
                  <c:v>34.389000000000003</c:v>
                </c:pt>
                <c:pt idx="874">
                  <c:v>35.228000000000002</c:v>
                </c:pt>
                <c:pt idx="875">
                  <c:v>34.115000000000002</c:v>
                </c:pt>
                <c:pt idx="876">
                  <c:v>35.243000000000002</c:v>
                </c:pt>
                <c:pt idx="877">
                  <c:v>33.533999999999999</c:v>
                </c:pt>
                <c:pt idx="878">
                  <c:v>33.878999999999998</c:v>
                </c:pt>
                <c:pt idx="879">
                  <c:v>35.192</c:v>
                </c:pt>
                <c:pt idx="880">
                  <c:v>34.222999999999999</c:v>
                </c:pt>
                <c:pt idx="881">
                  <c:v>36.014000000000003</c:v>
                </c:pt>
                <c:pt idx="882">
                  <c:v>33.796999999999997</c:v>
                </c:pt>
                <c:pt idx="883">
                  <c:v>33.354999999999997</c:v>
                </c:pt>
                <c:pt idx="884">
                  <c:v>33.686</c:v>
                </c:pt>
                <c:pt idx="885">
                  <c:v>33.109000000000002</c:v>
                </c:pt>
                <c:pt idx="886">
                  <c:v>34.258000000000003</c:v>
                </c:pt>
                <c:pt idx="887">
                  <c:v>34.284999999999997</c:v>
                </c:pt>
                <c:pt idx="888">
                  <c:v>35.293999999999997</c:v>
                </c:pt>
                <c:pt idx="889">
                  <c:v>35.723999999999997</c:v>
                </c:pt>
                <c:pt idx="890">
                  <c:v>35.36</c:v>
                </c:pt>
                <c:pt idx="891">
                  <c:v>34.21</c:v>
                </c:pt>
                <c:pt idx="892">
                  <c:v>34.700000000000003</c:v>
                </c:pt>
                <c:pt idx="893">
                  <c:v>35.338000000000001</c:v>
                </c:pt>
                <c:pt idx="894">
                  <c:v>34.463999999999999</c:v>
                </c:pt>
                <c:pt idx="895">
                  <c:v>33.936</c:v>
                </c:pt>
                <c:pt idx="896">
                  <c:v>34.08</c:v>
                </c:pt>
                <c:pt idx="897">
                  <c:v>34.853000000000002</c:v>
                </c:pt>
                <c:pt idx="898">
                  <c:v>33.823999999999998</c:v>
                </c:pt>
                <c:pt idx="899">
                  <c:v>34.564999999999998</c:v>
                </c:pt>
                <c:pt idx="900">
                  <c:v>34.479999999999997</c:v>
                </c:pt>
                <c:pt idx="901">
                  <c:v>33.484999999999999</c:v>
                </c:pt>
                <c:pt idx="902">
                  <c:v>33.685000000000002</c:v>
                </c:pt>
                <c:pt idx="903">
                  <c:v>32.691000000000003</c:v>
                </c:pt>
                <c:pt idx="904">
                  <c:v>33.246000000000002</c:v>
                </c:pt>
                <c:pt idx="905">
                  <c:v>33.067</c:v>
                </c:pt>
                <c:pt idx="906">
                  <c:v>32.286000000000001</c:v>
                </c:pt>
                <c:pt idx="907">
                  <c:v>31.335000000000001</c:v>
                </c:pt>
                <c:pt idx="908">
                  <c:v>30.783999999999999</c:v>
                </c:pt>
                <c:pt idx="909">
                  <c:v>31.111999999999998</c:v>
                </c:pt>
                <c:pt idx="910">
                  <c:v>31.719000000000001</c:v>
                </c:pt>
                <c:pt idx="911">
                  <c:v>31.370999999999999</c:v>
                </c:pt>
                <c:pt idx="912">
                  <c:v>32.796999999999997</c:v>
                </c:pt>
                <c:pt idx="913">
                  <c:v>31.893000000000001</c:v>
                </c:pt>
                <c:pt idx="914">
                  <c:v>32.673999999999999</c:v>
                </c:pt>
                <c:pt idx="915">
                  <c:v>32.17</c:v>
                </c:pt>
                <c:pt idx="916">
                  <c:v>31.838999999999999</c:v>
                </c:pt>
                <c:pt idx="917">
                  <c:v>31.622</c:v>
                </c:pt>
                <c:pt idx="918">
                  <c:v>32.621000000000002</c:v>
                </c:pt>
                <c:pt idx="919">
                  <c:v>31.779</c:v>
                </c:pt>
                <c:pt idx="920">
                  <c:v>32.475000000000001</c:v>
                </c:pt>
                <c:pt idx="921">
                  <c:v>33.872999999999998</c:v>
                </c:pt>
                <c:pt idx="922">
                  <c:v>34.360999999999997</c:v>
                </c:pt>
                <c:pt idx="923">
                  <c:v>35.868000000000002</c:v>
                </c:pt>
                <c:pt idx="924">
                  <c:v>36.969000000000001</c:v>
                </c:pt>
                <c:pt idx="925">
                  <c:v>36.649000000000001</c:v>
                </c:pt>
                <c:pt idx="926">
                  <c:v>35.497999999999998</c:v>
                </c:pt>
                <c:pt idx="927">
                  <c:v>36.676000000000002</c:v>
                </c:pt>
                <c:pt idx="928">
                  <c:v>38.451000000000001</c:v>
                </c:pt>
                <c:pt idx="929">
                  <c:v>40.094999999999999</c:v>
                </c:pt>
                <c:pt idx="930">
                  <c:v>40.396000000000001</c:v>
                </c:pt>
                <c:pt idx="931">
                  <c:v>39.658000000000001</c:v>
                </c:pt>
                <c:pt idx="932">
                  <c:v>39.479999999999997</c:v>
                </c:pt>
                <c:pt idx="933">
                  <c:v>38.966999999999999</c:v>
                </c:pt>
                <c:pt idx="934">
                  <c:v>39.600999999999999</c:v>
                </c:pt>
                <c:pt idx="935">
                  <c:v>39.643999999999998</c:v>
                </c:pt>
                <c:pt idx="936">
                  <c:v>39.844999999999999</c:v>
                </c:pt>
                <c:pt idx="937">
                  <c:v>37.957000000000001</c:v>
                </c:pt>
                <c:pt idx="938">
                  <c:v>37.01</c:v>
                </c:pt>
                <c:pt idx="939">
                  <c:v>36.587000000000003</c:v>
                </c:pt>
                <c:pt idx="940">
                  <c:v>36.863</c:v>
                </c:pt>
                <c:pt idx="941">
                  <c:v>37.655999999999999</c:v>
                </c:pt>
                <c:pt idx="942">
                  <c:v>38.689</c:v>
                </c:pt>
                <c:pt idx="943">
                  <c:v>38.520000000000003</c:v>
                </c:pt>
                <c:pt idx="944">
                  <c:v>38.600999999999999</c:v>
                </c:pt>
                <c:pt idx="945">
                  <c:v>39.823</c:v>
                </c:pt>
                <c:pt idx="946">
                  <c:v>38.58</c:v>
                </c:pt>
                <c:pt idx="947">
                  <c:v>37.192999999999998</c:v>
                </c:pt>
                <c:pt idx="948">
                  <c:v>35.798000000000002</c:v>
                </c:pt>
                <c:pt idx="949">
                  <c:v>36.195</c:v>
                </c:pt>
                <c:pt idx="950">
                  <c:v>36.478999999999999</c:v>
                </c:pt>
                <c:pt idx="951">
                  <c:v>37.332999999999998</c:v>
                </c:pt>
                <c:pt idx="952">
                  <c:v>35.281999999999996</c:v>
                </c:pt>
                <c:pt idx="953">
                  <c:v>36.142000000000003</c:v>
                </c:pt>
                <c:pt idx="954">
                  <c:v>35.191000000000003</c:v>
                </c:pt>
                <c:pt idx="955">
                  <c:v>35.648000000000003</c:v>
                </c:pt>
                <c:pt idx="956">
                  <c:v>34.081000000000003</c:v>
                </c:pt>
                <c:pt idx="957">
                  <c:v>35.546999999999997</c:v>
                </c:pt>
                <c:pt idx="958">
                  <c:v>35.244999999999997</c:v>
                </c:pt>
                <c:pt idx="959">
                  <c:v>33.082999999999998</c:v>
                </c:pt>
                <c:pt idx="960">
                  <c:v>34.444000000000003</c:v>
                </c:pt>
                <c:pt idx="961">
                  <c:v>36.210999999999999</c:v>
                </c:pt>
                <c:pt idx="962">
                  <c:v>35.412999999999997</c:v>
                </c:pt>
                <c:pt idx="963">
                  <c:v>37.319000000000003</c:v>
                </c:pt>
                <c:pt idx="964">
                  <c:v>37.89</c:v>
                </c:pt>
                <c:pt idx="965">
                  <c:v>38.113999999999997</c:v>
                </c:pt>
                <c:pt idx="966">
                  <c:v>39.043999999999997</c:v>
                </c:pt>
                <c:pt idx="967">
                  <c:v>39.273000000000003</c:v>
                </c:pt>
                <c:pt idx="968">
                  <c:v>38.616999999999997</c:v>
                </c:pt>
                <c:pt idx="969">
                  <c:v>39.911999999999999</c:v>
                </c:pt>
                <c:pt idx="970">
                  <c:v>40.98</c:v>
                </c:pt>
                <c:pt idx="971">
                  <c:v>40.244</c:v>
                </c:pt>
                <c:pt idx="972">
                  <c:v>38.918999999999997</c:v>
                </c:pt>
                <c:pt idx="973">
                  <c:v>38.341000000000001</c:v>
                </c:pt>
                <c:pt idx="974">
                  <c:v>40.292999999999999</c:v>
                </c:pt>
                <c:pt idx="975">
                  <c:v>39.878999999999998</c:v>
                </c:pt>
                <c:pt idx="976">
                  <c:v>40.558999999999997</c:v>
                </c:pt>
                <c:pt idx="977">
                  <c:v>39.972999999999999</c:v>
                </c:pt>
                <c:pt idx="978">
                  <c:v>39.241</c:v>
                </c:pt>
                <c:pt idx="979">
                  <c:v>39.65</c:v>
                </c:pt>
                <c:pt idx="980">
                  <c:v>39.204000000000001</c:v>
                </c:pt>
                <c:pt idx="981">
                  <c:v>40.024000000000001</c:v>
                </c:pt>
                <c:pt idx="982">
                  <c:v>40.704000000000001</c:v>
                </c:pt>
                <c:pt idx="983">
                  <c:v>41.38</c:v>
                </c:pt>
                <c:pt idx="984">
                  <c:v>42.154000000000003</c:v>
                </c:pt>
                <c:pt idx="985">
                  <c:v>43.512999999999998</c:v>
                </c:pt>
                <c:pt idx="986">
                  <c:v>42.518999999999998</c:v>
                </c:pt>
                <c:pt idx="987">
                  <c:v>42.869</c:v>
                </c:pt>
                <c:pt idx="988">
                  <c:v>40.902999999999999</c:v>
                </c:pt>
                <c:pt idx="989">
                  <c:v>40.588000000000001</c:v>
                </c:pt>
                <c:pt idx="990">
                  <c:v>39.174999999999997</c:v>
                </c:pt>
                <c:pt idx="991">
                  <c:v>40.301000000000002</c:v>
                </c:pt>
                <c:pt idx="992">
                  <c:v>40.491999999999997</c:v>
                </c:pt>
                <c:pt idx="993">
                  <c:v>40.387999999999998</c:v>
                </c:pt>
                <c:pt idx="994">
                  <c:v>41.276000000000003</c:v>
                </c:pt>
                <c:pt idx="995">
                  <c:v>42.408999999999999</c:v>
                </c:pt>
                <c:pt idx="996">
                  <c:v>43.728000000000002</c:v>
                </c:pt>
                <c:pt idx="997">
                  <c:v>44.255000000000003</c:v>
                </c:pt>
                <c:pt idx="998">
                  <c:v>43.665999999999997</c:v>
                </c:pt>
                <c:pt idx="999">
                  <c:v>46.223999999999997</c:v>
                </c:pt>
                <c:pt idx="1000">
                  <c:v>46.551000000000002</c:v>
                </c:pt>
                <c:pt idx="1001">
                  <c:v>46.9</c:v>
                </c:pt>
                <c:pt idx="1002">
                  <c:v>45.667999999999999</c:v>
                </c:pt>
                <c:pt idx="1003">
                  <c:v>46.795999999999999</c:v>
                </c:pt>
                <c:pt idx="1004">
                  <c:v>48.302999999999997</c:v>
                </c:pt>
                <c:pt idx="1005">
                  <c:v>47.018000000000001</c:v>
                </c:pt>
                <c:pt idx="1006">
                  <c:v>47.732999999999997</c:v>
                </c:pt>
                <c:pt idx="1007">
                  <c:v>47.216000000000001</c:v>
                </c:pt>
                <c:pt idx="1008">
                  <c:v>46.762</c:v>
                </c:pt>
                <c:pt idx="1009">
                  <c:v>46.26</c:v>
                </c:pt>
                <c:pt idx="1010">
                  <c:v>47.811</c:v>
                </c:pt>
                <c:pt idx="1011">
                  <c:v>48.655000000000001</c:v>
                </c:pt>
                <c:pt idx="1012">
                  <c:v>48.557000000000002</c:v>
                </c:pt>
                <c:pt idx="1013">
                  <c:v>47.045999999999999</c:v>
                </c:pt>
                <c:pt idx="1014">
                  <c:v>46.551000000000002</c:v>
                </c:pt>
                <c:pt idx="1015">
                  <c:v>46.48</c:v>
                </c:pt>
                <c:pt idx="1016">
                  <c:v>44.854999999999997</c:v>
                </c:pt>
                <c:pt idx="1017">
                  <c:v>45.552</c:v>
                </c:pt>
                <c:pt idx="1018">
                  <c:v>44.694000000000003</c:v>
                </c:pt>
                <c:pt idx="1019">
                  <c:v>42.804000000000002</c:v>
                </c:pt>
                <c:pt idx="1020">
                  <c:v>41.215000000000003</c:v>
                </c:pt>
                <c:pt idx="1021">
                  <c:v>40.277000000000001</c:v>
                </c:pt>
                <c:pt idx="1022">
                  <c:v>42.064999999999998</c:v>
                </c:pt>
                <c:pt idx="1023">
                  <c:v>41.006999999999998</c:v>
                </c:pt>
                <c:pt idx="1024">
                  <c:v>43.078000000000003</c:v>
                </c:pt>
                <c:pt idx="1025">
                  <c:v>44.13</c:v>
                </c:pt>
                <c:pt idx="1026">
                  <c:v>45.545000000000002</c:v>
                </c:pt>
                <c:pt idx="1027">
                  <c:v>45.731000000000002</c:v>
                </c:pt>
                <c:pt idx="1028">
                  <c:v>45.731000000000002</c:v>
                </c:pt>
                <c:pt idx="1029">
                  <c:v>47.731000000000002</c:v>
                </c:pt>
                <c:pt idx="1030">
                  <c:v>47.633000000000003</c:v>
                </c:pt>
                <c:pt idx="1031">
                  <c:v>48.889000000000003</c:v>
                </c:pt>
                <c:pt idx="1032">
                  <c:v>50.273000000000003</c:v>
                </c:pt>
                <c:pt idx="1033">
                  <c:v>49.622</c:v>
                </c:pt>
                <c:pt idx="1034">
                  <c:v>47.326000000000001</c:v>
                </c:pt>
                <c:pt idx="1035">
                  <c:v>47.473999999999997</c:v>
                </c:pt>
                <c:pt idx="1036">
                  <c:v>45.558999999999997</c:v>
                </c:pt>
                <c:pt idx="1037">
                  <c:v>44.987000000000002</c:v>
                </c:pt>
                <c:pt idx="1038">
                  <c:v>45.008000000000003</c:v>
                </c:pt>
                <c:pt idx="1039">
                  <c:v>48.261000000000003</c:v>
                </c:pt>
                <c:pt idx="1040">
                  <c:v>46.947000000000003</c:v>
                </c:pt>
                <c:pt idx="1041">
                  <c:v>47.006</c:v>
                </c:pt>
                <c:pt idx="1042">
                  <c:v>46.241</c:v>
                </c:pt>
                <c:pt idx="1043">
                  <c:v>46.887</c:v>
                </c:pt>
                <c:pt idx="1044">
                  <c:v>47.853000000000002</c:v>
                </c:pt>
                <c:pt idx="1045">
                  <c:v>50.027000000000001</c:v>
                </c:pt>
                <c:pt idx="1046">
                  <c:v>48.716000000000001</c:v>
                </c:pt>
                <c:pt idx="1047">
                  <c:v>49.122999999999998</c:v>
                </c:pt>
                <c:pt idx="1048">
                  <c:v>49.701999999999998</c:v>
                </c:pt>
                <c:pt idx="1049">
                  <c:v>47.862000000000002</c:v>
                </c:pt>
                <c:pt idx="1050">
                  <c:v>48.223999999999997</c:v>
                </c:pt>
                <c:pt idx="1051">
                  <c:v>51.155999999999999</c:v>
                </c:pt>
                <c:pt idx="1052">
                  <c:v>51.725999999999999</c:v>
                </c:pt>
                <c:pt idx="1053">
                  <c:v>53.237000000000002</c:v>
                </c:pt>
                <c:pt idx="1054">
                  <c:v>53.793999999999997</c:v>
                </c:pt>
                <c:pt idx="1055">
                  <c:v>52.048000000000002</c:v>
                </c:pt>
                <c:pt idx="1056">
                  <c:v>53.438000000000002</c:v>
                </c:pt>
                <c:pt idx="1057">
                  <c:v>54.502000000000002</c:v>
                </c:pt>
                <c:pt idx="1058">
                  <c:v>55.722999999999999</c:v>
                </c:pt>
                <c:pt idx="1059">
                  <c:v>58.039000000000001</c:v>
                </c:pt>
                <c:pt idx="1060">
                  <c:v>57.765999999999998</c:v>
                </c:pt>
                <c:pt idx="1061">
                  <c:v>55.661000000000001</c:v>
                </c:pt>
                <c:pt idx="1062">
                  <c:v>51.383000000000003</c:v>
                </c:pt>
                <c:pt idx="1063">
                  <c:v>50.685000000000002</c:v>
                </c:pt>
                <c:pt idx="1064">
                  <c:v>48.136000000000003</c:v>
                </c:pt>
                <c:pt idx="1065">
                  <c:v>49.215000000000003</c:v>
                </c:pt>
                <c:pt idx="1066">
                  <c:v>48.264000000000003</c:v>
                </c:pt>
                <c:pt idx="1067">
                  <c:v>47.494</c:v>
                </c:pt>
                <c:pt idx="1068">
                  <c:v>47.195</c:v>
                </c:pt>
                <c:pt idx="1069">
                  <c:v>47.143999999999998</c:v>
                </c:pt>
                <c:pt idx="1070">
                  <c:v>44.290999999999997</c:v>
                </c:pt>
                <c:pt idx="1071">
                  <c:v>41.335999999999999</c:v>
                </c:pt>
                <c:pt idx="1072">
                  <c:v>44.93</c:v>
                </c:pt>
                <c:pt idx="1073">
                  <c:v>44.32</c:v>
                </c:pt>
                <c:pt idx="1074">
                  <c:v>45.213000000000001</c:v>
                </c:pt>
                <c:pt idx="1075">
                  <c:v>43.463999999999999</c:v>
                </c:pt>
                <c:pt idx="1076">
                  <c:v>41.508000000000003</c:v>
                </c:pt>
                <c:pt idx="1077">
                  <c:v>38.24</c:v>
                </c:pt>
                <c:pt idx="1078">
                  <c:v>39.970999999999997</c:v>
                </c:pt>
                <c:pt idx="1079">
                  <c:v>41.231999999999999</c:v>
                </c:pt>
                <c:pt idx="1080">
                  <c:v>42.71</c:v>
                </c:pt>
                <c:pt idx="1081">
                  <c:v>42.253999999999998</c:v>
                </c:pt>
                <c:pt idx="1082">
                  <c:v>42.076000000000001</c:v>
                </c:pt>
                <c:pt idx="1083">
                  <c:v>42.29</c:v>
                </c:pt>
                <c:pt idx="1084">
                  <c:v>41.247999999999998</c:v>
                </c:pt>
                <c:pt idx="1085">
                  <c:v>40.755000000000003</c:v>
                </c:pt>
                <c:pt idx="1086">
                  <c:v>43.354999999999997</c:v>
                </c:pt>
                <c:pt idx="1087">
                  <c:v>42.854999999999997</c:v>
                </c:pt>
                <c:pt idx="1088">
                  <c:v>42.604999999999997</c:v>
                </c:pt>
                <c:pt idx="1089">
                  <c:v>42.747999999999998</c:v>
                </c:pt>
                <c:pt idx="1090">
                  <c:v>41.555</c:v>
                </c:pt>
                <c:pt idx="1091">
                  <c:v>40.869999999999997</c:v>
                </c:pt>
                <c:pt idx="1092">
                  <c:v>41.201999999999998</c:v>
                </c:pt>
                <c:pt idx="1093">
                  <c:v>40.587000000000003</c:v>
                </c:pt>
                <c:pt idx="1094">
                  <c:v>40.667000000000002</c:v>
                </c:pt>
                <c:pt idx="1095">
                  <c:v>42.45</c:v>
                </c:pt>
                <c:pt idx="1096">
                  <c:v>41.262999999999998</c:v>
                </c:pt>
                <c:pt idx="1097">
                  <c:v>39.203000000000003</c:v>
                </c:pt>
                <c:pt idx="1098">
                  <c:v>36.401000000000003</c:v>
                </c:pt>
                <c:pt idx="1099">
                  <c:v>37</c:v>
                </c:pt>
                <c:pt idx="1100">
                  <c:v>36.231000000000002</c:v>
                </c:pt>
                <c:pt idx="1101">
                  <c:v>33.665999999999997</c:v>
                </c:pt>
                <c:pt idx="1102">
                  <c:v>33.292999999999999</c:v>
                </c:pt>
                <c:pt idx="1103">
                  <c:v>33.463000000000001</c:v>
                </c:pt>
                <c:pt idx="1104">
                  <c:v>34.499000000000002</c:v>
                </c:pt>
                <c:pt idx="1105">
                  <c:v>34.406999999999996</c:v>
                </c:pt>
                <c:pt idx="1106">
                  <c:v>35.311999999999998</c:v>
                </c:pt>
                <c:pt idx="1107">
                  <c:v>35.656999999999996</c:v>
                </c:pt>
                <c:pt idx="1108">
                  <c:v>35.656999999999996</c:v>
                </c:pt>
                <c:pt idx="1109">
                  <c:v>34.244</c:v>
                </c:pt>
                <c:pt idx="1110">
                  <c:v>34.159999999999997</c:v>
                </c:pt>
                <c:pt idx="1111">
                  <c:v>33.573999999999998</c:v>
                </c:pt>
                <c:pt idx="1112">
                  <c:v>32.432000000000002</c:v>
                </c:pt>
                <c:pt idx="1113">
                  <c:v>32.398000000000003</c:v>
                </c:pt>
                <c:pt idx="1114">
                  <c:v>31.734999999999999</c:v>
                </c:pt>
              </c:numCache>
            </c:numRef>
          </c:val>
          <c:smooth val="0"/>
          <c:extLst>
            <c:ext xmlns:c16="http://schemas.microsoft.com/office/drawing/2014/chart" uri="{C3380CC4-5D6E-409C-BE32-E72D297353CC}">
              <c16:uniqueId val="{00000000-6B9D-4552-9109-9974E6DC7ED5}"/>
            </c:ext>
          </c:extLst>
        </c:ser>
        <c:dLbls>
          <c:showLegendKey val="0"/>
          <c:showVal val="0"/>
          <c:showCatName val="0"/>
          <c:showSerName val="0"/>
          <c:showPercent val="0"/>
          <c:showBubbleSize val="0"/>
        </c:dLbls>
        <c:smooth val="0"/>
        <c:axId val="14925584"/>
        <c:axId val="6626960"/>
      </c:lineChart>
      <c:dateAx>
        <c:axId val="14925584"/>
        <c:scaling>
          <c:orientation val="minMax"/>
        </c:scaling>
        <c:delete val="0"/>
        <c:axPos val="b"/>
        <c:numFmt formatCode="yyyy" sourceLinked="0"/>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6626960"/>
        <c:crosses val="autoZero"/>
        <c:auto val="1"/>
        <c:lblOffset val="100"/>
        <c:baseTimeUnit val="days"/>
        <c:majorUnit val="1"/>
        <c:majorTimeUnit val="years"/>
      </c:dateAx>
      <c:valAx>
        <c:axId val="6626960"/>
        <c:scaling>
          <c:orientation val="minMax"/>
        </c:scaling>
        <c:delete val="0"/>
        <c:axPos val="l"/>
        <c:majorGridlines>
          <c:spPr>
            <a:ln w="3175" cap="flat" cmpd="sng" algn="ctr">
              <a:solidFill>
                <a:srgbClr val="BFBFBF"/>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crossAx val="1492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legend>
    <c:plotVisOnly val="1"/>
    <c:dispBlanksAs val="gap"/>
    <c:showDLblsOverMax val="0"/>
    <c:extLst/>
  </c:chart>
  <c:spPr>
    <a:noFill/>
    <a:ln w="9525" cap="flat" cmpd="sng" algn="ctr">
      <a:noFill/>
      <a:round/>
    </a:ln>
    <a:effectLst/>
  </c:spPr>
  <c:txPr>
    <a:bodyPr/>
    <a:lstStyle/>
    <a:p>
      <a:pPr>
        <a:defRPr lang="en-US"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017186953095914E-2"/>
          <c:y val="3.7658099272898274E-2"/>
          <c:w val="0.95090509159600534"/>
          <c:h val="0.87770104512988223"/>
        </c:manualLayout>
      </c:layout>
      <c:lineChart>
        <c:grouping val="standard"/>
        <c:varyColors val="0"/>
        <c:ser>
          <c:idx val="0"/>
          <c:order val="0"/>
          <c:tx>
            <c:strRef>
              <c:f>Sheet1!$B$1</c:f>
              <c:strCache>
                <c:ptCount val="1"/>
                <c:pt idx="0">
                  <c:v>Upgrades as % of total rating actions (rolling 6m avg)</c:v>
                </c:pt>
              </c:strCache>
            </c:strRef>
          </c:tx>
          <c:spPr>
            <a:ln w="19050" cap="rnd">
              <a:solidFill>
                <a:schemeClr val="accent1"/>
              </a:solidFill>
              <a:round/>
            </a:ln>
            <a:effectLst/>
          </c:spPr>
          <c:marker>
            <c:symbol val="none"/>
          </c:marker>
          <c:cat>
            <c:numRef>
              <c:f>Sheet1!$A$5:$A$62</c:f>
              <c:numCache>
                <c:formatCode>m/d/yyyy</c:formatCode>
                <c:ptCount val="58"/>
                <c:pt idx="0">
                  <c:v>44012</c:v>
                </c:pt>
                <c:pt idx="1">
                  <c:v>44043</c:v>
                </c:pt>
                <c:pt idx="2">
                  <c:v>44074</c:v>
                </c:pt>
                <c:pt idx="3">
                  <c:v>44104</c:v>
                </c:pt>
                <c:pt idx="4">
                  <c:v>44135</c:v>
                </c:pt>
                <c:pt idx="5">
                  <c:v>44165</c:v>
                </c:pt>
                <c:pt idx="6">
                  <c:v>44196</c:v>
                </c:pt>
                <c:pt idx="7">
                  <c:v>44227</c:v>
                </c:pt>
                <c:pt idx="8">
                  <c:v>44255</c:v>
                </c:pt>
                <c:pt idx="9">
                  <c:v>44286</c:v>
                </c:pt>
                <c:pt idx="10">
                  <c:v>44316</c:v>
                </c:pt>
                <c:pt idx="11">
                  <c:v>44347</c:v>
                </c:pt>
                <c:pt idx="12">
                  <c:v>44377</c:v>
                </c:pt>
                <c:pt idx="13">
                  <c:v>44408</c:v>
                </c:pt>
                <c:pt idx="14">
                  <c:v>44439</c:v>
                </c:pt>
                <c:pt idx="15">
                  <c:v>44469</c:v>
                </c:pt>
                <c:pt idx="16">
                  <c:v>44500</c:v>
                </c:pt>
                <c:pt idx="17">
                  <c:v>44530</c:v>
                </c:pt>
                <c:pt idx="18">
                  <c:v>44561</c:v>
                </c:pt>
                <c:pt idx="19">
                  <c:v>44592</c:v>
                </c:pt>
                <c:pt idx="20">
                  <c:v>44620</c:v>
                </c:pt>
                <c:pt idx="21">
                  <c:v>44651</c:v>
                </c:pt>
                <c:pt idx="22">
                  <c:v>44681</c:v>
                </c:pt>
                <c:pt idx="23">
                  <c:v>44712</c:v>
                </c:pt>
                <c:pt idx="24">
                  <c:v>44742</c:v>
                </c:pt>
                <c:pt idx="25">
                  <c:v>44773</c:v>
                </c:pt>
                <c:pt idx="26">
                  <c:v>44804</c:v>
                </c:pt>
                <c:pt idx="27">
                  <c:v>44834</c:v>
                </c:pt>
                <c:pt idx="28">
                  <c:v>44865</c:v>
                </c:pt>
                <c:pt idx="29">
                  <c:v>44895</c:v>
                </c:pt>
                <c:pt idx="30">
                  <c:v>44926</c:v>
                </c:pt>
                <c:pt idx="31">
                  <c:v>44957</c:v>
                </c:pt>
                <c:pt idx="32">
                  <c:v>44985</c:v>
                </c:pt>
                <c:pt idx="33">
                  <c:v>45016</c:v>
                </c:pt>
                <c:pt idx="34">
                  <c:v>45046</c:v>
                </c:pt>
                <c:pt idx="35">
                  <c:v>45077</c:v>
                </c:pt>
                <c:pt idx="36">
                  <c:v>45107</c:v>
                </c:pt>
                <c:pt idx="37">
                  <c:v>45138</c:v>
                </c:pt>
                <c:pt idx="38">
                  <c:v>45169</c:v>
                </c:pt>
                <c:pt idx="39">
                  <c:v>45199</c:v>
                </c:pt>
                <c:pt idx="40">
                  <c:v>45230</c:v>
                </c:pt>
                <c:pt idx="41">
                  <c:v>45260</c:v>
                </c:pt>
                <c:pt idx="42">
                  <c:v>45291</c:v>
                </c:pt>
                <c:pt idx="43">
                  <c:v>45322</c:v>
                </c:pt>
                <c:pt idx="44">
                  <c:v>45351</c:v>
                </c:pt>
                <c:pt idx="45">
                  <c:v>45382</c:v>
                </c:pt>
                <c:pt idx="46">
                  <c:v>45412</c:v>
                </c:pt>
                <c:pt idx="47">
                  <c:v>45443</c:v>
                </c:pt>
                <c:pt idx="48">
                  <c:v>45473</c:v>
                </c:pt>
                <c:pt idx="49">
                  <c:v>45504</c:v>
                </c:pt>
                <c:pt idx="50">
                  <c:v>45535</c:v>
                </c:pt>
                <c:pt idx="51">
                  <c:v>45565</c:v>
                </c:pt>
                <c:pt idx="52">
                  <c:v>45596</c:v>
                </c:pt>
                <c:pt idx="53">
                  <c:v>45626</c:v>
                </c:pt>
                <c:pt idx="54">
                  <c:v>45657</c:v>
                </c:pt>
                <c:pt idx="55">
                  <c:v>45688</c:v>
                </c:pt>
                <c:pt idx="56">
                  <c:v>45716</c:v>
                </c:pt>
                <c:pt idx="57">
                  <c:v>45747</c:v>
                </c:pt>
              </c:numCache>
            </c:numRef>
          </c:cat>
          <c:val>
            <c:numRef>
              <c:f>Sheet1!$B$5:$B$62</c:f>
              <c:numCache>
                <c:formatCode>General</c:formatCode>
                <c:ptCount val="58"/>
                <c:pt idx="2" formatCode="0%">
                  <c:v>3.3112582781456956E-2</c:v>
                </c:pt>
                <c:pt idx="3" formatCode="0%">
                  <c:v>7.5342465753424653E-2</c:v>
                </c:pt>
                <c:pt idx="4" formatCode="0%">
                  <c:v>0.12371134020618557</c:v>
                </c:pt>
                <c:pt idx="5" formatCode="0%">
                  <c:v>0.14606741573033707</c:v>
                </c:pt>
                <c:pt idx="6" formatCode="0%">
                  <c:v>0.16049382716049382</c:v>
                </c:pt>
                <c:pt idx="7" formatCode="0%">
                  <c:v>0.16666666666666666</c:v>
                </c:pt>
                <c:pt idx="8" formatCode="0%">
                  <c:v>0.21917808219178081</c:v>
                </c:pt>
                <c:pt idx="9" formatCode="0%">
                  <c:v>0.234375</c:v>
                </c:pt>
                <c:pt idx="10" formatCode="0%">
                  <c:v>0.32307692307692309</c:v>
                </c:pt>
                <c:pt idx="11" formatCode="0%">
                  <c:v>0.39285714285714285</c:v>
                </c:pt>
                <c:pt idx="12" formatCode="0%">
                  <c:v>0.46153846153846156</c:v>
                </c:pt>
                <c:pt idx="13" formatCode="0%">
                  <c:v>0.43548387096774194</c:v>
                </c:pt>
                <c:pt idx="14" formatCode="0%">
                  <c:v>0.47272727272727272</c:v>
                </c:pt>
                <c:pt idx="15" formatCode="0%">
                  <c:v>0.47058823529411764</c:v>
                </c:pt>
                <c:pt idx="16" formatCode="0%">
                  <c:v>0.48148148148148145</c:v>
                </c:pt>
                <c:pt idx="17" formatCode="0%">
                  <c:v>0.50877192982456143</c:v>
                </c:pt>
                <c:pt idx="18" formatCode="0%">
                  <c:v>0.53968253968253965</c:v>
                </c:pt>
                <c:pt idx="19" formatCode="0%">
                  <c:v>0.55000000000000004</c:v>
                </c:pt>
                <c:pt idx="20" formatCode="0%">
                  <c:v>0.49206349206349204</c:v>
                </c:pt>
                <c:pt idx="21" formatCode="0%">
                  <c:v>0.43835616438356162</c:v>
                </c:pt>
                <c:pt idx="22" formatCode="0%">
                  <c:v>0.41025641025641024</c:v>
                </c:pt>
                <c:pt idx="23" formatCode="0%">
                  <c:v>0.38750000000000001</c:v>
                </c:pt>
                <c:pt idx="24" formatCode="0%">
                  <c:v>0.35</c:v>
                </c:pt>
                <c:pt idx="25" formatCode="0%">
                  <c:v>0.38709677419354838</c:v>
                </c:pt>
                <c:pt idx="26" formatCode="0%">
                  <c:v>0.40816326530612246</c:v>
                </c:pt>
                <c:pt idx="27" formatCode="0%">
                  <c:v>0.42696629213483145</c:v>
                </c:pt>
                <c:pt idx="28" formatCode="0%">
                  <c:v>0.41860465116279072</c:v>
                </c:pt>
                <c:pt idx="29" formatCode="0%">
                  <c:v>0.45454545454545453</c:v>
                </c:pt>
                <c:pt idx="30" formatCode="0%">
                  <c:v>0.42045454545454547</c:v>
                </c:pt>
                <c:pt idx="31" formatCode="0%">
                  <c:v>0.39473684210526316</c:v>
                </c:pt>
                <c:pt idx="32" formatCode="0%">
                  <c:v>0.42105263157894735</c:v>
                </c:pt>
                <c:pt idx="33" formatCode="0%">
                  <c:v>0.46341463414634149</c:v>
                </c:pt>
                <c:pt idx="34" formatCode="0%">
                  <c:v>0.49315068493150682</c:v>
                </c:pt>
                <c:pt idx="35" formatCode="0%">
                  <c:v>0.46478873239436619</c:v>
                </c:pt>
                <c:pt idx="36" formatCode="0%">
                  <c:v>0.53623188405797106</c:v>
                </c:pt>
                <c:pt idx="37" formatCode="0%">
                  <c:v>0.55072463768115942</c:v>
                </c:pt>
                <c:pt idx="38" formatCode="0%">
                  <c:v>0.5757575757575758</c:v>
                </c:pt>
                <c:pt idx="39" formatCode="0%">
                  <c:v>0.58064516129032262</c:v>
                </c:pt>
                <c:pt idx="40" formatCode="0%">
                  <c:v>0.58823529411764708</c:v>
                </c:pt>
                <c:pt idx="41" formatCode="0%">
                  <c:v>0.59420289855072461</c:v>
                </c:pt>
                <c:pt idx="42" formatCode="0%">
                  <c:v>0.58571428571428574</c:v>
                </c:pt>
                <c:pt idx="43" formatCode="0%">
                  <c:v>0.5757575757575758</c:v>
                </c:pt>
                <c:pt idx="44" formatCode="0%">
                  <c:v>0.55000000000000004</c:v>
                </c:pt>
                <c:pt idx="45" formatCode="0%">
                  <c:v>0.64179104477611937</c:v>
                </c:pt>
                <c:pt idx="46" formatCode="0%">
                  <c:v>0.63934426229508201</c:v>
                </c:pt>
                <c:pt idx="47" formatCode="0%">
                  <c:v>0.7142857142857143</c:v>
                </c:pt>
                <c:pt idx="48" formatCode="0%">
                  <c:v>0.67796610169491522</c:v>
                </c:pt>
                <c:pt idx="49" formatCode="0%">
                  <c:v>0.68253968253968256</c:v>
                </c:pt>
                <c:pt idx="50" formatCode="0%">
                  <c:v>0.66666666666666663</c:v>
                </c:pt>
                <c:pt idx="51" formatCode="0%">
                  <c:v>0.647887323943662</c:v>
                </c:pt>
                <c:pt idx="52" formatCode="0%">
                  <c:v>0.69135802469135799</c:v>
                </c:pt>
                <c:pt idx="53" formatCode="0%">
                  <c:v>0.66279069767441856</c:v>
                </c:pt>
                <c:pt idx="54" formatCode="0%">
                  <c:v>0.69047619047619047</c:v>
                </c:pt>
                <c:pt idx="55" formatCode="0%">
                  <c:v>0.6987951807228916</c:v>
                </c:pt>
                <c:pt idx="56" formatCode="0%">
                  <c:v>0.71621621621621623</c:v>
                </c:pt>
                <c:pt idx="57" formatCode="0%">
                  <c:v>0.64516129032258063</c:v>
                </c:pt>
              </c:numCache>
            </c:numRef>
          </c:val>
          <c:smooth val="0"/>
          <c:extLst>
            <c:ext xmlns:c16="http://schemas.microsoft.com/office/drawing/2014/chart" uri="{C3380CC4-5D6E-409C-BE32-E72D297353CC}">
              <c16:uniqueId val="{00000000-80B0-4EB5-A78A-DF4EB7876B73}"/>
            </c:ext>
          </c:extLst>
        </c:ser>
        <c:ser>
          <c:idx val="1"/>
          <c:order val="1"/>
          <c:tx>
            <c:strRef>
              <c:f>Sheet1!$C$1</c:f>
              <c:strCache>
                <c:ptCount val="1"/>
                <c:pt idx="0">
                  <c:v>Equal downgrades vs upgrades</c:v>
                </c:pt>
              </c:strCache>
            </c:strRef>
          </c:tx>
          <c:spPr>
            <a:ln w="19050" cap="rnd">
              <a:solidFill>
                <a:schemeClr val="accent2"/>
              </a:solidFill>
              <a:prstDash val="sysDash"/>
              <a:round/>
            </a:ln>
            <a:effectLst/>
          </c:spPr>
          <c:marker>
            <c:symbol val="none"/>
          </c:marker>
          <c:cat>
            <c:numRef>
              <c:f>Sheet1!$A$5:$A$62</c:f>
              <c:numCache>
                <c:formatCode>m/d/yyyy</c:formatCode>
                <c:ptCount val="58"/>
                <c:pt idx="0">
                  <c:v>44012</c:v>
                </c:pt>
                <c:pt idx="1">
                  <c:v>44043</c:v>
                </c:pt>
                <c:pt idx="2">
                  <c:v>44074</c:v>
                </c:pt>
                <c:pt idx="3">
                  <c:v>44104</c:v>
                </c:pt>
                <c:pt idx="4">
                  <c:v>44135</c:v>
                </c:pt>
                <c:pt idx="5">
                  <c:v>44165</c:v>
                </c:pt>
                <c:pt idx="6">
                  <c:v>44196</c:v>
                </c:pt>
                <c:pt idx="7">
                  <c:v>44227</c:v>
                </c:pt>
                <c:pt idx="8">
                  <c:v>44255</c:v>
                </c:pt>
                <c:pt idx="9">
                  <c:v>44286</c:v>
                </c:pt>
                <c:pt idx="10">
                  <c:v>44316</c:v>
                </c:pt>
                <c:pt idx="11">
                  <c:v>44347</c:v>
                </c:pt>
                <c:pt idx="12">
                  <c:v>44377</c:v>
                </c:pt>
                <c:pt idx="13">
                  <c:v>44408</c:v>
                </c:pt>
                <c:pt idx="14">
                  <c:v>44439</c:v>
                </c:pt>
                <c:pt idx="15">
                  <c:v>44469</c:v>
                </c:pt>
                <c:pt idx="16">
                  <c:v>44500</c:v>
                </c:pt>
                <c:pt idx="17">
                  <c:v>44530</c:v>
                </c:pt>
                <c:pt idx="18">
                  <c:v>44561</c:v>
                </c:pt>
                <c:pt idx="19">
                  <c:v>44592</c:v>
                </c:pt>
                <c:pt idx="20">
                  <c:v>44620</c:v>
                </c:pt>
                <c:pt idx="21">
                  <c:v>44651</c:v>
                </c:pt>
                <c:pt idx="22">
                  <c:v>44681</c:v>
                </c:pt>
                <c:pt idx="23">
                  <c:v>44712</c:v>
                </c:pt>
                <c:pt idx="24">
                  <c:v>44742</c:v>
                </c:pt>
                <c:pt idx="25">
                  <c:v>44773</c:v>
                </c:pt>
                <c:pt idx="26">
                  <c:v>44804</c:v>
                </c:pt>
                <c:pt idx="27">
                  <c:v>44834</c:v>
                </c:pt>
                <c:pt idx="28">
                  <c:v>44865</c:v>
                </c:pt>
                <c:pt idx="29">
                  <c:v>44895</c:v>
                </c:pt>
                <c:pt idx="30">
                  <c:v>44926</c:v>
                </c:pt>
                <c:pt idx="31">
                  <c:v>44957</c:v>
                </c:pt>
                <c:pt idx="32">
                  <c:v>44985</c:v>
                </c:pt>
                <c:pt idx="33">
                  <c:v>45016</c:v>
                </c:pt>
                <c:pt idx="34">
                  <c:v>45046</c:v>
                </c:pt>
                <c:pt idx="35">
                  <c:v>45077</c:v>
                </c:pt>
                <c:pt idx="36">
                  <c:v>45107</c:v>
                </c:pt>
                <c:pt idx="37">
                  <c:v>45138</c:v>
                </c:pt>
                <c:pt idx="38">
                  <c:v>45169</c:v>
                </c:pt>
                <c:pt idx="39">
                  <c:v>45199</c:v>
                </c:pt>
                <c:pt idx="40">
                  <c:v>45230</c:v>
                </c:pt>
                <c:pt idx="41">
                  <c:v>45260</c:v>
                </c:pt>
                <c:pt idx="42">
                  <c:v>45291</c:v>
                </c:pt>
                <c:pt idx="43">
                  <c:v>45322</c:v>
                </c:pt>
                <c:pt idx="44">
                  <c:v>45351</c:v>
                </c:pt>
                <c:pt idx="45">
                  <c:v>45382</c:v>
                </c:pt>
                <c:pt idx="46">
                  <c:v>45412</c:v>
                </c:pt>
                <c:pt idx="47">
                  <c:v>45443</c:v>
                </c:pt>
                <c:pt idx="48">
                  <c:v>45473</c:v>
                </c:pt>
                <c:pt idx="49">
                  <c:v>45504</c:v>
                </c:pt>
                <c:pt idx="50">
                  <c:v>45535</c:v>
                </c:pt>
                <c:pt idx="51">
                  <c:v>45565</c:v>
                </c:pt>
                <c:pt idx="52">
                  <c:v>45596</c:v>
                </c:pt>
                <c:pt idx="53">
                  <c:v>45626</c:v>
                </c:pt>
                <c:pt idx="54">
                  <c:v>45657</c:v>
                </c:pt>
                <c:pt idx="55">
                  <c:v>45688</c:v>
                </c:pt>
                <c:pt idx="56">
                  <c:v>45716</c:v>
                </c:pt>
                <c:pt idx="57">
                  <c:v>45747</c:v>
                </c:pt>
              </c:numCache>
            </c:numRef>
          </c:cat>
          <c:val>
            <c:numRef>
              <c:f>Sheet1!$C$5:$C$62</c:f>
              <c:numCache>
                <c:formatCode>0%</c:formatCode>
                <c:ptCount val="58"/>
                <c:pt idx="0">
                  <c:v>0.5</c:v>
                </c:pt>
                <c:pt idx="1">
                  <c:v>0.5</c:v>
                </c:pt>
                <c:pt idx="2">
                  <c:v>0.5</c:v>
                </c:pt>
                <c:pt idx="3">
                  <c:v>0.5</c:v>
                </c:pt>
                <c:pt idx="4">
                  <c:v>0.5</c:v>
                </c:pt>
                <c:pt idx="5">
                  <c:v>0.5</c:v>
                </c:pt>
                <c:pt idx="6">
                  <c:v>0.5</c:v>
                </c:pt>
                <c:pt idx="7">
                  <c:v>0.5</c:v>
                </c:pt>
                <c:pt idx="8">
                  <c:v>0.5</c:v>
                </c:pt>
                <c:pt idx="9">
                  <c:v>0.5</c:v>
                </c:pt>
                <c:pt idx="10">
                  <c:v>0.5</c:v>
                </c:pt>
                <c:pt idx="11">
                  <c:v>0.5</c:v>
                </c:pt>
                <c:pt idx="12">
                  <c:v>0.5</c:v>
                </c:pt>
                <c:pt idx="13">
                  <c:v>0.5</c:v>
                </c:pt>
                <c:pt idx="14">
                  <c:v>0.5</c:v>
                </c:pt>
                <c:pt idx="15">
                  <c:v>0.5</c:v>
                </c:pt>
                <c:pt idx="16">
                  <c:v>0.5</c:v>
                </c:pt>
                <c:pt idx="17">
                  <c:v>0.5</c:v>
                </c:pt>
                <c:pt idx="18">
                  <c:v>0.5</c:v>
                </c:pt>
                <c:pt idx="19">
                  <c:v>0.5</c:v>
                </c:pt>
                <c:pt idx="20">
                  <c:v>0.5</c:v>
                </c:pt>
                <c:pt idx="21">
                  <c:v>0.5</c:v>
                </c:pt>
                <c:pt idx="22">
                  <c:v>0.5</c:v>
                </c:pt>
                <c:pt idx="23">
                  <c:v>0.5</c:v>
                </c:pt>
                <c:pt idx="24">
                  <c:v>0.5</c:v>
                </c:pt>
                <c:pt idx="25">
                  <c:v>0.5</c:v>
                </c:pt>
                <c:pt idx="26">
                  <c:v>0.5</c:v>
                </c:pt>
                <c:pt idx="27">
                  <c:v>0.5</c:v>
                </c:pt>
                <c:pt idx="28">
                  <c:v>0.5</c:v>
                </c:pt>
                <c:pt idx="29">
                  <c:v>0.5</c:v>
                </c:pt>
                <c:pt idx="30">
                  <c:v>0.5</c:v>
                </c:pt>
                <c:pt idx="31">
                  <c:v>0.5</c:v>
                </c:pt>
                <c:pt idx="32">
                  <c:v>0.5</c:v>
                </c:pt>
                <c:pt idx="33">
                  <c:v>0.5</c:v>
                </c:pt>
                <c:pt idx="34">
                  <c:v>0.5</c:v>
                </c:pt>
                <c:pt idx="35">
                  <c:v>0.5</c:v>
                </c:pt>
                <c:pt idx="36">
                  <c:v>0.5</c:v>
                </c:pt>
                <c:pt idx="37">
                  <c:v>0.5</c:v>
                </c:pt>
                <c:pt idx="38">
                  <c:v>0.5</c:v>
                </c:pt>
                <c:pt idx="39">
                  <c:v>0.5</c:v>
                </c:pt>
                <c:pt idx="40">
                  <c:v>0.5</c:v>
                </c:pt>
                <c:pt idx="41">
                  <c:v>0.5</c:v>
                </c:pt>
                <c:pt idx="42">
                  <c:v>0.5</c:v>
                </c:pt>
                <c:pt idx="43">
                  <c:v>0.5</c:v>
                </c:pt>
                <c:pt idx="44">
                  <c:v>0.5</c:v>
                </c:pt>
                <c:pt idx="45">
                  <c:v>0.5</c:v>
                </c:pt>
                <c:pt idx="46">
                  <c:v>0.5</c:v>
                </c:pt>
                <c:pt idx="47">
                  <c:v>0.5</c:v>
                </c:pt>
                <c:pt idx="48">
                  <c:v>0.5</c:v>
                </c:pt>
                <c:pt idx="49">
                  <c:v>0.5</c:v>
                </c:pt>
                <c:pt idx="50">
                  <c:v>0.5</c:v>
                </c:pt>
                <c:pt idx="51">
                  <c:v>0.5</c:v>
                </c:pt>
                <c:pt idx="52">
                  <c:v>0.5</c:v>
                </c:pt>
                <c:pt idx="53">
                  <c:v>0.5</c:v>
                </c:pt>
                <c:pt idx="54">
                  <c:v>0.5</c:v>
                </c:pt>
                <c:pt idx="55">
                  <c:v>0.5</c:v>
                </c:pt>
                <c:pt idx="56">
                  <c:v>0.5</c:v>
                </c:pt>
                <c:pt idx="57">
                  <c:v>0.5</c:v>
                </c:pt>
              </c:numCache>
            </c:numRef>
          </c:val>
          <c:smooth val="0"/>
          <c:extLst>
            <c:ext xmlns:c16="http://schemas.microsoft.com/office/drawing/2014/chart" uri="{C3380CC4-5D6E-409C-BE32-E72D297353CC}">
              <c16:uniqueId val="{00000001-80B0-4EB5-A78A-DF4EB7876B73}"/>
            </c:ext>
          </c:extLst>
        </c:ser>
        <c:dLbls>
          <c:showLegendKey val="0"/>
          <c:showVal val="0"/>
          <c:showCatName val="0"/>
          <c:showSerName val="0"/>
          <c:showPercent val="0"/>
          <c:showBubbleSize val="0"/>
        </c:dLbls>
        <c:smooth val="0"/>
        <c:axId val="579202319"/>
        <c:axId val="579197519"/>
      </c:lineChart>
      <c:dateAx>
        <c:axId val="579202319"/>
        <c:scaling>
          <c:orientation val="minMax"/>
        </c:scaling>
        <c:delete val="0"/>
        <c:axPos val="b"/>
        <c:numFmt formatCode="mmm\-yy"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79197519"/>
        <c:crosses val="autoZero"/>
        <c:auto val="1"/>
        <c:lblOffset val="100"/>
        <c:baseTimeUnit val="months"/>
        <c:majorUnit val="6"/>
        <c:majorTimeUnit val="months"/>
      </c:dateAx>
      <c:valAx>
        <c:axId val="57919751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79202319"/>
        <c:crosses val="autoZero"/>
        <c:crossBetween val="between"/>
      </c:valAx>
      <c:spPr>
        <a:noFill/>
        <a:ln>
          <a:noFill/>
        </a:ln>
        <a:effectLst/>
      </c:spPr>
    </c:plotArea>
    <c:legend>
      <c:legendPos val="t"/>
      <c:layout>
        <c:manualLayout>
          <c:xMode val="edge"/>
          <c:yMode val="edge"/>
          <c:x val="0"/>
          <c:y val="4.2729715074435563E-2"/>
          <c:w val="0.4452022441160372"/>
          <c:h val="0.12633752946486784"/>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87463807868177E-2"/>
          <c:y val="3.4428794992175271E-2"/>
          <c:w val="0.88983503712262646"/>
          <c:h val="0.76027602183529885"/>
        </c:manualLayout>
      </c:layout>
      <c:areaChart>
        <c:grouping val="standard"/>
        <c:varyColors val="0"/>
        <c:ser>
          <c:idx val="2"/>
          <c:order val="2"/>
          <c:tx>
            <c:strRef>
              <c:f>'CEMBI HY vs CEMBI IG'!$D$1</c:f>
              <c:strCache>
                <c:ptCount val="1"/>
                <c:pt idx="0">
                  <c:v>Spread differential (rhs)</c:v>
                </c:pt>
              </c:strCache>
            </c:strRef>
          </c:tx>
          <c:spPr>
            <a:solidFill>
              <a:schemeClr val="accent3"/>
            </a:solidFill>
            <a:ln>
              <a:noFill/>
            </a:ln>
            <a:effectLst/>
          </c:spPr>
          <c:cat>
            <c:numRef>
              <c:f>'CEMBI HY vs CEMBI IG'!$A$2:$A$3064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IG'!$D$2:$D$3064</c:f>
              <c:numCache>
                <c:formatCode>General</c:formatCode>
                <c:ptCount val="3063"/>
                <c:pt idx="0">
                  <c:v>-17.269470000000013</c:v>
                </c:pt>
                <c:pt idx="1">
                  <c:v>-21.295389999999998</c:v>
                </c:pt>
                <c:pt idx="2">
                  <c:v>-18.516009999999994</c:v>
                </c:pt>
                <c:pt idx="3">
                  <c:v>-15.73248000000001</c:v>
                </c:pt>
                <c:pt idx="4">
                  <c:v>-11.629379999999998</c:v>
                </c:pt>
                <c:pt idx="5">
                  <c:v>-9.6563199999999938</c:v>
                </c:pt>
                <c:pt idx="6">
                  <c:v>-10.32462000000001</c:v>
                </c:pt>
                <c:pt idx="7">
                  <c:v>-6.4702399999999898</c:v>
                </c:pt>
                <c:pt idx="8">
                  <c:v>-9.1791800000000023</c:v>
                </c:pt>
                <c:pt idx="9">
                  <c:v>-8.338799999999992</c:v>
                </c:pt>
                <c:pt idx="10">
                  <c:v>-8.9773399999999981</c:v>
                </c:pt>
                <c:pt idx="11">
                  <c:v>-11.740960000000001</c:v>
                </c:pt>
                <c:pt idx="12">
                  <c:v>-9.954340000000002</c:v>
                </c:pt>
                <c:pt idx="13">
                  <c:v>-8.5854999999999961</c:v>
                </c:pt>
                <c:pt idx="14">
                  <c:v>-7.5347299999999962</c:v>
                </c:pt>
                <c:pt idx="15">
                  <c:v>-7.6082299999999918</c:v>
                </c:pt>
                <c:pt idx="16">
                  <c:v>-12.596489999999989</c:v>
                </c:pt>
                <c:pt idx="17">
                  <c:v>-11.069839999999999</c:v>
                </c:pt>
                <c:pt idx="18">
                  <c:v>-8.7344499999999812</c:v>
                </c:pt>
                <c:pt idx="19">
                  <c:v>-4.3985299999999938</c:v>
                </c:pt>
                <c:pt idx="20">
                  <c:v>0.97183999999998605</c:v>
                </c:pt>
                <c:pt idx="21">
                  <c:v>-0.10776999999998793</c:v>
                </c:pt>
                <c:pt idx="22">
                  <c:v>6.1827800000000082</c:v>
                </c:pt>
                <c:pt idx="23">
                  <c:v>4.464710000000025</c:v>
                </c:pt>
                <c:pt idx="24">
                  <c:v>5.2262500000000216</c:v>
                </c:pt>
                <c:pt idx="25">
                  <c:v>4.7857400000000041</c:v>
                </c:pt>
                <c:pt idx="26">
                  <c:v>2.1465800000000002</c:v>
                </c:pt>
                <c:pt idx="27">
                  <c:v>3.125220000000013</c:v>
                </c:pt>
                <c:pt idx="28">
                  <c:v>1.2750900000000058</c:v>
                </c:pt>
                <c:pt idx="29">
                  <c:v>1.4585299999999961</c:v>
                </c:pt>
                <c:pt idx="30">
                  <c:v>5.145780000000002</c:v>
                </c:pt>
                <c:pt idx="31">
                  <c:v>4.8569500000000119</c:v>
                </c:pt>
                <c:pt idx="32">
                  <c:v>4.1919900000000041</c:v>
                </c:pt>
                <c:pt idx="33">
                  <c:v>8.9385200000000111</c:v>
                </c:pt>
                <c:pt idx="34">
                  <c:v>12.398310000000009</c:v>
                </c:pt>
                <c:pt idx="35">
                  <c:v>14.172709999999995</c:v>
                </c:pt>
                <c:pt idx="36">
                  <c:v>16.528230000000008</c:v>
                </c:pt>
                <c:pt idx="37">
                  <c:v>18.179039999999986</c:v>
                </c:pt>
                <c:pt idx="38">
                  <c:v>15.069699999999983</c:v>
                </c:pt>
                <c:pt idx="39">
                  <c:v>11.222730000000013</c:v>
                </c:pt>
                <c:pt idx="40">
                  <c:v>12.935240000000022</c:v>
                </c:pt>
                <c:pt idx="41">
                  <c:v>10.842300000000023</c:v>
                </c:pt>
                <c:pt idx="42">
                  <c:v>8.4814800000000048</c:v>
                </c:pt>
                <c:pt idx="43">
                  <c:v>4.9589500000000157</c:v>
                </c:pt>
                <c:pt idx="44">
                  <c:v>2.9899699999999996</c:v>
                </c:pt>
                <c:pt idx="45">
                  <c:v>2.2738200000000006</c:v>
                </c:pt>
                <c:pt idx="46">
                  <c:v>4.3702099999999859</c:v>
                </c:pt>
                <c:pt idx="47">
                  <c:v>6.9549299999999903</c:v>
                </c:pt>
                <c:pt idx="48">
                  <c:v>8.5257399999999848</c:v>
                </c:pt>
                <c:pt idx="49">
                  <c:v>9.021429999999981</c:v>
                </c:pt>
                <c:pt idx="50">
                  <c:v>12.73818</c:v>
                </c:pt>
                <c:pt idx="51">
                  <c:v>14.42568</c:v>
                </c:pt>
                <c:pt idx="52">
                  <c:v>18.699550000000016</c:v>
                </c:pt>
                <c:pt idx="53">
                  <c:v>16.569749999999999</c:v>
                </c:pt>
                <c:pt idx="54">
                  <c:v>16.468490000000003</c:v>
                </c:pt>
                <c:pt idx="55">
                  <c:v>17.940609999999992</c:v>
                </c:pt>
                <c:pt idx="56">
                  <c:v>17.324469999999991</c:v>
                </c:pt>
                <c:pt idx="57">
                  <c:v>17.348929999999996</c:v>
                </c:pt>
                <c:pt idx="58">
                  <c:v>19.058819999999997</c:v>
                </c:pt>
                <c:pt idx="59">
                  <c:v>19.394239999999996</c:v>
                </c:pt>
                <c:pt idx="60">
                  <c:v>20.143959999999993</c:v>
                </c:pt>
                <c:pt idx="61">
                  <c:v>16.614900000000006</c:v>
                </c:pt>
                <c:pt idx="62">
                  <c:v>17.035349999999994</c:v>
                </c:pt>
                <c:pt idx="63">
                  <c:v>14.723179999999985</c:v>
                </c:pt>
                <c:pt idx="64">
                  <c:v>12.571310000000011</c:v>
                </c:pt>
                <c:pt idx="65">
                  <c:v>6.6468800000000101</c:v>
                </c:pt>
                <c:pt idx="66">
                  <c:v>5.8189299999999946</c:v>
                </c:pt>
                <c:pt idx="67">
                  <c:v>4.0933300000000088</c:v>
                </c:pt>
                <c:pt idx="68">
                  <c:v>3.2799599999999884</c:v>
                </c:pt>
                <c:pt idx="69">
                  <c:v>6.1029399999999896</c:v>
                </c:pt>
                <c:pt idx="70">
                  <c:v>7.8472699999999804</c:v>
                </c:pt>
                <c:pt idx="71">
                  <c:v>7.1313000000000102</c:v>
                </c:pt>
                <c:pt idx="72">
                  <c:v>8.3583000000000141</c:v>
                </c:pt>
                <c:pt idx="73">
                  <c:v>11.318780000000004</c:v>
                </c:pt>
                <c:pt idx="74">
                  <c:v>10.64670000000001</c:v>
                </c:pt>
                <c:pt idx="75">
                  <c:v>11.433279999999996</c:v>
                </c:pt>
                <c:pt idx="76">
                  <c:v>10.495509999999996</c:v>
                </c:pt>
                <c:pt idx="77">
                  <c:v>10.815200000000004</c:v>
                </c:pt>
                <c:pt idx="78">
                  <c:v>9.6222199999999987</c:v>
                </c:pt>
                <c:pt idx="79">
                  <c:v>11.957499999999982</c:v>
                </c:pt>
                <c:pt idx="80">
                  <c:v>10.802680000000009</c:v>
                </c:pt>
                <c:pt idx="81">
                  <c:v>9.2183599999999899</c:v>
                </c:pt>
                <c:pt idx="82">
                  <c:v>8.3094900000000109</c:v>
                </c:pt>
                <c:pt idx="83">
                  <c:v>6.1962599999999952</c:v>
                </c:pt>
                <c:pt idx="84">
                  <c:v>1.2035300000000007</c:v>
                </c:pt>
                <c:pt idx="85">
                  <c:v>1.795330000000007</c:v>
                </c:pt>
                <c:pt idx="86">
                  <c:v>1.7839099999999917</c:v>
                </c:pt>
                <c:pt idx="87">
                  <c:v>2.7786299999999926</c:v>
                </c:pt>
                <c:pt idx="88">
                  <c:v>-1.3574900000000127</c:v>
                </c:pt>
                <c:pt idx="89">
                  <c:v>-3.6875199999999779</c:v>
                </c:pt>
                <c:pt idx="90">
                  <c:v>-0.71817000000001485</c:v>
                </c:pt>
                <c:pt idx="91">
                  <c:v>-2.001199999999983</c:v>
                </c:pt>
                <c:pt idx="92">
                  <c:v>2.7076899999999853</c:v>
                </c:pt>
                <c:pt idx="93">
                  <c:v>9.3135300000000143</c:v>
                </c:pt>
                <c:pt idx="94">
                  <c:v>5.5932400000000086</c:v>
                </c:pt>
                <c:pt idx="95">
                  <c:v>7.900810000000007</c:v>
                </c:pt>
                <c:pt idx="96">
                  <c:v>13.006849999999986</c:v>
                </c:pt>
                <c:pt idx="97">
                  <c:v>10.027080000000012</c:v>
                </c:pt>
                <c:pt idx="98">
                  <c:v>18.069170000000014</c:v>
                </c:pt>
                <c:pt idx="99">
                  <c:v>20.415180000000021</c:v>
                </c:pt>
                <c:pt idx="100">
                  <c:v>20.941100000000006</c:v>
                </c:pt>
                <c:pt idx="101">
                  <c:v>31.44971000000001</c:v>
                </c:pt>
                <c:pt idx="102">
                  <c:v>29.860389999999995</c:v>
                </c:pt>
                <c:pt idx="103">
                  <c:v>28.793809999999979</c:v>
                </c:pt>
                <c:pt idx="104">
                  <c:v>31.416650000000004</c:v>
                </c:pt>
                <c:pt idx="105">
                  <c:v>26.948869999999999</c:v>
                </c:pt>
                <c:pt idx="106">
                  <c:v>28.628830000000022</c:v>
                </c:pt>
                <c:pt idx="107">
                  <c:v>33.451159999999987</c:v>
                </c:pt>
                <c:pt idx="108">
                  <c:v>29.43544</c:v>
                </c:pt>
                <c:pt idx="109">
                  <c:v>32.919700000000006</c:v>
                </c:pt>
                <c:pt idx="110">
                  <c:v>46.857200000000006</c:v>
                </c:pt>
                <c:pt idx="111">
                  <c:v>39.804169999999999</c:v>
                </c:pt>
                <c:pt idx="112">
                  <c:v>34.509019999999992</c:v>
                </c:pt>
                <c:pt idx="113">
                  <c:v>30.899349999999998</c:v>
                </c:pt>
                <c:pt idx="114">
                  <c:v>25.850429999999989</c:v>
                </c:pt>
                <c:pt idx="115">
                  <c:v>30.867570000000001</c:v>
                </c:pt>
                <c:pt idx="116">
                  <c:v>29.422600000000017</c:v>
                </c:pt>
                <c:pt idx="117">
                  <c:v>46.9392</c:v>
                </c:pt>
                <c:pt idx="118">
                  <c:v>47.85141999999999</c:v>
                </c:pt>
                <c:pt idx="119">
                  <c:v>63.991460000000018</c:v>
                </c:pt>
                <c:pt idx="120">
                  <c:v>57.972719999999981</c:v>
                </c:pt>
                <c:pt idx="121">
                  <c:v>54.601210000000009</c:v>
                </c:pt>
                <c:pt idx="122">
                  <c:v>48.557099999999991</c:v>
                </c:pt>
                <c:pt idx="123">
                  <c:v>47.871730000000014</c:v>
                </c:pt>
                <c:pt idx="124">
                  <c:v>46.208560000000006</c:v>
                </c:pt>
                <c:pt idx="125">
                  <c:v>41.922089999999997</c:v>
                </c:pt>
                <c:pt idx="126">
                  <c:v>45.98542999999998</c:v>
                </c:pt>
                <c:pt idx="127">
                  <c:v>37.010860000000008</c:v>
                </c:pt>
                <c:pt idx="128">
                  <c:v>50.017740000000003</c:v>
                </c:pt>
                <c:pt idx="129">
                  <c:v>51.016300000000001</c:v>
                </c:pt>
                <c:pt idx="130">
                  <c:v>51.353719999999981</c:v>
                </c:pt>
                <c:pt idx="131">
                  <c:v>57.087520000000012</c:v>
                </c:pt>
                <c:pt idx="132">
                  <c:v>51.545190000000019</c:v>
                </c:pt>
                <c:pt idx="133">
                  <c:v>49.381770000000017</c:v>
                </c:pt>
                <c:pt idx="134">
                  <c:v>47.299200000000013</c:v>
                </c:pt>
                <c:pt idx="135">
                  <c:v>42.597910000000013</c:v>
                </c:pt>
                <c:pt idx="136">
                  <c:v>34.294460000000015</c:v>
                </c:pt>
                <c:pt idx="137">
                  <c:v>37.451709999999991</c:v>
                </c:pt>
                <c:pt idx="138">
                  <c:v>35.781309999999991</c:v>
                </c:pt>
                <c:pt idx="139">
                  <c:v>34.828280000000007</c:v>
                </c:pt>
                <c:pt idx="140">
                  <c:v>35.087230000000005</c:v>
                </c:pt>
                <c:pt idx="141">
                  <c:v>41.058189999999996</c:v>
                </c:pt>
                <c:pt idx="142">
                  <c:v>43.042140000000018</c:v>
                </c:pt>
                <c:pt idx="143">
                  <c:v>42.227839999999986</c:v>
                </c:pt>
                <c:pt idx="144">
                  <c:v>46.452170000000024</c:v>
                </c:pt>
                <c:pt idx="145">
                  <c:v>52.799970000000002</c:v>
                </c:pt>
                <c:pt idx="146">
                  <c:v>46.939509999999984</c:v>
                </c:pt>
                <c:pt idx="147">
                  <c:v>54.155709999999999</c:v>
                </c:pt>
                <c:pt idx="148">
                  <c:v>51.014479999999992</c:v>
                </c:pt>
                <c:pt idx="149">
                  <c:v>51.731750000000005</c:v>
                </c:pt>
                <c:pt idx="150">
                  <c:v>57.855469999999997</c:v>
                </c:pt>
                <c:pt idx="151">
                  <c:v>57.513049999999993</c:v>
                </c:pt>
                <c:pt idx="152">
                  <c:v>58.23621</c:v>
                </c:pt>
                <c:pt idx="153">
                  <c:v>54.098890000000011</c:v>
                </c:pt>
                <c:pt idx="154">
                  <c:v>49.604620000000011</c:v>
                </c:pt>
                <c:pt idx="155">
                  <c:v>50.372079999999983</c:v>
                </c:pt>
                <c:pt idx="156">
                  <c:v>51.039410000000004</c:v>
                </c:pt>
                <c:pt idx="157">
                  <c:v>52.651180000000011</c:v>
                </c:pt>
                <c:pt idx="158">
                  <c:v>57.867099999999994</c:v>
                </c:pt>
                <c:pt idx="159">
                  <c:v>65.079170000000005</c:v>
                </c:pt>
                <c:pt idx="160">
                  <c:v>65.874120000000005</c:v>
                </c:pt>
                <c:pt idx="161">
                  <c:v>67.215440000000001</c:v>
                </c:pt>
                <c:pt idx="162">
                  <c:v>71.342299999999994</c:v>
                </c:pt>
                <c:pt idx="163">
                  <c:v>72.265140000000002</c:v>
                </c:pt>
                <c:pt idx="164">
                  <c:v>80.714030000000008</c:v>
                </c:pt>
                <c:pt idx="165">
                  <c:v>80.170819999999992</c:v>
                </c:pt>
                <c:pt idx="166">
                  <c:v>81.876450000000006</c:v>
                </c:pt>
                <c:pt idx="167">
                  <c:v>81.113830000000007</c:v>
                </c:pt>
                <c:pt idx="168">
                  <c:v>79.688140000000004</c:v>
                </c:pt>
                <c:pt idx="169">
                  <c:v>78.690140000000014</c:v>
                </c:pt>
                <c:pt idx="170">
                  <c:v>73.022009999999995</c:v>
                </c:pt>
                <c:pt idx="171">
                  <c:v>71.190439999999995</c:v>
                </c:pt>
                <c:pt idx="172">
                  <c:v>68.762259999999998</c:v>
                </c:pt>
                <c:pt idx="173">
                  <c:v>67.39276000000001</c:v>
                </c:pt>
                <c:pt idx="174">
                  <c:v>65.50591</c:v>
                </c:pt>
                <c:pt idx="175">
                  <c:v>62.542670000000015</c:v>
                </c:pt>
                <c:pt idx="176">
                  <c:v>62.547410000000013</c:v>
                </c:pt>
                <c:pt idx="177">
                  <c:v>54.902770000000004</c:v>
                </c:pt>
                <c:pt idx="178">
                  <c:v>54.23035999999999</c:v>
                </c:pt>
                <c:pt idx="179">
                  <c:v>56.418659999999988</c:v>
                </c:pt>
                <c:pt idx="180">
                  <c:v>40.865339999999975</c:v>
                </c:pt>
                <c:pt idx="181">
                  <c:v>42.835300000000018</c:v>
                </c:pt>
                <c:pt idx="182">
                  <c:v>44.675420000000003</c:v>
                </c:pt>
                <c:pt idx="183">
                  <c:v>51.857949999999988</c:v>
                </c:pt>
                <c:pt idx="184">
                  <c:v>52.477450000000005</c:v>
                </c:pt>
                <c:pt idx="185">
                  <c:v>52.420450000000017</c:v>
                </c:pt>
                <c:pt idx="186">
                  <c:v>53.707240000000013</c:v>
                </c:pt>
                <c:pt idx="187">
                  <c:v>56.810999999999979</c:v>
                </c:pt>
                <c:pt idx="188">
                  <c:v>53.90822</c:v>
                </c:pt>
                <c:pt idx="189">
                  <c:v>54.191190000000006</c:v>
                </c:pt>
                <c:pt idx="190">
                  <c:v>54.668570000000017</c:v>
                </c:pt>
                <c:pt idx="191">
                  <c:v>51.910979999999995</c:v>
                </c:pt>
                <c:pt idx="192">
                  <c:v>51.791669999999982</c:v>
                </c:pt>
                <c:pt idx="193">
                  <c:v>50.075209999999998</c:v>
                </c:pt>
                <c:pt idx="194">
                  <c:v>47.693299999999994</c:v>
                </c:pt>
                <c:pt idx="195">
                  <c:v>47.617729999999995</c:v>
                </c:pt>
                <c:pt idx="196">
                  <c:v>46.873249999999985</c:v>
                </c:pt>
                <c:pt idx="197">
                  <c:v>43.679640000000006</c:v>
                </c:pt>
                <c:pt idx="198">
                  <c:v>47.47575999999998</c:v>
                </c:pt>
                <c:pt idx="199">
                  <c:v>49.73057</c:v>
                </c:pt>
                <c:pt idx="200">
                  <c:v>46.473780000000005</c:v>
                </c:pt>
                <c:pt idx="201">
                  <c:v>45.672560000000004</c:v>
                </c:pt>
                <c:pt idx="202">
                  <c:v>48.788790000000006</c:v>
                </c:pt>
                <c:pt idx="203">
                  <c:v>46.762639999999976</c:v>
                </c:pt>
                <c:pt idx="204">
                  <c:v>46.402089999999987</c:v>
                </c:pt>
                <c:pt idx="205">
                  <c:v>49.630689999999987</c:v>
                </c:pt>
                <c:pt idx="206">
                  <c:v>49.404770000000013</c:v>
                </c:pt>
                <c:pt idx="207">
                  <c:v>51.831029999999998</c:v>
                </c:pt>
                <c:pt idx="208">
                  <c:v>49.478360000000009</c:v>
                </c:pt>
                <c:pt idx="209">
                  <c:v>50.121389999999991</c:v>
                </c:pt>
                <c:pt idx="210">
                  <c:v>51.619799999999998</c:v>
                </c:pt>
                <c:pt idx="211">
                  <c:v>55.316579999999988</c:v>
                </c:pt>
                <c:pt idx="212">
                  <c:v>57.427570000000003</c:v>
                </c:pt>
                <c:pt idx="213">
                  <c:v>59.816819999999979</c:v>
                </c:pt>
                <c:pt idx="214">
                  <c:v>61.250889999999998</c:v>
                </c:pt>
                <c:pt idx="215">
                  <c:v>60.747110000000021</c:v>
                </c:pt>
                <c:pt idx="216">
                  <c:v>65.844770000000011</c:v>
                </c:pt>
                <c:pt idx="217">
                  <c:v>66.867909999999995</c:v>
                </c:pt>
                <c:pt idx="218">
                  <c:v>65.748889999999989</c:v>
                </c:pt>
                <c:pt idx="219">
                  <c:v>62.813909999999993</c:v>
                </c:pt>
                <c:pt idx="220">
                  <c:v>62.008189999999985</c:v>
                </c:pt>
                <c:pt idx="221">
                  <c:v>61.571359999999999</c:v>
                </c:pt>
                <c:pt idx="222">
                  <c:v>58.942090000000007</c:v>
                </c:pt>
                <c:pt idx="223">
                  <c:v>64.554189999999977</c:v>
                </c:pt>
                <c:pt idx="224">
                  <c:v>66.109340000000003</c:v>
                </c:pt>
                <c:pt idx="225">
                  <c:v>67.357320000000016</c:v>
                </c:pt>
                <c:pt idx="226">
                  <c:v>71.506560000000007</c:v>
                </c:pt>
                <c:pt idx="227">
                  <c:v>72.043050000000022</c:v>
                </c:pt>
                <c:pt idx="228">
                  <c:v>72.114630000000005</c:v>
                </c:pt>
                <c:pt idx="229">
                  <c:v>72.260109999999997</c:v>
                </c:pt>
                <c:pt idx="230">
                  <c:v>74.128999999999991</c:v>
                </c:pt>
                <c:pt idx="231">
                  <c:v>71.804329999999993</c:v>
                </c:pt>
                <c:pt idx="232">
                  <c:v>70.561620000000005</c:v>
                </c:pt>
                <c:pt idx="233">
                  <c:v>69.319269999999989</c:v>
                </c:pt>
                <c:pt idx="234">
                  <c:v>68.954630000000009</c:v>
                </c:pt>
                <c:pt idx="235">
                  <c:v>71.346990000000005</c:v>
                </c:pt>
                <c:pt idx="236">
                  <c:v>68.782549999999986</c:v>
                </c:pt>
                <c:pt idx="237">
                  <c:v>66.441630000000004</c:v>
                </c:pt>
                <c:pt idx="238">
                  <c:v>66.567939999999993</c:v>
                </c:pt>
                <c:pt idx="239">
                  <c:v>65.467299999999994</c:v>
                </c:pt>
                <c:pt idx="240">
                  <c:v>70.080000000000013</c:v>
                </c:pt>
                <c:pt idx="241">
                  <c:v>69.510860000000008</c:v>
                </c:pt>
                <c:pt idx="242">
                  <c:v>66.471249999999998</c:v>
                </c:pt>
                <c:pt idx="243">
                  <c:v>69.744819999999976</c:v>
                </c:pt>
                <c:pt idx="244">
                  <c:v>67.92765</c:v>
                </c:pt>
                <c:pt idx="245">
                  <c:v>63.098790000000008</c:v>
                </c:pt>
                <c:pt idx="246">
                  <c:v>62.680239999999998</c:v>
                </c:pt>
                <c:pt idx="247">
                  <c:v>65.090559999999982</c:v>
                </c:pt>
                <c:pt idx="248">
                  <c:v>68.763750000000016</c:v>
                </c:pt>
                <c:pt idx="249">
                  <c:v>66.767560000000003</c:v>
                </c:pt>
                <c:pt idx="250">
                  <c:v>72.518379999999979</c:v>
                </c:pt>
                <c:pt idx="251">
                  <c:v>71.775790000000001</c:v>
                </c:pt>
                <c:pt idx="252">
                  <c:v>73.911519999999996</c:v>
                </c:pt>
                <c:pt idx="253">
                  <c:v>75.46708000000001</c:v>
                </c:pt>
                <c:pt idx="254">
                  <c:v>73.177480000000003</c:v>
                </c:pt>
                <c:pt idx="255">
                  <c:v>75.241320000000002</c:v>
                </c:pt>
                <c:pt idx="256">
                  <c:v>79.131310000000013</c:v>
                </c:pt>
                <c:pt idx="257">
                  <c:v>80.671490000000006</c:v>
                </c:pt>
                <c:pt idx="258">
                  <c:v>77.075739999999996</c:v>
                </c:pt>
                <c:pt idx="259">
                  <c:v>74.848880000000008</c:v>
                </c:pt>
                <c:pt idx="260">
                  <c:v>75.922590000000014</c:v>
                </c:pt>
                <c:pt idx="261">
                  <c:v>77.030830000000009</c:v>
                </c:pt>
                <c:pt idx="262">
                  <c:v>75.871430000000004</c:v>
                </c:pt>
                <c:pt idx="263">
                  <c:v>75.204880000000003</c:v>
                </c:pt>
                <c:pt idx="264">
                  <c:v>85.115369999999984</c:v>
                </c:pt>
                <c:pt idx="265">
                  <c:v>89.555340000000001</c:v>
                </c:pt>
                <c:pt idx="266">
                  <c:v>88.280329999999992</c:v>
                </c:pt>
                <c:pt idx="267">
                  <c:v>89.090839999999986</c:v>
                </c:pt>
                <c:pt idx="268">
                  <c:v>94.58377999999999</c:v>
                </c:pt>
                <c:pt idx="269">
                  <c:v>94.446829999999977</c:v>
                </c:pt>
                <c:pt idx="270">
                  <c:v>97.167819999999978</c:v>
                </c:pt>
                <c:pt idx="271">
                  <c:v>102.4427</c:v>
                </c:pt>
                <c:pt idx="272">
                  <c:v>94.033170000000013</c:v>
                </c:pt>
                <c:pt idx="273">
                  <c:v>86.756050000000016</c:v>
                </c:pt>
                <c:pt idx="274">
                  <c:v>83.108779999999996</c:v>
                </c:pt>
                <c:pt idx="275">
                  <c:v>82.887450000000001</c:v>
                </c:pt>
                <c:pt idx="276">
                  <c:v>83.450960000000009</c:v>
                </c:pt>
                <c:pt idx="277">
                  <c:v>79.713490000000007</c:v>
                </c:pt>
                <c:pt idx="278">
                  <c:v>77.272670000000005</c:v>
                </c:pt>
                <c:pt idx="279">
                  <c:v>82.145010000000013</c:v>
                </c:pt>
                <c:pt idx="280">
                  <c:v>79.957260000000019</c:v>
                </c:pt>
                <c:pt idx="281">
                  <c:v>80.714280000000002</c:v>
                </c:pt>
                <c:pt idx="282">
                  <c:v>78.555170000000004</c:v>
                </c:pt>
                <c:pt idx="283">
                  <c:v>77.324090000000012</c:v>
                </c:pt>
                <c:pt idx="284">
                  <c:v>77.917609999999996</c:v>
                </c:pt>
                <c:pt idx="285">
                  <c:v>74.18425000000002</c:v>
                </c:pt>
                <c:pt idx="286">
                  <c:v>78.538340000000005</c:v>
                </c:pt>
                <c:pt idx="287">
                  <c:v>81.040199999999999</c:v>
                </c:pt>
                <c:pt idx="288">
                  <c:v>79.63903000000002</c:v>
                </c:pt>
                <c:pt idx="289">
                  <c:v>77.37842999999998</c:v>
                </c:pt>
                <c:pt idx="290">
                  <c:v>83.617539999999991</c:v>
                </c:pt>
                <c:pt idx="291">
                  <c:v>74.002779999999973</c:v>
                </c:pt>
                <c:pt idx="292">
                  <c:v>71.204229999999995</c:v>
                </c:pt>
                <c:pt idx="293">
                  <c:v>67.327979999999997</c:v>
                </c:pt>
                <c:pt idx="294">
                  <c:v>66.86112</c:v>
                </c:pt>
                <c:pt idx="295">
                  <c:v>67.987950000000012</c:v>
                </c:pt>
                <c:pt idx="296">
                  <c:v>70.519999999999982</c:v>
                </c:pt>
                <c:pt idx="297">
                  <c:v>73.974709999999988</c:v>
                </c:pt>
                <c:pt idx="298">
                  <c:v>80.24654000000001</c:v>
                </c:pt>
                <c:pt idx="299">
                  <c:v>79.80716000000001</c:v>
                </c:pt>
                <c:pt idx="300">
                  <c:v>75.729749999999996</c:v>
                </c:pt>
                <c:pt idx="301">
                  <c:v>75.307169999999985</c:v>
                </c:pt>
                <c:pt idx="302">
                  <c:v>68.271589999999975</c:v>
                </c:pt>
                <c:pt idx="303">
                  <c:v>74.29437999999999</c:v>
                </c:pt>
                <c:pt idx="304">
                  <c:v>77.344329999999985</c:v>
                </c:pt>
                <c:pt idx="305">
                  <c:v>79.594359999999995</c:v>
                </c:pt>
                <c:pt idx="306">
                  <c:v>76.513380000000012</c:v>
                </c:pt>
                <c:pt idx="307">
                  <c:v>76.06450000000001</c:v>
                </c:pt>
                <c:pt idx="308">
                  <c:v>72.439480000000003</c:v>
                </c:pt>
                <c:pt idx="309">
                  <c:v>68.802889999999991</c:v>
                </c:pt>
                <c:pt idx="310">
                  <c:v>67.271170000000012</c:v>
                </c:pt>
                <c:pt idx="311">
                  <c:v>62.613920000000007</c:v>
                </c:pt>
                <c:pt idx="312">
                  <c:v>61.452249999999992</c:v>
                </c:pt>
                <c:pt idx="313">
                  <c:v>64.773529999999994</c:v>
                </c:pt>
                <c:pt idx="314">
                  <c:v>66.126689999999996</c:v>
                </c:pt>
                <c:pt idx="315">
                  <c:v>68.34641000000002</c:v>
                </c:pt>
                <c:pt idx="316">
                  <c:v>68.083159999999992</c:v>
                </c:pt>
                <c:pt idx="317">
                  <c:v>67.526289999999989</c:v>
                </c:pt>
                <c:pt idx="318">
                  <c:v>68.900969999999987</c:v>
                </c:pt>
                <c:pt idx="319">
                  <c:v>70.692649999999986</c:v>
                </c:pt>
                <c:pt idx="320">
                  <c:v>71.356439999999992</c:v>
                </c:pt>
                <c:pt idx="321">
                  <c:v>74.437669999999997</c:v>
                </c:pt>
                <c:pt idx="322">
                  <c:v>72.228529999999992</c:v>
                </c:pt>
                <c:pt idx="323">
                  <c:v>64.570690000000013</c:v>
                </c:pt>
                <c:pt idx="324">
                  <c:v>65.698039999999992</c:v>
                </c:pt>
                <c:pt idx="325">
                  <c:v>67.291720000000012</c:v>
                </c:pt>
                <c:pt idx="326">
                  <c:v>70.315330000000003</c:v>
                </c:pt>
                <c:pt idx="327">
                  <c:v>69.953160000000011</c:v>
                </c:pt>
                <c:pt idx="328">
                  <c:v>72.761259999999993</c:v>
                </c:pt>
                <c:pt idx="329">
                  <c:v>70.40401</c:v>
                </c:pt>
                <c:pt idx="330">
                  <c:v>67.651060000000001</c:v>
                </c:pt>
                <c:pt idx="331">
                  <c:v>70.484229999999982</c:v>
                </c:pt>
                <c:pt idx="332">
                  <c:v>72.919560000000004</c:v>
                </c:pt>
                <c:pt idx="333">
                  <c:v>72.679360000000003</c:v>
                </c:pt>
                <c:pt idx="334">
                  <c:v>69.546350000000004</c:v>
                </c:pt>
                <c:pt idx="335">
                  <c:v>66.95235000000001</c:v>
                </c:pt>
                <c:pt idx="336">
                  <c:v>61.295459999999991</c:v>
                </c:pt>
                <c:pt idx="337">
                  <c:v>55.89961000000001</c:v>
                </c:pt>
                <c:pt idx="338">
                  <c:v>54.811609999999988</c:v>
                </c:pt>
                <c:pt idx="339">
                  <c:v>53.460529999999991</c:v>
                </c:pt>
                <c:pt idx="340">
                  <c:v>54.621989999999997</c:v>
                </c:pt>
                <c:pt idx="341">
                  <c:v>56.405379999999994</c:v>
                </c:pt>
                <c:pt idx="342">
                  <c:v>58.398210000000006</c:v>
                </c:pt>
                <c:pt idx="343">
                  <c:v>58.866209999999995</c:v>
                </c:pt>
                <c:pt idx="344">
                  <c:v>55.777619999999999</c:v>
                </c:pt>
                <c:pt idx="345">
                  <c:v>58.813699999999983</c:v>
                </c:pt>
                <c:pt idx="346">
                  <c:v>55.611049999999977</c:v>
                </c:pt>
                <c:pt idx="347">
                  <c:v>55.068029999999993</c:v>
                </c:pt>
                <c:pt idx="348">
                  <c:v>55.348179999999999</c:v>
                </c:pt>
                <c:pt idx="349">
                  <c:v>56.464939999999984</c:v>
                </c:pt>
                <c:pt idx="350">
                  <c:v>56.952670000000012</c:v>
                </c:pt>
                <c:pt idx="351">
                  <c:v>52.048450000000003</c:v>
                </c:pt>
                <c:pt idx="352">
                  <c:v>50.234109999999987</c:v>
                </c:pt>
                <c:pt idx="353">
                  <c:v>46.892020000000002</c:v>
                </c:pt>
                <c:pt idx="354">
                  <c:v>45.319249999999997</c:v>
                </c:pt>
                <c:pt idx="355">
                  <c:v>46.814859999999996</c:v>
                </c:pt>
                <c:pt idx="356">
                  <c:v>46.498359999999991</c:v>
                </c:pt>
                <c:pt idx="357">
                  <c:v>39.606960000000001</c:v>
                </c:pt>
                <c:pt idx="358">
                  <c:v>38.15485000000001</c:v>
                </c:pt>
                <c:pt idx="359">
                  <c:v>40.220880000000008</c:v>
                </c:pt>
                <c:pt idx="360">
                  <c:v>44.580219999999997</c:v>
                </c:pt>
                <c:pt idx="361">
                  <c:v>50.593990000000005</c:v>
                </c:pt>
                <c:pt idx="362">
                  <c:v>49.202469999999991</c:v>
                </c:pt>
                <c:pt idx="363">
                  <c:v>52.492270000000005</c:v>
                </c:pt>
                <c:pt idx="364">
                  <c:v>51.578939999999989</c:v>
                </c:pt>
                <c:pt idx="365">
                  <c:v>54.539109999999994</c:v>
                </c:pt>
                <c:pt idx="366">
                  <c:v>51.852779999999996</c:v>
                </c:pt>
                <c:pt idx="367">
                  <c:v>54.810600000000008</c:v>
                </c:pt>
                <c:pt idx="368">
                  <c:v>54.299090000000007</c:v>
                </c:pt>
                <c:pt idx="369">
                  <c:v>55.658230000000003</c:v>
                </c:pt>
                <c:pt idx="370">
                  <c:v>54.426389999999998</c:v>
                </c:pt>
                <c:pt idx="371">
                  <c:v>54.814679999999981</c:v>
                </c:pt>
                <c:pt idx="372">
                  <c:v>54.263149999999982</c:v>
                </c:pt>
                <c:pt idx="373">
                  <c:v>55.744969999999995</c:v>
                </c:pt>
                <c:pt idx="374">
                  <c:v>53.131669999999986</c:v>
                </c:pt>
                <c:pt idx="375">
                  <c:v>49.994340000000008</c:v>
                </c:pt>
                <c:pt idx="376">
                  <c:v>49.986000000000018</c:v>
                </c:pt>
                <c:pt idx="377">
                  <c:v>51.400370000000009</c:v>
                </c:pt>
                <c:pt idx="378">
                  <c:v>53.391679999999994</c:v>
                </c:pt>
                <c:pt idx="379">
                  <c:v>54.478790000000004</c:v>
                </c:pt>
                <c:pt idx="380">
                  <c:v>54.851640000000003</c:v>
                </c:pt>
                <c:pt idx="381">
                  <c:v>56.170169999999999</c:v>
                </c:pt>
                <c:pt idx="382">
                  <c:v>54.987840000000006</c:v>
                </c:pt>
                <c:pt idx="383">
                  <c:v>55.484899999999996</c:v>
                </c:pt>
                <c:pt idx="384">
                  <c:v>56.368329999999986</c:v>
                </c:pt>
                <c:pt idx="385">
                  <c:v>61.589479999999995</c:v>
                </c:pt>
                <c:pt idx="386">
                  <c:v>57.078960000000009</c:v>
                </c:pt>
                <c:pt idx="387">
                  <c:v>58.019220000000004</c:v>
                </c:pt>
                <c:pt idx="388">
                  <c:v>56.068579999999997</c:v>
                </c:pt>
                <c:pt idx="389">
                  <c:v>51.772330000000011</c:v>
                </c:pt>
                <c:pt idx="390">
                  <c:v>48.59308</c:v>
                </c:pt>
                <c:pt idx="391">
                  <c:v>53.273140000000012</c:v>
                </c:pt>
                <c:pt idx="392">
                  <c:v>52.754440000000002</c:v>
                </c:pt>
                <c:pt idx="393">
                  <c:v>54.832149999999984</c:v>
                </c:pt>
                <c:pt idx="394">
                  <c:v>47.640509999999992</c:v>
                </c:pt>
                <c:pt idx="395">
                  <c:v>50.444410000000005</c:v>
                </c:pt>
                <c:pt idx="396">
                  <c:v>58.345979999999997</c:v>
                </c:pt>
                <c:pt idx="397">
                  <c:v>57.787219999999991</c:v>
                </c:pt>
                <c:pt idx="398">
                  <c:v>61.706250000000011</c:v>
                </c:pt>
                <c:pt idx="399">
                  <c:v>63.023840000000007</c:v>
                </c:pt>
                <c:pt idx="400">
                  <c:v>68.800089999999983</c:v>
                </c:pt>
                <c:pt idx="401">
                  <c:v>68.616709999999983</c:v>
                </c:pt>
                <c:pt idx="402">
                  <c:v>64.411249999999995</c:v>
                </c:pt>
                <c:pt idx="403">
                  <c:v>60.932289999999995</c:v>
                </c:pt>
                <c:pt idx="404">
                  <c:v>59.198229999999995</c:v>
                </c:pt>
                <c:pt idx="405">
                  <c:v>56.16255000000001</c:v>
                </c:pt>
                <c:pt idx="406">
                  <c:v>59.190660000000008</c:v>
                </c:pt>
                <c:pt idx="407">
                  <c:v>54.323419999999999</c:v>
                </c:pt>
                <c:pt idx="408">
                  <c:v>50.596220000000017</c:v>
                </c:pt>
                <c:pt idx="409">
                  <c:v>49.596399999999988</c:v>
                </c:pt>
                <c:pt idx="410">
                  <c:v>50.924599999999998</c:v>
                </c:pt>
                <c:pt idx="411">
                  <c:v>51.160160000000019</c:v>
                </c:pt>
                <c:pt idx="412">
                  <c:v>51.390280000000018</c:v>
                </c:pt>
                <c:pt idx="413">
                  <c:v>49.886540000000025</c:v>
                </c:pt>
                <c:pt idx="414">
                  <c:v>48.297799999999995</c:v>
                </c:pt>
                <c:pt idx="415">
                  <c:v>50.449960000000004</c:v>
                </c:pt>
                <c:pt idx="416">
                  <c:v>49.985700000000008</c:v>
                </c:pt>
                <c:pt idx="417">
                  <c:v>47.01806000000002</c:v>
                </c:pt>
                <c:pt idx="418">
                  <c:v>46.31192999999999</c:v>
                </c:pt>
                <c:pt idx="419">
                  <c:v>42.387800000000027</c:v>
                </c:pt>
                <c:pt idx="420">
                  <c:v>40.981529999999992</c:v>
                </c:pt>
                <c:pt idx="421">
                  <c:v>40.152590000000004</c:v>
                </c:pt>
                <c:pt idx="422">
                  <c:v>43.616099999999989</c:v>
                </c:pt>
                <c:pt idx="423">
                  <c:v>43.344459999999998</c:v>
                </c:pt>
                <c:pt idx="424">
                  <c:v>44.051820000000021</c:v>
                </c:pt>
                <c:pt idx="425">
                  <c:v>43.856160000000017</c:v>
                </c:pt>
                <c:pt idx="426">
                  <c:v>48.495810000000006</c:v>
                </c:pt>
                <c:pt idx="427">
                  <c:v>47.536489999999986</c:v>
                </c:pt>
                <c:pt idx="428">
                  <c:v>44.833390000000009</c:v>
                </c:pt>
                <c:pt idx="429">
                  <c:v>44.114640000000009</c:v>
                </c:pt>
                <c:pt idx="430">
                  <c:v>46.841539999999981</c:v>
                </c:pt>
                <c:pt idx="431">
                  <c:v>47.956649999999996</c:v>
                </c:pt>
                <c:pt idx="432">
                  <c:v>48.940119999999979</c:v>
                </c:pt>
                <c:pt idx="433">
                  <c:v>45.571019999999976</c:v>
                </c:pt>
                <c:pt idx="434">
                  <c:v>49.894110000000012</c:v>
                </c:pt>
                <c:pt idx="435">
                  <c:v>49.287310000000019</c:v>
                </c:pt>
                <c:pt idx="436">
                  <c:v>56.950179999999989</c:v>
                </c:pt>
                <c:pt idx="437">
                  <c:v>56.579509999999999</c:v>
                </c:pt>
                <c:pt idx="438">
                  <c:v>61.843410000000006</c:v>
                </c:pt>
                <c:pt idx="439">
                  <c:v>59.071020000000004</c:v>
                </c:pt>
                <c:pt idx="440">
                  <c:v>60.767989999999998</c:v>
                </c:pt>
                <c:pt idx="441">
                  <c:v>60.276990000000012</c:v>
                </c:pt>
                <c:pt idx="442">
                  <c:v>65.207380000000001</c:v>
                </c:pt>
                <c:pt idx="443">
                  <c:v>64.698209999999989</c:v>
                </c:pt>
                <c:pt idx="444">
                  <c:v>60.190059999999988</c:v>
                </c:pt>
                <c:pt idx="445">
                  <c:v>62.899299999999982</c:v>
                </c:pt>
                <c:pt idx="446">
                  <c:v>66.89964999999998</c:v>
                </c:pt>
                <c:pt idx="447">
                  <c:v>65.473700000000008</c:v>
                </c:pt>
                <c:pt idx="448">
                  <c:v>62.350999999999999</c:v>
                </c:pt>
                <c:pt idx="449">
                  <c:v>56.800350000000009</c:v>
                </c:pt>
                <c:pt idx="450">
                  <c:v>57.311720000000008</c:v>
                </c:pt>
                <c:pt idx="451">
                  <c:v>56.632900000000006</c:v>
                </c:pt>
                <c:pt idx="452">
                  <c:v>53.880750000000006</c:v>
                </c:pt>
                <c:pt idx="453">
                  <c:v>52.694459999999992</c:v>
                </c:pt>
                <c:pt idx="454">
                  <c:v>52.894139999999993</c:v>
                </c:pt>
                <c:pt idx="455">
                  <c:v>53.440980000000025</c:v>
                </c:pt>
                <c:pt idx="456">
                  <c:v>49.741910000000018</c:v>
                </c:pt>
                <c:pt idx="457">
                  <c:v>47.950000000000017</c:v>
                </c:pt>
                <c:pt idx="458">
                  <c:v>49.173900000000003</c:v>
                </c:pt>
                <c:pt idx="459">
                  <c:v>41.179650000000009</c:v>
                </c:pt>
                <c:pt idx="460">
                  <c:v>42.390409999999974</c:v>
                </c:pt>
                <c:pt idx="461">
                  <c:v>43.970519999999993</c:v>
                </c:pt>
                <c:pt idx="462">
                  <c:v>44.040570000000002</c:v>
                </c:pt>
                <c:pt idx="463">
                  <c:v>42.950159999999983</c:v>
                </c:pt>
                <c:pt idx="464">
                  <c:v>48.545119999999997</c:v>
                </c:pt>
                <c:pt idx="465">
                  <c:v>42.964089999999999</c:v>
                </c:pt>
                <c:pt idx="466">
                  <c:v>39.532800000000009</c:v>
                </c:pt>
                <c:pt idx="467">
                  <c:v>38.9161</c:v>
                </c:pt>
                <c:pt idx="468">
                  <c:v>41.249929999999978</c:v>
                </c:pt>
                <c:pt idx="469">
                  <c:v>38.66207</c:v>
                </c:pt>
                <c:pt idx="470">
                  <c:v>37.835730000000012</c:v>
                </c:pt>
                <c:pt idx="471">
                  <c:v>35.016960000000012</c:v>
                </c:pt>
                <c:pt idx="472">
                  <c:v>35.856560000000002</c:v>
                </c:pt>
                <c:pt idx="473">
                  <c:v>35.521789999999982</c:v>
                </c:pt>
                <c:pt idx="474">
                  <c:v>35.851169999999996</c:v>
                </c:pt>
                <c:pt idx="475">
                  <c:v>39.824929999999995</c:v>
                </c:pt>
                <c:pt idx="476">
                  <c:v>40.082889999999992</c:v>
                </c:pt>
                <c:pt idx="477">
                  <c:v>39.513369999999981</c:v>
                </c:pt>
                <c:pt idx="478">
                  <c:v>39.891950000000008</c:v>
                </c:pt>
                <c:pt idx="479">
                  <c:v>36.630069999999989</c:v>
                </c:pt>
                <c:pt idx="480">
                  <c:v>37.517110000000002</c:v>
                </c:pt>
                <c:pt idx="481">
                  <c:v>38.064729999999997</c:v>
                </c:pt>
                <c:pt idx="482">
                  <c:v>38.564540000000022</c:v>
                </c:pt>
                <c:pt idx="483">
                  <c:v>46.682119999999998</c:v>
                </c:pt>
                <c:pt idx="484">
                  <c:v>52.86742000000001</c:v>
                </c:pt>
                <c:pt idx="485">
                  <c:v>60.96096</c:v>
                </c:pt>
                <c:pt idx="486">
                  <c:v>60.278840000000002</c:v>
                </c:pt>
                <c:pt idx="487">
                  <c:v>76.062730000000016</c:v>
                </c:pt>
                <c:pt idx="488">
                  <c:v>82.400149999999996</c:v>
                </c:pt>
                <c:pt idx="489">
                  <c:v>91.159189999999995</c:v>
                </c:pt>
                <c:pt idx="490">
                  <c:v>73.557179999999988</c:v>
                </c:pt>
                <c:pt idx="491">
                  <c:v>58.452590000000015</c:v>
                </c:pt>
                <c:pt idx="492">
                  <c:v>55.161860000000019</c:v>
                </c:pt>
                <c:pt idx="493">
                  <c:v>54.413209999999992</c:v>
                </c:pt>
                <c:pt idx="494">
                  <c:v>46.181330000000003</c:v>
                </c:pt>
                <c:pt idx="495">
                  <c:v>46.720819999999975</c:v>
                </c:pt>
                <c:pt idx="496">
                  <c:v>48.658829999999995</c:v>
                </c:pt>
                <c:pt idx="497">
                  <c:v>50.458670000000012</c:v>
                </c:pt>
                <c:pt idx="498">
                  <c:v>53.603100000000012</c:v>
                </c:pt>
                <c:pt idx="499">
                  <c:v>55.458950000000016</c:v>
                </c:pt>
                <c:pt idx="500">
                  <c:v>61.809689999999989</c:v>
                </c:pt>
                <c:pt idx="501">
                  <c:v>72.312280000000015</c:v>
                </c:pt>
                <c:pt idx="502">
                  <c:v>78.396239999999977</c:v>
                </c:pt>
                <c:pt idx="503">
                  <c:v>75.79294999999999</c:v>
                </c:pt>
                <c:pt idx="504">
                  <c:v>68.850519999999989</c:v>
                </c:pt>
                <c:pt idx="505">
                  <c:v>74.270880000000005</c:v>
                </c:pt>
                <c:pt idx="506">
                  <c:v>80.435290000000009</c:v>
                </c:pt>
                <c:pt idx="507">
                  <c:v>79.484479999999991</c:v>
                </c:pt>
                <c:pt idx="508">
                  <c:v>76.141019999999997</c:v>
                </c:pt>
                <c:pt idx="509">
                  <c:v>78.382919999999984</c:v>
                </c:pt>
                <c:pt idx="510">
                  <c:v>73.457279999999997</c:v>
                </c:pt>
                <c:pt idx="511">
                  <c:v>72.874920000000003</c:v>
                </c:pt>
                <c:pt idx="512">
                  <c:v>69.768140000000017</c:v>
                </c:pt>
                <c:pt idx="513">
                  <c:v>69.130680000000012</c:v>
                </c:pt>
                <c:pt idx="514">
                  <c:v>66.468070000000012</c:v>
                </c:pt>
                <c:pt idx="515">
                  <c:v>67.068459999999988</c:v>
                </c:pt>
                <c:pt idx="516">
                  <c:v>67.439390000000003</c:v>
                </c:pt>
                <c:pt idx="517">
                  <c:v>75.460729999999984</c:v>
                </c:pt>
                <c:pt idx="518">
                  <c:v>68.562420000000003</c:v>
                </c:pt>
                <c:pt idx="519">
                  <c:v>75.008250000000004</c:v>
                </c:pt>
                <c:pt idx="520">
                  <c:v>70.488290000000006</c:v>
                </c:pt>
                <c:pt idx="521">
                  <c:v>65.314520000000016</c:v>
                </c:pt>
                <c:pt idx="522">
                  <c:v>68.08253000000002</c:v>
                </c:pt>
                <c:pt idx="523">
                  <c:v>64.884499999999974</c:v>
                </c:pt>
                <c:pt idx="524">
                  <c:v>60.980710000000016</c:v>
                </c:pt>
                <c:pt idx="525">
                  <c:v>63.892560000000003</c:v>
                </c:pt>
                <c:pt idx="526">
                  <c:v>69.421559999999999</c:v>
                </c:pt>
                <c:pt idx="527">
                  <c:v>68.198689999999999</c:v>
                </c:pt>
                <c:pt idx="528">
                  <c:v>63.691719999999975</c:v>
                </c:pt>
                <c:pt idx="529">
                  <c:v>56.417780000000022</c:v>
                </c:pt>
                <c:pt idx="530">
                  <c:v>49.284250000000014</c:v>
                </c:pt>
                <c:pt idx="531">
                  <c:v>57.997279999999989</c:v>
                </c:pt>
                <c:pt idx="532">
                  <c:v>52.678470000000004</c:v>
                </c:pt>
                <c:pt idx="533">
                  <c:v>53.111429999999984</c:v>
                </c:pt>
                <c:pt idx="534">
                  <c:v>59.550049999999999</c:v>
                </c:pt>
                <c:pt idx="535">
                  <c:v>63.412540000000007</c:v>
                </c:pt>
                <c:pt idx="536">
                  <c:v>60.780970000000025</c:v>
                </c:pt>
                <c:pt idx="537">
                  <c:v>54.950119999999998</c:v>
                </c:pt>
                <c:pt idx="538">
                  <c:v>54.138740000000013</c:v>
                </c:pt>
                <c:pt idx="539">
                  <c:v>53.072339999999997</c:v>
                </c:pt>
                <c:pt idx="540">
                  <c:v>52.194069999999982</c:v>
                </c:pt>
                <c:pt idx="541">
                  <c:v>56.433909999999997</c:v>
                </c:pt>
                <c:pt idx="542">
                  <c:v>60.279230000000013</c:v>
                </c:pt>
                <c:pt idx="543">
                  <c:v>57.728920000000016</c:v>
                </c:pt>
                <c:pt idx="544">
                  <c:v>62.78370000000001</c:v>
                </c:pt>
                <c:pt idx="545">
                  <c:v>71.676980000000015</c:v>
                </c:pt>
                <c:pt idx="546">
                  <c:v>72.967959999999977</c:v>
                </c:pt>
                <c:pt idx="547">
                  <c:v>69.067949999999996</c:v>
                </c:pt>
                <c:pt idx="548">
                  <c:v>72.405190000000005</c:v>
                </c:pt>
                <c:pt idx="549">
                  <c:v>74.161590000000018</c:v>
                </c:pt>
                <c:pt idx="550">
                  <c:v>78.190519999999992</c:v>
                </c:pt>
                <c:pt idx="551">
                  <c:v>84.811520000000002</c:v>
                </c:pt>
                <c:pt idx="552">
                  <c:v>71.724850000000004</c:v>
                </c:pt>
                <c:pt idx="553">
                  <c:v>69.67962</c:v>
                </c:pt>
                <c:pt idx="554">
                  <c:v>64.270679999999999</c:v>
                </c:pt>
                <c:pt idx="555">
                  <c:v>63.836810000000014</c:v>
                </c:pt>
                <c:pt idx="556">
                  <c:v>57.568729999999988</c:v>
                </c:pt>
                <c:pt idx="557">
                  <c:v>52.78913</c:v>
                </c:pt>
                <c:pt idx="558">
                  <c:v>59.424800000000005</c:v>
                </c:pt>
                <c:pt idx="559">
                  <c:v>57.632939999999991</c:v>
                </c:pt>
                <c:pt idx="560">
                  <c:v>51.697179999999975</c:v>
                </c:pt>
                <c:pt idx="561">
                  <c:v>53.232050000000015</c:v>
                </c:pt>
                <c:pt idx="562">
                  <c:v>48.820909999999998</c:v>
                </c:pt>
                <c:pt idx="563">
                  <c:v>52.76085999999998</c:v>
                </c:pt>
                <c:pt idx="564">
                  <c:v>46.253750000000025</c:v>
                </c:pt>
                <c:pt idx="565">
                  <c:v>48.831860000000006</c:v>
                </c:pt>
                <c:pt idx="566">
                  <c:v>46.558400000000006</c:v>
                </c:pt>
                <c:pt idx="567">
                  <c:v>42.394460000000009</c:v>
                </c:pt>
                <c:pt idx="568">
                  <c:v>45.459649999999982</c:v>
                </c:pt>
                <c:pt idx="569">
                  <c:v>45.536609999999996</c:v>
                </c:pt>
                <c:pt idx="570">
                  <c:v>47.82426000000001</c:v>
                </c:pt>
                <c:pt idx="571">
                  <c:v>49.046079999999989</c:v>
                </c:pt>
                <c:pt idx="572">
                  <c:v>51.383600000000001</c:v>
                </c:pt>
                <c:pt idx="573">
                  <c:v>56.140919999999994</c:v>
                </c:pt>
                <c:pt idx="574">
                  <c:v>52.635420000000011</c:v>
                </c:pt>
                <c:pt idx="575">
                  <c:v>50.347520000000003</c:v>
                </c:pt>
                <c:pt idx="576">
                  <c:v>43.873590000000007</c:v>
                </c:pt>
                <c:pt idx="577">
                  <c:v>46.695969999999988</c:v>
                </c:pt>
                <c:pt idx="578">
                  <c:v>45.059460000000001</c:v>
                </c:pt>
                <c:pt idx="579">
                  <c:v>43.796080000000018</c:v>
                </c:pt>
                <c:pt idx="580">
                  <c:v>37.757689999999997</c:v>
                </c:pt>
                <c:pt idx="581">
                  <c:v>36.778840000000002</c:v>
                </c:pt>
                <c:pt idx="582">
                  <c:v>39.434960000000018</c:v>
                </c:pt>
                <c:pt idx="583">
                  <c:v>34.779910000000001</c:v>
                </c:pt>
                <c:pt idx="584">
                  <c:v>32.557469999999995</c:v>
                </c:pt>
                <c:pt idx="585">
                  <c:v>32.049610000000001</c:v>
                </c:pt>
                <c:pt idx="586">
                  <c:v>29.181510000000003</c:v>
                </c:pt>
                <c:pt idx="587">
                  <c:v>35.819600000000008</c:v>
                </c:pt>
                <c:pt idx="588">
                  <c:v>32.793759999999992</c:v>
                </c:pt>
                <c:pt idx="589">
                  <c:v>26.803799999999995</c:v>
                </c:pt>
                <c:pt idx="590">
                  <c:v>32.573850000000022</c:v>
                </c:pt>
                <c:pt idx="591">
                  <c:v>26.899090000000001</c:v>
                </c:pt>
                <c:pt idx="592">
                  <c:v>31.519170000000003</c:v>
                </c:pt>
                <c:pt idx="593">
                  <c:v>34.864409999999992</c:v>
                </c:pt>
                <c:pt idx="594">
                  <c:v>26.394720000000007</c:v>
                </c:pt>
                <c:pt idx="595">
                  <c:v>26.70902000000001</c:v>
                </c:pt>
                <c:pt idx="596">
                  <c:v>25.594740000000002</c:v>
                </c:pt>
                <c:pt idx="597">
                  <c:v>26.786290000000008</c:v>
                </c:pt>
                <c:pt idx="598">
                  <c:v>24.584910000000008</c:v>
                </c:pt>
                <c:pt idx="599">
                  <c:v>30.851659999999981</c:v>
                </c:pt>
                <c:pt idx="600">
                  <c:v>32.214619999999996</c:v>
                </c:pt>
                <c:pt idx="601">
                  <c:v>32.986079999999987</c:v>
                </c:pt>
                <c:pt idx="602">
                  <c:v>33.81683000000001</c:v>
                </c:pt>
                <c:pt idx="603">
                  <c:v>30.925100000000015</c:v>
                </c:pt>
                <c:pt idx="604">
                  <c:v>28.230199999999996</c:v>
                </c:pt>
                <c:pt idx="605">
                  <c:v>25.041640000000001</c:v>
                </c:pt>
                <c:pt idx="606">
                  <c:v>33.036360000000002</c:v>
                </c:pt>
                <c:pt idx="607">
                  <c:v>29.549830000000014</c:v>
                </c:pt>
                <c:pt idx="608">
                  <c:v>34.605279999999993</c:v>
                </c:pt>
                <c:pt idx="609">
                  <c:v>36.278120000000001</c:v>
                </c:pt>
                <c:pt idx="610">
                  <c:v>37.004099999999994</c:v>
                </c:pt>
                <c:pt idx="611">
                  <c:v>41.266750000000002</c:v>
                </c:pt>
                <c:pt idx="612">
                  <c:v>38.274000000000001</c:v>
                </c:pt>
                <c:pt idx="613">
                  <c:v>41.414720000000017</c:v>
                </c:pt>
                <c:pt idx="614">
                  <c:v>45.843130000000002</c:v>
                </c:pt>
                <c:pt idx="615">
                  <c:v>45.101300000000009</c:v>
                </c:pt>
                <c:pt idx="616">
                  <c:v>33.411779999999993</c:v>
                </c:pt>
                <c:pt idx="617">
                  <c:v>36.344590000000011</c:v>
                </c:pt>
                <c:pt idx="618">
                  <c:v>28.786959999999993</c:v>
                </c:pt>
                <c:pt idx="619">
                  <c:v>24.705129999999997</c:v>
                </c:pt>
                <c:pt idx="620">
                  <c:v>28.010439999999988</c:v>
                </c:pt>
                <c:pt idx="621">
                  <c:v>28.886210000000005</c:v>
                </c:pt>
                <c:pt idx="622">
                  <c:v>24.627219999999994</c:v>
                </c:pt>
                <c:pt idx="623">
                  <c:v>37.78479999999999</c:v>
                </c:pt>
                <c:pt idx="624">
                  <c:v>34.811869999999999</c:v>
                </c:pt>
                <c:pt idx="625">
                  <c:v>27.096929999999986</c:v>
                </c:pt>
                <c:pt idx="626">
                  <c:v>28.146539999999987</c:v>
                </c:pt>
                <c:pt idx="627">
                  <c:v>36.729500000000002</c:v>
                </c:pt>
                <c:pt idx="628">
                  <c:v>38.926350000000014</c:v>
                </c:pt>
                <c:pt idx="629">
                  <c:v>42.057649999999995</c:v>
                </c:pt>
                <c:pt idx="630">
                  <c:v>33.577049999999986</c:v>
                </c:pt>
                <c:pt idx="631">
                  <c:v>24.43692999999999</c:v>
                </c:pt>
                <c:pt idx="632">
                  <c:v>23.777510000000007</c:v>
                </c:pt>
                <c:pt idx="633">
                  <c:v>25.609250000000003</c:v>
                </c:pt>
                <c:pt idx="634">
                  <c:v>31.880200000000002</c:v>
                </c:pt>
                <c:pt idx="635">
                  <c:v>31.348219999999998</c:v>
                </c:pt>
                <c:pt idx="636">
                  <c:v>32.064310000000006</c:v>
                </c:pt>
                <c:pt idx="637">
                  <c:v>30.117250000000013</c:v>
                </c:pt>
                <c:pt idx="638">
                  <c:v>32.579029999999989</c:v>
                </c:pt>
                <c:pt idx="639">
                  <c:v>34.53934000000001</c:v>
                </c:pt>
                <c:pt idx="640">
                  <c:v>40.093860000000006</c:v>
                </c:pt>
                <c:pt idx="641">
                  <c:v>42.273509999999987</c:v>
                </c:pt>
                <c:pt idx="642">
                  <c:v>48.161629999999974</c:v>
                </c:pt>
                <c:pt idx="643">
                  <c:v>44.571169999999995</c:v>
                </c:pt>
                <c:pt idx="644">
                  <c:v>37.866650000000021</c:v>
                </c:pt>
                <c:pt idx="645">
                  <c:v>37.701349999999991</c:v>
                </c:pt>
                <c:pt idx="646">
                  <c:v>40.174389999999988</c:v>
                </c:pt>
                <c:pt idx="647">
                  <c:v>44.310890000000001</c:v>
                </c:pt>
                <c:pt idx="648">
                  <c:v>40.889719999999983</c:v>
                </c:pt>
                <c:pt idx="649">
                  <c:v>37.573020000000014</c:v>
                </c:pt>
                <c:pt idx="650">
                  <c:v>41.661420000000021</c:v>
                </c:pt>
                <c:pt idx="651">
                  <c:v>46.551670000000001</c:v>
                </c:pt>
                <c:pt idx="652">
                  <c:v>41.496370000000013</c:v>
                </c:pt>
                <c:pt idx="653">
                  <c:v>48.043179999999978</c:v>
                </c:pt>
                <c:pt idx="654">
                  <c:v>42.590450000000004</c:v>
                </c:pt>
                <c:pt idx="655">
                  <c:v>38.979390000000024</c:v>
                </c:pt>
                <c:pt idx="656">
                  <c:v>40.400470000000013</c:v>
                </c:pt>
                <c:pt idx="657">
                  <c:v>44.649869999999993</c:v>
                </c:pt>
                <c:pt idx="658">
                  <c:v>42.679039999999986</c:v>
                </c:pt>
                <c:pt idx="659">
                  <c:v>50.96123</c:v>
                </c:pt>
                <c:pt idx="660">
                  <c:v>56.313169999999985</c:v>
                </c:pt>
                <c:pt idx="661">
                  <c:v>60.170889999999986</c:v>
                </c:pt>
                <c:pt idx="662">
                  <c:v>70.126699999999971</c:v>
                </c:pt>
                <c:pt idx="663">
                  <c:v>55.915640000000025</c:v>
                </c:pt>
                <c:pt idx="664">
                  <c:v>54.274920000000009</c:v>
                </c:pt>
                <c:pt idx="665">
                  <c:v>50.54634999999999</c:v>
                </c:pt>
                <c:pt idx="666">
                  <c:v>49.322559999999982</c:v>
                </c:pt>
                <c:pt idx="667">
                  <c:v>48.542059999999992</c:v>
                </c:pt>
                <c:pt idx="668">
                  <c:v>53.027479999999969</c:v>
                </c:pt>
                <c:pt idx="669">
                  <c:v>53.303539999999998</c:v>
                </c:pt>
                <c:pt idx="670">
                  <c:v>53.608290000000011</c:v>
                </c:pt>
                <c:pt idx="671">
                  <c:v>58.955719999999985</c:v>
                </c:pt>
                <c:pt idx="672">
                  <c:v>54.468330000000009</c:v>
                </c:pt>
                <c:pt idx="673">
                  <c:v>53.368299999999977</c:v>
                </c:pt>
                <c:pt idx="674">
                  <c:v>53.987060000000014</c:v>
                </c:pt>
                <c:pt idx="675">
                  <c:v>56.603390000000019</c:v>
                </c:pt>
                <c:pt idx="676">
                  <c:v>57.329310000000021</c:v>
                </c:pt>
                <c:pt idx="677">
                  <c:v>45.84978000000001</c:v>
                </c:pt>
                <c:pt idx="678">
                  <c:v>44.34126999999998</c:v>
                </c:pt>
                <c:pt idx="679">
                  <c:v>48.877659999999992</c:v>
                </c:pt>
                <c:pt idx="680">
                  <c:v>50.353160000000003</c:v>
                </c:pt>
                <c:pt idx="681">
                  <c:v>48.63633999999999</c:v>
                </c:pt>
                <c:pt idx="682">
                  <c:v>60.800929999999994</c:v>
                </c:pt>
                <c:pt idx="683">
                  <c:v>63.560770000000019</c:v>
                </c:pt>
                <c:pt idx="684">
                  <c:v>71.398380000000003</c:v>
                </c:pt>
                <c:pt idx="685">
                  <c:v>70.736930000000029</c:v>
                </c:pt>
                <c:pt idx="686">
                  <c:v>80.712389999999999</c:v>
                </c:pt>
                <c:pt idx="687">
                  <c:v>84.811590000000024</c:v>
                </c:pt>
                <c:pt idx="688">
                  <c:v>75.264679999999998</c:v>
                </c:pt>
                <c:pt idx="689">
                  <c:v>74.686489999999992</c:v>
                </c:pt>
                <c:pt idx="690">
                  <c:v>73.728529999999978</c:v>
                </c:pt>
                <c:pt idx="691">
                  <c:v>59.236240000000009</c:v>
                </c:pt>
                <c:pt idx="692">
                  <c:v>57.781489999999991</c:v>
                </c:pt>
                <c:pt idx="693">
                  <c:v>55.738869999999991</c:v>
                </c:pt>
                <c:pt idx="694">
                  <c:v>51.262560000000008</c:v>
                </c:pt>
                <c:pt idx="695">
                  <c:v>49.204730000000012</c:v>
                </c:pt>
                <c:pt idx="696">
                  <c:v>56.376990000000006</c:v>
                </c:pt>
                <c:pt idx="697">
                  <c:v>60.273340000000019</c:v>
                </c:pt>
                <c:pt idx="698">
                  <c:v>53.415150000000011</c:v>
                </c:pt>
                <c:pt idx="699">
                  <c:v>49.74991</c:v>
                </c:pt>
                <c:pt idx="700">
                  <c:v>51.691179999999974</c:v>
                </c:pt>
                <c:pt idx="701">
                  <c:v>54.07992999999999</c:v>
                </c:pt>
                <c:pt idx="702">
                  <c:v>60.59620000000001</c:v>
                </c:pt>
                <c:pt idx="703">
                  <c:v>59.273830000000004</c:v>
                </c:pt>
                <c:pt idx="704">
                  <c:v>54.896209999999996</c:v>
                </c:pt>
                <c:pt idx="705">
                  <c:v>55.897289999999998</c:v>
                </c:pt>
                <c:pt idx="706">
                  <c:v>59.902809999999988</c:v>
                </c:pt>
                <c:pt idx="707">
                  <c:v>55.207999999999998</c:v>
                </c:pt>
                <c:pt idx="708">
                  <c:v>51.632260000000002</c:v>
                </c:pt>
                <c:pt idx="709">
                  <c:v>56.625429999999994</c:v>
                </c:pt>
                <c:pt idx="710">
                  <c:v>52.697780000000023</c:v>
                </c:pt>
                <c:pt idx="711">
                  <c:v>46.303269999999998</c:v>
                </c:pt>
                <c:pt idx="712">
                  <c:v>46.593590000000006</c:v>
                </c:pt>
                <c:pt idx="713">
                  <c:v>46.520039999999995</c:v>
                </c:pt>
                <c:pt idx="714">
                  <c:v>45.696100000000001</c:v>
                </c:pt>
                <c:pt idx="715">
                  <c:v>51.122680000000003</c:v>
                </c:pt>
                <c:pt idx="716">
                  <c:v>50.944369999999992</c:v>
                </c:pt>
                <c:pt idx="717">
                  <c:v>50.249930000000006</c:v>
                </c:pt>
                <c:pt idx="718">
                  <c:v>53.988159999999993</c:v>
                </c:pt>
                <c:pt idx="719">
                  <c:v>53.004399999999976</c:v>
                </c:pt>
                <c:pt idx="720">
                  <c:v>52.528939999999977</c:v>
                </c:pt>
                <c:pt idx="721">
                  <c:v>51.455199999999991</c:v>
                </c:pt>
                <c:pt idx="722">
                  <c:v>51.516779999999983</c:v>
                </c:pt>
                <c:pt idx="723">
                  <c:v>49.284759999999977</c:v>
                </c:pt>
                <c:pt idx="724">
                  <c:v>51.950089999999989</c:v>
                </c:pt>
                <c:pt idx="725">
                  <c:v>51.264319999999998</c:v>
                </c:pt>
                <c:pt idx="726">
                  <c:v>53.640019999999993</c:v>
                </c:pt>
                <c:pt idx="727">
                  <c:v>54.244129999999984</c:v>
                </c:pt>
                <c:pt idx="728">
                  <c:v>54.273680000000013</c:v>
                </c:pt>
                <c:pt idx="729">
                  <c:v>60.694220000000001</c:v>
                </c:pt>
                <c:pt idx="730">
                  <c:v>59.288199999999989</c:v>
                </c:pt>
                <c:pt idx="731">
                  <c:v>54.310789999999997</c:v>
                </c:pt>
                <c:pt idx="732">
                  <c:v>58.922089999999997</c:v>
                </c:pt>
                <c:pt idx="733">
                  <c:v>63.838009999999969</c:v>
                </c:pt>
                <c:pt idx="734">
                  <c:v>63.791499999999985</c:v>
                </c:pt>
                <c:pt idx="735">
                  <c:v>65.297320000000013</c:v>
                </c:pt>
                <c:pt idx="736">
                  <c:v>66.736769999999979</c:v>
                </c:pt>
                <c:pt idx="737">
                  <c:v>78.24309999999997</c:v>
                </c:pt>
                <c:pt idx="738">
                  <c:v>69.705739999999992</c:v>
                </c:pt>
                <c:pt idx="739">
                  <c:v>62.522689999999983</c:v>
                </c:pt>
                <c:pt idx="740">
                  <c:v>63.557760000000002</c:v>
                </c:pt>
                <c:pt idx="741">
                  <c:v>63.799540000000007</c:v>
                </c:pt>
                <c:pt idx="742">
                  <c:v>68.181139999999999</c:v>
                </c:pt>
                <c:pt idx="743">
                  <c:v>68.208349999999996</c:v>
                </c:pt>
                <c:pt idx="744">
                  <c:v>64.664740000000023</c:v>
                </c:pt>
                <c:pt idx="745">
                  <c:v>63.55164000000002</c:v>
                </c:pt>
                <c:pt idx="746">
                  <c:v>65.720929999999981</c:v>
                </c:pt>
                <c:pt idx="747">
                  <c:v>67.554679999999962</c:v>
                </c:pt>
                <c:pt idx="748">
                  <c:v>59.261649999999975</c:v>
                </c:pt>
                <c:pt idx="749">
                  <c:v>61.249320000000012</c:v>
                </c:pt>
                <c:pt idx="750">
                  <c:v>65.99409</c:v>
                </c:pt>
                <c:pt idx="751">
                  <c:v>68.280440000000027</c:v>
                </c:pt>
                <c:pt idx="752">
                  <c:v>62.52673999999999</c:v>
                </c:pt>
                <c:pt idx="753">
                  <c:v>67.874339999999989</c:v>
                </c:pt>
                <c:pt idx="754">
                  <c:v>71.977620000000002</c:v>
                </c:pt>
                <c:pt idx="755">
                  <c:v>75.440699999999993</c:v>
                </c:pt>
                <c:pt idx="756">
                  <c:v>74.157570000000021</c:v>
                </c:pt>
                <c:pt idx="757">
                  <c:v>80.330089999999984</c:v>
                </c:pt>
                <c:pt idx="758">
                  <c:v>83.261329999999987</c:v>
                </c:pt>
                <c:pt idx="759">
                  <c:v>78.434200000000033</c:v>
                </c:pt>
                <c:pt idx="760">
                  <c:v>88.888569999999987</c:v>
                </c:pt>
                <c:pt idx="761">
                  <c:v>86.648770000000042</c:v>
                </c:pt>
                <c:pt idx="762">
                  <c:v>90.25539999999998</c:v>
                </c:pt>
                <c:pt idx="763">
                  <c:v>84.320270000000022</c:v>
                </c:pt>
                <c:pt idx="764">
                  <c:v>74.393529999999998</c:v>
                </c:pt>
                <c:pt idx="765">
                  <c:v>74.841080000000005</c:v>
                </c:pt>
                <c:pt idx="766">
                  <c:v>72.255229999999983</c:v>
                </c:pt>
                <c:pt idx="767">
                  <c:v>64.262059999999991</c:v>
                </c:pt>
                <c:pt idx="768">
                  <c:v>60.980710000000016</c:v>
                </c:pt>
                <c:pt idx="769">
                  <c:v>50.106059999999985</c:v>
                </c:pt>
                <c:pt idx="770">
                  <c:v>50.861159999999984</c:v>
                </c:pt>
                <c:pt idx="771">
                  <c:v>61.356950000000012</c:v>
                </c:pt>
                <c:pt idx="772">
                  <c:v>55.981749999999977</c:v>
                </c:pt>
                <c:pt idx="773">
                  <c:v>56.12936000000002</c:v>
                </c:pt>
                <c:pt idx="774">
                  <c:v>54.814060000000012</c:v>
                </c:pt>
                <c:pt idx="775">
                  <c:v>65.010969999999986</c:v>
                </c:pt>
                <c:pt idx="776">
                  <c:v>63.317169999999976</c:v>
                </c:pt>
                <c:pt idx="777">
                  <c:v>59.972619999999978</c:v>
                </c:pt>
                <c:pt idx="778">
                  <c:v>64.119460000000004</c:v>
                </c:pt>
                <c:pt idx="779">
                  <c:v>52.239649999999983</c:v>
                </c:pt>
                <c:pt idx="780">
                  <c:v>49.599729999999965</c:v>
                </c:pt>
                <c:pt idx="781">
                  <c:v>41.874560000000002</c:v>
                </c:pt>
                <c:pt idx="782">
                  <c:v>46.596629999999976</c:v>
                </c:pt>
                <c:pt idx="783">
                  <c:v>45.086940000000027</c:v>
                </c:pt>
                <c:pt idx="784">
                  <c:v>43.01036000000002</c:v>
                </c:pt>
                <c:pt idx="785">
                  <c:v>44.640209999999996</c:v>
                </c:pt>
                <c:pt idx="786">
                  <c:v>42.485090000000014</c:v>
                </c:pt>
                <c:pt idx="787">
                  <c:v>43.87854999999999</c:v>
                </c:pt>
                <c:pt idx="788">
                  <c:v>39.742890000000017</c:v>
                </c:pt>
                <c:pt idx="789">
                  <c:v>39.287879999999973</c:v>
                </c:pt>
                <c:pt idx="790">
                  <c:v>34.826399999999978</c:v>
                </c:pt>
                <c:pt idx="791">
                  <c:v>34.14434</c:v>
                </c:pt>
                <c:pt idx="792">
                  <c:v>34.536630000000002</c:v>
                </c:pt>
                <c:pt idx="793">
                  <c:v>30.303429999999992</c:v>
                </c:pt>
                <c:pt idx="794">
                  <c:v>32.807410000000004</c:v>
                </c:pt>
                <c:pt idx="795">
                  <c:v>39.097340000000003</c:v>
                </c:pt>
                <c:pt idx="796">
                  <c:v>34.683570000000003</c:v>
                </c:pt>
                <c:pt idx="797">
                  <c:v>34.986989999999992</c:v>
                </c:pt>
                <c:pt idx="798">
                  <c:v>32.916730000000001</c:v>
                </c:pt>
                <c:pt idx="799">
                  <c:v>38.987279999999998</c:v>
                </c:pt>
                <c:pt idx="800">
                  <c:v>43.733870000000024</c:v>
                </c:pt>
                <c:pt idx="801">
                  <c:v>45.165330000000012</c:v>
                </c:pt>
                <c:pt idx="802">
                  <c:v>38.694310000000002</c:v>
                </c:pt>
                <c:pt idx="803">
                  <c:v>36.81101000000001</c:v>
                </c:pt>
                <c:pt idx="804">
                  <c:v>35.483720000000005</c:v>
                </c:pt>
                <c:pt idx="805">
                  <c:v>35.918919999999986</c:v>
                </c:pt>
                <c:pt idx="806">
                  <c:v>43.286139999999989</c:v>
                </c:pt>
                <c:pt idx="807">
                  <c:v>43.381669999999986</c:v>
                </c:pt>
                <c:pt idx="808">
                  <c:v>45.546310000000005</c:v>
                </c:pt>
                <c:pt idx="809">
                  <c:v>50.096849999999989</c:v>
                </c:pt>
                <c:pt idx="810">
                  <c:v>44.64824999999999</c:v>
                </c:pt>
                <c:pt idx="811">
                  <c:v>45.809989999999999</c:v>
                </c:pt>
                <c:pt idx="812">
                  <c:v>44.984569999999991</c:v>
                </c:pt>
                <c:pt idx="813">
                  <c:v>47.08981</c:v>
                </c:pt>
                <c:pt idx="814">
                  <c:v>52.949610000000007</c:v>
                </c:pt>
                <c:pt idx="815">
                  <c:v>48.715330000000023</c:v>
                </c:pt>
                <c:pt idx="816">
                  <c:v>55.097379999999987</c:v>
                </c:pt>
                <c:pt idx="817">
                  <c:v>52.586389999999994</c:v>
                </c:pt>
                <c:pt idx="818">
                  <c:v>48.739710000000002</c:v>
                </c:pt>
                <c:pt idx="819">
                  <c:v>42.955929999999995</c:v>
                </c:pt>
                <c:pt idx="820">
                  <c:v>42.218760000000003</c:v>
                </c:pt>
                <c:pt idx="821">
                  <c:v>39.04528000000002</c:v>
                </c:pt>
                <c:pt idx="822">
                  <c:v>42.48445000000001</c:v>
                </c:pt>
                <c:pt idx="823">
                  <c:v>43.249589999999984</c:v>
                </c:pt>
                <c:pt idx="824">
                  <c:v>40.626560000000012</c:v>
                </c:pt>
                <c:pt idx="825">
                  <c:v>34.56223</c:v>
                </c:pt>
                <c:pt idx="826">
                  <c:v>37.957490000000007</c:v>
                </c:pt>
                <c:pt idx="827">
                  <c:v>41.620769999999993</c:v>
                </c:pt>
                <c:pt idx="828">
                  <c:v>43.323239999999998</c:v>
                </c:pt>
                <c:pt idx="829">
                  <c:v>44.902510000000007</c:v>
                </c:pt>
                <c:pt idx="830">
                  <c:v>48.207449999999994</c:v>
                </c:pt>
                <c:pt idx="831">
                  <c:v>47.612160000000017</c:v>
                </c:pt>
                <c:pt idx="832">
                  <c:v>50.001220000000018</c:v>
                </c:pt>
                <c:pt idx="833">
                  <c:v>47.326560000000001</c:v>
                </c:pt>
                <c:pt idx="834">
                  <c:v>53.881689999999992</c:v>
                </c:pt>
                <c:pt idx="835">
                  <c:v>56.739290000000011</c:v>
                </c:pt>
                <c:pt idx="836">
                  <c:v>58.409540000000021</c:v>
                </c:pt>
                <c:pt idx="837">
                  <c:v>55.213839999999976</c:v>
                </c:pt>
                <c:pt idx="838">
                  <c:v>55.244010000000003</c:v>
                </c:pt>
                <c:pt idx="839">
                  <c:v>54.630790000000019</c:v>
                </c:pt>
                <c:pt idx="840">
                  <c:v>50.212770000000006</c:v>
                </c:pt>
                <c:pt idx="841">
                  <c:v>46.680549999999982</c:v>
                </c:pt>
                <c:pt idx="842">
                  <c:v>51.202449999999999</c:v>
                </c:pt>
                <c:pt idx="843">
                  <c:v>47.315320000000014</c:v>
                </c:pt>
                <c:pt idx="844">
                  <c:v>46.969129999999979</c:v>
                </c:pt>
                <c:pt idx="845">
                  <c:v>42.094210000000004</c:v>
                </c:pt>
                <c:pt idx="846">
                  <c:v>53.490299999999991</c:v>
                </c:pt>
                <c:pt idx="847">
                  <c:v>52.337490000000003</c:v>
                </c:pt>
                <c:pt idx="848">
                  <c:v>53.362709999999993</c:v>
                </c:pt>
                <c:pt idx="849">
                  <c:v>52.768749999999983</c:v>
                </c:pt>
                <c:pt idx="850">
                  <c:v>50.00542999999999</c:v>
                </c:pt>
                <c:pt idx="851">
                  <c:v>53.762319999999988</c:v>
                </c:pt>
                <c:pt idx="852">
                  <c:v>50.82962999999998</c:v>
                </c:pt>
                <c:pt idx="853">
                  <c:v>55.340780000000024</c:v>
                </c:pt>
                <c:pt idx="854">
                  <c:v>53.44083999999998</c:v>
                </c:pt>
                <c:pt idx="855">
                  <c:v>54.575189999999992</c:v>
                </c:pt>
                <c:pt idx="856">
                  <c:v>55.825180000000017</c:v>
                </c:pt>
                <c:pt idx="857">
                  <c:v>50.683109999999999</c:v>
                </c:pt>
                <c:pt idx="858">
                  <c:v>48.560980000000001</c:v>
                </c:pt>
                <c:pt idx="859">
                  <c:v>47.824219999999997</c:v>
                </c:pt>
                <c:pt idx="860">
                  <c:v>50.141490000000005</c:v>
                </c:pt>
                <c:pt idx="861">
                  <c:v>55.006339999999994</c:v>
                </c:pt>
                <c:pt idx="862">
                  <c:v>57.521060000000006</c:v>
                </c:pt>
                <c:pt idx="863">
                  <c:v>60.641259999999988</c:v>
                </c:pt>
                <c:pt idx="864">
                  <c:v>60.791670000000011</c:v>
                </c:pt>
                <c:pt idx="865">
                  <c:v>61.597350000000006</c:v>
                </c:pt>
                <c:pt idx="866">
                  <c:v>57.438169999999985</c:v>
                </c:pt>
                <c:pt idx="867">
                  <c:v>53.193379999999991</c:v>
                </c:pt>
                <c:pt idx="868">
                  <c:v>51.697419999999994</c:v>
                </c:pt>
                <c:pt idx="869">
                  <c:v>51.139749999999992</c:v>
                </c:pt>
                <c:pt idx="870">
                  <c:v>46.088580000000007</c:v>
                </c:pt>
                <c:pt idx="871">
                  <c:v>58.536630000000002</c:v>
                </c:pt>
                <c:pt idx="872">
                  <c:v>62.479119999999995</c:v>
                </c:pt>
                <c:pt idx="873">
                  <c:v>57.459450000000004</c:v>
                </c:pt>
                <c:pt idx="874">
                  <c:v>46.301240000000007</c:v>
                </c:pt>
                <c:pt idx="875">
                  <c:v>46.187029999999993</c:v>
                </c:pt>
                <c:pt idx="876">
                  <c:v>42.865880000000004</c:v>
                </c:pt>
                <c:pt idx="877">
                  <c:v>44.679759999999987</c:v>
                </c:pt>
                <c:pt idx="878">
                  <c:v>43.725769999999983</c:v>
                </c:pt>
                <c:pt idx="879">
                  <c:v>43.787599999999998</c:v>
                </c:pt>
                <c:pt idx="880">
                  <c:v>42.78734</c:v>
                </c:pt>
                <c:pt idx="881">
                  <c:v>35.247430000000008</c:v>
                </c:pt>
                <c:pt idx="882">
                  <c:v>32.836179999999985</c:v>
                </c:pt>
                <c:pt idx="883">
                  <c:v>37.472939999999994</c:v>
                </c:pt>
                <c:pt idx="884">
                  <c:v>34.692660000000018</c:v>
                </c:pt>
                <c:pt idx="885">
                  <c:v>32.387779999999992</c:v>
                </c:pt>
                <c:pt idx="886">
                  <c:v>35.33771999999999</c:v>
                </c:pt>
                <c:pt idx="887">
                  <c:v>39.071439999999996</c:v>
                </c:pt>
                <c:pt idx="888">
                  <c:v>37.663790000000006</c:v>
                </c:pt>
                <c:pt idx="889">
                  <c:v>39.885670000000005</c:v>
                </c:pt>
                <c:pt idx="890">
                  <c:v>38.648930000000007</c:v>
                </c:pt>
                <c:pt idx="891">
                  <c:v>39.830569999999994</c:v>
                </c:pt>
                <c:pt idx="892">
                  <c:v>42.425990000000013</c:v>
                </c:pt>
                <c:pt idx="893">
                  <c:v>46.193009999999987</c:v>
                </c:pt>
                <c:pt idx="894">
                  <c:v>45.784199999999998</c:v>
                </c:pt>
                <c:pt idx="895">
                  <c:v>49.546410000000009</c:v>
                </c:pt>
                <c:pt idx="896">
                  <c:v>44.178180000000026</c:v>
                </c:pt>
                <c:pt idx="897">
                  <c:v>41.945690000000013</c:v>
                </c:pt>
                <c:pt idx="898">
                  <c:v>42.694250000000011</c:v>
                </c:pt>
                <c:pt idx="899">
                  <c:v>41.517499999999984</c:v>
                </c:pt>
                <c:pt idx="900">
                  <c:v>33.128149999999977</c:v>
                </c:pt>
                <c:pt idx="901">
                  <c:v>32.826639999999998</c:v>
                </c:pt>
                <c:pt idx="902">
                  <c:v>34.398529999999994</c:v>
                </c:pt>
                <c:pt idx="903">
                  <c:v>32.305869999999999</c:v>
                </c:pt>
                <c:pt idx="904">
                  <c:v>27.200379999999996</c:v>
                </c:pt>
                <c:pt idx="905">
                  <c:v>28.954049999999995</c:v>
                </c:pt>
                <c:pt idx="906">
                  <c:v>25.303579999999982</c:v>
                </c:pt>
                <c:pt idx="907">
                  <c:v>23.392130000000009</c:v>
                </c:pt>
                <c:pt idx="908">
                  <c:v>26.085729999999984</c:v>
                </c:pt>
                <c:pt idx="909">
                  <c:v>27.515979999999985</c:v>
                </c:pt>
                <c:pt idx="910">
                  <c:v>25.150170000000003</c:v>
                </c:pt>
                <c:pt idx="911">
                  <c:v>30.810219999999987</c:v>
                </c:pt>
                <c:pt idx="912">
                  <c:v>30.898089999999996</c:v>
                </c:pt>
                <c:pt idx="913">
                  <c:v>31.439830000000001</c:v>
                </c:pt>
                <c:pt idx="914">
                  <c:v>31.471380000000011</c:v>
                </c:pt>
                <c:pt idx="915">
                  <c:v>26.001730000000009</c:v>
                </c:pt>
                <c:pt idx="916">
                  <c:v>31.177519999999987</c:v>
                </c:pt>
                <c:pt idx="917">
                  <c:v>30.659339999999986</c:v>
                </c:pt>
                <c:pt idx="918">
                  <c:v>32.123969999999986</c:v>
                </c:pt>
                <c:pt idx="919">
                  <c:v>36.301739999999995</c:v>
                </c:pt>
                <c:pt idx="920">
                  <c:v>32.261290000000002</c:v>
                </c:pt>
                <c:pt idx="921">
                  <c:v>31.880619999999993</c:v>
                </c:pt>
                <c:pt idx="922">
                  <c:v>27.253500000000003</c:v>
                </c:pt>
                <c:pt idx="923">
                  <c:v>20.936129999999991</c:v>
                </c:pt>
                <c:pt idx="924">
                  <c:v>23.186289999999985</c:v>
                </c:pt>
                <c:pt idx="925">
                  <c:v>28.442800000000005</c:v>
                </c:pt>
                <c:pt idx="926">
                  <c:v>25.441679999999991</c:v>
                </c:pt>
                <c:pt idx="927">
                  <c:v>33.606020000000001</c:v>
                </c:pt>
                <c:pt idx="928">
                  <c:v>33.586510000000004</c:v>
                </c:pt>
                <c:pt idx="929">
                  <c:v>37.263359999999977</c:v>
                </c:pt>
                <c:pt idx="930">
                  <c:v>35.36190000000002</c:v>
                </c:pt>
                <c:pt idx="931">
                  <c:v>33.886750000000006</c:v>
                </c:pt>
                <c:pt idx="932">
                  <c:v>30.634590000000003</c:v>
                </c:pt>
                <c:pt idx="933">
                  <c:v>26.853250000000003</c:v>
                </c:pt>
                <c:pt idx="934">
                  <c:v>31.065030000000007</c:v>
                </c:pt>
                <c:pt idx="935">
                  <c:v>37.307420000000008</c:v>
                </c:pt>
                <c:pt idx="936">
                  <c:v>38.254180000000019</c:v>
                </c:pt>
                <c:pt idx="937">
                  <c:v>35.066410000000019</c:v>
                </c:pt>
                <c:pt idx="938">
                  <c:v>36.77136999999999</c:v>
                </c:pt>
                <c:pt idx="939">
                  <c:v>34.832139999999981</c:v>
                </c:pt>
                <c:pt idx="940">
                  <c:v>35.357560000000007</c:v>
                </c:pt>
                <c:pt idx="941">
                  <c:v>31.602370000000008</c:v>
                </c:pt>
                <c:pt idx="942">
                  <c:v>32.625249999999994</c:v>
                </c:pt>
                <c:pt idx="943">
                  <c:v>33.299719999999979</c:v>
                </c:pt>
                <c:pt idx="944">
                  <c:v>34.325919999999996</c:v>
                </c:pt>
                <c:pt idx="945">
                  <c:v>36.105310000000003</c:v>
                </c:pt>
                <c:pt idx="946">
                  <c:v>37.93180000000001</c:v>
                </c:pt>
                <c:pt idx="947">
                  <c:v>38.989710000000002</c:v>
                </c:pt>
                <c:pt idx="948">
                  <c:v>37.10026000000002</c:v>
                </c:pt>
                <c:pt idx="949">
                  <c:v>41.910889999999995</c:v>
                </c:pt>
                <c:pt idx="950">
                  <c:v>42.69677999999999</c:v>
                </c:pt>
                <c:pt idx="951">
                  <c:v>39.946190000000001</c:v>
                </c:pt>
                <c:pt idx="952">
                  <c:v>38.369929999999982</c:v>
                </c:pt>
                <c:pt idx="953">
                  <c:v>39.206310000000002</c:v>
                </c:pt>
                <c:pt idx="954">
                  <c:v>37.547940000000011</c:v>
                </c:pt>
                <c:pt idx="955">
                  <c:v>39.769549999999981</c:v>
                </c:pt>
                <c:pt idx="956">
                  <c:v>37.765940000000001</c:v>
                </c:pt>
                <c:pt idx="957">
                  <c:v>38.156680000000023</c:v>
                </c:pt>
                <c:pt idx="958">
                  <c:v>39.783740000000023</c:v>
                </c:pt>
                <c:pt idx="959">
                  <c:v>32.736620000000016</c:v>
                </c:pt>
                <c:pt idx="960">
                  <c:v>36.061760000000021</c:v>
                </c:pt>
                <c:pt idx="961">
                  <c:v>36.789930000000027</c:v>
                </c:pt>
                <c:pt idx="962">
                  <c:v>34.022339999999986</c:v>
                </c:pt>
                <c:pt idx="963">
                  <c:v>36.738119999999981</c:v>
                </c:pt>
                <c:pt idx="964">
                  <c:v>31.066149999999993</c:v>
                </c:pt>
                <c:pt idx="965">
                  <c:v>24.92446000000001</c:v>
                </c:pt>
                <c:pt idx="966">
                  <c:v>23.397860000000009</c:v>
                </c:pt>
                <c:pt idx="967">
                  <c:v>40.25324999999998</c:v>
                </c:pt>
                <c:pt idx="968">
                  <c:v>65.092790000000008</c:v>
                </c:pt>
                <c:pt idx="969">
                  <c:v>50.81429</c:v>
                </c:pt>
                <c:pt idx="970">
                  <c:v>52.059030000000007</c:v>
                </c:pt>
                <c:pt idx="971">
                  <c:v>47.338269999999994</c:v>
                </c:pt>
                <c:pt idx="972">
                  <c:v>51.531669999999991</c:v>
                </c:pt>
                <c:pt idx="973">
                  <c:v>51.166149999999988</c:v>
                </c:pt>
                <c:pt idx="974">
                  <c:v>49.038730000000015</c:v>
                </c:pt>
                <c:pt idx="975">
                  <c:v>49.348680000000002</c:v>
                </c:pt>
                <c:pt idx="976">
                  <c:v>50.74409</c:v>
                </c:pt>
                <c:pt idx="977">
                  <c:v>50.255860000000013</c:v>
                </c:pt>
                <c:pt idx="978">
                  <c:v>51.789940000000001</c:v>
                </c:pt>
                <c:pt idx="979">
                  <c:v>49.661180000000002</c:v>
                </c:pt>
                <c:pt idx="980">
                  <c:v>51.452660000000009</c:v>
                </c:pt>
                <c:pt idx="981">
                  <c:v>54.547439999999995</c:v>
                </c:pt>
                <c:pt idx="982">
                  <c:v>52.686970000000002</c:v>
                </c:pt>
                <c:pt idx="983">
                  <c:v>48.982030000000009</c:v>
                </c:pt>
                <c:pt idx="984">
                  <c:v>47.854919999999993</c:v>
                </c:pt>
                <c:pt idx="985">
                  <c:v>43.788960000000003</c:v>
                </c:pt>
                <c:pt idx="986">
                  <c:v>41.679930000000013</c:v>
                </c:pt>
                <c:pt idx="987">
                  <c:v>45.306789999999978</c:v>
                </c:pt>
                <c:pt idx="988">
                  <c:v>47.251939999999991</c:v>
                </c:pt>
                <c:pt idx="989">
                  <c:v>44.298000000000002</c:v>
                </c:pt>
                <c:pt idx="990">
                  <c:v>48.4983</c:v>
                </c:pt>
                <c:pt idx="991">
                  <c:v>45.501429999999999</c:v>
                </c:pt>
                <c:pt idx="992">
                  <c:v>49.589929999999981</c:v>
                </c:pt>
                <c:pt idx="993">
                  <c:v>47.456160000000011</c:v>
                </c:pt>
                <c:pt idx="994">
                  <c:v>48.831140000000005</c:v>
                </c:pt>
                <c:pt idx="995">
                  <c:v>49.267079999999993</c:v>
                </c:pt>
                <c:pt idx="996">
                  <c:v>49.983730000000008</c:v>
                </c:pt>
                <c:pt idx="997">
                  <c:v>48.221000000000004</c:v>
                </c:pt>
                <c:pt idx="998">
                  <c:v>52.21078</c:v>
                </c:pt>
                <c:pt idx="999">
                  <c:v>52.79749000000001</c:v>
                </c:pt>
                <c:pt idx="1000">
                  <c:v>54.078530000000001</c:v>
                </c:pt>
                <c:pt idx="1001">
                  <c:v>52.686620000000005</c:v>
                </c:pt>
                <c:pt idx="1002">
                  <c:v>49.67756</c:v>
                </c:pt>
                <c:pt idx="1003">
                  <c:v>48.979089999999985</c:v>
                </c:pt>
                <c:pt idx="1004">
                  <c:v>42.920510000000007</c:v>
                </c:pt>
                <c:pt idx="1005">
                  <c:v>45.256450000000001</c:v>
                </c:pt>
                <c:pt idx="1006">
                  <c:v>44.915939999999978</c:v>
                </c:pt>
                <c:pt idx="1007">
                  <c:v>47.473019999999991</c:v>
                </c:pt>
                <c:pt idx="1008">
                  <c:v>42.982689999999991</c:v>
                </c:pt>
                <c:pt idx="1009">
                  <c:v>40.524689999999993</c:v>
                </c:pt>
                <c:pt idx="1010">
                  <c:v>40.599440000000016</c:v>
                </c:pt>
                <c:pt idx="1011">
                  <c:v>36.10975000000002</c:v>
                </c:pt>
                <c:pt idx="1012">
                  <c:v>41.359189999999984</c:v>
                </c:pt>
                <c:pt idx="1013">
                  <c:v>43.333890000000025</c:v>
                </c:pt>
                <c:pt idx="1014">
                  <c:v>45.773560000000003</c:v>
                </c:pt>
                <c:pt idx="1015">
                  <c:v>41.385530000000017</c:v>
                </c:pt>
                <c:pt idx="1016">
                  <c:v>39.353839999999991</c:v>
                </c:pt>
                <c:pt idx="1017">
                  <c:v>43.918140000000022</c:v>
                </c:pt>
                <c:pt idx="1018">
                  <c:v>43.188250000000011</c:v>
                </c:pt>
                <c:pt idx="1019">
                  <c:v>42.951589999999982</c:v>
                </c:pt>
                <c:pt idx="1020">
                  <c:v>43.080649999999991</c:v>
                </c:pt>
                <c:pt idx="1021">
                  <c:v>40.37154000000001</c:v>
                </c:pt>
                <c:pt idx="1022">
                  <c:v>36.868930000000006</c:v>
                </c:pt>
                <c:pt idx="1023">
                  <c:v>33.467800000000011</c:v>
                </c:pt>
                <c:pt idx="1024">
                  <c:v>35.671449999999993</c:v>
                </c:pt>
                <c:pt idx="1025">
                  <c:v>37.083230000000015</c:v>
                </c:pt>
                <c:pt idx="1026">
                  <c:v>35.753260000000012</c:v>
                </c:pt>
                <c:pt idx="1027">
                  <c:v>31.584720000000004</c:v>
                </c:pt>
                <c:pt idx="1028">
                  <c:v>30.635850000000005</c:v>
                </c:pt>
                <c:pt idx="1029">
                  <c:v>28.836550000000017</c:v>
                </c:pt>
                <c:pt idx="1030">
                  <c:v>27.213049999999981</c:v>
                </c:pt>
                <c:pt idx="1031">
                  <c:v>30.118069999999989</c:v>
                </c:pt>
                <c:pt idx="1032">
                  <c:v>33.990470000000016</c:v>
                </c:pt>
                <c:pt idx="1033">
                  <c:v>35.36287999999999</c:v>
                </c:pt>
                <c:pt idx="1034">
                  <c:v>34.403009999999995</c:v>
                </c:pt>
                <c:pt idx="1035">
                  <c:v>32.594189999999998</c:v>
                </c:pt>
                <c:pt idx="1036">
                  <c:v>33.336189999999988</c:v>
                </c:pt>
                <c:pt idx="1037">
                  <c:v>37.861220000000003</c:v>
                </c:pt>
                <c:pt idx="1038">
                  <c:v>33.774519999999995</c:v>
                </c:pt>
                <c:pt idx="1039">
                  <c:v>34.745679999999993</c:v>
                </c:pt>
                <c:pt idx="1040">
                  <c:v>31.006249999999994</c:v>
                </c:pt>
                <c:pt idx="1041">
                  <c:v>30.819259999999986</c:v>
                </c:pt>
                <c:pt idx="1042">
                  <c:v>31.419989999999984</c:v>
                </c:pt>
                <c:pt idx="1043">
                  <c:v>29.55059</c:v>
                </c:pt>
                <c:pt idx="1044">
                  <c:v>27.974220000000003</c:v>
                </c:pt>
                <c:pt idx="1045">
                  <c:v>29.239599999999996</c:v>
                </c:pt>
                <c:pt idx="1046">
                  <c:v>30.91207</c:v>
                </c:pt>
                <c:pt idx="1047">
                  <c:v>32.363029999999981</c:v>
                </c:pt>
                <c:pt idx="1048">
                  <c:v>29.586310000000026</c:v>
                </c:pt>
                <c:pt idx="1049">
                  <c:v>33.146270000000015</c:v>
                </c:pt>
                <c:pt idx="1050">
                  <c:v>36.028660000000002</c:v>
                </c:pt>
                <c:pt idx="1051">
                  <c:v>29.425539999999984</c:v>
                </c:pt>
                <c:pt idx="1052">
                  <c:v>29.639609999999976</c:v>
                </c:pt>
                <c:pt idx="1053">
                  <c:v>30.141590000000008</c:v>
                </c:pt>
                <c:pt idx="1054">
                  <c:v>30.733440000000002</c:v>
                </c:pt>
                <c:pt idx="1055">
                  <c:v>31.455880000000008</c:v>
                </c:pt>
                <c:pt idx="1056">
                  <c:v>29.651060000000001</c:v>
                </c:pt>
                <c:pt idx="1057">
                  <c:v>28.629160000000013</c:v>
                </c:pt>
                <c:pt idx="1058">
                  <c:v>27.685389999999984</c:v>
                </c:pt>
                <c:pt idx="1059">
                  <c:v>23.475290000000001</c:v>
                </c:pt>
                <c:pt idx="1060">
                  <c:v>25.366849999999999</c:v>
                </c:pt>
                <c:pt idx="1061">
                  <c:v>24.159549999999996</c:v>
                </c:pt>
                <c:pt idx="1062">
                  <c:v>30.845640000000003</c:v>
                </c:pt>
                <c:pt idx="1063">
                  <c:v>33.751710000000003</c:v>
                </c:pt>
                <c:pt idx="1064">
                  <c:v>32.357370000000003</c:v>
                </c:pt>
                <c:pt idx="1065">
                  <c:v>32.511030000000005</c:v>
                </c:pt>
                <c:pt idx="1066">
                  <c:v>34.350689999999986</c:v>
                </c:pt>
                <c:pt idx="1067">
                  <c:v>32.217440000000011</c:v>
                </c:pt>
                <c:pt idx="1068">
                  <c:v>33.619749999999982</c:v>
                </c:pt>
                <c:pt idx="1069">
                  <c:v>37.944690000000008</c:v>
                </c:pt>
                <c:pt idx="1070">
                  <c:v>36.993650000000002</c:v>
                </c:pt>
                <c:pt idx="1071">
                  <c:v>37.772179999999992</c:v>
                </c:pt>
                <c:pt idx="1072">
                  <c:v>36.593510000000009</c:v>
                </c:pt>
                <c:pt idx="1073">
                  <c:v>41.673470000000009</c:v>
                </c:pt>
                <c:pt idx="1074">
                  <c:v>37.061589999999995</c:v>
                </c:pt>
                <c:pt idx="1075">
                  <c:v>36.505239999999986</c:v>
                </c:pt>
                <c:pt idx="1076">
                  <c:v>35.198760000000021</c:v>
                </c:pt>
                <c:pt idx="1077">
                  <c:v>32.781479999999988</c:v>
                </c:pt>
                <c:pt idx="1078">
                  <c:v>30.441779999999994</c:v>
                </c:pt>
                <c:pt idx="1079">
                  <c:v>33.788039999999995</c:v>
                </c:pt>
                <c:pt idx="1080">
                  <c:v>34.265109999999993</c:v>
                </c:pt>
                <c:pt idx="1081">
                  <c:v>29.590000000000003</c:v>
                </c:pt>
                <c:pt idx="1082">
                  <c:v>26.859059999999999</c:v>
                </c:pt>
                <c:pt idx="1083">
                  <c:v>28.321759999999983</c:v>
                </c:pt>
                <c:pt idx="1084">
                  <c:v>27.000939999999986</c:v>
                </c:pt>
                <c:pt idx="1085">
                  <c:v>27.090819999999979</c:v>
                </c:pt>
                <c:pt idx="1086">
                  <c:v>28.486449999999991</c:v>
                </c:pt>
                <c:pt idx="1087">
                  <c:v>25.999510000000015</c:v>
                </c:pt>
                <c:pt idx="1088">
                  <c:v>26.936149999999998</c:v>
                </c:pt>
                <c:pt idx="1089">
                  <c:v>24.464679999999987</c:v>
                </c:pt>
                <c:pt idx="1090">
                  <c:v>26.430859999999996</c:v>
                </c:pt>
                <c:pt idx="1091">
                  <c:v>29.547789999999992</c:v>
                </c:pt>
                <c:pt idx="1092">
                  <c:v>28.171279999999996</c:v>
                </c:pt>
                <c:pt idx="1093">
                  <c:v>28.563859999999977</c:v>
                </c:pt>
                <c:pt idx="1094">
                  <c:v>35.014009999999985</c:v>
                </c:pt>
                <c:pt idx="1095">
                  <c:v>35.900069999999999</c:v>
                </c:pt>
                <c:pt idx="1096">
                  <c:v>35.183520000000016</c:v>
                </c:pt>
                <c:pt idx="1097">
                  <c:v>33.928229999999985</c:v>
                </c:pt>
                <c:pt idx="1098">
                  <c:v>29.732300000000009</c:v>
                </c:pt>
                <c:pt idx="1099">
                  <c:v>29.681039999999996</c:v>
                </c:pt>
                <c:pt idx="1100">
                  <c:v>30.409099999999995</c:v>
                </c:pt>
                <c:pt idx="1101">
                  <c:v>30.142880000000019</c:v>
                </c:pt>
                <c:pt idx="1102">
                  <c:v>32.159059999999982</c:v>
                </c:pt>
                <c:pt idx="1103">
                  <c:v>33.409340000000014</c:v>
                </c:pt>
                <c:pt idx="1104">
                  <c:v>32.993510000000015</c:v>
                </c:pt>
                <c:pt idx="1105">
                  <c:v>35.03361000000001</c:v>
                </c:pt>
                <c:pt idx="1106">
                  <c:v>29.589120000000008</c:v>
                </c:pt>
                <c:pt idx="1107">
                  <c:v>29.528960000000012</c:v>
                </c:pt>
                <c:pt idx="1108">
                  <c:v>26.014960000000002</c:v>
                </c:pt>
                <c:pt idx="1109">
                  <c:v>27.433050000000009</c:v>
                </c:pt>
                <c:pt idx="1110">
                  <c:v>27.007390000000015</c:v>
                </c:pt>
                <c:pt idx="1111">
                  <c:v>25.874409999999983</c:v>
                </c:pt>
                <c:pt idx="1112">
                  <c:v>26.696370000000002</c:v>
                </c:pt>
                <c:pt idx="1113">
                  <c:v>30.698350000000005</c:v>
                </c:pt>
                <c:pt idx="1114">
                  <c:v>31.16106000000002</c:v>
                </c:pt>
                <c:pt idx="1115">
                  <c:v>32.368960000000015</c:v>
                </c:pt>
                <c:pt idx="1116">
                  <c:v>31.49208999999999</c:v>
                </c:pt>
                <c:pt idx="1117">
                  <c:v>37.759739999999994</c:v>
                </c:pt>
                <c:pt idx="1118">
                  <c:v>39.341250000000002</c:v>
                </c:pt>
                <c:pt idx="1119">
                  <c:v>40.333340000000021</c:v>
                </c:pt>
                <c:pt idx="1120">
                  <c:v>39.592459999999988</c:v>
                </c:pt>
                <c:pt idx="1121">
                  <c:v>39.021039999999999</c:v>
                </c:pt>
                <c:pt idx="1122">
                  <c:v>36.283360000000016</c:v>
                </c:pt>
                <c:pt idx="1123">
                  <c:v>36.859360000000009</c:v>
                </c:pt>
                <c:pt idx="1124">
                  <c:v>38.138409999999993</c:v>
                </c:pt>
                <c:pt idx="1125">
                  <c:v>39.826409999999981</c:v>
                </c:pt>
                <c:pt idx="1126">
                  <c:v>36.288809999999984</c:v>
                </c:pt>
                <c:pt idx="1127">
                  <c:v>39.956970000000013</c:v>
                </c:pt>
                <c:pt idx="1128">
                  <c:v>41.652670000000001</c:v>
                </c:pt>
                <c:pt idx="1129">
                  <c:v>41.711719999999985</c:v>
                </c:pt>
                <c:pt idx="1130">
                  <c:v>40.463049999999981</c:v>
                </c:pt>
                <c:pt idx="1131">
                  <c:v>41.454409999999996</c:v>
                </c:pt>
                <c:pt idx="1132">
                  <c:v>41.34799000000001</c:v>
                </c:pt>
                <c:pt idx="1133">
                  <c:v>40.84514999999999</c:v>
                </c:pt>
                <c:pt idx="1134">
                  <c:v>41.416539999999998</c:v>
                </c:pt>
                <c:pt idx="1135">
                  <c:v>41.247450000000015</c:v>
                </c:pt>
                <c:pt idx="1136">
                  <c:v>42.01173</c:v>
                </c:pt>
                <c:pt idx="1137">
                  <c:v>40.449070000000006</c:v>
                </c:pt>
                <c:pt idx="1138">
                  <c:v>40.004600000000011</c:v>
                </c:pt>
                <c:pt idx="1139">
                  <c:v>40.644010000000009</c:v>
                </c:pt>
                <c:pt idx="1140">
                  <c:v>40.615610000000004</c:v>
                </c:pt>
                <c:pt idx="1141">
                  <c:v>39.366500000000002</c:v>
                </c:pt>
                <c:pt idx="1142">
                  <c:v>38.605919999999998</c:v>
                </c:pt>
                <c:pt idx="1143">
                  <c:v>34.910359999999997</c:v>
                </c:pt>
                <c:pt idx="1144">
                  <c:v>37.663479999999993</c:v>
                </c:pt>
                <c:pt idx="1145">
                  <c:v>37.640659999999997</c:v>
                </c:pt>
                <c:pt idx="1146">
                  <c:v>38.144899999999978</c:v>
                </c:pt>
                <c:pt idx="1147">
                  <c:v>38.208190000000002</c:v>
                </c:pt>
                <c:pt idx="1148">
                  <c:v>38.578800000000001</c:v>
                </c:pt>
                <c:pt idx="1149">
                  <c:v>36.974729999999994</c:v>
                </c:pt>
                <c:pt idx="1150">
                  <c:v>36.472880000000004</c:v>
                </c:pt>
                <c:pt idx="1151">
                  <c:v>34.27394000000001</c:v>
                </c:pt>
                <c:pt idx="1152">
                  <c:v>33.010879999999986</c:v>
                </c:pt>
                <c:pt idx="1153">
                  <c:v>36.299549999999982</c:v>
                </c:pt>
                <c:pt idx="1154">
                  <c:v>36.732039999999984</c:v>
                </c:pt>
                <c:pt idx="1155">
                  <c:v>34.728259999999977</c:v>
                </c:pt>
                <c:pt idx="1156">
                  <c:v>33.030600000000021</c:v>
                </c:pt>
                <c:pt idx="1157">
                  <c:v>33.936520000000002</c:v>
                </c:pt>
                <c:pt idx="1158">
                  <c:v>35.337119999999999</c:v>
                </c:pt>
                <c:pt idx="1159">
                  <c:v>35.052700000000016</c:v>
                </c:pt>
                <c:pt idx="1160">
                  <c:v>35.585720000000009</c:v>
                </c:pt>
                <c:pt idx="1161">
                  <c:v>33.740670000000023</c:v>
                </c:pt>
                <c:pt idx="1162">
                  <c:v>35.674839999999989</c:v>
                </c:pt>
                <c:pt idx="1163">
                  <c:v>31.942229999999995</c:v>
                </c:pt>
                <c:pt idx="1164">
                  <c:v>32.698800000000006</c:v>
                </c:pt>
                <c:pt idx="1165">
                  <c:v>31.717600000000004</c:v>
                </c:pt>
                <c:pt idx="1166">
                  <c:v>31.412989999999979</c:v>
                </c:pt>
                <c:pt idx="1167">
                  <c:v>29.634539999999987</c:v>
                </c:pt>
                <c:pt idx="1168">
                  <c:v>27.421040000000005</c:v>
                </c:pt>
                <c:pt idx="1169">
                  <c:v>24.403980000000018</c:v>
                </c:pt>
                <c:pt idx="1170">
                  <c:v>24.443649999999991</c:v>
                </c:pt>
                <c:pt idx="1171">
                  <c:v>24.14124000000001</c:v>
                </c:pt>
                <c:pt idx="1172">
                  <c:v>23.574890000000011</c:v>
                </c:pt>
                <c:pt idx="1173">
                  <c:v>22.726200000000006</c:v>
                </c:pt>
                <c:pt idx="1174">
                  <c:v>19.579180000000008</c:v>
                </c:pt>
                <c:pt idx="1175">
                  <c:v>20.335289999999986</c:v>
                </c:pt>
                <c:pt idx="1176">
                  <c:v>19.594580000000008</c:v>
                </c:pt>
                <c:pt idx="1177">
                  <c:v>21.445330000000013</c:v>
                </c:pt>
                <c:pt idx="1178">
                  <c:v>21.820520000000016</c:v>
                </c:pt>
                <c:pt idx="1179">
                  <c:v>21.212599999999981</c:v>
                </c:pt>
                <c:pt idx="1180">
                  <c:v>23.23039</c:v>
                </c:pt>
                <c:pt idx="1181">
                  <c:v>23.252280000000013</c:v>
                </c:pt>
                <c:pt idx="1182">
                  <c:v>27.465589999999992</c:v>
                </c:pt>
                <c:pt idx="1183">
                  <c:v>26.113930000000011</c:v>
                </c:pt>
                <c:pt idx="1184">
                  <c:v>28.780409999999989</c:v>
                </c:pt>
                <c:pt idx="1185">
                  <c:v>27.595100000000002</c:v>
                </c:pt>
                <c:pt idx="1186">
                  <c:v>28.856359999999995</c:v>
                </c:pt>
                <c:pt idx="1187">
                  <c:v>29.126479999999987</c:v>
                </c:pt>
                <c:pt idx="1188">
                  <c:v>28.540219999999977</c:v>
                </c:pt>
                <c:pt idx="1189">
                  <c:v>29.422849999999983</c:v>
                </c:pt>
                <c:pt idx="1190">
                  <c:v>30.426940000000002</c:v>
                </c:pt>
                <c:pt idx="1191">
                  <c:v>29.557950000000005</c:v>
                </c:pt>
                <c:pt idx="1192">
                  <c:v>29.404989999999984</c:v>
                </c:pt>
                <c:pt idx="1193">
                  <c:v>30.931749999999994</c:v>
                </c:pt>
                <c:pt idx="1194">
                  <c:v>33.085470000000001</c:v>
                </c:pt>
                <c:pt idx="1195">
                  <c:v>33.226830000000007</c:v>
                </c:pt>
                <c:pt idx="1196">
                  <c:v>32.24363000000001</c:v>
                </c:pt>
                <c:pt idx="1197">
                  <c:v>34.622719999999987</c:v>
                </c:pt>
                <c:pt idx="1198">
                  <c:v>32.788870000000003</c:v>
                </c:pt>
                <c:pt idx="1199">
                  <c:v>32.343210000000013</c:v>
                </c:pt>
                <c:pt idx="1200">
                  <c:v>30.685599999999994</c:v>
                </c:pt>
                <c:pt idx="1201">
                  <c:v>31.595920000000007</c:v>
                </c:pt>
                <c:pt idx="1202">
                  <c:v>30.687579999999997</c:v>
                </c:pt>
                <c:pt idx="1203">
                  <c:v>31.837810000000005</c:v>
                </c:pt>
                <c:pt idx="1204">
                  <c:v>32.168030000000016</c:v>
                </c:pt>
                <c:pt idx="1205">
                  <c:v>32.392310000000009</c:v>
                </c:pt>
                <c:pt idx="1206">
                  <c:v>31.500309999999999</c:v>
                </c:pt>
                <c:pt idx="1207">
                  <c:v>32.575710000000001</c:v>
                </c:pt>
                <c:pt idx="1208">
                  <c:v>32.726179999999999</c:v>
                </c:pt>
                <c:pt idx="1209">
                  <c:v>32.890319999999988</c:v>
                </c:pt>
                <c:pt idx="1210">
                  <c:v>33.794790000000006</c:v>
                </c:pt>
                <c:pt idx="1211">
                  <c:v>34.159270000000006</c:v>
                </c:pt>
                <c:pt idx="1212">
                  <c:v>34.233000000000004</c:v>
                </c:pt>
                <c:pt idx="1213">
                  <c:v>33.810569999999984</c:v>
                </c:pt>
                <c:pt idx="1214">
                  <c:v>34.882040000000003</c:v>
                </c:pt>
                <c:pt idx="1215">
                  <c:v>32.590920000000011</c:v>
                </c:pt>
                <c:pt idx="1216">
                  <c:v>31.919929999999994</c:v>
                </c:pt>
                <c:pt idx="1217">
                  <c:v>29.681070000000005</c:v>
                </c:pt>
                <c:pt idx="1218">
                  <c:v>29.59059000000002</c:v>
                </c:pt>
                <c:pt idx="1219">
                  <c:v>29.416899999999998</c:v>
                </c:pt>
                <c:pt idx="1220">
                  <c:v>32.239909999999981</c:v>
                </c:pt>
                <c:pt idx="1221">
                  <c:v>30.279399999999981</c:v>
                </c:pt>
                <c:pt idx="1222">
                  <c:v>29.746610000000004</c:v>
                </c:pt>
                <c:pt idx="1223">
                  <c:v>29.137839999999983</c:v>
                </c:pt>
                <c:pt idx="1224">
                  <c:v>30.285529999999994</c:v>
                </c:pt>
                <c:pt idx="1225">
                  <c:v>30.894810000000007</c:v>
                </c:pt>
                <c:pt idx="1226">
                  <c:v>29.848660000000024</c:v>
                </c:pt>
                <c:pt idx="1227">
                  <c:v>28.469770000000011</c:v>
                </c:pt>
                <c:pt idx="1228">
                  <c:v>27.114610000000013</c:v>
                </c:pt>
                <c:pt idx="1229">
                  <c:v>26.034100000000009</c:v>
                </c:pt>
                <c:pt idx="1230">
                  <c:v>26.297549999999987</c:v>
                </c:pt>
                <c:pt idx="1231">
                  <c:v>28.679400000000001</c:v>
                </c:pt>
                <c:pt idx="1232">
                  <c:v>28.437909999999988</c:v>
                </c:pt>
                <c:pt idx="1233">
                  <c:v>29.184880000000007</c:v>
                </c:pt>
                <c:pt idx="1234">
                  <c:v>31.179870000000008</c:v>
                </c:pt>
                <c:pt idx="1235">
                  <c:v>30.191910000000007</c:v>
                </c:pt>
                <c:pt idx="1236">
                  <c:v>30.005900000000011</c:v>
                </c:pt>
                <c:pt idx="1237">
                  <c:v>30.866559999999993</c:v>
                </c:pt>
                <c:pt idx="1238">
                  <c:v>31.270020000000002</c:v>
                </c:pt>
                <c:pt idx="1239">
                  <c:v>32.530339999999995</c:v>
                </c:pt>
                <c:pt idx="1240">
                  <c:v>34.054560000000009</c:v>
                </c:pt>
                <c:pt idx="1241">
                  <c:v>34.867740000000012</c:v>
                </c:pt>
                <c:pt idx="1242">
                  <c:v>31.918310000000005</c:v>
                </c:pt>
                <c:pt idx="1243">
                  <c:v>27.542330000000007</c:v>
                </c:pt>
                <c:pt idx="1244">
                  <c:v>26.076190000000011</c:v>
                </c:pt>
                <c:pt idx="1245">
                  <c:v>28.991469999999993</c:v>
                </c:pt>
                <c:pt idx="1246">
                  <c:v>29.614519999999999</c:v>
                </c:pt>
                <c:pt idx="1247">
                  <c:v>30.149869999999993</c:v>
                </c:pt>
                <c:pt idx="1248">
                  <c:v>34.092200000000005</c:v>
                </c:pt>
                <c:pt idx="1249">
                  <c:v>33.014619999999994</c:v>
                </c:pt>
                <c:pt idx="1250">
                  <c:v>33.862170000000006</c:v>
                </c:pt>
                <c:pt idx="1251">
                  <c:v>29.998469999999998</c:v>
                </c:pt>
                <c:pt idx="1252">
                  <c:v>30.278000000000006</c:v>
                </c:pt>
                <c:pt idx="1253">
                  <c:v>29.063589999999991</c:v>
                </c:pt>
                <c:pt idx="1254">
                  <c:v>26.856300000000005</c:v>
                </c:pt>
                <c:pt idx="1255">
                  <c:v>27.445999999999984</c:v>
                </c:pt>
                <c:pt idx="1256">
                  <c:v>26.103909999999999</c:v>
                </c:pt>
                <c:pt idx="1257">
                  <c:v>29.417720000000003</c:v>
                </c:pt>
                <c:pt idx="1258">
                  <c:v>31.178139999999985</c:v>
                </c:pt>
                <c:pt idx="1259">
                  <c:v>31.866370000000003</c:v>
                </c:pt>
                <c:pt idx="1260">
                  <c:v>31.600650000000002</c:v>
                </c:pt>
                <c:pt idx="1261">
                  <c:v>29.849439999999987</c:v>
                </c:pt>
                <c:pt idx="1262">
                  <c:v>27.867689999999996</c:v>
                </c:pt>
                <c:pt idx="1263">
                  <c:v>28.431879999999992</c:v>
                </c:pt>
                <c:pt idx="1264">
                  <c:v>27.324310000000011</c:v>
                </c:pt>
                <c:pt idx="1265">
                  <c:v>28.39506999999999</c:v>
                </c:pt>
                <c:pt idx="1266">
                  <c:v>27.659829999999999</c:v>
                </c:pt>
                <c:pt idx="1267">
                  <c:v>27.944279999999992</c:v>
                </c:pt>
                <c:pt idx="1268">
                  <c:v>28.210989999999995</c:v>
                </c:pt>
                <c:pt idx="1269">
                  <c:v>29.92828999999999</c:v>
                </c:pt>
                <c:pt idx="1270">
                  <c:v>28.865049999999997</c:v>
                </c:pt>
                <c:pt idx="1271">
                  <c:v>28.590879999999999</c:v>
                </c:pt>
                <c:pt idx="1272">
                  <c:v>27.520299999999992</c:v>
                </c:pt>
                <c:pt idx="1273">
                  <c:v>28.559100000000001</c:v>
                </c:pt>
                <c:pt idx="1274">
                  <c:v>39.853930000000005</c:v>
                </c:pt>
                <c:pt idx="1275">
                  <c:v>32.719799999999992</c:v>
                </c:pt>
                <c:pt idx="1276">
                  <c:v>29.130829999999989</c:v>
                </c:pt>
                <c:pt idx="1277">
                  <c:v>34.881200000000007</c:v>
                </c:pt>
                <c:pt idx="1278">
                  <c:v>41.355730000000008</c:v>
                </c:pt>
                <c:pt idx="1279">
                  <c:v>38.281809999999993</c:v>
                </c:pt>
                <c:pt idx="1280">
                  <c:v>38.047550000000001</c:v>
                </c:pt>
                <c:pt idx="1281">
                  <c:v>37.049379999999999</c:v>
                </c:pt>
                <c:pt idx="1282">
                  <c:v>35.96848</c:v>
                </c:pt>
                <c:pt idx="1283">
                  <c:v>33.326699999999988</c:v>
                </c:pt>
                <c:pt idx="1284">
                  <c:v>33.69708</c:v>
                </c:pt>
                <c:pt idx="1285">
                  <c:v>30.880389999999991</c:v>
                </c:pt>
                <c:pt idx="1286">
                  <c:v>33.425769999999986</c:v>
                </c:pt>
                <c:pt idx="1287">
                  <c:v>34.121349999999993</c:v>
                </c:pt>
                <c:pt idx="1288">
                  <c:v>32.334089999999989</c:v>
                </c:pt>
                <c:pt idx="1289">
                  <c:v>29.345439999999996</c:v>
                </c:pt>
                <c:pt idx="1290">
                  <c:v>37.050320000000013</c:v>
                </c:pt>
                <c:pt idx="1291">
                  <c:v>38.785439999999994</c:v>
                </c:pt>
                <c:pt idx="1292">
                  <c:v>35.807649999999995</c:v>
                </c:pt>
                <c:pt idx="1293">
                  <c:v>33.855699999999999</c:v>
                </c:pt>
                <c:pt idx="1294">
                  <c:v>34.912520000000001</c:v>
                </c:pt>
                <c:pt idx="1295">
                  <c:v>34.663100000000014</c:v>
                </c:pt>
                <c:pt idx="1296">
                  <c:v>36.162439999999989</c:v>
                </c:pt>
                <c:pt idx="1297">
                  <c:v>34.124920000000017</c:v>
                </c:pt>
                <c:pt idx="1298">
                  <c:v>34.055179999999993</c:v>
                </c:pt>
                <c:pt idx="1299">
                  <c:v>35.744560000000007</c:v>
                </c:pt>
                <c:pt idx="1300">
                  <c:v>37.014579999999995</c:v>
                </c:pt>
                <c:pt idx="1301">
                  <c:v>35.249479999999977</c:v>
                </c:pt>
                <c:pt idx="1302">
                  <c:v>34.791399999999982</c:v>
                </c:pt>
                <c:pt idx="1303">
                  <c:v>36.937150000000003</c:v>
                </c:pt>
                <c:pt idx="1304">
                  <c:v>36.314709999999991</c:v>
                </c:pt>
                <c:pt idx="1305">
                  <c:v>35.059039999999982</c:v>
                </c:pt>
                <c:pt idx="1306">
                  <c:v>36.164729999999992</c:v>
                </c:pt>
                <c:pt idx="1307">
                  <c:v>38.874339999999989</c:v>
                </c:pt>
                <c:pt idx="1308">
                  <c:v>36.146180000000015</c:v>
                </c:pt>
                <c:pt idx="1309">
                  <c:v>37.553410000000014</c:v>
                </c:pt>
                <c:pt idx="1310">
                  <c:v>36.842430000000007</c:v>
                </c:pt>
                <c:pt idx="1311">
                  <c:v>39.102350000000001</c:v>
                </c:pt>
                <c:pt idx="1312">
                  <c:v>40.223280000000017</c:v>
                </c:pt>
                <c:pt idx="1313">
                  <c:v>34.719679999999983</c:v>
                </c:pt>
                <c:pt idx="1314">
                  <c:v>34.610210000000023</c:v>
                </c:pt>
                <c:pt idx="1315">
                  <c:v>33.087500000000006</c:v>
                </c:pt>
                <c:pt idx="1316">
                  <c:v>35.450909999999993</c:v>
                </c:pt>
                <c:pt idx="1317">
                  <c:v>38.315449999999998</c:v>
                </c:pt>
                <c:pt idx="1318">
                  <c:v>39.904719999999998</c:v>
                </c:pt>
                <c:pt idx="1319">
                  <c:v>40.300599999999974</c:v>
                </c:pt>
                <c:pt idx="1320">
                  <c:v>38.441489999999988</c:v>
                </c:pt>
                <c:pt idx="1321">
                  <c:v>39.192260000000005</c:v>
                </c:pt>
                <c:pt idx="1322">
                  <c:v>41.137369999999976</c:v>
                </c:pt>
                <c:pt idx="1323">
                  <c:v>42.716170000000005</c:v>
                </c:pt>
                <c:pt idx="1324">
                  <c:v>38.319709999999986</c:v>
                </c:pt>
                <c:pt idx="1325">
                  <c:v>37.368029999999976</c:v>
                </c:pt>
                <c:pt idx="1326">
                  <c:v>37.502639999999985</c:v>
                </c:pt>
                <c:pt idx="1327">
                  <c:v>38.893879999999996</c:v>
                </c:pt>
                <c:pt idx="1328">
                  <c:v>37.431689999999975</c:v>
                </c:pt>
                <c:pt idx="1329">
                  <c:v>38.843880000000013</c:v>
                </c:pt>
                <c:pt idx="1330">
                  <c:v>40.51379</c:v>
                </c:pt>
                <c:pt idx="1331">
                  <c:v>42.139060000000001</c:v>
                </c:pt>
                <c:pt idx="1332">
                  <c:v>42.264790000000005</c:v>
                </c:pt>
                <c:pt idx="1333">
                  <c:v>42.357140000000015</c:v>
                </c:pt>
                <c:pt idx="1334">
                  <c:v>45.920619999999985</c:v>
                </c:pt>
                <c:pt idx="1335">
                  <c:v>49.530849999999987</c:v>
                </c:pt>
                <c:pt idx="1336">
                  <c:v>48.911059999999992</c:v>
                </c:pt>
                <c:pt idx="1337">
                  <c:v>48.871000000000009</c:v>
                </c:pt>
                <c:pt idx="1338">
                  <c:v>51.445639999999997</c:v>
                </c:pt>
                <c:pt idx="1339">
                  <c:v>50.217579999999998</c:v>
                </c:pt>
                <c:pt idx="1340">
                  <c:v>44.301469999999995</c:v>
                </c:pt>
                <c:pt idx="1341">
                  <c:v>41.985390000000024</c:v>
                </c:pt>
                <c:pt idx="1342">
                  <c:v>42.123100000000022</c:v>
                </c:pt>
                <c:pt idx="1343">
                  <c:v>42.295990000000018</c:v>
                </c:pt>
                <c:pt idx="1344">
                  <c:v>41.427700000000016</c:v>
                </c:pt>
                <c:pt idx="1345">
                  <c:v>44.138069999999999</c:v>
                </c:pt>
                <c:pt idx="1346">
                  <c:v>48.423389999999984</c:v>
                </c:pt>
                <c:pt idx="1347">
                  <c:v>50.388530000000003</c:v>
                </c:pt>
                <c:pt idx="1348">
                  <c:v>45.274750000000012</c:v>
                </c:pt>
                <c:pt idx="1349">
                  <c:v>44.915669999999977</c:v>
                </c:pt>
                <c:pt idx="1350">
                  <c:v>43.438469999999995</c:v>
                </c:pt>
                <c:pt idx="1351">
                  <c:v>43.682549999999992</c:v>
                </c:pt>
                <c:pt idx="1352">
                  <c:v>49.699789999999979</c:v>
                </c:pt>
                <c:pt idx="1353">
                  <c:v>46.414019999999994</c:v>
                </c:pt>
                <c:pt idx="1354">
                  <c:v>50.561460000000011</c:v>
                </c:pt>
                <c:pt idx="1355">
                  <c:v>49.300430000000006</c:v>
                </c:pt>
                <c:pt idx="1356">
                  <c:v>46.11357000000001</c:v>
                </c:pt>
                <c:pt idx="1357">
                  <c:v>48.415179999999992</c:v>
                </c:pt>
                <c:pt idx="1358">
                  <c:v>46.146510000000006</c:v>
                </c:pt>
                <c:pt idx="1359">
                  <c:v>51.644750000000016</c:v>
                </c:pt>
                <c:pt idx="1360">
                  <c:v>51.474739999999997</c:v>
                </c:pt>
                <c:pt idx="1361">
                  <c:v>51.473019999999991</c:v>
                </c:pt>
                <c:pt idx="1362">
                  <c:v>53.121830000000017</c:v>
                </c:pt>
                <c:pt idx="1363">
                  <c:v>53.284559999999999</c:v>
                </c:pt>
                <c:pt idx="1364">
                  <c:v>53.84584000000001</c:v>
                </c:pt>
                <c:pt idx="1365">
                  <c:v>52.646619999999984</c:v>
                </c:pt>
                <c:pt idx="1366">
                  <c:v>53.963779999999986</c:v>
                </c:pt>
                <c:pt idx="1367">
                  <c:v>56.156299999999987</c:v>
                </c:pt>
                <c:pt idx="1368">
                  <c:v>50.184560000000005</c:v>
                </c:pt>
                <c:pt idx="1369">
                  <c:v>45.921540000000022</c:v>
                </c:pt>
                <c:pt idx="1370">
                  <c:v>43.233339999999998</c:v>
                </c:pt>
                <c:pt idx="1371">
                  <c:v>44.589570000000009</c:v>
                </c:pt>
                <c:pt idx="1372">
                  <c:v>45.032129999999995</c:v>
                </c:pt>
                <c:pt idx="1373">
                  <c:v>47.648200000000003</c:v>
                </c:pt>
                <c:pt idx="1374">
                  <c:v>45.663399999999996</c:v>
                </c:pt>
                <c:pt idx="1375">
                  <c:v>45.05852999999999</c:v>
                </c:pt>
                <c:pt idx="1376">
                  <c:v>45.616600000000005</c:v>
                </c:pt>
                <c:pt idx="1377">
                  <c:v>45.963610000000017</c:v>
                </c:pt>
                <c:pt idx="1378">
                  <c:v>43.555470000000014</c:v>
                </c:pt>
                <c:pt idx="1379">
                  <c:v>41.08438000000001</c:v>
                </c:pt>
                <c:pt idx="1380">
                  <c:v>37.192390000000017</c:v>
                </c:pt>
                <c:pt idx="1381">
                  <c:v>35.969390000000004</c:v>
                </c:pt>
                <c:pt idx="1382">
                  <c:v>38.354040000000026</c:v>
                </c:pt>
                <c:pt idx="1383">
                  <c:v>38.205619999999982</c:v>
                </c:pt>
                <c:pt idx="1384">
                  <c:v>36.12487999999999</c:v>
                </c:pt>
                <c:pt idx="1385">
                  <c:v>35.591290000000015</c:v>
                </c:pt>
                <c:pt idx="1386">
                  <c:v>35.753440000000012</c:v>
                </c:pt>
                <c:pt idx="1387">
                  <c:v>34.69380000000001</c:v>
                </c:pt>
                <c:pt idx="1388">
                  <c:v>37.689320000000009</c:v>
                </c:pt>
                <c:pt idx="1389">
                  <c:v>35.419309999999996</c:v>
                </c:pt>
                <c:pt idx="1390">
                  <c:v>33.245129999999989</c:v>
                </c:pt>
                <c:pt idx="1391">
                  <c:v>35.787720000000007</c:v>
                </c:pt>
                <c:pt idx="1392">
                  <c:v>35.710520000000002</c:v>
                </c:pt>
                <c:pt idx="1393">
                  <c:v>32.140190000000018</c:v>
                </c:pt>
                <c:pt idx="1394">
                  <c:v>33.616629999999986</c:v>
                </c:pt>
                <c:pt idx="1395">
                  <c:v>34.812600000000003</c:v>
                </c:pt>
                <c:pt idx="1396">
                  <c:v>37.633099999999985</c:v>
                </c:pt>
                <c:pt idx="1397">
                  <c:v>38.948509999999999</c:v>
                </c:pt>
                <c:pt idx="1398">
                  <c:v>40.486539999999991</c:v>
                </c:pt>
                <c:pt idx="1399">
                  <c:v>41.61148</c:v>
                </c:pt>
                <c:pt idx="1400">
                  <c:v>43.748159999999984</c:v>
                </c:pt>
                <c:pt idx="1401">
                  <c:v>42.057940000000002</c:v>
                </c:pt>
                <c:pt idx="1402">
                  <c:v>42.539479999999998</c:v>
                </c:pt>
                <c:pt idx="1403">
                  <c:v>44.9161</c:v>
                </c:pt>
                <c:pt idx="1404">
                  <c:v>50.316290000000009</c:v>
                </c:pt>
                <c:pt idx="1405">
                  <c:v>52.237290000000002</c:v>
                </c:pt>
                <c:pt idx="1406">
                  <c:v>47.905850000000015</c:v>
                </c:pt>
                <c:pt idx="1407">
                  <c:v>49.640529999999984</c:v>
                </c:pt>
                <c:pt idx="1408">
                  <c:v>48.515410000000003</c:v>
                </c:pt>
                <c:pt idx="1409">
                  <c:v>47.069429999999983</c:v>
                </c:pt>
                <c:pt idx="1410">
                  <c:v>49.671109999999999</c:v>
                </c:pt>
                <c:pt idx="1411">
                  <c:v>47.308889999999991</c:v>
                </c:pt>
                <c:pt idx="1412">
                  <c:v>45.175960000000003</c:v>
                </c:pt>
                <c:pt idx="1413">
                  <c:v>45.561549999999983</c:v>
                </c:pt>
                <c:pt idx="1414">
                  <c:v>46.265149999999977</c:v>
                </c:pt>
                <c:pt idx="1415">
                  <c:v>43.749850000000009</c:v>
                </c:pt>
                <c:pt idx="1416">
                  <c:v>39.369659999999982</c:v>
                </c:pt>
                <c:pt idx="1417">
                  <c:v>39.729829999999993</c:v>
                </c:pt>
                <c:pt idx="1418">
                  <c:v>41.02915999999999</c:v>
                </c:pt>
                <c:pt idx="1419">
                  <c:v>41.539109999999994</c:v>
                </c:pt>
                <c:pt idx="1420">
                  <c:v>43.489839999999987</c:v>
                </c:pt>
                <c:pt idx="1421">
                  <c:v>44.088989999999995</c:v>
                </c:pt>
                <c:pt idx="1422">
                  <c:v>43.926009999999991</c:v>
                </c:pt>
                <c:pt idx="1423">
                  <c:v>41.840739999999983</c:v>
                </c:pt>
                <c:pt idx="1424">
                  <c:v>45.802159999999986</c:v>
                </c:pt>
                <c:pt idx="1425">
                  <c:v>45.171670000000006</c:v>
                </c:pt>
                <c:pt idx="1426">
                  <c:v>44.544929999999994</c:v>
                </c:pt>
                <c:pt idx="1427">
                  <c:v>41.403829999999999</c:v>
                </c:pt>
                <c:pt idx="1428">
                  <c:v>39.767150000000015</c:v>
                </c:pt>
                <c:pt idx="1429">
                  <c:v>41.512109999999979</c:v>
                </c:pt>
                <c:pt idx="1430">
                  <c:v>38.40967999999998</c:v>
                </c:pt>
                <c:pt idx="1431">
                  <c:v>37.332400000000007</c:v>
                </c:pt>
                <c:pt idx="1432">
                  <c:v>38.966259999999977</c:v>
                </c:pt>
                <c:pt idx="1433">
                  <c:v>37.423760000000016</c:v>
                </c:pt>
                <c:pt idx="1434">
                  <c:v>36.435990000000004</c:v>
                </c:pt>
                <c:pt idx="1435">
                  <c:v>36.282449999999983</c:v>
                </c:pt>
                <c:pt idx="1436">
                  <c:v>35.573589999999996</c:v>
                </c:pt>
                <c:pt idx="1437">
                  <c:v>34.617410000000007</c:v>
                </c:pt>
                <c:pt idx="1438">
                  <c:v>33.23857000000001</c:v>
                </c:pt>
                <c:pt idx="1439">
                  <c:v>33.481269999999995</c:v>
                </c:pt>
                <c:pt idx="1440">
                  <c:v>34.990129999999994</c:v>
                </c:pt>
                <c:pt idx="1441">
                  <c:v>30.284230000000008</c:v>
                </c:pt>
                <c:pt idx="1442">
                  <c:v>35.179100000000005</c:v>
                </c:pt>
                <c:pt idx="1443">
                  <c:v>33.838859999999983</c:v>
                </c:pt>
                <c:pt idx="1444">
                  <c:v>38.160160000000019</c:v>
                </c:pt>
                <c:pt idx="1445">
                  <c:v>38.164209999999997</c:v>
                </c:pt>
                <c:pt idx="1446">
                  <c:v>42.792069999999995</c:v>
                </c:pt>
                <c:pt idx="1447">
                  <c:v>40.860780000000005</c:v>
                </c:pt>
                <c:pt idx="1448">
                  <c:v>40.236270000000019</c:v>
                </c:pt>
                <c:pt idx="1449">
                  <c:v>39.184910000000002</c:v>
                </c:pt>
                <c:pt idx="1450">
                  <c:v>36.476219999999984</c:v>
                </c:pt>
                <c:pt idx="1451">
                  <c:v>41.142740000000003</c:v>
                </c:pt>
                <c:pt idx="1452">
                  <c:v>41.445570000000004</c:v>
                </c:pt>
                <c:pt idx="1453">
                  <c:v>42.747430000000008</c:v>
                </c:pt>
                <c:pt idx="1454">
                  <c:v>42.463550000000026</c:v>
                </c:pt>
                <c:pt idx="1455">
                  <c:v>44.365219999999994</c:v>
                </c:pt>
                <c:pt idx="1456">
                  <c:v>42.877659999999992</c:v>
                </c:pt>
                <c:pt idx="1457">
                  <c:v>45.123670000000004</c:v>
                </c:pt>
                <c:pt idx="1458">
                  <c:v>47.688220000000001</c:v>
                </c:pt>
                <c:pt idx="1459">
                  <c:v>46.259449999999987</c:v>
                </c:pt>
                <c:pt idx="1460">
                  <c:v>45.081019999999995</c:v>
                </c:pt>
                <c:pt idx="1461">
                  <c:v>44.020489999999995</c:v>
                </c:pt>
                <c:pt idx="1462">
                  <c:v>39.848960000000005</c:v>
                </c:pt>
                <c:pt idx="1463">
                  <c:v>41.50227000000001</c:v>
                </c:pt>
                <c:pt idx="1464">
                  <c:v>42.487300000000005</c:v>
                </c:pt>
                <c:pt idx="1465">
                  <c:v>43.237949999999984</c:v>
                </c:pt>
                <c:pt idx="1466">
                  <c:v>44.855200000000025</c:v>
                </c:pt>
                <c:pt idx="1467">
                  <c:v>47.331880000000012</c:v>
                </c:pt>
                <c:pt idx="1468">
                  <c:v>50.671760000000006</c:v>
                </c:pt>
                <c:pt idx="1469">
                  <c:v>49.322480000000013</c:v>
                </c:pt>
                <c:pt idx="1470">
                  <c:v>47.434699999999992</c:v>
                </c:pt>
                <c:pt idx="1471">
                  <c:v>47.171699999999987</c:v>
                </c:pt>
                <c:pt idx="1472">
                  <c:v>47.215930000000014</c:v>
                </c:pt>
                <c:pt idx="1473">
                  <c:v>50.516230000000007</c:v>
                </c:pt>
                <c:pt idx="1474">
                  <c:v>50.031279999999981</c:v>
                </c:pt>
                <c:pt idx="1475">
                  <c:v>51.844120000000004</c:v>
                </c:pt>
                <c:pt idx="1476">
                  <c:v>53.074700000000007</c:v>
                </c:pt>
                <c:pt idx="1477">
                  <c:v>52.635050000000007</c:v>
                </c:pt>
                <c:pt idx="1478">
                  <c:v>47.969880000000018</c:v>
                </c:pt>
                <c:pt idx="1479">
                  <c:v>42.918890000000005</c:v>
                </c:pt>
                <c:pt idx="1480">
                  <c:v>43.237530000000021</c:v>
                </c:pt>
                <c:pt idx="1481">
                  <c:v>40.646190000000018</c:v>
                </c:pt>
                <c:pt idx="1482">
                  <c:v>43.719310000000007</c:v>
                </c:pt>
                <c:pt idx="1483">
                  <c:v>42.108800000000002</c:v>
                </c:pt>
                <c:pt idx="1484">
                  <c:v>40.418269999999978</c:v>
                </c:pt>
                <c:pt idx="1485">
                  <c:v>40.36930000000001</c:v>
                </c:pt>
                <c:pt idx="1486">
                  <c:v>38.943150000000003</c:v>
                </c:pt>
                <c:pt idx="1487">
                  <c:v>36.529599999999988</c:v>
                </c:pt>
                <c:pt idx="1488">
                  <c:v>35.24036000000001</c:v>
                </c:pt>
                <c:pt idx="1489">
                  <c:v>36.639539999999982</c:v>
                </c:pt>
                <c:pt idx="1490">
                  <c:v>36.876620000000003</c:v>
                </c:pt>
                <c:pt idx="1491">
                  <c:v>39.978769999999997</c:v>
                </c:pt>
                <c:pt idx="1492">
                  <c:v>45.082889999999992</c:v>
                </c:pt>
                <c:pt idx="1493">
                  <c:v>40.538579999999996</c:v>
                </c:pt>
                <c:pt idx="1494">
                  <c:v>38.978010000000012</c:v>
                </c:pt>
                <c:pt idx="1495">
                  <c:v>41.983580000000018</c:v>
                </c:pt>
                <c:pt idx="1496">
                  <c:v>38.310940000000016</c:v>
                </c:pt>
                <c:pt idx="1497">
                  <c:v>39.83205000000001</c:v>
                </c:pt>
                <c:pt idx="1498">
                  <c:v>40.089519999999993</c:v>
                </c:pt>
                <c:pt idx="1499">
                  <c:v>43.778130000000004</c:v>
                </c:pt>
                <c:pt idx="1500">
                  <c:v>43.221869999999996</c:v>
                </c:pt>
                <c:pt idx="1501">
                  <c:v>44.645700000000005</c:v>
                </c:pt>
                <c:pt idx="1502">
                  <c:v>33.268479999999983</c:v>
                </c:pt>
                <c:pt idx="1503">
                  <c:v>28.804370000000006</c:v>
                </c:pt>
                <c:pt idx="1504">
                  <c:v>29.374300000000005</c:v>
                </c:pt>
                <c:pt idx="1505">
                  <c:v>27.210770000000025</c:v>
                </c:pt>
                <c:pt idx="1506">
                  <c:v>29.19932</c:v>
                </c:pt>
                <c:pt idx="1507">
                  <c:v>31.191369999999978</c:v>
                </c:pt>
                <c:pt idx="1508">
                  <c:v>29.767309999999981</c:v>
                </c:pt>
                <c:pt idx="1509">
                  <c:v>27.913040000000024</c:v>
                </c:pt>
                <c:pt idx="1510">
                  <c:v>27.909879999999987</c:v>
                </c:pt>
                <c:pt idx="1511">
                  <c:v>28.045469999999995</c:v>
                </c:pt>
                <c:pt idx="1512">
                  <c:v>26.56049999999999</c:v>
                </c:pt>
                <c:pt idx="1513">
                  <c:v>30.473250000000007</c:v>
                </c:pt>
                <c:pt idx="1514">
                  <c:v>30.105399999999975</c:v>
                </c:pt>
                <c:pt idx="1515">
                  <c:v>31.489219999999989</c:v>
                </c:pt>
                <c:pt idx="1516">
                  <c:v>29.584759999999989</c:v>
                </c:pt>
                <c:pt idx="1517">
                  <c:v>31.389370000000014</c:v>
                </c:pt>
                <c:pt idx="1518">
                  <c:v>35.540030000000002</c:v>
                </c:pt>
                <c:pt idx="1519">
                  <c:v>37.65376999999998</c:v>
                </c:pt>
                <c:pt idx="1520">
                  <c:v>24.152729999999991</c:v>
                </c:pt>
                <c:pt idx="1521">
                  <c:v>19.984379999999987</c:v>
                </c:pt>
                <c:pt idx="1522">
                  <c:v>19.121970000000005</c:v>
                </c:pt>
                <c:pt idx="1523">
                  <c:v>19.056219999999996</c:v>
                </c:pt>
                <c:pt idx="1524">
                  <c:v>19.21350000000001</c:v>
                </c:pt>
                <c:pt idx="1525">
                  <c:v>21.75394</c:v>
                </c:pt>
                <c:pt idx="1526">
                  <c:v>22.790059999999983</c:v>
                </c:pt>
                <c:pt idx="1527">
                  <c:v>23.697180000000003</c:v>
                </c:pt>
                <c:pt idx="1528">
                  <c:v>22.425380000000018</c:v>
                </c:pt>
                <c:pt idx="1529">
                  <c:v>21.420379999999994</c:v>
                </c:pt>
                <c:pt idx="1530">
                  <c:v>23.018889999999999</c:v>
                </c:pt>
                <c:pt idx="1531">
                  <c:v>23.877569999999992</c:v>
                </c:pt>
                <c:pt idx="1532">
                  <c:v>23.485260000000011</c:v>
                </c:pt>
                <c:pt idx="1533">
                  <c:v>23.14658</c:v>
                </c:pt>
                <c:pt idx="1534">
                  <c:v>22.139550000000014</c:v>
                </c:pt>
                <c:pt idx="1535">
                  <c:v>23.427750000000003</c:v>
                </c:pt>
                <c:pt idx="1536">
                  <c:v>22.88624999999999</c:v>
                </c:pt>
                <c:pt idx="1537">
                  <c:v>22.465140000000019</c:v>
                </c:pt>
                <c:pt idx="1538">
                  <c:v>17.956840000000028</c:v>
                </c:pt>
                <c:pt idx="1539">
                  <c:v>15.796770000000009</c:v>
                </c:pt>
                <c:pt idx="1540">
                  <c:v>16.863550000000004</c:v>
                </c:pt>
                <c:pt idx="1541">
                  <c:v>20.045790000000011</c:v>
                </c:pt>
                <c:pt idx="1542">
                  <c:v>21.311790000000002</c:v>
                </c:pt>
                <c:pt idx="1543">
                  <c:v>20.280180000000001</c:v>
                </c:pt>
                <c:pt idx="1544">
                  <c:v>22.861580000000004</c:v>
                </c:pt>
                <c:pt idx="1545">
                  <c:v>22.924499999999995</c:v>
                </c:pt>
                <c:pt idx="1546">
                  <c:v>20.696269999999998</c:v>
                </c:pt>
                <c:pt idx="1547">
                  <c:v>22.224209999999999</c:v>
                </c:pt>
                <c:pt idx="1548">
                  <c:v>21.662230000000022</c:v>
                </c:pt>
                <c:pt idx="1549">
                  <c:v>18.584419999999994</c:v>
                </c:pt>
                <c:pt idx="1550">
                  <c:v>20.675249999999977</c:v>
                </c:pt>
                <c:pt idx="1551">
                  <c:v>18.732429999999994</c:v>
                </c:pt>
                <c:pt idx="1552">
                  <c:v>17.898349999999994</c:v>
                </c:pt>
                <c:pt idx="1553">
                  <c:v>20.362740000000002</c:v>
                </c:pt>
                <c:pt idx="1554">
                  <c:v>16.446370000000002</c:v>
                </c:pt>
                <c:pt idx="1555">
                  <c:v>21.851049999999987</c:v>
                </c:pt>
                <c:pt idx="1556">
                  <c:v>23.00215</c:v>
                </c:pt>
                <c:pt idx="1557">
                  <c:v>21.809290000000004</c:v>
                </c:pt>
                <c:pt idx="1558">
                  <c:v>22.169240000000002</c:v>
                </c:pt>
                <c:pt idx="1559">
                  <c:v>22.628270000000015</c:v>
                </c:pt>
                <c:pt idx="1560">
                  <c:v>22.217180000000013</c:v>
                </c:pt>
                <c:pt idx="1561">
                  <c:v>19.110219999999998</c:v>
                </c:pt>
                <c:pt idx="1562">
                  <c:v>20.496669999999995</c:v>
                </c:pt>
                <c:pt idx="1563">
                  <c:v>19.164369999999991</c:v>
                </c:pt>
                <c:pt idx="1564">
                  <c:v>18.647150000000011</c:v>
                </c:pt>
                <c:pt idx="1565">
                  <c:v>20.216280000000012</c:v>
                </c:pt>
                <c:pt idx="1566">
                  <c:v>19.364559999999983</c:v>
                </c:pt>
                <c:pt idx="1567">
                  <c:v>19.612979999999993</c:v>
                </c:pt>
                <c:pt idx="1568">
                  <c:v>22.373609999999985</c:v>
                </c:pt>
                <c:pt idx="1569">
                  <c:v>22.44135</c:v>
                </c:pt>
                <c:pt idx="1570">
                  <c:v>23.330300000000022</c:v>
                </c:pt>
                <c:pt idx="1571">
                  <c:v>25.467590000000001</c:v>
                </c:pt>
                <c:pt idx="1572">
                  <c:v>23.406800000000004</c:v>
                </c:pt>
                <c:pt idx="1573">
                  <c:v>23.847289999999987</c:v>
                </c:pt>
                <c:pt idx="1574">
                  <c:v>24.206099999999992</c:v>
                </c:pt>
                <c:pt idx="1575">
                  <c:v>21.742060000000009</c:v>
                </c:pt>
                <c:pt idx="1576">
                  <c:v>21.304399999999987</c:v>
                </c:pt>
                <c:pt idx="1577">
                  <c:v>23.214100000000002</c:v>
                </c:pt>
                <c:pt idx="1578">
                  <c:v>23.75806</c:v>
                </c:pt>
                <c:pt idx="1579">
                  <c:v>23.409590000000009</c:v>
                </c:pt>
                <c:pt idx="1580">
                  <c:v>20.751029999999986</c:v>
                </c:pt>
                <c:pt idx="1581">
                  <c:v>21.203410000000019</c:v>
                </c:pt>
                <c:pt idx="1582">
                  <c:v>20.823650000000015</c:v>
                </c:pt>
                <c:pt idx="1583">
                  <c:v>18.577850000000012</c:v>
                </c:pt>
                <c:pt idx="1584">
                  <c:v>18.844950000000011</c:v>
                </c:pt>
                <c:pt idx="1585">
                  <c:v>19.559089999999998</c:v>
                </c:pt>
                <c:pt idx="1586">
                  <c:v>23.081649999999996</c:v>
                </c:pt>
                <c:pt idx="1587">
                  <c:v>19.729000000000013</c:v>
                </c:pt>
                <c:pt idx="1588">
                  <c:v>21.219380000000001</c:v>
                </c:pt>
                <c:pt idx="1589">
                  <c:v>19.34799000000001</c:v>
                </c:pt>
                <c:pt idx="1590">
                  <c:v>21.701799999999992</c:v>
                </c:pt>
                <c:pt idx="1591">
                  <c:v>20.689779999999985</c:v>
                </c:pt>
                <c:pt idx="1592">
                  <c:v>22.529429999999991</c:v>
                </c:pt>
                <c:pt idx="1593">
                  <c:v>21.656819999999982</c:v>
                </c:pt>
                <c:pt idx="1594">
                  <c:v>22.672470000000004</c:v>
                </c:pt>
                <c:pt idx="1595">
                  <c:v>19.585819999999984</c:v>
                </c:pt>
                <c:pt idx="1596">
                  <c:v>17.663020000000017</c:v>
                </c:pt>
                <c:pt idx="1597">
                  <c:v>19.113939999999985</c:v>
                </c:pt>
                <c:pt idx="1598">
                  <c:v>22.655450000000002</c:v>
                </c:pt>
                <c:pt idx="1599">
                  <c:v>20.465540000000004</c:v>
                </c:pt>
                <c:pt idx="1600">
                  <c:v>20.849880000000013</c:v>
                </c:pt>
                <c:pt idx="1601">
                  <c:v>17.177110000000027</c:v>
                </c:pt>
                <c:pt idx="1602">
                  <c:v>21.07068000000001</c:v>
                </c:pt>
                <c:pt idx="1603">
                  <c:v>23.162409999999994</c:v>
                </c:pt>
                <c:pt idx="1604">
                  <c:v>25.691569999999984</c:v>
                </c:pt>
                <c:pt idx="1605">
                  <c:v>18.061450000000008</c:v>
                </c:pt>
                <c:pt idx="1606">
                  <c:v>14.827560000000005</c:v>
                </c:pt>
                <c:pt idx="1607">
                  <c:v>13.918639999999982</c:v>
                </c:pt>
                <c:pt idx="1608">
                  <c:v>16.122090000000014</c:v>
                </c:pt>
                <c:pt idx="1609">
                  <c:v>11.311289999999985</c:v>
                </c:pt>
                <c:pt idx="1610">
                  <c:v>12.678230000000013</c:v>
                </c:pt>
                <c:pt idx="1611">
                  <c:v>13.363689999999991</c:v>
                </c:pt>
                <c:pt idx="1612">
                  <c:v>16.25385</c:v>
                </c:pt>
                <c:pt idx="1613">
                  <c:v>17.114269999999976</c:v>
                </c:pt>
                <c:pt idx="1614">
                  <c:v>18.386330000000015</c:v>
                </c:pt>
                <c:pt idx="1615">
                  <c:v>16.699039999999997</c:v>
                </c:pt>
                <c:pt idx="1616">
                  <c:v>16.821230000000014</c:v>
                </c:pt>
                <c:pt idx="1617">
                  <c:v>15.102450000000005</c:v>
                </c:pt>
                <c:pt idx="1618">
                  <c:v>14.991019999999992</c:v>
                </c:pt>
                <c:pt idx="1619">
                  <c:v>20.11551</c:v>
                </c:pt>
                <c:pt idx="1620">
                  <c:v>21.346849999999989</c:v>
                </c:pt>
                <c:pt idx="1621">
                  <c:v>19.565169999999995</c:v>
                </c:pt>
                <c:pt idx="1622">
                  <c:v>22.49036000000001</c:v>
                </c:pt>
                <c:pt idx="1623">
                  <c:v>21.487909999999999</c:v>
                </c:pt>
                <c:pt idx="1624">
                  <c:v>19.874449999999996</c:v>
                </c:pt>
                <c:pt idx="1625">
                  <c:v>21.535850000000011</c:v>
                </c:pt>
                <c:pt idx="1626">
                  <c:v>21.412539999999979</c:v>
                </c:pt>
                <c:pt idx="1627">
                  <c:v>17.212849999999975</c:v>
                </c:pt>
                <c:pt idx="1628">
                  <c:v>16.724789999999985</c:v>
                </c:pt>
                <c:pt idx="1629">
                  <c:v>15.696400000000011</c:v>
                </c:pt>
                <c:pt idx="1630">
                  <c:v>17.049810000000008</c:v>
                </c:pt>
                <c:pt idx="1631">
                  <c:v>12.947649999999982</c:v>
                </c:pt>
                <c:pt idx="1632">
                  <c:v>14.36669999999998</c:v>
                </c:pt>
                <c:pt idx="1633">
                  <c:v>14.43649000000002</c:v>
                </c:pt>
                <c:pt idx="1634">
                  <c:v>13.150849999999991</c:v>
                </c:pt>
                <c:pt idx="1635">
                  <c:v>16.929270000000002</c:v>
                </c:pt>
                <c:pt idx="1636">
                  <c:v>19.1584</c:v>
                </c:pt>
                <c:pt idx="1637">
                  <c:v>18.874380000000002</c:v>
                </c:pt>
                <c:pt idx="1638">
                  <c:v>18.794809999999984</c:v>
                </c:pt>
                <c:pt idx="1639">
                  <c:v>17.381820000000005</c:v>
                </c:pt>
                <c:pt idx="1640">
                  <c:v>18.010490000000004</c:v>
                </c:pt>
                <c:pt idx="1641">
                  <c:v>16.365939999999995</c:v>
                </c:pt>
                <c:pt idx="1642">
                  <c:v>17.694990000000018</c:v>
                </c:pt>
                <c:pt idx="1643">
                  <c:v>17.180449999999979</c:v>
                </c:pt>
                <c:pt idx="1644">
                  <c:v>17.00415000000001</c:v>
                </c:pt>
                <c:pt idx="1645">
                  <c:v>16.770510000000002</c:v>
                </c:pt>
                <c:pt idx="1646">
                  <c:v>25.887469999999979</c:v>
                </c:pt>
                <c:pt idx="1647">
                  <c:v>21.288379999999989</c:v>
                </c:pt>
                <c:pt idx="1648">
                  <c:v>23.860180000000014</c:v>
                </c:pt>
                <c:pt idx="1649">
                  <c:v>24.510780000000011</c:v>
                </c:pt>
                <c:pt idx="1650">
                  <c:v>17.864820000000009</c:v>
                </c:pt>
                <c:pt idx="1651">
                  <c:v>14.878830000000022</c:v>
                </c:pt>
                <c:pt idx="1652">
                  <c:v>11.741379999999992</c:v>
                </c:pt>
                <c:pt idx="1653">
                  <c:v>19.547319999999985</c:v>
                </c:pt>
                <c:pt idx="1654">
                  <c:v>15.732589999999988</c:v>
                </c:pt>
                <c:pt idx="1655">
                  <c:v>13.175170000000008</c:v>
                </c:pt>
                <c:pt idx="1656">
                  <c:v>14.097309999999993</c:v>
                </c:pt>
                <c:pt idx="1657">
                  <c:v>12.509770000000003</c:v>
                </c:pt>
                <c:pt idx="1658">
                  <c:v>12.034629999999993</c:v>
                </c:pt>
                <c:pt idx="1659">
                  <c:v>15.910949999999985</c:v>
                </c:pt>
                <c:pt idx="1660">
                  <c:v>14.852579999999989</c:v>
                </c:pt>
                <c:pt idx="1661">
                  <c:v>12.996260000000007</c:v>
                </c:pt>
                <c:pt idx="1662">
                  <c:v>17.569780000000009</c:v>
                </c:pt>
                <c:pt idx="1663">
                  <c:v>15.768249999999995</c:v>
                </c:pt>
                <c:pt idx="1664">
                  <c:v>17.037120000000016</c:v>
                </c:pt>
                <c:pt idx="1665">
                  <c:v>14.507540000000006</c:v>
                </c:pt>
                <c:pt idx="1666">
                  <c:v>8.9291399999999896</c:v>
                </c:pt>
                <c:pt idx="1667">
                  <c:v>8.0430300000000159</c:v>
                </c:pt>
                <c:pt idx="1668">
                  <c:v>5.3990799999999979</c:v>
                </c:pt>
                <c:pt idx="1669">
                  <c:v>3.51300999999998</c:v>
                </c:pt>
                <c:pt idx="1670">
                  <c:v>-1.4362199999999916</c:v>
                </c:pt>
                <c:pt idx="1671">
                  <c:v>2.5664299999999969</c:v>
                </c:pt>
                <c:pt idx="1672">
                  <c:v>5.3230000000013433E-2</c:v>
                </c:pt>
                <c:pt idx="1673">
                  <c:v>-2.3019099999999924</c:v>
                </c:pt>
                <c:pt idx="1674">
                  <c:v>-1.6893100000000061</c:v>
                </c:pt>
                <c:pt idx="1675">
                  <c:v>-6.7051700000000096</c:v>
                </c:pt>
                <c:pt idx="1676">
                  <c:v>-5.1930299999999932</c:v>
                </c:pt>
                <c:pt idx="1677">
                  <c:v>0.78564000000000078</c:v>
                </c:pt>
                <c:pt idx="1678">
                  <c:v>1.5306699999999864</c:v>
                </c:pt>
                <c:pt idx="1679">
                  <c:v>-0.54917999999997846</c:v>
                </c:pt>
                <c:pt idx="1680">
                  <c:v>1.855259999999987</c:v>
                </c:pt>
                <c:pt idx="1681">
                  <c:v>4.4194899999999961</c:v>
                </c:pt>
                <c:pt idx="1682">
                  <c:v>3.8214000000000112</c:v>
                </c:pt>
                <c:pt idx="1683">
                  <c:v>10.759479999999996</c:v>
                </c:pt>
                <c:pt idx="1684">
                  <c:v>8.0903799999999819</c:v>
                </c:pt>
                <c:pt idx="1685">
                  <c:v>10.554280000000006</c:v>
                </c:pt>
                <c:pt idx="1686">
                  <c:v>11.463639999999998</c:v>
                </c:pt>
                <c:pt idx="1687">
                  <c:v>10.729489999999998</c:v>
                </c:pt>
                <c:pt idx="1688">
                  <c:v>14.002710000000008</c:v>
                </c:pt>
                <c:pt idx="1689">
                  <c:v>15.526449999999983</c:v>
                </c:pt>
                <c:pt idx="1690">
                  <c:v>16.586190000000016</c:v>
                </c:pt>
                <c:pt idx="1691">
                  <c:v>14.558810000000022</c:v>
                </c:pt>
                <c:pt idx="1692">
                  <c:v>10.765559999999994</c:v>
                </c:pt>
                <c:pt idx="1693">
                  <c:v>11.39609999999999</c:v>
                </c:pt>
                <c:pt idx="1694">
                  <c:v>10.518740000000008</c:v>
                </c:pt>
                <c:pt idx="1695">
                  <c:v>7.8574800000000096</c:v>
                </c:pt>
                <c:pt idx="1696">
                  <c:v>6.4583100000000115</c:v>
                </c:pt>
                <c:pt idx="1697">
                  <c:v>6.3221600000000251</c:v>
                </c:pt>
                <c:pt idx="1698">
                  <c:v>7.6161599999999794</c:v>
                </c:pt>
                <c:pt idx="1699">
                  <c:v>9.1098300000000165</c:v>
                </c:pt>
                <c:pt idx="1700">
                  <c:v>9.1464599999999905</c:v>
                </c:pt>
                <c:pt idx="1701">
                  <c:v>8.1463599999999872</c:v>
                </c:pt>
                <c:pt idx="1702">
                  <c:v>10.134309999999999</c:v>
                </c:pt>
                <c:pt idx="1703">
                  <c:v>9.1385899999999936</c:v>
                </c:pt>
                <c:pt idx="1704">
                  <c:v>10.736379999999997</c:v>
                </c:pt>
                <c:pt idx="1705">
                  <c:v>9.2082200000000114</c:v>
                </c:pt>
                <c:pt idx="1706">
                  <c:v>9.0349799999999902</c:v>
                </c:pt>
                <c:pt idx="1707">
                  <c:v>9.6204800000000148</c:v>
                </c:pt>
                <c:pt idx="1708">
                  <c:v>15.318619999999981</c:v>
                </c:pt>
                <c:pt idx="1709">
                  <c:v>18.373429999999985</c:v>
                </c:pt>
                <c:pt idx="1710">
                  <c:v>16.940259999999995</c:v>
                </c:pt>
                <c:pt idx="1711">
                  <c:v>15.444700000000012</c:v>
                </c:pt>
                <c:pt idx="1712">
                  <c:v>14.977069999999998</c:v>
                </c:pt>
                <c:pt idx="1713">
                  <c:v>16.057530000000014</c:v>
                </c:pt>
                <c:pt idx="1714">
                  <c:v>13.529200000000003</c:v>
                </c:pt>
                <c:pt idx="1715">
                  <c:v>13.972700000000003</c:v>
                </c:pt>
                <c:pt idx="1716">
                  <c:v>15.810669999999988</c:v>
                </c:pt>
                <c:pt idx="1717">
                  <c:v>17.635390000000001</c:v>
                </c:pt>
                <c:pt idx="1718">
                  <c:v>18.894410000000022</c:v>
                </c:pt>
                <c:pt idx="1719">
                  <c:v>18.607400000000013</c:v>
                </c:pt>
                <c:pt idx="1720">
                  <c:v>18.314639999999997</c:v>
                </c:pt>
                <c:pt idx="1721">
                  <c:v>22.147509999999983</c:v>
                </c:pt>
                <c:pt idx="1722">
                  <c:v>22.696200000000005</c:v>
                </c:pt>
                <c:pt idx="1723">
                  <c:v>18.770360000000011</c:v>
                </c:pt>
                <c:pt idx="1724">
                  <c:v>17.79249999999999</c:v>
                </c:pt>
                <c:pt idx="1725">
                  <c:v>18.713670000000008</c:v>
                </c:pt>
                <c:pt idx="1726">
                  <c:v>20.201279999999997</c:v>
                </c:pt>
                <c:pt idx="1727">
                  <c:v>19.303460000000001</c:v>
                </c:pt>
                <c:pt idx="1728">
                  <c:v>17.591640000000012</c:v>
                </c:pt>
                <c:pt idx="1729">
                  <c:v>17.428449999999998</c:v>
                </c:pt>
                <c:pt idx="1730">
                  <c:v>24.186370000000011</c:v>
                </c:pt>
                <c:pt idx="1731">
                  <c:v>19.286360000000002</c:v>
                </c:pt>
                <c:pt idx="1732">
                  <c:v>18.578509999999994</c:v>
                </c:pt>
                <c:pt idx="1733">
                  <c:v>17.229090000000014</c:v>
                </c:pt>
                <c:pt idx="1734">
                  <c:v>17.375010000000003</c:v>
                </c:pt>
                <c:pt idx="1735">
                  <c:v>16.322599999999994</c:v>
                </c:pt>
                <c:pt idx="1736">
                  <c:v>19.043279999999982</c:v>
                </c:pt>
                <c:pt idx="1737">
                  <c:v>11.848479999999995</c:v>
                </c:pt>
                <c:pt idx="1738">
                  <c:v>16.992729999999995</c:v>
                </c:pt>
                <c:pt idx="1739">
                  <c:v>12.965969999999999</c:v>
                </c:pt>
                <c:pt idx="1740">
                  <c:v>11.657229999999998</c:v>
                </c:pt>
                <c:pt idx="1741">
                  <c:v>10.063699999999983</c:v>
                </c:pt>
                <c:pt idx="1742">
                  <c:v>13.512699999999995</c:v>
                </c:pt>
                <c:pt idx="1743">
                  <c:v>14.784270000000006</c:v>
                </c:pt>
                <c:pt idx="1744">
                  <c:v>13.508809999999983</c:v>
                </c:pt>
                <c:pt idx="1745">
                  <c:v>16.888969999999986</c:v>
                </c:pt>
                <c:pt idx="1746">
                  <c:v>16.816050000000004</c:v>
                </c:pt>
                <c:pt idx="1747">
                  <c:v>17.245370000000008</c:v>
                </c:pt>
                <c:pt idx="1748">
                  <c:v>16.268720000000016</c:v>
                </c:pt>
                <c:pt idx="1749">
                  <c:v>12.501539999999991</c:v>
                </c:pt>
                <c:pt idx="1750">
                  <c:v>16.943729999999988</c:v>
                </c:pt>
                <c:pt idx="1751">
                  <c:v>20.222139999999996</c:v>
                </c:pt>
                <c:pt idx="1752">
                  <c:v>18.383350000000007</c:v>
                </c:pt>
                <c:pt idx="1753">
                  <c:v>15.396190000000018</c:v>
                </c:pt>
                <c:pt idx="1754">
                  <c:v>11.334840000000014</c:v>
                </c:pt>
                <c:pt idx="1755">
                  <c:v>16.620230000000021</c:v>
                </c:pt>
                <c:pt idx="1756">
                  <c:v>19.318119999999993</c:v>
                </c:pt>
                <c:pt idx="1757">
                  <c:v>18.22281000000001</c:v>
                </c:pt>
                <c:pt idx="1758">
                  <c:v>18.916070000000005</c:v>
                </c:pt>
                <c:pt idx="1759">
                  <c:v>18.823340000000002</c:v>
                </c:pt>
                <c:pt idx="1760">
                  <c:v>17.411349999999985</c:v>
                </c:pt>
                <c:pt idx="1761">
                  <c:v>17.657740000000004</c:v>
                </c:pt>
                <c:pt idx="1762">
                  <c:v>21.429820000000007</c:v>
                </c:pt>
                <c:pt idx="1763">
                  <c:v>22.26415999999999</c:v>
                </c:pt>
                <c:pt idx="1764">
                  <c:v>23.654129999999995</c:v>
                </c:pt>
                <c:pt idx="1765">
                  <c:v>26.446170000000009</c:v>
                </c:pt>
                <c:pt idx="1766">
                  <c:v>28.434809999999999</c:v>
                </c:pt>
                <c:pt idx="1767">
                  <c:v>23.538809999999984</c:v>
                </c:pt>
                <c:pt idx="1768">
                  <c:v>25.639280000000014</c:v>
                </c:pt>
                <c:pt idx="1769">
                  <c:v>21.77285999999998</c:v>
                </c:pt>
                <c:pt idx="1770">
                  <c:v>21.020830000000018</c:v>
                </c:pt>
                <c:pt idx="1771">
                  <c:v>20.686679999999996</c:v>
                </c:pt>
                <c:pt idx="1772">
                  <c:v>18.640269999999987</c:v>
                </c:pt>
                <c:pt idx="1773">
                  <c:v>17.536650000000009</c:v>
                </c:pt>
                <c:pt idx="1774">
                  <c:v>18.702430000000021</c:v>
                </c:pt>
                <c:pt idx="1775">
                  <c:v>20.253269999999986</c:v>
                </c:pt>
                <c:pt idx="1776">
                  <c:v>20.938040000000001</c:v>
                </c:pt>
                <c:pt idx="1777">
                  <c:v>19.347999999999985</c:v>
                </c:pt>
                <c:pt idx="1778">
                  <c:v>15.64203999999998</c:v>
                </c:pt>
                <c:pt idx="1779">
                  <c:v>15.049639999999982</c:v>
                </c:pt>
                <c:pt idx="1780">
                  <c:v>15.574939999999998</c:v>
                </c:pt>
                <c:pt idx="1781">
                  <c:v>15.72878</c:v>
                </c:pt>
                <c:pt idx="1782">
                  <c:v>13.463660000000004</c:v>
                </c:pt>
                <c:pt idx="1783">
                  <c:v>14.269350000000003</c:v>
                </c:pt>
                <c:pt idx="1784">
                  <c:v>13.47636</c:v>
                </c:pt>
                <c:pt idx="1785">
                  <c:v>13.560130000000015</c:v>
                </c:pt>
                <c:pt idx="1786">
                  <c:v>15.817859999999996</c:v>
                </c:pt>
                <c:pt idx="1787">
                  <c:v>16.232139999999987</c:v>
                </c:pt>
                <c:pt idx="1788">
                  <c:v>19.269279999999981</c:v>
                </c:pt>
                <c:pt idx="1789">
                  <c:v>31.329030000000017</c:v>
                </c:pt>
                <c:pt idx="1790">
                  <c:v>26.12845999999999</c:v>
                </c:pt>
                <c:pt idx="1791">
                  <c:v>27.710190000000011</c:v>
                </c:pt>
                <c:pt idx="1792">
                  <c:v>17.640339999999981</c:v>
                </c:pt>
                <c:pt idx="1793">
                  <c:v>21.533760000000001</c:v>
                </c:pt>
                <c:pt idx="1794">
                  <c:v>29.373889999999989</c:v>
                </c:pt>
                <c:pt idx="1795">
                  <c:v>34.502329999999972</c:v>
                </c:pt>
                <c:pt idx="1796">
                  <c:v>22.364990000000006</c:v>
                </c:pt>
                <c:pt idx="1797">
                  <c:v>23.894260000000003</c:v>
                </c:pt>
                <c:pt idx="1798">
                  <c:v>30.430520000000001</c:v>
                </c:pt>
                <c:pt idx="1799">
                  <c:v>22.130959999999988</c:v>
                </c:pt>
                <c:pt idx="1800">
                  <c:v>34.241729999999961</c:v>
                </c:pt>
                <c:pt idx="1801">
                  <c:v>18.602710000000002</c:v>
                </c:pt>
                <c:pt idx="1802">
                  <c:v>33.933060000000012</c:v>
                </c:pt>
                <c:pt idx="1803">
                  <c:v>25.09653000000003</c:v>
                </c:pt>
                <c:pt idx="1804">
                  <c:v>-11.540669999999977</c:v>
                </c:pt>
                <c:pt idx="1805">
                  <c:v>12.752509999999972</c:v>
                </c:pt>
                <c:pt idx="1806">
                  <c:v>6.4677699999999732</c:v>
                </c:pt>
                <c:pt idx="1807">
                  <c:v>-6.1642700000000445</c:v>
                </c:pt>
                <c:pt idx="1808">
                  <c:v>-13.382639999999981</c:v>
                </c:pt>
                <c:pt idx="1809">
                  <c:v>13.537010000000009</c:v>
                </c:pt>
                <c:pt idx="1810">
                  <c:v>29.499939999999981</c:v>
                </c:pt>
                <c:pt idx="1811">
                  <c:v>35.934169999999995</c:v>
                </c:pt>
                <c:pt idx="1812">
                  <c:v>43.187039999999968</c:v>
                </c:pt>
                <c:pt idx="1813">
                  <c:v>43.837150000000008</c:v>
                </c:pt>
                <c:pt idx="1814">
                  <c:v>39.716240000000028</c:v>
                </c:pt>
                <c:pt idx="1815">
                  <c:v>41.427360000000022</c:v>
                </c:pt>
                <c:pt idx="1816">
                  <c:v>43.983220000000017</c:v>
                </c:pt>
                <c:pt idx="1817">
                  <c:v>52.565170000000023</c:v>
                </c:pt>
                <c:pt idx="1818">
                  <c:v>56.401270000000011</c:v>
                </c:pt>
                <c:pt idx="1819">
                  <c:v>67.553739999999976</c:v>
                </c:pt>
                <c:pt idx="1820">
                  <c:v>69.868750000000034</c:v>
                </c:pt>
                <c:pt idx="1821">
                  <c:v>82.203610000000026</c:v>
                </c:pt>
                <c:pt idx="1822">
                  <c:v>86.612909999999999</c:v>
                </c:pt>
                <c:pt idx="1823">
                  <c:v>83.135070000000013</c:v>
                </c:pt>
                <c:pt idx="1824">
                  <c:v>84.075449999999989</c:v>
                </c:pt>
                <c:pt idx="1825">
                  <c:v>91.037730000000039</c:v>
                </c:pt>
                <c:pt idx="1826">
                  <c:v>91.020039999999995</c:v>
                </c:pt>
                <c:pt idx="1827">
                  <c:v>92.805780000000027</c:v>
                </c:pt>
                <c:pt idx="1828">
                  <c:v>94.04979000000003</c:v>
                </c:pt>
                <c:pt idx="1829">
                  <c:v>91.432420000000008</c:v>
                </c:pt>
                <c:pt idx="1830">
                  <c:v>93.807230000000004</c:v>
                </c:pt>
                <c:pt idx="1831">
                  <c:v>88.026399999999967</c:v>
                </c:pt>
                <c:pt idx="1832">
                  <c:v>78.207230000000038</c:v>
                </c:pt>
                <c:pt idx="1833">
                  <c:v>74.152649999999994</c:v>
                </c:pt>
                <c:pt idx="1834">
                  <c:v>72.563669999999973</c:v>
                </c:pt>
                <c:pt idx="1835">
                  <c:v>66.985459999999989</c:v>
                </c:pt>
                <c:pt idx="1836">
                  <c:v>61.154169999999993</c:v>
                </c:pt>
                <c:pt idx="1837">
                  <c:v>62.669370000000015</c:v>
                </c:pt>
                <c:pt idx="1838">
                  <c:v>52.266220000000004</c:v>
                </c:pt>
                <c:pt idx="1839">
                  <c:v>43.962580000000003</c:v>
                </c:pt>
                <c:pt idx="1840">
                  <c:v>46.676559999999995</c:v>
                </c:pt>
                <c:pt idx="1841">
                  <c:v>52.248899999999992</c:v>
                </c:pt>
                <c:pt idx="1842">
                  <c:v>55.509630000000016</c:v>
                </c:pt>
                <c:pt idx="1843">
                  <c:v>52.612970000000018</c:v>
                </c:pt>
                <c:pt idx="1844">
                  <c:v>43.616450000000015</c:v>
                </c:pt>
                <c:pt idx="1845">
                  <c:v>45.000219999999985</c:v>
                </c:pt>
                <c:pt idx="1846">
                  <c:v>42.517489999999981</c:v>
                </c:pt>
                <c:pt idx="1847">
                  <c:v>37.749419999999986</c:v>
                </c:pt>
                <c:pt idx="1848">
                  <c:v>41.294739999999962</c:v>
                </c:pt>
                <c:pt idx="1849">
                  <c:v>37.158760000000001</c:v>
                </c:pt>
                <c:pt idx="1850">
                  <c:v>39.024940000000015</c:v>
                </c:pt>
                <c:pt idx="1851">
                  <c:v>37.569450000000018</c:v>
                </c:pt>
                <c:pt idx="1852">
                  <c:v>14.340789999999998</c:v>
                </c:pt>
                <c:pt idx="1853">
                  <c:v>14.074380000000019</c:v>
                </c:pt>
                <c:pt idx="1854">
                  <c:v>12.643239999999992</c:v>
                </c:pt>
                <c:pt idx="1855">
                  <c:v>8.3231600000000014</c:v>
                </c:pt>
                <c:pt idx="1856">
                  <c:v>9.2710900000000152</c:v>
                </c:pt>
                <c:pt idx="1857">
                  <c:v>14.622500000000002</c:v>
                </c:pt>
                <c:pt idx="1858">
                  <c:v>18.452629999999999</c:v>
                </c:pt>
                <c:pt idx="1859">
                  <c:v>17.16207</c:v>
                </c:pt>
                <c:pt idx="1860">
                  <c:v>20.893290000000007</c:v>
                </c:pt>
                <c:pt idx="1861">
                  <c:v>23.810630000000003</c:v>
                </c:pt>
                <c:pt idx="1862">
                  <c:v>24.919639999999987</c:v>
                </c:pt>
                <c:pt idx="1863">
                  <c:v>26.801609999999982</c:v>
                </c:pt>
                <c:pt idx="1864">
                  <c:v>26.775669999999991</c:v>
                </c:pt>
                <c:pt idx="1865">
                  <c:v>27.836190000000016</c:v>
                </c:pt>
                <c:pt idx="1866">
                  <c:v>28.157440000000008</c:v>
                </c:pt>
                <c:pt idx="1867">
                  <c:v>26.363460000000003</c:v>
                </c:pt>
                <c:pt idx="1868">
                  <c:v>24.732370000000003</c:v>
                </c:pt>
                <c:pt idx="1869">
                  <c:v>22.931229999999999</c:v>
                </c:pt>
                <c:pt idx="1870">
                  <c:v>22.986660000000001</c:v>
                </c:pt>
                <c:pt idx="1871">
                  <c:v>26.293730000000011</c:v>
                </c:pt>
                <c:pt idx="1872">
                  <c:v>22.573920000000015</c:v>
                </c:pt>
                <c:pt idx="1873">
                  <c:v>23.574110000000019</c:v>
                </c:pt>
                <c:pt idx="1874">
                  <c:v>24.013459999999981</c:v>
                </c:pt>
                <c:pt idx="1875">
                  <c:v>22.969459999999998</c:v>
                </c:pt>
                <c:pt idx="1876">
                  <c:v>23.559410000000014</c:v>
                </c:pt>
                <c:pt idx="1877">
                  <c:v>27.271860000000004</c:v>
                </c:pt>
                <c:pt idx="1878">
                  <c:v>25.560460000000006</c:v>
                </c:pt>
                <c:pt idx="1879">
                  <c:v>26.310840000000013</c:v>
                </c:pt>
                <c:pt idx="1880">
                  <c:v>30.402940000000001</c:v>
                </c:pt>
                <c:pt idx="1881">
                  <c:v>29.194040000000001</c:v>
                </c:pt>
                <c:pt idx="1882">
                  <c:v>29.442720000000008</c:v>
                </c:pt>
                <c:pt idx="1883">
                  <c:v>31.601879999999994</c:v>
                </c:pt>
                <c:pt idx="1884">
                  <c:v>31.176639999999992</c:v>
                </c:pt>
                <c:pt idx="1885">
                  <c:v>31.65625</c:v>
                </c:pt>
                <c:pt idx="1886">
                  <c:v>29.318970000000007</c:v>
                </c:pt>
                <c:pt idx="1887">
                  <c:v>27.828750000000014</c:v>
                </c:pt>
                <c:pt idx="1888">
                  <c:v>26.02485999999999</c:v>
                </c:pt>
                <c:pt idx="1889">
                  <c:v>25.622299999999996</c:v>
                </c:pt>
                <c:pt idx="1890">
                  <c:v>27.56368999999998</c:v>
                </c:pt>
                <c:pt idx="1891">
                  <c:v>29.97290000000001</c:v>
                </c:pt>
                <c:pt idx="1892">
                  <c:v>26.526880000000006</c:v>
                </c:pt>
                <c:pt idx="1893">
                  <c:v>27.401980000000009</c:v>
                </c:pt>
                <c:pt idx="1894">
                  <c:v>22.599349999999987</c:v>
                </c:pt>
                <c:pt idx="1895">
                  <c:v>22.507730000000009</c:v>
                </c:pt>
                <c:pt idx="1896">
                  <c:v>21.647269999999992</c:v>
                </c:pt>
                <c:pt idx="1897">
                  <c:v>18.629589999999979</c:v>
                </c:pt>
                <c:pt idx="1898">
                  <c:v>19.466719999999981</c:v>
                </c:pt>
                <c:pt idx="1899">
                  <c:v>14.136779999999987</c:v>
                </c:pt>
                <c:pt idx="1900">
                  <c:v>12.650810000000007</c:v>
                </c:pt>
                <c:pt idx="1901">
                  <c:v>11.310759999999988</c:v>
                </c:pt>
                <c:pt idx="1902">
                  <c:v>10.57611</c:v>
                </c:pt>
                <c:pt idx="1903">
                  <c:v>8.0228899999999896</c:v>
                </c:pt>
                <c:pt idx="1904">
                  <c:v>9.8487799999999766</c:v>
                </c:pt>
                <c:pt idx="1905">
                  <c:v>4.7301199999999994</c:v>
                </c:pt>
                <c:pt idx="1906">
                  <c:v>7.3564599999999984</c:v>
                </c:pt>
                <c:pt idx="1907">
                  <c:v>9.3994500000000016</c:v>
                </c:pt>
                <c:pt idx="1908">
                  <c:v>12.300910000000016</c:v>
                </c:pt>
                <c:pt idx="1909">
                  <c:v>8.7223800000000153</c:v>
                </c:pt>
                <c:pt idx="1910">
                  <c:v>13.588779999999986</c:v>
                </c:pt>
                <c:pt idx="1911">
                  <c:v>13.917349999999999</c:v>
                </c:pt>
                <c:pt idx="1912">
                  <c:v>11.782340000000005</c:v>
                </c:pt>
                <c:pt idx="1913">
                  <c:v>12.416210000000007</c:v>
                </c:pt>
                <c:pt idx="1914">
                  <c:v>12.67786000000001</c:v>
                </c:pt>
                <c:pt idx="1915">
                  <c:v>9.5880699999999877</c:v>
                </c:pt>
                <c:pt idx="1916">
                  <c:v>11.041869999999989</c:v>
                </c:pt>
                <c:pt idx="1917">
                  <c:v>15.131429999999995</c:v>
                </c:pt>
                <c:pt idx="1918">
                  <c:v>15.201010000000025</c:v>
                </c:pt>
                <c:pt idx="1919">
                  <c:v>16.542739999999981</c:v>
                </c:pt>
                <c:pt idx="1920">
                  <c:v>18.612929999999977</c:v>
                </c:pt>
                <c:pt idx="1921">
                  <c:v>11.368809999999996</c:v>
                </c:pt>
                <c:pt idx="1922">
                  <c:v>13.648429999999991</c:v>
                </c:pt>
                <c:pt idx="1923">
                  <c:v>11.05265</c:v>
                </c:pt>
                <c:pt idx="1924">
                  <c:v>15.184100000000001</c:v>
                </c:pt>
                <c:pt idx="1925">
                  <c:v>17.315760000000012</c:v>
                </c:pt>
                <c:pt idx="1926">
                  <c:v>18.54325</c:v>
                </c:pt>
                <c:pt idx="1927">
                  <c:v>17.110820000000018</c:v>
                </c:pt>
                <c:pt idx="1928">
                  <c:v>17.604830000000021</c:v>
                </c:pt>
                <c:pt idx="1929">
                  <c:v>20.157180000000011</c:v>
                </c:pt>
                <c:pt idx="1930">
                  <c:v>20.692859999999996</c:v>
                </c:pt>
                <c:pt idx="1931">
                  <c:v>24.619609999999994</c:v>
                </c:pt>
                <c:pt idx="1932">
                  <c:v>27.478880000000004</c:v>
                </c:pt>
                <c:pt idx="1933">
                  <c:v>30.24969999999999</c:v>
                </c:pt>
                <c:pt idx="1934">
                  <c:v>29.548749999999984</c:v>
                </c:pt>
                <c:pt idx="1935">
                  <c:v>25.22517000000002</c:v>
                </c:pt>
                <c:pt idx="1936">
                  <c:v>22.990970000000004</c:v>
                </c:pt>
                <c:pt idx="1937">
                  <c:v>23.290069999999986</c:v>
                </c:pt>
                <c:pt idx="1938">
                  <c:v>18.989799999999974</c:v>
                </c:pt>
                <c:pt idx="1939">
                  <c:v>20.754520000000014</c:v>
                </c:pt>
                <c:pt idx="1940">
                  <c:v>18.224480000000028</c:v>
                </c:pt>
                <c:pt idx="1941">
                  <c:v>13.866980000000012</c:v>
                </c:pt>
                <c:pt idx="1942">
                  <c:v>17.150049999999993</c:v>
                </c:pt>
                <c:pt idx="1943">
                  <c:v>13.242109999999997</c:v>
                </c:pt>
                <c:pt idx="1944">
                  <c:v>12.226030000000009</c:v>
                </c:pt>
                <c:pt idx="1945">
                  <c:v>9.8920799999999929</c:v>
                </c:pt>
                <c:pt idx="1946">
                  <c:v>12.709239999999994</c:v>
                </c:pt>
                <c:pt idx="1947">
                  <c:v>11.064159999999987</c:v>
                </c:pt>
                <c:pt idx="1948">
                  <c:v>8.5736899999999991</c:v>
                </c:pt>
                <c:pt idx="1949">
                  <c:v>8.7648499999999956</c:v>
                </c:pt>
                <c:pt idx="1950">
                  <c:v>9.0280700000000138</c:v>
                </c:pt>
                <c:pt idx="1951">
                  <c:v>8.5666699999999878</c:v>
                </c:pt>
                <c:pt idx="1952">
                  <c:v>11.339650000000006</c:v>
                </c:pt>
                <c:pt idx="1953">
                  <c:v>11.146060000000006</c:v>
                </c:pt>
                <c:pt idx="1954">
                  <c:v>14.231770000000012</c:v>
                </c:pt>
                <c:pt idx="1955">
                  <c:v>16.766030000000001</c:v>
                </c:pt>
                <c:pt idx="1956">
                  <c:v>17.990550000000013</c:v>
                </c:pt>
                <c:pt idx="1957">
                  <c:v>18.398259999999993</c:v>
                </c:pt>
                <c:pt idx="1958">
                  <c:v>16.475429999999989</c:v>
                </c:pt>
                <c:pt idx="1959">
                  <c:v>15.811630000000008</c:v>
                </c:pt>
                <c:pt idx="1960">
                  <c:v>18.828509999999994</c:v>
                </c:pt>
                <c:pt idx="1961">
                  <c:v>16.606840000000005</c:v>
                </c:pt>
                <c:pt idx="1962">
                  <c:v>17.961970000000008</c:v>
                </c:pt>
                <c:pt idx="1963">
                  <c:v>15.10551000000001</c:v>
                </c:pt>
                <c:pt idx="1964">
                  <c:v>14.867250000000013</c:v>
                </c:pt>
                <c:pt idx="1965">
                  <c:v>9.2433500000000208</c:v>
                </c:pt>
                <c:pt idx="1966">
                  <c:v>11.014399999999995</c:v>
                </c:pt>
                <c:pt idx="1967">
                  <c:v>11.911020000000008</c:v>
                </c:pt>
                <c:pt idx="1968">
                  <c:v>9.995980000000003</c:v>
                </c:pt>
                <c:pt idx="1969">
                  <c:v>11.018470000000008</c:v>
                </c:pt>
                <c:pt idx="1970">
                  <c:v>14.665750000000003</c:v>
                </c:pt>
                <c:pt idx="1971">
                  <c:v>15.070210000000003</c:v>
                </c:pt>
                <c:pt idx="1972">
                  <c:v>18.910200000000003</c:v>
                </c:pt>
                <c:pt idx="1973">
                  <c:v>19.568720000000013</c:v>
                </c:pt>
                <c:pt idx="1974">
                  <c:v>19.405760000000015</c:v>
                </c:pt>
                <c:pt idx="1975">
                  <c:v>19.652999999999992</c:v>
                </c:pt>
                <c:pt idx="1976">
                  <c:v>21.099739999999997</c:v>
                </c:pt>
                <c:pt idx="1977">
                  <c:v>23.623729999999995</c:v>
                </c:pt>
                <c:pt idx="1978">
                  <c:v>24.570899999999995</c:v>
                </c:pt>
                <c:pt idx="1979">
                  <c:v>21.842549999999989</c:v>
                </c:pt>
                <c:pt idx="1980">
                  <c:v>20.812660000000022</c:v>
                </c:pt>
                <c:pt idx="1981">
                  <c:v>23.459610000000026</c:v>
                </c:pt>
                <c:pt idx="1982">
                  <c:v>19.604410000000001</c:v>
                </c:pt>
                <c:pt idx="1983">
                  <c:v>23.289779999999979</c:v>
                </c:pt>
                <c:pt idx="1984">
                  <c:v>23.85784000000001</c:v>
                </c:pt>
                <c:pt idx="1985">
                  <c:v>21.759949999999975</c:v>
                </c:pt>
                <c:pt idx="1986">
                  <c:v>23.589020000000005</c:v>
                </c:pt>
                <c:pt idx="1987">
                  <c:v>23.241600000000005</c:v>
                </c:pt>
                <c:pt idx="1988">
                  <c:v>22.97296</c:v>
                </c:pt>
                <c:pt idx="1989">
                  <c:v>20.230919999999998</c:v>
                </c:pt>
                <c:pt idx="1990">
                  <c:v>20.440550000000002</c:v>
                </c:pt>
                <c:pt idx="1991">
                  <c:v>18.511070000000018</c:v>
                </c:pt>
                <c:pt idx="1992">
                  <c:v>17.679689999999994</c:v>
                </c:pt>
                <c:pt idx="1993">
                  <c:v>17.246220000000022</c:v>
                </c:pt>
                <c:pt idx="1994">
                  <c:v>19.796009999999995</c:v>
                </c:pt>
                <c:pt idx="1995">
                  <c:v>17.223940000000027</c:v>
                </c:pt>
                <c:pt idx="1996">
                  <c:v>19.576040000000006</c:v>
                </c:pt>
                <c:pt idx="1997">
                  <c:v>20.199410000000015</c:v>
                </c:pt>
                <c:pt idx="1998">
                  <c:v>20.631659999999997</c:v>
                </c:pt>
                <c:pt idx="1999">
                  <c:v>21.502350000000007</c:v>
                </c:pt>
                <c:pt idx="2000">
                  <c:v>21.141300000000001</c:v>
                </c:pt>
                <c:pt idx="2001">
                  <c:v>21.955740000000006</c:v>
                </c:pt>
                <c:pt idx="2002">
                  <c:v>18.766930000000002</c:v>
                </c:pt>
                <c:pt idx="2003">
                  <c:v>16.810210000000012</c:v>
                </c:pt>
                <c:pt idx="2004">
                  <c:v>18.709620000000001</c:v>
                </c:pt>
                <c:pt idx="2005">
                  <c:v>17.873909999999981</c:v>
                </c:pt>
                <c:pt idx="2006">
                  <c:v>19.439030000000017</c:v>
                </c:pt>
                <c:pt idx="2007">
                  <c:v>24.511150000000015</c:v>
                </c:pt>
                <c:pt idx="2008">
                  <c:v>26.433390000000003</c:v>
                </c:pt>
                <c:pt idx="2009">
                  <c:v>24.027669999999986</c:v>
                </c:pt>
                <c:pt idx="2010">
                  <c:v>26.501680000000007</c:v>
                </c:pt>
                <c:pt idx="2011">
                  <c:v>27.11739</c:v>
                </c:pt>
                <c:pt idx="2012">
                  <c:v>27.253029999999995</c:v>
                </c:pt>
                <c:pt idx="2013">
                  <c:v>24.397660000000016</c:v>
                </c:pt>
                <c:pt idx="2014">
                  <c:v>24.220869999999991</c:v>
                </c:pt>
                <c:pt idx="2015">
                  <c:v>26.448189999999983</c:v>
                </c:pt>
                <c:pt idx="2016">
                  <c:v>24.916530000000009</c:v>
                </c:pt>
                <c:pt idx="2017">
                  <c:v>23.833540000000013</c:v>
                </c:pt>
                <c:pt idx="2018">
                  <c:v>22.442980000000006</c:v>
                </c:pt>
                <c:pt idx="2019">
                  <c:v>20.837769999999992</c:v>
                </c:pt>
                <c:pt idx="2020">
                  <c:v>22.708159999999992</c:v>
                </c:pt>
                <c:pt idx="2021">
                  <c:v>20.319319999999991</c:v>
                </c:pt>
                <c:pt idx="2022">
                  <c:v>20.031300000000016</c:v>
                </c:pt>
                <c:pt idx="2023">
                  <c:v>22.59599</c:v>
                </c:pt>
                <c:pt idx="2024">
                  <c:v>20.693400000000011</c:v>
                </c:pt>
                <c:pt idx="2025">
                  <c:v>24.021770000000018</c:v>
                </c:pt>
                <c:pt idx="2026">
                  <c:v>22.672420000000002</c:v>
                </c:pt>
                <c:pt idx="2027">
                  <c:v>23.870310000000003</c:v>
                </c:pt>
                <c:pt idx="2028">
                  <c:v>21.367269999999991</c:v>
                </c:pt>
                <c:pt idx="2029">
                  <c:v>18.95559999999999</c:v>
                </c:pt>
                <c:pt idx="2030">
                  <c:v>21.781449999999992</c:v>
                </c:pt>
                <c:pt idx="2031">
                  <c:v>25.364310000000003</c:v>
                </c:pt>
                <c:pt idx="2032">
                  <c:v>24.986889999999988</c:v>
                </c:pt>
                <c:pt idx="2033">
                  <c:v>22.64282</c:v>
                </c:pt>
                <c:pt idx="2034">
                  <c:v>23.619590000000002</c:v>
                </c:pt>
                <c:pt idx="2035">
                  <c:v>23.790040000000005</c:v>
                </c:pt>
                <c:pt idx="2036">
                  <c:v>23.517230000000012</c:v>
                </c:pt>
                <c:pt idx="2037">
                  <c:v>22.616430000000008</c:v>
                </c:pt>
                <c:pt idx="2038">
                  <c:v>31.476579999999984</c:v>
                </c:pt>
                <c:pt idx="2039">
                  <c:v>27.518710000000013</c:v>
                </c:pt>
                <c:pt idx="2040">
                  <c:v>30.186500000000009</c:v>
                </c:pt>
                <c:pt idx="2041">
                  <c:v>28.62187999999999</c:v>
                </c:pt>
                <c:pt idx="2042">
                  <c:v>25.692870000000013</c:v>
                </c:pt>
                <c:pt idx="2043">
                  <c:v>30.638049999999993</c:v>
                </c:pt>
                <c:pt idx="2044">
                  <c:v>35.219110000000001</c:v>
                </c:pt>
                <c:pt idx="2045">
                  <c:v>34.117789999999985</c:v>
                </c:pt>
                <c:pt idx="2046">
                  <c:v>32.401900000000012</c:v>
                </c:pt>
                <c:pt idx="2047">
                  <c:v>26.554069999999982</c:v>
                </c:pt>
                <c:pt idx="2048">
                  <c:v>23.408550000000005</c:v>
                </c:pt>
                <c:pt idx="2049">
                  <c:v>23.386130000000009</c:v>
                </c:pt>
                <c:pt idx="2050">
                  <c:v>19.259979999999999</c:v>
                </c:pt>
                <c:pt idx="2051">
                  <c:v>19.169450000000012</c:v>
                </c:pt>
                <c:pt idx="2052">
                  <c:v>19.061029999999988</c:v>
                </c:pt>
                <c:pt idx="2053">
                  <c:v>18.181419999999989</c:v>
                </c:pt>
                <c:pt idx="2054">
                  <c:v>21.095190000000002</c:v>
                </c:pt>
                <c:pt idx="2055">
                  <c:v>20.779789999999991</c:v>
                </c:pt>
                <c:pt idx="2056">
                  <c:v>22.13588</c:v>
                </c:pt>
                <c:pt idx="2057">
                  <c:v>20.170429999999982</c:v>
                </c:pt>
                <c:pt idx="2058">
                  <c:v>20.099249999999998</c:v>
                </c:pt>
                <c:pt idx="2059">
                  <c:v>17.481250000000003</c:v>
                </c:pt>
                <c:pt idx="2060">
                  <c:v>23.649199999999993</c:v>
                </c:pt>
                <c:pt idx="2061">
                  <c:v>24.116889999999998</c:v>
                </c:pt>
                <c:pt idx="2062">
                  <c:v>27.213629999999995</c:v>
                </c:pt>
                <c:pt idx="2063">
                  <c:v>28.523899999999998</c:v>
                </c:pt>
                <c:pt idx="2064">
                  <c:v>25.813040000000015</c:v>
                </c:pt>
                <c:pt idx="2065">
                  <c:v>26.40385000000002</c:v>
                </c:pt>
                <c:pt idx="2066">
                  <c:v>25.522939999999991</c:v>
                </c:pt>
                <c:pt idx="2067">
                  <c:v>27.513260000000002</c:v>
                </c:pt>
                <c:pt idx="2068">
                  <c:v>27.109589999999997</c:v>
                </c:pt>
                <c:pt idx="2069">
                  <c:v>27.304389999999998</c:v>
                </c:pt>
                <c:pt idx="2070">
                  <c:v>29.864840000000015</c:v>
                </c:pt>
                <c:pt idx="2071">
                  <c:v>27.524469999999994</c:v>
                </c:pt>
                <c:pt idx="2072">
                  <c:v>30.832970000000003</c:v>
                </c:pt>
                <c:pt idx="2073">
                  <c:v>25.32499</c:v>
                </c:pt>
                <c:pt idx="2074">
                  <c:v>21.931640000000016</c:v>
                </c:pt>
                <c:pt idx="2075">
                  <c:v>26.415990000000008</c:v>
                </c:pt>
                <c:pt idx="2076">
                  <c:v>26.356649999999988</c:v>
                </c:pt>
                <c:pt idx="2077">
                  <c:v>28.369079999999997</c:v>
                </c:pt>
                <c:pt idx="2078">
                  <c:v>27.680570000000017</c:v>
                </c:pt>
                <c:pt idx="2079">
                  <c:v>30.526619999999994</c:v>
                </c:pt>
                <c:pt idx="2080">
                  <c:v>29.314700000000002</c:v>
                </c:pt>
                <c:pt idx="2081">
                  <c:v>30.829660000000018</c:v>
                </c:pt>
                <c:pt idx="2082">
                  <c:v>29.396010000000004</c:v>
                </c:pt>
                <c:pt idx="2083">
                  <c:v>26.737219999999994</c:v>
                </c:pt>
                <c:pt idx="2084">
                  <c:v>28.631450000000001</c:v>
                </c:pt>
                <c:pt idx="2085">
                  <c:v>30.169279999999986</c:v>
                </c:pt>
                <c:pt idx="2086">
                  <c:v>32.513220000000004</c:v>
                </c:pt>
                <c:pt idx="2087">
                  <c:v>31.55201000000001</c:v>
                </c:pt>
                <c:pt idx="2088">
                  <c:v>26.894520000000014</c:v>
                </c:pt>
                <c:pt idx="2089">
                  <c:v>24.238969999999995</c:v>
                </c:pt>
                <c:pt idx="2090">
                  <c:v>22.65243000000001</c:v>
                </c:pt>
                <c:pt idx="2091">
                  <c:v>20.919849999999997</c:v>
                </c:pt>
                <c:pt idx="2092">
                  <c:v>22.902740000000009</c:v>
                </c:pt>
                <c:pt idx="2093">
                  <c:v>23.846959999999982</c:v>
                </c:pt>
                <c:pt idx="2094">
                  <c:v>24.811889999999991</c:v>
                </c:pt>
                <c:pt idx="2095">
                  <c:v>24.202760000000012</c:v>
                </c:pt>
                <c:pt idx="2096">
                  <c:v>22.204690000000014</c:v>
                </c:pt>
                <c:pt idx="2097">
                  <c:v>27.268460000000005</c:v>
                </c:pt>
                <c:pt idx="2098">
                  <c:v>27.905709999999985</c:v>
                </c:pt>
                <c:pt idx="2099">
                  <c:v>30.622060000000005</c:v>
                </c:pt>
                <c:pt idx="2100">
                  <c:v>33.566090000000003</c:v>
                </c:pt>
                <c:pt idx="2101">
                  <c:v>30.908929999999984</c:v>
                </c:pt>
                <c:pt idx="2102">
                  <c:v>29.058930000000004</c:v>
                </c:pt>
                <c:pt idx="2103">
                  <c:v>28.410149999999987</c:v>
                </c:pt>
                <c:pt idx="2104">
                  <c:v>28.395479999999992</c:v>
                </c:pt>
                <c:pt idx="2105">
                  <c:v>28.976639999999989</c:v>
                </c:pt>
                <c:pt idx="2106">
                  <c:v>28.640509999999992</c:v>
                </c:pt>
                <c:pt idx="2107">
                  <c:v>31.370179999999991</c:v>
                </c:pt>
                <c:pt idx="2108">
                  <c:v>31.943740000000005</c:v>
                </c:pt>
                <c:pt idx="2109">
                  <c:v>31.96575</c:v>
                </c:pt>
                <c:pt idx="2110">
                  <c:v>31.978390000000005</c:v>
                </c:pt>
                <c:pt idx="2111">
                  <c:v>33.442499999999995</c:v>
                </c:pt>
                <c:pt idx="2112">
                  <c:v>31.57938</c:v>
                </c:pt>
                <c:pt idx="2113">
                  <c:v>30.450770000000006</c:v>
                </c:pt>
                <c:pt idx="2114">
                  <c:v>31.972070000000002</c:v>
                </c:pt>
                <c:pt idx="2115">
                  <c:v>32.059610000000006</c:v>
                </c:pt>
                <c:pt idx="2116">
                  <c:v>37.101240000000004</c:v>
                </c:pt>
                <c:pt idx="2117">
                  <c:v>38.569020000000009</c:v>
                </c:pt>
                <c:pt idx="2118">
                  <c:v>32.839760000000012</c:v>
                </c:pt>
                <c:pt idx="2119">
                  <c:v>34.201059999999984</c:v>
                </c:pt>
                <c:pt idx="2120">
                  <c:v>32.494930000000011</c:v>
                </c:pt>
                <c:pt idx="2121">
                  <c:v>32.600610000000003</c:v>
                </c:pt>
                <c:pt idx="2122">
                  <c:v>29.597830000000002</c:v>
                </c:pt>
                <c:pt idx="2123">
                  <c:v>33.500219999999999</c:v>
                </c:pt>
                <c:pt idx="2124">
                  <c:v>34.490380000000002</c:v>
                </c:pt>
                <c:pt idx="2125">
                  <c:v>35.366269999999986</c:v>
                </c:pt>
                <c:pt idx="2126">
                  <c:v>34.948890000000006</c:v>
                </c:pt>
                <c:pt idx="2127">
                  <c:v>38.773260000000008</c:v>
                </c:pt>
                <c:pt idx="2128">
                  <c:v>41.631440000000012</c:v>
                </c:pt>
                <c:pt idx="2129">
                  <c:v>46.59866000000001</c:v>
                </c:pt>
                <c:pt idx="2130">
                  <c:v>45.917590000000004</c:v>
                </c:pt>
                <c:pt idx="2131">
                  <c:v>43.40204</c:v>
                </c:pt>
                <c:pt idx="2132">
                  <c:v>42.859490000000008</c:v>
                </c:pt>
                <c:pt idx="2133">
                  <c:v>41.904879999999991</c:v>
                </c:pt>
                <c:pt idx="2134">
                  <c:v>44.776690000000002</c:v>
                </c:pt>
                <c:pt idx="2135">
                  <c:v>46.602980000000002</c:v>
                </c:pt>
                <c:pt idx="2136">
                  <c:v>44.605420000000009</c:v>
                </c:pt>
                <c:pt idx="2137">
                  <c:v>48.909520000000001</c:v>
                </c:pt>
                <c:pt idx="2138">
                  <c:v>45.241809999999987</c:v>
                </c:pt>
                <c:pt idx="2139">
                  <c:v>44.293429999999987</c:v>
                </c:pt>
                <c:pt idx="2140">
                  <c:v>47.876339999999999</c:v>
                </c:pt>
                <c:pt idx="2141">
                  <c:v>47.043980000000005</c:v>
                </c:pt>
                <c:pt idx="2142">
                  <c:v>47.997240000000005</c:v>
                </c:pt>
                <c:pt idx="2143">
                  <c:v>51.067000000000007</c:v>
                </c:pt>
                <c:pt idx="2144">
                  <c:v>51.160050000000012</c:v>
                </c:pt>
                <c:pt idx="2145">
                  <c:v>51.380939999999981</c:v>
                </c:pt>
                <c:pt idx="2146">
                  <c:v>44.732839999999996</c:v>
                </c:pt>
                <c:pt idx="2147">
                  <c:v>45.550350000000009</c:v>
                </c:pt>
                <c:pt idx="2148">
                  <c:v>43.214600000000004</c:v>
                </c:pt>
                <c:pt idx="2149">
                  <c:v>42.299940000000007</c:v>
                </c:pt>
                <c:pt idx="2150">
                  <c:v>39.573010000000011</c:v>
                </c:pt>
                <c:pt idx="2151">
                  <c:v>35.422579999999982</c:v>
                </c:pt>
                <c:pt idx="2152">
                  <c:v>33.635780000000011</c:v>
                </c:pt>
                <c:pt idx="2153">
                  <c:v>32.625569999999996</c:v>
                </c:pt>
                <c:pt idx="2154">
                  <c:v>32.516989999999993</c:v>
                </c:pt>
                <c:pt idx="2155">
                  <c:v>31.602849999999989</c:v>
                </c:pt>
                <c:pt idx="2156">
                  <c:v>35.792030000000011</c:v>
                </c:pt>
                <c:pt idx="2157">
                  <c:v>36.979749999999996</c:v>
                </c:pt>
                <c:pt idx="2158">
                  <c:v>34.757850000000005</c:v>
                </c:pt>
                <c:pt idx="2159">
                  <c:v>34.423059999999992</c:v>
                </c:pt>
                <c:pt idx="2160">
                  <c:v>33.620509999999996</c:v>
                </c:pt>
                <c:pt idx="2161">
                  <c:v>32.726169999999982</c:v>
                </c:pt>
                <c:pt idx="2162">
                  <c:v>33.54728999999999</c:v>
                </c:pt>
                <c:pt idx="2163">
                  <c:v>31.527199999999993</c:v>
                </c:pt>
                <c:pt idx="2164">
                  <c:v>28.893230000000003</c:v>
                </c:pt>
                <c:pt idx="2165">
                  <c:v>32.45398999999999</c:v>
                </c:pt>
                <c:pt idx="2166">
                  <c:v>33.35521</c:v>
                </c:pt>
                <c:pt idx="2167">
                  <c:v>33.920239999999993</c:v>
                </c:pt>
                <c:pt idx="2168">
                  <c:v>32.772559999999984</c:v>
                </c:pt>
                <c:pt idx="2169">
                  <c:v>33.201599999999999</c:v>
                </c:pt>
                <c:pt idx="2170">
                  <c:v>34.045669999999987</c:v>
                </c:pt>
                <c:pt idx="2171">
                  <c:v>32.095489999999998</c:v>
                </c:pt>
                <c:pt idx="2172">
                  <c:v>29.657039999999995</c:v>
                </c:pt>
                <c:pt idx="2173">
                  <c:v>31.274650000000008</c:v>
                </c:pt>
                <c:pt idx="2174">
                  <c:v>33.818790000000007</c:v>
                </c:pt>
                <c:pt idx="2175">
                  <c:v>32.569510000000008</c:v>
                </c:pt>
                <c:pt idx="2176">
                  <c:v>35.420280000000005</c:v>
                </c:pt>
                <c:pt idx="2177">
                  <c:v>38.885040000000018</c:v>
                </c:pt>
                <c:pt idx="2178">
                  <c:v>35.881910000000005</c:v>
                </c:pt>
                <c:pt idx="2179">
                  <c:v>34.730029999999999</c:v>
                </c:pt>
                <c:pt idx="2180">
                  <c:v>34.364020000000011</c:v>
                </c:pt>
                <c:pt idx="2181">
                  <c:v>39.473529999999997</c:v>
                </c:pt>
                <c:pt idx="2182">
                  <c:v>38.447479999999999</c:v>
                </c:pt>
                <c:pt idx="2183">
                  <c:v>40.309579999999997</c:v>
                </c:pt>
                <c:pt idx="2184">
                  <c:v>35.956239999999994</c:v>
                </c:pt>
                <c:pt idx="2185">
                  <c:v>37.794659999999993</c:v>
                </c:pt>
                <c:pt idx="2186">
                  <c:v>39.412750000000003</c:v>
                </c:pt>
                <c:pt idx="2187">
                  <c:v>38.118749999999991</c:v>
                </c:pt>
                <c:pt idx="2188">
                  <c:v>38.637460000000004</c:v>
                </c:pt>
                <c:pt idx="2189">
                  <c:v>39.155830000000009</c:v>
                </c:pt>
                <c:pt idx="2190">
                  <c:v>42.246049999999997</c:v>
                </c:pt>
                <c:pt idx="2191">
                  <c:v>42.941870000000009</c:v>
                </c:pt>
                <c:pt idx="2192">
                  <c:v>42.317870000000013</c:v>
                </c:pt>
                <c:pt idx="2193">
                  <c:v>45.441829999999996</c:v>
                </c:pt>
                <c:pt idx="2194">
                  <c:v>40.671750000000003</c:v>
                </c:pt>
                <c:pt idx="2195">
                  <c:v>39.576149999999984</c:v>
                </c:pt>
                <c:pt idx="2196">
                  <c:v>43.69871999999998</c:v>
                </c:pt>
                <c:pt idx="2197">
                  <c:v>42.730770000000007</c:v>
                </c:pt>
                <c:pt idx="2198">
                  <c:v>43.644390000000001</c:v>
                </c:pt>
                <c:pt idx="2199">
                  <c:v>40.277600000000007</c:v>
                </c:pt>
                <c:pt idx="2200">
                  <c:v>42.176299999999998</c:v>
                </c:pt>
                <c:pt idx="2201">
                  <c:v>37.131080000000011</c:v>
                </c:pt>
                <c:pt idx="2202">
                  <c:v>36.522449999999992</c:v>
                </c:pt>
                <c:pt idx="2203">
                  <c:v>35.585040000000006</c:v>
                </c:pt>
                <c:pt idx="2204">
                  <c:v>36.594890000000007</c:v>
                </c:pt>
                <c:pt idx="2205">
                  <c:v>36.98763000000001</c:v>
                </c:pt>
                <c:pt idx="2206">
                  <c:v>39.309809999999999</c:v>
                </c:pt>
                <c:pt idx="2207">
                  <c:v>42.5655</c:v>
                </c:pt>
                <c:pt idx="2208">
                  <c:v>40.622419999999991</c:v>
                </c:pt>
                <c:pt idx="2209">
                  <c:v>42.438249999999996</c:v>
                </c:pt>
                <c:pt idx="2210">
                  <c:v>39.941230000000004</c:v>
                </c:pt>
                <c:pt idx="2211">
                  <c:v>42.193930000000009</c:v>
                </c:pt>
                <c:pt idx="2212">
                  <c:v>37.296149999999997</c:v>
                </c:pt>
                <c:pt idx="2213">
                  <c:v>41.966599999999985</c:v>
                </c:pt>
                <c:pt idx="2214">
                  <c:v>45.260810000000006</c:v>
                </c:pt>
                <c:pt idx="2215">
                  <c:v>35.822220000000002</c:v>
                </c:pt>
                <c:pt idx="2216">
                  <c:v>37.589600000000004</c:v>
                </c:pt>
                <c:pt idx="2217">
                  <c:v>32.760280000000009</c:v>
                </c:pt>
                <c:pt idx="2218">
                  <c:v>32.357880000000009</c:v>
                </c:pt>
                <c:pt idx="2219">
                  <c:v>28.488330000000005</c:v>
                </c:pt>
                <c:pt idx="2220">
                  <c:v>28.22272000000001</c:v>
                </c:pt>
                <c:pt idx="2221">
                  <c:v>28.581600000000009</c:v>
                </c:pt>
                <c:pt idx="2222">
                  <c:v>29.894700000000014</c:v>
                </c:pt>
                <c:pt idx="2223">
                  <c:v>32.057949999999991</c:v>
                </c:pt>
                <c:pt idx="2224">
                  <c:v>28.088870000000014</c:v>
                </c:pt>
                <c:pt idx="2225">
                  <c:v>28.167770000000004</c:v>
                </c:pt>
                <c:pt idx="2226">
                  <c:v>31.66377</c:v>
                </c:pt>
                <c:pt idx="2227">
                  <c:v>42.376710000000003</c:v>
                </c:pt>
                <c:pt idx="2228">
                  <c:v>38.452010000000001</c:v>
                </c:pt>
                <c:pt idx="2229">
                  <c:v>39.69128000000002</c:v>
                </c:pt>
                <c:pt idx="2230">
                  <c:v>38.132739999999998</c:v>
                </c:pt>
                <c:pt idx="2231">
                  <c:v>33.884270000000001</c:v>
                </c:pt>
                <c:pt idx="2232">
                  <c:v>39.794280000000015</c:v>
                </c:pt>
                <c:pt idx="2233">
                  <c:v>33.508139999999997</c:v>
                </c:pt>
                <c:pt idx="2234">
                  <c:v>31.478840000000005</c:v>
                </c:pt>
                <c:pt idx="2235">
                  <c:v>25.940750000000008</c:v>
                </c:pt>
                <c:pt idx="2236">
                  <c:v>25.86018</c:v>
                </c:pt>
                <c:pt idx="2237">
                  <c:v>26.65934</c:v>
                </c:pt>
                <c:pt idx="2238">
                  <c:v>29.641880000000015</c:v>
                </c:pt>
                <c:pt idx="2239">
                  <c:v>27.100229999999996</c:v>
                </c:pt>
                <c:pt idx="2240">
                  <c:v>23.659449999999993</c:v>
                </c:pt>
                <c:pt idx="2241">
                  <c:v>26.957769999999996</c:v>
                </c:pt>
                <c:pt idx="2242">
                  <c:v>27.252369999999999</c:v>
                </c:pt>
                <c:pt idx="2243">
                  <c:v>24.934029999999993</c:v>
                </c:pt>
                <c:pt idx="2244">
                  <c:v>24.574049999999986</c:v>
                </c:pt>
                <c:pt idx="2245">
                  <c:v>27.481639999999985</c:v>
                </c:pt>
                <c:pt idx="2246">
                  <c:v>24.650310000000005</c:v>
                </c:pt>
                <c:pt idx="2247">
                  <c:v>24.650310000000005</c:v>
                </c:pt>
                <c:pt idx="2248">
                  <c:v>26.487369999999999</c:v>
                </c:pt>
                <c:pt idx="2249">
                  <c:v>25.844520000000003</c:v>
                </c:pt>
                <c:pt idx="2250">
                  <c:v>22.06268</c:v>
                </c:pt>
                <c:pt idx="2251">
                  <c:v>25.930879999999988</c:v>
                </c:pt>
                <c:pt idx="2252">
                  <c:v>25.605599999999981</c:v>
                </c:pt>
                <c:pt idx="2253">
                  <c:v>19.13624999999999</c:v>
                </c:pt>
                <c:pt idx="2254">
                  <c:v>20.691910000000007</c:v>
                </c:pt>
                <c:pt idx="2255">
                  <c:v>23.241089999999986</c:v>
                </c:pt>
                <c:pt idx="2256">
                  <c:v>29.767639999999986</c:v>
                </c:pt>
                <c:pt idx="2257">
                  <c:v>28.851429999999993</c:v>
                </c:pt>
                <c:pt idx="2258">
                  <c:v>31.401129999999995</c:v>
                </c:pt>
                <c:pt idx="2259">
                  <c:v>32.089179999999999</c:v>
                </c:pt>
                <c:pt idx="2260">
                  <c:v>30.563179999999988</c:v>
                </c:pt>
                <c:pt idx="2261">
                  <c:v>34.907010000000014</c:v>
                </c:pt>
                <c:pt idx="2262">
                  <c:v>30.339740000000006</c:v>
                </c:pt>
                <c:pt idx="2263">
                  <c:v>32.808060000000012</c:v>
                </c:pt>
                <c:pt idx="2264">
                  <c:v>34.838200000000001</c:v>
                </c:pt>
                <c:pt idx="2265">
                  <c:v>32.27543</c:v>
                </c:pt>
                <c:pt idx="2266">
                  <c:v>32.144509999999997</c:v>
                </c:pt>
                <c:pt idx="2267">
                  <c:v>31.690749999999994</c:v>
                </c:pt>
                <c:pt idx="2268">
                  <c:v>31.496719999999996</c:v>
                </c:pt>
                <c:pt idx="2269">
                  <c:v>29.944600000000008</c:v>
                </c:pt>
                <c:pt idx="2270">
                  <c:v>30.381280000000004</c:v>
                </c:pt>
                <c:pt idx="2271">
                  <c:v>31.693559999999991</c:v>
                </c:pt>
                <c:pt idx="2272">
                  <c:v>29.794579999999996</c:v>
                </c:pt>
                <c:pt idx="2273">
                  <c:v>30.015119999999996</c:v>
                </c:pt>
                <c:pt idx="2274">
                  <c:v>29.319259999999986</c:v>
                </c:pt>
                <c:pt idx="2275">
                  <c:v>25.784489999999977</c:v>
                </c:pt>
                <c:pt idx="2276">
                  <c:v>22.972409999999996</c:v>
                </c:pt>
                <c:pt idx="2277">
                  <c:v>26.911130000000014</c:v>
                </c:pt>
                <c:pt idx="2278">
                  <c:v>28.510449999999992</c:v>
                </c:pt>
                <c:pt idx="2279">
                  <c:v>27.040040000000005</c:v>
                </c:pt>
                <c:pt idx="2280">
                  <c:v>21.659379999999999</c:v>
                </c:pt>
                <c:pt idx="2281">
                  <c:v>31.861400000000003</c:v>
                </c:pt>
                <c:pt idx="2282">
                  <c:v>29.048380000000009</c:v>
                </c:pt>
                <c:pt idx="2283">
                  <c:v>24.393340000000023</c:v>
                </c:pt>
                <c:pt idx="2284">
                  <c:v>21.62324000000001</c:v>
                </c:pt>
                <c:pt idx="2285">
                  <c:v>23.463599999999985</c:v>
                </c:pt>
                <c:pt idx="2286">
                  <c:v>25.422689999999989</c:v>
                </c:pt>
                <c:pt idx="2287">
                  <c:v>28.607799999999997</c:v>
                </c:pt>
                <c:pt idx="2288">
                  <c:v>33.292100000000005</c:v>
                </c:pt>
                <c:pt idx="2289">
                  <c:v>53.394169999999974</c:v>
                </c:pt>
                <c:pt idx="2290">
                  <c:v>39.871190000000013</c:v>
                </c:pt>
                <c:pt idx="2291">
                  <c:v>71.532699999999977</c:v>
                </c:pt>
                <c:pt idx="2292">
                  <c:v>80.901109999999989</c:v>
                </c:pt>
                <c:pt idx="2293">
                  <c:v>66.918459999999982</c:v>
                </c:pt>
                <c:pt idx="2294">
                  <c:v>63.731790000000018</c:v>
                </c:pt>
                <c:pt idx="2295">
                  <c:v>80.666219999999981</c:v>
                </c:pt>
                <c:pt idx="2296">
                  <c:v>79.598680000000002</c:v>
                </c:pt>
                <c:pt idx="2297">
                  <c:v>80.147819999999996</c:v>
                </c:pt>
                <c:pt idx="2298">
                  <c:v>78.504329999999982</c:v>
                </c:pt>
                <c:pt idx="2299">
                  <c:v>71.52346</c:v>
                </c:pt>
                <c:pt idx="2300">
                  <c:v>71.987279999999998</c:v>
                </c:pt>
                <c:pt idx="2301">
                  <c:v>65.229090000000014</c:v>
                </c:pt>
                <c:pt idx="2302">
                  <c:v>66.496939999999995</c:v>
                </c:pt>
                <c:pt idx="2303">
                  <c:v>65.582150000000013</c:v>
                </c:pt>
                <c:pt idx="2304">
                  <c:v>56.909739999999999</c:v>
                </c:pt>
                <c:pt idx="2305">
                  <c:v>61.977199999999982</c:v>
                </c:pt>
                <c:pt idx="2306">
                  <c:v>58.984690000000001</c:v>
                </c:pt>
                <c:pt idx="2307">
                  <c:v>63.030239999999992</c:v>
                </c:pt>
                <c:pt idx="2308">
                  <c:v>72.174499999999995</c:v>
                </c:pt>
                <c:pt idx="2309">
                  <c:v>67.289519999999982</c:v>
                </c:pt>
                <c:pt idx="2310">
                  <c:v>61.969500000000011</c:v>
                </c:pt>
                <c:pt idx="2311">
                  <c:v>62.661849999999987</c:v>
                </c:pt>
                <c:pt idx="2312">
                  <c:v>61.618809999999996</c:v>
                </c:pt>
                <c:pt idx="2313">
                  <c:v>61.846869999999996</c:v>
                </c:pt>
                <c:pt idx="2314">
                  <c:v>7.331389999999999</c:v>
                </c:pt>
                <c:pt idx="2315">
                  <c:v>8.7480099999999936</c:v>
                </c:pt>
                <c:pt idx="2316">
                  <c:v>7.258340000000004</c:v>
                </c:pt>
                <c:pt idx="2317">
                  <c:v>3.1252099999999814</c:v>
                </c:pt>
                <c:pt idx="2318">
                  <c:v>4.4096099999999865</c:v>
                </c:pt>
                <c:pt idx="2319">
                  <c:v>4.112259999999992</c:v>
                </c:pt>
                <c:pt idx="2320">
                  <c:v>4.2552900000000022</c:v>
                </c:pt>
                <c:pt idx="2321">
                  <c:v>5.3729399999999998</c:v>
                </c:pt>
                <c:pt idx="2322">
                  <c:v>6.715990000000005</c:v>
                </c:pt>
                <c:pt idx="2323">
                  <c:v>4.1431599999999946</c:v>
                </c:pt>
                <c:pt idx="2324">
                  <c:v>-1.1345799999999997</c:v>
                </c:pt>
                <c:pt idx="2325">
                  <c:v>-3.8044199999999933</c:v>
                </c:pt>
                <c:pt idx="2326">
                  <c:v>-3.4870300000000043</c:v>
                </c:pt>
                <c:pt idx="2327">
                  <c:v>-3.0056099999999901</c:v>
                </c:pt>
                <c:pt idx="2328">
                  <c:v>3.274169999999998</c:v>
                </c:pt>
                <c:pt idx="2329">
                  <c:v>2.9562099999999987</c:v>
                </c:pt>
                <c:pt idx="2330">
                  <c:v>6.1782800000000009</c:v>
                </c:pt>
                <c:pt idx="2331">
                  <c:v>9.0925699999999949</c:v>
                </c:pt>
                <c:pt idx="2332">
                  <c:v>6.2263100000000122</c:v>
                </c:pt>
                <c:pt idx="2333">
                  <c:v>7.6652300000000082</c:v>
                </c:pt>
                <c:pt idx="2334">
                  <c:v>6.5422599999999989</c:v>
                </c:pt>
                <c:pt idx="2335">
                  <c:v>3.0120699999999943</c:v>
                </c:pt>
                <c:pt idx="2336">
                  <c:v>9.7609099999999955</c:v>
                </c:pt>
                <c:pt idx="2337">
                  <c:v>11.933989999999994</c:v>
                </c:pt>
                <c:pt idx="2338">
                  <c:v>6.5079900000000066</c:v>
                </c:pt>
                <c:pt idx="2339">
                  <c:v>6.2100099999999827</c:v>
                </c:pt>
                <c:pt idx="2340">
                  <c:v>14.498200000000026</c:v>
                </c:pt>
                <c:pt idx="2341">
                  <c:v>16.476650000000006</c:v>
                </c:pt>
                <c:pt idx="2342">
                  <c:v>20.577839999999981</c:v>
                </c:pt>
                <c:pt idx="2343">
                  <c:v>17.816720000000004</c:v>
                </c:pt>
                <c:pt idx="2344">
                  <c:v>11.582760000000007</c:v>
                </c:pt>
                <c:pt idx="2345">
                  <c:v>11.510129999999975</c:v>
                </c:pt>
                <c:pt idx="2346">
                  <c:v>6.8472399999999993</c:v>
                </c:pt>
                <c:pt idx="2347">
                  <c:v>12.898170000000022</c:v>
                </c:pt>
                <c:pt idx="2348">
                  <c:v>11.538639999999987</c:v>
                </c:pt>
                <c:pt idx="2349">
                  <c:v>14.088169999999991</c:v>
                </c:pt>
                <c:pt idx="2350">
                  <c:v>6.9895799999999895</c:v>
                </c:pt>
                <c:pt idx="2351">
                  <c:v>11.999419999999986</c:v>
                </c:pt>
                <c:pt idx="2352">
                  <c:v>12.425300000000021</c:v>
                </c:pt>
                <c:pt idx="2353">
                  <c:v>12.847109999999986</c:v>
                </c:pt>
                <c:pt idx="2354">
                  <c:v>9.8575500000000034</c:v>
                </c:pt>
                <c:pt idx="2355">
                  <c:v>6.4418599999999913</c:v>
                </c:pt>
                <c:pt idx="2356">
                  <c:v>7.4206800000000044</c:v>
                </c:pt>
                <c:pt idx="2357">
                  <c:v>8.4231900000000053</c:v>
                </c:pt>
                <c:pt idx="2358">
                  <c:v>7.398680000000013</c:v>
                </c:pt>
                <c:pt idx="2359">
                  <c:v>4.7418399999999963</c:v>
                </c:pt>
                <c:pt idx="2360">
                  <c:v>8.1208300000000122</c:v>
                </c:pt>
                <c:pt idx="2361">
                  <c:v>7.6426799999999844</c:v>
                </c:pt>
                <c:pt idx="2362">
                  <c:v>9.0855099999999993</c:v>
                </c:pt>
                <c:pt idx="2363">
                  <c:v>5.5024099999999976</c:v>
                </c:pt>
                <c:pt idx="2364">
                  <c:v>3.5179499999999848</c:v>
                </c:pt>
                <c:pt idx="2365">
                  <c:v>2.493079999999992</c:v>
                </c:pt>
                <c:pt idx="2366">
                  <c:v>9.3472299999999962</c:v>
                </c:pt>
                <c:pt idx="2367">
                  <c:v>12.636410000000012</c:v>
                </c:pt>
                <c:pt idx="2368">
                  <c:v>12.149540000000002</c:v>
                </c:pt>
                <c:pt idx="2369">
                  <c:v>7.8272300000000143</c:v>
                </c:pt>
                <c:pt idx="2370">
                  <c:v>12.503509999999977</c:v>
                </c:pt>
                <c:pt idx="2371">
                  <c:v>10.76545999999999</c:v>
                </c:pt>
                <c:pt idx="2372">
                  <c:v>7.0346999999999866</c:v>
                </c:pt>
                <c:pt idx="2373">
                  <c:v>4.1893900000000031</c:v>
                </c:pt>
                <c:pt idx="2374">
                  <c:v>8.6439900000000023</c:v>
                </c:pt>
                <c:pt idx="2375">
                  <c:v>14.603080000000006</c:v>
                </c:pt>
                <c:pt idx="2376">
                  <c:v>14.419139999999999</c:v>
                </c:pt>
                <c:pt idx="2377">
                  <c:v>13.777680000000004</c:v>
                </c:pt>
                <c:pt idx="2378">
                  <c:v>14.704720000000009</c:v>
                </c:pt>
                <c:pt idx="2379">
                  <c:v>7.8358499999999935</c:v>
                </c:pt>
                <c:pt idx="2380">
                  <c:v>9.3622000000000014</c:v>
                </c:pt>
                <c:pt idx="2381">
                  <c:v>9.3828800000000001</c:v>
                </c:pt>
                <c:pt idx="2382">
                  <c:v>18.246849999999995</c:v>
                </c:pt>
                <c:pt idx="2383">
                  <c:v>19.634299999999996</c:v>
                </c:pt>
                <c:pt idx="2384">
                  <c:v>26.00700999999998</c:v>
                </c:pt>
                <c:pt idx="2385">
                  <c:v>23.103740000000016</c:v>
                </c:pt>
                <c:pt idx="2386">
                  <c:v>27.958670000000012</c:v>
                </c:pt>
                <c:pt idx="2387">
                  <c:v>26.095640000000003</c:v>
                </c:pt>
                <c:pt idx="2388">
                  <c:v>22.486880000000014</c:v>
                </c:pt>
                <c:pt idx="2389">
                  <c:v>20.071529999999996</c:v>
                </c:pt>
                <c:pt idx="2390">
                  <c:v>26.09196</c:v>
                </c:pt>
                <c:pt idx="2391">
                  <c:v>27.026029999999992</c:v>
                </c:pt>
                <c:pt idx="2392">
                  <c:v>18.16246000000001</c:v>
                </c:pt>
                <c:pt idx="2393">
                  <c:v>13.279759999999982</c:v>
                </c:pt>
                <c:pt idx="2394">
                  <c:v>13.508649999999989</c:v>
                </c:pt>
                <c:pt idx="2395">
                  <c:v>12.330909999999989</c:v>
                </c:pt>
                <c:pt idx="2396">
                  <c:v>8.746610000000004</c:v>
                </c:pt>
                <c:pt idx="2397">
                  <c:v>13.477039999999988</c:v>
                </c:pt>
                <c:pt idx="2398">
                  <c:v>1.8492600000000152</c:v>
                </c:pt>
                <c:pt idx="2399">
                  <c:v>11.013509999999997</c:v>
                </c:pt>
                <c:pt idx="2400">
                  <c:v>6.5590200000000038</c:v>
                </c:pt>
                <c:pt idx="2401">
                  <c:v>-2.398399999999981</c:v>
                </c:pt>
                <c:pt idx="2402">
                  <c:v>2.6431200000000104</c:v>
                </c:pt>
                <c:pt idx="2403">
                  <c:v>0.65255999999999403</c:v>
                </c:pt>
                <c:pt idx="2404">
                  <c:v>-2.2424600000000225</c:v>
                </c:pt>
                <c:pt idx="2405">
                  <c:v>-9.3555200000000127</c:v>
                </c:pt>
                <c:pt idx="2406">
                  <c:v>-2.5605700000000127</c:v>
                </c:pt>
                <c:pt idx="2407">
                  <c:v>-1.3585800000000177</c:v>
                </c:pt>
                <c:pt idx="2408">
                  <c:v>0.68252999999998565</c:v>
                </c:pt>
                <c:pt idx="2409">
                  <c:v>-1.9421200000000169</c:v>
                </c:pt>
                <c:pt idx="2410">
                  <c:v>-0.24759000000000242</c:v>
                </c:pt>
                <c:pt idx="2411">
                  <c:v>-3.3385900000000106</c:v>
                </c:pt>
                <c:pt idx="2412">
                  <c:v>-0.42906000000002109</c:v>
                </c:pt>
                <c:pt idx="2413">
                  <c:v>-2.8375599999999963</c:v>
                </c:pt>
                <c:pt idx="2414">
                  <c:v>-5.554000000000002</c:v>
                </c:pt>
                <c:pt idx="2415">
                  <c:v>-0.43050999999999817</c:v>
                </c:pt>
                <c:pt idx="2416">
                  <c:v>0.44822999999999524</c:v>
                </c:pt>
                <c:pt idx="2417">
                  <c:v>-1.3367000000000075</c:v>
                </c:pt>
                <c:pt idx="2418">
                  <c:v>0.26851000000002045</c:v>
                </c:pt>
                <c:pt idx="2419">
                  <c:v>-1.5392099999999971</c:v>
                </c:pt>
                <c:pt idx="2420">
                  <c:v>-2.124210000000005</c:v>
                </c:pt>
                <c:pt idx="2421">
                  <c:v>0.72747000000001094</c:v>
                </c:pt>
                <c:pt idx="2422">
                  <c:v>-4.816660000000013</c:v>
                </c:pt>
                <c:pt idx="2423">
                  <c:v>9.6600000000023556E-2</c:v>
                </c:pt>
                <c:pt idx="2424">
                  <c:v>-5.9580600000000175</c:v>
                </c:pt>
                <c:pt idx="2425">
                  <c:v>-5.9488199999999836</c:v>
                </c:pt>
                <c:pt idx="2426">
                  <c:v>-9.0564200000000028</c:v>
                </c:pt>
                <c:pt idx="2427">
                  <c:v>-5.8007599999999968</c:v>
                </c:pt>
                <c:pt idx="2428">
                  <c:v>-1.4265399999999886</c:v>
                </c:pt>
                <c:pt idx="2429">
                  <c:v>-2.1931799999999839</c:v>
                </c:pt>
                <c:pt idx="2430">
                  <c:v>-1.8750000000011369E-2</c:v>
                </c:pt>
                <c:pt idx="2431">
                  <c:v>-1.2967200000000219</c:v>
                </c:pt>
                <c:pt idx="2432">
                  <c:v>-0.82540999999997666</c:v>
                </c:pt>
                <c:pt idx="2433">
                  <c:v>4.3723099999999988</c:v>
                </c:pt>
                <c:pt idx="2434">
                  <c:v>-3.3250700000000109</c:v>
                </c:pt>
                <c:pt idx="2435">
                  <c:v>3.046449999999993</c:v>
                </c:pt>
                <c:pt idx="2436">
                  <c:v>1.9121000000000095</c:v>
                </c:pt>
                <c:pt idx="2437">
                  <c:v>-2.3420899999999847</c:v>
                </c:pt>
                <c:pt idx="2438">
                  <c:v>10.156779999999998</c:v>
                </c:pt>
                <c:pt idx="2439">
                  <c:v>8.0087200000000109</c:v>
                </c:pt>
                <c:pt idx="2440">
                  <c:v>5.8839499999999987</c:v>
                </c:pt>
                <c:pt idx="2441">
                  <c:v>12.752970000000005</c:v>
                </c:pt>
                <c:pt idx="2442">
                  <c:v>5.4464199999999892</c:v>
                </c:pt>
                <c:pt idx="2443">
                  <c:v>5.4437899999999786</c:v>
                </c:pt>
                <c:pt idx="2444">
                  <c:v>6.6446699999999908</c:v>
                </c:pt>
                <c:pt idx="2445">
                  <c:v>8.901379999999989</c:v>
                </c:pt>
                <c:pt idx="2446">
                  <c:v>8.3397800000000188</c:v>
                </c:pt>
                <c:pt idx="2447">
                  <c:v>9.2137600000000077</c:v>
                </c:pt>
                <c:pt idx="2448">
                  <c:v>8.52346</c:v>
                </c:pt>
                <c:pt idx="2449">
                  <c:v>7.6443700000000092</c:v>
                </c:pt>
                <c:pt idx="2450">
                  <c:v>7.2452600000000018</c:v>
                </c:pt>
                <c:pt idx="2451">
                  <c:v>9.7798999999999978</c:v>
                </c:pt>
                <c:pt idx="2452">
                  <c:v>5.7370099999999979</c:v>
                </c:pt>
                <c:pt idx="2453">
                  <c:v>5.8406599999999855</c:v>
                </c:pt>
                <c:pt idx="2454">
                  <c:v>8.9004599999999812</c:v>
                </c:pt>
                <c:pt idx="2455">
                  <c:v>6.9611400000000003</c:v>
                </c:pt>
                <c:pt idx="2456">
                  <c:v>9.1521799999999871</c:v>
                </c:pt>
                <c:pt idx="2457">
                  <c:v>4.5032700000000148</c:v>
                </c:pt>
                <c:pt idx="2458">
                  <c:v>4.5399400000000014</c:v>
                </c:pt>
                <c:pt idx="2459">
                  <c:v>0.12961000000001377</c:v>
                </c:pt>
                <c:pt idx="2460">
                  <c:v>-0.99178000000000566</c:v>
                </c:pt>
                <c:pt idx="2461">
                  <c:v>-1.4658199999999795</c:v>
                </c:pt>
                <c:pt idx="2462">
                  <c:v>1.0424800000000118</c:v>
                </c:pt>
                <c:pt idx="2463">
                  <c:v>3.1440000000003465E-2</c:v>
                </c:pt>
                <c:pt idx="2464">
                  <c:v>-3.735430000000008</c:v>
                </c:pt>
                <c:pt idx="2465">
                  <c:v>-10.370859999999993</c:v>
                </c:pt>
                <c:pt idx="2466">
                  <c:v>-6.6004299999999887</c:v>
                </c:pt>
                <c:pt idx="2467">
                  <c:v>-5.3281100000000094</c:v>
                </c:pt>
                <c:pt idx="2468">
                  <c:v>-1.7337899999999991</c:v>
                </c:pt>
                <c:pt idx="2469">
                  <c:v>-11.519970000000001</c:v>
                </c:pt>
                <c:pt idx="2470">
                  <c:v>-8.2089799999999968</c:v>
                </c:pt>
                <c:pt idx="2471">
                  <c:v>-3.5716199999999958</c:v>
                </c:pt>
                <c:pt idx="2472">
                  <c:v>-4.2193299999999851</c:v>
                </c:pt>
                <c:pt idx="2473">
                  <c:v>-2.7247600000000034</c:v>
                </c:pt>
                <c:pt idx="2474">
                  <c:v>-1.0687700000000007</c:v>
                </c:pt>
                <c:pt idx="2475">
                  <c:v>1.4018200000000149</c:v>
                </c:pt>
                <c:pt idx="2476">
                  <c:v>5.3780299999999954</c:v>
                </c:pt>
                <c:pt idx="2477">
                  <c:v>-1.0923500000000104</c:v>
                </c:pt>
                <c:pt idx="2478">
                  <c:v>-4.6144199999999955</c:v>
                </c:pt>
                <c:pt idx="2479">
                  <c:v>-12.253020000000021</c:v>
                </c:pt>
                <c:pt idx="2480">
                  <c:v>-10.374659999999977</c:v>
                </c:pt>
                <c:pt idx="2481">
                  <c:v>-7.6358699999999828</c:v>
                </c:pt>
                <c:pt idx="2482">
                  <c:v>-4.9530499999999904</c:v>
                </c:pt>
                <c:pt idx="2483">
                  <c:v>-9.3718700000000013</c:v>
                </c:pt>
                <c:pt idx="2484">
                  <c:v>-3.0604700000000093</c:v>
                </c:pt>
                <c:pt idx="2485">
                  <c:v>1.1133800000000065</c:v>
                </c:pt>
                <c:pt idx="2486">
                  <c:v>-3.4022199999999998</c:v>
                </c:pt>
                <c:pt idx="2487">
                  <c:v>-10.667190000000005</c:v>
                </c:pt>
                <c:pt idx="2488">
                  <c:v>-7.605969999999985</c:v>
                </c:pt>
                <c:pt idx="2489">
                  <c:v>-9.2538999999999874</c:v>
                </c:pt>
                <c:pt idx="2490">
                  <c:v>-6.1965800000000115</c:v>
                </c:pt>
                <c:pt idx="2491">
                  <c:v>-6.0528500000000065</c:v>
                </c:pt>
                <c:pt idx="2492">
                  <c:v>-5.7721799999999917</c:v>
                </c:pt>
                <c:pt idx="2493">
                  <c:v>-8.7255499999999984</c:v>
                </c:pt>
                <c:pt idx="2494">
                  <c:v>-11.917280000000005</c:v>
                </c:pt>
                <c:pt idx="2495">
                  <c:v>-11.116709999999983</c:v>
                </c:pt>
                <c:pt idx="2496">
                  <c:v>-12.069909999999993</c:v>
                </c:pt>
                <c:pt idx="2497">
                  <c:v>-15.140889999999985</c:v>
                </c:pt>
                <c:pt idx="2498">
                  <c:v>-19.971069999999997</c:v>
                </c:pt>
                <c:pt idx="2499">
                  <c:v>-20.528510000000011</c:v>
                </c:pt>
                <c:pt idx="2500">
                  <c:v>-15.791709999999995</c:v>
                </c:pt>
                <c:pt idx="2501">
                  <c:v>-17.536479999999983</c:v>
                </c:pt>
                <c:pt idx="2502">
                  <c:v>-11.757419999999996</c:v>
                </c:pt>
                <c:pt idx="2503">
                  <c:v>-5.3288000000000011</c:v>
                </c:pt>
                <c:pt idx="2504">
                  <c:v>0.7000799999999856</c:v>
                </c:pt>
                <c:pt idx="2505">
                  <c:v>5.1506799999999942</c:v>
                </c:pt>
                <c:pt idx="2506">
                  <c:v>5.7435700000000054</c:v>
                </c:pt>
                <c:pt idx="2507">
                  <c:v>5.1808499999999924</c:v>
                </c:pt>
                <c:pt idx="2508">
                  <c:v>10.182409999999976</c:v>
                </c:pt>
                <c:pt idx="2509">
                  <c:v>12.362050000000011</c:v>
                </c:pt>
                <c:pt idx="2510">
                  <c:v>6.9537799999999947</c:v>
                </c:pt>
                <c:pt idx="2511">
                  <c:v>6.8534499999999809</c:v>
                </c:pt>
                <c:pt idx="2512">
                  <c:v>9.0914699999999868</c:v>
                </c:pt>
                <c:pt idx="2513">
                  <c:v>3.5380700000000047</c:v>
                </c:pt>
                <c:pt idx="2514">
                  <c:v>-0.26150999999998703</c:v>
                </c:pt>
                <c:pt idx="2515">
                  <c:v>-0.74150000000000205</c:v>
                </c:pt>
                <c:pt idx="2516">
                  <c:v>2.7996100000000013</c:v>
                </c:pt>
                <c:pt idx="2517">
                  <c:v>2.6893699999999967</c:v>
                </c:pt>
                <c:pt idx="2518">
                  <c:v>1.5748700000000042</c:v>
                </c:pt>
                <c:pt idx="2519">
                  <c:v>1.2706300000000113</c:v>
                </c:pt>
                <c:pt idx="2520">
                  <c:v>1.9735900000000015</c:v>
                </c:pt>
                <c:pt idx="2521">
                  <c:v>5.7392300000000205</c:v>
                </c:pt>
                <c:pt idx="2522">
                  <c:v>5.7990200000000129</c:v>
                </c:pt>
                <c:pt idx="2523">
                  <c:v>-0.88112999999998465</c:v>
                </c:pt>
                <c:pt idx="2524">
                  <c:v>-3.7937300000000107</c:v>
                </c:pt>
                <c:pt idx="2525">
                  <c:v>-2.3066400000000158</c:v>
                </c:pt>
                <c:pt idx="2526">
                  <c:v>-2.5431000000000097</c:v>
                </c:pt>
                <c:pt idx="2527">
                  <c:v>1.1375299999999982</c:v>
                </c:pt>
                <c:pt idx="2528">
                  <c:v>-2.6918699999999944</c:v>
                </c:pt>
                <c:pt idx="2529">
                  <c:v>-2.2119500000000016</c:v>
                </c:pt>
                <c:pt idx="2530">
                  <c:v>-0.67504000000002407</c:v>
                </c:pt>
                <c:pt idx="2531">
                  <c:v>-2.9809300000000007</c:v>
                </c:pt>
                <c:pt idx="2532">
                  <c:v>-3.5458799999999826</c:v>
                </c:pt>
                <c:pt idx="2533">
                  <c:v>-8.0248300000000086</c:v>
                </c:pt>
                <c:pt idx="2534">
                  <c:v>-3.7872399999999971</c:v>
                </c:pt>
                <c:pt idx="2535">
                  <c:v>-7.821470000000005</c:v>
                </c:pt>
                <c:pt idx="2536">
                  <c:v>-6.3382399999999848</c:v>
                </c:pt>
                <c:pt idx="2537">
                  <c:v>-7.6665200000000198</c:v>
                </c:pt>
                <c:pt idx="2538">
                  <c:v>-12.494110000000006</c:v>
                </c:pt>
                <c:pt idx="2539">
                  <c:v>-10.73681000000002</c:v>
                </c:pt>
                <c:pt idx="2540">
                  <c:v>-10.868459999999999</c:v>
                </c:pt>
                <c:pt idx="2541">
                  <c:v>-14.155319999999989</c:v>
                </c:pt>
                <c:pt idx="2542">
                  <c:v>-11.553859999999986</c:v>
                </c:pt>
                <c:pt idx="2543">
                  <c:v>-6.3728399999999965</c:v>
                </c:pt>
                <c:pt idx="2544">
                  <c:v>-9.5116999999999905</c:v>
                </c:pt>
                <c:pt idx="2545">
                  <c:v>-7.4260599999999783</c:v>
                </c:pt>
                <c:pt idx="2546">
                  <c:v>-8.0511099999999942</c:v>
                </c:pt>
                <c:pt idx="2547">
                  <c:v>-5.4767400000000066</c:v>
                </c:pt>
                <c:pt idx="2548">
                  <c:v>-4.0287600000000054</c:v>
                </c:pt>
                <c:pt idx="2549">
                  <c:v>-14.062179999999984</c:v>
                </c:pt>
                <c:pt idx="2550">
                  <c:v>-17.023719999999997</c:v>
                </c:pt>
                <c:pt idx="2551">
                  <c:v>-15.175870000000003</c:v>
                </c:pt>
                <c:pt idx="2552">
                  <c:v>-17.894260000000003</c:v>
                </c:pt>
                <c:pt idx="2553">
                  <c:v>-12.263569999999987</c:v>
                </c:pt>
                <c:pt idx="2554">
                  <c:v>-12.964480000000009</c:v>
                </c:pt>
                <c:pt idx="2555">
                  <c:v>-12.06780999999998</c:v>
                </c:pt>
                <c:pt idx="2556">
                  <c:v>-2.7778999999999883</c:v>
                </c:pt>
                <c:pt idx="2557">
                  <c:v>-4.9550100000000157</c:v>
                </c:pt>
                <c:pt idx="2558">
                  <c:v>-8.6644000000000005</c:v>
                </c:pt>
                <c:pt idx="2559">
                  <c:v>-15.23481000000001</c:v>
                </c:pt>
                <c:pt idx="2560">
                  <c:v>-13.547710000000023</c:v>
                </c:pt>
                <c:pt idx="2561">
                  <c:v>-12.006110000000007</c:v>
                </c:pt>
                <c:pt idx="2562">
                  <c:v>-8.3891800000000103</c:v>
                </c:pt>
                <c:pt idx="2563">
                  <c:v>-3.0893199999999865</c:v>
                </c:pt>
                <c:pt idx="2564">
                  <c:v>-3.7034000000000162</c:v>
                </c:pt>
                <c:pt idx="2565">
                  <c:v>-1.6709999999999923</c:v>
                </c:pt>
                <c:pt idx="2566">
                  <c:v>-3.4054199999999923</c:v>
                </c:pt>
                <c:pt idx="2567">
                  <c:v>-3.6210800000000063</c:v>
                </c:pt>
                <c:pt idx="2568">
                  <c:v>-8.6851000000000056</c:v>
                </c:pt>
                <c:pt idx="2569">
                  <c:v>-8.6857100000000003</c:v>
                </c:pt>
                <c:pt idx="2570">
                  <c:v>-7.9930500000000109</c:v>
                </c:pt>
                <c:pt idx="2571">
                  <c:v>-7.7272000000000105</c:v>
                </c:pt>
                <c:pt idx="2572">
                  <c:v>-9.602390000000014</c:v>
                </c:pt>
                <c:pt idx="2573">
                  <c:v>-11.82983999999999</c:v>
                </c:pt>
                <c:pt idx="2574">
                  <c:v>-10.885819999999995</c:v>
                </c:pt>
                <c:pt idx="2575">
                  <c:v>-7.6845600000000047</c:v>
                </c:pt>
                <c:pt idx="2576">
                  <c:v>-5.4513999999999783</c:v>
                </c:pt>
                <c:pt idx="2577">
                  <c:v>-4.9810200000000009</c:v>
                </c:pt>
                <c:pt idx="2578">
                  <c:v>-7.7960000000000207</c:v>
                </c:pt>
                <c:pt idx="2579">
                  <c:v>-5.1336000000000013</c:v>
                </c:pt>
                <c:pt idx="2580">
                  <c:v>-4.1446799999999939</c:v>
                </c:pt>
                <c:pt idx="2581">
                  <c:v>-8.9651000000000067</c:v>
                </c:pt>
                <c:pt idx="2582">
                  <c:v>-11.427769999999981</c:v>
                </c:pt>
                <c:pt idx="2583">
                  <c:v>-9.3351299999999924</c:v>
                </c:pt>
                <c:pt idx="2584">
                  <c:v>-19.668389999999988</c:v>
                </c:pt>
                <c:pt idx="2585">
                  <c:v>-10.055229999999995</c:v>
                </c:pt>
                <c:pt idx="2586">
                  <c:v>-10.185270000000003</c:v>
                </c:pt>
                <c:pt idx="2587">
                  <c:v>-16.701279999999997</c:v>
                </c:pt>
                <c:pt idx="2588">
                  <c:v>-16.708930000000009</c:v>
                </c:pt>
                <c:pt idx="2589">
                  <c:v>-20.823029999999989</c:v>
                </c:pt>
                <c:pt idx="2590">
                  <c:v>-21.78658999999999</c:v>
                </c:pt>
                <c:pt idx="2591">
                  <c:v>-17.346850000000018</c:v>
                </c:pt>
                <c:pt idx="2592">
                  <c:v>-17.112700000000018</c:v>
                </c:pt>
                <c:pt idx="2593">
                  <c:v>-19.014829999999989</c:v>
                </c:pt>
                <c:pt idx="2594">
                  <c:v>-19.851560000000006</c:v>
                </c:pt>
                <c:pt idx="2595">
                  <c:v>-22.257949999999994</c:v>
                </c:pt>
                <c:pt idx="2596">
                  <c:v>-21.723410000000001</c:v>
                </c:pt>
                <c:pt idx="2597">
                  <c:v>-22.899380000000008</c:v>
                </c:pt>
                <c:pt idx="2598">
                  <c:v>-21.265920000000023</c:v>
                </c:pt>
                <c:pt idx="2599">
                  <c:v>-20.900540000000007</c:v>
                </c:pt>
                <c:pt idx="2600">
                  <c:v>-17.754979999999989</c:v>
                </c:pt>
                <c:pt idx="2601">
                  <c:v>-20.487549999999999</c:v>
                </c:pt>
                <c:pt idx="2602">
                  <c:v>-21.023709999999994</c:v>
                </c:pt>
                <c:pt idx="2603">
                  <c:v>-17.065530000000024</c:v>
                </c:pt>
                <c:pt idx="2604">
                  <c:v>-14.934640000000002</c:v>
                </c:pt>
                <c:pt idx="2605">
                  <c:v>-13.379580000000004</c:v>
                </c:pt>
                <c:pt idx="2606">
                  <c:v>-11.971319999999992</c:v>
                </c:pt>
                <c:pt idx="2607">
                  <c:v>-17.209819999999979</c:v>
                </c:pt>
                <c:pt idx="2608">
                  <c:v>-13.332439999999991</c:v>
                </c:pt>
                <c:pt idx="2609">
                  <c:v>-13.597350000000006</c:v>
                </c:pt>
                <c:pt idx="2610">
                  <c:v>-17.598589999999973</c:v>
                </c:pt>
                <c:pt idx="2611">
                  <c:v>-12.636410000000012</c:v>
                </c:pt>
                <c:pt idx="2612">
                  <c:v>-15.254019999999997</c:v>
                </c:pt>
                <c:pt idx="2613">
                  <c:v>-15.149699999999996</c:v>
                </c:pt>
                <c:pt idx="2614">
                  <c:v>-19.523210000000006</c:v>
                </c:pt>
                <c:pt idx="2615">
                  <c:v>-17.216360000000009</c:v>
                </c:pt>
                <c:pt idx="2616">
                  <c:v>-13.034839999999974</c:v>
                </c:pt>
                <c:pt idx="2617">
                  <c:v>-14.491899999999987</c:v>
                </c:pt>
                <c:pt idx="2618">
                  <c:v>-12.176289999999995</c:v>
                </c:pt>
                <c:pt idx="2619">
                  <c:v>-13.07222999999999</c:v>
                </c:pt>
                <c:pt idx="2620">
                  <c:v>-18.483670000000018</c:v>
                </c:pt>
                <c:pt idx="2621">
                  <c:v>-16.985759999999999</c:v>
                </c:pt>
                <c:pt idx="2622">
                  <c:v>-17.625450000000001</c:v>
                </c:pt>
                <c:pt idx="2623">
                  <c:v>-18.678139999999985</c:v>
                </c:pt>
                <c:pt idx="2624">
                  <c:v>-15.581569999999999</c:v>
                </c:pt>
                <c:pt idx="2625">
                  <c:v>-17.669280000000015</c:v>
                </c:pt>
                <c:pt idx="2626">
                  <c:v>-13.199899999999985</c:v>
                </c:pt>
                <c:pt idx="2627">
                  <c:v>-16.196170000000009</c:v>
                </c:pt>
                <c:pt idx="2628">
                  <c:v>-19.508099999999999</c:v>
                </c:pt>
                <c:pt idx="2629">
                  <c:v>-19.459530000000001</c:v>
                </c:pt>
                <c:pt idx="2630">
                  <c:v>-16.451110000000014</c:v>
                </c:pt>
                <c:pt idx="2631">
                  <c:v>-13.61769000000001</c:v>
                </c:pt>
                <c:pt idx="2632">
                  <c:v>-13.771559999999994</c:v>
                </c:pt>
                <c:pt idx="2633">
                  <c:v>-9.5866299999999853</c:v>
                </c:pt>
                <c:pt idx="2634">
                  <c:v>-9.8263700000000256</c:v>
                </c:pt>
                <c:pt idx="2635">
                  <c:v>-14.036910000000006</c:v>
                </c:pt>
                <c:pt idx="2636">
                  <c:v>-15.750380000000007</c:v>
                </c:pt>
                <c:pt idx="2637">
                  <c:v>-16.236119999999985</c:v>
                </c:pt>
                <c:pt idx="2638">
                  <c:v>-12.110739999999993</c:v>
                </c:pt>
                <c:pt idx="2639">
                  <c:v>-15.115139999999997</c:v>
                </c:pt>
                <c:pt idx="2640">
                  <c:v>-13.826260000000005</c:v>
                </c:pt>
                <c:pt idx="2641">
                  <c:v>-15.015169999999998</c:v>
                </c:pt>
                <c:pt idx="2642">
                  <c:v>-14.188490000000016</c:v>
                </c:pt>
                <c:pt idx="2643">
                  <c:v>-13.174260000000004</c:v>
                </c:pt>
                <c:pt idx="2644">
                  <c:v>-18.490639999999985</c:v>
                </c:pt>
                <c:pt idx="2645">
                  <c:v>-14.665420000000012</c:v>
                </c:pt>
                <c:pt idx="2646">
                  <c:v>-14.073000000000008</c:v>
                </c:pt>
                <c:pt idx="2647">
                  <c:v>-18.00415000000001</c:v>
                </c:pt>
                <c:pt idx="2648">
                  <c:v>-17.855019999999996</c:v>
                </c:pt>
                <c:pt idx="2649">
                  <c:v>-19.911059999999992</c:v>
                </c:pt>
                <c:pt idx="2650">
                  <c:v>-13.833489999999998</c:v>
                </c:pt>
                <c:pt idx="2651">
                  <c:v>-16.38194</c:v>
                </c:pt>
                <c:pt idx="2652">
                  <c:v>-16.619430000000008</c:v>
                </c:pt>
                <c:pt idx="2653">
                  <c:v>-15.505350000000007</c:v>
                </c:pt>
                <c:pt idx="2654">
                  <c:v>-21.115299999999991</c:v>
                </c:pt>
                <c:pt idx="2655">
                  <c:v>-21.676619999999986</c:v>
                </c:pt>
                <c:pt idx="2656">
                  <c:v>-18.859679999999997</c:v>
                </c:pt>
                <c:pt idx="2657">
                  <c:v>-15.559200000000004</c:v>
                </c:pt>
                <c:pt idx="2658">
                  <c:v>-17.938869999999994</c:v>
                </c:pt>
                <c:pt idx="2659">
                  <c:v>-14.70004999999999</c:v>
                </c:pt>
                <c:pt idx="2660">
                  <c:v>-13.207680000000011</c:v>
                </c:pt>
                <c:pt idx="2661">
                  <c:v>-12.819529999999986</c:v>
                </c:pt>
                <c:pt idx="2662">
                  <c:v>-11.483010000000007</c:v>
                </c:pt>
                <c:pt idx="2663">
                  <c:v>-6.7133800000000008</c:v>
                </c:pt>
                <c:pt idx="2664">
                  <c:v>-10.253679999999989</c:v>
                </c:pt>
                <c:pt idx="2665">
                  <c:v>-8.7213499999999868</c:v>
                </c:pt>
                <c:pt idx="2666">
                  <c:v>-7.7720999999999947</c:v>
                </c:pt>
                <c:pt idx="2667">
                  <c:v>-6.1131200000000092</c:v>
                </c:pt>
                <c:pt idx="2668">
                  <c:v>-9.5961199999999991</c:v>
                </c:pt>
                <c:pt idx="2669">
                  <c:v>-9.6710299999999876</c:v>
                </c:pt>
                <c:pt idx="2670">
                  <c:v>-14.584559999999996</c:v>
                </c:pt>
                <c:pt idx="2671">
                  <c:v>-15.364660000000001</c:v>
                </c:pt>
                <c:pt idx="2672">
                  <c:v>-12.32956999999999</c:v>
                </c:pt>
                <c:pt idx="2673">
                  <c:v>-9.3637399999999786</c:v>
                </c:pt>
                <c:pt idx="2674">
                  <c:v>-8.773769999999999</c:v>
                </c:pt>
                <c:pt idx="2675">
                  <c:v>-8.0698600000000056</c:v>
                </c:pt>
                <c:pt idx="2676">
                  <c:v>-6.0542499999999961</c:v>
                </c:pt>
                <c:pt idx="2677">
                  <c:v>-6.5385399999999834</c:v>
                </c:pt>
                <c:pt idx="2678">
                  <c:v>-9.4299400000000162</c:v>
                </c:pt>
                <c:pt idx="2679">
                  <c:v>-9.8399299999999954</c:v>
                </c:pt>
                <c:pt idx="2680">
                  <c:v>-6.1262099999999862</c:v>
                </c:pt>
                <c:pt idx="2681">
                  <c:v>-8.8230399999999918</c:v>
                </c:pt>
                <c:pt idx="2682">
                  <c:v>-7.5805600000000055</c:v>
                </c:pt>
                <c:pt idx="2683">
                  <c:v>-10.748639999999995</c:v>
                </c:pt>
                <c:pt idx="2684">
                  <c:v>-4.842189999999988</c:v>
                </c:pt>
                <c:pt idx="2685">
                  <c:v>-9.1293400000000133</c:v>
                </c:pt>
                <c:pt idx="2686">
                  <c:v>-6.81383000000001</c:v>
                </c:pt>
                <c:pt idx="2687">
                  <c:v>-8.3959100000000007</c:v>
                </c:pt>
                <c:pt idx="2688">
                  <c:v>-2.3101599999999962</c:v>
                </c:pt>
                <c:pt idx="2689">
                  <c:v>-6.2690900000000056</c:v>
                </c:pt>
                <c:pt idx="2690">
                  <c:v>-6.2690900000000056</c:v>
                </c:pt>
                <c:pt idx="2691">
                  <c:v>-9.0950000000000131</c:v>
                </c:pt>
                <c:pt idx="2692">
                  <c:v>-11.820049999999981</c:v>
                </c:pt>
                <c:pt idx="2693">
                  <c:v>-3.1586599999999976</c:v>
                </c:pt>
                <c:pt idx="2694">
                  <c:v>-4.0860199999999907</c:v>
                </c:pt>
                <c:pt idx="2695">
                  <c:v>-6.1517900000000054</c:v>
                </c:pt>
                <c:pt idx="2696">
                  <c:v>-1.8204399999999907</c:v>
                </c:pt>
                <c:pt idx="2697">
                  <c:v>-0.80768999999997959</c:v>
                </c:pt>
                <c:pt idx="2698">
                  <c:v>-7.8390599999999893</c:v>
                </c:pt>
                <c:pt idx="2699">
                  <c:v>-1.3586300000000051</c:v>
                </c:pt>
                <c:pt idx="2700">
                  <c:v>-3.8043299999999931</c:v>
                </c:pt>
                <c:pt idx="2701">
                  <c:v>-6.4657799999999952</c:v>
                </c:pt>
                <c:pt idx="2702">
                  <c:v>-6.8400299999999845</c:v>
                </c:pt>
                <c:pt idx="2703">
                  <c:v>-10.944490000000002</c:v>
                </c:pt>
                <c:pt idx="2704">
                  <c:v>-9.514080000000007</c:v>
                </c:pt>
                <c:pt idx="2705">
                  <c:v>-4.4990300000000047</c:v>
                </c:pt>
                <c:pt idx="2706">
                  <c:v>-5.5535799999999824</c:v>
                </c:pt>
                <c:pt idx="2707">
                  <c:v>-10.708970000000008</c:v>
                </c:pt>
                <c:pt idx="2708">
                  <c:v>-3.3602399999999761</c:v>
                </c:pt>
                <c:pt idx="2709">
                  <c:v>-4.2640900000000101</c:v>
                </c:pt>
                <c:pt idx="2710">
                  <c:v>-7.9996500000000026</c:v>
                </c:pt>
                <c:pt idx="2711">
                  <c:v>-11.172260000000023</c:v>
                </c:pt>
                <c:pt idx="2712">
                  <c:v>-3.4141999999999939</c:v>
                </c:pt>
                <c:pt idx="2713">
                  <c:v>-6.3136799999999766</c:v>
                </c:pt>
                <c:pt idx="2714">
                  <c:v>-7.1398299999999892</c:v>
                </c:pt>
                <c:pt idx="2715">
                  <c:v>-8.6363699999999994</c:v>
                </c:pt>
                <c:pt idx="2716">
                  <c:v>-3.8483500000000106</c:v>
                </c:pt>
                <c:pt idx="2717">
                  <c:v>-0.10148999999998409</c:v>
                </c:pt>
                <c:pt idx="2718">
                  <c:v>-7.4891299999999887</c:v>
                </c:pt>
                <c:pt idx="2719">
                  <c:v>-3.5229699999999866</c:v>
                </c:pt>
                <c:pt idx="2720">
                  <c:v>-0.62494999999998413</c:v>
                </c:pt>
                <c:pt idx="2721">
                  <c:v>4.4043700000000001</c:v>
                </c:pt>
                <c:pt idx="2722">
                  <c:v>-0.69057000000000812</c:v>
                </c:pt>
                <c:pt idx="2723">
                  <c:v>2.5564599999999871</c:v>
                </c:pt>
                <c:pt idx="2724">
                  <c:v>2.7683600000000013</c:v>
                </c:pt>
                <c:pt idx="2725">
                  <c:v>5.4003799999999984</c:v>
                </c:pt>
                <c:pt idx="2726">
                  <c:v>2.2365300000000161</c:v>
                </c:pt>
                <c:pt idx="2727">
                  <c:v>2.4011399999999981</c:v>
                </c:pt>
                <c:pt idx="2728">
                  <c:v>-0.27139999999999986</c:v>
                </c:pt>
                <c:pt idx="2729">
                  <c:v>5.817930000000004</c:v>
                </c:pt>
                <c:pt idx="2730">
                  <c:v>6.2356900000000053</c:v>
                </c:pt>
                <c:pt idx="2731">
                  <c:v>6.5154400000000123</c:v>
                </c:pt>
                <c:pt idx="2732">
                  <c:v>4.2790399999999948</c:v>
                </c:pt>
                <c:pt idx="2733">
                  <c:v>9.0364500000000163</c:v>
                </c:pt>
                <c:pt idx="2734">
                  <c:v>3.6088400000000007</c:v>
                </c:pt>
                <c:pt idx="2735">
                  <c:v>6.1357100000000031</c:v>
                </c:pt>
                <c:pt idx="2736">
                  <c:v>4.2942600000000084</c:v>
                </c:pt>
                <c:pt idx="2737">
                  <c:v>1.5232900000000029</c:v>
                </c:pt>
                <c:pt idx="2738">
                  <c:v>1.1496899999999926</c:v>
                </c:pt>
                <c:pt idx="2739">
                  <c:v>2.5990299999999991</c:v>
                </c:pt>
                <c:pt idx="2740">
                  <c:v>4.5397600000000011</c:v>
                </c:pt>
                <c:pt idx="2741">
                  <c:v>13.100849999999994</c:v>
                </c:pt>
                <c:pt idx="2742">
                  <c:v>10.319569999999999</c:v>
                </c:pt>
                <c:pt idx="2743">
                  <c:v>8.3122199999999964</c:v>
                </c:pt>
                <c:pt idx="2744">
                  <c:v>4.0868899999999968</c:v>
                </c:pt>
                <c:pt idx="2745">
                  <c:v>3.6463699999999903</c:v>
                </c:pt>
                <c:pt idx="2746">
                  <c:v>4.422150000000002</c:v>
                </c:pt>
                <c:pt idx="2747">
                  <c:v>2.0830800000000096</c:v>
                </c:pt>
                <c:pt idx="2748">
                  <c:v>0.61619999999999209</c:v>
                </c:pt>
                <c:pt idx="2749">
                  <c:v>1.7839899999999886</c:v>
                </c:pt>
                <c:pt idx="2750">
                  <c:v>8.570840000000004</c:v>
                </c:pt>
                <c:pt idx="2751">
                  <c:v>5.1313499999999976</c:v>
                </c:pt>
                <c:pt idx="2752">
                  <c:v>3.0643299999999982</c:v>
                </c:pt>
                <c:pt idx="2753">
                  <c:v>5.4431500000000028</c:v>
                </c:pt>
                <c:pt idx="2754">
                  <c:v>12.504450000000006</c:v>
                </c:pt>
                <c:pt idx="2755">
                  <c:v>8.841149999999999</c:v>
                </c:pt>
                <c:pt idx="2756">
                  <c:v>8.294550000000001</c:v>
                </c:pt>
                <c:pt idx="2757">
                  <c:v>15.618729999999999</c:v>
                </c:pt>
                <c:pt idx="2758">
                  <c:v>16.533000000000001</c:v>
                </c:pt>
                <c:pt idx="2759">
                  <c:v>14.789590000000004</c:v>
                </c:pt>
                <c:pt idx="2760">
                  <c:v>15.930150000000012</c:v>
                </c:pt>
                <c:pt idx="2761">
                  <c:v>15.241079999999997</c:v>
                </c:pt>
                <c:pt idx="2762">
                  <c:v>11.527069999999995</c:v>
                </c:pt>
                <c:pt idx="2763">
                  <c:v>14.402010000000004</c:v>
                </c:pt>
                <c:pt idx="2764">
                  <c:v>14.419370000000001</c:v>
                </c:pt>
                <c:pt idx="2765">
                  <c:v>17.027959999999993</c:v>
                </c:pt>
                <c:pt idx="2766">
                  <c:v>18.855579999999989</c:v>
                </c:pt>
                <c:pt idx="2767">
                  <c:v>18.711790000000008</c:v>
                </c:pt>
                <c:pt idx="2768">
                  <c:v>17.94905</c:v>
                </c:pt>
                <c:pt idx="2769">
                  <c:v>22.466290000000001</c:v>
                </c:pt>
                <c:pt idx="2770">
                  <c:v>20.723870000000005</c:v>
                </c:pt>
                <c:pt idx="2771">
                  <c:v>22.086770000000001</c:v>
                </c:pt>
                <c:pt idx="2772">
                  <c:v>20.07907999999999</c:v>
                </c:pt>
                <c:pt idx="2773">
                  <c:v>21.41373999999999</c:v>
                </c:pt>
                <c:pt idx="2774">
                  <c:v>21.795400000000001</c:v>
                </c:pt>
                <c:pt idx="2775">
                  <c:v>17.10635000000002</c:v>
                </c:pt>
                <c:pt idx="2776">
                  <c:v>17.39264</c:v>
                </c:pt>
                <c:pt idx="2777">
                  <c:v>20.78725</c:v>
                </c:pt>
                <c:pt idx="2778">
                  <c:v>18.946910000000003</c:v>
                </c:pt>
                <c:pt idx="2779">
                  <c:v>19.107589999999988</c:v>
                </c:pt>
                <c:pt idx="2780">
                  <c:v>18.125399999999999</c:v>
                </c:pt>
                <c:pt idx="2781">
                  <c:v>17.464079999999981</c:v>
                </c:pt>
                <c:pt idx="2782">
                  <c:v>12.819999999999993</c:v>
                </c:pt>
                <c:pt idx="2783">
                  <c:v>17.364189999999994</c:v>
                </c:pt>
                <c:pt idx="2784">
                  <c:v>16.701560000000001</c:v>
                </c:pt>
                <c:pt idx="2785">
                  <c:v>16.039149999999992</c:v>
                </c:pt>
                <c:pt idx="2786">
                  <c:v>15.917280000000005</c:v>
                </c:pt>
                <c:pt idx="2787">
                  <c:v>14.443390000000008</c:v>
                </c:pt>
                <c:pt idx="2788">
                  <c:v>15.993439999999993</c:v>
                </c:pt>
                <c:pt idx="2789">
                  <c:v>15.937830000000005</c:v>
                </c:pt>
                <c:pt idx="2790">
                  <c:v>11.554669999999987</c:v>
                </c:pt>
                <c:pt idx="2791">
                  <c:v>10.455870000000004</c:v>
                </c:pt>
                <c:pt idx="2792">
                  <c:v>10.900510000000011</c:v>
                </c:pt>
                <c:pt idx="2793">
                  <c:v>11.182749999999999</c:v>
                </c:pt>
                <c:pt idx="2794">
                  <c:v>10.433979999999991</c:v>
                </c:pt>
                <c:pt idx="2795">
                  <c:v>11.051879999999997</c:v>
                </c:pt>
                <c:pt idx="2796">
                  <c:v>13.476259999999996</c:v>
                </c:pt>
                <c:pt idx="2797">
                  <c:v>14.834970000000013</c:v>
                </c:pt>
                <c:pt idx="2798">
                  <c:v>15.070740000000001</c:v>
                </c:pt>
                <c:pt idx="2799">
                  <c:v>15.358159999999998</c:v>
                </c:pt>
                <c:pt idx="2800">
                  <c:v>12.816320000000005</c:v>
                </c:pt>
                <c:pt idx="2801">
                  <c:v>10.86233</c:v>
                </c:pt>
                <c:pt idx="2802">
                  <c:v>10.359280000000012</c:v>
                </c:pt>
                <c:pt idx="2803">
                  <c:v>7.8149200000000008</c:v>
                </c:pt>
                <c:pt idx="2804">
                  <c:v>8.6659000000000077</c:v>
                </c:pt>
                <c:pt idx="2805">
                  <c:v>10.957259999999991</c:v>
                </c:pt>
                <c:pt idx="2806">
                  <c:v>10.854520000000008</c:v>
                </c:pt>
                <c:pt idx="2807">
                  <c:v>8.8470400000000069</c:v>
                </c:pt>
                <c:pt idx="2808">
                  <c:v>6.7776799999999895</c:v>
                </c:pt>
                <c:pt idx="2809">
                  <c:v>9.0812699999999893</c:v>
                </c:pt>
                <c:pt idx="2810">
                  <c:v>7.999290000000002</c:v>
                </c:pt>
                <c:pt idx="2811">
                  <c:v>8.4481999999999999</c:v>
                </c:pt>
                <c:pt idx="2812">
                  <c:v>8.8638600000000025</c:v>
                </c:pt>
                <c:pt idx="2813">
                  <c:v>10.442740000000001</c:v>
                </c:pt>
                <c:pt idx="2814">
                  <c:v>5.1402900000000074</c:v>
                </c:pt>
                <c:pt idx="2815">
                  <c:v>8.1458999999999975</c:v>
                </c:pt>
                <c:pt idx="2816">
                  <c:v>9.7826099999999911</c:v>
                </c:pt>
                <c:pt idx="2817">
                  <c:v>10.184100000000001</c:v>
                </c:pt>
                <c:pt idx="2818">
                  <c:v>4.6165699999999958</c:v>
                </c:pt>
                <c:pt idx="2819">
                  <c:v>7.2176199999999966</c:v>
                </c:pt>
                <c:pt idx="2820">
                  <c:v>8.4172400000000067</c:v>
                </c:pt>
                <c:pt idx="2821">
                  <c:v>3.1644600000000054</c:v>
                </c:pt>
                <c:pt idx="2822">
                  <c:v>6.6128599999999977</c:v>
                </c:pt>
                <c:pt idx="2823">
                  <c:v>6.8607599999999991</c:v>
                </c:pt>
                <c:pt idx="2824">
                  <c:v>6.8325899999999962</c:v>
                </c:pt>
                <c:pt idx="2825">
                  <c:v>6.3341599999999971</c:v>
                </c:pt>
                <c:pt idx="2826">
                  <c:v>9.6694399999999945</c:v>
                </c:pt>
                <c:pt idx="2827">
                  <c:v>6.9795199999999937</c:v>
                </c:pt>
                <c:pt idx="2828">
                  <c:v>8.0252699999999919</c:v>
                </c:pt>
                <c:pt idx="2829">
                  <c:v>9.1692600000000084</c:v>
                </c:pt>
                <c:pt idx="2830">
                  <c:v>9.6112499999999983</c:v>
                </c:pt>
                <c:pt idx="2831">
                  <c:v>9.5987400000000065</c:v>
                </c:pt>
                <c:pt idx="2832">
                  <c:v>9.7808399999999978</c:v>
                </c:pt>
                <c:pt idx="2833">
                  <c:v>12.064909999999998</c:v>
                </c:pt>
                <c:pt idx="2834">
                  <c:v>12.983599999999996</c:v>
                </c:pt>
                <c:pt idx="2835">
                  <c:v>10.86318</c:v>
                </c:pt>
                <c:pt idx="2836">
                  <c:v>13.122450000000001</c:v>
                </c:pt>
                <c:pt idx="2837">
                  <c:v>14.388570000000001</c:v>
                </c:pt>
                <c:pt idx="2838">
                  <c:v>13.511380000000003</c:v>
                </c:pt>
                <c:pt idx="2839">
                  <c:v>14.370409999999993</c:v>
                </c:pt>
                <c:pt idx="2840">
                  <c:v>15.337450000000004</c:v>
                </c:pt>
                <c:pt idx="2841">
                  <c:v>10.698809999999995</c:v>
                </c:pt>
                <c:pt idx="2842">
                  <c:v>11.227649999999997</c:v>
                </c:pt>
                <c:pt idx="2843">
                  <c:v>7.9918499999999995</c:v>
                </c:pt>
                <c:pt idx="2844">
                  <c:v>7.4314000000000107</c:v>
                </c:pt>
                <c:pt idx="2845">
                  <c:v>9.9938400000000058</c:v>
                </c:pt>
                <c:pt idx="2846">
                  <c:v>9.8796399999999949</c:v>
                </c:pt>
                <c:pt idx="2847">
                  <c:v>6.6946799999999911</c:v>
                </c:pt>
                <c:pt idx="2848">
                  <c:v>5.7242800000000074</c:v>
                </c:pt>
                <c:pt idx="2849">
                  <c:v>5.5041999999999973</c:v>
                </c:pt>
                <c:pt idx="2850">
                  <c:v>6.1448600000000084</c:v>
                </c:pt>
                <c:pt idx="2851">
                  <c:v>6.1665100000000024</c:v>
                </c:pt>
                <c:pt idx="2852">
                  <c:v>5.6772399999999976</c:v>
                </c:pt>
                <c:pt idx="2853">
                  <c:v>7.3779600000000016</c:v>
                </c:pt>
                <c:pt idx="2854">
                  <c:v>13.894560000000013</c:v>
                </c:pt>
                <c:pt idx="2855">
                  <c:v>4.820059999999998</c:v>
                </c:pt>
                <c:pt idx="2856">
                  <c:v>7.5074500000000057</c:v>
                </c:pt>
                <c:pt idx="2857">
                  <c:v>9.6425799999999953</c:v>
                </c:pt>
                <c:pt idx="2858">
                  <c:v>12.310940000000002</c:v>
                </c:pt>
                <c:pt idx="2859">
                  <c:v>13.70429</c:v>
                </c:pt>
                <c:pt idx="2860">
                  <c:v>13.338300000000004</c:v>
                </c:pt>
                <c:pt idx="2861">
                  <c:v>12.580939999999998</c:v>
                </c:pt>
                <c:pt idx="2862">
                  <c:v>8.3536900000000003</c:v>
                </c:pt>
                <c:pt idx="2863">
                  <c:v>8.8813899999999961</c:v>
                </c:pt>
                <c:pt idx="2864">
                  <c:v>11.856539999999995</c:v>
                </c:pt>
                <c:pt idx="2865">
                  <c:v>10.335599999999999</c:v>
                </c:pt>
                <c:pt idx="2866">
                  <c:v>13.322869999999995</c:v>
                </c:pt>
                <c:pt idx="2867">
                  <c:v>12.778510000000011</c:v>
                </c:pt>
                <c:pt idx="2868">
                  <c:v>11.608750000000001</c:v>
                </c:pt>
                <c:pt idx="2869">
                  <c:v>12.820359999999994</c:v>
                </c:pt>
                <c:pt idx="2870">
                  <c:v>10.304760000000002</c:v>
                </c:pt>
                <c:pt idx="2871">
                  <c:v>8.3649199999999979</c:v>
                </c:pt>
                <c:pt idx="2872">
                  <c:v>10.805570000000003</c:v>
                </c:pt>
                <c:pt idx="2873">
                  <c:v>10.351569999999995</c:v>
                </c:pt>
                <c:pt idx="2874">
                  <c:v>5.8834800000000058</c:v>
                </c:pt>
                <c:pt idx="2875">
                  <c:v>7.6462700000000012</c:v>
                </c:pt>
                <c:pt idx="2876">
                  <c:v>4.5567200000000128</c:v>
                </c:pt>
                <c:pt idx="2877">
                  <c:v>5.7280999999999977</c:v>
                </c:pt>
                <c:pt idx="2878">
                  <c:v>9.3071600000000103</c:v>
                </c:pt>
                <c:pt idx="2879">
                  <c:v>10.589880000000008</c:v>
                </c:pt>
                <c:pt idx="2880">
                  <c:v>10.979190000000003</c:v>
                </c:pt>
                <c:pt idx="2881">
                  <c:v>10.920700000000011</c:v>
                </c:pt>
                <c:pt idx="2882">
                  <c:v>10.024770000000004</c:v>
                </c:pt>
                <c:pt idx="2883">
                  <c:v>9.6565599999999989</c:v>
                </c:pt>
                <c:pt idx="2884">
                  <c:v>8.3286999999999978</c:v>
                </c:pt>
                <c:pt idx="2885">
                  <c:v>10.465760000000003</c:v>
                </c:pt>
                <c:pt idx="2886">
                  <c:v>9.1753700000000009</c:v>
                </c:pt>
                <c:pt idx="2887">
                  <c:v>11.511619999999994</c:v>
                </c:pt>
                <c:pt idx="2888">
                  <c:v>11.686409999999995</c:v>
                </c:pt>
                <c:pt idx="2889">
                  <c:v>10.241749999999996</c:v>
                </c:pt>
                <c:pt idx="2890">
                  <c:v>9.2769100000000009</c:v>
                </c:pt>
                <c:pt idx="2891">
                  <c:v>9.7129300000000001</c:v>
                </c:pt>
                <c:pt idx="2892">
                  <c:v>7.9232999999999976</c:v>
                </c:pt>
                <c:pt idx="2893">
                  <c:v>4.5764099999999956</c:v>
                </c:pt>
                <c:pt idx="2894">
                  <c:v>7.1588299999999947</c:v>
                </c:pt>
                <c:pt idx="2895">
                  <c:v>9.822180000000003</c:v>
                </c:pt>
                <c:pt idx="2896">
                  <c:v>9.4611200000000082</c:v>
                </c:pt>
                <c:pt idx="2897">
                  <c:v>10.133880000000005</c:v>
                </c:pt>
                <c:pt idx="2898">
                  <c:v>12.217200000000005</c:v>
                </c:pt>
                <c:pt idx="2899">
                  <c:v>12.00515</c:v>
                </c:pt>
                <c:pt idx="2900">
                  <c:v>15.249940000000009</c:v>
                </c:pt>
                <c:pt idx="2901">
                  <c:v>13.014349999999993</c:v>
                </c:pt>
                <c:pt idx="2902">
                  <c:v>8.1804099999999949</c:v>
                </c:pt>
                <c:pt idx="2903">
                  <c:v>6.9361899999999963</c:v>
                </c:pt>
                <c:pt idx="2904">
                  <c:v>5.0455400000000026</c:v>
                </c:pt>
                <c:pt idx="2905">
                  <c:v>7.0235699999999923</c:v>
                </c:pt>
                <c:pt idx="2906">
                  <c:v>8.7930499999999938</c:v>
                </c:pt>
                <c:pt idx="2907">
                  <c:v>9.822180000000003</c:v>
                </c:pt>
                <c:pt idx="2908">
                  <c:v>10.923060000000007</c:v>
                </c:pt>
                <c:pt idx="2909">
                  <c:v>11.212820000000008</c:v>
                </c:pt>
                <c:pt idx="2910">
                  <c:v>10.65937000000001</c:v>
                </c:pt>
                <c:pt idx="2911">
                  <c:v>10.546720000000008</c:v>
                </c:pt>
                <c:pt idx="2912">
                  <c:v>10.340630000000004</c:v>
                </c:pt>
                <c:pt idx="2913">
                  <c:v>9.6690899999999971</c:v>
                </c:pt>
                <c:pt idx="2914">
                  <c:v>7.6265599999999978</c:v>
                </c:pt>
                <c:pt idx="2915">
                  <c:v>8.0334399999999988</c:v>
                </c:pt>
                <c:pt idx="2916">
                  <c:v>6.7256299999999953</c:v>
                </c:pt>
                <c:pt idx="2917">
                  <c:v>7.6534500000000065</c:v>
                </c:pt>
                <c:pt idx="2918">
                  <c:v>6.7663500000000028</c:v>
                </c:pt>
                <c:pt idx="2919">
                  <c:v>7.1333500000000072</c:v>
                </c:pt>
                <c:pt idx="2920">
                  <c:v>3.9299299999999988</c:v>
                </c:pt>
                <c:pt idx="2921">
                  <c:v>10.223489999999998</c:v>
                </c:pt>
                <c:pt idx="2922">
                  <c:v>13.103369999999998</c:v>
                </c:pt>
                <c:pt idx="2923">
                  <c:v>13.280839999999998</c:v>
                </c:pt>
                <c:pt idx="2924">
                  <c:v>12.471489999999989</c:v>
                </c:pt>
                <c:pt idx="2925">
                  <c:v>15.261130000000009</c:v>
                </c:pt>
                <c:pt idx="2926">
                  <c:v>17.480999999999995</c:v>
                </c:pt>
                <c:pt idx="2927">
                  <c:v>14.680710000000005</c:v>
                </c:pt>
                <c:pt idx="2928">
                  <c:v>14.061489999999992</c:v>
                </c:pt>
                <c:pt idx="2929">
                  <c:v>13.043469999999999</c:v>
                </c:pt>
                <c:pt idx="2930">
                  <c:v>15.429079999999999</c:v>
                </c:pt>
                <c:pt idx="2931">
                  <c:v>13.371949999999998</c:v>
                </c:pt>
                <c:pt idx="2932">
                  <c:v>9.4445199999999971</c:v>
                </c:pt>
                <c:pt idx="2933">
                  <c:v>11.779259999999994</c:v>
                </c:pt>
                <c:pt idx="2934">
                  <c:v>11.604590000000002</c:v>
                </c:pt>
                <c:pt idx="2935">
                  <c:v>13.190180000000012</c:v>
                </c:pt>
                <c:pt idx="2936">
                  <c:v>15.343400000000003</c:v>
                </c:pt>
                <c:pt idx="2937">
                  <c:v>11.152280000000005</c:v>
                </c:pt>
                <c:pt idx="2938">
                  <c:v>10.607050000000001</c:v>
                </c:pt>
                <c:pt idx="2939">
                  <c:v>12.883279999999999</c:v>
                </c:pt>
                <c:pt idx="2940">
                  <c:v>11.44462</c:v>
                </c:pt>
                <c:pt idx="2941">
                  <c:v>11.153449999999992</c:v>
                </c:pt>
                <c:pt idx="2942">
                  <c:v>10.730739999999997</c:v>
                </c:pt>
                <c:pt idx="2943">
                  <c:v>10.482010000000002</c:v>
                </c:pt>
                <c:pt idx="2944">
                  <c:v>10.201359999999994</c:v>
                </c:pt>
                <c:pt idx="2945">
                  <c:v>12.375140000000002</c:v>
                </c:pt>
                <c:pt idx="2946">
                  <c:v>13.605989999999991</c:v>
                </c:pt>
                <c:pt idx="2947">
                  <c:v>11.799490000000006</c:v>
                </c:pt>
                <c:pt idx="2948">
                  <c:v>14.073679999999996</c:v>
                </c:pt>
                <c:pt idx="2949">
                  <c:v>14.457509999999999</c:v>
                </c:pt>
                <c:pt idx="2950">
                  <c:v>18.097609999999989</c:v>
                </c:pt>
                <c:pt idx="2951">
                  <c:v>17.012720000000002</c:v>
                </c:pt>
                <c:pt idx="2952">
                  <c:v>14.636150000000001</c:v>
                </c:pt>
                <c:pt idx="2953">
                  <c:v>15.467200000000005</c:v>
                </c:pt>
                <c:pt idx="2954">
                  <c:v>11.293599999999998</c:v>
                </c:pt>
                <c:pt idx="2955">
                  <c:v>14.304200000000009</c:v>
                </c:pt>
                <c:pt idx="2956">
                  <c:v>15.42486000000001</c:v>
                </c:pt>
                <c:pt idx="2957">
                  <c:v>15.333429999999993</c:v>
                </c:pt>
                <c:pt idx="2958">
                  <c:v>13.536060000000006</c:v>
                </c:pt>
                <c:pt idx="2959">
                  <c:v>15.754689999999997</c:v>
                </c:pt>
                <c:pt idx="2960">
                  <c:v>16.84675</c:v>
                </c:pt>
                <c:pt idx="2961">
                  <c:v>14.682420000000008</c:v>
                </c:pt>
                <c:pt idx="2962">
                  <c:v>15.826340000000002</c:v>
                </c:pt>
                <c:pt idx="2963">
                  <c:v>12.543130000000005</c:v>
                </c:pt>
                <c:pt idx="2964">
                  <c:v>17.676009999999991</c:v>
                </c:pt>
                <c:pt idx="2965">
                  <c:v>21.551539999999989</c:v>
                </c:pt>
                <c:pt idx="2966">
                  <c:v>21.78716</c:v>
                </c:pt>
                <c:pt idx="2967">
                  <c:v>23.556030000000007</c:v>
                </c:pt>
                <c:pt idx="2968">
                  <c:v>22.943829999999991</c:v>
                </c:pt>
                <c:pt idx="2969">
                  <c:v>18.635849999999991</c:v>
                </c:pt>
                <c:pt idx="2970">
                  <c:v>16.330460000000002</c:v>
                </c:pt>
                <c:pt idx="2971">
                  <c:v>18.175139999999999</c:v>
                </c:pt>
                <c:pt idx="2972">
                  <c:v>19.45138</c:v>
                </c:pt>
                <c:pt idx="2973">
                  <c:v>24.807289999999995</c:v>
                </c:pt>
                <c:pt idx="2974">
                  <c:v>23.251280000000008</c:v>
                </c:pt>
                <c:pt idx="2975">
                  <c:v>21.793040000000005</c:v>
                </c:pt>
                <c:pt idx="2976">
                  <c:v>20.433669999999992</c:v>
                </c:pt>
                <c:pt idx="2977">
                  <c:v>20.703329999999994</c:v>
                </c:pt>
                <c:pt idx="2978">
                  <c:v>27.813810000000004</c:v>
                </c:pt>
                <c:pt idx="2979">
                  <c:v>24.839750000000009</c:v>
                </c:pt>
                <c:pt idx="2980">
                  <c:v>24.143360000000001</c:v>
                </c:pt>
                <c:pt idx="2981">
                  <c:v>26.212160000000011</c:v>
                </c:pt>
                <c:pt idx="2982">
                  <c:v>27.802410000000009</c:v>
                </c:pt>
                <c:pt idx="2983">
                  <c:v>25.92304</c:v>
                </c:pt>
                <c:pt idx="2984">
                  <c:v>29.910910000000001</c:v>
                </c:pt>
                <c:pt idx="2985">
                  <c:v>27.519030000000001</c:v>
                </c:pt>
                <c:pt idx="2986">
                  <c:v>26.872829999999993</c:v>
                </c:pt>
                <c:pt idx="2987">
                  <c:v>23.744309999999999</c:v>
                </c:pt>
                <c:pt idx="2988">
                  <c:v>23.847500000000011</c:v>
                </c:pt>
                <c:pt idx="2989">
                  <c:v>22.110240000000005</c:v>
                </c:pt>
                <c:pt idx="2990">
                  <c:v>20.334090000000003</c:v>
                </c:pt>
                <c:pt idx="2991">
                  <c:v>20.190250000000006</c:v>
                </c:pt>
                <c:pt idx="2992">
                  <c:v>23.903570000000002</c:v>
                </c:pt>
                <c:pt idx="2993">
                  <c:v>26.367739999999998</c:v>
                </c:pt>
                <c:pt idx="2994">
                  <c:v>21.187989999999999</c:v>
                </c:pt>
                <c:pt idx="2995">
                  <c:v>24.294870000000003</c:v>
                </c:pt>
                <c:pt idx="2996">
                  <c:v>25.393050000000002</c:v>
                </c:pt>
                <c:pt idx="2997">
                  <c:v>23.123280000000008</c:v>
                </c:pt>
                <c:pt idx="2998">
                  <c:v>25.678219999999996</c:v>
                </c:pt>
                <c:pt idx="2999">
                  <c:v>26.838260000000005</c:v>
                </c:pt>
                <c:pt idx="3000">
                  <c:v>24.073759999999993</c:v>
                </c:pt>
                <c:pt idx="3001">
                  <c:v>29.020560000000003</c:v>
                </c:pt>
                <c:pt idx="3002">
                  <c:v>26.329599999999999</c:v>
                </c:pt>
                <c:pt idx="3003">
                  <c:v>27.996370000000013</c:v>
                </c:pt>
                <c:pt idx="3004">
                  <c:v>26.407350000000008</c:v>
                </c:pt>
                <c:pt idx="3005">
                  <c:v>27.09075</c:v>
                </c:pt>
                <c:pt idx="3006">
                  <c:v>24.754149999999996</c:v>
                </c:pt>
                <c:pt idx="3007">
                  <c:v>29.304370000000006</c:v>
                </c:pt>
                <c:pt idx="3008">
                  <c:v>26.014859999999999</c:v>
                </c:pt>
                <c:pt idx="3009">
                  <c:v>25.471399999999988</c:v>
                </c:pt>
                <c:pt idx="3010">
                  <c:v>27.178190000000001</c:v>
                </c:pt>
                <c:pt idx="3011">
                  <c:v>26.563839999999999</c:v>
                </c:pt>
                <c:pt idx="3012">
                  <c:v>30.105710000000002</c:v>
                </c:pt>
                <c:pt idx="3013">
                  <c:v>29.852369999999993</c:v>
                </c:pt>
                <c:pt idx="3014">
                  <c:v>27.3733</c:v>
                </c:pt>
                <c:pt idx="3015">
                  <c:v>28.484410000000011</c:v>
                </c:pt>
                <c:pt idx="3016">
                  <c:v>26.740160000000003</c:v>
                </c:pt>
                <c:pt idx="3017">
                  <c:v>26.182980000000001</c:v>
                </c:pt>
                <c:pt idx="3018">
                  <c:v>27.879660000000001</c:v>
                </c:pt>
                <c:pt idx="3019">
                  <c:v>29.751189999999994</c:v>
                </c:pt>
                <c:pt idx="3020">
                  <c:v>30.08198999999999</c:v>
                </c:pt>
                <c:pt idx="3021">
                  <c:v>26.689949999999996</c:v>
                </c:pt>
                <c:pt idx="3022">
                  <c:v>26.722770000000011</c:v>
                </c:pt>
                <c:pt idx="3023">
                  <c:v>26.536790000000011</c:v>
                </c:pt>
                <c:pt idx="3024">
                  <c:v>26.121279999999999</c:v>
                </c:pt>
                <c:pt idx="3025">
                  <c:v>28.34747999999999</c:v>
                </c:pt>
                <c:pt idx="3026">
                  <c:v>29.003010000000003</c:v>
                </c:pt>
                <c:pt idx="3027">
                  <c:v>26.457250000000002</c:v>
                </c:pt>
                <c:pt idx="3028">
                  <c:v>23.953429999999997</c:v>
                </c:pt>
                <c:pt idx="3029">
                  <c:v>23.103099999999998</c:v>
                </c:pt>
                <c:pt idx="3030">
                  <c:v>23.622230000000002</c:v>
                </c:pt>
                <c:pt idx="3031">
                  <c:v>24.021659999999997</c:v>
                </c:pt>
                <c:pt idx="3032">
                  <c:v>27.855670000000003</c:v>
                </c:pt>
                <c:pt idx="3033">
                  <c:v>25.942959999999999</c:v>
                </c:pt>
                <c:pt idx="3034">
                  <c:v>22.897379999999998</c:v>
                </c:pt>
                <c:pt idx="3035">
                  <c:v>25.352320000000006</c:v>
                </c:pt>
                <c:pt idx="3036">
                  <c:v>25.417719999999989</c:v>
                </c:pt>
                <c:pt idx="3037">
                  <c:v>28.105429999999998</c:v>
                </c:pt>
                <c:pt idx="3038">
                  <c:v>28.438280000000006</c:v>
                </c:pt>
                <c:pt idx="3039">
                  <c:v>29.298289999999994</c:v>
                </c:pt>
                <c:pt idx="3040">
                  <c:v>28.00448999999999</c:v>
                </c:pt>
                <c:pt idx="3041">
                  <c:v>24.726699999999994</c:v>
                </c:pt>
                <c:pt idx="3042">
                  <c:v>25.574289999999991</c:v>
                </c:pt>
                <c:pt idx="3043">
                  <c:v>27.329589999999996</c:v>
                </c:pt>
                <c:pt idx="3044">
                  <c:v>20.257559999999998</c:v>
                </c:pt>
                <c:pt idx="3045">
                  <c:v>21.750470000000007</c:v>
                </c:pt>
                <c:pt idx="3046">
                  <c:v>24.644109999999998</c:v>
                </c:pt>
                <c:pt idx="3047">
                  <c:v>19.417580000000001</c:v>
                </c:pt>
                <c:pt idx="3048">
                  <c:v>22.031549999999996</c:v>
                </c:pt>
                <c:pt idx="3049">
                  <c:v>17.193659999999994</c:v>
                </c:pt>
                <c:pt idx="3050">
                  <c:v>16.143529999999998</c:v>
                </c:pt>
                <c:pt idx="3051">
                  <c:v>19.660399999999996</c:v>
                </c:pt>
                <c:pt idx="3052">
                  <c:v>18.541840000000008</c:v>
                </c:pt>
                <c:pt idx="3053">
                  <c:v>19.493350000000007</c:v>
                </c:pt>
                <c:pt idx="3054">
                  <c:v>21.600369999999998</c:v>
                </c:pt>
                <c:pt idx="3055">
                  <c:v>23.241820000000004</c:v>
                </c:pt>
                <c:pt idx="3056">
                  <c:v>22.080489999999998</c:v>
                </c:pt>
                <c:pt idx="3057">
                  <c:v>19.715650000000011</c:v>
                </c:pt>
                <c:pt idx="3058">
                  <c:v>19.348399999999998</c:v>
                </c:pt>
                <c:pt idx="3059">
                  <c:v>20.821899999999999</c:v>
                </c:pt>
                <c:pt idx="3060">
                  <c:v>19.134010000000004</c:v>
                </c:pt>
                <c:pt idx="3061">
                  <c:v>19.617530000000002</c:v>
                </c:pt>
                <c:pt idx="3062">
                  <c:v>23.020029999999991</c:v>
                </c:pt>
              </c:numCache>
            </c:numRef>
          </c:val>
          <c:extLst>
            <c:ext xmlns:c16="http://schemas.microsoft.com/office/drawing/2014/chart" uri="{C3380CC4-5D6E-409C-BE32-E72D297353CC}">
              <c16:uniqueId val="{00000000-1CDF-4B23-A018-6E65E4510034}"/>
            </c:ext>
          </c:extLst>
        </c:ser>
        <c:dLbls>
          <c:showLegendKey val="0"/>
          <c:showVal val="0"/>
          <c:showCatName val="0"/>
          <c:showSerName val="0"/>
          <c:showPercent val="0"/>
          <c:showBubbleSize val="0"/>
        </c:dLbls>
        <c:axId val="1676565072"/>
        <c:axId val="1642762064"/>
      </c:areaChart>
      <c:lineChart>
        <c:grouping val="standard"/>
        <c:varyColors val="0"/>
        <c:ser>
          <c:idx val="0"/>
          <c:order val="0"/>
          <c:tx>
            <c:strRef>
              <c:f>'CEMBI HY vs CEMBI IG'!$B$1</c:f>
              <c:strCache>
                <c:ptCount val="1"/>
                <c:pt idx="0">
                  <c:v>US High Grade</c:v>
                </c:pt>
              </c:strCache>
            </c:strRef>
          </c:tx>
          <c:spPr>
            <a:ln w="19050" cap="rnd">
              <a:solidFill>
                <a:schemeClr val="accent1"/>
              </a:solidFill>
              <a:round/>
            </a:ln>
            <a:effectLst/>
          </c:spPr>
          <c:marker>
            <c:symbol val="none"/>
          </c:marker>
          <c:cat>
            <c:numRef>
              <c:f>'CEMBI HY vs CEMBI IG'!$A$2:$A$3064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IG'!$B$2:$B$3064</c:f>
              <c:numCache>
                <c:formatCode>General</c:formatCode>
                <c:ptCount val="3063"/>
                <c:pt idx="0">
                  <c:v>155.04737</c:v>
                </c:pt>
                <c:pt idx="1">
                  <c:v>152.97039000000001</c:v>
                </c:pt>
                <c:pt idx="2">
                  <c:v>151.60760999999999</c:v>
                </c:pt>
                <c:pt idx="3">
                  <c:v>151.33658</c:v>
                </c:pt>
                <c:pt idx="4">
                  <c:v>152.14818</c:v>
                </c:pt>
                <c:pt idx="5">
                  <c:v>152.42612</c:v>
                </c:pt>
                <c:pt idx="6">
                  <c:v>151.45402000000001</c:v>
                </c:pt>
                <c:pt idx="7">
                  <c:v>151.48223999999999</c:v>
                </c:pt>
                <c:pt idx="8">
                  <c:v>152.63628</c:v>
                </c:pt>
                <c:pt idx="9">
                  <c:v>153.9058</c:v>
                </c:pt>
                <c:pt idx="10">
                  <c:v>154.66793999999999</c:v>
                </c:pt>
                <c:pt idx="11">
                  <c:v>154.12595999999999</c:v>
                </c:pt>
                <c:pt idx="12">
                  <c:v>154.77484000000001</c:v>
                </c:pt>
                <c:pt idx="13">
                  <c:v>154.85730000000001</c:v>
                </c:pt>
                <c:pt idx="14">
                  <c:v>154.35363000000001</c:v>
                </c:pt>
                <c:pt idx="15">
                  <c:v>154.08283</c:v>
                </c:pt>
                <c:pt idx="16">
                  <c:v>152.52489</c:v>
                </c:pt>
                <c:pt idx="17">
                  <c:v>152.00744</c:v>
                </c:pt>
                <c:pt idx="18">
                  <c:v>152.43414999999999</c:v>
                </c:pt>
                <c:pt idx="19">
                  <c:v>153.58422999999999</c:v>
                </c:pt>
                <c:pt idx="20">
                  <c:v>154.58276000000001</c:v>
                </c:pt>
                <c:pt idx="21">
                  <c:v>155.28086999999999</c:v>
                </c:pt>
                <c:pt idx="22">
                  <c:v>156.54331999999999</c:v>
                </c:pt>
                <c:pt idx="23">
                  <c:v>155.45348999999999</c:v>
                </c:pt>
                <c:pt idx="24">
                  <c:v>156.32034999999999</c:v>
                </c:pt>
                <c:pt idx="25">
                  <c:v>156.30166</c:v>
                </c:pt>
                <c:pt idx="26">
                  <c:v>156.12352000000001</c:v>
                </c:pt>
                <c:pt idx="27">
                  <c:v>156.32607999999999</c:v>
                </c:pt>
                <c:pt idx="28">
                  <c:v>156.10271</c:v>
                </c:pt>
                <c:pt idx="29">
                  <c:v>155.08226999999999</c:v>
                </c:pt>
                <c:pt idx="30">
                  <c:v>155.40541999999999</c:v>
                </c:pt>
                <c:pt idx="31">
                  <c:v>155.91565</c:v>
                </c:pt>
                <c:pt idx="32">
                  <c:v>155.95260999999999</c:v>
                </c:pt>
                <c:pt idx="33">
                  <c:v>155.72628</c:v>
                </c:pt>
                <c:pt idx="34">
                  <c:v>156.50828999999999</c:v>
                </c:pt>
                <c:pt idx="35">
                  <c:v>156.03599</c:v>
                </c:pt>
                <c:pt idx="36">
                  <c:v>156.46056999999999</c:v>
                </c:pt>
                <c:pt idx="37">
                  <c:v>157.74366000000001</c:v>
                </c:pt>
                <c:pt idx="38">
                  <c:v>157.83410000000001</c:v>
                </c:pt>
                <c:pt idx="39">
                  <c:v>158.04366999999999</c:v>
                </c:pt>
                <c:pt idx="40">
                  <c:v>158.81935999999999</c:v>
                </c:pt>
                <c:pt idx="41">
                  <c:v>158.60409999999999</c:v>
                </c:pt>
                <c:pt idx="42">
                  <c:v>157.72592</c:v>
                </c:pt>
                <c:pt idx="43">
                  <c:v>156.94104999999999</c:v>
                </c:pt>
                <c:pt idx="44">
                  <c:v>156.12323000000001</c:v>
                </c:pt>
                <c:pt idx="45">
                  <c:v>155.19148000000001</c:v>
                </c:pt>
                <c:pt idx="46">
                  <c:v>155.09869</c:v>
                </c:pt>
                <c:pt idx="47">
                  <c:v>154.89677</c:v>
                </c:pt>
                <c:pt idx="48">
                  <c:v>154.81496000000001</c:v>
                </c:pt>
                <c:pt idx="49">
                  <c:v>154.46557000000001</c:v>
                </c:pt>
                <c:pt idx="50">
                  <c:v>155.03201999999999</c:v>
                </c:pt>
                <c:pt idx="51">
                  <c:v>156.29952</c:v>
                </c:pt>
                <c:pt idx="52">
                  <c:v>157.66034999999999</c:v>
                </c:pt>
                <c:pt idx="53">
                  <c:v>157.86584999999999</c:v>
                </c:pt>
                <c:pt idx="54">
                  <c:v>158.75251</c:v>
                </c:pt>
                <c:pt idx="55">
                  <c:v>159.27489</c:v>
                </c:pt>
                <c:pt idx="56">
                  <c:v>159.75933000000001</c:v>
                </c:pt>
                <c:pt idx="57">
                  <c:v>159.83757</c:v>
                </c:pt>
                <c:pt idx="58">
                  <c:v>161.59888000000001</c:v>
                </c:pt>
                <c:pt idx="59">
                  <c:v>162.00615999999999</c:v>
                </c:pt>
                <c:pt idx="60">
                  <c:v>161.71104</c:v>
                </c:pt>
                <c:pt idx="61">
                  <c:v>161.1105</c:v>
                </c:pt>
                <c:pt idx="62">
                  <c:v>160.98285000000001</c:v>
                </c:pt>
                <c:pt idx="63">
                  <c:v>160.36212</c:v>
                </c:pt>
                <c:pt idx="64">
                  <c:v>160.18998999999999</c:v>
                </c:pt>
                <c:pt idx="65">
                  <c:v>158.77712</c:v>
                </c:pt>
                <c:pt idx="66">
                  <c:v>157.81177</c:v>
                </c:pt>
                <c:pt idx="67">
                  <c:v>156.02607</c:v>
                </c:pt>
                <c:pt idx="68">
                  <c:v>155.65314000000001</c:v>
                </c:pt>
                <c:pt idx="69">
                  <c:v>156.38946000000001</c:v>
                </c:pt>
                <c:pt idx="70">
                  <c:v>157.32783000000001</c:v>
                </c:pt>
                <c:pt idx="71">
                  <c:v>156.5626</c:v>
                </c:pt>
                <c:pt idx="72">
                  <c:v>157.03229999999999</c:v>
                </c:pt>
                <c:pt idx="73">
                  <c:v>157.23722000000001</c:v>
                </c:pt>
                <c:pt idx="74">
                  <c:v>157.39959999999999</c:v>
                </c:pt>
                <c:pt idx="75">
                  <c:v>156.91872000000001</c:v>
                </c:pt>
                <c:pt idx="76">
                  <c:v>155.76958999999999</c:v>
                </c:pt>
                <c:pt idx="77">
                  <c:v>155.5814</c:v>
                </c:pt>
                <c:pt idx="78">
                  <c:v>155.52028000000001</c:v>
                </c:pt>
                <c:pt idx="79">
                  <c:v>155.92830000000001</c:v>
                </c:pt>
                <c:pt idx="80">
                  <c:v>155.70112</c:v>
                </c:pt>
                <c:pt idx="81">
                  <c:v>155.36394000000001</c:v>
                </c:pt>
                <c:pt idx="82">
                  <c:v>155.85570999999999</c:v>
                </c:pt>
                <c:pt idx="83">
                  <c:v>155.51764</c:v>
                </c:pt>
                <c:pt idx="84">
                  <c:v>153.48067</c:v>
                </c:pt>
                <c:pt idx="85">
                  <c:v>152.70657</c:v>
                </c:pt>
                <c:pt idx="86">
                  <c:v>151.89479</c:v>
                </c:pt>
                <c:pt idx="87">
                  <c:v>152.26307</c:v>
                </c:pt>
                <c:pt idx="88">
                  <c:v>152.50209000000001</c:v>
                </c:pt>
                <c:pt idx="89">
                  <c:v>152.14241999999999</c:v>
                </c:pt>
                <c:pt idx="90">
                  <c:v>152.32057</c:v>
                </c:pt>
                <c:pt idx="91">
                  <c:v>151.91579999999999</c:v>
                </c:pt>
                <c:pt idx="92">
                  <c:v>151.84761</c:v>
                </c:pt>
                <c:pt idx="93">
                  <c:v>152.41186999999999</c:v>
                </c:pt>
                <c:pt idx="94">
                  <c:v>151.31695999999999</c:v>
                </c:pt>
                <c:pt idx="95">
                  <c:v>151.39358999999999</c:v>
                </c:pt>
                <c:pt idx="96">
                  <c:v>151.77985000000001</c:v>
                </c:pt>
                <c:pt idx="97">
                  <c:v>149.94821999999999</c:v>
                </c:pt>
                <c:pt idx="98">
                  <c:v>151.26412999999999</c:v>
                </c:pt>
                <c:pt idx="99">
                  <c:v>151.82911999999999</c:v>
                </c:pt>
                <c:pt idx="100">
                  <c:v>151.38800000000001</c:v>
                </c:pt>
                <c:pt idx="101">
                  <c:v>153.91619</c:v>
                </c:pt>
                <c:pt idx="102">
                  <c:v>155.19851</c:v>
                </c:pt>
                <c:pt idx="103">
                  <c:v>156.47139000000001</c:v>
                </c:pt>
                <c:pt idx="104">
                  <c:v>159.03885</c:v>
                </c:pt>
                <c:pt idx="105">
                  <c:v>160.47663</c:v>
                </c:pt>
                <c:pt idx="106">
                  <c:v>165.01536999999999</c:v>
                </c:pt>
                <c:pt idx="107">
                  <c:v>166.30724000000001</c:v>
                </c:pt>
                <c:pt idx="108">
                  <c:v>164.86246</c:v>
                </c:pt>
                <c:pt idx="109">
                  <c:v>165.65899999999999</c:v>
                </c:pt>
                <c:pt idx="110">
                  <c:v>169.60040000000001</c:v>
                </c:pt>
                <c:pt idx="111">
                  <c:v>169.00873000000001</c:v>
                </c:pt>
                <c:pt idx="112">
                  <c:v>169.56688</c:v>
                </c:pt>
                <c:pt idx="113">
                  <c:v>168.69114999999999</c:v>
                </c:pt>
                <c:pt idx="114">
                  <c:v>168.32757000000001</c:v>
                </c:pt>
                <c:pt idx="115">
                  <c:v>169.72462999999999</c:v>
                </c:pt>
                <c:pt idx="116">
                  <c:v>169.06039999999999</c:v>
                </c:pt>
                <c:pt idx="117">
                  <c:v>176.35329999999999</c:v>
                </c:pt>
                <c:pt idx="118">
                  <c:v>177.11428000000001</c:v>
                </c:pt>
                <c:pt idx="119">
                  <c:v>183.84523999999999</c:v>
                </c:pt>
                <c:pt idx="120">
                  <c:v>182.27198000000001</c:v>
                </c:pt>
                <c:pt idx="121">
                  <c:v>179.88799</c:v>
                </c:pt>
                <c:pt idx="122">
                  <c:v>178.97810000000001</c:v>
                </c:pt>
                <c:pt idx="123">
                  <c:v>177.13977</c:v>
                </c:pt>
                <c:pt idx="124">
                  <c:v>174.43654000000001</c:v>
                </c:pt>
                <c:pt idx="125">
                  <c:v>172.03130999999999</c:v>
                </c:pt>
                <c:pt idx="126">
                  <c:v>172.01767000000001</c:v>
                </c:pt>
                <c:pt idx="127">
                  <c:v>171.09513999999999</c:v>
                </c:pt>
                <c:pt idx="128">
                  <c:v>171.61936</c:v>
                </c:pt>
                <c:pt idx="129">
                  <c:v>169.119</c:v>
                </c:pt>
                <c:pt idx="130">
                  <c:v>167.21698000000001</c:v>
                </c:pt>
                <c:pt idx="131">
                  <c:v>165.71238</c:v>
                </c:pt>
                <c:pt idx="132">
                  <c:v>164.62800999999999</c:v>
                </c:pt>
                <c:pt idx="133">
                  <c:v>164.39672999999999</c:v>
                </c:pt>
                <c:pt idx="134">
                  <c:v>163.4529</c:v>
                </c:pt>
                <c:pt idx="135">
                  <c:v>163.06089</c:v>
                </c:pt>
                <c:pt idx="136">
                  <c:v>160.82223999999999</c:v>
                </c:pt>
                <c:pt idx="137">
                  <c:v>160.51989</c:v>
                </c:pt>
                <c:pt idx="138">
                  <c:v>158.64329000000001</c:v>
                </c:pt>
                <c:pt idx="139">
                  <c:v>158.08601999999999</c:v>
                </c:pt>
                <c:pt idx="140">
                  <c:v>157.93167</c:v>
                </c:pt>
                <c:pt idx="141">
                  <c:v>159.31091000000001</c:v>
                </c:pt>
                <c:pt idx="142">
                  <c:v>160.16445999999999</c:v>
                </c:pt>
                <c:pt idx="143">
                  <c:v>160.61966000000001</c:v>
                </c:pt>
                <c:pt idx="144">
                  <c:v>160.67232999999999</c:v>
                </c:pt>
                <c:pt idx="145">
                  <c:v>160.99633</c:v>
                </c:pt>
                <c:pt idx="146">
                  <c:v>158.89689000000001</c:v>
                </c:pt>
                <c:pt idx="147">
                  <c:v>160.72309000000001</c:v>
                </c:pt>
                <c:pt idx="148">
                  <c:v>159.99142000000001</c:v>
                </c:pt>
                <c:pt idx="149">
                  <c:v>160.32464999999999</c:v>
                </c:pt>
                <c:pt idx="150">
                  <c:v>161.15362999999999</c:v>
                </c:pt>
                <c:pt idx="151">
                  <c:v>161.05535</c:v>
                </c:pt>
                <c:pt idx="152">
                  <c:v>161.74359000000001</c:v>
                </c:pt>
                <c:pt idx="153">
                  <c:v>162.71780999999999</c:v>
                </c:pt>
                <c:pt idx="154">
                  <c:v>162.08387999999999</c:v>
                </c:pt>
                <c:pt idx="155">
                  <c:v>163.05752000000001</c:v>
                </c:pt>
                <c:pt idx="156">
                  <c:v>164.38639000000001</c:v>
                </c:pt>
                <c:pt idx="157">
                  <c:v>164.09191999999999</c:v>
                </c:pt>
                <c:pt idx="158">
                  <c:v>165.6131</c:v>
                </c:pt>
                <c:pt idx="159">
                  <c:v>167.22913</c:v>
                </c:pt>
                <c:pt idx="160">
                  <c:v>167.60798</c:v>
                </c:pt>
                <c:pt idx="161">
                  <c:v>165.99036000000001</c:v>
                </c:pt>
                <c:pt idx="162">
                  <c:v>165.4709</c:v>
                </c:pt>
                <c:pt idx="163">
                  <c:v>164.63865999999999</c:v>
                </c:pt>
                <c:pt idx="164">
                  <c:v>165.22217000000001</c:v>
                </c:pt>
                <c:pt idx="165">
                  <c:v>164.36088000000001</c:v>
                </c:pt>
                <c:pt idx="166">
                  <c:v>164.48695000000001</c:v>
                </c:pt>
                <c:pt idx="167">
                  <c:v>163.85207</c:v>
                </c:pt>
                <c:pt idx="168">
                  <c:v>163.07306</c:v>
                </c:pt>
                <c:pt idx="169">
                  <c:v>162.69036</c:v>
                </c:pt>
                <c:pt idx="170">
                  <c:v>163.36649</c:v>
                </c:pt>
                <c:pt idx="171">
                  <c:v>164.52745999999999</c:v>
                </c:pt>
                <c:pt idx="172">
                  <c:v>165.16864000000001</c:v>
                </c:pt>
                <c:pt idx="173">
                  <c:v>164.49714</c:v>
                </c:pt>
                <c:pt idx="174">
                  <c:v>164.57588999999999</c:v>
                </c:pt>
                <c:pt idx="175">
                  <c:v>164.02262999999999</c:v>
                </c:pt>
                <c:pt idx="176">
                  <c:v>164.97238999999999</c:v>
                </c:pt>
                <c:pt idx="177">
                  <c:v>164.35812999999999</c:v>
                </c:pt>
                <c:pt idx="178">
                  <c:v>164.71014</c:v>
                </c:pt>
                <c:pt idx="179">
                  <c:v>165.09984</c:v>
                </c:pt>
                <c:pt idx="180">
                  <c:v>161.54606000000001</c:v>
                </c:pt>
                <c:pt idx="181">
                  <c:v>161.56309999999999</c:v>
                </c:pt>
                <c:pt idx="182">
                  <c:v>162.12737999999999</c:v>
                </c:pt>
                <c:pt idx="183">
                  <c:v>162.17025000000001</c:v>
                </c:pt>
                <c:pt idx="184">
                  <c:v>162.64845</c:v>
                </c:pt>
                <c:pt idx="185">
                  <c:v>163.35714999999999</c:v>
                </c:pt>
                <c:pt idx="186">
                  <c:v>164.91015999999999</c:v>
                </c:pt>
                <c:pt idx="187">
                  <c:v>166.27690000000001</c:v>
                </c:pt>
                <c:pt idx="188">
                  <c:v>165.78018</c:v>
                </c:pt>
                <c:pt idx="189">
                  <c:v>164.89270999999999</c:v>
                </c:pt>
                <c:pt idx="190">
                  <c:v>164.74512999999999</c:v>
                </c:pt>
                <c:pt idx="191">
                  <c:v>163.78532000000001</c:v>
                </c:pt>
                <c:pt idx="192">
                  <c:v>163.68073000000001</c:v>
                </c:pt>
                <c:pt idx="193">
                  <c:v>163.41498999999999</c:v>
                </c:pt>
                <c:pt idx="194">
                  <c:v>162.96860000000001</c:v>
                </c:pt>
                <c:pt idx="195">
                  <c:v>161.37257</c:v>
                </c:pt>
                <c:pt idx="196">
                  <c:v>160.77535</c:v>
                </c:pt>
                <c:pt idx="197">
                  <c:v>159.33516</c:v>
                </c:pt>
                <c:pt idx="198">
                  <c:v>157.75094000000001</c:v>
                </c:pt>
                <c:pt idx="199">
                  <c:v>156.78993</c:v>
                </c:pt>
                <c:pt idx="200">
                  <c:v>155.34472</c:v>
                </c:pt>
                <c:pt idx="201">
                  <c:v>154.63594000000001</c:v>
                </c:pt>
                <c:pt idx="202">
                  <c:v>155.27860999999999</c:v>
                </c:pt>
                <c:pt idx="203">
                  <c:v>155.46896000000001</c:v>
                </c:pt>
                <c:pt idx="204">
                  <c:v>155.37351000000001</c:v>
                </c:pt>
                <c:pt idx="205">
                  <c:v>155.59531000000001</c:v>
                </c:pt>
                <c:pt idx="206">
                  <c:v>155.33862999999999</c:v>
                </c:pt>
                <c:pt idx="207">
                  <c:v>155.61927</c:v>
                </c:pt>
                <c:pt idx="208">
                  <c:v>154.82144</c:v>
                </c:pt>
                <c:pt idx="209">
                  <c:v>154.52571</c:v>
                </c:pt>
                <c:pt idx="210">
                  <c:v>153.62469999999999</c:v>
                </c:pt>
                <c:pt idx="211">
                  <c:v>154.33132000000001</c:v>
                </c:pt>
                <c:pt idx="212">
                  <c:v>154.72763</c:v>
                </c:pt>
                <c:pt idx="213">
                  <c:v>155.03568000000001</c:v>
                </c:pt>
                <c:pt idx="214">
                  <c:v>155.41931</c:v>
                </c:pt>
                <c:pt idx="215">
                  <c:v>155.20858999999999</c:v>
                </c:pt>
                <c:pt idx="216">
                  <c:v>155.77512999999999</c:v>
                </c:pt>
                <c:pt idx="217">
                  <c:v>156.91789</c:v>
                </c:pt>
                <c:pt idx="218">
                  <c:v>156.24671000000001</c:v>
                </c:pt>
                <c:pt idx="219">
                  <c:v>155.70339000000001</c:v>
                </c:pt>
                <c:pt idx="220">
                  <c:v>154.05061000000001</c:v>
                </c:pt>
                <c:pt idx="221">
                  <c:v>153.13383999999999</c:v>
                </c:pt>
                <c:pt idx="222">
                  <c:v>153.04771</c:v>
                </c:pt>
                <c:pt idx="223">
                  <c:v>152.55501000000001</c:v>
                </c:pt>
                <c:pt idx="224">
                  <c:v>151.47425999999999</c:v>
                </c:pt>
                <c:pt idx="225">
                  <c:v>150.95728</c:v>
                </c:pt>
                <c:pt idx="226">
                  <c:v>150.78664000000001</c:v>
                </c:pt>
                <c:pt idx="227">
                  <c:v>150.61394999999999</c:v>
                </c:pt>
                <c:pt idx="228">
                  <c:v>150.54237000000001</c:v>
                </c:pt>
                <c:pt idx="229">
                  <c:v>150.24759</c:v>
                </c:pt>
                <c:pt idx="230">
                  <c:v>150.7433</c:v>
                </c:pt>
                <c:pt idx="231">
                  <c:v>150.14587</c:v>
                </c:pt>
                <c:pt idx="232">
                  <c:v>149.99848</c:v>
                </c:pt>
                <c:pt idx="233">
                  <c:v>148.97363000000001</c:v>
                </c:pt>
                <c:pt idx="234">
                  <c:v>148.32016999999999</c:v>
                </c:pt>
                <c:pt idx="235">
                  <c:v>147.17451</c:v>
                </c:pt>
                <c:pt idx="236">
                  <c:v>145.44325000000001</c:v>
                </c:pt>
                <c:pt idx="237">
                  <c:v>144.58216999999999</c:v>
                </c:pt>
                <c:pt idx="238">
                  <c:v>144.16936000000001</c:v>
                </c:pt>
                <c:pt idx="239">
                  <c:v>143.13120000000001</c:v>
                </c:pt>
                <c:pt idx="240">
                  <c:v>142.5401</c:v>
                </c:pt>
                <c:pt idx="241">
                  <c:v>140.54383999999999</c:v>
                </c:pt>
                <c:pt idx="242">
                  <c:v>139.38935000000001</c:v>
                </c:pt>
                <c:pt idx="243">
                  <c:v>138.33878000000001</c:v>
                </c:pt>
                <c:pt idx="244">
                  <c:v>137.21645000000001</c:v>
                </c:pt>
                <c:pt idx="245">
                  <c:v>136.53061</c:v>
                </c:pt>
                <c:pt idx="246">
                  <c:v>136.52315999999999</c:v>
                </c:pt>
                <c:pt idx="247">
                  <c:v>136.04874000000001</c:v>
                </c:pt>
                <c:pt idx="248">
                  <c:v>135.72714999999999</c:v>
                </c:pt>
                <c:pt idx="249">
                  <c:v>134.72564</c:v>
                </c:pt>
                <c:pt idx="250">
                  <c:v>133.76562000000001</c:v>
                </c:pt>
                <c:pt idx="251">
                  <c:v>132.84341000000001</c:v>
                </c:pt>
                <c:pt idx="252">
                  <c:v>132.48138</c:v>
                </c:pt>
                <c:pt idx="253">
                  <c:v>132.63561999999999</c:v>
                </c:pt>
                <c:pt idx="254">
                  <c:v>132.68932000000001</c:v>
                </c:pt>
                <c:pt idx="255">
                  <c:v>132.58838</c:v>
                </c:pt>
                <c:pt idx="256">
                  <c:v>133.74548999999999</c:v>
                </c:pt>
                <c:pt idx="257">
                  <c:v>133.88150999999999</c:v>
                </c:pt>
                <c:pt idx="258">
                  <c:v>133.56576000000001</c:v>
                </c:pt>
                <c:pt idx="259">
                  <c:v>132.66211999999999</c:v>
                </c:pt>
                <c:pt idx="260">
                  <c:v>133.16681</c:v>
                </c:pt>
                <c:pt idx="261">
                  <c:v>133.59146999999999</c:v>
                </c:pt>
                <c:pt idx="262">
                  <c:v>134.26487</c:v>
                </c:pt>
                <c:pt idx="263">
                  <c:v>134.05091999999999</c:v>
                </c:pt>
                <c:pt idx="264">
                  <c:v>136.67643000000001</c:v>
                </c:pt>
                <c:pt idx="265">
                  <c:v>139.36456000000001</c:v>
                </c:pt>
                <c:pt idx="266">
                  <c:v>140.10977</c:v>
                </c:pt>
                <c:pt idx="267">
                  <c:v>139.53746000000001</c:v>
                </c:pt>
                <c:pt idx="268">
                  <c:v>141.53792000000001</c:v>
                </c:pt>
                <c:pt idx="269">
                  <c:v>141.28657000000001</c:v>
                </c:pt>
                <c:pt idx="270">
                  <c:v>142.55008000000001</c:v>
                </c:pt>
                <c:pt idx="271">
                  <c:v>143.36330000000001</c:v>
                </c:pt>
                <c:pt idx="272">
                  <c:v>142.84972999999999</c:v>
                </c:pt>
                <c:pt idx="273">
                  <c:v>142.26485</c:v>
                </c:pt>
                <c:pt idx="274">
                  <c:v>140.78992</c:v>
                </c:pt>
                <c:pt idx="275">
                  <c:v>140.35114999999999</c:v>
                </c:pt>
                <c:pt idx="276">
                  <c:v>139.54404</c:v>
                </c:pt>
                <c:pt idx="277">
                  <c:v>138.00900999999999</c:v>
                </c:pt>
                <c:pt idx="278">
                  <c:v>136.95773</c:v>
                </c:pt>
                <c:pt idx="279">
                  <c:v>136.60699</c:v>
                </c:pt>
                <c:pt idx="280">
                  <c:v>135.80513999999999</c:v>
                </c:pt>
                <c:pt idx="281">
                  <c:v>135.69092000000001</c:v>
                </c:pt>
                <c:pt idx="282">
                  <c:v>135.10912999999999</c:v>
                </c:pt>
                <c:pt idx="283">
                  <c:v>135.24020999999999</c:v>
                </c:pt>
                <c:pt idx="284">
                  <c:v>134.93339</c:v>
                </c:pt>
                <c:pt idx="285">
                  <c:v>134.20654999999999</c:v>
                </c:pt>
                <c:pt idx="286">
                  <c:v>134.10955999999999</c:v>
                </c:pt>
                <c:pt idx="287">
                  <c:v>133.72569999999999</c:v>
                </c:pt>
                <c:pt idx="288">
                  <c:v>133.28666999999999</c:v>
                </c:pt>
                <c:pt idx="289">
                  <c:v>132.64267000000001</c:v>
                </c:pt>
                <c:pt idx="290">
                  <c:v>134.19726</c:v>
                </c:pt>
                <c:pt idx="291">
                  <c:v>132.98652000000001</c:v>
                </c:pt>
                <c:pt idx="292">
                  <c:v>132.92527000000001</c:v>
                </c:pt>
                <c:pt idx="293">
                  <c:v>133.10882000000001</c:v>
                </c:pt>
                <c:pt idx="294">
                  <c:v>133.04838000000001</c:v>
                </c:pt>
                <c:pt idx="295">
                  <c:v>133.96795</c:v>
                </c:pt>
                <c:pt idx="296">
                  <c:v>134.35990000000001</c:v>
                </c:pt>
                <c:pt idx="297">
                  <c:v>135.64169000000001</c:v>
                </c:pt>
                <c:pt idx="298">
                  <c:v>137.09605999999999</c:v>
                </c:pt>
                <c:pt idx="299">
                  <c:v>138.25353999999999</c:v>
                </c:pt>
                <c:pt idx="300">
                  <c:v>137.10785000000001</c:v>
                </c:pt>
                <c:pt idx="301">
                  <c:v>136.54623000000001</c:v>
                </c:pt>
                <c:pt idx="302">
                  <c:v>134.14501000000001</c:v>
                </c:pt>
                <c:pt idx="303">
                  <c:v>133.90432000000001</c:v>
                </c:pt>
                <c:pt idx="304">
                  <c:v>133.30257</c:v>
                </c:pt>
                <c:pt idx="305">
                  <c:v>133.08423999999999</c:v>
                </c:pt>
                <c:pt idx="306">
                  <c:v>132.35082</c:v>
                </c:pt>
                <c:pt idx="307">
                  <c:v>131.5461</c:v>
                </c:pt>
                <c:pt idx="308">
                  <c:v>132.35372000000001</c:v>
                </c:pt>
                <c:pt idx="309">
                  <c:v>132.10691</c:v>
                </c:pt>
                <c:pt idx="310">
                  <c:v>130.87452999999999</c:v>
                </c:pt>
                <c:pt idx="311">
                  <c:v>129.40758</c:v>
                </c:pt>
                <c:pt idx="312">
                  <c:v>128.74295000000001</c:v>
                </c:pt>
                <c:pt idx="313">
                  <c:v>128.55247</c:v>
                </c:pt>
                <c:pt idx="314">
                  <c:v>128.34421</c:v>
                </c:pt>
                <c:pt idx="315">
                  <c:v>128.57348999999999</c:v>
                </c:pt>
                <c:pt idx="316">
                  <c:v>128.22354000000001</c:v>
                </c:pt>
                <c:pt idx="317">
                  <c:v>127.15591000000001</c:v>
                </c:pt>
                <c:pt idx="318">
                  <c:v>126.94723</c:v>
                </c:pt>
                <c:pt idx="319">
                  <c:v>127.35145</c:v>
                </c:pt>
                <c:pt idx="320">
                  <c:v>127.02176</c:v>
                </c:pt>
                <c:pt idx="321">
                  <c:v>127.13753</c:v>
                </c:pt>
                <c:pt idx="322">
                  <c:v>126.91927</c:v>
                </c:pt>
                <c:pt idx="323">
                  <c:v>126.16761</c:v>
                </c:pt>
                <c:pt idx="324">
                  <c:v>126.14856</c:v>
                </c:pt>
                <c:pt idx="325">
                  <c:v>125.06828</c:v>
                </c:pt>
                <c:pt idx="326">
                  <c:v>125.24876999999999</c:v>
                </c:pt>
                <c:pt idx="327">
                  <c:v>125.43324</c:v>
                </c:pt>
                <c:pt idx="328">
                  <c:v>126.62284</c:v>
                </c:pt>
                <c:pt idx="329">
                  <c:v>126.47799000000001</c:v>
                </c:pt>
                <c:pt idx="330">
                  <c:v>126.04234</c:v>
                </c:pt>
                <c:pt idx="331">
                  <c:v>125.93497000000001</c:v>
                </c:pt>
                <c:pt idx="332">
                  <c:v>126.01054000000001</c:v>
                </c:pt>
                <c:pt idx="333">
                  <c:v>125.37034</c:v>
                </c:pt>
                <c:pt idx="334">
                  <c:v>125.58575</c:v>
                </c:pt>
                <c:pt idx="335">
                  <c:v>125.70375</c:v>
                </c:pt>
                <c:pt idx="336">
                  <c:v>125.64794000000001</c:v>
                </c:pt>
                <c:pt idx="337">
                  <c:v>125.49109</c:v>
                </c:pt>
                <c:pt idx="338">
                  <c:v>125.75239000000001</c:v>
                </c:pt>
                <c:pt idx="339">
                  <c:v>125.74227</c:v>
                </c:pt>
                <c:pt idx="340">
                  <c:v>125.57890999999999</c:v>
                </c:pt>
                <c:pt idx="341">
                  <c:v>125.86221999999999</c:v>
                </c:pt>
                <c:pt idx="342">
                  <c:v>127.00619</c:v>
                </c:pt>
                <c:pt idx="343">
                  <c:v>127.05728999999999</c:v>
                </c:pt>
                <c:pt idx="344">
                  <c:v>126.99357999999999</c:v>
                </c:pt>
                <c:pt idx="345">
                  <c:v>128.02950000000001</c:v>
                </c:pt>
                <c:pt idx="346">
                  <c:v>128.10515000000001</c:v>
                </c:pt>
                <c:pt idx="347">
                  <c:v>128.05577</c:v>
                </c:pt>
                <c:pt idx="348">
                  <c:v>127.89252</c:v>
                </c:pt>
                <c:pt idx="349">
                  <c:v>127.00386</c:v>
                </c:pt>
                <c:pt idx="350">
                  <c:v>127.35142999999999</c:v>
                </c:pt>
                <c:pt idx="351">
                  <c:v>127.37094999999999</c:v>
                </c:pt>
                <c:pt idx="352">
                  <c:v>127.65869000000001</c:v>
                </c:pt>
                <c:pt idx="353">
                  <c:v>127.28458000000001</c:v>
                </c:pt>
                <c:pt idx="354">
                  <c:v>127.40675</c:v>
                </c:pt>
                <c:pt idx="355">
                  <c:v>127.41634000000001</c:v>
                </c:pt>
                <c:pt idx="356">
                  <c:v>126.83024</c:v>
                </c:pt>
                <c:pt idx="357">
                  <c:v>125.44253999999999</c:v>
                </c:pt>
                <c:pt idx="358">
                  <c:v>124.67335</c:v>
                </c:pt>
                <c:pt idx="359">
                  <c:v>124.14162</c:v>
                </c:pt>
                <c:pt idx="360">
                  <c:v>123.91177999999999</c:v>
                </c:pt>
                <c:pt idx="361">
                  <c:v>124.10821</c:v>
                </c:pt>
                <c:pt idx="362">
                  <c:v>123.84533</c:v>
                </c:pt>
                <c:pt idx="363">
                  <c:v>124.11243</c:v>
                </c:pt>
                <c:pt idx="364">
                  <c:v>123.61516</c:v>
                </c:pt>
                <c:pt idx="365">
                  <c:v>123.90929</c:v>
                </c:pt>
                <c:pt idx="366">
                  <c:v>123.00422</c:v>
                </c:pt>
                <c:pt idx="367">
                  <c:v>122.8702</c:v>
                </c:pt>
                <c:pt idx="368">
                  <c:v>122.30280999999999</c:v>
                </c:pt>
                <c:pt idx="369">
                  <c:v>121.77097000000001</c:v>
                </c:pt>
                <c:pt idx="370">
                  <c:v>121.97011000000001</c:v>
                </c:pt>
                <c:pt idx="371">
                  <c:v>123.24832000000001</c:v>
                </c:pt>
                <c:pt idx="372">
                  <c:v>123.58065000000001</c:v>
                </c:pt>
                <c:pt idx="373">
                  <c:v>124.27123</c:v>
                </c:pt>
                <c:pt idx="374">
                  <c:v>123.53673000000001</c:v>
                </c:pt>
                <c:pt idx="375">
                  <c:v>122.69516</c:v>
                </c:pt>
                <c:pt idx="376">
                  <c:v>122.58799999999999</c:v>
                </c:pt>
                <c:pt idx="377">
                  <c:v>122.58293</c:v>
                </c:pt>
                <c:pt idx="378">
                  <c:v>123.01912</c:v>
                </c:pt>
                <c:pt idx="379">
                  <c:v>123.05291</c:v>
                </c:pt>
                <c:pt idx="380">
                  <c:v>124.14995999999999</c:v>
                </c:pt>
                <c:pt idx="381">
                  <c:v>124.41973</c:v>
                </c:pt>
                <c:pt idx="382">
                  <c:v>124.04136</c:v>
                </c:pt>
                <c:pt idx="383">
                  <c:v>124.2119</c:v>
                </c:pt>
                <c:pt idx="384">
                  <c:v>123.97647000000001</c:v>
                </c:pt>
                <c:pt idx="385">
                  <c:v>125.64142</c:v>
                </c:pt>
                <c:pt idx="386">
                  <c:v>125.87514</c:v>
                </c:pt>
                <c:pt idx="387">
                  <c:v>126.55018</c:v>
                </c:pt>
                <c:pt idx="388">
                  <c:v>126.56322</c:v>
                </c:pt>
                <c:pt idx="389">
                  <c:v>126.22637</c:v>
                </c:pt>
                <c:pt idx="390">
                  <c:v>125.79371999999999</c:v>
                </c:pt>
                <c:pt idx="391">
                  <c:v>126.23566</c:v>
                </c:pt>
                <c:pt idx="392">
                  <c:v>125.96896</c:v>
                </c:pt>
                <c:pt idx="393">
                  <c:v>126.72315</c:v>
                </c:pt>
                <c:pt idx="394">
                  <c:v>126.40969</c:v>
                </c:pt>
                <c:pt idx="395">
                  <c:v>128.01469</c:v>
                </c:pt>
                <c:pt idx="396">
                  <c:v>130.98052000000001</c:v>
                </c:pt>
                <c:pt idx="397">
                  <c:v>131.11228</c:v>
                </c:pt>
                <c:pt idx="398">
                  <c:v>131.71185</c:v>
                </c:pt>
                <c:pt idx="399">
                  <c:v>132.47175999999999</c:v>
                </c:pt>
                <c:pt idx="400">
                  <c:v>133.40931</c:v>
                </c:pt>
                <c:pt idx="401">
                  <c:v>133.58499</c:v>
                </c:pt>
                <c:pt idx="402">
                  <c:v>133.89775</c:v>
                </c:pt>
                <c:pt idx="403">
                  <c:v>134.02941000000001</c:v>
                </c:pt>
                <c:pt idx="404">
                  <c:v>134.96857</c:v>
                </c:pt>
                <c:pt idx="405">
                  <c:v>135.01405</c:v>
                </c:pt>
                <c:pt idx="406">
                  <c:v>135.24253999999999</c:v>
                </c:pt>
                <c:pt idx="407">
                  <c:v>135.07078000000001</c:v>
                </c:pt>
                <c:pt idx="408">
                  <c:v>134.54888</c:v>
                </c:pt>
                <c:pt idx="409">
                  <c:v>133.49690000000001</c:v>
                </c:pt>
                <c:pt idx="410">
                  <c:v>133.21199999999999</c:v>
                </c:pt>
                <c:pt idx="411">
                  <c:v>132.67323999999999</c:v>
                </c:pt>
                <c:pt idx="412">
                  <c:v>131.94062</c:v>
                </c:pt>
                <c:pt idx="413">
                  <c:v>131.41865999999999</c:v>
                </c:pt>
                <c:pt idx="414">
                  <c:v>131.5095</c:v>
                </c:pt>
                <c:pt idx="415">
                  <c:v>131.63684000000001</c:v>
                </c:pt>
                <c:pt idx="416">
                  <c:v>132.32749999999999</c:v>
                </c:pt>
                <c:pt idx="417">
                  <c:v>131.56613999999999</c:v>
                </c:pt>
                <c:pt idx="418">
                  <c:v>131.73657</c:v>
                </c:pt>
                <c:pt idx="419">
                  <c:v>131.57409999999999</c:v>
                </c:pt>
                <c:pt idx="420">
                  <c:v>132.17327</c:v>
                </c:pt>
                <c:pt idx="421">
                  <c:v>132.05131</c:v>
                </c:pt>
                <c:pt idx="422">
                  <c:v>132.39320000000001</c:v>
                </c:pt>
                <c:pt idx="423">
                  <c:v>132.58954</c:v>
                </c:pt>
                <c:pt idx="424">
                  <c:v>132.49467999999999</c:v>
                </c:pt>
                <c:pt idx="425">
                  <c:v>132.99253999999999</c:v>
                </c:pt>
                <c:pt idx="426">
                  <c:v>134.08698999999999</c:v>
                </c:pt>
                <c:pt idx="427">
                  <c:v>135.30921000000001</c:v>
                </c:pt>
                <c:pt idx="428">
                  <c:v>135.07371000000001</c:v>
                </c:pt>
                <c:pt idx="429">
                  <c:v>134.53515999999999</c:v>
                </c:pt>
                <c:pt idx="430">
                  <c:v>134.53326000000001</c:v>
                </c:pt>
                <c:pt idx="431">
                  <c:v>134.69024999999999</c:v>
                </c:pt>
                <c:pt idx="432">
                  <c:v>135.66828000000001</c:v>
                </c:pt>
                <c:pt idx="433">
                  <c:v>135.70688000000001</c:v>
                </c:pt>
                <c:pt idx="434">
                  <c:v>138.04789</c:v>
                </c:pt>
                <c:pt idx="435">
                  <c:v>139.49888999999999</c:v>
                </c:pt>
                <c:pt idx="436">
                  <c:v>142.22422</c:v>
                </c:pt>
                <c:pt idx="437">
                  <c:v>142.54279</c:v>
                </c:pt>
                <c:pt idx="438">
                  <c:v>142.65738999999999</c:v>
                </c:pt>
                <c:pt idx="439">
                  <c:v>142.08058</c:v>
                </c:pt>
                <c:pt idx="440">
                  <c:v>140.39510999999999</c:v>
                </c:pt>
                <c:pt idx="441">
                  <c:v>139.98600999999999</c:v>
                </c:pt>
                <c:pt idx="442">
                  <c:v>141.27472</c:v>
                </c:pt>
                <c:pt idx="443">
                  <c:v>141.70579000000001</c:v>
                </c:pt>
                <c:pt idx="444">
                  <c:v>141.93904000000001</c:v>
                </c:pt>
                <c:pt idx="445">
                  <c:v>143.49590000000001</c:v>
                </c:pt>
                <c:pt idx="446">
                  <c:v>146.12145000000001</c:v>
                </c:pt>
                <c:pt idx="447">
                  <c:v>150.1617</c:v>
                </c:pt>
                <c:pt idx="448">
                  <c:v>150.221</c:v>
                </c:pt>
                <c:pt idx="449">
                  <c:v>148.79225</c:v>
                </c:pt>
                <c:pt idx="450">
                  <c:v>149.06657999999999</c:v>
                </c:pt>
                <c:pt idx="451">
                  <c:v>147.46799999999999</c:v>
                </c:pt>
                <c:pt idx="452">
                  <c:v>147.02455</c:v>
                </c:pt>
                <c:pt idx="453">
                  <c:v>146.35874000000001</c:v>
                </c:pt>
                <c:pt idx="454">
                  <c:v>146.71346</c:v>
                </c:pt>
                <c:pt idx="455">
                  <c:v>147.23061999999999</c:v>
                </c:pt>
                <c:pt idx="456">
                  <c:v>146.96638999999999</c:v>
                </c:pt>
                <c:pt idx="457">
                  <c:v>146.4982</c:v>
                </c:pt>
                <c:pt idx="458">
                  <c:v>147.31399999999999</c:v>
                </c:pt>
                <c:pt idx="459">
                  <c:v>147.03194999999999</c:v>
                </c:pt>
                <c:pt idx="460">
                  <c:v>146.26329000000001</c:v>
                </c:pt>
                <c:pt idx="461">
                  <c:v>147.51908</c:v>
                </c:pt>
                <c:pt idx="462">
                  <c:v>147.41773000000001</c:v>
                </c:pt>
                <c:pt idx="463">
                  <c:v>147.63954000000001</c:v>
                </c:pt>
                <c:pt idx="464">
                  <c:v>148.88788</c:v>
                </c:pt>
                <c:pt idx="465">
                  <c:v>148.13521</c:v>
                </c:pt>
                <c:pt idx="466">
                  <c:v>150.52709999999999</c:v>
                </c:pt>
                <c:pt idx="467">
                  <c:v>152.28469999999999</c:v>
                </c:pt>
                <c:pt idx="468">
                  <c:v>154.01087000000001</c:v>
                </c:pt>
                <c:pt idx="469">
                  <c:v>155.77203</c:v>
                </c:pt>
                <c:pt idx="470">
                  <c:v>157.54217</c:v>
                </c:pt>
                <c:pt idx="471">
                  <c:v>157.79254</c:v>
                </c:pt>
                <c:pt idx="472">
                  <c:v>157.64174</c:v>
                </c:pt>
                <c:pt idx="473">
                  <c:v>156.32201000000001</c:v>
                </c:pt>
                <c:pt idx="474">
                  <c:v>155.47833</c:v>
                </c:pt>
                <c:pt idx="475">
                  <c:v>155.23387</c:v>
                </c:pt>
                <c:pt idx="476">
                  <c:v>155.06321</c:v>
                </c:pt>
                <c:pt idx="477">
                  <c:v>155.63273000000001</c:v>
                </c:pt>
                <c:pt idx="478">
                  <c:v>157.98394999999999</c:v>
                </c:pt>
                <c:pt idx="479">
                  <c:v>157.86193</c:v>
                </c:pt>
                <c:pt idx="480">
                  <c:v>158.06859</c:v>
                </c:pt>
                <c:pt idx="481">
                  <c:v>158.77847</c:v>
                </c:pt>
                <c:pt idx="482">
                  <c:v>157.41775999999999</c:v>
                </c:pt>
                <c:pt idx="483">
                  <c:v>159.18577999999999</c:v>
                </c:pt>
                <c:pt idx="484">
                  <c:v>161.33848</c:v>
                </c:pt>
                <c:pt idx="485">
                  <c:v>163.48154</c:v>
                </c:pt>
                <c:pt idx="486">
                  <c:v>164.07396</c:v>
                </c:pt>
                <c:pt idx="487">
                  <c:v>167.34347</c:v>
                </c:pt>
                <c:pt idx="488">
                  <c:v>170.12795</c:v>
                </c:pt>
                <c:pt idx="489">
                  <c:v>174.92981</c:v>
                </c:pt>
                <c:pt idx="490">
                  <c:v>171.42962</c:v>
                </c:pt>
                <c:pt idx="491">
                  <c:v>167.68970999999999</c:v>
                </c:pt>
                <c:pt idx="492">
                  <c:v>166.65173999999999</c:v>
                </c:pt>
                <c:pt idx="493">
                  <c:v>164.91829000000001</c:v>
                </c:pt>
                <c:pt idx="494">
                  <c:v>163.29626999999999</c:v>
                </c:pt>
                <c:pt idx="495">
                  <c:v>163.61018000000001</c:v>
                </c:pt>
                <c:pt idx="496">
                  <c:v>163.41847000000001</c:v>
                </c:pt>
                <c:pt idx="497">
                  <c:v>163.58183</c:v>
                </c:pt>
                <c:pt idx="498">
                  <c:v>163.36019999999999</c:v>
                </c:pt>
                <c:pt idx="499">
                  <c:v>163.41274999999999</c:v>
                </c:pt>
                <c:pt idx="500">
                  <c:v>162.63731000000001</c:v>
                </c:pt>
                <c:pt idx="501">
                  <c:v>165.43791999999999</c:v>
                </c:pt>
                <c:pt idx="502">
                  <c:v>168.13416000000001</c:v>
                </c:pt>
                <c:pt idx="503">
                  <c:v>167.65795</c:v>
                </c:pt>
                <c:pt idx="504">
                  <c:v>166.47978000000001</c:v>
                </c:pt>
                <c:pt idx="505">
                  <c:v>167.47461999999999</c:v>
                </c:pt>
                <c:pt idx="506">
                  <c:v>168.63390999999999</c:v>
                </c:pt>
                <c:pt idx="507">
                  <c:v>170.01732000000001</c:v>
                </c:pt>
                <c:pt idx="508">
                  <c:v>172.76728</c:v>
                </c:pt>
                <c:pt idx="509">
                  <c:v>174.46698000000001</c:v>
                </c:pt>
                <c:pt idx="510">
                  <c:v>175.15052</c:v>
                </c:pt>
                <c:pt idx="511">
                  <c:v>175.44468000000001</c:v>
                </c:pt>
                <c:pt idx="512">
                  <c:v>174.62606</c:v>
                </c:pt>
                <c:pt idx="513">
                  <c:v>172.80261999999999</c:v>
                </c:pt>
                <c:pt idx="514">
                  <c:v>172.20162999999999</c:v>
                </c:pt>
                <c:pt idx="515">
                  <c:v>172.04584</c:v>
                </c:pt>
                <c:pt idx="516">
                  <c:v>171.79901000000001</c:v>
                </c:pt>
                <c:pt idx="517">
                  <c:v>173.40957</c:v>
                </c:pt>
                <c:pt idx="518">
                  <c:v>174.19358</c:v>
                </c:pt>
                <c:pt idx="519">
                  <c:v>176.27685</c:v>
                </c:pt>
                <c:pt idx="520">
                  <c:v>176.25351000000001</c:v>
                </c:pt>
                <c:pt idx="521">
                  <c:v>170.47868</c:v>
                </c:pt>
                <c:pt idx="522">
                  <c:v>170.07866999999999</c:v>
                </c:pt>
                <c:pt idx="523">
                  <c:v>168.99780000000001</c:v>
                </c:pt>
                <c:pt idx="524">
                  <c:v>165.86978999999999</c:v>
                </c:pt>
                <c:pt idx="525">
                  <c:v>166.18294</c:v>
                </c:pt>
                <c:pt idx="526">
                  <c:v>165.47543999999999</c:v>
                </c:pt>
                <c:pt idx="527">
                  <c:v>166.93781000000001</c:v>
                </c:pt>
                <c:pt idx="528">
                  <c:v>167.04338000000001</c:v>
                </c:pt>
                <c:pt idx="529">
                  <c:v>166.21601999999999</c:v>
                </c:pt>
                <c:pt idx="530">
                  <c:v>164.25364999999999</c:v>
                </c:pt>
                <c:pt idx="531">
                  <c:v>163.82722000000001</c:v>
                </c:pt>
                <c:pt idx="532">
                  <c:v>162.11443</c:v>
                </c:pt>
                <c:pt idx="533">
                  <c:v>161.09287</c:v>
                </c:pt>
                <c:pt idx="534">
                  <c:v>161.67355000000001</c:v>
                </c:pt>
                <c:pt idx="535">
                  <c:v>162.03075999999999</c:v>
                </c:pt>
                <c:pt idx="536">
                  <c:v>161.64402999999999</c:v>
                </c:pt>
                <c:pt idx="537">
                  <c:v>161.37327999999999</c:v>
                </c:pt>
                <c:pt idx="538">
                  <c:v>162.20035999999999</c:v>
                </c:pt>
                <c:pt idx="539">
                  <c:v>155.00996000000001</c:v>
                </c:pt>
                <c:pt idx="540">
                  <c:v>154.32713000000001</c:v>
                </c:pt>
                <c:pt idx="541">
                  <c:v>154.10848999999999</c:v>
                </c:pt>
                <c:pt idx="542">
                  <c:v>154.04536999999999</c:v>
                </c:pt>
                <c:pt idx="543">
                  <c:v>152.29718</c:v>
                </c:pt>
                <c:pt idx="544">
                  <c:v>153.65649999999999</c:v>
                </c:pt>
                <c:pt idx="545">
                  <c:v>155.33261999999999</c:v>
                </c:pt>
                <c:pt idx="546">
                  <c:v>156.02824000000001</c:v>
                </c:pt>
                <c:pt idx="547">
                  <c:v>157.04925</c:v>
                </c:pt>
                <c:pt idx="548">
                  <c:v>158.61971</c:v>
                </c:pt>
                <c:pt idx="549">
                  <c:v>160.60750999999999</c:v>
                </c:pt>
                <c:pt idx="550">
                  <c:v>161.44538</c:v>
                </c:pt>
                <c:pt idx="551">
                  <c:v>162.94857999999999</c:v>
                </c:pt>
                <c:pt idx="552">
                  <c:v>162.23314999999999</c:v>
                </c:pt>
                <c:pt idx="553">
                  <c:v>163.29867999999999</c:v>
                </c:pt>
                <c:pt idx="554">
                  <c:v>163.48321999999999</c:v>
                </c:pt>
                <c:pt idx="555">
                  <c:v>163.43069</c:v>
                </c:pt>
                <c:pt idx="556">
                  <c:v>163.61787000000001</c:v>
                </c:pt>
                <c:pt idx="557">
                  <c:v>162.84397000000001</c:v>
                </c:pt>
                <c:pt idx="558">
                  <c:v>163.6337</c:v>
                </c:pt>
                <c:pt idx="559">
                  <c:v>162.81366</c:v>
                </c:pt>
                <c:pt idx="560">
                  <c:v>162.44972000000001</c:v>
                </c:pt>
                <c:pt idx="561">
                  <c:v>161.85534999999999</c:v>
                </c:pt>
                <c:pt idx="562">
                  <c:v>160.42458999999999</c:v>
                </c:pt>
                <c:pt idx="563">
                  <c:v>161.33974000000001</c:v>
                </c:pt>
                <c:pt idx="564">
                  <c:v>160.13014999999999</c:v>
                </c:pt>
                <c:pt idx="565">
                  <c:v>159.41854000000001</c:v>
                </c:pt>
                <c:pt idx="566">
                  <c:v>157.97319999999999</c:v>
                </c:pt>
                <c:pt idx="567">
                  <c:v>157.28054</c:v>
                </c:pt>
                <c:pt idx="568">
                  <c:v>157.10595000000001</c:v>
                </c:pt>
                <c:pt idx="569">
                  <c:v>157.55269000000001</c:v>
                </c:pt>
                <c:pt idx="570">
                  <c:v>157.77763999999999</c:v>
                </c:pt>
                <c:pt idx="571">
                  <c:v>157.36042</c:v>
                </c:pt>
                <c:pt idx="572">
                  <c:v>157.5367</c:v>
                </c:pt>
                <c:pt idx="573">
                  <c:v>157.87348</c:v>
                </c:pt>
                <c:pt idx="574">
                  <c:v>157.65237999999999</c:v>
                </c:pt>
                <c:pt idx="575">
                  <c:v>157.21057999999999</c:v>
                </c:pt>
                <c:pt idx="576">
                  <c:v>156.64881</c:v>
                </c:pt>
                <c:pt idx="577">
                  <c:v>157.26703000000001</c:v>
                </c:pt>
                <c:pt idx="578">
                  <c:v>158.08394000000001</c:v>
                </c:pt>
                <c:pt idx="579">
                  <c:v>157.62042</c:v>
                </c:pt>
                <c:pt idx="580">
                  <c:v>158.73791</c:v>
                </c:pt>
                <c:pt idx="581">
                  <c:v>159.87626</c:v>
                </c:pt>
                <c:pt idx="582">
                  <c:v>160.75193999999999</c:v>
                </c:pt>
                <c:pt idx="583">
                  <c:v>160.76039</c:v>
                </c:pt>
                <c:pt idx="584">
                  <c:v>160.71872999999999</c:v>
                </c:pt>
                <c:pt idx="585">
                  <c:v>160.27249</c:v>
                </c:pt>
                <c:pt idx="586">
                  <c:v>159.80669</c:v>
                </c:pt>
                <c:pt idx="587">
                  <c:v>160.7927</c:v>
                </c:pt>
                <c:pt idx="588">
                  <c:v>160.81394</c:v>
                </c:pt>
                <c:pt idx="589">
                  <c:v>159.84909999999999</c:v>
                </c:pt>
                <c:pt idx="590">
                  <c:v>160.82294999999999</c:v>
                </c:pt>
                <c:pt idx="591">
                  <c:v>162.27020999999999</c:v>
                </c:pt>
                <c:pt idx="592">
                  <c:v>162.62833000000001</c:v>
                </c:pt>
                <c:pt idx="593">
                  <c:v>162.59779</c:v>
                </c:pt>
                <c:pt idx="594">
                  <c:v>161.88908000000001</c:v>
                </c:pt>
                <c:pt idx="595">
                  <c:v>162.35558</c:v>
                </c:pt>
                <c:pt idx="596">
                  <c:v>163.51336000000001</c:v>
                </c:pt>
                <c:pt idx="597">
                  <c:v>164.44691</c:v>
                </c:pt>
                <c:pt idx="598">
                  <c:v>163.68558999999999</c:v>
                </c:pt>
                <c:pt idx="599">
                  <c:v>165.07364000000001</c:v>
                </c:pt>
                <c:pt idx="600">
                  <c:v>165.65128000000001</c:v>
                </c:pt>
                <c:pt idx="601">
                  <c:v>166.95382000000001</c:v>
                </c:pt>
                <c:pt idx="602">
                  <c:v>169.18226999999999</c:v>
                </c:pt>
                <c:pt idx="603">
                  <c:v>167.20359999999999</c:v>
                </c:pt>
                <c:pt idx="604">
                  <c:v>167.0984</c:v>
                </c:pt>
                <c:pt idx="605">
                  <c:v>165.61956000000001</c:v>
                </c:pt>
                <c:pt idx="606">
                  <c:v>166.86143999999999</c:v>
                </c:pt>
                <c:pt idx="607">
                  <c:v>165.57037</c:v>
                </c:pt>
                <c:pt idx="608">
                  <c:v>166.50252</c:v>
                </c:pt>
                <c:pt idx="609">
                  <c:v>166.85687999999999</c:v>
                </c:pt>
                <c:pt idx="610">
                  <c:v>166.69460000000001</c:v>
                </c:pt>
                <c:pt idx="611">
                  <c:v>167.18584999999999</c:v>
                </c:pt>
                <c:pt idx="612">
                  <c:v>167.553</c:v>
                </c:pt>
                <c:pt idx="613">
                  <c:v>169.26627999999999</c:v>
                </c:pt>
                <c:pt idx="614">
                  <c:v>170.98487</c:v>
                </c:pt>
                <c:pt idx="615">
                  <c:v>171.1337</c:v>
                </c:pt>
                <c:pt idx="616">
                  <c:v>171.19112000000001</c:v>
                </c:pt>
                <c:pt idx="617">
                  <c:v>172.44081</c:v>
                </c:pt>
                <c:pt idx="618">
                  <c:v>171.58224000000001</c:v>
                </c:pt>
                <c:pt idx="619">
                  <c:v>171.31756999999999</c:v>
                </c:pt>
                <c:pt idx="620">
                  <c:v>172.03916000000001</c:v>
                </c:pt>
                <c:pt idx="621">
                  <c:v>171.91889</c:v>
                </c:pt>
                <c:pt idx="622">
                  <c:v>171.24668</c:v>
                </c:pt>
                <c:pt idx="623">
                  <c:v>174.26310000000001</c:v>
                </c:pt>
                <c:pt idx="624">
                  <c:v>174.18262999999999</c:v>
                </c:pt>
                <c:pt idx="625">
                  <c:v>173.87787</c:v>
                </c:pt>
                <c:pt idx="626">
                  <c:v>174.01596000000001</c:v>
                </c:pt>
                <c:pt idx="627">
                  <c:v>175.4648</c:v>
                </c:pt>
                <c:pt idx="628">
                  <c:v>176.54055</c:v>
                </c:pt>
                <c:pt idx="629">
                  <c:v>177.58834999999999</c:v>
                </c:pt>
                <c:pt idx="630">
                  <c:v>176.86695</c:v>
                </c:pt>
                <c:pt idx="631">
                  <c:v>175.81147000000001</c:v>
                </c:pt>
                <c:pt idx="632">
                  <c:v>175.65769</c:v>
                </c:pt>
                <c:pt idx="633">
                  <c:v>176.60034999999999</c:v>
                </c:pt>
                <c:pt idx="634">
                  <c:v>177.142</c:v>
                </c:pt>
                <c:pt idx="635">
                  <c:v>176.70588000000001</c:v>
                </c:pt>
                <c:pt idx="636">
                  <c:v>176.49689000000001</c:v>
                </c:pt>
                <c:pt idx="637">
                  <c:v>176.86345</c:v>
                </c:pt>
                <c:pt idx="638">
                  <c:v>177.84047000000001</c:v>
                </c:pt>
                <c:pt idx="639">
                  <c:v>178.07205999999999</c:v>
                </c:pt>
                <c:pt idx="640">
                  <c:v>179.35684000000001</c:v>
                </c:pt>
                <c:pt idx="641">
                  <c:v>180.57889</c:v>
                </c:pt>
                <c:pt idx="642">
                  <c:v>183.16417000000001</c:v>
                </c:pt>
                <c:pt idx="643">
                  <c:v>183.56643</c:v>
                </c:pt>
                <c:pt idx="644">
                  <c:v>183.45724999999999</c:v>
                </c:pt>
                <c:pt idx="645">
                  <c:v>183.39355</c:v>
                </c:pt>
                <c:pt idx="646">
                  <c:v>184.94551000000001</c:v>
                </c:pt>
                <c:pt idx="647">
                  <c:v>185.08450999999999</c:v>
                </c:pt>
                <c:pt idx="648">
                  <c:v>184.33618000000001</c:v>
                </c:pt>
                <c:pt idx="649">
                  <c:v>184.71207999999999</c:v>
                </c:pt>
                <c:pt idx="650">
                  <c:v>186.32357999999999</c:v>
                </c:pt>
                <c:pt idx="651">
                  <c:v>187.20832999999999</c:v>
                </c:pt>
                <c:pt idx="652">
                  <c:v>187.65473</c:v>
                </c:pt>
                <c:pt idx="653">
                  <c:v>189.60122000000001</c:v>
                </c:pt>
                <c:pt idx="654">
                  <c:v>193.66225</c:v>
                </c:pt>
                <c:pt idx="655">
                  <c:v>193.42080999999999</c:v>
                </c:pt>
                <c:pt idx="656">
                  <c:v>192.94413</c:v>
                </c:pt>
                <c:pt idx="657">
                  <c:v>192.85533000000001</c:v>
                </c:pt>
                <c:pt idx="658">
                  <c:v>193.46906000000001</c:v>
                </c:pt>
                <c:pt idx="659">
                  <c:v>195.38587000000001</c:v>
                </c:pt>
                <c:pt idx="660">
                  <c:v>196.62163000000001</c:v>
                </c:pt>
                <c:pt idx="661">
                  <c:v>198.97910999999999</c:v>
                </c:pt>
                <c:pt idx="662">
                  <c:v>203.4282</c:v>
                </c:pt>
                <c:pt idx="663">
                  <c:v>202.85576</c:v>
                </c:pt>
                <c:pt idx="664">
                  <c:v>204.02798000000001</c:v>
                </c:pt>
                <c:pt idx="665">
                  <c:v>201.18295000000001</c:v>
                </c:pt>
                <c:pt idx="666">
                  <c:v>199.44414</c:v>
                </c:pt>
                <c:pt idx="667">
                  <c:v>199.19054</c:v>
                </c:pt>
                <c:pt idx="668">
                  <c:v>203.00792000000001</c:v>
                </c:pt>
                <c:pt idx="669">
                  <c:v>202.34546</c:v>
                </c:pt>
                <c:pt idx="670">
                  <c:v>201.33041</c:v>
                </c:pt>
                <c:pt idx="671">
                  <c:v>200.92547999999999</c:v>
                </c:pt>
                <c:pt idx="672">
                  <c:v>199.31537</c:v>
                </c:pt>
                <c:pt idx="673">
                  <c:v>197.92850000000001</c:v>
                </c:pt>
                <c:pt idx="674">
                  <c:v>198.02694</c:v>
                </c:pt>
                <c:pt idx="675">
                  <c:v>199.16900999999999</c:v>
                </c:pt>
                <c:pt idx="676">
                  <c:v>199.40429</c:v>
                </c:pt>
                <c:pt idx="677">
                  <c:v>198.67032</c:v>
                </c:pt>
                <c:pt idx="678">
                  <c:v>197.83743000000001</c:v>
                </c:pt>
                <c:pt idx="679">
                  <c:v>198.45874000000001</c:v>
                </c:pt>
                <c:pt idx="680">
                  <c:v>198.34404000000001</c:v>
                </c:pt>
                <c:pt idx="681">
                  <c:v>197.70706000000001</c:v>
                </c:pt>
                <c:pt idx="682">
                  <c:v>200.16487000000001</c:v>
                </c:pt>
                <c:pt idx="683">
                  <c:v>199.85652999999999</c:v>
                </c:pt>
                <c:pt idx="684">
                  <c:v>203.18222</c:v>
                </c:pt>
                <c:pt idx="685">
                  <c:v>202.75936999999999</c:v>
                </c:pt>
                <c:pt idx="686">
                  <c:v>207.75161</c:v>
                </c:pt>
                <c:pt idx="687">
                  <c:v>210.88490999999999</c:v>
                </c:pt>
                <c:pt idx="688">
                  <c:v>211.29151999999999</c:v>
                </c:pt>
                <c:pt idx="689">
                  <c:v>207.50781000000001</c:v>
                </c:pt>
                <c:pt idx="690">
                  <c:v>208.71807000000001</c:v>
                </c:pt>
                <c:pt idx="691">
                  <c:v>205.82146</c:v>
                </c:pt>
                <c:pt idx="692">
                  <c:v>204.43841</c:v>
                </c:pt>
                <c:pt idx="693">
                  <c:v>201.03833</c:v>
                </c:pt>
                <c:pt idx="694">
                  <c:v>200.40353999999999</c:v>
                </c:pt>
                <c:pt idx="695">
                  <c:v>199.51987</c:v>
                </c:pt>
                <c:pt idx="696">
                  <c:v>199.95381</c:v>
                </c:pt>
                <c:pt idx="697">
                  <c:v>200.40526</c:v>
                </c:pt>
                <c:pt idx="698">
                  <c:v>199.59545</c:v>
                </c:pt>
                <c:pt idx="699">
                  <c:v>198.80278999999999</c:v>
                </c:pt>
                <c:pt idx="700">
                  <c:v>198.74592000000001</c:v>
                </c:pt>
                <c:pt idx="701">
                  <c:v>197.62807000000001</c:v>
                </c:pt>
                <c:pt idx="702">
                  <c:v>196.59530000000001</c:v>
                </c:pt>
                <c:pt idx="703">
                  <c:v>195.79376999999999</c:v>
                </c:pt>
                <c:pt idx="704">
                  <c:v>193.43869000000001</c:v>
                </c:pt>
                <c:pt idx="705">
                  <c:v>192.85750999999999</c:v>
                </c:pt>
                <c:pt idx="706">
                  <c:v>194.17169000000001</c:v>
                </c:pt>
                <c:pt idx="707">
                  <c:v>192.8314</c:v>
                </c:pt>
                <c:pt idx="708">
                  <c:v>193.08174</c:v>
                </c:pt>
                <c:pt idx="709">
                  <c:v>193.28426999999999</c:v>
                </c:pt>
                <c:pt idx="710">
                  <c:v>191.49771999999999</c:v>
                </c:pt>
                <c:pt idx="711">
                  <c:v>191.00423000000001</c:v>
                </c:pt>
                <c:pt idx="712">
                  <c:v>189.25140999999999</c:v>
                </c:pt>
                <c:pt idx="713">
                  <c:v>189.17926</c:v>
                </c:pt>
                <c:pt idx="714">
                  <c:v>187.94239999999999</c:v>
                </c:pt>
                <c:pt idx="715">
                  <c:v>189.06842</c:v>
                </c:pt>
                <c:pt idx="716">
                  <c:v>191.50173000000001</c:v>
                </c:pt>
                <c:pt idx="717">
                  <c:v>192.01636999999999</c:v>
                </c:pt>
                <c:pt idx="718">
                  <c:v>193.95854</c:v>
                </c:pt>
                <c:pt idx="719">
                  <c:v>194.05</c:v>
                </c:pt>
                <c:pt idx="720">
                  <c:v>193.93826000000001</c:v>
                </c:pt>
                <c:pt idx="721">
                  <c:v>193.1508</c:v>
                </c:pt>
                <c:pt idx="722">
                  <c:v>192.95042000000001</c:v>
                </c:pt>
                <c:pt idx="723">
                  <c:v>192.88704000000001</c:v>
                </c:pt>
                <c:pt idx="724">
                  <c:v>192.82521</c:v>
                </c:pt>
                <c:pt idx="725">
                  <c:v>193.99068</c:v>
                </c:pt>
                <c:pt idx="726">
                  <c:v>193.79748000000001</c:v>
                </c:pt>
                <c:pt idx="727">
                  <c:v>194.26757000000001</c:v>
                </c:pt>
                <c:pt idx="728">
                  <c:v>195.02091999999999</c:v>
                </c:pt>
                <c:pt idx="729">
                  <c:v>193.58418</c:v>
                </c:pt>
                <c:pt idx="730">
                  <c:v>192.583</c:v>
                </c:pt>
                <c:pt idx="731">
                  <c:v>192.55911</c:v>
                </c:pt>
                <c:pt idx="732">
                  <c:v>193.16371000000001</c:v>
                </c:pt>
                <c:pt idx="733">
                  <c:v>193.92589000000001</c:v>
                </c:pt>
                <c:pt idx="734">
                  <c:v>195.88630000000001</c:v>
                </c:pt>
                <c:pt idx="735">
                  <c:v>196.31067999999999</c:v>
                </c:pt>
                <c:pt idx="736">
                  <c:v>197.43883</c:v>
                </c:pt>
                <c:pt idx="737">
                  <c:v>202.32220000000001</c:v>
                </c:pt>
                <c:pt idx="738">
                  <c:v>205.22026</c:v>
                </c:pt>
                <c:pt idx="739">
                  <c:v>204.53671</c:v>
                </c:pt>
                <c:pt idx="740">
                  <c:v>204.39464000000001</c:v>
                </c:pt>
                <c:pt idx="741">
                  <c:v>203.54256000000001</c:v>
                </c:pt>
                <c:pt idx="742">
                  <c:v>205.40745999999999</c:v>
                </c:pt>
                <c:pt idx="743">
                  <c:v>206.01065</c:v>
                </c:pt>
                <c:pt idx="744">
                  <c:v>205.26025999999999</c:v>
                </c:pt>
                <c:pt idx="745">
                  <c:v>204.15006</c:v>
                </c:pt>
                <c:pt idx="746">
                  <c:v>203.88917000000001</c:v>
                </c:pt>
                <c:pt idx="747">
                  <c:v>203.33062000000001</c:v>
                </c:pt>
                <c:pt idx="748">
                  <c:v>201.80525</c:v>
                </c:pt>
                <c:pt idx="749">
                  <c:v>202.47118</c:v>
                </c:pt>
                <c:pt idx="750">
                  <c:v>202.24620999999999</c:v>
                </c:pt>
                <c:pt idx="751">
                  <c:v>203.62665999999999</c:v>
                </c:pt>
                <c:pt idx="752">
                  <c:v>203.33806000000001</c:v>
                </c:pt>
                <c:pt idx="753">
                  <c:v>204.87386000000001</c:v>
                </c:pt>
                <c:pt idx="754">
                  <c:v>206.54298</c:v>
                </c:pt>
                <c:pt idx="755">
                  <c:v>207.5729</c:v>
                </c:pt>
                <c:pt idx="756">
                  <c:v>208.45263</c:v>
                </c:pt>
                <c:pt idx="757">
                  <c:v>210.12941000000001</c:v>
                </c:pt>
                <c:pt idx="758">
                  <c:v>212.27337</c:v>
                </c:pt>
                <c:pt idx="759">
                  <c:v>215.13069999999999</c:v>
                </c:pt>
                <c:pt idx="760">
                  <c:v>219.41603000000001</c:v>
                </c:pt>
                <c:pt idx="761">
                  <c:v>221.88802999999999</c:v>
                </c:pt>
                <c:pt idx="762">
                  <c:v>228.25120000000001</c:v>
                </c:pt>
                <c:pt idx="763">
                  <c:v>227.58502999999999</c:v>
                </c:pt>
                <c:pt idx="764">
                  <c:v>226.97127</c:v>
                </c:pt>
                <c:pt idx="765">
                  <c:v>228.78461999999999</c:v>
                </c:pt>
                <c:pt idx="766">
                  <c:v>230.38477</c:v>
                </c:pt>
                <c:pt idx="767">
                  <c:v>232.01223999999999</c:v>
                </c:pt>
                <c:pt idx="768">
                  <c:v>233.53488999999999</c:v>
                </c:pt>
                <c:pt idx="769">
                  <c:v>235.10054</c:v>
                </c:pt>
                <c:pt idx="770">
                  <c:v>233.01983999999999</c:v>
                </c:pt>
                <c:pt idx="771">
                  <c:v>236.29745</c:v>
                </c:pt>
                <c:pt idx="772">
                  <c:v>237.55045000000001</c:v>
                </c:pt>
                <c:pt idx="773">
                  <c:v>237.78093999999999</c:v>
                </c:pt>
                <c:pt idx="774">
                  <c:v>238.13383999999999</c:v>
                </c:pt>
                <c:pt idx="775">
                  <c:v>243.21733</c:v>
                </c:pt>
                <c:pt idx="776">
                  <c:v>245.87673000000001</c:v>
                </c:pt>
                <c:pt idx="777">
                  <c:v>248.16108</c:v>
                </c:pt>
                <c:pt idx="778">
                  <c:v>253.77744000000001</c:v>
                </c:pt>
                <c:pt idx="779">
                  <c:v>252.92144999999999</c:v>
                </c:pt>
                <c:pt idx="780">
                  <c:v>250.43457000000001</c:v>
                </c:pt>
                <c:pt idx="781">
                  <c:v>248.36933999999999</c:v>
                </c:pt>
                <c:pt idx="782">
                  <c:v>246.86317</c:v>
                </c:pt>
                <c:pt idx="783">
                  <c:v>246.46755999999999</c:v>
                </c:pt>
                <c:pt idx="784">
                  <c:v>245.03263999999999</c:v>
                </c:pt>
                <c:pt idx="785">
                  <c:v>245.18458999999999</c:v>
                </c:pt>
                <c:pt idx="786">
                  <c:v>246.36881</c:v>
                </c:pt>
                <c:pt idx="787">
                  <c:v>246.67134999999999</c:v>
                </c:pt>
                <c:pt idx="788">
                  <c:v>242.44361000000001</c:v>
                </c:pt>
                <c:pt idx="789">
                  <c:v>241.67712</c:v>
                </c:pt>
                <c:pt idx="790">
                  <c:v>231.702</c:v>
                </c:pt>
                <c:pt idx="791">
                  <c:v>230.78066000000001</c:v>
                </c:pt>
                <c:pt idx="792">
                  <c:v>229.05237</c:v>
                </c:pt>
                <c:pt idx="793">
                  <c:v>225.39997</c:v>
                </c:pt>
                <c:pt idx="794">
                  <c:v>222.16359</c:v>
                </c:pt>
                <c:pt idx="795">
                  <c:v>222.50366</c:v>
                </c:pt>
                <c:pt idx="796">
                  <c:v>220.21862999999999</c:v>
                </c:pt>
                <c:pt idx="797">
                  <c:v>216.79391000000001</c:v>
                </c:pt>
                <c:pt idx="798">
                  <c:v>211.58877000000001</c:v>
                </c:pt>
                <c:pt idx="799">
                  <c:v>207.44842</c:v>
                </c:pt>
                <c:pt idx="800">
                  <c:v>206.03362999999999</c:v>
                </c:pt>
                <c:pt idx="801">
                  <c:v>206.02507</c:v>
                </c:pt>
                <c:pt idx="802">
                  <c:v>203.83739</c:v>
                </c:pt>
                <c:pt idx="803">
                  <c:v>202.87089</c:v>
                </c:pt>
                <c:pt idx="804">
                  <c:v>200.57767999999999</c:v>
                </c:pt>
                <c:pt idx="805">
                  <c:v>199.46178</c:v>
                </c:pt>
                <c:pt idx="806">
                  <c:v>199.32336000000001</c:v>
                </c:pt>
                <c:pt idx="807">
                  <c:v>199.67463000000001</c:v>
                </c:pt>
                <c:pt idx="808">
                  <c:v>199.82338999999999</c:v>
                </c:pt>
                <c:pt idx="809">
                  <c:v>201.07785000000001</c:v>
                </c:pt>
                <c:pt idx="810">
                  <c:v>199.94575</c:v>
                </c:pt>
                <c:pt idx="811">
                  <c:v>199.48231000000001</c:v>
                </c:pt>
                <c:pt idx="812">
                  <c:v>197.50593000000001</c:v>
                </c:pt>
                <c:pt idx="813">
                  <c:v>196.56009</c:v>
                </c:pt>
                <c:pt idx="814">
                  <c:v>197.74069</c:v>
                </c:pt>
                <c:pt idx="815">
                  <c:v>196.92376999999999</c:v>
                </c:pt>
                <c:pt idx="816">
                  <c:v>197.87092000000001</c:v>
                </c:pt>
                <c:pt idx="817">
                  <c:v>197.24491</c:v>
                </c:pt>
                <c:pt idx="818">
                  <c:v>197.28089</c:v>
                </c:pt>
                <c:pt idx="819">
                  <c:v>195.42257000000001</c:v>
                </c:pt>
                <c:pt idx="820">
                  <c:v>193.49104</c:v>
                </c:pt>
                <c:pt idx="821">
                  <c:v>191.94481999999999</c:v>
                </c:pt>
                <c:pt idx="822">
                  <c:v>191.31205</c:v>
                </c:pt>
                <c:pt idx="823">
                  <c:v>190.10361</c:v>
                </c:pt>
                <c:pt idx="824">
                  <c:v>187.01164</c:v>
                </c:pt>
                <c:pt idx="825">
                  <c:v>183.93996999999999</c:v>
                </c:pt>
                <c:pt idx="826">
                  <c:v>181.31511</c:v>
                </c:pt>
                <c:pt idx="827">
                  <c:v>180.12633</c:v>
                </c:pt>
                <c:pt idx="828">
                  <c:v>179.54236</c:v>
                </c:pt>
                <c:pt idx="829">
                  <c:v>178.87249</c:v>
                </c:pt>
                <c:pt idx="830">
                  <c:v>179.17035000000001</c:v>
                </c:pt>
                <c:pt idx="831">
                  <c:v>178.99853999999999</c:v>
                </c:pt>
                <c:pt idx="832">
                  <c:v>178.98718</c:v>
                </c:pt>
                <c:pt idx="833">
                  <c:v>177.80583999999999</c:v>
                </c:pt>
                <c:pt idx="834">
                  <c:v>179.61821</c:v>
                </c:pt>
                <c:pt idx="835">
                  <c:v>181.13691</c:v>
                </c:pt>
                <c:pt idx="836">
                  <c:v>182.13875999999999</c:v>
                </c:pt>
                <c:pt idx="837">
                  <c:v>182.57686000000001</c:v>
                </c:pt>
                <c:pt idx="838">
                  <c:v>184.01268999999999</c:v>
                </c:pt>
                <c:pt idx="839">
                  <c:v>183.61610999999999</c:v>
                </c:pt>
                <c:pt idx="840">
                  <c:v>186.07982999999999</c:v>
                </c:pt>
                <c:pt idx="841">
                  <c:v>186.46205</c:v>
                </c:pt>
                <c:pt idx="842">
                  <c:v>187.37254999999999</c:v>
                </c:pt>
                <c:pt idx="843">
                  <c:v>186.72507999999999</c:v>
                </c:pt>
                <c:pt idx="844">
                  <c:v>186.44057000000001</c:v>
                </c:pt>
                <c:pt idx="845">
                  <c:v>185.23629</c:v>
                </c:pt>
                <c:pt idx="846">
                  <c:v>186.97980000000001</c:v>
                </c:pt>
                <c:pt idx="847">
                  <c:v>186.84331</c:v>
                </c:pt>
                <c:pt idx="848">
                  <c:v>187.48209</c:v>
                </c:pt>
                <c:pt idx="849">
                  <c:v>186.61795000000001</c:v>
                </c:pt>
                <c:pt idx="850">
                  <c:v>186.59827000000001</c:v>
                </c:pt>
                <c:pt idx="851">
                  <c:v>185.87468000000001</c:v>
                </c:pt>
                <c:pt idx="852">
                  <c:v>185.07597000000001</c:v>
                </c:pt>
                <c:pt idx="853">
                  <c:v>184.81971999999999</c:v>
                </c:pt>
                <c:pt idx="854">
                  <c:v>184.25486000000001</c:v>
                </c:pt>
                <c:pt idx="855">
                  <c:v>183.97320999999999</c:v>
                </c:pt>
                <c:pt idx="856">
                  <c:v>185.52081999999999</c:v>
                </c:pt>
                <c:pt idx="857">
                  <c:v>184.81019000000001</c:v>
                </c:pt>
                <c:pt idx="858">
                  <c:v>184.33282</c:v>
                </c:pt>
                <c:pt idx="859">
                  <c:v>183.39088000000001</c:v>
                </c:pt>
                <c:pt idx="860">
                  <c:v>183.95780999999999</c:v>
                </c:pt>
                <c:pt idx="861">
                  <c:v>185.54295999999999</c:v>
                </c:pt>
                <c:pt idx="862">
                  <c:v>188.07854</c:v>
                </c:pt>
                <c:pt idx="863">
                  <c:v>190.62404000000001</c:v>
                </c:pt>
                <c:pt idx="864">
                  <c:v>190.69212999999999</c:v>
                </c:pt>
                <c:pt idx="865">
                  <c:v>192.52005</c:v>
                </c:pt>
                <c:pt idx="866">
                  <c:v>190.80803</c:v>
                </c:pt>
                <c:pt idx="867">
                  <c:v>187.42612</c:v>
                </c:pt>
                <c:pt idx="868">
                  <c:v>185.19918000000001</c:v>
                </c:pt>
                <c:pt idx="869">
                  <c:v>184.72465</c:v>
                </c:pt>
                <c:pt idx="870">
                  <c:v>182.69901999999999</c:v>
                </c:pt>
                <c:pt idx="871">
                  <c:v>187.85796999999999</c:v>
                </c:pt>
                <c:pt idx="872">
                  <c:v>193.10648</c:v>
                </c:pt>
                <c:pt idx="873">
                  <c:v>192.50704999999999</c:v>
                </c:pt>
                <c:pt idx="874">
                  <c:v>189.63656</c:v>
                </c:pt>
                <c:pt idx="875">
                  <c:v>189.70777000000001</c:v>
                </c:pt>
                <c:pt idx="876">
                  <c:v>188.94311999999999</c:v>
                </c:pt>
                <c:pt idx="877">
                  <c:v>188.95194000000001</c:v>
                </c:pt>
                <c:pt idx="878">
                  <c:v>187.90913</c:v>
                </c:pt>
                <c:pt idx="879">
                  <c:v>186.3563</c:v>
                </c:pt>
                <c:pt idx="880">
                  <c:v>184.96335999999999</c:v>
                </c:pt>
                <c:pt idx="881">
                  <c:v>181.44987</c:v>
                </c:pt>
                <c:pt idx="882">
                  <c:v>179.20302000000001</c:v>
                </c:pt>
                <c:pt idx="883">
                  <c:v>179.15566000000001</c:v>
                </c:pt>
                <c:pt idx="884">
                  <c:v>177.52253999999999</c:v>
                </c:pt>
                <c:pt idx="885">
                  <c:v>176.39782</c:v>
                </c:pt>
                <c:pt idx="886">
                  <c:v>176.31118000000001</c:v>
                </c:pt>
                <c:pt idx="887">
                  <c:v>176.39846</c:v>
                </c:pt>
                <c:pt idx="888">
                  <c:v>175.47560999999999</c:v>
                </c:pt>
                <c:pt idx="889">
                  <c:v>175.39713</c:v>
                </c:pt>
                <c:pt idx="890">
                  <c:v>175.04407</c:v>
                </c:pt>
                <c:pt idx="891">
                  <c:v>174.70762999999999</c:v>
                </c:pt>
                <c:pt idx="892">
                  <c:v>175.97980999999999</c:v>
                </c:pt>
                <c:pt idx="893">
                  <c:v>177.34039000000001</c:v>
                </c:pt>
                <c:pt idx="894">
                  <c:v>178.42590000000001</c:v>
                </c:pt>
                <c:pt idx="895">
                  <c:v>179.74048999999999</c:v>
                </c:pt>
                <c:pt idx="896">
                  <c:v>179.52511999999999</c:v>
                </c:pt>
                <c:pt idx="897">
                  <c:v>180.54101</c:v>
                </c:pt>
                <c:pt idx="898">
                  <c:v>180.45124999999999</c:v>
                </c:pt>
                <c:pt idx="899">
                  <c:v>179.99520000000001</c:v>
                </c:pt>
                <c:pt idx="900">
                  <c:v>177.78585000000001</c:v>
                </c:pt>
                <c:pt idx="901">
                  <c:v>176.45066</c:v>
                </c:pt>
                <c:pt idx="902">
                  <c:v>175.94526999999999</c:v>
                </c:pt>
                <c:pt idx="903">
                  <c:v>177.45463000000001</c:v>
                </c:pt>
                <c:pt idx="904">
                  <c:v>176.58412000000001</c:v>
                </c:pt>
                <c:pt idx="905">
                  <c:v>176.85804999999999</c:v>
                </c:pt>
                <c:pt idx="906">
                  <c:v>174.99402000000001</c:v>
                </c:pt>
                <c:pt idx="907">
                  <c:v>173.98747</c:v>
                </c:pt>
                <c:pt idx="908">
                  <c:v>174.62197</c:v>
                </c:pt>
                <c:pt idx="909">
                  <c:v>173.05052000000001</c:v>
                </c:pt>
                <c:pt idx="910">
                  <c:v>171.94613000000001</c:v>
                </c:pt>
                <c:pt idx="911">
                  <c:v>172.08958000000001</c:v>
                </c:pt>
                <c:pt idx="912">
                  <c:v>170.61921000000001</c:v>
                </c:pt>
                <c:pt idx="913">
                  <c:v>171.05816999999999</c:v>
                </c:pt>
                <c:pt idx="914">
                  <c:v>171.47731999999999</c:v>
                </c:pt>
                <c:pt idx="915">
                  <c:v>170.80476999999999</c:v>
                </c:pt>
                <c:pt idx="916">
                  <c:v>171.37878000000001</c:v>
                </c:pt>
                <c:pt idx="917">
                  <c:v>171.64886000000001</c:v>
                </c:pt>
                <c:pt idx="918">
                  <c:v>172.13263000000001</c:v>
                </c:pt>
                <c:pt idx="919">
                  <c:v>172.12026</c:v>
                </c:pt>
                <c:pt idx="920">
                  <c:v>172.18171000000001</c:v>
                </c:pt>
                <c:pt idx="921">
                  <c:v>173.40788000000001</c:v>
                </c:pt>
                <c:pt idx="922">
                  <c:v>173.9487</c:v>
                </c:pt>
                <c:pt idx="923">
                  <c:v>173.63387</c:v>
                </c:pt>
                <c:pt idx="924">
                  <c:v>174.58681000000001</c:v>
                </c:pt>
                <c:pt idx="925">
                  <c:v>175.64400000000001</c:v>
                </c:pt>
                <c:pt idx="926">
                  <c:v>175.65222</c:v>
                </c:pt>
                <c:pt idx="927">
                  <c:v>176.46387999999999</c:v>
                </c:pt>
                <c:pt idx="928">
                  <c:v>176.23459</c:v>
                </c:pt>
                <c:pt idx="929">
                  <c:v>175.63444000000001</c:v>
                </c:pt>
                <c:pt idx="930">
                  <c:v>175.68119999999999</c:v>
                </c:pt>
                <c:pt idx="931">
                  <c:v>175.48374999999999</c:v>
                </c:pt>
                <c:pt idx="932">
                  <c:v>175.16820999999999</c:v>
                </c:pt>
                <c:pt idx="933">
                  <c:v>173.67984999999999</c:v>
                </c:pt>
                <c:pt idx="934">
                  <c:v>173.30476999999999</c:v>
                </c:pt>
                <c:pt idx="935">
                  <c:v>174.43047999999999</c:v>
                </c:pt>
                <c:pt idx="936">
                  <c:v>175.49191999999999</c:v>
                </c:pt>
                <c:pt idx="937">
                  <c:v>175.21128999999999</c:v>
                </c:pt>
                <c:pt idx="938">
                  <c:v>174.68313000000001</c:v>
                </c:pt>
                <c:pt idx="939">
                  <c:v>174.06666000000001</c:v>
                </c:pt>
                <c:pt idx="940">
                  <c:v>171.94814</c:v>
                </c:pt>
                <c:pt idx="941">
                  <c:v>171.24643</c:v>
                </c:pt>
                <c:pt idx="942">
                  <c:v>169.87635</c:v>
                </c:pt>
                <c:pt idx="943">
                  <c:v>168.57508000000001</c:v>
                </c:pt>
                <c:pt idx="944">
                  <c:v>168.48598000000001</c:v>
                </c:pt>
                <c:pt idx="945">
                  <c:v>167.30499</c:v>
                </c:pt>
                <c:pt idx="946">
                  <c:v>166.12799999999999</c:v>
                </c:pt>
                <c:pt idx="947">
                  <c:v>166.62759</c:v>
                </c:pt>
                <c:pt idx="948">
                  <c:v>165.87253999999999</c:v>
                </c:pt>
                <c:pt idx="949">
                  <c:v>165.43901</c:v>
                </c:pt>
                <c:pt idx="950">
                  <c:v>164.52882</c:v>
                </c:pt>
                <c:pt idx="951">
                  <c:v>163.84341000000001</c:v>
                </c:pt>
                <c:pt idx="952">
                  <c:v>163.58187000000001</c:v>
                </c:pt>
                <c:pt idx="953">
                  <c:v>164.06929</c:v>
                </c:pt>
                <c:pt idx="954">
                  <c:v>163.36846</c:v>
                </c:pt>
                <c:pt idx="955">
                  <c:v>163.77895000000001</c:v>
                </c:pt>
                <c:pt idx="956">
                  <c:v>164.92276000000001</c:v>
                </c:pt>
                <c:pt idx="957">
                  <c:v>165.35741999999999</c:v>
                </c:pt>
                <c:pt idx="958">
                  <c:v>166.07705999999999</c:v>
                </c:pt>
                <c:pt idx="959">
                  <c:v>166.82337999999999</c:v>
                </c:pt>
                <c:pt idx="960">
                  <c:v>167.87013999999999</c:v>
                </c:pt>
                <c:pt idx="961">
                  <c:v>169.18736999999999</c:v>
                </c:pt>
                <c:pt idx="962">
                  <c:v>169.42166</c:v>
                </c:pt>
                <c:pt idx="963">
                  <c:v>169.65448000000001</c:v>
                </c:pt>
                <c:pt idx="964">
                  <c:v>168.03444999999999</c:v>
                </c:pt>
                <c:pt idx="965">
                  <c:v>167.07213999999999</c:v>
                </c:pt>
                <c:pt idx="966">
                  <c:v>165.77063999999999</c:v>
                </c:pt>
                <c:pt idx="967">
                  <c:v>163.24045000000001</c:v>
                </c:pt>
                <c:pt idx="968">
                  <c:v>164.03050999999999</c:v>
                </c:pt>
                <c:pt idx="969">
                  <c:v>163.22490999999999</c:v>
                </c:pt>
                <c:pt idx="970">
                  <c:v>163.27486999999999</c:v>
                </c:pt>
                <c:pt idx="971">
                  <c:v>163.13243</c:v>
                </c:pt>
                <c:pt idx="972">
                  <c:v>163.53613000000001</c:v>
                </c:pt>
                <c:pt idx="973">
                  <c:v>163.93535</c:v>
                </c:pt>
                <c:pt idx="974">
                  <c:v>164.27816999999999</c:v>
                </c:pt>
                <c:pt idx="975">
                  <c:v>163.66842</c:v>
                </c:pt>
                <c:pt idx="976">
                  <c:v>164.03341</c:v>
                </c:pt>
                <c:pt idx="977">
                  <c:v>163.97734</c:v>
                </c:pt>
                <c:pt idx="978">
                  <c:v>163.93745999999999</c:v>
                </c:pt>
                <c:pt idx="979">
                  <c:v>161.83662000000001</c:v>
                </c:pt>
                <c:pt idx="980">
                  <c:v>159.86843999999999</c:v>
                </c:pt>
                <c:pt idx="981">
                  <c:v>160.72076000000001</c:v>
                </c:pt>
                <c:pt idx="982">
                  <c:v>159.65923000000001</c:v>
                </c:pt>
                <c:pt idx="983">
                  <c:v>159.28377</c:v>
                </c:pt>
                <c:pt idx="984">
                  <c:v>158.66007999999999</c:v>
                </c:pt>
                <c:pt idx="985">
                  <c:v>158.32324</c:v>
                </c:pt>
                <c:pt idx="986">
                  <c:v>156.87586999999999</c:v>
                </c:pt>
                <c:pt idx="987">
                  <c:v>155.93091000000001</c:v>
                </c:pt>
                <c:pt idx="988">
                  <c:v>154.13846000000001</c:v>
                </c:pt>
                <c:pt idx="989">
                  <c:v>152.14400000000001</c:v>
                </c:pt>
                <c:pt idx="990">
                  <c:v>151.67099999999999</c:v>
                </c:pt>
                <c:pt idx="991">
                  <c:v>151.64757</c:v>
                </c:pt>
                <c:pt idx="992">
                  <c:v>151.96207000000001</c:v>
                </c:pt>
                <c:pt idx="993">
                  <c:v>151.03203999999999</c:v>
                </c:pt>
                <c:pt idx="994">
                  <c:v>150.07726</c:v>
                </c:pt>
                <c:pt idx="995">
                  <c:v>149.53502</c:v>
                </c:pt>
                <c:pt idx="996">
                  <c:v>149.30206999999999</c:v>
                </c:pt>
                <c:pt idx="997">
                  <c:v>148.3135</c:v>
                </c:pt>
                <c:pt idx="998">
                  <c:v>148.53971999999999</c:v>
                </c:pt>
                <c:pt idx="999">
                  <c:v>149.45950999999999</c:v>
                </c:pt>
                <c:pt idx="1000">
                  <c:v>149.80036999999999</c:v>
                </c:pt>
                <c:pt idx="1001">
                  <c:v>149.14637999999999</c:v>
                </c:pt>
                <c:pt idx="1002">
                  <c:v>148.23894000000001</c:v>
                </c:pt>
                <c:pt idx="1003">
                  <c:v>148.58911000000001</c:v>
                </c:pt>
                <c:pt idx="1004">
                  <c:v>148.45799</c:v>
                </c:pt>
                <c:pt idx="1005">
                  <c:v>149.42984999999999</c:v>
                </c:pt>
                <c:pt idx="1006">
                  <c:v>149.49126000000001</c:v>
                </c:pt>
                <c:pt idx="1007">
                  <c:v>149.21868000000001</c:v>
                </c:pt>
                <c:pt idx="1008">
                  <c:v>149.50601</c:v>
                </c:pt>
                <c:pt idx="1009">
                  <c:v>148.87761</c:v>
                </c:pt>
                <c:pt idx="1010">
                  <c:v>149.93675999999999</c:v>
                </c:pt>
                <c:pt idx="1011">
                  <c:v>149.57644999999999</c:v>
                </c:pt>
                <c:pt idx="1012">
                  <c:v>148.68341000000001</c:v>
                </c:pt>
                <c:pt idx="1013">
                  <c:v>148.61600999999999</c:v>
                </c:pt>
                <c:pt idx="1014">
                  <c:v>148.94244</c:v>
                </c:pt>
                <c:pt idx="1015">
                  <c:v>147.97756999999999</c:v>
                </c:pt>
                <c:pt idx="1016">
                  <c:v>147.25156000000001</c:v>
                </c:pt>
                <c:pt idx="1017">
                  <c:v>147.15075999999999</c:v>
                </c:pt>
                <c:pt idx="1018">
                  <c:v>147.29575</c:v>
                </c:pt>
                <c:pt idx="1019">
                  <c:v>148.52501000000001</c:v>
                </c:pt>
                <c:pt idx="1020">
                  <c:v>149.63345000000001</c:v>
                </c:pt>
                <c:pt idx="1021">
                  <c:v>148.65415999999999</c:v>
                </c:pt>
                <c:pt idx="1022">
                  <c:v>148.26847000000001</c:v>
                </c:pt>
                <c:pt idx="1023">
                  <c:v>147.4804</c:v>
                </c:pt>
                <c:pt idx="1024">
                  <c:v>147.97845000000001</c:v>
                </c:pt>
                <c:pt idx="1025">
                  <c:v>148.15496999999999</c:v>
                </c:pt>
                <c:pt idx="1026">
                  <c:v>150.89344</c:v>
                </c:pt>
                <c:pt idx="1027">
                  <c:v>150.14478</c:v>
                </c:pt>
                <c:pt idx="1028">
                  <c:v>150.01495</c:v>
                </c:pt>
                <c:pt idx="1029">
                  <c:v>149.32894999999999</c:v>
                </c:pt>
                <c:pt idx="1030">
                  <c:v>148.20365000000001</c:v>
                </c:pt>
                <c:pt idx="1031">
                  <c:v>147.02983</c:v>
                </c:pt>
                <c:pt idx="1032">
                  <c:v>147.04322999999999</c:v>
                </c:pt>
                <c:pt idx="1033">
                  <c:v>147.00962000000001</c:v>
                </c:pt>
                <c:pt idx="1034">
                  <c:v>146.58989</c:v>
                </c:pt>
                <c:pt idx="1035">
                  <c:v>146.75461000000001</c:v>
                </c:pt>
                <c:pt idx="1036">
                  <c:v>146.83591000000001</c:v>
                </c:pt>
                <c:pt idx="1037">
                  <c:v>146.84667999999999</c:v>
                </c:pt>
                <c:pt idx="1038">
                  <c:v>145.79017999999999</c:v>
                </c:pt>
                <c:pt idx="1039">
                  <c:v>145.39392000000001</c:v>
                </c:pt>
                <c:pt idx="1040">
                  <c:v>143.46705</c:v>
                </c:pt>
                <c:pt idx="1041">
                  <c:v>142.32104000000001</c:v>
                </c:pt>
                <c:pt idx="1042">
                  <c:v>141.75271000000001</c:v>
                </c:pt>
                <c:pt idx="1043">
                  <c:v>142.31841</c:v>
                </c:pt>
                <c:pt idx="1044">
                  <c:v>143.35708</c:v>
                </c:pt>
                <c:pt idx="1045">
                  <c:v>144.5189</c:v>
                </c:pt>
                <c:pt idx="1046">
                  <c:v>145.93573000000001</c:v>
                </c:pt>
                <c:pt idx="1047">
                  <c:v>145.56397000000001</c:v>
                </c:pt>
                <c:pt idx="1048">
                  <c:v>145.91748999999999</c:v>
                </c:pt>
                <c:pt idx="1049">
                  <c:v>146.73072999999999</c:v>
                </c:pt>
                <c:pt idx="1050">
                  <c:v>146.61554000000001</c:v>
                </c:pt>
                <c:pt idx="1051">
                  <c:v>145.47656000000001</c:v>
                </c:pt>
                <c:pt idx="1052">
                  <c:v>145.39519000000001</c:v>
                </c:pt>
                <c:pt idx="1053">
                  <c:v>145.62071</c:v>
                </c:pt>
                <c:pt idx="1054">
                  <c:v>146.16826</c:v>
                </c:pt>
                <c:pt idx="1055">
                  <c:v>147.06922</c:v>
                </c:pt>
                <c:pt idx="1056">
                  <c:v>146.38094000000001</c:v>
                </c:pt>
                <c:pt idx="1057">
                  <c:v>146.39764</c:v>
                </c:pt>
                <c:pt idx="1058">
                  <c:v>147.29221000000001</c:v>
                </c:pt>
                <c:pt idx="1059">
                  <c:v>146.74540999999999</c:v>
                </c:pt>
                <c:pt idx="1060">
                  <c:v>146.80895000000001</c:v>
                </c:pt>
                <c:pt idx="1061">
                  <c:v>146.19415000000001</c:v>
                </c:pt>
                <c:pt idx="1062">
                  <c:v>146.79576</c:v>
                </c:pt>
                <c:pt idx="1063">
                  <c:v>147.13899000000001</c:v>
                </c:pt>
                <c:pt idx="1064">
                  <c:v>147.05033</c:v>
                </c:pt>
                <c:pt idx="1065">
                  <c:v>146.69567000000001</c:v>
                </c:pt>
                <c:pt idx="1066">
                  <c:v>146.38101</c:v>
                </c:pt>
                <c:pt idx="1067">
                  <c:v>146.05756</c:v>
                </c:pt>
                <c:pt idx="1068">
                  <c:v>146.36375000000001</c:v>
                </c:pt>
                <c:pt idx="1069">
                  <c:v>146.56061</c:v>
                </c:pt>
                <c:pt idx="1070">
                  <c:v>146.98945000000001</c:v>
                </c:pt>
                <c:pt idx="1071">
                  <c:v>147.83392000000001</c:v>
                </c:pt>
                <c:pt idx="1072">
                  <c:v>147.98788999999999</c:v>
                </c:pt>
                <c:pt idx="1073">
                  <c:v>149.14873</c:v>
                </c:pt>
                <c:pt idx="1074">
                  <c:v>149.16861</c:v>
                </c:pt>
                <c:pt idx="1075">
                  <c:v>148.65136000000001</c:v>
                </c:pt>
                <c:pt idx="1076">
                  <c:v>148.62953999999999</c:v>
                </c:pt>
                <c:pt idx="1077">
                  <c:v>147.00492</c:v>
                </c:pt>
                <c:pt idx="1078">
                  <c:v>145.75352000000001</c:v>
                </c:pt>
                <c:pt idx="1079">
                  <c:v>145.65716</c:v>
                </c:pt>
                <c:pt idx="1080">
                  <c:v>145.47049000000001</c:v>
                </c:pt>
                <c:pt idx="1081">
                  <c:v>145.20959999999999</c:v>
                </c:pt>
                <c:pt idx="1082">
                  <c:v>144.84114</c:v>
                </c:pt>
                <c:pt idx="1083">
                  <c:v>144.99044000000001</c:v>
                </c:pt>
                <c:pt idx="1084">
                  <c:v>143.87746000000001</c:v>
                </c:pt>
                <c:pt idx="1085">
                  <c:v>143.71118000000001</c:v>
                </c:pt>
                <c:pt idx="1086">
                  <c:v>143.34905000000001</c:v>
                </c:pt>
                <c:pt idx="1087">
                  <c:v>142.93818999999999</c:v>
                </c:pt>
                <c:pt idx="1088">
                  <c:v>141.64715000000001</c:v>
                </c:pt>
                <c:pt idx="1089">
                  <c:v>141.93512000000001</c:v>
                </c:pt>
                <c:pt idx="1090">
                  <c:v>140.99093999999999</c:v>
                </c:pt>
                <c:pt idx="1091">
                  <c:v>141.70661000000001</c:v>
                </c:pt>
                <c:pt idx="1092">
                  <c:v>141.06512000000001</c:v>
                </c:pt>
                <c:pt idx="1093">
                  <c:v>140.78594000000001</c:v>
                </c:pt>
                <c:pt idx="1094">
                  <c:v>142.51149000000001</c:v>
                </c:pt>
                <c:pt idx="1095">
                  <c:v>142.49442999999999</c:v>
                </c:pt>
                <c:pt idx="1096">
                  <c:v>141.72427999999999</c:v>
                </c:pt>
                <c:pt idx="1097">
                  <c:v>141.13157000000001</c:v>
                </c:pt>
                <c:pt idx="1098">
                  <c:v>141.1002</c:v>
                </c:pt>
                <c:pt idx="1099">
                  <c:v>142.47846000000001</c:v>
                </c:pt>
                <c:pt idx="1100">
                  <c:v>142.13890000000001</c:v>
                </c:pt>
                <c:pt idx="1101">
                  <c:v>142.29501999999999</c:v>
                </c:pt>
                <c:pt idx="1102">
                  <c:v>142.73014000000001</c:v>
                </c:pt>
                <c:pt idx="1103">
                  <c:v>142.70486</c:v>
                </c:pt>
                <c:pt idx="1104">
                  <c:v>141.48539</c:v>
                </c:pt>
                <c:pt idx="1105">
                  <c:v>141.69238999999999</c:v>
                </c:pt>
                <c:pt idx="1106">
                  <c:v>141.58027999999999</c:v>
                </c:pt>
                <c:pt idx="1107">
                  <c:v>141.57373999999999</c:v>
                </c:pt>
                <c:pt idx="1108">
                  <c:v>141.02083999999999</c:v>
                </c:pt>
                <c:pt idx="1109">
                  <c:v>141.19964999999999</c:v>
                </c:pt>
                <c:pt idx="1110">
                  <c:v>140.77350999999999</c:v>
                </c:pt>
                <c:pt idx="1111">
                  <c:v>140.51229000000001</c:v>
                </c:pt>
                <c:pt idx="1112">
                  <c:v>140.00653</c:v>
                </c:pt>
                <c:pt idx="1113">
                  <c:v>139.70734999999999</c:v>
                </c:pt>
                <c:pt idx="1114">
                  <c:v>139.34353999999999</c:v>
                </c:pt>
                <c:pt idx="1115">
                  <c:v>139.57463999999999</c:v>
                </c:pt>
                <c:pt idx="1116">
                  <c:v>138.66641000000001</c:v>
                </c:pt>
                <c:pt idx="1117">
                  <c:v>138.84366</c:v>
                </c:pt>
                <c:pt idx="1118">
                  <c:v>139.04055</c:v>
                </c:pt>
                <c:pt idx="1119">
                  <c:v>139.14905999999999</c:v>
                </c:pt>
                <c:pt idx="1120">
                  <c:v>138.92374000000001</c:v>
                </c:pt>
                <c:pt idx="1121">
                  <c:v>138.27216000000001</c:v>
                </c:pt>
                <c:pt idx="1122">
                  <c:v>137.27333999999999</c:v>
                </c:pt>
                <c:pt idx="1123">
                  <c:v>136.76563999999999</c:v>
                </c:pt>
                <c:pt idx="1124">
                  <c:v>135.85049000000001</c:v>
                </c:pt>
                <c:pt idx="1125">
                  <c:v>134.98839000000001</c:v>
                </c:pt>
                <c:pt idx="1126">
                  <c:v>135.63229000000001</c:v>
                </c:pt>
                <c:pt idx="1127">
                  <c:v>135.05703</c:v>
                </c:pt>
                <c:pt idx="1128">
                  <c:v>134.72632999999999</c:v>
                </c:pt>
                <c:pt idx="1129">
                  <c:v>134.26398</c:v>
                </c:pt>
                <c:pt idx="1130">
                  <c:v>134.25145000000001</c:v>
                </c:pt>
                <c:pt idx="1131">
                  <c:v>133.49388999999999</c:v>
                </c:pt>
                <c:pt idx="1132">
                  <c:v>132.76201</c:v>
                </c:pt>
                <c:pt idx="1133">
                  <c:v>131.67685</c:v>
                </c:pt>
                <c:pt idx="1134">
                  <c:v>131.76576</c:v>
                </c:pt>
                <c:pt idx="1135">
                  <c:v>131.57984999999999</c:v>
                </c:pt>
                <c:pt idx="1136">
                  <c:v>131.53457</c:v>
                </c:pt>
                <c:pt idx="1137">
                  <c:v>131.18573000000001</c:v>
                </c:pt>
                <c:pt idx="1138">
                  <c:v>130.17359999999999</c:v>
                </c:pt>
                <c:pt idx="1139">
                  <c:v>130.54778999999999</c:v>
                </c:pt>
                <c:pt idx="1140">
                  <c:v>129.78179</c:v>
                </c:pt>
                <c:pt idx="1141">
                  <c:v>128.2689</c:v>
                </c:pt>
                <c:pt idx="1142">
                  <c:v>130.39627999999999</c:v>
                </c:pt>
                <c:pt idx="1143">
                  <c:v>128.72023999999999</c:v>
                </c:pt>
                <c:pt idx="1144">
                  <c:v>129.46642</c:v>
                </c:pt>
                <c:pt idx="1145">
                  <c:v>128.81494000000001</c:v>
                </c:pt>
                <c:pt idx="1146">
                  <c:v>129.24</c:v>
                </c:pt>
                <c:pt idx="1147">
                  <c:v>128.63531</c:v>
                </c:pt>
                <c:pt idx="1148">
                  <c:v>130.05690000000001</c:v>
                </c:pt>
                <c:pt idx="1149">
                  <c:v>129.68267</c:v>
                </c:pt>
                <c:pt idx="1150">
                  <c:v>130.96431999999999</c:v>
                </c:pt>
                <c:pt idx="1151">
                  <c:v>129.89406</c:v>
                </c:pt>
                <c:pt idx="1152">
                  <c:v>136.32112000000001</c:v>
                </c:pt>
                <c:pt idx="1153">
                  <c:v>137.59245000000001</c:v>
                </c:pt>
                <c:pt idx="1154">
                  <c:v>139.10076000000001</c:v>
                </c:pt>
                <c:pt idx="1155">
                  <c:v>137.02234000000001</c:v>
                </c:pt>
                <c:pt idx="1156">
                  <c:v>135.15539999999999</c:v>
                </c:pt>
                <c:pt idx="1157">
                  <c:v>136.41098</c:v>
                </c:pt>
                <c:pt idx="1158">
                  <c:v>137.52158</c:v>
                </c:pt>
                <c:pt idx="1159">
                  <c:v>136.76859999999999</c:v>
                </c:pt>
                <c:pt idx="1160">
                  <c:v>137.03358</c:v>
                </c:pt>
                <c:pt idx="1161">
                  <c:v>135.98992999999999</c:v>
                </c:pt>
                <c:pt idx="1162">
                  <c:v>137.04436000000001</c:v>
                </c:pt>
                <c:pt idx="1163">
                  <c:v>136.66237000000001</c:v>
                </c:pt>
                <c:pt idx="1164">
                  <c:v>136.27789999999999</c:v>
                </c:pt>
                <c:pt idx="1165">
                  <c:v>137.8938</c:v>
                </c:pt>
                <c:pt idx="1166">
                  <c:v>138.54551000000001</c:v>
                </c:pt>
                <c:pt idx="1167">
                  <c:v>138.14606000000001</c:v>
                </c:pt>
                <c:pt idx="1168">
                  <c:v>140.95756</c:v>
                </c:pt>
                <c:pt idx="1169">
                  <c:v>139.92511999999999</c:v>
                </c:pt>
                <c:pt idx="1170">
                  <c:v>144.68125000000001</c:v>
                </c:pt>
                <c:pt idx="1171">
                  <c:v>141.56366</c:v>
                </c:pt>
                <c:pt idx="1172">
                  <c:v>143.52311</c:v>
                </c:pt>
                <c:pt idx="1173">
                  <c:v>143.37639999999999</c:v>
                </c:pt>
                <c:pt idx="1174">
                  <c:v>141.69811999999999</c:v>
                </c:pt>
                <c:pt idx="1175">
                  <c:v>140.05471</c:v>
                </c:pt>
                <c:pt idx="1176">
                  <c:v>138.52722</c:v>
                </c:pt>
                <c:pt idx="1177">
                  <c:v>137.87936999999999</c:v>
                </c:pt>
                <c:pt idx="1178">
                  <c:v>137.50157999999999</c:v>
                </c:pt>
                <c:pt idx="1179">
                  <c:v>136.09350000000001</c:v>
                </c:pt>
                <c:pt idx="1180">
                  <c:v>134.97431</c:v>
                </c:pt>
                <c:pt idx="1181">
                  <c:v>133.60332</c:v>
                </c:pt>
                <c:pt idx="1182">
                  <c:v>133.40851000000001</c:v>
                </c:pt>
                <c:pt idx="1183">
                  <c:v>133.94547</c:v>
                </c:pt>
                <c:pt idx="1184">
                  <c:v>134.81879000000001</c:v>
                </c:pt>
                <c:pt idx="1185">
                  <c:v>133.9265</c:v>
                </c:pt>
                <c:pt idx="1186">
                  <c:v>131.13674</c:v>
                </c:pt>
                <c:pt idx="1187">
                  <c:v>131.25252</c:v>
                </c:pt>
                <c:pt idx="1188">
                  <c:v>128.81558000000001</c:v>
                </c:pt>
                <c:pt idx="1189">
                  <c:v>127.66585000000001</c:v>
                </c:pt>
                <c:pt idx="1190">
                  <c:v>126.69626</c:v>
                </c:pt>
                <c:pt idx="1191">
                  <c:v>126.42505</c:v>
                </c:pt>
                <c:pt idx="1192">
                  <c:v>125.56641</c:v>
                </c:pt>
                <c:pt idx="1193">
                  <c:v>125.11365000000001</c:v>
                </c:pt>
                <c:pt idx="1194">
                  <c:v>124.73473</c:v>
                </c:pt>
                <c:pt idx="1195">
                  <c:v>124.71077</c:v>
                </c:pt>
                <c:pt idx="1196">
                  <c:v>125.95357</c:v>
                </c:pt>
                <c:pt idx="1197">
                  <c:v>126.42748</c:v>
                </c:pt>
                <c:pt idx="1198">
                  <c:v>125.05123</c:v>
                </c:pt>
                <c:pt idx="1199">
                  <c:v>125.72989</c:v>
                </c:pt>
                <c:pt idx="1200">
                  <c:v>124.416</c:v>
                </c:pt>
                <c:pt idx="1201">
                  <c:v>124.43917999999999</c:v>
                </c:pt>
                <c:pt idx="1202">
                  <c:v>122.67001999999999</c:v>
                </c:pt>
                <c:pt idx="1203">
                  <c:v>122.13659</c:v>
                </c:pt>
                <c:pt idx="1204">
                  <c:v>120.87177</c:v>
                </c:pt>
                <c:pt idx="1205">
                  <c:v>120.74139</c:v>
                </c:pt>
                <c:pt idx="1206">
                  <c:v>120.64079</c:v>
                </c:pt>
                <c:pt idx="1207">
                  <c:v>121.04058999999999</c:v>
                </c:pt>
                <c:pt idx="1208">
                  <c:v>122.37062</c:v>
                </c:pt>
                <c:pt idx="1209">
                  <c:v>122.23858</c:v>
                </c:pt>
                <c:pt idx="1210">
                  <c:v>121.92961</c:v>
                </c:pt>
                <c:pt idx="1211">
                  <c:v>122.97523</c:v>
                </c:pt>
                <c:pt idx="1212">
                  <c:v>123.5033</c:v>
                </c:pt>
                <c:pt idx="1213">
                  <c:v>124.28243000000001</c:v>
                </c:pt>
                <c:pt idx="1214">
                  <c:v>126.24306</c:v>
                </c:pt>
                <c:pt idx="1215">
                  <c:v>128.04048</c:v>
                </c:pt>
                <c:pt idx="1216">
                  <c:v>128.77656999999999</c:v>
                </c:pt>
                <c:pt idx="1217">
                  <c:v>128.70953</c:v>
                </c:pt>
                <c:pt idx="1218">
                  <c:v>128.84210999999999</c:v>
                </c:pt>
                <c:pt idx="1219">
                  <c:v>130.22290000000001</c:v>
                </c:pt>
                <c:pt idx="1220">
                  <c:v>132.34639000000001</c:v>
                </c:pt>
                <c:pt idx="1221">
                  <c:v>130.17570000000001</c:v>
                </c:pt>
                <c:pt idx="1222">
                  <c:v>130.42499000000001</c:v>
                </c:pt>
                <c:pt idx="1223">
                  <c:v>129.72496000000001</c:v>
                </c:pt>
                <c:pt idx="1224">
                  <c:v>128.56607</c:v>
                </c:pt>
                <c:pt idx="1225">
                  <c:v>128.66258999999999</c:v>
                </c:pt>
                <c:pt idx="1226">
                  <c:v>128.23643999999999</c:v>
                </c:pt>
                <c:pt idx="1227">
                  <c:v>128.07382999999999</c:v>
                </c:pt>
                <c:pt idx="1228">
                  <c:v>127.18449</c:v>
                </c:pt>
                <c:pt idx="1229">
                  <c:v>126.9422</c:v>
                </c:pt>
                <c:pt idx="1230">
                  <c:v>125.55755000000001</c:v>
                </c:pt>
                <c:pt idx="1231">
                  <c:v>126.1981</c:v>
                </c:pt>
                <c:pt idx="1232">
                  <c:v>125.11329000000001</c:v>
                </c:pt>
                <c:pt idx="1233">
                  <c:v>125.15432</c:v>
                </c:pt>
                <c:pt idx="1234">
                  <c:v>125.26653</c:v>
                </c:pt>
                <c:pt idx="1235">
                  <c:v>124.00369000000001</c:v>
                </c:pt>
                <c:pt idx="1236">
                  <c:v>124.5604</c:v>
                </c:pt>
                <c:pt idx="1237">
                  <c:v>123.88244</c:v>
                </c:pt>
                <c:pt idx="1238">
                  <c:v>123.33198</c:v>
                </c:pt>
                <c:pt idx="1239">
                  <c:v>124.55176</c:v>
                </c:pt>
                <c:pt idx="1240">
                  <c:v>123.39104</c:v>
                </c:pt>
                <c:pt idx="1241">
                  <c:v>122.48956</c:v>
                </c:pt>
                <c:pt idx="1242">
                  <c:v>121.52598999999999</c:v>
                </c:pt>
                <c:pt idx="1243">
                  <c:v>121.01416999999999</c:v>
                </c:pt>
                <c:pt idx="1244">
                  <c:v>120.50440999999999</c:v>
                </c:pt>
                <c:pt idx="1245">
                  <c:v>120.13742999999999</c:v>
                </c:pt>
                <c:pt idx="1246">
                  <c:v>119.81278</c:v>
                </c:pt>
                <c:pt idx="1247">
                  <c:v>120.16423</c:v>
                </c:pt>
                <c:pt idx="1248">
                  <c:v>119.75060000000001</c:v>
                </c:pt>
                <c:pt idx="1249">
                  <c:v>119.25408</c:v>
                </c:pt>
                <c:pt idx="1250">
                  <c:v>119.50633000000001</c:v>
                </c:pt>
                <c:pt idx="1251">
                  <c:v>119.33123000000001</c:v>
                </c:pt>
                <c:pt idx="1252">
                  <c:v>119.40560000000001</c:v>
                </c:pt>
                <c:pt idx="1253">
                  <c:v>119.35141</c:v>
                </c:pt>
                <c:pt idx="1254">
                  <c:v>118.5112</c:v>
                </c:pt>
                <c:pt idx="1255">
                  <c:v>117.9132</c:v>
                </c:pt>
                <c:pt idx="1256">
                  <c:v>116.19659</c:v>
                </c:pt>
                <c:pt idx="1257">
                  <c:v>116.30158</c:v>
                </c:pt>
                <c:pt idx="1258">
                  <c:v>115.73326</c:v>
                </c:pt>
                <c:pt idx="1259">
                  <c:v>114.34173</c:v>
                </c:pt>
                <c:pt idx="1260">
                  <c:v>113.27785</c:v>
                </c:pt>
                <c:pt idx="1261">
                  <c:v>113.40706</c:v>
                </c:pt>
                <c:pt idx="1262">
                  <c:v>113.59350999999999</c:v>
                </c:pt>
                <c:pt idx="1263">
                  <c:v>113.82642</c:v>
                </c:pt>
                <c:pt idx="1264">
                  <c:v>113.64529</c:v>
                </c:pt>
                <c:pt idx="1265">
                  <c:v>114.20733</c:v>
                </c:pt>
                <c:pt idx="1266">
                  <c:v>113.47017</c:v>
                </c:pt>
                <c:pt idx="1267">
                  <c:v>114.58292</c:v>
                </c:pt>
                <c:pt idx="1268">
                  <c:v>110.97141000000001</c:v>
                </c:pt>
                <c:pt idx="1269">
                  <c:v>110.44831000000001</c:v>
                </c:pt>
                <c:pt idx="1270">
                  <c:v>110.75364999999999</c:v>
                </c:pt>
                <c:pt idx="1271">
                  <c:v>110.87502000000001</c:v>
                </c:pt>
                <c:pt idx="1272">
                  <c:v>108.99639999999999</c:v>
                </c:pt>
                <c:pt idx="1273">
                  <c:v>108.2424</c:v>
                </c:pt>
                <c:pt idx="1274">
                  <c:v>111.00587</c:v>
                </c:pt>
                <c:pt idx="1275">
                  <c:v>113.3518</c:v>
                </c:pt>
                <c:pt idx="1276">
                  <c:v>110.79617</c:v>
                </c:pt>
                <c:pt idx="1277">
                  <c:v>113.4494</c:v>
                </c:pt>
                <c:pt idx="1278">
                  <c:v>118.44857</c:v>
                </c:pt>
                <c:pt idx="1279">
                  <c:v>118.86769</c:v>
                </c:pt>
                <c:pt idx="1280">
                  <c:v>121.58775</c:v>
                </c:pt>
                <c:pt idx="1281">
                  <c:v>119.51461999999999</c:v>
                </c:pt>
                <c:pt idx="1282">
                  <c:v>119.01282</c:v>
                </c:pt>
                <c:pt idx="1283">
                  <c:v>118.32550000000001</c:v>
                </c:pt>
                <c:pt idx="1284">
                  <c:v>118.17102</c:v>
                </c:pt>
                <c:pt idx="1285">
                  <c:v>117.16651</c:v>
                </c:pt>
                <c:pt idx="1286">
                  <c:v>118.60823000000001</c:v>
                </c:pt>
                <c:pt idx="1287">
                  <c:v>119.89975</c:v>
                </c:pt>
                <c:pt idx="1288">
                  <c:v>119.27521</c:v>
                </c:pt>
                <c:pt idx="1289">
                  <c:v>119.56976</c:v>
                </c:pt>
                <c:pt idx="1290">
                  <c:v>120.93707999999999</c:v>
                </c:pt>
                <c:pt idx="1291">
                  <c:v>125.01326</c:v>
                </c:pt>
                <c:pt idx="1292">
                  <c:v>124.62735000000001</c:v>
                </c:pt>
                <c:pt idx="1293">
                  <c:v>124.3626</c:v>
                </c:pt>
                <c:pt idx="1294">
                  <c:v>123.05158</c:v>
                </c:pt>
                <c:pt idx="1295">
                  <c:v>123.9092</c:v>
                </c:pt>
                <c:pt idx="1296">
                  <c:v>124.32616</c:v>
                </c:pt>
                <c:pt idx="1297">
                  <c:v>124.05347999999999</c:v>
                </c:pt>
                <c:pt idx="1298">
                  <c:v>126.11162</c:v>
                </c:pt>
                <c:pt idx="1299">
                  <c:v>127.22984</c:v>
                </c:pt>
                <c:pt idx="1300">
                  <c:v>128.57722000000001</c:v>
                </c:pt>
                <c:pt idx="1301">
                  <c:v>129.08242000000001</c:v>
                </c:pt>
                <c:pt idx="1302">
                  <c:v>128.20580000000001</c:v>
                </c:pt>
                <c:pt idx="1303">
                  <c:v>128.77605</c:v>
                </c:pt>
                <c:pt idx="1304">
                  <c:v>128.64249000000001</c:v>
                </c:pt>
                <c:pt idx="1305">
                  <c:v>129.45086000000001</c:v>
                </c:pt>
                <c:pt idx="1306">
                  <c:v>132.43207000000001</c:v>
                </c:pt>
                <c:pt idx="1307">
                  <c:v>133.61246</c:v>
                </c:pt>
                <c:pt idx="1308">
                  <c:v>133.65191999999999</c:v>
                </c:pt>
                <c:pt idx="1309">
                  <c:v>134.17348999999999</c:v>
                </c:pt>
                <c:pt idx="1310">
                  <c:v>135.10026999999999</c:v>
                </c:pt>
                <c:pt idx="1311">
                  <c:v>134.74625</c:v>
                </c:pt>
                <c:pt idx="1312">
                  <c:v>135.12291999999999</c:v>
                </c:pt>
                <c:pt idx="1313">
                  <c:v>133.50342000000001</c:v>
                </c:pt>
                <c:pt idx="1314">
                  <c:v>133.17438999999999</c:v>
                </c:pt>
                <c:pt idx="1315">
                  <c:v>130.3974</c:v>
                </c:pt>
                <c:pt idx="1316">
                  <c:v>132.13059000000001</c:v>
                </c:pt>
                <c:pt idx="1317">
                  <c:v>131.04995</c:v>
                </c:pt>
                <c:pt idx="1318">
                  <c:v>130.17948000000001</c:v>
                </c:pt>
                <c:pt idx="1319">
                  <c:v>129.64250000000001</c:v>
                </c:pt>
                <c:pt idx="1320">
                  <c:v>128.03611000000001</c:v>
                </c:pt>
                <c:pt idx="1321">
                  <c:v>127.89624000000001</c:v>
                </c:pt>
                <c:pt idx="1322">
                  <c:v>128.37513000000001</c:v>
                </c:pt>
                <c:pt idx="1323">
                  <c:v>128.73453000000001</c:v>
                </c:pt>
                <c:pt idx="1324">
                  <c:v>128.36239</c:v>
                </c:pt>
                <c:pt idx="1325">
                  <c:v>129.33287000000001</c:v>
                </c:pt>
                <c:pt idx="1326">
                  <c:v>129.23666</c:v>
                </c:pt>
                <c:pt idx="1327">
                  <c:v>130.09631999999999</c:v>
                </c:pt>
                <c:pt idx="1328">
                  <c:v>130.75371000000001</c:v>
                </c:pt>
                <c:pt idx="1329">
                  <c:v>131.98352</c:v>
                </c:pt>
                <c:pt idx="1330">
                  <c:v>132.65831</c:v>
                </c:pt>
                <c:pt idx="1331">
                  <c:v>133.38774000000001</c:v>
                </c:pt>
                <c:pt idx="1332">
                  <c:v>134.81261000000001</c:v>
                </c:pt>
                <c:pt idx="1333">
                  <c:v>134.84855999999999</c:v>
                </c:pt>
                <c:pt idx="1334">
                  <c:v>135.98168000000001</c:v>
                </c:pt>
                <c:pt idx="1335">
                  <c:v>137.01695000000001</c:v>
                </c:pt>
                <c:pt idx="1336">
                  <c:v>138.07344000000001</c:v>
                </c:pt>
                <c:pt idx="1337">
                  <c:v>138.4659</c:v>
                </c:pt>
                <c:pt idx="1338">
                  <c:v>138.61346</c:v>
                </c:pt>
                <c:pt idx="1339">
                  <c:v>138.38692</c:v>
                </c:pt>
                <c:pt idx="1340">
                  <c:v>136.95533</c:v>
                </c:pt>
                <c:pt idx="1341">
                  <c:v>136.27260999999999</c:v>
                </c:pt>
                <c:pt idx="1342">
                  <c:v>134.87629999999999</c:v>
                </c:pt>
                <c:pt idx="1343">
                  <c:v>134.75480999999999</c:v>
                </c:pt>
                <c:pt idx="1344">
                  <c:v>134.64519999999999</c:v>
                </c:pt>
                <c:pt idx="1345">
                  <c:v>134.82943</c:v>
                </c:pt>
                <c:pt idx="1346">
                  <c:v>136.51651000000001</c:v>
                </c:pt>
                <c:pt idx="1347">
                  <c:v>135.59406999999999</c:v>
                </c:pt>
                <c:pt idx="1348">
                  <c:v>136.25985</c:v>
                </c:pt>
                <c:pt idx="1349">
                  <c:v>137.78603000000001</c:v>
                </c:pt>
                <c:pt idx="1350">
                  <c:v>137.90962999999999</c:v>
                </c:pt>
                <c:pt idx="1351">
                  <c:v>139.11015</c:v>
                </c:pt>
                <c:pt idx="1352">
                  <c:v>145.60641000000001</c:v>
                </c:pt>
                <c:pt idx="1353">
                  <c:v>144.08188000000001</c:v>
                </c:pt>
                <c:pt idx="1354">
                  <c:v>144.43683999999999</c:v>
                </c:pt>
                <c:pt idx="1355">
                  <c:v>142.79477</c:v>
                </c:pt>
                <c:pt idx="1356">
                  <c:v>141.85042999999999</c:v>
                </c:pt>
                <c:pt idx="1357">
                  <c:v>142.21552</c:v>
                </c:pt>
                <c:pt idx="1358">
                  <c:v>142.12429</c:v>
                </c:pt>
                <c:pt idx="1359">
                  <c:v>143.20134999999999</c:v>
                </c:pt>
                <c:pt idx="1360">
                  <c:v>143.88686000000001</c:v>
                </c:pt>
                <c:pt idx="1361">
                  <c:v>143.59048000000001</c:v>
                </c:pt>
                <c:pt idx="1362">
                  <c:v>143.43226999999999</c:v>
                </c:pt>
                <c:pt idx="1363">
                  <c:v>142.64694</c:v>
                </c:pt>
                <c:pt idx="1364">
                  <c:v>142.54996</c:v>
                </c:pt>
                <c:pt idx="1365">
                  <c:v>143.72368</c:v>
                </c:pt>
                <c:pt idx="1366">
                  <c:v>144.95802</c:v>
                </c:pt>
                <c:pt idx="1367">
                  <c:v>147.4983</c:v>
                </c:pt>
                <c:pt idx="1368">
                  <c:v>147.43853999999999</c:v>
                </c:pt>
                <c:pt idx="1369">
                  <c:v>151.89565999999999</c:v>
                </c:pt>
                <c:pt idx="1370">
                  <c:v>151.35896</c:v>
                </c:pt>
                <c:pt idx="1371">
                  <c:v>152.69392999999999</c:v>
                </c:pt>
                <c:pt idx="1372">
                  <c:v>152.94757000000001</c:v>
                </c:pt>
                <c:pt idx="1373">
                  <c:v>154.12899999999999</c:v>
                </c:pt>
                <c:pt idx="1374">
                  <c:v>154.69540000000001</c:v>
                </c:pt>
                <c:pt idx="1375">
                  <c:v>153.76267000000001</c:v>
                </c:pt>
                <c:pt idx="1376">
                  <c:v>153.18289999999999</c:v>
                </c:pt>
                <c:pt idx="1377">
                  <c:v>152.94588999999999</c:v>
                </c:pt>
                <c:pt idx="1378">
                  <c:v>151.61062999999999</c:v>
                </c:pt>
                <c:pt idx="1379">
                  <c:v>151.25152</c:v>
                </c:pt>
                <c:pt idx="1380">
                  <c:v>148.69150999999999</c:v>
                </c:pt>
                <c:pt idx="1381">
                  <c:v>147.11850999999999</c:v>
                </c:pt>
                <c:pt idx="1382">
                  <c:v>148.40575999999999</c:v>
                </c:pt>
                <c:pt idx="1383">
                  <c:v>146.53208000000001</c:v>
                </c:pt>
                <c:pt idx="1384">
                  <c:v>146.33312000000001</c:v>
                </c:pt>
                <c:pt idx="1385">
                  <c:v>145.64111</c:v>
                </c:pt>
                <c:pt idx="1386">
                  <c:v>145.50515999999999</c:v>
                </c:pt>
                <c:pt idx="1387">
                  <c:v>144.7989</c:v>
                </c:pt>
                <c:pt idx="1388">
                  <c:v>145.18047999999999</c:v>
                </c:pt>
                <c:pt idx="1389">
                  <c:v>144.44439</c:v>
                </c:pt>
                <c:pt idx="1390">
                  <c:v>142.88157000000001</c:v>
                </c:pt>
                <c:pt idx="1391">
                  <c:v>141.51748000000001</c:v>
                </c:pt>
                <c:pt idx="1392">
                  <c:v>140.61338000000001</c:v>
                </c:pt>
                <c:pt idx="1393">
                  <c:v>138.33940999999999</c:v>
                </c:pt>
                <c:pt idx="1394">
                  <c:v>137.55197000000001</c:v>
                </c:pt>
                <c:pt idx="1395">
                  <c:v>137.75710000000001</c:v>
                </c:pt>
                <c:pt idx="1396">
                  <c:v>136.71430000000001</c:v>
                </c:pt>
                <c:pt idx="1397">
                  <c:v>135.87329</c:v>
                </c:pt>
                <c:pt idx="1398">
                  <c:v>136.24536000000001</c:v>
                </c:pt>
                <c:pt idx="1399">
                  <c:v>136.27791999999999</c:v>
                </c:pt>
                <c:pt idx="1400">
                  <c:v>135.68904000000001</c:v>
                </c:pt>
                <c:pt idx="1401">
                  <c:v>135.00265999999999</c:v>
                </c:pt>
                <c:pt idx="1402">
                  <c:v>136.64962</c:v>
                </c:pt>
                <c:pt idx="1403">
                  <c:v>137.8176</c:v>
                </c:pt>
                <c:pt idx="1404">
                  <c:v>141.40640999999999</c:v>
                </c:pt>
                <c:pt idx="1405">
                  <c:v>141.75390999999999</c:v>
                </c:pt>
                <c:pt idx="1406">
                  <c:v>140.62414999999999</c:v>
                </c:pt>
                <c:pt idx="1407">
                  <c:v>141.79147</c:v>
                </c:pt>
                <c:pt idx="1408">
                  <c:v>140.60399000000001</c:v>
                </c:pt>
                <c:pt idx="1409">
                  <c:v>140.23517000000001</c:v>
                </c:pt>
                <c:pt idx="1410">
                  <c:v>140.76109</c:v>
                </c:pt>
                <c:pt idx="1411">
                  <c:v>140.58681000000001</c:v>
                </c:pt>
                <c:pt idx="1412">
                  <c:v>141.75373999999999</c:v>
                </c:pt>
                <c:pt idx="1413">
                  <c:v>142.16065</c:v>
                </c:pt>
                <c:pt idx="1414">
                  <c:v>142.28495000000001</c:v>
                </c:pt>
                <c:pt idx="1415">
                  <c:v>141.39904999999999</c:v>
                </c:pt>
                <c:pt idx="1416">
                  <c:v>141.56084000000001</c:v>
                </c:pt>
                <c:pt idx="1417">
                  <c:v>141.90027000000001</c:v>
                </c:pt>
                <c:pt idx="1418">
                  <c:v>143.08394000000001</c:v>
                </c:pt>
                <c:pt idx="1419">
                  <c:v>143.88309000000001</c:v>
                </c:pt>
                <c:pt idx="1420">
                  <c:v>144.06546</c:v>
                </c:pt>
                <c:pt idx="1421">
                  <c:v>144.32631000000001</c:v>
                </c:pt>
                <c:pt idx="1422">
                  <c:v>144.09449000000001</c:v>
                </c:pt>
                <c:pt idx="1423">
                  <c:v>142.96206000000001</c:v>
                </c:pt>
                <c:pt idx="1424">
                  <c:v>142.33824000000001</c:v>
                </c:pt>
                <c:pt idx="1425">
                  <c:v>141.22843</c:v>
                </c:pt>
                <c:pt idx="1426">
                  <c:v>140.63147000000001</c:v>
                </c:pt>
                <c:pt idx="1427">
                  <c:v>139.54037</c:v>
                </c:pt>
                <c:pt idx="1428">
                  <c:v>138.10794999999999</c:v>
                </c:pt>
                <c:pt idx="1429">
                  <c:v>137.87449000000001</c:v>
                </c:pt>
                <c:pt idx="1430">
                  <c:v>137.16012000000001</c:v>
                </c:pt>
                <c:pt idx="1431">
                  <c:v>136.84219999999999</c:v>
                </c:pt>
                <c:pt idx="1432">
                  <c:v>135.33994000000001</c:v>
                </c:pt>
                <c:pt idx="1433">
                  <c:v>135.47023999999999</c:v>
                </c:pt>
                <c:pt idx="1434">
                  <c:v>135.85961</c:v>
                </c:pt>
                <c:pt idx="1435">
                  <c:v>134.89105000000001</c:v>
                </c:pt>
                <c:pt idx="1436">
                  <c:v>135.78851</c:v>
                </c:pt>
                <c:pt idx="1437">
                  <c:v>134.77458999999999</c:v>
                </c:pt>
                <c:pt idx="1438">
                  <c:v>134.46952999999999</c:v>
                </c:pt>
                <c:pt idx="1439">
                  <c:v>133.41472999999999</c:v>
                </c:pt>
                <c:pt idx="1440">
                  <c:v>134.01937000000001</c:v>
                </c:pt>
                <c:pt idx="1441">
                  <c:v>131.85526999999999</c:v>
                </c:pt>
                <c:pt idx="1442">
                  <c:v>132.70519999999999</c:v>
                </c:pt>
                <c:pt idx="1443">
                  <c:v>133.04604</c:v>
                </c:pt>
                <c:pt idx="1444">
                  <c:v>133.89833999999999</c:v>
                </c:pt>
                <c:pt idx="1445">
                  <c:v>134.17139</c:v>
                </c:pt>
                <c:pt idx="1446">
                  <c:v>138.20863</c:v>
                </c:pt>
                <c:pt idx="1447">
                  <c:v>137.02001999999999</c:v>
                </c:pt>
                <c:pt idx="1448">
                  <c:v>137.03972999999999</c:v>
                </c:pt>
                <c:pt idx="1449">
                  <c:v>137.50629000000001</c:v>
                </c:pt>
                <c:pt idx="1450">
                  <c:v>136.80358000000001</c:v>
                </c:pt>
                <c:pt idx="1451">
                  <c:v>137.80905999999999</c:v>
                </c:pt>
                <c:pt idx="1452">
                  <c:v>137.94583</c:v>
                </c:pt>
                <c:pt idx="1453">
                  <c:v>138.87597</c:v>
                </c:pt>
                <c:pt idx="1454">
                  <c:v>140.74744999999999</c:v>
                </c:pt>
                <c:pt idx="1455">
                  <c:v>142.06038000000001</c:v>
                </c:pt>
                <c:pt idx="1456">
                  <c:v>143.31734</c:v>
                </c:pt>
                <c:pt idx="1457">
                  <c:v>145.45533</c:v>
                </c:pt>
                <c:pt idx="1458">
                  <c:v>145.76498000000001</c:v>
                </c:pt>
                <c:pt idx="1459">
                  <c:v>146.57955000000001</c:v>
                </c:pt>
                <c:pt idx="1460">
                  <c:v>144.90898000000001</c:v>
                </c:pt>
                <c:pt idx="1461">
                  <c:v>146.56781000000001</c:v>
                </c:pt>
                <c:pt idx="1462">
                  <c:v>143.96583999999999</c:v>
                </c:pt>
                <c:pt idx="1463">
                  <c:v>144.23662999999999</c:v>
                </c:pt>
                <c:pt idx="1464">
                  <c:v>143.18029999999999</c:v>
                </c:pt>
                <c:pt idx="1465">
                  <c:v>140.42025000000001</c:v>
                </c:pt>
                <c:pt idx="1466">
                  <c:v>140.66399999999999</c:v>
                </c:pt>
                <c:pt idx="1467">
                  <c:v>142.85772</c:v>
                </c:pt>
                <c:pt idx="1468">
                  <c:v>146.77534</c:v>
                </c:pt>
                <c:pt idx="1469">
                  <c:v>150.51002</c:v>
                </c:pt>
                <c:pt idx="1470">
                  <c:v>154.30760000000001</c:v>
                </c:pt>
                <c:pt idx="1471">
                  <c:v>156.595</c:v>
                </c:pt>
                <c:pt idx="1472">
                  <c:v>158.53156999999999</c:v>
                </c:pt>
                <c:pt idx="1473">
                  <c:v>161.11136999999999</c:v>
                </c:pt>
                <c:pt idx="1474">
                  <c:v>159.25432000000001</c:v>
                </c:pt>
                <c:pt idx="1475">
                  <c:v>159.10167999999999</c:v>
                </c:pt>
                <c:pt idx="1476">
                  <c:v>158.35939999999999</c:v>
                </c:pt>
                <c:pt idx="1477">
                  <c:v>161.01915</c:v>
                </c:pt>
                <c:pt idx="1478">
                  <c:v>162.74191999999999</c:v>
                </c:pt>
                <c:pt idx="1479">
                  <c:v>163.87221</c:v>
                </c:pt>
                <c:pt idx="1480">
                  <c:v>165.50766999999999</c:v>
                </c:pt>
                <c:pt idx="1481">
                  <c:v>164.47900999999999</c:v>
                </c:pt>
                <c:pt idx="1482">
                  <c:v>168.17289</c:v>
                </c:pt>
                <c:pt idx="1483">
                  <c:v>172.38409999999999</c:v>
                </c:pt>
                <c:pt idx="1484">
                  <c:v>172.68503000000001</c:v>
                </c:pt>
                <c:pt idx="1485">
                  <c:v>172.8691</c:v>
                </c:pt>
                <c:pt idx="1486">
                  <c:v>170.63245000000001</c:v>
                </c:pt>
                <c:pt idx="1487">
                  <c:v>168.1498</c:v>
                </c:pt>
                <c:pt idx="1488">
                  <c:v>166.71704</c:v>
                </c:pt>
                <c:pt idx="1489">
                  <c:v>166.68726000000001</c:v>
                </c:pt>
                <c:pt idx="1490">
                  <c:v>167.94438</c:v>
                </c:pt>
                <c:pt idx="1491">
                  <c:v>168.70983000000001</c:v>
                </c:pt>
                <c:pt idx="1492">
                  <c:v>170.27771000000001</c:v>
                </c:pt>
                <c:pt idx="1493">
                  <c:v>172.50272000000001</c:v>
                </c:pt>
                <c:pt idx="1494">
                  <c:v>175.73889</c:v>
                </c:pt>
                <c:pt idx="1495">
                  <c:v>177.00541999999999</c:v>
                </c:pt>
                <c:pt idx="1496">
                  <c:v>175.89236</c:v>
                </c:pt>
                <c:pt idx="1497">
                  <c:v>177.59885</c:v>
                </c:pt>
                <c:pt idx="1498">
                  <c:v>178.96917999999999</c:v>
                </c:pt>
                <c:pt idx="1499">
                  <c:v>179.63387</c:v>
                </c:pt>
                <c:pt idx="1500">
                  <c:v>180.96843000000001</c:v>
                </c:pt>
                <c:pt idx="1501">
                  <c:v>184.56229999999999</c:v>
                </c:pt>
                <c:pt idx="1502">
                  <c:v>181.65152</c:v>
                </c:pt>
                <c:pt idx="1503">
                  <c:v>179.71373</c:v>
                </c:pt>
                <c:pt idx="1504">
                  <c:v>177.19499999999999</c:v>
                </c:pt>
                <c:pt idx="1505">
                  <c:v>174.81952999999999</c:v>
                </c:pt>
                <c:pt idx="1506">
                  <c:v>174.48947999999999</c:v>
                </c:pt>
                <c:pt idx="1507">
                  <c:v>174.38193000000001</c:v>
                </c:pt>
                <c:pt idx="1508">
                  <c:v>174.85049000000001</c:v>
                </c:pt>
                <c:pt idx="1509">
                  <c:v>175.82195999999999</c:v>
                </c:pt>
                <c:pt idx="1510">
                  <c:v>173.41592</c:v>
                </c:pt>
                <c:pt idx="1511">
                  <c:v>171.76763</c:v>
                </c:pt>
                <c:pt idx="1512">
                  <c:v>167.8434</c:v>
                </c:pt>
                <c:pt idx="1513">
                  <c:v>167.36574999999999</c:v>
                </c:pt>
                <c:pt idx="1514">
                  <c:v>165.47810000000001</c:v>
                </c:pt>
                <c:pt idx="1515">
                  <c:v>164.25788</c:v>
                </c:pt>
                <c:pt idx="1516">
                  <c:v>162.13244</c:v>
                </c:pt>
                <c:pt idx="1517">
                  <c:v>162.05013</c:v>
                </c:pt>
                <c:pt idx="1518">
                  <c:v>161.79807</c:v>
                </c:pt>
                <c:pt idx="1519">
                  <c:v>161.42043000000001</c:v>
                </c:pt>
                <c:pt idx="1520">
                  <c:v>158.49767</c:v>
                </c:pt>
                <c:pt idx="1521">
                  <c:v>155.78172000000001</c:v>
                </c:pt>
                <c:pt idx="1522">
                  <c:v>153.98742999999999</c:v>
                </c:pt>
                <c:pt idx="1523">
                  <c:v>152.28667999999999</c:v>
                </c:pt>
                <c:pt idx="1524">
                  <c:v>152.9992</c:v>
                </c:pt>
                <c:pt idx="1525">
                  <c:v>156.22605999999999</c:v>
                </c:pt>
                <c:pt idx="1526">
                  <c:v>157.39874</c:v>
                </c:pt>
                <c:pt idx="1527">
                  <c:v>156.69782000000001</c:v>
                </c:pt>
                <c:pt idx="1528">
                  <c:v>155.83331999999999</c:v>
                </c:pt>
                <c:pt idx="1529">
                  <c:v>154.30222000000001</c:v>
                </c:pt>
                <c:pt idx="1530">
                  <c:v>155.61541</c:v>
                </c:pt>
                <c:pt idx="1531">
                  <c:v>155.38163</c:v>
                </c:pt>
                <c:pt idx="1532">
                  <c:v>155.43503999999999</c:v>
                </c:pt>
                <c:pt idx="1533">
                  <c:v>155.42302000000001</c:v>
                </c:pt>
                <c:pt idx="1534">
                  <c:v>154.92245</c:v>
                </c:pt>
                <c:pt idx="1535">
                  <c:v>155.16704999999999</c:v>
                </c:pt>
                <c:pt idx="1536">
                  <c:v>154.23455000000001</c:v>
                </c:pt>
                <c:pt idx="1537">
                  <c:v>155.09595999999999</c:v>
                </c:pt>
                <c:pt idx="1538">
                  <c:v>154.05385999999999</c:v>
                </c:pt>
                <c:pt idx="1539">
                  <c:v>153.39093</c:v>
                </c:pt>
                <c:pt idx="1540">
                  <c:v>151.37344999999999</c:v>
                </c:pt>
                <c:pt idx="1541">
                  <c:v>151.28671</c:v>
                </c:pt>
                <c:pt idx="1542">
                  <c:v>151.54891000000001</c:v>
                </c:pt>
                <c:pt idx="1543">
                  <c:v>152.62732</c:v>
                </c:pt>
                <c:pt idx="1544">
                  <c:v>153.98002</c:v>
                </c:pt>
                <c:pt idx="1545">
                  <c:v>155.36150000000001</c:v>
                </c:pt>
                <c:pt idx="1546">
                  <c:v>154.18983</c:v>
                </c:pt>
                <c:pt idx="1547">
                  <c:v>153.91399000000001</c:v>
                </c:pt>
                <c:pt idx="1548">
                  <c:v>153.39366999999999</c:v>
                </c:pt>
                <c:pt idx="1549">
                  <c:v>153.00818000000001</c:v>
                </c:pt>
                <c:pt idx="1550">
                  <c:v>153.16005000000001</c:v>
                </c:pt>
                <c:pt idx="1551">
                  <c:v>152.89737</c:v>
                </c:pt>
                <c:pt idx="1552">
                  <c:v>151.95175</c:v>
                </c:pt>
                <c:pt idx="1553">
                  <c:v>155.50376</c:v>
                </c:pt>
                <c:pt idx="1554">
                  <c:v>152.69583</c:v>
                </c:pt>
                <c:pt idx="1555">
                  <c:v>152.84465</c:v>
                </c:pt>
                <c:pt idx="1556">
                  <c:v>153.58295000000001</c:v>
                </c:pt>
                <c:pt idx="1557">
                  <c:v>153.12761</c:v>
                </c:pt>
                <c:pt idx="1558">
                  <c:v>152.92545999999999</c:v>
                </c:pt>
                <c:pt idx="1559">
                  <c:v>152.26232999999999</c:v>
                </c:pt>
                <c:pt idx="1560">
                  <c:v>151.35731999999999</c:v>
                </c:pt>
                <c:pt idx="1561">
                  <c:v>149.05088000000001</c:v>
                </c:pt>
                <c:pt idx="1562">
                  <c:v>149.12213</c:v>
                </c:pt>
                <c:pt idx="1563">
                  <c:v>147.88963000000001</c:v>
                </c:pt>
                <c:pt idx="1564">
                  <c:v>147.70085</c:v>
                </c:pt>
                <c:pt idx="1565">
                  <c:v>146.71632</c:v>
                </c:pt>
                <c:pt idx="1566">
                  <c:v>146.03854000000001</c:v>
                </c:pt>
                <c:pt idx="1567">
                  <c:v>145.55542</c:v>
                </c:pt>
                <c:pt idx="1568">
                  <c:v>145.01249000000001</c:v>
                </c:pt>
                <c:pt idx="1569">
                  <c:v>142.46674999999999</c:v>
                </c:pt>
                <c:pt idx="1570">
                  <c:v>139.32149999999999</c:v>
                </c:pt>
                <c:pt idx="1571">
                  <c:v>138.96720999999999</c:v>
                </c:pt>
                <c:pt idx="1572">
                  <c:v>137.82069999999999</c:v>
                </c:pt>
                <c:pt idx="1573">
                  <c:v>137.69261</c:v>
                </c:pt>
                <c:pt idx="1574">
                  <c:v>138.5712</c:v>
                </c:pt>
                <c:pt idx="1575">
                  <c:v>138.77243999999999</c:v>
                </c:pt>
                <c:pt idx="1576">
                  <c:v>139.41980000000001</c:v>
                </c:pt>
                <c:pt idx="1577">
                  <c:v>139.511</c:v>
                </c:pt>
                <c:pt idx="1578">
                  <c:v>139.10674</c:v>
                </c:pt>
                <c:pt idx="1579">
                  <c:v>138.83301</c:v>
                </c:pt>
                <c:pt idx="1580">
                  <c:v>138.31557000000001</c:v>
                </c:pt>
                <c:pt idx="1581">
                  <c:v>139.37058999999999</c:v>
                </c:pt>
                <c:pt idx="1582">
                  <c:v>138.83834999999999</c:v>
                </c:pt>
                <c:pt idx="1583">
                  <c:v>140.13714999999999</c:v>
                </c:pt>
                <c:pt idx="1584">
                  <c:v>140.35624999999999</c:v>
                </c:pt>
                <c:pt idx="1585">
                  <c:v>141.62861000000001</c:v>
                </c:pt>
                <c:pt idx="1586">
                  <c:v>142.90375</c:v>
                </c:pt>
                <c:pt idx="1587">
                  <c:v>143.3518</c:v>
                </c:pt>
                <c:pt idx="1588">
                  <c:v>145.74781999999999</c:v>
                </c:pt>
                <c:pt idx="1589">
                  <c:v>146.57240999999999</c:v>
                </c:pt>
                <c:pt idx="1590">
                  <c:v>149.5574</c:v>
                </c:pt>
                <c:pt idx="1591">
                  <c:v>148.91772</c:v>
                </c:pt>
                <c:pt idx="1592">
                  <c:v>149.23087000000001</c:v>
                </c:pt>
                <c:pt idx="1593">
                  <c:v>147.78648000000001</c:v>
                </c:pt>
                <c:pt idx="1594">
                  <c:v>148.17062999999999</c:v>
                </c:pt>
                <c:pt idx="1595">
                  <c:v>149.13488000000001</c:v>
                </c:pt>
                <c:pt idx="1596">
                  <c:v>149.02727999999999</c:v>
                </c:pt>
                <c:pt idx="1597">
                  <c:v>149.85246000000001</c:v>
                </c:pt>
                <c:pt idx="1598">
                  <c:v>154.35835</c:v>
                </c:pt>
                <c:pt idx="1599">
                  <c:v>153.52266</c:v>
                </c:pt>
                <c:pt idx="1600">
                  <c:v>155.53881999999999</c:v>
                </c:pt>
                <c:pt idx="1601">
                  <c:v>159.51508999999999</c:v>
                </c:pt>
                <c:pt idx="1602">
                  <c:v>158.68912</c:v>
                </c:pt>
                <c:pt idx="1603">
                  <c:v>161.47439</c:v>
                </c:pt>
                <c:pt idx="1604">
                  <c:v>162.91523000000001</c:v>
                </c:pt>
                <c:pt idx="1605">
                  <c:v>161.64554999999999</c:v>
                </c:pt>
                <c:pt idx="1606">
                  <c:v>160.35713999999999</c:v>
                </c:pt>
                <c:pt idx="1607">
                  <c:v>159.54956000000001</c:v>
                </c:pt>
                <c:pt idx="1608">
                  <c:v>159.34401</c:v>
                </c:pt>
                <c:pt idx="1609">
                  <c:v>157.10281000000001</c:v>
                </c:pt>
                <c:pt idx="1610">
                  <c:v>156.23446999999999</c:v>
                </c:pt>
                <c:pt idx="1611">
                  <c:v>156.24861000000001</c:v>
                </c:pt>
                <c:pt idx="1612">
                  <c:v>157.06755000000001</c:v>
                </c:pt>
                <c:pt idx="1613">
                  <c:v>155.90933000000001</c:v>
                </c:pt>
                <c:pt idx="1614">
                  <c:v>156.02576999999999</c:v>
                </c:pt>
                <c:pt idx="1615">
                  <c:v>154.18425999999999</c:v>
                </c:pt>
                <c:pt idx="1616">
                  <c:v>154.85186999999999</c:v>
                </c:pt>
                <c:pt idx="1617">
                  <c:v>149.50715</c:v>
                </c:pt>
                <c:pt idx="1618">
                  <c:v>146.42438000000001</c:v>
                </c:pt>
                <c:pt idx="1619">
                  <c:v>145.47359</c:v>
                </c:pt>
                <c:pt idx="1620">
                  <c:v>147.35255000000001</c:v>
                </c:pt>
                <c:pt idx="1621">
                  <c:v>146.15213</c:v>
                </c:pt>
                <c:pt idx="1622">
                  <c:v>145.70184</c:v>
                </c:pt>
                <c:pt idx="1623">
                  <c:v>143.58509000000001</c:v>
                </c:pt>
                <c:pt idx="1624">
                  <c:v>139.91775000000001</c:v>
                </c:pt>
                <c:pt idx="1625">
                  <c:v>141.09524999999999</c:v>
                </c:pt>
                <c:pt idx="1626">
                  <c:v>141.05456000000001</c:v>
                </c:pt>
                <c:pt idx="1627">
                  <c:v>138.97765000000001</c:v>
                </c:pt>
                <c:pt idx="1628">
                  <c:v>139.93831</c:v>
                </c:pt>
                <c:pt idx="1629">
                  <c:v>141.303</c:v>
                </c:pt>
                <c:pt idx="1630">
                  <c:v>140.50058999999999</c:v>
                </c:pt>
                <c:pt idx="1631">
                  <c:v>139.70865000000001</c:v>
                </c:pt>
                <c:pt idx="1632">
                  <c:v>140.13980000000001</c:v>
                </c:pt>
                <c:pt idx="1633">
                  <c:v>140.75050999999999</c:v>
                </c:pt>
                <c:pt idx="1634">
                  <c:v>140.30635000000001</c:v>
                </c:pt>
                <c:pt idx="1635">
                  <c:v>141.29693</c:v>
                </c:pt>
                <c:pt idx="1636">
                  <c:v>141.2184</c:v>
                </c:pt>
                <c:pt idx="1637">
                  <c:v>139.73862</c:v>
                </c:pt>
                <c:pt idx="1638">
                  <c:v>138.69719000000001</c:v>
                </c:pt>
                <c:pt idx="1639">
                  <c:v>137.47427999999999</c:v>
                </c:pt>
                <c:pt idx="1640">
                  <c:v>137.12501</c:v>
                </c:pt>
                <c:pt idx="1641">
                  <c:v>135.68556000000001</c:v>
                </c:pt>
                <c:pt idx="1642">
                  <c:v>134.93280999999999</c:v>
                </c:pt>
                <c:pt idx="1643">
                  <c:v>135.39455000000001</c:v>
                </c:pt>
                <c:pt idx="1644">
                  <c:v>136.39994999999999</c:v>
                </c:pt>
                <c:pt idx="1645">
                  <c:v>138.13439</c:v>
                </c:pt>
                <c:pt idx="1646">
                  <c:v>140.83393000000001</c:v>
                </c:pt>
                <c:pt idx="1647">
                  <c:v>143.16462000000001</c:v>
                </c:pt>
                <c:pt idx="1648">
                  <c:v>149.88731999999999</c:v>
                </c:pt>
                <c:pt idx="1649">
                  <c:v>149.19461999999999</c:v>
                </c:pt>
                <c:pt idx="1650">
                  <c:v>151.51398</c:v>
                </c:pt>
                <c:pt idx="1651">
                  <c:v>151.40656999999999</c:v>
                </c:pt>
                <c:pt idx="1652">
                  <c:v>150.44202000000001</c:v>
                </c:pt>
                <c:pt idx="1653">
                  <c:v>153.26078000000001</c:v>
                </c:pt>
                <c:pt idx="1654">
                  <c:v>152.28961000000001</c:v>
                </c:pt>
                <c:pt idx="1655">
                  <c:v>157.90053</c:v>
                </c:pt>
                <c:pt idx="1656">
                  <c:v>160.31099</c:v>
                </c:pt>
                <c:pt idx="1657">
                  <c:v>159.46403000000001</c:v>
                </c:pt>
                <c:pt idx="1658">
                  <c:v>156.31117</c:v>
                </c:pt>
                <c:pt idx="1659">
                  <c:v>155.96305000000001</c:v>
                </c:pt>
                <c:pt idx="1660">
                  <c:v>153.95352</c:v>
                </c:pt>
                <c:pt idx="1661">
                  <c:v>151.82334</c:v>
                </c:pt>
                <c:pt idx="1662">
                  <c:v>154.00082</c:v>
                </c:pt>
                <c:pt idx="1663">
                  <c:v>153.32845</c:v>
                </c:pt>
                <c:pt idx="1664">
                  <c:v>154.49737999999999</c:v>
                </c:pt>
                <c:pt idx="1665">
                  <c:v>154.57336000000001</c:v>
                </c:pt>
                <c:pt idx="1666">
                  <c:v>154.79906</c:v>
                </c:pt>
                <c:pt idx="1667">
                  <c:v>154.64636999999999</c:v>
                </c:pt>
                <c:pt idx="1668">
                  <c:v>156.72311999999999</c:v>
                </c:pt>
                <c:pt idx="1669">
                  <c:v>156.75819000000001</c:v>
                </c:pt>
                <c:pt idx="1670">
                  <c:v>154.80542</c:v>
                </c:pt>
                <c:pt idx="1671">
                  <c:v>155.44487000000001</c:v>
                </c:pt>
                <c:pt idx="1672">
                  <c:v>153.61566999999999</c:v>
                </c:pt>
                <c:pt idx="1673">
                  <c:v>152.22920999999999</c:v>
                </c:pt>
                <c:pt idx="1674">
                  <c:v>152.06191000000001</c:v>
                </c:pt>
                <c:pt idx="1675">
                  <c:v>150.24187000000001</c:v>
                </c:pt>
                <c:pt idx="1676">
                  <c:v>148.31702999999999</c:v>
                </c:pt>
                <c:pt idx="1677">
                  <c:v>149.47206</c:v>
                </c:pt>
                <c:pt idx="1678">
                  <c:v>150.73383000000001</c:v>
                </c:pt>
                <c:pt idx="1679">
                  <c:v>151.58707999999999</c:v>
                </c:pt>
                <c:pt idx="1680">
                  <c:v>149.46644000000001</c:v>
                </c:pt>
                <c:pt idx="1681">
                  <c:v>148.18460999999999</c:v>
                </c:pt>
                <c:pt idx="1682">
                  <c:v>148.46209999999999</c:v>
                </c:pt>
                <c:pt idx="1683">
                  <c:v>150.36011999999999</c:v>
                </c:pt>
                <c:pt idx="1684">
                  <c:v>148.53512000000001</c:v>
                </c:pt>
                <c:pt idx="1685">
                  <c:v>149.95001999999999</c:v>
                </c:pt>
                <c:pt idx="1686">
                  <c:v>151.21165999999999</c:v>
                </c:pt>
                <c:pt idx="1687">
                  <c:v>151.82691</c:v>
                </c:pt>
                <c:pt idx="1688">
                  <c:v>151.83219</c:v>
                </c:pt>
                <c:pt idx="1689">
                  <c:v>154.56835000000001</c:v>
                </c:pt>
                <c:pt idx="1690">
                  <c:v>156.67590999999999</c:v>
                </c:pt>
                <c:pt idx="1691">
                  <c:v>156.06138999999999</c:v>
                </c:pt>
                <c:pt idx="1692">
                  <c:v>155.02214000000001</c:v>
                </c:pt>
                <c:pt idx="1693">
                  <c:v>156.6011</c:v>
                </c:pt>
                <c:pt idx="1694">
                  <c:v>154.79785999999999</c:v>
                </c:pt>
                <c:pt idx="1695">
                  <c:v>153.21732</c:v>
                </c:pt>
                <c:pt idx="1696">
                  <c:v>149.89999</c:v>
                </c:pt>
                <c:pt idx="1697">
                  <c:v>147.91193999999999</c:v>
                </c:pt>
                <c:pt idx="1698">
                  <c:v>148.00604000000001</c:v>
                </c:pt>
                <c:pt idx="1699">
                  <c:v>146.43156999999999</c:v>
                </c:pt>
                <c:pt idx="1700">
                  <c:v>146.11874</c:v>
                </c:pt>
                <c:pt idx="1701">
                  <c:v>144.77544</c:v>
                </c:pt>
                <c:pt idx="1702">
                  <c:v>144.46609000000001</c:v>
                </c:pt>
                <c:pt idx="1703">
                  <c:v>144.75281000000001</c:v>
                </c:pt>
                <c:pt idx="1704">
                  <c:v>142.67292</c:v>
                </c:pt>
                <c:pt idx="1705">
                  <c:v>141.41417999999999</c:v>
                </c:pt>
                <c:pt idx="1706">
                  <c:v>139.42232000000001</c:v>
                </c:pt>
                <c:pt idx="1707">
                  <c:v>140.08941999999999</c:v>
                </c:pt>
                <c:pt idx="1708">
                  <c:v>141.80528000000001</c:v>
                </c:pt>
                <c:pt idx="1709">
                  <c:v>144.89337</c:v>
                </c:pt>
                <c:pt idx="1710">
                  <c:v>143.15834000000001</c:v>
                </c:pt>
                <c:pt idx="1711">
                  <c:v>141.2997</c:v>
                </c:pt>
                <c:pt idx="1712">
                  <c:v>139.89193</c:v>
                </c:pt>
                <c:pt idx="1713">
                  <c:v>142.02247</c:v>
                </c:pt>
                <c:pt idx="1714">
                  <c:v>138.80340000000001</c:v>
                </c:pt>
                <c:pt idx="1715">
                  <c:v>138.5616</c:v>
                </c:pt>
                <c:pt idx="1716">
                  <c:v>139.75773000000001</c:v>
                </c:pt>
                <c:pt idx="1717">
                  <c:v>140.24891</c:v>
                </c:pt>
                <c:pt idx="1718">
                  <c:v>140.64708999999999</c:v>
                </c:pt>
                <c:pt idx="1719">
                  <c:v>139.99039999999999</c:v>
                </c:pt>
                <c:pt idx="1720">
                  <c:v>141.20766</c:v>
                </c:pt>
                <c:pt idx="1721">
                  <c:v>141.15189000000001</c:v>
                </c:pt>
                <c:pt idx="1722">
                  <c:v>142.73519999999999</c:v>
                </c:pt>
                <c:pt idx="1723">
                  <c:v>142.59374</c:v>
                </c:pt>
                <c:pt idx="1724">
                  <c:v>141.98830000000001</c:v>
                </c:pt>
                <c:pt idx="1725">
                  <c:v>141.78802999999999</c:v>
                </c:pt>
                <c:pt idx="1726">
                  <c:v>141.63522</c:v>
                </c:pt>
                <c:pt idx="1727">
                  <c:v>140.40603999999999</c:v>
                </c:pt>
                <c:pt idx="1728">
                  <c:v>141.11735999999999</c:v>
                </c:pt>
                <c:pt idx="1729">
                  <c:v>140.38355000000001</c:v>
                </c:pt>
                <c:pt idx="1730">
                  <c:v>142.72382999999999</c:v>
                </c:pt>
                <c:pt idx="1731">
                  <c:v>140.01854</c:v>
                </c:pt>
                <c:pt idx="1732">
                  <c:v>138.67119</c:v>
                </c:pt>
                <c:pt idx="1733">
                  <c:v>136.11940999999999</c:v>
                </c:pt>
                <c:pt idx="1734">
                  <c:v>135.77038999999999</c:v>
                </c:pt>
                <c:pt idx="1735">
                  <c:v>135.7801</c:v>
                </c:pt>
                <c:pt idx="1736">
                  <c:v>136.10192000000001</c:v>
                </c:pt>
                <c:pt idx="1737">
                  <c:v>132.90082000000001</c:v>
                </c:pt>
                <c:pt idx="1738">
                  <c:v>133.19037</c:v>
                </c:pt>
                <c:pt idx="1739">
                  <c:v>130.69712999999999</c:v>
                </c:pt>
                <c:pt idx="1740">
                  <c:v>130.16717</c:v>
                </c:pt>
                <c:pt idx="1741">
                  <c:v>128.864</c:v>
                </c:pt>
                <c:pt idx="1742">
                  <c:v>128.41970000000001</c:v>
                </c:pt>
                <c:pt idx="1743">
                  <c:v>127.36903</c:v>
                </c:pt>
                <c:pt idx="1744">
                  <c:v>126.41719000000001</c:v>
                </c:pt>
                <c:pt idx="1745">
                  <c:v>126.38383</c:v>
                </c:pt>
                <c:pt idx="1746">
                  <c:v>126.25245</c:v>
                </c:pt>
                <c:pt idx="1747">
                  <c:v>126.63923</c:v>
                </c:pt>
                <c:pt idx="1748">
                  <c:v>126.47047999999999</c:v>
                </c:pt>
                <c:pt idx="1749">
                  <c:v>127.04346</c:v>
                </c:pt>
                <c:pt idx="1750">
                  <c:v>126.50977</c:v>
                </c:pt>
                <c:pt idx="1751">
                  <c:v>129.67266000000001</c:v>
                </c:pt>
                <c:pt idx="1752">
                  <c:v>128.68805</c:v>
                </c:pt>
                <c:pt idx="1753">
                  <c:v>130.08010999999999</c:v>
                </c:pt>
                <c:pt idx="1754">
                  <c:v>129.51465999999999</c:v>
                </c:pt>
                <c:pt idx="1755">
                  <c:v>128.51886999999999</c:v>
                </c:pt>
                <c:pt idx="1756">
                  <c:v>127.58488</c:v>
                </c:pt>
                <c:pt idx="1757">
                  <c:v>127.02929</c:v>
                </c:pt>
                <c:pt idx="1758">
                  <c:v>127.92583</c:v>
                </c:pt>
                <c:pt idx="1759">
                  <c:v>128.65356</c:v>
                </c:pt>
                <c:pt idx="1760">
                  <c:v>127.43245</c:v>
                </c:pt>
                <c:pt idx="1761">
                  <c:v>125.06496</c:v>
                </c:pt>
                <c:pt idx="1762">
                  <c:v>125.68178</c:v>
                </c:pt>
                <c:pt idx="1763">
                  <c:v>124.72354</c:v>
                </c:pt>
                <c:pt idx="1764">
                  <c:v>126.29597</c:v>
                </c:pt>
                <c:pt idx="1765">
                  <c:v>127.30853</c:v>
                </c:pt>
                <c:pt idx="1766">
                  <c:v>131.44799</c:v>
                </c:pt>
                <c:pt idx="1767">
                  <c:v>130.72989000000001</c:v>
                </c:pt>
                <c:pt idx="1768">
                  <c:v>131.03881999999999</c:v>
                </c:pt>
                <c:pt idx="1769">
                  <c:v>133.52724000000001</c:v>
                </c:pt>
                <c:pt idx="1770">
                  <c:v>135.78676999999999</c:v>
                </c:pt>
                <c:pt idx="1771">
                  <c:v>135.31891999999999</c:v>
                </c:pt>
                <c:pt idx="1772">
                  <c:v>133.34313</c:v>
                </c:pt>
                <c:pt idx="1773">
                  <c:v>130.41925000000001</c:v>
                </c:pt>
                <c:pt idx="1774">
                  <c:v>129.66436999999999</c:v>
                </c:pt>
                <c:pt idx="1775">
                  <c:v>131.05373</c:v>
                </c:pt>
                <c:pt idx="1776">
                  <c:v>131.59945999999999</c:v>
                </c:pt>
                <c:pt idx="1777">
                  <c:v>130.02950000000001</c:v>
                </c:pt>
                <c:pt idx="1778">
                  <c:v>129.57676000000001</c:v>
                </c:pt>
                <c:pt idx="1779">
                  <c:v>130.09056000000001</c:v>
                </c:pt>
                <c:pt idx="1780">
                  <c:v>130.31286</c:v>
                </c:pt>
                <c:pt idx="1781">
                  <c:v>130.93541999999999</c:v>
                </c:pt>
                <c:pt idx="1782">
                  <c:v>130.67604</c:v>
                </c:pt>
                <c:pt idx="1783">
                  <c:v>132.37405000000001</c:v>
                </c:pt>
                <c:pt idx="1784">
                  <c:v>134.35604000000001</c:v>
                </c:pt>
                <c:pt idx="1785">
                  <c:v>139.40076999999999</c:v>
                </c:pt>
                <c:pt idx="1786">
                  <c:v>142.79563999999999</c:v>
                </c:pt>
                <c:pt idx="1787">
                  <c:v>145.82926</c:v>
                </c:pt>
                <c:pt idx="1788">
                  <c:v>150.28352000000001</c:v>
                </c:pt>
                <c:pt idx="1789">
                  <c:v>161.52646999999999</c:v>
                </c:pt>
                <c:pt idx="1790">
                  <c:v>163.01844</c:v>
                </c:pt>
                <c:pt idx="1791">
                  <c:v>161.69580999999999</c:v>
                </c:pt>
                <c:pt idx="1792">
                  <c:v>161.20856000000001</c:v>
                </c:pt>
                <c:pt idx="1793">
                  <c:v>165.30833999999999</c:v>
                </c:pt>
                <c:pt idx="1794">
                  <c:v>182.78611000000001</c:v>
                </c:pt>
                <c:pt idx="1795">
                  <c:v>223.57517000000001</c:v>
                </c:pt>
                <c:pt idx="1796">
                  <c:v>212.75691</c:v>
                </c:pt>
                <c:pt idx="1797">
                  <c:v>221.00734</c:v>
                </c:pt>
                <c:pt idx="1798">
                  <c:v>246.91908000000001</c:v>
                </c:pt>
                <c:pt idx="1799">
                  <c:v>247.47684000000001</c:v>
                </c:pt>
                <c:pt idx="1800">
                  <c:v>279.29887000000002</c:v>
                </c:pt>
                <c:pt idx="1801">
                  <c:v>281.74919</c:v>
                </c:pt>
                <c:pt idx="1802">
                  <c:v>308.66264000000001</c:v>
                </c:pt>
                <c:pt idx="1803">
                  <c:v>352.68507</c:v>
                </c:pt>
                <c:pt idx="1804">
                  <c:v>382.53377</c:v>
                </c:pt>
                <c:pt idx="1805">
                  <c:v>387.35739000000001</c:v>
                </c:pt>
                <c:pt idx="1806">
                  <c:v>370.56603000000001</c:v>
                </c:pt>
                <c:pt idx="1807">
                  <c:v>341.29047000000003</c:v>
                </c:pt>
                <c:pt idx="1808">
                  <c:v>325.94054</c:v>
                </c:pt>
                <c:pt idx="1809">
                  <c:v>316.12948999999998</c:v>
                </c:pt>
                <c:pt idx="1810">
                  <c:v>308.55266</c:v>
                </c:pt>
                <c:pt idx="1811">
                  <c:v>291.63893000000002</c:v>
                </c:pt>
                <c:pt idx="1812">
                  <c:v>298.75616000000002</c:v>
                </c:pt>
                <c:pt idx="1813">
                  <c:v>299.10834999999997</c:v>
                </c:pt>
                <c:pt idx="1814">
                  <c:v>302.53775999999999</c:v>
                </c:pt>
                <c:pt idx="1815">
                  <c:v>295.45164</c:v>
                </c:pt>
                <c:pt idx="1816">
                  <c:v>285.50448</c:v>
                </c:pt>
                <c:pt idx="1817">
                  <c:v>277.13652999999999</c:v>
                </c:pt>
                <c:pt idx="1818">
                  <c:v>262.80063000000001</c:v>
                </c:pt>
                <c:pt idx="1819">
                  <c:v>244.35736</c:v>
                </c:pt>
                <c:pt idx="1820">
                  <c:v>234.41284999999999</c:v>
                </c:pt>
                <c:pt idx="1821">
                  <c:v>239.78228999999999</c:v>
                </c:pt>
                <c:pt idx="1822">
                  <c:v>239.21908999999999</c:v>
                </c:pt>
                <c:pt idx="1823">
                  <c:v>235.44593</c:v>
                </c:pt>
                <c:pt idx="1824">
                  <c:v>239.94114999999999</c:v>
                </c:pt>
                <c:pt idx="1825">
                  <c:v>244.43906999999999</c:v>
                </c:pt>
                <c:pt idx="1826">
                  <c:v>241.86336</c:v>
                </c:pt>
                <c:pt idx="1827">
                  <c:v>239.19502</c:v>
                </c:pt>
                <c:pt idx="1828">
                  <c:v>240.90620999999999</c:v>
                </c:pt>
                <c:pt idx="1829">
                  <c:v>239.70867999999999</c:v>
                </c:pt>
                <c:pt idx="1830">
                  <c:v>240.50047000000001</c:v>
                </c:pt>
                <c:pt idx="1831">
                  <c:v>237.52670000000001</c:v>
                </c:pt>
                <c:pt idx="1832">
                  <c:v>235.02726999999999</c:v>
                </c:pt>
                <c:pt idx="1833">
                  <c:v>238.31365</c:v>
                </c:pt>
                <c:pt idx="1834">
                  <c:v>239.63863000000001</c:v>
                </c:pt>
                <c:pt idx="1835">
                  <c:v>237.72694000000001</c:v>
                </c:pt>
                <c:pt idx="1836">
                  <c:v>238.82933</c:v>
                </c:pt>
                <c:pt idx="1837">
                  <c:v>242.17343</c:v>
                </c:pt>
                <c:pt idx="1838">
                  <c:v>243.33727999999999</c:v>
                </c:pt>
                <c:pt idx="1839">
                  <c:v>245.48241999999999</c:v>
                </c:pt>
                <c:pt idx="1840">
                  <c:v>245.45164</c:v>
                </c:pt>
                <c:pt idx="1841">
                  <c:v>246.82380000000001</c:v>
                </c:pt>
                <c:pt idx="1842">
                  <c:v>248.54626999999999</c:v>
                </c:pt>
                <c:pt idx="1843">
                  <c:v>244.14553000000001</c:v>
                </c:pt>
                <c:pt idx="1844">
                  <c:v>234.63525000000001</c:v>
                </c:pt>
                <c:pt idx="1845">
                  <c:v>231.05148</c:v>
                </c:pt>
                <c:pt idx="1846">
                  <c:v>225.70041000000001</c:v>
                </c:pt>
                <c:pt idx="1847">
                  <c:v>222.21418</c:v>
                </c:pt>
                <c:pt idx="1848">
                  <c:v>222.24816000000001</c:v>
                </c:pt>
                <c:pt idx="1849">
                  <c:v>217.98614000000001</c:v>
                </c:pt>
                <c:pt idx="1850">
                  <c:v>216.83575999999999</c:v>
                </c:pt>
                <c:pt idx="1851">
                  <c:v>214.81684999999999</c:v>
                </c:pt>
                <c:pt idx="1852">
                  <c:v>214.92981</c:v>
                </c:pt>
                <c:pt idx="1853">
                  <c:v>212.25631999999999</c:v>
                </c:pt>
                <c:pt idx="1854">
                  <c:v>208.46526</c:v>
                </c:pt>
                <c:pt idx="1855">
                  <c:v>201.20714000000001</c:v>
                </c:pt>
                <c:pt idx="1856">
                  <c:v>196.71550999999999</c:v>
                </c:pt>
                <c:pt idx="1857">
                  <c:v>186.06110000000001</c:v>
                </c:pt>
                <c:pt idx="1858">
                  <c:v>182.21957</c:v>
                </c:pt>
                <c:pt idx="1859">
                  <c:v>186.51052999999999</c:v>
                </c:pt>
                <c:pt idx="1860">
                  <c:v>190.27960999999999</c:v>
                </c:pt>
                <c:pt idx="1861">
                  <c:v>199.45147</c:v>
                </c:pt>
                <c:pt idx="1862">
                  <c:v>196.74216000000001</c:v>
                </c:pt>
                <c:pt idx="1863">
                  <c:v>197.63039000000001</c:v>
                </c:pt>
                <c:pt idx="1864">
                  <c:v>184.92433</c:v>
                </c:pt>
                <c:pt idx="1865">
                  <c:v>185.37200999999999</c:v>
                </c:pt>
                <c:pt idx="1866">
                  <c:v>187.79156</c:v>
                </c:pt>
                <c:pt idx="1867">
                  <c:v>186.16174000000001</c:v>
                </c:pt>
                <c:pt idx="1868">
                  <c:v>185.99633</c:v>
                </c:pt>
                <c:pt idx="1869">
                  <c:v>185.92847</c:v>
                </c:pt>
                <c:pt idx="1870">
                  <c:v>189.24624</c:v>
                </c:pt>
                <c:pt idx="1871">
                  <c:v>186.21816999999999</c:v>
                </c:pt>
                <c:pt idx="1872">
                  <c:v>192.73947999999999</c:v>
                </c:pt>
                <c:pt idx="1873">
                  <c:v>192.74368999999999</c:v>
                </c:pt>
                <c:pt idx="1874">
                  <c:v>190.78324000000001</c:v>
                </c:pt>
                <c:pt idx="1875">
                  <c:v>186.62384</c:v>
                </c:pt>
                <c:pt idx="1876">
                  <c:v>182.35088999999999</c:v>
                </c:pt>
                <c:pt idx="1877">
                  <c:v>174.38903999999999</c:v>
                </c:pt>
                <c:pt idx="1878">
                  <c:v>180.22564</c:v>
                </c:pt>
                <c:pt idx="1879">
                  <c:v>179.34276</c:v>
                </c:pt>
                <c:pt idx="1880">
                  <c:v>180.54756</c:v>
                </c:pt>
                <c:pt idx="1881">
                  <c:v>179.61836</c:v>
                </c:pt>
                <c:pt idx="1882">
                  <c:v>178.08578</c:v>
                </c:pt>
                <c:pt idx="1883">
                  <c:v>178.49222</c:v>
                </c:pt>
                <c:pt idx="1884">
                  <c:v>175.12276</c:v>
                </c:pt>
                <c:pt idx="1885">
                  <c:v>174.52825000000001</c:v>
                </c:pt>
                <c:pt idx="1886">
                  <c:v>172.72622999999999</c:v>
                </c:pt>
                <c:pt idx="1887">
                  <c:v>170.90955</c:v>
                </c:pt>
                <c:pt idx="1888">
                  <c:v>168.26014000000001</c:v>
                </c:pt>
                <c:pt idx="1889">
                  <c:v>166.8683</c:v>
                </c:pt>
                <c:pt idx="1890">
                  <c:v>166.94381000000001</c:v>
                </c:pt>
                <c:pt idx="1891">
                  <c:v>167.0675</c:v>
                </c:pt>
                <c:pt idx="1892">
                  <c:v>167.15672000000001</c:v>
                </c:pt>
                <c:pt idx="1893">
                  <c:v>169.31801999999999</c:v>
                </c:pt>
                <c:pt idx="1894">
                  <c:v>169.33805000000001</c:v>
                </c:pt>
                <c:pt idx="1895">
                  <c:v>170.25856999999999</c:v>
                </c:pt>
                <c:pt idx="1896">
                  <c:v>169.57803000000001</c:v>
                </c:pt>
                <c:pt idx="1897">
                  <c:v>168.43011000000001</c:v>
                </c:pt>
                <c:pt idx="1898">
                  <c:v>168.36698000000001</c:v>
                </c:pt>
                <c:pt idx="1899">
                  <c:v>165.63122000000001</c:v>
                </c:pt>
                <c:pt idx="1900">
                  <c:v>163.89319</c:v>
                </c:pt>
                <c:pt idx="1901">
                  <c:v>163.05224000000001</c:v>
                </c:pt>
                <c:pt idx="1902">
                  <c:v>162.11888999999999</c:v>
                </c:pt>
                <c:pt idx="1903">
                  <c:v>160.36571000000001</c:v>
                </c:pt>
                <c:pt idx="1904">
                  <c:v>160.73652000000001</c:v>
                </c:pt>
                <c:pt idx="1905">
                  <c:v>161.55737999999999</c:v>
                </c:pt>
                <c:pt idx="1906">
                  <c:v>164.34114</c:v>
                </c:pt>
                <c:pt idx="1907">
                  <c:v>166.00624999999999</c:v>
                </c:pt>
                <c:pt idx="1908">
                  <c:v>167.48428999999999</c:v>
                </c:pt>
                <c:pt idx="1909">
                  <c:v>167.39841999999999</c:v>
                </c:pt>
                <c:pt idx="1910">
                  <c:v>168.35892000000001</c:v>
                </c:pt>
                <c:pt idx="1911">
                  <c:v>168.11404999999999</c:v>
                </c:pt>
                <c:pt idx="1912">
                  <c:v>167.95975999999999</c:v>
                </c:pt>
                <c:pt idx="1913">
                  <c:v>167.87769</c:v>
                </c:pt>
                <c:pt idx="1914">
                  <c:v>169.16394</c:v>
                </c:pt>
                <c:pt idx="1915">
                  <c:v>169.21473</c:v>
                </c:pt>
                <c:pt idx="1916">
                  <c:v>169.69583</c:v>
                </c:pt>
                <c:pt idx="1917">
                  <c:v>168.41707</c:v>
                </c:pt>
                <c:pt idx="1918">
                  <c:v>167.51858999999999</c:v>
                </c:pt>
                <c:pt idx="1919">
                  <c:v>164.74466000000001</c:v>
                </c:pt>
                <c:pt idx="1920">
                  <c:v>165.19487000000001</c:v>
                </c:pt>
                <c:pt idx="1921">
                  <c:v>164.82139000000001</c:v>
                </c:pt>
                <c:pt idx="1922">
                  <c:v>167.85217</c:v>
                </c:pt>
                <c:pt idx="1923">
                  <c:v>167.90774999999999</c:v>
                </c:pt>
                <c:pt idx="1924">
                  <c:v>167.81030000000001</c:v>
                </c:pt>
                <c:pt idx="1925">
                  <c:v>167.53973999999999</c:v>
                </c:pt>
                <c:pt idx="1926">
                  <c:v>166.37504999999999</c:v>
                </c:pt>
                <c:pt idx="1927">
                  <c:v>165.89127999999999</c:v>
                </c:pt>
                <c:pt idx="1928">
                  <c:v>164.33296999999999</c:v>
                </c:pt>
                <c:pt idx="1929">
                  <c:v>164.47492</c:v>
                </c:pt>
                <c:pt idx="1930">
                  <c:v>164.03404</c:v>
                </c:pt>
                <c:pt idx="1931">
                  <c:v>166.95599000000001</c:v>
                </c:pt>
                <c:pt idx="1932">
                  <c:v>167.62742</c:v>
                </c:pt>
                <c:pt idx="1933">
                  <c:v>168.24950000000001</c:v>
                </c:pt>
                <c:pt idx="1934">
                  <c:v>172.42795000000001</c:v>
                </c:pt>
                <c:pt idx="1935">
                  <c:v>174.88892999999999</c:v>
                </c:pt>
                <c:pt idx="1936">
                  <c:v>175.07433</c:v>
                </c:pt>
                <c:pt idx="1937">
                  <c:v>174.84503000000001</c:v>
                </c:pt>
                <c:pt idx="1938">
                  <c:v>173.94560000000001</c:v>
                </c:pt>
                <c:pt idx="1939">
                  <c:v>172.01367999999999</c:v>
                </c:pt>
                <c:pt idx="1940">
                  <c:v>172.18261999999999</c:v>
                </c:pt>
                <c:pt idx="1941">
                  <c:v>168.75832</c:v>
                </c:pt>
                <c:pt idx="1942">
                  <c:v>167.39125000000001</c:v>
                </c:pt>
                <c:pt idx="1943">
                  <c:v>165.07629</c:v>
                </c:pt>
                <c:pt idx="1944">
                  <c:v>163.49666999999999</c:v>
                </c:pt>
                <c:pt idx="1945">
                  <c:v>162.65762000000001</c:v>
                </c:pt>
                <c:pt idx="1946">
                  <c:v>161.71356</c:v>
                </c:pt>
                <c:pt idx="1947">
                  <c:v>161.93814</c:v>
                </c:pt>
                <c:pt idx="1948">
                  <c:v>162.91271</c:v>
                </c:pt>
                <c:pt idx="1949">
                  <c:v>161.28704999999999</c:v>
                </c:pt>
                <c:pt idx="1950">
                  <c:v>160.24862999999999</c:v>
                </c:pt>
                <c:pt idx="1951">
                  <c:v>159.72143</c:v>
                </c:pt>
                <c:pt idx="1952">
                  <c:v>159.18684999999999</c:v>
                </c:pt>
                <c:pt idx="1953">
                  <c:v>158.47023999999999</c:v>
                </c:pt>
                <c:pt idx="1954">
                  <c:v>158.44642999999999</c:v>
                </c:pt>
                <c:pt idx="1955">
                  <c:v>159.12857</c:v>
                </c:pt>
                <c:pt idx="1956">
                  <c:v>158.84764999999999</c:v>
                </c:pt>
                <c:pt idx="1957">
                  <c:v>160.43384</c:v>
                </c:pt>
                <c:pt idx="1958">
                  <c:v>160.71727000000001</c:v>
                </c:pt>
                <c:pt idx="1959">
                  <c:v>160.68666999999999</c:v>
                </c:pt>
                <c:pt idx="1960">
                  <c:v>160.45989</c:v>
                </c:pt>
                <c:pt idx="1961">
                  <c:v>158.31556</c:v>
                </c:pt>
                <c:pt idx="1962">
                  <c:v>156.72073</c:v>
                </c:pt>
                <c:pt idx="1963">
                  <c:v>152.17868999999999</c:v>
                </c:pt>
                <c:pt idx="1964">
                  <c:v>150.05685</c:v>
                </c:pt>
                <c:pt idx="1965">
                  <c:v>141.24834999999999</c:v>
                </c:pt>
                <c:pt idx="1966">
                  <c:v>141.1447</c:v>
                </c:pt>
                <c:pt idx="1967">
                  <c:v>144.65688</c:v>
                </c:pt>
                <c:pt idx="1968">
                  <c:v>145.09322</c:v>
                </c:pt>
                <c:pt idx="1969">
                  <c:v>143.39183</c:v>
                </c:pt>
                <c:pt idx="1970">
                  <c:v>143.24525</c:v>
                </c:pt>
                <c:pt idx="1971">
                  <c:v>141.29059000000001</c:v>
                </c:pt>
                <c:pt idx="1972">
                  <c:v>140.36879999999999</c:v>
                </c:pt>
                <c:pt idx="1973">
                  <c:v>140.80918</c:v>
                </c:pt>
                <c:pt idx="1974">
                  <c:v>139.89503999999999</c:v>
                </c:pt>
                <c:pt idx="1975">
                  <c:v>138.4881</c:v>
                </c:pt>
                <c:pt idx="1976">
                  <c:v>137.38365999999999</c:v>
                </c:pt>
                <c:pt idx="1977">
                  <c:v>138.32547</c:v>
                </c:pt>
                <c:pt idx="1978">
                  <c:v>136.7243</c:v>
                </c:pt>
                <c:pt idx="1979">
                  <c:v>131.68655000000001</c:v>
                </c:pt>
                <c:pt idx="1980">
                  <c:v>130.73483999999999</c:v>
                </c:pt>
                <c:pt idx="1981">
                  <c:v>129.55188999999999</c:v>
                </c:pt>
                <c:pt idx="1982">
                  <c:v>128.85569000000001</c:v>
                </c:pt>
                <c:pt idx="1983">
                  <c:v>129.60042000000001</c:v>
                </c:pt>
                <c:pt idx="1984">
                  <c:v>130.89815999999999</c:v>
                </c:pt>
                <c:pt idx="1985">
                  <c:v>131.87155000000001</c:v>
                </c:pt>
                <c:pt idx="1986">
                  <c:v>133.09268</c:v>
                </c:pt>
                <c:pt idx="1987">
                  <c:v>133.70189999999999</c:v>
                </c:pt>
                <c:pt idx="1988">
                  <c:v>133.29784000000001</c:v>
                </c:pt>
                <c:pt idx="1989">
                  <c:v>132.13498000000001</c:v>
                </c:pt>
                <c:pt idx="1990">
                  <c:v>130.85695000000001</c:v>
                </c:pt>
                <c:pt idx="1991">
                  <c:v>129.27502999999999</c:v>
                </c:pt>
                <c:pt idx="1992">
                  <c:v>128.56441000000001</c:v>
                </c:pt>
                <c:pt idx="1993">
                  <c:v>130.33037999999999</c:v>
                </c:pt>
                <c:pt idx="1994">
                  <c:v>129.66109</c:v>
                </c:pt>
                <c:pt idx="1995">
                  <c:v>129.02305999999999</c:v>
                </c:pt>
                <c:pt idx="1996">
                  <c:v>129.19826</c:v>
                </c:pt>
                <c:pt idx="1997">
                  <c:v>127.91999</c:v>
                </c:pt>
                <c:pt idx="1998">
                  <c:v>126.94083999999999</c:v>
                </c:pt>
                <c:pt idx="1999">
                  <c:v>126.73175000000001</c:v>
                </c:pt>
                <c:pt idx="2000">
                  <c:v>127.1892</c:v>
                </c:pt>
                <c:pt idx="2001">
                  <c:v>126.96816</c:v>
                </c:pt>
                <c:pt idx="2002">
                  <c:v>128.60526999999999</c:v>
                </c:pt>
                <c:pt idx="2003">
                  <c:v>128.38408999999999</c:v>
                </c:pt>
                <c:pt idx="2004">
                  <c:v>126.51398</c:v>
                </c:pt>
                <c:pt idx="2005">
                  <c:v>124.92449000000001</c:v>
                </c:pt>
                <c:pt idx="2006">
                  <c:v>124.78476999999999</c:v>
                </c:pt>
                <c:pt idx="2007">
                  <c:v>124.99095</c:v>
                </c:pt>
                <c:pt idx="2008">
                  <c:v>123.92780999999999</c:v>
                </c:pt>
                <c:pt idx="2009">
                  <c:v>120.70323</c:v>
                </c:pt>
                <c:pt idx="2010">
                  <c:v>121.16732</c:v>
                </c:pt>
                <c:pt idx="2011">
                  <c:v>120.76371</c:v>
                </c:pt>
                <c:pt idx="2012">
                  <c:v>120.29307</c:v>
                </c:pt>
                <c:pt idx="2013">
                  <c:v>121.23193999999999</c:v>
                </c:pt>
                <c:pt idx="2014">
                  <c:v>122.96883</c:v>
                </c:pt>
                <c:pt idx="2015">
                  <c:v>123.93761000000001</c:v>
                </c:pt>
                <c:pt idx="2016">
                  <c:v>124.56667</c:v>
                </c:pt>
                <c:pt idx="2017">
                  <c:v>126.68216</c:v>
                </c:pt>
                <c:pt idx="2018">
                  <c:v>126.36722</c:v>
                </c:pt>
                <c:pt idx="2019">
                  <c:v>125.74253</c:v>
                </c:pt>
                <c:pt idx="2020">
                  <c:v>125.81574000000001</c:v>
                </c:pt>
                <c:pt idx="2021">
                  <c:v>125.43818</c:v>
                </c:pt>
                <c:pt idx="2022">
                  <c:v>124.5966</c:v>
                </c:pt>
                <c:pt idx="2023">
                  <c:v>122.98430999999999</c:v>
                </c:pt>
                <c:pt idx="2024">
                  <c:v>120.7094</c:v>
                </c:pt>
                <c:pt idx="2025">
                  <c:v>119.66522999999999</c:v>
                </c:pt>
                <c:pt idx="2026">
                  <c:v>119.96048</c:v>
                </c:pt>
                <c:pt idx="2027">
                  <c:v>120.17089</c:v>
                </c:pt>
                <c:pt idx="2028">
                  <c:v>119.90903</c:v>
                </c:pt>
                <c:pt idx="2029">
                  <c:v>120.2591</c:v>
                </c:pt>
                <c:pt idx="2030">
                  <c:v>118.21475</c:v>
                </c:pt>
                <c:pt idx="2031">
                  <c:v>117.20009</c:v>
                </c:pt>
                <c:pt idx="2032">
                  <c:v>117.07871</c:v>
                </c:pt>
                <c:pt idx="2033">
                  <c:v>116.94347999999999</c:v>
                </c:pt>
                <c:pt idx="2034">
                  <c:v>118.43510999999999</c:v>
                </c:pt>
                <c:pt idx="2035">
                  <c:v>121.47046</c:v>
                </c:pt>
                <c:pt idx="2036">
                  <c:v>120.97627</c:v>
                </c:pt>
                <c:pt idx="2037">
                  <c:v>120.82207</c:v>
                </c:pt>
                <c:pt idx="2038">
                  <c:v>123.50172000000001</c:v>
                </c:pt>
                <c:pt idx="2039">
                  <c:v>121.97389</c:v>
                </c:pt>
                <c:pt idx="2040">
                  <c:v>121.7606</c:v>
                </c:pt>
                <c:pt idx="2041">
                  <c:v>121.33252</c:v>
                </c:pt>
                <c:pt idx="2042">
                  <c:v>121.69023</c:v>
                </c:pt>
                <c:pt idx="2043">
                  <c:v>125.44655</c:v>
                </c:pt>
                <c:pt idx="2044">
                  <c:v>126.90929</c:v>
                </c:pt>
                <c:pt idx="2045">
                  <c:v>129.42381</c:v>
                </c:pt>
                <c:pt idx="2046">
                  <c:v>128.9092</c:v>
                </c:pt>
                <c:pt idx="2047">
                  <c:v>126.74523000000001</c:v>
                </c:pt>
                <c:pt idx="2048">
                  <c:v>125.81005</c:v>
                </c:pt>
                <c:pt idx="2049">
                  <c:v>127.28437</c:v>
                </c:pt>
                <c:pt idx="2050">
                  <c:v>126.27922</c:v>
                </c:pt>
                <c:pt idx="2051">
                  <c:v>126.69135</c:v>
                </c:pt>
                <c:pt idx="2052">
                  <c:v>123.80077</c:v>
                </c:pt>
                <c:pt idx="2053">
                  <c:v>122.92118000000001</c:v>
                </c:pt>
                <c:pt idx="2054">
                  <c:v>122.78591</c:v>
                </c:pt>
                <c:pt idx="2055">
                  <c:v>123.68831</c:v>
                </c:pt>
                <c:pt idx="2056">
                  <c:v>124.04922000000001</c:v>
                </c:pt>
                <c:pt idx="2057">
                  <c:v>125.22127</c:v>
                </c:pt>
                <c:pt idx="2058">
                  <c:v>123.57955</c:v>
                </c:pt>
                <c:pt idx="2059">
                  <c:v>121.95125</c:v>
                </c:pt>
                <c:pt idx="2060">
                  <c:v>121.0913</c:v>
                </c:pt>
                <c:pt idx="2061">
                  <c:v>117.25451</c:v>
                </c:pt>
                <c:pt idx="2062">
                  <c:v>116.49697</c:v>
                </c:pt>
                <c:pt idx="2063">
                  <c:v>115.1867</c:v>
                </c:pt>
                <c:pt idx="2064">
                  <c:v>115.04606</c:v>
                </c:pt>
                <c:pt idx="2065">
                  <c:v>116.67104999999999</c:v>
                </c:pt>
                <c:pt idx="2066">
                  <c:v>115.83626</c:v>
                </c:pt>
                <c:pt idx="2067">
                  <c:v>116.22314</c:v>
                </c:pt>
                <c:pt idx="2068">
                  <c:v>114.80201</c:v>
                </c:pt>
                <c:pt idx="2069">
                  <c:v>114.63411000000001</c:v>
                </c:pt>
                <c:pt idx="2070">
                  <c:v>116.10805999999999</c:v>
                </c:pt>
                <c:pt idx="2071">
                  <c:v>115.34072999999999</c:v>
                </c:pt>
                <c:pt idx="2072">
                  <c:v>115.92983</c:v>
                </c:pt>
                <c:pt idx="2073">
                  <c:v>116.47291</c:v>
                </c:pt>
                <c:pt idx="2074">
                  <c:v>117.81005999999999</c:v>
                </c:pt>
                <c:pt idx="2075">
                  <c:v>119.12011</c:v>
                </c:pt>
                <c:pt idx="2076">
                  <c:v>119.31855</c:v>
                </c:pt>
                <c:pt idx="2077">
                  <c:v>118.61212</c:v>
                </c:pt>
                <c:pt idx="2078">
                  <c:v>118.21102999999999</c:v>
                </c:pt>
                <c:pt idx="2079">
                  <c:v>117.56238</c:v>
                </c:pt>
                <c:pt idx="2080">
                  <c:v>116.7069</c:v>
                </c:pt>
                <c:pt idx="2081">
                  <c:v>117.54653999999999</c:v>
                </c:pt>
                <c:pt idx="2082">
                  <c:v>116.62958999999999</c:v>
                </c:pt>
                <c:pt idx="2083">
                  <c:v>117.56988</c:v>
                </c:pt>
                <c:pt idx="2084">
                  <c:v>117.23755</c:v>
                </c:pt>
                <c:pt idx="2085">
                  <c:v>117.05892</c:v>
                </c:pt>
                <c:pt idx="2086">
                  <c:v>116.53918</c:v>
                </c:pt>
                <c:pt idx="2087">
                  <c:v>116.73949</c:v>
                </c:pt>
                <c:pt idx="2088">
                  <c:v>115.69138</c:v>
                </c:pt>
                <c:pt idx="2089">
                  <c:v>115.31303</c:v>
                </c:pt>
                <c:pt idx="2090">
                  <c:v>116.69877</c:v>
                </c:pt>
                <c:pt idx="2091">
                  <c:v>116.17955000000001</c:v>
                </c:pt>
                <c:pt idx="2092">
                  <c:v>116.75756</c:v>
                </c:pt>
                <c:pt idx="2093">
                  <c:v>116.04474</c:v>
                </c:pt>
                <c:pt idx="2094">
                  <c:v>114.71081</c:v>
                </c:pt>
                <c:pt idx="2095">
                  <c:v>114.68204</c:v>
                </c:pt>
                <c:pt idx="2096">
                  <c:v>115.68261</c:v>
                </c:pt>
                <c:pt idx="2097">
                  <c:v>115.37644</c:v>
                </c:pt>
                <c:pt idx="2098">
                  <c:v>114.34489000000001</c:v>
                </c:pt>
                <c:pt idx="2099">
                  <c:v>113.99984000000001</c:v>
                </c:pt>
                <c:pt idx="2100">
                  <c:v>113.83141000000001</c:v>
                </c:pt>
                <c:pt idx="2101">
                  <c:v>113.78847</c:v>
                </c:pt>
                <c:pt idx="2102">
                  <c:v>113.89136999999999</c:v>
                </c:pt>
                <c:pt idx="2103">
                  <c:v>113.99445</c:v>
                </c:pt>
                <c:pt idx="2104">
                  <c:v>113.54102</c:v>
                </c:pt>
                <c:pt idx="2105">
                  <c:v>113.37766000000001</c:v>
                </c:pt>
                <c:pt idx="2106">
                  <c:v>113.00239000000001</c:v>
                </c:pt>
                <c:pt idx="2107">
                  <c:v>113.88232000000001</c:v>
                </c:pt>
                <c:pt idx="2108">
                  <c:v>112.99066000000001</c:v>
                </c:pt>
                <c:pt idx="2109">
                  <c:v>113.53404999999999</c:v>
                </c:pt>
                <c:pt idx="2110">
                  <c:v>113.36771</c:v>
                </c:pt>
                <c:pt idx="2111">
                  <c:v>113.5061</c:v>
                </c:pt>
                <c:pt idx="2112">
                  <c:v>112.40422</c:v>
                </c:pt>
                <c:pt idx="2113">
                  <c:v>111.90483</c:v>
                </c:pt>
                <c:pt idx="2114">
                  <c:v>111.85603</c:v>
                </c:pt>
                <c:pt idx="2115">
                  <c:v>109.61429</c:v>
                </c:pt>
                <c:pt idx="2116">
                  <c:v>109.79786</c:v>
                </c:pt>
                <c:pt idx="2117">
                  <c:v>110.71128</c:v>
                </c:pt>
                <c:pt idx="2118">
                  <c:v>110.34544</c:v>
                </c:pt>
                <c:pt idx="2119">
                  <c:v>111.61194</c:v>
                </c:pt>
                <c:pt idx="2120">
                  <c:v>111.52337</c:v>
                </c:pt>
                <c:pt idx="2121">
                  <c:v>111.39158999999999</c:v>
                </c:pt>
                <c:pt idx="2122">
                  <c:v>110.32787</c:v>
                </c:pt>
                <c:pt idx="2123">
                  <c:v>110.55188</c:v>
                </c:pt>
                <c:pt idx="2124">
                  <c:v>110.07881999999999</c:v>
                </c:pt>
                <c:pt idx="2125">
                  <c:v>110.11453</c:v>
                </c:pt>
                <c:pt idx="2126">
                  <c:v>109.88181</c:v>
                </c:pt>
                <c:pt idx="2127">
                  <c:v>110.20984</c:v>
                </c:pt>
                <c:pt idx="2128">
                  <c:v>110.55896</c:v>
                </c:pt>
                <c:pt idx="2129">
                  <c:v>107.24924</c:v>
                </c:pt>
                <c:pt idx="2130">
                  <c:v>109.64740999999999</c:v>
                </c:pt>
                <c:pt idx="2131">
                  <c:v>108.32726</c:v>
                </c:pt>
                <c:pt idx="2132">
                  <c:v>108.24521</c:v>
                </c:pt>
                <c:pt idx="2133">
                  <c:v>107.23681999999999</c:v>
                </c:pt>
                <c:pt idx="2134">
                  <c:v>108.09171000000001</c:v>
                </c:pt>
                <c:pt idx="2135">
                  <c:v>109.11372</c:v>
                </c:pt>
                <c:pt idx="2136">
                  <c:v>109.66118</c:v>
                </c:pt>
                <c:pt idx="2137">
                  <c:v>113.71787999999999</c:v>
                </c:pt>
                <c:pt idx="2138">
                  <c:v>113.35459</c:v>
                </c:pt>
                <c:pt idx="2139">
                  <c:v>111.26627000000001</c:v>
                </c:pt>
                <c:pt idx="2140">
                  <c:v>110.65595999999999</c:v>
                </c:pt>
                <c:pt idx="2141">
                  <c:v>109.73522</c:v>
                </c:pt>
                <c:pt idx="2142">
                  <c:v>109.48086000000001</c:v>
                </c:pt>
                <c:pt idx="2143">
                  <c:v>110.8193</c:v>
                </c:pt>
                <c:pt idx="2144">
                  <c:v>109.99854999999999</c:v>
                </c:pt>
                <c:pt idx="2145">
                  <c:v>109.08616000000001</c:v>
                </c:pt>
                <c:pt idx="2146">
                  <c:v>109.59516000000001</c:v>
                </c:pt>
                <c:pt idx="2147">
                  <c:v>110.80855</c:v>
                </c:pt>
                <c:pt idx="2148">
                  <c:v>111.663</c:v>
                </c:pt>
                <c:pt idx="2149">
                  <c:v>111.87666</c:v>
                </c:pt>
                <c:pt idx="2150">
                  <c:v>111.35369</c:v>
                </c:pt>
                <c:pt idx="2151">
                  <c:v>111.54792</c:v>
                </c:pt>
                <c:pt idx="2152">
                  <c:v>112.31562</c:v>
                </c:pt>
                <c:pt idx="2153">
                  <c:v>112.26663000000001</c:v>
                </c:pt>
                <c:pt idx="2154">
                  <c:v>112.89051000000001</c:v>
                </c:pt>
                <c:pt idx="2155">
                  <c:v>112.08085</c:v>
                </c:pt>
                <c:pt idx="2156">
                  <c:v>112.69717</c:v>
                </c:pt>
                <c:pt idx="2157">
                  <c:v>112.53985</c:v>
                </c:pt>
                <c:pt idx="2158">
                  <c:v>113.80045</c:v>
                </c:pt>
                <c:pt idx="2159">
                  <c:v>114.15714</c:v>
                </c:pt>
                <c:pt idx="2160">
                  <c:v>116.01649</c:v>
                </c:pt>
                <c:pt idx="2161">
                  <c:v>115.73493000000001</c:v>
                </c:pt>
                <c:pt idx="2162">
                  <c:v>115.40541</c:v>
                </c:pt>
                <c:pt idx="2163">
                  <c:v>113.958</c:v>
                </c:pt>
                <c:pt idx="2164">
                  <c:v>112.83637</c:v>
                </c:pt>
                <c:pt idx="2165">
                  <c:v>111.95341000000001</c:v>
                </c:pt>
                <c:pt idx="2166">
                  <c:v>112.43349000000001</c:v>
                </c:pt>
                <c:pt idx="2167">
                  <c:v>112.40046</c:v>
                </c:pt>
                <c:pt idx="2168">
                  <c:v>111.78954</c:v>
                </c:pt>
                <c:pt idx="2169">
                  <c:v>111.79819999999999</c:v>
                </c:pt>
                <c:pt idx="2170">
                  <c:v>111.30173000000001</c:v>
                </c:pt>
                <c:pt idx="2171">
                  <c:v>110.84111</c:v>
                </c:pt>
                <c:pt idx="2172">
                  <c:v>111.10756000000001</c:v>
                </c:pt>
                <c:pt idx="2173">
                  <c:v>111.79595</c:v>
                </c:pt>
                <c:pt idx="2174">
                  <c:v>111.74921000000001</c:v>
                </c:pt>
                <c:pt idx="2175">
                  <c:v>109.82129</c:v>
                </c:pt>
                <c:pt idx="2176">
                  <c:v>109.49151999999999</c:v>
                </c:pt>
                <c:pt idx="2177">
                  <c:v>109.92525999999999</c:v>
                </c:pt>
                <c:pt idx="2178">
                  <c:v>109.96738999999999</c:v>
                </c:pt>
                <c:pt idx="2179">
                  <c:v>109.72967</c:v>
                </c:pt>
                <c:pt idx="2180">
                  <c:v>108.87667999999999</c:v>
                </c:pt>
                <c:pt idx="2181">
                  <c:v>111.27227000000001</c:v>
                </c:pt>
                <c:pt idx="2182">
                  <c:v>110.54472</c:v>
                </c:pt>
                <c:pt idx="2183">
                  <c:v>109.00292</c:v>
                </c:pt>
                <c:pt idx="2184">
                  <c:v>107.47066</c:v>
                </c:pt>
                <c:pt idx="2185">
                  <c:v>105.83534</c:v>
                </c:pt>
                <c:pt idx="2186">
                  <c:v>105.25525</c:v>
                </c:pt>
                <c:pt idx="2187">
                  <c:v>106.15225</c:v>
                </c:pt>
                <c:pt idx="2188">
                  <c:v>106.28883999999999</c:v>
                </c:pt>
                <c:pt idx="2189">
                  <c:v>107.70067</c:v>
                </c:pt>
                <c:pt idx="2190">
                  <c:v>109.25045</c:v>
                </c:pt>
                <c:pt idx="2191">
                  <c:v>108.98542999999999</c:v>
                </c:pt>
                <c:pt idx="2192">
                  <c:v>108.23033</c:v>
                </c:pt>
                <c:pt idx="2193">
                  <c:v>109.63257</c:v>
                </c:pt>
                <c:pt idx="2194">
                  <c:v>108.50964999999999</c:v>
                </c:pt>
                <c:pt idx="2195">
                  <c:v>109.38845000000001</c:v>
                </c:pt>
                <c:pt idx="2196">
                  <c:v>110.56028000000001</c:v>
                </c:pt>
                <c:pt idx="2197">
                  <c:v>110.73623000000001</c:v>
                </c:pt>
                <c:pt idx="2198">
                  <c:v>109.61681</c:v>
                </c:pt>
                <c:pt idx="2199">
                  <c:v>108.1694</c:v>
                </c:pt>
                <c:pt idx="2200">
                  <c:v>107.965</c:v>
                </c:pt>
                <c:pt idx="2201">
                  <c:v>107.03362</c:v>
                </c:pt>
                <c:pt idx="2202">
                  <c:v>107.64415</c:v>
                </c:pt>
                <c:pt idx="2203">
                  <c:v>107.22676</c:v>
                </c:pt>
                <c:pt idx="2204">
                  <c:v>107.56271</c:v>
                </c:pt>
                <c:pt idx="2205">
                  <c:v>107.78567</c:v>
                </c:pt>
                <c:pt idx="2206">
                  <c:v>107.32199</c:v>
                </c:pt>
                <c:pt idx="2207">
                  <c:v>107.8241</c:v>
                </c:pt>
                <c:pt idx="2208">
                  <c:v>106.92198</c:v>
                </c:pt>
                <c:pt idx="2209">
                  <c:v>108.05235</c:v>
                </c:pt>
                <c:pt idx="2210">
                  <c:v>108.70717</c:v>
                </c:pt>
                <c:pt idx="2211">
                  <c:v>109.46987</c:v>
                </c:pt>
                <c:pt idx="2212">
                  <c:v>108.95014999999999</c:v>
                </c:pt>
                <c:pt idx="2213">
                  <c:v>108.0382</c:v>
                </c:pt>
                <c:pt idx="2214">
                  <c:v>108.28909</c:v>
                </c:pt>
                <c:pt idx="2215">
                  <c:v>106.89258</c:v>
                </c:pt>
                <c:pt idx="2216">
                  <c:v>108.23399999999999</c:v>
                </c:pt>
                <c:pt idx="2217">
                  <c:v>106.70471999999999</c:v>
                </c:pt>
                <c:pt idx="2218">
                  <c:v>108.17471999999999</c:v>
                </c:pt>
                <c:pt idx="2219">
                  <c:v>109.11787</c:v>
                </c:pt>
                <c:pt idx="2220">
                  <c:v>110.34938</c:v>
                </c:pt>
                <c:pt idx="2221">
                  <c:v>111.9657</c:v>
                </c:pt>
                <c:pt idx="2222">
                  <c:v>111.67749999999999</c:v>
                </c:pt>
                <c:pt idx="2223">
                  <c:v>112.56185000000001</c:v>
                </c:pt>
                <c:pt idx="2224">
                  <c:v>111.16493</c:v>
                </c:pt>
                <c:pt idx="2225">
                  <c:v>112.75293000000001</c:v>
                </c:pt>
                <c:pt idx="2226">
                  <c:v>113.87393</c:v>
                </c:pt>
                <c:pt idx="2227">
                  <c:v>119.18149</c:v>
                </c:pt>
                <c:pt idx="2228">
                  <c:v>118.42659</c:v>
                </c:pt>
                <c:pt idx="2229">
                  <c:v>120.48291999999999</c:v>
                </c:pt>
                <c:pt idx="2230">
                  <c:v>120.83656000000001</c:v>
                </c:pt>
                <c:pt idx="2231">
                  <c:v>120.97863</c:v>
                </c:pt>
                <c:pt idx="2232">
                  <c:v>121.46812</c:v>
                </c:pt>
                <c:pt idx="2233">
                  <c:v>118.85216</c:v>
                </c:pt>
                <c:pt idx="2234">
                  <c:v>116.39986</c:v>
                </c:pt>
                <c:pt idx="2235">
                  <c:v>116.97125</c:v>
                </c:pt>
                <c:pt idx="2236">
                  <c:v>116.96532000000001</c:v>
                </c:pt>
                <c:pt idx="2237">
                  <c:v>117.11196</c:v>
                </c:pt>
                <c:pt idx="2238">
                  <c:v>118.05882</c:v>
                </c:pt>
                <c:pt idx="2239">
                  <c:v>119.16257</c:v>
                </c:pt>
                <c:pt idx="2240">
                  <c:v>119.82405</c:v>
                </c:pt>
                <c:pt idx="2241">
                  <c:v>119.33663</c:v>
                </c:pt>
                <c:pt idx="2242">
                  <c:v>120.68832999999999</c:v>
                </c:pt>
                <c:pt idx="2243">
                  <c:v>122.33637</c:v>
                </c:pt>
                <c:pt idx="2244">
                  <c:v>120.60115</c:v>
                </c:pt>
                <c:pt idx="2245">
                  <c:v>119.95886</c:v>
                </c:pt>
                <c:pt idx="2246">
                  <c:v>119.11869</c:v>
                </c:pt>
                <c:pt idx="2247">
                  <c:v>119.11869</c:v>
                </c:pt>
                <c:pt idx="2248">
                  <c:v>118.38693000000001</c:v>
                </c:pt>
                <c:pt idx="2249">
                  <c:v>117.73438</c:v>
                </c:pt>
                <c:pt idx="2250">
                  <c:v>116.76282</c:v>
                </c:pt>
                <c:pt idx="2251">
                  <c:v>116.54572</c:v>
                </c:pt>
                <c:pt idx="2252">
                  <c:v>117.69370000000001</c:v>
                </c:pt>
                <c:pt idx="2253">
                  <c:v>115.08535000000001</c:v>
                </c:pt>
                <c:pt idx="2254">
                  <c:v>114.94089</c:v>
                </c:pt>
                <c:pt idx="2255">
                  <c:v>113.26971</c:v>
                </c:pt>
                <c:pt idx="2256">
                  <c:v>114.51206000000001</c:v>
                </c:pt>
                <c:pt idx="2257">
                  <c:v>114.33947000000001</c:v>
                </c:pt>
                <c:pt idx="2258">
                  <c:v>115.68537000000001</c:v>
                </c:pt>
                <c:pt idx="2259">
                  <c:v>116.19082</c:v>
                </c:pt>
                <c:pt idx="2260">
                  <c:v>116.96562</c:v>
                </c:pt>
                <c:pt idx="2261">
                  <c:v>117.57619</c:v>
                </c:pt>
                <c:pt idx="2262">
                  <c:v>118.79496</c:v>
                </c:pt>
                <c:pt idx="2263">
                  <c:v>119.09714</c:v>
                </c:pt>
                <c:pt idx="2264">
                  <c:v>119.9796</c:v>
                </c:pt>
                <c:pt idx="2265">
                  <c:v>119.92556999999999</c:v>
                </c:pt>
                <c:pt idx="2266">
                  <c:v>123.32629</c:v>
                </c:pt>
                <c:pt idx="2267">
                  <c:v>125.54215000000001</c:v>
                </c:pt>
                <c:pt idx="2268">
                  <c:v>125.05388000000001</c:v>
                </c:pt>
                <c:pt idx="2269">
                  <c:v>122.4152</c:v>
                </c:pt>
                <c:pt idx="2270">
                  <c:v>126.49292</c:v>
                </c:pt>
                <c:pt idx="2271">
                  <c:v>129.96814000000001</c:v>
                </c:pt>
                <c:pt idx="2272">
                  <c:v>130.56301999999999</c:v>
                </c:pt>
                <c:pt idx="2273">
                  <c:v>129.49387999999999</c:v>
                </c:pt>
                <c:pt idx="2274">
                  <c:v>129.30714</c:v>
                </c:pt>
                <c:pt idx="2275">
                  <c:v>130.20911000000001</c:v>
                </c:pt>
                <c:pt idx="2276">
                  <c:v>131.77499</c:v>
                </c:pt>
                <c:pt idx="2277">
                  <c:v>132.05067</c:v>
                </c:pt>
                <c:pt idx="2278">
                  <c:v>131.08215000000001</c:v>
                </c:pt>
                <c:pt idx="2279">
                  <c:v>129.47615999999999</c:v>
                </c:pt>
                <c:pt idx="2280">
                  <c:v>129.72622000000001</c:v>
                </c:pt>
                <c:pt idx="2281">
                  <c:v>134.30029999999999</c:v>
                </c:pt>
                <c:pt idx="2282">
                  <c:v>135.25031999999999</c:v>
                </c:pt>
                <c:pt idx="2283">
                  <c:v>134.27475999999999</c:v>
                </c:pt>
                <c:pt idx="2284">
                  <c:v>139.17895999999999</c:v>
                </c:pt>
                <c:pt idx="2285">
                  <c:v>142.54300000000001</c:v>
                </c:pt>
                <c:pt idx="2286">
                  <c:v>145.79451</c:v>
                </c:pt>
                <c:pt idx="2287">
                  <c:v>147.15479999999999</c:v>
                </c:pt>
                <c:pt idx="2288">
                  <c:v>147.79079999999999</c:v>
                </c:pt>
                <c:pt idx="2289">
                  <c:v>153.11403000000001</c:v>
                </c:pt>
                <c:pt idx="2290">
                  <c:v>150.33610999999999</c:v>
                </c:pt>
                <c:pt idx="2291">
                  <c:v>152.99440000000001</c:v>
                </c:pt>
                <c:pt idx="2292">
                  <c:v>153.86929000000001</c:v>
                </c:pt>
                <c:pt idx="2293">
                  <c:v>153.21054000000001</c:v>
                </c:pt>
                <c:pt idx="2294">
                  <c:v>153.95770999999999</c:v>
                </c:pt>
                <c:pt idx="2295">
                  <c:v>156.19578000000001</c:v>
                </c:pt>
                <c:pt idx="2296">
                  <c:v>161.25682</c:v>
                </c:pt>
                <c:pt idx="2297">
                  <c:v>167.56968000000001</c:v>
                </c:pt>
                <c:pt idx="2298">
                  <c:v>163.41407000000001</c:v>
                </c:pt>
                <c:pt idx="2299">
                  <c:v>166.47814</c:v>
                </c:pt>
                <c:pt idx="2300">
                  <c:v>167.69981999999999</c:v>
                </c:pt>
                <c:pt idx="2301">
                  <c:v>168.24211</c:v>
                </c:pt>
                <c:pt idx="2302">
                  <c:v>168.06216000000001</c:v>
                </c:pt>
                <c:pt idx="2303">
                  <c:v>162.85055</c:v>
                </c:pt>
                <c:pt idx="2304">
                  <c:v>154.92236</c:v>
                </c:pt>
                <c:pt idx="2305">
                  <c:v>154.93260000000001</c:v>
                </c:pt>
                <c:pt idx="2306">
                  <c:v>151.61790999999999</c:v>
                </c:pt>
                <c:pt idx="2307">
                  <c:v>149.09236000000001</c:v>
                </c:pt>
                <c:pt idx="2308">
                  <c:v>150.37989999999999</c:v>
                </c:pt>
                <c:pt idx="2309">
                  <c:v>150.99268000000001</c:v>
                </c:pt>
                <c:pt idx="2310">
                  <c:v>148.07499999999999</c:v>
                </c:pt>
                <c:pt idx="2311">
                  <c:v>147.41085000000001</c:v>
                </c:pt>
                <c:pt idx="2312">
                  <c:v>145.87279000000001</c:v>
                </c:pt>
                <c:pt idx="2313">
                  <c:v>144.21563</c:v>
                </c:pt>
                <c:pt idx="2314">
                  <c:v>142.25740999999999</c:v>
                </c:pt>
                <c:pt idx="2315">
                  <c:v>141.85979</c:v>
                </c:pt>
                <c:pt idx="2316">
                  <c:v>137.72656000000001</c:v>
                </c:pt>
                <c:pt idx="2317">
                  <c:v>135.57569000000001</c:v>
                </c:pt>
                <c:pt idx="2318">
                  <c:v>139.24519000000001</c:v>
                </c:pt>
                <c:pt idx="2319">
                  <c:v>138.75824</c:v>
                </c:pt>
                <c:pt idx="2320">
                  <c:v>140.52911</c:v>
                </c:pt>
                <c:pt idx="2321">
                  <c:v>141.64176</c:v>
                </c:pt>
                <c:pt idx="2322">
                  <c:v>145.26301000000001</c:v>
                </c:pt>
                <c:pt idx="2323">
                  <c:v>147.67984000000001</c:v>
                </c:pt>
                <c:pt idx="2324">
                  <c:v>145.08117999999999</c:v>
                </c:pt>
                <c:pt idx="2325">
                  <c:v>147.32241999999999</c:v>
                </c:pt>
                <c:pt idx="2326">
                  <c:v>147.53243000000001</c:v>
                </c:pt>
                <c:pt idx="2327">
                  <c:v>156.73351</c:v>
                </c:pt>
                <c:pt idx="2328">
                  <c:v>150.48533</c:v>
                </c:pt>
                <c:pt idx="2329">
                  <c:v>154.09539000000001</c:v>
                </c:pt>
                <c:pt idx="2330">
                  <c:v>156.77062000000001</c:v>
                </c:pt>
                <c:pt idx="2331">
                  <c:v>157.51673</c:v>
                </c:pt>
                <c:pt idx="2332">
                  <c:v>156.74329</c:v>
                </c:pt>
                <c:pt idx="2333">
                  <c:v>159.54876999999999</c:v>
                </c:pt>
                <c:pt idx="2334">
                  <c:v>158.86864</c:v>
                </c:pt>
                <c:pt idx="2335">
                  <c:v>161.98463000000001</c:v>
                </c:pt>
                <c:pt idx="2336">
                  <c:v>159.93099000000001</c:v>
                </c:pt>
                <c:pt idx="2337">
                  <c:v>160.25671</c:v>
                </c:pt>
                <c:pt idx="2338">
                  <c:v>158.89641</c:v>
                </c:pt>
                <c:pt idx="2339">
                  <c:v>156.62949</c:v>
                </c:pt>
                <c:pt idx="2340">
                  <c:v>161.88059999999999</c:v>
                </c:pt>
                <c:pt idx="2341">
                  <c:v>161.53205</c:v>
                </c:pt>
                <c:pt idx="2342">
                  <c:v>162.03416000000001</c:v>
                </c:pt>
                <c:pt idx="2343">
                  <c:v>163.04638</c:v>
                </c:pt>
                <c:pt idx="2344">
                  <c:v>164.38334</c:v>
                </c:pt>
                <c:pt idx="2345">
                  <c:v>166.15477000000001</c:v>
                </c:pt>
                <c:pt idx="2346">
                  <c:v>165.67805999999999</c:v>
                </c:pt>
                <c:pt idx="2347">
                  <c:v>171.77932999999999</c:v>
                </c:pt>
                <c:pt idx="2348">
                  <c:v>171.49896000000001</c:v>
                </c:pt>
                <c:pt idx="2349">
                  <c:v>173.09823</c:v>
                </c:pt>
                <c:pt idx="2350">
                  <c:v>170.64442</c:v>
                </c:pt>
                <c:pt idx="2351">
                  <c:v>171.30068</c:v>
                </c:pt>
                <c:pt idx="2352">
                  <c:v>164.82069999999999</c:v>
                </c:pt>
                <c:pt idx="2353">
                  <c:v>160.00119000000001</c:v>
                </c:pt>
                <c:pt idx="2354">
                  <c:v>158.17245</c:v>
                </c:pt>
                <c:pt idx="2355">
                  <c:v>153.53914</c:v>
                </c:pt>
                <c:pt idx="2356">
                  <c:v>152.50322</c:v>
                </c:pt>
                <c:pt idx="2357">
                  <c:v>152.43481</c:v>
                </c:pt>
                <c:pt idx="2358">
                  <c:v>152.14501999999999</c:v>
                </c:pt>
                <c:pt idx="2359">
                  <c:v>150.06716</c:v>
                </c:pt>
                <c:pt idx="2360">
                  <c:v>152.72017</c:v>
                </c:pt>
                <c:pt idx="2361">
                  <c:v>150.35122000000001</c:v>
                </c:pt>
                <c:pt idx="2362">
                  <c:v>152.57569000000001</c:v>
                </c:pt>
                <c:pt idx="2363">
                  <c:v>156.29589000000001</c:v>
                </c:pt>
                <c:pt idx="2364">
                  <c:v>161.86555000000001</c:v>
                </c:pt>
                <c:pt idx="2365">
                  <c:v>160.56082000000001</c:v>
                </c:pt>
                <c:pt idx="2366">
                  <c:v>162.88657000000001</c:v>
                </c:pt>
                <c:pt idx="2367">
                  <c:v>166.64989</c:v>
                </c:pt>
                <c:pt idx="2368">
                  <c:v>164.49456000000001</c:v>
                </c:pt>
                <c:pt idx="2369">
                  <c:v>162.98227</c:v>
                </c:pt>
                <c:pt idx="2370">
                  <c:v>167.41999000000001</c:v>
                </c:pt>
                <c:pt idx="2371">
                  <c:v>169.20424</c:v>
                </c:pt>
                <c:pt idx="2372">
                  <c:v>168.3339</c:v>
                </c:pt>
                <c:pt idx="2373">
                  <c:v>167.12001000000001</c:v>
                </c:pt>
                <c:pt idx="2374">
                  <c:v>171.00400999999999</c:v>
                </c:pt>
                <c:pt idx="2375">
                  <c:v>172.55181999999999</c:v>
                </c:pt>
                <c:pt idx="2376">
                  <c:v>174.68165999999999</c:v>
                </c:pt>
                <c:pt idx="2377">
                  <c:v>179.01012</c:v>
                </c:pt>
                <c:pt idx="2378">
                  <c:v>179.76797999999999</c:v>
                </c:pt>
                <c:pt idx="2379">
                  <c:v>177.76405</c:v>
                </c:pt>
                <c:pt idx="2380">
                  <c:v>173.42949999999999</c:v>
                </c:pt>
                <c:pt idx="2381">
                  <c:v>169.94452000000001</c:v>
                </c:pt>
                <c:pt idx="2382">
                  <c:v>170.88425000000001</c:v>
                </c:pt>
                <c:pt idx="2383">
                  <c:v>171.56229999999999</c:v>
                </c:pt>
                <c:pt idx="2384">
                  <c:v>172.43099000000001</c:v>
                </c:pt>
                <c:pt idx="2385">
                  <c:v>176.29875999999999</c:v>
                </c:pt>
                <c:pt idx="2386">
                  <c:v>173.19632999999999</c:v>
                </c:pt>
                <c:pt idx="2387">
                  <c:v>169.24266</c:v>
                </c:pt>
                <c:pt idx="2388">
                  <c:v>168.54671999999999</c:v>
                </c:pt>
                <c:pt idx="2389">
                  <c:v>166.65687</c:v>
                </c:pt>
                <c:pt idx="2390">
                  <c:v>168.17384000000001</c:v>
                </c:pt>
                <c:pt idx="2391">
                  <c:v>167.26917</c:v>
                </c:pt>
                <c:pt idx="2392">
                  <c:v>168.68183999999999</c:v>
                </c:pt>
                <c:pt idx="2393">
                  <c:v>170.59504000000001</c:v>
                </c:pt>
                <c:pt idx="2394">
                  <c:v>169.42935</c:v>
                </c:pt>
                <c:pt idx="2395">
                  <c:v>169.70719</c:v>
                </c:pt>
                <c:pt idx="2396">
                  <c:v>167.81179</c:v>
                </c:pt>
                <c:pt idx="2397">
                  <c:v>166.38506000000001</c:v>
                </c:pt>
                <c:pt idx="2398">
                  <c:v>166.14993999999999</c:v>
                </c:pt>
                <c:pt idx="2399">
                  <c:v>166.46069</c:v>
                </c:pt>
                <c:pt idx="2400">
                  <c:v>166.79478</c:v>
                </c:pt>
                <c:pt idx="2401">
                  <c:v>165.43879999999999</c:v>
                </c:pt>
                <c:pt idx="2402">
                  <c:v>166.15397999999999</c:v>
                </c:pt>
                <c:pt idx="2403">
                  <c:v>165.97543999999999</c:v>
                </c:pt>
                <c:pt idx="2404">
                  <c:v>162.90396000000001</c:v>
                </c:pt>
                <c:pt idx="2405">
                  <c:v>157.76442</c:v>
                </c:pt>
                <c:pt idx="2406">
                  <c:v>158.10297</c:v>
                </c:pt>
                <c:pt idx="2407">
                  <c:v>156.98768000000001</c:v>
                </c:pt>
                <c:pt idx="2408">
                  <c:v>156.60737</c:v>
                </c:pt>
                <c:pt idx="2409">
                  <c:v>158.42042000000001</c:v>
                </c:pt>
                <c:pt idx="2410">
                  <c:v>158.74468999999999</c:v>
                </c:pt>
                <c:pt idx="2411">
                  <c:v>160.70919000000001</c:v>
                </c:pt>
                <c:pt idx="2412">
                  <c:v>162.31906000000001</c:v>
                </c:pt>
                <c:pt idx="2413">
                  <c:v>162.77286000000001</c:v>
                </c:pt>
                <c:pt idx="2414">
                  <c:v>160.79130000000001</c:v>
                </c:pt>
                <c:pt idx="2415">
                  <c:v>160.69140999999999</c:v>
                </c:pt>
                <c:pt idx="2416">
                  <c:v>161.83777000000001</c:v>
                </c:pt>
                <c:pt idx="2417">
                  <c:v>163.3938</c:v>
                </c:pt>
                <c:pt idx="2418">
                  <c:v>164.17688999999999</c:v>
                </c:pt>
                <c:pt idx="2419">
                  <c:v>164.07660999999999</c:v>
                </c:pt>
                <c:pt idx="2420">
                  <c:v>169.33821</c:v>
                </c:pt>
                <c:pt idx="2421">
                  <c:v>169.91032999999999</c:v>
                </c:pt>
                <c:pt idx="2422">
                  <c:v>170.13496000000001</c:v>
                </c:pt>
                <c:pt idx="2423">
                  <c:v>170.36859999999999</c:v>
                </c:pt>
                <c:pt idx="2424">
                  <c:v>167.81566000000001</c:v>
                </c:pt>
                <c:pt idx="2425">
                  <c:v>165.98331999999999</c:v>
                </c:pt>
                <c:pt idx="2426">
                  <c:v>164.19092000000001</c:v>
                </c:pt>
                <c:pt idx="2427">
                  <c:v>165.22146000000001</c:v>
                </c:pt>
                <c:pt idx="2428">
                  <c:v>165.92074</c:v>
                </c:pt>
                <c:pt idx="2429">
                  <c:v>165.98877999999999</c:v>
                </c:pt>
                <c:pt idx="2430">
                  <c:v>168.35055</c:v>
                </c:pt>
                <c:pt idx="2431">
                  <c:v>168.09352000000001</c:v>
                </c:pt>
                <c:pt idx="2432">
                  <c:v>169.26500999999999</c:v>
                </c:pt>
                <c:pt idx="2433">
                  <c:v>168.18949000000001</c:v>
                </c:pt>
                <c:pt idx="2434">
                  <c:v>168.87967</c:v>
                </c:pt>
                <c:pt idx="2435">
                  <c:v>169.89165</c:v>
                </c:pt>
                <c:pt idx="2436">
                  <c:v>172.14279999999999</c:v>
                </c:pt>
                <c:pt idx="2437">
                  <c:v>177.92719</c:v>
                </c:pt>
                <c:pt idx="2438">
                  <c:v>185.30142000000001</c:v>
                </c:pt>
                <c:pt idx="2439">
                  <c:v>190.29097999999999</c:v>
                </c:pt>
                <c:pt idx="2440">
                  <c:v>184.97855000000001</c:v>
                </c:pt>
                <c:pt idx="2441">
                  <c:v>185.17083</c:v>
                </c:pt>
                <c:pt idx="2442">
                  <c:v>179.10628</c:v>
                </c:pt>
                <c:pt idx="2443">
                  <c:v>180.69621000000001</c:v>
                </c:pt>
                <c:pt idx="2444">
                  <c:v>177.77063000000001</c:v>
                </c:pt>
                <c:pt idx="2445">
                  <c:v>178.26862</c:v>
                </c:pt>
                <c:pt idx="2446">
                  <c:v>183.86941999999999</c:v>
                </c:pt>
                <c:pt idx="2447">
                  <c:v>189.23844</c:v>
                </c:pt>
                <c:pt idx="2448">
                  <c:v>189.22703999999999</c:v>
                </c:pt>
                <c:pt idx="2449">
                  <c:v>187.88403</c:v>
                </c:pt>
                <c:pt idx="2450">
                  <c:v>188.82754</c:v>
                </c:pt>
                <c:pt idx="2451">
                  <c:v>187.0652</c:v>
                </c:pt>
                <c:pt idx="2452">
                  <c:v>186.76919000000001</c:v>
                </c:pt>
                <c:pt idx="2453">
                  <c:v>185.61034000000001</c:v>
                </c:pt>
                <c:pt idx="2454">
                  <c:v>188.30724000000001</c:v>
                </c:pt>
                <c:pt idx="2455">
                  <c:v>185.21616</c:v>
                </c:pt>
                <c:pt idx="2456">
                  <c:v>184.66972000000001</c:v>
                </c:pt>
                <c:pt idx="2457">
                  <c:v>184.51052999999999</c:v>
                </c:pt>
                <c:pt idx="2458">
                  <c:v>187.45016000000001</c:v>
                </c:pt>
                <c:pt idx="2459">
                  <c:v>181.45788999999999</c:v>
                </c:pt>
                <c:pt idx="2460">
                  <c:v>182.37368000000001</c:v>
                </c:pt>
                <c:pt idx="2461">
                  <c:v>179.61521999999999</c:v>
                </c:pt>
                <c:pt idx="2462">
                  <c:v>177.00371999999999</c:v>
                </c:pt>
                <c:pt idx="2463">
                  <c:v>178.92146</c:v>
                </c:pt>
                <c:pt idx="2464">
                  <c:v>176.88142999999999</c:v>
                </c:pt>
                <c:pt idx="2465">
                  <c:v>174.52575999999999</c:v>
                </c:pt>
                <c:pt idx="2466">
                  <c:v>173.47802999999999</c:v>
                </c:pt>
                <c:pt idx="2467">
                  <c:v>177.61721</c:v>
                </c:pt>
                <c:pt idx="2468">
                  <c:v>174.36989</c:v>
                </c:pt>
                <c:pt idx="2469">
                  <c:v>168.94407000000001</c:v>
                </c:pt>
                <c:pt idx="2470">
                  <c:v>166.63888</c:v>
                </c:pt>
                <c:pt idx="2471">
                  <c:v>165.35391999999999</c:v>
                </c:pt>
                <c:pt idx="2472">
                  <c:v>165.17863</c:v>
                </c:pt>
                <c:pt idx="2473">
                  <c:v>160.73956000000001</c:v>
                </c:pt>
                <c:pt idx="2474">
                  <c:v>159.09156999999999</c:v>
                </c:pt>
                <c:pt idx="2475">
                  <c:v>158.41267999999999</c:v>
                </c:pt>
                <c:pt idx="2476">
                  <c:v>157.73677000000001</c:v>
                </c:pt>
                <c:pt idx="2477">
                  <c:v>158.07785000000001</c:v>
                </c:pt>
                <c:pt idx="2478">
                  <c:v>157.12902</c:v>
                </c:pt>
                <c:pt idx="2479">
                  <c:v>157.69612000000001</c:v>
                </c:pt>
                <c:pt idx="2480">
                  <c:v>162.16945999999999</c:v>
                </c:pt>
                <c:pt idx="2481">
                  <c:v>158.04116999999999</c:v>
                </c:pt>
                <c:pt idx="2482">
                  <c:v>156.97954999999999</c:v>
                </c:pt>
                <c:pt idx="2483">
                  <c:v>154.81177</c:v>
                </c:pt>
                <c:pt idx="2484">
                  <c:v>154.23167000000001</c:v>
                </c:pt>
                <c:pt idx="2485">
                  <c:v>156.26102</c:v>
                </c:pt>
                <c:pt idx="2486">
                  <c:v>152.24292</c:v>
                </c:pt>
                <c:pt idx="2487">
                  <c:v>150.67878999999999</c:v>
                </c:pt>
                <c:pt idx="2488">
                  <c:v>149.38086999999999</c:v>
                </c:pt>
                <c:pt idx="2489">
                  <c:v>149.8312</c:v>
                </c:pt>
                <c:pt idx="2490">
                  <c:v>150.59558000000001</c:v>
                </c:pt>
                <c:pt idx="2491">
                  <c:v>151.99055000000001</c:v>
                </c:pt>
                <c:pt idx="2492">
                  <c:v>154.15788000000001</c:v>
                </c:pt>
                <c:pt idx="2493">
                  <c:v>153.84275</c:v>
                </c:pt>
                <c:pt idx="2494">
                  <c:v>156.40118000000001</c:v>
                </c:pt>
                <c:pt idx="2495">
                  <c:v>155.62800999999999</c:v>
                </c:pt>
                <c:pt idx="2496">
                  <c:v>153.96211</c:v>
                </c:pt>
                <c:pt idx="2497">
                  <c:v>153.44598999999999</c:v>
                </c:pt>
                <c:pt idx="2498">
                  <c:v>151.81596999999999</c:v>
                </c:pt>
                <c:pt idx="2499">
                  <c:v>152.30171000000001</c:v>
                </c:pt>
                <c:pt idx="2500">
                  <c:v>153.37251000000001</c:v>
                </c:pt>
                <c:pt idx="2501">
                  <c:v>151.84487999999999</c:v>
                </c:pt>
                <c:pt idx="2502">
                  <c:v>155.57792000000001</c:v>
                </c:pt>
                <c:pt idx="2503">
                  <c:v>156.18260000000001</c:v>
                </c:pt>
                <c:pt idx="2504">
                  <c:v>154.67132000000001</c:v>
                </c:pt>
                <c:pt idx="2505">
                  <c:v>154.73972000000001</c:v>
                </c:pt>
                <c:pt idx="2506">
                  <c:v>152.62563</c:v>
                </c:pt>
                <c:pt idx="2507">
                  <c:v>150.08695</c:v>
                </c:pt>
                <c:pt idx="2508">
                  <c:v>148.21959000000001</c:v>
                </c:pt>
                <c:pt idx="2509">
                  <c:v>147.76935</c:v>
                </c:pt>
                <c:pt idx="2510">
                  <c:v>144.55521999999999</c:v>
                </c:pt>
                <c:pt idx="2511">
                  <c:v>141.79185000000001</c:v>
                </c:pt>
                <c:pt idx="2512">
                  <c:v>143.33453</c:v>
                </c:pt>
                <c:pt idx="2513">
                  <c:v>144.65473</c:v>
                </c:pt>
                <c:pt idx="2514">
                  <c:v>144.20350999999999</c:v>
                </c:pt>
                <c:pt idx="2515">
                  <c:v>141.84469999999999</c:v>
                </c:pt>
                <c:pt idx="2516">
                  <c:v>142.79369</c:v>
                </c:pt>
                <c:pt idx="2517">
                  <c:v>142.91853</c:v>
                </c:pt>
                <c:pt idx="2518">
                  <c:v>140.13802999999999</c:v>
                </c:pt>
                <c:pt idx="2519">
                  <c:v>140.15937</c:v>
                </c:pt>
                <c:pt idx="2520">
                  <c:v>140.90491</c:v>
                </c:pt>
                <c:pt idx="2521">
                  <c:v>138.49906999999999</c:v>
                </c:pt>
                <c:pt idx="2522">
                  <c:v>140.62827999999999</c:v>
                </c:pt>
                <c:pt idx="2523">
                  <c:v>136.99252999999999</c:v>
                </c:pt>
                <c:pt idx="2524">
                  <c:v>135.51693</c:v>
                </c:pt>
                <c:pt idx="2525">
                  <c:v>133.85334</c:v>
                </c:pt>
                <c:pt idx="2526">
                  <c:v>134.75720000000001</c:v>
                </c:pt>
                <c:pt idx="2527">
                  <c:v>137.90697</c:v>
                </c:pt>
                <c:pt idx="2528">
                  <c:v>137.77226999999999</c:v>
                </c:pt>
                <c:pt idx="2529">
                  <c:v>139.57755</c:v>
                </c:pt>
                <c:pt idx="2530">
                  <c:v>141.42634000000001</c:v>
                </c:pt>
                <c:pt idx="2531">
                  <c:v>140.82893000000001</c:v>
                </c:pt>
                <c:pt idx="2532">
                  <c:v>140.95877999999999</c:v>
                </c:pt>
                <c:pt idx="2533">
                  <c:v>141.15583000000001</c:v>
                </c:pt>
                <c:pt idx="2534">
                  <c:v>144.96904000000001</c:v>
                </c:pt>
                <c:pt idx="2535">
                  <c:v>144.74867</c:v>
                </c:pt>
                <c:pt idx="2536">
                  <c:v>147.26053999999999</c:v>
                </c:pt>
                <c:pt idx="2537">
                  <c:v>145.72352000000001</c:v>
                </c:pt>
                <c:pt idx="2538">
                  <c:v>147.04461000000001</c:v>
                </c:pt>
                <c:pt idx="2539">
                  <c:v>146.10041000000001</c:v>
                </c:pt>
                <c:pt idx="2540">
                  <c:v>146.29156</c:v>
                </c:pt>
                <c:pt idx="2541">
                  <c:v>148.99871999999999</c:v>
                </c:pt>
                <c:pt idx="2542">
                  <c:v>147.71256</c:v>
                </c:pt>
                <c:pt idx="2543">
                  <c:v>145.58853999999999</c:v>
                </c:pt>
                <c:pt idx="2544">
                  <c:v>143.1302</c:v>
                </c:pt>
                <c:pt idx="2545">
                  <c:v>143.85965999999999</c:v>
                </c:pt>
                <c:pt idx="2546">
                  <c:v>145.81800999999999</c:v>
                </c:pt>
                <c:pt idx="2547">
                  <c:v>149.58224000000001</c:v>
                </c:pt>
                <c:pt idx="2548">
                  <c:v>156.66086000000001</c:v>
                </c:pt>
                <c:pt idx="2549">
                  <c:v>167.54537999999999</c:v>
                </c:pt>
                <c:pt idx="2550">
                  <c:v>163.67042000000001</c:v>
                </c:pt>
                <c:pt idx="2551">
                  <c:v>174.47096999999999</c:v>
                </c:pt>
                <c:pt idx="2552">
                  <c:v>169.30806000000001</c:v>
                </c:pt>
                <c:pt idx="2553">
                  <c:v>172.97416999999999</c:v>
                </c:pt>
                <c:pt idx="2554">
                  <c:v>169.53178</c:v>
                </c:pt>
                <c:pt idx="2555">
                  <c:v>162.78560999999999</c:v>
                </c:pt>
                <c:pt idx="2556">
                  <c:v>163.255</c:v>
                </c:pt>
                <c:pt idx="2557">
                  <c:v>163.12191000000001</c:v>
                </c:pt>
                <c:pt idx="2558">
                  <c:v>165.98</c:v>
                </c:pt>
                <c:pt idx="2559">
                  <c:v>160.98101</c:v>
                </c:pt>
                <c:pt idx="2560">
                  <c:v>161.49081000000001</c:v>
                </c:pt>
                <c:pt idx="2561">
                  <c:v>160.35330999999999</c:v>
                </c:pt>
                <c:pt idx="2562">
                  <c:v>157.56618</c:v>
                </c:pt>
                <c:pt idx="2563">
                  <c:v>156.16551999999999</c:v>
                </c:pt>
                <c:pt idx="2564">
                  <c:v>155.86760000000001</c:v>
                </c:pt>
                <c:pt idx="2565">
                  <c:v>156.26730000000001</c:v>
                </c:pt>
                <c:pt idx="2566">
                  <c:v>157.61362</c:v>
                </c:pt>
                <c:pt idx="2567">
                  <c:v>157.29738</c:v>
                </c:pt>
                <c:pt idx="2568">
                  <c:v>157.1602</c:v>
                </c:pt>
                <c:pt idx="2569">
                  <c:v>157.00230999999999</c:v>
                </c:pt>
                <c:pt idx="2570">
                  <c:v>155.74645000000001</c:v>
                </c:pt>
                <c:pt idx="2571">
                  <c:v>155.6378</c:v>
                </c:pt>
                <c:pt idx="2572">
                  <c:v>154.74169000000001</c:v>
                </c:pt>
                <c:pt idx="2573">
                  <c:v>152.48504</c:v>
                </c:pt>
                <c:pt idx="2574">
                  <c:v>149.99822</c:v>
                </c:pt>
                <c:pt idx="2575">
                  <c:v>149.73846</c:v>
                </c:pt>
                <c:pt idx="2576">
                  <c:v>150.21549999999999</c:v>
                </c:pt>
                <c:pt idx="2577">
                  <c:v>152.57002</c:v>
                </c:pt>
                <c:pt idx="2578">
                  <c:v>151.72120000000001</c:v>
                </c:pt>
                <c:pt idx="2579">
                  <c:v>152.517</c:v>
                </c:pt>
                <c:pt idx="2580">
                  <c:v>153.14328</c:v>
                </c:pt>
                <c:pt idx="2581">
                  <c:v>154.39619999999999</c:v>
                </c:pt>
                <c:pt idx="2582">
                  <c:v>152.64126999999999</c:v>
                </c:pt>
                <c:pt idx="2583">
                  <c:v>152.65743000000001</c:v>
                </c:pt>
                <c:pt idx="2584">
                  <c:v>153.50339</c:v>
                </c:pt>
                <c:pt idx="2585">
                  <c:v>157.62622999999999</c:v>
                </c:pt>
                <c:pt idx="2586">
                  <c:v>158.47457</c:v>
                </c:pt>
                <c:pt idx="2587">
                  <c:v>163.60687999999999</c:v>
                </c:pt>
                <c:pt idx="2588">
                  <c:v>161.98023000000001</c:v>
                </c:pt>
                <c:pt idx="2589">
                  <c:v>160.99782999999999</c:v>
                </c:pt>
                <c:pt idx="2590">
                  <c:v>161.66359</c:v>
                </c:pt>
                <c:pt idx="2591">
                  <c:v>162.16335000000001</c:v>
                </c:pt>
                <c:pt idx="2592">
                  <c:v>162.49170000000001</c:v>
                </c:pt>
                <c:pt idx="2593">
                  <c:v>160.51773</c:v>
                </c:pt>
                <c:pt idx="2594">
                  <c:v>162.59876</c:v>
                </c:pt>
                <c:pt idx="2595">
                  <c:v>162.65674999999999</c:v>
                </c:pt>
                <c:pt idx="2596">
                  <c:v>163.00961000000001</c:v>
                </c:pt>
                <c:pt idx="2597">
                  <c:v>161.77997999999999</c:v>
                </c:pt>
                <c:pt idx="2598">
                  <c:v>160.67902000000001</c:v>
                </c:pt>
                <c:pt idx="2599">
                  <c:v>158.89604</c:v>
                </c:pt>
                <c:pt idx="2600">
                  <c:v>159.47188</c:v>
                </c:pt>
                <c:pt idx="2601">
                  <c:v>158.75415000000001</c:v>
                </c:pt>
                <c:pt idx="2602">
                  <c:v>156.15360999999999</c:v>
                </c:pt>
                <c:pt idx="2603">
                  <c:v>156.00613000000001</c:v>
                </c:pt>
                <c:pt idx="2604">
                  <c:v>155.08503999999999</c:v>
                </c:pt>
                <c:pt idx="2605">
                  <c:v>156.65768</c:v>
                </c:pt>
                <c:pt idx="2606">
                  <c:v>157.62642</c:v>
                </c:pt>
                <c:pt idx="2607">
                  <c:v>152.94461999999999</c:v>
                </c:pt>
                <c:pt idx="2608">
                  <c:v>153.97734</c:v>
                </c:pt>
                <c:pt idx="2609">
                  <c:v>154.65365</c:v>
                </c:pt>
                <c:pt idx="2610">
                  <c:v>152.82758999999999</c:v>
                </c:pt>
                <c:pt idx="2611">
                  <c:v>154.76981000000001</c:v>
                </c:pt>
                <c:pt idx="2612">
                  <c:v>154.77142000000001</c:v>
                </c:pt>
                <c:pt idx="2613">
                  <c:v>155.3349</c:v>
                </c:pt>
                <c:pt idx="2614">
                  <c:v>152.33891</c:v>
                </c:pt>
                <c:pt idx="2615">
                  <c:v>152.37026</c:v>
                </c:pt>
                <c:pt idx="2616">
                  <c:v>151.55233999999999</c:v>
                </c:pt>
                <c:pt idx="2617">
                  <c:v>149.11259999999999</c:v>
                </c:pt>
                <c:pt idx="2618">
                  <c:v>149.75748999999999</c:v>
                </c:pt>
                <c:pt idx="2619">
                  <c:v>149.16913</c:v>
                </c:pt>
                <c:pt idx="2620">
                  <c:v>148.43037000000001</c:v>
                </c:pt>
                <c:pt idx="2621">
                  <c:v>150.03876</c:v>
                </c:pt>
                <c:pt idx="2622">
                  <c:v>149.89695</c:v>
                </c:pt>
                <c:pt idx="2623">
                  <c:v>148.05434</c:v>
                </c:pt>
                <c:pt idx="2624">
                  <c:v>148.99136999999999</c:v>
                </c:pt>
                <c:pt idx="2625">
                  <c:v>146.69208</c:v>
                </c:pt>
                <c:pt idx="2626">
                  <c:v>143.90539999999999</c:v>
                </c:pt>
                <c:pt idx="2627">
                  <c:v>143.45157</c:v>
                </c:pt>
                <c:pt idx="2628">
                  <c:v>142.38339999999999</c:v>
                </c:pt>
                <c:pt idx="2629">
                  <c:v>144.26193000000001</c:v>
                </c:pt>
                <c:pt idx="2630">
                  <c:v>142.95391000000001</c:v>
                </c:pt>
                <c:pt idx="2631">
                  <c:v>143.81459000000001</c:v>
                </c:pt>
                <c:pt idx="2632">
                  <c:v>140.55315999999999</c:v>
                </c:pt>
                <c:pt idx="2633">
                  <c:v>141.30533</c:v>
                </c:pt>
                <c:pt idx="2634">
                  <c:v>141.66587000000001</c:v>
                </c:pt>
                <c:pt idx="2635">
                  <c:v>140.60461000000001</c:v>
                </c:pt>
                <c:pt idx="2636">
                  <c:v>143.54898</c:v>
                </c:pt>
                <c:pt idx="2637">
                  <c:v>142.20831999999999</c:v>
                </c:pt>
                <c:pt idx="2638">
                  <c:v>141.36424</c:v>
                </c:pt>
                <c:pt idx="2639">
                  <c:v>140.96714</c:v>
                </c:pt>
                <c:pt idx="2640">
                  <c:v>140.00566000000001</c:v>
                </c:pt>
                <c:pt idx="2641">
                  <c:v>138.19186999999999</c:v>
                </c:pt>
                <c:pt idx="2642">
                  <c:v>138.82239000000001</c:v>
                </c:pt>
                <c:pt idx="2643">
                  <c:v>137.17436000000001</c:v>
                </c:pt>
                <c:pt idx="2644">
                  <c:v>133.14143999999999</c:v>
                </c:pt>
                <c:pt idx="2645">
                  <c:v>134.56932</c:v>
                </c:pt>
                <c:pt idx="2646">
                  <c:v>132.26240000000001</c:v>
                </c:pt>
                <c:pt idx="2647">
                  <c:v>133.27465000000001</c:v>
                </c:pt>
                <c:pt idx="2648">
                  <c:v>135.83892</c:v>
                </c:pt>
                <c:pt idx="2649">
                  <c:v>136.79875999999999</c:v>
                </c:pt>
                <c:pt idx="2650">
                  <c:v>137.57719</c:v>
                </c:pt>
                <c:pt idx="2651">
                  <c:v>136.07434000000001</c:v>
                </c:pt>
                <c:pt idx="2652">
                  <c:v>136.95633000000001</c:v>
                </c:pt>
                <c:pt idx="2653">
                  <c:v>137.92885000000001</c:v>
                </c:pt>
                <c:pt idx="2654">
                  <c:v>135.81729999999999</c:v>
                </c:pt>
                <c:pt idx="2655">
                  <c:v>136.71351999999999</c:v>
                </c:pt>
                <c:pt idx="2656">
                  <c:v>135.70457999999999</c:v>
                </c:pt>
                <c:pt idx="2657">
                  <c:v>137.3117</c:v>
                </c:pt>
                <c:pt idx="2658">
                  <c:v>137.67456999999999</c:v>
                </c:pt>
                <c:pt idx="2659">
                  <c:v>140.24175</c:v>
                </c:pt>
                <c:pt idx="2660">
                  <c:v>140.36268000000001</c:v>
                </c:pt>
                <c:pt idx="2661">
                  <c:v>139.43182999999999</c:v>
                </c:pt>
                <c:pt idx="2662">
                  <c:v>138.85811000000001</c:v>
                </c:pt>
                <c:pt idx="2663">
                  <c:v>137.67388</c:v>
                </c:pt>
                <c:pt idx="2664">
                  <c:v>135.64207999999999</c:v>
                </c:pt>
                <c:pt idx="2665">
                  <c:v>136.06094999999999</c:v>
                </c:pt>
                <c:pt idx="2666">
                  <c:v>134.65299999999999</c:v>
                </c:pt>
                <c:pt idx="2667">
                  <c:v>134.70262</c:v>
                </c:pt>
                <c:pt idx="2668">
                  <c:v>134.87242000000001</c:v>
                </c:pt>
                <c:pt idx="2669">
                  <c:v>135.07142999999999</c:v>
                </c:pt>
                <c:pt idx="2670">
                  <c:v>135.59175999999999</c:v>
                </c:pt>
                <c:pt idx="2671">
                  <c:v>135.66816</c:v>
                </c:pt>
                <c:pt idx="2672">
                  <c:v>136.96566999999999</c:v>
                </c:pt>
                <c:pt idx="2673">
                  <c:v>137.81103999999999</c:v>
                </c:pt>
                <c:pt idx="2674">
                  <c:v>135.09777</c:v>
                </c:pt>
                <c:pt idx="2675">
                  <c:v>134.45066</c:v>
                </c:pt>
                <c:pt idx="2676">
                  <c:v>135.30605</c:v>
                </c:pt>
                <c:pt idx="2677">
                  <c:v>136.38213999999999</c:v>
                </c:pt>
                <c:pt idx="2678">
                  <c:v>135.10624000000001</c:v>
                </c:pt>
                <c:pt idx="2679">
                  <c:v>134.62383</c:v>
                </c:pt>
                <c:pt idx="2680">
                  <c:v>134.71700999999999</c:v>
                </c:pt>
                <c:pt idx="2681">
                  <c:v>133.18943999999999</c:v>
                </c:pt>
                <c:pt idx="2682">
                  <c:v>129.78296</c:v>
                </c:pt>
                <c:pt idx="2683">
                  <c:v>132.09544</c:v>
                </c:pt>
                <c:pt idx="2684">
                  <c:v>131.02448999999999</c:v>
                </c:pt>
                <c:pt idx="2685">
                  <c:v>130.27744000000001</c:v>
                </c:pt>
                <c:pt idx="2686">
                  <c:v>130.34253000000001</c:v>
                </c:pt>
                <c:pt idx="2687">
                  <c:v>130.77921000000001</c:v>
                </c:pt>
                <c:pt idx="2688">
                  <c:v>134.50576000000001</c:v>
                </c:pt>
                <c:pt idx="2689">
                  <c:v>134.22049000000001</c:v>
                </c:pt>
                <c:pt idx="2690">
                  <c:v>136.20330000000001</c:v>
                </c:pt>
                <c:pt idx="2691">
                  <c:v>139.07964999999999</c:v>
                </c:pt>
                <c:pt idx="2692">
                  <c:v>139.21616</c:v>
                </c:pt>
                <c:pt idx="2693">
                  <c:v>139.42612</c:v>
                </c:pt>
                <c:pt idx="2694">
                  <c:v>139.33679000000001</c:v>
                </c:pt>
                <c:pt idx="2695">
                  <c:v>137.17393999999999</c:v>
                </c:pt>
                <c:pt idx="2696">
                  <c:v>137.97498999999999</c:v>
                </c:pt>
                <c:pt idx="2697">
                  <c:v>135.84605999999999</c:v>
                </c:pt>
                <c:pt idx="2698">
                  <c:v>137.23763</c:v>
                </c:pt>
                <c:pt idx="2699">
                  <c:v>135.87522999999999</c:v>
                </c:pt>
                <c:pt idx="2700">
                  <c:v>136.59348</c:v>
                </c:pt>
                <c:pt idx="2701">
                  <c:v>138.06872999999999</c:v>
                </c:pt>
                <c:pt idx="2702">
                  <c:v>139.67929000000001</c:v>
                </c:pt>
                <c:pt idx="2703">
                  <c:v>144.02878000000001</c:v>
                </c:pt>
                <c:pt idx="2704">
                  <c:v>143.63773</c:v>
                </c:pt>
                <c:pt idx="2705">
                  <c:v>140.80137999999999</c:v>
                </c:pt>
                <c:pt idx="2706">
                  <c:v>138.65697</c:v>
                </c:pt>
                <c:pt idx="2707">
                  <c:v>140.63193999999999</c:v>
                </c:pt>
                <c:pt idx="2708">
                  <c:v>139.69289000000001</c:v>
                </c:pt>
                <c:pt idx="2709">
                  <c:v>141.00115</c:v>
                </c:pt>
                <c:pt idx="2710">
                  <c:v>141.19766000000001</c:v>
                </c:pt>
                <c:pt idx="2711">
                  <c:v>142.90989999999999</c:v>
                </c:pt>
                <c:pt idx="2712">
                  <c:v>139.55627999999999</c:v>
                </c:pt>
                <c:pt idx="2713">
                  <c:v>137.36502999999999</c:v>
                </c:pt>
                <c:pt idx="2714">
                  <c:v>137.17787000000001</c:v>
                </c:pt>
                <c:pt idx="2715">
                  <c:v>138.21655000000001</c:v>
                </c:pt>
                <c:pt idx="2716">
                  <c:v>137.39698999999999</c:v>
                </c:pt>
                <c:pt idx="2717">
                  <c:v>136.35052999999999</c:v>
                </c:pt>
                <c:pt idx="2718">
                  <c:v>135.04037</c:v>
                </c:pt>
                <c:pt idx="2719">
                  <c:v>133.85894999999999</c:v>
                </c:pt>
                <c:pt idx="2720">
                  <c:v>131.57603</c:v>
                </c:pt>
                <c:pt idx="2721">
                  <c:v>131.00817000000001</c:v>
                </c:pt>
                <c:pt idx="2722">
                  <c:v>130.51454000000001</c:v>
                </c:pt>
                <c:pt idx="2723">
                  <c:v>128.42114000000001</c:v>
                </c:pt>
                <c:pt idx="2724">
                  <c:v>126.42052</c:v>
                </c:pt>
                <c:pt idx="2725">
                  <c:v>126.60807</c:v>
                </c:pt>
                <c:pt idx="2726">
                  <c:v>125.20276</c:v>
                </c:pt>
                <c:pt idx="2727">
                  <c:v>124.6208</c:v>
                </c:pt>
                <c:pt idx="2728">
                  <c:v>123.06237</c:v>
                </c:pt>
                <c:pt idx="2729">
                  <c:v>124.28931</c:v>
                </c:pt>
                <c:pt idx="2730">
                  <c:v>120.89055999999999</c:v>
                </c:pt>
                <c:pt idx="2731">
                  <c:v>118.96696</c:v>
                </c:pt>
                <c:pt idx="2732">
                  <c:v>120.21214999999999</c:v>
                </c:pt>
                <c:pt idx="2733">
                  <c:v>119.30806</c:v>
                </c:pt>
                <c:pt idx="2734">
                  <c:v>119.66009</c:v>
                </c:pt>
                <c:pt idx="2735">
                  <c:v>119.88524</c:v>
                </c:pt>
                <c:pt idx="2736">
                  <c:v>120.18581</c:v>
                </c:pt>
                <c:pt idx="2737">
                  <c:v>118.52741</c:v>
                </c:pt>
                <c:pt idx="2738">
                  <c:v>117.80397000000001</c:v>
                </c:pt>
                <c:pt idx="2739">
                  <c:v>116.86914</c:v>
                </c:pt>
                <c:pt idx="2740">
                  <c:v>117.53505</c:v>
                </c:pt>
                <c:pt idx="2741">
                  <c:v>110.91703</c:v>
                </c:pt>
                <c:pt idx="2742">
                  <c:v>112.43298</c:v>
                </c:pt>
                <c:pt idx="2743">
                  <c:v>113.27701</c:v>
                </c:pt>
                <c:pt idx="2744">
                  <c:v>112.75293000000001</c:v>
                </c:pt>
                <c:pt idx="2745">
                  <c:v>115.98824999999999</c:v>
                </c:pt>
                <c:pt idx="2746">
                  <c:v>115.24802</c:v>
                </c:pt>
                <c:pt idx="2747">
                  <c:v>115.36020000000001</c:v>
                </c:pt>
                <c:pt idx="2748">
                  <c:v>115.75611000000001</c:v>
                </c:pt>
                <c:pt idx="2749">
                  <c:v>115.51106</c:v>
                </c:pt>
                <c:pt idx="2750">
                  <c:v>113.83045</c:v>
                </c:pt>
                <c:pt idx="2751">
                  <c:v>113.32937</c:v>
                </c:pt>
                <c:pt idx="2752">
                  <c:v>114.40075</c:v>
                </c:pt>
                <c:pt idx="2753">
                  <c:v>118.34824999999999</c:v>
                </c:pt>
                <c:pt idx="2754">
                  <c:v>117.92785000000001</c:v>
                </c:pt>
                <c:pt idx="2755">
                  <c:v>117.25454999999999</c:v>
                </c:pt>
                <c:pt idx="2756">
                  <c:v>116.36906999999999</c:v>
                </c:pt>
                <c:pt idx="2757">
                  <c:v>114.5391</c:v>
                </c:pt>
                <c:pt idx="2758">
                  <c:v>111.72681</c:v>
                </c:pt>
                <c:pt idx="2759">
                  <c:v>112.05244999999999</c:v>
                </c:pt>
                <c:pt idx="2760">
                  <c:v>112.04822</c:v>
                </c:pt>
                <c:pt idx="2761">
                  <c:v>110.38863000000001</c:v>
                </c:pt>
                <c:pt idx="2762">
                  <c:v>110.15369</c:v>
                </c:pt>
                <c:pt idx="2763">
                  <c:v>108.08253000000001</c:v>
                </c:pt>
                <c:pt idx="2764">
                  <c:v>108.70514</c:v>
                </c:pt>
                <c:pt idx="2765">
                  <c:v>107.21232000000001</c:v>
                </c:pt>
                <c:pt idx="2766">
                  <c:v>108.07481</c:v>
                </c:pt>
                <c:pt idx="2767">
                  <c:v>106.29845</c:v>
                </c:pt>
                <c:pt idx="2768">
                  <c:v>105.37841</c:v>
                </c:pt>
                <c:pt idx="2769">
                  <c:v>105.38033</c:v>
                </c:pt>
                <c:pt idx="2770">
                  <c:v>105.20162999999999</c:v>
                </c:pt>
                <c:pt idx="2771">
                  <c:v>108.29212</c:v>
                </c:pt>
                <c:pt idx="2772">
                  <c:v>112.53026</c:v>
                </c:pt>
                <c:pt idx="2773">
                  <c:v>111.62909999999999</c:v>
                </c:pt>
                <c:pt idx="2774">
                  <c:v>111.18944999999999</c:v>
                </c:pt>
                <c:pt idx="2775">
                  <c:v>108.92386</c:v>
                </c:pt>
                <c:pt idx="2776">
                  <c:v>109.41325000000001</c:v>
                </c:pt>
                <c:pt idx="2777">
                  <c:v>108.99619</c:v>
                </c:pt>
                <c:pt idx="2778">
                  <c:v>109.48451</c:v>
                </c:pt>
                <c:pt idx="2779">
                  <c:v>110.31189999999999</c:v>
                </c:pt>
                <c:pt idx="2780">
                  <c:v>110.67082000000001</c:v>
                </c:pt>
                <c:pt idx="2781">
                  <c:v>109.8537</c:v>
                </c:pt>
                <c:pt idx="2782">
                  <c:v>109.68881</c:v>
                </c:pt>
                <c:pt idx="2783">
                  <c:v>107.81264</c:v>
                </c:pt>
                <c:pt idx="2784">
                  <c:v>108.27235</c:v>
                </c:pt>
                <c:pt idx="2785">
                  <c:v>106.98251999999999</c:v>
                </c:pt>
                <c:pt idx="2786">
                  <c:v>105.41710999999999</c:v>
                </c:pt>
                <c:pt idx="2787">
                  <c:v>104.34896000000001</c:v>
                </c:pt>
                <c:pt idx="2788">
                  <c:v>106.90737</c:v>
                </c:pt>
                <c:pt idx="2789">
                  <c:v>108.12153000000001</c:v>
                </c:pt>
                <c:pt idx="2790">
                  <c:v>108.05033</c:v>
                </c:pt>
                <c:pt idx="2791">
                  <c:v>109.74139</c:v>
                </c:pt>
                <c:pt idx="2792">
                  <c:v>110.44155000000001</c:v>
                </c:pt>
                <c:pt idx="2793">
                  <c:v>113.65542000000001</c:v>
                </c:pt>
                <c:pt idx="2794">
                  <c:v>111.70032</c:v>
                </c:pt>
                <c:pt idx="2795">
                  <c:v>112.71904000000001</c:v>
                </c:pt>
                <c:pt idx="2796">
                  <c:v>112.25512999999999</c:v>
                </c:pt>
                <c:pt idx="2797">
                  <c:v>112.66976</c:v>
                </c:pt>
                <c:pt idx="2798">
                  <c:v>111.72384</c:v>
                </c:pt>
                <c:pt idx="2799">
                  <c:v>110.67637999999999</c:v>
                </c:pt>
                <c:pt idx="2800">
                  <c:v>109.43357</c:v>
                </c:pt>
                <c:pt idx="2801">
                  <c:v>106.78471999999999</c:v>
                </c:pt>
                <c:pt idx="2802">
                  <c:v>106.48327999999999</c:v>
                </c:pt>
                <c:pt idx="2803">
                  <c:v>105.9413</c:v>
                </c:pt>
                <c:pt idx="2804">
                  <c:v>103.95654</c:v>
                </c:pt>
                <c:pt idx="2805">
                  <c:v>105.04628</c:v>
                </c:pt>
                <c:pt idx="2806">
                  <c:v>105.43216</c:v>
                </c:pt>
                <c:pt idx="2807">
                  <c:v>104.35142</c:v>
                </c:pt>
                <c:pt idx="2808">
                  <c:v>104.65743000000001</c:v>
                </c:pt>
                <c:pt idx="2809">
                  <c:v>104.29071</c:v>
                </c:pt>
                <c:pt idx="2810">
                  <c:v>105.51949999999999</c:v>
                </c:pt>
                <c:pt idx="2811">
                  <c:v>106.73994</c:v>
                </c:pt>
                <c:pt idx="2812">
                  <c:v>105.35016</c:v>
                </c:pt>
                <c:pt idx="2813">
                  <c:v>104.42491</c:v>
                </c:pt>
                <c:pt idx="2814">
                  <c:v>104.04600000000001</c:v>
                </c:pt>
                <c:pt idx="2815">
                  <c:v>102.84659000000001</c:v>
                </c:pt>
                <c:pt idx="2816">
                  <c:v>102.4846</c:v>
                </c:pt>
                <c:pt idx="2817">
                  <c:v>102.85763</c:v>
                </c:pt>
                <c:pt idx="2818">
                  <c:v>101.72328</c:v>
                </c:pt>
                <c:pt idx="2819">
                  <c:v>102.17236</c:v>
                </c:pt>
                <c:pt idx="2820">
                  <c:v>99.771739999999994</c:v>
                </c:pt>
                <c:pt idx="2821">
                  <c:v>99.475840000000005</c:v>
                </c:pt>
                <c:pt idx="2822">
                  <c:v>102.79544</c:v>
                </c:pt>
                <c:pt idx="2823">
                  <c:v>103.63261</c:v>
                </c:pt>
                <c:pt idx="2824">
                  <c:v>106.41414</c:v>
                </c:pt>
                <c:pt idx="2825">
                  <c:v>105.84516000000001</c:v>
                </c:pt>
                <c:pt idx="2826">
                  <c:v>105.05458</c:v>
                </c:pt>
                <c:pt idx="2827">
                  <c:v>105.17283</c:v>
                </c:pt>
                <c:pt idx="2828">
                  <c:v>104.30083999999999</c:v>
                </c:pt>
                <c:pt idx="2829">
                  <c:v>102.64585</c:v>
                </c:pt>
                <c:pt idx="2830">
                  <c:v>102.91086</c:v>
                </c:pt>
                <c:pt idx="2831">
                  <c:v>103.48796</c:v>
                </c:pt>
                <c:pt idx="2832">
                  <c:v>101.79239</c:v>
                </c:pt>
                <c:pt idx="2833">
                  <c:v>101.76220000000001</c:v>
                </c:pt>
                <c:pt idx="2834">
                  <c:v>101.05772</c:v>
                </c:pt>
                <c:pt idx="2835">
                  <c:v>102.83154999999999</c:v>
                </c:pt>
                <c:pt idx="2836">
                  <c:v>101.58873</c:v>
                </c:pt>
                <c:pt idx="2837">
                  <c:v>100.73222</c:v>
                </c:pt>
                <c:pt idx="2838">
                  <c:v>99.427090000000007</c:v>
                </c:pt>
                <c:pt idx="2839">
                  <c:v>99.595550000000003</c:v>
                </c:pt>
                <c:pt idx="2840">
                  <c:v>99.988590000000002</c:v>
                </c:pt>
                <c:pt idx="2841">
                  <c:v>101.14615000000001</c:v>
                </c:pt>
                <c:pt idx="2842">
                  <c:v>100.94405</c:v>
                </c:pt>
                <c:pt idx="2843">
                  <c:v>101.3736</c:v>
                </c:pt>
                <c:pt idx="2844">
                  <c:v>101.54316</c:v>
                </c:pt>
                <c:pt idx="2845">
                  <c:v>102.18846000000001</c:v>
                </c:pt>
                <c:pt idx="2846">
                  <c:v>100.92112</c:v>
                </c:pt>
                <c:pt idx="2847">
                  <c:v>100.49762</c:v>
                </c:pt>
                <c:pt idx="2848">
                  <c:v>99.544200000000004</c:v>
                </c:pt>
                <c:pt idx="2849">
                  <c:v>100.17084</c:v>
                </c:pt>
                <c:pt idx="2850">
                  <c:v>100.97508999999999</c:v>
                </c:pt>
                <c:pt idx="2851">
                  <c:v>101.38776</c:v>
                </c:pt>
                <c:pt idx="2852">
                  <c:v>101.31514</c:v>
                </c:pt>
                <c:pt idx="2853">
                  <c:v>98.940839999999994</c:v>
                </c:pt>
                <c:pt idx="2854">
                  <c:v>100.17984</c:v>
                </c:pt>
                <c:pt idx="2855">
                  <c:v>99.863749999999996</c:v>
                </c:pt>
                <c:pt idx="2856">
                  <c:v>98.911720000000003</c:v>
                </c:pt>
                <c:pt idx="2857">
                  <c:v>100.71536</c:v>
                </c:pt>
                <c:pt idx="2858">
                  <c:v>102.23781</c:v>
                </c:pt>
                <c:pt idx="2859">
                  <c:v>103.5643</c:v>
                </c:pt>
                <c:pt idx="2860">
                  <c:v>103.83846</c:v>
                </c:pt>
                <c:pt idx="2861">
                  <c:v>102.19280999999999</c:v>
                </c:pt>
                <c:pt idx="2862">
                  <c:v>101.41021000000001</c:v>
                </c:pt>
                <c:pt idx="2863">
                  <c:v>103.02136</c:v>
                </c:pt>
                <c:pt idx="2864">
                  <c:v>101.4121</c:v>
                </c:pt>
                <c:pt idx="2865">
                  <c:v>103.11933000000001</c:v>
                </c:pt>
                <c:pt idx="2866">
                  <c:v>106.50588999999999</c:v>
                </c:pt>
                <c:pt idx="2867">
                  <c:v>106.37235</c:v>
                </c:pt>
                <c:pt idx="2868">
                  <c:v>107.41194</c:v>
                </c:pt>
                <c:pt idx="2869">
                  <c:v>107.32844</c:v>
                </c:pt>
                <c:pt idx="2870">
                  <c:v>108.56878</c:v>
                </c:pt>
                <c:pt idx="2871">
                  <c:v>108.38833</c:v>
                </c:pt>
                <c:pt idx="2872">
                  <c:v>107.56753</c:v>
                </c:pt>
                <c:pt idx="2873">
                  <c:v>109.01312</c:v>
                </c:pt>
                <c:pt idx="2874">
                  <c:v>109.19833</c:v>
                </c:pt>
                <c:pt idx="2875">
                  <c:v>106.30947999999999</c:v>
                </c:pt>
                <c:pt idx="2876">
                  <c:v>106.6091</c:v>
                </c:pt>
                <c:pt idx="2877">
                  <c:v>105.23754</c:v>
                </c:pt>
                <c:pt idx="2878">
                  <c:v>104.59012</c:v>
                </c:pt>
                <c:pt idx="2879">
                  <c:v>104.54271</c:v>
                </c:pt>
                <c:pt idx="2880">
                  <c:v>103.5324</c:v>
                </c:pt>
                <c:pt idx="2881">
                  <c:v>104.41873</c:v>
                </c:pt>
                <c:pt idx="2882">
                  <c:v>104.75154000000001</c:v>
                </c:pt>
                <c:pt idx="2883">
                  <c:v>104.9016</c:v>
                </c:pt>
                <c:pt idx="2884">
                  <c:v>104.14274</c:v>
                </c:pt>
                <c:pt idx="2885">
                  <c:v>103.33503</c:v>
                </c:pt>
                <c:pt idx="2886">
                  <c:v>105.15698</c:v>
                </c:pt>
                <c:pt idx="2887">
                  <c:v>106.19009</c:v>
                </c:pt>
                <c:pt idx="2888">
                  <c:v>104.93255000000001</c:v>
                </c:pt>
                <c:pt idx="2889">
                  <c:v>105.10919</c:v>
                </c:pt>
                <c:pt idx="2890">
                  <c:v>104.68657</c:v>
                </c:pt>
                <c:pt idx="2891">
                  <c:v>105.398</c:v>
                </c:pt>
                <c:pt idx="2892">
                  <c:v>106.74199</c:v>
                </c:pt>
                <c:pt idx="2893">
                  <c:v>108.51917</c:v>
                </c:pt>
                <c:pt idx="2894">
                  <c:v>108.20811999999999</c:v>
                </c:pt>
                <c:pt idx="2895">
                  <c:v>107.36478</c:v>
                </c:pt>
                <c:pt idx="2896">
                  <c:v>108.82562</c:v>
                </c:pt>
                <c:pt idx="2897">
                  <c:v>109.669</c:v>
                </c:pt>
                <c:pt idx="2898">
                  <c:v>113.75385</c:v>
                </c:pt>
                <c:pt idx="2899">
                  <c:v>119.41656</c:v>
                </c:pt>
                <c:pt idx="2900">
                  <c:v>124.56005</c:v>
                </c:pt>
                <c:pt idx="2901">
                  <c:v>121.50588999999999</c:v>
                </c:pt>
                <c:pt idx="2902">
                  <c:v>118.97201</c:v>
                </c:pt>
                <c:pt idx="2903">
                  <c:v>119.00676</c:v>
                </c:pt>
                <c:pt idx="2904">
                  <c:v>118.12353</c:v>
                </c:pt>
                <c:pt idx="2905">
                  <c:v>117.88245000000001</c:v>
                </c:pt>
                <c:pt idx="2906">
                  <c:v>118.07711999999999</c:v>
                </c:pt>
                <c:pt idx="2907">
                  <c:v>115.27654</c:v>
                </c:pt>
                <c:pt idx="2908">
                  <c:v>110.77397999999999</c:v>
                </c:pt>
                <c:pt idx="2909">
                  <c:v>111.98893</c:v>
                </c:pt>
                <c:pt idx="2910">
                  <c:v>109.67128</c:v>
                </c:pt>
                <c:pt idx="2911">
                  <c:v>111.68637</c:v>
                </c:pt>
                <c:pt idx="2912">
                  <c:v>110.89421</c:v>
                </c:pt>
                <c:pt idx="2913">
                  <c:v>110.14184</c:v>
                </c:pt>
                <c:pt idx="2914">
                  <c:v>111.01836</c:v>
                </c:pt>
                <c:pt idx="2915">
                  <c:v>109.44157</c:v>
                </c:pt>
                <c:pt idx="2916">
                  <c:v>109.07405</c:v>
                </c:pt>
                <c:pt idx="2917">
                  <c:v>109.79655</c:v>
                </c:pt>
                <c:pt idx="2918">
                  <c:v>109.69335</c:v>
                </c:pt>
                <c:pt idx="2919">
                  <c:v>110.05427</c:v>
                </c:pt>
                <c:pt idx="2920">
                  <c:v>111.11951000000001</c:v>
                </c:pt>
                <c:pt idx="2921">
                  <c:v>113.43873000000001</c:v>
                </c:pt>
                <c:pt idx="2922">
                  <c:v>113.78616</c:v>
                </c:pt>
                <c:pt idx="2923">
                  <c:v>113.03091000000001</c:v>
                </c:pt>
                <c:pt idx="2924">
                  <c:v>113.14057</c:v>
                </c:pt>
                <c:pt idx="2925">
                  <c:v>114.9529</c:v>
                </c:pt>
                <c:pt idx="2926">
                  <c:v>114.30319</c:v>
                </c:pt>
                <c:pt idx="2927">
                  <c:v>113.11011000000001</c:v>
                </c:pt>
                <c:pt idx="2928">
                  <c:v>111.75243</c:v>
                </c:pt>
                <c:pt idx="2929">
                  <c:v>111.47242</c:v>
                </c:pt>
                <c:pt idx="2930">
                  <c:v>109.70985</c:v>
                </c:pt>
                <c:pt idx="2931">
                  <c:v>107.97608</c:v>
                </c:pt>
                <c:pt idx="2932">
                  <c:v>105.50614</c:v>
                </c:pt>
                <c:pt idx="2933">
                  <c:v>105.40271</c:v>
                </c:pt>
                <c:pt idx="2934">
                  <c:v>104.96151999999999</c:v>
                </c:pt>
                <c:pt idx="2935">
                  <c:v>104.4222</c:v>
                </c:pt>
                <c:pt idx="2936">
                  <c:v>104.19282</c:v>
                </c:pt>
                <c:pt idx="2937">
                  <c:v>104.62564999999999</c:v>
                </c:pt>
                <c:pt idx="2938">
                  <c:v>104.31012</c:v>
                </c:pt>
                <c:pt idx="2939">
                  <c:v>103.98627999999999</c:v>
                </c:pt>
                <c:pt idx="2940">
                  <c:v>104.76475000000001</c:v>
                </c:pt>
                <c:pt idx="2941">
                  <c:v>103.35876</c:v>
                </c:pt>
                <c:pt idx="2942">
                  <c:v>101.12629</c:v>
                </c:pt>
                <c:pt idx="2943">
                  <c:v>99.009140000000002</c:v>
                </c:pt>
                <c:pt idx="2944">
                  <c:v>97.90616</c:v>
                </c:pt>
                <c:pt idx="2945">
                  <c:v>99.001710000000003</c:v>
                </c:pt>
                <c:pt idx="2946">
                  <c:v>96.558809999999994</c:v>
                </c:pt>
                <c:pt idx="2947">
                  <c:v>96.904920000000004</c:v>
                </c:pt>
                <c:pt idx="2948">
                  <c:v>95.428989999999999</c:v>
                </c:pt>
                <c:pt idx="2949">
                  <c:v>95.162490000000005</c:v>
                </c:pt>
                <c:pt idx="2950">
                  <c:v>94.963179999999994</c:v>
                </c:pt>
                <c:pt idx="2951">
                  <c:v>93.260949999999994</c:v>
                </c:pt>
                <c:pt idx="2952">
                  <c:v>95.341099999999997</c:v>
                </c:pt>
                <c:pt idx="2953">
                  <c:v>96.344499999999996</c:v>
                </c:pt>
                <c:pt idx="2954">
                  <c:v>97.667199999999994</c:v>
                </c:pt>
                <c:pt idx="2955">
                  <c:v>97.073939999999993</c:v>
                </c:pt>
                <c:pt idx="2956">
                  <c:v>97.624570000000006</c:v>
                </c:pt>
                <c:pt idx="2957">
                  <c:v>96.923339999999996</c:v>
                </c:pt>
                <c:pt idx="2958">
                  <c:v>96.012110000000007</c:v>
                </c:pt>
                <c:pt idx="2959">
                  <c:v>96.801950000000005</c:v>
                </c:pt>
                <c:pt idx="2960">
                  <c:v>95.456379999999996</c:v>
                </c:pt>
                <c:pt idx="2961">
                  <c:v>98.107159999999993</c:v>
                </c:pt>
                <c:pt idx="2962">
                  <c:v>96.576669999999993</c:v>
                </c:pt>
                <c:pt idx="2963">
                  <c:v>97.723690000000005</c:v>
                </c:pt>
                <c:pt idx="2964">
                  <c:v>96.735960000000006</c:v>
                </c:pt>
                <c:pt idx="2965">
                  <c:v>92.371440000000007</c:v>
                </c:pt>
                <c:pt idx="2966">
                  <c:v>90.73997</c:v>
                </c:pt>
                <c:pt idx="2967">
                  <c:v>88.886870000000002</c:v>
                </c:pt>
                <c:pt idx="2968">
                  <c:v>88.996350000000007</c:v>
                </c:pt>
                <c:pt idx="2969">
                  <c:v>89.666939999999997</c:v>
                </c:pt>
                <c:pt idx="2970">
                  <c:v>90.175460000000001</c:v>
                </c:pt>
                <c:pt idx="2971">
                  <c:v>93.462019999999995</c:v>
                </c:pt>
                <c:pt idx="2972">
                  <c:v>91.968609999999998</c:v>
                </c:pt>
                <c:pt idx="2973">
                  <c:v>92.237219999999994</c:v>
                </c:pt>
                <c:pt idx="2974">
                  <c:v>92.761359999999996</c:v>
                </c:pt>
                <c:pt idx="2975">
                  <c:v>93.777630000000002</c:v>
                </c:pt>
                <c:pt idx="2976">
                  <c:v>93.981970000000004</c:v>
                </c:pt>
                <c:pt idx="2977">
                  <c:v>94.255690000000001</c:v>
                </c:pt>
                <c:pt idx="2978">
                  <c:v>94.911649999999995</c:v>
                </c:pt>
                <c:pt idx="2979">
                  <c:v>96.347939999999994</c:v>
                </c:pt>
                <c:pt idx="2980">
                  <c:v>95.646739999999994</c:v>
                </c:pt>
                <c:pt idx="2981">
                  <c:v>94.308189999999996</c:v>
                </c:pt>
                <c:pt idx="2982">
                  <c:v>93.088859999999997</c:v>
                </c:pt>
                <c:pt idx="2983">
                  <c:v>93.36139</c:v>
                </c:pt>
                <c:pt idx="2984">
                  <c:v>94.228669999999994</c:v>
                </c:pt>
                <c:pt idx="2985">
                  <c:v>93.639570000000006</c:v>
                </c:pt>
                <c:pt idx="2986">
                  <c:v>93.550089999999997</c:v>
                </c:pt>
                <c:pt idx="2987">
                  <c:v>92.492099999999994</c:v>
                </c:pt>
                <c:pt idx="2988">
                  <c:v>90.533760000000001</c:v>
                </c:pt>
                <c:pt idx="2989">
                  <c:v>90.450310000000002</c:v>
                </c:pt>
                <c:pt idx="2990">
                  <c:v>90.335949999999997</c:v>
                </c:pt>
                <c:pt idx="2991">
                  <c:v>90.576329999999999</c:v>
                </c:pt>
                <c:pt idx="2992">
                  <c:v>91.090159999999997</c:v>
                </c:pt>
                <c:pt idx="2993">
                  <c:v>88.079009999999997</c:v>
                </c:pt>
                <c:pt idx="2994">
                  <c:v>93.129130000000004</c:v>
                </c:pt>
                <c:pt idx="2995">
                  <c:v>94.345150000000004</c:v>
                </c:pt>
                <c:pt idx="2996">
                  <c:v>93.588819999999998</c:v>
                </c:pt>
                <c:pt idx="2997">
                  <c:v>92.825980000000001</c:v>
                </c:pt>
                <c:pt idx="2998">
                  <c:v>92.40504</c:v>
                </c:pt>
                <c:pt idx="2999">
                  <c:v>90.741640000000004</c:v>
                </c:pt>
                <c:pt idx="3000">
                  <c:v>93.766639999999995</c:v>
                </c:pt>
                <c:pt idx="3001">
                  <c:v>92.945700000000002</c:v>
                </c:pt>
                <c:pt idx="3002">
                  <c:v>94.322329999999994</c:v>
                </c:pt>
                <c:pt idx="3003">
                  <c:v>92.964349999999996</c:v>
                </c:pt>
                <c:pt idx="3004">
                  <c:v>94.947249999999997</c:v>
                </c:pt>
                <c:pt idx="3005">
                  <c:v>94.146349999999998</c:v>
                </c:pt>
                <c:pt idx="3006">
                  <c:v>93.879429999999999</c:v>
                </c:pt>
                <c:pt idx="3007">
                  <c:v>93.71454</c:v>
                </c:pt>
                <c:pt idx="3008">
                  <c:v>94.304500000000004</c:v>
                </c:pt>
                <c:pt idx="3009">
                  <c:v>94.810609999999997</c:v>
                </c:pt>
                <c:pt idx="3010">
                  <c:v>95.655460000000005</c:v>
                </c:pt>
                <c:pt idx="3011">
                  <c:v>94.124290000000002</c:v>
                </c:pt>
                <c:pt idx="3012">
                  <c:v>93.736530000000002</c:v>
                </c:pt>
                <c:pt idx="3013">
                  <c:v>93.220600000000005</c:v>
                </c:pt>
                <c:pt idx="3014">
                  <c:v>92.927989999999994</c:v>
                </c:pt>
                <c:pt idx="3015">
                  <c:v>91.757040000000003</c:v>
                </c:pt>
                <c:pt idx="3016">
                  <c:v>92.140619999999998</c:v>
                </c:pt>
                <c:pt idx="3017">
                  <c:v>91.817440000000005</c:v>
                </c:pt>
                <c:pt idx="3018">
                  <c:v>93.431110000000004</c:v>
                </c:pt>
                <c:pt idx="3019">
                  <c:v>92.506510000000006</c:v>
                </c:pt>
                <c:pt idx="3020">
                  <c:v>93.88355</c:v>
                </c:pt>
                <c:pt idx="3021">
                  <c:v>93.389529999999993</c:v>
                </c:pt>
                <c:pt idx="3022">
                  <c:v>93.712109999999996</c:v>
                </c:pt>
                <c:pt idx="3023">
                  <c:v>95.785020000000003</c:v>
                </c:pt>
                <c:pt idx="3024">
                  <c:v>94.925120000000007</c:v>
                </c:pt>
                <c:pt idx="3025">
                  <c:v>95.229489999999998</c:v>
                </c:pt>
                <c:pt idx="3026">
                  <c:v>96.575450000000004</c:v>
                </c:pt>
                <c:pt idx="3027">
                  <c:v>96.92277</c:v>
                </c:pt>
                <c:pt idx="3028">
                  <c:v>96.314099999999996</c:v>
                </c:pt>
                <c:pt idx="3029">
                  <c:v>96.196370000000002</c:v>
                </c:pt>
                <c:pt idx="3030">
                  <c:v>94.04974</c:v>
                </c:pt>
                <c:pt idx="3031">
                  <c:v>93.097629999999995</c:v>
                </c:pt>
                <c:pt idx="3032">
                  <c:v>93.060739999999996</c:v>
                </c:pt>
                <c:pt idx="3033">
                  <c:v>91.499020000000002</c:v>
                </c:pt>
                <c:pt idx="3034">
                  <c:v>92.011979999999994</c:v>
                </c:pt>
                <c:pt idx="3035">
                  <c:v>93.639880000000005</c:v>
                </c:pt>
                <c:pt idx="3036">
                  <c:v>94.618870000000001</c:v>
                </c:pt>
                <c:pt idx="3037">
                  <c:v>94.902119999999996</c:v>
                </c:pt>
                <c:pt idx="3038">
                  <c:v>97.270910000000001</c:v>
                </c:pt>
                <c:pt idx="3039">
                  <c:v>98.991910000000004</c:v>
                </c:pt>
                <c:pt idx="3040">
                  <c:v>99.4392</c:v>
                </c:pt>
                <c:pt idx="3041">
                  <c:v>101.65801</c:v>
                </c:pt>
                <c:pt idx="3042">
                  <c:v>103.16961000000001</c:v>
                </c:pt>
                <c:pt idx="3043">
                  <c:v>104.14814</c:v>
                </c:pt>
                <c:pt idx="3044">
                  <c:v>99.87003</c:v>
                </c:pt>
                <c:pt idx="3045">
                  <c:v>101.49079</c:v>
                </c:pt>
                <c:pt idx="3046">
                  <c:v>103.51662</c:v>
                </c:pt>
                <c:pt idx="3047">
                  <c:v>104.68415</c:v>
                </c:pt>
                <c:pt idx="3048">
                  <c:v>107.33054</c:v>
                </c:pt>
                <c:pt idx="3049">
                  <c:v>107.62447</c:v>
                </c:pt>
                <c:pt idx="3050">
                  <c:v>111.3977</c:v>
                </c:pt>
                <c:pt idx="3051">
                  <c:v>107.65046</c:v>
                </c:pt>
                <c:pt idx="3052">
                  <c:v>107.03064999999999</c:v>
                </c:pt>
                <c:pt idx="3053">
                  <c:v>106.22163</c:v>
                </c:pt>
                <c:pt idx="3054">
                  <c:v>105.80448</c:v>
                </c:pt>
                <c:pt idx="3055">
                  <c:v>103.77601</c:v>
                </c:pt>
                <c:pt idx="3056">
                  <c:v>105.65825</c:v>
                </c:pt>
                <c:pt idx="3057">
                  <c:v>103.1407</c:v>
                </c:pt>
                <c:pt idx="3058">
                  <c:v>103.52679999999999</c:v>
                </c:pt>
                <c:pt idx="3059">
                  <c:v>104.19659</c:v>
                </c:pt>
                <c:pt idx="3060">
                  <c:v>105.62317</c:v>
                </c:pt>
                <c:pt idx="3061">
                  <c:v>109.02177</c:v>
                </c:pt>
                <c:pt idx="3062">
                  <c:v>110.57862</c:v>
                </c:pt>
              </c:numCache>
            </c:numRef>
          </c:val>
          <c:smooth val="0"/>
          <c:extLst>
            <c:ext xmlns:c16="http://schemas.microsoft.com/office/drawing/2014/chart" uri="{C3380CC4-5D6E-409C-BE32-E72D297353CC}">
              <c16:uniqueId val="{00000001-1CDF-4B23-A018-6E65E4510034}"/>
            </c:ext>
          </c:extLst>
        </c:ser>
        <c:ser>
          <c:idx val="1"/>
          <c:order val="1"/>
          <c:tx>
            <c:strRef>
              <c:f>'CEMBI HY vs CEMBI IG'!$C$1</c:f>
              <c:strCache>
                <c:ptCount val="1"/>
                <c:pt idx="0">
                  <c:v>EMBI IG</c:v>
                </c:pt>
              </c:strCache>
            </c:strRef>
          </c:tx>
          <c:spPr>
            <a:ln w="19050" cap="rnd">
              <a:solidFill>
                <a:schemeClr val="accent2"/>
              </a:solidFill>
              <a:round/>
            </a:ln>
            <a:effectLst/>
          </c:spPr>
          <c:marker>
            <c:symbol val="none"/>
          </c:marker>
          <c:cat>
            <c:numRef>
              <c:f>'CEMBI HY vs CEMBI IG'!$A$2:$A$3064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IG'!$C$2:$C$3064</c:f>
              <c:numCache>
                <c:formatCode>General</c:formatCode>
                <c:ptCount val="3063"/>
                <c:pt idx="0">
                  <c:v>137.77789999999999</c:v>
                </c:pt>
                <c:pt idx="1">
                  <c:v>131.67500000000001</c:v>
                </c:pt>
                <c:pt idx="2">
                  <c:v>133.0916</c:v>
                </c:pt>
                <c:pt idx="3">
                  <c:v>135.60409999999999</c:v>
                </c:pt>
                <c:pt idx="4">
                  <c:v>140.5188</c:v>
                </c:pt>
                <c:pt idx="5">
                  <c:v>142.7698</c:v>
                </c:pt>
                <c:pt idx="6">
                  <c:v>141.1294</c:v>
                </c:pt>
                <c:pt idx="7">
                  <c:v>145.012</c:v>
                </c:pt>
                <c:pt idx="8">
                  <c:v>143.4571</c:v>
                </c:pt>
                <c:pt idx="9">
                  <c:v>145.56700000000001</c:v>
                </c:pt>
                <c:pt idx="10">
                  <c:v>145.69059999999999</c:v>
                </c:pt>
                <c:pt idx="11">
                  <c:v>142.38499999999999</c:v>
                </c:pt>
                <c:pt idx="12">
                  <c:v>144.82050000000001</c:v>
                </c:pt>
                <c:pt idx="13">
                  <c:v>146.27180000000001</c:v>
                </c:pt>
                <c:pt idx="14">
                  <c:v>146.81890000000001</c:v>
                </c:pt>
                <c:pt idx="15">
                  <c:v>146.47460000000001</c:v>
                </c:pt>
                <c:pt idx="16">
                  <c:v>139.92840000000001</c:v>
                </c:pt>
                <c:pt idx="17">
                  <c:v>140.9376</c:v>
                </c:pt>
                <c:pt idx="18">
                  <c:v>143.69970000000001</c:v>
                </c:pt>
                <c:pt idx="19">
                  <c:v>149.1857</c:v>
                </c:pt>
                <c:pt idx="20">
                  <c:v>155.55459999999999</c:v>
                </c:pt>
                <c:pt idx="21">
                  <c:v>155.17310000000001</c:v>
                </c:pt>
                <c:pt idx="22">
                  <c:v>162.7261</c:v>
                </c:pt>
                <c:pt idx="23">
                  <c:v>159.91820000000001</c:v>
                </c:pt>
                <c:pt idx="24">
                  <c:v>161.54660000000001</c:v>
                </c:pt>
                <c:pt idx="25">
                  <c:v>161.0874</c:v>
                </c:pt>
                <c:pt idx="26">
                  <c:v>158.27010000000001</c:v>
                </c:pt>
                <c:pt idx="27">
                  <c:v>159.4513</c:v>
                </c:pt>
                <c:pt idx="28">
                  <c:v>157.37780000000001</c:v>
                </c:pt>
                <c:pt idx="29">
                  <c:v>156.54079999999999</c:v>
                </c:pt>
                <c:pt idx="30">
                  <c:v>160.55119999999999</c:v>
                </c:pt>
                <c:pt idx="31">
                  <c:v>160.77260000000001</c:v>
                </c:pt>
                <c:pt idx="32">
                  <c:v>160.1446</c:v>
                </c:pt>
                <c:pt idx="33">
                  <c:v>164.66480000000001</c:v>
                </c:pt>
                <c:pt idx="34">
                  <c:v>168.9066</c:v>
                </c:pt>
                <c:pt idx="35">
                  <c:v>170.20869999999999</c:v>
                </c:pt>
                <c:pt idx="36">
                  <c:v>172.9888</c:v>
                </c:pt>
                <c:pt idx="37">
                  <c:v>175.92269999999999</c:v>
                </c:pt>
                <c:pt idx="38">
                  <c:v>172.90379999999999</c:v>
                </c:pt>
                <c:pt idx="39">
                  <c:v>169.2664</c:v>
                </c:pt>
                <c:pt idx="40">
                  <c:v>171.75460000000001</c:v>
                </c:pt>
                <c:pt idx="41">
                  <c:v>169.44640000000001</c:v>
                </c:pt>
                <c:pt idx="42">
                  <c:v>166.20740000000001</c:v>
                </c:pt>
                <c:pt idx="43">
                  <c:v>161.9</c:v>
                </c:pt>
                <c:pt idx="44">
                  <c:v>159.11320000000001</c:v>
                </c:pt>
                <c:pt idx="45">
                  <c:v>157.46530000000001</c:v>
                </c:pt>
                <c:pt idx="46">
                  <c:v>159.46889999999999</c:v>
                </c:pt>
                <c:pt idx="47">
                  <c:v>161.85169999999999</c:v>
                </c:pt>
                <c:pt idx="48">
                  <c:v>163.3407</c:v>
                </c:pt>
                <c:pt idx="49">
                  <c:v>163.48699999999999</c:v>
                </c:pt>
                <c:pt idx="50">
                  <c:v>167.77019999999999</c:v>
                </c:pt>
                <c:pt idx="51">
                  <c:v>170.7252</c:v>
                </c:pt>
                <c:pt idx="52">
                  <c:v>176.35990000000001</c:v>
                </c:pt>
                <c:pt idx="53">
                  <c:v>174.43559999999999</c:v>
                </c:pt>
                <c:pt idx="54">
                  <c:v>175.221</c:v>
                </c:pt>
                <c:pt idx="55">
                  <c:v>177.21549999999999</c:v>
                </c:pt>
                <c:pt idx="56">
                  <c:v>177.0838</c:v>
                </c:pt>
                <c:pt idx="57">
                  <c:v>177.1865</c:v>
                </c:pt>
                <c:pt idx="58">
                  <c:v>180.65770000000001</c:v>
                </c:pt>
                <c:pt idx="59">
                  <c:v>181.40039999999999</c:v>
                </c:pt>
                <c:pt idx="60">
                  <c:v>181.85499999999999</c:v>
                </c:pt>
                <c:pt idx="61">
                  <c:v>177.72540000000001</c:v>
                </c:pt>
                <c:pt idx="62">
                  <c:v>178.01820000000001</c:v>
                </c:pt>
                <c:pt idx="63">
                  <c:v>175.08529999999999</c:v>
                </c:pt>
                <c:pt idx="64">
                  <c:v>172.76130000000001</c:v>
                </c:pt>
                <c:pt idx="65">
                  <c:v>165.42400000000001</c:v>
                </c:pt>
                <c:pt idx="66">
                  <c:v>163.63069999999999</c:v>
                </c:pt>
                <c:pt idx="67">
                  <c:v>160.11940000000001</c:v>
                </c:pt>
                <c:pt idx="68">
                  <c:v>158.9331</c:v>
                </c:pt>
                <c:pt idx="69">
                  <c:v>162.4924</c:v>
                </c:pt>
                <c:pt idx="70">
                  <c:v>165.17509999999999</c:v>
                </c:pt>
                <c:pt idx="71">
                  <c:v>163.69390000000001</c:v>
                </c:pt>
                <c:pt idx="72">
                  <c:v>165.39060000000001</c:v>
                </c:pt>
                <c:pt idx="73">
                  <c:v>168.55600000000001</c:v>
                </c:pt>
                <c:pt idx="74">
                  <c:v>168.0463</c:v>
                </c:pt>
                <c:pt idx="75">
                  <c:v>168.352</c:v>
                </c:pt>
                <c:pt idx="76">
                  <c:v>166.26509999999999</c:v>
                </c:pt>
                <c:pt idx="77">
                  <c:v>166.39660000000001</c:v>
                </c:pt>
                <c:pt idx="78">
                  <c:v>165.14250000000001</c:v>
                </c:pt>
                <c:pt idx="79">
                  <c:v>167.88579999999999</c:v>
                </c:pt>
                <c:pt idx="80">
                  <c:v>166.50380000000001</c:v>
                </c:pt>
                <c:pt idx="81">
                  <c:v>164.5823</c:v>
                </c:pt>
                <c:pt idx="82">
                  <c:v>164.1652</c:v>
                </c:pt>
                <c:pt idx="83">
                  <c:v>161.7139</c:v>
                </c:pt>
                <c:pt idx="84">
                  <c:v>154.6842</c:v>
                </c:pt>
                <c:pt idx="85">
                  <c:v>154.50190000000001</c:v>
                </c:pt>
                <c:pt idx="86">
                  <c:v>153.67869999999999</c:v>
                </c:pt>
                <c:pt idx="87">
                  <c:v>155.04169999999999</c:v>
                </c:pt>
                <c:pt idx="88">
                  <c:v>151.1446</c:v>
                </c:pt>
                <c:pt idx="89">
                  <c:v>148.45490000000001</c:v>
                </c:pt>
                <c:pt idx="90">
                  <c:v>151.60239999999999</c:v>
                </c:pt>
                <c:pt idx="91">
                  <c:v>149.91460000000001</c:v>
                </c:pt>
                <c:pt idx="92">
                  <c:v>154.55529999999999</c:v>
                </c:pt>
                <c:pt idx="93">
                  <c:v>161.72540000000001</c:v>
                </c:pt>
                <c:pt idx="94">
                  <c:v>156.9102</c:v>
                </c:pt>
                <c:pt idx="95">
                  <c:v>159.2944</c:v>
                </c:pt>
                <c:pt idx="96">
                  <c:v>164.7867</c:v>
                </c:pt>
                <c:pt idx="97">
                  <c:v>159.9753</c:v>
                </c:pt>
                <c:pt idx="98">
                  <c:v>169.33330000000001</c:v>
                </c:pt>
                <c:pt idx="99">
                  <c:v>172.24430000000001</c:v>
                </c:pt>
                <c:pt idx="100">
                  <c:v>172.32910000000001</c:v>
                </c:pt>
                <c:pt idx="101">
                  <c:v>185.36590000000001</c:v>
                </c:pt>
                <c:pt idx="102">
                  <c:v>185.05889999999999</c:v>
                </c:pt>
                <c:pt idx="103">
                  <c:v>185.26519999999999</c:v>
                </c:pt>
                <c:pt idx="104">
                  <c:v>190.4555</c:v>
                </c:pt>
                <c:pt idx="105">
                  <c:v>187.4255</c:v>
                </c:pt>
                <c:pt idx="106">
                  <c:v>193.64420000000001</c:v>
                </c:pt>
                <c:pt idx="107">
                  <c:v>199.75839999999999</c:v>
                </c:pt>
                <c:pt idx="108">
                  <c:v>194.2979</c:v>
                </c:pt>
                <c:pt idx="109">
                  <c:v>198.5787</c:v>
                </c:pt>
                <c:pt idx="110">
                  <c:v>216.45760000000001</c:v>
                </c:pt>
                <c:pt idx="111">
                  <c:v>208.81290000000001</c:v>
                </c:pt>
                <c:pt idx="112">
                  <c:v>204.07589999999999</c:v>
                </c:pt>
                <c:pt idx="113">
                  <c:v>199.59049999999999</c:v>
                </c:pt>
                <c:pt idx="114">
                  <c:v>194.178</c:v>
                </c:pt>
                <c:pt idx="115">
                  <c:v>200.59219999999999</c:v>
                </c:pt>
                <c:pt idx="116">
                  <c:v>198.483</c:v>
                </c:pt>
                <c:pt idx="117">
                  <c:v>223.29249999999999</c:v>
                </c:pt>
                <c:pt idx="118">
                  <c:v>224.9657</c:v>
                </c:pt>
                <c:pt idx="119">
                  <c:v>247.83670000000001</c:v>
                </c:pt>
                <c:pt idx="120">
                  <c:v>240.24469999999999</c:v>
                </c:pt>
                <c:pt idx="121">
                  <c:v>234.48920000000001</c:v>
                </c:pt>
                <c:pt idx="122">
                  <c:v>227.5352</c:v>
                </c:pt>
                <c:pt idx="123">
                  <c:v>225.01150000000001</c:v>
                </c:pt>
                <c:pt idx="124">
                  <c:v>220.64510000000001</c:v>
                </c:pt>
                <c:pt idx="125">
                  <c:v>213.95339999999999</c:v>
                </c:pt>
                <c:pt idx="126">
                  <c:v>218.00309999999999</c:v>
                </c:pt>
                <c:pt idx="127">
                  <c:v>208.10599999999999</c:v>
                </c:pt>
                <c:pt idx="128">
                  <c:v>221.6371</c:v>
                </c:pt>
                <c:pt idx="129">
                  <c:v>220.1353</c:v>
                </c:pt>
                <c:pt idx="130">
                  <c:v>218.57069999999999</c:v>
                </c:pt>
                <c:pt idx="131">
                  <c:v>222.79990000000001</c:v>
                </c:pt>
                <c:pt idx="132">
                  <c:v>216.17320000000001</c:v>
                </c:pt>
                <c:pt idx="133">
                  <c:v>213.77850000000001</c:v>
                </c:pt>
                <c:pt idx="134">
                  <c:v>210.75210000000001</c:v>
                </c:pt>
                <c:pt idx="135">
                  <c:v>205.65880000000001</c:v>
                </c:pt>
                <c:pt idx="136">
                  <c:v>195.11670000000001</c:v>
                </c:pt>
                <c:pt idx="137">
                  <c:v>197.9716</c:v>
                </c:pt>
                <c:pt idx="138">
                  <c:v>194.4246</c:v>
                </c:pt>
                <c:pt idx="139">
                  <c:v>192.9143</c:v>
                </c:pt>
                <c:pt idx="140">
                  <c:v>193.0189</c:v>
                </c:pt>
                <c:pt idx="141">
                  <c:v>200.3691</c:v>
                </c:pt>
                <c:pt idx="142">
                  <c:v>203.20660000000001</c:v>
                </c:pt>
                <c:pt idx="143">
                  <c:v>202.8475</c:v>
                </c:pt>
                <c:pt idx="144">
                  <c:v>207.12450000000001</c:v>
                </c:pt>
                <c:pt idx="145">
                  <c:v>213.7963</c:v>
                </c:pt>
                <c:pt idx="146">
                  <c:v>205.8364</c:v>
                </c:pt>
                <c:pt idx="147">
                  <c:v>214.87880000000001</c:v>
                </c:pt>
                <c:pt idx="148">
                  <c:v>211.0059</c:v>
                </c:pt>
                <c:pt idx="149">
                  <c:v>212.0564</c:v>
                </c:pt>
                <c:pt idx="150">
                  <c:v>219.00909999999999</c:v>
                </c:pt>
                <c:pt idx="151">
                  <c:v>218.5684</c:v>
                </c:pt>
                <c:pt idx="152">
                  <c:v>219.97980000000001</c:v>
                </c:pt>
                <c:pt idx="153">
                  <c:v>216.8167</c:v>
                </c:pt>
                <c:pt idx="154">
                  <c:v>211.6885</c:v>
                </c:pt>
                <c:pt idx="155">
                  <c:v>213.42959999999999</c:v>
                </c:pt>
                <c:pt idx="156">
                  <c:v>215.42580000000001</c:v>
                </c:pt>
                <c:pt idx="157">
                  <c:v>216.7431</c:v>
                </c:pt>
                <c:pt idx="158">
                  <c:v>223.4802</c:v>
                </c:pt>
                <c:pt idx="159">
                  <c:v>232.3083</c:v>
                </c:pt>
                <c:pt idx="160">
                  <c:v>233.4821</c:v>
                </c:pt>
                <c:pt idx="161">
                  <c:v>233.20580000000001</c:v>
                </c:pt>
                <c:pt idx="162">
                  <c:v>236.81319999999999</c:v>
                </c:pt>
                <c:pt idx="163">
                  <c:v>236.90379999999999</c:v>
                </c:pt>
                <c:pt idx="164">
                  <c:v>245.93620000000001</c:v>
                </c:pt>
                <c:pt idx="165">
                  <c:v>244.5317</c:v>
                </c:pt>
                <c:pt idx="166">
                  <c:v>246.36340000000001</c:v>
                </c:pt>
                <c:pt idx="167">
                  <c:v>244.9659</c:v>
                </c:pt>
                <c:pt idx="168">
                  <c:v>242.7612</c:v>
                </c:pt>
                <c:pt idx="169">
                  <c:v>241.38050000000001</c:v>
                </c:pt>
                <c:pt idx="170">
                  <c:v>236.38849999999999</c:v>
                </c:pt>
                <c:pt idx="171">
                  <c:v>235.71789999999999</c:v>
                </c:pt>
                <c:pt idx="172">
                  <c:v>233.93090000000001</c:v>
                </c:pt>
                <c:pt idx="173">
                  <c:v>231.88990000000001</c:v>
                </c:pt>
                <c:pt idx="174">
                  <c:v>230.08179999999999</c:v>
                </c:pt>
                <c:pt idx="175">
                  <c:v>226.56530000000001</c:v>
                </c:pt>
                <c:pt idx="176">
                  <c:v>227.5198</c:v>
                </c:pt>
                <c:pt idx="177">
                  <c:v>219.26089999999999</c:v>
                </c:pt>
                <c:pt idx="178">
                  <c:v>218.94049999999999</c:v>
                </c:pt>
                <c:pt idx="179">
                  <c:v>221.51849999999999</c:v>
                </c:pt>
                <c:pt idx="180">
                  <c:v>202.41139999999999</c:v>
                </c:pt>
                <c:pt idx="181">
                  <c:v>204.39840000000001</c:v>
                </c:pt>
                <c:pt idx="182">
                  <c:v>206.80279999999999</c:v>
                </c:pt>
                <c:pt idx="183">
                  <c:v>214.0282</c:v>
                </c:pt>
                <c:pt idx="184">
                  <c:v>215.1259</c:v>
                </c:pt>
                <c:pt idx="185">
                  <c:v>215.77760000000001</c:v>
                </c:pt>
                <c:pt idx="186">
                  <c:v>218.6174</c:v>
                </c:pt>
                <c:pt idx="187">
                  <c:v>223.08789999999999</c:v>
                </c:pt>
                <c:pt idx="188">
                  <c:v>219.6884</c:v>
                </c:pt>
                <c:pt idx="189">
                  <c:v>219.0839</c:v>
                </c:pt>
                <c:pt idx="190">
                  <c:v>219.41370000000001</c:v>
                </c:pt>
                <c:pt idx="191">
                  <c:v>215.69630000000001</c:v>
                </c:pt>
                <c:pt idx="192">
                  <c:v>215.47239999999999</c:v>
                </c:pt>
                <c:pt idx="193">
                  <c:v>213.49019999999999</c:v>
                </c:pt>
                <c:pt idx="194">
                  <c:v>210.6619</c:v>
                </c:pt>
                <c:pt idx="195">
                  <c:v>208.99029999999999</c:v>
                </c:pt>
                <c:pt idx="196">
                  <c:v>207.64859999999999</c:v>
                </c:pt>
                <c:pt idx="197">
                  <c:v>203.01480000000001</c:v>
                </c:pt>
                <c:pt idx="198">
                  <c:v>205.22669999999999</c:v>
                </c:pt>
                <c:pt idx="199">
                  <c:v>206.5205</c:v>
                </c:pt>
                <c:pt idx="200">
                  <c:v>201.8185</c:v>
                </c:pt>
                <c:pt idx="201">
                  <c:v>200.30850000000001</c:v>
                </c:pt>
                <c:pt idx="202">
                  <c:v>204.06739999999999</c:v>
                </c:pt>
                <c:pt idx="203">
                  <c:v>202.23159999999999</c:v>
                </c:pt>
                <c:pt idx="204">
                  <c:v>201.7756</c:v>
                </c:pt>
                <c:pt idx="205">
                  <c:v>205.226</c:v>
                </c:pt>
                <c:pt idx="206">
                  <c:v>204.74340000000001</c:v>
                </c:pt>
                <c:pt idx="207">
                  <c:v>207.4503</c:v>
                </c:pt>
                <c:pt idx="208">
                  <c:v>204.2998</c:v>
                </c:pt>
                <c:pt idx="209">
                  <c:v>204.64709999999999</c:v>
                </c:pt>
                <c:pt idx="210">
                  <c:v>205.24449999999999</c:v>
                </c:pt>
                <c:pt idx="211">
                  <c:v>209.64789999999999</c:v>
                </c:pt>
                <c:pt idx="212">
                  <c:v>212.15520000000001</c:v>
                </c:pt>
                <c:pt idx="213">
                  <c:v>214.85249999999999</c:v>
                </c:pt>
                <c:pt idx="214">
                  <c:v>216.67019999999999</c:v>
                </c:pt>
                <c:pt idx="215">
                  <c:v>215.95570000000001</c:v>
                </c:pt>
                <c:pt idx="216">
                  <c:v>221.6199</c:v>
                </c:pt>
                <c:pt idx="217">
                  <c:v>223.78579999999999</c:v>
                </c:pt>
                <c:pt idx="218">
                  <c:v>221.9956</c:v>
                </c:pt>
                <c:pt idx="219">
                  <c:v>218.51730000000001</c:v>
                </c:pt>
                <c:pt idx="220">
                  <c:v>216.05879999999999</c:v>
                </c:pt>
                <c:pt idx="221">
                  <c:v>214.70519999999999</c:v>
                </c:pt>
                <c:pt idx="222">
                  <c:v>211.9898</c:v>
                </c:pt>
                <c:pt idx="223">
                  <c:v>217.10919999999999</c:v>
                </c:pt>
                <c:pt idx="224">
                  <c:v>217.58359999999999</c:v>
                </c:pt>
                <c:pt idx="225">
                  <c:v>218.31460000000001</c:v>
                </c:pt>
                <c:pt idx="226">
                  <c:v>222.29320000000001</c:v>
                </c:pt>
                <c:pt idx="227">
                  <c:v>222.65700000000001</c:v>
                </c:pt>
                <c:pt idx="228">
                  <c:v>222.65700000000001</c:v>
                </c:pt>
                <c:pt idx="229">
                  <c:v>222.5077</c:v>
                </c:pt>
                <c:pt idx="230">
                  <c:v>224.8723</c:v>
                </c:pt>
                <c:pt idx="231">
                  <c:v>221.9502</c:v>
                </c:pt>
                <c:pt idx="232">
                  <c:v>220.56010000000001</c:v>
                </c:pt>
                <c:pt idx="233">
                  <c:v>218.2929</c:v>
                </c:pt>
                <c:pt idx="234">
                  <c:v>217.2748</c:v>
                </c:pt>
                <c:pt idx="235">
                  <c:v>218.5215</c:v>
                </c:pt>
                <c:pt idx="236">
                  <c:v>214.22579999999999</c:v>
                </c:pt>
                <c:pt idx="237">
                  <c:v>211.02379999999999</c:v>
                </c:pt>
                <c:pt idx="238">
                  <c:v>210.7373</c:v>
                </c:pt>
                <c:pt idx="239">
                  <c:v>208.5985</c:v>
                </c:pt>
                <c:pt idx="240">
                  <c:v>212.62010000000001</c:v>
                </c:pt>
                <c:pt idx="241">
                  <c:v>210.0547</c:v>
                </c:pt>
                <c:pt idx="242">
                  <c:v>205.86060000000001</c:v>
                </c:pt>
                <c:pt idx="243">
                  <c:v>208.08359999999999</c:v>
                </c:pt>
                <c:pt idx="244">
                  <c:v>205.14410000000001</c:v>
                </c:pt>
                <c:pt idx="245">
                  <c:v>199.6294</c:v>
                </c:pt>
                <c:pt idx="246">
                  <c:v>199.20339999999999</c:v>
                </c:pt>
                <c:pt idx="247">
                  <c:v>201.13929999999999</c:v>
                </c:pt>
                <c:pt idx="248">
                  <c:v>204.49090000000001</c:v>
                </c:pt>
                <c:pt idx="249">
                  <c:v>201.4932</c:v>
                </c:pt>
                <c:pt idx="250">
                  <c:v>206.28399999999999</c:v>
                </c:pt>
                <c:pt idx="251">
                  <c:v>204.61920000000001</c:v>
                </c:pt>
                <c:pt idx="252">
                  <c:v>206.3929</c:v>
                </c:pt>
                <c:pt idx="253">
                  <c:v>208.1027</c:v>
                </c:pt>
                <c:pt idx="254">
                  <c:v>205.86680000000001</c:v>
                </c:pt>
                <c:pt idx="255">
                  <c:v>207.8297</c:v>
                </c:pt>
                <c:pt idx="256">
                  <c:v>212.8768</c:v>
                </c:pt>
                <c:pt idx="257">
                  <c:v>214.553</c:v>
                </c:pt>
                <c:pt idx="258">
                  <c:v>210.64150000000001</c:v>
                </c:pt>
                <c:pt idx="259">
                  <c:v>207.511</c:v>
                </c:pt>
                <c:pt idx="260">
                  <c:v>209.08940000000001</c:v>
                </c:pt>
                <c:pt idx="261">
                  <c:v>210.6223</c:v>
                </c:pt>
                <c:pt idx="262">
                  <c:v>210.13630000000001</c:v>
                </c:pt>
                <c:pt idx="263">
                  <c:v>209.25579999999999</c:v>
                </c:pt>
                <c:pt idx="264">
                  <c:v>221.79179999999999</c:v>
                </c:pt>
                <c:pt idx="265">
                  <c:v>228.91990000000001</c:v>
                </c:pt>
                <c:pt idx="266">
                  <c:v>228.39009999999999</c:v>
                </c:pt>
                <c:pt idx="267">
                  <c:v>228.6283</c:v>
                </c:pt>
                <c:pt idx="268">
                  <c:v>236.1217</c:v>
                </c:pt>
                <c:pt idx="269">
                  <c:v>235.73339999999999</c:v>
                </c:pt>
                <c:pt idx="270">
                  <c:v>239.71789999999999</c:v>
                </c:pt>
                <c:pt idx="271">
                  <c:v>245.80600000000001</c:v>
                </c:pt>
                <c:pt idx="272">
                  <c:v>236.88290000000001</c:v>
                </c:pt>
                <c:pt idx="273">
                  <c:v>229.02090000000001</c:v>
                </c:pt>
                <c:pt idx="274">
                  <c:v>223.89869999999999</c:v>
                </c:pt>
                <c:pt idx="275">
                  <c:v>223.23859999999999</c:v>
                </c:pt>
                <c:pt idx="276">
                  <c:v>222.995</c:v>
                </c:pt>
                <c:pt idx="277">
                  <c:v>217.7225</c:v>
                </c:pt>
                <c:pt idx="278">
                  <c:v>214.2304</c:v>
                </c:pt>
                <c:pt idx="279">
                  <c:v>218.75200000000001</c:v>
                </c:pt>
                <c:pt idx="280">
                  <c:v>215.76240000000001</c:v>
                </c:pt>
                <c:pt idx="281">
                  <c:v>216.40520000000001</c:v>
                </c:pt>
                <c:pt idx="282">
                  <c:v>213.6643</c:v>
                </c:pt>
                <c:pt idx="283">
                  <c:v>212.5643</c:v>
                </c:pt>
                <c:pt idx="284">
                  <c:v>212.851</c:v>
                </c:pt>
                <c:pt idx="285">
                  <c:v>208.39080000000001</c:v>
                </c:pt>
                <c:pt idx="286">
                  <c:v>212.64789999999999</c:v>
                </c:pt>
                <c:pt idx="287">
                  <c:v>214.76589999999999</c:v>
                </c:pt>
                <c:pt idx="288">
                  <c:v>212.92570000000001</c:v>
                </c:pt>
                <c:pt idx="289">
                  <c:v>210.02109999999999</c:v>
                </c:pt>
                <c:pt idx="290">
                  <c:v>217.81479999999999</c:v>
                </c:pt>
                <c:pt idx="291">
                  <c:v>206.98929999999999</c:v>
                </c:pt>
                <c:pt idx="292">
                  <c:v>204.12950000000001</c:v>
                </c:pt>
                <c:pt idx="293">
                  <c:v>200.43680000000001</c:v>
                </c:pt>
                <c:pt idx="294">
                  <c:v>199.90950000000001</c:v>
                </c:pt>
                <c:pt idx="295">
                  <c:v>201.95590000000001</c:v>
                </c:pt>
                <c:pt idx="296">
                  <c:v>204.87989999999999</c:v>
                </c:pt>
                <c:pt idx="297">
                  <c:v>209.6164</c:v>
                </c:pt>
                <c:pt idx="298">
                  <c:v>217.3426</c:v>
                </c:pt>
                <c:pt idx="299">
                  <c:v>218.0607</c:v>
                </c:pt>
                <c:pt idx="300">
                  <c:v>212.83760000000001</c:v>
                </c:pt>
                <c:pt idx="301">
                  <c:v>211.85339999999999</c:v>
                </c:pt>
                <c:pt idx="302">
                  <c:v>202.41659999999999</c:v>
                </c:pt>
                <c:pt idx="303">
                  <c:v>208.1987</c:v>
                </c:pt>
                <c:pt idx="304">
                  <c:v>210.64689999999999</c:v>
                </c:pt>
                <c:pt idx="305">
                  <c:v>212.67859999999999</c:v>
                </c:pt>
                <c:pt idx="306">
                  <c:v>208.86420000000001</c:v>
                </c:pt>
                <c:pt idx="307">
                  <c:v>207.61060000000001</c:v>
                </c:pt>
                <c:pt idx="308">
                  <c:v>204.79320000000001</c:v>
                </c:pt>
                <c:pt idx="309">
                  <c:v>200.90979999999999</c:v>
                </c:pt>
                <c:pt idx="310">
                  <c:v>198.14570000000001</c:v>
                </c:pt>
                <c:pt idx="311">
                  <c:v>192.0215</c:v>
                </c:pt>
                <c:pt idx="312">
                  <c:v>190.1952</c:v>
                </c:pt>
                <c:pt idx="313">
                  <c:v>193.32599999999999</c:v>
                </c:pt>
                <c:pt idx="314">
                  <c:v>194.4709</c:v>
                </c:pt>
                <c:pt idx="315">
                  <c:v>196.91990000000001</c:v>
                </c:pt>
                <c:pt idx="316">
                  <c:v>196.30670000000001</c:v>
                </c:pt>
                <c:pt idx="317">
                  <c:v>194.68219999999999</c:v>
                </c:pt>
                <c:pt idx="318">
                  <c:v>195.84819999999999</c:v>
                </c:pt>
                <c:pt idx="319">
                  <c:v>198.04409999999999</c:v>
                </c:pt>
                <c:pt idx="320">
                  <c:v>198.37819999999999</c:v>
                </c:pt>
                <c:pt idx="321">
                  <c:v>201.5752</c:v>
                </c:pt>
                <c:pt idx="322">
                  <c:v>199.14779999999999</c:v>
                </c:pt>
                <c:pt idx="323">
                  <c:v>190.73830000000001</c:v>
                </c:pt>
                <c:pt idx="324">
                  <c:v>191.8466</c:v>
                </c:pt>
                <c:pt idx="325">
                  <c:v>192.36</c:v>
                </c:pt>
                <c:pt idx="326">
                  <c:v>195.5641</c:v>
                </c:pt>
                <c:pt idx="327">
                  <c:v>195.38640000000001</c:v>
                </c:pt>
                <c:pt idx="328">
                  <c:v>199.38409999999999</c:v>
                </c:pt>
                <c:pt idx="329">
                  <c:v>196.88200000000001</c:v>
                </c:pt>
                <c:pt idx="330">
                  <c:v>193.6934</c:v>
                </c:pt>
                <c:pt idx="331">
                  <c:v>196.41919999999999</c:v>
                </c:pt>
                <c:pt idx="332">
                  <c:v>198.93010000000001</c:v>
                </c:pt>
                <c:pt idx="333">
                  <c:v>198.0497</c:v>
                </c:pt>
                <c:pt idx="334">
                  <c:v>195.13210000000001</c:v>
                </c:pt>
                <c:pt idx="335">
                  <c:v>192.65610000000001</c:v>
                </c:pt>
                <c:pt idx="336">
                  <c:v>186.9434</c:v>
                </c:pt>
                <c:pt idx="337">
                  <c:v>181.39070000000001</c:v>
                </c:pt>
                <c:pt idx="338">
                  <c:v>180.56399999999999</c:v>
                </c:pt>
                <c:pt idx="339">
                  <c:v>179.2028</c:v>
                </c:pt>
                <c:pt idx="340">
                  <c:v>180.20089999999999</c:v>
                </c:pt>
                <c:pt idx="341">
                  <c:v>182.26759999999999</c:v>
                </c:pt>
                <c:pt idx="342">
                  <c:v>185.40440000000001</c:v>
                </c:pt>
                <c:pt idx="343">
                  <c:v>185.92349999999999</c:v>
                </c:pt>
                <c:pt idx="344">
                  <c:v>182.77119999999999</c:v>
                </c:pt>
                <c:pt idx="345">
                  <c:v>186.8432</c:v>
                </c:pt>
                <c:pt idx="346">
                  <c:v>183.71619999999999</c:v>
                </c:pt>
                <c:pt idx="347">
                  <c:v>183.12379999999999</c:v>
                </c:pt>
                <c:pt idx="348">
                  <c:v>183.2407</c:v>
                </c:pt>
                <c:pt idx="349">
                  <c:v>183.46879999999999</c:v>
                </c:pt>
                <c:pt idx="350">
                  <c:v>184.30410000000001</c:v>
                </c:pt>
                <c:pt idx="351">
                  <c:v>179.4194</c:v>
                </c:pt>
                <c:pt idx="352">
                  <c:v>177.89279999999999</c:v>
                </c:pt>
                <c:pt idx="353">
                  <c:v>174.17660000000001</c:v>
                </c:pt>
                <c:pt idx="354">
                  <c:v>172.726</c:v>
                </c:pt>
                <c:pt idx="355">
                  <c:v>174.2312</c:v>
                </c:pt>
                <c:pt idx="356">
                  <c:v>173.32859999999999</c:v>
                </c:pt>
                <c:pt idx="357">
                  <c:v>165.04949999999999</c:v>
                </c:pt>
                <c:pt idx="358">
                  <c:v>162.82820000000001</c:v>
                </c:pt>
                <c:pt idx="359">
                  <c:v>164.36250000000001</c:v>
                </c:pt>
                <c:pt idx="360">
                  <c:v>168.49199999999999</c:v>
                </c:pt>
                <c:pt idx="361">
                  <c:v>174.7022</c:v>
                </c:pt>
                <c:pt idx="362">
                  <c:v>173.0478</c:v>
                </c:pt>
                <c:pt idx="363">
                  <c:v>176.60470000000001</c:v>
                </c:pt>
                <c:pt idx="364">
                  <c:v>175.19409999999999</c:v>
                </c:pt>
                <c:pt idx="365">
                  <c:v>178.44839999999999</c:v>
                </c:pt>
                <c:pt idx="366">
                  <c:v>174.857</c:v>
                </c:pt>
                <c:pt idx="367">
                  <c:v>177.6808</c:v>
                </c:pt>
                <c:pt idx="368">
                  <c:v>176.6019</c:v>
                </c:pt>
                <c:pt idx="369">
                  <c:v>177.42920000000001</c:v>
                </c:pt>
                <c:pt idx="370">
                  <c:v>176.3965</c:v>
                </c:pt>
                <c:pt idx="371">
                  <c:v>178.06299999999999</c:v>
                </c:pt>
                <c:pt idx="372">
                  <c:v>177.84379999999999</c:v>
                </c:pt>
                <c:pt idx="373">
                  <c:v>180.0162</c:v>
                </c:pt>
                <c:pt idx="374">
                  <c:v>176.66839999999999</c:v>
                </c:pt>
                <c:pt idx="375">
                  <c:v>172.68950000000001</c:v>
                </c:pt>
                <c:pt idx="376">
                  <c:v>172.57400000000001</c:v>
                </c:pt>
                <c:pt idx="377">
                  <c:v>173.98330000000001</c:v>
                </c:pt>
                <c:pt idx="378">
                  <c:v>176.41079999999999</c:v>
                </c:pt>
                <c:pt idx="379">
                  <c:v>177.5317</c:v>
                </c:pt>
                <c:pt idx="380">
                  <c:v>179.0016</c:v>
                </c:pt>
                <c:pt idx="381">
                  <c:v>180.5899</c:v>
                </c:pt>
                <c:pt idx="382">
                  <c:v>179.0292</c:v>
                </c:pt>
                <c:pt idx="383">
                  <c:v>179.6968</c:v>
                </c:pt>
                <c:pt idx="384">
                  <c:v>180.34479999999999</c:v>
                </c:pt>
                <c:pt idx="385">
                  <c:v>187.23089999999999</c:v>
                </c:pt>
                <c:pt idx="386">
                  <c:v>182.95410000000001</c:v>
                </c:pt>
                <c:pt idx="387">
                  <c:v>184.5694</c:v>
                </c:pt>
                <c:pt idx="388">
                  <c:v>182.6318</c:v>
                </c:pt>
                <c:pt idx="389">
                  <c:v>177.99870000000001</c:v>
                </c:pt>
                <c:pt idx="390">
                  <c:v>174.38679999999999</c:v>
                </c:pt>
                <c:pt idx="391">
                  <c:v>179.50880000000001</c:v>
                </c:pt>
                <c:pt idx="392">
                  <c:v>178.7234</c:v>
                </c:pt>
                <c:pt idx="393">
                  <c:v>181.55529999999999</c:v>
                </c:pt>
                <c:pt idx="394">
                  <c:v>174.05019999999999</c:v>
                </c:pt>
                <c:pt idx="395">
                  <c:v>178.45910000000001</c:v>
                </c:pt>
                <c:pt idx="396">
                  <c:v>189.32650000000001</c:v>
                </c:pt>
                <c:pt idx="397">
                  <c:v>188.89949999999999</c:v>
                </c:pt>
                <c:pt idx="398">
                  <c:v>193.41810000000001</c:v>
                </c:pt>
                <c:pt idx="399">
                  <c:v>195.4956</c:v>
                </c:pt>
                <c:pt idx="400">
                  <c:v>202.20939999999999</c:v>
                </c:pt>
                <c:pt idx="401">
                  <c:v>202.20169999999999</c:v>
                </c:pt>
                <c:pt idx="402">
                  <c:v>198.309</c:v>
                </c:pt>
                <c:pt idx="403">
                  <c:v>194.96170000000001</c:v>
                </c:pt>
                <c:pt idx="404">
                  <c:v>194.16679999999999</c:v>
                </c:pt>
                <c:pt idx="405">
                  <c:v>191.17660000000001</c:v>
                </c:pt>
                <c:pt idx="406">
                  <c:v>194.4332</c:v>
                </c:pt>
                <c:pt idx="407">
                  <c:v>189.39420000000001</c:v>
                </c:pt>
                <c:pt idx="408">
                  <c:v>185.14510000000001</c:v>
                </c:pt>
                <c:pt idx="409">
                  <c:v>183.0933</c:v>
                </c:pt>
                <c:pt idx="410">
                  <c:v>184.13659999999999</c:v>
                </c:pt>
                <c:pt idx="411">
                  <c:v>183.83340000000001</c:v>
                </c:pt>
                <c:pt idx="412">
                  <c:v>183.33090000000001</c:v>
                </c:pt>
                <c:pt idx="413">
                  <c:v>181.30520000000001</c:v>
                </c:pt>
                <c:pt idx="414">
                  <c:v>179.8073</c:v>
                </c:pt>
                <c:pt idx="415">
                  <c:v>182.08680000000001</c:v>
                </c:pt>
                <c:pt idx="416">
                  <c:v>182.31319999999999</c:v>
                </c:pt>
                <c:pt idx="417">
                  <c:v>178.58420000000001</c:v>
                </c:pt>
                <c:pt idx="418">
                  <c:v>178.04849999999999</c:v>
                </c:pt>
                <c:pt idx="419">
                  <c:v>173.96190000000001</c:v>
                </c:pt>
                <c:pt idx="420">
                  <c:v>173.15479999999999</c:v>
                </c:pt>
                <c:pt idx="421">
                  <c:v>172.2039</c:v>
                </c:pt>
                <c:pt idx="422">
                  <c:v>176.0093</c:v>
                </c:pt>
                <c:pt idx="423">
                  <c:v>175.934</c:v>
                </c:pt>
                <c:pt idx="424">
                  <c:v>176.54650000000001</c:v>
                </c:pt>
                <c:pt idx="425">
                  <c:v>176.84870000000001</c:v>
                </c:pt>
                <c:pt idx="426">
                  <c:v>182.58279999999999</c:v>
                </c:pt>
                <c:pt idx="427">
                  <c:v>182.84569999999999</c:v>
                </c:pt>
                <c:pt idx="428">
                  <c:v>179.90710000000001</c:v>
                </c:pt>
                <c:pt idx="429">
                  <c:v>178.6498</c:v>
                </c:pt>
                <c:pt idx="430">
                  <c:v>181.37479999999999</c:v>
                </c:pt>
                <c:pt idx="431">
                  <c:v>182.64689999999999</c:v>
                </c:pt>
                <c:pt idx="432">
                  <c:v>184.60839999999999</c:v>
                </c:pt>
                <c:pt idx="433">
                  <c:v>181.27789999999999</c:v>
                </c:pt>
                <c:pt idx="434">
                  <c:v>187.94200000000001</c:v>
                </c:pt>
                <c:pt idx="435">
                  <c:v>188.78620000000001</c:v>
                </c:pt>
                <c:pt idx="436">
                  <c:v>199.17439999999999</c:v>
                </c:pt>
                <c:pt idx="437">
                  <c:v>199.1223</c:v>
                </c:pt>
                <c:pt idx="438">
                  <c:v>204.5008</c:v>
                </c:pt>
                <c:pt idx="439">
                  <c:v>201.1516</c:v>
                </c:pt>
                <c:pt idx="440">
                  <c:v>201.16309999999999</c:v>
                </c:pt>
                <c:pt idx="441">
                  <c:v>200.26300000000001</c:v>
                </c:pt>
                <c:pt idx="442">
                  <c:v>206.4821</c:v>
                </c:pt>
                <c:pt idx="443">
                  <c:v>206.404</c:v>
                </c:pt>
                <c:pt idx="444">
                  <c:v>202.12909999999999</c:v>
                </c:pt>
                <c:pt idx="445">
                  <c:v>206.39519999999999</c:v>
                </c:pt>
                <c:pt idx="446">
                  <c:v>213.02109999999999</c:v>
                </c:pt>
                <c:pt idx="447">
                  <c:v>215.6354</c:v>
                </c:pt>
                <c:pt idx="448">
                  <c:v>212.572</c:v>
                </c:pt>
                <c:pt idx="449">
                  <c:v>205.5926</c:v>
                </c:pt>
                <c:pt idx="450">
                  <c:v>206.3783</c:v>
                </c:pt>
                <c:pt idx="451">
                  <c:v>204.1009</c:v>
                </c:pt>
                <c:pt idx="452">
                  <c:v>200.90530000000001</c:v>
                </c:pt>
                <c:pt idx="453">
                  <c:v>199.0532</c:v>
                </c:pt>
                <c:pt idx="454">
                  <c:v>199.60759999999999</c:v>
                </c:pt>
                <c:pt idx="455">
                  <c:v>200.67160000000001</c:v>
                </c:pt>
                <c:pt idx="456">
                  <c:v>196.70830000000001</c:v>
                </c:pt>
                <c:pt idx="457">
                  <c:v>194.44820000000001</c:v>
                </c:pt>
                <c:pt idx="458">
                  <c:v>196.4879</c:v>
                </c:pt>
                <c:pt idx="459">
                  <c:v>188.2116</c:v>
                </c:pt>
                <c:pt idx="460">
                  <c:v>188.65369999999999</c:v>
                </c:pt>
                <c:pt idx="461">
                  <c:v>191.4896</c:v>
                </c:pt>
                <c:pt idx="462">
                  <c:v>191.45830000000001</c:v>
                </c:pt>
                <c:pt idx="463">
                  <c:v>190.58969999999999</c:v>
                </c:pt>
                <c:pt idx="464">
                  <c:v>197.43299999999999</c:v>
                </c:pt>
                <c:pt idx="465">
                  <c:v>191.0993</c:v>
                </c:pt>
                <c:pt idx="466">
                  <c:v>190.0599</c:v>
                </c:pt>
                <c:pt idx="467">
                  <c:v>191.20079999999999</c:v>
                </c:pt>
                <c:pt idx="468">
                  <c:v>195.26079999999999</c:v>
                </c:pt>
                <c:pt idx="469">
                  <c:v>194.4341</c:v>
                </c:pt>
                <c:pt idx="470">
                  <c:v>195.37790000000001</c:v>
                </c:pt>
                <c:pt idx="471">
                  <c:v>192.80950000000001</c:v>
                </c:pt>
                <c:pt idx="472">
                  <c:v>193.4983</c:v>
                </c:pt>
                <c:pt idx="473">
                  <c:v>191.84379999999999</c:v>
                </c:pt>
                <c:pt idx="474">
                  <c:v>191.3295</c:v>
                </c:pt>
                <c:pt idx="475">
                  <c:v>195.05879999999999</c:v>
                </c:pt>
                <c:pt idx="476">
                  <c:v>195.14609999999999</c:v>
                </c:pt>
                <c:pt idx="477">
                  <c:v>195.14609999999999</c:v>
                </c:pt>
                <c:pt idx="478">
                  <c:v>197.8759</c:v>
                </c:pt>
                <c:pt idx="479">
                  <c:v>194.49199999999999</c:v>
                </c:pt>
                <c:pt idx="480">
                  <c:v>195.5857</c:v>
                </c:pt>
                <c:pt idx="481">
                  <c:v>196.8432</c:v>
                </c:pt>
                <c:pt idx="482">
                  <c:v>195.98230000000001</c:v>
                </c:pt>
                <c:pt idx="483">
                  <c:v>205.86789999999999</c:v>
                </c:pt>
                <c:pt idx="484">
                  <c:v>214.20590000000001</c:v>
                </c:pt>
                <c:pt idx="485">
                  <c:v>224.4425</c:v>
                </c:pt>
                <c:pt idx="486">
                  <c:v>224.3528</c:v>
                </c:pt>
                <c:pt idx="487">
                  <c:v>243.40620000000001</c:v>
                </c:pt>
                <c:pt idx="488">
                  <c:v>252.52809999999999</c:v>
                </c:pt>
                <c:pt idx="489">
                  <c:v>266.089</c:v>
                </c:pt>
                <c:pt idx="490">
                  <c:v>244.98679999999999</c:v>
                </c:pt>
                <c:pt idx="491">
                  <c:v>226.14230000000001</c:v>
                </c:pt>
                <c:pt idx="492">
                  <c:v>221.81360000000001</c:v>
                </c:pt>
                <c:pt idx="493">
                  <c:v>219.33150000000001</c:v>
                </c:pt>
                <c:pt idx="494">
                  <c:v>209.4776</c:v>
                </c:pt>
                <c:pt idx="495">
                  <c:v>210.33099999999999</c:v>
                </c:pt>
                <c:pt idx="496">
                  <c:v>212.07730000000001</c:v>
                </c:pt>
                <c:pt idx="497">
                  <c:v>214.04050000000001</c:v>
                </c:pt>
                <c:pt idx="498">
                  <c:v>216.9633</c:v>
                </c:pt>
                <c:pt idx="499">
                  <c:v>218.8717</c:v>
                </c:pt>
                <c:pt idx="500">
                  <c:v>224.447</c:v>
                </c:pt>
                <c:pt idx="501">
                  <c:v>237.75020000000001</c:v>
                </c:pt>
                <c:pt idx="502">
                  <c:v>246.53039999999999</c:v>
                </c:pt>
                <c:pt idx="503">
                  <c:v>243.45089999999999</c:v>
                </c:pt>
                <c:pt idx="504">
                  <c:v>235.33029999999999</c:v>
                </c:pt>
                <c:pt idx="505">
                  <c:v>241.74549999999999</c:v>
                </c:pt>
                <c:pt idx="506">
                  <c:v>249.0692</c:v>
                </c:pt>
                <c:pt idx="507">
                  <c:v>249.5018</c:v>
                </c:pt>
                <c:pt idx="508">
                  <c:v>248.9083</c:v>
                </c:pt>
                <c:pt idx="509">
                  <c:v>252.84989999999999</c:v>
                </c:pt>
                <c:pt idx="510">
                  <c:v>248.6078</c:v>
                </c:pt>
                <c:pt idx="511">
                  <c:v>248.31960000000001</c:v>
                </c:pt>
                <c:pt idx="512">
                  <c:v>244.39420000000001</c:v>
                </c:pt>
                <c:pt idx="513">
                  <c:v>241.9333</c:v>
                </c:pt>
                <c:pt idx="514">
                  <c:v>238.66970000000001</c:v>
                </c:pt>
                <c:pt idx="515">
                  <c:v>239.11429999999999</c:v>
                </c:pt>
                <c:pt idx="516">
                  <c:v>239.23840000000001</c:v>
                </c:pt>
                <c:pt idx="517">
                  <c:v>248.87029999999999</c:v>
                </c:pt>
                <c:pt idx="518">
                  <c:v>242.756</c:v>
                </c:pt>
                <c:pt idx="519">
                  <c:v>251.2851</c:v>
                </c:pt>
                <c:pt idx="520">
                  <c:v>246.74180000000001</c:v>
                </c:pt>
                <c:pt idx="521">
                  <c:v>235.79320000000001</c:v>
                </c:pt>
                <c:pt idx="522">
                  <c:v>238.16120000000001</c:v>
                </c:pt>
                <c:pt idx="523">
                  <c:v>233.88229999999999</c:v>
                </c:pt>
                <c:pt idx="524">
                  <c:v>226.85050000000001</c:v>
                </c:pt>
                <c:pt idx="525">
                  <c:v>230.07550000000001</c:v>
                </c:pt>
                <c:pt idx="526">
                  <c:v>234.89699999999999</c:v>
                </c:pt>
                <c:pt idx="527">
                  <c:v>235.13650000000001</c:v>
                </c:pt>
                <c:pt idx="528">
                  <c:v>230.73509999999999</c:v>
                </c:pt>
                <c:pt idx="529">
                  <c:v>222.63380000000001</c:v>
                </c:pt>
                <c:pt idx="530">
                  <c:v>213.53790000000001</c:v>
                </c:pt>
                <c:pt idx="531">
                  <c:v>221.8245</c:v>
                </c:pt>
                <c:pt idx="532">
                  <c:v>214.7929</c:v>
                </c:pt>
                <c:pt idx="533">
                  <c:v>214.20429999999999</c:v>
                </c:pt>
                <c:pt idx="534">
                  <c:v>221.2236</c:v>
                </c:pt>
                <c:pt idx="535">
                  <c:v>225.44329999999999</c:v>
                </c:pt>
                <c:pt idx="536">
                  <c:v>222.42500000000001</c:v>
                </c:pt>
                <c:pt idx="537">
                  <c:v>216.32339999999999</c:v>
                </c:pt>
                <c:pt idx="538">
                  <c:v>216.3391</c:v>
                </c:pt>
                <c:pt idx="539">
                  <c:v>208.0823</c:v>
                </c:pt>
                <c:pt idx="540">
                  <c:v>206.52119999999999</c:v>
                </c:pt>
                <c:pt idx="541">
                  <c:v>210.54239999999999</c:v>
                </c:pt>
                <c:pt idx="542">
                  <c:v>214.3246</c:v>
                </c:pt>
                <c:pt idx="543">
                  <c:v>210.02610000000001</c:v>
                </c:pt>
                <c:pt idx="544">
                  <c:v>216.4402</c:v>
                </c:pt>
                <c:pt idx="545">
                  <c:v>227.00960000000001</c:v>
                </c:pt>
                <c:pt idx="546">
                  <c:v>228.99619999999999</c:v>
                </c:pt>
                <c:pt idx="547">
                  <c:v>226.1172</c:v>
                </c:pt>
                <c:pt idx="548">
                  <c:v>231.0249</c:v>
                </c:pt>
                <c:pt idx="549">
                  <c:v>234.76910000000001</c:v>
                </c:pt>
                <c:pt idx="550">
                  <c:v>239.63589999999999</c:v>
                </c:pt>
                <c:pt idx="551">
                  <c:v>247.76009999999999</c:v>
                </c:pt>
                <c:pt idx="552">
                  <c:v>233.958</c:v>
                </c:pt>
                <c:pt idx="553">
                  <c:v>232.97829999999999</c:v>
                </c:pt>
                <c:pt idx="554">
                  <c:v>227.75389999999999</c:v>
                </c:pt>
                <c:pt idx="555">
                  <c:v>227.26750000000001</c:v>
                </c:pt>
                <c:pt idx="556">
                  <c:v>221.1866</c:v>
                </c:pt>
                <c:pt idx="557">
                  <c:v>215.63310000000001</c:v>
                </c:pt>
                <c:pt idx="558">
                  <c:v>223.05850000000001</c:v>
                </c:pt>
                <c:pt idx="559">
                  <c:v>220.44659999999999</c:v>
                </c:pt>
                <c:pt idx="560">
                  <c:v>214.14689999999999</c:v>
                </c:pt>
                <c:pt idx="561">
                  <c:v>215.0874</c:v>
                </c:pt>
                <c:pt idx="562">
                  <c:v>209.24549999999999</c:v>
                </c:pt>
                <c:pt idx="563">
                  <c:v>214.10059999999999</c:v>
                </c:pt>
                <c:pt idx="564">
                  <c:v>206.38390000000001</c:v>
                </c:pt>
                <c:pt idx="565">
                  <c:v>208.25040000000001</c:v>
                </c:pt>
                <c:pt idx="566">
                  <c:v>204.5316</c:v>
                </c:pt>
                <c:pt idx="567">
                  <c:v>199.67500000000001</c:v>
                </c:pt>
                <c:pt idx="568">
                  <c:v>202.56559999999999</c:v>
                </c:pt>
                <c:pt idx="569">
                  <c:v>203.08930000000001</c:v>
                </c:pt>
                <c:pt idx="570">
                  <c:v>205.6019</c:v>
                </c:pt>
                <c:pt idx="571">
                  <c:v>206.40649999999999</c:v>
                </c:pt>
                <c:pt idx="572">
                  <c:v>208.9203</c:v>
                </c:pt>
                <c:pt idx="573">
                  <c:v>214.01439999999999</c:v>
                </c:pt>
                <c:pt idx="574">
                  <c:v>210.2878</c:v>
                </c:pt>
                <c:pt idx="575">
                  <c:v>207.5581</c:v>
                </c:pt>
                <c:pt idx="576">
                  <c:v>200.5224</c:v>
                </c:pt>
                <c:pt idx="577">
                  <c:v>203.96299999999999</c:v>
                </c:pt>
                <c:pt idx="578">
                  <c:v>203.14340000000001</c:v>
                </c:pt>
                <c:pt idx="579">
                  <c:v>201.41650000000001</c:v>
                </c:pt>
                <c:pt idx="580">
                  <c:v>196.4956</c:v>
                </c:pt>
                <c:pt idx="581">
                  <c:v>196.6551</c:v>
                </c:pt>
                <c:pt idx="582">
                  <c:v>200.18690000000001</c:v>
                </c:pt>
                <c:pt idx="583">
                  <c:v>195.5403</c:v>
                </c:pt>
                <c:pt idx="584">
                  <c:v>193.27619999999999</c:v>
                </c:pt>
                <c:pt idx="585">
                  <c:v>192.32210000000001</c:v>
                </c:pt>
                <c:pt idx="586">
                  <c:v>188.98820000000001</c:v>
                </c:pt>
                <c:pt idx="587">
                  <c:v>196.6123</c:v>
                </c:pt>
                <c:pt idx="588">
                  <c:v>193.60769999999999</c:v>
                </c:pt>
                <c:pt idx="589">
                  <c:v>186.65289999999999</c:v>
                </c:pt>
                <c:pt idx="590">
                  <c:v>193.39680000000001</c:v>
                </c:pt>
                <c:pt idx="591">
                  <c:v>189.16929999999999</c:v>
                </c:pt>
                <c:pt idx="592">
                  <c:v>194.14750000000001</c:v>
                </c:pt>
                <c:pt idx="593">
                  <c:v>197.4622</c:v>
                </c:pt>
                <c:pt idx="594">
                  <c:v>188.28380000000001</c:v>
                </c:pt>
                <c:pt idx="595">
                  <c:v>189.06460000000001</c:v>
                </c:pt>
                <c:pt idx="596">
                  <c:v>189.10810000000001</c:v>
                </c:pt>
                <c:pt idx="597">
                  <c:v>191.23320000000001</c:v>
                </c:pt>
                <c:pt idx="598">
                  <c:v>188.2705</c:v>
                </c:pt>
                <c:pt idx="599">
                  <c:v>195.92529999999999</c:v>
                </c:pt>
                <c:pt idx="600">
                  <c:v>197.86590000000001</c:v>
                </c:pt>
                <c:pt idx="601">
                  <c:v>199.93989999999999</c:v>
                </c:pt>
                <c:pt idx="602">
                  <c:v>202.9991</c:v>
                </c:pt>
                <c:pt idx="603">
                  <c:v>198.12870000000001</c:v>
                </c:pt>
                <c:pt idx="604">
                  <c:v>195.32859999999999</c:v>
                </c:pt>
                <c:pt idx="605">
                  <c:v>190.66120000000001</c:v>
                </c:pt>
                <c:pt idx="606">
                  <c:v>199.89779999999999</c:v>
                </c:pt>
                <c:pt idx="607">
                  <c:v>195.12020000000001</c:v>
                </c:pt>
                <c:pt idx="608">
                  <c:v>201.1078</c:v>
                </c:pt>
                <c:pt idx="609">
                  <c:v>203.13499999999999</c:v>
                </c:pt>
                <c:pt idx="610">
                  <c:v>203.6987</c:v>
                </c:pt>
                <c:pt idx="611">
                  <c:v>208.45259999999999</c:v>
                </c:pt>
                <c:pt idx="612">
                  <c:v>205.827</c:v>
                </c:pt>
                <c:pt idx="613">
                  <c:v>210.68100000000001</c:v>
                </c:pt>
                <c:pt idx="614">
                  <c:v>216.828</c:v>
                </c:pt>
                <c:pt idx="615">
                  <c:v>216.23500000000001</c:v>
                </c:pt>
                <c:pt idx="616">
                  <c:v>204.60290000000001</c:v>
                </c:pt>
                <c:pt idx="617">
                  <c:v>208.78540000000001</c:v>
                </c:pt>
                <c:pt idx="618">
                  <c:v>200.36920000000001</c:v>
                </c:pt>
                <c:pt idx="619">
                  <c:v>196.02269999999999</c:v>
                </c:pt>
                <c:pt idx="620">
                  <c:v>200.0496</c:v>
                </c:pt>
                <c:pt idx="621">
                  <c:v>200.80510000000001</c:v>
                </c:pt>
                <c:pt idx="622">
                  <c:v>195.87389999999999</c:v>
                </c:pt>
                <c:pt idx="623">
                  <c:v>212.0479</c:v>
                </c:pt>
                <c:pt idx="624">
                  <c:v>208.99449999999999</c:v>
                </c:pt>
                <c:pt idx="625">
                  <c:v>200.97479999999999</c:v>
                </c:pt>
                <c:pt idx="626">
                  <c:v>202.16249999999999</c:v>
                </c:pt>
                <c:pt idx="627">
                  <c:v>212.1943</c:v>
                </c:pt>
                <c:pt idx="628">
                  <c:v>215.46690000000001</c:v>
                </c:pt>
                <c:pt idx="629">
                  <c:v>219.64599999999999</c:v>
                </c:pt>
                <c:pt idx="630">
                  <c:v>210.44399999999999</c:v>
                </c:pt>
                <c:pt idx="631">
                  <c:v>200.2484</c:v>
                </c:pt>
                <c:pt idx="632">
                  <c:v>199.43520000000001</c:v>
                </c:pt>
                <c:pt idx="633">
                  <c:v>202.20959999999999</c:v>
                </c:pt>
                <c:pt idx="634">
                  <c:v>209.0222</c:v>
                </c:pt>
                <c:pt idx="635">
                  <c:v>208.05410000000001</c:v>
                </c:pt>
                <c:pt idx="636">
                  <c:v>208.56120000000001</c:v>
                </c:pt>
                <c:pt idx="637">
                  <c:v>206.98070000000001</c:v>
                </c:pt>
                <c:pt idx="638">
                  <c:v>210.4195</c:v>
                </c:pt>
                <c:pt idx="639">
                  <c:v>212.6114</c:v>
                </c:pt>
                <c:pt idx="640">
                  <c:v>219.45070000000001</c:v>
                </c:pt>
                <c:pt idx="641">
                  <c:v>222.85239999999999</c:v>
                </c:pt>
                <c:pt idx="642">
                  <c:v>231.32579999999999</c:v>
                </c:pt>
                <c:pt idx="643">
                  <c:v>228.13759999999999</c:v>
                </c:pt>
                <c:pt idx="644">
                  <c:v>221.32390000000001</c:v>
                </c:pt>
                <c:pt idx="645">
                  <c:v>221.0949</c:v>
                </c:pt>
                <c:pt idx="646">
                  <c:v>225.1199</c:v>
                </c:pt>
                <c:pt idx="647">
                  <c:v>229.3954</c:v>
                </c:pt>
                <c:pt idx="648">
                  <c:v>225.2259</c:v>
                </c:pt>
                <c:pt idx="649">
                  <c:v>222.2851</c:v>
                </c:pt>
                <c:pt idx="650">
                  <c:v>227.98500000000001</c:v>
                </c:pt>
                <c:pt idx="651">
                  <c:v>233.76</c:v>
                </c:pt>
                <c:pt idx="652">
                  <c:v>229.15110000000001</c:v>
                </c:pt>
                <c:pt idx="653">
                  <c:v>237.64439999999999</c:v>
                </c:pt>
                <c:pt idx="654">
                  <c:v>236.2527</c:v>
                </c:pt>
                <c:pt idx="655">
                  <c:v>232.40020000000001</c:v>
                </c:pt>
                <c:pt idx="656">
                  <c:v>233.34460000000001</c:v>
                </c:pt>
                <c:pt idx="657">
                  <c:v>237.5052</c:v>
                </c:pt>
                <c:pt idx="658">
                  <c:v>236.1481</c:v>
                </c:pt>
                <c:pt idx="659">
                  <c:v>246.34710000000001</c:v>
                </c:pt>
                <c:pt idx="660">
                  <c:v>252.9348</c:v>
                </c:pt>
                <c:pt idx="661">
                  <c:v>259.14999999999998</c:v>
                </c:pt>
                <c:pt idx="662">
                  <c:v>273.55489999999998</c:v>
                </c:pt>
                <c:pt idx="663">
                  <c:v>258.77140000000003</c:v>
                </c:pt>
                <c:pt idx="664">
                  <c:v>258.30290000000002</c:v>
                </c:pt>
                <c:pt idx="665">
                  <c:v>251.72929999999999</c:v>
                </c:pt>
                <c:pt idx="666">
                  <c:v>248.76669999999999</c:v>
                </c:pt>
                <c:pt idx="667">
                  <c:v>247.73259999999999</c:v>
                </c:pt>
                <c:pt idx="668">
                  <c:v>256.03539999999998</c:v>
                </c:pt>
                <c:pt idx="669">
                  <c:v>255.649</c:v>
                </c:pt>
                <c:pt idx="670">
                  <c:v>254.93870000000001</c:v>
                </c:pt>
                <c:pt idx="671">
                  <c:v>259.88119999999998</c:v>
                </c:pt>
                <c:pt idx="672">
                  <c:v>253.78370000000001</c:v>
                </c:pt>
                <c:pt idx="673">
                  <c:v>251.29679999999999</c:v>
                </c:pt>
                <c:pt idx="674">
                  <c:v>252.01400000000001</c:v>
                </c:pt>
                <c:pt idx="675">
                  <c:v>255.7724</c:v>
                </c:pt>
                <c:pt idx="676">
                  <c:v>256.73360000000002</c:v>
                </c:pt>
                <c:pt idx="677">
                  <c:v>244.52010000000001</c:v>
                </c:pt>
                <c:pt idx="678">
                  <c:v>242.17869999999999</c:v>
                </c:pt>
                <c:pt idx="679">
                  <c:v>247.3364</c:v>
                </c:pt>
                <c:pt idx="680">
                  <c:v>248.69720000000001</c:v>
                </c:pt>
                <c:pt idx="681">
                  <c:v>246.3434</c:v>
                </c:pt>
                <c:pt idx="682">
                  <c:v>260.9658</c:v>
                </c:pt>
                <c:pt idx="683">
                  <c:v>263.41730000000001</c:v>
                </c:pt>
                <c:pt idx="684">
                  <c:v>274.5806</c:v>
                </c:pt>
                <c:pt idx="685">
                  <c:v>273.49630000000002</c:v>
                </c:pt>
                <c:pt idx="686">
                  <c:v>288.464</c:v>
                </c:pt>
                <c:pt idx="687">
                  <c:v>295.69650000000001</c:v>
                </c:pt>
                <c:pt idx="688">
                  <c:v>286.55619999999999</c:v>
                </c:pt>
                <c:pt idx="689">
                  <c:v>282.1943</c:v>
                </c:pt>
                <c:pt idx="690">
                  <c:v>282.44659999999999</c:v>
                </c:pt>
                <c:pt idx="691">
                  <c:v>265.05770000000001</c:v>
                </c:pt>
                <c:pt idx="692">
                  <c:v>262.2199</c:v>
                </c:pt>
                <c:pt idx="693">
                  <c:v>256.77719999999999</c:v>
                </c:pt>
                <c:pt idx="694">
                  <c:v>251.6661</c:v>
                </c:pt>
                <c:pt idx="695">
                  <c:v>248.72460000000001</c:v>
                </c:pt>
                <c:pt idx="696">
                  <c:v>256.33080000000001</c:v>
                </c:pt>
                <c:pt idx="697">
                  <c:v>260.67860000000002</c:v>
                </c:pt>
                <c:pt idx="698">
                  <c:v>253.01060000000001</c:v>
                </c:pt>
                <c:pt idx="699">
                  <c:v>248.55269999999999</c:v>
                </c:pt>
                <c:pt idx="700">
                  <c:v>250.43709999999999</c:v>
                </c:pt>
                <c:pt idx="701">
                  <c:v>251.708</c:v>
                </c:pt>
                <c:pt idx="702">
                  <c:v>257.19150000000002</c:v>
                </c:pt>
                <c:pt idx="703">
                  <c:v>255.0676</c:v>
                </c:pt>
                <c:pt idx="704">
                  <c:v>248.3349</c:v>
                </c:pt>
                <c:pt idx="705">
                  <c:v>248.75479999999999</c:v>
                </c:pt>
                <c:pt idx="706">
                  <c:v>254.0745</c:v>
                </c:pt>
                <c:pt idx="707">
                  <c:v>248.0394</c:v>
                </c:pt>
                <c:pt idx="708">
                  <c:v>244.714</c:v>
                </c:pt>
                <c:pt idx="709">
                  <c:v>249.90969999999999</c:v>
                </c:pt>
                <c:pt idx="710">
                  <c:v>244.19550000000001</c:v>
                </c:pt>
                <c:pt idx="711">
                  <c:v>237.3075</c:v>
                </c:pt>
                <c:pt idx="712">
                  <c:v>235.845</c:v>
                </c:pt>
                <c:pt idx="713">
                  <c:v>235.69929999999999</c:v>
                </c:pt>
                <c:pt idx="714">
                  <c:v>233.63849999999999</c:v>
                </c:pt>
                <c:pt idx="715">
                  <c:v>240.19110000000001</c:v>
                </c:pt>
                <c:pt idx="716">
                  <c:v>242.4461</c:v>
                </c:pt>
                <c:pt idx="717">
                  <c:v>242.2663</c:v>
                </c:pt>
                <c:pt idx="718">
                  <c:v>247.94669999999999</c:v>
                </c:pt>
                <c:pt idx="719">
                  <c:v>247.05439999999999</c:v>
                </c:pt>
                <c:pt idx="720">
                  <c:v>246.46719999999999</c:v>
                </c:pt>
                <c:pt idx="721">
                  <c:v>244.60599999999999</c:v>
                </c:pt>
                <c:pt idx="722">
                  <c:v>244.46719999999999</c:v>
                </c:pt>
                <c:pt idx="723">
                  <c:v>242.17179999999999</c:v>
                </c:pt>
                <c:pt idx="724">
                  <c:v>244.77529999999999</c:v>
                </c:pt>
                <c:pt idx="725">
                  <c:v>245.255</c:v>
                </c:pt>
                <c:pt idx="726">
                  <c:v>247.4375</c:v>
                </c:pt>
                <c:pt idx="727">
                  <c:v>248.51169999999999</c:v>
                </c:pt>
                <c:pt idx="728">
                  <c:v>249.2946</c:v>
                </c:pt>
                <c:pt idx="729">
                  <c:v>254.2784</c:v>
                </c:pt>
                <c:pt idx="730">
                  <c:v>251.87119999999999</c:v>
                </c:pt>
                <c:pt idx="731">
                  <c:v>246.8699</c:v>
                </c:pt>
                <c:pt idx="732">
                  <c:v>252.08580000000001</c:v>
                </c:pt>
                <c:pt idx="733">
                  <c:v>257.76389999999998</c:v>
                </c:pt>
                <c:pt idx="734">
                  <c:v>259.67779999999999</c:v>
                </c:pt>
                <c:pt idx="735">
                  <c:v>261.608</c:v>
                </c:pt>
                <c:pt idx="736">
                  <c:v>264.17559999999997</c:v>
                </c:pt>
                <c:pt idx="737">
                  <c:v>280.56529999999998</c:v>
                </c:pt>
                <c:pt idx="738">
                  <c:v>274.92599999999999</c:v>
                </c:pt>
                <c:pt idx="739">
                  <c:v>267.05939999999998</c:v>
                </c:pt>
                <c:pt idx="740">
                  <c:v>267.95240000000001</c:v>
                </c:pt>
                <c:pt idx="741">
                  <c:v>267.34210000000002</c:v>
                </c:pt>
                <c:pt idx="742">
                  <c:v>273.58859999999999</c:v>
                </c:pt>
                <c:pt idx="743">
                  <c:v>274.21899999999999</c:v>
                </c:pt>
                <c:pt idx="744">
                  <c:v>269.92500000000001</c:v>
                </c:pt>
                <c:pt idx="745">
                  <c:v>267.70170000000002</c:v>
                </c:pt>
                <c:pt idx="746">
                  <c:v>269.61009999999999</c:v>
                </c:pt>
                <c:pt idx="747">
                  <c:v>270.88529999999997</c:v>
                </c:pt>
                <c:pt idx="748">
                  <c:v>261.06689999999998</c:v>
                </c:pt>
                <c:pt idx="749">
                  <c:v>263.72050000000002</c:v>
                </c:pt>
                <c:pt idx="750">
                  <c:v>268.24029999999999</c:v>
                </c:pt>
                <c:pt idx="751">
                  <c:v>271.90710000000001</c:v>
                </c:pt>
                <c:pt idx="752">
                  <c:v>265.8648</c:v>
                </c:pt>
                <c:pt idx="753">
                  <c:v>272.7482</c:v>
                </c:pt>
                <c:pt idx="754">
                  <c:v>278.5206</c:v>
                </c:pt>
                <c:pt idx="755">
                  <c:v>283.0136</c:v>
                </c:pt>
                <c:pt idx="756">
                  <c:v>282.61020000000002</c:v>
                </c:pt>
                <c:pt idx="757">
                  <c:v>290.45949999999999</c:v>
                </c:pt>
                <c:pt idx="758">
                  <c:v>295.53469999999999</c:v>
                </c:pt>
                <c:pt idx="759">
                  <c:v>293.56490000000002</c:v>
                </c:pt>
                <c:pt idx="760">
                  <c:v>308.30459999999999</c:v>
                </c:pt>
                <c:pt idx="761">
                  <c:v>308.53680000000003</c:v>
                </c:pt>
                <c:pt idx="762">
                  <c:v>318.50659999999999</c:v>
                </c:pt>
                <c:pt idx="763">
                  <c:v>311.90530000000001</c:v>
                </c:pt>
                <c:pt idx="764">
                  <c:v>301.3648</c:v>
                </c:pt>
                <c:pt idx="765">
                  <c:v>303.62569999999999</c:v>
                </c:pt>
                <c:pt idx="766">
                  <c:v>302.64</c:v>
                </c:pt>
                <c:pt idx="767">
                  <c:v>296.27429999999998</c:v>
                </c:pt>
                <c:pt idx="768">
                  <c:v>294.51560000000001</c:v>
                </c:pt>
                <c:pt idx="769">
                  <c:v>285.20659999999998</c:v>
                </c:pt>
                <c:pt idx="770">
                  <c:v>283.88099999999997</c:v>
                </c:pt>
                <c:pt idx="771">
                  <c:v>297.65440000000001</c:v>
                </c:pt>
                <c:pt idx="772">
                  <c:v>293.53219999999999</c:v>
                </c:pt>
                <c:pt idx="773">
                  <c:v>293.91030000000001</c:v>
                </c:pt>
                <c:pt idx="774">
                  <c:v>292.9479</c:v>
                </c:pt>
                <c:pt idx="775">
                  <c:v>308.22829999999999</c:v>
                </c:pt>
                <c:pt idx="776">
                  <c:v>309.19389999999999</c:v>
                </c:pt>
                <c:pt idx="777">
                  <c:v>308.13369999999998</c:v>
                </c:pt>
                <c:pt idx="778">
                  <c:v>317.89690000000002</c:v>
                </c:pt>
                <c:pt idx="779">
                  <c:v>305.16109999999998</c:v>
                </c:pt>
                <c:pt idx="780">
                  <c:v>300.03429999999997</c:v>
                </c:pt>
                <c:pt idx="781">
                  <c:v>290.2439</c:v>
                </c:pt>
                <c:pt idx="782">
                  <c:v>293.45979999999997</c:v>
                </c:pt>
                <c:pt idx="783">
                  <c:v>291.55450000000002</c:v>
                </c:pt>
                <c:pt idx="784">
                  <c:v>288.04300000000001</c:v>
                </c:pt>
                <c:pt idx="785">
                  <c:v>289.82479999999998</c:v>
                </c:pt>
                <c:pt idx="786">
                  <c:v>288.85390000000001</c:v>
                </c:pt>
                <c:pt idx="787">
                  <c:v>290.54989999999998</c:v>
                </c:pt>
                <c:pt idx="788">
                  <c:v>282.18650000000002</c:v>
                </c:pt>
                <c:pt idx="789">
                  <c:v>280.96499999999997</c:v>
                </c:pt>
                <c:pt idx="790">
                  <c:v>266.52839999999998</c:v>
                </c:pt>
                <c:pt idx="791">
                  <c:v>264.92500000000001</c:v>
                </c:pt>
                <c:pt idx="792">
                  <c:v>263.589</c:v>
                </c:pt>
                <c:pt idx="793">
                  <c:v>255.70339999999999</c:v>
                </c:pt>
                <c:pt idx="794">
                  <c:v>254.971</c:v>
                </c:pt>
                <c:pt idx="795">
                  <c:v>261.601</c:v>
                </c:pt>
                <c:pt idx="796">
                  <c:v>254.90219999999999</c:v>
                </c:pt>
                <c:pt idx="797">
                  <c:v>251.7809</c:v>
                </c:pt>
                <c:pt idx="798">
                  <c:v>244.50550000000001</c:v>
                </c:pt>
                <c:pt idx="799">
                  <c:v>246.4357</c:v>
                </c:pt>
                <c:pt idx="800">
                  <c:v>249.76750000000001</c:v>
                </c:pt>
                <c:pt idx="801">
                  <c:v>251.19040000000001</c:v>
                </c:pt>
                <c:pt idx="802">
                  <c:v>242.5317</c:v>
                </c:pt>
                <c:pt idx="803">
                  <c:v>239.68190000000001</c:v>
                </c:pt>
                <c:pt idx="804">
                  <c:v>236.06139999999999</c:v>
                </c:pt>
                <c:pt idx="805">
                  <c:v>235.38069999999999</c:v>
                </c:pt>
                <c:pt idx="806">
                  <c:v>242.6095</c:v>
                </c:pt>
                <c:pt idx="807">
                  <c:v>243.05629999999999</c:v>
                </c:pt>
                <c:pt idx="808">
                  <c:v>245.36969999999999</c:v>
                </c:pt>
                <c:pt idx="809">
                  <c:v>251.1747</c:v>
                </c:pt>
                <c:pt idx="810">
                  <c:v>244.59399999999999</c:v>
                </c:pt>
                <c:pt idx="811">
                  <c:v>245.29230000000001</c:v>
                </c:pt>
                <c:pt idx="812">
                  <c:v>242.4905</c:v>
                </c:pt>
                <c:pt idx="813">
                  <c:v>243.6499</c:v>
                </c:pt>
                <c:pt idx="814">
                  <c:v>250.69030000000001</c:v>
                </c:pt>
                <c:pt idx="815">
                  <c:v>245.63910000000001</c:v>
                </c:pt>
                <c:pt idx="816">
                  <c:v>252.9683</c:v>
                </c:pt>
                <c:pt idx="817">
                  <c:v>249.8313</c:v>
                </c:pt>
                <c:pt idx="818">
                  <c:v>246.0206</c:v>
                </c:pt>
                <c:pt idx="819">
                  <c:v>238.3785</c:v>
                </c:pt>
                <c:pt idx="820">
                  <c:v>235.7098</c:v>
                </c:pt>
                <c:pt idx="821">
                  <c:v>230.99010000000001</c:v>
                </c:pt>
                <c:pt idx="822">
                  <c:v>233.79650000000001</c:v>
                </c:pt>
                <c:pt idx="823">
                  <c:v>233.35319999999999</c:v>
                </c:pt>
                <c:pt idx="824">
                  <c:v>227.63820000000001</c:v>
                </c:pt>
                <c:pt idx="825">
                  <c:v>218.50219999999999</c:v>
                </c:pt>
                <c:pt idx="826">
                  <c:v>219.27260000000001</c:v>
                </c:pt>
                <c:pt idx="827">
                  <c:v>221.74709999999999</c:v>
                </c:pt>
                <c:pt idx="828">
                  <c:v>222.8656</c:v>
                </c:pt>
                <c:pt idx="829">
                  <c:v>223.77500000000001</c:v>
                </c:pt>
                <c:pt idx="830">
                  <c:v>227.37780000000001</c:v>
                </c:pt>
                <c:pt idx="831">
                  <c:v>226.61070000000001</c:v>
                </c:pt>
                <c:pt idx="832">
                  <c:v>228.98840000000001</c:v>
                </c:pt>
                <c:pt idx="833">
                  <c:v>225.13239999999999</c:v>
                </c:pt>
                <c:pt idx="834">
                  <c:v>233.4999</c:v>
                </c:pt>
                <c:pt idx="835">
                  <c:v>237.87620000000001</c:v>
                </c:pt>
                <c:pt idx="836">
                  <c:v>240.54830000000001</c:v>
                </c:pt>
                <c:pt idx="837">
                  <c:v>237.79069999999999</c:v>
                </c:pt>
                <c:pt idx="838">
                  <c:v>239.2567</c:v>
                </c:pt>
                <c:pt idx="839">
                  <c:v>238.24690000000001</c:v>
                </c:pt>
                <c:pt idx="840">
                  <c:v>236.29259999999999</c:v>
                </c:pt>
                <c:pt idx="841">
                  <c:v>233.14259999999999</c:v>
                </c:pt>
                <c:pt idx="842">
                  <c:v>238.57499999999999</c:v>
                </c:pt>
                <c:pt idx="843">
                  <c:v>234.04040000000001</c:v>
                </c:pt>
                <c:pt idx="844">
                  <c:v>233.40969999999999</c:v>
                </c:pt>
                <c:pt idx="845">
                  <c:v>227.3305</c:v>
                </c:pt>
                <c:pt idx="846">
                  <c:v>240.4701</c:v>
                </c:pt>
                <c:pt idx="847">
                  <c:v>239.1808</c:v>
                </c:pt>
                <c:pt idx="848">
                  <c:v>240.84479999999999</c:v>
                </c:pt>
                <c:pt idx="849">
                  <c:v>239.38669999999999</c:v>
                </c:pt>
                <c:pt idx="850">
                  <c:v>236.6037</c:v>
                </c:pt>
                <c:pt idx="851">
                  <c:v>239.637</c:v>
                </c:pt>
                <c:pt idx="852">
                  <c:v>235.90559999999999</c:v>
                </c:pt>
                <c:pt idx="853">
                  <c:v>240.16050000000001</c:v>
                </c:pt>
                <c:pt idx="854">
                  <c:v>237.69569999999999</c:v>
                </c:pt>
                <c:pt idx="855">
                  <c:v>238.54839999999999</c:v>
                </c:pt>
                <c:pt idx="856">
                  <c:v>241.346</c:v>
                </c:pt>
                <c:pt idx="857">
                  <c:v>235.4933</c:v>
                </c:pt>
                <c:pt idx="858">
                  <c:v>232.8938</c:v>
                </c:pt>
                <c:pt idx="859">
                  <c:v>231.21510000000001</c:v>
                </c:pt>
                <c:pt idx="860">
                  <c:v>234.0993</c:v>
                </c:pt>
                <c:pt idx="861">
                  <c:v>240.54929999999999</c:v>
                </c:pt>
                <c:pt idx="862">
                  <c:v>245.59960000000001</c:v>
                </c:pt>
                <c:pt idx="863">
                  <c:v>251.2653</c:v>
                </c:pt>
                <c:pt idx="864">
                  <c:v>251.4838</c:v>
                </c:pt>
                <c:pt idx="865">
                  <c:v>254.1174</c:v>
                </c:pt>
                <c:pt idx="866">
                  <c:v>248.24619999999999</c:v>
                </c:pt>
                <c:pt idx="867">
                  <c:v>240.61949999999999</c:v>
                </c:pt>
                <c:pt idx="868">
                  <c:v>236.89660000000001</c:v>
                </c:pt>
                <c:pt idx="869">
                  <c:v>235.86439999999999</c:v>
                </c:pt>
                <c:pt idx="870">
                  <c:v>228.7876</c:v>
                </c:pt>
                <c:pt idx="871">
                  <c:v>246.3946</c:v>
                </c:pt>
                <c:pt idx="872">
                  <c:v>255.5856</c:v>
                </c:pt>
                <c:pt idx="873">
                  <c:v>249.9665</c:v>
                </c:pt>
                <c:pt idx="874">
                  <c:v>235.93780000000001</c:v>
                </c:pt>
                <c:pt idx="875">
                  <c:v>235.8948</c:v>
                </c:pt>
                <c:pt idx="876">
                  <c:v>231.809</c:v>
                </c:pt>
                <c:pt idx="877">
                  <c:v>233.6317</c:v>
                </c:pt>
                <c:pt idx="878">
                  <c:v>231.63489999999999</c:v>
                </c:pt>
                <c:pt idx="879">
                  <c:v>230.1439</c:v>
                </c:pt>
                <c:pt idx="880">
                  <c:v>227.75069999999999</c:v>
                </c:pt>
                <c:pt idx="881">
                  <c:v>216.69730000000001</c:v>
                </c:pt>
                <c:pt idx="882">
                  <c:v>212.03919999999999</c:v>
                </c:pt>
                <c:pt idx="883">
                  <c:v>216.62860000000001</c:v>
                </c:pt>
                <c:pt idx="884">
                  <c:v>212.21520000000001</c:v>
                </c:pt>
                <c:pt idx="885">
                  <c:v>208.78559999999999</c:v>
                </c:pt>
                <c:pt idx="886">
                  <c:v>211.6489</c:v>
                </c:pt>
                <c:pt idx="887">
                  <c:v>215.4699</c:v>
                </c:pt>
                <c:pt idx="888">
                  <c:v>213.13939999999999</c:v>
                </c:pt>
                <c:pt idx="889">
                  <c:v>215.28280000000001</c:v>
                </c:pt>
                <c:pt idx="890">
                  <c:v>213.69300000000001</c:v>
                </c:pt>
                <c:pt idx="891">
                  <c:v>214.53819999999999</c:v>
                </c:pt>
                <c:pt idx="892">
                  <c:v>218.4058</c:v>
                </c:pt>
                <c:pt idx="893">
                  <c:v>223.5334</c:v>
                </c:pt>
                <c:pt idx="894">
                  <c:v>224.21010000000001</c:v>
                </c:pt>
                <c:pt idx="895">
                  <c:v>229.2869</c:v>
                </c:pt>
                <c:pt idx="896">
                  <c:v>223.70330000000001</c:v>
                </c:pt>
                <c:pt idx="897">
                  <c:v>222.48670000000001</c:v>
                </c:pt>
                <c:pt idx="898">
                  <c:v>223.1455</c:v>
                </c:pt>
                <c:pt idx="899">
                  <c:v>221.5127</c:v>
                </c:pt>
                <c:pt idx="900">
                  <c:v>210.91399999999999</c:v>
                </c:pt>
                <c:pt idx="901">
                  <c:v>209.2773</c:v>
                </c:pt>
                <c:pt idx="902">
                  <c:v>210.34379999999999</c:v>
                </c:pt>
                <c:pt idx="903">
                  <c:v>209.76050000000001</c:v>
                </c:pt>
                <c:pt idx="904">
                  <c:v>203.78450000000001</c:v>
                </c:pt>
                <c:pt idx="905">
                  <c:v>205.81209999999999</c:v>
                </c:pt>
                <c:pt idx="906">
                  <c:v>200.29759999999999</c:v>
                </c:pt>
                <c:pt idx="907">
                  <c:v>197.37960000000001</c:v>
                </c:pt>
                <c:pt idx="908">
                  <c:v>200.70769999999999</c:v>
                </c:pt>
                <c:pt idx="909">
                  <c:v>200.56649999999999</c:v>
                </c:pt>
                <c:pt idx="910">
                  <c:v>197.09630000000001</c:v>
                </c:pt>
                <c:pt idx="911">
                  <c:v>202.8998</c:v>
                </c:pt>
                <c:pt idx="912">
                  <c:v>201.51730000000001</c:v>
                </c:pt>
                <c:pt idx="913">
                  <c:v>202.49799999999999</c:v>
                </c:pt>
                <c:pt idx="914">
                  <c:v>202.9487</c:v>
                </c:pt>
                <c:pt idx="915">
                  <c:v>196.8065</c:v>
                </c:pt>
                <c:pt idx="916">
                  <c:v>202.55629999999999</c:v>
                </c:pt>
                <c:pt idx="917">
                  <c:v>202.3082</c:v>
                </c:pt>
                <c:pt idx="918">
                  <c:v>204.25659999999999</c:v>
                </c:pt>
                <c:pt idx="919">
                  <c:v>208.422</c:v>
                </c:pt>
                <c:pt idx="920">
                  <c:v>204.44300000000001</c:v>
                </c:pt>
                <c:pt idx="921">
                  <c:v>205.2885</c:v>
                </c:pt>
                <c:pt idx="922">
                  <c:v>201.2022</c:v>
                </c:pt>
                <c:pt idx="923">
                  <c:v>194.57</c:v>
                </c:pt>
                <c:pt idx="924">
                  <c:v>197.7731</c:v>
                </c:pt>
                <c:pt idx="925">
                  <c:v>204.08680000000001</c:v>
                </c:pt>
                <c:pt idx="926">
                  <c:v>201.09389999999999</c:v>
                </c:pt>
                <c:pt idx="927">
                  <c:v>210.06989999999999</c:v>
                </c:pt>
                <c:pt idx="928">
                  <c:v>209.8211</c:v>
                </c:pt>
                <c:pt idx="929">
                  <c:v>212.89779999999999</c:v>
                </c:pt>
                <c:pt idx="930">
                  <c:v>211.04310000000001</c:v>
                </c:pt>
                <c:pt idx="931">
                  <c:v>209.37049999999999</c:v>
                </c:pt>
                <c:pt idx="932">
                  <c:v>205.80279999999999</c:v>
                </c:pt>
                <c:pt idx="933">
                  <c:v>200.53309999999999</c:v>
                </c:pt>
                <c:pt idx="934">
                  <c:v>204.3698</c:v>
                </c:pt>
                <c:pt idx="935">
                  <c:v>211.7379</c:v>
                </c:pt>
                <c:pt idx="936">
                  <c:v>213.74610000000001</c:v>
                </c:pt>
                <c:pt idx="937">
                  <c:v>210.27770000000001</c:v>
                </c:pt>
                <c:pt idx="938">
                  <c:v>211.4545</c:v>
                </c:pt>
                <c:pt idx="939">
                  <c:v>208.89879999999999</c:v>
                </c:pt>
                <c:pt idx="940">
                  <c:v>207.3057</c:v>
                </c:pt>
                <c:pt idx="941">
                  <c:v>202.84880000000001</c:v>
                </c:pt>
                <c:pt idx="942">
                  <c:v>202.5016</c:v>
                </c:pt>
                <c:pt idx="943">
                  <c:v>201.87479999999999</c:v>
                </c:pt>
                <c:pt idx="944">
                  <c:v>202.81190000000001</c:v>
                </c:pt>
                <c:pt idx="945">
                  <c:v>203.41030000000001</c:v>
                </c:pt>
                <c:pt idx="946">
                  <c:v>204.0598</c:v>
                </c:pt>
                <c:pt idx="947">
                  <c:v>205.6173</c:v>
                </c:pt>
                <c:pt idx="948">
                  <c:v>202.97280000000001</c:v>
                </c:pt>
                <c:pt idx="949">
                  <c:v>207.34989999999999</c:v>
                </c:pt>
                <c:pt idx="950">
                  <c:v>207.22559999999999</c:v>
                </c:pt>
                <c:pt idx="951">
                  <c:v>203.78960000000001</c:v>
                </c:pt>
                <c:pt idx="952">
                  <c:v>201.95179999999999</c:v>
                </c:pt>
                <c:pt idx="953">
                  <c:v>203.2756</c:v>
                </c:pt>
                <c:pt idx="954">
                  <c:v>200.91640000000001</c:v>
                </c:pt>
                <c:pt idx="955">
                  <c:v>203.54849999999999</c:v>
                </c:pt>
                <c:pt idx="956">
                  <c:v>202.68870000000001</c:v>
                </c:pt>
                <c:pt idx="957">
                  <c:v>203.51410000000001</c:v>
                </c:pt>
                <c:pt idx="958">
                  <c:v>205.86080000000001</c:v>
                </c:pt>
                <c:pt idx="959">
                  <c:v>199.56</c:v>
                </c:pt>
                <c:pt idx="960">
                  <c:v>203.93190000000001</c:v>
                </c:pt>
                <c:pt idx="961">
                  <c:v>205.97730000000001</c:v>
                </c:pt>
                <c:pt idx="962">
                  <c:v>203.44399999999999</c:v>
                </c:pt>
                <c:pt idx="963">
                  <c:v>206.39259999999999</c:v>
                </c:pt>
                <c:pt idx="964">
                  <c:v>199.10059999999999</c:v>
                </c:pt>
                <c:pt idx="965">
                  <c:v>191.9966</c:v>
                </c:pt>
                <c:pt idx="966">
                  <c:v>189.16849999999999</c:v>
                </c:pt>
                <c:pt idx="967">
                  <c:v>203.49369999999999</c:v>
                </c:pt>
                <c:pt idx="968">
                  <c:v>229.1233</c:v>
                </c:pt>
                <c:pt idx="969">
                  <c:v>214.03919999999999</c:v>
                </c:pt>
                <c:pt idx="970">
                  <c:v>215.3339</c:v>
                </c:pt>
                <c:pt idx="971">
                  <c:v>210.47069999999999</c:v>
                </c:pt>
                <c:pt idx="972">
                  <c:v>215.06780000000001</c:v>
                </c:pt>
                <c:pt idx="973">
                  <c:v>215.10149999999999</c:v>
                </c:pt>
                <c:pt idx="974">
                  <c:v>213.3169</c:v>
                </c:pt>
                <c:pt idx="975">
                  <c:v>213.0171</c:v>
                </c:pt>
                <c:pt idx="976">
                  <c:v>214.7775</c:v>
                </c:pt>
                <c:pt idx="977">
                  <c:v>214.23320000000001</c:v>
                </c:pt>
                <c:pt idx="978">
                  <c:v>215.72739999999999</c:v>
                </c:pt>
                <c:pt idx="979">
                  <c:v>211.49780000000001</c:v>
                </c:pt>
                <c:pt idx="980">
                  <c:v>211.3211</c:v>
                </c:pt>
                <c:pt idx="981">
                  <c:v>215.26820000000001</c:v>
                </c:pt>
                <c:pt idx="982">
                  <c:v>212.34620000000001</c:v>
                </c:pt>
                <c:pt idx="983">
                  <c:v>208.26580000000001</c:v>
                </c:pt>
                <c:pt idx="984">
                  <c:v>206.51499999999999</c:v>
                </c:pt>
                <c:pt idx="985">
                  <c:v>202.1122</c:v>
                </c:pt>
                <c:pt idx="986">
                  <c:v>198.5558</c:v>
                </c:pt>
                <c:pt idx="987">
                  <c:v>201.23769999999999</c:v>
                </c:pt>
                <c:pt idx="988">
                  <c:v>201.3904</c:v>
                </c:pt>
                <c:pt idx="989">
                  <c:v>196.44200000000001</c:v>
                </c:pt>
                <c:pt idx="990">
                  <c:v>200.16929999999999</c:v>
                </c:pt>
                <c:pt idx="991">
                  <c:v>197.149</c:v>
                </c:pt>
                <c:pt idx="992">
                  <c:v>201.55199999999999</c:v>
                </c:pt>
                <c:pt idx="993">
                  <c:v>198.48820000000001</c:v>
                </c:pt>
                <c:pt idx="994">
                  <c:v>198.9084</c:v>
                </c:pt>
                <c:pt idx="995">
                  <c:v>198.8021</c:v>
                </c:pt>
                <c:pt idx="996">
                  <c:v>199.28579999999999</c:v>
                </c:pt>
                <c:pt idx="997">
                  <c:v>196.53450000000001</c:v>
                </c:pt>
                <c:pt idx="998">
                  <c:v>200.75049999999999</c:v>
                </c:pt>
                <c:pt idx="999">
                  <c:v>202.25700000000001</c:v>
                </c:pt>
                <c:pt idx="1000">
                  <c:v>203.87889999999999</c:v>
                </c:pt>
                <c:pt idx="1001">
                  <c:v>201.833</c:v>
                </c:pt>
                <c:pt idx="1002">
                  <c:v>197.91650000000001</c:v>
                </c:pt>
                <c:pt idx="1003">
                  <c:v>197.56819999999999</c:v>
                </c:pt>
                <c:pt idx="1004">
                  <c:v>191.3785</c:v>
                </c:pt>
                <c:pt idx="1005">
                  <c:v>194.68629999999999</c:v>
                </c:pt>
                <c:pt idx="1006">
                  <c:v>194.40719999999999</c:v>
                </c:pt>
                <c:pt idx="1007">
                  <c:v>196.6917</c:v>
                </c:pt>
                <c:pt idx="1008">
                  <c:v>192.48869999999999</c:v>
                </c:pt>
                <c:pt idx="1009">
                  <c:v>189.4023</c:v>
                </c:pt>
                <c:pt idx="1010">
                  <c:v>190.53620000000001</c:v>
                </c:pt>
                <c:pt idx="1011">
                  <c:v>185.68620000000001</c:v>
                </c:pt>
                <c:pt idx="1012">
                  <c:v>190.04259999999999</c:v>
                </c:pt>
                <c:pt idx="1013">
                  <c:v>191.94990000000001</c:v>
                </c:pt>
                <c:pt idx="1014">
                  <c:v>194.71600000000001</c:v>
                </c:pt>
                <c:pt idx="1015">
                  <c:v>189.3631</c:v>
                </c:pt>
                <c:pt idx="1016">
                  <c:v>186.6054</c:v>
                </c:pt>
                <c:pt idx="1017">
                  <c:v>191.06890000000001</c:v>
                </c:pt>
                <c:pt idx="1018">
                  <c:v>190.48400000000001</c:v>
                </c:pt>
                <c:pt idx="1019">
                  <c:v>191.47659999999999</c:v>
                </c:pt>
                <c:pt idx="1020">
                  <c:v>192.7141</c:v>
                </c:pt>
                <c:pt idx="1021">
                  <c:v>189.0257</c:v>
                </c:pt>
                <c:pt idx="1022">
                  <c:v>185.13740000000001</c:v>
                </c:pt>
                <c:pt idx="1023">
                  <c:v>180.94820000000001</c:v>
                </c:pt>
                <c:pt idx="1024">
                  <c:v>183.6499</c:v>
                </c:pt>
                <c:pt idx="1025">
                  <c:v>185.23820000000001</c:v>
                </c:pt>
                <c:pt idx="1026">
                  <c:v>186.64670000000001</c:v>
                </c:pt>
                <c:pt idx="1027">
                  <c:v>181.7295</c:v>
                </c:pt>
                <c:pt idx="1028">
                  <c:v>180.6508</c:v>
                </c:pt>
                <c:pt idx="1029">
                  <c:v>178.16550000000001</c:v>
                </c:pt>
                <c:pt idx="1030">
                  <c:v>175.41669999999999</c:v>
                </c:pt>
                <c:pt idx="1031">
                  <c:v>177.14789999999999</c:v>
                </c:pt>
                <c:pt idx="1032">
                  <c:v>181.03370000000001</c:v>
                </c:pt>
                <c:pt idx="1033">
                  <c:v>182.3725</c:v>
                </c:pt>
                <c:pt idx="1034">
                  <c:v>180.99289999999999</c:v>
                </c:pt>
                <c:pt idx="1035">
                  <c:v>179.34880000000001</c:v>
                </c:pt>
                <c:pt idx="1036">
                  <c:v>180.1721</c:v>
                </c:pt>
                <c:pt idx="1037">
                  <c:v>184.7079</c:v>
                </c:pt>
                <c:pt idx="1038">
                  <c:v>179.56469999999999</c:v>
                </c:pt>
                <c:pt idx="1039">
                  <c:v>180.1396</c:v>
                </c:pt>
                <c:pt idx="1040">
                  <c:v>174.47329999999999</c:v>
                </c:pt>
                <c:pt idx="1041">
                  <c:v>173.1403</c:v>
                </c:pt>
                <c:pt idx="1042">
                  <c:v>173.17269999999999</c:v>
                </c:pt>
                <c:pt idx="1043">
                  <c:v>171.869</c:v>
                </c:pt>
                <c:pt idx="1044">
                  <c:v>171.3313</c:v>
                </c:pt>
                <c:pt idx="1045">
                  <c:v>173.7585</c:v>
                </c:pt>
                <c:pt idx="1046">
                  <c:v>176.84780000000001</c:v>
                </c:pt>
                <c:pt idx="1047">
                  <c:v>177.92699999999999</c:v>
                </c:pt>
                <c:pt idx="1048">
                  <c:v>175.50380000000001</c:v>
                </c:pt>
                <c:pt idx="1049">
                  <c:v>179.87700000000001</c:v>
                </c:pt>
                <c:pt idx="1050">
                  <c:v>182.64420000000001</c:v>
                </c:pt>
                <c:pt idx="1051">
                  <c:v>174.90209999999999</c:v>
                </c:pt>
                <c:pt idx="1052">
                  <c:v>175.03479999999999</c:v>
                </c:pt>
                <c:pt idx="1053">
                  <c:v>175.76230000000001</c:v>
                </c:pt>
                <c:pt idx="1054">
                  <c:v>176.90170000000001</c:v>
                </c:pt>
                <c:pt idx="1055">
                  <c:v>178.52510000000001</c:v>
                </c:pt>
                <c:pt idx="1056">
                  <c:v>176.03200000000001</c:v>
                </c:pt>
                <c:pt idx="1057">
                  <c:v>175.02680000000001</c:v>
                </c:pt>
                <c:pt idx="1058">
                  <c:v>174.9776</c:v>
                </c:pt>
                <c:pt idx="1059">
                  <c:v>170.22069999999999</c:v>
                </c:pt>
                <c:pt idx="1060">
                  <c:v>172.17580000000001</c:v>
                </c:pt>
                <c:pt idx="1061">
                  <c:v>170.3537</c:v>
                </c:pt>
                <c:pt idx="1062">
                  <c:v>177.6414</c:v>
                </c:pt>
                <c:pt idx="1063">
                  <c:v>180.89070000000001</c:v>
                </c:pt>
                <c:pt idx="1064">
                  <c:v>179.40770000000001</c:v>
                </c:pt>
                <c:pt idx="1065">
                  <c:v>179.20670000000001</c:v>
                </c:pt>
                <c:pt idx="1066">
                  <c:v>180.73169999999999</c:v>
                </c:pt>
                <c:pt idx="1067">
                  <c:v>178.27500000000001</c:v>
                </c:pt>
                <c:pt idx="1068">
                  <c:v>179.98349999999999</c:v>
                </c:pt>
                <c:pt idx="1069">
                  <c:v>184.50530000000001</c:v>
                </c:pt>
                <c:pt idx="1070">
                  <c:v>183.98310000000001</c:v>
                </c:pt>
                <c:pt idx="1071">
                  <c:v>185.6061</c:v>
                </c:pt>
                <c:pt idx="1072">
                  <c:v>184.5814</c:v>
                </c:pt>
                <c:pt idx="1073">
                  <c:v>190.82220000000001</c:v>
                </c:pt>
                <c:pt idx="1074">
                  <c:v>186.2302</c:v>
                </c:pt>
                <c:pt idx="1075">
                  <c:v>185.1566</c:v>
                </c:pt>
                <c:pt idx="1076">
                  <c:v>183.82830000000001</c:v>
                </c:pt>
                <c:pt idx="1077">
                  <c:v>179.78639999999999</c:v>
                </c:pt>
                <c:pt idx="1078">
                  <c:v>176.1953</c:v>
                </c:pt>
                <c:pt idx="1079">
                  <c:v>179.4452</c:v>
                </c:pt>
                <c:pt idx="1080">
                  <c:v>179.73560000000001</c:v>
                </c:pt>
                <c:pt idx="1081">
                  <c:v>174.7996</c:v>
                </c:pt>
                <c:pt idx="1082">
                  <c:v>171.7002</c:v>
                </c:pt>
                <c:pt idx="1083">
                  <c:v>173.31219999999999</c:v>
                </c:pt>
                <c:pt idx="1084">
                  <c:v>170.8784</c:v>
                </c:pt>
                <c:pt idx="1085">
                  <c:v>170.80199999999999</c:v>
                </c:pt>
                <c:pt idx="1086">
                  <c:v>171.8355</c:v>
                </c:pt>
                <c:pt idx="1087">
                  <c:v>168.93770000000001</c:v>
                </c:pt>
                <c:pt idx="1088">
                  <c:v>168.58330000000001</c:v>
                </c:pt>
                <c:pt idx="1089">
                  <c:v>166.3998</c:v>
                </c:pt>
                <c:pt idx="1090">
                  <c:v>167.42179999999999</c:v>
                </c:pt>
                <c:pt idx="1091">
                  <c:v>171.2544</c:v>
                </c:pt>
                <c:pt idx="1092">
                  <c:v>169.2364</c:v>
                </c:pt>
                <c:pt idx="1093">
                  <c:v>169.34979999999999</c:v>
                </c:pt>
                <c:pt idx="1094">
                  <c:v>177.52549999999999</c:v>
                </c:pt>
                <c:pt idx="1095">
                  <c:v>178.39449999999999</c:v>
                </c:pt>
                <c:pt idx="1096">
                  <c:v>176.90780000000001</c:v>
                </c:pt>
                <c:pt idx="1097">
                  <c:v>175.0598</c:v>
                </c:pt>
                <c:pt idx="1098">
                  <c:v>170.83250000000001</c:v>
                </c:pt>
                <c:pt idx="1099">
                  <c:v>172.15950000000001</c:v>
                </c:pt>
                <c:pt idx="1100">
                  <c:v>172.548</c:v>
                </c:pt>
                <c:pt idx="1101">
                  <c:v>172.43790000000001</c:v>
                </c:pt>
                <c:pt idx="1102">
                  <c:v>174.88919999999999</c:v>
                </c:pt>
                <c:pt idx="1103">
                  <c:v>176.11420000000001</c:v>
                </c:pt>
                <c:pt idx="1104">
                  <c:v>174.47890000000001</c:v>
                </c:pt>
                <c:pt idx="1105">
                  <c:v>176.726</c:v>
                </c:pt>
                <c:pt idx="1106">
                  <c:v>171.1694</c:v>
                </c:pt>
                <c:pt idx="1107">
                  <c:v>171.1027</c:v>
                </c:pt>
                <c:pt idx="1108">
                  <c:v>167.03579999999999</c:v>
                </c:pt>
                <c:pt idx="1109">
                  <c:v>168.6327</c:v>
                </c:pt>
                <c:pt idx="1110">
                  <c:v>167.7809</c:v>
                </c:pt>
                <c:pt idx="1111">
                  <c:v>166.38669999999999</c:v>
                </c:pt>
                <c:pt idx="1112">
                  <c:v>166.7029</c:v>
                </c:pt>
                <c:pt idx="1113">
                  <c:v>170.4057</c:v>
                </c:pt>
                <c:pt idx="1114">
                  <c:v>170.50460000000001</c:v>
                </c:pt>
                <c:pt idx="1115">
                  <c:v>171.9436</c:v>
                </c:pt>
                <c:pt idx="1116">
                  <c:v>170.1585</c:v>
                </c:pt>
                <c:pt idx="1117">
                  <c:v>176.60339999999999</c:v>
                </c:pt>
                <c:pt idx="1118">
                  <c:v>178.3818</c:v>
                </c:pt>
                <c:pt idx="1119">
                  <c:v>179.48240000000001</c:v>
                </c:pt>
                <c:pt idx="1120">
                  <c:v>178.5162</c:v>
                </c:pt>
                <c:pt idx="1121">
                  <c:v>177.29320000000001</c:v>
                </c:pt>
                <c:pt idx="1122">
                  <c:v>173.55670000000001</c:v>
                </c:pt>
                <c:pt idx="1123">
                  <c:v>173.625</c:v>
                </c:pt>
                <c:pt idx="1124">
                  <c:v>173.9889</c:v>
                </c:pt>
                <c:pt idx="1125">
                  <c:v>174.81479999999999</c:v>
                </c:pt>
                <c:pt idx="1126">
                  <c:v>171.9211</c:v>
                </c:pt>
                <c:pt idx="1127">
                  <c:v>175.01400000000001</c:v>
                </c:pt>
                <c:pt idx="1128">
                  <c:v>176.37899999999999</c:v>
                </c:pt>
                <c:pt idx="1129">
                  <c:v>175.97569999999999</c:v>
                </c:pt>
                <c:pt idx="1130">
                  <c:v>174.71449999999999</c:v>
                </c:pt>
                <c:pt idx="1131">
                  <c:v>174.94829999999999</c:v>
                </c:pt>
                <c:pt idx="1132">
                  <c:v>174.11</c:v>
                </c:pt>
                <c:pt idx="1133">
                  <c:v>172.52199999999999</c:v>
                </c:pt>
                <c:pt idx="1134">
                  <c:v>173.1823</c:v>
                </c:pt>
                <c:pt idx="1135">
                  <c:v>172.82730000000001</c:v>
                </c:pt>
                <c:pt idx="1136">
                  <c:v>173.5463</c:v>
                </c:pt>
                <c:pt idx="1137">
                  <c:v>171.63480000000001</c:v>
                </c:pt>
                <c:pt idx="1138">
                  <c:v>170.1782</c:v>
                </c:pt>
                <c:pt idx="1139">
                  <c:v>171.1918</c:v>
                </c:pt>
                <c:pt idx="1140">
                  <c:v>170.3974</c:v>
                </c:pt>
                <c:pt idx="1141">
                  <c:v>167.6354</c:v>
                </c:pt>
                <c:pt idx="1142">
                  <c:v>169.00219999999999</c:v>
                </c:pt>
                <c:pt idx="1143">
                  <c:v>163.63059999999999</c:v>
                </c:pt>
                <c:pt idx="1144">
                  <c:v>167.12989999999999</c:v>
                </c:pt>
                <c:pt idx="1145">
                  <c:v>166.4556</c:v>
                </c:pt>
                <c:pt idx="1146">
                  <c:v>167.38489999999999</c:v>
                </c:pt>
                <c:pt idx="1147">
                  <c:v>166.84350000000001</c:v>
                </c:pt>
                <c:pt idx="1148">
                  <c:v>168.63570000000001</c:v>
                </c:pt>
                <c:pt idx="1149">
                  <c:v>166.6574</c:v>
                </c:pt>
                <c:pt idx="1150">
                  <c:v>167.43719999999999</c:v>
                </c:pt>
                <c:pt idx="1151">
                  <c:v>164.16800000000001</c:v>
                </c:pt>
                <c:pt idx="1152">
                  <c:v>169.33199999999999</c:v>
                </c:pt>
                <c:pt idx="1153">
                  <c:v>173.892</c:v>
                </c:pt>
                <c:pt idx="1154">
                  <c:v>175.83279999999999</c:v>
                </c:pt>
                <c:pt idx="1155">
                  <c:v>171.75059999999999</c:v>
                </c:pt>
                <c:pt idx="1156">
                  <c:v>168.18600000000001</c:v>
                </c:pt>
                <c:pt idx="1157">
                  <c:v>170.3475</c:v>
                </c:pt>
                <c:pt idx="1158">
                  <c:v>172.8587</c:v>
                </c:pt>
                <c:pt idx="1159">
                  <c:v>171.82130000000001</c:v>
                </c:pt>
                <c:pt idx="1160">
                  <c:v>172.61930000000001</c:v>
                </c:pt>
                <c:pt idx="1161">
                  <c:v>169.73060000000001</c:v>
                </c:pt>
                <c:pt idx="1162">
                  <c:v>172.7192</c:v>
                </c:pt>
                <c:pt idx="1163">
                  <c:v>168.6046</c:v>
                </c:pt>
                <c:pt idx="1164">
                  <c:v>168.97669999999999</c:v>
                </c:pt>
                <c:pt idx="1165">
                  <c:v>169.6114</c:v>
                </c:pt>
                <c:pt idx="1166">
                  <c:v>169.95849999999999</c:v>
                </c:pt>
                <c:pt idx="1167">
                  <c:v>167.78059999999999</c:v>
                </c:pt>
                <c:pt idx="1168">
                  <c:v>168.37860000000001</c:v>
                </c:pt>
                <c:pt idx="1169">
                  <c:v>164.32910000000001</c:v>
                </c:pt>
                <c:pt idx="1170">
                  <c:v>169.1249</c:v>
                </c:pt>
                <c:pt idx="1171">
                  <c:v>165.70490000000001</c:v>
                </c:pt>
                <c:pt idx="1172">
                  <c:v>167.09800000000001</c:v>
                </c:pt>
                <c:pt idx="1173">
                  <c:v>166.1026</c:v>
                </c:pt>
                <c:pt idx="1174">
                  <c:v>161.2773</c:v>
                </c:pt>
                <c:pt idx="1175">
                  <c:v>160.38999999999999</c:v>
                </c:pt>
                <c:pt idx="1176">
                  <c:v>158.12180000000001</c:v>
                </c:pt>
                <c:pt idx="1177">
                  <c:v>159.32470000000001</c:v>
                </c:pt>
                <c:pt idx="1178">
                  <c:v>159.32210000000001</c:v>
                </c:pt>
                <c:pt idx="1179">
                  <c:v>157.30609999999999</c:v>
                </c:pt>
                <c:pt idx="1180">
                  <c:v>158.2047</c:v>
                </c:pt>
                <c:pt idx="1181">
                  <c:v>156.85560000000001</c:v>
                </c:pt>
                <c:pt idx="1182">
                  <c:v>160.8741</c:v>
                </c:pt>
                <c:pt idx="1183">
                  <c:v>160.05940000000001</c:v>
                </c:pt>
                <c:pt idx="1184">
                  <c:v>163.5992</c:v>
                </c:pt>
                <c:pt idx="1185">
                  <c:v>161.52160000000001</c:v>
                </c:pt>
                <c:pt idx="1186">
                  <c:v>159.9931</c:v>
                </c:pt>
                <c:pt idx="1187">
                  <c:v>160.37899999999999</c:v>
                </c:pt>
                <c:pt idx="1188">
                  <c:v>157.35579999999999</c:v>
                </c:pt>
                <c:pt idx="1189">
                  <c:v>157.08869999999999</c:v>
                </c:pt>
                <c:pt idx="1190">
                  <c:v>157.1232</c:v>
                </c:pt>
                <c:pt idx="1191">
                  <c:v>155.983</c:v>
                </c:pt>
                <c:pt idx="1192">
                  <c:v>154.97139999999999</c:v>
                </c:pt>
                <c:pt idx="1193">
                  <c:v>156.0454</c:v>
                </c:pt>
                <c:pt idx="1194">
                  <c:v>157.8202</c:v>
                </c:pt>
                <c:pt idx="1195">
                  <c:v>157.9376</c:v>
                </c:pt>
                <c:pt idx="1196">
                  <c:v>158.19720000000001</c:v>
                </c:pt>
                <c:pt idx="1197">
                  <c:v>161.05019999999999</c:v>
                </c:pt>
                <c:pt idx="1198">
                  <c:v>157.84010000000001</c:v>
                </c:pt>
                <c:pt idx="1199">
                  <c:v>158.07310000000001</c:v>
                </c:pt>
                <c:pt idx="1200">
                  <c:v>155.10159999999999</c:v>
                </c:pt>
                <c:pt idx="1201">
                  <c:v>156.0351</c:v>
                </c:pt>
                <c:pt idx="1202">
                  <c:v>153.35759999999999</c:v>
                </c:pt>
                <c:pt idx="1203">
                  <c:v>153.9744</c:v>
                </c:pt>
                <c:pt idx="1204">
                  <c:v>153.03980000000001</c:v>
                </c:pt>
                <c:pt idx="1205">
                  <c:v>153.1337</c:v>
                </c:pt>
                <c:pt idx="1206">
                  <c:v>152.14109999999999</c:v>
                </c:pt>
                <c:pt idx="1207">
                  <c:v>153.6163</c:v>
                </c:pt>
                <c:pt idx="1208">
                  <c:v>155.0968</c:v>
                </c:pt>
                <c:pt idx="1209">
                  <c:v>155.12889999999999</c:v>
                </c:pt>
                <c:pt idx="1210">
                  <c:v>155.7244</c:v>
                </c:pt>
                <c:pt idx="1211">
                  <c:v>157.1345</c:v>
                </c:pt>
                <c:pt idx="1212">
                  <c:v>157.7363</c:v>
                </c:pt>
                <c:pt idx="1213">
                  <c:v>158.09299999999999</c:v>
                </c:pt>
                <c:pt idx="1214">
                  <c:v>161.1251</c:v>
                </c:pt>
                <c:pt idx="1215">
                  <c:v>160.63140000000001</c:v>
                </c:pt>
                <c:pt idx="1216">
                  <c:v>160.69649999999999</c:v>
                </c:pt>
                <c:pt idx="1217">
                  <c:v>158.39060000000001</c:v>
                </c:pt>
                <c:pt idx="1218">
                  <c:v>158.43270000000001</c:v>
                </c:pt>
                <c:pt idx="1219">
                  <c:v>159.63980000000001</c:v>
                </c:pt>
                <c:pt idx="1220">
                  <c:v>164.58629999999999</c:v>
                </c:pt>
                <c:pt idx="1221">
                  <c:v>160.45509999999999</c:v>
                </c:pt>
                <c:pt idx="1222">
                  <c:v>160.17160000000001</c:v>
                </c:pt>
                <c:pt idx="1223">
                  <c:v>158.86279999999999</c:v>
                </c:pt>
                <c:pt idx="1224">
                  <c:v>158.85159999999999</c:v>
                </c:pt>
                <c:pt idx="1225">
                  <c:v>159.5574</c:v>
                </c:pt>
                <c:pt idx="1226">
                  <c:v>158.08510000000001</c:v>
                </c:pt>
                <c:pt idx="1227">
                  <c:v>156.5436</c:v>
                </c:pt>
                <c:pt idx="1228">
                  <c:v>154.29910000000001</c:v>
                </c:pt>
                <c:pt idx="1229">
                  <c:v>152.97630000000001</c:v>
                </c:pt>
                <c:pt idx="1230">
                  <c:v>151.85509999999999</c:v>
                </c:pt>
                <c:pt idx="1231">
                  <c:v>154.8775</c:v>
                </c:pt>
                <c:pt idx="1232">
                  <c:v>153.55119999999999</c:v>
                </c:pt>
                <c:pt idx="1233">
                  <c:v>154.33920000000001</c:v>
                </c:pt>
                <c:pt idx="1234">
                  <c:v>156.44640000000001</c:v>
                </c:pt>
                <c:pt idx="1235">
                  <c:v>154.19560000000001</c:v>
                </c:pt>
                <c:pt idx="1236">
                  <c:v>154.56630000000001</c:v>
                </c:pt>
                <c:pt idx="1237">
                  <c:v>154.749</c:v>
                </c:pt>
                <c:pt idx="1238">
                  <c:v>154.602</c:v>
                </c:pt>
                <c:pt idx="1239">
                  <c:v>157.0821</c:v>
                </c:pt>
                <c:pt idx="1240">
                  <c:v>157.44560000000001</c:v>
                </c:pt>
                <c:pt idx="1241">
                  <c:v>157.35730000000001</c:v>
                </c:pt>
                <c:pt idx="1242">
                  <c:v>153.4443</c:v>
                </c:pt>
                <c:pt idx="1243">
                  <c:v>148.5565</c:v>
                </c:pt>
                <c:pt idx="1244">
                  <c:v>146.5806</c:v>
                </c:pt>
                <c:pt idx="1245">
                  <c:v>149.12889999999999</c:v>
                </c:pt>
                <c:pt idx="1246">
                  <c:v>149.4273</c:v>
                </c:pt>
                <c:pt idx="1247">
                  <c:v>150.3141</c:v>
                </c:pt>
                <c:pt idx="1248">
                  <c:v>153.84280000000001</c:v>
                </c:pt>
                <c:pt idx="1249">
                  <c:v>152.2687</c:v>
                </c:pt>
                <c:pt idx="1250">
                  <c:v>153.36850000000001</c:v>
                </c:pt>
                <c:pt idx="1251">
                  <c:v>149.3297</c:v>
                </c:pt>
                <c:pt idx="1252">
                  <c:v>149.68360000000001</c:v>
                </c:pt>
                <c:pt idx="1253">
                  <c:v>148.41499999999999</c:v>
                </c:pt>
                <c:pt idx="1254">
                  <c:v>145.36750000000001</c:v>
                </c:pt>
                <c:pt idx="1255">
                  <c:v>145.35919999999999</c:v>
                </c:pt>
                <c:pt idx="1256">
                  <c:v>142.3005</c:v>
                </c:pt>
                <c:pt idx="1257">
                  <c:v>145.7193</c:v>
                </c:pt>
                <c:pt idx="1258">
                  <c:v>146.91139999999999</c:v>
                </c:pt>
                <c:pt idx="1259">
                  <c:v>146.2081</c:v>
                </c:pt>
                <c:pt idx="1260">
                  <c:v>144.8785</c:v>
                </c:pt>
                <c:pt idx="1261">
                  <c:v>143.25649999999999</c:v>
                </c:pt>
                <c:pt idx="1262">
                  <c:v>141.46119999999999</c:v>
                </c:pt>
                <c:pt idx="1263">
                  <c:v>142.25829999999999</c:v>
                </c:pt>
                <c:pt idx="1264">
                  <c:v>140.96960000000001</c:v>
                </c:pt>
                <c:pt idx="1265">
                  <c:v>142.60239999999999</c:v>
                </c:pt>
                <c:pt idx="1266">
                  <c:v>141.13</c:v>
                </c:pt>
                <c:pt idx="1267">
                  <c:v>142.52719999999999</c:v>
                </c:pt>
                <c:pt idx="1268">
                  <c:v>139.1824</c:v>
                </c:pt>
                <c:pt idx="1269">
                  <c:v>140.3766</c:v>
                </c:pt>
                <c:pt idx="1270">
                  <c:v>139.61869999999999</c:v>
                </c:pt>
                <c:pt idx="1271">
                  <c:v>139.4659</c:v>
                </c:pt>
                <c:pt idx="1272">
                  <c:v>136.51669999999999</c:v>
                </c:pt>
                <c:pt idx="1273">
                  <c:v>136.8015</c:v>
                </c:pt>
                <c:pt idx="1274">
                  <c:v>150.85980000000001</c:v>
                </c:pt>
                <c:pt idx="1275">
                  <c:v>146.07159999999999</c:v>
                </c:pt>
                <c:pt idx="1276">
                  <c:v>139.92699999999999</c:v>
                </c:pt>
                <c:pt idx="1277">
                  <c:v>148.3306</c:v>
                </c:pt>
                <c:pt idx="1278">
                  <c:v>159.80430000000001</c:v>
                </c:pt>
                <c:pt idx="1279">
                  <c:v>157.14949999999999</c:v>
                </c:pt>
                <c:pt idx="1280">
                  <c:v>159.6353</c:v>
                </c:pt>
                <c:pt idx="1281">
                  <c:v>156.56399999999999</c:v>
                </c:pt>
                <c:pt idx="1282">
                  <c:v>154.9813</c:v>
                </c:pt>
                <c:pt idx="1283">
                  <c:v>151.65219999999999</c:v>
                </c:pt>
                <c:pt idx="1284">
                  <c:v>151.8681</c:v>
                </c:pt>
                <c:pt idx="1285">
                  <c:v>148.04689999999999</c:v>
                </c:pt>
                <c:pt idx="1286">
                  <c:v>152.03399999999999</c:v>
                </c:pt>
                <c:pt idx="1287">
                  <c:v>154.02109999999999</c:v>
                </c:pt>
                <c:pt idx="1288">
                  <c:v>151.60929999999999</c:v>
                </c:pt>
                <c:pt idx="1289">
                  <c:v>148.9152</c:v>
                </c:pt>
                <c:pt idx="1290">
                  <c:v>157.98740000000001</c:v>
                </c:pt>
                <c:pt idx="1291">
                  <c:v>163.7987</c:v>
                </c:pt>
                <c:pt idx="1292">
                  <c:v>160.435</c:v>
                </c:pt>
                <c:pt idx="1293">
                  <c:v>158.2183</c:v>
                </c:pt>
                <c:pt idx="1294">
                  <c:v>157.9641</c:v>
                </c:pt>
                <c:pt idx="1295">
                  <c:v>158.57230000000001</c:v>
                </c:pt>
                <c:pt idx="1296">
                  <c:v>160.48859999999999</c:v>
                </c:pt>
                <c:pt idx="1297">
                  <c:v>158.17840000000001</c:v>
                </c:pt>
                <c:pt idx="1298">
                  <c:v>160.16679999999999</c:v>
                </c:pt>
                <c:pt idx="1299">
                  <c:v>162.9744</c:v>
                </c:pt>
                <c:pt idx="1300">
                  <c:v>165.59180000000001</c:v>
                </c:pt>
                <c:pt idx="1301">
                  <c:v>164.33189999999999</c:v>
                </c:pt>
                <c:pt idx="1302">
                  <c:v>162.99719999999999</c:v>
                </c:pt>
                <c:pt idx="1303">
                  <c:v>165.7132</c:v>
                </c:pt>
                <c:pt idx="1304">
                  <c:v>164.9572</c:v>
                </c:pt>
                <c:pt idx="1305">
                  <c:v>164.50989999999999</c:v>
                </c:pt>
                <c:pt idx="1306">
                  <c:v>168.5968</c:v>
                </c:pt>
                <c:pt idx="1307">
                  <c:v>172.48679999999999</c:v>
                </c:pt>
                <c:pt idx="1308">
                  <c:v>169.79810000000001</c:v>
                </c:pt>
                <c:pt idx="1309">
                  <c:v>171.7269</c:v>
                </c:pt>
                <c:pt idx="1310">
                  <c:v>171.9427</c:v>
                </c:pt>
                <c:pt idx="1311">
                  <c:v>173.8486</c:v>
                </c:pt>
                <c:pt idx="1312">
                  <c:v>175.34620000000001</c:v>
                </c:pt>
                <c:pt idx="1313">
                  <c:v>168.22309999999999</c:v>
                </c:pt>
                <c:pt idx="1314">
                  <c:v>167.78460000000001</c:v>
                </c:pt>
                <c:pt idx="1315">
                  <c:v>163.48490000000001</c:v>
                </c:pt>
                <c:pt idx="1316">
                  <c:v>167.58150000000001</c:v>
                </c:pt>
                <c:pt idx="1317">
                  <c:v>169.36539999999999</c:v>
                </c:pt>
                <c:pt idx="1318">
                  <c:v>170.08420000000001</c:v>
                </c:pt>
                <c:pt idx="1319">
                  <c:v>169.94309999999999</c:v>
                </c:pt>
                <c:pt idx="1320">
                  <c:v>166.4776</c:v>
                </c:pt>
                <c:pt idx="1321">
                  <c:v>167.08850000000001</c:v>
                </c:pt>
                <c:pt idx="1322">
                  <c:v>169.51249999999999</c:v>
                </c:pt>
                <c:pt idx="1323">
                  <c:v>171.45070000000001</c:v>
                </c:pt>
                <c:pt idx="1324">
                  <c:v>166.68209999999999</c:v>
                </c:pt>
                <c:pt idx="1325">
                  <c:v>166.70089999999999</c:v>
                </c:pt>
                <c:pt idx="1326">
                  <c:v>166.73929999999999</c:v>
                </c:pt>
                <c:pt idx="1327">
                  <c:v>168.99019999999999</c:v>
                </c:pt>
                <c:pt idx="1328">
                  <c:v>168.18539999999999</c:v>
                </c:pt>
                <c:pt idx="1329">
                  <c:v>170.82740000000001</c:v>
                </c:pt>
                <c:pt idx="1330">
                  <c:v>173.1721</c:v>
                </c:pt>
                <c:pt idx="1331">
                  <c:v>175.52680000000001</c:v>
                </c:pt>
                <c:pt idx="1332">
                  <c:v>177.07740000000001</c:v>
                </c:pt>
                <c:pt idx="1333">
                  <c:v>177.20570000000001</c:v>
                </c:pt>
                <c:pt idx="1334">
                  <c:v>181.9023</c:v>
                </c:pt>
                <c:pt idx="1335">
                  <c:v>186.5478</c:v>
                </c:pt>
                <c:pt idx="1336">
                  <c:v>186.9845</c:v>
                </c:pt>
                <c:pt idx="1337">
                  <c:v>187.33690000000001</c:v>
                </c:pt>
                <c:pt idx="1338">
                  <c:v>190.0591</c:v>
                </c:pt>
                <c:pt idx="1339">
                  <c:v>188.6045</c:v>
                </c:pt>
                <c:pt idx="1340">
                  <c:v>181.2568</c:v>
                </c:pt>
                <c:pt idx="1341">
                  <c:v>178.25800000000001</c:v>
                </c:pt>
                <c:pt idx="1342">
                  <c:v>176.99940000000001</c:v>
                </c:pt>
                <c:pt idx="1343">
                  <c:v>177.05080000000001</c:v>
                </c:pt>
                <c:pt idx="1344">
                  <c:v>176.0729</c:v>
                </c:pt>
                <c:pt idx="1345">
                  <c:v>178.9675</c:v>
                </c:pt>
                <c:pt idx="1346">
                  <c:v>184.93989999999999</c:v>
                </c:pt>
                <c:pt idx="1347">
                  <c:v>185.98259999999999</c:v>
                </c:pt>
                <c:pt idx="1348">
                  <c:v>181.53460000000001</c:v>
                </c:pt>
                <c:pt idx="1349">
                  <c:v>182.70169999999999</c:v>
                </c:pt>
                <c:pt idx="1350">
                  <c:v>181.34809999999999</c:v>
                </c:pt>
                <c:pt idx="1351">
                  <c:v>182.7927</c:v>
                </c:pt>
                <c:pt idx="1352">
                  <c:v>195.30619999999999</c:v>
                </c:pt>
                <c:pt idx="1353">
                  <c:v>190.49590000000001</c:v>
                </c:pt>
                <c:pt idx="1354">
                  <c:v>194.9983</c:v>
                </c:pt>
                <c:pt idx="1355">
                  <c:v>192.09520000000001</c:v>
                </c:pt>
                <c:pt idx="1356">
                  <c:v>187.964</c:v>
                </c:pt>
                <c:pt idx="1357">
                  <c:v>190.63069999999999</c:v>
                </c:pt>
                <c:pt idx="1358">
                  <c:v>188.27080000000001</c:v>
                </c:pt>
                <c:pt idx="1359">
                  <c:v>194.84610000000001</c:v>
                </c:pt>
                <c:pt idx="1360">
                  <c:v>195.36160000000001</c:v>
                </c:pt>
                <c:pt idx="1361">
                  <c:v>195.0635</c:v>
                </c:pt>
                <c:pt idx="1362">
                  <c:v>196.55410000000001</c:v>
                </c:pt>
                <c:pt idx="1363">
                  <c:v>195.9315</c:v>
                </c:pt>
                <c:pt idx="1364">
                  <c:v>196.39580000000001</c:v>
                </c:pt>
                <c:pt idx="1365">
                  <c:v>196.37029999999999</c:v>
                </c:pt>
                <c:pt idx="1366">
                  <c:v>198.92179999999999</c:v>
                </c:pt>
                <c:pt idx="1367">
                  <c:v>203.65459999999999</c:v>
                </c:pt>
                <c:pt idx="1368">
                  <c:v>197.62309999999999</c:v>
                </c:pt>
                <c:pt idx="1369">
                  <c:v>197.81720000000001</c:v>
                </c:pt>
                <c:pt idx="1370">
                  <c:v>194.59229999999999</c:v>
                </c:pt>
                <c:pt idx="1371">
                  <c:v>197.2835</c:v>
                </c:pt>
                <c:pt idx="1372">
                  <c:v>197.97970000000001</c:v>
                </c:pt>
                <c:pt idx="1373">
                  <c:v>201.77719999999999</c:v>
                </c:pt>
                <c:pt idx="1374">
                  <c:v>200.3588</c:v>
                </c:pt>
                <c:pt idx="1375">
                  <c:v>198.8212</c:v>
                </c:pt>
                <c:pt idx="1376">
                  <c:v>198.79949999999999</c:v>
                </c:pt>
                <c:pt idx="1377">
                  <c:v>198.90950000000001</c:v>
                </c:pt>
                <c:pt idx="1378">
                  <c:v>195.1661</c:v>
                </c:pt>
                <c:pt idx="1379">
                  <c:v>192.33590000000001</c:v>
                </c:pt>
                <c:pt idx="1380">
                  <c:v>185.88390000000001</c:v>
                </c:pt>
                <c:pt idx="1381">
                  <c:v>183.08789999999999</c:v>
                </c:pt>
                <c:pt idx="1382">
                  <c:v>186.75980000000001</c:v>
                </c:pt>
                <c:pt idx="1383">
                  <c:v>184.73769999999999</c:v>
                </c:pt>
                <c:pt idx="1384">
                  <c:v>182.458</c:v>
                </c:pt>
                <c:pt idx="1385">
                  <c:v>181.23240000000001</c:v>
                </c:pt>
                <c:pt idx="1386">
                  <c:v>181.2586</c:v>
                </c:pt>
                <c:pt idx="1387">
                  <c:v>179.49270000000001</c:v>
                </c:pt>
                <c:pt idx="1388">
                  <c:v>182.8698</c:v>
                </c:pt>
                <c:pt idx="1389">
                  <c:v>179.86369999999999</c:v>
                </c:pt>
                <c:pt idx="1390">
                  <c:v>176.1267</c:v>
                </c:pt>
                <c:pt idx="1391">
                  <c:v>177.30520000000001</c:v>
                </c:pt>
                <c:pt idx="1392">
                  <c:v>176.32390000000001</c:v>
                </c:pt>
                <c:pt idx="1393">
                  <c:v>170.4796</c:v>
                </c:pt>
                <c:pt idx="1394">
                  <c:v>171.1686</c:v>
                </c:pt>
                <c:pt idx="1395">
                  <c:v>172.56970000000001</c:v>
                </c:pt>
                <c:pt idx="1396">
                  <c:v>174.34739999999999</c:v>
                </c:pt>
                <c:pt idx="1397">
                  <c:v>174.8218</c:v>
                </c:pt>
                <c:pt idx="1398">
                  <c:v>176.7319</c:v>
                </c:pt>
                <c:pt idx="1399">
                  <c:v>177.88939999999999</c:v>
                </c:pt>
                <c:pt idx="1400">
                  <c:v>179.43719999999999</c:v>
                </c:pt>
                <c:pt idx="1401">
                  <c:v>177.06059999999999</c:v>
                </c:pt>
                <c:pt idx="1402">
                  <c:v>179.1891</c:v>
                </c:pt>
                <c:pt idx="1403">
                  <c:v>182.7337</c:v>
                </c:pt>
                <c:pt idx="1404">
                  <c:v>191.7227</c:v>
                </c:pt>
                <c:pt idx="1405">
                  <c:v>193.99119999999999</c:v>
                </c:pt>
                <c:pt idx="1406">
                  <c:v>188.53</c:v>
                </c:pt>
                <c:pt idx="1407">
                  <c:v>191.43199999999999</c:v>
                </c:pt>
                <c:pt idx="1408">
                  <c:v>189.11940000000001</c:v>
                </c:pt>
                <c:pt idx="1409">
                  <c:v>187.30459999999999</c:v>
                </c:pt>
                <c:pt idx="1410">
                  <c:v>190.43219999999999</c:v>
                </c:pt>
                <c:pt idx="1411">
                  <c:v>187.89570000000001</c:v>
                </c:pt>
                <c:pt idx="1412">
                  <c:v>186.9297</c:v>
                </c:pt>
                <c:pt idx="1413">
                  <c:v>187.72219999999999</c:v>
                </c:pt>
                <c:pt idx="1414">
                  <c:v>188.55009999999999</c:v>
                </c:pt>
                <c:pt idx="1415">
                  <c:v>185.1489</c:v>
                </c:pt>
                <c:pt idx="1416">
                  <c:v>180.93049999999999</c:v>
                </c:pt>
                <c:pt idx="1417">
                  <c:v>181.6301</c:v>
                </c:pt>
                <c:pt idx="1418">
                  <c:v>184.1131</c:v>
                </c:pt>
                <c:pt idx="1419">
                  <c:v>185.4222</c:v>
                </c:pt>
                <c:pt idx="1420">
                  <c:v>187.55529999999999</c:v>
                </c:pt>
                <c:pt idx="1421">
                  <c:v>188.4153</c:v>
                </c:pt>
                <c:pt idx="1422">
                  <c:v>188.0205</c:v>
                </c:pt>
                <c:pt idx="1423">
                  <c:v>184.80279999999999</c:v>
                </c:pt>
                <c:pt idx="1424">
                  <c:v>188.1404</c:v>
                </c:pt>
                <c:pt idx="1425">
                  <c:v>186.40010000000001</c:v>
                </c:pt>
                <c:pt idx="1426">
                  <c:v>185.1764</c:v>
                </c:pt>
                <c:pt idx="1427">
                  <c:v>180.9442</c:v>
                </c:pt>
                <c:pt idx="1428">
                  <c:v>177.8751</c:v>
                </c:pt>
                <c:pt idx="1429">
                  <c:v>179.38659999999999</c:v>
                </c:pt>
                <c:pt idx="1430">
                  <c:v>175.56979999999999</c:v>
                </c:pt>
                <c:pt idx="1431">
                  <c:v>174.1746</c:v>
                </c:pt>
                <c:pt idx="1432">
                  <c:v>174.30619999999999</c:v>
                </c:pt>
                <c:pt idx="1433">
                  <c:v>172.89400000000001</c:v>
                </c:pt>
                <c:pt idx="1434">
                  <c:v>172.29560000000001</c:v>
                </c:pt>
                <c:pt idx="1435">
                  <c:v>171.17349999999999</c:v>
                </c:pt>
                <c:pt idx="1436">
                  <c:v>171.3621</c:v>
                </c:pt>
                <c:pt idx="1437">
                  <c:v>169.392</c:v>
                </c:pt>
                <c:pt idx="1438">
                  <c:v>167.7081</c:v>
                </c:pt>
                <c:pt idx="1439">
                  <c:v>166.89599999999999</c:v>
                </c:pt>
                <c:pt idx="1440">
                  <c:v>169.0095</c:v>
                </c:pt>
                <c:pt idx="1441">
                  <c:v>162.1395</c:v>
                </c:pt>
                <c:pt idx="1442">
                  <c:v>167.8843</c:v>
                </c:pt>
                <c:pt idx="1443">
                  <c:v>166.88489999999999</c:v>
                </c:pt>
                <c:pt idx="1444">
                  <c:v>172.05850000000001</c:v>
                </c:pt>
                <c:pt idx="1445">
                  <c:v>172.3356</c:v>
                </c:pt>
                <c:pt idx="1446">
                  <c:v>181.00069999999999</c:v>
                </c:pt>
                <c:pt idx="1447">
                  <c:v>177.88079999999999</c:v>
                </c:pt>
                <c:pt idx="1448">
                  <c:v>177.27600000000001</c:v>
                </c:pt>
                <c:pt idx="1449">
                  <c:v>176.69120000000001</c:v>
                </c:pt>
                <c:pt idx="1450">
                  <c:v>173.27979999999999</c:v>
                </c:pt>
                <c:pt idx="1451">
                  <c:v>178.95179999999999</c:v>
                </c:pt>
                <c:pt idx="1452">
                  <c:v>179.3914</c:v>
                </c:pt>
                <c:pt idx="1453">
                  <c:v>181.6234</c:v>
                </c:pt>
                <c:pt idx="1454">
                  <c:v>183.21100000000001</c:v>
                </c:pt>
                <c:pt idx="1455">
                  <c:v>186.4256</c:v>
                </c:pt>
                <c:pt idx="1456">
                  <c:v>186.19499999999999</c:v>
                </c:pt>
                <c:pt idx="1457">
                  <c:v>190.57900000000001</c:v>
                </c:pt>
                <c:pt idx="1458">
                  <c:v>193.45320000000001</c:v>
                </c:pt>
                <c:pt idx="1459">
                  <c:v>192.839</c:v>
                </c:pt>
                <c:pt idx="1460">
                  <c:v>189.99</c:v>
                </c:pt>
                <c:pt idx="1461">
                  <c:v>190.5883</c:v>
                </c:pt>
                <c:pt idx="1462">
                  <c:v>183.81479999999999</c:v>
                </c:pt>
                <c:pt idx="1463">
                  <c:v>185.7389</c:v>
                </c:pt>
                <c:pt idx="1464">
                  <c:v>185.66759999999999</c:v>
                </c:pt>
                <c:pt idx="1465">
                  <c:v>183.65819999999999</c:v>
                </c:pt>
                <c:pt idx="1466">
                  <c:v>185.51920000000001</c:v>
                </c:pt>
                <c:pt idx="1467">
                  <c:v>190.18960000000001</c:v>
                </c:pt>
                <c:pt idx="1468">
                  <c:v>197.44710000000001</c:v>
                </c:pt>
                <c:pt idx="1469">
                  <c:v>199.83250000000001</c:v>
                </c:pt>
                <c:pt idx="1470">
                  <c:v>201.7423</c:v>
                </c:pt>
                <c:pt idx="1471">
                  <c:v>203.76669999999999</c:v>
                </c:pt>
                <c:pt idx="1472">
                  <c:v>205.7475</c:v>
                </c:pt>
                <c:pt idx="1473">
                  <c:v>211.6276</c:v>
                </c:pt>
                <c:pt idx="1474">
                  <c:v>209.28559999999999</c:v>
                </c:pt>
                <c:pt idx="1475">
                  <c:v>210.94579999999999</c:v>
                </c:pt>
                <c:pt idx="1476">
                  <c:v>211.4341</c:v>
                </c:pt>
                <c:pt idx="1477">
                  <c:v>213.6542</c:v>
                </c:pt>
                <c:pt idx="1478">
                  <c:v>210.71180000000001</c:v>
                </c:pt>
                <c:pt idx="1479">
                  <c:v>206.7911</c:v>
                </c:pt>
                <c:pt idx="1480">
                  <c:v>208.74520000000001</c:v>
                </c:pt>
                <c:pt idx="1481">
                  <c:v>205.12520000000001</c:v>
                </c:pt>
                <c:pt idx="1482">
                  <c:v>211.8922</c:v>
                </c:pt>
                <c:pt idx="1483">
                  <c:v>214.49289999999999</c:v>
                </c:pt>
                <c:pt idx="1484">
                  <c:v>213.10329999999999</c:v>
                </c:pt>
                <c:pt idx="1485">
                  <c:v>213.23840000000001</c:v>
                </c:pt>
                <c:pt idx="1486">
                  <c:v>209.57560000000001</c:v>
                </c:pt>
                <c:pt idx="1487">
                  <c:v>204.67939999999999</c:v>
                </c:pt>
                <c:pt idx="1488">
                  <c:v>201.95740000000001</c:v>
                </c:pt>
                <c:pt idx="1489">
                  <c:v>203.32679999999999</c:v>
                </c:pt>
                <c:pt idx="1490">
                  <c:v>204.821</c:v>
                </c:pt>
                <c:pt idx="1491">
                  <c:v>208.68860000000001</c:v>
                </c:pt>
                <c:pt idx="1492">
                  <c:v>215.36060000000001</c:v>
                </c:pt>
                <c:pt idx="1493">
                  <c:v>213.04130000000001</c:v>
                </c:pt>
                <c:pt idx="1494">
                  <c:v>214.71690000000001</c:v>
                </c:pt>
                <c:pt idx="1495">
                  <c:v>218.989</c:v>
                </c:pt>
                <c:pt idx="1496">
                  <c:v>214.20330000000001</c:v>
                </c:pt>
                <c:pt idx="1497">
                  <c:v>217.43090000000001</c:v>
                </c:pt>
                <c:pt idx="1498">
                  <c:v>219.05869999999999</c:v>
                </c:pt>
                <c:pt idx="1499">
                  <c:v>223.41200000000001</c:v>
                </c:pt>
                <c:pt idx="1500">
                  <c:v>224.19030000000001</c:v>
                </c:pt>
                <c:pt idx="1501">
                  <c:v>229.208</c:v>
                </c:pt>
                <c:pt idx="1502">
                  <c:v>214.92</c:v>
                </c:pt>
                <c:pt idx="1503">
                  <c:v>208.5181</c:v>
                </c:pt>
                <c:pt idx="1504">
                  <c:v>206.5693</c:v>
                </c:pt>
                <c:pt idx="1505">
                  <c:v>202.03030000000001</c:v>
                </c:pt>
                <c:pt idx="1506">
                  <c:v>203.68879999999999</c:v>
                </c:pt>
                <c:pt idx="1507">
                  <c:v>205.57329999999999</c:v>
                </c:pt>
                <c:pt idx="1508">
                  <c:v>204.61779999999999</c:v>
                </c:pt>
                <c:pt idx="1509">
                  <c:v>203.73500000000001</c:v>
                </c:pt>
                <c:pt idx="1510">
                  <c:v>201.32579999999999</c:v>
                </c:pt>
                <c:pt idx="1511">
                  <c:v>199.81309999999999</c:v>
                </c:pt>
                <c:pt idx="1512">
                  <c:v>194.40389999999999</c:v>
                </c:pt>
                <c:pt idx="1513">
                  <c:v>197.839</c:v>
                </c:pt>
                <c:pt idx="1514">
                  <c:v>195.58349999999999</c:v>
                </c:pt>
                <c:pt idx="1515">
                  <c:v>195.74709999999999</c:v>
                </c:pt>
                <c:pt idx="1516">
                  <c:v>191.71719999999999</c:v>
                </c:pt>
                <c:pt idx="1517">
                  <c:v>193.43950000000001</c:v>
                </c:pt>
                <c:pt idx="1518">
                  <c:v>197.3381</c:v>
                </c:pt>
                <c:pt idx="1519">
                  <c:v>199.07419999999999</c:v>
                </c:pt>
                <c:pt idx="1520">
                  <c:v>182.65039999999999</c:v>
                </c:pt>
                <c:pt idx="1521">
                  <c:v>175.76609999999999</c:v>
                </c:pt>
                <c:pt idx="1522">
                  <c:v>173.10939999999999</c:v>
                </c:pt>
                <c:pt idx="1523">
                  <c:v>171.34289999999999</c:v>
                </c:pt>
                <c:pt idx="1524">
                  <c:v>172.21270000000001</c:v>
                </c:pt>
                <c:pt idx="1525">
                  <c:v>177.98</c:v>
                </c:pt>
                <c:pt idx="1526">
                  <c:v>180.18879999999999</c:v>
                </c:pt>
                <c:pt idx="1527">
                  <c:v>180.39500000000001</c:v>
                </c:pt>
                <c:pt idx="1528">
                  <c:v>178.2587</c:v>
                </c:pt>
                <c:pt idx="1529">
                  <c:v>175.7226</c:v>
                </c:pt>
                <c:pt idx="1530">
                  <c:v>178.6343</c:v>
                </c:pt>
                <c:pt idx="1531">
                  <c:v>179.25919999999999</c:v>
                </c:pt>
                <c:pt idx="1532">
                  <c:v>178.9203</c:v>
                </c:pt>
                <c:pt idx="1533">
                  <c:v>178.56960000000001</c:v>
                </c:pt>
                <c:pt idx="1534">
                  <c:v>177.06200000000001</c:v>
                </c:pt>
                <c:pt idx="1535">
                  <c:v>178.59479999999999</c:v>
                </c:pt>
                <c:pt idx="1536">
                  <c:v>177.1208</c:v>
                </c:pt>
                <c:pt idx="1537">
                  <c:v>177.56110000000001</c:v>
                </c:pt>
                <c:pt idx="1538">
                  <c:v>172.01070000000001</c:v>
                </c:pt>
                <c:pt idx="1539">
                  <c:v>169.18770000000001</c:v>
                </c:pt>
                <c:pt idx="1540">
                  <c:v>168.23699999999999</c:v>
                </c:pt>
                <c:pt idx="1541">
                  <c:v>171.33250000000001</c:v>
                </c:pt>
                <c:pt idx="1542">
                  <c:v>172.86070000000001</c:v>
                </c:pt>
                <c:pt idx="1543">
                  <c:v>172.9075</c:v>
                </c:pt>
                <c:pt idx="1544">
                  <c:v>176.8416</c:v>
                </c:pt>
                <c:pt idx="1545">
                  <c:v>178.286</c:v>
                </c:pt>
                <c:pt idx="1546">
                  <c:v>174.8861</c:v>
                </c:pt>
                <c:pt idx="1547">
                  <c:v>176.13820000000001</c:v>
                </c:pt>
                <c:pt idx="1548">
                  <c:v>175.05590000000001</c:v>
                </c:pt>
                <c:pt idx="1549">
                  <c:v>171.5926</c:v>
                </c:pt>
                <c:pt idx="1550">
                  <c:v>173.83529999999999</c:v>
                </c:pt>
                <c:pt idx="1551">
                  <c:v>171.62979999999999</c:v>
                </c:pt>
                <c:pt idx="1552">
                  <c:v>169.8501</c:v>
                </c:pt>
                <c:pt idx="1553">
                  <c:v>175.8665</c:v>
                </c:pt>
                <c:pt idx="1554">
                  <c:v>169.1422</c:v>
                </c:pt>
                <c:pt idx="1555">
                  <c:v>174.69569999999999</c:v>
                </c:pt>
                <c:pt idx="1556">
                  <c:v>176.58510000000001</c:v>
                </c:pt>
                <c:pt idx="1557">
                  <c:v>174.93690000000001</c:v>
                </c:pt>
                <c:pt idx="1558">
                  <c:v>175.09469999999999</c:v>
                </c:pt>
                <c:pt idx="1559">
                  <c:v>174.89060000000001</c:v>
                </c:pt>
                <c:pt idx="1560">
                  <c:v>173.5745</c:v>
                </c:pt>
                <c:pt idx="1561">
                  <c:v>168.1611</c:v>
                </c:pt>
                <c:pt idx="1562">
                  <c:v>169.61879999999999</c:v>
                </c:pt>
                <c:pt idx="1563">
                  <c:v>167.054</c:v>
                </c:pt>
                <c:pt idx="1564">
                  <c:v>166.34800000000001</c:v>
                </c:pt>
                <c:pt idx="1565">
                  <c:v>166.93260000000001</c:v>
                </c:pt>
                <c:pt idx="1566">
                  <c:v>165.40309999999999</c:v>
                </c:pt>
                <c:pt idx="1567">
                  <c:v>165.16839999999999</c:v>
                </c:pt>
                <c:pt idx="1568">
                  <c:v>167.3861</c:v>
                </c:pt>
                <c:pt idx="1569">
                  <c:v>164.90809999999999</c:v>
                </c:pt>
                <c:pt idx="1570">
                  <c:v>162.65180000000001</c:v>
                </c:pt>
                <c:pt idx="1571">
                  <c:v>164.4348</c:v>
                </c:pt>
                <c:pt idx="1572">
                  <c:v>161.22749999999999</c:v>
                </c:pt>
                <c:pt idx="1573">
                  <c:v>161.53989999999999</c:v>
                </c:pt>
                <c:pt idx="1574">
                  <c:v>162.7773</c:v>
                </c:pt>
                <c:pt idx="1575">
                  <c:v>160.5145</c:v>
                </c:pt>
                <c:pt idx="1576">
                  <c:v>160.7242</c:v>
                </c:pt>
                <c:pt idx="1577">
                  <c:v>162.7251</c:v>
                </c:pt>
                <c:pt idx="1578">
                  <c:v>162.8648</c:v>
                </c:pt>
                <c:pt idx="1579">
                  <c:v>162.24260000000001</c:v>
                </c:pt>
                <c:pt idx="1580">
                  <c:v>159.06659999999999</c:v>
                </c:pt>
                <c:pt idx="1581">
                  <c:v>160.57400000000001</c:v>
                </c:pt>
                <c:pt idx="1582">
                  <c:v>159.66200000000001</c:v>
                </c:pt>
                <c:pt idx="1583">
                  <c:v>158.715</c:v>
                </c:pt>
                <c:pt idx="1584">
                  <c:v>159.2012</c:v>
                </c:pt>
                <c:pt idx="1585">
                  <c:v>161.18770000000001</c:v>
                </c:pt>
                <c:pt idx="1586">
                  <c:v>165.9854</c:v>
                </c:pt>
                <c:pt idx="1587">
                  <c:v>163.08080000000001</c:v>
                </c:pt>
                <c:pt idx="1588">
                  <c:v>166.96719999999999</c:v>
                </c:pt>
                <c:pt idx="1589">
                  <c:v>165.9204</c:v>
                </c:pt>
                <c:pt idx="1590">
                  <c:v>171.25919999999999</c:v>
                </c:pt>
                <c:pt idx="1591">
                  <c:v>169.60749999999999</c:v>
                </c:pt>
                <c:pt idx="1592">
                  <c:v>171.7603</c:v>
                </c:pt>
                <c:pt idx="1593">
                  <c:v>169.44329999999999</c:v>
                </c:pt>
                <c:pt idx="1594">
                  <c:v>170.84309999999999</c:v>
                </c:pt>
                <c:pt idx="1595">
                  <c:v>168.72069999999999</c:v>
                </c:pt>
                <c:pt idx="1596">
                  <c:v>166.69030000000001</c:v>
                </c:pt>
                <c:pt idx="1597">
                  <c:v>168.96639999999999</c:v>
                </c:pt>
                <c:pt idx="1598">
                  <c:v>177.0138</c:v>
                </c:pt>
                <c:pt idx="1599">
                  <c:v>173.98820000000001</c:v>
                </c:pt>
                <c:pt idx="1600">
                  <c:v>176.3887</c:v>
                </c:pt>
                <c:pt idx="1601">
                  <c:v>176.69220000000001</c:v>
                </c:pt>
                <c:pt idx="1602">
                  <c:v>179.75980000000001</c:v>
                </c:pt>
                <c:pt idx="1603">
                  <c:v>184.63679999999999</c:v>
                </c:pt>
                <c:pt idx="1604">
                  <c:v>188.60679999999999</c:v>
                </c:pt>
                <c:pt idx="1605">
                  <c:v>179.70699999999999</c:v>
                </c:pt>
                <c:pt idx="1606">
                  <c:v>175.18469999999999</c:v>
                </c:pt>
                <c:pt idx="1607">
                  <c:v>173.4682</c:v>
                </c:pt>
                <c:pt idx="1608">
                  <c:v>175.46610000000001</c:v>
                </c:pt>
                <c:pt idx="1609">
                  <c:v>168.41409999999999</c:v>
                </c:pt>
                <c:pt idx="1610">
                  <c:v>168.9127</c:v>
                </c:pt>
                <c:pt idx="1611">
                  <c:v>169.6123</c:v>
                </c:pt>
                <c:pt idx="1612">
                  <c:v>173.32140000000001</c:v>
                </c:pt>
                <c:pt idx="1613">
                  <c:v>173.02359999999999</c:v>
                </c:pt>
                <c:pt idx="1614">
                  <c:v>174.41210000000001</c:v>
                </c:pt>
                <c:pt idx="1615">
                  <c:v>170.88329999999999</c:v>
                </c:pt>
                <c:pt idx="1616">
                  <c:v>171.67310000000001</c:v>
                </c:pt>
                <c:pt idx="1617">
                  <c:v>164.6096</c:v>
                </c:pt>
                <c:pt idx="1618">
                  <c:v>161.41540000000001</c:v>
                </c:pt>
                <c:pt idx="1619">
                  <c:v>165.5891</c:v>
                </c:pt>
                <c:pt idx="1620">
                  <c:v>168.6994</c:v>
                </c:pt>
                <c:pt idx="1621">
                  <c:v>165.71729999999999</c:v>
                </c:pt>
                <c:pt idx="1622">
                  <c:v>168.19220000000001</c:v>
                </c:pt>
                <c:pt idx="1623">
                  <c:v>165.07300000000001</c:v>
                </c:pt>
                <c:pt idx="1624">
                  <c:v>159.79220000000001</c:v>
                </c:pt>
                <c:pt idx="1625">
                  <c:v>162.6311</c:v>
                </c:pt>
                <c:pt idx="1626">
                  <c:v>162.46709999999999</c:v>
                </c:pt>
                <c:pt idx="1627">
                  <c:v>156.19049999999999</c:v>
                </c:pt>
                <c:pt idx="1628">
                  <c:v>156.66309999999999</c:v>
                </c:pt>
                <c:pt idx="1629">
                  <c:v>156.99940000000001</c:v>
                </c:pt>
                <c:pt idx="1630">
                  <c:v>157.5504</c:v>
                </c:pt>
                <c:pt idx="1631">
                  <c:v>152.65629999999999</c:v>
                </c:pt>
                <c:pt idx="1632">
                  <c:v>154.50649999999999</c:v>
                </c:pt>
                <c:pt idx="1633">
                  <c:v>155.18700000000001</c:v>
                </c:pt>
                <c:pt idx="1634">
                  <c:v>153.4572</c:v>
                </c:pt>
                <c:pt idx="1635">
                  <c:v>158.22620000000001</c:v>
                </c:pt>
                <c:pt idx="1636">
                  <c:v>160.3768</c:v>
                </c:pt>
                <c:pt idx="1637">
                  <c:v>158.613</c:v>
                </c:pt>
                <c:pt idx="1638">
                  <c:v>157.49199999999999</c:v>
                </c:pt>
                <c:pt idx="1639">
                  <c:v>154.8561</c:v>
                </c:pt>
                <c:pt idx="1640">
                  <c:v>155.13550000000001</c:v>
                </c:pt>
                <c:pt idx="1641">
                  <c:v>152.0515</c:v>
                </c:pt>
                <c:pt idx="1642">
                  <c:v>152.62780000000001</c:v>
                </c:pt>
                <c:pt idx="1643">
                  <c:v>152.57499999999999</c:v>
                </c:pt>
                <c:pt idx="1644">
                  <c:v>153.4041</c:v>
                </c:pt>
                <c:pt idx="1645">
                  <c:v>154.9049</c:v>
                </c:pt>
                <c:pt idx="1646">
                  <c:v>166.72139999999999</c:v>
                </c:pt>
                <c:pt idx="1647">
                  <c:v>164.453</c:v>
                </c:pt>
                <c:pt idx="1648">
                  <c:v>173.7475</c:v>
                </c:pt>
                <c:pt idx="1649">
                  <c:v>173.7054</c:v>
                </c:pt>
                <c:pt idx="1650">
                  <c:v>169.37880000000001</c:v>
                </c:pt>
                <c:pt idx="1651">
                  <c:v>166.28540000000001</c:v>
                </c:pt>
                <c:pt idx="1652">
                  <c:v>162.18340000000001</c:v>
                </c:pt>
                <c:pt idx="1653">
                  <c:v>172.8081</c:v>
                </c:pt>
                <c:pt idx="1654">
                  <c:v>168.0222</c:v>
                </c:pt>
                <c:pt idx="1655">
                  <c:v>171.07570000000001</c:v>
                </c:pt>
                <c:pt idx="1656">
                  <c:v>174.4083</c:v>
                </c:pt>
                <c:pt idx="1657">
                  <c:v>171.97380000000001</c:v>
                </c:pt>
                <c:pt idx="1658">
                  <c:v>168.3458</c:v>
                </c:pt>
                <c:pt idx="1659">
                  <c:v>171.874</c:v>
                </c:pt>
                <c:pt idx="1660">
                  <c:v>168.80609999999999</c:v>
                </c:pt>
                <c:pt idx="1661">
                  <c:v>164.81960000000001</c:v>
                </c:pt>
                <c:pt idx="1662">
                  <c:v>171.57060000000001</c:v>
                </c:pt>
                <c:pt idx="1663">
                  <c:v>169.0967</c:v>
                </c:pt>
                <c:pt idx="1664">
                  <c:v>171.53450000000001</c:v>
                </c:pt>
                <c:pt idx="1665">
                  <c:v>169.08090000000001</c:v>
                </c:pt>
                <c:pt idx="1666">
                  <c:v>163.72819999999999</c:v>
                </c:pt>
                <c:pt idx="1667">
                  <c:v>162.68940000000001</c:v>
                </c:pt>
                <c:pt idx="1668">
                  <c:v>162.12219999999999</c:v>
                </c:pt>
                <c:pt idx="1669">
                  <c:v>160.27119999999999</c:v>
                </c:pt>
                <c:pt idx="1670">
                  <c:v>153.36920000000001</c:v>
                </c:pt>
                <c:pt idx="1671">
                  <c:v>158.01130000000001</c:v>
                </c:pt>
                <c:pt idx="1672">
                  <c:v>153.66890000000001</c:v>
                </c:pt>
                <c:pt idx="1673">
                  <c:v>149.9273</c:v>
                </c:pt>
                <c:pt idx="1674">
                  <c:v>150.37260000000001</c:v>
                </c:pt>
                <c:pt idx="1675">
                  <c:v>143.5367</c:v>
                </c:pt>
                <c:pt idx="1676">
                  <c:v>143.124</c:v>
                </c:pt>
                <c:pt idx="1677">
                  <c:v>150.2577</c:v>
                </c:pt>
                <c:pt idx="1678">
                  <c:v>152.2645</c:v>
                </c:pt>
                <c:pt idx="1679">
                  <c:v>151.03790000000001</c:v>
                </c:pt>
                <c:pt idx="1680">
                  <c:v>151.32169999999999</c:v>
                </c:pt>
                <c:pt idx="1681">
                  <c:v>152.60409999999999</c:v>
                </c:pt>
                <c:pt idx="1682">
                  <c:v>152.2835</c:v>
                </c:pt>
                <c:pt idx="1683">
                  <c:v>161.11959999999999</c:v>
                </c:pt>
                <c:pt idx="1684">
                  <c:v>156.62549999999999</c:v>
                </c:pt>
                <c:pt idx="1685">
                  <c:v>160.5043</c:v>
                </c:pt>
                <c:pt idx="1686">
                  <c:v>162.67529999999999</c:v>
                </c:pt>
                <c:pt idx="1687">
                  <c:v>162.5564</c:v>
                </c:pt>
                <c:pt idx="1688">
                  <c:v>165.8349</c:v>
                </c:pt>
                <c:pt idx="1689">
                  <c:v>170.09479999999999</c:v>
                </c:pt>
                <c:pt idx="1690">
                  <c:v>173.2621</c:v>
                </c:pt>
                <c:pt idx="1691">
                  <c:v>170.62020000000001</c:v>
                </c:pt>
                <c:pt idx="1692">
                  <c:v>165.7877</c:v>
                </c:pt>
                <c:pt idx="1693">
                  <c:v>167.99719999999999</c:v>
                </c:pt>
                <c:pt idx="1694">
                  <c:v>165.31659999999999</c:v>
                </c:pt>
                <c:pt idx="1695">
                  <c:v>161.07480000000001</c:v>
                </c:pt>
                <c:pt idx="1696">
                  <c:v>156.35830000000001</c:v>
                </c:pt>
                <c:pt idx="1697">
                  <c:v>154.23410000000001</c:v>
                </c:pt>
                <c:pt idx="1698">
                  <c:v>155.62219999999999</c:v>
                </c:pt>
                <c:pt idx="1699">
                  <c:v>155.54140000000001</c:v>
                </c:pt>
                <c:pt idx="1700">
                  <c:v>155.26519999999999</c:v>
                </c:pt>
                <c:pt idx="1701">
                  <c:v>152.92179999999999</c:v>
                </c:pt>
                <c:pt idx="1702">
                  <c:v>154.60040000000001</c:v>
                </c:pt>
                <c:pt idx="1703">
                  <c:v>153.8914</c:v>
                </c:pt>
                <c:pt idx="1704">
                  <c:v>153.4093</c:v>
                </c:pt>
                <c:pt idx="1705">
                  <c:v>150.6224</c:v>
                </c:pt>
                <c:pt idx="1706">
                  <c:v>148.4573</c:v>
                </c:pt>
                <c:pt idx="1707">
                  <c:v>149.7099</c:v>
                </c:pt>
                <c:pt idx="1708">
                  <c:v>157.12389999999999</c:v>
                </c:pt>
                <c:pt idx="1709">
                  <c:v>163.26679999999999</c:v>
                </c:pt>
                <c:pt idx="1710">
                  <c:v>160.0986</c:v>
                </c:pt>
                <c:pt idx="1711">
                  <c:v>156.74440000000001</c:v>
                </c:pt>
                <c:pt idx="1712">
                  <c:v>154.869</c:v>
                </c:pt>
                <c:pt idx="1713">
                  <c:v>158.08000000000001</c:v>
                </c:pt>
                <c:pt idx="1714">
                  <c:v>152.33260000000001</c:v>
                </c:pt>
                <c:pt idx="1715">
                  <c:v>152.5343</c:v>
                </c:pt>
                <c:pt idx="1716">
                  <c:v>155.5684</c:v>
                </c:pt>
                <c:pt idx="1717">
                  <c:v>157.8843</c:v>
                </c:pt>
                <c:pt idx="1718">
                  <c:v>159.54150000000001</c:v>
                </c:pt>
                <c:pt idx="1719">
                  <c:v>158.59780000000001</c:v>
                </c:pt>
                <c:pt idx="1720">
                  <c:v>159.5223</c:v>
                </c:pt>
                <c:pt idx="1721">
                  <c:v>163.29939999999999</c:v>
                </c:pt>
                <c:pt idx="1722">
                  <c:v>165.4314</c:v>
                </c:pt>
                <c:pt idx="1723">
                  <c:v>161.36410000000001</c:v>
                </c:pt>
                <c:pt idx="1724">
                  <c:v>159.7808</c:v>
                </c:pt>
                <c:pt idx="1725">
                  <c:v>160.5017</c:v>
                </c:pt>
                <c:pt idx="1726">
                  <c:v>161.8365</c:v>
                </c:pt>
                <c:pt idx="1727">
                  <c:v>159.70949999999999</c:v>
                </c:pt>
                <c:pt idx="1728">
                  <c:v>158.709</c:v>
                </c:pt>
                <c:pt idx="1729">
                  <c:v>157.81200000000001</c:v>
                </c:pt>
                <c:pt idx="1730">
                  <c:v>166.9102</c:v>
                </c:pt>
                <c:pt idx="1731">
                  <c:v>159.3049</c:v>
                </c:pt>
                <c:pt idx="1732">
                  <c:v>157.24969999999999</c:v>
                </c:pt>
                <c:pt idx="1733">
                  <c:v>153.3485</c:v>
                </c:pt>
                <c:pt idx="1734">
                  <c:v>153.1454</c:v>
                </c:pt>
                <c:pt idx="1735">
                  <c:v>152.1027</c:v>
                </c:pt>
                <c:pt idx="1736">
                  <c:v>155.14519999999999</c:v>
                </c:pt>
                <c:pt idx="1737">
                  <c:v>144.74930000000001</c:v>
                </c:pt>
                <c:pt idx="1738">
                  <c:v>150.1831</c:v>
                </c:pt>
                <c:pt idx="1739">
                  <c:v>143.66309999999999</c:v>
                </c:pt>
                <c:pt idx="1740">
                  <c:v>141.8244</c:v>
                </c:pt>
                <c:pt idx="1741">
                  <c:v>138.92769999999999</c:v>
                </c:pt>
                <c:pt idx="1742">
                  <c:v>141.9324</c:v>
                </c:pt>
                <c:pt idx="1743">
                  <c:v>142.1533</c:v>
                </c:pt>
                <c:pt idx="1744">
                  <c:v>139.92599999999999</c:v>
                </c:pt>
                <c:pt idx="1745">
                  <c:v>143.27279999999999</c:v>
                </c:pt>
                <c:pt idx="1746">
                  <c:v>143.0685</c:v>
                </c:pt>
                <c:pt idx="1747">
                  <c:v>143.88460000000001</c:v>
                </c:pt>
                <c:pt idx="1748">
                  <c:v>142.73920000000001</c:v>
                </c:pt>
                <c:pt idx="1749">
                  <c:v>139.54499999999999</c:v>
                </c:pt>
                <c:pt idx="1750">
                  <c:v>143.45349999999999</c:v>
                </c:pt>
                <c:pt idx="1751">
                  <c:v>149.8948</c:v>
                </c:pt>
                <c:pt idx="1752">
                  <c:v>147.07140000000001</c:v>
                </c:pt>
                <c:pt idx="1753">
                  <c:v>145.47630000000001</c:v>
                </c:pt>
                <c:pt idx="1754">
                  <c:v>140.84950000000001</c:v>
                </c:pt>
                <c:pt idx="1755">
                  <c:v>145.13910000000001</c:v>
                </c:pt>
                <c:pt idx="1756">
                  <c:v>146.90299999999999</c:v>
                </c:pt>
                <c:pt idx="1757">
                  <c:v>145.25210000000001</c:v>
                </c:pt>
                <c:pt idx="1758">
                  <c:v>146.84190000000001</c:v>
                </c:pt>
                <c:pt idx="1759">
                  <c:v>147.4769</c:v>
                </c:pt>
                <c:pt idx="1760">
                  <c:v>144.84379999999999</c:v>
                </c:pt>
                <c:pt idx="1761">
                  <c:v>142.7227</c:v>
                </c:pt>
                <c:pt idx="1762">
                  <c:v>147.11160000000001</c:v>
                </c:pt>
                <c:pt idx="1763">
                  <c:v>146.98769999999999</c:v>
                </c:pt>
                <c:pt idx="1764">
                  <c:v>149.95009999999999</c:v>
                </c:pt>
                <c:pt idx="1765">
                  <c:v>153.75470000000001</c:v>
                </c:pt>
                <c:pt idx="1766">
                  <c:v>159.8828</c:v>
                </c:pt>
                <c:pt idx="1767">
                  <c:v>154.2687</c:v>
                </c:pt>
                <c:pt idx="1768">
                  <c:v>156.6781</c:v>
                </c:pt>
                <c:pt idx="1769">
                  <c:v>155.30009999999999</c:v>
                </c:pt>
                <c:pt idx="1770">
                  <c:v>156.80760000000001</c:v>
                </c:pt>
                <c:pt idx="1771">
                  <c:v>156.00559999999999</c:v>
                </c:pt>
                <c:pt idx="1772">
                  <c:v>151.98339999999999</c:v>
                </c:pt>
                <c:pt idx="1773">
                  <c:v>147.95590000000001</c:v>
                </c:pt>
                <c:pt idx="1774">
                  <c:v>148.36680000000001</c:v>
                </c:pt>
                <c:pt idx="1775">
                  <c:v>151.30699999999999</c:v>
                </c:pt>
                <c:pt idx="1776">
                  <c:v>152.53749999999999</c:v>
                </c:pt>
                <c:pt idx="1777">
                  <c:v>149.3775</c:v>
                </c:pt>
                <c:pt idx="1778">
                  <c:v>145.21879999999999</c:v>
                </c:pt>
                <c:pt idx="1779">
                  <c:v>145.14019999999999</c:v>
                </c:pt>
                <c:pt idx="1780">
                  <c:v>145.8878</c:v>
                </c:pt>
                <c:pt idx="1781">
                  <c:v>146.66419999999999</c:v>
                </c:pt>
                <c:pt idx="1782">
                  <c:v>144.1397</c:v>
                </c:pt>
                <c:pt idx="1783">
                  <c:v>146.64340000000001</c:v>
                </c:pt>
                <c:pt idx="1784">
                  <c:v>147.83240000000001</c:v>
                </c:pt>
                <c:pt idx="1785">
                  <c:v>152.96090000000001</c:v>
                </c:pt>
                <c:pt idx="1786">
                  <c:v>158.61349999999999</c:v>
                </c:pt>
                <c:pt idx="1787">
                  <c:v>162.06139999999999</c:v>
                </c:pt>
                <c:pt idx="1788">
                  <c:v>169.55279999999999</c:v>
                </c:pt>
                <c:pt idx="1789">
                  <c:v>192.85550000000001</c:v>
                </c:pt>
                <c:pt idx="1790">
                  <c:v>189.14689999999999</c:v>
                </c:pt>
                <c:pt idx="1791">
                  <c:v>189.40600000000001</c:v>
                </c:pt>
                <c:pt idx="1792">
                  <c:v>178.84889999999999</c:v>
                </c:pt>
                <c:pt idx="1793">
                  <c:v>186.84209999999999</c:v>
                </c:pt>
                <c:pt idx="1794">
                  <c:v>212.16</c:v>
                </c:pt>
                <c:pt idx="1795">
                  <c:v>258.07749999999999</c:v>
                </c:pt>
                <c:pt idx="1796">
                  <c:v>235.12190000000001</c:v>
                </c:pt>
                <c:pt idx="1797">
                  <c:v>244.9016</c:v>
                </c:pt>
                <c:pt idx="1798">
                  <c:v>277.34960000000001</c:v>
                </c:pt>
                <c:pt idx="1799">
                  <c:v>269.6078</c:v>
                </c:pt>
                <c:pt idx="1800">
                  <c:v>313.54059999999998</c:v>
                </c:pt>
                <c:pt idx="1801">
                  <c:v>300.3519</c:v>
                </c:pt>
                <c:pt idx="1802">
                  <c:v>342.59570000000002</c:v>
                </c:pt>
                <c:pt idx="1803">
                  <c:v>377.78160000000003</c:v>
                </c:pt>
                <c:pt idx="1804">
                  <c:v>370.99310000000003</c:v>
                </c:pt>
                <c:pt idx="1805">
                  <c:v>400.10989999999998</c:v>
                </c:pt>
                <c:pt idx="1806">
                  <c:v>377.03379999999999</c:v>
                </c:pt>
                <c:pt idx="1807">
                  <c:v>335.12619999999998</c:v>
                </c:pt>
                <c:pt idx="1808">
                  <c:v>312.55790000000002</c:v>
                </c:pt>
                <c:pt idx="1809">
                  <c:v>329.66649999999998</c:v>
                </c:pt>
                <c:pt idx="1810">
                  <c:v>338.05259999999998</c:v>
                </c:pt>
                <c:pt idx="1811">
                  <c:v>327.57310000000001</c:v>
                </c:pt>
                <c:pt idx="1812">
                  <c:v>341.94319999999999</c:v>
                </c:pt>
                <c:pt idx="1813">
                  <c:v>342.94549999999998</c:v>
                </c:pt>
                <c:pt idx="1814">
                  <c:v>342.25400000000002</c:v>
                </c:pt>
                <c:pt idx="1815">
                  <c:v>336.87900000000002</c:v>
                </c:pt>
                <c:pt idx="1816">
                  <c:v>329.48770000000002</c:v>
                </c:pt>
                <c:pt idx="1817">
                  <c:v>329.70170000000002</c:v>
                </c:pt>
                <c:pt idx="1818">
                  <c:v>319.20190000000002</c:v>
                </c:pt>
                <c:pt idx="1819">
                  <c:v>311.91109999999998</c:v>
                </c:pt>
                <c:pt idx="1820">
                  <c:v>304.28160000000003</c:v>
                </c:pt>
                <c:pt idx="1821">
                  <c:v>321.98590000000002</c:v>
                </c:pt>
                <c:pt idx="1822">
                  <c:v>325.83199999999999</c:v>
                </c:pt>
                <c:pt idx="1823">
                  <c:v>318.58100000000002</c:v>
                </c:pt>
                <c:pt idx="1824">
                  <c:v>324.01659999999998</c:v>
                </c:pt>
                <c:pt idx="1825">
                  <c:v>335.47680000000003</c:v>
                </c:pt>
                <c:pt idx="1826">
                  <c:v>332.88339999999999</c:v>
                </c:pt>
                <c:pt idx="1827">
                  <c:v>332.00080000000003</c:v>
                </c:pt>
                <c:pt idx="1828">
                  <c:v>334.95600000000002</c:v>
                </c:pt>
                <c:pt idx="1829">
                  <c:v>331.14109999999999</c:v>
                </c:pt>
                <c:pt idx="1830">
                  <c:v>334.30770000000001</c:v>
                </c:pt>
                <c:pt idx="1831">
                  <c:v>325.55309999999997</c:v>
                </c:pt>
                <c:pt idx="1832">
                  <c:v>313.23450000000003</c:v>
                </c:pt>
                <c:pt idx="1833">
                  <c:v>312.46629999999999</c:v>
                </c:pt>
                <c:pt idx="1834">
                  <c:v>312.20229999999998</c:v>
                </c:pt>
                <c:pt idx="1835">
                  <c:v>304.7124</c:v>
                </c:pt>
                <c:pt idx="1836">
                  <c:v>299.98349999999999</c:v>
                </c:pt>
                <c:pt idx="1837">
                  <c:v>304.84280000000001</c:v>
                </c:pt>
                <c:pt idx="1838">
                  <c:v>295.6035</c:v>
                </c:pt>
                <c:pt idx="1839">
                  <c:v>289.44499999999999</c:v>
                </c:pt>
                <c:pt idx="1840">
                  <c:v>292.12819999999999</c:v>
                </c:pt>
                <c:pt idx="1841">
                  <c:v>299.0727</c:v>
                </c:pt>
                <c:pt idx="1842">
                  <c:v>304.05590000000001</c:v>
                </c:pt>
                <c:pt idx="1843">
                  <c:v>296.75850000000003</c:v>
                </c:pt>
                <c:pt idx="1844">
                  <c:v>278.25170000000003</c:v>
                </c:pt>
                <c:pt idx="1845">
                  <c:v>276.05169999999998</c:v>
                </c:pt>
                <c:pt idx="1846">
                  <c:v>268.21789999999999</c:v>
                </c:pt>
                <c:pt idx="1847">
                  <c:v>259.96359999999999</c:v>
                </c:pt>
                <c:pt idx="1848">
                  <c:v>263.54289999999997</c:v>
                </c:pt>
                <c:pt idx="1849">
                  <c:v>255.14490000000001</c:v>
                </c:pt>
                <c:pt idx="1850">
                  <c:v>255.86070000000001</c:v>
                </c:pt>
                <c:pt idx="1851">
                  <c:v>252.38630000000001</c:v>
                </c:pt>
                <c:pt idx="1852">
                  <c:v>229.2706</c:v>
                </c:pt>
                <c:pt idx="1853">
                  <c:v>226.33070000000001</c:v>
                </c:pt>
                <c:pt idx="1854">
                  <c:v>221.10849999999999</c:v>
                </c:pt>
                <c:pt idx="1855">
                  <c:v>209.53030000000001</c:v>
                </c:pt>
                <c:pt idx="1856">
                  <c:v>205.98660000000001</c:v>
                </c:pt>
                <c:pt idx="1857">
                  <c:v>200.68360000000001</c:v>
                </c:pt>
                <c:pt idx="1858">
                  <c:v>200.6722</c:v>
                </c:pt>
                <c:pt idx="1859">
                  <c:v>203.67259999999999</c:v>
                </c:pt>
                <c:pt idx="1860">
                  <c:v>211.1729</c:v>
                </c:pt>
                <c:pt idx="1861">
                  <c:v>223.2621</c:v>
                </c:pt>
                <c:pt idx="1862">
                  <c:v>221.6618</c:v>
                </c:pt>
                <c:pt idx="1863">
                  <c:v>224.43199999999999</c:v>
                </c:pt>
                <c:pt idx="1864">
                  <c:v>211.7</c:v>
                </c:pt>
                <c:pt idx="1865">
                  <c:v>213.20820000000001</c:v>
                </c:pt>
                <c:pt idx="1866">
                  <c:v>215.94900000000001</c:v>
                </c:pt>
                <c:pt idx="1867">
                  <c:v>212.52520000000001</c:v>
                </c:pt>
                <c:pt idx="1868">
                  <c:v>210.7287</c:v>
                </c:pt>
                <c:pt idx="1869">
                  <c:v>208.8597</c:v>
                </c:pt>
                <c:pt idx="1870">
                  <c:v>212.2329</c:v>
                </c:pt>
                <c:pt idx="1871">
                  <c:v>212.5119</c:v>
                </c:pt>
                <c:pt idx="1872">
                  <c:v>215.3134</c:v>
                </c:pt>
                <c:pt idx="1873">
                  <c:v>216.31780000000001</c:v>
                </c:pt>
                <c:pt idx="1874">
                  <c:v>214.79669999999999</c:v>
                </c:pt>
                <c:pt idx="1875">
                  <c:v>209.5933</c:v>
                </c:pt>
                <c:pt idx="1876">
                  <c:v>205.91030000000001</c:v>
                </c:pt>
                <c:pt idx="1877">
                  <c:v>201.6609</c:v>
                </c:pt>
                <c:pt idx="1878">
                  <c:v>205.7861</c:v>
                </c:pt>
                <c:pt idx="1879">
                  <c:v>205.65360000000001</c:v>
                </c:pt>
                <c:pt idx="1880">
                  <c:v>210.95050000000001</c:v>
                </c:pt>
                <c:pt idx="1881">
                  <c:v>208.8124</c:v>
                </c:pt>
                <c:pt idx="1882">
                  <c:v>207.52850000000001</c:v>
                </c:pt>
                <c:pt idx="1883">
                  <c:v>210.0941</c:v>
                </c:pt>
                <c:pt idx="1884">
                  <c:v>206.29939999999999</c:v>
                </c:pt>
                <c:pt idx="1885">
                  <c:v>206.18450000000001</c:v>
                </c:pt>
                <c:pt idx="1886">
                  <c:v>202.04519999999999</c:v>
                </c:pt>
                <c:pt idx="1887">
                  <c:v>198.73830000000001</c:v>
                </c:pt>
                <c:pt idx="1888">
                  <c:v>194.285</c:v>
                </c:pt>
                <c:pt idx="1889">
                  <c:v>192.4906</c:v>
                </c:pt>
                <c:pt idx="1890">
                  <c:v>194.50749999999999</c:v>
                </c:pt>
                <c:pt idx="1891">
                  <c:v>197.04040000000001</c:v>
                </c:pt>
                <c:pt idx="1892">
                  <c:v>193.68360000000001</c:v>
                </c:pt>
                <c:pt idx="1893">
                  <c:v>196.72</c:v>
                </c:pt>
                <c:pt idx="1894">
                  <c:v>191.9374</c:v>
                </c:pt>
                <c:pt idx="1895">
                  <c:v>192.7663</c:v>
                </c:pt>
                <c:pt idx="1896">
                  <c:v>191.2253</c:v>
                </c:pt>
                <c:pt idx="1897">
                  <c:v>187.05969999999999</c:v>
                </c:pt>
                <c:pt idx="1898">
                  <c:v>187.83369999999999</c:v>
                </c:pt>
                <c:pt idx="1899">
                  <c:v>179.768</c:v>
                </c:pt>
                <c:pt idx="1900">
                  <c:v>176.54400000000001</c:v>
                </c:pt>
                <c:pt idx="1901">
                  <c:v>174.363</c:v>
                </c:pt>
                <c:pt idx="1902">
                  <c:v>172.69499999999999</c:v>
                </c:pt>
                <c:pt idx="1903">
                  <c:v>168.3886</c:v>
                </c:pt>
                <c:pt idx="1904">
                  <c:v>170.58529999999999</c:v>
                </c:pt>
                <c:pt idx="1905">
                  <c:v>166.28749999999999</c:v>
                </c:pt>
                <c:pt idx="1906">
                  <c:v>171.69759999999999</c:v>
                </c:pt>
                <c:pt idx="1907">
                  <c:v>175.4057</c:v>
                </c:pt>
                <c:pt idx="1908">
                  <c:v>179.7852</c:v>
                </c:pt>
                <c:pt idx="1909">
                  <c:v>176.1208</c:v>
                </c:pt>
                <c:pt idx="1910">
                  <c:v>181.9477</c:v>
                </c:pt>
                <c:pt idx="1911">
                  <c:v>182.03139999999999</c:v>
                </c:pt>
                <c:pt idx="1912">
                  <c:v>179.74209999999999</c:v>
                </c:pt>
                <c:pt idx="1913">
                  <c:v>180.29390000000001</c:v>
                </c:pt>
                <c:pt idx="1914">
                  <c:v>181.84180000000001</c:v>
                </c:pt>
                <c:pt idx="1915">
                  <c:v>178.80279999999999</c:v>
                </c:pt>
                <c:pt idx="1916">
                  <c:v>180.73769999999999</c:v>
                </c:pt>
                <c:pt idx="1917">
                  <c:v>183.54849999999999</c:v>
                </c:pt>
                <c:pt idx="1918">
                  <c:v>182.71960000000001</c:v>
                </c:pt>
                <c:pt idx="1919">
                  <c:v>181.28739999999999</c:v>
                </c:pt>
                <c:pt idx="1920">
                  <c:v>183.80779999999999</c:v>
                </c:pt>
                <c:pt idx="1921">
                  <c:v>176.1902</c:v>
                </c:pt>
                <c:pt idx="1922">
                  <c:v>181.50059999999999</c:v>
                </c:pt>
                <c:pt idx="1923">
                  <c:v>178.96039999999999</c:v>
                </c:pt>
                <c:pt idx="1924">
                  <c:v>182.99440000000001</c:v>
                </c:pt>
                <c:pt idx="1925">
                  <c:v>184.85550000000001</c:v>
                </c:pt>
                <c:pt idx="1926">
                  <c:v>184.91829999999999</c:v>
                </c:pt>
                <c:pt idx="1927">
                  <c:v>183.00210000000001</c:v>
                </c:pt>
                <c:pt idx="1928">
                  <c:v>181.93780000000001</c:v>
                </c:pt>
                <c:pt idx="1929">
                  <c:v>184.63210000000001</c:v>
                </c:pt>
                <c:pt idx="1930">
                  <c:v>184.7269</c:v>
                </c:pt>
                <c:pt idx="1931">
                  <c:v>191.57560000000001</c:v>
                </c:pt>
                <c:pt idx="1932">
                  <c:v>195.1063</c:v>
                </c:pt>
                <c:pt idx="1933">
                  <c:v>198.4992</c:v>
                </c:pt>
                <c:pt idx="1934">
                  <c:v>201.97669999999999</c:v>
                </c:pt>
                <c:pt idx="1935">
                  <c:v>200.11410000000001</c:v>
                </c:pt>
                <c:pt idx="1936">
                  <c:v>198.06530000000001</c:v>
                </c:pt>
                <c:pt idx="1937">
                  <c:v>198.13509999999999</c:v>
                </c:pt>
                <c:pt idx="1938">
                  <c:v>192.93539999999999</c:v>
                </c:pt>
                <c:pt idx="1939">
                  <c:v>192.76820000000001</c:v>
                </c:pt>
                <c:pt idx="1940">
                  <c:v>190.40710000000001</c:v>
                </c:pt>
                <c:pt idx="1941">
                  <c:v>182.62530000000001</c:v>
                </c:pt>
                <c:pt idx="1942">
                  <c:v>184.54130000000001</c:v>
                </c:pt>
                <c:pt idx="1943">
                  <c:v>178.3184</c:v>
                </c:pt>
                <c:pt idx="1944">
                  <c:v>175.7227</c:v>
                </c:pt>
                <c:pt idx="1945">
                  <c:v>172.5497</c:v>
                </c:pt>
                <c:pt idx="1946">
                  <c:v>174.4228</c:v>
                </c:pt>
                <c:pt idx="1947">
                  <c:v>173.00229999999999</c:v>
                </c:pt>
                <c:pt idx="1948">
                  <c:v>171.4864</c:v>
                </c:pt>
                <c:pt idx="1949">
                  <c:v>170.05189999999999</c:v>
                </c:pt>
                <c:pt idx="1950">
                  <c:v>169.27670000000001</c:v>
                </c:pt>
                <c:pt idx="1951">
                  <c:v>168.28809999999999</c:v>
                </c:pt>
                <c:pt idx="1952">
                  <c:v>170.5265</c:v>
                </c:pt>
                <c:pt idx="1953">
                  <c:v>169.6163</c:v>
                </c:pt>
                <c:pt idx="1954">
                  <c:v>172.6782</c:v>
                </c:pt>
                <c:pt idx="1955">
                  <c:v>175.8946</c:v>
                </c:pt>
                <c:pt idx="1956">
                  <c:v>176.8382</c:v>
                </c:pt>
                <c:pt idx="1957">
                  <c:v>178.8321</c:v>
                </c:pt>
                <c:pt idx="1958">
                  <c:v>177.1927</c:v>
                </c:pt>
                <c:pt idx="1959">
                  <c:v>176.4983</c:v>
                </c:pt>
                <c:pt idx="1960">
                  <c:v>179.2884</c:v>
                </c:pt>
                <c:pt idx="1961">
                  <c:v>174.92240000000001</c:v>
                </c:pt>
                <c:pt idx="1962">
                  <c:v>174.68270000000001</c:v>
                </c:pt>
                <c:pt idx="1963">
                  <c:v>167.2842</c:v>
                </c:pt>
                <c:pt idx="1964">
                  <c:v>164.92410000000001</c:v>
                </c:pt>
                <c:pt idx="1965">
                  <c:v>150.49170000000001</c:v>
                </c:pt>
                <c:pt idx="1966">
                  <c:v>152.1591</c:v>
                </c:pt>
                <c:pt idx="1967">
                  <c:v>156.56790000000001</c:v>
                </c:pt>
                <c:pt idx="1968">
                  <c:v>155.08920000000001</c:v>
                </c:pt>
                <c:pt idx="1969">
                  <c:v>154.41030000000001</c:v>
                </c:pt>
                <c:pt idx="1970">
                  <c:v>157.911</c:v>
                </c:pt>
                <c:pt idx="1971">
                  <c:v>156.36080000000001</c:v>
                </c:pt>
                <c:pt idx="1972">
                  <c:v>159.279</c:v>
                </c:pt>
                <c:pt idx="1973">
                  <c:v>160.37790000000001</c:v>
                </c:pt>
                <c:pt idx="1974">
                  <c:v>159.30080000000001</c:v>
                </c:pt>
                <c:pt idx="1975">
                  <c:v>158.14109999999999</c:v>
                </c:pt>
                <c:pt idx="1976">
                  <c:v>158.48339999999999</c:v>
                </c:pt>
                <c:pt idx="1977">
                  <c:v>161.94919999999999</c:v>
                </c:pt>
                <c:pt idx="1978">
                  <c:v>161.29519999999999</c:v>
                </c:pt>
                <c:pt idx="1979">
                  <c:v>153.5291</c:v>
                </c:pt>
                <c:pt idx="1980">
                  <c:v>151.54750000000001</c:v>
                </c:pt>
                <c:pt idx="1981">
                  <c:v>153.01150000000001</c:v>
                </c:pt>
                <c:pt idx="1982">
                  <c:v>148.46010000000001</c:v>
                </c:pt>
                <c:pt idx="1983">
                  <c:v>152.89019999999999</c:v>
                </c:pt>
                <c:pt idx="1984">
                  <c:v>154.756</c:v>
                </c:pt>
                <c:pt idx="1985">
                  <c:v>153.63149999999999</c:v>
                </c:pt>
                <c:pt idx="1986">
                  <c:v>156.68170000000001</c:v>
                </c:pt>
                <c:pt idx="1987">
                  <c:v>156.9435</c:v>
                </c:pt>
                <c:pt idx="1988">
                  <c:v>156.27080000000001</c:v>
                </c:pt>
                <c:pt idx="1989">
                  <c:v>152.36590000000001</c:v>
                </c:pt>
                <c:pt idx="1990">
                  <c:v>151.29750000000001</c:v>
                </c:pt>
                <c:pt idx="1991">
                  <c:v>147.7861</c:v>
                </c:pt>
                <c:pt idx="1992">
                  <c:v>146.2441</c:v>
                </c:pt>
                <c:pt idx="1993">
                  <c:v>147.57660000000001</c:v>
                </c:pt>
                <c:pt idx="1994">
                  <c:v>149.4571</c:v>
                </c:pt>
                <c:pt idx="1995">
                  <c:v>146.24700000000001</c:v>
                </c:pt>
                <c:pt idx="1996">
                  <c:v>148.77430000000001</c:v>
                </c:pt>
                <c:pt idx="1997">
                  <c:v>148.11940000000001</c:v>
                </c:pt>
                <c:pt idx="1998">
                  <c:v>147.57249999999999</c:v>
                </c:pt>
                <c:pt idx="1999">
                  <c:v>148.23410000000001</c:v>
                </c:pt>
                <c:pt idx="2000">
                  <c:v>148.3305</c:v>
                </c:pt>
                <c:pt idx="2001">
                  <c:v>148.9239</c:v>
                </c:pt>
                <c:pt idx="2002">
                  <c:v>147.37219999999999</c:v>
                </c:pt>
                <c:pt idx="2003">
                  <c:v>145.1943</c:v>
                </c:pt>
                <c:pt idx="2004">
                  <c:v>145.2236</c:v>
                </c:pt>
                <c:pt idx="2005">
                  <c:v>142.79839999999999</c:v>
                </c:pt>
                <c:pt idx="2006">
                  <c:v>144.22380000000001</c:v>
                </c:pt>
                <c:pt idx="2007">
                  <c:v>149.50210000000001</c:v>
                </c:pt>
                <c:pt idx="2008">
                  <c:v>150.3612</c:v>
                </c:pt>
                <c:pt idx="2009">
                  <c:v>144.73089999999999</c:v>
                </c:pt>
                <c:pt idx="2010">
                  <c:v>147.66900000000001</c:v>
                </c:pt>
                <c:pt idx="2011">
                  <c:v>147.8811</c:v>
                </c:pt>
                <c:pt idx="2012">
                  <c:v>147.5461</c:v>
                </c:pt>
                <c:pt idx="2013">
                  <c:v>145.62960000000001</c:v>
                </c:pt>
                <c:pt idx="2014">
                  <c:v>147.18969999999999</c:v>
                </c:pt>
                <c:pt idx="2015">
                  <c:v>150.38579999999999</c:v>
                </c:pt>
                <c:pt idx="2016">
                  <c:v>149.48320000000001</c:v>
                </c:pt>
                <c:pt idx="2017">
                  <c:v>150.51570000000001</c:v>
                </c:pt>
                <c:pt idx="2018">
                  <c:v>148.81020000000001</c:v>
                </c:pt>
                <c:pt idx="2019">
                  <c:v>146.58029999999999</c:v>
                </c:pt>
                <c:pt idx="2020">
                  <c:v>148.5239</c:v>
                </c:pt>
                <c:pt idx="2021">
                  <c:v>145.75749999999999</c:v>
                </c:pt>
                <c:pt idx="2022">
                  <c:v>144.62790000000001</c:v>
                </c:pt>
                <c:pt idx="2023">
                  <c:v>145.58029999999999</c:v>
                </c:pt>
                <c:pt idx="2024">
                  <c:v>141.40280000000001</c:v>
                </c:pt>
                <c:pt idx="2025">
                  <c:v>143.68700000000001</c:v>
                </c:pt>
                <c:pt idx="2026">
                  <c:v>142.63290000000001</c:v>
                </c:pt>
                <c:pt idx="2027">
                  <c:v>144.0412</c:v>
                </c:pt>
                <c:pt idx="2028">
                  <c:v>141.27629999999999</c:v>
                </c:pt>
                <c:pt idx="2029">
                  <c:v>139.21469999999999</c:v>
                </c:pt>
                <c:pt idx="2030">
                  <c:v>139.99619999999999</c:v>
                </c:pt>
                <c:pt idx="2031">
                  <c:v>142.56440000000001</c:v>
                </c:pt>
                <c:pt idx="2032">
                  <c:v>142.06559999999999</c:v>
                </c:pt>
                <c:pt idx="2033">
                  <c:v>139.58629999999999</c:v>
                </c:pt>
                <c:pt idx="2034">
                  <c:v>142.0547</c:v>
                </c:pt>
                <c:pt idx="2035">
                  <c:v>145.26050000000001</c:v>
                </c:pt>
                <c:pt idx="2036">
                  <c:v>144.49350000000001</c:v>
                </c:pt>
                <c:pt idx="2037">
                  <c:v>143.4385</c:v>
                </c:pt>
                <c:pt idx="2038">
                  <c:v>154.97829999999999</c:v>
                </c:pt>
                <c:pt idx="2039">
                  <c:v>149.49260000000001</c:v>
                </c:pt>
                <c:pt idx="2040">
                  <c:v>151.94710000000001</c:v>
                </c:pt>
                <c:pt idx="2041">
                  <c:v>149.95439999999999</c:v>
                </c:pt>
                <c:pt idx="2042">
                  <c:v>147.38310000000001</c:v>
                </c:pt>
                <c:pt idx="2043">
                  <c:v>156.08459999999999</c:v>
                </c:pt>
                <c:pt idx="2044">
                  <c:v>162.1284</c:v>
                </c:pt>
                <c:pt idx="2045">
                  <c:v>163.54159999999999</c:v>
                </c:pt>
                <c:pt idx="2046">
                  <c:v>161.31110000000001</c:v>
                </c:pt>
                <c:pt idx="2047">
                  <c:v>153.29929999999999</c:v>
                </c:pt>
                <c:pt idx="2048">
                  <c:v>149.21860000000001</c:v>
                </c:pt>
                <c:pt idx="2049">
                  <c:v>150.6705</c:v>
                </c:pt>
                <c:pt idx="2050">
                  <c:v>145.53919999999999</c:v>
                </c:pt>
                <c:pt idx="2051">
                  <c:v>145.86080000000001</c:v>
                </c:pt>
                <c:pt idx="2052">
                  <c:v>142.86179999999999</c:v>
                </c:pt>
                <c:pt idx="2053">
                  <c:v>141.1026</c:v>
                </c:pt>
                <c:pt idx="2054">
                  <c:v>143.8811</c:v>
                </c:pt>
                <c:pt idx="2055">
                  <c:v>144.46809999999999</c:v>
                </c:pt>
                <c:pt idx="2056">
                  <c:v>146.18510000000001</c:v>
                </c:pt>
                <c:pt idx="2057">
                  <c:v>145.39169999999999</c:v>
                </c:pt>
                <c:pt idx="2058">
                  <c:v>143.6788</c:v>
                </c:pt>
                <c:pt idx="2059">
                  <c:v>139.4325</c:v>
                </c:pt>
                <c:pt idx="2060">
                  <c:v>144.7405</c:v>
                </c:pt>
                <c:pt idx="2061">
                  <c:v>141.37139999999999</c:v>
                </c:pt>
                <c:pt idx="2062">
                  <c:v>143.7106</c:v>
                </c:pt>
                <c:pt idx="2063">
                  <c:v>143.7106</c:v>
                </c:pt>
                <c:pt idx="2064">
                  <c:v>140.85910000000001</c:v>
                </c:pt>
                <c:pt idx="2065">
                  <c:v>143.07490000000001</c:v>
                </c:pt>
                <c:pt idx="2066">
                  <c:v>141.35919999999999</c:v>
                </c:pt>
                <c:pt idx="2067">
                  <c:v>143.7364</c:v>
                </c:pt>
                <c:pt idx="2068">
                  <c:v>141.91159999999999</c:v>
                </c:pt>
                <c:pt idx="2069">
                  <c:v>141.9385</c:v>
                </c:pt>
                <c:pt idx="2070">
                  <c:v>145.97290000000001</c:v>
                </c:pt>
                <c:pt idx="2071">
                  <c:v>142.86519999999999</c:v>
                </c:pt>
                <c:pt idx="2072">
                  <c:v>146.7628</c:v>
                </c:pt>
                <c:pt idx="2073">
                  <c:v>141.7979</c:v>
                </c:pt>
                <c:pt idx="2074">
                  <c:v>139.74170000000001</c:v>
                </c:pt>
                <c:pt idx="2075">
                  <c:v>145.5361</c:v>
                </c:pt>
                <c:pt idx="2076">
                  <c:v>145.67519999999999</c:v>
                </c:pt>
                <c:pt idx="2077">
                  <c:v>146.9812</c:v>
                </c:pt>
                <c:pt idx="2078">
                  <c:v>145.89160000000001</c:v>
                </c:pt>
                <c:pt idx="2079">
                  <c:v>148.089</c:v>
                </c:pt>
                <c:pt idx="2080">
                  <c:v>146.02160000000001</c:v>
                </c:pt>
                <c:pt idx="2081">
                  <c:v>148.37620000000001</c:v>
                </c:pt>
                <c:pt idx="2082">
                  <c:v>146.0256</c:v>
                </c:pt>
                <c:pt idx="2083">
                  <c:v>144.30709999999999</c:v>
                </c:pt>
                <c:pt idx="2084">
                  <c:v>145.869</c:v>
                </c:pt>
                <c:pt idx="2085">
                  <c:v>147.22819999999999</c:v>
                </c:pt>
                <c:pt idx="2086">
                  <c:v>149.05240000000001</c:v>
                </c:pt>
                <c:pt idx="2087">
                  <c:v>148.29150000000001</c:v>
                </c:pt>
                <c:pt idx="2088">
                  <c:v>142.58590000000001</c:v>
                </c:pt>
                <c:pt idx="2089">
                  <c:v>139.55199999999999</c:v>
                </c:pt>
                <c:pt idx="2090">
                  <c:v>139.35120000000001</c:v>
                </c:pt>
                <c:pt idx="2091">
                  <c:v>137.0994</c:v>
                </c:pt>
                <c:pt idx="2092">
                  <c:v>139.66030000000001</c:v>
                </c:pt>
                <c:pt idx="2093">
                  <c:v>139.89169999999999</c:v>
                </c:pt>
                <c:pt idx="2094">
                  <c:v>139.52269999999999</c:v>
                </c:pt>
                <c:pt idx="2095">
                  <c:v>138.88480000000001</c:v>
                </c:pt>
                <c:pt idx="2096">
                  <c:v>137.88730000000001</c:v>
                </c:pt>
                <c:pt idx="2097">
                  <c:v>142.64490000000001</c:v>
                </c:pt>
                <c:pt idx="2098">
                  <c:v>142.25059999999999</c:v>
                </c:pt>
                <c:pt idx="2099">
                  <c:v>144.62190000000001</c:v>
                </c:pt>
                <c:pt idx="2100">
                  <c:v>147.39750000000001</c:v>
                </c:pt>
                <c:pt idx="2101">
                  <c:v>144.69739999999999</c:v>
                </c:pt>
                <c:pt idx="2102">
                  <c:v>142.9503</c:v>
                </c:pt>
                <c:pt idx="2103">
                  <c:v>142.40459999999999</c:v>
                </c:pt>
                <c:pt idx="2104">
                  <c:v>141.9365</c:v>
                </c:pt>
                <c:pt idx="2105">
                  <c:v>142.35429999999999</c:v>
                </c:pt>
                <c:pt idx="2106">
                  <c:v>141.6429</c:v>
                </c:pt>
                <c:pt idx="2107">
                  <c:v>145.2525</c:v>
                </c:pt>
                <c:pt idx="2108">
                  <c:v>144.93440000000001</c:v>
                </c:pt>
                <c:pt idx="2109">
                  <c:v>145.49979999999999</c:v>
                </c:pt>
                <c:pt idx="2110">
                  <c:v>145.34610000000001</c:v>
                </c:pt>
                <c:pt idx="2111">
                  <c:v>146.9486</c:v>
                </c:pt>
                <c:pt idx="2112">
                  <c:v>143.9836</c:v>
                </c:pt>
                <c:pt idx="2113">
                  <c:v>142.35560000000001</c:v>
                </c:pt>
                <c:pt idx="2114">
                  <c:v>143.82810000000001</c:v>
                </c:pt>
                <c:pt idx="2115">
                  <c:v>141.6739</c:v>
                </c:pt>
                <c:pt idx="2116">
                  <c:v>146.8991</c:v>
                </c:pt>
                <c:pt idx="2117">
                  <c:v>149.28030000000001</c:v>
                </c:pt>
                <c:pt idx="2118">
                  <c:v>143.18520000000001</c:v>
                </c:pt>
                <c:pt idx="2119">
                  <c:v>145.81299999999999</c:v>
                </c:pt>
                <c:pt idx="2120">
                  <c:v>144.01830000000001</c:v>
                </c:pt>
                <c:pt idx="2121">
                  <c:v>143.9922</c:v>
                </c:pt>
                <c:pt idx="2122">
                  <c:v>139.92570000000001</c:v>
                </c:pt>
                <c:pt idx="2123">
                  <c:v>144.0521</c:v>
                </c:pt>
                <c:pt idx="2124">
                  <c:v>144.5692</c:v>
                </c:pt>
                <c:pt idx="2125">
                  <c:v>145.48079999999999</c:v>
                </c:pt>
                <c:pt idx="2126">
                  <c:v>144.83070000000001</c:v>
                </c:pt>
                <c:pt idx="2127">
                  <c:v>148.98310000000001</c:v>
                </c:pt>
                <c:pt idx="2128">
                  <c:v>152.19040000000001</c:v>
                </c:pt>
                <c:pt idx="2129">
                  <c:v>153.84790000000001</c:v>
                </c:pt>
                <c:pt idx="2130">
                  <c:v>155.565</c:v>
                </c:pt>
                <c:pt idx="2131">
                  <c:v>151.72929999999999</c:v>
                </c:pt>
                <c:pt idx="2132">
                  <c:v>151.10470000000001</c:v>
                </c:pt>
                <c:pt idx="2133">
                  <c:v>149.14169999999999</c:v>
                </c:pt>
                <c:pt idx="2134">
                  <c:v>152.86840000000001</c:v>
                </c:pt>
                <c:pt idx="2135">
                  <c:v>155.7167</c:v>
                </c:pt>
                <c:pt idx="2136">
                  <c:v>154.26660000000001</c:v>
                </c:pt>
                <c:pt idx="2137">
                  <c:v>162.62739999999999</c:v>
                </c:pt>
                <c:pt idx="2138">
                  <c:v>158.59639999999999</c:v>
                </c:pt>
                <c:pt idx="2139">
                  <c:v>155.55969999999999</c:v>
                </c:pt>
                <c:pt idx="2140">
                  <c:v>158.53229999999999</c:v>
                </c:pt>
                <c:pt idx="2141">
                  <c:v>156.7792</c:v>
                </c:pt>
                <c:pt idx="2142">
                  <c:v>157.47810000000001</c:v>
                </c:pt>
                <c:pt idx="2143">
                  <c:v>161.88630000000001</c:v>
                </c:pt>
                <c:pt idx="2144">
                  <c:v>161.15860000000001</c:v>
                </c:pt>
                <c:pt idx="2145">
                  <c:v>160.46709999999999</c:v>
                </c:pt>
                <c:pt idx="2146">
                  <c:v>154.328</c:v>
                </c:pt>
                <c:pt idx="2147">
                  <c:v>156.35890000000001</c:v>
                </c:pt>
                <c:pt idx="2148">
                  <c:v>154.8776</c:v>
                </c:pt>
                <c:pt idx="2149">
                  <c:v>154.17660000000001</c:v>
                </c:pt>
                <c:pt idx="2150">
                  <c:v>150.92670000000001</c:v>
                </c:pt>
                <c:pt idx="2151">
                  <c:v>146.97049999999999</c:v>
                </c:pt>
                <c:pt idx="2152">
                  <c:v>145.95140000000001</c:v>
                </c:pt>
                <c:pt idx="2153">
                  <c:v>144.8922</c:v>
                </c:pt>
                <c:pt idx="2154">
                  <c:v>145.4075</c:v>
                </c:pt>
                <c:pt idx="2155">
                  <c:v>143.68369999999999</c:v>
                </c:pt>
                <c:pt idx="2156">
                  <c:v>148.48920000000001</c:v>
                </c:pt>
                <c:pt idx="2157">
                  <c:v>149.5196</c:v>
                </c:pt>
                <c:pt idx="2158">
                  <c:v>148.5583</c:v>
                </c:pt>
                <c:pt idx="2159">
                  <c:v>148.58019999999999</c:v>
                </c:pt>
                <c:pt idx="2160">
                  <c:v>149.637</c:v>
                </c:pt>
                <c:pt idx="2161">
                  <c:v>148.46109999999999</c:v>
                </c:pt>
                <c:pt idx="2162">
                  <c:v>148.95269999999999</c:v>
                </c:pt>
                <c:pt idx="2163">
                  <c:v>145.48519999999999</c:v>
                </c:pt>
                <c:pt idx="2164">
                  <c:v>141.7296</c:v>
                </c:pt>
                <c:pt idx="2165">
                  <c:v>144.4074</c:v>
                </c:pt>
                <c:pt idx="2166">
                  <c:v>145.78870000000001</c:v>
                </c:pt>
                <c:pt idx="2167">
                  <c:v>146.32069999999999</c:v>
                </c:pt>
                <c:pt idx="2168">
                  <c:v>144.56209999999999</c:v>
                </c:pt>
                <c:pt idx="2169">
                  <c:v>144.99979999999999</c:v>
                </c:pt>
                <c:pt idx="2170">
                  <c:v>145.34739999999999</c:v>
                </c:pt>
                <c:pt idx="2171">
                  <c:v>142.9366</c:v>
                </c:pt>
                <c:pt idx="2172">
                  <c:v>140.7646</c:v>
                </c:pt>
                <c:pt idx="2173">
                  <c:v>143.07060000000001</c:v>
                </c:pt>
                <c:pt idx="2174">
                  <c:v>145.56800000000001</c:v>
                </c:pt>
                <c:pt idx="2175">
                  <c:v>142.39080000000001</c:v>
                </c:pt>
                <c:pt idx="2176">
                  <c:v>144.9118</c:v>
                </c:pt>
                <c:pt idx="2177">
                  <c:v>148.81030000000001</c:v>
                </c:pt>
                <c:pt idx="2178">
                  <c:v>145.8493</c:v>
                </c:pt>
                <c:pt idx="2179">
                  <c:v>144.4597</c:v>
                </c:pt>
                <c:pt idx="2180">
                  <c:v>143.2407</c:v>
                </c:pt>
                <c:pt idx="2181">
                  <c:v>150.7458</c:v>
                </c:pt>
                <c:pt idx="2182">
                  <c:v>148.9922</c:v>
                </c:pt>
                <c:pt idx="2183">
                  <c:v>149.3125</c:v>
                </c:pt>
                <c:pt idx="2184">
                  <c:v>143.42689999999999</c:v>
                </c:pt>
                <c:pt idx="2185">
                  <c:v>143.63</c:v>
                </c:pt>
                <c:pt idx="2186">
                  <c:v>144.66800000000001</c:v>
                </c:pt>
                <c:pt idx="2187">
                  <c:v>144.27099999999999</c:v>
                </c:pt>
                <c:pt idx="2188">
                  <c:v>144.9263</c:v>
                </c:pt>
                <c:pt idx="2189">
                  <c:v>146.85650000000001</c:v>
                </c:pt>
                <c:pt idx="2190">
                  <c:v>151.4965</c:v>
                </c:pt>
                <c:pt idx="2191">
                  <c:v>151.9273</c:v>
                </c:pt>
                <c:pt idx="2192">
                  <c:v>150.54820000000001</c:v>
                </c:pt>
                <c:pt idx="2193">
                  <c:v>155.0744</c:v>
                </c:pt>
                <c:pt idx="2194">
                  <c:v>149.1814</c:v>
                </c:pt>
                <c:pt idx="2195">
                  <c:v>148.96459999999999</c:v>
                </c:pt>
                <c:pt idx="2196">
                  <c:v>154.25899999999999</c:v>
                </c:pt>
                <c:pt idx="2197">
                  <c:v>153.46700000000001</c:v>
                </c:pt>
                <c:pt idx="2198">
                  <c:v>153.2612</c:v>
                </c:pt>
                <c:pt idx="2199">
                  <c:v>148.447</c:v>
                </c:pt>
                <c:pt idx="2200">
                  <c:v>150.1413</c:v>
                </c:pt>
                <c:pt idx="2201">
                  <c:v>144.16470000000001</c:v>
                </c:pt>
                <c:pt idx="2202">
                  <c:v>144.16659999999999</c:v>
                </c:pt>
                <c:pt idx="2203">
                  <c:v>142.81180000000001</c:v>
                </c:pt>
                <c:pt idx="2204">
                  <c:v>144.1576</c:v>
                </c:pt>
                <c:pt idx="2205">
                  <c:v>144.77330000000001</c:v>
                </c:pt>
                <c:pt idx="2206">
                  <c:v>146.6318</c:v>
                </c:pt>
                <c:pt idx="2207">
                  <c:v>150.3896</c:v>
                </c:pt>
                <c:pt idx="2208">
                  <c:v>147.5444</c:v>
                </c:pt>
                <c:pt idx="2209">
                  <c:v>150.4906</c:v>
                </c:pt>
                <c:pt idx="2210">
                  <c:v>148.64840000000001</c:v>
                </c:pt>
                <c:pt idx="2211">
                  <c:v>151.66380000000001</c:v>
                </c:pt>
                <c:pt idx="2212">
                  <c:v>146.24629999999999</c:v>
                </c:pt>
                <c:pt idx="2213">
                  <c:v>150.00479999999999</c:v>
                </c:pt>
                <c:pt idx="2214">
                  <c:v>153.54990000000001</c:v>
                </c:pt>
                <c:pt idx="2215">
                  <c:v>142.7148</c:v>
                </c:pt>
                <c:pt idx="2216">
                  <c:v>145.8236</c:v>
                </c:pt>
                <c:pt idx="2217">
                  <c:v>139.465</c:v>
                </c:pt>
                <c:pt idx="2218">
                  <c:v>140.5326</c:v>
                </c:pt>
                <c:pt idx="2219">
                  <c:v>137.6062</c:v>
                </c:pt>
                <c:pt idx="2220">
                  <c:v>138.57210000000001</c:v>
                </c:pt>
                <c:pt idx="2221">
                  <c:v>140.54730000000001</c:v>
                </c:pt>
                <c:pt idx="2222">
                  <c:v>141.57220000000001</c:v>
                </c:pt>
                <c:pt idx="2223">
                  <c:v>144.6198</c:v>
                </c:pt>
                <c:pt idx="2224">
                  <c:v>139.25380000000001</c:v>
                </c:pt>
                <c:pt idx="2225">
                  <c:v>140.92070000000001</c:v>
                </c:pt>
                <c:pt idx="2226">
                  <c:v>145.5377</c:v>
                </c:pt>
                <c:pt idx="2227">
                  <c:v>161.5582</c:v>
                </c:pt>
                <c:pt idx="2228">
                  <c:v>156.87860000000001</c:v>
                </c:pt>
                <c:pt idx="2229">
                  <c:v>160.17420000000001</c:v>
                </c:pt>
                <c:pt idx="2230">
                  <c:v>158.9693</c:v>
                </c:pt>
                <c:pt idx="2231">
                  <c:v>154.8629</c:v>
                </c:pt>
                <c:pt idx="2232">
                  <c:v>161.26240000000001</c:v>
                </c:pt>
                <c:pt idx="2233">
                  <c:v>152.3603</c:v>
                </c:pt>
                <c:pt idx="2234">
                  <c:v>147.87870000000001</c:v>
                </c:pt>
                <c:pt idx="2235">
                  <c:v>142.91200000000001</c:v>
                </c:pt>
                <c:pt idx="2236">
                  <c:v>142.82550000000001</c:v>
                </c:pt>
                <c:pt idx="2237">
                  <c:v>143.7713</c:v>
                </c:pt>
                <c:pt idx="2238">
                  <c:v>147.70070000000001</c:v>
                </c:pt>
                <c:pt idx="2239">
                  <c:v>146.2628</c:v>
                </c:pt>
                <c:pt idx="2240">
                  <c:v>143.48349999999999</c:v>
                </c:pt>
                <c:pt idx="2241">
                  <c:v>146.2944</c:v>
                </c:pt>
                <c:pt idx="2242">
                  <c:v>147.94069999999999</c:v>
                </c:pt>
                <c:pt idx="2243">
                  <c:v>147.2704</c:v>
                </c:pt>
                <c:pt idx="2244">
                  <c:v>145.17519999999999</c:v>
                </c:pt>
                <c:pt idx="2245">
                  <c:v>147.44049999999999</c:v>
                </c:pt>
                <c:pt idx="2246">
                  <c:v>143.76900000000001</c:v>
                </c:pt>
                <c:pt idx="2247">
                  <c:v>143.76900000000001</c:v>
                </c:pt>
                <c:pt idx="2248">
                  <c:v>144.87430000000001</c:v>
                </c:pt>
                <c:pt idx="2249">
                  <c:v>143.5789</c:v>
                </c:pt>
                <c:pt idx="2250">
                  <c:v>138.82550000000001</c:v>
                </c:pt>
                <c:pt idx="2251">
                  <c:v>142.47659999999999</c:v>
                </c:pt>
                <c:pt idx="2252">
                  <c:v>143.29929999999999</c:v>
                </c:pt>
                <c:pt idx="2253">
                  <c:v>134.2216</c:v>
                </c:pt>
                <c:pt idx="2254">
                  <c:v>135.6328</c:v>
                </c:pt>
                <c:pt idx="2255">
                  <c:v>136.51079999999999</c:v>
                </c:pt>
                <c:pt idx="2256">
                  <c:v>144.27969999999999</c:v>
                </c:pt>
                <c:pt idx="2257">
                  <c:v>143.1909</c:v>
                </c:pt>
                <c:pt idx="2258">
                  <c:v>147.0865</c:v>
                </c:pt>
                <c:pt idx="2259">
                  <c:v>148.28</c:v>
                </c:pt>
                <c:pt idx="2260">
                  <c:v>147.52879999999999</c:v>
                </c:pt>
                <c:pt idx="2261">
                  <c:v>152.48320000000001</c:v>
                </c:pt>
                <c:pt idx="2262">
                  <c:v>149.13470000000001</c:v>
                </c:pt>
                <c:pt idx="2263">
                  <c:v>151.90520000000001</c:v>
                </c:pt>
                <c:pt idx="2264">
                  <c:v>154.81780000000001</c:v>
                </c:pt>
                <c:pt idx="2265">
                  <c:v>152.20099999999999</c:v>
                </c:pt>
                <c:pt idx="2266">
                  <c:v>155.4708</c:v>
                </c:pt>
                <c:pt idx="2267">
                  <c:v>157.2329</c:v>
                </c:pt>
                <c:pt idx="2268">
                  <c:v>156.5506</c:v>
                </c:pt>
                <c:pt idx="2269">
                  <c:v>152.35980000000001</c:v>
                </c:pt>
                <c:pt idx="2270">
                  <c:v>156.8742</c:v>
                </c:pt>
                <c:pt idx="2271">
                  <c:v>161.6617</c:v>
                </c:pt>
                <c:pt idx="2272">
                  <c:v>160.35759999999999</c:v>
                </c:pt>
                <c:pt idx="2273">
                  <c:v>159.50899999999999</c:v>
                </c:pt>
                <c:pt idx="2274">
                  <c:v>158.62639999999999</c:v>
                </c:pt>
                <c:pt idx="2275">
                  <c:v>155.99359999999999</c:v>
                </c:pt>
                <c:pt idx="2276">
                  <c:v>154.7474</c:v>
                </c:pt>
                <c:pt idx="2277">
                  <c:v>158.96180000000001</c:v>
                </c:pt>
                <c:pt idx="2278">
                  <c:v>159.5926</c:v>
                </c:pt>
                <c:pt idx="2279">
                  <c:v>156.5162</c:v>
                </c:pt>
                <c:pt idx="2280">
                  <c:v>151.38560000000001</c:v>
                </c:pt>
                <c:pt idx="2281">
                  <c:v>166.1617</c:v>
                </c:pt>
                <c:pt idx="2282">
                  <c:v>164.2987</c:v>
                </c:pt>
                <c:pt idx="2283">
                  <c:v>158.66810000000001</c:v>
                </c:pt>
                <c:pt idx="2284">
                  <c:v>160.8022</c:v>
                </c:pt>
                <c:pt idx="2285">
                  <c:v>166.00659999999999</c:v>
                </c:pt>
                <c:pt idx="2286">
                  <c:v>171.21719999999999</c:v>
                </c:pt>
                <c:pt idx="2287">
                  <c:v>175.76259999999999</c:v>
                </c:pt>
                <c:pt idx="2288">
                  <c:v>181.0829</c:v>
                </c:pt>
                <c:pt idx="2289">
                  <c:v>206.50819999999999</c:v>
                </c:pt>
                <c:pt idx="2290">
                  <c:v>190.2073</c:v>
                </c:pt>
                <c:pt idx="2291">
                  <c:v>224.52709999999999</c:v>
                </c:pt>
                <c:pt idx="2292">
                  <c:v>234.7704</c:v>
                </c:pt>
                <c:pt idx="2293">
                  <c:v>220.12899999999999</c:v>
                </c:pt>
                <c:pt idx="2294">
                  <c:v>217.68950000000001</c:v>
                </c:pt>
                <c:pt idx="2295">
                  <c:v>236.86199999999999</c:v>
                </c:pt>
                <c:pt idx="2296">
                  <c:v>240.85550000000001</c:v>
                </c:pt>
                <c:pt idx="2297">
                  <c:v>247.7175</c:v>
                </c:pt>
                <c:pt idx="2298">
                  <c:v>241.91839999999999</c:v>
                </c:pt>
                <c:pt idx="2299">
                  <c:v>238.0016</c:v>
                </c:pt>
                <c:pt idx="2300">
                  <c:v>239.68709999999999</c:v>
                </c:pt>
                <c:pt idx="2301">
                  <c:v>233.47120000000001</c:v>
                </c:pt>
                <c:pt idx="2302">
                  <c:v>234.5591</c:v>
                </c:pt>
                <c:pt idx="2303">
                  <c:v>228.43270000000001</c:v>
                </c:pt>
                <c:pt idx="2304">
                  <c:v>211.8321</c:v>
                </c:pt>
                <c:pt idx="2305">
                  <c:v>216.90979999999999</c:v>
                </c:pt>
                <c:pt idx="2306">
                  <c:v>210.6026</c:v>
                </c:pt>
                <c:pt idx="2307">
                  <c:v>212.12260000000001</c:v>
                </c:pt>
                <c:pt idx="2308">
                  <c:v>222.55439999999999</c:v>
                </c:pt>
                <c:pt idx="2309">
                  <c:v>218.28219999999999</c:v>
                </c:pt>
                <c:pt idx="2310">
                  <c:v>210.0445</c:v>
                </c:pt>
                <c:pt idx="2311">
                  <c:v>210.0727</c:v>
                </c:pt>
                <c:pt idx="2312">
                  <c:v>207.49160000000001</c:v>
                </c:pt>
                <c:pt idx="2313">
                  <c:v>206.0625</c:v>
                </c:pt>
                <c:pt idx="2314">
                  <c:v>149.58879999999999</c:v>
                </c:pt>
                <c:pt idx="2315">
                  <c:v>150.6078</c:v>
                </c:pt>
                <c:pt idx="2316">
                  <c:v>144.98490000000001</c:v>
                </c:pt>
                <c:pt idx="2317">
                  <c:v>138.70089999999999</c:v>
                </c:pt>
                <c:pt idx="2318">
                  <c:v>143.65479999999999</c:v>
                </c:pt>
                <c:pt idx="2319">
                  <c:v>142.87049999999999</c:v>
                </c:pt>
                <c:pt idx="2320">
                  <c:v>144.78440000000001</c:v>
                </c:pt>
                <c:pt idx="2321">
                  <c:v>147.0147</c:v>
                </c:pt>
                <c:pt idx="2322">
                  <c:v>151.97900000000001</c:v>
                </c:pt>
                <c:pt idx="2323">
                  <c:v>151.82300000000001</c:v>
                </c:pt>
                <c:pt idx="2324">
                  <c:v>143.94659999999999</c:v>
                </c:pt>
                <c:pt idx="2325">
                  <c:v>143.518</c:v>
                </c:pt>
                <c:pt idx="2326">
                  <c:v>144.0454</c:v>
                </c:pt>
                <c:pt idx="2327">
                  <c:v>153.72790000000001</c:v>
                </c:pt>
                <c:pt idx="2328">
                  <c:v>153.7595</c:v>
                </c:pt>
                <c:pt idx="2329">
                  <c:v>157.05160000000001</c:v>
                </c:pt>
                <c:pt idx="2330">
                  <c:v>162.94890000000001</c:v>
                </c:pt>
                <c:pt idx="2331">
                  <c:v>166.60929999999999</c:v>
                </c:pt>
                <c:pt idx="2332">
                  <c:v>162.96960000000001</c:v>
                </c:pt>
                <c:pt idx="2333">
                  <c:v>167.214</c:v>
                </c:pt>
                <c:pt idx="2334">
                  <c:v>165.4109</c:v>
                </c:pt>
                <c:pt idx="2335">
                  <c:v>164.9967</c:v>
                </c:pt>
                <c:pt idx="2336">
                  <c:v>169.6919</c:v>
                </c:pt>
                <c:pt idx="2337">
                  <c:v>172.19069999999999</c:v>
                </c:pt>
                <c:pt idx="2338">
                  <c:v>165.40440000000001</c:v>
                </c:pt>
                <c:pt idx="2339">
                  <c:v>162.83949999999999</c:v>
                </c:pt>
                <c:pt idx="2340">
                  <c:v>176.37880000000001</c:v>
                </c:pt>
                <c:pt idx="2341">
                  <c:v>178.0087</c:v>
                </c:pt>
                <c:pt idx="2342">
                  <c:v>182.61199999999999</c:v>
                </c:pt>
                <c:pt idx="2343">
                  <c:v>180.8631</c:v>
                </c:pt>
                <c:pt idx="2344">
                  <c:v>175.96610000000001</c:v>
                </c:pt>
                <c:pt idx="2345">
                  <c:v>177.66489999999999</c:v>
                </c:pt>
                <c:pt idx="2346">
                  <c:v>172.52529999999999</c:v>
                </c:pt>
                <c:pt idx="2347">
                  <c:v>184.67750000000001</c:v>
                </c:pt>
                <c:pt idx="2348">
                  <c:v>183.0376</c:v>
                </c:pt>
                <c:pt idx="2349">
                  <c:v>187.18639999999999</c:v>
                </c:pt>
                <c:pt idx="2350">
                  <c:v>177.63399999999999</c:v>
                </c:pt>
                <c:pt idx="2351">
                  <c:v>183.30009999999999</c:v>
                </c:pt>
                <c:pt idx="2352">
                  <c:v>177.24600000000001</c:v>
                </c:pt>
                <c:pt idx="2353">
                  <c:v>172.84829999999999</c:v>
                </c:pt>
                <c:pt idx="2354">
                  <c:v>168.03</c:v>
                </c:pt>
                <c:pt idx="2355">
                  <c:v>159.98099999999999</c:v>
                </c:pt>
                <c:pt idx="2356">
                  <c:v>159.9239</c:v>
                </c:pt>
                <c:pt idx="2357">
                  <c:v>160.858</c:v>
                </c:pt>
                <c:pt idx="2358">
                  <c:v>159.5437</c:v>
                </c:pt>
                <c:pt idx="2359">
                  <c:v>154.809</c:v>
                </c:pt>
                <c:pt idx="2360">
                  <c:v>160.84100000000001</c:v>
                </c:pt>
                <c:pt idx="2361">
                  <c:v>157.9939</c:v>
                </c:pt>
                <c:pt idx="2362">
                  <c:v>161.66120000000001</c:v>
                </c:pt>
                <c:pt idx="2363">
                  <c:v>161.79830000000001</c:v>
                </c:pt>
                <c:pt idx="2364">
                  <c:v>165.3835</c:v>
                </c:pt>
                <c:pt idx="2365">
                  <c:v>163.0539</c:v>
                </c:pt>
                <c:pt idx="2366">
                  <c:v>172.2338</c:v>
                </c:pt>
                <c:pt idx="2367">
                  <c:v>179.28630000000001</c:v>
                </c:pt>
                <c:pt idx="2368">
                  <c:v>176.64410000000001</c:v>
                </c:pt>
                <c:pt idx="2369">
                  <c:v>170.80950000000001</c:v>
                </c:pt>
                <c:pt idx="2370">
                  <c:v>179.92349999999999</c:v>
                </c:pt>
                <c:pt idx="2371">
                  <c:v>179.96969999999999</c:v>
                </c:pt>
                <c:pt idx="2372">
                  <c:v>175.36859999999999</c:v>
                </c:pt>
                <c:pt idx="2373">
                  <c:v>171.30940000000001</c:v>
                </c:pt>
                <c:pt idx="2374">
                  <c:v>179.648</c:v>
                </c:pt>
                <c:pt idx="2375">
                  <c:v>187.1549</c:v>
                </c:pt>
                <c:pt idx="2376">
                  <c:v>189.10079999999999</c:v>
                </c:pt>
                <c:pt idx="2377">
                  <c:v>192.7878</c:v>
                </c:pt>
                <c:pt idx="2378">
                  <c:v>194.4727</c:v>
                </c:pt>
                <c:pt idx="2379">
                  <c:v>185.59989999999999</c:v>
                </c:pt>
                <c:pt idx="2380">
                  <c:v>182.79169999999999</c:v>
                </c:pt>
                <c:pt idx="2381">
                  <c:v>179.32740000000001</c:v>
                </c:pt>
                <c:pt idx="2382">
                  <c:v>189.1311</c:v>
                </c:pt>
                <c:pt idx="2383">
                  <c:v>191.19659999999999</c:v>
                </c:pt>
                <c:pt idx="2384">
                  <c:v>198.43799999999999</c:v>
                </c:pt>
                <c:pt idx="2385">
                  <c:v>199.4025</c:v>
                </c:pt>
                <c:pt idx="2386">
                  <c:v>201.155</c:v>
                </c:pt>
                <c:pt idx="2387">
                  <c:v>195.3383</c:v>
                </c:pt>
                <c:pt idx="2388">
                  <c:v>191.03360000000001</c:v>
                </c:pt>
                <c:pt idx="2389">
                  <c:v>186.72839999999999</c:v>
                </c:pt>
                <c:pt idx="2390">
                  <c:v>194.26580000000001</c:v>
                </c:pt>
                <c:pt idx="2391">
                  <c:v>194.29519999999999</c:v>
                </c:pt>
                <c:pt idx="2392">
                  <c:v>186.8443</c:v>
                </c:pt>
                <c:pt idx="2393">
                  <c:v>183.87479999999999</c:v>
                </c:pt>
                <c:pt idx="2394">
                  <c:v>182.93799999999999</c:v>
                </c:pt>
                <c:pt idx="2395">
                  <c:v>182.03809999999999</c:v>
                </c:pt>
                <c:pt idx="2396">
                  <c:v>176.55840000000001</c:v>
                </c:pt>
                <c:pt idx="2397">
                  <c:v>179.8621</c:v>
                </c:pt>
                <c:pt idx="2398">
                  <c:v>167.9992</c:v>
                </c:pt>
                <c:pt idx="2399">
                  <c:v>177.4742</c:v>
                </c:pt>
                <c:pt idx="2400">
                  <c:v>173.35380000000001</c:v>
                </c:pt>
                <c:pt idx="2401">
                  <c:v>163.04040000000001</c:v>
                </c:pt>
                <c:pt idx="2402">
                  <c:v>168.7971</c:v>
                </c:pt>
                <c:pt idx="2403">
                  <c:v>166.62799999999999</c:v>
                </c:pt>
                <c:pt idx="2404">
                  <c:v>160.66149999999999</c:v>
                </c:pt>
                <c:pt idx="2405">
                  <c:v>148.40889999999999</c:v>
                </c:pt>
                <c:pt idx="2406">
                  <c:v>155.54239999999999</c:v>
                </c:pt>
                <c:pt idx="2407">
                  <c:v>155.62909999999999</c:v>
                </c:pt>
                <c:pt idx="2408">
                  <c:v>157.28989999999999</c:v>
                </c:pt>
                <c:pt idx="2409">
                  <c:v>156.47829999999999</c:v>
                </c:pt>
                <c:pt idx="2410">
                  <c:v>158.49709999999999</c:v>
                </c:pt>
                <c:pt idx="2411">
                  <c:v>157.3706</c:v>
                </c:pt>
                <c:pt idx="2412">
                  <c:v>161.88999999999999</c:v>
                </c:pt>
                <c:pt idx="2413">
                  <c:v>159.93530000000001</c:v>
                </c:pt>
                <c:pt idx="2414">
                  <c:v>155.2373</c:v>
                </c:pt>
                <c:pt idx="2415">
                  <c:v>160.26089999999999</c:v>
                </c:pt>
                <c:pt idx="2416">
                  <c:v>162.286</c:v>
                </c:pt>
                <c:pt idx="2417">
                  <c:v>162.05709999999999</c:v>
                </c:pt>
                <c:pt idx="2418">
                  <c:v>164.44540000000001</c:v>
                </c:pt>
                <c:pt idx="2419">
                  <c:v>162.53739999999999</c:v>
                </c:pt>
                <c:pt idx="2420">
                  <c:v>167.214</c:v>
                </c:pt>
                <c:pt idx="2421">
                  <c:v>170.6378</c:v>
                </c:pt>
                <c:pt idx="2422">
                  <c:v>165.31829999999999</c:v>
                </c:pt>
                <c:pt idx="2423">
                  <c:v>170.46520000000001</c:v>
                </c:pt>
                <c:pt idx="2424">
                  <c:v>161.85759999999999</c:v>
                </c:pt>
                <c:pt idx="2425">
                  <c:v>160.03450000000001</c:v>
                </c:pt>
                <c:pt idx="2426">
                  <c:v>155.1345</c:v>
                </c:pt>
                <c:pt idx="2427">
                  <c:v>159.42070000000001</c:v>
                </c:pt>
                <c:pt idx="2428">
                  <c:v>164.49420000000001</c:v>
                </c:pt>
                <c:pt idx="2429">
                  <c:v>163.79560000000001</c:v>
                </c:pt>
                <c:pt idx="2430">
                  <c:v>168.33179999999999</c:v>
                </c:pt>
                <c:pt idx="2431">
                  <c:v>166.79679999999999</c:v>
                </c:pt>
                <c:pt idx="2432">
                  <c:v>168.43960000000001</c:v>
                </c:pt>
                <c:pt idx="2433">
                  <c:v>172.56180000000001</c:v>
                </c:pt>
                <c:pt idx="2434">
                  <c:v>165.55459999999999</c:v>
                </c:pt>
                <c:pt idx="2435">
                  <c:v>172.93809999999999</c:v>
                </c:pt>
                <c:pt idx="2436">
                  <c:v>174.0549</c:v>
                </c:pt>
                <c:pt idx="2437">
                  <c:v>175.58510000000001</c:v>
                </c:pt>
                <c:pt idx="2438">
                  <c:v>195.45820000000001</c:v>
                </c:pt>
                <c:pt idx="2439">
                  <c:v>198.2997</c:v>
                </c:pt>
                <c:pt idx="2440">
                  <c:v>190.86250000000001</c:v>
                </c:pt>
                <c:pt idx="2441">
                  <c:v>197.9238</c:v>
                </c:pt>
                <c:pt idx="2442">
                  <c:v>184.55269999999999</c:v>
                </c:pt>
                <c:pt idx="2443">
                  <c:v>186.14</c:v>
                </c:pt>
                <c:pt idx="2444">
                  <c:v>184.4153</c:v>
                </c:pt>
                <c:pt idx="2445">
                  <c:v>187.17</c:v>
                </c:pt>
                <c:pt idx="2446">
                  <c:v>192.20920000000001</c:v>
                </c:pt>
                <c:pt idx="2447">
                  <c:v>198.4522</c:v>
                </c:pt>
                <c:pt idx="2448">
                  <c:v>197.75049999999999</c:v>
                </c:pt>
                <c:pt idx="2449">
                  <c:v>195.5284</c:v>
                </c:pt>
                <c:pt idx="2450">
                  <c:v>196.0728</c:v>
                </c:pt>
                <c:pt idx="2451">
                  <c:v>196.8451</c:v>
                </c:pt>
                <c:pt idx="2452">
                  <c:v>192.50620000000001</c:v>
                </c:pt>
                <c:pt idx="2453">
                  <c:v>191.45099999999999</c:v>
                </c:pt>
                <c:pt idx="2454">
                  <c:v>197.20769999999999</c:v>
                </c:pt>
                <c:pt idx="2455">
                  <c:v>192.1773</c:v>
                </c:pt>
                <c:pt idx="2456">
                  <c:v>193.8219</c:v>
                </c:pt>
                <c:pt idx="2457">
                  <c:v>189.0138</c:v>
                </c:pt>
                <c:pt idx="2458">
                  <c:v>191.99010000000001</c:v>
                </c:pt>
                <c:pt idx="2459">
                  <c:v>181.58750000000001</c:v>
                </c:pt>
                <c:pt idx="2460">
                  <c:v>181.3819</c:v>
                </c:pt>
                <c:pt idx="2461">
                  <c:v>178.14940000000001</c:v>
                </c:pt>
                <c:pt idx="2462">
                  <c:v>178.0462</c:v>
                </c:pt>
                <c:pt idx="2463">
                  <c:v>178.9529</c:v>
                </c:pt>
                <c:pt idx="2464">
                  <c:v>173.14599999999999</c:v>
                </c:pt>
                <c:pt idx="2465">
                  <c:v>164.1549</c:v>
                </c:pt>
                <c:pt idx="2466">
                  <c:v>166.8776</c:v>
                </c:pt>
                <c:pt idx="2467">
                  <c:v>172.28909999999999</c:v>
                </c:pt>
                <c:pt idx="2468">
                  <c:v>172.6361</c:v>
                </c:pt>
                <c:pt idx="2469">
                  <c:v>157.42410000000001</c:v>
                </c:pt>
                <c:pt idx="2470">
                  <c:v>158.4299</c:v>
                </c:pt>
                <c:pt idx="2471">
                  <c:v>161.78229999999999</c:v>
                </c:pt>
                <c:pt idx="2472">
                  <c:v>160.95930000000001</c:v>
                </c:pt>
                <c:pt idx="2473">
                  <c:v>158.01480000000001</c:v>
                </c:pt>
                <c:pt idx="2474">
                  <c:v>158.02279999999999</c:v>
                </c:pt>
                <c:pt idx="2475">
                  <c:v>159.81450000000001</c:v>
                </c:pt>
                <c:pt idx="2476">
                  <c:v>163.1148</c:v>
                </c:pt>
                <c:pt idx="2477">
                  <c:v>156.9855</c:v>
                </c:pt>
                <c:pt idx="2478">
                  <c:v>152.5146</c:v>
                </c:pt>
                <c:pt idx="2479">
                  <c:v>145.44309999999999</c:v>
                </c:pt>
                <c:pt idx="2480">
                  <c:v>151.79480000000001</c:v>
                </c:pt>
                <c:pt idx="2481">
                  <c:v>150.40530000000001</c:v>
                </c:pt>
                <c:pt idx="2482">
                  <c:v>152.0265</c:v>
                </c:pt>
                <c:pt idx="2483">
                  <c:v>145.43989999999999</c:v>
                </c:pt>
                <c:pt idx="2484">
                  <c:v>151.1712</c:v>
                </c:pt>
                <c:pt idx="2485">
                  <c:v>157.37440000000001</c:v>
                </c:pt>
                <c:pt idx="2486">
                  <c:v>148.8407</c:v>
                </c:pt>
                <c:pt idx="2487">
                  <c:v>140.01159999999999</c:v>
                </c:pt>
                <c:pt idx="2488">
                  <c:v>141.7749</c:v>
                </c:pt>
                <c:pt idx="2489">
                  <c:v>140.57730000000001</c:v>
                </c:pt>
                <c:pt idx="2490">
                  <c:v>144.399</c:v>
                </c:pt>
                <c:pt idx="2491">
                  <c:v>145.93770000000001</c:v>
                </c:pt>
                <c:pt idx="2492">
                  <c:v>148.38570000000001</c:v>
                </c:pt>
                <c:pt idx="2493">
                  <c:v>145.1172</c:v>
                </c:pt>
                <c:pt idx="2494">
                  <c:v>144.48390000000001</c:v>
                </c:pt>
                <c:pt idx="2495">
                  <c:v>144.51130000000001</c:v>
                </c:pt>
                <c:pt idx="2496">
                  <c:v>141.8922</c:v>
                </c:pt>
                <c:pt idx="2497">
                  <c:v>138.30510000000001</c:v>
                </c:pt>
                <c:pt idx="2498">
                  <c:v>131.8449</c:v>
                </c:pt>
                <c:pt idx="2499">
                  <c:v>131.7732</c:v>
                </c:pt>
                <c:pt idx="2500">
                  <c:v>137.58080000000001</c:v>
                </c:pt>
                <c:pt idx="2501">
                  <c:v>134.30840000000001</c:v>
                </c:pt>
                <c:pt idx="2502">
                  <c:v>143.82050000000001</c:v>
                </c:pt>
                <c:pt idx="2503">
                  <c:v>150.85380000000001</c:v>
                </c:pt>
                <c:pt idx="2504">
                  <c:v>155.37139999999999</c:v>
                </c:pt>
                <c:pt idx="2505">
                  <c:v>159.8904</c:v>
                </c:pt>
                <c:pt idx="2506">
                  <c:v>158.36920000000001</c:v>
                </c:pt>
                <c:pt idx="2507">
                  <c:v>155.26779999999999</c:v>
                </c:pt>
                <c:pt idx="2508">
                  <c:v>158.40199999999999</c:v>
                </c:pt>
                <c:pt idx="2509">
                  <c:v>160.13140000000001</c:v>
                </c:pt>
                <c:pt idx="2510">
                  <c:v>151.50899999999999</c:v>
                </c:pt>
                <c:pt idx="2511">
                  <c:v>148.64529999999999</c:v>
                </c:pt>
                <c:pt idx="2512">
                  <c:v>152.42599999999999</c:v>
                </c:pt>
                <c:pt idx="2513">
                  <c:v>148.19280000000001</c:v>
                </c:pt>
                <c:pt idx="2514">
                  <c:v>143.94200000000001</c:v>
                </c:pt>
                <c:pt idx="2515">
                  <c:v>141.10319999999999</c:v>
                </c:pt>
                <c:pt idx="2516">
                  <c:v>145.5933</c:v>
                </c:pt>
                <c:pt idx="2517">
                  <c:v>145.6079</c:v>
                </c:pt>
                <c:pt idx="2518">
                  <c:v>141.71289999999999</c:v>
                </c:pt>
                <c:pt idx="2519">
                  <c:v>141.43</c:v>
                </c:pt>
                <c:pt idx="2520">
                  <c:v>142.8785</c:v>
                </c:pt>
                <c:pt idx="2521">
                  <c:v>144.23830000000001</c:v>
                </c:pt>
                <c:pt idx="2522">
                  <c:v>146.4273</c:v>
                </c:pt>
                <c:pt idx="2523">
                  <c:v>136.1114</c:v>
                </c:pt>
                <c:pt idx="2524">
                  <c:v>131.72319999999999</c:v>
                </c:pt>
                <c:pt idx="2525">
                  <c:v>131.54669999999999</c:v>
                </c:pt>
                <c:pt idx="2526">
                  <c:v>132.2141</c:v>
                </c:pt>
                <c:pt idx="2527">
                  <c:v>139.0445</c:v>
                </c:pt>
                <c:pt idx="2528">
                  <c:v>135.0804</c:v>
                </c:pt>
                <c:pt idx="2529">
                  <c:v>137.3656</c:v>
                </c:pt>
                <c:pt idx="2530">
                  <c:v>140.75129999999999</c:v>
                </c:pt>
                <c:pt idx="2531">
                  <c:v>137.84800000000001</c:v>
                </c:pt>
                <c:pt idx="2532">
                  <c:v>137.41290000000001</c:v>
                </c:pt>
                <c:pt idx="2533">
                  <c:v>133.131</c:v>
                </c:pt>
                <c:pt idx="2534">
                  <c:v>141.18180000000001</c:v>
                </c:pt>
                <c:pt idx="2535">
                  <c:v>136.9272</c:v>
                </c:pt>
                <c:pt idx="2536">
                  <c:v>140.92230000000001</c:v>
                </c:pt>
                <c:pt idx="2537">
                  <c:v>138.05699999999999</c:v>
                </c:pt>
                <c:pt idx="2538">
                  <c:v>134.5505</c:v>
                </c:pt>
                <c:pt idx="2539">
                  <c:v>135.36359999999999</c:v>
                </c:pt>
                <c:pt idx="2540">
                  <c:v>135.42310000000001</c:v>
                </c:pt>
                <c:pt idx="2541">
                  <c:v>134.8434</c:v>
                </c:pt>
                <c:pt idx="2542">
                  <c:v>136.15870000000001</c:v>
                </c:pt>
                <c:pt idx="2543">
                  <c:v>139.2157</c:v>
                </c:pt>
                <c:pt idx="2544">
                  <c:v>133.61850000000001</c:v>
                </c:pt>
                <c:pt idx="2545">
                  <c:v>136.43360000000001</c:v>
                </c:pt>
                <c:pt idx="2546">
                  <c:v>137.76689999999999</c:v>
                </c:pt>
                <c:pt idx="2547">
                  <c:v>144.10550000000001</c:v>
                </c:pt>
                <c:pt idx="2548">
                  <c:v>152.63210000000001</c:v>
                </c:pt>
                <c:pt idx="2549">
                  <c:v>153.48320000000001</c:v>
                </c:pt>
                <c:pt idx="2550">
                  <c:v>146.64670000000001</c:v>
                </c:pt>
                <c:pt idx="2551">
                  <c:v>159.29509999999999</c:v>
                </c:pt>
                <c:pt idx="2552">
                  <c:v>151.41380000000001</c:v>
                </c:pt>
                <c:pt idx="2553">
                  <c:v>160.7106</c:v>
                </c:pt>
                <c:pt idx="2554">
                  <c:v>156.56729999999999</c:v>
                </c:pt>
                <c:pt idx="2555">
                  <c:v>150.71780000000001</c:v>
                </c:pt>
                <c:pt idx="2556">
                  <c:v>160.47710000000001</c:v>
                </c:pt>
                <c:pt idx="2557">
                  <c:v>158.1669</c:v>
                </c:pt>
                <c:pt idx="2558">
                  <c:v>157.31559999999999</c:v>
                </c:pt>
                <c:pt idx="2559">
                  <c:v>145.74619999999999</c:v>
                </c:pt>
                <c:pt idx="2560">
                  <c:v>147.94309999999999</c:v>
                </c:pt>
                <c:pt idx="2561">
                  <c:v>148.34719999999999</c:v>
                </c:pt>
                <c:pt idx="2562">
                  <c:v>149.17699999999999</c:v>
                </c:pt>
                <c:pt idx="2563">
                  <c:v>153.0762</c:v>
                </c:pt>
                <c:pt idx="2564">
                  <c:v>152.16419999999999</c:v>
                </c:pt>
                <c:pt idx="2565">
                  <c:v>154.59630000000001</c:v>
                </c:pt>
                <c:pt idx="2566">
                  <c:v>154.20820000000001</c:v>
                </c:pt>
                <c:pt idx="2567">
                  <c:v>153.6763</c:v>
                </c:pt>
                <c:pt idx="2568">
                  <c:v>148.4751</c:v>
                </c:pt>
                <c:pt idx="2569">
                  <c:v>148.31659999999999</c:v>
                </c:pt>
                <c:pt idx="2570">
                  <c:v>147.7534</c:v>
                </c:pt>
                <c:pt idx="2571">
                  <c:v>147.91059999999999</c:v>
                </c:pt>
                <c:pt idx="2572">
                  <c:v>145.13929999999999</c:v>
                </c:pt>
                <c:pt idx="2573">
                  <c:v>140.65520000000001</c:v>
                </c:pt>
                <c:pt idx="2574">
                  <c:v>139.11240000000001</c:v>
                </c:pt>
                <c:pt idx="2575">
                  <c:v>142.0539</c:v>
                </c:pt>
                <c:pt idx="2576">
                  <c:v>144.76410000000001</c:v>
                </c:pt>
                <c:pt idx="2577">
                  <c:v>147.589</c:v>
                </c:pt>
                <c:pt idx="2578">
                  <c:v>143.92519999999999</c:v>
                </c:pt>
                <c:pt idx="2579">
                  <c:v>147.38339999999999</c:v>
                </c:pt>
                <c:pt idx="2580">
                  <c:v>148.99860000000001</c:v>
                </c:pt>
                <c:pt idx="2581">
                  <c:v>145.43109999999999</c:v>
                </c:pt>
                <c:pt idx="2582">
                  <c:v>141.21350000000001</c:v>
                </c:pt>
                <c:pt idx="2583">
                  <c:v>143.32230000000001</c:v>
                </c:pt>
                <c:pt idx="2584">
                  <c:v>133.83500000000001</c:v>
                </c:pt>
                <c:pt idx="2585">
                  <c:v>147.571</c:v>
                </c:pt>
                <c:pt idx="2586">
                  <c:v>148.2893</c:v>
                </c:pt>
                <c:pt idx="2587">
                  <c:v>146.90559999999999</c:v>
                </c:pt>
                <c:pt idx="2588">
                  <c:v>145.2713</c:v>
                </c:pt>
                <c:pt idx="2589">
                  <c:v>140.1748</c:v>
                </c:pt>
                <c:pt idx="2590">
                  <c:v>139.87700000000001</c:v>
                </c:pt>
                <c:pt idx="2591">
                  <c:v>144.81649999999999</c:v>
                </c:pt>
                <c:pt idx="2592">
                  <c:v>145.37899999999999</c:v>
                </c:pt>
                <c:pt idx="2593">
                  <c:v>141.50290000000001</c:v>
                </c:pt>
                <c:pt idx="2594">
                  <c:v>142.74719999999999</c:v>
                </c:pt>
                <c:pt idx="2595">
                  <c:v>140.39879999999999</c:v>
                </c:pt>
                <c:pt idx="2596">
                  <c:v>141.28620000000001</c:v>
                </c:pt>
                <c:pt idx="2597">
                  <c:v>138.88059999999999</c:v>
                </c:pt>
                <c:pt idx="2598">
                  <c:v>139.41309999999999</c:v>
                </c:pt>
                <c:pt idx="2599">
                  <c:v>137.99549999999999</c:v>
                </c:pt>
                <c:pt idx="2600">
                  <c:v>141.71690000000001</c:v>
                </c:pt>
                <c:pt idx="2601">
                  <c:v>138.26660000000001</c:v>
                </c:pt>
                <c:pt idx="2602">
                  <c:v>135.12989999999999</c:v>
                </c:pt>
                <c:pt idx="2603">
                  <c:v>138.94059999999999</c:v>
                </c:pt>
                <c:pt idx="2604">
                  <c:v>140.15039999999999</c:v>
                </c:pt>
                <c:pt idx="2605">
                  <c:v>143.27809999999999</c:v>
                </c:pt>
                <c:pt idx="2606">
                  <c:v>145.6551</c:v>
                </c:pt>
                <c:pt idx="2607">
                  <c:v>135.73480000000001</c:v>
                </c:pt>
                <c:pt idx="2608">
                  <c:v>140.64490000000001</c:v>
                </c:pt>
                <c:pt idx="2609">
                  <c:v>141.05629999999999</c:v>
                </c:pt>
                <c:pt idx="2610">
                  <c:v>135.22900000000001</c:v>
                </c:pt>
                <c:pt idx="2611">
                  <c:v>142.13339999999999</c:v>
                </c:pt>
                <c:pt idx="2612">
                  <c:v>139.51740000000001</c:v>
                </c:pt>
                <c:pt idx="2613">
                  <c:v>140.18520000000001</c:v>
                </c:pt>
                <c:pt idx="2614">
                  <c:v>132.81569999999999</c:v>
                </c:pt>
                <c:pt idx="2615">
                  <c:v>135.15389999999999</c:v>
                </c:pt>
                <c:pt idx="2616">
                  <c:v>138.51750000000001</c:v>
                </c:pt>
                <c:pt idx="2617">
                  <c:v>134.6207</c:v>
                </c:pt>
                <c:pt idx="2618">
                  <c:v>137.5812</c:v>
                </c:pt>
                <c:pt idx="2619">
                  <c:v>136.09690000000001</c:v>
                </c:pt>
                <c:pt idx="2620">
                  <c:v>129.94669999999999</c:v>
                </c:pt>
                <c:pt idx="2621">
                  <c:v>133.053</c:v>
                </c:pt>
                <c:pt idx="2622">
                  <c:v>132.2715</c:v>
                </c:pt>
                <c:pt idx="2623">
                  <c:v>129.37620000000001</c:v>
                </c:pt>
                <c:pt idx="2624">
                  <c:v>133.40979999999999</c:v>
                </c:pt>
                <c:pt idx="2625">
                  <c:v>129.02279999999999</c:v>
                </c:pt>
                <c:pt idx="2626">
                  <c:v>130.7055</c:v>
                </c:pt>
                <c:pt idx="2627">
                  <c:v>127.25539999999999</c:v>
                </c:pt>
                <c:pt idx="2628">
                  <c:v>122.8753</c:v>
                </c:pt>
                <c:pt idx="2629">
                  <c:v>124.80240000000001</c:v>
                </c:pt>
                <c:pt idx="2630">
                  <c:v>126.50279999999999</c:v>
                </c:pt>
                <c:pt idx="2631">
                  <c:v>130.1969</c:v>
                </c:pt>
                <c:pt idx="2632">
                  <c:v>126.7816</c:v>
                </c:pt>
                <c:pt idx="2633">
                  <c:v>131.71870000000001</c:v>
                </c:pt>
                <c:pt idx="2634">
                  <c:v>131.83949999999999</c:v>
                </c:pt>
                <c:pt idx="2635">
                  <c:v>126.5677</c:v>
                </c:pt>
                <c:pt idx="2636">
                  <c:v>127.79859999999999</c:v>
                </c:pt>
                <c:pt idx="2637">
                  <c:v>125.9722</c:v>
                </c:pt>
                <c:pt idx="2638">
                  <c:v>129.2535</c:v>
                </c:pt>
                <c:pt idx="2639">
                  <c:v>125.852</c:v>
                </c:pt>
                <c:pt idx="2640">
                  <c:v>126.1794</c:v>
                </c:pt>
                <c:pt idx="2641">
                  <c:v>123.1767</c:v>
                </c:pt>
                <c:pt idx="2642">
                  <c:v>124.6339</c:v>
                </c:pt>
                <c:pt idx="2643">
                  <c:v>124.0001</c:v>
                </c:pt>
                <c:pt idx="2644">
                  <c:v>114.6508</c:v>
                </c:pt>
                <c:pt idx="2645">
                  <c:v>119.90389999999999</c:v>
                </c:pt>
                <c:pt idx="2646">
                  <c:v>118.18940000000001</c:v>
                </c:pt>
                <c:pt idx="2647">
                  <c:v>115.2705</c:v>
                </c:pt>
                <c:pt idx="2648">
                  <c:v>117.98390000000001</c:v>
                </c:pt>
                <c:pt idx="2649">
                  <c:v>116.8877</c:v>
                </c:pt>
                <c:pt idx="2650">
                  <c:v>123.7437</c:v>
                </c:pt>
                <c:pt idx="2651">
                  <c:v>119.69240000000001</c:v>
                </c:pt>
                <c:pt idx="2652">
                  <c:v>120.3369</c:v>
                </c:pt>
                <c:pt idx="2653">
                  <c:v>122.4235</c:v>
                </c:pt>
                <c:pt idx="2654">
                  <c:v>114.702</c:v>
                </c:pt>
                <c:pt idx="2655">
                  <c:v>115.0369</c:v>
                </c:pt>
                <c:pt idx="2656">
                  <c:v>116.8449</c:v>
                </c:pt>
                <c:pt idx="2657">
                  <c:v>121.7525</c:v>
                </c:pt>
                <c:pt idx="2658">
                  <c:v>119.73569999999999</c:v>
                </c:pt>
                <c:pt idx="2659">
                  <c:v>125.54170000000001</c:v>
                </c:pt>
                <c:pt idx="2660">
                  <c:v>127.155</c:v>
                </c:pt>
                <c:pt idx="2661">
                  <c:v>126.6123</c:v>
                </c:pt>
                <c:pt idx="2662">
                  <c:v>127.3751</c:v>
                </c:pt>
                <c:pt idx="2663">
                  <c:v>130.9605</c:v>
                </c:pt>
                <c:pt idx="2664">
                  <c:v>125.3884</c:v>
                </c:pt>
                <c:pt idx="2665">
                  <c:v>127.3396</c:v>
                </c:pt>
                <c:pt idx="2666">
                  <c:v>126.8809</c:v>
                </c:pt>
                <c:pt idx="2667">
                  <c:v>128.58949999999999</c:v>
                </c:pt>
                <c:pt idx="2668">
                  <c:v>125.27630000000001</c:v>
                </c:pt>
                <c:pt idx="2669">
                  <c:v>125.4004</c:v>
                </c:pt>
                <c:pt idx="2670">
                  <c:v>121.0072</c:v>
                </c:pt>
                <c:pt idx="2671">
                  <c:v>120.3035</c:v>
                </c:pt>
                <c:pt idx="2672">
                  <c:v>124.6361</c:v>
                </c:pt>
                <c:pt idx="2673">
                  <c:v>128.44730000000001</c:v>
                </c:pt>
                <c:pt idx="2674">
                  <c:v>126.324</c:v>
                </c:pt>
                <c:pt idx="2675">
                  <c:v>126.38079999999999</c:v>
                </c:pt>
                <c:pt idx="2676">
                  <c:v>129.2518</c:v>
                </c:pt>
                <c:pt idx="2677">
                  <c:v>129.84360000000001</c:v>
                </c:pt>
                <c:pt idx="2678">
                  <c:v>125.6763</c:v>
                </c:pt>
                <c:pt idx="2679">
                  <c:v>124.7839</c:v>
                </c:pt>
                <c:pt idx="2680">
                  <c:v>128.5908</c:v>
                </c:pt>
                <c:pt idx="2681">
                  <c:v>124.3664</c:v>
                </c:pt>
                <c:pt idx="2682">
                  <c:v>122.2024</c:v>
                </c:pt>
                <c:pt idx="2683">
                  <c:v>121.3468</c:v>
                </c:pt>
                <c:pt idx="2684">
                  <c:v>126.1823</c:v>
                </c:pt>
                <c:pt idx="2685">
                  <c:v>121.1481</c:v>
                </c:pt>
                <c:pt idx="2686">
                  <c:v>123.5287</c:v>
                </c:pt>
                <c:pt idx="2687">
                  <c:v>122.38330000000001</c:v>
                </c:pt>
                <c:pt idx="2688">
                  <c:v>132.19560000000001</c:v>
                </c:pt>
                <c:pt idx="2689">
                  <c:v>127.95140000000001</c:v>
                </c:pt>
                <c:pt idx="2690">
                  <c:v>127.1083</c:v>
                </c:pt>
                <c:pt idx="2691">
                  <c:v>127.25960000000001</c:v>
                </c:pt>
                <c:pt idx="2692">
                  <c:v>136.0575</c:v>
                </c:pt>
                <c:pt idx="2693">
                  <c:v>135.34010000000001</c:v>
                </c:pt>
                <c:pt idx="2694">
                  <c:v>133.185</c:v>
                </c:pt>
                <c:pt idx="2695">
                  <c:v>135.3535</c:v>
                </c:pt>
                <c:pt idx="2696">
                  <c:v>137.16730000000001</c:v>
                </c:pt>
                <c:pt idx="2697">
                  <c:v>128.00700000000001</c:v>
                </c:pt>
                <c:pt idx="2698">
                  <c:v>135.87899999999999</c:v>
                </c:pt>
                <c:pt idx="2699">
                  <c:v>132.07089999999999</c:v>
                </c:pt>
                <c:pt idx="2700">
                  <c:v>130.1277</c:v>
                </c:pt>
                <c:pt idx="2701">
                  <c:v>131.2287</c:v>
                </c:pt>
                <c:pt idx="2702">
                  <c:v>128.73480000000001</c:v>
                </c:pt>
                <c:pt idx="2703">
                  <c:v>134.5147</c:v>
                </c:pt>
                <c:pt idx="2704">
                  <c:v>139.1387</c:v>
                </c:pt>
                <c:pt idx="2705">
                  <c:v>135.24780000000001</c:v>
                </c:pt>
                <c:pt idx="2706">
                  <c:v>127.94799999999999</c:v>
                </c:pt>
                <c:pt idx="2707">
                  <c:v>137.27170000000001</c:v>
                </c:pt>
                <c:pt idx="2708">
                  <c:v>135.4288</c:v>
                </c:pt>
                <c:pt idx="2709">
                  <c:v>133.00149999999999</c:v>
                </c:pt>
                <c:pt idx="2710">
                  <c:v>130.02539999999999</c:v>
                </c:pt>
                <c:pt idx="2711">
                  <c:v>139.4957</c:v>
                </c:pt>
                <c:pt idx="2712">
                  <c:v>133.24260000000001</c:v>
                </c:pt>
                <c:pt idx="2713">
                  <c:v>130.2252</c:v>
                </c:pt>
                <c:pt idx="2714">
                  <c:v>128.54150000000001</c:v>
                </c:pt>
                <c:pt idx="2715">
                  <c:v>134.3682</c:v>
                </c:pt>
                <c:pt idx="2716">
                  <c:v>137.2955</c:v>
                </c:pt>
                <c:pt idx="2717">
                  <c:v>128.8614</c:v>
                </c:pt>
                <c:pt idx="2718">
                  <c:v>131.51740000000001</c:v>
                </c:pt>
                <c:pt idx="2719">
                  <c:v>133.23400000000001</c:v>
                </c:pt>
                <c:pt idx="2720">
                  <c:v>135.9804</c:v>
                </c:pt>
                <c:pt idx="2721">
                  <c:v>130.3176</c:v>
                </c:pt>
                <c:pt idx="2722">
                  <c:v>133.071</c:v>
                </c:pt>
                <c:pt idx="2723">
                  <c:v>131.18950000000001</c:v>
                </c:pt>
                <c:pt idx="2724">
                  <c:v>131.82089999999999</c:v>
                </c:pt>
                <c:pt idx="2725">
                  <c:v>128.84460000000001</c:v>
                </c:pt>
                <c:pt idx="2726">
                  <c:v>127.6039</c:v>
                </c:pt>
                <c:pt idx="2727">
                  <c:v>124.3494</c:v>
                </c:pt>
                <c:pt idx="2728">
                  <c:v>128.88030000000001</c:v>
                </c:pt>
                <c:pt idx="2729">
                  <c:v>130.52500000000001</c:v>
                </c:pt>
                <c:pt idx="2730">
                  <c:v>127.40600000000001</c:v>
                </c:pt>
                <c:pt idx="2731">
                  <c:v>123.246</c:v>
                </c:pt>
                <c:pt idx="2732">
                  <c:v>129.24860000000001</c:v>
                </c:pt>
                <c:pt idx="2733">
                  <c:v>122.9169</c:v>
                </c:pt>
                <c:pt idx="2734">
                  <c:v>125.7958</c:v>
                </c:pt>
                <c:pt idx="2735">
                  <c:v>124.1795</c:v>
                </c:pt>
                <c:pt idx="2736">
                  <c:v>121.70910000000001</c:v>
                </c:pt>
                <c:pt idx="2737">
                  <c:v>119.6771</c:v>
                </c:pt>
                <c:pt idx="2738">
                  <c:v>120.40300000000001</c:v>
                </c:pt>
                <c:pt idx="2739">
                  <c:v>121.4089</c:v>
                </c:pt>
                <c:pt idx="2740">
                  <c:v>130.63589999999999</c:v>
                </c:pt>
                <c:pt idx="2741">
                  <c:v>121.2366</c:v>
                </c:pt>
                <c:pt idx="2742">
                  <c:v>120.7452</c:v>
                </c:pt>
                <c:pt idx="2743">
                  <c:v>117.3639</c:v>
                </c:pt>
                <c:pt idx="2744">
                  <c:v>116.3993</c:v>
                </c:pt>
                <c:pt idx="2745">
                  <c:v>120.4104</c:v>
                </c:pt>
                <c:pt idx="2746">
                  <c:v>117.33110000000001</c:v>
                </c:pt>
                <c:pt idx="2747">
                  <c:v>115.9764</c:v>
                </c:pt>
                <c:pt idx="2748">
                  <c:v>117.5401</c:v>
                </c:pt>
                <c:pt idx="2749">
                  <c:v>124.0819</c:v>
                </c:pt>
                <c:pt idx="2750">
                  <c:v>118.9618</c:v>
                </c:pt>
                <c:pt idx="2751">
                  <c:v>116.3937</c:v>
                </c:pt>
                <c:pt idx="2752">
                  <c:v>119.8439</c:v>
                </c:pt>
                <c:pt idx="2753">
                  <c:v>130.8527</c:v>
                </c:pt>
                <c:pt idx="2754">
                  <c:v>126.76900000000001</c:v>
                </c:pt>
                <c:pt idx="2755">
                  <c:v>125.5491</c:v>
                </c:pt>
                <c:pt idx="2756">
                  <c:v>131.98779999999999</c:v>
                </c:pt>
                <c:pt idx="2757">
                  <c:v>131.07210000000001</c:v>
                </c:pt>
                <c:pt idx="2758">
                  <c:v>126.5164</c:v>
                </c:pt>
                <c:pt idx="2759">
                  <c:v>127.98260000000001</c:v>
                </c:pt>
                <c:pt idx="2760">
                  <c:v>127.2893</c:v>
                </c:pt>
                <c:pt idx="2761">
                  <c:v>121.9157</c:v>
                </c:pt>
                <c:pt idx="2762">
                  <c:v>124.5557</c:v>
                </c:pt>
                <c:pt idx="2763">
                  <c:v>122.50190000000001</c:v>
                </c:pt>
                <c:pt idx="2764">
                  <c:v>125.73309999999999</c:v>
                </c:pt>
                <c:pt idx="2765">
                  <c:v>126.06789999999999</c:v>
                </c:pt>
                <c:pt idx="2766">
                  <c:v>126.78660000000001</c:v>
                </c:pt>
                <c:pt idx="2767">
                  <c:v>124.2475</c:v>
                </c:pt>
                <c:pt idx="2768">
                  <c:v>127.8447</c:v>
                </c:pt>
                <c:pt idx="2769">
                  <c:v>126.10420000000001</c:v>
                </c:pt>
                <c:pt idx="2770">
                  <c:v>127.2884</c:v>
                </c:pt>
                <c:pt idx="2771">
                  <c:v>128.37119999999999</c:v>
                </c:pt>
                <c:pt idx="2772">
                  <c:v>133.94399999999999</c:v>
                </c:pt>
                <c:pt idx="2773">
                  <c:v>133.42449999999999</c:v>
                </c:pt>
                <c:pt idx="2774">
                  <c:v>128.29580000000001</c:v>
                </c:pt>
                <c:pt idx="2775">
                  <c:v>126.3165</c:v>
                </c:pt>
                <c:pt idx="2776">
                  <c:v>130.20050000000001</c:v>
                </c:pt>
                <c:pt idx="2777">
                  <c:v>127.9431</c:v>
                </c:pt>
                <c:pt idx="2778">
                  <c:v>128.59209999999999</c:v>
                </c:pt>
                <c:pt idx="2779">
                  <c:v>128.43729999999999</c:v>
                </c:pt>
                <c:pt idx="2780">
                  <c:v>128.13489999999999</c:v>
                </c:pt>
                <c:pt idx="2781">
                  <c:v>122.6737</c:v>
                </c:pt>
                <c:pt idx="2782">
                  <c:v>127.053</c:v>
                </c:pt>
                <c:pt idx="2783">
                  <c:v>124.5142</c:v>
                </c:pt>
                <c:pt idx="2784">
                  <c:v>124.3115</c:v>
                </c:pt>
                <c:pt idx="2785">
                  <c:v>122.8998</c:v>
                </c:pt>
                <c:pt idx="2786">
                  <c:v>119.8605</c:v>
                </c:pt>
                <c:pt idx="2787">
                  <c:v>120.3424</c:v>
                </c:pt>
                <c:pt idx="2788">
                  <c:v>122.84520000000001</c:v>
                </c:pt>
                <c:pt idx="2789">
                  <c:v>119.67619999999999</c:v>
                </c:pt>
                <c:pt idx="2790">
                  <c:v>118.50620000000001</c:v>
                </c:pt>
                <c:pt idx="2791">
                  <c:v>120.64190000000001</c:v>
                </c:pt>
                <c:pt idx="2792">
                  <c:v>121.62430000000001</c:v>
                </c:pt>
                <c:pt idx="2793">
                  <c:v>124.0894</c:v>
                </c:pt>
                <c:pt idx="2794">
                  <c:v>122.7522</c:v>
                </c:pt>
                <c:pt idx="2795">
                  <c:v>126.1953</c:v>
                </c:pt>
                <c:pt idx="2796">
                  <c:v>127.09010000000001</c:v>
                </c:pt>
                <c:pt idx="2797">
                  <c:v>127.7405</c:v>
                </c:pt>
                <c:pt idx="2798">
                  <c:v>127.08199999999999</c:v>
                </c:pt>
                <c:pt idx="2799">
                  <c:v>123.4927</c:v>
                </c:pt>
                <c:pt idx="2800">
                  <c:v>120.2959</c:v>
                </c:pt>
                <c:pt idx="2801">
                  <c:v>117.14400000000001</c:v>
                </c:pt>
                <c:pt idx="2802">
                  <c:v>114.29819999999999</c:v>
                </c:pt>
                <c:pt idx="2803">
                  <c:v>114.60720000000001</c:v>
                </c:pt>
                <c:pt idx="2804">
                  <c:v>114.91379999999999</c:v>
                </c:pt>
                <c:pt idx="2805">
                  <c:v>115.9008</c:v>
                </c:pt>
                <c:pt idx="2806">
                  <c:v>114.2792</c:v>
                </c:pt>
                <c:pt idx="2807">
                  <c:v>111.12909999999999</c:v>
                </c:pt>
                <c:pt idx="2808">
                  <c:v>113.73869999999999</c:v>
                </c:pt>
                <c:pt idx="2809">
                  <c:v>112.29</c:v>
                </c:pt>
                <c:pt idx="2810">
                  <c:v>113.96769999999999</c:v>
                </c:pt>
                <c:pt idx="2811">
                  <c:v>115.60380000000001</c:v>
                </c:pt>
                <c:pt idx="2812">
                  <c:v>115.7929</c:v>
                </c:pt>
                <c:pt idx="2813">
                  <c:v>109.5652</c:v>
                </c:pt>
                <c:pt idx="2814">
                  <c:v>112.1919</c:v>
                </c:pt>
                <c:pt idx="2815">
                  <c:v>112.6292</c:v>
                </c:pt>
                <c:pt idx="2816">
                  <c:v>112.6687</c:v>
                </c:pt>
                <c:pt idx="2817">
                  <c:v>107.4742</c:v>
                </c:pt>
                <c:pt idx="2818">
                  <c:v>108.9409</c:v>
                </c:pt>
                <c:pt idx="2819">
                  <c:v>110.5896</c:v>
                </c:pt>
                <c:pt idx="2820">
                  <c:v>102.9362</c:v>
                </c:pt>
                <c:pt idx="2821">
                  <c:v>106.0887</c:v>
                </c:pt>
                <c:pt idx="2822">
                  <c:v>109.6562</c:v>
                </c:pt>
                <c:pt idx="2823">
                  <c:v>110.4652</c:v>
                </c:pt>
                <c:pt idx="2824">
                  <c:v>112.7483</c:v>
                </c:pt>
                <c:pt idx="2825">
                  <c:v>115.5146</c:v>
                </c:pt>
                <c:pt idx="2826">
                  <c:v>112.0341</c:v>
                </c:pt>
                <c:pt idx="2827">
                  <c:v>113.1981</c:v>
                </c:pt>
                <c:pt idx="2828">
                  <c:v>113.4701</c:v>
                </c:pt>
                <c:pt idx="2829">
                  <c:v>112.25709999999999</c:v>
                </c:pt>
                <c:pt idx="2830">
                  <c:v>112.50960000000001</c:v>
                </c:pt>
                <c:pt idx="2831">
                  <c:v>113.2688</c:v>
                </c:pt>
                <c:pt idx="2832">
                  <c:v>113.8573</c:v>
                </c:pt>
                <c:pt idx="2833">
                  <c:v>114.7458</c:v>
                </c:pt>
                <c:pt idx="2834">
                  <c:v>111.9209</c:v>
                </c:pt>
                <c:pt idx="2835">
                  <c:v>115.95399999999999</c:v>
                </c:pt>
                <c:pt idx="2836">
                  <c:v>115.9773</c:v>
                </c:pt>
                <c:pt idx="2837">
                  <c:v>114.2436</c:v>
                </c:pt>
                <c:pt idx="2838">
                  <c:v>113.7975</c:v>
                </c:pt>
                <c:pt idx="2839">
                  <c:v>114.93300000000001</c:v>
                </c:pt>
                <c:pt idx="2840">
                  <c:v>110.6874</c:v>
                </c:pt>
                <c:pt idx="2841">
                  <c:v>112.3738</c:v>
                </c:pt>
                <c:pt idx="2842">
                  <c:v>108.9359</c:v>
                </c:pt>
                <c:pt idx="2843">
                  <c:v>108.80500000000001</c:v>
                </c:pt>
                <c:pt idx="2844">
                  <c:v>111.53700000000001</c:v>
                </c:pt>
                <c:pt idx="2845">
                  <c:v>112.0681</c:v>
                </c:pt>
                <c:pt idx="2846">
                  <c:v>107.61579999999999</c:v>
                </c:pt>
                <c:pt idx="2847">
                  <c:v>106.22190000000001</c:v>
                </c:pt>
                <c:pt idx="2848">
                  <c:v>105.0484</c:v>
                </c:pt>
                <c:pt idx="2849">
                  <c:v>106.31570000000001</c:v>
                </c:pt>
                <c:pt idx="2850">
                  <c:v>107.1416</c:v>
                </c:pt>
                <c:pt idx="2851">
                  <c:v>107.065</c:v>
                </c:pt>
                <c:pt idx="2852">
                  <c:v>108.6931</c:v>
                </c:pt>
                <c:pt idx="2853">
                  <c:v>112.83540000000001</c:v>
                </c:pt>
                <c:pt idx="2854">
                  <c:v>104.9999</c:v>
                </c:pt>
                <c:pt idx="2855">
                  <c:v>107.3712</c:v>
                </c:pt>
                <c:pt idx="2856">
                  <c:v>108.5543</c:v>
                </c:pt>
                <c:pt idx="2857">
                  <c:v>113.02630000000001</c:v>
                </c:pt>
                <c:pt idx="2858">
                  <c:v>115.9421</c:v>
                </c:pt>
                <c:pt idx="2859">
                  <c:v>116.90260000000001</c:v>
                </c:pt>
                <c:pt idx="2860">
                  <c:v>116.4194</c:v>
                </c:pt>
                <c:pt idx="2861">
                  <c:v>110.54649999999999</c:v>
                </c:pt>
                <c:pt idx="2862">
                  <c:v>110.2916</c:v>
                </c:pt>
                <c:pt idx="2863">
                  <c:v>114.8779</c:v>
                </c:pt>
                <c:pt idx="2864">
                  <c:v>111.74769999999999</c:v>
                </c:pt>
                <c:pt idx="2865">
                  <c:v>116.4422</c:v>
                </c:pt>
                <c:pt idx="2866">
                  <c:v>119.28440000000001</c:v>
                </c:pt>
                <c:pt idx="2867">
                  <c:v>117.9811</c:v>
                </c:pt>
                <c:pt idx="2868">
                  <c:v>120.2323</c:v>
                </c:pt>
                <c:pt idx="2869">
                  <c:v>117.6332</c:v>
                </c:pt>
                <c:pt idx="2870">
                  <c:v>116.9337</c:v>
                </c:pt>
                <c:pt idx="2871">
                  <c:v>119.1939</c:v>
                </c:pt>
                <c:pt idx="2872">
                  <c:v>117.9191</c:v>
                </c:pt>
                <c:pt idx="2873">
                  <c:v>114.89660000000001</c:v>
                </c:pt>
                <c:pt idx="2874">
                  <c:v>116.8446</c:v>
                </c:pt>
                <c:pt idx="2875">
                  <c:v>110.86620000000001</c:v>
                </c:pt>
                <c:pt idx="2876">
                  <c:v>112.3372</c:v>
                </c:pt>
                <c:pt idx="2877">
                  <c:v>114.54470000000001</c:v>
                </c:pt>
                <c:pt idx="2878">
                  <c:v>115.18</c:v>
                </c:pt>
                <c:pt idx="2879">
                  <c:v>115.5219</c:v>
                </c:pt>
                <c:pt idx="2880">
                  <c:v>114.45310000000001</c:v>
                </c:pt>
                <c:pt idx="2881">
                  <c:v>114.4435</c:v>
                </c:pt>
                <c:pt idx="2882">
                  <c:v>114.4081</c:v>
                </c:pt>
                <c:pt idx="2883">
                  <c:v>113.2303</c:v>
                </c:pt>
                <c:pt idx="2884">
                  <c:v>114.60850000000001</c:v>
                </c:pt>
                <c:pt idx="2885">
                  <c:v>112.5104</c:v>
                </c:pt>
                <c:pt idx="2886">
                  <c:v>116.6686</c:v>
                </c:pt>
                <c:pt idx="2887">
                  <c:v>117.87649999999999</c:v>
                </c:pt>
                <c:pt idx="2888">
                  <c:v>115.1743</c:v>
                </c:pt>
                <c:pt idx="2889">
                  <c:v>114.3861</c:v>
                </c:pt>
                <c:pt idx="2890">
                  <c:v>114.3995</c:v>
                </c:pt>
                <c:pt idx="2891">
                  <c:v>113.32129999999999</c:v>
                </c:pt>
                <c:pt idx="2892">
                  <c:v>111.3184</c:v>
                </c:pt>
                <c:pt idx="2893">
                  <c:v>115.678</c:v>
                </c:pt>
                <c:pt idx="2894">
                  <c:v>118.0303</c:v>
                </c:pt>
                <c:pt idx="2895">
                  <c:v>116.8259</c:v>
                </c:pt>
                <c:pt idx="2896">
                  <c:v>118.95950000000001</c:v>
                </c:pt>
                <c:pt idx="2897">
                  <c:v>121.8862</c:v>
                </c:pt>
                <c:pt idx="2898">
                  <c:v>125.759</c:v>
                </c:pt>
                <c:pt idx="2899">
                  <c:v>134.66650000000001</c:v>
                </c:pt>
                <c:pt idx="2900">
                  <c:v>137.5744</c:v>
                </c:pt>
                <c:pt idx="2901">
                  <c:v>129.68629999999999</c:v>
                </c:pt>
                <c:pt idx="2902">
                  <c:v>125.90819999999999</c:v>
                </c:pt>
                <c:pt idx="2903">
                  <c:v>124.0523</c:v>
                </c:pt>
                <c:pt idx="2904">
                  <c:v>125.14709999999999</c:v>
                </c:pt>
                <c:pt idx="2905">
                  <c:v>126.6755</c:v>
                </c:pt>
                <c:pt idx="2906">
                  <c:v>127.8993</c:v>
                </c:pt>
                <c:pt idx="2907">
                  <c:v>126.1996</c:v>
                </c:pt>
                <c:pt idx="2908">
                  <c:v>121.9868</c:v>
                </c:pt>
                <c:pt idx="2909">
                  <c:v>122.64830000000001</c:v>
                </c:pt>
                <c:pt idx="2910">
                  <c:v>120.218</c:v>
                </c:pt>
                <c:pt idx="2911">
                  <c:v>122.027</c:v>
                </c:pt>
                <c:pt idx="2912">
                  <c:v>120.5633</c:v>
                </c:pt>
                <c:pt idx="2913">
                  <c:v>117.7684</c:v>
                </c:pt>
                <c:pt idx="2914">
                  <c:v>119.0518</c:v>
                </c:pt>
                <c:pt idx="2915">
                  <c:v>116.16719999999999</c:v>
                </c:pt>
                <c:pt idx="2916">
                  <c:v>116.72750000000001</c:v>
                </c:pt>
                <c:pt idx="2917">
                  <c:v>116.5629</c:v>
                </c:pt>
                <c:pt idx="2918">
                  <c:v>116.8267</c:v>
                </c:pt>
                <c:pt idx="2919">
                  <c:v>113.9842</c:v>
                </c:pt>
                <c:pt idx="2920">
                  <c:v>121.343</c:v>
                </c:pt>
                <c:pt idx="2921">
                  <c:v>126.5421</c:v>
                </c:pt>
                <c:pt idx="2922">
                  <c:v>127.06699999999999</c:v>
                </c:pt>
                <c:pt idx="2923">
                  <c:v>125.50239999999999</c:v>
                </c:pt>
                <c:pt idx="2924">
                  <c:v>128.40170000000001</c:v>
                </c:pt>
                <c:pt idx="2925">
                  <c:v>132.43389999999999</c:v>
                </c:pt>
                <c:pt idx="2926">
                  <c:v>128.98390000000001</c:v>
                </c:pt>
                <c:pt idx="2927">
                  <c:v>127.1716</c:v>
                </c:pt>
                <c:pt idx="2928">
                  <c:v>124.7959</c:v>
                </c:pt>
                <c:pt idx="2929">
                  <c:v>126.9015</c:v>
                </c:pt>
                <c:pt idx="2930">
                  <c:v>123.0818</c:v>
                </c:pt>
                <c:pt idx="2931">
                  <c:v>117.42059999999999</c:v>
                </c:pt>
                <c:pt idx="2932">
                  <c:v>117.2854</c:v>
                </c:pt>
                <c:pt idx="2933">
                  <c:v>117.0073</c:v>
                </c:pt>
                <c:pt idx="2934">
                  <c:v>118.15170000000001</c:v>
                </c:pt>
                <c:pt idx="2935">
                  <c:v>119.76560000000001</c:v>
                </c:pt>
                <c:pt idx="2936">
                  <c:v>115.3451</c:v>
                </c:pt>
                <c:pt idx="2937">
                  <c:v>115.23269999999999</c:v>
                </c:pt>
                <c:pt idx="2938">
                  <c:v>117.1934</c:v>
                </c:pt>
                <c:pt idx="2939">
                  <c:v>115.43089999999999</c:v>
                </c:pt>
                <c:pt idx="2940">
                  <c:v>115.9182</c:v>
                </c:pt>
                <c:pt idx="2941">
                  <c:v>114.0895</c:v>
                </c:pt>
                <c:pt idx="2942">
                  <c:v>111.6083</c:v>
                </c:pt>
                <c:pt idx="2943">
                  <c:v>109.2105</c:v>
                </c:pt>
                <c:pt idx="2944">
                  <c:v>110.2813</c:v>
                </c:pt>
                <c:pt idx="2945">
                  <c:v>112.60769999999999</c:v>
                </c:pt>
                <c:pt idx="2946">
                  <c:v>108.3583</c:v>
                </c:pt>
                <c:pt idx="2947">
                  <c:v>110.9786</c:v>
                </c:pt>
                <c:pt idx="2948">
                  <c:v>109.8865</c:v>
                </c:pt>
                <c:pt idx="2949">
                  <c:v>113.26009999999999</c:v>
                </c:pt>
                <c:pt idx="2950">
                  <c:v>111.9759</c:v>
                </c:pt>
                <c:pt idx="2951">
                  <c:v>107.89709999999999</c:v>
                </c:pt>
                <c:pt idx="2952">
                  <c:v>110.8083</c:v>
                </c:pt>
                <c:pt idx="2953">
                  <c:v>107.63809999999999</c:v>
                </c:pt>
                <c:pt idx="2954">
                  <c:v>111.9714</c:v>
                </c:pt>
                <c:pt idx="2955">
                  <c:v>112.4988</c:v>
                </c:pt>
                <c:pt idx="2956">
                  <c:v>112.958</c:v>
                </c:pt>
                <c:pt idx="2957">
                  <c:v>110.4594</c:v>
                </c:pt>
                <c:pt idx="2958">
                  <c:v>111.7668</c:v>
                </c:pt>
                <c:pt idx="2959">
                  <c:v>113.64870000000001</c:v>
                </c:pt>
                <c:pt idx="2960">
                  <c:v>110.1388</c:v>
                </c:pt>
                <c:pt idx="2961">
                  <c:v>113.9335</c:v>
                </c:pt>
                <c:pt idx="2962">
                  <c:v>109.1198</c:v>
                </c:pt>
                <c:pt idx="2963">
                  <c:v>115.3997</c:v>
                </c:pt>
                <c:pt idx="2964">
                  <c:v>118.28749999999999</c:v>
                </c:pt>
                <c:pt idx="2965">
                  <c:v>114.15860000000001</c:v>
                </c:pt>
                <c:pt idx="2966">
                  <c:v>114.29600000000001</c:v>
                </c:pt>
                <c:pt idx="2967">
                  <c:v>111.83069999999999</c:v>
                </c:pt>
                <c:pt idx="2968">
                  <c:v>107.6322</c:v>
                </c:pt>
                <c:pt idx="2969">
                  <c:v>105.9974</c:v>
                </c:pt>
                <c:pt idx="2970">
                  <c:v>108.3506</c:v>
                </c:pt>
                <c:pt idx="2971">
                  <c:v>112.9134</c:v>
                </c:pt>
                <c:pt idx="2972">
                  <c:v>116.77589999999999</c:v>
                </c:pt>
                <c:pt idx="2973">
                  <c:v>115.4885</c:v>
                </c:pt>
                <c:pt idx="2974">
                  <c:v>114.5544</c:v>
                </c:pt>
                <c:pt idx="2975">
                  <c:v>114.21129999999999</c:v>
                </c:pt>
                <c:pt idx="2976">
                  <c:v>114.6853</c:v>
                </c:pt>
                <c:pt idx="2977">
                  <c:v>122.06950000000001</c:v>
                </c:pt>
                <c:pt idx="2978">
                  <c:v>119.7514</c:v>
                </c:pt>
                <c:pt idx="2979">
                  <c:v>120.4913</c:v>
                </c:pt>
                <c:pt idx="2980">
                  <c:v>121.85890000000001</c:v>
                </c:pt>
                <c:pt idx="2981">
                  <c:v>122.11060000000001</c:v>
                </c:pt>
                <c:pt idx="2982">
                  <c:v>119.0119</c:v>
                </c:pt>
                <c:pt idx="2983">
                  <c:v>123.2723</c:v>
                </c:pt>
                <c:pt idx="2984">
                  <c:v>121.74769999999999</c:v>
                </c:pt>
                <c:pt idx="2985">
                  <c:v>120.5124</c:v>
                </c:pt>
                <c:pt idx="2986">
                  <c:v>117.2944</c:v>
                </c:pt>
                <c:pt idx="2987">
                  <c:v>116.3396</c:v>
                </c:pt>
                <c:pt idx="2988">
                  <c:v>112.64400000000001</c:v>
                </c:pt>
                <c:pt idx="2989">
                  <c:v>110.78440000000001</c:v>
                </c:pt>
                <c:pt idx="2990">
                  <c:v>110.5262</c:v>
                </c:pt>
                <c:pt idx="2991">
                  <c:v>114.4799</c:v>
                </c:pt>
                <c:pt idx="2992">
                  <c:v>117.4579</c:v>
                </c:pt>
                <c:pt idx="2993">
                  <c:v>109.267</c:v>
                </c:pt>
                <c:pt idx="2994">
                  <c:v>117.42400000000001</c:v>
                </c:pt>
                <c:pt idx="2995">
                  <c:v>119.73820000000001</c:v>
                </c:pt>
                <c:pt idx="2996">
                  <c:v>116.71210000000001</c:v>
                </c:pt>
                <c:pt idx="2997">
                  <c:v>118.5042</c:v>
                </c:pt>
                <c:pt idx="2998">
                  <c:v>119.2433</c:v>
                </c:pt>
                <c:pt idx="2999">
                  <c:v>114.8154</c:v>
                </c:pt>
                <c:pt idx="3000">
                  <c:v>122.7872</c:v>
                </c:pt>
                <c:pt idx="3001">
                  <c:v>119.2753</c:v>
                </c:pt>
                <c:pt idx="3002">
                  <c:v>122.31870000000001</c:v>
                </c:pt>
                <c:pt idx="3003">
                  <c:v>119.3717</c:v>
                </c:pt>
                <c:pt idx="3004">
                  <c:v>122.038</c:v>
                </c:pt>
                <c:pt idx="3005">
                  <c:v>118.90049999999999</c:v>
                </c:pt>
                <c:pt idx="3006">
                  <c:v>123.18380000000001</c:v>
                </c:pt>
                <c:pt idx="3007">
                  <c:v>119.7294</c:v>
                </c:pt>
                <c:pt idx="3008">
                  <c:v>119.77589999999999</c:v>
                </c:pt>
                <c:pt idx="3009">
                  <c:v>121.9888</c:v>
                </c:pt>
                <c:pt idx="3010">
                  <c:v>122.2193</c:v>
                </c:pt>
                <c:pt idx="3011">
                  <c:v>124.23</c:v>
                </c:pt>
                <c:pt idx="3012">
                  <c:v>123.5889</c:v>
                </c:pt>
                <c:pt idx="3013">
                  <c:v>120.5939</c:v>
                </c:pt>
                <c:pt idx="3014">
                  <c:v>121.41240000000001</c:v>
                </c:pt>
                <c:pt idx="3015">
                  <c:v>118.49720000000001</c:v>
                </c:pt>
                <c:pt idx="3016">
                  <c:v>118.3236</c:v>
                </c:pt>
                <c:pt idx="3017">
                  <c:v>119.69710000000001</c:v>
                </c:pt>
                <c:pt idx="3018">
                  <c:v>123.1823</c:v>
                </c:pt>
                <c:pt idx="3019">
                  <c:v>122.5885</c:v>
                </c:pt>
                <c:pt idx="3020">
                  <c:v>120.5735</c:v>
                </c:pt>
                <c:pt idx="3021">
                  <c:v>120.1123</c:v>
                </c:pt>
                <c:pt idx="3022">
                  <c:v>120.24890000000001</c:v>
                </c:pt>
                <c:pt idx="3023">
                  <c:v>121.9063</c:v>
                </c:pt>
                <c:pt idx="3024">
                  <c:v>123.2726</c:v>
                </c:pt>
                <c:pt idx="3025">
                  <c:v>124.2325</c:v>
                </c:pt>
                <c:pt idx="3026">
                  <c:v>123.03270000000001</c:v>
                </c:pt>
                <c:pt idx="3027">
                  <c:v>120.8762</c:v>
                </c:pt>
                <c:pt idx="3028">
                  <c:v>119.41719999999999</c:v>
                </c:pt>
                <c:pt idx="3029">
                  <c:v>119.8186</c:v>
                </c:pt>
                <c:pt idx="3030">
                  <c:v>118.0714</c:v>
                </c:pt>
                <c:pt idx="3031">
                  <c:v>120.9533</c:v>
                </c:pt>
                <c:pt idx="3032">
                  <c:v>119.00369999999999</c:v>
                </c:pt>
                <c:pt idx="3033">
                  <c:v>114.3964</c:v>
                </c:pt>
                <c:pt idx="3034">
                  <c:v>117.3643</c:v>
                </c:pt>
                <c:pt idx="3035">
                  <c:v>119.05759999999999</c:v>
                </c:pt>
                <c:pt idx="3036">
                  <c:v>122.7243</c:v>
                </c:pt>
                <c:pt idx="3037">
                  <c:v>123.3404</c:v>
                </c:pt>
                <c:pt idx="3038">
                  <c:v>126.5692</c:v>
                </c:pt>
                <c:pt idx="3039">
                  <c:v>126.99639999999999</c:v>
                </c:pt>
                <c:pt idx="3040">
                  <c:v>124.16589999999999</c:v>
                </c:pt>
                <c:pt idx="3041">
                  <c:v>127.2323</c:v>
                </c:pt>
                <c:pt idx="3042">
                  <c:v>130.4992</c:v>
                </c:pt>
                <c:pt idx="3043">
                  <c:v>124.4057</c:v>
                </c:pt>
                <c:pt idx="3044">
                  <c:v>121.62050000000001</c:v>
                </c:pt>
                <c:pt idx="3045">
                  <c:v>126.1349</c:v>
                </c:pt>
                <c:pt idx="3046">
                  <c:v>122.9342</c:v>
                </c:pt>
                <c:pt idx="3047">
                  <c:v>126.7157</c:v>
                </c:pt>
                <c:pt idx="3048">
                  <c:v>124.52419999999999</c:v>
                </c:pt>
                <c:pt idx="3049">
                  <c:v>123.768</c:v>
                </c:pt>
                <c:pt idx="3050">
                  <c:v>131.0581</c:v>
                </c:pt>
                <c:pt idx="3051">
                  <c:v>126.1923</c:v>
                </c:pt>
                <c:pt idx="3052">
                  <c:v>126.524</c:v>
                </c:pt>
                <c:pt idx="3053">
                  <c:v>127.822</c:v>
                </c:pt>
                <c:pt idx="3054">
                  <c:v>129.0463</c:v>
                </c:pt>
                <c:pt idx="3055">
                  <c:v>125.8565</c:v>
                </c:pt>
                <c:pt idx="3056">
                  <c:v>125.37390000000001</c:v>
                </c:pt>
                <c:pt idx="3057">
                  <c:v>122.48909999999999</c:v>
                </c:pt>
                <c:pt idx="3058">
                  <c:v>124.34869999999999</c:v>
                </c:pt>
                <c:pt idx="3059">
                  <c:v>123.3306</c:v>
                </c:pt>
                <c:pt idx="3060">
                  <c:v>125.2407</c:v>
                </c:pt>
                <c:pt idx="3061">
                  <c:v>132.04179999999999</c:v>
                </c:pt>
                <c:pt idx="3062">
                  <c:v>133.8202</c:v>
                </c:pt>
              </c:numCache>
            </c:numRef>
          </c:val>
          <c:smooth val="0"/>
          <c:extLst>
            <c:ext xmlns:c16="http://schemas.microsoft.com/office/drawing/2014/chart" uri="{C3380CC4-5D6E-409C-BE32-E72D297353CC}">
              <c16:uniqueId val="{00000002-1CDF-4B23-A018-6E65E4510034}"/>
            </c:ext>
          </c:extLst>
        </c:ser>
        <c:dLbls>
          <c:showLegendKey val="0"/>
          <c:showVal val="0"/>
          <c:showCatName val="0"/>
          <c:showSerName val="0"/>
          <c:showPercent val="0"/>
          <c:showBubbleSize val="0"/>
        </c:dLbls>
        <c:marker val="1"/>
        <c:smooth val="0"/>
        <c:axId val="1662376112"/>
        <c:axId val="1642777456"/>
      </c:lineChart>
      <c:dateAx>
        <c:axId val="1662376112"/>
        <c:scaling>
          <c:orientation val="minMax"/>
        </c:scaling>
        <c:delete val="0"/>
        <c:axPos val="b"/>
        <c:numFmt formatCode="yyyy" sourceLinked="0"/>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642777456"/>
        <c:crosses val="autoZero"/>
        <c:auto val="1"/>
        <c:lblOffset val="100"/>
        <c:baseTimeUnit val="days"/>
      </c:dateAx>
      <c:valAx>
        <c:axId val="1642777456"/>
        <c:scaling>
          <c:orientation val="minMax"/>
          <c:max val="400"/>
        </c:scaling>
        <c:delete val="0"/>
        <c:axPos val="l"/>
        <c:majorGridlines>
          <c:spPr>
            <a:ln w="3175" cap="flat" cmpd="sng" algn="ctr">
              <a:solidFill>
                <a:srgbClr val="ABAFB8"/>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62376112"/>
        <c:crosses val="autoZero"/>
        <c:crossBetween val="between"/>
      </c:valAx>
      <c:valAx>
        <c:axId val="1642762064"/>
        <c:scaling>
          <c:orientation val="minMax"/>
          <c:max val="120"/>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76565072"/>
        <c:crosses val="max"/>
        <c:crossBetween val="between"/>
      </c:valAx>
      <c:dateAx>
        <c:axId val="1676565072"/>
        <c:scaling>
          <c:orientation val="minMax"/>
        </c:scaling>
        <c:delete val="1"/>
        <c:axPos val="b"/>
        <c:numFmt formatCode="d\-mmm\-yy" sourceLinked="1"/>
        <c:majorTickMark val="out"/>
        <c:minorTickMark val="none"/>
        <c:tickLblPos val="nextTo"/>
        <c:crossAx val="164276206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87463807868177E-2"/>
          <c:y val="3.4428794992175271E-2"/>
          <c:w val="0.88983503712262646"/>
          <c:h val="0.76027602183529885"/>
        </c:manualLayout>
      </c:layout>
      <c:areaChart>
        <c:grouping val="standard"/>
        <c:varyColors val="0"/>
        <c:ser>
          <c:idx val="2"/>
          <c:order val="2"/>
          <c:tx>
            <c:strRef>
              <c:f>'CEMBI HY vs CEMBI IG'!$D$1</c:f>
              <c:strCache>
                <c:ptCount val="1"/>
                <c:pt idx="0">
                  <c:v>Spread differential (rhs)</c:v>
                </c:pt>
              </c:strCache>
            </c:strRef>
          </c:tx>
          <c:spPr>
            <a:solidFill>
              <a:schemeClr val="accent3"/>
            </a:solidFill>
            <a:ln>
              <a:noFill/>
            </a:ln>
            <a:effectLst/>
          </c:spPr>
          <c:cat>
            <c:numRef>
              <c:f>'CEMBI HY vs CEMBI IG'!$A$2752:$A$5814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IG'!$D$2752:$D$5814</c:f>
              <c:numCache>
                <c:formatCode>General</c:formatCode>
                <c:ptCount val="3063"/>
                <c:pt idx="0">
                  <c:v>-117.84669000000002</c:v>
                </c:pt>
                <c:pt idx="1">
                  <c:v>-118.39002000000005</c:v>
                </c:pt>
                <c:pt idx="2">
                  <c:v>-121.59868000000006</c:v>
                </c:pt>
                <c:pt idx="3">
                  <c:v>-121.27166999999997</c:v>
                </c:pt>
                <c:pt idx="4">
                  <c:v>-117.40182999999996</c:v>
                </c:pt>
                <c:pt idx="5">
                  <c:v>-104.52421999999996</c:v>
                </c:pt>
                <c:pt idx="6">
                  <c:v>-100.45407999999998</c:v>
                </c:pt>
                <c:pt idx="7">
                  <c:v>-96.573089999999979</c:v>
                </c:pt>
                <c:pt idx="8">
                  <c:v>-91.572839999999985</c:v>
                </c:pt>
                <c:pt idx="9">
                  <c:v>-92.016289999999969</c:v>
                </c:pt>
                <c:pt idx="10">
                  <c:v>-93.428889999999967</c:v>
                </c:pt>
                <c:pt idx="11">
                  <c:v>-89.664590000000032</c:v>
                </c:pt>
                <c:pt idx="12">
                  <c:v>-91.192229999999995</c:v>
                </c:pt>
                <c:pt idx="13">
                  <c:v>-89.875550000000032</c:v>
                </c:pt>
                <c:pt idx="14">
                  <c:v>-89.295109999999966</c:v>
                </c:pt>
                <c:pt idx="15">
                  <c:v>-87.11197999999996</c:v>
                </c:pt>
                <c:pt idx="16">
                  <c:v>-88.252620000000036</c:v>
                </c:pt>
                <c:pt idx="17">
                  <c:v>-86.146549999999991</c:v>
                </c:pt>
                <c:pt idx="18">
                  <c:v>-86.29052999999999</c:v>
                </c:pt>
                <c:pt idx="19">
                  <c:v>-89.750499999999988</c:v>
                </c:pt>
                <c:pt idx="20">
                  <c:v>-93.688820000000021</c:v>
                </c:pt>
                <c:pt idx="21">
                  <c:v>-92.413589999999999</c:v>
                </c:pt>
                <c:pt idx="22">
                  <c:v>-93.419989999999984</c:v>
                </c:pt>
                <c:pt idx="23">
                  <c:v>-90.205100000000016</c:v>
                </c:pt>
                <c:pt idx="24">
                  <c:v>-92.974040000000002</c:v>
                </c:pt>
                <c:pt idx="25">
                  <c:v>-89.269590000000051</c:v>
                </c:pt>
                <c:pt idx="26">
                  <c:v>-95.855890000000045</c:v>
                </c:pt>
                <c:pt idx="27">
                  <c:v>-100.81275999999997</c:v>
                </c:pt>
                <c:pt idx="28">
                  <c:v>-98.927540000000022</c:v>
                </c:pt>
                <c:pt idx="29">
                  <c:v>-93.523499999999956</c:v>
                </c:pt>
                <c:pt idx="30">
                  <c:v>-90.301319999999976</c:v>
                </c:pt>
                <c:pt idx="31">
                  <c:v>-86.252799999999979</c:v>
                </c:pt>
                <c:pt idx="32">
                  <c:v>-85.739680000000078</c:v>
                </c:pt>
                <c:pt idx="33">
                  <c:v>-85.709390000000042</c:v>
                </c:pt>
                <c:pt idx="34">
                  <c:v>-83.10487999999998</c:v>
                </c:pt>
                <c:pt idx="35">
                  <c:v>-80.263829999999928</c:v>
                </c:pt>
                <c:pt idx="36">
                  <c:v>-77.910050000000069</c:v>
                </c:pt>
                <c:pt idx="37">
                  <c:v>-74.247000000000014</c:v>
                </c:pt>
                <c:pt idx="38">
                  <c:v>-75.386679999999956</c:v>
                </c:pt>
                <c:pt idx="39">
                  <c:v>-74.015790000000038</c:v>
                </c:pt>
                <c:pt idx="40">
                  <c:v>-73.296410000000037</c:v>
                </c:pt>
                <c:pt idx="41">
                  <c:v>-74.502179999999953</c:v>
                </c:pt>
                <c:pt idx="42">
                  <c:v>-75.132799999999975</c:v>
                </c:pt>
                <c:pt idx="43">
                  <c:v>-74.163089999999954</c:v>
                </c:pt>
                <c:pt idx="44">
                  <c:v>-74.359170000000006</c:v>
                </c:pt>
                <c:pt idx="45">
                  <c:v>-68.834000000000003</c:v>
                </c:pt>
                <c:pt idx="46">
                  <c:v>-69.433850000000007</c:v>
                </c:pt>
                <c:pt idx="47">
                  <c:v>-66.345100000000002</c:v>
                </c:pt>
                <c:pt idx="48">
                  <c:v>-65.325139999999976</c:v>
                </c:pt>
                <c:pt idx="49">
                  <c:v>-60.494610000000023</c:v>
                </c:pt>
                <c:pt idx="50">
                  <c:v>-59.142999999999972</c:v>
                </c:pt>
                <c:pt idx="51">
                  <c:v>-55.76812000000001</c:v>
                </c:pt>
                <c:pt idx="52">
                  <c:v>-54.694720000000018</c:v>
                </c:pt>
                <c:pt idx="53">
                  <c:v>-46.977160000000026</c:v>
                </c:pt>
                <c:pt idx="54">
                  <c:v>-47.110749999999996</c:v>
                </c:pt>
                <c:pt idx="55">
                  <c:v>-46.334679999999992</c:v>
                </c:pt>
                <c:pt idx="56">
                  <c:v>-44.965540000000033</c:v>
                </c:pt>
                <c:pt idx="57">
                  <c:v>-43.220829999999978</c:v>
                </c:pt>
                <c:pt idx="58">
                  <c:v>-41.098970000000008</c:v>
                </c:pt>
                <c:pt idx="59">
                  <c:v>-32.474459999999965</c:v>
                </c:pt>
                <c:pt idx="60">
                  <c:v>-35.579580000000021</c:v>
                </c:pt>
                <c:pt idx="61">
                  <c:v>-34.715379999999982</c:v>
                </c:pt>
                <c:pt idx="62">
                  <c:v>-37.873469999999998</c:v>
                </c:pt>
                <c:pt idx="63">
                  <c:v>-38.713799999999992</c:v>
                </c:pt>
                <c:pt idx="64">
                  <c:v>-40.850729999999999</c:v>
                </c:pt>
                <c:pt idx="65">
                  <c:v>-51.340759999999989</c:v>
                </c:pt>
                <c:pt idx="66">
                  <c:v>-59.49815000000001</c:v>
                </c:pt>
                <c:pt idx="67">
                  <c:v>-60.217050000000029</c:v>
                </c:pt>
                <c:pt idx="68">
                  <c:v>-55.169459999999958</c:v>
                </c:pt>
                <c:pt idx="69">
                  <c:v>-53.087440000000015</c:v>
                </c:pt>
                <c:pt idx="70">
                  <c:v>-49.768900000000031</c:v>
                </c:pt>
                <c:pt idx="71">
                  <c:v>-53.113310000000013</c:v>
                </c:pt>
                <c:pt idx="72">
                  <c:v>-44.234839999999963</c:v>
                </c:pt>
                <c:pt idx="73">
                  <c:v>-41.939520000000016</c:v>
                </c:pt>
                <c:pt idx="74">
                  <c:v>-39.268799999999999</c:v>
                </c:pt>
                <c:pt idx="75">
                  <c:v>-38.666179999999997</c:v>
                </c:pt>
                <c:pt idx="76">
                  <c:v>-38.593690000000038</c:v>
                </c:pt>
                <c:pt idx="77">
                  <c:v>-36.981940000000009</c:v>
                </c:pt>
                <c:pt idx="78">
                  <c:v>-33.434050000000013</c:v>
                </c:pt>
                <c:pt idx="79">
                  <c:v>-28.576700000000017</c:v>
                </c:pt>
                <c:pt idx="80">
                  <c:v>-24.459029999999984</c:v>
                </c:pt>
                <c:pt idx="81">
                  <c:v>-23.003049999999973</c:v>
                </c:pt>
                <c:pt idx="82">
                  <c:v>-23.874030000000005</c:v>
                </c:pt>
                <c:pt idx="83">
                  <c:v>-17.560720000000003</c:v>
                </c:pt>
                <c:pt idx="84">
                  <c:v>-19.051400000000001</c:v>
                </c:pt>
                <c:pt idx="85">
                  <c:v>-20.492379999999969</c:v>
                </c:pt>
                <c:pt idx="86">
                  <c:v>-18.265429999999981</c:v>
                </c:pt>
                <c:pt idx="87">
                  <c:v>-13.133440000000007</c:v>
                </c:pt>
                <c:pt idx="88">
                  <c:v>-11.58629000000002</c:v>
                </c:pt>
                <c:pt idx="89">
                  <c:v>-15.020219999999995</c:v>
                </c:pt>
                <c:pt idx="90">
                  <c:v>-14.539879999999982</c:v>
                </c:pt>
                <c:pt idx="91">
                  <c:v>-25.078930000000014</c:v>
                </c:pt>
                <c:pt idx="92">
                  <c:v>-29.145749999999964</c:v>
                </c:pt>
                <c:pt idx="93">
                  <c:v>-27.146490000000028</c:v>
                </c:pt>
                <c:pt idx="94">
                  <c:v>-28.102769999999964</c:v>
                </c:pt>
                <c:pt idx="95">
                  <c:v>-37.563229999999976</c:v>
                </c:pt>
                <c:pt idx="96">
                  <c:v>-35.240760000000023</c:v>
                </c:pt>
                <c:pt idx="97">
                  <c:v>-32.948390000000018</c:v>
                </c:pt>
                <c:pt idx="98">
                  <c:v>-34.818210000000022</c:v>
                </c:pt>
                <c:pt idx="99">
                  <c:v>-38.460609999999974</c:v>
                </c:pt>
                <c:pt idx="100">
                  <c:v>-35.145100000000014</c:v>
                </c:pt>
                <c:pt idx="101">
                  <c:v>-31.964150000000018</c:v>
                </c:pt>
                <c:pt idx="102">
                  <c:v>-36.02048000000002</c:v>
                </c:pt>
                <c:pt idx="103">
                  <c:v>-31.451909999999998</c:v>
                </c:pt>
                <c:pt idx="104">
                  <c:v>9.4002999999999588</c:v>
                </c:pt>
                <c:pt idx="105">
                  <c:v>9.4952299999999923</c:v>
                </c:pt>
                <c:pt idx="106">
                  <c:v>6.9474399999999719</c:v>
                </c:pt>
                <c:pt idx="107">
                  <c:v>0.55434999999999945</c:v>
                </c:pt>
                <c:pt idx="108">
                  <c:v>11.991100000000074</c:v>
                </c:pt>
                <c:pt idx="109">
                  <c:v>21.23914000000002</c:v>
                </c:pt>
                <c:pt idx="110">
                  <c:v>24.734759999999937</c:v>
                </c:pt>
                <c:pt idx="111">
                  <c:v>25.865400000000022</c:v>
                </c:pt>
                <c:pt idx="112">
                  <c:v>26.542360000000031</c:v>
                </c:pt>
                <c:pt idx="113">
                  <c:v>9.92091999999991</c:v>
                </c:pt>
                <c:pt idx="114">
                  <c:v>12.220929999999953</c:v>
                </c:pt>
                <c:pt idx="115">
                  <c:v>19.480869999999982</c:v>
                </c:pt>
                <c:pt idx="116">
                  <c:v>31.765409999999974</c:v>
                </c:pt>
                <c:pt idx="117">
                  <c:v>38.831560000000025</c:v>
                </c:pt>
                <c:pt idx="118">
                  <c:v>37.919089999999983</c:v>
                </c:pt>
                <c:pt idx="119">
                  <c:v>45.280240000000049</c:v>
                </c:pt>
                <c:pt idx="120">
                  <c:v>51.727249999999913</c:v>
                </c:pt>
                <c:pt idx="121">
                  <c:v>36.437710000000038</c:v>
                </c:pt>
                <c:pt idx="122">
                  <c:v>23.741839999999911</c:v>
                </c:pt>
                <c:pt idx="123">
                  <c:v>20.035570000000007</c:v>
                </c:pt>
                <c:pt idx="124">
                  <c:v>74.395190000000071</c:v>
                </c:pt>
                <c:pt idx="125">
                  <c:v>73.356520000000046</c:v>
                </c:pt>
                <c:pt idx="126">
                  <c:v>65.983870000000024</c:v>
                </c:pt>
                <c:pt idx="127">
                  <c:v>71.570150000000012</c:v>
                </c:pt>
                <c:pt idx="128">
                  <c:v>60.519249999999943</c:v>
                </c:pt>
                <c:pt idx="129">
                  <c:v>63.110270000000014</c:v>
                </c:pt>
                <c:pt idx="130">
                  <c:v>70.920529999999985</c:v>
                </c:pt>
                <c:pt idx="131">
                  <c:v>70.942980000000034</c:v>
                </c:pt>
                <c:pt idx="132">
                  <c:v>90.938859999999977</c:v>
                </c:pt>
                <c:pt idx="133">
                  <c:v>97.246039999999994</c:v>
                </c:pt>
                <c:pt idx="134">
                  <c:v>98.468869999999981</c:v>
                </c:pt>
                <c:pt idx="135">
                  <c:v>100.17629000000005</c:v>
                </c:pt>
                <c:pt idx="136">
                  <c:v>94.720120000000009</c:v>
                </c:pt>
                <c:pt idx="137">
                  <c:v>86.163769999999943</c:v>
                </c:pt>
                <c:pt idx="138">
                  <c:v>96.476660000000038</c:v>
                </c:pt>
                <c:pt idx="139">
                  <c:v>91.980649999999969</c:v>
                </c:pt>
                <c:pt idx="140">
                  <c:v>91.055620000000033</c:v>
                </c:pt>
                <c:pt idx="141">
                  <c:v>86.588589999999954</c:v>
                </c:pt>
                <c:pt idx="142">
                  <c:v>83.760119999999972</c:v>
                </c:pt>
                <c:pt idx="143">
                  <c:v>83.961689999999976</c:v>
                </c:pt>
                <c:pt idx="144">
                  <c:v>86.621550000000013</c:v>
                </c:pt>
                <c:pt idx="145">
                  <c:v>90.829669999999965</c:v>
                </c:pt>
                <c:pt idx="146">
                  <c:v>94.132900000000063</c:v>
                </c:pt>
                <c:pt idx="147">
                  <c:v>87.678519999999992</c:v>
                </c:pt>
                <c:pt idx="148">
                  <c:v>87.896250000000009</c:v>
                </c:pt>
                <c:pt idx="149">
                  <c:v>82.377399999999966</c:v>
                </c:pt>
                <c:pt idx="150">
                  <c:v>80.11373999999995</c:v>
                </c:pt>
                <c:pt idx="151">
                  <c:v>83.38533000000001</c:v>
                </c:pt>
                <c:pt idx="152">
                  <c:v>82.012310000000014</c:v>
                </c:pt>
                <c:pt idx="153">
                  <c:v>78.830839999999966</c:v>
                </c:pt>
                <c:pt idx="154">
                  <c:v>76.525810000000035</c:v>
                </c:pt>
                <c:pt idx="155">
                  <c:v>71.105230000000006</c:v>
                </c:pt>
                <c:pt idx="156">
                  <c:v>73.302880000000016</c:v>
                </c:pt>
                <c:pt idx="157">
                  <c:v>71.083170000000052</c:v>
                </c:pt>
                <c:pt idx="158">
                  <c:v>68.253070000000037</c:v>
                </c:pt>
                <c:pt idx="159">
                  <c:v>74.052830000000029</c:v>
                </c:pt>
                <c:pt idx="160">
                  <c:v>82.218900000000019</c:v>
                </c:pt>
                <c:pt idx="161">
                  <c:v>87.209189999999921</c:v>
                </c:pt>
                <c:pt idx="162">
                  <c:v>87.609270000000038</c:v>
                </c:pt>
                <c:pt idx="163">
                  <c:v>90.718230000000005</c:v>
                </c:pt>
                <c:pt idx="164">
                  <c:v>94.208470000000034</c:v>
                </c:pt>
                <c:pt idx="165">
                  <c:v>105.15852000000001</c:v>
                </c:pt>
                <c:pt idx="166">
                  <c:v>112.99288999999999</c:v>
                </c:pt>
                <c:pt idx="167">
                  <c:v>119.49170000000004</c:v>
                </c:pt>
                <c:pt idx="168">
                  <c:v>121.66063000000008</c:v>
                </c:pt>
                <c:pt idx="169">
                  <c:v>119.46272999999997</c:v>
                </c:pt>
                <c:pt idx="170">
                  <c:v>124.31735999999995</c:v>
                </c:pt>
                <c:pt idx="171">
                  <c:v>120.18379999999996</c:v>
                </c:pt>
                <c:pt idx="172">
                  <c:v>116.86869000000002</c:v>
                </c:pt>
                <c:pt idx="173">
                  <c:v>114.10637999999994</c:v>
                </c:pt>
                <c:pt idx="174">
                  <c:v>110.80718000000002</c:v>
                </c:pt>
                <c:pt idx="175">
                  <c:v>107.66147000000001</c:v>
                </c:pt>
                <c:pt idx="176">
                  <c:v>111.27824000000004</c:v>
                </c:pt>
                <c:pt idx="177">
                  <c:v>109.38295000000005</c:v>
                </c:pt>
                <c:pt idx="178">
                  <c:v>105.93665999999996</c:v>
                </c:pt>
                <c:pt idx="179">
                  <c:v>99.656369999999981</c:v>
                </c:pt>
                <c:pt idx="180">
                  <c:v>97.765339999999981</c:v>
                </c:pt>
                <c:pt idx="181">
                  <c:v>88.426230000000032</c:v>
                </c:pt>
                <c:pt idx="182">
                  <c:v>87.630130000000008</c:v>
                </c:pt>
                <c:pt idx="183">
                  <c:v>88.081420000000037</c:v>
                </c:pt>
                <c:pt idx="184">
                  <c:v>96.368660000000034</c:v>
                </c:pt>
                <c:pt idx="185">
                  <c:v>98.398360000000025</c:v>
                </c:pt>
                <c:pt idx="186">
                  <c:v>102.75104999999996</c:v>
                </c:pt>
                <c:pt idx="187">
                  <c:v>101.88013000000001</c:v>
                </c:pt>
                <c:pt idx="188">
                  <c:v>103.04734999999999</c:v>
                </c:pt>
                <c:pt idx="189">
                  <c:v>105.44078999999994</c:v>
                </c:pt>
                <c:pt idx="190">
                  <c:v>112.54399000000001</c:v>
                </c:pt>
                <c:pt idx="191">
                  <c:v>117.84718999999996</c:v>
                </c:pt>
                <c:pt idx="192">
                  <c:v>110.20974999999999</c:v>
                </c:pt>
                <c:pt idx="193">
                  <c:v>105.07120000000003</c:v>
                </c:pt>
                <c:pt idx="194">
                  <c:v>101.81902000000002</c:v>
                </c:pt>
                <c:pt idx="195">
                  <c:v>99.631640000000061</c:v>
                </c:pt>
                <c:pt idx="196">
                  <c:v>90.216319999999939</c:v>
                </c:pt>
                <c:pt idx="197">
                  <c:v>87.322179999999946</c:v>
                </c:pt>
                <c:pt idx="198">
                  <c:v>82.072189999999978</c:v>
                </c:pt>
                <c:pt idx="199">
                  <c:v>85.764189999999985</c:v>
                </c:pt>
                <c:pt idx="200">
                  <c:v>89.334540000000004</c:v>
                </c:pt>
                <c:pt idx="201">
                  <c:v>85.668090000000007</c:v>
                </c:pt>
                <c:pt idx="202">
                  <c:v>86.434249999999963</c:v>
                </c:pt>
                <c:pt idx="203">
                  <c:v>91.266270000000077</c:v>
                </c:pt>
                <c:pt idx="204">
                  <c:v>92.006139999999959</c:v>
                </c:pt>
                <c:pt idx="205">
                  <c:v>98.188649999999996</c:v>
                </c:pt>
                <c:pt idx="206">
                  <c:v>98.81418999999994</c:v>
                </c:pt>
                <c:pt idx="207">
                  <c:v>97.220659999999953</c:v>
                </c:pt>
                <c:pt idx="208">
                  <c:v>102.28169000000003</c:v>
                </c:pt>
                <c:pt idx="209">
                  <c:v>102.33501000000001</c:v>
                </c:pt>
                <c:pt idx="210">
                  <c:v>103.61475000000002</c:v>
                </c:pt>
                <c:pt idx="211">
                  <c:v>104.94765999999998</c:v>
                </c:pt>
                <c:pt idx="212">
                  <c:v>101.47935999999999</c:v>
                </c:pt>
                <c:pt idx="213">
                  <c:v>104.25317999999999</c:v>
                </c:pt>
                <c:pt idx="214">
                  <c:v>106.89303000000001</c:v>
                </c:pt>
                <c:pt idx="215">
                  <c:v>113.57452000000006</c:v>
                </c:pt>
                <c:pt idx="216">
                  <c:v>108.60557</c:v>
                </c:pt>
                <c:pt idx="217">
                  <c:v>128.10517999999996</c:v>
                </c:pt>
                <c:pt idx="218">
                  <c:v>128.22155000000004</c:v>
                </c:pt>
                <c:pt idx="219">
                  <c:v>127.08651999999995</c:v>
                </c:pt>
                <c:pt idx="220">
                  <c:v>119.29323999999997</c:v>
                </c:pt>
                <c:pt idx="221">
                  <c:v>116.66731999999996</c:v>
                </c:pt>
                <c:pt idx="222">
                  <c:v>127.45420000000001</c:v>
                </c:pt>
                <c:pt idx="223">
                  <c:v>120.04334</c:v>
                </c:pt>
                <c:pt idx="224">
                  <c:v>122.37475999999998</c:v>
                </c:pt>
                <c:pt idx="225">
                  <c:v>117.83240000000006</c:v>
                </c:pt>
                <c:pt idx="226">
                  <c:v>114.67907999999994</c:v>
                </c:pt>
                <c:pt idx="227">
                  <c:v>124.39640000000003</c:v>
                </c:pt>
                <c:pt idx="228">
                  <c:v>129.17788999999999</c:v>
                </c:pt>
                <c:pt idx="229">
                  <c:v>127.84305000000001</c:v>
                </c:pt>
                <c:pt idx="230">
                  <c:v>135.48159999999996</c:v>
                </c:pt>
                <c:pt idx="231">
                  <c:v>142.24591999999996</c:v>
                </c:pt>
                <c:pt idx="232">
                  <c:v>141.76593000000003</c:v>
                </c:pt>
                <c:pt idx="233">
                  <c:v>138.76635999999996</c:v>
                </c:pt>
                <c:pt idx="234">
                  <c:v>137.51865000000004</c:v>
                </c:pt>
                <c:pt idx="235">
                  <c:v>139.22856000000007</c:v>
                </c:pt>
                <c:pt idx="236">
                  <c:v>138.36705000000001</c:v>
                </c:pt>
                <c:pt idx="237">
                  <c:v>137.35103000000004</c:v>
                </c:pt>
                <c:pt idx="238">
                  <c:v>131.24953999999997</c:v>
                </c:pt>
                <c:pt idx="239">
                  <c:v>123.90008999999998</c:v>
                </c:pt>
                <c:pt idx="240">
                  <c:v>116.24965999999995</c:v>
                </c:pt>
                <c:pt idx="241">
                  <c:v>108.23010999999997</c:v>
                </c:pt>
                <c:pt idx="242">
                  <c:v>109.30212</c:v>
                </c:pt>
                <c:pt idx="243">
                  <c:v>107.31920000000002</c:v>
                </c:pt>
                <c:pt idx="244">
                  <c:v>109.16392000000002</c:v>
                </c:pt>
                <c:pt idx="245">
                  <c:v>108.18193000000008</c:v>
                </c:pt>
                <c:pt idx="246">
                  <c:v>108.32237999999995</c:v>
                </c:pt>
                <c:pt idx="247">
                  <c:v>106.17748</c:v>
                </c:pt>
                <c:pt idx="248">
                  <c:v>106.42481000000004</c:v>
                </c:pt>
                <c:pt idx="249">
                  <c:v>109.32051999999999</c:v>
                </c:pt>
                <c:pt idx="250">
                  <c:v>100.57338999999996</c:v>
                </c:pt>
                <c:pt idx="251">
                  <c:v>101.81100000000004</c:v>
                </c:pt>
                <c:pt idx="252">
                  <c:v>95.970959999999991</c:v>
                </c:pt>
                <c:pt idx="253">
                  <c:v>96.566230000000019</c:v>
                </c:pt>
                <c:pt idx="254">
                  <c:v>101.22908000000001</c:v>
                </c:pt>
                <c:pt idx="255">
                  <c:v>102.85269999999997</c:v>
                </c:pt>
                <c:pt idx="256">
                  <c:v>105.92804999999993</c:v>
                </c:pt>
                <c:pt idx="257">
                  <c:v>111.46701000000002</c:v>
                </c:pt>
                <c:pt idx="258">
                  <c:v>115.31146999999999</c:v>
                </c:pt>
                <c:pt idx="259">
                  <c:v>112.63549000000006</c:v>
                </c:pt>
                <c:pt idx="260">
                  <c:v>110.46170000000006</c:v>
                </c:pt>
                <c:pt idx="261">
                  <c:v>118.40640000000002</c:v>
                </c:pt>
                <c:pt idx="262">
                  <c:v>121.47844000000003</c:v>
                </c:pt>
                <c:pt idx="263">
                  <c:v>124.55157000000003</c:v>
                </c:pt>
                <c:pt idx="264">
                  <c:v>132.67581000000001</c:v>
                </c:pt>
                <c:pt idx="265">
                  <c:v>145.14586999999995</c:v>
                </c:pt>
                <c:pt idx="266">
                  <c:v>145.60990999999996</c:v>
                </c:pt>
                <c:pt idx="267">
                  <c:v>142.02882999999997</c:v>
                </c:pt>
                <c:pt idx="268">
                  <c:v>135.69813999999997</c:v>
                </c:pt>
                <c:pt idx="269">
                  <c:v>147.74204000000003</c:v>
                </c:pt>
                <c:pt idx="270">
                  <c:v>160.19981000000001</c:v>
                </c:pt>
                <c:pt idx="271">
                  <c:v>173.80975000000001</c:v>
                </c:pt>
                <c:pt idx="272">
                  <c:v>172.55427000000003</c:v>
                </c:pt>
                <c:pt idx="273">
                  <c:v>154.85087999999996</c:v>
                </c:pt>
                <c:pt idx="274">
                  <c:v>154.12854999999996</c:v>
                </c:pt>
                <c:pt idx="275">
                  <c:v>157.73512000000005</c:v>
                </c:pt>
                <c:pt idx="276">
                  <c:v>150.45960000000002</c:v>
                </c:pt>
                <c:pt idx="277">
                  <c:v>154.55422000000004</c:v>
                </c:pt>
                <c:pt idx="278">
                  <c:v>159.12285000000003</c:v>
                </c:pt>
                <c:pt idx="279">
                  <c:v>162.26242000000002</c:v>
                </c:pt>
                <c:pt idx="280">
                  <c:v>168.48913999999996</c:v>
                </c:pt>
                <c:pt idx="281">
                  <c:v>170.26654000000002</c:v>
                </c:pt>
                <c:pt idx="282">
                  <c:v>176.79220000000004</c:v>
                </c:pt>
                <c:pt idx="283">
                  <c:v>189.32893000000001</c:v>
                </c:pt>
                <c:pt idx="284">
                  <c:v>180.91478999999993</c:v>
                </c:pt>
                <c:pt idx="285">
                  <c:v>171.69667999999996</c:v>
                </c:pt>
                <c:pt idx="286">
                  <c:v>156.61641999999995</c:v>
                </c:pt>
                <c:pt idx="287">
                  <c:v>160.99696999999998</c:v>
                </c:pt>
                <c:pt idx="288">
                  <c:v>166.14367999999996</c:v>
                </c:pt>
                <c:pt idx="289">
                  <c:v>162.01601000000005</c:v>
                </c:pt>
                <c:pt idx="290">
                  <c:v>156.06735999999995</c:v>
                </c:pt>
                <c:pt idx="291">
                  <c:v>175.03627</c:v>
                </c:pt>
                <c:pt idx="292">
                  <c:v>157.20645000000002</c:v>
                </c:pt>
                <c:pt idx="293">
                  <c:v>159.22732999999999</c:v>
                </c:pt>
                <c:pt idx="294">
                  <c:v>152.34226000000001</c:v>
                </c:pt>
                <c:pt idx="295">
                  <c:v>143.57230000000004</c:v>
                </c:pt>
                <c:pt idx="296">
                  <c:v>146.14234000000005</c:v>
                </c:pt>
                <c:pt idx="297">
                  <c:v>147.89746000000002</c:v>
                </c:pt>
                <c:pt idx="298">
                  <c:v>149.52276999999998</c:v>
                </c:pt>
                <c:pt idx="299">
                  <c:v>154.98074999999994</c:v>
                </c:pt>
                <c:pt idx="300">
                  <c:v>149.95243999999997</c:v>
                </c:pt>
                <c:pt idx="301">
                  <c:v>144.92468999999994</c:v>
                </c:pt>
                <c:pt idx="302">
                  <c:v>149.20142000000004</c:v>
                </c:pt>
                <c:pt idx="303">
                  <c:v>145.26427999999993</c:v>
                </c:pt>
                <c:pt idx="304">
                  <c:v>141.01247000000001</c:v>
                </c:pt>
                <c:pt idx="305">
                  <c:v>137.89637000000005</c:v>
                </c:pt>
                <c:pt idx="306">
                  <c:v>131.99709000000001</c:v>
                </c:pt>
                <c:pt idx="307">
                  <c:v>125.35254000000003</c:v>
                </c:pt>
                <c:pt idx="308">
                  <c:v>125.95401999999996</c:v>
                </c:pt>
                <c:pt idx="309">
                  <c:v>113.94971000000004</c:v>
                </c:pt>
                <c:pt idx="310">
                  <c:v>114.29478999999998</c:v>
                </c:pt>
                <c:pt idx="311">
                  <c:v>111.26506999999998</c:v>
                </c:pt>
                <c:pt idx="312">
                  <c:v>109.94081999999997</c:v>
                </c:pt>
                <c:pt idx="313">
                  <c:v>108.94123999999994</c:v>
                </c:pt>
                <c:pt idx="314">
                  <c:v>107.94541000000004</c:v>
                </c:pt>
                <c:pt idx="315">
                  <c:v>99.757690000000025</c:v>
                </c:pt>
                <c:pt idx="316">
                  <c:v>105.21904000000006</c:v>
                </c:pt>
                <c:pt idx="317">
                  <c:v>103.51615000000004</c:v>
                </c:pt>
                <c:pt idx="318">
                  <c:v>98.109780000000001</c:v>
                </c:pt>
                <c:pt idx="319">
                  <c:v>95.123210000000029</c:v>
                </c:pt>
                <c:pt idx="320">
                  <c:v>97.026570000000049</c:v>
                </c:pt>
                <c:pt idx="321">
                  <c:v>103.34906999999993</c:v>
                </c:pt>
                <c:pt idx="322">
                  <c:v>110.56241</c:v>
                </c:pt>
                <c:pt idx="323">
                  <c:v>108.98765000000003</c:v>
                </c:pt>
                <c:pt idx="324">
                  <c:v>105.21852000000001</c:v>
                </c:pt>
                <c:pt idx="325">
                  <c:v>99.419539999999984</c:v>
                </c:pt>
                <c:pt idx="326">
                  <c:v>102.79841999999996</c:v>
                </c:pt>
                <c:pt idx="327">
                  <c:v>109.76095999999995</c:v>
                </c:pt>
                <c:pt idx="328">
                  <c:v>112.94216999999998</c:v>
                </c:pt>
                <c:pt idx="329">
                  <c:v>118.62815000000001</c:v>
                </c:pt>
                <c:pt idx="330">
                  <c:v>113.15467000000001</c:v>
                </c:pt>
                <c:pt idx="331">
                  <c:v>108.62521000000004</c:v>
                </c:pt>
                <c:pt idx="332">
                  <c:v>105.98545000000001</c:v>
                </c:pt>
                <c:pt idx="333">
                  <c:v>108.31326000000001</c:v>
                </c:pt>
                <c:pt idx="334">
                  <c:v>111.07143000000008</c:v>
                </c:pt>
                <c:pt idx="335">
                  <c:v>109.39075000000003</c:v>
                </c:pt>
                <c:pt idx="336">
                  <c:v>110.21420999999998</c:v>
                </c:pt>
                <c:pt idx="337">
                  <c:v>93.635250000000042</c:v>
                </c:pt>
                <c:pt idx="338">
                  <c:v>91.09050000000002</c:v>
                </c:pt>
                <c:pt idx="339">
                  <c:v>93.020180000000039</c:v>
                </c:pt>
                <c:pt idx="340">
                  <c:v>92.03389999999996</c:v>
                </c:pt>
                <c:pt idx="341">
                  <c:v>93.208120000000008</c:v>
                </c:pt>
                <c:pt idx="342">
                  <c:v>96.481249999999989</c:v>
                </c:pt>
                <c:pt idx="343">
                  <c:v>99.171899999999994</c:v>
                </c:pt>
                <c:pt idx="344">
                  <c:v>95.293600000000026</c:v>
                </c:pt>
                <c:pt idx="345">
                  <c:v>91.890480000000025</c:v>
                </c:pt>
                <c:pt idx="346">
                  <c:v>90.942440000000033</c:v>
                </c:pt>
                <c:pt idx="347">
                  <c:v>85.856600000000014</c:v>
                </c:pt>
                <c:pt idx="348">
                  <c:v>86.065249999999992</c:v>
                </c:pt>
                <c:pt idx="349">
                  <c:v>81.605129999999974</c:v>
                </c:pt>
                <c:pt idx="350">
                  <c:v>78.936160000000029</c:v>
                </c:pt>
                <c:pt idx="351">
                  <c:v>74.823159999999973</c:v>
                </c:pt>
                <c:pt idx="352">
                  <c:v>71.240929999999992</c:v>
                </c:pt>
                <c:pt idx="353">
                  <c:v>66.350660000000005</c:v>
                </c:pt>
                <c:pt idx="354">
                  <c:v>64.928369999999973</c:v>
                </c:pt>
                <c:pt idx="355">
                  <c:v>62.756979999999999</c:v>
                </c:pt>
                <c:pt idx="356">
                  <c:v>63.325499999999977</c:v>
                </c:pt>
                <c:pt idx="357">
                  <c:v>58.152850000000001</c:v>
                </c:pt>
                <c:pt idx="358">
                  <c:v>43.134509999999977</c:v>
                </c:pt>
                <c:pt idx="359">
                  <c:v>42.828840000000014</c:v>
                </c:pt>
                <c:pt idx="360">
                  <c:v>49.873580000000004</c:v>
                </c:pt>
                <c:pt idx="361">
                  <c:v>52.801379999999995</c:v>
                </c:pt>
                <c:pt idx="362">
                  <c:v>60.567890000000034</c:v>
                </c:pt>
                <c:pt idx="363">
                  <c:v>57.227800000000002</c:v>
                </c:pt>
                <c:pt idx="364">
                  <c:v>70.45877999999999</c:v>
                </c:pt>
                <c:pt idx="365">
                  <c:v>73.16816</c:v>
                </c:pt>
                <c:pt idx="366">
                  <c:v>63.272310000000004</c:v>
                </c:pt>
                <c:pt idx="367">
                  <c:v>66.305079999999975</c:v>
                </c:pt>
                <c:pt idx="368">
                  <c:v>60.807509999999979</c:v>
                </c:pt>
                <c:pt idx="369">
                  <c:v>59.87402000000003</c:v>
                </c:pt>
                <c:pt idx="370">
                  <c:v>55.944990000000018</c:v>
                </c:pt>
                <c:pt idx="371">
                  <c:v>54.523490000000038</c:v>
                </c:pt>
                <c:pt idx="372">
                  <c:v>56.498099999999965</c:v>
                </c:pt>
                <c:pt idx="373">
                  <c:v>57.610549999999989</c:v>
                </c:pt>
                <c:pt idx="374">
                  <c:v>59.27221000000003</c:v>
                </c:pt>
                <c:pt idx="375">
                  <c:v>57.067999999999984</c:v>
                </c:pt>
                <c:pt idx="376">
                  <c:v>52.523329999999987</c:v>
                </c:pt>
                <c:pt idx="377">
                  <c:v>52.399409999999989</c:v>
                </c:pt>
                <c:pt idx="378">
                  <c:v>52.831880000000012</c:v>
                </c:pt>
                <c:pt idx="379">
                  <c:v>48.88357000000002</c:v>
                </c:pt>
                <c:pt idx="380">
                  <c:v>38.850549999999998</c:v>
                </c:pt>
                <c:pt idx="381">
                  <c:v>33.215149999999994</c:v>
                </c:pt>
                <c:pt idx="382">
                  <c:v>32.135580000000004</c:v>
                </c:pt>
                <c:pt idx="383">
                  <c:v>36.900620000000004</c:v>
                </c:pt>
                <c:pt idx="384">
                  <c:v>34.389700000000005</c:v>
                </c:pt>
                <c:pt idx="385">
                  <c:v>29.674309999999991</c:v>
                </c:pt>
                <c:pt idx="386">
                  <c:v>32.815510000000017</c:v>
                </c:pt>
                <c:pt idx="387">
                  <c:v>24.208619999999996</c:v>
                </c:pt>
                <c:pt idx="388">
                  <c:v>24.638660000000016</c:v>
                </c:pt>
                <c:pt idx="389">
                  <c:v>22.820210000000031</c:v>
                </c:pt>
                <c:pt idx="390">
                  <c:v>19.753539999999987</c:v>
                </c:pt>
                <c:pt idx="391">
                  <c:v>14.29807999999997</c:v>
                </c:pt>
                <c:pt idx="392">
                  <c:v>23.457590000000039</c:v>
                </c:pt>
                <c:pt idx="393">
                  <c:v>24.962570000000028</c:v>
                </c:pt>
                <c:pt idx="394">
                  <c:v>24.087949999999978</c:v>
                </c:pt>
                <c:pt idx="395">
                  <c:v>5.2927099999999996</c:v>
                </c:pt>
                <c:pt idx="396">
                  <c:v>-2.1758600000000001</c:v>
                </c:pt>
                <c:pt idx="397">
                  <c:v>-2.4809700000000134</c:v>
                </c:pt>
                <c:pt idx="398">
                  <c:v>2.9198799999999778</c:v>
                </c:pt>
                <c:pt idx="399">
                  <c:v>19.225959999999986</c:v>
                </c:pt>
                <c:pt idx="400">
                  <c:v>19.691680000000019</c:v>
                </c:pt>
                <c:pt idx="401">
                  <c:v>26.36202000000003</c:v>
                </c:pt>
                <c:pt idx="402">
                  <c:v>29.540679999999952</c:v>
                </c:pt>
                <c:pt idx="403">
                  <c:v>29.269959999999969</c:v>
                </c:pt>
                <c:pt idx="404">
                  <c:v>34.841720000000009</c:v>
                </c:pt>
                <c:pt idx="405">
                  <c:v>36.961389999999994</c:v>
                </c:pt>
                <c:pt idx="406">
                  <c:v>39.731349999999964</c:v>
                </c:pt>
                <c:pt idx="407">
                  <c:v>39.436890000000005</c:v>
                </c:pt>
                <c:pt idx="408">
                  <c:v>40.50875000000002</c:v>
                </c:pt>
                <c:pt idx="409">
                  <c:v>35.957130000000006</c:v>
                </c:pt>
                <c:pt idx="410">
                  <c:v>45.368929999999978</c:v>
                </c:pt>
                <c:pt idx="411">
                  <c:v>53.110100000000045</c:v>
                </c:pt>
                <c:pt idx="412">
                  <c:v>60.667169999999999</c:v>
                </c:pt>
                <c:pt idx="413">
                  <c:v>62.500540000000001</c:v>
                </c:pt>
                <c:pt idx="414">
                  <c:v>58.975880000000018</c:v>
                </c:pt>
                <c:pt idx="415">
                  <c:v>54.907570000000021</c:v>
                </c:pt>
                <c:pt idx="416">
                  <c:v>62.660670000000039</c:v>
                </c:pt>
                <c:pt idx="417">
                  <c:v>55.369450000000029</c:v>
                </c:pt>
                <c:pt idx="418">
                  <c:v>59.55865</c:v>
                </c:pt>
                <c:pt idx="419">
                  <c:v>51.549410000000023</c:v>
                </c:pt>
                <c:pt idx="420">
                  <c:v>44.147440000000017</c:v>
                </c:pt>
                <c:pt idx="421">
                  <c:v>36.024059999999963</c:v>
                </c:pt>
                <c:pt idx="422">
                  <c:v>47.673010000000033</c:v>
                </c:pt>
                <c:pt idx="423">
                  <c:v>42.736699999999985</c:v>
                </c:pt>
                <c:pt idx="424">
                  <c:v>34.200020000000052</c:v>
                </c:pt>
                <c:pt idx="425">
                  <c:v>27.050819999999987</c:v>
                </c:pt>
                <c:pt idx="426">
                  <c:v>24.399140000000045</c:v>
                </c:pt>
                <c:pt idx="427">
                  <c:v>25.700929999999971</c:v>
                </c:pt>
                <c:pt idx="428">
                  <c:v>24.573829999999987</c:v>
                </c:pt>
                <c:pt idx="429">
                  <c:v>39.930020000000013</c:v>
                </c:pt>
                <c:pt idx="430">
                  <c:v>43.519849999999963</c:v>
                </c:pt>
                <c:pt idx="431">
                  <c:v>39.728760000000023</c:v>
                </c:pt>
                <c:pt idx="432">
                  <c:v>36.801760000000002</c:v>
                </c:pt>
                <c:pt idx="433">
                  <c:v>31.385820000000024</c:v>
                </c:pt>
                <c:pt idx="434">
                  <c:v>16.234010000000012</c:v>
                </c:pt>
                <c:pt idx="435">
                  <c:v>8.9552600000000098</c:v>
                </c:pt>
                <c:pt idx="436">
                  <c:v>2.8555499999999938</c:v>
                </c:pt>
                <c:pt idx="437">
                  <c:v>5.9407299999999736</c:v>
                </c:pt>
                <c:pt idx="438">
                  <c:v>19.994360000000029</c:v>
                </c:pt>
                <c:pt idx="439">
                  <c:v>29.05568999999997</c:v>
                </c:pt>
                <c:pt idx="440">
                  <c:v>28.746039999999994</c:v>
                </c:pt>
                <c:pt idx="441">
                  <c:v>41.009800000000041</c:v>
                </c:pt>
                <c:pt idx="442">
                  <c:v>50.840340000000026</c:v>
                </c:pt>
                <c:pt idx="443">
                  <c:v>48.552069999999958</c:v>
                </c:pt>
                <c:pt idx="444">
                  <c:v>35.927810000000022</c:v>
                </c:pt>
                <c:pt idx="445">
                  <c:v>27.46096</c:v>
                </c:pt>
                <c:pt idx="446">
                  <c:v>25.845450000000028</c:v>
                </c:pt>
                <c:pt idx="447">
                  <c:v>25.785459999999944</c:v>
                </c:pt>
                <c:pt idx="448">
                  <c:v>26.046280000000024</c:v>
                </c:pt>
                <c:pt idx="449">
                  <c:v>37.341080000000034</c:v>
                </c:pt>
                <c:pt idx="450">
                  <c:v>42.816620000000057</c:v>
                </c:pt>
                <c:pt idx="451">
                  <c:v>41.311359999999922</c:v>
                </c:pt>
                <c:pt idx="452">
                  <c:v>58.113660000000039</c:v>
                </c:pt>
                <c:pt idx="453">
                  <c:v>52.487729999999942</c:v>
                </c:pt>
                <c:pt idx="454">
                  <c:v>47.747619999999984</c:v>
                </c:pt>
                <c:pt idx="455">
                  <c:v>49.320519999999988</c:v>
                </c:pt>
                <c:pt idx="456">
                  <c:v>43.850679999999954</c:v>
                </c:pt>
                <c:pt idx="457">
                  <c:v>34.972410000000025</c:v>
                </c:pt>
                <c:pt idx="458">
                  <c:v>31.263470000000041</c:v>
                </c:pt>
                <c:pt idx="459">
                  <c:v>30.110650000000021</c:v>
                </c:pt>
                <c:pt idx="460">
                  <c:v>21.328390000000013</c:v>
                </c:pt>
                <c:pt idx="461">
                  <c:v>21.226460000000031</c:v>
                </c:pt>
                <c:pt idx="462">
                  <c:v>24.53825999999998</c:v>
                </c:pt>
                <c:pt idx="463">
                  <c:v>31.509119999999996</c:v>
                </c:pt>
                <c:pt idx="464">
                  <c:v>38.112009999999941</c:v>
                </c:pt>
                <c:pt idx="465">
                  <c:v>40.861210000000028</c:v>
                </c:pt>
                <c:pt idx="466">
                  <c:v>43.641289999999969</c:v>
                </c:pt>
                <c:pt idx="467">
                  <c:v>49.468780000000038</c:v>
                </c:pt>
                <c:pt idx="468">
                  <c:v>50.001299999999958</c:v>
                </c:pt>
                <c:pt idx="469">
                  <c:v>46.51613999999995</c:v>
                </c:pt>
                <c:pt idx="470">
                  <c:v>44.627520000000004</c:v>
                </c:pt>
                <c:pt idx="471">
                  <c:v>38.689870000000042</c:v>
                </c:pt>
                <c:pt idx="472">
                  <c:v>29.805819999999983</c:v>
                </c:pt>
                <c:pt idx="473">
                  <c:v>24.04406999999992</c:v>
                </c:pt>
                <c:pt idx="474">
                  <c:v>24.737869999999987</c:v>
                </c:pt>
                <c:pt idx="475">
                  <c:v>23.953840000000014</c:v>
                </c:pt>
                <c:pt idx="476">
                  <c:v>28.76827000000003</c:v>
                </c:pt>
                <c:pt idx="477">
                  <c:v>32.687860000000001</c:v>
                </c:pt>
                <c:pt idx="478">
                  <c:v>20.367449999999963</c:v>
                </c:pt>
                <c:pt idx="479">
                  <c:v>31.538439999999923</c:v>
                </c:pt>
                <c:pt idx="480">
                  <c:v>27.266269999999963</c:v>
                </c:pt>
                <c:pt idx="481">
                  <c:v>28.972939999999994</c:v>
                </c:pt>
                <c:pt idx="482">
                  <c:v>22.588279999999941</c:v>
                </c:pt>
                <c:pt idx="483">
                  <c:v>27.572200000000066</c:v>
                </c:pt>
                <c:pt idx="484">
                  <c:v>31.125329999999963</c:v>
                </c:pt>
                <c:pt idx="485">
                  <c:v>31.222660000000019</c:v>
                </c:pt>
                <c:pt idx="486">
                  <c:v>47.552689999999984</c:v>
                </c:pt>
                <c:pt idx="487">
                  <c:v>49.92933000000005</c:v>
                </c:pt>
                <c:pt idx="488">
                  <c:v>68.541200000000003</c:v>
                </c:pt>
                <c:pt idx="489">
                  <c:v>90.384239999999977</c:v>
                </c:pt>
                <c:pt idx="490">
                  <c:v>98.355810000000019</c:v>
                </c:pt>
                <c:pt idx="491">
                  <c:v>74.33624999999995</c:v>
                </c:pt>
                <c:pt idx="492">
                  <c:v>61.589110000000005</c:v>
                </c:pt>
                <c:pt idx="493">
                  <c:v>54.690419999999904</c:v>
                </c:pt>
                <c:pt idx="494">
                  <c:v>58.925659999999993</c:v>
                </c:pt>
                <c:pt idx="495">
                  <c:v>56.692180000000008</c:v>
                </c:pt>
                <c:pt idx="496">
                  <c:v>61.395020000000045</c:v>
                </c:pt>
                <c:pt idx="497">
                  <c:v>56.832229999999981</c:v>
                </c:pt>
                <c:pt idx="498">
                  <c:v>59.427119999999945</c:v>
                </c:pt>
                <c:pt idx="499">
                  <c:v>67.60127</c:v>
                </c:pt>
                <c:pt idx="500">
                  <c:v>59.675839999999994</c:v>
                </c:pt>
                <c:pt idx="501">
                  <c:v>60.689529999999991</c:v>
                </c:pt>
                <c:pt idx="502">
                  <c:v>77.68927999999994</c:v>
                </c:pt>
                <c:pt idx="503">
                  <c:v>88.78282999999999</c:v>
                </c:pt>
                <c:pt idx="504">
                  <c:v>89.330020000000104</c:v>
                </c:pt>
                <c:pt idx="505">
                  <c:v>74.783180000000016</c:v>
                </c:pt>
                <c:pt idx="506">
                  <c:v>83.16515000000004</c:v>
                </c:pt>
                <c:pt idx="507">
                  <c:v>92.182810000000018</c:v>
                </c:pt>
                <c:pt idx="508">
                  <c:v>96.614080000000058</c:v>
                </c:pt>
                <c:pt idx="509">
                  <c:v>94.596030000000042</c:v>
                </c:pt>
                <c:pt idx="510">
                  <c:v>94.922429999999963</c:v>
                </c:pt>
                <c:pt idx="511">
                  <c:v>96.680819999999926</c:v>
                </c:pt>
                <c:pt idx="512">
                  <c:v>98.561710000000062</c:v>
                </c:pt>
                <c:pt idx="513">
                  <c:v>102.64840000000004</c:v>
                </c:pt>
                <c:pt idx="514">
                  <c:v>104.97978999999998</c:v>
                </c:pt>
                <c:pt idx="515">
                  <c:v>91.321450000000027</c:v>
                </c:pt>
                <c:pt idx="516">
                  <c:v>99.810140000000047</c:v>
                </c:pt>
                <c:pt idx="517">
                  <c:v>101.00000999999997</c:v>
                </c:pt>
                <c:pt idx="518">
                  <c:v>106.42534999999998</c:v>
                </c:pt>
                <c:pt idx="519">
                  <c:v>108.21235999999999</c:v>
                </c:pt>
                <c:pt idx="520">
                  <c:v>109.87844000000007</c:v>
                </c:pt>
                <c:pt idx="521">
                  <c:v>108.80922999999996</c:v>
                </c:pt>
                <c:pt idx="522">
                  <c:v>103.06593999999996</c:v>
                </c:pt>
                <c:pt idx="523">
                  <c:v>102.65458999999998</c:v>
                </c:pt>
                <c:pt idx="524">
                  <c:v>108.01550999999995</c:v>
                </c:pt>
                <c:pt idx="525">
                  <c:v>111.58596</c:v>
                </c:pt>
                <c:pt idx="526">
                  <c:v>110.95907999999997</c:v>
                </c:pt>
                <c:pt idx="527">
                  <c:v>117.47682000000009</c:v>
                </c:pt>
                <c:pt idx="528">
                  <c:v>123.35273000000007</c:v>
                </c:pt>
                <c:pt idx="529">
                  <c:v>118.72798999999998</c:v>
                </c:pt>
                <c:pt idx="530">
                  <c:v>114.57417999999996</c:v>
                </c:pt>
                <c:pt idx="531">
                  <c:v>113.85221000000001</c:v>
                </c:pt>
                <c:pt idx="532">
                  <c:v>126.03935999999999</c:v>
                </c:pt>
                <c:pt idx="533">
                  <c:v>128.23067000000003</c:v>
                </c:pt>
                <c:pt idx="534">
                  <c:v>133.47478000000001</c:v>
                </c:pt>
                <c:pt idx="535">
                  <c:v>140.94177999999999</c:v>
                </c:pt>
                <c:pt idx="536">
                  <c:v>139.65516000000002</c:v>
                </c:pt>
                <c:pt idx="537">
                  <c:v>141.30989</c:v>
                </c:pt>
                <c:pt idx="538">
                  <c:v>140.82979999999998</c:v>
                </c:pt>
                <c:pt idx="539">
                  <c:v>125.94051999999999</c:v>
                </c:pt>
                <c:pt idx="540">
                  <c:v>123.14393999999993</c:v>
                </c:pt>
                <c:pt idx="541">
                  <c:v>114.64936999999998</c:v>
                </c:pt>
                <c:pt idx="542">
                  <c:v>108.6241500000001</c:v>
                </c:pt>
                <c:pt idx="543">
                  <c:v>109.12963999999999</c:v>
                </c:pt>
                <c:pt idx="544">
                  <c:v>103.87861999999996</c:v>
                </c:pt>
                <c:pt idx="545">
                  <c:v>106.68942000000004</c:v>
                </c:pt>
                <c:pt idx="546">
                  <c:v>105.93243000000007</c:v>
                </c:pt>
                <c:pt idx="547">
                  <c:v>114.77918999999997</c:v>
                </c:pt>
                <c:pt idx="548">
                  <c:v>115.85671000000002</c:v>
                </c:pt>
                <c:pt idx="549">
                  <c:v>121.24704999999994</c:v>
                </c:pt>
                <c:pt idx="550">
                  <c:v>121.64905999999996</c:v>
                </c:pt>
                <c:pt idx="551">
                  <c:v>126.58130000000006</c:v>
                </c:pt>
                <c:pt idx="552">
                  <c:v>124.39356999999995</c:v>
                </c:pt>
                <c:pt idx="553">
                  <c:v>122.81245999999999</c:v>
                </c:pt>
                <c:pt idx="554">
                  <c:v>120.10262999999998</c:v>
                </c:pt>
                <c:pt idx="555">
                  <c:v>117.15828999999997</c:v>
                </c:pt>
                <c:pt idx="556">
                  <c:v>121.76859999999999</c:v>
                </c:pt>
                <c:pt idx="557">
                  <c:v>123.47807999999998</c:v>
                </c:pt>
                <c:pt idx="558">
                  <c:v>116.69434999999999</c:v>
                </c:pt>
                <c:pt idx="559">
                  <c:v>118.96068000000002</c:v>
                </c:pt>
                <c:pt idx="560">
                  <c:v>116.64557000000002</c:v>
                </c:pt>
                <c:pt idx="561">
                  <c:v>90.588079999999991</c:v>
                </c:pt>
                <c:pt idx="562">
                  <c:v>83.081829999999968</c:v>
                </c:pt>
                <c:pt idx="563">
                  <c:v>81.044039999999995</c:v>
                </c:pt>
                <c:pt idx="564">
                  <c:v>79.976460000000088</c:v>
                </c:pt>
                <c:pt idx="565">
                  <c:v>79.237210000000005</c:v>
                </c:pt>
                <c:pt idx="566">
                  <c:v>81.355230000000006</c:v>
                </c:pt>
                <c:pt idx="567">
                  <c:v>75.870890000000031</c:v>
                </c:pt>
                <c:pt idx="568">
                  <c:v>68.772199999999998</c:v>
                </c:pt>
                <c:pt idx="569">
                  <c:v>63.862979999999993</c:v>
                </c:pt>
                <c:pt idx="570">
                  <c:v>64.023660000000064</c:v>
                </c:pt>
                <c:pt idx="571">
                  <c:v>65.039700000000039</c:v>
                </c:pt>
                <c:pt idx="572">
                  <c:v>71.465709999999945</c:v>
                </c:pt>
                <c:pt idx="573">
                  <c:v>70.922370000000001</c:v>
                </c:pt>
                <c:pt idx="574">
                  <c:v>75.26622999999995</c:v>
                </c:pt>
                <c:pt idx="575">
                  <c:v>78.331800000000044</c:v>
                </c:pt>
                <c:pt idx="576">
                  <c:v>77.810219999999958</c:v>
                </c:pt>
                <c:pt idx="577">
                  <c:v>70.799729999999954</c:v>
                </c:pt>
                <c:pt idx="578">
                  <c:v>66.855380000000082</c:v>
                </c:pt>
                <c:pt idx="579">
                  <c:v>60.143550000000005</c:v>
                </c:pt>
                <c:pt idx="580">
                  <c:v>62.328840000000014</c:v>
                </c:pt>
                <c:pt idx="581">
                  <c:v>62.561979999999949</c:v>
                </c:pt>
                <c:pt idx="582">
                  <c:v>56.761730000000057</c:v>
                </c:pt>
                <c:pt idx="583">
                  <c:v>57.998780000000011</c:v>
                </c:pt>
                <c:pt idx="584">
                  <c:v>57.386870000000044</c:v>
                </c:pt>
                <c:pt idx="585">
                  <c:v>56.851859999999988</c:v>
                </c:pt>
                <c:pt idx="586">
                  <c:v>53.645830000000046</c:v>
                </c:pt>
                <c:pt idx="587">
                  <c:v>46.901790000000005</c:v>
                </c:pt>
                <c:pt idx="588">
                  <c:v>49.154459999999972</c:v>
                </c:pt>
                <c:pt idx="589">
                  <c:v>49.324790000000007</c:v>
                </c:pt>
                <c:pt idx="590">
                  <c:v>45.586180000000013</c:v>
                </c:pt>
                <c:pt idx="591">
                  <c:v>44.724159999999983</c:v>
                </c:pt>
                <c:pt idx="592">
                  <c:v>44.107559999999921</c:v>
                </c:pt>
                <c:pt idx="593">
                  <c:v>50.836950000000002</c:v>
                </c:pt>
                <c:pt idx="594">
                  <c:v>54.568539999999985</c:v>
                </c:pt>
                <c:pt idx="595">
                  <c:v>49.552169999999933</c:v>
                </c:pt>
                <c:pt idx="596">
                  <c:v>59.418589999999995</c:v>
                </c:pt>
                <c:pt idx="597">
                  <c:v>59.239759999999933</c:v>
                </c:pt>
                <c:pt idx="598">
                  <c:v>57.187099999999987</c:v>
                </c:pt>
                <c:pt idx="599">
                  <c:v>54.978849999999966</c:v>
                </c:pt>
                <c:pt idx="600">
                  <c:v>64.821000000000026</c:v>
                </c:pt>
                <c:pt idx="601">
                  <c:v>69.303379999999947</c:v>
                </c:pt>
                <c:pt idx="602">
                  <c:v>73.075489999999945</c:v>
                </c:pt>
                <c:pt idx="603">
                  <c:v>67.505700000000047</c:v>
                </c:pt>
                <c:pt idx="604">
                  <c:v>67.779099999999971</c:v>
                </c:pt>
                <c:pt idx="605">
                  <c:v>63.924170000000004</c:v>
                </c:pt>
                <c:pt idx="606">
                  <c:v>59.061270000000036</c:v>
                </c:pt>
                <c:pt idx="607">
                  <c:v>62.662149999999997</c:v>
                </c:pt>
                <c:pt idx="608">
                  <c:v>55.526190000000042</c:v>
                </c:pt>
                <c:pt idx="609">
                  <c:v>57.46846000000005</c:v>
                </c:pt>
                <c:pt idx="610">
                  <c:v>52.493539999999939</c:v>
                </c:pt>
                <c:pt idx="611">
                  <c:v>51.865120000000047</c:v>
                </c:pt>
                <c:pt idx="612">
                  <c:v>62.534059999999954</c:v>
                </c:pt>
                <c:pt idx="613">
                  <c:v>56.659269999999992</c:v>
                </c:pt>
                <c:pt idx="614">
                  <c:v>55.75473999999997</c:v>
                </c:pt>
                <c:pt idx="615">
                  <c:v>60.440850000000069</c:v>
                </c:pt>
                <c:pt idx="616">
                  <c:v>62.914120000000025</c:v>
                </c:pt>
                <c:pt idx="617">
                  <c:v>57.336400000000026</c:v>
                </c:pt>
                <c:pt idx="618">
                  <c:v>62.413559999999961</c:v>
                </c:pt>
                <c:pt idx="619">
                  <c:v>57.016980000000103</c:v>
                </c:pt>
                <c:pt idx="620">
                  <c:v>46.621080000000006</c:v>
                </c:pt>
                <c:pt idx="621">
                  <c:v>46.900470000000041</c:v>
                </c:pt>
                <c:pt idx="622">
                  <c:v>44.092489999999998</c:v>
                </c:pt>
                <c:pt idx="623">
                  <c:v>43.130279999999971</c:v>
                </c:pt>
                <c:pt idx="624">
                  <c:v>43.194200000000023</c:v>
                </c:pt>
                <c:pt idx="625">
                  <c:v>38.758659999999963</c:v>
                </c:pt>
                <c:pt idx="626">
                  <c:v>37.330010000000016</c:v>
                </c:pt>
                <c:pt idx="627">
                  <c:v>32.524799999999914</c:v>
                </c:pt>
                <c:pt idx="628">
                  <c:v>34.019239999999968</c:v>
                </c:pt>
                <c:pt idx="629">
                  <c:v>33.944070000000011</c:v>
                </c:pt>
                <c:pt idx="630">
                  <c:v>30.884590000000003</c:v>
                </c:pt>
                <c:pt idx="631">
                  <c:v>29.142190000000028</c:v>
                </c:pt>
                <c:pt idx="632">
                  <c:v>21.937659999999937</c:v>
                </c:pt>
                <c:pt idx="633">
                  <c:v>27.416460000000029</c:v>
                </c:pt>
                <c:pt idx="634">
                  <c:v>29.65262000000007</c:v>
                </c:pt>
                <c:pt idx="635">
                  <c:v>39.138799999999947</c:v>
                </c:pt>
                <c:pt idx="636">
                  <c:v>39.471949999999993</c:v>
                </c:pt>
                <c:pt idx="637">
                  <c:v>34.469410000000039</c:v>
                </c:pt>
                <c:pt idx="638">
                  <c:v>30.183019999999942</c:v>
                </c:pt>
                <c:pt idx="639">
                  <c:v>24.094449999999938</c:v>
                </c:pt>
                <c:pt idx="640">
                  <c:v>18.884059999999977</c:v>
                </c:pt>
                <c:pt idx="641">
                  <c:v>21.83836000000008</c:v>
                </c:pt>
                <c:pt idx="642">
                  <c:v>21.956540000000018</c:v>
                </c:pt>
                <c:pt idx="643">
                  <c:v>20.842669999999998</c:v>
                </c:pt>
                <c:pt idx="644">
                  <c:v>24.7647300000001</c:v>
                </c:pt>
                <c:pt idx="645">
                  <c:v>27.131339999999909</c:v>
                </c:pt>
                <c:pt idx="646">
                  <c:v>28.454989999999952</c:v>
                </c:pt>
                <c:pt idx="647">
                  <c:v>25.029179999999997</c:v>
                </c:pt>
                <c:pt idx="648">
                  <c:v>28.597570000000019</c:v>
                </c:pt>
                <c:pt idx="649">
                  <c:v>27.263100000000009</c:v>
                </c:pt>
                <c:pt idx="650">
                  <c:v>26.670259999999985</c:v>
                </c:pt>
                <c:pt idx="651">
                  <c:v>26.944049999999947</c:v>
                </c:pt>
                <c:pt idx="652">
                  <c:v>23.420209999999997</c:v>
                </c:pt>
                <c:pt idx="653">
                  <c:v>20.401089999999954</c:v>
                </c:pt>
                <c:pt idx="654">
                  <c:v>15.978489999999965</c:v>
                </c:pt>
                <c:pt idx="655">
                  <c:v>8.6012300000001005</c:v>
                </c:pt>
                <c:pt idx="656">
                  <c:v>13.343719999999962</c:v>
                </c:pt>
                <c:pt idx="657">
                  <c:v>13.480290000000082</c:v>
                </c:pt>
                <c:pt idx="658">
                  <c:v>13.024650000000065</c:v>
                </c:pt>
                <c:pt idx="659">
                  <c:v>11.249849999999924</c:v>
                </c:pt>
                <c:pt idx="660">
                  <c:v>13.092419999999947</c:v>
                </c:pt>
                <c:pt idx="661">
                  <c:v>15.578220000000101</c:v>
                </c:pt>
                <c:pt idx="662">
                  <c:v>14.70483999999999</c:v>
                </c:pt>
                <c:pt idx="663">
                  <c:v>16.217830000000049</c:v>
                </c:pt>
                <c:pt idx="664">
                  <c:v>13.441429999999968</c:v>
                </c:pt>
                <c:pt idx="665">
                  <c:v>13.939039999999977</c:v>
                </c:pt>
                <c:pt idx="666">
                  <c:v>-8.2929700000000821</c:v>
                </c:pt>
                <c:pt idx="667">
                  <c:v>-11.357979999999998</c:v>
                </c:pt>
                <c:pt idx="668">
                  <c:v>-14.001480000000015</c:v>
                </c:pt>
                <c:pt idx="669">
                  <c:v>-13.374569999999949</c:v>
                </c:pt>
                <c:pt idx="670">
                  <c:v>-8.5411699999999655</c:v>
                </c:pt>
                <c:pt idx="671">
                  <c:v>-9.2464600000000701</c:v>
                </c:pt>
                <c:pt idx="672">
                  <c:v>-7.7855799999999817</c:v>
                </c:pt>
                <c:pt idx="673">
                  <c:v>-7.7978100000000268</c:v>
                </c:pt>
                <c:pt idx="674">
                  <c:v>-3.9675499999999602</c:v>
                </c:pt>
                <c:pt idx="675">
                  <c:v>-6.7891700000000128</c:v>
                </c:pt>
                <c:pt idx="676">
                  <c:v>-7.2950799999999845</c:v>
                </c:pt>
                <c:pt idx="677">
                  <c:v>-8.7112399999999752</c:v>
                </c:pt>
                <c:pt idx="678">
                  <c:v>-13.966119999999933</c:v>
                </c:pt>
                <c:pt idx="679">
                  <c:v>-24.043940000000021</c:v>
                </c:pt>
                <c:pt idx="680">
                  <c:v>-30.163819999999987</c:v>
                </c:pt>
                <c:pt idx="681">
                  <c:v>-34.834979999999973</c:v>
                </c:pt>
                <c:pt idx="682">
                  <c:v>-35.520750000000021</c:v>
                </c:pt>
                <c:pt idx="683">
                  <c:v>-32.899289999999951</c:v>
                </c:pt>
                <c:pt idx="684">
                  <c:v>-29.354349999999954</c:v>
                </c:pt>
                <c:pt idx="685">
                  <c:v>-24.08578</c:v>
                </c:pt>
                <c:pt idx="686">
                  <c:v>-36.333120000000008</c:v>
                </c:pt>
                <c:pt idx="687">
                  <c:v>-44.967269999999985</c:v>
                </c:pt>
                <c:pt idx="688">
                  <c:v>-41.771719999999959</c:v>
                </c:pt>
                <c:pt idx="689">
                  <c:v>-40.312340000000063</c:v>
                </c:pt>
                <c:pt idx="690">
                  <c:v>-43.148140000000012</c:v>
                </c:pt>
                <c:pt idx="691">
                  <c:v>-50.788299999999936</c:v>
                </c:pt>
                <c:pt idx="692">
                  <c:v>-48.04386999999997</c:v>
                </c:pt>
                <c:pt idx="693">
                  <c:v>-42.485419999999976</c:v>
                </c:pt>
                <c:pt idx="694">
                  <c:v>-32.065900000000056</c:v>
                </c:pt>
                <c:pt idx="695">
                  <c:v>-31.653340000000071</c:v>
                </c:pt>
                <c:pt idx="696">
                  <c:v>-26.983330000000024</c:v>
                </c:pt>
                <c:pt idx="697">
                  <c:v>-30.597859999999969</c:v>
                </c:pt>
                <c:pt idx="698">
                  <c:v>-29.89966000000004</c:v>
                </c:pt>
                <c:pt idx="699">
                  <c:v>-36.477179999999976</c:v>
                </c:pt>
                <c:pt idx="700">
                  <c:v>-40.494559999999979</c:v>
                </c:pt>
                <c:pt idx="701">
                  <c:v>-42.953199999999924</c:v>
                </c:pt>
                <c:pt idx="702">
                  <c:v>-35.545849999999973</c:v>
                </c:pt>
                <c:pt idx="703">
                  <c:v>-26.649509999999964</c:v>
                </c:pt>
                <c:pt idx="704">
                  <c:v>-30.99312000000009</c:v>
                </c:pt>
                <c:pt idx="705">
                  <c:v>-30.650549999999953</c:v>
                </c:pt>
                <c:pt idx="706">
                  <c:v>-33.125160000000051</c:v>
                </c:pt>
                <c:pt idx="707">
                  <c:v>-27.607259999999997</c:v>
                </c:pt>
                <c:pt idx="708">
                  <c:v>-30.197469999999953</c:v>
                </c:pt>
                <c:pt idx="709">
                  <c:v>-31.76595999999995</c:v>
                </c:pt>
                <c:pt idx="710">
                  <c:v>-20.574190000000044</c:v>
                </c:pt>
                <c:pt idx="711">
                  <c:v>-20.100630000000024</c:v>
                </c:pt>
                <c:pt idx="712">
                  <c:v>-27.160939999999982</c:v>
                </c:pt>
                <c:pt idx="713">
                  <c:v>-28.880449999999996</c:v>
                </c:pt>
                <c:pt idx="714">
                  <c:v>-30.316490000000044</c:v>
                </c:pt>
                <c:pt idx="715">
                  <c:v>-31.653989999999908</c:v>
                </c:pt>
                <c:pt idx="716">
                  <c:v>-36.315020000000004</c:v>
                </c:pt>
                <c:pt idx="717">
                  <c:v>-40.925389999999993</c:v>
                </c:pt>
                <c:pt idx="718">
                  <c:v>-49.277969999999982</c:v>
                </c:pt>
                <c:pt idx="719">
                  <c:v>-70.602129999999988</c:v>
                </c:pt>
                <c:pt idx="720">
                  <c:v>-72.149729999999977</c:v>
                </c:pt>
                <c:pt idx="721">
                  <c:v>-70.184510000000046</c:v>
                </c:pt>
                <c:pt idx="722">
                  <c:v>-79.917170000000056</c:v>
                </c:pt>
                <c:pt idx="723">
                  <c:v>-88.460640000000012</c:v>
                </c:pt>
                <c:pt idx="724">
                  <c:v>-96.851610000000051</c:v>
                </c:pt>
                <c:pt idx="725">
                  <c:v>-99.001300000000015</c:v>
                </c:pt>
                <c:pt idx="726">
                  <c:v>-100.73700000000008</c:v>
                </c:pt>
                <c:pt idx="727">
                  <c:v>-95.69186000000002</c:v>
                </c:pt>
                <c:pt idx="728">
                  <c:v>-96.5164299999999</c:v>
                </c:pt>
                <c:pt idx="729">
                  <c:v>-84.161859999999933</c:v>
                </c:pt>
                <c:pt idx="730">
                  <c:v>-77.13928999999996</c:v>
                </c:pt>
                <c:pt idx="731">
                  <c:v>-68.830680000000029</c:v>
                </c:pt>
                <c:pt idx="732">
                  <c:v>-74.833120000000008</c:v>
                </c:pt>
                <c:pt idx="733">
                  <c:v>-72.074610000000007</c:v>
                </c:pt>
                <c:pt idx="734">
                  <c:v>-84.935680000000048</c:v>
                </c:pt>
                <c:pt idx="735">
                  <c:v>-95.02651000000003</c:v>
                </c:pt>
                <c:pt idx="736">
                  <c:v>-104.0091799999999</c:v>
                </c:pt>
                <c:pt idx="737">
                  <c:v>-104.82624999999996</c:v>
                </c:pt>
                <c:pt idx="738">
                  <c:v>-113.84970999999996</c:v>
                </c:pt>
                <c:pt idx="739">
                  <c:v>-134.13071000000002</c:v>
                </c:pt>
                <c:pt idx="740">
                  <c:v>-119.01988999999992</c:v>
                </c:pt>
                <c:pt idx="741">
                  <c:v>-108.08584999999994</c:v>
                </c:pt>
                <c:pt idx="742">
                  <c:v>-114.48102000000006</c:v>
                </c:pt>
                <c:pt idx="743">
                  <c:v>-123.95970999999997</c:v>
                </c:pt>
                <c:pt idx="744">
                  <c:v>-128.01831000000004</c:v>
                </c:pt>
                <c:pt idx="745">
                  <c:v>-121.84842000000003</c:v>
                </c:pt>
                <c:pt idx="746">
                  <c:v>-118.70483000000002</c:v>
                </c:pt>
                <c:pt idx="747">
                  <c:v>-118.01819</c:v>
                </c:pt>
                <c:pt idx="748">
                  <c:v>-123.30727999999999</c:v>
                </c:pt>
                <c:pt idx="749">
                  <c:v>-121.60113999999999</c:v>
                </c:pt>
                <c:pt idx="750">
                  <c:v>-121.43101000000001</c:v>
                </c:pt>
                <c:pt idx="751">
                  <c:v>-119.42944999999997</c:v>
                </c:pt>
                <c:pt idx="752">
                  <c:v>-124.03785000000005</c:v>
                </c:pt>
                <c:pt idx="753">
                  <c:v>-119.55011000000002</c:v>
                </c:pt>
                <c:pt idx="754">
                  <c:v>-116.96041000000002</c:v>
                </c:pt>
                <c:pt idx="755">
                  <c:v>-115.97924999999998</c:v>
                </c:pt>
                <c:pt idx="756">
                  <c:v>-116.82920999999999</c:v>
                </c:pt>
                <c:pt idx="757">
                  <c:v>-118.71161000000006</c:v>
                </c:pt>
                <c:pt idx="758">
                  <c:v>-106.30835999999999</c:v>
                </c:pt>
                <c:pt idx="759">
                  <c:v>-110.80400999999995</c:v>
                </c:pt>
                <c:pt idx="760">
                  <c:v>-113.46995000000004</c:v>
                </c:pt>
                <c:pt idx="761">
                  <c:v>-120.23788000000002</c:v>
                </c:pt>
                <c:pt idx="762">
                  <c:v>-126.74454000000003</c:v>
                </c:pt>
                <c:pt idx="763">
                  <c:v>-138.55134999999996</c:v>
                </c:pt>
                <c:pt idx="764">
                  <c:v>-133.45976999999993</c:v>
                </c:pt>
                <c:pt idx="765">
                  <c:v>-128.57848999999999</c:v>
                </c:pt>
                <c:pt idx="766">
                  <c:v>-122.44967999999994</c:v>
                </c:pt>
                <c:pt idx="767">
                  <c:v>-114.36324999999999</c:v>
                </c:pt>
                <c:pt idx="768">
                  <c:v>-115.49927000000002</c:v>
                </c:pt>
                <c:pt idx="769">
                  <c:v>-119.76623000000006</c:v>
                </c:pt>
                <c:pt idx="770">
                  <c:v>-129.33929000000001</c:v>
                </c:pt>
                <c:pt idx="771">
                  <c:v>-133.70542</c:v>
                </c:pt>
                <c:pt idx="772">
                  <c:v>-134.46061999999995</c:v>
                </c:pt>
                <c:pt idx="773">
                  <c:v>-140.00073000000009</c:v>
                </c:pt>
                <c:pt idx="774">
                  <c:v>-141.27803000000006</c:v>
                </c:pt>
                <c:pt idx="775">
                  <c:v>-142.27742000000001</c:v>
                </c:pt>
                <c:pt idx="776">
                  <c:v>-155.12548000000004</c:v>
                </c:pt>
                <c:pt idx="777">
                  <c:v>-158.15647999999999</c:v>
                </c:pt>
                <c:pt idx="778">
                  <c:v>-150.34255000000007</c:v>
                </c:pt>
                <c:pt idx="779">
                  <c:v>-153.47830999999996</c:v>
                </c:pt>
                <c:pt idx="780">
                  <c:v>-152.08502999999996</c:v>
                </c:pt>
                <c:pt idx="781">
                  <c:v>-154.84086000000002</c:v>
                </c:pt>
                <c:pt idx="782">
                  <c:v>-155.46191999999996</c:v>
                </c:pt>
                <c:pt idx="783">
                  <c:v>-153.20663000000002</c:v>
                </c:pt>
                <c:pt idx="784">
                  <c:v>-155.58699000000001</c:v>
                </c:pt>
                <c:pt idx="785">
                  <c:v>-154.21941000000004</c:v>
                </c:pt>
                <c:pt idx="786">
                  <c:v>-152.20967999999993</c:v>
                </c:pt>
                <c:pt idx="787">
                  <c:v>-152.31497999999999</c:v>
                </c:pt>
                <c:pt idx="788">
                  <c:v>-148.75045999999998</c:v>
                </c:pt>
                <c:pt idx="789">
                  <c:v>-140.20073000000002</c:v>
                </c:pt>
                <c:pt idx="790">
                  <c:v>-146.25703999999996</c:v>
                </c:pt>
                <c:pt idx="791">
                  <c:v>-131.08501000000001</c:v>
                </c:pt>
                <c:pt idx="792">
                  <c:v>-124.14007000000004</c:v>
                </c:pt>
                <c:pt idx="793">
                  <c:v>-120.62259000000006</c:v>
                </c:pt>
                <c:pt idx="794">
                  <c:v>-118.28880000000004</c:v>
                </c:pt>
                <c:pt idx="795">
                  <c:v>-116.86405999999999</c:v>
                </c:pt>
                <c:pt idx="796">
                  <c:v>-113.36574999999993</c:v>
                </c:pt>
                <c:pt idx="797">
                  <c:v>-121.41318000000001</c:v>
                </c:pt>
                <c:pt idx="798">
                  <c:v>-116.13538000000005</c:v>
                </c:pt>
                <c:pt idx="799">
                  <c:v>-107.47014999999999</c:v>
                </c:pt>
                <c:pt idx="800">
                  <c:v>-102.41598999999997</c:v>
                </c:pt>
                <c:pt idx="801">
                  <c:v>-101.86267999999995</c:v>
                </c:pt>
                <c:pt idx="802">
                  <c:v>-112.92150000000004</c:v>
                </c:pt>
                <c:pt idx="803">
                  <c:v>-114.13706000000002</c:v>
                </c:pt>
                <c:pt idx="804">
                  <c:v>-116.25929999999994</c:v>
                </c:pt>
                <c:pt idx="805">
                  <c:v>-117.13891000000001</c:v>
                </c:pt>
                <c:pt idx="806">
                  <c:v>-117.24372000000005</c:v>
                </c:pt>
                <c:pt idx="807">
                  <c:v>-113.11491999999998</c:v>
                </c:pt>
                <c:pt idx="808">
                  <c:v>-120.90710000000001</c:v>
                </c:pt>
                <c:pt idx="809">
                  <c:v>-129.39302999999995</c:v>
                </c:pt>
                <c:pt idx="810">
                  <c:v>-128.60104999999999</c:v>
                </c:pt>
                <c:pt idx="811">
                  <c:v>-128.18430999999998</c:v>
                </c:pt>
                <c:pt idx="812">
                  <c:v>-124.45064000000002</c:v>
                </c:pt>
                <c:pt idx="813">
                  <c:v>-129.16408000000001</c:v>
                </c:pt>
                <c:pt idx="814">
                  <c:v>-127.49158999999997</c:v>
                </c:pt>
                <c:pt idx="815">
                  <c:v>-123.37128000000007</c:v>
                </c:pt>
                <c:pt idx="816">
                  <c:v>-119.79986999999994</c:v>
                </c:pt>
                <c:pt idx="817">
                  <c:v>-118.83834000000002</c:v>
                </c:pt>
                <c:pt idx="818">
                  <c:v>-115.66345000000001</c:v>
                </c:pt>
                <c:pt idx="819">
                  <c:v>-117.49033999999995</c:v>
                </c:pt>
                <c:pt idx="820">
                  <c:v>-120.12452999999994</c:v>
                </c:pt>
                <c:pt idx="821">
                  <c:v>-109.49581000000001</c:v>
                </c:pt>
                <c:pt idx="822">
                  <c:v>-103.68110000000001</c:v>
                </c:pt>
                <c:pt idx="823">
                  <c:v>-104.22967000000006</c:v>
                </c:pt>
                <c:pt idx="824">
                  <c:v>-103.51427000000001</c:v>
                </c:pt>
                <c:pt idx="825">
                  <c:v>-98.137110000000007</c:v>
                </c:pt>
                <c:pt idx="826">
                  <c:v>-94.366469999999936</c:v>
                </c:pt>
                <c:pt idx="827">
                  <c:v>-92.970970000000079</c:v>
                </c:pt>
                <c:pt idx="828">
                  <c:v>-89.714910000000032</c:v>
                </c:pt>
                <c:pt idx="829">
                  <c:v>-88.377479999999991</c:v>
                </c:pt>
                <c:pt idx="830">
                  <c:v>-84.915539999999964</c:v>
                </c:pt>
                <c:pt idx="831">
                  <c:v>-74.876390000000015</c:v>
                </c:pt>
                <c:pt idx="832">
                  <c:v>-73.289430000000038</c:v>
                </c:pt>
                <c:pt idx="833">
                  <c:v>-76.556280000000015</c:v>
                </c:pt>
                <c:pt idx="834">
                  <c:v>-73.112939999999981</c:v>
                </c:pt>
                <c:pt idx="835">
                  <c:v>-73.685679999999934</c:v>
                </c:pt>
                <c:pt idx="836">
                  <c:v>-71.779800000000023</c:v>
                </c:pt>
                <c:pt idx="837">
                  <c:v>-69.95826999999997</c:v>
                </c:pt>
                <c:pt idx="838">
                  <c:v>-80.726049999999987</c:v>
                </c:pt>
                <c:pt idx="839">
                  <c:v>-84.217030000000022</c:v>
                </c:pt>
                <c:pt idx="840">
                  <c:v>-77.849249999999984</c:v>
                </c:pt>
                <c:pt idx="841">
                  <c:v>-76.431739999999991</c:v>
                </c:pt>
                <c:pt idx="842">
                  <c:v>-74.940619999999967</c:v>
                </c:pt>
                <c:pt idx="843">
                  <c:v>-80.097610000000032</c:v>
                </c:pt>
                <c:pt idx="844">
                  <c:v>-73.217629999999986</c:v>
                </c:pt>
                <c:pt idx="845">
                  <c:v>-68.181099999999901</c:v>
                </c:pt>
                <c:pt idx="846">
                  <c:v>-65.660920000000033</c:v>
                </c:pt>
                <c:pt idx="847">
                  <c:v>-62.013379999999984</c:v>
                </c:pt>
                <c:pt idx="848">
                  <c:v>-58.44538</c:v>
                </c:pt>
                <c:pt idx="849">
                  <c:v>-55.702289999999948</c:v>
                </c:pt>
                <c:pt idx="850">
                  <c:v>-51.34514999999999</c:v>
                </c:pt>
                <c:pt idx="851">
                  <c:v>-48.982060000000047</c:v>
                </c:pt>
                <c:pt idx="852">
                  <c:v>-45.46578999999997</c:v>
                </c:pt>
                <c:pt idx="853">
                  <c:v>-46.041780000000017</c:v>
                </c:pt>
                <c:pt idx="854">
                  <c:v>-47.952430000000049</c:v>
                </c:pt>
                <c:pt idx="855">
                  <c:v>-50.023329999999987</c:v>
                </c:pt>
                <c:pt idx="856">
                  <c:v>-48.502550000000042</c:v>
                </c:pt>
                <c:pt idx="857">
                  <c:v>-56.248490000000061</c:v>
                </c:pt>
                <c:pt idx="858">
                  <c:v>-54.295610000000011</c:v>
                </c:pt>
                <c:pt idx="859">
                  <c:v>-49.806799999999953</c:v>
                </c:pt>
                <c:pt idx="860">
                  <c:v>-47.790970000000016</c:v>
                </c:pt>
                <c:pt idx="861">
                  <c:v>-45.185060000000021</c:v>
                </c:pt>
                <c:pt idx="862">
                  <c:v>-48.841760000000022</c:v>
                </c:pt>
                <c:pt idx="863">
                  <c:v>-51.832289999999944</c:v>
                </c:pt>
                <c:pt idx="864">
                  <c:v>-52.881509999999935</c:v>
                </c:pt>
                <c:pt idx="865">
                  <c:v>-56.283490000000029</c:v>
                </c:pt>
                <c:pt idx="866">
                  <c:v>-58.65449000000001</c:v>
                </c:pt>
                <c:pt idx="867">
                  <c:v>-57.583970000000022</c:v>
                </c:pt>
                <c:pt idx="868">
                  <c:v>-52.205649999999991</c:v>
                </c:pt>
                <c:pt idx="869">
                  <c:v>-56.382339999999999</c:v>
                </c:pt>
                <c:pt idx="870">
                  <c:v>-51.596810000000005</c:v>
                </c:pt>
                <c:pt idx="871">
                  <c:v>-60.359749999999963</c:v>
                </c:pt>
                <c:pt idx="872">
                  <c:v>-74.743999999999915</c:v>
                </c:pt>
                <c:pt idx="873">
                  <c:v>-82.324289999999905</c:v>
                </c:pt>
                <c:pt idx="874">
                  <c:v>-81.55370999999991</c:v>
                </c:pt>
                <c:pt idx="875">
                  <c:v>-77.899060000000077</c:v>
                </c:pt>
                <c:pt idx="876">
                  <c:v>-74.350789999999961</c:v>
                </c:pt>
                <c:pt idx="877">
                  <c:v>-72.358609999999999</c:v>
                </c:pt>
                <c:pt idx="878">
                  <c:v>-72.166020000000003</c:v>
                </c:pt>
                <c:pt idx="879">
                  <c:v>-70.941569999999956</c:v>
                </c:pt>
                <c:pt idx="880">
                  <c:v>-62.632370000000037</c:v>
                </c:pt>
                <c:pt idx="881">
                  <c:v>-57.568690000000061</c:v>
                </c:pt>
                <c:pt idx="882">
                  <c:v>-53.018929999999955</c:v>
                </c:pt>
                <c:pt idx="883">
                  <c:v>-45.97968000000003</c:v>
                </c:pt>
                <c:pt idx="884">
                  <c:v>-54.245520000000056</c:v>
                </c:pt>
                <c:pt idx="885">
                  <c:v>-51.616019999999935</c:v>
                </c:pt>
                <c:pt idx="886">
                  <c:v>-58.637780000000021</c:v>
                </c:pt>
                <c:pt idx="887">
                  <c:v>-57.382750000000101</c:v>
                </c:pt>
                <c:pt idx="888">
                  <c:v>-54.675820000000044</c:v>
                </c:pt>
                <c:pt idx="889">
                  <c:v>-52.311879999999974</c:v>
                </c:pt>
                <c:pt idx="890">
                  <c:v>-51.318629999999985</c:v>
                </c:pt>
                <c:pt idx="891">
                  <c:v>-51.053019999999947</c:v>
                </c:pt>
                <c:pt idx="892">
                  <c:v>-52.543220000000019</c:v>
                </c:pt>
                <c:pt idx="893">
                  <c:v>-47.520959999999945</c:v>
                </c:pt>
                <c:pt idx="894">
                  <c:v>-51.469879999999989</c:v>
                </c:pt>
                <c:pt idx="895">
                  <c:v>-53.191080000000056</c:v>
                </c:pt>
                <c:pt idx="896">
                  <c:v>-57.035110000000032</c:v>
                </c:pt>
                <c:pt idx="897">
                  <c:v>-58.329029999999989</c:v>
                </c:pt>
                <c:pt idx="898">
                  <c:v>-60.102629999999976</c:v>
                </c:pt>
                <c:pt idx="899">
                  <c:v>-59.122160000000008</c:v>
                </c:pt>
                <c:pt idx="900">
                  <c:v>-56.104919999999993</c:v>
                </c:pt>
                <c:pt idx="901">
                  <c:v>-50.857270000000085</c:v>
                </c:pt>
                <c:pt idx="902">
                  <c:v>-53.177279999999996</c:v>
                </c:pt>
                <c:pt idx="903">
                  <c:v>-50.006720000000087</c:v>
                </c:pt>
                <c:pt idx="904">
                  <c:v>-47.978890000000092</c:v>
                </c:pt>
                <c:pt idx="905">
                  <c:v>-48.613920000000007</c:v>
                </c:pt>
                <c:pt idx="906">
                  <c:v>-46.41710999999998</c:v>
                </c:pt>
                <c:pt idx="907">
                  <c:v>-49.595230000000015</c:v>
                </c:pt>
                <c:pt idx="908">
                  <c:v>-50.265649999999937</c:v>
                </c:pt>
                <c:pt idx="909">
                  <c:v>-50.398199999999974</c:v>
                </c:pt>
                <c:pt idx="910">
                  <c:v>-48.38910999999996</c:v>
                </c:pt>
                <c:pt idx="911">
                  <c:v>-48.071929999999952</c:v>
                </c:pt>
                <c:pt idx="912">
                  <c:v>-47.481110000000058</c:v>
                </c:pt>
                <c:pt idx="913">
                  <c:v>-47.423470000000066</c:v>
                </c:pt>
                <c:pt idx="914">
                  <c:v>-44.684780000000046</c:v>
                </c:pt>
                <c:pt idx="915">
                  <c:v>-45.70476999999994</c:v>
                </c:pt>
                <c:pt idx="916">
                  <c:v>-47.087840000000028</c:v>
                </c:pt>
                <c:pt idx="917">
                  <c:v>-49.078910000000064</c:v>
                </c:pt>
                <c:pt idx="918">
                  <c:v>-41.726350000000025</c:v>
                </c:pt>
                <c:pt idx="919">
                  <c:v>-40.390120000000024</c:v>
                </c:pt>
                <c:pt idx="920">
                  <c:v>-39.724199999999996</c:v>
                </c:pt>
                <c:pt idx="921">
                  <c:v>-44.740249999999946</c:v>
                </c:pt>
                <c:pt idx="922">
                  <c:v>-45.831429999999955</c:v>
                </c:pt>
                <c:pt idx="923">
                  <c:v>-51.60951</c:v>
                </c:pt>
                <c:pt idx="924">
                  <c:v>-52.984200000000044</c:v>
                </c:pt>
                <c:pt idx="925">
                  <c:v>-52.850210000000004</c:v>
                </c:pt>
                <c:pt idx="926">
                  <c:v>-54.239620000000059</c:v>
                </c:pt>
                <c:pt idx="927">
                  <c:v>-61.420399999999972</c:v>
                </c:pt>
                <c:pt idx="928">
                  <c:v>-54.346720000000005</c:v>
                </c:pt>
                <c:pt idx="929">
                  <c:v>-57.483649999999898</c:v>
                </c:pt>
                <c:pt idx="930">
                  <c:v>-57.175550000000044</c:v>
                </c:pt>
                <c:pt idx="931">
                  <c:v>-56.312329999999974</c:v>
                </c:pt>
                <c:pt idx="932">
                  <c:v>-58.388749999999959</c:v>
                </c:pt>
                <c:pt idx="933">
                  <c:v>-67.424259999999947</c:v>
                </c:pt>
                <c:pt idx="934">
                  <c:v>-62.27197000000001</c:v>
                </c:pt>
                <c:pt idx="935">
                  <c:v>-60.088010000000054</c:v>
                </c:pt>
                <c:pt idx="936">
                  <c:v>-59.617289999999912</c:v>
                </c:pt>
                <c:pt idx="937">
                  <c:v>-61.125639999999976</c:v>
                </c:pt>
                <c:pt idx="938">
                  <c:v>-52.989030000000071</c:v>
                </c:pt>
                <c:pt idx="939">
                  <c:v>-52.888900000000035</c:v>
                </c:pt>
                <c:pt idx="940">
                  <c:v>-48.654899999999998</c:v>
                </c:pt>
                <c:pt idx="941">
                  <c:v>-50.406179999999949</c:v>
                </c:pt>
                <c:pt idx="942">
                  <c:v>-51.471199999999953</c:v>
                </c:pt>
                <c:pt idx="943">
                  <c:v>-43.607090000000028</c:v>
                </c:pt>
                <c:pt idx="944">
                  <c:v>-39.112549999999942</c:v>
                </c:pt>
                <c:pt idx="945">
                  <c:v>-33.401309999999967</c:v>
                </c:pt>
                <c:pt idx="946">
                  <c:v>-28.554720000000032</c:v>
                </c:pt>
                <c:pt idx="947">
                  <c:v>-30.031980000000033</c:v>
                </c:pt>
                <c:pt idx="948">
                  <c:v>-29.015949999999975</c:v>
                </c:pt>
                <c:pt idx="949">
                  <c:v>-25.137839999999983</c:v>
                </c:pt>
                <c:pt idx="950">
                  <c:v>-20.83280000000002</c:v>
                </c:pt>
                <c:pt idx="951">
                  <c:v>-16.471910000000094</c:v>
                </c:pt>
                <c:pt idx="952">
                  <c:v>-12.788000000000011</c:v>
                </c:pt>
                <c:pt idx="953">
                  <c:v>-16.543790000000058</c:v>
                </c:pt>
                <c:pt idx="954">
                  <c:v>-21.264520000000061</c:v>
                </c:pt>
                <c:pt idx="955">
                  <c:v>-24.287410000000023</c:v>
                </c:pt>
                <c:pt idx="956">
                  <c:v>-23.628800000000012</c:v>
                </c:pt>
                <c:pt idx="957">
                  <c:v>-23.786400000000071</c:v>
                </c:pt>
                <c:pt idx="958">
                  <c:v>-24.752959999999973</c:v>
                </c:pt>
                <c:pt idx="959">
                  <c:v>-28.463039999999978</c:v>
                </c:pt>
                <c:pt idx="960">
                  <c:v>-33.023439999999937</c:v>
                </c:pt>
                <c:pt idx="961">
                  <c:v>-40.009959999999978</c:v>
                </c:pt>
                <c:pt idx="962">
                  <c:v>-42.742999999999938</c:v>
                </c:pt>
                <c:pt idx="963">
                  <c:v>-45.504670000000033</c:v>
                </c:pt>
                <c:pt idx="964">
                  <c:v>-46.421609999999987</c:v>
                </c:pt>
                <c:pt idx="965">
                  <c:v>-39.177630000000022</c:v>
                </c:pt>
                <c:pt idx="966">
                  <c:v>-48.581030000000055</c:v>
                </c:pt>
                <c:pt idx="967">
                  <c:v>-47.680239999999969</c:v>
                </c:pt>
                <c:pt idx="968">
                  <c:v>-21.359009999999898</c:v>
                </c:pt>
                <c:pt idx="969">
                  <c:v>5.9324400000000423</c:v>
                </c:pt>
                <c:pt idx="970">
                  <c:v>-7.3369800000000396</c:v>
                </c:pt>
                <c:pt idx="971">
                  <c:v>-7.6069400000000087</c:v>
                </c:pt>
                <c:pt idx="972">
                  <c:v>-3.7089399999999841</c:v>
                </c:pt>
                <c:pt idx="973">
                  <c:v>-3.5397500000000264</c:v>
                </c:pt>
                <c:pt idx="974">
                  <c:v>-6.0820499999999811</c:v>
                </c:pt>
                <c:pt idx="975">
                  <c:v>4.5046600000000581</c:v>
                </c:pt>
                <c:pt idx="976">
                  <c:v>11.319260000000099</c:v>
                </c:pt>
                <c:pt idx="977">
                  <c:v>12.397559999999999</c:v>
                </c:pt>
                <c:pt idx="978">
                  <c:v>13.503490000000056</c:v>
                </c:pt>
                <c:pt idx="979">
                  <c:v>16.73727000000008</c:v>
                </c:pt>
                <c:pt idx="980">
                  <c:v>24.51252999999997</c:v>
                </c:pt>
                <c:pt idx="981">
                  <c:v>30.732889999999998</c:v>
                </c:pt>
                <c:pt idx="982">
                  <c:v>33.843539999999962</c:v>
                </c:pt>
                <c:pt idx="983">
                  <c:v>35.365999999999985</c:v>
                </c:pt>
                <c:pt idx="984">
                  <c:v>33.747820000000047</c:v>
                </c:pt>
                <c:pt idx="985">
                  <c:v>32.80201999999997</c:v>
                </c:pt>
                <c:pt idx="986">
                  <c:v>36.554739999999981</c:v>
                </c:pt>
                <c:pt idx="987">
                  <c:v>35.30953999999997</c:v>
                </c:pt>
                <c:pt idx="988">
                  <c:v>35.64661000000001</c:v>
                </c:pt>
                <c:pt idx="989">
                  <c:v>36.187869999999975</c:v>
                </c:pt>
                <c:pt idx="990">
                  <c:v>42.540800000000047</c:v>
                </c:pt>
                <c:pt idx="991">
                  <c:v>38.252840000000049</c:v>
                </c:pt>
                <c:pt idx="992">
                  <c:v>37.33159999999998</c:v>
                </c:pt>
                <c:pt idx="993">
                  <c:v>36.093539999999962</c:v>
                </c:pt>
                <c:pt idx="994">
                  <c:v>35.543980000000033</c:v>
                </c:pt>
                <c:pt idx="995">
                  <c:v>30.632140000000049</c:v>
                </c:pt>
                <c:pt idx="996">
                  <c:v>32.702119999999979</c:v>
                </c:pt>
                <c:pt idx="997">
                  <c:v>33.523000000000025</c:v>
                </c:pt>
                <c:pt idx="998">
                  <c:v>32.365200000000016</c:v>
                </c:pt>
                <c:pt idx="999">
                  <c:v>33.398920000000032</c:v>
                </c:pt>
                <c:pt idx="1000">
                  <c:v>33.9572</c:v>
                </c:pt>
                <c:pt idx="1001">
                  <c:v>36.413979999999981</c:v>
                </c:pt>
                <c:pt idx="1002">
                  <c:v>25.238600000000019</c:v>
                </c:pt>
                <c:pt idx="1003">
                  <c:v>22.707089999999994</c:v>
                </c:pt>
                <c:pt idx="1004">
                  <c:v>17.89828</c:v>
                </c:pt>
                <c:pt idx="1005">
                  <c:v>17.327750000000037</c:v>
                </c:pt>
                <c:pt idx="1006">
                  <c:v>19.050940000000026</c:v>
                </c:pt>
                <c:pt idx="1007">
                  <c:v>23.862880000000018</c:v>
                </c:pt>
                <c:pt idx="1008">
                  <c:v>26.419750000000022</c:v>
                </c:pt>
                <c:pt idx="1009">
                  <c:v>18.292210000000011</c:v>
                </c:pt>
                <c:pt idx="1010">
                  <c:v>17.412260000000003</c:v>
                </c:pt>
                <c:pt idx="1011">
                  <c:v>13.771729999999991</c:v>
                </c:pt>
                <c:pt idx="1012">
                  <c:v>17.924029999999959</c:v>
                </c:pt>
                <c:pt idx="1013">
                  <c:v>21.909260000000017</c:v>
                </c:pt>
                <c:pt idx="1014">
                  <c:v>18.575639999999964</c:v>
                </c:pt>
                <c:pt idx="1015">
                  <c:v>15.430659999999989</c:v>
                </c:pt>
                <c:pt idx="1016">
                  <c:v>14.347980000000007</c:v>
                </c:pt>
                <c:pt idx="1017">
                  <c:v>23.524020000000007</c:v>
                </c:pt>
                <c:pt idx="1018">
                  <c:v>29.161770000000047</c:v>
                </c:pt>
                <c:pt idx="1019">
                  <c:v>25.734669999999994</c:v>
                </c:pt>
                <c:pt idx="1020">
                  <c:v>25.114280000000008</c:v>
                </c:pt>
                <c:pt idx="1021">
                  <c:v>29.913419999999974</c:v>
                </c:pt>
                <c:pt idx="1022">
                  <c:v>32.09490999999997</c:v>
                </c:pt>
                <c:pt idx="1023">
                  <c:v>27.214519999999993</c:v>
                </c:pt>
                <c:pt idx="1024">
                  <c:v>26.612689999999986</c:v>
                </c:pt>
                <c:pt idx="1025">
                  <c:v>24.219629999999995</c:v>
                </c:pt>
                <c:pt idx="1026">
                  <c:v>31.277190000000019</c:v>
                </c:pt>
                <c:pt idx="1027">
                  <c:v>27.606440000000021</c:v>
                </c:pt>
                <c:pt idx="1028">
                  <c:v>25.481409999999983</c:v>
                </c:pt>
                <c:pt idx="1029">
                  <c:v>19.877889999999979</c:v>
                </c:pt>
                <c:pt idx="1030">
                  <c:v>18.080289999999991</c:v>
                </c:pt>
                <c:pt idx="1031">
                  <c:v>17.947249999999997</c:v>
                </c:pt>
                <c:pt idx="1032">
                  <c:v>25.598679999999945</c:v>
                </c:pt>
                <c:pt idx="1033">
                  <c:v>26.148099999999999</c:v>
                </c:pt>
                <c:pt idx="1034">
                  <c:v>27.078750000000014</c:v>
                </c:pt>
                <c:pt idx="1035">
                  <c:v>29.104739999999993</c:v>
                </c:pt>
                <c:pt idx="1036">
                  <c:v>27.582799999999963</c:v>
                </c:pt>
                <c:pt idx="1037">
                  <c:v>27.382339999999999</c:v>
                </c:pt>
                <c:pt idx="1038">
                  <c:v>25.59208000000001</c:v>
                </c:pt>
                <c:pt idx="1039">
                  <c:v>29.389479999999992</c:v>
                </c:pt>
                <c:pt idx="1040">
                  <c:v>35.088070000000016</c:v>
                </c:pt>
                <c:pt idx="1041">
                  <c:v>37.148820000000001</c:v>
                </c:pt>
                <c:pt idx="1042">
                  <c:v>38.327330000000018</c:v>
                </c:pt>
                <c:pt idx="1043">
                  <c:v>34.136579999999981</c:v>
                </c:pt>
                <c:pt idx="1044">
                  <c:v>25.675749999999994</c:v>
                </c:pt>
                <c:pt idx="1045">
                  <c:v>13.034029999999973</c:v>
                </c:pt>
                <c:pt idx="1046">
                  <c:v>17.560820000000035</c:v>
                </c:pt>
                <c:pt idx="1047">
                  <c:v>17.69468999999998</c:v>
                </c:pt>
                <c:pt idx="1048">
                  <c:v>13.309910000000002</c:v>
                </c:pt>
                <c:pt idx="1049">
                  <c:v>8.0004700000000071</c:v>
                </c:pt>
                <c:pt idx="1050">
                  <c:v>4.9694200000000137</c:v>
                </c:pt>
                <c:pt idx="1051">
                  <c:v>6.0548200000000065</c:v>
                </c:pt>
                <c:pt idx="1052">
                  <c:v>9.6990200000000186</c:v>
                </c:pt>
                <c:pt idx="1053">
                  <c:v>5.0913499999999772</c:v>
                </c:pt>
                <c:pt idx="1054">
                  <c:v>1.4562099999999987</c:v>
                </c:pt>
                <c:pt idx="1055">
                  <c:v>-6.6454600000000141</c:v>
                </c:pt>
                <c:pt idx="1056">
                  <c:v>-8.4815800000000081</c:v>
                </c:pt>
                <c:pt idx="1057">
                  <c:v>-8.3594100000000253</c:v>
                </c:pt>
                <c:pt idx="1058">
                  <c:v>-6.9603599999999801</c:v>
                </c:pt>
                <c:pt idx="1059">
                  <c:v>-9.9430600000000027</c:v>
                </c:pt>
                <c:pt idx="1060">
                  <c:v>-6.5842499999999973</c:v>
                </c:pt>
                <c:pt idx="1061">
                  <c:v>7.6592800000000238</c:v>
                </c:pt>
                <c:pt idx="1062">
                  <c:v>9.9444000000000301</c:v>
                </c:pt>
                <c:pt idx="1063">
                  <c:v>18.14503000000002</c:v>
                </c:pt>
                <c:pt idx="1064">
                  <c:v>15.908860000000004</c:v>
                </c:pt>
                <c:pt idx="1065">
                  <c:v>16.570549999999969</c:v>
                </c:pt>
                <c:pt idx="1066">
                  <c:v>16.529119999999978</c:v>
                </c:pt>
                <c:pt idx="1067">
                  <c:v>14.468950000000007</c:v>
                </c:pt>
                <c:pt idx="1068">
                  <c:v>14.615550000000042</c:v>
                </c:pt>
                <c:pt idx="1069">
                  <c:v>17.740309999999965</c:v>
                </c:pt>
                <c:pt idx="1070">
                  <c:v>16.163250000000005</c:v>
                </c:pt>
                <c:pt idx="1071">
                  <c:v>10.596900000000005</c:v>
                </c:pt>
                <c:pt idx="1072">
                  <c:v>9.3441799999999944</c:v>
                </c:pt>
                <c:pt idx="1073">
                  <c:v>6.5164199999999823</c:v>
                </c:pt>
                <c:pt idx="1074">
                  <c:v>5.7979900000000271</c:v>
                </c:pt>
                <c:pt idx="1075">
                  <c:v>6.1193600000000288</c:v>
                </c:pt>
                <c:pt idx="1076">
                  <c:v>8.7594199999999773</c:v>
                </c:pt>
                <c:pt idx="1077">
                  <c:v>10.321300000000008</c:v>
                </c:pt>
                <c:pt idx="1078">
                  <c:v>9.0170200000000023</c:v>
                </c:pt>
                <c:pt idx="1079">
                  <c:v>10.586270000000013</c:v>
                </c:pt>
                <c:pt idx="1080">
                  <c:v>14.074810000000014</c:v>
                </c:pt>
                <c:pt idx="1081">
                  <c:v>11.627670000000023</c:v>
                </c:pt>
                <c:pt idx="1082">
                  <c:v>-1.3973799999999983</c:v>
                </c:pt>
                <c:pt idx="1083">
                  <c:v>-3.5506600000000503</c:v>
                </c:pt>
                <c:pt idx="1084">
                  <c:v>-3.9264499999999884</c:v>
                </c:pt>
                <c:pt idx="1085">
                  <c:v>-3.8396299999999997</c:v>
                </c:pt>
                <c:pt idx="1086">
                  <c:v>-7.3121200000000499</c:v>
                </c:pt>
                <c:pt idx="1087">
                  <c:v>-5.5999099999999657</c:v>
                </c:pt>
                <c:pt idx="1088">
                  <c:v>-5.4575700000000325</c:v>
                </c:pt>
                <c:pt idx="1089">
                  <c:v>-4.4131999999999607</c:v>
                </c:pt>
                <c:pt idx="1090">
                  <c:v>-3.843180000000018</c:v>
                </c:pt>
                <c:pt idx="1091">
                  <c:v>-4.0968199999999797</c:v>
                </c:pt>
                <c:pt idx="1092">
                  <c:v>-5.1634200000000305</c:v>
                </c:pt>
                <c:pt idx="1093">
                  <c:v>-5.4626199999999585</c:v>
                </c:pt>
                <c:pt idx="1094">
                  <c:v>-7.1640100000000189</c:v>
                </c:pt>
                <c:pt idx="1095">
                  <c:v>-1.5535299999999665</c:v>
                </c:pt>
                <c:pt idx="1096">
                  <c:v>6.5711799999999698</c:v>
                </c:pt>
                <c:pt idx="1097">
                  <c:v>7.3216000000000463</c:v>
                </c:pt>
                <c:pt idx="1098">
                  <c:v>7.9996899999999869</c:v>
                </c:pt>
                <c:pt idx="1099">
                  <c:v>7.8259400000000028</c:v>
                </c:pt>
                <c:pt idx="1100">
                  <c:v>3.9594200000000228</c:v>
                </c:pt>
                <c:pt idx="1101">
                  <c:v>5.0239700000000198</c:v>
                </c:pt>
                <c:pt idx="1102">
                  <c:v>2.5430900000000065</c:v>
                </c:pt>
                <c:pt idx="1103">
                  <c:v>4.0595599999999763</c:v>
                </c:pt>
                <c:pt idx="1104">
                  <c:v>4.5092600000000402</c:v>
                </c:pt>
                <c:pt idx="1105">
                  <c:v>6.7580399999999941</c:v>
                </c:pt>
                <c:pt idx="1106">
                  <c:v>8.3475500000000125</c:v>
                </c:pt>
                <c:pt idx="1107">
                  <c:v>4.9591899999999782</c:v>
                </c:pt>
                <c:pt idx="1108">
                  <c:v>5.6028900000000021</c:v>
                </c:pt>
                <c:pt idx="1109">
                  <c:v>3.6518399999999929</c:v>
                </c:pt>
                <c:pt idx="1110">
                  <c:v>-0.56531999999998561</c:v>
                </c:pt>
                <c:pt idx="1111">
                  <c:v>3.5271299999999997</c:v>
                </c:pt>
                <c:pt idx="1112">
                  <c:v>4.899189999999976</c:v>
                </c:pt>
                <c:pt idx="1113">
                  <c:v>8.8835300000000075</c:v>
                </c:pt>
                <c:pt idx="1114">
                  <c:v>13.714280000000031</c:v>
                </c:pt>
                <c:pt idx="1115">
                  <c:v>13.287710000000004</c:v>
                </c:pt>
                <c:pt idx="1116">
                  <c:v>10.236500000000035</c:v>
                </c:pt>
                <c:pt idx="1117">
                  <c:v>12.50979000000001</c:v>
                </c:pt>
                <c:pt idx="1118">
                  <c:v>15.833030000000008</c:v>
                </c:pt>
                <c:pt idx="1119">
                  <c:v>10.250319999999988</c:v>
                </c:pt>
                <c:pt idx="1120">
                  <c:v>10.201180000000022</c:v>
                </c:pt>
                <c:pt idx="1121">
                  <c:v>7.7244699999999966</c:v>
                </c:pt>
                <c:pt idx="1122">
                  <c:v>7.3080400000000054</c:v>
                </c:pt>
                <c:pt idx="1123">
                  <c:v>6.3882999999999583</c:v>
                </c:pt>
                <c:pt idx="1124">
                  <c:v>10.203010000000006</c:v>
                </c:pt>
                <c:pt idx="1125">
                  <c:v>10.594119999999975</c:v>
                </c:pt>
                <c:pt idx="1126">
                  <c:v>14.274829999999952</c:v>
                </c:pt>
                <c:pt idx="1127">
                  <c:v>15.359050000000025</c:v>
                </c:pt>
                <c:pt idx="1128">
                  <c:v>23.29052999999999</c:v>
                </c:pt>
                <c:pt idx="1129">
                  <c:v>24.985360000000014</c:v>
                </c:pt>
                <c:pt idx="1130">
                  <c:v>21.69292999999999</c:v>
                </c:pt>
                <c:pt idx="1131">
                  <c:v>14.927549999999997</c:v>
                </c:pt>
                <c:pt idx="1132">
                  <c:v>12.492709999999988</c:v>
                </c:pt>
                <c:pt idx="1133">
                  <c:v>11.426069999999982</c:v>
                </c:pt>
                <c:pt idx="1134">
                  <c:v>12.755679999999984</c:v>
                </c:pt>
                <c:pt idx="1135">
                  <c:v>14.267849999999953</c:v>
                </c:pt>
                <c:pt idx="1136">
                  <c:v>18.239300000000014</c:v>
                </c:pt>
                <c:pt idx="1137">
                  <c:v>22.113590000000045</c:v>
                </c:pt>
                <c:pt idx="1138">
                  <c:v>23.152780000000007</c:v>
                </c:pt>
                <c:pt idx="1139">
                  <c:v>29.780809999999974</c:v>
                </c:pt>
                <c:pt idx="1140">
                  <c:v>23.707499999999982</c:v>
                </c:pt>
                <c:pt idx="1141">
                  <c:v>29.626930000000016</c:v>
                </c:pt>
                <c:pt idx="1142">
                  <c:v>31.295240000000035</c:v>
                </c:pt>
                <c:pt idx="1143">
                  <c:v>28.112570000000005</c:v>
                </c:pt>
                <c:pt idx="1144">
                  <c:v>28.121170000000006</c:v>
                </c:pt>
                <c:pt idx="1145">
                  <c:v>31.567960000000028</c:v>
                </c:pt>
                <c:pt idx="1146">
                  <c:v>28.257499999999993</c:v>
                </c:pt>
                <c:pt idx="1147">
                  <c:v>32.411400000000015</c:v>
                </c:pt>
                <c:pt idx="1148">
                  <c:v>29.539199999999994</c:v>
                </c:pt>
                <c:pt idx="1149">
                  <c:v>22.441880000000026</c:v>
                </c:pt>
                <c:pt idx="1150">
                  <c:v>20.740640000000042</c:v>
                </c:pt>
                <c:pt idx="1151">
                  <c:v>18.63655</c:v>
                </c:pt>
                <c:pt idx="1152">
                  <c:v>12.74290000000002</c:v>
                </c:pt>
                <c:pt idx="1153">
                  <c:v>7.6348100000000159</c:v>
                </c:pt>
                <c:pt idx="1154">
                  <c:v>1.7464100000000258</c:v>
                </c:pt>
                <c:pt idx="1155">
                  <c:v>0.28404999999997926</c:v>
                </c:pt>
                <c:pt idx="1156">
                  <c:v>0.88160999999996648</c:v>
                </c:pt>
                <c:pt idx="1157">
                  <c:v>-0.80716999999998507</c:v>
                </c:pt>
                <c:pt idx="1158">
                  <c:v>-0.52643000000000484</c:v>
                </c:pt>
                <c:pt idx="1159">
                  <c:v>-4.8079399999999737</c:v>
                </c:pt>
                <c:pt idx="1160">
                  <c:v>-9.3662099999999668</c:v>
                </c:pt>
                <c:pt idx="1161">
                  <c:v>-11.246420000000001</c:v>
                </c:pt>
                <c:pt idx="1162">
                  <c:v>-8.8893599999999537</c:v>
                </c:pt>
                <c:pt idx="1163">
                  <c:v>-6.2342499999999745</c:v>
                </c:pt>
                <c:pt idx="1164">
                  <c:v>-8.4462499999999636</c:v>
                </c:pt>
                <c:pt idx="1165">
                  <c:v>-7.7373100000000363</c:v>
                </c:pt>
                <c:pt idx="1166">
                  <c:v>-4.4720500000000243</c:v>
                </c:pt>
                <c:pt idx="1167">
                  <c:v>-8.2302500000000123</c:v>
                </c:pt>
                <c:pt idx="1168">
                  <c:v>-7.423219999999958</c:v>
                </c:pt>
                <c:pt idx="1169">
                  <c:v>-8.1168700000000058</c:v>
                </c:pt>
                <c:pt idx="1170">
                  <c:v>-8.1453600000000392</c:v>
                </c:pt>
                <c:pt idx="1171">
                  <c:v>-11.53913</c:v>
                </c:pt>
                <c:pt idx="1172">
                  <c:v>-9.4812600000000202</c:v>
                </c:pt>
                <c:pt idx="1173">
                  <c:v>-11.306129999999996</c:v>
                </c:pt>
                <c:pt idx="1174">
                  <c:v>-16.405939999999987</c:v>
                </c:pt>
                <c:pt idx="1175">
                  <c:v>-14.87867</c:v>
                </c:pt>
                <c:pt idx="1176">
                  <c:v>-12.864690000000053</c:v>
                </c:pt>
                <c:pt idx="1177">
                  <c:v>-13.750659999999982</c:v>
                </c:pt>
                <c:pt idx="1178">
                  <c:v>-11.900869999999998</c:v>
                </c:pt>
                <c:pt idx="1179">
                  <c:v>-10.03861999999998</c:v>
                </c:pt>
                <c:pt idx="1180">
                  <c:v>-5.668549999999982</c:v>
                </c:pt>
                <c:pt idx="1181">
                  <c:v>2.048439999999971</c:v>
                </c:pt>
                <c:pt idx="1182">
                  <c:v>5.7193000000000325</c:v>
                </c:pt>
                <c:pt idx="1183">
                  <c:v>7.8666399999999612</c:v>
                </c:pt>
                <c:pt idx="1184">
                  <c:v>5.2680500000000166</c:v>
                </c:pt>
                <c:pt idx="1185">
                  <c:v>11.39725999999996</c:v>
                </c:pt>
                <c:pt idx="1186">
                  <c:v>12.059630000000027</c:v>
                </c:pt>
                <c:pt idx="1187">
                  <c:v>15.996620000000007</c:v>
                </c:pt>
                <c:pt idx="1188">
                  <c:v>12.49912999999998</c:v>
                </c:pt>
                <c:pt idx="1189">
                  <c:v>8.3376299999999901</c:v>
                </c:pt>
                <c:pt idx="1190">
                  <c:v>5.7458899999999744</c:v>
                </c:pt>
                <c:pt idx="1191">
                  <c:v>3.4433199999999715</c:v>
                </c:pt>
                <c:pt idx="1192">
                  <c:v>2.5854300000000308</c:v>
                </c:pt>
                <c:pt idx="1193">
                  <c:v>4.7609300000000303</c:v>
                </c:pt>
                <c:pt idx="1194">
                  <c:v>7.0847700000000486</c:v>
                </c:pt>
                <c:pt idx="1195">
                  <c:v>8.1583499999999844</c:v>
                </c:pt>
                <c:pt idx="1196">
                  <c:v>7.074799999999982</c:v>
                </c:pt>
                <c:pt idx="1197">
                  <c:v>3.8463999999999601</c:v>
                </c:pt>
                <c:pt idx="1198">
                  <c:v>1.8110900000000356</c:v>
                </c:pt>
                <c:pt idx="1199">
                  <c:v>3.8753800000000069</c:v>
                </c:pt>
                <c:pt idx="1200">
                  <c:v>5.5415199999999913</c:v>
                </c:pt>
                <c:pt idx="1201">
                  <c:v>5.7145500000000311</c:v>
                </c:pt>
                <c:pt idx="1202">
                  <c:v>4.3666200000000117</c:v>
                </c:pt>
                <c:pt idx="1203">
                  <c:v>9.6652500000000146</c:v>
                </c:pt>
                <c:pt idx="1204">
                  <c:v>11.871800000000007</c:v>
                </c:pt>
                <c:pt idx="1205">
                  <c:v>14.47899000000001</c:v>
                </c:pt>
                <c:pt idx="1206">
                  <c:v>9.5129200000000083</c:v>
                </c:pt>
                <c:pt idx="1207">
                  <c:v>17.623669999999947</c:v>
                </c:pt>
                <c:pt idx="1208">
                  <c:v>10.587510000000009</c:v>
                </c:pt>
                <c:pt idx="1209">
                  <c:v>6.9677699999999732</c:v>
                </c:pt>
                <c:pt idx="1210">
                  <c:v>10.047679999999957</c:v>
                </c:pt>
                <c:pt idx="1211">
                  <c:v>9.237769999999955</c:v>
                </c:pt>
                <c:pt idx="1212">
                  <c:v>4.3425599999999918</c:v>
                </c:pt>
                <c:pt idx="1213">
                  <c:v>21.10172</c:v>
                </c:pt>
                <c:pt idx="1214">
                  <c:v>29.090660000000014</c:v>
                </c:pt>
                <c:pt idx="1215">
                  <c:v>38.825670000000002</c:v>
                </c:pt>
                <c:pt idx="1216">
                  <c:v>32.529830000000004</c:v>
                </c:pt>
                <c:pt idx="1217">
                  <c:v>24.400590000000022</c:v>
                </c:pt>
                <c:pt idx="1218">
                  <c:v>16.777139999999974</c:v>
                </c:pt>
                <c:pt idx="1219">
                  <c:v>13.043970000000002</c:v>
                </c:pt>
                <c:pt idx="1220">
                  <c:v>7.0508100000000127</c:v>
                </c:pt>
                <c:pt idx="1221">
                  <c:v>-3.0831200000000081</c:v>
                </c:pt>
                <c:pt idx="1222">
                  <c:v>8.2334999999999923</c:v>
                </c:pt>
                <c:pt idx="1223">
                  <c:v>7.3643900000000144</c:v>
                </c:pt>
                <c:pt idx="1224">
                  <c:v>11.281400000000019</c:v>
                </c:pt>
                <c:pt idx="1225">
                  <c:v>14.986680000000035</c:v>
                </c:pt>
                <c:pt idx="1226">
                  <c:v>12.628320000000031</c:v>
                </c:pt>
                <c:pt idx="1227">
                  <c:v>11.10311999999999</c:v>
                </c:pt>
                <c:pt idx="1228">
                  <c:v>10.356079999999963</c:v>
                </c:pt>
                <c:pt idx="1229">
                  <c:v>8.8621800000000235</c:v>
                </c:pt>
                <c:pt idx="1230">
                  <c:v>13.481209999999976</c:v>
                </c:pt>
                <c:pt idx="1231">
                  <c:v>17.731509999999957</c:v>
                </c:pt>
                <c:pt idx="1232">
                  <c:v>20.281990000000008</c:v>
                </c:pt>
                <c:pt idx="1233">
                  <c:v>23.530889999999999</c:v>
                </c:pt>
                <c:pt idx="1234">
                  <c:v>21.760499999999979</c:v>
                </c:pt>
                <c:pt idx="1235">
                  <c:v>18.556279999999958</c:v>
                </c:pt>
                <c:pt idx="1236">
                  <c:v>17.522850000000005</c:v>
                </c:pt>
                <c:pt idx="1237">
                  <c:v>18.391289999999969</c:v>
                </c:pt>
                <c:pt idx="1238">
                  <c:v>18.548999999999978</c:v>
                </c:pt>
                <c:pt idx="1239">
                  <c:v>20.078650000000039</c:v>
                </c:pt>
                <c:pt idx="1240">
                  <c:v>16.804359999999974</c:v>
                </c:pt>
                <c:pt idx="1241">
                  <c:v>15.639609999999948</c:v>
                </c:pt>
                <c:pt idx="1242">
                  <c:v>12.623200000000054</c:v>
                </c:pt>
                <c:pt idx="1243">
                  <c:v>8.9260400000000004</c:v>
                </c:pt>
                <c:pt idx="1244">
                  <c:v>8.0209600000000023</c:v>
                </c:pt>
                <c:pt idx="1245">
                  <c:v>7.3360000000000127</c:v>
                </c:pt>
                <c:pt idx="1246">
                  <c:v>9.3870699999999943</c:v>
                </c:pt>
                <c:pt idx="1247">
                  <c:v>11.192299999999989</c:v>
                </c:pt>
                <c:pt idx="1248">
                  <c:v>9.5987299999999891</c:v>
                </c:pt>
                <c:pt idx="1249">
                  <c:v>12.930479999999989</c:v>
                </c:pt>
                <c:pt idx="1250">
                  <c:v>15.81459000000001</c:v>
                </c:pt>
                <c:pt idx="1251">
                  <c:v>14.671339999999987</c:v>
                </c:pt>
                <c:pt idx="1252">
                  <c:v>17.126469999999983</c:v>
                </c:pt>
                <c:pt idx="1253">
                  <c:v>19.914079999999956</c:v>
                </c:pt>
                <c:pt idx="1254">
                  <c:v>23.445069999999987</c:v>
                </c:pt>
                <c:pt idx="1255">
                  <c:v>22.265949999999975</c:v>
                </c:pt>
                <c:pt idx="1256">
                  <c:v>23.314399999999978</c:v>
                </c:pt>
                <c:pt idx="1257">
                  <c:v>22.891900000000021</c:v>
                </c:pt>
                <c:pt idx="1258">
                  <c:v>18.249300000000005</c:v>
                </c:pt>
                <c:pt idx="1259">
                  <c:v>21.57501000000002</c:v>
                </c:pt>
                <c:pt idx="1260">
                  <c:v>21.167430000000024</c:v>
                </c:pt>
                <c:pt idx="1261">
                  <c:v>17.40046000000001</c:v>
                </c:pt>
                <c:pt idx="1262">
                  <c:v>16.339770000000044</c:v>
                </c:pt>
                <c:pt idx="1263">
                  <c:v>15.10575</c:v>
                </c:pt>
                <c:pt idx="1264">
                  <c:v>19.098220000000026</c:v>
                </c:pt>
                <c:pt idx="1265">
                  <c:v>18.063210000000026</c:v>
                </c:pt>
                <c:pt idx="1266">
                  <c:v>20.583110000000033</c:v>
                </c:pt>
                <c:pt idx="1267">
                  <c:v>23.325159999999983</c:v>
                </c:pt>
                <c:pt idx="1268">
                  <c:v>24.322090000000003</c:v>
                </c:pt>
                <c:pt idx="1269">
                  <c:v>21.673830000000009</c:v>
                </c:pt>
                <c:pt idx="1270">
                  <c:v>20.910399999999981</c:v>
                </c:pt>
                <c:pt idx="1271">
                  <c:v>14.690259999999967</c:v>
                </c:pt>
                <c:pt idx="1272">
                  <c:v>17.027009999999962</c:v>
                </c:pt>
                <c:pt idx="1273">
                  <c:v>13.847129999999993</c:v>
                </c:pt>
                <c:pt idx="1274">
                  <c:v>6.9857900000000086</c:v>
                </c:pt>
                <c:pt idx="1275">
                  <c:v>6.9046799999999848</c:v>
                </c:pt>
                <c:pt idx="1276">
                  <c:v>3.1322000000000116</c:v>
                </c:pt>
                <c:pt idx="1277">
                  <c:v>3.6557699999999613</c:v>
                </c:pt>
                <c:pt idx="1278">
                  <c:v>5.1968400000000088</c:v>
                </c:pt>
                <c:pt idx="1279">
                  <c:v>10.988560000000007</c:v>
                </c:pt>
                <c:pt idx="1280">
                  <c:v>11.491649999999993</c:v>
                </c:pt>
                <c:pt idx="1281">
                  <c:v>11.084410000000048</c:v>
                </c:pt>
                <c:pt idx="1282">
                  <c:v>17.336370000000045</c:v>
                </c:pt>
                <c:pt idx="1283">
                  <c:v>24.555600000000027</c:v>
                </c:pt>
                <c:pt idx="1284">
                  <c:v>22.150199999999984</c:v>
                </c:pt>
                <c:pt idx="1285">
                  <c:v>27.228090000000009</c:v>
                </c:pt>
                <c:pt idx="1286">
                  <c:v>24.897940000000006</c:v>
                </c:pt>
                <c:pt idx="1287">
                  <c:v>22.552090000000021</c:v>
                </c:pt>
                <c:pt idx="1288">
                  <c:v>21.399959999999965</c:v>
                </c:pt>
                <c:pt idx="1289">
                  <c:v>24.289800000000014</c:v>
                </c:pt>
                <c:pt idx="1290">
                  <c:v>21.428210000000036</c:v>
                </c:pt>
                <c:pt idx="1291">
                  <c:v>26.150840000000017</c:v>
                </c:pt>
                <c:pt idx="1292">
                  <c:v>25.970950000000016</c:v>
                </c:pt>
                <c:pt idx="1293">
                  <c:v>18.372189999999989</c:v>
                </c:pt>
                <c:pt idx="1294">
                  <c:v>18.613699999999994</c:v>
                </c:pt>
                <c:pt idx="1295">
                  <c:v>21.849369999999965</c:v>
                </c:pt>
                <c:pt idx="1296">
                  <c:v>19.985990000000015</c:v>
                </c:pt>
                <c:pt idx="1297">
                  <c:v>20.016419999999982</c:v>
                </c:pt>
                <c:pt idx="1298">
                  <c:v>19.417010000000005</c:v>
                </c:pt>
                <c:pt idx="1299">
                  <c:v>20.013379999999984</c:v>
                </c:pt>
                <c:pt idx="1300">
                  <c:v>19.995830000000012</c:v>
                </c:pt>
                <c:pt idx="1301">
                  <c:v>18.855610000000013</c:v>
                </c:pt>
                <c:pt idx="1302">
                  <c:v>24.430070000000001</c:v>
                </c:pt>
                <c:pt idx="1303">
                  <c:v>29.261239999999987</c:v>
                </c:pt>
                <c:pt idx="1304">
                  <c:v>31.914829999999995</c:v>
                </c:pt>
                <c:pt idx="1305">
                  <c:v>35.820519999999988</c:v>
                </c:pt>
                <c:pt idx="1306">
                  <c:v>33.659749999999974</c:v>
                </c:pt>
                <c:pt idx="1307">
                  <c:v>31.678879999999992</c:v>
                </c:pt>
                <c:pt idx="1308">
                  <c:v>33.386930000000007</c:v>
                </c:pt>
                <c:pt idx="1309">
                  <c:v>29.710930000000019</c:v>
                </c:pt>
                <c:pt idx="1310">
                  <c:v>27.330289999999991</c:v>
                </c:pt>
                <c:pt idx="1311">
                  <c:v>26.440499999999986</c:v>
                </c:pt>
                <c:pt idx="1312">
                  <c:v>34.511399999999981</c:v>
                </c:pt>
                <c:pt idx="1313">
                  <c:v>35.694389999999999</c:v>
                </c:pt>
                <c:pt idx="1314">
                  <c:v>33.262929999999983</c:v>
                </c:pt>
                <c:pt idx="1315">
                  <c:v>34.222560000000044</c:v>
                </c:pt>
                <c:pt idx="1316">
                  <c:v>33.139189999999985</c:v>
                </c:pt>
                <c:pt idx="1317">
                  <c:v>31.946230000000014</c:v>
                </c:pt>
                <c:pt idx="1318">
                  <c:v>37.667210000000011</c:v>
                </c:pt>
                <c:pt idx="1319">
                  <c:v>46.124070000000017</c:v>
                </c:pt>
                <c:pt idx="1320">
                  <c:v>48.158200000000022</c:v>
                </c:pt>
                <c:pt idx="1321">
                  <c:v>51.328409999999963</c:v>
                </c:pt>
                <c:pt idx="1322">
                  <c:v>55.456209999999999</c:v>
                </c:pt>
                <c:pt idx="1323">
                  <c:v>61.390769999999975</c:v>
                </c:pt>
                <c:pt idx="1324">
                  <c:v>69.902069999999981</c:v>
                </c:pt>
                <c:pt idx="1325">
                  <c:v>67.416630000000055</c:v>
                </c:pt>
                <c:pt idx="1326">
                  <c:v>60.115730000000042</c:v>
                </c:pt>
                <c:pt idx="1327">
                  <c:v>63.329290000000015</c:v>
                </c:pt>
                <c:pt idx="1328">
                  <c:v>63.356589999999983</c:v>
                </c:pt>
                <c:pt idx="1329">
                  <c:v>57.234010000000012</c:v>
                </c:pt>
                <c:pt idx="1330">
                  <c:v>54.905089999999973</c:v>
                </c:pt>
                <c:pt idx="1331">
                  <c:v>62.245110000000011</c:v>
                </c:pt>
                <c:pt idx="1332">
                  <c:v>68.309010000000001</c:v>
                </c:pt>
                <c:pt idx="1333">
                  <c:v>72.900649999999985</c:v>
                </c:pt>
                <c:pt idx="1334">
                  <c:v>74.241369999999961</c:v>
                </c:pt>
                <c:pt idx="1335">
                  <c:v>90.059060000000045</c:v>
                </c:pt>
                <c:pt idx="1336">
                  <c:v>95.600979999999993</c:v>
                </c:pt>
                <c:pt idx="1337">
                  <c:v>99.678819999999973</c:v>
                </c:pt>
                <c:pt idx="1338">
                  <c:v>103.27217000000002</c:v>
                </c:pt>
                <c:pt idx="1339">
                  <c:v>116.32840999999996</c:v>
                </c:pt>
                <c:pt idx="1340">
                  <c:v>123.18828999999999</c:v>
                </c:pt>
                <c:pt idx="1341">
                  <c:v>107.33470999999997</c:v>
                </c:pt>
                <c:pt idx="1342">
                  <c:v>103.18362000000002</c:v>
                </c:pt>
                <c:pt idx="1343">
                  <c:v>103.53127000000001</c:v>
                </c:pt>
                <c:pt idx="1344">
                  <c:v>107.48059000000001</c:v>
                </c:pt>
                <c:pt idx="1345">
                  <c:v>98.780089999999973</c:v>
                </c:pt>
                <c:pt idx="1346">
                  <c:v>104.02867999999995</c:v>
                </c:pt>
                <c:pt idx="1347">
                  <c:v>109.86331999999999</c:v>
                </c:pt>
                <c:pt idx="1348">
                  <c:v>115.99587000000002</c:v>
                </c:pt>
                <c:pt idx="1349">
                  <c:v>106.77721000000003</c:v>
                </c:pt>
                <c:pt idx="1350">
                  <c:v>99.193350000000009</c:v>
                </c:pt>
                <c:pt idx="1351">
                  <c:v>92.445670000000007</c:v>
                </c:pt>
                <c:pt idx="1352">
                  <c:v>87.886059999999986</c:v>
                </c:pt>
                <c:pt idx="1353">
                  <c:v>87.936159999999973</c:v>
                </c:pt>
                <c:pt idx="1354">
                  <c:v>94.922409999999957</c:v>
                </c:pt>
                <c:pt idx="1355">
                  <c:v>108.56741</c:v>
                </c:pt>
                <c:pt idx="1356">
                  <c:v>115.97958</c:v>
                </c:pt>
                <c:pt idx="1357">
                  <c:v>111.40667999999999</c:v>
                </c:pt>
                <c:pt idx="1358">
                  <c:v>111.63911999999999</c:v>
                </c:pt>
                <c:pt idx="1359">
                  <c:v>116.68591000000004</c:v>
                </c:pt>
                <c:pt idx="1360">
                  <c:v>118.67468000000002</c:v>
                </c:pt>
                <c:pt idx="1361">
                  <c:v>122.65572000000003</c:v>
                </c:pt>
                <c:pt idx="1362">
                  <c:v>127.01231000000001</c:v>
                </c:pt>
                <c:pt idx="1363">
                  <c:v>138.34190999999993</c:v>
                </c:pt>
                <c:pt idx="1364">
                  <c:v>146.97377</c:v>
                </c:pt>
                <c:pt idx="1365">
                  <c:v>148.86667999999997</c:v>
                </c:pt>
                <c:pt idx="1366">
                  <c:v>155.59962000000002</c:v>
                </c:pt>
                <c:pt idx="1367">
                  <c:v>171.34249</c:v>
                </c:pt>
                <c:pt idx="1368">
                  <c:v>182.76075000000003</c:v>
                </c:pt>
                <c:pt idx="1369">
                  <c:v>170.35581999999999</c:v>
                </c:pt>
                <c:pt idx="1370">
                  <c:v>164.88586000000004</c:v>
                </c:pt>
                <c:pt idx="1371">
                  <c:v>151.87325999999996</c:v>
                </c:pt>
                <c:pt idx="1372">
                  <c:v>156.53410999999994</c:v>
                </c:pt>
                <c:pt idx="1373">
                  <c:v>158.96451999999999</c:v>
                </c:pt>
                <c:pt idx="1374">
                  <c:v>158.22778999999997</c:v>
                </c:pt>
                <c:pt idx="1375">
                  <c:v>156.28084000000001</c:v>
                </c:pt>
                <c:pt idx="1376">
                  <c:v>156.40066999999999</c:v>
                </c:pt>
                <c:pt idx="1377">
                  <c:v>152.65034999999995</c:v>
                </c:pt>
                <c:pt idx="1378">
                  <c:v>144.81117000000006</c:v>
                </c:pt>
                <c:pt idx="1379">
                  <c:v>133.14990000000006</c:v>
                </c:pt>
                <c:pt idx="1380">
                  <c:v>122.78267000000005</c:v>
                </c:pt>
                <c:pt idx="1381">
                  <c:v>116.25761000000006</c:v>
                </c:pt>
                <c:pt idx="1382">
                  <c:v>122.87885999999997</c:v>
                </c:pt>
                <c:pt idx="1383">
                  <c:v>124.96617000000003</c:v>
                </c:pt>
                <c:pt idx="1384">
                  <c:v>125.72739999999993</c:v>
                </c:pt>
                <c:pt idx="1385">
                  <c:v>118.15820999999994</c:v>
                </c:pt>
                <c:pt idx="1386">
                  <c:v>121.47286999999994</c:v>
                </c:pt>
                <c:pt idx="1387">
                  <c:v>126.91657000000004</c:v>
                </c:pt>
                <c:pt idx="1388">
                  <c:v>124.01830000000007</c:v>
                </c:pt>
                <c:pt idx="1389">
                  <c:v>126.41027999999994</c:v>
                </c:pt>
                <c:pt idx="1390">
                  <c:v>121.92409999999995</c:v>
                </c:pt>
                <c:pt idx="1391">
                  <c:v>121.16823999999997</c:v>
                </c:pt>
                <c:pt idx="1392">
                  <c:v>124.75285000000002</c:v>
                </c:pt>
                <c:pt idx="1393">
                  <c:v>121.61446000000001</c:v>
                </c:pt>
                <c:pt idx="1394">
                  <c:v>111.65714000000003</c:v>
                </c:pt>
                <c:pt idx="1395">
                  <c:v>109.29678000000001</c:v>
                </c:pt>
                <c:pt idx="1396">
                  <c:v>111.82941</c:v>
                </c:pt>
                <c:pt idx="1397">
                  <c:v>115.30535999999995</c:v>
                </c:pt>
                <c:pt idx="1398">
                  <c:v>121.63581000000005</c:v>
                </c:pt>
                <c:pt idx="1399">
                  <c:v>128.80286000000001</c:v>
                </c:pt>
                <c:pt idx="1400">
                  <c:v>126.90939000000003</c:v>
                </c:pt>
                <c:pt idx="1401">
                  <c:v>132.58868999999993</c:v>
                </c:pt>
                <c:pt idx="1402">
                  <c:v>139.13376999999997</c:v>
                </c:pt>
                <c:pt idx="1403">
                  <c:v>141.11754999999994</c:v>
                </c:pt>
                <c:pt idx="1404">
                  <c:v>149.91310000000004</c:v>
                </c:pt>
                <c:pt idx="1405">
                  <c:v>171.61739000000006</c:v>
                </c:pt>
                <c:pt idx="1406">
                  <c:v>195.19105000000002</c:v>
                </c:pt>
                <c:pt idx="1407">
                  <c:v>178.87981999999994</c:v>
                </c:pt>
                <c:pt idx="1408">
                  <c:v>178.45408999999995</c:v>
                </c:pt>
                <c:pt idx="1409">
                  <c:v>173.60032999999999</c:v>
                </c:pt>
                <c:pt idx="1410">
                  <c:v>175.82065000000006</c:v>
                </c:pt>
                <c:pt idx="1411">
                  <c:v>177.98029999999994</c:v>
                </c:pt>
                <c:pt idx="1412">
                  <c:v>174.75171</c:v>
                </c:pt>
                <c:pt idx="1413">
                  <c:v>167.42317000000003</c:v>
                </c:pt>
                <c:pt idx="1414">
                  <c:v>170.76393000000002</c:v>
                </c:pt>
                <c:pt idx="1415">
                  <c:v>172.45616000000001</c:v>
                </c:pt>
                <c:pt idx="1416">
                  <c:v>174.17567000000003</c:v>
                </c:pt>
                <c:pt idx="1417">
                  <c:v>174.36063999999999</c:v>
                </c:pt>
                <c:pt idx="1418">
                  <c:v>184.16524000000004</c:v>
                </c:pt>
                <c:pt idx="1419">
                  <c:v>192.95405000000005</c:v>
                </c:pt>
                <c:pt idx="1420">
                  <c:v>197.74478999999997</c:v>
                </c:pt>
                <c:pt idx="1421">
                  <c:v>211.46428999999995</c:v>
                </c:pt>
                <c:pt idx="1422">
                  <c:v>208.44319000000002</c:v>
                </c:pt>
                <c:pt idx="1423">
                  <c:v>197.21202999999997</c:v>
                </c:pt>
                <c:pt idx="1424">
                  <c:v>195.07528000000008</c:v>
                </c:pt>
                <c:pt idx="1425">
                  <c:v>203.23167999999998</c:v>
                </c:pt>
                <c:pt idx="1426">
                  <c:v>210.57396</c:v>
                </c:pt>
                <c:pt idx="1427">
                  <c:v>204.89074999999997</c:v>
                </c:pt>
                <c:pt idx="1428">
                  <c:v>195.98442999999997</c:v>
                </c:pt>
                <c:pt idx="1429">
                  <c:v>189.88898999999998</c:v>
                </c:pt>
                <c:pt idx="1430">
                  <c:v>193.26900000000001</c:v>
                </c:pt>
                <c:pt idx="1431">
                  <c:v>197.78018000000003</c:v>
                </c:pt>
                <c:pt idx="1432">
                  <c:v>187.38110999999998</c:v>
                </c:pt>
                <c:pt idx="1433">
                  <c:v>177.30962</c:v>
                </c:pt>
                <c:pt idx="1434">
                  <c:v>171.00026000000003</c:v>
                </c:pt>
                <c:pt idx="1435">
                  <c:v>168.55187000000001</c:v>
                </c:pt>
                <c:pt idx="1436">
                  <c:v>166.13793000000004</c:v>
                </c:pt>
                <c:pt idx="1437">
                  <c:v>165.17592999999999</c:v>
                </c:pt>
                <c:pt idx="1438">
                  <c:v>157.02666000000005</c:v>
                </c:pt>
                <c:pt idx="1439">
                  <c:v>161.51541000000003</c:v>
                </c:pt>
                <c:pt idx="1440">
                  <c:v>166.40075999999999</c:v>
                </c:pt>
                <c:pt idx="1441">
                  <c:v>171.36321000000004</c:v>
                </c:pt>
                <c:pt idx="1442">
                  <c:v>166.80599000000007</c:v>
                </c:pt>
                <c:pt idx="1443">
                  <c:v>168.59690000000006</c:v>
                </c:pt>
                <c:pt idx="1444">
                  <c:v>167.42566000000005</c:v>
                </c:pt>
                <c:pt idx="1445">
                  <c:v>160.86037000000005</c:v>
                </c:pt>
                <c:pt idx="1446">
                  <c:v>151.49419</c:v>
                </c:pt>
                <c:pt idx="1447">
                  <c:v>162.16007999999999</c:v>
                </c:pt>
                <c:pt idx="1448">
                  <c:v>158.75824000000006</c:v>
                </c:pt>
                <c:pt idx="1449">
                  <c:v>156.51190999999994</c:v>
                </c:pt>
                <c:pt idx="1450">
                  <c:v>156.31833999999998</c:v>
                </c:pt>
                <c:pt idx="1451">
                  <c:v>154.22482000000002</c:v>
                </c:pt>
                <c:pt idx="1452">
                  <c:v>150.79676999999998</c:v>
                </c:pt>
                <c:pt idx="1453">
                  <c:v>154.01716999999996</c:v>
                </c:pt>
                <c:pt idx="1454">
                  <c:v>154.60228000000001</c:v>
                </c:pt>
                <c:pt idx="1455">
                  <c:v>150.29915999999997</c:v>
                </c:pt>
                <c:pt idx="1456">
                  <c:v>151.94748000000004</c:v>
                </c:pt>
                <c:pt idx="1457">
                  <c:v>146.94710999999995</c:v>
                </c:pt>
                <c:pt idx="1458">
                  <c:v>139.75844999999998</c:v>
                </c:pt>
                <c:pt idx="1459">
                  <c:v>140.64465000000001</c:v>
                </c:pt>
                <c:pt idx="1460">
                  <c:v>141.61935</c:v>
                </c:pt>
                <c:pt idx="1461">
                  <c:v>146.34761999999995</c:v>
                </c:pt>
                <c:pt idx="1462">
                  <c:v>145.69286999999997</c:v>
                </c:pt>
                <c:pt idx="1463">
                  <c:v>141.46083000000004</c:v>
                </c:pt>
                <c:pt idx="1464">
                  <c:v>138.85020000000003</c:v>
                </c:pt>
                <c:pt idx="1465">
                  <c:v>141.88356999999996</c:v>
                </c:pt>
                <c:pt idx="1466">
                  <c:v>148.25102999999996</c:v>
                </c:pt>
                <c:pt idx="1467">
                  <c:v>153.10852999999997</c:v>
                </c:pt>
                <c:pt idx="1468">
                  <c:v>146.51271000000003</c:v>
                </c:pt>
                <c:pt idx="1469">
                  <c:v>147.86742999999996</c:v>
                </c:pt>
                <c:pt idx="1470">
                  <c:v>138.67756000000003</c:v>
                </c:pt>
                <c:pt idx="1471">
                  <c:v>132.79723999999999</c:v>
                </c:pt>
                <c:pt idx="1472">
                  <c:v>129.52243000000004</c:v>
                </c:pt>
                <c:pt idx="1473">
                  <c:v>133.11851000000001</c:v>
                </c:pt>
                <c:pt idx="1474">
                  <c:v>145.52942000000002</c:v>
                </c:pt>
                <c:pt idx="1475">
                  <c:v>145.96961999999996</c:v>
                </c:pt>
                <c:pt idx="1476">
                  <c:v>148.73460999999998</c:v>
                </c:pt>
                <c:pt idx="1477">
                  <c:v>152.77181999999999</c:v>
                </c:pt>
                <c:pt idx="1478">
                  <c:v>159.00705000000005</c:v>
                </c:pt>
                <c:pt idx="1479">
                  <c:v>157.57044999999999</c:v>
                </c:pt>
                <c:pt idx="1480">
                  <c:v>147.81839999999994</c:v>
                </c:pt>
                <c:pt idx="1481">
                  <c:v>143.93820999999997</c:v>
                </c:pt>
                <c:pt idx="1482">
                  <c:v>137.00375000000003</c:v>
                </c:pt>
                <c:pt idx="1483">
                  <c:v>138.83673999999996</c:v>
                </c:pt>
                <c:pt idx="1484">
                  <c:v>135.17309999999998</c:v>
                </c:pt>
                <c:pt idx="1485">
                  <c:v>125.76281</c:v>
                </c:pt>
                <c:pt idx="1486">
                  <c:v>126.76337000000001</c:v>
                </c:pt>
                <c:pt idx="1487">
                  <c:v>129.00280000000004</c:v>
                </c:pt>
                <c:pt idx="1488">
                  <c:v>131.23408999999992</c:v>
                </c:pt>
                <c:pt idx="1489">
                  <c:v>122.34344999999996</c:v>
                </c:pt>
                <c:pt idx="1490">
                  <c:v>120.95521000000002</c:v>
                </c:pt>
                <c:pt idx="1491">
                  <c:v>107.33299999999997</c:v>
                </c:pt>
                <c:pt idx="1492">
                  <c:v>103.25285000000002</c:v>
                </c:pt>
                <c:pt idx="1493">
                  <c:v>96.620850000000019</c:v>
                </c:pt>
                <c:pt idx="1494">
                  <c:v>72.017020000000002</c:v>
                </c:pt>
                <c:pt idx="1495">
                  <c:v>66.302729999999997</c:v>
                </c:pt>
                <c:pt idx="1496">
                  <c:v>55.478989999999953</c:v>
                </c:pt>
                <c:pt idx="1497">
                  <c:v>66.501509999999939</c:v>
                </c:pt>
                <c:pt idx="1498">
                  <c:v>59.291609999999991</c:v>
                </c:pt>
                <c:pt idx="1499">
                  <c:v>60.38101000000006</c:v>
                </c:pt>
                <c:pt idx="1500">
                  <c:v>68.867859999999951</c:v>
                </c:pt>
                <c:pt idx="1501">
                  <c:v>69.02976000000001</c:v>
                </c:pt>
                <c:pt idx="1502">
                  <c:v>68.020560000000046</c:v>
                </c:pt>
                <c:pt idx="1503">
                  <c:v>81.161240000000021</c:v>
                </c:pt>
                <c:pt idx="1504">
                  <c:v>85.586400000000026</c:v>
                </c:pt>
                <c:pt idx="1505">
                  <c:v>103.87101000000007</c:v>
                </c:pt>
                <c:pt idx="1506">
                  <c:v>101.71881999999999</c:v>
                </c:pt>
                <c:pt idx="1507">
                  <c:v>109.45599000000004</c:v>
                </c:pt>
                <c:pt idx="1508">
                  <c:v>109.03335999999996</c:v>
                </c:pt>
                <c:pt idx="1509">
                  <c:v>103.91976999999997</c:v>
                </c:pt>
                <c:pt idx="1510">
                  <c:v>100.80319999999995</c:v>
                </c:pt>
                <c:pt idx="1511">
                  <c:v>100.41189999999995</c:v>
                </c:pt>
                <c:pt idx="1512">
                  <c:v>104.30745999999994</c:v>
                </c:pt>
                <c:pt idx="1513">
                  <c:v>98.848410000000001</c:v>
                </c:pt>
                <c:pt idx="1514">
                  <c:v>94.114390000000014</c:v>
                </c:pt>
                <c:pt idx="1515">
                  <c:v>71.340399999999988</c:v>
                </c:pt>
                <c:pt idx="1516">
                  <c:v>65.737359999999967</c:v>
                </c:pt>
                <c:pt idx="1517">
                  <c:v>68.950180000000046</c:v>
                </c:pt>
                <c:pt idx="1518">
                  <c:v>75.13357000000002</c:v>
                </c:pt>
                <c:pt idx="1519">
                  <c:v>82.238280000000032</c:v>
                </c:pt>
                <c:pt idx="1520">
                  <c:v>83.440289999999948</c:v>
                </c:pt>
                <c:pt idx="1521">
                  <c:v>63.885220000000061</c:v>
                </c:pt>
                <c:pt idx="1522">
                  <c:v>65.735009999999988</c:v>
                </c:pt>
                <c:pt idx="1523">
                  <c:v>68.417239999999993</c:v>
                </c:pt>
                <c:pt idx="1524">
                  <c:v>67.305519999999945</c:v>
                </c:pt>
                <c:pt idx="1525">
                  <c:v>74.685699999999997</c:v>
                </c:pt>
                <c:pt idx="1526">
                  <c:v>74.092399999999998</c:v>
                </c:pt>
                <c:pt idx="1527">
                  <c:v>75.316020000000037</c:v>
                </c:pt>
                <c:pt idx="1528">
                  <c:v>81.851149999999961</c:v>
                </c:pt>
                <c:pt idx="1529">
                  <c:v>81.760100000000079</c:v>
                </c:pt>
                <c:pt idx="1530">
                  <c:v>75.515390000000025</c:v>
                </c:pt>
                <c:pt idx="1531">
                  <c:v>76.170479999999998</c:v>
                </c:pt>
                <c:pt idx="1532">
                  <c:v>86.25427000000002</c:v>
                </c:pt>
                <c:pt idx="1533">
                  <c:v>82.734800000000007</c:v>
                </c:pt>
                <c:pt idx="1534">
                  <c:v>84.502659999999992</c:v>
                </c:pt>
                <c:pt idx="1535">
                  <c:v>81.338210000000004</c:v>
                </c:pt>
                <c:pt idx="1536">
                  <c:v>78.261040000000037</c:v>
                </c:pt>
                <c:pt idx="1537">
                  <c:v>78.104890000000012</c:v>
                </c:pt>
                <c:pt idx="1538">
                  <c:v>80.272199999999941</c:v>
                </c:pt>
                <c:pt idx="1539">
                  <c:v>77.430279999999982</c:v>
                </c:pt>
                <c:pt idx="1540">
                  <c:v>76.833599999999933</c:v>
                </c:pt>
                <c:pt idx="1541">
                  <c:v>82.264429999999948</c:v>
                </c:pt>
                <c:pt idx="1542">
                  <c:v>87.178040000000067</c:v>
                </c:pt>
                <c:pt idx="1543">
                  <c:v>91.953030000000012</c:v>
                </c:pt>
                <c:pt idx="1544">
                  <c:v>88.16019</c:v>
                </c:pt>
                <c:pt idx="1545">
                  <c:v>89.84227999999996</c:v>
                </c:pt>
                <c:pt idx="1546">
                  <c:v>89.508550000000014</c:v>
                </c:pt>
                <c:pt idx="1547">
                  <c:v>82.035069999999962</c:v>
                </c:pt>
                <c:pt idx="1548">
                  <c:v>82.132149999999967</c:v>
                </c:pt>
                <c:pt idx="1549">
                  <c:v>91.257499999999993</c:v>
                </c:pt>
                <c:pt idx="1550">
                  <c:v>86.079840000000047</c:v>
                </c:pt>
                <c:pt idx="1551">
                  <c:v>83.436189999999954</c:v>
                </c:pt>
                <c:pt idx="1552">
                  <c:v>81.028669999999977</c:v>
                </c:pt>
                <c:pt idx="1553">
                  <c:v>78.956060000000036</c:v>
                </c:pt>
                <c:pt idx="1554">
                  <c:v>82.679770000000076</c:v>
                </c:pt>
                <c:pt idx="1555">
                  <c:v>81.578890000000001</c:v>
                </c:pt>
                <c:pt idx="1556">
                  <c:v>90.240899999999954</c:v>
                </c:pt>
                <c:pt idx="1557">
                  <c:v>86.305979999999977</c:v>
                </c:pt>
                <c:pt idx="1558">
                  <c:v>88.899789999999996</c:v>
                </c:pt>
                <c:pt idx="1559">
                  <c:v>95.474829999999997</c:v>
                </c:pt>
                <c:pt idx="1560">
                  <c:v>97.21276000000006</c:v>
                </c:pt>
                <c:pt idx="1561">
                  <c:v>89.846490000000017</c:v>
                </c:pt>
                <c:pt idx="1562">
                  <c:v>88.233769999999993</c:v>
                </c:pt>
                <c:pt idx="1563">
                  <c:v>89.270789999999977</c:v>
                </c:pt>
                <c:pt idx="1564">
                  <c:v>92.833339999999964</c:v>
                </c:pt>
                <c:pt idx="1565">
                  <c:v>91.668690000000026</c:v>
                </c:pt>
                <c:pt idx="1566">
                  <c:v>99.817090000000007</c:v>
                </c:pt>
                <c:pt idx="1567">
                  <c:v>102.10287</c:v>
                </c:pt>
                <c:pt idx="1568">
                  <c:v>101.38858000000005</c:v>
                </c:pt>
                <c:pt idx="1569">
                  <c:v>101.16588999999999</c:v>
                </c:pt>
                <c:pt idx="1570">
                  <c:v>112.41635000000002</c:v>
                </c:pt>
                <c:pt idx="1571">
                  <c:v>117.28514999999993</c:v>
                </c:pt>
                <c:pt idx="1572">
                  <c:v>116.49975000000006</c:v>
                </c:pt>
                <c:pt idx="1573">
                  <c:v>114.44144999999997</c:v>
                </c:pt>
                <c:pt idx="1574">
                  <c:v>111.16177999999996</c:v>
                </c:pt>
                <c:pt idx="1575">
                  <c:v>113.20355999999992</c:v>
                </c:pt>
                <c:pt idx="1576">
                  <c:v>111.51218000000006</c:v>
                </c:pt>
                <c:pt idx="1577">
                  <c:v>111.05159999999995</c:v>
                </c:pt>
                <c:pt idx="1578">
                  <c:v>118.06038000000001</c:v>
                </c:pt>
                <c:pt idx="1579">
                  <c:v>129.69890000000004</c:v>
                </c:pt>
                <c:pt idx="1580">
                  <c:v>126.05615999999998</c:v>
                </c:pt>
                <c:pt idx="1581">
                  <c:v>126.24909000000002</c:v>
                </c:pt>
                <c:pt idx="1582">
                  <c:v>124.95214999999996</c:v>
                </c:pt>
                <c:pt idx="1583">
                  <c:v>125.23068999999992</c:v>
                </c:pt>
                <c:pt idx="1584">
                  <c:v>123.19383000000005</c:v>
                </c:pt>
                <c:pt idx="1585">
                  <c:v>121.68948999999998</c:v>
                </c:pt>
                <c:pt idx="1586">
                  <c:v>117.85471000000001</c:v>
                </c:pt>
                <c:pt idx="1587">
                  <c:v>117.83094000000006</c:v>
                </c:pt>
                <c:pt idx="1588">
                  <c:v>120.48380999999995</c:v>
                </c:pt>
                <c:pt idx="1589">
                  <c:v>119.63889</c:v>
                </c:pt>
                <c:pt idx="1590">
                  <c:v>115.5831</c:v>
                </c:pt>
                <c:pt idx="1591">
                  <c:v>116.54396000000003</c:v>
                </c:pt>
                <c:pt idx="1592">
                  <c:v>112.93971000000005</c:v>
                </c:pt>
                <c:pt idx="1593">
                  <c:v>109.03257000000002</c:v>
                </c:pt>
                <c:pt idx="1594">
                  <c:v>112.70290999999997</c:v>
                </c:pt>
                <c:pt idx="1595">
                  <c:v>117.73559</c:v>
                </c:pt>
                <c:pt idx="1596">
                  <c:v>114.11388000000005</c:v>
                </c:pt>
                <c:pt idx="1597">
                  <c:v>113.49845999999997</c:v>
                </c:pt>
                <c:pt idx="1598">
                  <c:v>112.26180999999997</c:v>
                </c:pt>
                <c:pt idx="1599">
                  <c:v>115.04505</c:v>
                </c:pt>
                <c:pt idx="1600">
                  <c:v>114.53411000000006</c:v>
                </c:pt>
                <c:pt idx="1601">
                  <c:v>112.94713999999999</c:v>
                </c:pt>
                <c:pt idx="1602">
                  <c:v>107.58574000000004</c:v>
                </c:pt>
                <c:pt idx="1603">
                  <c:v>105.74267999999995</c:v>
                </c:pt>
                <c:pt idx="1604">
                  <c:v>97.698580000000049</c:v>
                </c:pt>
                <c:pt idx="1605">
                  <c:v>96.343960000000038</c:v>
                </c:pt>
                <c:pt idx="1606">
                  <c:v>98.746850000000052</c:v>
                </c:pt>
                <c:pt idx="1607">
                  <c:v>95.683539999999937</c:v>
                </c:pt>
                <c:pt idx="1608">
                  <c:v>92.189919999999972</c:v>
                </c:pt>
                <c:pt idx="1609">
                  <c:v>94.584519999999998</c:v>
                </c:pt>
                <c:pt idx="1610">
                  <c:v>93.913730000000044</c:v>
                </c:pt>
                <c:pt idx="1611">
                  <c:v>99.555299999999932</c:v>
                </c:pt>
                <c:pt idx="1612">
                  <c:v>97.254949999999951</c:v>
                </c:pt>
                <c:pt idx="1613">
                  <c:v>101.20843000000002</c:v>
                </c:pt>
                <c:pt idx="1614">
                  <c:v>101.47388000000001</c:v>
                </c:pt>
                <c:pt idx="1615">
                  <c:v>103.59578999999997</c:v>
                </c:pt>
                <c:pt idx="1616">
                  <c:v>95.13417000000004</c:v>
                </c:pt>
                <c:pt idx="1617">
                  <c:v>89.186930000000018</c:v>
                </c:pt>
                <c:pt idx="1618">
                  <c:v>96.385209999999972</c:v>
                </c:pt>
                <c:pt idx="1619">
                  <c:v>95.727080000000001</c:v>
                </c:pt>
                <c:pt idx="1620">
                  <c:v>96.012580000000014</c:v>
                </c:pt>
                <c:pt idx="1621">
                  <c:v>94.553070000000048</c:v>
                </c:pt>
                <c:pt idx="1622">
                  <c:v>94.696309999999983</c:v>
                </c:pt>
                <c:pt idx="1623">
                  <c:v>91.551420000000007</c:v>
                </c:pt>
                <c:pt idx="1624">
                  <c:v>94.610430000000065</c:v>
                </c:pt>
                <c:pt idx="1625">
                  <c:v>87.002909999999929</c:v>
                </c:pt>
                <c:pt idx="1626">
                  <c:v>86.717200000000048</c:v>
                </c:pt>
                <c:pt idx="1627">
                  <c:v>87.434950000000015</c:v>
                </c:pt>
                <c:pt idx="1628">
                  <c:v>90.510279999999966</c:v>
                </c:pt>
                <c:pt idx="1629">
                  <c:v>96.31908999999996</c:v>
                </c:pt>
                <c:pt idx="1630">
                  <c:v>95.179190000000006</c:v>
                </c:pt>
                <c:pt idx="1631">
                  <c:v>92.069340000000011</c:v>
                </c:pt>
                <c:pt idx="1632">
                  <c:v>88.46921999999995</c:v>
                </c:pt>
                <c:pt idx="1633">
                  <c:v>90.046460000000025</c:v>
                </c:pt>
                <c:pt idx="1634">
                  <c:v>86.302549999999997</c:v>
                </c:pt>
                <c:pt idx="1635">
                  <c:v>83.288929999999993</c:v>
                </c:pt>
                <c:pt idx="1636">
                  <c:v>81.874750000000063</c:v>
                </c:pt>
                <c:pt idx="1637">
                  <c:v>76.050380000000018</c:v>
                </c:pt>
                <c:pt idx="1638">
                  <c:v>79.084279999999922</c:v>
                </c:pt>
                <c:pt idx="1639">
                  <c:v>74.784080000000017</c:v>
                </c:pt>
                <c:pt idx="1640">
                  <c:v>72.387279999999976</c:v>
                </c:pt>
                <c:pt idx="1641">
                  <c:v>72.647229999999979</c:v>
                </c:pt>
                <c:pt idx="1642">
                  <c:v>75.018220000000042</c:v>
                </c:pt>
                <c:pt idx="1643">
                  <c:v>78.503789999999981</c:v>
                </c:pt>
                <c:pt idx="1644">
                  <c:v>80.67279000000002</c:v>
                </c:pt>
                <c:pt idx="1645">
                  <c:v>81.106980000000078</c:v>
                </c:pt>
                <c:pt idx="1646">
                  <c:v>62.846360000000004</c:v>
                </c:pt>
                <c:pt idx="1647">
                  <c:v>69.728020000000015</c:v>
                </c:pt>
                <c:pt idx="1648">
                  <c:v>64.728400000000022</c:v>
                </c:pt>
                <c:pt idx="1649">
                  <c:v>57.699859999999944</c:v>
                </c:pt>
                <c:pt idx="1650">
                  <c:v>56.629180000000019</c:v>
                </c:pt>
                <c:pt idx="1651">
                  <c:v>51.554730000000063</c:v>
                </c:pt>
                <c:pt idx="1652">
                  <c:v>59.587100000000021</c:v>
                </c:pt>
                <c:pt idx="1653">
                  <c:v>53.982489999999984</c:v>
                </c:pt>
                <c:pt idx="1654">
                  <c:v>88.622499999999945</c:v>
                </c:pt>
                <c:pt idx="1655">
                  <c:v>106.76638999999994</c:v>
                </c:pt>
                <c:pt idx="1656">
                  <c:v>99.568459999999959</c:v>
                </c:pt>
                <c:pt idx="1657">
                  <c:v>97.368180000000052</c:v>
                </c:pt>
                <c:pt idx="1658">
                  <c:v>94.89382999999998</c:v>
                </c:pt>
                <c:pt idx="1659">
                  <c:v>104.77920000000006</c:v>
                </c:pt>
                <c:pt idx="1660">
                  <c:v>111.23599999999993</c:v>
                </c:pt>
                <c:pt idx="1661">
                  <c:v>117.23299999999995</c:v>
                </c:pt>
                <c:pt idx="1662">
                  <c:v>117.17617999999999</c:v>
                </c:pt>
                <c:pt idx="1663">
                  <c:v>114.49930000000001</c:v>
                </c:pt>
                <c:pt idx="1664">
                  <c:v>117.33398</c:v>
                </c:pt>
                <c:pt idx="1665">
                  <c:v>127.40167999999994</c:v>
                </c:pt>
                <c:pt idx="1666">
                  <c:v>131.41237999999998</c:v>
                </c:pt>
                <c:pt idx="1667">
                  <c:v>138.90720000000005</c:v>
                </c:pt>
                <c:pt idx="1668">
                  <c:v>116.17475999999999</c:v>
                </c:pt>
                <c:pt idx="1669">
                  <c:v>103.14874999999995</c:v>
                </c:pt>
                <c:pt idx="1670">
                  <c:v>94.580510000000061</c:v>
                </c:pt>
                <c:pt idx="1671">
                  <c:v>91.175329999999974</c:v>
                </c:pt>
                <c:pt idx="1672">
                  <c:v>97.308240000000012</c:v>
                </c:pt>
                <c:pt idx="1673">
                  <c:v>101.13589000000002</c:v>
                </c:pt>
                <c:pt idx="1674">
                  <c:v>111.48375999999996</c:v>
                </c:pt>
                <c:pt idx="1675">
                  <c:v>111.47813000000002</c:v>
                </c:pt>
                <c:pt idx="1676">
                  <c:v>104.80748999999997</c:v>
                </c:pt>
                <c:pt idx="1677">
                  <c:v>114.17078000000004</c:v>
                </c:pt>
                <c:pt idx="1678">
                  <c:v>121.08487999999994</c:v>
                </c:pt>
                <c:pt idx="1679">
                  <c:v>120.34865000000002</c:v>
                </c:pt>
                <c:pt idx="1680">
                  <c:v>113.07452000000001</c:v>
                </c:pt>
                <c:pt idx="1681">
                  <c:v>116.21620999999993</c:v>
                </c:pt>
                <c:pt idx="1682">
                  <c:v>109.33361000000002</c:v>
                </c:pt>
                <c:pt idx="1683">
                  <c:v>116.25649999999996</c:v>
                </c:pt>
                <c:pt idx="1684">
                  <c:v>124.84845999999999</c:v>
                </c:pt>
                <c:pt idx="1685">
                  <c:v>128.07351</c:v>
                </c:pt>
                <c:pt idx="1686">
                  <c:v>121.35172999999998</c:v>
                </c:pt>
                <c:pt idx="1687">
                  <c:v>116.83294000000001</c:v>
                </c:pt>
                <c:pt idx="1688">
                  <c:v>91.329610000000002</c:v>
                </c:pt>
                <c:pt idx="1689">
                  <c:v>89.363020000000063</c:v>
                </c:pt>
                <c:pt idx="1690">
                  <c:v>82.711599999999976</c:v>
                </c:pt>
                <c:pt idx="1691">
                  <c:v>76.745900000000006</c:v>
                </c:pt>
                <c:pt idx="1692">
                  <c:v>76.315089999999998</c:v>
                </c:pt>
                <c:pt idx="1693">
                  <c:v>74.333959999999934</c:v>
                </c:pt>
                <c:pt idx="1694">
                  <c:v>73.462120000000027</c:v>
                </c:pt>
                <c:pt idx="1695">
                  <c:v>76.952470000000062</c:v>
                </c:pt>
                <c:pt idx="1696">
                  <c:v>79.149030000000039</c:v>
                </c:pt>
                <c:pt idx="1697">
                  <c:v>77.434510000000046</c:v>
                </c:pt>
                <c:pt idx="1698">
                  <c:v>83.712589999999977</c:v>
                </c:pt>
                <c:pt idx="1699">
                  <c:v>84.433340000000044</c:v>
                </c:pt>
                <c:pt idx="1700">
                  <c:v>81.312199999999962</c:v>
                </c:pt>
                <c:pt idx="1701">
                  <c:v>83.900509999999997</c:v>
                </c:pt>
                <c:pt idx="1702">
                  <c:v>87.860599999999977</c:v>
                </c:pt>
                <c:pt idx="1703">
                  <c:v>91.825690000000009</c:v>
                </c:pt>
                <c:pt idx="1704">
                  <c:v>90.99861999999996</c:v>
                </c:pt>
                <c:pt idx="1705">
                  <c:v>88.747290000000021</c:v>
                </c:pt>
                <c:pt idx="1706">
                  <c:v>89.497280000000046</c:v>
                </c:pt>
                <c:pt idx="1707">
                  <c:v>90.642570000000035</c:v>
                </c:pt>
                <c:pt idx="1708">
                  <c:v>93.622540000000015</c:v>
                </c:pt>
                <c:pt idx="1709">
                  <c:v>94.358519999999999</c:v>
                </c:pt>
                <c:pt idx="1710">
                  <c:v>61.446139999999957</c:v>
                </c:pt>
                <c:pt idx="1711">
                  <c:v>55.906390000000044</c:v>
                </c:pt>
                <c:pt idx="1712">
                  <c:v>58.327380000000005</c:v>
                </c:pt>
                <c:pt idx="1713">
                  <c:v>62.870810000000006</c:v>
                </c:pt>
                <c:pt idx="1714">
                  <c:v>61.398139999999955</c:v>
                </c:pt>
                <c:pt idx="1715">
                  <c:v>57.919910000000016</c:v>
                </c:pt>
                <c:pt idx="1716">
                  <c:v>58.467270000000042</c:v>
                </c:pt>
                <c:pt idx="1717">
                  <c:v>68.155319999999961</c:v>
                </c:pt>
                <c:pt idx="1718">
                  <c:v>71.041589999999985</c:v>
                </c:pt>
                <c:pt idx="1719">
                  <c:v>65.223000000000013</c:v>
                </c:pt>
                <c:pt idx="1720">
                  <c:v>66.354740000000049</c:v>
                </c:pt>
                <c:pt idx="1721">
                  <c:v>77.465440000000001</c:v>
                </c:pt>
                <c:pt idx="1722">
                  <c:v>83.748870000000011</c:v>
                </c:pt>
                <c:pt idx="1723">
                  <c:v>86.256190000000004</c:v>
                </c:pt>
                <c:pt idx="1724">
                  <c:v>84.910070000000019</c:v>
                </c:pt>
                <c:pt idx="1725">
                  <c:v>82.896219999999971</c:v>
                </c:pt>
                <c:pt idx="1726">
                  <c:v>88.402939999999944</c:v>
                </c:pt>
                <c:pt idx="1727">
                  <c:v>92.932270000000017</c:v>
                </c:pt>
                <c:pt idx="1728">
                  <c:v>100.30122</c:v>
                </c:pt>
                <c:pt idx="1729">
                  <c:v>79.947789999999998</c:v>
                </c:pt>
                <c:pt idx="1730">
                  <c:v>78.478710000000035</c:v>
                </c:pt>
                <c:pt idx="1731">
                  <c:v>81.756690000000049</c:v>
                </c:pt>
                <c:pt idx="1732">
                  <c:v>82.58202</c:v>
                </c:pt>
                <c:pt idx="1733">
                  <c:v>79.696360000000027</c:v>
                </c:pt>
                <c:pt idx="1734">
                  <c:v>81.173209999999983</c:v>
                </c:pt>
                <c:pt idx="1735">
                  <c:v>75.751729999999952</c:v>
                </c:pt>
                <c:pt idx="1736">
                  <c:v>80.241190000000074</c:v>
                </c:pt>
                <c:pt idx="1737">
                  <c:v>79.379830000000027</c:v>
                </c:pt>
                <c:pt idx="1738">
                  <c:v>73.772499999999923</c:v>
                </c:pt>
                <c:pt idx="1739">
                  <c:v>76.236480000000029</c:v>
                </c:pt>
                <c:pt idx="1740">
                  <c:v>74.130839999999978</c:v>
                </c:pt>
                <c:pt idx="1741">
                  <c:v>68.449039999999968</c:v>
                </c:pt>
                <c:pt idx="1742">
                  <c:v>69.60844000000003</c:v>
                </c:pt>
                <c:pt idx="1743">
                  <c:v>73.193159999999978</c:v>
                </c:pt>
                <c:pt idx="1744">
                  <c:v>73.375120000000038</c:v>
                </c:pt>
                <c:pt idx="1745">
                  <c:v>68.41089999999997</c:v>
                </c:pt>
                <c:pt idx="1746">
                  <c:v>70.203419999999994</c:v>
                </c:pt>
                <c:pt idx="1747">
                  <c:v>70.815930000000037</c:v>
                </c:pt>
                <c:pt idx="1748">
                  <c:v>67.59096999999997</c:v>
                </c:pt>
                <c:pt idx="1749">
                  <c:v>63.580140000000029</c:v>
                </c:pt>
                <c:pt idx="1750">
                  <c:v>62.842809999999986</c:v>
                </c:pt>
                <c:pt idx="1751">
                  <c:v>68.35915</c:v>
                </c:pt>
                <c:pt idx="1752">
                  <c:v>76.476389999999981</c:v>
                </c:pt>
                <c:pt idx="1753">
                  <c:v>75.987740000000031</c:v>
                </c:pt>
                <c:pt idx="1754">
                  <c:v>71.997700000000009</c:v>
                </c:pt>
                <c:pt idx="1755">
                  <c:v>68.047720000000027</c:v>
                </c:pt>
                <c:pt idx="1756">
                  <c:v>72.166600000000017</c:v>
                </c:pt>
                <c:pt idx="1757">
                  <c:v>71.234540000000038</c:v>
                </c:pt>
                <c:pt idx="1758">
                  <c:v>72.954199999999958</c:v>
                </c:pt>
                <c:pt idx="1759">
                  <c:v>76.956209999999999</c:v>
                </c:pt>
                <c:pt idx="1760">
                  <c:v>74.34190000000001</c:v>
                </c:pt>
                <c:pt idx="1761">
                  <c:v>73.018900000000031</c:v>
                </c:pt>
                <c:pt idx="1762">
                  <c:v>70.751779999999997</c:v>
                </c:pt>
                <c:pt idx="1763">
                  <c:v>72.391080000000045</c:v>
                </c:pt>
                <c:pt idx="1764">
                  <c:v>69.433910000000026</c:v>
                </c:pt>
                <c:pt idx="1765">
                  <c:v>69.418330000000026</c:v>
                </c:pt>
                <c:pt idx="1766">
                  <c:v>64.049720000000036</c:v>
                </c:pt>
                <c:pt idx="1767">
                  <c:v>53.542320000000018</c:v>
                </c:pt>
                <c:pt idx="1768">
                  <c:v>57.661399999999958</c:v>
                </c:pt>
                <c:pt idx="1769">
                  <c:v>58.591240000000028</c:v>
                </c:pt>
                <c:pt idx="1770">
                  <c:v>55.271909999999991</c:v>
                </c:pt>
                <c:pt idx="1771">
                  <c:v>49.806700000000035</c:v>
                </c:pt>
                <c:pt idx="1772">
                  <c:v>53.984079999999949</c:v>
                </c:pt>
                <c:pt idx="1773">
                  <c:v>53.902699999999982</c:v>
                </c:pt>
                <c:pt idx="1774">
                  <c:v>57.041740000000004</c:v>
                </c:pt>
                <c:pt idx="1775">
                  <c:v>59.960639999999955</c:v>
                </c:pt>
                <c:pt idx="1776">
                  <c:v>65.014459999999929</c:v>
                </c:pt>
                <c:pt idx="1777">
                  <c:v>72.889919999999961</c:v>
                </c:pt>
                <c:pt idx="1778">
                  <c:v>74.00592000000006</c:v>
                </c:pt>
                <c:pt idx="1779">
                  <c:v>71.243479999999977</c:v>
                </c:pt>
                <c:pt idx="1780">
                  <c:v>78.518159999999966</c:v>
                </c:pt>
                <c:pt idx="1781">
                  <c:v>73.929840000000013</c:v>
                </c:pt>
                <c:pt idx="1782">
                  <c:v>76.530249999999967</c:v>
                </c:pt>
                <c:pt idx="1783">
                  <c:v>77.761970000000076</c:v>
                </c:pt>
                <c:pt idx="1784">
                  <c:v>75.884209999999939</c:v>
                </c:pt>
                <c:pt idx="1785">
                  <c:v>80.230449999999962</c:v>
                </c:pt>
                <c:pt idx="1786">
                  <c:v>62.703470000000038</c:v>
                </c:pt>
                <c:pt idx="1787">
                  <c:v>58.80883</c:v>
                </c:pt>
                <c:pt idx="1788">
                  <c:v>57.411519999999996</c:v>
                </c:pt>
                <c:pt idx="1789">
                  <c:v>36.84403999999995</c:v>
                </c:pt>
                <c:pt idx="1790">
                  <c:v>32.800630000000069</c:v>
                </c:pt>
                <c:pt idx="1791">
                  <c:v>41.621679999999969</c:v>
                </c:pt>
                <c:pt idx="1792">
                  <c:v>32.009290000000078</c:v>
                </c:pt>
                <c:pt idx="1793">
                  <c:v>42.177090000000021</c:v>
                </c:pt>
                <c:pt idx="1794">
                  <c:v>31.63343999999995</c:v>
                </c:pt>
                <c:pt idx="1795">
                  <c:v>29.280669999999986</c:v>
                </c:pt>
                <c:pt idx="1796">
                  <c:v>37.105149999999981</c:v>
                </c:pt>
                <c:pt idx="1797">
                  <c:v>50.846650000000068</c:v>
                </c:pt>
                <c:pt idx="1798">
                  <c:v>72.418900000000008</c:v>
                </c:pt>
                <c:pt idx="1799">
                  <c:v>105.72415999999998</c:v>
                </c:pt>
                <c:pt idx="1800">
                  <c:v>81.21264999999994</c:v>
                </c:pt>
                <c:pt idx="1801">
                  <c:v>88.930219999999963</c:v>
                </c:pt>
                <c:pt idx="1802">
                  <c:v>77.467129999999997</c:v>
                </c:pt>
                <c:pt idx="1803">
                  <c:v>86.701310000000035</c:v>
                </c:pt>
                <c:pt idx="1804">
                  <c:v>105.88086999999996</c:v>
                </c:pt>
                <c:pt idx="1805">
                  <c:v>29.448529999999892</c:v>
                </c:pt>
                <c:pt idx="1806">
                  <c:v>64.697940000000017</c:v>
                </c:pt>
                <c:pt idx="1807">
                  <c:v>38.251099999999951</c:v>
                </c:pt>
                <c:pt idx="1808">
                  <c:v>2.7260800000001382</c:v>
                </c:pt>
                <c:pt idx="1809">
                  <c:v>27.831800000000044</c:v>
                </c:pt>
                <c:pt idx="1810">
                  <c:v>86.117129999999975</c:v>
                </c:pt>
                <c:pt idx="1811">
                  <c:v>143.06833999999992</c:v>
                </c:pt>
                <c:pt idx="1812">
                  <c:v>128.20516999999995</c:v>
                </c:pt>
                <c:pt idx="1813">
                  <c:v>139.82054000000005</c:v>
                </c:pt>
                <c:pt idx="1814">
                  <c:v>125.7435099999999</c:v>
                </c:pt>
                <c:pt idx="1815">
                  <c:v>97.994360000000029</c:v>
                </c:pt>
                <c:pt idx="1816">
                  <c:v>95.220299999999952</c:v>
                </c:pt>
                <c:pt idx="1817">
                  <c:v>94.470329999999876</c:v>
                </c:pt>
                <c:pt idx="1818">
                  <c:v>108.34757999999999</c:v>
                </c:pt>
                <c:pt idx="1819">
                  <c:v>147.17393000000004</c:v>
                </c:pt>
                <c:pt idx="1820">
                  <c:v>179.10293000000001</c:v>
                </c:pt>
                <c:pt idx="1821">
                  <c:v>186.19117999999992</c:v>
                </c:pt>
                <c:pt idx="1822">
                  <c:v>210.14729</c:v>
                </c:pt>
                <c:pt idx="1823">
                  <c:v>225.67417</c:v>
                </c:pt>
                <c:pt idx="1824">
                  <c:v>237.56794000000002</c:v>
                </c:pt>
                <c:pt idx="1825">
                  <c:v>244.93611999999996</c:v>
                </c:pt>
                <c:pt idx="1826">
                  <c:v>246.25646000000006</c:v>
                </c:pt>
                <c:pt idx="1827">
                  <c:v>253.52326999999991</c:v>
                </c:pt>
                <c:pt idx="1828">
                  <c:v>248.71859000000006</c:v>
                </c:pt>
                <c:pt idx="1829">
                  <c:v>241.02686999999992</c:v>
                </c:pt>
                <c:pt idx="1830">
                  <c:v>240.35370999999998</c:v>
                </c:pt>
                <c:pt idx="1831">
                  <c:v>250.73109000000011</c:v>
                </c:pt>
                <c:pt idx="1832">
                  <c:v>244.19875000000002</c:v>
                </c:pt>
                <c:pt idx="1833">
                  <c:v>223.97733000000005</c:v>
                </c:pt>
                <c:pt idx="1834">
                  <c:v>214.13753000000008</c:v>
                </c:pt>
                <c:pt idx="1835">
                  <c:v>214.06829000000005</c:v>
                </c:pt>
                <c:pt idx="1836">
                  <c:v>201.13884000000007</c:v>
                </c:pt>
                <c:pt idx="1837">
                  <c:v>193.80734999999993</c:v>
                </c:pt>
                <c:pt idx="1838">
                  <c:v>197.25483000000008</c:v>
                </c:pt>
                <c:pt idx="1839">
                  <c:v>196.85291999999993</c:v>
                </c:pt>
                <c:pt idx="1840">
                  <c:v>173.97658000000001</c:v>
                </c:pt>
                <c:pt idx="1841">
                  <c:v>173.55006000000003</c:v>
                </c:pt>
                <c:pt idx="1842">
                  <c:v>173.19555000000003</c:v>
                </c:pt>
                <c:pt idx="1843">
                  <c:v>184.10244</c:v>
                </c:pt>
                <c:pt idx="1844">
                  <c:v>162.23655999999994</c:v>
                </c:pt>
                <c:pt idx="1845">
                  <c:v>161.82003999999995</c:v>
                </c:pt>
                <c:pt idx="1846">
                  <c:v>153.64407000000006</c:v>
                </c:pt>
                <c:pt idx="1847">
                  <c:v>149.70368000000008</c:v>
                </c:pt>
                <c:pt idx="1848">
                  <c:v>147.25690000000009</c:v>
                </c:pt>
                <c:pt idx="1849">
                  <c:v>160.91762000000006</c:v>
                </c:pt>
                <c:pt idx="1850">
                  <c:v>175.04349999999999</c:v>
                </c:pt>
                <c:pt idx="1851">
                  <c:v>189.99589000000003</c:v>
                </c:pt>
                <c:pt idx="1852">
                  <c:v>202.95387999999991</c:v>
                </c:pt>
                <c:pt idx="1853">
                  <c:v>196.37046000000009</c:v>
                </c:pt>
                <c:pt idx="1854">
                  <c:v>188.78518999999994</c:v>
                </c:pt>
                <c:pt idx="1855">
                  <c:v>196.42418999999995</c:v>
                </c:pt>
                <c:pt idx="1856">
                  <c:v>193.04529000000002</c:v>
                </c:pt>
                <c:pt idx="1857">
                  <c:v>189.44069000000002</c:v>
                </c:pt>
                <c:pt idx="1858">
                  <c:v>187.11647999999991</c:v>
                </c:pt>
                <c:pt idx="1859">
                  <c:v>168.77082999999993</c:v>
                </c:pt>
                <c:pt idx="1860">
                  <c:v>164.54864999999995</c:v>
                </c:pt>
                <c:pt idx="1861">
                  <c:v>152.19881999999996</c:v>
                </c:pt>
                <c:pt idx="1862">
                  <c:v>142.23481000000004</c:v>
                </c:pt>
                <c:pt idx="1863">
                  <c:v>145.56361000000004</c:v>
                </c:pt>
                <c:pt idx="1864">
                  <c:v>159.82114999999999</c:v>
                </c:pt>
                <c:pt idx="1865">
                  <c:v>157.78142000000003</c:v>
                </c:pt>
                <c:pt idx="1866">
                  <c:v>158.34467999999993</c:v>
                </c:pt>
                <c:pt idx="1867">
                  <c:v>154.51486999999997</c:v>
                </c:pt>
                <c:pt idx="1868">
                  <c:v>146.01239999999996</c:v>
                </c:pt>
                <c:pt idx="1869">
                  <c:v>143.43562999999995</c:v>
                </c:pt>
                <c:pt idx="1870">
                  <c:v>137.99836000000005</c:v>
                </c:pt>
                <c:pt idx="1871">
                  <c:v>132.83515</c:v>
                </c:pt>
                <c:pt idx="1872">
                  <c:v>130.06425999999999</c:v>
                </c:pt>
                <c:pt idx="1873">
                  <c:v>120.89282000000003</c:v>
                </c:pt>
                <c:pt idx="1874">
                  <c:v>112.69639999999993</c:v>
                </c:pt>
                <c:pt idx="1875">
                  <c:v>110.01161999999999</c:v>
                </c:pt>
                <c:pt idx="1876">
                  <c:v>110.07807000000003</c:v>
                </c:pt>
                <c:pt idx="1877">
                  <c:v>114.16661999999997</c:v>
                </c:pt>
                <c:pt idx="1878">
                  <c:v>112.74636999999996</c:v>
                </c:pt>
                <c:pt idx="1879">
                  <c:v>119.31321000000003</c:v>
                </c:pt>
                <c:pt idx="1880">
                  <c:v>121.48085000000003</c:v>
                </c:pt>
                <c:pt idx="1881">
                  <c:v>122.76752999999997</c:v>
                </c:pt>
                <c:pt idx="1882">
                  <c:v>131.18054999999993</c:v>
                </c:pt>
                <c:pt idx="1883">
                  <c:v>136.28034000000002</c:v>
                </c:pt>
                <c:pt idx="1884">
                  <c:v>140.97839999999997</c:v>
                </c:pt>
                <c:pt idx="1885">
                  <c:v>147.50177000000008</c:v>
                </c:pt>
                <c:pt idx="1886">
                  <c:v>154.22045000000003</c:v>
                </c:pt>
                <c:pt idx="1887">
                  <c:v>150.56057999999996</c:v>
                </c:pt>
                <c:pt idx="1888">
                  <c:v>162.68213000000003</c:v>
                </c:pt>
                <c:pt idx="1889">
                  <c:v>168.99549000000002</c:v>
                </c:pt>
                <c:pt idx="1890">
                  <c:v>170.91093000000001</c:v>
                </c:pt>
                <c:pt idx="1891">
                  <c:v>172.29073000000005</c:v>
                </c:pt>
                <c:pt idx="1892">
                  <c:v>176.18929000000003</c:v>
                </c:pt>
                <c:pt idx="1893">
                  <c:v>173.07189000000005</c:v>
                </c:pt>
                <c:pt idx="1894">
                  <c:v>175.05436000000009</c:v>
                </c:pt>
                <c:pt idx="1895">
                  <c:v>183.88088000000005</c:v>
                </c:pt>
                <c:pt idx="1896">
                  <c:v>196.3546399999999</c:v>
                </c:pt>
                <c:pt idx="1897">
                  <c:v>194.66891999999996</c:v>
                </c:pt>
                <c:pt idx="1898">
                  <c:v>198.00626</c:v>
                </c:pt>
                <c:pt idx="1899">
                  <c:v>192.81442000000004</c:v>
                </c:pt>
                <c:pt idx="1900">
                  <c:v>195.97341999999992</c:v>
                </c:pt>
                <c:pt idx="1901">
                  <c:v>195.17487000000006</c:v>
                </c:pt>
                <c:pt idx="1902">
                  <c:v>191.56542000000002</c:v>
                </c:pt>
                <c:pt idx="1903">
                  <c:v>184.60595999999998</c:v>
                </c:pt>
                <c:pt idx="1904">
                  <c:v>176.37386000000004</c:v>
                </c:pt>
                <c:pt idx="1905">
                  <c:v>170.55841999999996</c:v>
                </c:pt>
                <c:pt idx="1906">
                  <c:v>161.91485999999998</c:v>
                </c:pt>
                <c:pt idx="1907">
                  <c:v>153.61135000000002</c:v>
                </c:pt>
                <c:pt idx="1908">
                  <c:v>154.79404999999997</c:v>
                </c:pt>
                <c:pt idx="1909">
                  <c:v>159.28683000000001</c:v>
                </c:pt>
                <c:pt idx="1910">
                  <c:v>159.59081000000003</c:v>
                </c:pt>
                <c:pt idx="1911">
                  <c:v>164.01684</c:v>
                </c:pt>
                <c:pt idx="1912">
                  <c:v>161.40715</c:v>
                </c:pt>
                <c:pt idx="1913">
                  <c:v>165.72144000000003</c:v>
                </c:pt>
                <c:pt idx="1914">
                  <c:v>174.44925999999998</c:v>
                </c:pt>
                <c:pt idx="1915">
                  <c:v>176.93389000000002</c:v>
                </c:pt>
                <c:pt idx="1916">
                  <c:v>180.13434000000007</c:v>
                </c:pt>
                <c:pt idx="1917">
                  <c:v>176.78521999999998</c:v>
                </c:pt>
                <c:pt idx="1918">
                  <c:v>178.52202999999997</c:v>
                </c:pt>
                <c:pt idx="1919">
                  <c:v>163.62231999999995</c:v>
                </c:pt>
                <c:pt idx="1920">
                  <c:v>156.86773000000005</c:v>
                </c:pt>
                <c:pt idx="1921">
                  <c:v>158.13881000000003</c:v>
                </c:pt>
                <c:pt idx="1922">
                  <c:v>148.00690000000009</c:v>
                </c:pt>
                <c:pt idx="1923">
                  <c:v>152.55381</c:v>
                </c:pt>
                <c:pt idx="1924">
                  <c:v>160.76375000000007</c:v>
                </c:pt>
                <c:pt idx="1925">
                  <c:v>97.539319999999975</c:v>
                </c:pt>
                <c:pt idx="1926">
                  <c:v>101.8223099999999</c:v>
                </c:pt>
                <c:pt idx="1927">
                  <c:v>105.93894</c:v>
                </c:pt>
                <c:pt idx="1928">
                  <c:v>104.03948000000003</c:v>
                </c:pt>
                <c:pt idx="1929">
                  <c:v>109.66421000000003</c:v>
                </c:pt>
                <c:pt idx="1930">
                  <c:v>116.41895</c:v>
                </c:pt>
                <c:pt idx="1931">
                  <c:v>119.11830999999995</c:v>
                </c:pt>
                <c:pt idx="1932">
                  <c:v>123.92280999999991</c:v>
                </c:pt>
                <c:pt idx="1933">
                  <c:v>124.97320000000002</c:v>
                </c:pt>
                <c:pt idx="1934">
                  <c:v>136.64741000000004</c:v>
                </c:pt>
                <c:pt idx="1935">
                  <c:v>133.61309000000006</c:v>
                </c:pt>
                <c:pt idx="1936">
                  <c:v>124.54290000000003</c:v>
                </c:pt>
                <c:pt idx="1937">
                  <c:v>133.49093999999991</c:v>
                </c:pt>
                <c:pt idx="1938">
                  <c:v>145.69699000000003</c:v>
                </c:pt>
                <c:pt idx="1939">
                  <c:v>151.22144000000003</c:v>
                </c:pt>
                <c:pt idx="1940">
                  <c:v>154.10654000000011</c:v>
                </c:pt>
                <c:pt idx="1941">
                  <c:v>157.70886999999993</c:v>
                </c:pt>
                <c:pt idx="1942">
                  <c:v>161.76214000000004</c:v>
                </c:pt>
                <c:pt idx="1943">
                  <c:v>166.97315000000003</c:v>
                </c:pt>
                <c:pt idx="1944">
                  <c:v>165.33663999999999</c:v>
                </c:pt>
                <c:pt idx="1945">
                  <c:v>166.78053999999997</c:v>
                </c:pt>
                <c:pt idx="1946">
                  <c:v>158.53521999999998</c:v>
                </c:pt>
                <c:pt idx="1947">
                  <c:v>166.46665999999993</c:v>
                </c:pt>
                <c:pt idx="1948">
                  <c:v>172.54706999999996</c:v>
                </c:pt>
                <c:pt idx="1949">
                  <c:v>175.05991999999992</c:v>
                </c:pt>
                <c:pt idx="1950">
                  <c:v>176.42293000000006</c:v>
                </c:pt>
                <c:pt idx="1951">
                  <c:v>179.56579999999997</c:v>
                </c:pt>
                <c:pt idx="1952">
                  <c:v>180.53793999999994</c:v>
                </c:pt>
                <c:pt idx="1953">
                  <c:v>180.77206000000001</c:v>
                </c:pt>
                <c:pt idx="1954">
                  <c:v>186.39422000000002</c:v>
                </c:pt>
                <c:pt idx="1955">
                  <c:v>188.43651</c:v>
                </c:pt>
                <c:pt idx="1956">
                  <c:v>184.37991</c:v>
                </c:pt>
                <c:pt idx="1957">
                  <c:v>176.21771999999999</c:v>
                </c:pt>
                <c:pt idx="1958">
                  <c:v>163.15066000000002</c:v>
                </c:pt>
                <c:pt idx="1959">
                  <c:v>164.31182999999999</c:v>
                </c:pt>
                <c:pt idx="1960">
                  <c:v>156.56862999999998</c:v>
                </c:pt>
                <c:pt idx="1961">
                  <c:v>162.79096000000004</c:v>
                </c:pt>
                <c:pt idx="1962">
                  <c:v>158.41252000000009</c:v>
                </c:pt>
                <c:pt idx="1963">
                  <c:v>178.30101999999999</c:v>
                </c:pt>
                <c:pt idx="1964">
                  <c:v>175.72396000000003</c:v>
                </c:pt>
                <c:pt idx="1965">
                  <c:v>175.45303999999999</c:v>
                </c:pt>
                <c:pt idx="1966">
                  <c:v>179.25566000000003</c:v>
                </c:pt>
                <c:pt idx="1967">
                  <c:v>173.30221999999998</c:v>
                </c:pt>
                <c:pt idx="1968">
                  <c:v>148.57807000000003</c:v>
                </c:pt>
                <c:pt idx="1969">
                  <c:v>151.36351999999999</c:v>
                </c:pt>
                <c:pt idx="1970">
                  <c:v>153.67392000000001</c:v>
                </c:pt>
                <c:pt idx="1971">
                  <c:v>160.55012000000005</c:v>
                </c:pt>
                <c:pt idx="1972">
                  <c:v>164.98770000000002</c:v>
                </c:pt>
                <c:pt idx="1973">
                  <c:v>165.49100000000004</c:v>
                </c:pt>
                <c:pt idx="1974">
                  <c:v>162.83206999999999</c:v>
                </c:pt>
                <c:pt idx="1975">
                  <c:v>163.88305000000003</c:v>
                </c:pt>
                <c:pt idx="1976">
                  <c:v>165.04640999999992</c:v>
                </c:pt>
                <c:pt idx="1977">
                  <c:v>162.7552</c:v>
                </c:pt>
                <c:pt idx="1978">
                  <c:v>162.34373999999997</c:v>
                </c:pt>
                <c:pt idx="1979">
                  <c:v>163.22608999999994</c:v>
                </c:pt>
                <c:pt idx="1980">
                  <c:v>163.69722999999993</c:v>
                </c:pt>
                <c:pt idx="1981">
                  <c:v>163.21477000000004</c:v>
                </c:pt>
                <c:pt idx="1982">
                  <c:v>163.29485</c:v>
                </c:pt>
                <c:pt idx="1983">
                  <c:v>155.97467999999998</c:v>
                </c:pt>
                <c:pt idx="1984">
                  <c:v>161.59210999999999</c:v>
                </c:pt>
                <c:pt idx="1985">
                  <c:v>166.96833000000004</c:v>
                </c:pt>
                <c:pt idx="1986">
                  <c:v>162.76723000000004</c:v>
                </c:pt>
                <c:pt idx="1987">
                  <c:v>159.79331000000002</c:v>
                </c:pt>
                <c:pt idx="1988">
                  <c:v>157.60521999999997</c:v>
                </c:pt>
                <c:pt idx="1989">
                  <c:v>156.47743000000003</c:v>
                </c:pt>
                <c:pt idx="1990">
                  <c:v>155.42230999999998</c:v>
                </c:pt>
                <c:pt idx="1991">
                  <c:v>152.70865000000003</c:v>
                </c:pt>
                <c:pt idx="1992">
                  <c:v>153.97292999999996</c:v>
                </c:pt>
                <c:pt idx="1993">
                  <c:v>149.83737000000002</c:v>
                </c:pt>
                <c:pt idx="1994">
                  <c:v>149.70183999999995</c:v>
                </c:pt>
                <c:pt idx="1995">
                  <c:v>149.70768999999996</c:v>
                </c:pt>
                <c:pt idx="1996">
                  <c:v>153.37058000000007</c:v>
                </c:pt>
                <c:pt idx="1997">
                  <c:v>155.67338000000007</c:v>
                </c:pt>
                <c:pt idx="1998">
                  <c:v>168.39512000000002</c:v>
                </c:pt>
                <c:pt idx="1999">
                  <c:v>169.07821999999999</c:v>
                </c:pt>
                <c:pt idx="2000">
                  <c:v>168.58513999999997</c:v>
                </c:pt>
                <c:pt idx="2001">
                  <c:v>164.48179000000005</c:v>
                </c:pt>
                <c:pt idx="2002">
                  <c:v>155.15938000000006</c:v>
                </c:pt>
                <c:pt idx="2003">
                  <c:v>156.09360000000004</c:v>
                </c:pt>
                <c:pt idx="2004">
                  <c:v>161.06888999999995</c:v>
                </c:pt>
                <c:pt idx="2005">
                  <c:v>163.79694999999998</c:v>
                </c:pt>
                <c:pt idx="2006">
                  <c:v>159.70085</c:v>
                </c:pt>
                <c:pt idx="2007">
                  <c:v>159.86548000000005</c:v>
                </c:pt>
                <c:pt idx="2008">
                  <c:v>168.34303999999997</c:v>
                </c:pt>
                <c:pt idx="2009">
                  <c:v>172.29192999999998</c:v>
                </c:pt>
                <c:pt idx="2010">
                  <c:v>174.71263000000005</c:v>
                </c:pt>
                <c:pt idx="2011">
                  <c:v>183.33981</c:v>
                </c:pt>
                <c:pt idx="2012">
                  <c:v>186.94512999999995</c:v>
                </c:pt>
                <c:pt idx="2013">
                  <c:v>187.85731999999996</c:v>
                </c:pt>
                <c:pt idx="2014">
                  <c:v>185.80402000000004</c:v>
                </c:pt>
                <c:pt idx="2015">
                  <c:v>178.83114999999998</c:v>
                </c:pt>
                <c:pt idx="2016">
                  <c:v>177.96270000000004</c:v>
                </c:pt>
                <c:pt idx="2017">
                  <c:v>181.07190999999995</c:v>
                </c:pt>
                <c:pt idx="2018">
                  <c:v>178.13399000000004</c:v>
                </c:pt>
                <c:pt idx="2019">
                  <c:v>179.21468999999996</c:v>
                </c:pt>
                <c:pt idx="2020">
                  <c:v>160.89801</c:v>
                </c:pt>
                <c:pt idx="2021">
                  <c:v>163.78044999999997</c:v>
                </c:pt>
                <c:pt idx="2022">
                  <c:v>160.08482000000004</c:v>
                </c:pt>
                <c:pt idx="2023">
                  <c:v>162.11471000000006</c:v>
                </c:pt>
                <c:pt idx="2024">
                  <c:v>159.27058</c:v>
                </c:pt>
                <c:pt idx="2025">
                  <c:v>152.83461000000005</c:v>
                </c:pt>
                <c:pt idx="2026">
                  <c:v>162.33369999999996</c:v>
                </c:pt>
                <c:pt idx="2027">
                  <c:v>170.04040000000003</c:v>
                </c:pt>
                <c:pt idx="2028">
                  <c:v>170.70142999999996</c:v>
                </c:pt>
                <c:pt idx="2029">
                  <c:v>172.42452000000003</c:v>
                </c:pt>
                <c:pt idx="2030">
                  <c:v>172.57987000000003</c:v>
                </c:pt>
                <c:pt idx="2031">
                  <c:v>179.08510000000001</c:v>
                </c:pt>
                <c:pt idx="2032">
                  <c:v>182.87157999999999</c:v>
                </c:pt>
                <c:pt idx="2033">
                  <c:v>181.22148000000004</c:v>
                </c:pt>
                <c:pt idx="2034">
                  <c:v>179.30774000000002</c:v>
                </c:pt>
                <c:pt idx="2035">
                  <c:v>184.91482999999999</c:v>
                </c:pt>
                <c:pt idx="2036">
                  <c:v>180.86964</c:v>
                </c:pt>
                <c:pt idx="2037">
                  <c:v>177.72840000000008</c:v>
                </c:pt>
                <c:pt idx="2038">
                  <c:v>177.16033000000004</c:v>
                </c:pt>
                <c:pt idx="2039">
                  <c:v>178.08804000000003</c:v>
                </c:pt>
                <c:pt idx="2040">
                  <c:v>179.62846000000008</c:v>
                </c:pt>
                <c:pt idx="2041">
                  <c:v>185.82279</c:v>
                </c:pt>
                <c:pt idx="2042">
                  <c:v>188.10054000000002</c:v>
                </c:pt>
                <c:pt idx="2043">
                  <c:v>180.65079999999995</c:v>
                </c:pt>
                <c:pt idx="2044">
                  <c:v>187.47320000000002</c:v>
                </c:pt>
                <c:pt idx="2045">
                  <c:v>198.21935999999999</c:v>
                </c:pt>
                <c:pt idx="2046">
                  <c:v>195.00613999999996</c:v>
                </c:pt>
                <c:pt idx="2047">
                  <c:v>192.43274000000002</c:v>
                </c:pt>
                <c:pt idx="2048">
                  <c:v>187.13656000000003</c:v>
                </c:pt>
                <c:pt idx="2049">
                  <c:v>184.45287999999999</c:v>
                </c:pt>
                <c:pt idx="2050">
                  <c:v>180.71174000000002</c:v>
                </c:pt>
                <c:pt idx="2051">
                  <c:v>174.77175999999997</c:v>
                </c:pt>
                <c:pt idx="2052">
                  <c:v>175.39170000000007</c:v>
                </c:pt>
                <c:pt idx="2053">
                  <c:v>166.25848999999999</c:v>
                </c:pt>
                <c:pt idx="2054">
                  <c:v>162.55957000000006</c:v>
                </c:pt>
                <c:pt idx="2055">
                  <c:v>179.09248000000002</c:v>
                </c:pt>
                <c:pt idx="2056">
                  <c:v>182.08379000000002</c:v>
                </c:pt>
                <c:pt idx="2057">
                  <c:v>192.01616999999999</c:v>
                </c:pt>
                <c:pt idx="2058">
                  <c:v>196.26257999999996</c:v>
                </c:pt>
                <c:pt idx="2059">
                  <c:v>197.12848999999994</c:v>
                </c:pt>
                <c:pt idx="2060">
                  <c:v>196.89654999999999</c:v>
                </c:pt>
                <c:pt idx="2061">
                  <c:v>208.37698000000006</c:v>
                </c:pt>
                <c:pt idx="2062">
                  <c:v>213.83095999999995</c:v>
                </c:pt>
                <c:pt idx="2063">
                  <c:v>215.34447</c:v>
                </c:pt>
                <c:pt idx="2064">
                  <c:v>221.13091999999995</c:v>
                </c:pt>
                <c:pt idx="2065">
                  <c:v>215.89784999999995</c:v>
                </c:pt>
                <c:pt idx="2066">
                  <c:v>221.18892</c:v>
                </c:pt>
                <c:pt idx="2067">
                  <c:v>215.89245</c:v>
                </c:pt>
                <c:pt idx="2068">
                  <c:v>218.86491000000007</c:v>
                </c:pt>
                <c:pt idx="2069">
                  <c:v>213.96861999999999</c:v>
                </c:pt>
                <c:pt idx="2070">
                  <c:v>195.65701000000001</c:v>
                </c:pt>
                <c:pt idx="2071">
                  <c:v>193.50716</c:v>
                </c:pt>
                <c:pt idx="2072">
                  <c:v>189.23322999999999</c:v>
                </c:pt>
                <c:pt idx="2073">
                  <c:v>193.13634999999994</c:v>
                </c:pt>
                <c:pt idx="2074">
                  <c:v>185.30461000000003</c:v>
                </c:pt>
                <c:pt idx="2075">
                  <c:v>176.32060000000001</c:v>
                </c:pt>
                <c:pt idx="2076">
                  <c:v>175.92680000000001</c:v>
                </c:pt>
                <c:pt idx="2077">
                  <c:v>178.11241000000001</c:v>
                </c:pt>
                <c:pt idx="2078">
                  <c:v>175.43986000000007</c:v>
                </c:pt>
                <c:pt idx="2079">
                  <c:v>175.86633000000006</c:v>
                </c:pt>
                <c:pt idx="2080">
                  <c:v>180.20190000000002</c:v>
                </c:pt>
                <c:pt idx="2081">
                  <c:v>183.59951999999998</c:v>
                </c:pt>
                <c:pt idx="2082">
                  <c:v>183.04941000000002</c:v>
                </c:pt>
                <c:pt idx="2083">
                  <c:v>183.88853000000006</c:v>
                </c:pt>
                <c:pt idx="2084">
                  <c:v>180.77404999999999</c:v>
                </c:pt>
                <c:pt idx="2085">
                  <c:v>185.03685000000007</c:v>
                </c:pt>
                <c:pt idx="2086">
                  <c:v>182.35669999999999</c:v>
                </c:pt>
                <c:pt idx="2087">
                  <c:v>182.71449999999999</c:v>
                </c:pt>
                <c:pt idx="2088">
                  <c:v>179.12505999999996</c:v>
                </c:pt>
                <c:pt idx="2089">
                  <c:v>175.04598999999996</c:v>
                </c:pt>
                <c:pt idx="2090">
                  <c:v>172.10743000000002</c:v>
                </c:pt>
                <c:pt idx="2091">
                  <c:v>167.72552999999999</c:v>
                </c:pt>
                <c:pt idx="2092">
                  <c:v>165.40463000000005</c:v>
                </c:pt>
                <c:pt idx="2093">
                  <c:v>168.15924999999999</c:v>
                </c:pt>
                <c:pt idx="2094">
                  <c:v>166.02997000000005</c:v>
                </c:pt>
                <c:pt idx="2095">
                  <c:v>163.85106999999999</c:v>
                </c:pt>
                <c:pt idx="2096">
                  <c:v>161.78858000000002</c:v>
                </c:pt>
                <c:pt idx="2097">
                  <c:v>158.6404</c:v>
                </c:pt>
                <c:pt idx="2098">
                  <c:v>157.96055000000001</c:v>
                </c:pt>
                <c:pt idx="2099">
                  <c:v>159.82477</c:v>
                </c:pt>
                <c:pt idx="2100">
                  <c:v>163.18048999999996</c:v>
                </c:pt>
                <c:pt idx="2101">
                  <c:v>162.99813000000006</c:v>
                </c:pt>
                <c:pt idx="2102">
                  <c:v>163.05025000000001</c:v>
                </c:pt>
                <c:pt idx="2103">
                  <c:v>165.23137000000003</c:v>
                </c:pt>
                <c:pt idx="2104">
                  <c:v>164.38659999999999</c:v>
                </c:pt>
                <c:pt idx="2105">
                  <c:v>162.36716000000001</c:v>
                </c:pt>
                <c:pt idx="2106">
                  <c:v>162.40369000000004</c:v>
                </c:pt>
                <c:pt idx="2107">
                  <c:v>163.87259999999998</c:v>
                </c:pt>
                <c:pt idx="2108">
                  <c:v>168.07247999999998</c:v>
                </c:pt>
                <c:pt idx="2109">
                  <c:v>168.12248000000005</c:v>
                </c:pt>
                <c:pt idx="2110">
                  <c:v>168.84618999999998</c:v>
                </c:pt>
                <c:pt idx="2111">
                  <c:v>168.54468999999995</c:v>
                </c:pt>
                <c:pt idx="2112">
                  <c:v>170.88691</c:v>
                </c:pt>
                <c:pt idx="2113">
                  <c:v>169.39300000000003</c:v>
                </c:pt>
                <c:pt idx="2114">
                  <c:v>175.55416000000002</c:v>
                </c:pt>
                <c:pt idx="2115">
                  <c:v>180.98409999999996</c:v>
                </c:pt>
                <c:pt idx="2116">
                  <c:v>181.89315999999997</c:v>
                </c:pt>
                <c:pt idx="2117">
                  <c:v>186.06361000000004</c:v>
                </c:pt>
                <c:pt idx="2118">
                  <c:v>185.95897999999994</c:v>
                </c:pt>
                <c:pt idx="2119">
                  <c:v>188.38255999999996</c:v>
                </c:pt>
                <c:pt idx="2120">
                  <c:v>193.85899999999992</c:v>
                </c:pt>
                <c:pt idx="2121">
                  <c:v>193.02067999999997</c:v>
                </c:pt>
                <c:pt idx="2122">
                  <c:v>198.24714</c:v>
                </c:pt>
                <c:pt idx="2123">
                  <c:v>198.40774000000005</c:v>
                </c:pt>
                <c:pt idx="2124">
                  <c:v>204.37687999999997</c:v>
                </c:pt>
                <c:pt idx="2125">
                  <c:v>206.51831000000004</c:v>
                </c:pt>
                <c:pt idx="2126">
                  <c:v>212.27743999999996</c:v>
                </c:pt>
                <c:pt idx="2127">
                  <c:v>212.25885999999997</c:v>
                </c:pt>
                <c:pt idx="2128">
                  <c:v>216.59419999999994</c:v>
                </c:pt>
                <c:pt idx="2129">
                  <c:v>223.60254000000003</c:v>
                </c:pt>
                <c:pt idx="2130">
                  <c:v>226.71838000000002</c:v>
                </c:pt>
                <c:pt idx="2131">
                  <c:v>226.46256</c:v>
                </c:pt>
                <c:pt idx="2132">
                  <c:v>221.99272000000002</c:v>
                </c:pt>
                <c:pt idx="2133">
                  <c:v>220.90331999999995</c:v>
                </c:pt>
                <c:pt idx="2134">
                  <c:v>217.06854999999996</c:v>
                </c:pt>
                <c:pt idx="2135">
                  <c:v>215.17010000000005</c:v>
                </c:pt>
                <c:pt idx="2136">
                  <c:v>212.41681999999997</c:v>
                </c:pt>
                <c:pt idx="2137">
                  <c:v>209.31162999999998</c:v>
                </c:pt>
                <c:pt idx="2138">
                  <c:v>199.78528999999997</c:v>
                </c:pt>
                <c:pt idx="2139">
                  <c:v>202.82471000000004</c:v>
                </c:pt>
                <c:pt idx="2140">
                  <c:v>208.21871999999996</c:v>
                </c:pt>
                <c:pt idx="2141">
                  <c:v>212.06551999999999</c:v>
                </c:pt>
                <c:pt idx="2142">
                  <c:v>211.36</c:v>
                </c:pt>
                <c:pt idx="2143">
                  <c:v>212.93101999999993</c:v>
                </c:pt>
                <c:pt idx="2144">
                  <c:v>210.48838999999998</c:v>
                </c:pt>
                <c:pt idx="2145">
                  <c:v>209.35488000000004</c:v>
                </c:pt>
                <c:pt idx="2146">
                  <c:v>209.61437999999998</c:v>
                </c:pt>
                <c:pt idx="2147">
                  <c:v>183.55760000000004</c:v>
                </c:pt>
                <c:pt idx="2148">
                  <c:v>183.63395000000003</c:v>
                </c:pt>
                <c:pt idx="2149">
                  <c:v>174.46433999999999</c:v>
                </c:pt>
                <c:pt idx="2150">
                  <c:v>174.05815999999999</c:v>
                </c:pt>
                <c:pt idx="2151">
                  <c:v>176.43366000000003</c:v>
                </c:pt>
                <c:pt idx="2152">
                  <c:v>174.61292000000003</c:v>
                </c:pt>
                <c:pt idx="2153">
                  <c:v>172.65884999999997</c:v>
                </c:pt>
                <c:pt idx="2154">
                  <c:v>173.42293999999998</c:v>
                </c:pt>
                <c:pt idx="2155">
                  <c:v>171.20647999999994</c:v>
                </c:pt>
                <c:pt idx="2156">
                  <c:v>171.89382999999998</c:v>
                </c:pt>
                <c:pt idx="2157">
                  <c:v>173.30628000000002</c:v>
                </c:pt>
                <c:pt idx="2158">
                  <c:v>176.01361999999995</c:v>
                </c:pt>
                <c:pt idx="2159">
                  <c:v>172.68806999999993</c:v>
                </c:pt>
                <c:pt idx="2160">
                  <c:v>173.53208999999998</c:v>
                </c:pt>
                <c:pt idx="2161">
                  <c:v>173.34351000000004</c:v>
                </c:pt>
                <c:pt idx="2162">
                  <c:v>175.46708999999998</c:v>
                </c:pt>
                <c:pt idx="2163">
                  <c:v>177.15141000000006</c:v>
                </c:pt>
                <c:pt idx="2164">
                  <c:v>174.92849000000001</c:v>
                </c:pt>
                <c:pt idx="2165">
                  <c:v>173.34014999999999</c:v>
                </c:pt>
                <c:pt idx="2166">
                  <c:v>177.57202999999993</c:v>
                </c:pt>
                <c:pt idx="2167">
                  <c:v>179.70961</c:v>
                </c:pt>
                <c:pt idx="2168">
                  <c:v>180.71808999999996</c:v>
                </c:pt>
                <c:pt idx="2169">
                  <c:v>178.88254000000001</c:v>
                </c:pt>
                <c:pt idx="2170">
                  <c:v>177.29060999999996</c:v>
                </c:pt>
                <c:pt idx="2171">
                  <c:v>180.49250000000001</c:v>
                </c:pt>
                <c:pt idx="2172">
                  <c:v>182.36471</c:v>
                </c:pt>
                <c:pt idx="2173">
                  <c:v>177.40643999999998</c:v>
                </c:pt>
                <c:pt idx="2174">
                  <c:v>180.18088</c:v>
                </c:pt>
                <c:pt idx="2175">
                  <c:v>188.14245000000005</c:v>
                </c:pt>
                <c:pt idx="2176">
                  <c:v>185.87476999999996</c:v>
                </c:pt>
                <c:pt idx="2177">
                  <c:v>188.27062999999998</c:v>
                </c:pt>
                <c:pt idx="2178">
                  <c:v>191.43777999999998</c:v>
                </c:pt>
                <c:pt idx="2179">
                  <c:v>190.02642999999995</c:v>
                </c:pt>
                <c:pt idx="2180">
                  <c:v>193.60348000000005</c:v>
                </c:pt>
                <c:pt idx="2181">
                  <c:v>195.02455999999995</c:v>
                </c:pt>
                <c:pt idx="2182">
                  <c:v>190.71994999999993</c:v>
                </c:pt>
                <c:pt idx="2183">
                  <c:v>195.50029000000001</c:v>
                </c:pt>
                <c:pt idx="2184">
                  <c:v>207.18282000000005</c:v>
                </c:pt>
                <c:pt idx="2185">
                  <c:v>210.22798999999998</c:v>
                </c:pt>
                <c:pt idx="2186">
                  <c:v>214.59770000000003</c:v>
                </c:pt>
                <c:pt idx="2187">
                  <c:v>217.11998999999997</c:v>
                </c:pt>
                <c:pt idx="2188">
                  <c:v>213.47926000000001</c:v>
                </c:pt>
                <c:pt idx="2189">
                  <c:v>207.41139000000004</c:v>
                </c:pt>
                <c:pt idx="2190">
                  <c:v>209.84605000000005</c:v>
                </c:pt>
                <c:pt idx="2191">
                  <c:v>219.0496</c:v>
                </c:pt>
                <c:pt idx="2192">
                  <c:v>217.11241999999999</c:v>
                </c:pt>
                <c:pt idx="2193">
                  <c:v>218.11827</c:v>
                </c:pt>
                <c:pt idx="2194">
                  <c:v>210.45060000000007</c:v>
                </c:pt>
                <c:pt idx="2195">
                  <c:v>209.59456</c:v>
                </c:pt>
                <c:pt idx="2196">
                  <c:v>211.22612000000004</c:v>
                </c:pt>
                <c:pt idx="2197">
                  <c:v>211.79134000000005</c:v>
                </c:pt>
                <c:pt idx="2198">
                  <c:v>210.85364999999996</c:v>
                </c:pt>
                <c:pt idx="2199">
                  <c:v>214.01935000000003</c:v>
                </c:pt>
                <c:pt idx="2200">
                  <c:v>212.61613999999997</c:v>
                </c:pt>
                <c:pt idx="2201">
                  <c:v>220.03591999999998</c:v>
                </c:pt>
                <c:pt idx="2202">
                  <c:v>215.04712000000001</c:v>
                </c:pt>
                <c:pt idx="2203">
                  <c:v>218.56538000000006</c:v>
                </c:pt>
                <c:pt idx="2204">
                  <c:v>223.15803999999997</c:v>
                </c:pt>
                <c:pt idx="2205">
                  <c:v>218.16516000000007</c:v>
                </c:pt>
                <c:pt idx="2206">
                  <c:v>215.69795999999997</c:v>
                </c:pt>
                <c:pt idx="2207">
                  <c:v>215.73201999999992</c:v>
                </c:pt>
                <c:pt idx="2208">
                  <c:v>216.67290999999994</c:v>
                </c:pt>
                <c:pt idx="2209">
                  <c:v>215.22010000000006</c:v>
                </c:pt>
                <c:pt idx="2210">
                  <c:v>215.95294999999993</c:v>
                </c:pt>
                <c:pt idx="2211">
                  <c:v>216.87481000000002</c:v>
                </c:pt>
                <c:pt idx="2212">
                  <c:v>218.73987999999997</c:v>
                </c:pt>
                <c:pt idx="2213">
                  <c:v>218.76873000000001</c:v>
                </c:pt>
                <c:pt idx="2214">
                  <c:v>220.98888999999997</c:v>
                </c:pt>
                <c:pt idx="2215">
                  <c:v>223.66037</c:v>
                </c:pt>
                <c:pt idx="2216">
                  <c:v>217.51841999999999</c:v>
                </c:pt>
                <c:pt idx="2217">
                  <c:v>220.22717</c:v>
                </c:pt>
                <c:pt idx="2218">
                  <c:v>221.42403999999999</c:v>
                </c:pt>
                <c:pt idx="2219">
                  <c:v>221.10412999999994</c:v>
                </c:pt>
                <c:pt idx="2220">
                  <c:v>216.50692000000004</c:v>
                </c:pt>
                <c:pt idx="2221">
                  <c:v>216.37727999999998</c:v>
                </c:pt>
                <c:pt idx="2222">
                  <c:v>219.03924000000001</c:v>
                </c:pt>
                <c:pt idx="2223">
                  <c:v>220.01400999999998</c:v>
                </c:pt>
                <c:pt idx="2224">
                  <c:v>220.13525999999996</c:v>
                </c:pt>
                <c:pt idx="2225">
                  <c:v>227.61095999999998</c:v>
                </c:pt>
                <c:pt idx="2226">
                  <c:v>229.59847000000002</c:v>
                </c:pt>
                <c:pt idx="2227">
                  <c:v>228.45233000000002</c:v>
                </c:pt>
                <c:pt idx="2228">
                  <c:v>241.75818000000004</c:v>
                </c:pt>
                <c:pt idx="2229">
                  <c:v>238.38345999999996</c:v>
                </c:pt>
                <c:pt idx="2230">
                  <c:v>242.93350000000004</c:v>
                </c:pt>
                <c:pt idx="2231">
                  <c:v>235.92604999999998</c:v>
                </c:pt>
                <c:pt idx="2232">
                  <c:v>235.52359000000001</c:v>
                </c:pt>
                <c:pt idx="2233">
                  <c:v>236.67088000000001</c:v>
                </c:pt>
                <c:pt idx="2234">
                  <c:v>238.89139</c:v>
                </c:pt>
                <c:pt idx="2235">
                  <c:v>244.31968999999998</c:v>
                </c:pt>
                <c:pt idx="2236">
                  <c:v>236.46559000000002</c:v>
                </c:pt>
                <c:pt idx="2237">
                  <c:v>232.73928000000006</c:v>
                </c:pt>
                <c:pt idx="2238">
                  <c:v>234.59433000000001</c:v>
                </c:pt>
                <c:pt idx="2239">
                  <c:v>237.96366</c:v>
                </c:pt>
                <c:pt idx="2240">
                  <c:v>239.87297000000001</c:v>
                </c:pt>
                <c:pt idx="2241">
                  <c:v>242.40832999999998</c:v>
                </c:pt>
                <c:pt idx="2242">
                  <c:v>246.98368000000005</c:v>
                </c:pt>
                <c:pt idx="2243">
                  <c:v>249.81378000000001</c:v>
                </c:pt>
                <c:pt idx="2244">
                  <c:v>254.83786999999995</c:v>
                </c:pt>
                <c:pt idx="2245">
                  <c:v>259.36326000000008</c:v>
                </c:pt>
                <c:pt idx="2246">
                  <c:v>265.90374000000003</c:v>
                </c:pt>
                <c:pt idx="2247">
                  <c:v>267.41307</c:v>
                </c:pt>
                <c:pt idx="2248">
                  <c:v>267.41307</c:v>
                </c:pt>
                <c:pt idx="2249">
                  <c:v>276.43752000000001</c:v>
                </c:pt>
                <c:pt idx="2250">
                  <c:v>279.92899000000006</c:v>
                </c:pt>
                <c:pt idx="2251">
                  <c:v>269.04986000000002</c:v>
                </c:pt>
                <c:pt idx="2252">
                  <c:v>266.93630999999993</c:v>
                </c:pt>
                <c:pt idx="2253">
                  <c:v>264.33436</c:v>
                </c:pt>
                <c:pt idx="2254">
                  <c:v>259.20788999999996</c:v>
                </c:pt>
                <c:pt idx="2255">
                  <c:v>254.67806999999999</c:v>
                </c:pt>
                <c:pt idx="2256">
                  <c:v>250.18398999999999</c:v>
                </c:pt>
                <c:pt idx="2257">
                  <c:v>254.23270000000002</c:v>
                </c:pt>
                <c:pt idx="2258">
                  <c:v>249.00562000000002</c:v>
                </c:pt>
                <c:pt idx="2259">
                  <c:v>253.50916000000001</c:v>
                </c:pt>
                <c:pt idx="2260">
                  <c:v>266.51430000000005</c:v>
                </c:pt>
                <c:pt idx="2261">
                  <c:v>273.92079000000001</c:v>
                </c:pt>
                <c:pt idx="2262">
                  <c:v>280.76890000000003</c:v>
                </c:pt>
                <c:pt idx="2263">
                  <c:v>285.24387000000002</c:v>
                </c:pt>
                <c:pt idx="2264">
                  <c:v>288.71891000000005</c:v>
                </c:pt>
                <c:pt idx="2265">
                  <c:v>285.91597999999999</c:v>
                </c:pt>
                <c:pt idx="2266">
                  <c:v>274.05428999999998</c:v>
                </c:pt>
                <c:pt idx="2267">
                  <c:v>265.23543000000006</c:v>
                </c:pt>
                <c:pt idx="2268">
                  <c:v>265.23914000000002</c:v>
                </c:pt>
                <c:pt idx="2269">
                  <c:v>261.95295000000004</c:v>
                </c:pt>
                <c:pt idx="2270">
                  <c:v>260.42747000000003</c:v>
                </c:pt>
                <c:pt idx="2271">
                  <c:v>243.09808000000004</c:v>
                </c:pt>
                <c:pt idx="2272">
                  <c:v>233.74253999999996</c:v>
                </c:pt>
                <c:pt idx="2273">
                  <c:v>228.40924000000001</c:v>
                </c:pt>
                <c:pt idx="2274">
                  <c:v>235.44846999999999</c:v>
                </c:pt>
                <c:pt idx="2275">
                  <c:v>233.70120999999995</c:v>
                </c:pt>
                <c:pt idx="2276">
                  <c:v>230.17826999999994</c:v>
                </c:pt>
                <c:pt idx="2277">
                  <c:v>223.94364000000002</c:v>
                </c:pt>
                <c:pt idx="2278">
                  <c:v>223.79239999999993</c:v>
                </c:pt>
                <c:pt idx="2279">
                  <c:v>230.25693999999999</c:v>
                </c:pt>
                <c:pt idx="2280">
                  <c:v>229.30968999999999</c:v>
                </c:pt>
                <c:pt idx="2281">
                  <c:v>222.99122000000006</c:v>
                </c:pt>
                <c:pt idx="2282">
                  <c:v>220.86648999999994</c:v>
                </c:pt>
                <c:pt idx="2283">
                  <c:v>219.87186999999994</c:v>
                </c:pt>
                <c:pt idx="2284">
                  <c:v>215.34206</c:v>
                </c:pt>
                <c:pt idx="2285">
                  <c:v>212.73228</c:v>
                </c:pt>
                <c:pt idx="2286">
                  <c:v>220.28592000000003</c:v>
                </c:pt>
                <c:pt idx="2287">
                  <c:v>222.03906000000001</c:v>
                </c:pt>
                <c:pt idx="2288">
                  <c:v>237.83445000000006</c:v>
                </c:pt>
                <c:pt idx="2289">
                  <c:v>256.29248999999993</c:v>
                </c:pt>
                <c:pt idx="2290">
                  <c:v>300.04248000000001</c:v>
                </c:pt>
                <c:pt idx="2291">
                  <c:v>287.92377999999997</c:v>
                </c:pt>
                <c:pt idx="2292">
                  <c:v>320.35846000000004</c:v>
                </c:pt>
                <c:pt idx="2293">
                  <c:v>324.44370999999995</c:v>
                </c:pt>
                <c:pt idx="2294">
                  <c:v>352.71965999999998</c:v>
                </c:pt>
                <c:pt idx="2295">
                  <c:v>364.41463000000005</c:v>
                </c:pt>
                <c:pt idx="2296">
                  <c:v>394.26387000000005</c:v>
                </c:pt>
                <c:pt idx="2297">
                  <c:v>411.13439999999997</c:v>
                </c:pt>
                <c:pt idx="2298">
                  <c:v>402.68895999999995</c:v>
                </c:pt>
                <c:pt idx="2299">
                  <c:v>367.27726000000001</c:v>
                </c:pt>
                <c:pt idx="2300">
                  <c:v>351.31134000000003</c:v>
                </c:pt>
                <c:pt idx="2301">
                  <c:v>339.65286999999995</c:v>
                </c:pt>
                <c:pt idx="2302">
                  <c:v>315.89215999999999</c:v>
                </c:pt>
                <c:pt idx="2303">
                  <c:v>310.57871</c:v>
                </c:pt>
                <c:pt idx="2304">
                  <c:v>297.01188000000002</c:v>
                </c:pt>
                <c:pt idx="2305">
                  <c:v>300.11211000000003</c:v>
                </c:pt>
                <c:pt idx="2306">
                  <c:v>304.34100000000007</c:v>
                </c:pt>
                <c:pt idx="2307">
                  <c:v>309.92386999999997</c:v>
                </c:pt>
                <c:pt idx="2308">
                  <c:v>318.89536999999996</c:v>
                </c:pt>
                <c:pt idx="2309">
                  <c:v>324.48502999999999</c:v>
                </c:pt>
                <c:pt idx="2310">
                  <c:v>325.82754000000006</c:v>
                </c:pt>
                <c:pt idx="2311">
                  <c:v>321.00664000000006</c:v>
                </c:pt>
                <c:pt idx="2312">
                  <c:v>314.73593999999997</c:v>
                </c:pt>
                <c:pt idx="2313">
                  <c:v>309.46160000000003</c:v>
                </c:pt>
                <c:pt idx="2314">
                  <c:v>310.35401000000002</c:v>
                </c:pt>
                <c:pt idx="2315">
                  <c:v>284.88355000000007</c:v>
                </c:pt>
                <c:pt idx="2316">
                  <c:v>288.38122000000004</c:v>
                </c:pt>
                <c:pt idx="2317">
                  <c:v>283.35765999999995</c:v>
                </c:pt>
                <c:pt idx="2318">
                  <c:v>285.62355000000002</c:v>
                </c:pt>
                <c:pt idx="2319">
                  <c:v>283.63218999999998</c:v>
                </c:pt>
                <c:pt idx="2320">
                  <c:v>278.93083999999999</c:v>
                </c:pt>
                <c:pt idx="2321">
                  <c:v>276.13902000000007</c:v>
                </c:pt>
                <c:pt idx="2322">
                  <c:v>273.61414999999994</c:v>
                </c:pt>
                <c:pt idx="2323">
                  <c:v>283.66146999999995</c:v>
                </c:pt>
                <c:pt idx="2324">
                  <c:v>283.50240000000002</c:v>
                </c:pt>
                <c:pt idx="2325">
                  <c:v>284.90174999999999</c:v>
                </c:pt>
                <c:pt idx="2326">
                  <c:v>278.01396</c:v>
                </c:pt>
                <c:pt idx="2327">
                  <c:v>289.98394999999999</c:v>
                </c:pt>
                <c:pt idx="2328">
                  <c:v>289.51732999999996</c:v>
                </c:pt>
                <c:pt idx="2329">
                  <c:v>293.34359000000001</c:v>
                </c:pt>
                <c:pt idx="2330">
                  <c:v>294.93576999999999</c:v>
                </c:pt>
                <c:pt idx="2331">
                  <c:v>298.51686999999998</c:v>
                </c:pt>
                <c:pt idx="2332">
                  <c:v>295.25467000000003</c:v>
                </c:pt>
                <c:pt idx="2333">
                  <c:v>299.11769000000004</c:v>
                </c:pt>
                <c:pt idx="2334">
                  <c:v>304.85638999999998</c:v>
                </c:pt>
                <c:pt idx="2335">
                  <c:v>304.22390000000001</c:v>
                </c:pt>
                <c:pt idx="2336">
                  <c:v>297.93351999999999</c:v>
                </c:pt>
                <c:pt idx="2337">
                  <c:v>308.34317000000004</c:v>
                </c:pt>
                <c:pt idx="2338">
                  <c:v>301.49514999999997</c:v>
                </c:pt>
                <c:pt idx="2339">
                  <c:v>297.02855</c:v>
                </c:pt>
                <c:pt idx="2340">
                  <c:v>299.98949999999996</c:v>
                </c:pt>
                <c:pt idx="2341">
                  <c:v>299.02681000000001</c:v>
                </c:pt>
                <c:pt idx="2342">
                  <c:v>299.53774999999996</c:v>
                </c:pt>
                <c:pt idx="2343">
                  <c:v>295.99701999999996</c:v>
                </c:pt>
                <c:pt idx="2344">
                  <c:v>291.71681999999998</c:v>
                </c:pt>
                <c:pt idx="2345">
                  <c:v>288.89947999999998</c:v>
                </c:pt>
                <c:pt idx="2346">
                  <c:v>293.67588000000001</c:v>
                </c:pt>
                <c:pt idx="2347">
                  <c:v>296.62001000000004</c:v>
                </c:pt>
                <c:pt idx="2348">
                  <c:v>287.46645000000001</c:v>
                </c:pt>
                <c:pt idx="2349">
                  <c:v>297.23018000000002</c:v>
                </c:pt>
                <c:pt idx="2350">
                  <c:v>295.75527</c:v>
                </c:pt>
                <c:pt idx="2351">
                  <c:v>285.29692999999997</c:v>
                </c:pt>
                <c:pt idx="2352">
                  <c:v>284.22807999999998</c:v>
                </c:pt>
                <c:pt idx="2353">
                  <c:v>287.24827000000005</c:v>
                </c:pt>
                <c:pt idx="2354">
                  <c:v>298.05545000000006</c:v>
                </c:pt>
                <c:pt idx="2355">
                  <c:v>302.45472999999998</c:v>
                </c:pt>
                <c:pt idx="2356">
                  <c:v>308.75718999999998</c:v>
                </c:pt>
                <c:pt idx="2357">
                  <c:v>316.55913000000004</c:v>
                </c:pt>
                <c:pt idx="2358">
                  <c:v>315.23125999999996</c:v>
                </c:pt>
                <c:pt idx="2359">
                  <c:v>307.36159000000004</c:v>
                </c:pt>
                <c:pt idx="2360">
                  <c:v>309.04933999999997</c:v>
                </c:pt>
                <c:pt idx="2361">
                  <c:v>309.48334000000006</c:v>
                </c:pt>
                <c:pt idx="2362">
                  <c:v>316.48788000000002</c:v>
                </c:pt>
                <c:pt idx="2363">
                  <c:v>328.29054000000002</c:v>
                </c:pt>
                <c:pt idx="2364">
                  <c:v>333.67401999999998</c:v>
                </c:pt>
                <c:pt idx="2365">
                  <c:v>332.32467999999994</c:v>
                </c:pt>
                <c:pt idx="2366">
                  <c:v>329.68904999999995</c:v>
                </c:pt>
                <c:pt idx="2367">
                  <c:v>326.11177999999995</c:v>
                </c:pt>
                <c:pt idx="2368">
                  <c:v>315.38072999999997</c:v>
                </c:pt>
                <c:pt idx="2369">
                  <c:v>323.33884999999998</c:v>
                </c:pt>
                <c:pt idx="2370">
                  <c:v>325.54758000000004</c:v>
                </c:pt>
                <c:pt idx="2371">
                  <c:v>325.0998800000001</c:v>
                </c:pt>
                <c:pt idx="2372">
                  <c:v>322.85392999999999</c:v>
                </c:pt>
                <c:pt idx="2373">
                  <c:v>335.51066000000003</c:v>
                </c:pt>
                <c:pt idx="2374">
                  <c:v>344.41102999999998</c:v>
                </c:pt>
                <c:pt idx="2375">
                  <c:v>354.91622000000007</c:v>
                </c:pt>
                <c:pt idx="2376">
                  <c:v>349.11792000000003</c:v>
                </c:pt>
                <c:pt idx="2377">
                  <c:v>347.04129</c:v>
                </c:pt>
                <c:pt idx="2378">
                  <c:v>323.55764999999997</c:v>
                </c:pt>
                <c:pt idx="2379">
                  <c:v>337.02835000000005</c:v>
                </c:pt>
                <c:pt idx="2380">
                  <c:v>357.81487000000004</c:v>
                </c:pt>
                <c:pt idx="2381">
                  <c:v>378.16561999999999</c:v>
                </c:pt>
                <c:pt idx="2382">
                  <c:v>391.34293000000002</c:v>
                </c:pt>
                <c:pt idx="2383">
                  <c:v>410.90987000000007</c:v>
                </c:pt>
                <c:pt idx="2384">
                  <c:v>439.54628000000002</c:v>
                </c:pt>
                <c:pt idx="2385">
                  <c:v>475.91760999999997</c:v>
                </c:pt>
                <c:pt idx="2386">
                  <c:v>496.22436000000005</c:v>
                </c:pt>
                <c:pt idx="2387">
                  <c:v>500.61104</c:v>
                </c:pt>
                <c:pt idx="2388">
                  <c:v>491.17446999999993</c:v>
                </c:pt>
                <c:pt idx="2389">
                  <c:v>491.87545</c:v>
                </c:pt>
                <c:pt idx="2390">
                  <c:v>476.60363000000007</c:v>
                </c:pt>
                <c:pt idx="2391">
                  <c:v>465.85755999999992</c:v>
                </c:pt>
                <c:pt idx="2392">
                  <c:v>465.97685999999999</c:v>
                </c:pt>
                <c:pt idx="2393">
                  <c:v>456.62548000000004</c:v>
                </c:pt>
                <c:pt idx="2394">
                  <c:v>459.76208999999994</c:v>
                </c:pt>
                <c:pt idx="2395">
                  <c:v>463.68067999999994</c:v>
                </c:pt>
                <c:pt idx="2396">
                  <c:v>439.48810000000003</c:v>
                </c:pt>
                <c:pt idx="2397">
                  <c:v>432.01009999999997</c:v>
                </c:pt>
                <c:pt idx="2398">
                  <c:v>426.03039999999999</c:v>
                </c:pt>
                <c:pt idx="2399">
                  <c:v>437.09829999999999</c:v>
                </c:pt>
                <c:pt idx="2400">
                  <c:v>442.01157999999998</c:v>
                </c:pt>
                <c:pt idx="2401">
                  <c:v>427.00646</c:v>
                </c:pt>
                <c:pt idx="2402">
                  <c:v>421.25542000000002</c:v>
                </c:pt>
                <c:pt idx="2403">
                  <c:v>408.86729000000008</c:v>
                </c:pt>
                <c:pt idx="2404">
                  <c:v>400.21460999999999</c:v>
                </c:pt>
                <c:pt idx="2405">
                  <c:v>400.04161000000005</c:v>
                </c:pt>
                <c:pt idx="2406">
                  <c:v>384.67334999999997</c:v>
                </c:pt>
                <c:pt idx="2407">
                  <c:v>388.92564000000004</c:v>
                </c:pt>
                <c:pt idx="2408">
                  <c:v>394.99617999999998</c:v>
                </c:pt>
                <c:pt idx="2409">
                  <c:v>400.81138999999996</c:v>
                </c:pt>
                <c:pt idx="2410">
                  <c:v>409.98975000000002</c:v>
                </c:pt>
                <c:pt idx="2411">
                  <c:v>386.90960000000001</c:v>
                </c:pt>
                <c:pt idx="2412">
                  <c:v>393.16216999999995</c:v>
                </c:pt>
                <c:pt idx="2413">
                  <c:v>396.55610999999999</c:v>
                </c:pt>
                <c:pt idx="2414">
                  <c:v>375.49889999999999</c:v>
                </c:pt>
                <c:pt idx="2415">
                  <c:v>366.25348999999994</c:v>
                </c:pt>
                <c:pt idx="2416">
                  <c:v>362.14332999999993</c:v>
                </c:pt>
                <c:pt idx="2417">
                  <c:v>362.86313999999999</c:v>
                </c:pt>
                <c:pt idx="2418">
                  <c:v>358.81620000000009</c:v>
                </c:pt>
                <c:pt idx="2419">
                  <c:v>360.98829000000001</c:v>
                </c:pt>
                <c:pt idx="2420">
                  <c:v>365.55835000000002</c:v>
                </c:pt>
                <c:pt idx="2421">
                  <c:v>365.21983</c:v>
                </c:pt>
                <c:pt idx="2422">
                  <c:v>358.95436000000007</c:v>
                </c:pt>
                <c:pt idx="2423">
                  <c:v>362.86590000000001</c:v>
                </c:pt>
                <c:pt idx="2424">
                  <c:v>365.7337</c:v>
                </c:pt>
                <c:pt idx="2425">
                  <c:v>367.54003</c:v>
                </c:pt>
                <c:pt idx="2426">
                  <c:v>371.96827999999999</c:v>
                </c:pt>
                <c:pt idx="2427">
                  <c:v>357.53582000000006</c:v>
                </c:pt>
                <c:pt idx="2428">
                  <c:v>357.23119999999994</c:v>
                </c:pt>
                <c:pt idx="2429">
                  <c:v>361.0598500000001</c:v>
                </c:pt>
                <c:pt idx="2430">
                  <c:v>352.98212999999998</c:v>
                </c:pt>
                <c:pt idx="2431">
                  <c:v>357.60355000000004</c:v>
                </c:pt>
                <c:pt idx="2432">
                  <c:v>359.53866000000005</c:v>
                </c:pt>
                <c:pt idx="2433">
                  <c:v>367.00900999999999</c:v>
                </c:pt>
                <c:pt idx="2434">
                  <c:v>365.82236</c:v>
                </c:pt>
                <c:pt idx="2435">
                  <c:v>359.87798000000009</c:v>
                </c:pt>
                <c:pt idx="2436">
                  <c:v>369.24234999999999</c:v>
                </c:pt>
                <c:pt idx="2437">
                  <c:v>384.85425999999995</c:v>
                </c:pt>
                <c:pt idx="2438">
                  <c:v>388.59690999999998</c:v>
                </c:pt>
                <c:pt idx="2439">
                  <c:v>414.51765</c:v>
                </c:pt>
                <c:pt idx="2440">
                  <c:v>418.21803</c:v>
                </c:pt>
                <c:pt idx="2441">
                  <c:v>418.32890999999995</c:v>
                </c:pt>
                <c:pt idx="2442">
                  <c:v>416.06440000000009</c:v>
                </c:pt>
                <c:pt idx="2443">
                  <c:v>407.24459000000002</c:v>
                </c:pt>
                <c:pt idx="2444">
                  <c:v>425.21106999999995</c:v>
                </c:pt>
                <c:pt idx="2445">
                  <c:v>428.4204400000001</c:v>
                </c:pt>
                <c:pt idx="2446">
                  <c:v>427.52846999999997</c:v>
                </c:pt>
                <c:pt idx="2447">
                  <c:v>424.21024</c:v>
                </c:pt>
                <c:pt idx="2448">
                  <c:v>429.66345999999999</c:v>
                </c:pt>
                <c:pt idx="2449">
                  <c:v>450.85208</c:v>
                </c:pt>
                <c:pt idx="2450">
                  <c:v>451.43120999999996</c:v>
                </c:pt>
                <c:pt idx="2451">
                  <c:v>453.0097199999999</c:v>
                </c:pt>
                <c:pt idx="2452">
                  <c:v>457.59877000000006</c:v>
                </c:pt>
                <c:pt idx="2453">
                  <c:v>467.68373999999994</c:v>
                </c:pt>
                <c:pt idx="2454">
                  <c:v>474.44637999999998</c:v>
                </c:pt>
                <c:pt idx="2455">
                  <c:v>474.99213999999995</c:v>
                </c:pt>
                <c:pt idx="2456">
                  <c:v>468.90785000000005</c:v>
                </c:pt>
                <c:pt idx="2457">
                  <c:v>458.37096999999994</c:v>
                </c:pt>
                <c:pt idx="2458">
                  <c:v>442.13959</c:v>
                </c:pt>
                <c:pt idx="2459">
                  <c:v>447.35503999999992</c:v>
                </c:pt>
                <c:pt idx="2460">
                  <c:v>452.63680999999997</c:v>
                </c:pt>
                <c:pt idx="2461">
                  <c:v>454.45572999999996</c:v>
                </c:pt>
                <c:pt idx="2462">
                  <c:v>445.64164999999997</c:v>
                </c:pt>
                <c:pt idx="2463">
                  <c:v>461.55724999999995</c:v>
                </c:pt>
                <c:pt idx="2464">
                  <c:v>451.93173000000002</c:v>
                </c:pt>
                <c:pt idx="2465">
                  <c:v>426.76077999999995</c:v>
                </c:pt>
                <c:pt idx="2466">
                  <c:v>406.61728999999997</c:v>
                </c:pt>
                <c:pt idx="2467">
                  <c:v>393.58818999999994</c:v>
                </c:pt>
                <c:pt idx="2468">
                  <c:v>384.51780999999994</c:v>
                </c:pt>
                <c:pt idx="2469">
                  <c:v>383.75265999999993</c:v>
                </c:pt>
                <c:pt idx="2470">
                  <c:v>359.2079</c:v>
                </c:pt>
                <c:pt idx="2471">
                  <c:v>355.70182999999997</c:v>
                </c:pt>
                <c:pt idx="2472">
                  <c:v>353.10741000000002</c:v>
                </c:pt>
                <c:pt idx="2473">
                  <c:v>364.34708999999998</c:v>
                </c:pt>
                <c:pt idx="2474">
                  <c:v>370.14714999999995</c:v>
                </c:pt>
                <c:pt idx="2475">
                  <c:v>378.62470000000002</c:v>
                </c:pt>
                <c:pt idx="2476">
                  <c:v>371.95610999999997</c:v>
                </c:pt>
                <c:pt idx="2477">
                  <c:v>371.09590999999995</c:v>
                </c:pt>
                <c:pt idx="2478">
                  <c:v>362.00108999999998</c:v>
                </c:pt>
                <c:pt idx="2479">
                  <c:v>351.77503999999993</c:v>
                </c:pt>
                <c:pt idx="2480">
                  <c:v>338.85555999999997</c:v>
                </c:pt>
                <c:pt idx="2481">
                  <c:v>334.46404000000001</c:v>
                </c:pt>
                <c:pt idx="2482">
                  <c:v>341.50408000000004</c:v>
                </c:pt>
                <c:pt idx="2483">
                  <c:v>336.49830000000003</c:v>
                </c:pt>
                <c:pt idx="2484">
                  <c:v>331.29933999999997</c:v>
                </c:pt>
                <c:pt idx="2485">
                  <c:v>343.75004999999999</c:v>
                </c:pt>
                <c:pt idx="2486">
                  <c:v>343.33805999999998</c:v>
                </c:pt>
                <c:pt idx="2487">
                  <c:v>339.02373</c:v>
                </c:pt>
                <c:pt idx="2488">
                  <c:v>338.12326999999993</c:v>
                </c:pt>
                <c:pt idx="2489">
                  <c:v>343.94861000000003</c:v>
                </c:pt>
                <c:pt idx="2490">
                  <c:v>341.06751000000003</c:v>
                </c:pt>
                <c:pt idx="2491">
                  <c:v>345.04346000000004</c:v>
                </c:pt>
                <c:pt idx="2492">
                  <c:v>340.02009000000004</c:v>
                </c:pt>
                <c:pt idx="2493">
                  <c:v>333.82240000000002</c:v>
                </c:pt>
                <c:pt idx="2494">
                  <c:v>341.36645000000004</c:v>
                </c:pt>
                <c:pt idx="2495">
                  <c:v>337.79147</c:v>
                </c:pt>
                <c:pt idx="2496">
                  <c:v>335.94488000000001</c:v>
                </c:pt>
                <c:pt idx="2497">
                  <c:v>331.15879999999999</c:v>
                </c:pt>
                <c:pt idx="2498">
                  <c:v>330.25572</c:v>
                </c:pt>
                <c:pt idx="2499">
                  <c:v>327.79500999999999</c:v>
                </c:pt>
                <c:pt idx="2500">
                  <c:v>307.67607000000004</c:v>
                </c:pt>
                <c:pt idx="2501">
                  <c:v>306.43769999999995</c:v>
                </c:pt>
                <c:pt idx="2502">
                  <c:v>312.47340999999994</c:v>
                </c:pt>
                <c:pt idx="2503">
                  <c:v>311.67386999999997</c:v>
                </c:pt>
                <c:pt idx="2504">
                  <c:v>314.61580999999995</c:v>
                </c:pt>
                <c:pt idx="2505">
                  <c:v>332.25234999999998</c:v>
                </c:pt>
                <c:pt idx="2506">
                  <c:v>340.92337999999995</c:v>
                </c:pt>
                <c:pt idx="2507">
                  <c:v>341.60836</c:v>
                </c:pt>
                <c:pt idx="2508">
                  <c:v>348.53391999999997</c:v>
                </c:pt>
                <c:pt idx="2509">
                  <c:v>345.67390999999998</c:v>
                </c:pt>
                <c:pt idx="2510">
                  <c:v>344.39053000000007</c:v>
                </c:pt>
                <c:pt idx="2511">
                  <c:v>337.90628000000004</c:v>
                </c:pt>
                <c:pt idx="2512">
                  <c:v>334.42024000000004</c:v>
                </c:pt>
                <c:pt idx="2513">
                  <c:v>322.64537999999999</c:v>
                </c:pt>
                <c:pt idx="2514">
                  <c:v>315.66163999999998</c:v>
                </c:pt>
                <c:pt idx="2515">
                  <c:v>314.51008999999999</c:v>
                </c:pt>
                <c:pt idx="2516">
                  <c:v>314.79313999999994</c:v>
                </c:pt>
                <c:pt idx="2517">
                  <c:v>317.76620000000003</c:v>
                </c:pt>
                <c:pt idx="2518">
                  <c:v>318.94115999999997</c:v>
                </c:pt>
                <c:pt idx="2519">
                  <c:v>323.18870000000004</c:v>
                </c:pt>
                <c:pt idx="2520">
                  <c:v>324.08886000000001</c:v>
                </c:pt>
                <c:pt idx="2521">
                  <c:v>329.88677000000007</c:v>
                </c:pt>
                <c:pt idx="2522">
                  <c:v>331.95953000000003</c:v>
                </c:pt>
                <c:pt idx="2523">
                  <c:v>327.23116000000005</c:v>
                </c:pt>
                <c:pt idx="2524">
                  <c:v>334.62300999999997</c:v>
                </c:pt>
                <c:pt idx="2525">
                  <c:v>341.56718000000001</c:v>
                </c:pt>
                <c:pt idx="2526">
                  <c:v>349.92590999999999</c:v>
                </c:pt>
                <c:pt idx="2527">
                  <c:v>355.51207999999997</c:v>
                </c:pt>
                <c:pt idx="2528">
                  <c:v>354.15685000000002</c:v>
                </c:pt>
                <c:pt idx="2529">
                  <c:v>349.61599000000001</c:v>
                </c:pt>
                <c:pt idx="2530">
                  <c:v>354.71787999999998</c:v>
                </c:pt>
                <c:pt idx="2531">
                  <c:v>355.97320000000002</c:v>
                </c:pt>
                <c:pt idx="2532">
                  <c:v>352.16933</c:v>
                </c:pt>
                <c:pt idx="2533">
                  <c:v>357.89122999999995</c:v>
                </c:pt>
                <c:pt idx="2534">
                  <c:v>350.99477999999999</c:v>
                </c:pt>
                <c:pt idx="2535">
                  <c:v>354.27756999999997</c:v>
                </c:pt>
                <c:pt idx="2536">
                  <c:v>349.23741000000001</c:v>
                </c:pt>
                <c:pt idx="2537">
                  <c:v>356.69045999999997</c:v>
                </c:pt>
                <c:pt idx="2538">
                  <c:v>350.98604</c:v>
                </c:pt>
                <c:pt idx="2539">
                  <c:v>348.70794999999998</c:v>
                </c:pt>
                <c:pt idx="2540">
                  <c:v>351.90420999999998</c:v>
                </c:pt>
                <c:pt idx="2541">
                  <c:v>358.64103999999998</c:v>
                </c:pt>
                <c:pt idx="2542">
                  <c:v>365.41883999999993</c:v>
                </c:pt>
                <c:pt idx="2543">
                  <c:v>375.31274999999999</c:v>
                </c:pt>
                <c:pt idx="2544">
                  <c:v>373.94606999999996</c:v>
                </c:pt>
                <c:pt idx="2545">
                  <c:v>367.76191000000006</c:v>
                </c:pt>
                <c:pt idx="2546">
                  <c:v>371.23771000000005</c:v>
                </c:pt>
                <c:pt idx="2547">
                  <c:v>372.54975000000002</c:v>
                </c:pt>
                <c:pt idx="2548">
                  <c:v>372.19013999999999</c:v>
                </c:pt>
                <c:pt idx="2549">
                  <c:v>361.77753999999993</c:v>
                </c:pt>
                <c:pt idx="2550">
                  <c:v>344.46190999999999</c:v>
                </c:pt>
                <c:pt idx="2551">
                  <c:v>366.55093999999997</c:v>
                </c:pt>
                <c:pt idx="2552">
                  <c:v>365.93114000000003</c:v>
                </c:pt>
                <c:pt idx="2553">
                  <c:v>381.64512999999999</c:v>
                </c:pt>
                <c:pt idx="2554">
                  <c:v>379.94071999999994</c:v>
                </c:pt>
                <c:pt idx="2555">
                  <c:v>387.65870000000007</c:v>
                </c:pt>
                <c:pt idx="2556">
                  <c:v>386.79496000000006</c:v>
                </c:pt>
                <c:pt idx="2557">
                  <c:v>382.69069000000002</c:v>
                </c:pt>
                <c:pt idx="2558">
                  <c:v>368.15441999999996</c:v>
                </c:pt>
                <c:pt idx="2559">
                  <c:v>365.71295999999995</c:v>
                </c:pt>
                <c:pt idx="2560">
                  <c:v>368.28307000000007</c:v>
                </c:pt>
                <c:pt idx="2561">
                  <c:v>377.27516000000003</c:v>
                </c:pt>
                <c:pt idx="2562">
                  <c:v>380.96663999999998</c:v>
                </c:pt>
                <c:pt idx="2563">
                  <c:v>379.69935999999996</c:v>
                </c:pt>
                <c:pt idx="2564">
                  <c:v>386.01081999999997</c:v>
                </c:pt>
                <c:pt idx="2565">
                  <c:v>379.23938000000004</c:v>
                </c:pt>
                <c:pt idx="2566">
                  <c:v>374.07015999999999</c:v>
                </c:pt>
                <c:pt idx="2567">
                  <c:v>381.43156999999997</c:v>
                </c:pt>
                <c:pt idx="2568">
                  <c:v>387.03253999999993</c:v>
                </c:pt>
                <c:pt idx="2569">
                  <c:v>386.25202000000002</c:v>
                </c:pt>
                <c:pt idx="2570">
                  <c:v>391.92191000000003</c:v>
                </c:pt>
                <c:pt idx="2571">
                  <c:v>402.15877000000006</c:v>
                </c:pt>
                <c:pt idx="2572">
                  <c:v>405.33965999999998</c:v>
                </c:pt>
                <c:pt idx="2573">
                  <c:v>411.56667999999996</c:v>
                </c:pt>
                <c:pt idx="2574">
                  <c:v>403.16093999999998</c:v>
                </c:pt>
                <c:pt idx="2575">
                  <c:v>407.59725000000003</c:v>
                </c:pt>
                <c:pt idx="2576">
                  <c:v>410.45780999999999</c:v>
                </c:pt>
                <c:pt idx="2577">
                  <c:v>418.33591000000007</c:v>
                </c:pt>
                <c:pt idx="2578">
                  <c:v>417.21677999999997</c:v>
                </c:pt>
                <c:pt idx="2579">
                  <c:v>423.49897000000004</c:v>
                </c:pt>
                <c:pt idx="2580">
                  <c:v>430.27137000000005</c:v>
                </c:pt>
                <c:pt idx="2581">
                  <c:v>422.66708999999997</c:v>
                </c:pt>
                <c:pt idx="2582">
                  <c:v>419.98977000000002</c:v>
                </c:pt>
                <c:pt idx="2583">
                  <c:v>425.23415</c:v>
                </c:pt>
                <c:pt idx="2584">
                  <c:v>408.62347</c:v>
                </c:pt>
                <c:pt idx="2585">
                  <c:v>409.52857999999998</c:v>
                </c:pt>
                <c:pt idx="2586">
                  <c:v>407.12851000000006</c:v>
                </c:pt>
                <c:pt idx="2587">
                  <c:v>398.04613999999992</c:v>
                </c:pt>
                <c:pt idx="2588">
                  <c:v>390.32360999999992</c:v>
                </c:pt>
                <c:pt idx="2589">
                  <c:v>398.16021000000001</c:v>
                </c:pt>
                <c:pt idx="2590">
                  <c:v>399.20232000000004</c:v>
                </c:pt>
                <c:pt idx="2591">
                  <c:v>397.15956999999997</c:v>
                </c:pt>
                <c:pt idx="2592">
                  <c:v>402.10199</c:v>
                </c:pt>
                <c:pt idx="2593">
                  <c:v>396.59370999999999</c:v>
                </c:pt>
                <c:pt idx="2594">
                  <c:v>394.67180999999994</c:v>
                </c:pt>
                <c:pt idx="2595">
                  <c:v>414.04861000000005</c:v>
                </c:pt>
                <c:pt idx="2596">
                  <c:v>406.20546999999999</c:v>
                </c:pt>
                <c:pt idx="2597">
                  <c:v>408.74448999999998</c:v>
                </c:pt>
                <c:pt idx="2598">
                  <c:v>409.14715000000001</c:v>
                </c:pt>
                <c:pt idx="2599">
                  <c:v>405.33911999999998</c:v>
                </c:pt>
                <c:pt idx="2600">
                  <c:v>411.04786000000001</c:v>
                </c:pt>
                <c:pt idx="2601">
                  <c:v>409.15837000000005</c:v>
                </c:pt>
                <c:pt idx="2602">
                  <c:v>401.83011999999997</c:v>
                </c:pt>
                <c:pt idx="2603">
                  <c:v>401.02051999999998</c:v>
                </c:pt>
                <c:pt idx="2604">
                  <c:v>405.99894</c:v>
                </c:pt>
                <c:pt idx="2605">
                  <c:v>396.59023000000002</c:v>
                </c:pt>
                <c:pt idx="2606">
                  <c:v>395.88507999999996</c:v>
                </c:pt>
                <c:pt idx="2607">
                  <c:v>407.28401000000002</c:v>
                </c:pt>
                <c:pt idx="2608">
                  <c:v>403.09039999999999</c:v>
                </c:pt>
                <c:pt idx="2609">
                  <c:v>392.49917999999997</c:v>
                </c:pt>
                <c:pt idx="2610">
                  <c:v>385.75200000000007</c:v>
                </c:pt>
                <c:pt idx="2611">
                  <c:v>379.97247999999996</c:v>
                </c:pt>
                <c:pt idx="2612">
                  <c:v>387.27941000000004</c:v>
                </c:pt>
                <c:pt idx="2613">
                  <c:v>386.41443000000004</c:v>
                </c:pt>
                <c:pt idx="2614">
                  <c:v>381.00267000000002</c:v>
                </c:pt>
                <c:pt idx="2615">
                  <c:v>381.55798000000004</c:v>
                </c:pt>
                <c:pt idx="2616">
                  <c:v>376.92620999999997</c:v>
                </c:pt>
                <c:pt idx="2617">
                  <c:v>384.33480999999995</c:v>
                </c:pt>
                <c:pt idx="2618">
                  <c:v>383.84813000000003</c:v>
                </c:pt>
                <c:pt idx="2619">
                  <c:v>388.22764999999998</c:v>
                </c:pt>
                <c:pt idx="2620">
                  <c:v>377.13686000000007</c:v>
                </c:pt>
                <c:pt idx="2621">
                  <c:v>372.74274000000003</c:v>
                </c:pt>
                <c:pt idx="2622">
                  <c:v>363.94681000000003</c:v>
                </c:pt>
                <c:pt idx="2623">
                  <c:v>357.48722999999995</c:v>
                </c:pt>
                <c:pt idx="2624">
                  <c:v>364.0788</c:v>
                </c:pt>
                <c:pt idx="2625">
                  <c:v>368.05773999999997</c:v>
                </c:pt>
                <c:pt idx="2626">
                  <c:v>370.77832999999998</c:v>
                </c:pt>
                <c:pt idx="2627">
                  <c:v>367.96628000000004</c:v>
                </c:pt>
                <c:pt idx="2628">
                  <c:v>365.57753000000002</c:v>
                </c:pt>
                <c:pt idx="2629">
                  <c:v>358.46753999999999</c:v>
                </c:pt>
                <c:pt idx="2630">
                  <c:v>361.29322000000002</c:v>
                </c:pt>
                <c:pt idx="2631">
                  <c:v>375.49806000000001</c:v>
                </c:pt>
                <c:pt idx="2632">
                  <c:v>371.93462999999997</c:v>
                </c:pt>
                <c:pt idx="2633">
                  <c:v>362.21294</c:v>
                </c:pt>
                <c:pt idx="2634">
                  <c:v>359.96049000000005</c:v>
                </c:pt>
                <c:pt idx="2635">
                  <c:v>352.26033000000001</c:v>
                </c:pt>
                <c:pt idx="2636">
                  <c:v>347.46470000000005</c:v>
                </c:pt>
                <c:pt idx="2637">
                  <c:v>341.80063999999999</c:v>
                </c:pt>
                <c:pt idx="2638">
                  <c:v>345.16841000000005</c:v>
                </c:pt>
                <c:pt idx="2639">
                  <c:v>350.84192999999999</c:v>
                </c:pt>
                <c:pt idx="2640">
                  <c:v>350.22855999999996</c:v>
                </c:pt>
                <c:pt idx="2641">
                  <c:v>349.23195000000004</c:v>
                </c:pt>
                <c:pt idx="2642">
                  <c:v>354.00272000000007</c:v>
                </c:pt>
                <c:pt idx="2643">
                  <c:v>353.24896000000001</c:v>
                </c:pt>
                <c:pt idx="2644">
                  <c:v>346.17639000000003</c:v>
                </c:pt>
                <c:pt idx="2645">
                  <c:v>341.11793999999998</c:v>
                </c:pt>
                <c:pt idx="2646">
                  <c:v>332.56238000000002</c:v>
                </c:pt>
                <c:pt idx="2647">
                  <c:v>326.04747000000003</c:v>
                </c:pt>
                <c:pt idx="2648">
                  <c:v>331.58349999999996</c:v>
                </c:pt>
                <c:pt idx="2649">
                  <c:v>335.96278000000001</c:v>
                </c:pt>
                <c:pt idx="2650">
                  <c:v>333.02157999999997</c:v>
                </c:pt>
                <c:pt idx="2651">
                  <c:v>327.11653000000001</c:v>
                </c:pt>
                <c:pt idx="2652">
                  <c:v>330.26409999999998</c:v>
                </c:pt>
                <c:pt idx="2653">
                  <c:v>328.97077999999999</c:v>
                </c:pt>
                <c:pt idx="2654">
                  <c:v>333.63177999999994</c:v>
                </c:pt>
                <c:pt idx="2655">
                  <c:v>330.99450999999999</c:v>
                </c:pt>
                <c:pt idx="2656">
                  <c:v>326.16866000000005</c:v>
                </c:pt>
                <c:pt idx="2657">
                  <c:v>344.89585999999997</c:v>
                </c:pt>
                <c:pt idx="2658">
                  <c:v>361.13004999999993</c:v>
                </c:pt>
                <c:pt idx="2659">
                  <c:v>360.26167000000004</c:v>
                </c:pt>
                <c:pt idx="2660">
                  <c:v>351.64675</c:v>
                </c:pt>
                <c:pt idx="2661">
                  <c:v>349.95291999999995</c:v>
                </c:pt>
                <c:pt idx="2662">
                  <c:v>352.62372999999997</c:v>
                </c:pt>
                <c:pt idx="2663">
                  <c:v>353.83637000000004</c:v>
                </c:pt>
                <c:pt idx="2664">
                  <c:v>352.20715999999993</c:v>
                </c:pt>
                <c:pt idx="2665">
                  <c:v>343.44303999999994</c:v>
                </c:pt>
                <c:pt idx="2666">
                  <c:v>348.97223000000002</c:v>
                </c:pt>
                <c:pt idx="2667">
                  <c:v>354.05767000000003</c:v>
                </c:pt>
                <c:pt idx="2668">
                  <c:v>351.70723000000004</c:v>
                </c:pt>
                <c:pt idx="2669">
                  <c:v>356.83623000000006</c:v>
                </c:pt>
                <c:pt idx="2670">
                  <c:v>370.04909000000004</c:v>
                </c:pt>
                <c:pt idx="2671">
                  <c:v>368.86270999999994</c:v>
                </c:pt>
                <c:pt idx="2672">
                  <c:v>364.88375999999994</c:v>
                </c:pt>
                <c:pt idx="2673">
                  <c:v>366.16412000000003</c:v>
                </c:pt>
                <c:pt idx="2674">
                  <c:v>362.16955000000002</c:v>
                </c:pt>
                <c:pt idx="2675">
                  <c:v>357.29449000000005</c:v>
                </c:pt>
                <c:pt idx="2676">
                  <c:v>362.42041</c:v>
                </c:pt>
                <c:pt idx="2677">
                  <c:v>363.11542000000003</c:v>
                </c:pt>
                <c:pt idx="2678">
                  <c:v>361.66989999999998</c:v>
                </c:pt>
                <c:pt idx="2679">
                  <c:v>360.89085</c:v>
                </c:pt>
                <c:pt idx="2680">
                  <c:v>358.15204000000006</c:v>
                </c:pt>
                <c:pt idx="2681">
                  <c:v>362.18478999999996</c:v>
                </c:pt>
                <c:pt idx="2682">
                  <c:v>359.89107999999999</c:v>
                </c:pt>
                <c:pt idx="2683">
                  <c:v>359.38105999999993</c:v>
                </c:pt>
                <c:pt idx="2684">
                  <c:v>357.15486000000004</c:v>
                </c:pt>
                <c:pt idx="2685">
                  <c:v>359.16056000000003</c:v>
                </c:pt>
                <c:pt idx="2686">
                  <c:v>353.43275</c:v>
                </c:pt>
                <c:pt idx="2687">
                  <c:v>352.19307999999995</c:v>
                </c:pt>
                <c:pt idx="2688">
                  <c:v>356.82380999999998</c:v>
                </c:pt>
                <c:pt idx="2689">
                  <c:v>368.80049000000002</c:v>
                </c:pt>
                <c:pt idx="2690">
                  <c:v>362.46411000000001</c:v>
                </c:pt>
                <c:pt idx="2691">
                  <c:v>362.30612999999994</c:v>
                </c:pt>
                <c:pt idx="2692">
                  <c:v>365.25979999999998</c:v>
                </c:pt>
                <c:pt idx="2693">
                  <c:v>372.18131</c:v>
                </c:pt>
                <c:pt idx="2694">
                  <c:v>370.50642999999997</c:v>
                </c:pt>
                <c:pt idx="2695">
                  <c:v>373.48235</c:v>
                </c:pt>
                <c:pt idx="2696">
                  <c:v>377.46572000000003</c:v>
                </c:pt>
                <c:pt idx="2697">
                  <c:v>369.54893999999996</c:v>
                </c:pt>
                <c:pt idx="2698">
                  <c:v>369.34063000000003</c:v>
                </c:pt>
                <c:pt idx="2699">
                  <c:v>373.54678000000007</c:v>
                </c:pt>
                <c:pt idx="2700">
                  <c:v>367.85029000000003</c:v>
                </c:pt>
                <c:pt idx="2701">
                  <c:v>366.33462000000003</c:v>
                </c:pt>
                <c:pt idx="2702">
                  <c:v>366.91039000000006</c:v>
                </c:pt>
                <c:pt idx="2703">
                  <c:v>368.32081999999997</c:v>
                </c:pt>
                <c:pt idx="2704">
                  <c:v>359.59197</c:v>
                </c:pt>
                <c:pt idx="2705">
                  <c:v>364.38412999999997</c:v>
                </c:pt>
                <c:pt idx="2706">
                  <c:v>356.00450000000006</c:v>
                </c:pt>
                <c:pt idx="2707">
                  <c:v>348.13659000000001</c:v>
                </c:pt>
                <c:pt idx="2708">
                  <c:v>347.33427999999998</c:v>
                </c:pt>
                <c:pt idx="2709">
                  <c:v>340.14534000000003</c:v>
                </c:pt>
                <c:pt idx="2710">
                  <c:v>333.21596</c:v>
                </c:pt>
                <c:pt idx="2711">
                  <c:v>327.69980999999996</c:v>
                </c:pt>
                <c:pt idx="2712">
                  <c:v>322.36349999999999</c:v>
                </c:pt>
                <c:pt idx="2713">
                  <c:v>329.21366000000006</c:v>
                </c:pt>
                <c:pt idx="2714">
                  <c:v>334.86464000000001</c:v>
                </c:pt>
                <c:pt idx="2715">
                  <c:v>342.31709999999998</c:v>
                </c:pt>
                <c:pt idx="2716">
                  <c:v>343.89625000000001</c:v>
                </c:pt>
                <c:pt idx="2717">
                  <c:v>344.12157999999999</c:v>
                </c:pt>
                <c:pt idx="2718">
                  <c:v>347.95837000000006</c:v>
                </c:pt>
                <c:pt idx="2719">
                  <c:v>358.95931999999999</c:v>
                </c:pt>
                <c:pt idx="2720">
                  <c:v>363.60405000000003</c:v>
                </c:pt>
                <c:pt idx="2721">
                  <c:v>365.98994999999996</c:v>
                </c:pt>
                <c:pt idx="2722">
                  <c:v>361.85887000000002</c:v>
                </c:pt>
                <c:pt idx="2723">
                  <c:v>349.22454999999997</c:v>
                </c:pt>
                <c:pt idx="2724">
                  <c:v>347.87477000000001</c:v>
                </c:pt>
                <c:pt idx="2725">
                  <c:v>347.86961999999994</c:v>
                </c:pt>
                <c:pt idx="2726">
                  <c:v>331.42138</c:v>
                </c:pt>
                <c:pt idx="2727">
                  <c:v>333.96330999999998</c:v>
                </c:pt>
                <c:pt idx="2728">
                  <c:v>330.34207999999995</c:v>
                </c:pt>
                <c:pt idx="2729">
                  <c:v>335.14172999999994</c:v>
                </c:pt>
                <c:pt idx="2730">
                  <c:v>336.45942000000002</c:v>
                </c:pt>
                <c:pt idx="2731">
                  <c:v>328.83277000000004</c:v>
                </c:pt>
                <c:pt idx="2732">
                  <c:v>320.61326000000003</c:v>
                </c:pt>
                <c:pt idx="2733">
                  <c:v>323.56490999999994</c:v>
                </c:pt>
                <c:pt idx="2734">
                  <c:v>323.58254000000005</c:v>
                </c:pt>
                <c:pt idx="2735">
                  <c:v>321.37943000000007</c:v>
                </c:pt>
                <c:pt idx="2736">
                  <c:v>317.53366</c:v>
                </c:pt>
                <c:pt idx="2737">
                  <c:v>320.02433000000002</c:v>
                </c:pt>
                <c:pt idx="2738">
                  <c:v>319.73600999999996</c:v>
                </c:pt>
                <c:pt idx="2739">
                  <c:v>319.90929999999997</c:v>
                </c:pt>
                <c:pt idx="2740">
                  <c:v>321.31719000000004</c:v>
                </c:pt>
                <c:pt idx="2741">
                  <c:v>326.39083000000005</c:v>
                </c:pt>
                <c:pt idx="2742">
                  <c:v>326.26845999999995</c:v>
                </c:pt>
                <c:pt idx="2743">
                  <c:v>321.72898000000004</c:v>
                </c:pt>
                <c:pt idx="2744">
                  <c:v>318.03021999999993</c:v>
                </c:pt>
                <c:pt idx="2745">
                  <c:v>320.48095000000006</c:v>
                </c:pt>
                <c:pt idx="2746">
                  <c:v>323.26720000000006</c:v>
                </c:pt>
                <c:pt idx="2747">
                  <c:v>322.41735999999997</c:v>
                </c:pt>
                <c:pt idx="2748">
                  <c:v>321.74758999999995</c:v>
                </c:pt>
                <c:pt idx="2749">
                  <c:v>324.83995999999996</c:v>
                </c:pt>
                <c:pt idx="2750">
                  <c:v>331.20281</c:v>
                </c:pt>
                <c:pt idx="2751">
                  <c:v>328.15521999999999</c:v>
                </c:pt>
                <c:pt idx="2752">
                  <c:v>323.86827</c:v>
                </c:pt>
                <c:pt idx="2753">
                  <c:v>324.38888999999995</c:v>
                </c:pt>
                <c:pt idx="2754">
                  <c:v>335.34261999999995</c:v>
                </c:pt>
                <c:pt idx="2755">
                  <c:v>338.18978000000004</c:v>
                </c:pt>
                <c:pt idx="2756">
                  <c:v>337.68009000000006</c:v>
                </c:pt>
                <c:pt idx="2757">
                  <c:v>353.59665999999993</c:v>
                </c:pt>
                <c:pt idx="2758">
                  <c:v>357.74504999999994</c:v>
                </c:pt>
                <c:pt idx="2759">
                  <c:v>352.15241999999995</c:v>
                </c:pt>
                <c:pt idx="2760">
                  <c:v>340.58302000000003</c:v>
                </c:pt>
                <c:pt idx="2761">
                  <c:v>332.25505999999996</c:v>
                </c:pt>
                <c:pt idx="2762">
                  <c:v>328.63072</c:v>
                </c:pt>
                <c:pt idx="2763">
                  <c:v>335.71869000000004</c:v>
                </c:pt>
                <c:pt idx="2764">
                  <c:v>335.45458000000002</c:v>
                </c:pt>
                <c:pt idx="2765">
                  <c:v>341.47109999999998</c:v>
                </c:pt>
                <c:pt idx="2766">
                  <c:v>347.83296000000001</c:v>
                </c:pt>
                <c:pt idx="2767">
                  <c:v>350.71410999999995</c:v>
                </c:pt>
                <c:pt idx="2768">
                  <c:v>350.91917999999993</c:v>
                </c:pt>
                <c:pt idx="2769">
                  <c:v>353.44979999999998</c:v>
                </c:pt>
                <c:pt idx="2770">
                  <c:v>352.74781000000002</c:v>
                </c:pt>
                <c:pt idx="2771">
                  <c:v>352.92355000000003</c:v>
                </c:pt>
                <c:pt idx="2772">
                  <c:v>351.22531999999995</c:v>
                </c:pt>
                <c:pt idx="2773">
                  <c:v>337.97311999999999</c:v>
                </c:pt>
                <c:pt idx="2774">
                  <c:v>342.24208000000004</c:v>
                </c:pt>
                <c:pt idx="2775">
                  <c:v>344.38022000000001</c:v>
                </c:pt>
                <c:pt idx="2776">
                  <c:v>340.95888999999994</c:v>
                </c:pt>
                <c:pt idx="2777">
                  <c:v>335.80783000000008</c:v>
                </c:pt>
                <c:pt idx="2778">
                  <c:v>338.97944000000001</c:v>
                </c:pt>
                <c:pt idx="2779">
                  <c:v>341.67444</c:v>
                </c:pt>
                <c:pt idx="2780">
                  <c:v>346.64805000000007</c:v>
                </c:pt>
                <c:pt idx="2781">
                  <c:v>347.76447000000002</c:v>
                </c:pt>
                <c:pt idx="2782">
                  <c:v>345.35738999999995</c:v>
                </c:pt>
                <c:pt idx="2783">
                  <c:v>342.55998999999997</c:v>
                </c:pt>
                <c:pt idx="2784">
                  <c:v>334.08215000000007</c:v>
                </c:pt>
                <c:pt idx="2785">
                  <c:v>331.60737</c:v>
                </c:pt>
                <c:pt idx="2786">
                  <c:v>332.26712000000003</c:v>
                </c:pt>
                <c:pt idx="2787">
                  <c:v>331.54546999999997</c:v>
                </c:pt>
                <c:pt idx="2788">
                  <c:v>334.31812999999994</c:v>
                </c:pt>
                <c:pt idx="2789">
                  <c:v>327.14432999999997</c:v>
                </c:pt>
                <c:pt idx="2790">
                  <c:v>317.68095999999997</c:v>
                </c:pt>
                <c:pt idx="2791">
                  <c:v>316.11850000000004</c:v>
                </c:pt>
                <c:pt idx="2792">
                  <c:v>307.87090999999992</c:v>
                </c:pt>
                <c:pt idx="2793">
                  <c:v>304.7903</c:v>
                </c:pt>
                <c:pt idx="2794">
                  <c:v>296.78255000000001</c:v>
                </c:pt>
                <c:pt idx="2795">
                  <c:v>297.04793000000006</c:v>
                </c:pt>
                <c:pt idx="2796">
                  <c:v>297.05752000000001</c:v>
                </c:pt>
                <c:pt idx="2797">
                  <c:v>294.50306</c:v>
                </c:pt>
                <c:pt idx="2798">
                  <c:v>292.11080999999996</c:v>
                </c:pt>
                <c:pt idx="2799">
                  <c:v>289.97763000000003</c:v>
                </c:pt>
                <c:pt idx="2800">
                  <c:v>294.63265000000001</c:v>
                </c:pt>
                <c:pt idx="2801">
                  <c:v>294.88926999999995</c:v>
                </c:pt>
                <c:pt idx="2802">
                  <c:v>293.68691000000001</c:v>
                </c:pt>
                <c:pt idx="2803">
                  <c:v>291.35953000000001</c:v>
                </c:pt>
                <c:pt idx="2804">
                  <c:v>292.56623999999994</c:v>
                </c:pt>
                <c:pt idx="2805">
                  <c:v>297.26768000000004</c:v>
                </c:pt>
                <c:pt idx="2806">
                  <c:v>295.16845000000006</c:v>
                </c:pt>
                <c:pt idx="2807">
                  <c:v>290.79847999999993</c:v>
                </c:pt>
                <c:pt idx="2808">
                  <c:v>282.43460999999996</c:v>
                </c:pt>
                <c:pt idx="2809">
                  <c:v>277.29563000000007</c:v>
                </c:pt>
                <c:pt idx="2810">
                  <c:v>274.66305</c:v>
                </c:pt>
                <c:pt idx="2811">
                  <c:v>272.62205</c:v>
                </c:pt>
                <c:pt idx="2812">
                  <c:v>276.54802000000001</c:v>
                </c:pt>
                <c:pt idx="2813">
                  <c:v>275.90027999999995</c:v>
                </c:pt>
                <c:pt idx="2814">
                  <c:v>270.50225999999998</c:v>
                </c:pt>
                <c:pt idx="2815">
                  <c:v>267.93470999999994</c:v>
                </c:pt>
                <c:pt idx="2816">
                  <c:v>265.20163999999994</c:v>
                </c:pt>
                <c:pt idx="2817">
                  <c:v>258.18315999999999</c:v>
                </c:pt>
                <c:pt idx="2818">
                  <c:v>257.89078999999998</c:v>
                </c:pt>
                <c:pt idx="2819">
                  <c:v>260.08409999999998</c:v>
                </c:pt>
                <c:pt idx="2820">
                  <c:v>254.66467</c:v>
                </c:pt>
                <c:pt idx="2821">
                  <c:v>254.82611000000003</c:v>
                </c:pt>
                <c:pt idx="2822">
                  <c:v>263.23794999999996</c:v>
                </c:pt>
                <c:pt idx="2823">
                  <c:v>265.61144999999993</c:v>
                </c:pt>
                <c:pt idx="2824">
                  <c:v>273.52709000000004</c:v>
                </c:pt>
                <c:pt idx="2825">
                  <c:v>277.44846999999999</c:v>
                </c:pt>
                <c:pt idx="2826">
                  <c:v>262.68694999999997</c:v>
                </c:pt>
                <c:pt idx="2827">
                  <c:v>258.62735999999995</c:v>
                </c:pt>
                <c:pt idx="2828">
                  <c:v>261.96285999999998</c:v>
                </c:pt>
                <c:pt idx="2829">
                  <c:v>261.57301000000001</c:v>
                </c:pt>
                <c:pt idx="2830">
                  <c:v>268.52681000000007</c:v>
                </c:pt>
                <c:pt idx="2831">
                  <c:v>274.03478999999999</c:v>
                </c:pt>
                <c:pt idx="2832">
                  <c:v>271.21828000000005</c:v>
                </c:pt>
                <c:pt idx="2833">
                  <c:v>275.09855000000005</c:v>
                </c:pt>
                <c:pt idx="2834">
                  <c:v>275.56522999999999</c:v>
                </c:pt>
                <c:pt idx="2835">
                  <c:v>354.10496000000001</c:v>
                </c:pt>
                <c:pt idx="2836">
                  <c:v>358.50319999999999</c:v>
                </c:pt>
                <c:pt idx="2837">
                  <c:v>362.20416</c:v>
                </c:pt>
                <c:pt idx="2838">
                  <c:v>361.45999000000006</c:v>
                </c:pt>
                <c:pt idx="2839">
                  <c:v>361.21073000000007</c:v>
                </c:pt>
                <c:pt idx="2840">
                  <c:v>356.49095999999997</c:v>
                </c:pt>
                <c:pt idx="2841">
                  <c:v>352.34474000000006</c:v>
                </c:pt>
                <c:pt idx="2842">
                  <c:v>346.96533000000005</c:v>
                </c:pt>
                <c:pt idx="2843">
                  <c:v>349.94821999999999</c:v>
                </c:pt>
                <c:pt idx="2844">
                  <c:v>348.35219999999998</c:v>
                </c:pt>
                <c:pt idx="2845">
                  <c:v>349.03064000000006</c:v>
                </c:pt>
                <c:pt idx="2846">
                  <c:v>344.36531000000002</c:v>
                </c:pt>
                <c:pt idx="2847">
                  <c:v>342.99641000000003</c:v>
                </c:pt>
                <c:pt idx="2848">
                  <c:v>346.17845999999997</c:v>
                </c:pt>
                <c:pt idx="2849">
                  <c:v>345.30247000000003</c:v>
                </c:pt>
                <c:pt idx="2850">
                  <c:v>349.28964999999994</c:v>
                </c:pt>
                <c:pt idx="2851">
                  <c:v>354.12479000000002</c:v>
                </c:pt>
                <c:pt idx="2852">
                  <c:v>360.65523999999994</c:v>
                </c:pt>
                <c:pt idx="2853">
                  <c:v>360.34437000000003</c:v>
                </c:pt>
                <c:pt idx="2854">
                  <c:v>366.48186999999996</c:v>
                </c:pt>
                <c:pt idx="2855">
                  <c:v>352.04062999999996</c:v>
                </c:pt>
                <c:pt idx="2856">
                  <c:v>347.15895999999992</c:v>
                </c:pt>
                <c:pt idx="2857">
                  <c:v>372.85280999999998</c:v>
                </c:pt>
                <c:pt idx="2858">
                  <c:v>374.77377999999999</c:v>
                </c:pt>
                <c:pt idx="2859">
                  <c:v>380.77055999999999</c:v>
                </c:pt>
                <c:pt idx="2860">
                  <c:v>386.96650000000005</c:v>
                </c:pt>
                <c:pt idx="2861">
                  <c:v>389.15466999999995</c:v>
                </c:pt>
                <c:pt idx="2862">
                  <c:v>388.65955999999994</c:v>
                </c:pt>
                <c:pt idx="2863">
                  <c:v>387.80905000000001</c:v>
                </c:pt>
                <c:pt idx="2864">
                  <c:v>389.16039000000001</c:v>
                </c:pt>
                <c:pt idx="2865">
                  <c:v>387.05525</c:v>
                </c:pt>
                <c:pt idx="2866">
                  <c:v>383.81908000000004</c:v>
                </c:pt>
                <c:pt idx="2867">
                  <c:v>381.03798999999998</c:v>
                </c:pt>
                <c:pt idx="2868">
                  <c:v>390.05201999999997</c:v>
                </c:pt>
                <c:pt idx="2869">
                  <c:v>387.26551000000006</c:v>
                </c:pt>
                <c:pt idx="2870">
                  <c:v>392.20735999999999</c:v>
                </c:pt>
                <c:pt idx="2871">
                  <c:v>393.80376000000001</c:v>
                </c:pt>
                <c:pt idx="2872">
                  <c:v>398.81614000000002</c:v>
                </c:pt>
                <c:pt idx="2873">
                  <c:v>398.21360999999996</c:v>
                </c:pt>
                <c:pt idx="2874">
                  <c:v>393.87200999999993</c:v>
                </c:pt>
                <c:pt idx="2875">
                  <c:v>395.48350999999997</c:v>
                </c:pt>
                <c:pt idx="2876">
                  <c:v>394.35404000000005</c:v>
                </c:pt>
                <c:pt idx="2877">
                  <c:v>401.10030999999998</c:v>
                </c:pt>
                <c:pt idx="2878">
                  <c:v>401.78976999999998</c:v>
                </c:pt>
                <c:pt idx="2879">
                  <c:v>389.44347999999997</c:v>
                </c:pt>
                <c:pt idx="2880">
                  <c:v>377.21724</c:v>
                </c:pt>
                <c:pt idx="2881">
                  <c:v>379.86507</c:v>
                </c:pt>
                <c:pt idx="2882">
                  <c:v>383.22359999999998</c:v>
                </c:pt>
                <c:pt idx="2883">
                  <c:v>380.71749999999997</c:v>
                </c:pt>
                <c:pt idx="2884">
                  <c:v>374.78845000000001</c:v>
                </c:pt>
                <c:pt idx="2885">
                  <c:v>378.62516999999997</c:v>
                </c:pt>
                <c:pt idx="2886">
                  <c:v>381.47548</c:v>
                </c:pt>
                <c:pt idx="2887">
                  <c:v>388.14573000000001</c:v>
                </c:pt>
                <c:pt idx="2888">
                  <c:v>393.84208000000007</c:v>
                </c:pt>
                <c:pt idx="2889">
                  <c:v>395.51186000000001</c:v>
                </c:pt>
                <c:pt idx="2890">
                  <c:v>396.06126000000006</c:v>
                </c:pt>
                <c:pt idx="2891">
                  <c:v>392.03887999999995</c:v>
                </c:pt>
                <c:pt idx="2892">
                  <c:v>390.12086999999997</c:v>
                </c:pt>
                <c:pt idx="2893">
                  <c:v>389.99010999999996</c:v>
                </c:pt>
                <c:pt idx="2894">
                  <c:v>394.10322000000002</c:v>
                </c:pt>
                <c:pt idx="2895">
                  <c:v>389.76623999999998</c:v>
                </c:pt>
                <c:pt idx="2896">
                  <c:v>392.01881000000003</c:v>
                </c:pt>
                <c:pt idx="2897">
                  <c:v>391.24702000000008</c:v>
                </c:pt>
                <c:pt idx="2898">
                  <c:v>386.39094999999998</c:v>
                </c:pt>
                <c:pt idx="2899">
                  <c:v>387.13119999999998</c:v>
                </c:pt>
                <c:pt idx="2900">
                  <c:v>378.36327999999997</c:v>
                </c:pt>
                <c:pt idx="2901">
                  <c:v>380.89284000000004</c:v>
                </c:pt>
                <c:pt idx="2902">
                  <c:v>392.93956000000003</c:v>
                </c:pt>
                <c:pt idx="2903">
                  <c:v>388.35033000000004</c:v>
                </c:pt>
                <c:pt idx="2904">
                  <c:v>391.25319999999994</c:v>
                </c:pt>
                <c:pt idx="2905">
                  <c:v>384.20793000000003</c:v>
                </c:pt>
                <c:pt idx="2906">
                  <c:v>379.93665000000004</c:v>
                </c:pt>
                <c:pt idx="2907">
                  <c:v>376.41762</c:v>
                </c:pt>
                <c:pt idx="2908">
                  <c:v>375.35215999999997</c:v>
                </c:pt>
                <c:pt idx="2909">
                  <c:v>382.14186999999998</c:v>
                </c:pt>
                <c:pt idx="2910">
                  <c:v>378.69998999999996</c:v>
                </c:pt>
                <c:pt idx="2911">
                  <c:v>380.62707000000006</c:v>
                </c:pt>
                <c:pt idx="2912">
                  <c:v>377.8759</c:v>
                </c:pt>
                <c:pt idx="2913">
                  <c:v>376.87227999999993</c:v>
                </c:pt>
                <c:pt idx="2914">
                  <c:v>384.99054000000007</c:v>
                </c:pt>
                <c:pt idx="2915">
                  <c:v>384.91127999999998</c:v>
                </c:pt>
                <c:pt idx="2916">
                  <c:v>389.32687000000004</c:v>
                </c:pt>
                <c:pt idx="2917">
                  <c:v>387.85278</c:v>
                </c:pt>
                <c:pt idx="2918">
                  <c:v>384.19510000000002</c:v>
                </c:pt>
                <c:pt idx="2919">
                  <c:v>382.33051</c:v>
                </c:pt>
                <c:pt idx="2920">
                  <c:v>377.72284999999999</c:v>
                </c:pt>
                <c:pt idx="2921">
                  <c:v>380.75236000000001</c:v>
                </c:pt>
                <c:pt idx="2922">
                  <c:v>382.55770000000007</c:v>
                </c:pt>
                <c:pt idx="2923">
                  <c:v>343.93816000000004</c:v>
                </c:pt>
                <c:pt idx="2924">
                  <c:v>339.87698</c:v>
                </c:pt>
                <c:pt idx="2925">
                  <c:v>346.53072000000003</c:v>
                </c:pt>
                <c:pt idx="2926">
                  <c:v>342.94792999999993</c:v>
                </c:pt>
                <c:pt idx="2927">
                  <c:v>342.87686000000002</c:v>
                </c:pt>
                <c:pt idx="2928">
                  <c:v>337.23799000000002</c:v>
                </c:pt>
                <c:pt idx="2929">
                  <c:v>331.87396000000001</c:v>
                </c:pt>
                <c:pt idx="2930">
                  <c:v>332.38615000000004</c:v>
                </c:pt>
                <c:pt idx="2931">
                  <c:v>329.84809000000007</c:v>
                </c:pt>
                <c:pt idx="2932">
                  <c:v>324.96101000000004</c:v>
                </c:pt>
                <c:pt idx="2933">
                  <c:v>328.57596999999998</c:v>
                </c:pt>
                <c:pt idx="2934">
                  <c:v>326.37964999999997</c:v>
                </c:pt>
                <c:pt idx="2935">
                  <c:v>335.22953999999999</c:v>
                </c:pt>
                <c:pt idx="2936">
                  <c:v>329.48745999999994</c:v>
                </c:pt>
                <c:pt idx="2937">
                  <c:v>324.16535000000005</c:v>
                </c:pt>
                <c:pt idx="2938">
                  <c:v>321.95534000000004</c:v>
                </c:pt>
                <c:pt idx="2939">
                  <c:v>322.17151999999999</c:v>
                </c:pt>
                <c:pt idx="2940">
                  <c:v>319.20664999999997</c:v>
                </c:pt>
                <c:pt idx="2941">
                  <c:v>315.05175000000003</c:v>
                </c:pt>
                <c:pt idx="2942">
                  <c:v>317.78586000000001</c:v>
                </c:pt>
                <c:pt idx="2943">
                  <c:v>316.78091000000006</c:v>
                </c:pt>
                <c:pt idx="2944">
                  <c:v>319.13308000000001</c:v>
                </c:pt>
                <c:pt idx="2945">
                  <c:v>314.46894000000003</c:v>
                </c:pt>
                <c:pt idx="2946">
                  <c:v>311.79304000000002</c:v>
                </c:pt>
                <c:pt idx="2947">
                  <c:v>312.90030000000002</c:v>
                </c:pt>
                <c:pt idx="2948">
                  <c:v>313.13454999999999</c:v>
                </c:pt>
                <c:pt idx="2949">
                  <c:v>310.87654999999995</c:v>
                </c:pt>
                <c:pt idx="2950">
                  <c:v>308.10509999999999</c:v>
                </c:pt>
                <c:pt idx="2951">
                  <c:v>309.04902000000004</c:v>
                </c:pt>
                <c:pt idx="2952">
                  <c:v>283.54191000000003</c:v>
                </c:pt>
                <c:pt idx="2953">
                  <c:v>283.73115999999999</c:v>
                </c:pt>
                <c:pt idx="2954">
                  <c:v>289.37890000000004</c:v>
                </c:pt>
                <c:pt idx="2955">
                  <c:v>290.84198000000004</c:v>
                </c:pt>
                <c:pt idx="2956">
                  <c:v>293.55583999999999</c:v>
                </c:pt>
                <c:pt idx="2957">
                  <c:v>294.69346000000002</c:v>
                </c:pt>
                <c:pt idx="2958">
                  <c:v>286.34945999999997</c:v>
                </c:pt>
                <c:pt idx="2959">
                  <c:v>289.03340000000003</c:v>
                </c:pt>
                <c:pt idx="2960">
                  <c:v>284.05012999999997</c:v>
                </c:pt>
                <c:pt idx="2961">
                  <c:v>288.19266999999996</c:v>
                </c:pt>
                <c:pt idx="2962">
                  <c:v>289.07159000000001</c:v>
                </c:pt>
                <c:pt idx="2963">
                  <c:v>290.55027999999999</c:v>
                </c:pt>
                <c:pt idx="2964">
                  <c:v>293.22412999999995</c:v>
                </c:pt>
                <c:pt idx="2965">
                  <c:v>297.84254999999996</c:v>
                </c:pt>
                <c:pt idx="2966">
                  <c:v>295.87304</c:v>
                </c:pt>
                <c:pt idx="2967">
                  <c:v>280.87053000000003</c:v>
                </c:pt>
                <c:pt idx="2968">
                  <c:v>287.11421000000001</c:v>
                </c:pt>
                <c:pt idx="2969">
                  <c:v>290.66819000000004</c:v>
                </c:pt>
                <c:pt idx="2970">
                  <c:v>288.53366</c:v>
                </c:pt>
                <c:pt idx="2971">
                  <c:v>293.98027999999999</c:v>
                </c:pt>
                <c:pt idx="2972">
                  <c:v>292.06765000000007</c:v>
                </c:pt>
                <c:pt idx="2973">
                  <c:v>296.83861999999993</c:v>
                </c:pt>
                <c:pt idx="2974">
                  <c:v>295.05949000000004</c:v>
                </c:pt>
                <c:pt idx="2975">
                  <c:v>293.33855999999997</c:v>
                </c:pt>
                <c:pt idx="2976">
                  <c:v>292.76334000000003</c:v>
                </c:pt>
                <c:pt idx="2977">
                  <c:v>292.18291000000005</c:v>
                </c:pt>
                <c:pt idx="2978">
                  <c:v>292.87512000000004</c:v>
                </c:pt>
                <c:pt idx="2979">
                  <c:v>291.42748999999998</c:v>
                </c:pt>
                <c:pt idx="2980">
                  <c:v>288.81234000000001</c:v>
                </c:pt>
                <c:pt idx="2981">
                  <c:v>281.27506000000005</c:v>
                </c:pt>
                <c:pt idx="2982">
                  <c:v>288.25893999999994</c:v>
                </c:pt>
                <c:pt idx="2983">
                  <c:v>284.74887999999999</c:v>
                </c:pt>
                <c:pt idx="2984">
                  <c:v>285.04502999999994</c:v>
                </c:pt>
                <c:pt idx="2985">
                  <c:v>282.51817999999997</c:v>
                </c:pt>
                <c:pt idx="2986">
                  <c:v>277.47507000000002</c:v>
                </c:pt>
                <c:pt idx="2987">
                  <c:v>272.09469999999993</c:v>
                </c:pt>
                <c:pt idx="2988">
                  <c:v>271.14856000000003</c:v>
                </c:pt>
                <c:pt idx="2989">
                  <c:v>272.62748000000005</c:v>
                </c:pt>
                <c:pt idx="2990">
                  <c:v>269.88734000000005</c:v>
                </c:pt>
                <c:pt idx="2991">
                  <c:v>271.14488999999998</c:v>
                </c:pt>
                <c:pt idx="2992">
                  <c:v>270.87867</c:v>
                </c:pt>
                <c:pt idx="2993">
                  <c:v>270.46226999999999</c:v>
                </c:pt>
                <c:pt idx="2994">
                  <c:v>264.64253000000002</c:v>
                </c:pt>
                <c:pt idx="2995">
                  <c:v>263.74896000000007</c:v>
                </c:pt>
                <c:pt idx="2996">
                  <c:v>265.47717</c:v>
                </c:pt>
                <c:pt idx="2997">
                  <c:v>266.11556000000002</c:v>
                </c:pt>
                <c:pt idx="2998">
                  <c:v>265.80287000000004</c:v>
                </c:pt>
                <c:pt idx="2999">
                  <c:v>267.46111999999999</c:v>
                </c:pt>
                <c:pt idx="3000">
                  <c:v>266.6275</c:v>
                </c:pt>
                <c:pt idx="3001">
                  <c:v>267.92041999999998</c:v>
                </c:pt>
                <c:pt idx="3002">
                  <c:v>241.08545000000004</c:v>
                </c:pt>
                <c:pt idx="3003">
                  <c:v>243.90247999999997</c:v>
                </c:pt>
                <c:pt idx="3004">
                  <c:v>239.88912999999997</c:v>
                </c:pt>
                <c:pt idx="3005">
                  <c:v>242.80349000000001</c:v>
                </c:pt>
                <c:pt idx="3006">
                  <c:v>228.65906000000007</c:v>
                </c:pt>
                <c:pt idx="3007">
                  <c:v>239.64222999999998</c:v>
                </c:pt>
                <c:pt idx="3008">
                  <c:v>234.53734000000003</c:v>
                </c:pt>
                <c:pt idx="3009">
                  <c:v>237.97150000000005</c:v>
                </c:pt>
                <c:pt idx="3010">
                  <c:v>238.21810999999997</c:v>
                </c:pt>
                <c:pt idx="3011">
                  <c:v>239.35720000000003</c:v>
                </c:pt>
                <c:pt idx="3012">
                  <c:v>241.13716000000005</c:v>
                </c:pt>
                <c:pt idx="3013">
                  <c:v>241.57619</c:v>
                </c:pt>
                <c:pt idx="3014">
                  <c:v>250.81883000000005</c:v>
                </c:pt>
                <c:pt idx="3015">
                  <c:v>250.10888999999997</c:v>
                </c:pt>
                <c:pt idx="3016">
                  <c:v>248.95697000000001</c:v>
                </c:pt>
                <c:pt idx="3017">
                  <c:v>247.01389999999998</c:v>
                </c:pt>
                <c:pt idx="3018">
                  <c:v>244.26660000000004</c:v>
                </c:pt>
                <c:pt idx="3019">
                  <c:v>247.67262999999997</c:v>
                </c:pt>
                <c:pt idx="3020">
                  <c:v>244.56442999999996</c:v>
                </c:pt>
                <c:pt idx="3021">
                  <c:v>243.62412</c:v>
                </c:pt>
                <c:pt idx="3022">
                  <c:v>242.94284999999996</c:v>
                </c:pt>
                <c:pt idx="3023">
                  <c:v>243.35838999999999</c:v>
                </c:pt>
                <c:pt idx="3024">
                  <c:v>240.74075000000005</c:v>
                </c:pt>
                <c:pt idx="3025">
                  <c:v>237.01810000000006</c:v>
                </c:pt>
                <c:pt idx="3026">
                  <c:v>235.22015999999996</c:v>
                </c:pt>
                <c:pt idx="3027">
                  <c:v>237.46035999999998</c:v>
                </c:pt>
                <c:pt idx="3028">
                  <c:v>237.47715000000005</c:v>
                </c:pt>
                <c:pt idx="3029">
                  <c:v>241.97397000000007</c:v>
                </c:pt>
                <c:pt idx="3030">
                  <c:v>243.17347999999993</c:v>
                </c:pt>
                <c:pt idx="3031">
                  <c:v>239.65677999999997</c:v>
                </c:pt>
                <c:pt idx="3032">
                  <c:v>238.09844000000004</c:v>
                </c:pt>
                <c:pt idx="3033">
                  <c:v>237.33220999999992</c:v>
                </c:pt>
                <c:pt idx="3034">
                  <c:v>240.16198000000003</c:v>
                </c:pt>
                <c:pt idx="3035">
                  <c:v>240.48039999999997</c:v>
                </c:pt>
                <c:pt idx="3036">
                  <c:v>240.93207999999993</c:v>
                </c:pt>
                <c:pt idx="3037">
                  <c:v>235.77366000000001</c:v>
                </c:pt>
                <c:pt idx="3038">
                  <c:v>236.96374999999995</c:v>
                </c:pt>
                <c:pt idx="3039">
                  <c:v>238.11680000000001</c:v>
                </c:pt>
                <c:pt idx="3040">
                  <c:v>241.17521999999997</c:v>
                </c:pt>
                <c:pt idx="3041">
                  <c:v>238.16401999999994</c:v>
                </c:pt>
                <c:pt idx="3042">
                  <c:v>234.16667000000001</c:v>
                </c:pt>
                <c:pt idx="3043">
                  <c:v>230.89895000000007</c:v>
                </c:pt>
                <c:pt idx="3044">
                  <c:v>228.00704999999999</c:v>
                </c:pt>
                <c:pt idx="3045">
                  <c:v>227.58172000000002</c:v>
                </c:pt>
                <c:pt idx="3046">
                  <c:v>230.55092999999999</c:v>
                </c:pt>
                <c:pt idx="3047">
                  <c:v>228.99834999999996</c:v>
                </c:pt>
                <c:pt idx="3048">
                  <c:v>220.18083000000001</c:v>
                </c:pt>
                <c:pt idx="3049">
                  <c:v>217.82243</c:v>
                </c:pt>
                <c:pt idx="3050">
                  <c:v>213.70559999999995</c:v>
                </c:pt>
                <c:pt idx="3051">
                  <c:v>201.36487000000005</c:v>
                </c:pt>
                <c:pt idx="3052">
                  <c:v>207.05539000000005</c:v>
                </c:pt>
                <c:pt idx="3053">
                  <c:v>210.32577000000003</c:v>
                </c:pt>
                <c:pt idx="3054">
                  <c:v>208.73029000000002</c:v>
                </c:pt>
                <c:pt idx="3055">
                  <c:v>210.20151000000004</c:v>
                </c:pt>
                <c:pt idx="3056">
                  <c:v>209.58914000000004</c:v>
                </c:pt>
                <c:pt idx="3057">
                  <c:v>214.46359999999999</c:v>
                </c:pt>
                <c:pt idx="3058">
                  <c:v>222.49135000000001</c:v>
                </c:pt>
                <c:pt idx="3059">
                  <c:v>219.73930999999993</c:v>
                </c:pt>
                <c:pt idx="3060">
                  <c:v>215.28703999999999</c:v>
                </c:pt>
                <c:pt idx="3061">
                  <c:v>215.68896000000001</c:v>
                </c:pt>
                <c:pt idx="3062">
                  <c:v>211.89936999999998</c:v>
                </c:pt>
              </c:numCache>
            </c:numRef>
          </c:val>
          <c:extLst>
            <c:ext xmlns:c16="http://schemas.microsoft.com/office/drawing/2014/chart" uri="{C3380CC4-5D6E-409C-BE32-E72D297353CC}">
              <c16:uniqueId val="{00000000-8681-43B8-BF11-C679F58EDFCC}"/>
            </c:ext>
          </c:extLst>
        </c:ser>
        <c:dLbls>
          <c:showLegendKey val="0"/>
          <c:showVal val="0"/>
          <c:showCatName val="0"/>
          <c:showSerName val="0"/>
          <c:showPercent val="0"/>
          <c:showBubbleSize val="0"/>
        </c:dLbls>
        <c:axId val="1676565072"/>
        <c:axId val="1642762064"/>
      </c:areaChart>
      <c:lineChart>
        <c:grouping val="standard"/>
        <c:varyColors val="0"/>
        <c:ser>
          <c:idx val="0"/>
          <c:order val="0"/>
          <c:tx>
            <c:strRef>
              <c:f>'CEMBI HY vs CEMBI IG'!$B$1</c:f>
              <c:strCache>
                <c:ptCount val="1"/>
                <c:pt idx="0">
                  <c:v>US HY</c:v>
                </c:pt>
              </c:strCache>
            </c:strRef>
          </c:tx>
          <c:spPr>
            <a:ln w="19050" cap="rnd">
              <a:solidFill>
                <a:schemeClr val="accent1"/>
              </a:solidFill>
              <a:round/>
            </a:ln>
            <a:effectLst/>
          </c:spPr>
          <c:marker>
            <c:symbol val="none"/>
          </c:marker>
          <c:cat>
            <c:numRef>
              <c:f>'CEMBI HY vs CEMBI IG'!$A$2752:$A$5814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IG'!$B$2752:$B$5814</c:f>
              <c:numCache>
                <c:formatCode>General</c:formatCode>
                <c:ptCount val="3063"/>
                <c:pt idx="0">
                  <c:v>531.93762000000004</c:v>
                </c:pt>
                <c:pt idx="1">
                  <c:v>522.14498000000003</c:v>
                </c:pt>
                <c:pt idx="2">
                  <c:v>522.43646999999999</c:v>
                </c:pt>
                <c:pt idx="3">
                  <c:v>521.73572999999999</c:v>
                </c:pt>
                <c:pt idx="4">
                  <c:v>519.45791999999994</c:v>
                </c:pt>
                <c:pt idx="5">
                  <c:v>519.22227999999996</c:v>
                </c:pt>
                <c:pt idx="6">
                  <c:v>512.29948999999999</c:v>
                </c:pt>
                <c:pt idx="7">
                  <c:v>512.88864000000001</c:v>
                </c:pt>
                <c:pt idx="8">
                  <c:v>513.63779</c:v>
                </c:pt>
                <c:pt idx="9">
                  <c:v>517.01008999999999</c:v>
                </c:pt>
                <c:pt idx="10">
                  <c:v>513.64759000000004</c:v>
                </c:pt>
                <c:pt idx="11">
                  <c:v>507.52942999999999</c:v>
                </c:pt>
                <c:pt idx="12">
                  <c:v>508.99135000000001</c:v>
                </c:pt>
                <c:pt idx="13">
                  <c:v>508.41210999999998</c:v>
                </c:pt>
                <c:pt idx="14">
                  <c:v>505.50567999999998</c:v>
                </c:pt>
                <c:pt idx="15">
                  <c:v>504.77282000000002</c:v>
                </c:pt>
                <c:pt idx="16">
                  <c:v>493.35705000000002</c:v>
                </c:pt>
                <c:pt idx="17">
                  <c:v>493.69092999999998</c:v>
                </c:pt>
                <c:pt idx="18">
                  <c:v>496.91230000000002</c:v>
                </c:pt>
                <c:pt idx="19">
                  <c:v>507.19542000000001</c:v>
                </c:pt>
                <c:pt idx="20">
                  <c:v>513.58668999999998</c:v>
                </c:pt>
                <c:pt idx="21">
                  <c:v>512.59609</c:v>
                </c:pt>
                <c:pt idx="22">
                  <c:v>519.26850000000002</c:v>
                </c:pt>
                <c:pt idx="23">
                  <c:v>520.54453999999998</c:v>
                </c:pt>
                <c:pt idx="24">
                  <c:v>522.04339000000004</c:v>
                </c:pt>
                <c:pt idx="25">
                  <c:v>525.75989000000004</c:v>
                </c:pt>
                <c:pt idx="26">
                  <c:v>526.96875999999997</c:v>
                </c:pt>
                <c:pt idx="27">
                  <c:v>525.94614000000001</c:v>
                </c:pt>
                <c:pt idx="28">
                  <c:v>523.25959999999998</c:v>
                </c:pt>
                <c:pt idx="29">
                  <c:v>515.86591999999996</c:v>
                </c:pt>
                <c:pt idx="30">
                  <c:v>515.57219999999995</c:v>
                </c:pt>
                <c:pt idx="31">
                  <c:v>513.98548000000005</c:v>
                </c:pt>
                <c:pt idx="32">
                  <c:v>512.08729000000005</c:v>
                </c:pt>
                <c:pt idx="33">
                  <c:v>512.24158</c:v>
                </c:pt>
                <c:pt idx="34">
                  <c:v>518.61042999999995</c:v>
                </c:pt>
                <c:pt idx="35">
                  <c:v>517.29555000000005</c:v>
                </c:pt>
                <c:pt idx="36">
                  <c:v>518.81299999999999</c:v>
                </c:pt>
                <c:pt idx="37">
                  <c:v>520.32637999999997</c:v>
                </c:pt>
                <c:pt idx="38">
                  <c:v>515.21689000000003</c:v>
                </c:pt>
                <c:pt idx="39">
                  <c:v>514.71671000000003</c:v>
                </c:pt>
                <c:pt idx="40">
                  <c:v>515.94047999999998</c:v>
                </c:pt>
                <c:pt idx="41">
                  <c:v>513.11149999999998</c:v>
                </c:pt>
                <c:pt idx="42">
                  <c:v>508.58668999999998</c:v>
                </c:pt>
                <c:pt idx="43">
                  <c:v>505.26477</c:v>
                </c:pt>
                <c:pt idx="44">
                  <c:v>498.74759999999998</c:v>
                </c:pt>
                <c:pt idx="45">
                  <c:v>495.56725</c:v>
                </c:pt>
                <c:pt idx="46">
                  <c:v>494.4957</c:v>
                </c:pt>
                <c:pt idx="47">
                  <c:v>495.31873999999999</c:v>
                </c:pt>
                <c:pt idx="48">
                  <c:v>492.42971</c:v>
                </c:pt>
                <c:pt idx="49">
                  <c:v>491.07679999999999</c:v>
                </c:pt>
                <c:pt idx="50">
                  <c:v>491.90361999999999</c:v>
                </c:pt>
                <c:pt idx="51">
                  <c:v>497.00112000000001</c:v>
                </c:pt>
                <c:pt idx="52">
                  <c:v>498.89756</c:v>
                </c:pt>
                <c:pt idx="53">
                  <c:v>494.97185000000002</c:v>
                </c:pt>
                <c:pt idx="54">
                  <c:v>496.48768000000001</c:v>
                </c:pt>
                <c:pt idx="55">
                  <c:v>496.92714000000001</c:v>
                </c:pt>
                <c:pt idx="56">
                  <c:v>496.49612999999999</c:v>
                </c:pt>
                <c:pt idx="57">
                  <c:v>497.72336999999999</c:v>
                </c:pt>
                <c:pt idx="58">
                  <c:v>501.11905999999999</c:v>
                </c:pt>
                <c:pt idx="59">
                  <c:v>500.62128000000001</c:v>
                </c:pt>
                <c:pt idx="60">
                  <c:v>500.96337999999997</c:v>
                </c:pt>
                <c:pt idx="61">
                  <c:v>498.68547000000001</c:v>
                </c:pt>
                <c:pt idx="62">
                  <c:v>501.25549999999998</c:v>
                </c:pt>
                <c:pt idx="63">
                  <c:v>502.67453</c:v>
                </c:pt>
                <c:pt idx="64">
                  <c:v>505.72465999999997</c:v>
                </c:pt>
                <c:pt idx="65">
                  <c:v>503.04045000000002</c:v>
                </c:pt>
                <c:pt idx="66">
                  <c:v>500.78075000000001</c:v>
                </c:pt>
                <c:pt idx="67">
                  <c:v>491.01515999999998</c:v>
                </c:pt>
                <c:pt idx="68">
                  <c:v>487.42754000000002</c:v>
                </c:pt>
                <c:pt idx="69">
                  <c:v>488.91980000000001</c:v>
                </c:pt>
                <c:pt idx="70">
                  <c:v>496.25560999999999</c:v>
                </c:pt>
                <c:pt idx="71">
                  <c:v>494.94193999999999</c:v>
                </c:pt>
                <c:pt idx="72">
                  <c:v>496.96541999999999</c:v>
                </c:pt>
                <c:pt idx="73">
                  <c:v>496.16140000000001</c:v>
                </c:pt>
                <c:pt idx="74">
                  <c:v>493.62047999999999</c:v>
                </c:pt>
                <c:pt idx="75">
                  <c:v>493.43209000000002</c:v>
                </c:pt>
                <c:pt idx="76">
                  <c:v>487.36344000000003</c:v>
                </c:pt>
                <c:pt idx="77">
                  <c:v>482.18754999999999</c:v>
                </c:pt>
                <c:pt idx="78">
                  <c:v>476.9726</c:v>
                </c:pt>
                <c:pt idx="79">
                  <c:v>477.27323000000001</c:v>
                </c:pt>
                <c:pt idx="80">
                  <c:v>472.63315</c:v>
                </c:pt>
                <c:pt idx="81">
                  <c:v>468.53363000000002</c:v>
                </c:pt>
                <c:pt idx="82">
                  <c:v>463.35701999999998</c:v>
                </c:pt>
                <c:pt idx="83">
                  <c:v>457.95209999999997</c:v>
                </c:pt>
                <c:pt idx="84">
                  <c:v>447.78397999999999</c:v>
                </c:pt>
                <c:pt idx="85">
                  <c:v>444.53512999999998</c:v>
                </c:pt>
                <c:pt idx="86">
                  <c:v>438.78433999999999</c:v>
                </c:pt>
                <c:pt idx="87">
                  <c:v>438.73239000000001</c:v>
                </c:pt>
                <c:pt idx="88">
                  <c:v>438.30531999999999</c:v>
                </c:pt>
                <c:pt idx="89">
                  <c:v>437.27987999999999</c:v>
                </c:pt>
                <c:pt idx="90">
                  <c:v>451.08233000000001</c:v>
                </c:pt>
                <c:pt idx="91">
                  <c:v>452.64134999999999</c:v>
                </c:pt>
                <c:pt idx="92">
                  <c:v>453.94249000000002</c:v>
                </c:pt>
                <c:pt idx="93">
                  <c:v>457.96566999999999</c:v>
                </c:pt>
                <c:pt idx="94">
                  <c:v>453.42793</c:v>
                </c:pt>
                <c:pt idx="95">
                  <c:v>453.06876</c:v>
                </c:pt>
                <c:pt idx="96">
                  <c:v>455.37849</c:v>
                </c:pt>
                <c:pt idx="97">
                  <c:v>447.24801000000002</c:v>
                </c:pt>
                <c:pt idx="98">
                  <c:v>462.55950999999999</c:v>
                </c:pt>
                <c:pt idx="99">
                  <c:v>465.57080000000002</c:v>
                </c:pt>
                <c:pt idx="100">
                  <c:v>458.41635000000002</c:v>
                </c:pt>
                <c:pt idx="101">
                  <c:v>478.55068</c:v>
                </c:pt>
                <c:pt idx="102">
                  <c:v>476.68180999999998</c:v>
                </c:pt>
                <c:pt idx="103">
                  <c:v>482.39940000000001</c:v>
                </c:pt>
                <c:pt idx="104">
                  <c:v>493.95837</c:v>
                </c:pt>
                <c:pt idx="105">
                  <c:v>497.21456000000001</c:v>
                </c:pt>
                <c:pt idx="106">
                  <c:v>519.04155000000003</c:v>
                </c:pt>
                <c:pt idx="107">
                  <c:v>522.77419999999995</c:v>
                </c:pt>
                <c:pt idx="108">
                  <c:v>504.87436000000002</c:v>
                </c:pt>
                <c:pt idx="109">
                  <c:v>505.28674000000001</c:v>
                </c:pt>
                <c:pt idx="110">
                  <c:v>526.49069999999995</c:v>
                </c:pt>
                <c:pt idx="111">
                  <c:v>520.49523999999997</c:v>
                </c:pt>
                <c:pt idx="112">
                  <c:v>531.04118000000005</c:v>
                </c:pt>
                <c:pt idx="113">
                  <c:v>523.15836999999999</c:v>
                </c:pt>
                <c:pt idx="114">
                  <c:v>516.15353000000005</c:v>
                </c:pt>
                <c:pt idx="115">
                  <c:v>515.15119000000004</c:v>
                </c:pt>
                <c:pt idx="116">
                  <c:v>500.85903999999999</c:v>
                </c:pt>
                <c:pt idx="117">
                  <c:v>533.46901000000003</c:v>
                </c:pt>
                <c:pt idx="118">
                  <c:v>529.30065999999999</c:v>
                </c:pt>
                <c:pt idx="119">
                  <c:v>551.43005000000005</c:v>
                </c:pt>
                <c:pt idx="120">
                  <c:v>550.52319</c:v>
                </c:pt>
                <c:pt idx="121">
                  <c:v>549.26246000000003</c:v>
                </c:pt>
                <c:pt idx="122">
                  <c:v>542.55403000000001</c:v>
                </c:pt>
                <c:pt idx="123">
                  <c:v>536.77810999999997</c:v>
                </c:pt>
                <c:pt idx="124">
                  <c:v>533.88077999999996</c:v>
                </c:pt>
                <c:pt idx="125">
                  <c:v>532.75942999999995</c:v>
                </c:pt>
                <c:pt idx="126">
                  <c:v>531.71465000000001</c:v>
                </c:pt>
                <c:pt idx="127">
                  <c:v>522.67605000000003</c:v>
                </c:pt>
                <c:pt idx="128">
                  <c:v>531.32583</c:v>
                </c:pt>
                <c:pt idx="129">
                  <c:v>526.18746999999996</c:v>
                </c:pt>
                <c:pt idx="130">
                  <c:v>527.24171999999999</c:v>
                </c:pt>
                <c:pt idx="131">
                  <c:v>512.65283999999997</c:v>
                </c:pt>
                <c:pt idx="132">
                  <c:v>503.03106000000002</c:v>
                </c:pt>
                <c:pt idx="133">
                  <c:v>500.34913</c:v>
                </c:pt>
                <c:pt idx="134">
                  <c:v>494.38020999999998</c:v>
                </c:pt>
                <c:pt idx="135">
                  <c:v>491.69837999999999</c:v>
                </c:pt>
                <c:pt idx="136">
                  <c:v>481.61043000000001</c:v>
                </c:pt>
                <c:pt idx="137">
                  <c:v>480.20844</c:v>
                </c:pt>
                <c:pt idx="138">
                  <c:v>477.72744999999998</c:v>
                </c:pt>
                <c:pt idx="139">
                  <c:v>475.02127999999999</c:v>
                </c:pt>
                <c:pt idx="140">
                  <c:v>479.39521000000002</c:v>
                </c:pt>
                <c:pt idx="141">
                  <c:v>490.12997999999999</c:v>
                </c:pt>
                <c:pt idx="142">
                  <c:v>493.33541000000002</c:v>
                </c:pt>
                <c:pt idx="143">
                  <c:v>492.46435000000002</c:v>
                </c:pt>
                <c:pt idx="144">
                  <c:v>491.35433</c:v>
                </c:pt>
                <c:pt idx="145">
                  <c:v>493.61959999999999</c:v>
                </c:pt>
                <c:pt idx="146">
                  <c:v>487.28217999999998</c:v>
                </c:pt>
                <c:pt idx="147">
                  <c:v>498.13004999999998</c:v>
                </c:pt>
                <c:pt idx="148">
                  <c:v>498.33690000000001</c:v>
                </c:pt>
                <c:pt idx="149">
                  <c:v>499.35286000000002</c:v>
                </c:pt>
                <c:pt idx="150">
                  <c:v>502.65077000000002</c:v>
                </c:pt>
                <c:pt idx="151">
                  <c:v>501.15888999999999</c:v>
                </c:pt>
                <c:pt idx="152">
                  <c:v>501.64256</c:v>
                </c:pt>
                <c:pt idx="153">
                  <c:v>498.92599000000001</c:v>
                </c:pt>
                <c:pt idx="154">
                  <c:v>495.58947000000001</c:v>
                </c:pt>
                <c:pt idx="155">
                  <c:v>495.78672</c:v>
                </c:pt>
                <c:pt idx="156">
                  <c:v>498.22922999999997</c:v>
                </c:pt>
                <c:pt idx="157">
                  <c:v>496.06423000000001</c:v>
                </c:pt>
                <c:pt idx="158">
                  <c:v>497.69837000000001</c:v>
                </c:pt>
                <c:pt idx="159">
                  <c:v>502.89609999999999</c:v>
                </c:pt>
                <c:pt idx="160">
                  <c:v>498.22761000000003</c:v>
                </c:pt>
                <c:pt idx="161">
                  <c:v>497.19902999999999</c:v>
                </c:pt>
                <c:pt idx="162">
                  <c:v>501.32157000000001</c:v>
                </c:pt>
                <c:pt idx="163">
                  <c:v>500.78922999999998</c:v>
                </c:pt>
                <c:pt idx="164">
                  <c:v>506.17108000000002</c:v>
                </c:pt>
                <c:pt idx="165">
                  <c:v>500.97640999999999</c:v>
                </c:pt>
                <c:pt idx="166">
                  <c:v>498.7115</c:v>
                </c:pt>
                <c:pt idx="167">
                  <c:v>497.07646999999997</c:v>
                </c:pt>
                <c:pt idx="168">
                  <c:v>491.64296999999999</c:v>
                </c:pt>
                <c:pt idx="169">
                  <c:v>488.11254000000002</c:v>
                </c:pt>
                <c:pt idx="170">
                  <c:v>484.85890000000001</c:v>
                </c:pt>
                <c:pt idx="171">
                  <c:v>490.54331000000002</c:v>
                </c:pt>
                <c:pt idx="172">
                  <c:v>492.55322000000001</c:v>
                </c:pt>
                <c:pt idx="173">
                  <c:v>490.06362000000001</c:v>
                </c:pt>
                <c:pt idx="174">
                  <c:v>492.95893000000001</c:v>
                </c:pt>
                <c:pt idx="175">
                  <c:v>489.67086</c:v>
                </c:pt>
                <c:pt idx="176">
                  <c:v>490.89134999999999</c:v>
                </c:pt>
                <c:pt idx="177">
                  <c:v>487.81304</c:v>
                </c:pt>
                <c:pt idx="178">
                  <c:v>489.10903000000002</c:v>
                </c:pt>
                <c:pt idx="179">
                  <c:v>496.07765999999998</c:v>
                </c:pt>
                <c:pt idx="180">
                  <c:v>480.99356999999998</c:v>
                </c:pt>
                <c:pt idx="181">
                  <c:v>483.51796999999999</c:v>
                </c:pt>
                <c:pt idx="182">
                  <c:v>490.52208000000002</c:v>
                </c:pt>
                <c:pt idx="183">
                  <c:v>492.80414000000002</c:v>
                </c:pt>
                <c:pt idx="184">
                  <c:v>495.02444000000003</c:v>
                </c:pt>
                <c:pt idx="185">
                  <c:v>495.27845000000002</c:v>
                </c:pt>
                <c:pt idx="186">
                  <c:v>500.80237</c:v>
                </c:pt>
                <c:pt idx="187">
                  <c:v>507.89915000000002</c:v>
                </c:pt>
                <c:pt idx="188">
                  <c:v>502.34651000000002</c:v>
                </c:pt>
                <c:pt idx="189">
                  <c:v>502.42250999999999</c:v>
                </c:pt>
                <c:pt idx="190">
                  <c:v>500.53471000000002</c:v>
                </c:pt>
                <c:pt idx="191">
                  <c:v>495.08884999999998</c:v>
                </c:pt>
                <c:pt idx="192">
                  <c:v>496.46080000000001</c:v>
                </c:pt>
                <c:pt idx="193">
                  <c:v>495.98887999999999</c:v>
                </c:pt>
                <c:pt idx="194">
                  <c:v>491.72735999999998</c:v>
                </c:pt>
                <c:pt idx="195">
                  <c:v>491.92788000000002</c:v>
                </c:pt>
                <c:pt idx="196">
                  <c:v>492.25632000000002</c:v>
                </c:pt>
                <c:pt idx="197">
                  <c:v>487.07970999999998</c:v>
                </c:pt>
                <c:pt idx="198">
                  <c:v>488.05880999999999</c:v>
                </c:pt>
                <c:pt idx="199">
                  <c:v>485.26195999999999</c:v>
                </c:pt>
                <c:pt idx="200">
                  <c:v>477.91251</c:v>
                </c:pt>
                <c:pt idx="201">
                  <c:v>473.08445</c:v>
                </c:pt>
                <c:pt idx="202">
                  <c:v>476.67962999999997</c:v>
                </c:pt>
                <c:pt idx="203">
                  <c:v>472.95226000000002</c:v>
                </c:pt>
                <c:pt idx="204">
                  <c:v>468.77195</c:v>
                </c:pt>
                <c:pt idx="205">
                  <c:v>467.75531000000001</c:v>
                </c:pt>
                <c:pt idx="206">
                  <c:v>468.04574000000002</c:v>
                </c:pt>
                <c:pt idx="207">
                  <c:v>469.32511</c:v>
                </c:pt>
                <c:pt idx="208">
                  <c:v>466.93538999999998</c:v>
                </c:pt>
                <c:pt idx="209">
                  <c:v>463.28645</c:v>
                </c:pt>
                <c:pt idx="210">
                  <c:v>460.61223999999999</c:v>
                </c:pt>
                <c:pt idx="211">
                  <c:v>466.66073999999998</c:v>
                </c:pt>
                <c:pt idx="212">
                  <c:v>466.45432</c:v>
                </c:pt>
                <c:pt idx="213">
                  <c:v>468.51866999999999</c:v>
                </c:pt>
                <c:pt idx="214">
                  <c:v>469.87957999999998</c:v>
                </c:pt>
                <c:pt idx="215">
                  <c:v>470.66253</c:v>
                </c:pt>
                <c:pt idx="216">
                  <c:v>471.46742</c:v>
                </c:pt>
                <c:pt idx="217">
                  <c:v>478.32995</c:v>
                </c:pt>
                <c:pt idx="218">
                  <c:v>477.58658000000003</c:v>
                </c:pt>
                <c:pt idx="219">
                  <c:v>475.17615999999998</c:v>
                </c:pt>
                <c:pt idx="220">
                  <c:v>473.87988000000001</c:v>
                </c:pt>
                <c:pt idx="221">
                  <c:v>466.67790000000002</c:v>
                </c:pt>
                <c:pt idx="222">
                  <c:v>467.27456000000001</c:v>
                </c:pt>
                <c:pt idx="223">
                  <c:v>470.41244</c:v>
                </c:pt>
                <c:pt idx="224">
                  <c:v>469.18599999999998</c:v>
                </c:pt>
                <c:pt idx="225">
                  <c:v>467.13762000000003</c:v>
                </c:pt>
                <c:pt idx="226">
                  <c:v>465.74169999999998</c:v>
                </c:pt>
                <c:pt idx="227">
                  <c:v>461.75731000000002</c:v>
                </c:pt>
                <c:pt idx="228">
                  <c:v>463.09215</c:v>
                </c:pt>
                <c:pt idx="229">
                  <c:v>460.58109999999999</c:v>
                </c:pt>
                <c:pt idx="230">
                  <c:v>461.67898000000002</c:v>
                </c:pt>
                <c:pt idx="231">
                  <c:v>459.44277</c:v>
                </c:pt>
                <c:pt idx="232">
                  <c:v>456.48964000000001</c:v>
                </c:pt>
                <c:pt idx="233">
                  <c:v>455.37065000000001</c:v>
                </c:pt>
                <c:pt idx="234">
                  <c:v>453.69743999999997</c:v>
                </c:pt>
                <c:pt idx="235">
                  <c:v>454.83305000000001</c:v>
                </c:pt>
                <c:pt idx="236">
                  <c:v>451.05876999999998</c:v>
                </c:pt>
                <c:pt idx="237">
                  <c:v>452.91586000000001</c:v>
                </c:pt>
                <c:pt idx="238">
                  <c:v>454.73280999999997</c:v>
                </c:pt>
                <c:pt idx="239">
                  <c:v>455.04854</c:v>
                </c:pt>
                <c:pt idx="240">
                  <c:v>460.81898999999999</c:v>
                </c:pt>
                <c:pt idx="241">
                  <c:v>455.07017999999999</c:v>
                </c:pt>
                <c:pt idx="242">
                  <c:v>449.98779999999999</c:v>
                </c:pt>
                <c:pt idx="243">
                  <c:v>447.89568000000003</c:v>
                </c:pt>
                <c:pt idx="244">
                  <c:v>445.74176999999997</c:v>
                </c:pt>
                <c:pt idx="245">
                  <c:v>441.48442</c:v>
                </c:pt>
                <c:pt idx="246">
                  <c:v>443.28982000000002</c:v>
                </c:pt>
                <c:pt idx="247">
                  <c:v>444.59309000000002</c:v>
                </c:pt>
                <c:pt idx="248">
                  <c:v>444.33398</c:v>
                </c:pt>
                <c:pt idx="249">
                  <c:v>439.95350999999999</c:v>
                </c:pt>
                <c:pt idx="250">
                  <c:v>439.61090000000002</c:v>
                </c:pt>
                <c:pt idx="251">
                  <c:v>438.75544000000002</c:v>
                </c:pt>
                <c:pt idx="252">
                  <c:v>438.76837</c:v>
                </c:pt>
                <c:pt idx="253">
                  <c:v>436.09552000000002</c:v>
                </c:pt>
                <c:pt idx="254">
                  <c:v>430.47390000000001</c:v>
                </c:pt>
                <c:pt idx="255">
                  <c:v>430.57125000000002</c:v>
                </c:pt>
                <c:pt idx="256">
                  <c:v>438.06148999999999</c:v>
                </c:pt>
                <c:pt idx="257">
                  <c:v>439.03543000000002</c:v>
                </c:pt>
                <c:pt idx="258">
                  <c:v>434.56310999999999</c:v>
                </c:pt>
                <c:pt idx="259">
                  <c:v>430.69299999999998</c:v>
                </c:pt>
                <c:pt idx="260">
                  <c:v>430.07530000000003</c:v>
                </c:pt>
                <c:pt idx="261">
                  <c:v>430.80815999999999</c:v>
                </c:pt>
                <c:pt idx="262">
                  <c:v>430.37443000000002</c:v>
                </c:pt>
                <c:pt idx="263">
                  <c:v>427.23138999999998</c:v>
                </c:pt>
                <c:pt idx="264">
                  <c:v>435.80673000000002</c:v>
                </c:pt>
                <c:pt idx="265">
                  <c:v>451.67919000000001</c:v>
                </c:pt>
                <c:pt idx="266">
                  <c:v>453.11946999999998</c:v>
                </c:pt>
                <c:pt idx="267">
                  <c:v>451.42106000000001</c:v>
                </c:pt>
                <c:pt idx="268">
                  <c:v>457.23566</c:v>
                </c:pt>
                <c:pt idx="269">
                  <c:v>451.85998999999998</c:v>
                </c:pt>
                <c:pt idx="270">
                  <c:v>452.68894999999998</c:v>
                </c:pt>
                <c:pt idx="271">
                  <c:v>460.91653000000002</c:v>
                </c:pt>
                <c:pt idx="272">
                  <c:v>463.13252</c:v>
                </c:pt>
                <c:pt idx="273">
                  <c:v>461.38555000000002</c:v>
                </c:pt>
                <c:pt idx="274">
                  <c:v>454.89747999999997</c:v>
                </c:pt>
                <c:pt idx="275">
                  <c:v>453.78219999999999</c:v>
                </c:pt>
                <c:pt idx="276">
                  <c:v>454.33868000000001</c:v>
                </c:pt>
                <c:pt idx="277">
                  <c:v>446.32585</c:v>
                </c:pt>
                <c:pt idx="278">
                  <c:v>440.33897999999999</c:v>
                </c:pt>
                <c:pt idx="279">
                  <c:v>442.15055999999998</c:v>
                </c:pt>
                <c:pt idx="280">
                  <c:v>439.61606</c:v>
                </c:pt>
                <c:pt idx="281">
                  <c:v>441.0378</c:v>
                </c:pt>
                <c:pt idx="282">
                  <c:v>434.90467000000001</c:v>
                </c:pt>
                <c:pt idx="283">
                  <c:v>433.35851000000002</c:v>
                </c:pt>
                <c:pt idx="284">
                  <c:v>430.33742000000001</c:v>
                </c:pt>
                <c:pt idx="285">
                  <c:v>428.35788000000002</c:v>
                </c:pt>
                <c:pt idx="286">
                  <c:v>425.50362999999999</c:v>
                </c:pt>
                <c:pt idx="287">
                  <c:v>421.95432</c:v>
                </c:pt>
                <c:pt idx="288">
                  <c:v>419.94628999999998</c:v>
                </c:pt>
                <c:pt idx="289">
                  <c:v>417.80734000000001</c:v>
                </c:pt>
                <c:pt idx="290">
                  <c:v>422.58292999999998</c:v>
                </c:pt>
                <c:pt idx="291">
                  <c:v>417.19074999999998</c:v>
                </c:pt>
                <c:pt idx="292">
                  <c:v>415.01987000000003</c:v>
                </c:pt>
                <c:pt idx="293">
                  <c:v>415.97523999999999</c:v>
                </c:pt>
                <c:pt idx="294">
                  <c:v>418.09109999999998</c:v>
                </c:pt>
                <c:pt idx="295">
                  <c:v>421.40105999999997</c:v>
                </c:pt>
                <c:pt idx="296">
                  <c:v>420.96514000000002</c:v>
                </c:pt>
                <c:pt idx="297">
                  <c:v>423.16253</c:v>
                </c:pt>
                <c:pt idx="298">
                  <c:v>426.55615</c:v>
                </c:pt>
                <c:pt idx="299">
                  <c:v>429.75456000000003</c:v>
                </c:pt>
                <c:pt idx="300">
                  <c:v>429.35851000000002</c:v>
                </c:pt>
                <c:pt idx="301">
                  <c:v>427.69648000000001</c:v>
                </c:pt>
                <c:pt idx="302">
                  <c:v>415.49182000000002</c:v>
                </c:pt>
                <c:pt idx="303">
                  <c:v>419.24873000000002</c:v>
                </c:pt>
                <c:pt idx="304">
                  <c:v>417.45362999999998</c:v>
                </c:pt>
                <c:pt idx="305">
                  <c:v>417.21611000000001</c:v>
                </c:pt>
                <c:pt idx="306">
                  <c:v>416.89636000000002</c:v>
                </c:pt>
                <c:pt idx="307">
                  <c:v>415.25677999999999</c:v>
                </c:pt>
                <c:pt idx="308">
                  <c:v>415.99538999999999</c:v>
                </c:pt>
                <c:pt idx="309">
                  <c:v>413.16131000000001</c:v>
                </c:pt>
                <c:pt idx="310">
                  <c:v>412.86363</c:v>
                </c:pt>
                <c:pt idx="311">
                  <c:v>411.06788</c:v>
                </c:pt>
                <c:pt idx="312">
                  <c:v>405.95386000000002</c:v>
                </c:pt>
                <c:pt idx="313">
                  <c:v>406.39549</c:v>
                </c:pt>
                <c:pt idx="314">
                  <c:v>410.22080999999997</c:v>
                </c:pt>
                <c:pt idx="315">
                  <c:v>414.40845999999999</c:v>
                </c:pt>
                <c:pt idx="316">
                  <c:v>415.72505000000001</c:v>
                </c:pt>
                <c:pt idx="317">
                  <c:v>416.21122000000003</c:v>
                </c:pt>
                <c:pt idx="318">
                  <c:v>419.01218999999998</c:v>
                </c:pt>
                <c:pt idx="319">
                  <c:v>422.55342999999999</c:v>
                </c:pt>
                <c:pt idx="320">
                  <c:v>420.05873000000003</c:v>
                </c:pt>
                <c:pt idx="321">
                  <c:v>418.53958999999998</c:v>
                </c:pt>
                <c:pt idx="322">
                  <c:v>416.16854999999998</c:v>
                </c:pt>
                <c:pt idx="323">
                  <c:v>408.27328</c:v>
                </c:pt>
                <c:pt idx="324">
                  <c:v>411.59775999999999</c:v>
                </c:pt>
                <c:pt idx="325">
                  <c:v>411.60068000000001</c:v>
                </c:pt>
                <c:pt idx="326">
                  <c:v>408.16394000000003</c:v>
                </c:pt>
                <c:pt idx="327">
                  <c:v>407.56833</c:v>
                </c:pt>
                <c:pt idx="328">
                  <c:v>409.73235</c:v>
                </c:pt>
                <c:pt idx="329">
                  <c:v>410.76693</c:v>
                </c:pt>
                <c:pt idx="330">
                  <c:v>409.29079000000002</c:v>
                </c:pt>
                <c:pt idx="331">
                  <c:v>412.41485</c:v>
                </c:pt>
                <c:pt idx="332">
                  <c:v>412.73203999999998</c:v>
                </c:pt>
                <c:pt idx="333">
                  <c:v>411.32826999999997</c:v>
                </c:pt>
                <c:pt idx="334">
                  <c:v>411.89175</c:v>
                </c:pt>
                <c:pt idx="335">
                  <c:v>409.86149</c:v>
                </c:pt>
                <c:pt idx="336">
                  <c:v>413.45274999999998</c:v>
                </c:pt>
                <c:pt idx="337">
                  <c:v>413.4631</c:v>
                </c:pt>
                <c:pt idx="338">
                  <c:v>411.30831999999998</c:v>
                </c:pt>
                <c:pt idx="339">
                  <c:v>409.96980000000002</c:v>
                </c:pt>
                <c:pt idx="340">
                  <c:v>413.03118000000001</c:v>
                </c:pt>
                <c:pt idx="341">
                  <c:v>413.54845</c:v>
                </c:pt>
                <c:pt idx="342">
                  <c:v>416.1044</c:v>
                </c:pt>
                <c:pt idx="343">
                  <c:v>416.94779999999997</c:v>
                </c:pt>
                <c:pt idx="344">
                  <c:v>416.87711999999999</c:v>
                </c:pt>
                <c:pt idx="345">
                  <c:v>419.67705999999998</c:v>
                </c:pt>
                <c:pt idx="346">
                  <c:v>419.24009999999998</c:v>
                </c:pt>
                <c:pt idx="347">
                  <c:v>418.78735</c:v>
                </c:pt>
                <c:pt idx="348">
                  <c:v>421.09417000000002</c:v>
                </c:pt>
                <c:pt idx="349">
                  <c:v>420.42653999999999</c:v>
                </c:pt>
                <c:pt idx="350">
                  <c:v>421.70134000000002</c:v>
                </c:pt>
                <c:pt idx="351">
                  <c:v>419.72316999999998</c:v>
                </c:pt>
                <c:pt idx="352">
                  <c:v>418.16383999999999</c:v>
                </c:pt>
                <c:pt idx="353">
                  <c:v>413.99153000000001</c:v>
                </c:pt>
                <c:pt idx="354">
                  <c:v>413.63191999999998</c:v>
                </c:pt>
                <c:pt idx="355">
                  <c:v>414.16050000000001</c:v>
                </c:pt>
                <c:pt idx="356">
                  <c:v>414.67675000000003</c:v>
                </c:pt>
                <c:pt idx="357">
                  <c:v>410.00499000000002</c:v>
                </c:pt>
                <c:pt idx="358">
                  <c:v>406.63986</c:v>
                </c:pt>
                <c:pt idx="359">
                  <c:v>402.69252</c:v>
                </c:pt>
                <c:pt idx="360">
                  <c:v>403.24522000000002</c:v>
                </c:pt>
                <c:pt idx="361">
                  <c:v>403.52600999999999</c:v>
                </c:pt>
                <c:pt idx="362">
                  <c:v>401.36489999999998</c:v>
                </c:pt>
                <c:pt idx="363">
                  <c:v>401.42192</c:v>
                </c:pt>
                <c:pt idx="364">
                  <c:v>398.07704000000001</c:v>
                </c:pt>
                <c:pt idx="365">
                  <c:v>400.61968999999999</c:v>
                </c:pt>
                <c:pt idx="366">
                  <c:v>396.26472000000001</c:v>
                </c:pt>
                <c:pt idx="367">
                  <c:v>394.68549000000002</c:v>
                </c:pt>
                <c:pt idx="368">
                  <c:v>393.16417999999999</c:v>
                </c:pt>
                <c:pt idx="369">
                  <c:v>395.26900999999998</c:v>
                </c:pt>
                <c:pt idx="370">
                  <c:v>398.72690999999998</c:v>
                </c:pt>
                <c:pt idx="371">
                  <c:v>402.14640000000003</c:v>
                </c:pt>
                <c:pt idx="372">
                  <c:v>402.34095000000002</c:v>
                </c:pt>
                <c:pt idx="373">
                  <c:v>404.99768999999998</c:v>
                </c:pt>
                <c:pt idx="374">
                  <c:v>401.17630000000003</c:v>
                </c:pt>
                <c:pt idx="375">
                  <c:v>399.59316999999999</c:v>
                </c:pt>
                <c:pt idx="376">
                  <c:v>397.84039000000001</c:v>
                </c:pt>
                <c:pt idx="377">
                  <c:v>397.74871999999999</c:v>
                </c:pt>
                <c:pt idx="378">
                  <c:v>401.50722999999999</c:v>
                </c:pt>
                <c:pt idx="379">
                  <c:v>404.03424999999999</c:v>
                </c:pt>
                <c:pt idx="380">
                  <c:v>413.37885</c:v>
                </c:pt>
                <c:pt idx="381">
                  <c:v>413.67811999999998</c:v>
                </c:pt>
                <c:pt idx="382">
                  <c:v>411.05968000000001</c:v>
                </c:pt>
                <c:pt idx="383">
                  <c:v>414.84519999999998</c:v>
                </c:pt>
                <c:pt idx="384">
                  <c:v>418.43889000000001</c:v>
                </c:pt>
                <c:pt idx="385">
                  <c:v>428.77298999999999</c:v>
                </c:pt>
                <c:pt idx="386">
                  <c:v>431.49968000000001</c:v>
                </c:pt>
                <c:pt idx="387">
                  <c:v>435.26913999999999</c:v>
                </c:pt>
                <c:pt idx="388">
                  <c:v>435.55588999999998</c:v>
                </c:pt>
                <c:pt idx="389">
                  <c:v>433.18216000000001</c:v>
                </c:pt>
                <c:pt idx="390">
                  <c:v>429.82022000000001</c:v>
                </c:pt>
                <c:pt idx="391">
                  <c:v>432.32040999999998</c:v>
                </c:pt>
                <c:pt idx="392">
                  <c:v>432.90553</c:v>
                </c:pt>
                <c:pt idx="393">
                  <c:v>436.76125000000002</c:v>
                </c:pt>
                <c:pt idx="394">
                  <c:v>436.70868999999999</c:v>
                </c:pt>
                <c:pt idx="395">
                  <c:v>455.03226000000001</c:v>
                </c:pt>
                <c:pt idx="396">
                  <c:v>475.32796999999999</c:v>
                </c:pt>
                <c:pt idx="397">
                  <c:v>475.20542</c:v>
                </c:pt>
                <c:pt idx="398">
                  <c:v>467.49804</c:v>
                </c:pt>
                <c:pt idx="399">
                  <c:v>470.71832000000001</c:v>
                </c:pt>
                <c:pt idx="400">
                  <c:v>470.72417999999999</c:v>
                </c:pt>
                <c:pt idx="401">
                  <c:v>469.86092000000002</c:v>
                </c:pt>
                <c:pt idx="402">
                  <c:v>463.59714000000002</c:v>
                </c:pt>
                <c:pt idx="403">
                  <c:v>458.79077999999998</c:v>
                </c:pt>
                <c:pt idx="404">
                  <c:v>455.41370999999998</c:v>
                </c:pt>
                <c:pt idx="405">
                  <c:v>450.73155000000003</c:v>
                </c:pt>
                <c:pt idx="406">
                  <c:v>453.70490999999998</c:v>
                </c:pt>
                <c:pt idx="407">
                  <c:v>446.15744999999998</c:v>
                </c:pt>
                <c:pt idx="408">
                  <c:v>444.32407000000001</c:v>
                </c:pt>
                <c:pt idx="409">
                  <c:v>436.70227</c:v>
                </c:pt>
                <c:pt idx="410">
                  <c:v>436.40159999999997</c:v>
                </c:pt>
                <c:pt idx="411">
                  <c:v>434.42923000000002</c:v>
                </c:pt>
                <c:pt idx="412">
                  <c:v>433.02625999999998</c:v>
                </c:pt>
                <c:pt idx="413">
                  <c:v>433.35721999999998</c:v>
                </c:pt>
                <c:pt idx="414">
                  <c:v>434.22753</c:v>
                </c:pt>
                <c:pt idx="415">
                  <c:v>434.21672999999998</c:v>
                </c:pt>
                <c:pt idx="416">
                  <c:v>435.16784999999999</c:v>
                </c:pt>
                <c:pt idx="417">
                  <c:v>432.80144999999999</c:v>
                </c:pt>
                <c:pt idx="418">
                  <c:v>434.41048999999998</c:v>
                </c:pt>
                <c:pt idx="419">
                  <c:v>435.35235999999998</c:v>
                </c:pt>
                <c:pt idx="420">
                  <c:v>443.28784000000002</c:v>
                </c:pt>
                <c:pt idx="421">
                  <c:v>439.54658999999998</c:v>
                </c:pt>
                <c:pt idx="422">
                  <c:v>443.61689999999999</c:v>
                </c:pt>
                <c:pt idx="423">
                  <c:v>451.06187999999997</c:v>
                </c:pt>
                <c:pt idx="424">
                  <c:v>454.02978000000002</c:v>
                </c:pt>
                <c:pt idx="425">
                  <c:v>455.00835999999998</c:v>
                </c:pt>
                <c:pt idx="426">
                  <c:v>459.86957000000001</c:v>
                </c:pt>
                <c:pt idx="427">
                  <c:v>463.87407000000002</c:v>
                </c:pt>
                <c:pt idx="428">
                  <c:v>455.32297999999997</c:v>
                </c:pt>
                <c:pt idx="429">
                  <c:v>451.54955000000001</c:v>
                </c:pt>
                <c:pt idx="430">
                  <c:v>453.40323999999998</c:v>
                </c:pt>
                <c:pt idx="431">
                  <c:v>457.19153999999997</c:v>
                </c:pt>
                <c:pt idx="432">
                  <c:v>465.57898</c:v>
                </c:pt>
                <c:pt idx="433">
                  <c:v>469.15539000000001</c:v>
                </c:pt>
                <c:pt idx="434">
                  <c:v>482.38454000000002</c:v>
                </c:pt>
                <c:pt idx="435">
                  <c:v>489.63364999999999</c:v>
                </c:pt>
                <c:pt idx="436">
                  <c:v>500.10957000000002</c:v>
                </c:pt>
                <c:pt idx="437">
                  <c:v>491.92383999999998</c:v>
                </c:pt>
                <c:pt idx="438">
                  <c:v>495.59210999999999</c:v>
                </c:pt>
                <c:pt idx="439">
                  <c:v>493.46465999999998</c:v>
                </c:pt>
                <c:pt idx="440">
                  <c:v>484.58659999999998</c:v>
                </c:pt>
                <c:pt idx="441">
                  <c:v>479.90456</c:v>
                </c:pt>
                <c:pt idx="442">
                  <c:v>488.46793000000002</c:v>
                </c:pt>
                <c:pt idx="443">
                  <c:v>498.41858999999999</c:v>
                </c:pt>
                <c:pt idx="444">
                  <c:v>505.10613999999998</c:v>
                </c:pt>
                <c:pt idx="445">
                  <c:v>520.36614999999995</c:v>
                </c:pt>
                <c:pt idx="446">
                  <c:v>536.35684000000003</c:v>
                </c:pt>
                <c:pt idx="447">
                  <c:v>563.10551999999996</c:v>
                </c:pt>
                <c:pt idx="448">
                  <c:v>552.91962000000001</c:v>
                </c:pt>
                <c:pt idx="449">
                  <c:v>526.15707999999995</c:v>
                </c:pt>
                <c:pt idx="450">
                  <c:v>526.20104000000003</c:v>
                </c:pt>
                <c:pt idx="451">
                  <c:v>507.91613999999998</c:v>
                </c:pt>
                <c:pt idx="452">
                  <c:v>503.95857000000001</c:v>
                </c:pt>
                <c:pt idx="453">
                  <c:v>500.30727999999999</c:v>
                </c:pt>
                <c:pt idx="454">
                  <c:v>498.69087999999999</c:v>
                </c:pt>
                <c:pt idx="455">
                  <c:v>500.82972000000001</c:v>
                </c:pt>
                <c:pt idx="456">
                  <c:v>498.38258999999999</c:v>
                </c:pt>
                <c:pt idx="457">
                  <c:v>492.12763000000001</c:v>
                </c:pt>
                <c:pt idx="458">
                  <c:v>493.34255000000002</c:v>
                </c:pt>
                <c:pt idx="459">
                  <c:v>488.27641</c:v>
                </c:pt>
                <c:pt idx="460">
                  <c:v>487.27483999999998</c:v>
                </c:pt>
                <c:pt idx="461">
                  <c:v>491.97994</c:v>
                </c:pt>
                <c:pt idx="462">
                  <c:v>488.90708000000001</c:v>
                </c:pt>
                <c:pt idx="463">
                  <c:v>485.63909000000001</c:v>
                </c:pt>
                <c:pt idx="464">
                  <c:v>491.78498999999999</c:v>
                </c:pt>
                <c:pt idx="465">
                  <c:v>486.84151000000003</c:v>
                </c:pt>
                <c:pt idx="466">
                  <c:v>486.48442</c:v>
                </c:pt>
                <c:pt idx="467">
                  <c:v>489.88339999999999</c:v>
                </c:pt>
                <c:pt idx="468">
                  <c:v>495.55146000000002</c:v>
                </c:pt>
                <c:pt idx="469">
                  <c:v>499.68078000000003</c:v>
                </c:pt>
                <c:pt idx="470">
                  <c:v>506.62973</c:v>
                </c:pt>
                <c:pt idx="471">
                  <c:v>509.77857999999998</c:v>
                </c:pt>
                <c:pt idx="472">
                  <c:v>514.95793000000003</c:v>
                </c:pt>
                <c:pt idx="473">
                  <c:v>509.23372999999998</c:v>
                </c:pt>
                <c:pt idx="474">
                  <c:v>510.77256</c:v>
                </c:pt>
                <c:pt idx="475">
                  <c:v>511.50522999999998</c:v>
                </c:pt>
                <c:pt idx="476">
                  <c:v>512.65634</c:v>
                </c:pt>
                <c:pt idx="477">
                  <c:v>524.97675000000004</c:v>
                </c:pt>
                <c:pt idx="478">
                  <c:v>537.50566000000003</c:v>
                </c:pt>
                <c:pt idx="479">
                  <c:v>540.77043000000003</c:v>
                </c:pt>
                <c:pt idx="480">
                  <c:v>539.62576000000001</c:v>
                </c:pt>
                <c:pt idx="481">
                  <c:v>541.20842000000005</c:v>
                </c:pt>
                <c:pt idx="482">
                  <c:v>536.27179999999998</c:v>
                </c:pt>
                <c:pt idx="483">
                  <c:v>546.66467</c:v>
                </c:pt>
                <c:pt idx="484">
                  <c:v>566.03854000000001</c:v>
                </c:pt>
                <c:pt idx="485">
                  <c:v>581.18421000000001</c:v>
                </c:pt>
                <c:pt idx="486">
                  <c:v>586.07047</c:v>
                </c:pt>
                <c:pt idx="487">
                  <c:v>607.64409999999998</c:v>
                </c:pt>
                <c:pt idx="488">
                  <c:v>616.42795999999998</c:v>
                </c:pt>
                <c:pt idx="489">
                  <c:v>634.91458999999998</c:v>
                </c:pt>
                <c:pt idx="490">
                  <c:v>614.61725000000001</c:v>
                </c:pt>
                <c:pt idx="491">
                  <c:v>584.11788999999999</c:v>
                </c:pt>
                <c:pt idx="492">
                  <c:v>579.20788000000005</c:v>
                </c:pt>
                <c:pt idx="493">
                  <c:v>572.53944000000001</c:v>
                </c:pt>
                <c:pt idx="494">
                  <c:v>566.54341999999997</c:v>
                </c:pt>
                <c:pt idx="495">
                  <c:v>563.61667999999997</c:v>
                </c:pt>
                <c:pt idx="496">
                  <c:v>563.89417000000003</c:v>
                </c:pt>
                <c:pt idx="497">
                  <c:v>567.65668000000005</c:v>
                </c:pt>
                <c:pt idx="498">
                  <c:v>568.44263000000001</c:v>
                </c:pt>
                <c:pt idx="499">
                  <c:v>570.72195999999997</c:v>
                </c:pt>
                <c:pt idx="500">
                  <c:v>575.23636999999997</c:v>
                </c:pt>
                <c:pt idx="501">
                  <c:v>587.37832000000003</c:v>
                </c:pt>
                <c:pt idx="502">
                  <c:v>603.47117000000003</c:v>
                </c:pt>
                <c:pt idx="503">
                  <c:v>594.68017999999995</c:v>
                </c:pt>
                <c:pt idx="504">
                  <c:v>585.25162</c:v>
                </c:pt>
                <c:pt idx="505">
                  <c:v>588.52215000000001</c:v>
                </c:pt>
                <c:pt idx="506">
                  <c:v>593.78328999999997</c:v>
                </c:pt>
                <c:pt idx="507">
                  <c:v>595.42692</c:v>
                </c:pt>
                <c:pt idx="508">
                  <c:v>602.98316999999997</c:v>
                </c:pt>
                <c:pt idx="509">
                  <c:v>604.47937000000002</c:v>
                </c:pt>
                <c:pt idx="510">
                  <c:v>597.09968000000003</c:v>
                </c:pt>
                <c:pt idx="511">
                  <c:v>599.40548999999999</c:v>
                </c:pt>
                <c:pt idx="512">
                  <c:v>594.60979999999995</c:v>
                </c:pt>
                <c:pt idx="513">
                  <c:v>590.16371000000004</c:v>
                </c:pt>
                <c:pt idx="514">
                  <c:v>592.72754999999995</c:v>
                </c:pt>
                <c:pt idx="515">
                  <c:v>587.92895999999996</c:v>
                </c:pt>
                <c:pt idx="516">
                  <c:v>588.78179</c:v>
                </c:pt>
                <c:pt idx="517">
                  <c:v>591.24964999999997</c:v>
                </c:pt>
                <c:pt idx="518">
                  <c:v>590.42133999999999</c:v>
                </c:pt>
                <c:pt idx="519">
                  <c:v>599.06485999999995</c:v>
                </c:pt>
                <c:pt idx="520">
                  <c:v>596.67187000000001</c:v>
                </c:pt>
                <c:pt idx="521">
                  <c:v>580.29776000000004</c:v>
                </c:pt>
                <c:pt idx="522">
                  <c:v>582.00341000000003</c:v>
                </c:pt>
                <c:pt idx="523">
                  <c:v>571.36189000000002</c:v>
                </c:pt>
                <c:pt idx="524">
                  <c:v>549.64603999999997</c:v>
                </c:pt>
                <c:pt idx="525">
                  <c:v>551.17762000000005</c:v>
                </c:pt>
                <c:pt idx="526">
                  <c:v>549.20917999999995</c:v>
                </c:pt>
                <c:pt idx="527">
                  <c:v>548.84586999999999</c:v>
                </c:pt>
                <c:pt idx="528">
                  <c:v>547.11000999999999</c:v>
                </c:pt>
                <c:pt idx="529">
                  <c:v>542.90902000000006</c:v>
                </c:pt>
                <c:pt idx="530">
                  <c:v>536.26868999999999</c:v>
                </c:pt>
                <c:pt idx="531">
                  <c:v>539.06723999999997</c:v>
                </c:pt>
                <c:pt idx="532">
                  <c:v>533.64712999999995</c:v>
                </c:pt>
                <c:pt idx="533">
                  <c:v>531.03282000000002</c:v>
                </c:pt>
                <c:pt idx="534">
                  <c:v>531.35382000000004</c:v>
                </c:pt>
                <c:pt idx="535">
                  <c:v>533.53503999999998</c:v>
                </c:pt>
                <c:pt idx="536">
                  <c:v>529.19430999999997</c:v>
                </c:pt>
                <c:pt idx="537">
                  <c:v>517.7577</c:v>
                </c:pt>
                <c:pt idx="538">
                  <c:v>519.41107999999997</c:v>
                </c:pt>
                <c:pt idx="539">
                  <c:v>513.08896000000004</c:v>
                </c:pt>
                <c:pt idx="540">
                  <c:v>514.61413000000005</c:v>
                </c:pt>
                <c:pt idx="541">
                  <c:v>519.80954999999994</c:v>
                </c:pt>
                <c:pt idx="542">
                  <c:v>520.53466000000003</c:v>
                </c:pt>
                <c:pt idx="543">
                  <c:v>515.70848000000001</c:v>
                </c:pt>
                <c:pt idx="544">
                  <c:v>524.13018</c:v>
                </c:pt>
                <c:pt idx="545">
                  <c:v>538.45016999999996</c:v>
                </c:pt>
                <c:pt idx="546">
                  <c:v>535.06691000000001</c:v>
                </c:pt>
                <c:pt idx="547">
                  <c:v>533.12369000000001</c:v>
                </c:pt>
                <c:pt idx="548">
                  <c:v>540.52245000000005</c:v>
                </c:pt>
                <c:pt idx="549">
                  <c:v>546.85293999999999</c:v>
                </c:pt>
                <c:pt idx="550">
                  <c:v>552.06209999999999</c:v>
                </c:pt>
                <c:pt idx="551">
                  <c:v>567.33513000000005</c:v>
                </c:pt>
                <c:pt idx="552">
                  <c:v>553.36324000000002</c:v>
                </c:pt>
                <c:pt idx="553">
                  <c:v>553.79177000000004</c:v>
                </c:pt>
                <c:pt idx="554">
                  <c:v>554.49571000000003</c:v>
                </c:pt>
                <c:pt idx="555">
                  <c:v>554.06309999999996</c:v>
                </c:pt>
                <c:pt idx="556">
                  <c:v>547.27062000000001</c:v>
                </c:pt>
                <c:pt idx="557">
                  <c:v>546.19545000000005</c:v>
                </c:pt>
                <c:pt idx="558">
                  <c:v>548.54962</c:v>
                </c:pt>
                <c:pt idx="559">
                  <c:v>548.73783000000003</c:v>
                </c:pt>
                <c:pt idx="560">
                  <c:v>548.83821999999998</c:v>
                </c:pt>
                <c:pt idx="561">
                  <c:v>550.21897000000001</c:v>
                </c:pt>
                <c:pt idx="562">
                  <c:v>545.81016</c:v>
                </c:pt>
                <c:pt idx="563">
                  <c:v>553.56053999999995</c:v>
                </c:pt>
                <c:pt idx="564">
                  <c:v>545.82299</c:v>
                </c:pt>
                <c:pt idx="565">
                  <c:v>538.72366999999997</c:v>
                </c:pt>
                <c:pt idx="566">
                  <c:v>530.88301000000001</c:v>
                </c:pt>
                <c:pt idx="567">
                  <c:v>526.71789999999999</c:v>
                </c:pt>
                <c:pt idx="568">
                  <c:v>527.74062000000004</c:v>
                </c:pt>
                <c:pt idx="569">
                  <c:v>528.59263999999996</c:v>
                </c:pt>
                <c:pt idx="570">
                  <c:v>531.97910000000002</c:v>
                </c:pt>
                <c:pt idx="571">
                  <c:v>526.26449000000002</c:v>
                </c:pt>
                <c:pt idx="572">
                  <c:v>528.44843000000003</c:v>
                </c:pt>
                <c:pt idx="573">
                  <c:v>532.08226999999999</c:v>
                </c:pt>
                <c:pt idx="574">
                  <c:v>529.35299999999995</c:v>
                </c:pt>
                <c:pt idx="575">
                  <c:v>525.92078000000004</c:v>
                </c:pt>
                <c:pt idx="576">
                  <c:v>520.73667</c:v>
                </c:pt>
                <c:pt idx="577">
                  <c:v>524.57291999999995</c:v>
                </c:pt>
                <c:pt idx="578">
                  <c:v>526.36824999999999</c:v>
                </c:pt>
                <c:pt idx="579">
                  <c:v>524.47936000000004</c:v>
                </c:pt>
                <c:pt idx="580">
                  <c:v>521.22752000000003</c:v>
                </c:pt>
                <c:pt idx="581">
                  <c:v>524.82596999999998</c:v>
                </c:pt>
                <c:pt idx="582">
                  <c:v>522.40261999999996</c:v>
                </c:pt>
                <c:pt idx="583">
                  <c:v>516.72002999999995</c:v>
                </c:pt>
                <c:pt idx="584">
                  <c:v>515.27944000000002</c:v>
                </c:pt>
                <c:pt idx="585">
                  <c:v>514.61077</c:v>
                </c:pt>
                <c:pt idx="586">
                  <c:v>516.46491000000003</c:v>
                </c:pt>
                <c:pt idx="587">
                  <c:v>520.80064000000004</c:v>
                </c:pt>
                <c:pt idx="588">
                  <c:v>517.75960999999995</c:v>
                </c:pt>
                <c:pt idx="589">
                  <c:v>512.45601999999997</c:v>
                </c:pt>
                <c:pt idx="590">
                  <c:v>521.99404000000004</c:v>
                </c:pt>
                <c:pt idx="591">
                  <c:v>516.83964000000003</c:v>
                </c:pt>
                <c:pt idx="592">
                  <c:v>518.65494999999999</c:v>
                </c:pt>
                <c:pt idx="593">
                  <c:v>520.35775999999998</c:v>
                </c:pt>
                <c:pt idx="594">
                  <c:v>517.18943000000002</c:v>
                </c:pt>
                <c:pt idx="595">
                  <c:v>511.85631000000001</c:v>
                </c:pt>
                <c:pt idx="596">
                  <c:v>513.67934000000002</c:v>
                </c:pt>
                <c:pt idx="597">
                  <c:v>515.24620000000004</c:v>
                </c:pt>
                <c:pt idx="598">
                  <c:v>512.55795000000001</c:v>
                </c:pt>
                <c:pt idx="599">
                  <c:v>514.36279999999999</c:v>
                </c:pt>
                <c:pt idx="600">
                  <c:v>512.50692000000004</c:v>
                </c:pt>
                <c:pt idx="601">
                  <c:v>513.47801000000004</c:v>
                </c:pt>
                <c:pt idx="602">
                  <c:v>514.80579999999998</c:v>
                </c:pt>
                <c:pt idx="603">
                  <c:v>511.4864</c:v>
                </c:pt>
                <c:pt idx="604">
                  <c:v>508.82542999999998</c:v>
                </c:pt>
                <c:pt idx="605">
                  <c:v>505.42723000000001</c:v>
                </c:pt>
                <c:pt idx="606">
                  <c:v>512.84934999999996</c:v>
                </c:pt>
                <c:pt idx="607">
                  <c:v>513.78580999999997</c:v>
                </c:pt>
                <c:pt idx="608">
                  <c:v>518.61573999999996</c:v>
                </c:pt>
                <c:pt idx="609">
                  <c:v>521.98856000000001</c:v>
                </c:pt>
                <c:pt idx="610">
                  <c:v>521.67957999999999</c:v>
                </c:pt>
                <c:pt idx="611">
                  <c:v>522.27454</c:v>
                </c:pt>
                <c:pt idx="612">
                  <c:v>525.03683000000001</c:v>
                </c:pt>
                <c:pt idx="613">
                  <c:v>533.84176000000002</c:v>
                </c:pt>
                <c:pt idx="614">
                  <c:v>539.48884999999996</c:v>
                </c:pt>
                <c:pt idx="615">
                  <c:v>540.12598000000003</c:v>
                </c:pt>
                <c:pt idx="616">
                  <c:v>536.66269999999997</c:v>
                </c:pt>
                <c:pt idx="617">
                  <c:v>536.05434000000002</c:v>
                </c:pt>
                <c:pt idx="618">
                  <c:v>526.77901999999995</c:v>
                </c:pt>
                <c:pt idx="619">
                  <c:v>526.70881999999995</c:v>
                </c:pt>
                <c:pt idx="620">
                  <c:v>528.74712999999997</c:v>
                </c:pt>
                <c:pt idx="621">
                  <c:v>527.59531000000004</c:v>
                </c:pt>
                <c:pt idx="622">
                  <c:v>526.18921999999998</c:v>
                </c:pt>
                <c:pt idx="623">
                  <c:v>552.2527</c:v>
                </c:pt>
                <c:pt idx="624">
                  <c:v>549.30484000000001</c:v>
                </c:pt>
                <c:pt idx="625">
                  <c:v>539.05989</c:v>
                </c:pt>
                <c:pt idx="626">
                  <c:v>544.21410000000003</c:v>
                </c:pt>
                <c:pt idx="627">
                  <c:v>558.02706000000001</c:v>
                </c:pt>
                <c:pt idx="628">
                  <c:v>564.83973000000003</c:v>
                </c:pt>
                <c:pt idx="629">
                  <c:v>573.91101000000003</c:v>
                </c:pt>
                <c:pt idx="630">
                  <c:v>561.14621</c:v>
                </c:pt>
                <c:pt idx="631">
                  <c:v>551.89754000000005</c:v>
                </c:pt>
                <c:pt idx="632">
                  <c:v>546.30403999999999</c:v>
                </c:pt>
                <c:pt idx="633">
                  <c:v>549.25037999999995</c:v>
                </c:pt>
                <c:pt idx="634">
                  <c:v>545.73090000000002</c:v>
                </c:pt>
                <c:pt idx="635">
                  <c:v>541.75845000000004</c:v>
                </c:pt>
                <c:pt idx="636">
                  <c:v>546.24739</c:v>
                </c:pt>
                <c:pt idx="637">
                  <c:v>546.85248000000001</c:v>
                </c:pt>
                <c:pt idx="638">
                  <c:v>556.45275000000004</c:v>
                </c:pt>
                <c:pt idx="639">
                  <c:v>564.21824000000004</c:v>
                </c:pt>
                <c:pt idx="640">
                  <c:v>568.83543999999995</c:v>
                </c:pt>
                <c:pt idx="641">
                  <c:v>574.36325999999997</c:v>
                </c:pt>
                <c:pt idx="642">
                  <c:v>588.26302999999996</c:v>
                </c:pt>
                <c:pt idx="643">
                  <c:v>583.77856999999995</c:v>
                </c:pt>
                <c:pt idx="644">
                  <c:v>573.34986000000004</c:v>
                </c:pt>
                <c:pt idx="645">
                  <c:v>570.11121000000003</c:v>
                </c:pt>
                <c:pt idx="646">
                  <c:v>575.80691999999999</c:v>
                </c:pt>
                <c:pt idx="647">
                  <c:v>581.76922999999999</c:v>
                </c:pt>
                <c:pt idx="648">
                  <c:v>576.44979999999998</c:v>
                </c:pt>
                <c:pt idx="649">
                  <c:v>573.70213999999999</c:v>
                </c:pt>
                <c:pt idx="650">
                  <c:v>583.17155000000002</c:v>
                </c:pt>
                <c:pt idx="651">
                  <c:v>593.81588999999997</c:v>
                </c:pt>
                <c:pt idx="652">
                  <c:v>590.80651</c:v>
                </c:pt>
                <c:pt idx="653">
                  <c:v>607.29741000000001</c:v>
                </c:pt>
                <c:pt idx="654">
                  <c:v>618.45926999999995</c:v>
                </c:pt>
                <c:pt idx="655">
                  <c:v>609.21037999999999</c:v>
                </c:pt>
                <c:pt idx="656">
                  <c:v>608.76500999999996</c:v>
                </c:pt>
                <c:pt idx="657">
                  <c:v>613.77904999999998</c:v>
                </c:pt>
                <c:pt idx="658">
                  <c:v>613.03745000000004</c:v>
                </c:pt>
                <c:pt idx="659">
                  <c:v>623.96298000000002</c:v>
                </c:pt>
                <c:pt idx="660">
                  <c:v>631.69057999999995</c:v>
                </c:pt>
                <c:pt idx="661">
                  <c:v>643.24706000000003</c:v>
                </c:pt>
                <c:pt idx="662">
                  <c:v>670.13856999999996</c:v>
                </c:pt>
                <c:pt idx="663">
                  <c:v>654.73847000000001</c:v>
                </c:pt>
                <c:pt idx="664">
                  <c:v>649.53976</c:v>
                </c:pt>
                <c:pt idx="665">
                  <c:v>636.00287000000003</c:v>
                </c:pt>
                <c:pt idx="666">
                  <c:v>630.15678000000003</c:v>
                </c:pt>
                <c:pt idx="667">
                  <c:v>626.74207999999999</c:v>
                </c:pt>
                <c:pt idx="668">
                  <c:v>635.00536999999997</c:v>
                </c:pt>
                <c:pt idx="669">
                  <c:v>631.55556999999999</c:v>
                </c:pt>
                <c:pt idx="670">
                  <c:v>628.89516000000003</c:v>
                </c:pt>
                <c:pt idx="671">
                  <c:v>630.21668</c:v>
                </c:pt>
                <c:pt idx="672">
                  <c:v>621.37481000000002</c:v>
                </c:pt>
                <c:pt idx="673">
                  <c:v>615.83645000000001</c:v>
                </c:pt>
                <c:pt idx="674">
                  <c:v>614.90817000000004</c:v>
                </c:pt>
                <c:pt idx="675">
                  <c:v>618.54597999999999</c:v>
                </c:pt>
                <c:pt idx="676">
                  <c:v>622.75554</c:v>
                </c:pt>
                <c:pt idx="677">
                  <c:v>614.64751999999999</c:v>
                </c:pt>
                <c:pt idx="678">
                  <c:v>617.08384000000001</c:v>
                </c:pt>
                <c:pt idx="679">
                  <c:v>629.39732000000004</c:v>
                </c:pt>
                <c:pt idx="680">
                  <c:v>635.25278000000003</c:v>
                </c:pt>
                <c:pt idx="681">
                  <c:v>631.49215000000004</c:v>
                </c:pt>
                <c:pt idx="682">
                  <c:v>649.76248999999996</c:v>
                </c:pt>
                <c:pt idx="683">
                  <c:v>649.10334999999998</c:v>
                </c:pt>
                <c:pt idx="684">
                  <c:v>661.85947999999996</c:v>
                </c:pt>
                <c:pt idx="685">
                  <c:v>665.26941999999997</c:v>
                </c:pt>
                <c:pt idx="686">
                  <c:v>694.84326999999996</c:v>
                </c:pt>
                <c:pt idx="687">
                  <c:v>704.79801999999995</c:v>
                </c:pt>
                <c:pt idx="688">
                  <c:v>705.64944000000003</c:v>
                </c:pt>
                <c:pt idx="689">
                  <c:v>708.71334000000002</c:v>
                </c:pt>
                <c:pt idx="690">
                  <c:v>723.14499999999998</c:v>
                </c:pt>
                <c:pt idx="691">
                  <c:v>705.87636999999995</c:v>
                </c:pt>
                <c:pt idx="692">
                  <c:v>697.91711999999995</c:v>
                </c:pt>
                <c:pt idx="693">
                  <c:v>677.45100000000002</c:v>
                </c:pt>
                <c:pt idx="694">
                  <c:v>675.45334000000003</c:v>
                </c:pt>
                <c:pt idx="695">
                  <c:v>662.98233000000005</c:v>
                </c:pt>
                <c:pt idx="696">
                  <c:v>673.69236000000001</c:v>
                </c:pt>
                <c:pt idx="697">
                  <c:v>680.44425999999999</c:v>
                </c:pt>
                <c:pt idx="698">
                  <c:v>675.08897999999999</c:v>
                </c:pt>
                <c:pt idx="699">
                  <c:v>668.11235999999997</c:v>
                </c:pt>
                <c:pt idx="700">
                  <c:v>668.93719999999996</c:v>
                </c:pt>
                <c:pt idx="701">
                  <c:v>659.03644999999995</c:v>
                </c:pt>
                <c:pt idx="702">
                  <c:v>659.19970999999998</c:v>
                </c:pt>
                <c:pt idx="703">
                  <c:v>659.99242000000004</c:v>
                </c:pt>
                <c:pt idx="704">
                  <c:v>651.30714999999998</c:v>
                </c:pt>
                <c:pt idx="705">
                  <c:v>652.76246000000003</c:v>
                </c:pt>
                <c:pt idx="706">
                  <c:v>656.19425999999999</c:v>
                </c:pt>
                <c:pt idx="707">
                  <c:v>646.94516999999996</c:v>
                </c:pt>
                <c:pt idx="708">
                  <c:v>642.83475999999996</c:v>
                </c:pt>
                <c:pt idx="709">
                  <c:v>641.99419</c:v>
                </c:pt>
                <c:pt idx="710">
                  <c:v>636.50313000000006</c:v>
                </c:pt>
                <c:pt idx="711">
                  <c:v>629.94294000000002</c:v>
                </c:pt>
                <c:pt idx="712">
                  <c:v>627.51594999999998</c:v>
                </c:pt>
                <c:pt idx="713">
                  <c:v>633.62599</c:v>
                </c:pt>
                <c:pt idx="714">
                  <c:v>633.56958999999995</c:v>
                </c:pt>
                <c:pt idx="715">
                  <c:v>644.40851999999995</c:v>
                </c:pt>
                <c:pt idx="716">
                  <c:v>650.51298999999995</c:v>
                </c:pt>
                <c:pt idx="717">
                  <c:v>662.72826999999995</c:v>
                </c:pt>
                <c:pt idx="718">
                  <c:v>677.75503000000003</c:v>
                </c:pt>
                <c:pt idx="719">
                  <c:v>679.48982999999998</c:v>
                </c:pt>
                <c:pt idx="720">
                  <c:v>674.66141000000005</c:v>
                </c:pt>
                <c:pt idx="721">
                  <c:v>675.79897000000005</c:v>
                </c:pt>
                <c:pt idx="722">
                  <c:v>682.27333999999996</c:v>
                </c:pt>
                <c:pt idx="723">
                  <c:v>686.19731000000002</c:v>
                </c:pt>
                <c:pt idx="724">
                  <c:v>689.47360000000003</c:v>
                </c:pt>
                <c:pt idx="725">
                  <c:v>693.45410000000004</c:v>
                </c:pt>
                <c:pt idx="726">
                  <c:v>690.79106000000002</c:v>
                </c:pt>
                <c:pt idx="727">
                  <c:v>693.64892999999995</c:v>
                </c:pt>
                <c:pt idx="728">
                  <c:v>689.83615999999995</c:v>
                </c:pt>
                <c:pt idx="729">
                  <c:v>690.70768999999996</c:v>
                </c:pt>
                <c:pt idx="730">
                  <c:v>686.37108000000001</c:v>
                </c:pt>
                <c:pt idx="731">
                  <c:v>687.53602000000001</c:v>
                </c:pt>
                <c:pt idx="732">
                  <c:v>691.17930999999999</c:v>
                </c:pt>
                <c:pt idx="733">
                  <c:v>704.39768000000004</c:v>
                </c:pt>
                <c:pt idx="734">
                  <c:v>717.74751000000003</c:v>
                </c:pt>
                <c:pt idx="735">
                  <c:v>723.55787999999995</c:v>
                </c:pt>
                <c:pt idx="736">
                  <c:v>725.83034999999995</c:v>
                </c:pt>
                <c:pt idx="737">
                  <c:v>762.17971</c:v>
                </c:pt>
                <c:pt idx="738">
                  <c:v>787.09650999999997</c:v>
                </c:pt>
                <c:pt idx="739">
                  <c:v>763.84848999999997</c:v>
                </c:pt>
                <c:pt idx="740">
                  <c:v>753.98384999999996</c:v>
                </c:pt>
                <c:pt idx="741">
                  <c:v>758.69072000000006</c:v>
                </c:pt>
                <c:pt idx="742">
                  <c:v>775.98550999999998</c:v>
                </c:pt>
                <c:pt idx="743">
                  <c:v>780.49971000000005</c:v>
                </c:pt>
                <c:pt idx="744">
                  <c:v>772.71112000000005</c:v>
                </c:pt>
                <c:pt idx="745">
                  <c:v>763.18232999999998</c:v>
                </c:pt>
                <c:pt idx="746">
                  <c:v>762.92559000000006</c:v>
                </c:pt>
                <c:pt idx="747">
                  <c:v>764.73378000000002</c:v>
                </c:pt>
                <c:pt idx="748">
                  <c:v>755.77984000000004</c:v>
                </c:pt>
                <c:pt idx="749">
                  <c:v>754.98431000000005</c:v>
                </c:pt>
                <c:pt idx="750">
                  <c:v>757.38495</c:v>
                </c:pt>
                <c:pt idx="751">
                  <c:v>770.72595000000001</c:v>
                </c:pt>
                <c:pt idx="752">
                  <c:v>766.44371000000001</c:v>
                </c:pt>
                <c:pt idx="753">
                  <c:v>773.99801000000002</c:v>
                </c:pt>
                <c:pt idx="754">
                  <c:v>782.42425000000003</c:v>
                </c:pt>
                <c:pt idx="755">
                  <c:v>787.69991000000005</c:v>
                </c:pt>
                <c:pt idx="756">
                  <c:v>792.70451000000003</c:v>
                </c:pt>
                <c:pt idx="757">
                  <c:v>795.93186000000003</c:v>
                </c:pt>
                <c:pt idx="758">
                  <c:v>809.39530999999999</c:v>
                </c:pt>
                <c:pt idx="759">
                  <c:v>821.32065</c:v>
                </c:pt>
                <c:pt idx="760">
                  <c:v>849.93588</c:v>
                </c:pt>
                <c:pt idx="761">
                  <c:v>850.57334000000003</c:v>
                </c:pt>
                <c:pt idx="762">
                  <c:v>881.78274999999996</c:v>
                </c:pt>
                <c:pt idx="763">
                  <c:v>870.36766999999998</c:v>
                </c:pt>
                <c:pt idx="764">
                  <c:v>845.22168999999997</c:v>
                </c:pt>
                <c:pt idx="765">
                  <c:v>846.26977999999997</c:v>
                </c:pt>
                <c:pt idx="766">
                  <c:v>841.61895000000004</c:v>
                </c:pt>
                <c:pt idx="767">
                  <c:v>836.60636999999997</c:v>
                </c:pt>
                <c:pt idx="768">
                  <c:v>833.81073000000004</c:v>
                </c:pt>
                <c:pt idx="769">
                  <c:v>833.28558999999996</c:v>
                </c:pt>
                <c:pt idx="770">
                  <c:v>835.52732000000003</c:v>
                </c:pt>
                <c:pt idx="771">
                  <c:v>853.58591999999999</c:v>
                </c:pt>
                <c:pt idx="772">
                  <c:v>855.74183000000005</c:v>
                </c:pt>
                <c:pt idx="773">
                  <c:v>856.48653000000002</c:v>
                </c:pt>
                <c:pt idx="774">
                  <c:v>859.88761999999997</c:v>
                </c:pt>
                <c:pt idx="775">
                  <c:v>894.60068000000001</c:v>
                </c:pt>
                <c:pt idx="776">
                  <c:v>905.37167999999997</c:v>
                </c:pt>
                <c:pt idx="777">
                  <c:v>899.65975000000003</c:v>
                </c:pt>
                <c:pt idx="778">
                  <c:v>919.52571</c:v>
                </c:pt>
                <c:pt idx="779">
                  <c:v>901.91512999999998</c:v>
                </c:pt>
                <c:pt idx="780">
                  <c:v>892.03665999999998</c:v>
                </c:pt>
                <c:pt idx="781">
                  <c:v>873.99951999999996</c:v>
                </c:pt>
                <c:pt idx="782">
                  <c:v>870.66273000000001</c:v>
                </c:pt>
                <c:pt idx="783">
                  <c:v>873.55038999999999</c:v>
                </c:pt>
                <c:pt idx="784">
                  <c:v>862.12991</c:v>
                </c:pt>
                <c:pt idx="785">
                  <c:v>861.91747999999995</c:v>
                </c:pt>
                <c:pt idx="786">
                  <c:v>866.49177999999995</c:v>
                </c:pt>
                <c:pt idx="787">
                  <c:v>856.49576000000002</c:v>
                </c:pt>
                <c:pt idx="788">
                  <c:v>835.64882999999998</c:v>
                </c:pt>
                <c:pt idx="789">
                  <c:v>830.21744000000001</c:v>
                </c:pt>
                <c:pt idx="790">
                  <c:v>800.37621000000001</c:v>
                </c:pt>
                <c:pt idx="791">
                  <c:v>785.72437000000002</c:v>
                </c:pt>
                <c:pt idx="792">
                  <c:v>780.34409000000005</c:v>
                </c:pt>
                <c:pt idx="793">
                  <c:v>765.8759</c:v>
                </c:pt>
                <c:pt idx="794">
                  <c:v>761.20136000000002</c:v>
                </c:pt>
                <c:pt idx="795">
                  <c:v>767.78404999999998</c:v>
                </c:pt>
                <c:pt idx="796">
                  <c:v>767.89527999999996</c:v>
                </c:pt>
                <c:pt idx="797">
                  <c:v>757.79318000000001</c:v>
                </c:pt>
                <c:pt idx="798">
                  <c:v>738.51194999999996</c:v>
                </c:pt>
                <c:pt idx="799">
                  <c:v>735.87618999999995</c:v>
                </c:pt>
                <c:pt idx="800">
                  <c:v>740.71217999999999</c:v>
                </c:pt>
                <c:pt idx="801">
                  <c:v>754.28420000000006</c:v>
                </c:pt>
                <c:pt idx="802">
                  <c:v>742.19376</c:v>
                </c:pt>
                <c:pt idx="803">
                  <c:v>733.32309999999995</c:v>
                </c:pt>
                <c:pt idx="804">
                  <c:v>727.63180999999997</c:v>
                </c:pt>
                <c:pt idx="805">
                  <c:v>728.26512000000002</c:v>
                </c:pt>
                <c:pt idx="806">
                  <c:v>737.03851999999995</c:v>
                </c:pt>
                <c:pt idx="807">
                  <c:v>749.91480000000001</c:v>
                </c:pt>
                <c:pt idx="808">
                  <c:v>754.84142999999995</c:v>
                </c:pt>
                <c:pt idx="809">
                  <c:v>766.60784999999998</c:v>
                </c:pt>
                <c:pt idx="810">
                  <c:v>756.39981</c:v>
                </c:pt>
                <c:pt idx="811">
                  <c:v>753.46294</c:v>
                </c:pt>
                <c:pt idx="812">
                  <c:v>755.77977999999996</c:v>
                </c:pt>
                <c:pt idx="813">
                  <c:v>754.98649</c:v>
                </c:pt>
                <c:pt idx="814">
                  <c:v>761.37278000000003</c:v>
                </c:pt>
                <c:pt idx="815">
                  <c:v>752.26796999999999</c:v>
                </c:pt>
                <c:pt idx="816">
                  <c:v>759.23964000000001</c:v>
                </c:pt>
                <c:pt idx="817">
                  <c:v>753.61135000000002</c:v>
                </c:pt>
                <c:pt idx="818">
                  <c:v>749.68124</c:v>
                </c:pt>
                <c:pt idx="819">
                  <c:v>739.95722999999998</c:v>
                </c:pt>
                <c:pt idx="820">
                  <c:v>722.75831000000005</c:v>
                </c:pt>
                <c:pt idx="821">
                  <c:v>712.04449999999997</c:v>
                </c:pt>
                <c:pt idx="822">
                  <c:v>716.57117000000005</c:v>
                </c:pt>
                <c:pt idx="823">
                  <c:v>715.63086999999996</c:v>
                </c:pt>
                <c:pt idx="824">
                  <c:v>700.24431000000004</c:v>
                </c:pt>
                <c:pt idx="825">
                  <c:v>687.97286999999994</c:v>
                </c:pt>
                <c:pt idx="826">
                  <c:v>685.86147000000005</c:v>
                </c:pt>
                <c:pt idx="827">
                  <c:v>685.08991000000003</c:v>
                </c:pt>
                <c:pt idx="828">
                  <c:v>688.00508000000002</c:v>
                </c:pt>
                <c:pt idx="829">
                  <c:v>682.98924</c:v>
                </c:pt>
                <c:pt idx="830">
                  <c:v>685.64179000000001</c:v>
                </c:pt>
                <c:pt idx="831">
                  <c:v>679.41393000000005</c:v>
                </c:pt>
                <c:pt idx="832">
                  <c:v>681.18208000000004</c:v>
                </c:pt>
                <c:pt idx="833">
                  <c:v>674.33244000000002</c:v>
                </c:pt>
                <c:pt idx="834">
                  <c:v>688.96317999999997</c:v>
                </c:pt>
                <c:pt idx="835">
                  <c:v>696.18439999999998</c:v>
                </c:pt>
                <c:pt idx="836">
                  <c:v>696.18116999999995</c:v>
                </c:pt>
                <c:pt idx="837">
                  <c:v>702.36644999999999</c:v>
                </c:pt>
                <c:pt idx="838">
                  <c:v>706.74093000000005</c:v>
                </c:pt>
                <c:pt idx="839">
                  <c:v>698.86585000000002</c:v>
                </c:pt>
                <c:pt idx="840">
                  <c:v>694.11104</c:v>
                </c:pt>
                <c:pt idx="841">
                  <c:v>685.51751999999999</c:v>
                </c:pt>
                <c:pt idx="842">
                  <c:v>690.08060999999998</c:v>
                </c:pt>
                <c:pt idx="843">
                  <c:v>679.73153000000002</c:v>
                </c:pt>
                <c:pt idx="844">
                  <c:v>672.87199999999996</c:v>
                </c:pt>
                <c:pt idx="845">
                  <c:v>664.81682000000001</c:v>
                </c:pt>
                <c:pt idx="846">
                  <c:v>674.98748000000001</c:v>
                </c:pt>
                <c:pt idx="847">
                  <c:v>670.09097999999994</c:v>
                </c:pt>
                <c:pt idx="848">
                  <c:v>667.76688999999999</c:v>
                </c:pt>
                <c:pt idx="849">
                  <c:v>660.72754999999995</c:v>
                </c:pt>
                <c:pt idx="850">
                  <c:v>653.31946000000005</c:v>
                </c:pt>
                <c:pt idx="851">
                  <c:v>655.32488999999998</c:v>
                </c:pt>
                <c:pt idx="852">
                  <c:v>653.99638000000004</c:v>
                </c:pt>
                <c:pt idx="853">
                  <c:v>653.66993000000002</c:v>
                </c:pt>
                <c:pt idx="854">
                  <c:v>653.69933000000003</c:v>
                </c:pt>
                <c:pt idx="855">
                  <c:v>652.20384999999999</c:v>
                </c:pt>
                <c:pt idx="856">
                  <c:v>660.28669000000002</c:v>
                </c:pt>
                <c:pt idx="857">
                  <c:v>651.37991</c:v>
                </c:pt>
                <c:pt idx="858">
                  <c:v>642.07659999999998</c:v>
                </c:pt>
                <c:pt idx="859">
                  <c:v>634.35897</c:v>
                </c:pt>
                <c:pt idx="860">
                  <c:v>637.05475999999999</c:v>
                </c:pt>
                <c:pt idx="861">
                  <c:v>649.58956000000001</c:v>
                </c:pt>
                <c:pt idx="862">
                  <c:v>658.71358999999995</c:v>
                </c:pt>
                <c:pt idx="863">
                  <c:v>670.86780999999996</c:v>
                </c:pt>
                <c:pt idx="864">
                  <c:v>674.26799000000005</c:v>
                </c:pt>
                <c:pt idx="865">
                  <c:v>681.02828999999997</c:v>
                </c:pt>
                <c:pt idx="866">
                  <c:v>674.04687000000001</c:v>
                </c:pt>
                <c:pt idx="867">
                  <c:v>654.26684999999998</c:v>
                </c:pt>
                <c:pt idx="868">
                  <c:v>653.36104</c:v>
                </c:pt>
                <c:pt idx="869">
                  <c:v>646.89220999999998</c:v>
                </c:pt>
                <c:pt idx="870">
                  <c:v>641.66764999999998</c:v>
                </c:pt>
                <c:pt idx="871">
                  <c:v>680.52639999999997</c:v>
                </c:pt>
                <c:pt idx="872">
                  <c:v>703.17238999999995</c:v>
                </c:pt>
                <c:pt idx="873">
                  <c:v>693.31350999999995</c:v>
                </c:pt>
                <c:pt idx="874">
                  <c:v>672.15686000000005</c:v>
                </c:pt>
                <c:pt idx="875">
                  <c:v>668.97019</c:v>
                </c:pt>
                <c:pt idx="876">
                  <c:v>661.46821</c:v>
                </c:pt>
                <c:pt idx="877">
                  <c:v>665.77952000000005</c:v>
                </c:pt>
                <c:pt idx="878">
                  <c:v>663.80056999999999</c:v>
                </c:pt>
                <c:pt idx="879">
                  <c:v>650.70577000000003</c:v>
                </c:pt>
                <c:pt idx="880">
                  <c:v>639.09419000000003</c:v>
                </c:pt>
                <c:pt idx="881">
                  <c:v>619.38013000000001</c:v>
                </c:pt>
                <c:pt idx="882">
                  <c:v>602.30848000000003</c:v>
                </c:pt>
                <c:pt idx="883">
                  <c:v>611.77152000000001</c:v>
                </c:pt>
                <c:pt idx="884">
                  <c:v>602.36041999999998</c:v>
                </c:pt>
                <c:pt idx="885">
                  <c:v>602.56028000000003</c:v>
                </c:pt>
                <c:pt idx="886">
                  <c:v>603.21585000000005</c:v>
                </c:pt>
                <c:pt idx="887">
                  <c:v>601.75562000000002</c:v>
                </c:pt>
                <c:pt idx="888">
                  <c:v>596.02148</c:v>
                </c:pt>
                <c:pt idx="889">
                  <c:v>597.47783000000004</c:v>
                </c:pt>
                <c:pt idx="890">
                  <c:v>595.51581999999996</c:v>
                </c:pt>
                <c:pt idx="891">
                  <c:v>597.29822000000001</c:v>
                </c:pt>
                <c:pt idx="892">
                  <c:v>601.26855999999998</c:v>
                </c:pt>
                <c:pt idx="893">
                  <c:v>607.57047999999998</c:v>
                </c:pt>
                <c:pt idx="894">
                  <c:v>610.47788000000003</c:v>
                </c:pt>
                <c:pt idx="895">
                  <c:v>617.49021000000005</c:v>
                </c:pt>
                <c:pt idx="896">
                  <c:v>614.72902999999997</c:v>
                </c:pt>
                <c:pt idx="897">
                  <c:v>615.78493000000003</c:v>
                </c:pt>
                <c:pt idx="898">
                  <c:v>615.48296000000005</c:v>
                </c:pt>
                <c:pt idx="899">
                  <c:v>610.25301999999999</c:v>
                </c:pt>
                <c:pt idx="900">
                  <c:v>593.80987000000005</c:v>
                </c:pt>
                <c:pt idx="901">
                  <c:v>590.27188000000001</c:v>
                </c:pt>
                <c:pt idx="902">
                  <c:v>587.00872000000004</c:v>
                </c:pt>
                <c:pt idx="903">
                  <c:v>587.20779000000005</c:v>
                </c:pt>
                <c:pt idx="904">
                  <c:v>580.72371999999996</c:v>
                </c:pt>
                <c:pt idx="905">
                  <c:v>581.80700999999999</c:v>
                </c:pt>
                <c:pt idx="906">
                  <c:v>576.73563000000001</c:v>
                </c:pt>
                <c:pt idx="907">
                  <c:v>570.87334999999996</c:v>
                </c:pt>
                <c:pt idx="908">
                  <c:v>574.01149999999996</c:v>
                </c:pt>
                <c:pt idx="909">
                  <c:v>572.37410999999997</c:v>
                </c:pt>
                <c:pt idx="910">
                  <c:v>569.21912999999995</c:v>
                </c:pt>
                <c:pt idx="911">
                  <c:v>573.61301000000003</c:v>
                </c:pt>
                <c:pt idx="912">
                  <c:v>569.83577000000002</c:v>
                </c:pt>
                <c:pt idx="913">
                  <c:v>569.81658000000004</c:v>
                </c:pt>
                <c:pt idx="914">
                  <c:v>569.85906999999997</c:v>
                </c:pt>
                <c:pt idx="915">
                  <c:v>562.67074000000002</c:v>
                </c:pt>
                <c:pt idx="916">
                  <c:v>566.53051000000005</c:v>
                </c:pt>
                <c:pt idx="917">
                  <c:v>562.22924999999998</c:v>
                </c:pt>
                <c:pt idx="918">
                  <c:v>564.30712000000005</c:v>
                </c:pt>
                <c:pt idx="919">
                  <c:v>565.60850000000005</c:v>
                </c:pt>
                <c:pt idx="920">
                  <c:v>563.30354999999997</c:v>
                </c:pt>
                <c:pt idx="921">
                  <c:v>564.82692999999995</c:v>
                </c:pt>
                <c:pt idx="922">
                  <c:v>563.75751000000002</c:v>
                </c:pt>
                <c:pt idx="923">
                  <c:v>556.75800000000004</c:v>
                </c:pt>
                <c:pt idx="924">
                  <c:v>564.44331</c:v>
                </c:pt>
                <c:pt idx="925">
                  <c:v>574.51472000000001</c:v>
                </c:pt>
                <c:pt idx="926">
                  <c:v>578.70740000000001</c:v>
                </c:pt>
                <c:pt idx="927">
                  <c:v>581.07302000000004</c:v>
                </c:pt>
                <c:pt idx="928">
                  <c:v>584.49024999999995</c:v>
                </c:pt>
                <c:pt idx="929">
                  <c:v>583.64404999999999</c:v>
                </c:pt>
                <c:pt idx="930">
                  <c:v>579.68062999999995</c:v>
                </c:pt>
                <c:pt idx="931">
                  <c:v>579.83804999999995</c:v>
                </c:pt>
                <c:pt idx="932">
                  <c:v>578.88905999999997</c:v>
                </c:pt>
                <c:pt idx="933">
                  <c:v>565.95847000000003</c:v>
                </c:pt>
                <c:pt idx="934">
                  <c:v>566.68181000000004</c:v>
                </c:pt>
                <c:pt idx="935">
                  <c:v>573.61078999999995</c:v>
                </c:pt>
                <c:pt idx="936">
                  <c:v>575.04264000000001</c:v>
                </c:pt>
                <c:pt idx="937">
                  <c:v>567.90043000000003</c:v>
                </c:pt>
                <c:pt idx="938">
                  <c:v>564.76490000000001</c:v>
                </c:pt>
                <c:pt idx="939">
                  <c:v>558.11950000000002</c:v>
                </c:pt>
                <c:pt idx="940">
                  <c:v>554.87307999999996</c:v>
                </c:pt>
                <c:pt idx="941">
                  <c:v>549.22339999999997</c:v>
                </c:pt>
                <c:pt idx="942">
                  <c:v>543.63859000000002</c:v>
                </c:pt>
                <c:pt idx="943">
                  <c:v>539.70034999999996</c:v>
                </c:pt>
                <c:pt idx="944">
                  <c:v>539.59150999999997</c:v>
                </c:pt>
                <c:pt idx="945">
                  <c:v>537.31092000000001</c:v>
                </c:pt>
                <c:pt idx="946">
                  <c:v>539.84748000000002</c:v>
                </c:pt>
                <c:pt idx="947">
                  <c:v>543.75694999999996</c:v>
                </c:pt>
                <c:pt idx="948">
                  <c:v>538.59213999999997</c:v>
                </c:pt>
                <c:pt idx="949">
                  <c:v>540.4665</c:v>
                </c:pt>
                <c:pt idx="950">
                  <c:v>537.94671000000005</c:v>
                </c:pt>
                <c:pt idx="951">
                  <c:v>532.26620000000003</c:v>
                </c:pt>
                <c:pt idx="952">
                  <c:v>529.21009000000004</c:v>
                </c:pt>
                <c:pt idx="953">
                  <c:v>531.00822000000005</c:v>
                </c:pt>
                <c:pt idx="954">
                  <c:v>526.90101000000004</c:v>
                </c:pt>
                <c:pt idx="955">
                  <c:v>527.07050000000004</c:v>
                </c:pt>
                <c:pt idx="956">
                  <c:v>531.44320000000005</c:v>
                </c:pt>
                <c:pt idx="957">
                  <c:v>535.27995999999996</c:v>
                </c:pt>
                <c:pt idx="958">
                  <c:v>542.30124000000001</c:v>
                </c:pt>
                <c:pt idx="959">
                  <c:v>550.12123999999994</c:v>
                </c:pt>
                <c:pt idx="960">
                  <c:v>561.33546000000001</c:v>
                </c:pt>
                <c:pt idx="961">
                  <c:v>571.76859999999999</c:v>
                </c:pt>
                <c:pt idx="962">
                  <c:v>571.22517000000005</c:v>
                </c:pt>
                <c:pt idx="963">
                  <c:v>577.21190999999999</c:v>
                </c:pt>
                <c:pt idx="964">
                  <c:v>560.46812999999997</c:v>
                </c:pt>
                <c:pt idx="965">
                  <c:v>556.77943000000005</c:v>
                </c:pt>
                <c:pt idx="966">
                  <c:v>555.85213999999996</c:v>
                </c:pt>
                <c:pt idx="967">
                  <c:v>551.99510999999995</c:v>
                </c:pt>
                <c:pt idx="968">
                  <c:v>567.18435999999997</c:v>
                </c:pt>
                <c:pt idx="969">
                  <c:v>555.89868000000001</c:v>
                </c:pt>
                <c:pt idx="970">
                  <c:v>555.71874000000003</c:v>
                </c:pt>
                <c:pt idx="971">
                  <c:v>541.86184000000003</c:v>
                </c:pt>
                <c:pt idx="972">
                  <c:v>542.43825000000004</c:v>
                </c:pt>
                <c:pt idx="973">
                  <c:v>541.94555000000003</c:v>
                </c:pt>
                <c:pt idx="974">
                  <c:v>533.49793999999997</c:v>
                </c:pt>
                <c:pt idx="975">
                  <c:v>528.95183999999995</c:v>
                </c:pt>
                <c:pt idx="976">
                  <c:v>529.44104000000004</c:v>
                </c:pt>
                <c:pt idx="977">
                  <c:v>530.59190999999998</c:v>
                </c:pt>
                <c:pt idx="978">
                  <c:v>533.80382999999995</c:v>
                </c:pt>
                <c:pt idx="979">
                  <c:v>522.70307000000003</c:v>
                </c:pt>
                <c:pt idx="980">
                  <c:v>518.89841000000001</c:v>
                </c:pt>
                <c:pt idx="981">
                  <c:v>520.18425999999999</c:v>
                </c:pt>
                <c:pt idx="982">
                  <c:v>514.03440000000001</c:v>
                </c:pt>
                <c:pt idx="983">
                  <c:v>506.67417999999998</c:v>
                </c:pt>
                <c:pt idx="984">
                  <c:v>500.30538000000001</c:v>
                </c:pt>
                <c:pt idx="985">
                  <c:v>494.35205999999999</c:v>
                </c:pt>
                <c:pt idx="986">
                  <c:v>488.20096000000001</c:v>
                </c:pt>
                <c:pt idx="987">
                  <c:v>487.25769000000003</c:v>
                </c:pt>
                <c:pt idx="988">
                  <c:v>481.64603</c:v>
                </c:pt>
                <c:pt idx="989">
                  <c:v>469.01819999999998</c:v>
                </c:pt>
                <c:pt idx="990">
                  <c:v>478.14375999999999</c:v>
                </c:pt>
                <c:pt idx="991">
                  <c:v>478.53840000000002</c:v>
                </c:pt>
                <c:pt idx="992">
                  <c:v>480.47716000000003</c:v>
                </c:pt>
                <c:pt idx="993">
                  <c:v>476.83082000000002</c:v>
                </c:pt>
                <c:pt idx="994">
                  <c:v>477.88995999999997</c:v>
                </c:pt>
                <c:pt idx="995">
                  <c:v>475.22368</c:v>
                </c:pt>
                <c:pt idx="996">
                  <c:v>474.19389999999999</c:v>
                </c:pt>
                <c:pt idx="997">
                  <c:v>470.08929999999998</c:v>
                </c:pt>
                <c:pt idx="998">
                  <c:v>472.42207999999999</c:v>
                </c:pt>
                <c:pt idx="999">
                  <c:v>474.69119999999998</c:v>
                </c:pt>
                <c:pt idx="1000">
                  <c:v>475.96282000000002</c:v>
                </c:pt>
                <c:pt idx="1001">
                  <c:v>483.91219999999998</c:v>
                </c:pt>
                <c:pt idx="1002">
                  <c:v>477.22390999999999</c:v>
                </c:pt>
                <c:pt idx="1003">
                  <c:v>477.39141999999998</c:v>
                </c:pt>
                <c:pt idx="1004">
                  <c:v>471.43644999999998</c:v>
                </c:pt>
                <c:pt idx="1005">
                  <c:v>476.99606</c:v>
                </c:pt>
                <c:pt idx="1006">
                  <c:v>474.77062000000001</c:v>
                </c:pt>
                <c:pt idx="1007">
                  <c:v>477.77814999999998</c:v>
                </c:pt>
                <c:pt idx="1008">
                  <c:v>479.97048999999998</c:v>
                </c:pt>
                <c:pt idx="1009">
                  <c:v>476.21014000000002</c:v>
                </c:pt>
                <c:pt idx="1010">
                  <c:v>479.74757</c:v>
                </c:pt>
                <c:pt idx="1011">
                  <c:v>471.80047000000002</c:v>
                </c:pt>
                <c:pt idx="1012">
                  <c:v>470.04604</c:v>
                </c:pt>
                <c:pt idx="1013">
                  <c:v>474.29486000000003</c:v>
                </c:pt>
                <c:pt idx="1014">
                  <c:v>481.16494</c:v>
                </c:pt>
                <c:pt idx="1015">
                  <c:v>475.26812000000001</c:v>
                </c:pt>
                <c:pt idx="1016">
                  <c:v>466.12567999999999</c:v>
                </c:pt>
                <c:pt idx="1017">
                  <c:v>463.57862999999998</c:v>
                </c:pt>
                <c:pt idx="1018">
                  <c:v>464.20733000000001</c:v>
                </c:pt>
                <c:pt idx="1019">
                  <c:v>467.52231999999998</c:v>
                </c:pt>
                <c:pt idx="1020">
                  <c:v>467.92288000000002</c:v>
                </c:pt>
                <c:pt idx="1021">
                  <c:v>462.53019</c:v>
                </c:pt>
                <c:pt idx="1022">
                  <c:v>461.73298</c:v>
                </c:pt>
                <c:pt idx="1023">
                  <c:v>456.99020999999999</c:v>
                </c:pt>
                <c:pt idx="1024">
                  <c:v>462.89366999999999</c:v>
                </c:pt>
                <c:pt idx="1025">
                  <c:v>462.60660999999999</c:v>
                </c:pt>
                <c:pt idx="1026">
                  <c:v>467.66735999999997</c:v>
                </c:pt>
                <c:pt idx="1027">
                  <c:v>462.27109000000002</c:v>
                </c:pt>
                <c:pt idx="1028">
                  <c:v>461.96211</c:v>
                </c:pt>
                <c:pt idx="1029">
                  <c:v>457.99651</c:v>
                </c:pt>
                <c:pt idx="1030">
                  <c:v>454.17935</c:v>
                </c:pt>
                <c:pt idx="1031">
                  <c:v>448.89192000000003</c:v>
                </c:pt>
                <c:pt idx="1032">
                  <c:v>452.32260000000002</c:v>
                </c:pt>
                <c:pt idx="1033">
                  <c:v>456.80714999999998</c:v>
                </c:pt>
                <c:pt idx="1034">
                  <c:v>450.42446000000001</c:v>
                </c:pt>
                <c:pt idx="1035">
                  <c:v>448.17450000000002</c:v>
                </c:pt>
                <c:pt idx="1036">
                  <c:v>448.22636</c:v>
                </c:pt>
                <c:pt idx="1037">
                  <c:v>453.00342000000001</c:v>
                </c:pt>
                <c:pt idx="1038">
                  <c:v>445.86252000000002</c:v>
                </c:pt>
                <c:pt idx="1039">
                  <c:v>437.01763</c:v>
                </c:pt>
                <c:pt idx="1040">
                  <c:v>427.18437999999998</c:v>
                </c:pt>
                <c:pt idx="1041">
                  <c:v>425.09836999999999</c:v>
                </c:pt>
                <c:pt idx="1042">
                  <c:v>429.24382000000003</c:v>
                </c:pt>
                <c:pt idx="1043">
                  <c:v>435.09075000000001</c:v>
                </c:pt>
                <c:pt idx="1044">
                  <c:v>442.22217000000001</c:v>
                </c:pt>
                <c:pt idx="1045">
                  <c:v>445.83067999999997</c:v>
                </c:pt>
                <c:pt idx="1046">
                  <c:v>453.58291000000003</c:v>
                </c:pt>
                <c:pt idx="1047">
                  <c:v>456.48498999999998</c:v>
                </c:pt>
                <c:pt idx="1048">
                  <c:v>459.28163000000001</c:v>
                </c:pt>
                <c:pt idx="1049">
                  <c:v>471.61158</c:v>
                </c:pt>
                <c:pt idx="1050">
                  <c:v>471.72167999999999</c:v>
                </c:pt>
                <c:pt idx="1051">
                  <c:v>457.68248</c:v>
                </c:pt>
                <c:pt idx="1052">
                  <c:v>460.19985000000003</c:v>
                </c:pt>
                <c:pt idx="1053">
                  <c:v>465.18459000000001</c:v>
                </c:pt>
                <c:pt idx="1054">
                  <c:v>472.72185999999999</c:v>
                </c:pt>
                <c:pt idx="1055">
                  <c:v>481.92748</c:v>
                </c:pt>
                <c:pt idx="1056">
                  <c:v>477.43421000000001</c:v>
                </c:pt>
                <c:pt idx="1057">
                  <c:v>476.18795999999998</c:v>
                </c:pt>
                <c:pt idx="1058">
                  <c:v>481.79406</c:v>
                </c:pt>
                <c:pt idx="1059">
                  <c:v>471.37684999999999</c:v>
                </c:pt>
                <c:pt idx="1060">
                  <c:v>464.31961999999999</c:v>
                </c:pt>
                <c:pt idx="1061">
                  <c:v>456.70609999999999</c:v>
                </c:pt>
                <c:pt idx="1062">
                  <c:v>456.05007000000001</c:v>
                </c:pt>
                <c:pt idx="1063">
                  <c:v>462.73894000000001</c:v>
                </c:pt>
                <c:pt idx="1064">
                  <c:v>460.88895000000002</c:v>
                </c:pt>
                <c:pt idx="1065">
                  <c:v>456.91878000000003</c:v>
                </c:pt>
                <c:pt idx="1066">
                  <c:v>455.66615000000002</c:v>
                </c:pt>
                <c:pt idx="1067">
                  <c:v>448.95454999999998</c:v>
                </c:pt>
                <c:pt idx="1068">
                  <c:v>451.11529000000002</c:v>
                </c:pt>
                <c:pt idx="1069">
                  <c:v>457.47534999999999</c:v>
                </c:pt>
                <c:pt idx="1070">
                  <c:v>463.0521</c:v>
                </c:pt>
                <c:pt idx="1071">
                  <c:v>466.30601999999999</c:v>
                </c:pt>
                <c:pt idx="1072">
                  <c:v>466.21217999999999</c:v>
                </c:pt>
                <c:pt idx="1073">
                  <c:v>472.81070999999997</c:v>
                </c:pt>
                <c:pt idx="1074">
                  <c:v>468.83774</c:v>
                </c:pt>
                <c:pt idx="1075">
                  <c:v>464.66838000000001</c:v>
                </c:pt>
                <c:pt idx="1076">
                  <c:v>463.24970000000002</c:v>
                </c:pt>
                <c:pt idx="1077">
                  <c:v>455.27118000000002</c:v>
                </c:pt>
                <c:pt idx="1078">
                  <c:v>447.11032999999998</c:v>
                </c:pt>
                <c:pt idx="1079">
                  <c:v>444.91019</c:v>
                </c:pt>
                <c:pt idx="1080">
                  <c:v>447.97492999999997</c:v>
                </c:pt>
                <c:pt idx="1081">
                  <c:v>445.39638000000002</c:v>
                </c:pt>
                <c:pt idx="1082">
                  <c:v>443.85466000000002</c:v>
                </c:pt>
                <c:pt idx="1083">
                  <c:v>444.29865000000001</c:v>
                </c:pt>
                <c:pt idx="1084">
                  <c:v>440.70173</c:v>
                </c:pt>
                <c:pt idx="1085">
                  <c:v>446.79342000000003</c:v>
                </c:pt>
                <c:pt idx="1086">
                  <c:v>448.72690999999998</c:v>
                </c:pt>
                <c:pt idx="1087">
                  <c:v>445.44447000000002</c:v>
                </c:pt>
                <c:pt idx="1088">
                  <c:v>443.50799999999998</c:v>
                </c:pt>
                <c:pt idx="1089">
                  <c:v>440.14298000000002</c:v>
                </c:pt>
                <c:pt idx="1090">
                  <c:v>439.06232</c:v>
                </c:pt>
                <c:pt idx="1091">
                  <c:v>444.15352000000001</c:v>
                </c:pt>
                <c:pt idx="1092">
                  <c:v>440.89051999999998</c:v>
                </c:pt>
                <c:pt idx="1093">
                  <c:v>443.43371000000002</c:v>
                </c:pt>
                <c:pt idx="1094">
                  <c:v>449.85892999999999</c:v>
                </c:pt>
                <c:pt idx="1095">
                  <c:v>452.73192</c:v>
                </c:pt>
                <c:pt idx="1096">
                  <c:v>446.25779999999997</c:v>
                </c:pt>
                <c:pt idx="1097">
                  <c:v>443.32650999999998</c:v>
                </c:pt>
                <c:pt idx="1098">
                  <c:v>437.69315999999998</c:v>
                </c:pt>
                <c:pt idx="1099">
                  <c:v>439.41937999999999</c:v>
                </c:pt>
                <c:pt idx="1100">
                  <c:v>438.24113</c:v>
                </c:pt>
                <c:pt idx="1101">
                  <c:v>438.58801</c:v>
                </c:pt>
                <c:pt idx="1102">
                  <c:v>439.67214000000001</c:v>
                </c:pt>
                <c:pt idx="1103">
                  <c:v>440.06513999999999</c:v>
                </c:pt>
                <c:pt idx="1104">
                  <c:v>435.55216000000001</c:v>
                </c:pt>
                <c:pt idx="1105">
                  <c:v>435.92525000000001</c:v>
                </c:pt>
                <c:pt idx="1106">
                  <c:v>435.58321000000001</c:v>
                </c:pt>
                <c:pt idx="1107">
                  <c:v>437.57261</c:v>
                </c:pt>
                <c:pt idx="1108">
                  <c:v>438.90836000000002</c:v>
                </c:pt>
                <c:pt idx="1109">
                  <c:v>442.94511999999997</c:v>
                </c:pt>
                <c:pt idx="1110">
                  <c:v>439.39386999999999</c:v>
                </c:pt>
                <c:pt idx="1111">
                  <c:v>437.45501000000002</c:v>
                </c:pt>
                <c:pt idx="1112">
                  <c:v>434.28066999999999</c:v>
                </c:pt>
                <c:pt idx="1113">
                  <c:v>433.15201999999999</c:v>
                </c:pt>
                <c:pt idx="1114">
                  <c:v>434.99669</c:v>
                </c:pt>
                <c:pt idx="1115">
                  <c:v>440.60719999999998</c:v>
                </c:pt>
                <c:pt idx="1116">
                  <c:v>436.23971</c:v>
                </c:pt>
                <c:pt idx="1117">
                  <c:v>444.10946999999999</c:v>
                </c:pt>
                <c:pt idx="1118">
                  <c:v>451.68508000000003</c:v>
                </c:pt>
                <c:pt idx="1119">
                  <c:v>454.40881999999999</c:v>
                </c:pt>
                <c:pt idx="1120">
                  <c:v>453.65393</c:v>
                </c:pt>
                <c:pt idx="1121">
                  <c:v>450.92746</c:v>
                </c:pt>
                <c:pt idx="1122">
                  <c:v>447.12130000000002</c:v>
                </c:pt>
                <c:pt idx="1123">
                  <c:v>445.80338999999998</c:v>
                </c:pt>
                <c:pt idx="1124">
                  <c:v>445.05838</c:v>
                </c:pt>
                <c:pt idx="1125">
                  <c:v>441.33667000000003</c:v>
                </c:pt>
                <c:pt idx="1126">
                  <c:v>437.34875</c:v>
                </c:pt>
                <c:pt idx="1127">
                  <c:v>437.84037000000001</c:v>
                </c:pt>
                <c:pt idx="1128">
                  <c:v>441.88303999999999</c:v>
                </c:pt>
                <c:pt idx="1129">
                  <c:v>446.16457000000003</c:v>
                </c:pt>
                <c:pt idx="1130">
                  <c:v>447.31175000000002</c:v>
                </c:pt>
                <c:pt idx="1131">
                  <c:v>450.12659000000002</c:v>
                </c:pt>
                <c:pt idx="1132">
                  <c:v>446.13513</c:v>
                </c:pt>
                <c:pt idx="1133">
                  <c:v>442.01342</c:v>
                </c:pt>
                <c:pt idx="1134">
                  <c:v>438.94305000000003</c:v>
                </c:pt>
                <c:pt idx="1135">
                  <c:v>434.38659999999999</c:v>
                </c:pt>
                <c:pt idx="1136">
                  <c:v>432.19880999999998</c:v>
                </c:pt>
                <c:pt idx="1137">
                  <c:v>428.51911999999999</c:v>
                </c:pt>
                <c:pt idx="1138">
                  <c:v>423.76539000000002</c:v>
                </c:pt>
                <c:pt idx="1139">
                  <c:v>428.274</c:v>
                </c:pt>
                <c:pt idx="1140">
                  <c:v>426.48327</c:v>
                </c:pt>
                <c:pt idx="1141">
                  <c:v>419.68185999999997</c:v>
                </c:pt>
                <c:pt idx="1142">
                  <c:v>421.09312999999997</c:v>
                </c:pt>
                <c:pt idx="1143">
                  <c:v>421.06263000000001</c:v>
                </c:pt>
                <c:pt idx="1144">
                  <c:v>422.39823999999999</c:v>
                </c:pt>
                <c:pt idx="1145">
                  <c:v>422.84190000000001</c:v>
                </c:pt>
                <c:pt idx="1146">
                  <c:v>421.77159999999998</c:v>
                </c:pt>
                <c:pt idx="1147">
                  <c:v>418.78960000000001</c:v>
                </c:pt>
                <c:pt idx="1148">
                  <c:v>423.26891999999998</c:v>
                </c:pt>
                <c:pt idx="1149">
                  <c:v>423.86165999999997</c:v>
                </c:pt>
                <c:pt idx="1150">
                  <c:v>425.15325000000001</c:v>
                </c:pt>
                <c:pt idx="1151">
                  <c:v>428.00119999999998</c:v>
                </c:pt>
                <c:pt idx="1152">
                  <c:v>441.07889</c:v>
                </c:pt>
                <c:pt idx="1153">
                  <c:v>454.08238999999998</c:v>
                </c:pt>
                <c:pt idx="1154">
                  <c:v>459.04905000000002</c:v>
                </c:pt>
                <c:pt idx="1155">
                  <c:v>449.97289000000001</c:v>
                </c:pt>
                <c:pt idx="1156">
                  <c:v>448.80687</c:v>
                </c:pt>
                <c:pt idx="1157">
                  <c:v>449.07933000000003</c:v>
                </c:pt>
                <c:pt idx="1158">
                  <c:v>455.79244</c:v>
                </c:pt>
                <c:pt idx="1159">
                  <c:v>459.58670999999998</c:v>
                </c:pt>
                <c:pt idx="1160">
                  <c:v>461.53102000000001</c:v>
                </c:pt>
                <c:pt idx="1161">
                  <c:v>455.53985999999998</c:v>
                </c:pt>
                <c:pt idx="1162">
                  <c:v>458.04915</c:v>
                </c:pt>
                <c:pt idx="1163">
                  <c:v>453.57934999999998</c:v>
                </c:pt>
                <c:pt idx="1164">
                  <c:v>451.80331000000001</c:v>
                </c:pt>
                <c:pt idx="1165">
                  <c:v>452.51355000000001</c:v>
                </c:pt>
                <c:pt idx="1166">
                  <c:v>455.60295000000002</c:v>
                </c:pt>
                <c:pt idx="1167">
                  <c:v>452.35271999999998</c:v>
                </c:pt>
                <c:pt idx="1168">
                  <c:v>448.69846999999999</c:v>
                </c:pt>
                <c:pt idx="1169">
                  <c:v>444.49506000000002</c:v>
                </c:pt>
                <c:pt idx="1170">
                  <c:v>452.95402999999999</c:v>
                </c:pt>
                <c:pt idx="1171">
                  <c:v>445.73126000000002</c:v>
                </c:pt>
                <c:pt idx="1172">
                  <c:v>449.56033000000002</c:v>
                </c:pt>
                <c:pt idx="1173">
                  <c:v>452.10104000000001</c:v>
                </c:pt>
                <c:pt idx="1174">
                  <c:v>445.25927000000001</c:v>
                </c:pt>
                <c:pt idx="1175">
                  <c:v>442.02919000000003</c:v>
                </c:pt>
                <c:pt idx="1176">
                  <c:v>440.83085999999997</c:v>
                </c:pt>
                <c:pt idx="1177">
                  <c:v>438.41437000000002</c:v>
                </c:pt>
                <c:pt idx="1178">
                  <c:v>435.55732</c:v>
                </c:pt>
                <c:pt idx="1179">
                  <c:v>428.92944999999997</c:v>
                </c:pt>
                <c:pt idx="1180">
                  <c:v>424.38076000000001</c:v>
                </c:pt>
                <c:pt idx="1181">
                  <c:v>420.66039999999998</c:v>
                </c:pt>
                <c:pt idx="1182">
                  <c:v>422.53176000000002</c:v>
                </c:pt>
                <c:pt idx="1183">
                  <c:v>423.88225</c:v>
                </c:pt>
                <c:pt idx="1184">
                  <c:v>425.06814000000003</c:v>
                </c:pt>
                <c:pt idx="1185">
                  <c:v>421.94617</c:v>
                </c:pt>
                <c:pt idx="1186">
                  <c:v>417.99937999999997</c:v>
                </c:pt>
                <c:pt idx="1187">
                  <c:v>418.92507000000001</c:v>
                </c:pt>
                <c:pt idx="1188">
                  <c:v>414.89627000000002</c:v>
                </c:pt>
                <c:pt idx="1189">
                  <c:v>414.92381</c:v>
                </c:pt>
                <c:pt idx="1190">
                  <c:v>415.69668000000001</c:v>
                </c:pt>
                <c:pt idx="1191">
                  <c:v>415.15066999999999</c:v>
                </c:pt>
                <c:pt idx="1192">
                  <c:v>410.83566999999999</c:v>
                </c:pt>
                <c:pt idx="1193">
                  <c:v>410.10602999999998</c:v>
                </c:pt>
                <c:pt idx="1194">
                  <c:v>411.23385000000002</c:v>
                </c:pt>
                <c:pt idx="1195">
                  <c:v>411.62610000000001</c:v>
                </c:pt>
                <c:pt idx="1196">
                  <c:v>413.27800000000002</c:v>
                </c:pt>
                <c:pt idx="1197">
                  <c:v>417.57920999999999</c:v>
                </c:pt>
                <c:pt idx="1198">
                  <c:v>413.23662000000002</c:v>
                </c:pt>
                <c:pt idx="1199">
                  <c:v>411.20758000000001</c:v>
                </c:pt>
                <c:pt idx="1200">
                  <c:v>406.67665</c:v>
                </c:pt>
                <c:pt idx="1201">
                  <c:v>409.03818000000001</c:v>
                </c:pt>
                <c:pt idx="1202">
                  <c:v>403.10984999999999</c:v>
                </c:pt>
                <c:pt idx="1203">
                  <c:v>404.07040000000001</c:v>
                </c:pt>
                <c:pt idx="1204">
                  <c:v>399.47411</c:v>
                </c:pt>
                <c:pt idx="1205">
                  <c:v>405.66847999999999</c:v>
                </c:pt>
                <c:pt idx="1206">
                  <c:v>403.30623000000003</c:v>
                </c:pt>
                <c:pt idx="1207">
                  <c:v>407.15548999999999</c:v>
                </c:pt>
                <c:pt idx="1208">
                  <c:v>409.22073</c:v>
                </c:pt>
                <c:pt idx="1209">
                  <c:v>407.87902000000003</c:v>
                </c:pt>
                <c:pt idx="1210">
                  <c:v>405.38053000000002</c:v>
                </c:pt>
                <c:pt idx="1211">
                  <c:v>409.22973999999999</c:v>
                </c:pt>
                <c:pt idx="1212">
                  <c:v>408.08058</c:v>
                </c:pt>
                <c:pt idx="1213">
                  <c:v>407.59773999999999</c:v>
                </c:pt>
                <c:pt idx="1214">
                  <c:v>410.26733000000002</c:v>
                </c:pt>
                <c:pt idx="1215">
                  <c:v>417.22187000000002</c:v>
                </c:pt>
                <c:pt idx="1216">
                  <c:v>428.26020999999997</c:v>
                </c:pt>
                <c:pt idx="1217">
                  <c:v>427.78696000000002</c:v>
                </c:pt>
                <c:pt idx="1218">
                  <c:v>427.83553000000001</c:v>
                </c:pt>
                <c:pt idx="1219">
                  <c:v>437.62759</c:v>
                </c:pt>
                <c:pt idx="1220">
                  <c:v>449.86921999999998</c:v>
                </c:pt>
                <c:pt idx="1221">
                  <c:v>430.66219999999998</c:v>
                </c:pt>
                <c:pt idx="1222">
                  <c:v>428.83641</c:v>
                </c:pt>
                <c:pt idx="1223">
                  <c:v>424.3571</c:v>
                </c:pt>
                <c:pt idx="1224">
                  <c:v>420.21141999999998</c:v>
                </c:pt>
                <c:pt idx="1225">
                  <c:v>422.36887999999999</c:v>
                </c:pt>
                <c:pt idx="1226">
                  <c:v>420.86568</c:v>
                </c:pt>
                <c:pt idx="1227">
                  <c:v>419.95852000000002</c:v>
                </c:pt>
                <c:pt idx="1228">
                  <c:v>420.74642</c:v>
                </c:pt>
                <c:pt idx="1229">
                  <c:v>417.47239000000002</c:v>
                </c:pt>
                <c:pt idx="1230">
                  <c:v>411.26519000000002</c:v>
                </c:pt>
                <c:pt idx="1231">
                  <c:v>411.90841</c:v>
                </c:pt>
                <c:pt idx="1232">
                  <c:v>407.25081</c:v>
                </c:pt>
                <c:pt idx="1233">
                  <c:v>407.40140000000002</c:v>
                </c:pt>
                <c:pt idx="1234">
                  <c:v>411.33712000000003</c:v>
                </c:pt>
                <c:pt idx="1235">
                  <c:v>411.98525000000001</c:v>
                </c:pt>
                <c:pt idx="1236">
                  <c:v>411.23331000000002</c:v>
                </c:pt>
                <c:pt idx="1237">
                  <c:v>408.9307</c:v>
                </c:pt>
                <c:pt idx="1238">
                  <c:v>405.25344999999999</c:v>
                </c:pt>
                <c:pt idx="1239">
                  <c:v>411.39814000000001</c:v>
                </c:pt>
                <c:pt idx="1240">
                  <c:v>411.51879000000002</c:v>
                </c:pt>
                <c:pt idx="1241">
                  <c:v>411.32369999999997</c:v>
                </c:pt>
                <c:pt idx="1242">
                  <c:v>410.09775999999999</c:v>
                </c:pt>
                <c:pt idx="1243">
                  <c:v>406.60304000000002</c:v>
                </c:pt>
                <c:pt idx="1244">
                  <c:v>406.02010000000001</c:v>
                </c:pt>
                <c:pt idx="1245">
                  <c:v>405.65373</c:v>
                </c:pt>
                <c:pt idx="1246">
                  <c:v>404.44290000000001</c:v>
                </c:pt>
                <c:pt idx="1247">
                  <c:v>405.87457000000001</c:v>
                </c:pt>
                <c:pt idx="1248">
                  <c:v>406.28762</c:v>
                </c:pt>
                <c:pt idx="1249">
                  <c:v>401.80910999999998</c:v>
                </c:pt>
                <c:pt idx="1250">
                  <c:v>404.13846000000001</c:v>
                </c:pt>
                <c:pt idx="1251">
                  <c:v>396.35293000000001</c:v>
                </c:pt>
                <c:pt idx="1252">
                  <c:v>389.48932000000002</c:v>
                </c:pt>
                <c:pt idx="1253">
                  <c:v>380.04243000000002</c:v>
                </c:pt>
                <c:pt idx="1254">
                  <c:v>376.39845000000003</c:v>
                </c:pt>
                <c:pt idx="1255">
                  <c:v>376.93060000000003</c:v>
                </c:pt>
                <c:pt idx="1256">
                  <c:v>374.20069999999998</c:v>
                </c:pt>
                <c:pt idx="1257">
                  <c:v>383.6234</c:v>
                </c:pt>
                <c:pt idx="1258">
                  <c:v>379.90118999999999</c:v>
                </c:pt>
                <c:pt idx="1259">
                  <c:v>378.05266999999998</c:v>
                </c:pt>
                <c:pt idx="1260">
                  <c:v>378.30414000000002</c:v>
                </c:pt>
                <c:pt idx="1261">
                  <c:v>376.86392999999998</c:v>
                </c:pt>
                <c:pt idx="1262">
                  <c:v>377.53505000000001</c:v>
                </c:pt>
                <c:pt idx="1263">
                  <c:v>376.52967999999998</c:v>
                </c:pt>
                <c:pt idx="1264">
                  <c:v>376.23809</c:v>
                </c:pt>
                <c:pt idx="1265">
                  <c:v>375.64078999999998</c:v>
                </c:pt>
                <c:pt idx="1266">
                  <c:v>372.49914000000001</c:v>
                </c:pt>
                <c:pt idx="1267">
                  <c:v>371.27670999999998</c:v>
                </c:pt>
                <c:pt idx="1268">
                  <c:v>368.21656999999999</c:v>
                </c:pt>
                <c:pt idx="1269">
                  <c:v>372.20620000000002</c:v>
                </c:pt>
                <c:pt idx="1270">
                  <c:v>377.58224000000001</c:v>
                </c:pt>
                <c:pt idx="1271">
                  <c:v>371.88569000000001</c:v>
                </c:pt>
                <c:pt idx="1272">
                  <c:v>370.70636999999999</c:v>
                </c:pt>
                <c:pt idx="1273">
                  <c:v>378.98671000000002</c:v>
                </c:pt>
                <c:pt idx="1274">
                  <c:v>399.29892000000001</c:v>
                </c:pt>
                <c:pt idx="1275">
                  <c:v>401.33670000000001</c:v>
                </c:pt>
                <c:pt idx="1276">
                  <c:v>390.91273000000001</c:v>
                </c:pt>
                <c:pt idx="1277">
                  <c:v>404.62326000000002</c:v>
                </c:pt>
                <c:pt idx="1278">
                  <c:v>418.20204000000001</c:v>
                </c:pt>
                <c:pt idx="1279">
                  <c:v>411.77175</c:v>
                </c:pt>
                <c:pt idx="1280">
                  <c:v>418.02328999999997</c:v>
                </c:pt>
                <c:pt idx="1281">
                  <c:v>410.79192999999998</c:v>
                </c:pt>
                <c:pt idx="1282">
                  <c:v>399.11369999999999</c:v>
                </c:pt>
                <c:pt idx="1283">
                  <c:v>392.53410000000002</c:v>
                </c:pt>
                <c:pt idx="1284">
                  <c:v>389.73030999999997</c:v>
                </c:pt>
                <c:pt idx="1285">
                  <c:v>387.40465999999998</c:v>
                </c:pt>
                <c:pt idx="1286">
                  <c:v>393.46800999999999</c:v>
                </c:pt>
                <c:pt idx="1287">
                  <c:v>396.93074000000001</c:v>
                </c:pt>
                <c:pt idx="1288">
                  <c:v>389.50049999999999</c:v>
                </c:pt>
                <c:pt idx="1289">
                  <c:v>386.95488999999998</c:v>
                </c:pt>
                <c:pt idx="1290">
                  <c:v>389.16746000000001</c:v>
                </c:pt>
                <c:pt idx="1291">
                  <c:v>398.12254999999999</c:v>
                </c:pt>
                <c:pt idx="1292">
                  <c:v>404.82101</c:v>
                </c:pt>
                <c:pt idx="1293">
                  <c:v>402.04910000000001</c:v>
                </c:pt>
                <c:pt idx="1294">
                  <c:v>396.19823000000002</c:v>
                </c:pt>
                <c:pt idx="1295">
                  <c:v>400.53620999999998</c:v>
                </c:pt>
                <c:pt idx="1296">
                  <c:v>401.67308000000003</c:v>
                </c:pt>
                <c:pt idx="1297">
                  <c:v>397.90728999999999</c:v>
                </c:pt>
                <c:pt idx="1298">
                  <c:v>399.93542000000002</c:v>
                </c:pt>
                <c:pt idx="1299">
                  <c:v>402.95107000000002</c:v>
                </c:pt>
                <c:pt idx="1300">
                  <c:v>405.45078999999998</c:v>
                </c:pt>
                <c:pt idx="1301">
                  <c:v>400.63643000000002</c:v>
                </c:pt>
                <c:pt idx="1302">
                  <c:v>394.14366000000001</c:v>
                </c:pt>
                <c:pt idx="1303">
                  <c:v>396.45697000000001</c:v>
                </c:pt>
                <c:pt idx="1304">
                  <c:v>393.61187999999999</c:v>
                </c:pt>
                <c:pt idx="1305">
                  <c:v>394.74115</c:v>
                </c:pt>
                <c:pt idx="1306">
                  <c:v>402.98581999999999</c:v>
                </c:pt>
                <c:pt idx="1307">
                  <c:v>407.95197000000002</c:v>
                </c:pt>
                <c:pt idx="1308">
                  <c:v>407.12716999999998</c:v>
                </c:pt>
                <c:pt idx="1309">
                  <c:v>408.30711000000002</c:v>
                </c:pt>
                <c:pt idx="1310">
                  <c:v>408.31670000000003</c:v>
                </c:pt>
                <c:pt idx="1311">
                  <c:v>409.83539999999999</c:v>
                </c:pt>
                <c:pt idx="1312">
                  <c:v>411.93331000000001</c:v>
                </c:pt>
                <c:pt idx="1313">
                  <c:v>407.57467000000003</c:v>
                </c:pt>
                <c:pt idx="1314">
                  <c:v>406.96123999999998</c:v>
                </c:pt>
                <c:pt idx="1315">
                  <c:v>398.86331000000001</c:v>
                </c:pt>
                <c:pt idx="1316">
                  <c:v>403.46726999999998</c:v>
                </c:pt>
                <c:pt idx="1317">
                  <c:v>401.06018999999998</c:v>
                </c:pt>
                <c:pt idx="1318">
                  <c:v>393.60503</c:v>
                </c:pt>
                <c:pt idx="1319">
                  <c:v>393.51889999999997</c:v>
                </c:pt>
                <c:pt idx="1320">
                  <c:v>384.51879000000002</c:v>
                </c:pt>
                <c:pt idx="1321">
                  <c:v>380.64389</c:v>
                </c:pt>
                <c:pt idx="1322">
                  <c:v>377.70253000000002</c:v>
                </c:pt>
                <c:pt idx="1323">
                  <c:v>372.83053000000001</c:v>
                </c:pt>
                <c:pt idx="1324">
                  <c:v>367.85046999999997</c:v>
                </c:pt>
                <c:pt idx="1325">
                  <c:v>375.84226999999998</c:v>
                </c:pt>
                <c:pt idx="1326">
                  <c:v>375.11311000000001</c:v>
                </c:pt>
                <c:pt idx="1327">
                  <c:v>379.51001000000002</c:v>
                </c:pt>
                <c:pt idx="1328">
                  <c:v>384.21659</c:v>
                </c:pt>
                <c:pt idx="1329">
                  <c:v>390.04491000000002</c:v>
                </c:pt>
                <c:pt idx="1330">
                  <c:v>387.04178999999999</c:v>
                </c:pt>
                <c:pt idx="1331">
                  <c:v>387.34179</c:v>
                </c:pt>
                <c:pt idx="1332">
                  <c:v>387.28435000000002</c:v>
                </c:pt>
                <c:pt idx="1333">
                  <c:v>390.52843000000001</c:v>
                </c:pt>
                <c:pt idx="1334">
                  <c:v>388.02803999999998</c:v>
                </c:pt>
                <c:pt idx="1335">
                  <c:v>391.11151999999998</c:v>
                </c:pt>
                <c:pt idx="1336">
                  <c:v>389.64238</c:v>
                </c:pt>
                <c:pt idx="1337">
                  <c:v>387.51292999999998</c:v>
                </c:pt>
                <c:pt idx="1338">
                  <c:v>386.91649000000001</c:v>
                </c:pt>
                <c:pt idx="1339">
                  <c:v>384.10601000000003</c:v>
                </c:pt>
                <c:pt idx="1340">
                  <c:v>384.51269000000002</c:v>
                </c:pt>
                <c:pt idx="1341">
                  <c:v>383.30187999999998</c:v>
                </c:pt>
                <c:pt idx="1342">
                  <c:v>379.40323000000001</c:v>
                </c:pt>
                <c:pt idx="1343">
                  <c:v>379.56520999999998</c:v>
                </c:pt>
                <c:pt idx="1344">
                  <c:v>379.47471000000002</c:v>
                </c:pt>
                <c:pt idx="1345">
                  <c:v>379.13742000000002</c:v>
                </c:pt>
                <c:pt idx="1346">
                  <c:v>383.54498000000001</c:v>
                </c:pt>
                <c:pt idx="1347">
                  <c:v>381.07252999999997</c:v>
                </c:pt>
                <c:pt idx="1348">
                  <c:v>380.37858999999997</c:v>
                </c:pt>
                <c:pt idx="1349">
                  <c:v>387.82344999999998</c:v>
                </c:pt>
                <c:pt idx="1350">
                  <c:v>389.49833000000001</c:v>
                </c:pt>
                <c:pt idx="1351">
                  <c:v>395.41874000000001</c:v>
                </c:pt>
                <c:pt idx="1352">
                  <c:v>416.87004000000002</c:v>
                </c:pt>
                <c:pt idx="1353">
                  <c:v>405.87159000000003</c:v>
                </c:pt>
                <c:pt idx="1354">
                  <c:v>403.14418999999998</c:v>
                </c:pt>
                <c:pt idx="1355">
                  <c:v>398.21552000000003</c:v>
                </c:pt>
                <c:pt idx="1356">
                  <c:v>392.66672</c:v>
                </c:pt>
                <c:pt idx="1357">
                  <c:v>393.26537999999999</c:v>
                </c:pt>
                <c:pt idx="1358">
                  <c:v>387.24068999999997</c:v>
                </c:pt>
                <c:pt idx="1359">
                  <c:v>389.74621999999999</c:v>
                </c:pt>
                <c:pt idx="1360">
                  <c:v>388.78348</c:v>
                </c:pt>
                <c:pt idx="1361">
                  <c:v>387.15348999999998</c:v>
                </c:pt>
                <c:pt idx="1362">
                  <c:v>383.78739000000002</c:v>
                </c:pt>
                <c:pt idx="1363">
                  <c:v>379.92703</c:v>
                </c:pt>
                <c:pt idx="1364">
                  <c:v>380.02112</c:v>
                </c:pt>
                <c:pt idx="1365">
                  <c:v>381.80658</c:v>
                </c:pt>
                <c:pt idx="1366">
                  <c:v>381.86581000000001</c:v>
                </c:pt>
                <c:pt idx="1367">
                  <c:v>386.63125000000002</c:v>
                </c:pt>
                <c:pt idx="1368">
                  <c:v>381.92038000000002</c:v>
                </c:pt>
                <c:pt idx="1369">
                  <c:v>386.71584000000001</c:v>
                </c:pt>
                <c:pt idx="1370">
                  <c:v>385.86743999999999</c:v>
                </c:pt>
                <c:pt idx="1371">
                  <c:v>391.91399000000001</c:v>
                </c:pt>
                <c:pt idx="1372">
                  <c:v>394.18268</c:v>
                </c:pt>
                <c:pt idx="1373">
                  <c:v>402.89181000000002</c:v>
                </c:pt>
                <c:pt idx="1374">
                  <c:v>407.98996</c:v>
                </c:pt>
                <c:pt idx="1375">
                  <c:v>405.71343000000002</c:v>
                </c:pt>
                <c:pt idx="1376">
                  <c:v>410.22705000000002</c:v>
                </c:pt>
                <c:pt idx="1377">
                  <c:v>411.71582999999998</c:v>
                </c:pt>
                <c:pt idx="1378">
                  <c:v>411.02789999999999</c:v>
                </c:pt>
                <c:pt idx="1379">
                  <c:v>410.81403</c:v>
                </c:pt>
                <c:pt idx="1380">
                  <c:v>403.51348999999999</c:v>
                </c:pt>
                <c:pt idx="1381">
                  <c:v>397.57954000000001</c:v>
                </c:pt>
                <c:pt idx="1382">
                  <c:v>402.30313000000001</c:v>
                </c:pt>
                <c:pt idx="1383">
                  <c:v>399.04450000000003</c:v>
                </c:pt>
                <c:pt idx="1384">
                  <c:v>400.41399000000001</c:v>
                </c:pt>
                <c:pt idx="1385">
                  <c:v>399.15913</c:v>
                </c:pt>
                <c:pt idx="1386">
                  <c:v>396.59143</c:v>
                </c:pt>
                <c:pt idx="1387">
                  <c:v>395.21749999999997</c:v>
                </c:pt>
                <c:pt idx="1388">
                  <c:v>397.78012000000001</c:v>
                </c:pt>
                <c:pt idx="1389">
                  <c:v>395.88170000000002</c:v>
                </c:pt>
                <c:pt idx="1390">
                  <c:v>392.51805999999999</c:v>
                </c:pt>
                <c:pt idx="1391">
                  <c:v>390.41645</c:v>
                </c:pt>
                <c:pt idx="1392">
                  <c:v>388.07853999999998</c:v>
                </c:pt>
                <c:pt idx="1393">
                  <c:v>383.86545999999998</c:v>
                </c:pt>
                <c:pt idx="1394">
                  <c:v>385.26551999999998</c:v>
                </c:pt>
                <c:pt idx="1395">
                  <c:v>384.95719000000003</c:v>
                </c:pt>
                <c:pt idx="1396">
                  <c:v>382.90784000000002</c:v>
                </c:pt>
                <c:pt idx="1397">
                  <c:v>380.79208999999997</c:v>
                </c:pt>
                <c:pt idx="1398">
                  <c:v>382.05014</c:v>
                </c:pt>
                <c:pt idx="1399">
                  <c:v>382.52690999999999</c:v>
                </c:pt>
                <c:pt idx="1400">
                  <c:v>381.29061000000002</c:v>
                </c:pt>
                <c:pt idx="1401">
                  <c:v>374.91973000000002</c:v>
                </c:pt>
                <c:pt idx="1402">
                  <c:v>378.07555000000002</c:v>
                </c:pt>
                <c:pt idx="1403">
                  <c:v>380.50290000000001</c:v>
                </c:pt>
                <c:pt idx="1404">
                  <c:v>389.08891</c:v>
                </c:pt>
                <c:pt idx="1405">
                  <c:v>391.28295000000003</c:v>
                </c:pt>
                <c:pt idx="1406">
                  <c:v>388.50218000000001</c:v>
                </c:pt>
                <c:pt idx="1407">
                  <c:v>394.43061</c:v>
                </c:pt>
                <c:pt idx="1408">
                  <c:v>392.94997000000001</c:v>
                </c:pt>
                <c:pt idx="1409">
                  <c:v>392.47125</c:v>
                </c:pt>
                <c:pt idx="1410">
                  <c:v>395.2441</c:v>
                </c:pt>
                <c:pt idx="1411">
                  <c:v>391.89058999999997</c:v>
                </c:pt>
                <c:pt idx="1412">
                  <c:v>391.46803</c:v>
                </c:pt>
                <c:pt idx="1413">
                  <c:v>390.24606999999997</c:v>
                </c:pt>
                <c:pt idx="1414">
                  <c:v>391.01794000000001</c:v>
                </c:pt>
                <c:pt idx="1415">
                  <c:v>386.69053000000002</c:v>
                </c:pt>
                <c:pt idx="1416">
                  <c:v>382.89976000000001</c:v>
                </c:pt>
                <c:pt idx="1417">
                  <c:v>381.02215999999999</c:v>
                </c:pt>
                <c:pt idx="1418">
                  <c:v>385.45024999999998</c:v>
                </c:pt>
                <c:pt idx="1419">
                  <c:v>386.69880999999998</c:v>
                </c:pt>
                <c:pt idx="1420">
                  <c:v>384.05531000000002</c:v>
                </c:pt>
                <c:pt idx="1421">
                  <c:v>386.13641000000001</c:v>
                </c:pt>
                <c:pt idx="1422">
                  <c:v>389.58256999999998</c:v>
                </c:pt>
                <c:pt idx="1423">
                  <c:v>385.08211999999997</c:v>
                </c:pt>
                <c:pt idx="1424">
                  <c:v>383.52192000000002</c:v>
                </c:pt>
                <c:pt idx="1425">
                  <c:v>378.08084000000002</c:v>
                </c:pt>
                <c:pt idx="1426">
                  <c:v>377.48534999999998</c:v>
                </c:pt>
                <c:pt idx="1427">
                  <c:v>372.49247000000003</c:v>
                </c:pt>
                <c:pt idx="1428">
                  <c:v>369.72611000000001</c:v>
                </c:pt>
                <c:pt idx="1429">
                  <c:v>371.87860000000001</c:v>
                </c:pt>
                <c:pt idx="1430">
                  <c:v>365.48502000000002</c:v>
                </c:pt>
                <c:pt idx="1431">
                  <c:v>367.75218999999998</c:v>
                </c:pt>
                <c:pt idx="1432">
                  <c:v>366.47018000000003</c:v>
                </c:pt>
                <c:pt idx="1433">
                  <c:v>366.94664</c:v>
                </c:pt>
                <c:pt idx="1434">
                  <c:v>367.11203</c:v>
                </c:pt>
                <c:pt idx="1435">
                  <c:v>367.52127000000002</c:v>
                </c:pt>
                <c:pt idx="1436">
                  <c:v>368.51517000000001</c:v>
                </c:pt>
                <c:pt idx="1437">
                  <c:v>366.73084</c:v>
                </c:pt>
                <c:pt idx="1438">
                  <c:v>364.84778999999997</c:v>
                </c:pt>
                <c:pt idx="1439">
                  <c:v>360.74874</c:v>
                </c:pt>
                <c:pt idx="1440">
                  <c:v>360.87038999999999</c:v>
                </c:pt>
                <c:pt idx="1441">
                  <c:v>354.72600999999997</c:v>
                </c:pt>
                <c:pt idx="1442">
                  <c:v>365.47859999999997</c:v>
                </c:pt>
                <c:pt idx="1443">
                  <c:v>370.41334000000001</c:v>
                </c:pt>
                <c:pt idx="1444">
                  <c:v>381.52983</c:v>
                </c:pt>
                <c:pt idx="1445">
                  <c:v>392.92250999999999</c:v>
                </c:pt>
                <c:pt idx="1446">
                  <c:v>393.07942000000003</c:v>
                </c:pt>
                <c:pt idx="1447">
                  <c:v>389.40105999999997</c:v>
                </c:pt>
                <c:pt idx="1448">
                  <c:v>388.37549000000001</c:v>
                </c:pt>
                <c:pt idx="1449">
                  <c:v>384.20035999999999</c:v>
                </c:pt>
                <c:pt idx="1450">
                  <c:v>381.99828000000002</c:v>
                </c:pt>
                <c:pt idx="1451">
                  <c:v>391.24713000000003</c:v>
                </c:pt>
                <c:pt idx="1452">
                  <c:v>389.41543000000001</c:v>
                </c:pt>
                <c:pt idx="1453">
                  <c:v>390.73151999999999</c:v>
                </c:pt>
                <c:pt idx="1454">
                  <c:v>402.86903999999998</c:v>
                </c:pt>
                <c:pt idx="1455">
                  <c:v>407.28521999999998</c:v>
                </c:pt>
                <c:pt idx="1456">
                  <c:v>410.78269</c:v>
                </c:pt>
                <c:pt idx="1457">
                  <c:v>423.17185000000001</c:v>
                </c:pt>
                <c:pt idx="1458">
                  <c:v>423.97674999999998</c:v>
                </c:pt>
                <c:pt idx="1459">
                  <c:v>425.17014999999998</c:v>
                </c:pt>
                <c:pt idx="1460">
                  <c:v>418.35278</c:v>
                </c:pt>
                <c:pt idx="1461">
                  <c:v>415.18673000000001</c:v>
                </c:pt>
                <c:pt idx="1462">
                  <c:v>407.24016999999998</c:v>
                </c:pt>
                <c:pt idx="1463">
                  <c:v>408.55950000000001</c:v>
                </c:pt>
                <c:pt idx="1464">
                  <c:v>404.28313000000003</c:v>
                </c:pt>
                <c:pt idx="1465">
                  <c:v>394.22377</c:v>
                </c:pt>
                <c:pt idx="1466">
                  <c:v>392.74347</c:v>
                </c:pt>
                <c:pt idx="1467">
                  <c:v>407.13038999999998</c:v>
                </c:pt>
                <c:pt idx="1468">
                  <c:v>421.34836999999999</c:v>
                </c:pt>
                <c:pt idx="1469">
                  <c:v>433.82373999999999</c:v>
                </c:pt>
                <c:pt idx="1470">
                  <c:v>445.02616</c:v>
                </c:pt>
                <c:pt idx="1471">
                  <c:v>453.88776999999999</c:v>
                </c:pt>
                <c:pt idx="1472">
                  <c:v>455.82159000000001</c:v>
                </c:pt>
                <c:pt idx="1473">
                  <c:v>463.87448000000001</c:v>
                </c:pt>
                <c:pt idx="1474">
                  <c:v>459.13607999999999</c:v>
                </c:pt>
                <c:pt idx="1475">
                  <c:v>462.82199000000003</c:v>
                </c:pt>
                <c:pt idx="1476">
                  <c:v>460.92248000000001</c:v>
                </c:pt>
                <c:pt idx="1477">
                  <c:v>464.68115</c:v>
                </c:pt>
                <c:pt idx="1478">
                  <c:v>460.59985</c:v>
                </c:pt>
                <c:pt idx="1479">
                  <c:v>459.74970000000002</c:v>
                </c:pt>
                <c:pt idx="1480">
                  <c:v>463.60759000000002</c:v>
                </c:pt>
                <c:pt idx="1481">
                  <c:v>456.08945</c:v>
                </c:pt>
                <c:pt idx="1482">
                  <c:v>465.99176</c:v>
                </c:pt>
                <c:pt idx="1483">
                  <c:v>479.97379999999998</c:v>
                </c:pt>
                <c:pt idx="1484">
                  <c:v>484.49209000000002</c:v>
                </c:pt>
                <c:pt idx="1485">
                  <c:v>488.74193000000002</c:v>
                </c:pt>
                <c:pt idx="1486">
                  <c:v>484.22359999999998</c:v>
                </c:pt>
                <c:pt idx="1487">
                  <c:v>474.91061000000002</c:v>
                </c:pt>
                <c:pt idx="1488">
                  <c:v>476.76125000000002</c:v>
                </c:pt>
                <c:pt idx="1489">
                  <c:v>481.69869</c:v>
                </c:pt>
                <c:pt idx="1490">
                  <c:v>497.6617</c:v>
                </c:pt>
                <c:pt idx="1491">
                  <c:v>507.21035000000001</c:v>
                </c:pt>
                <c:pt idx="1492">
                  <c:v>520.49455</c:v>
                </c:pt>
                <c:pt idx="1493">
                  <c:v>543.70838000000003</c:v>
                </c:pt>
                <c:pt idx="1494">
                  <c:v>552.87496999999996</c:v>
                </c:pt>
                <c:pt idx="1495">
                  <c:v>569.20081000000005</c:v>
                </c:pt>
                <c:pt idx="1496">
                  <c:v>554.62669000000005</c:v>
                </c:pt>
                <c:pt idx="1497">
                  <c:v>566.37359000000004</c:v>
                </c:pt>
                <c:pt idx="1498">
                  <c:v>566.38158999999996</c:v>
                </c:pt>
                <c:pt idx="1499">
                  <c:v>566.80624</c:v>
                </c:pt>
                <c:pt idx="1500">
                  <c:v>569.99473999999998</c:v>
                </c:pt>
                <c:pt idx="1501">
                  <c:v>578.12284</c:v>
                </c:pt>
                <c:pt idx="1502">
                  <c:v>541.79056000000003</c:v>
                </c:pt>
                <c:pt idx="1503">
                  <c:v>521.48479999999995</c:v>
                </c:pt>
                <c:pt idx="1504">
                  <c:v>503.17228999999998</c:v>
                </c:pt>
                <c:pt idx="1505">
                  <c:v>492.98998</c:v>
                </c:pt>
                <c:pt idx="1506">
                  <c:v>489.79890999999998</c:v>
                </c:pt>
                <c:pt idx="1507">
                  <c:v>492.90964000000002</c:v>
                </c:pt>
                <c:pt idx="1508">
                  <c:v>497.48523</c:v>
                </c:pt>
                <c:pt idx="1509">
                  <c:v>493.5258</c:v>
                </c:pt>
                <c:pt idx="1510">
                  <c:v>486.31740000000002</c:v>
                </c:pt>
                <c:pt idx="1511">
                  <c:v>482.71494000000001</c:v>
                </c:pt>
                <c:pt idx="1512">
                  <c:v>471.50979000000001</c:v>
                </c:pt>
                <c:pt idx="1513">
                  <c:v>478.39451000000003</c:v>
                </c:pt>
                <c:pt idx="1514">
                  <c:v>482.36790000000002</c:v>
                </c:pt>
                <c:pt idx="1515">
                  <c:v>484.86194</c:v>
                </c:pt>
                <c:pt idx="1516">
                  <c:v>477.12171999999998</c:v>
                </c:pt>
                <c:pt idx="1517">
                  <c:v>479.84863000000001</c:v>
                </c:pt>
                <c:pt idx="1518">
                  <c:v>480.23122000000001</c:v>
                </c:pt>
                <c:pt idx="1519">
                  <c:v>480.88911000000002</c:v>
                </c:pt>
                <c:pt idx="1520">
                  <c:v>473.41667999999999</c:v>
                </c:pt>
                <c:pt idx="1521">
                  <c:v>464.51468999999997</c:v>
                </c:pt>
                <c:pt idx="1522">
                  <c:v>460.78026</c:v>
                </c:pt>
                <c:pt idx="1523">
                  <c:v>452.42068</c:v>
                </c:pt>
                <c:pt idx="1524">
                  <c:v>448.3931</c:v>
                </c:pt>
                <c:pt idx="1525">
                  <c:v>461.3827</c:v>
                </c:pt>
                <c:pt idx="1526">
                  <c:v>468.81698</c:v>
                </c:pt>
                <c:pt idx="1527">
                  <c:v>465.16125</c:v>
                </c:pt>
                <c:pt idx="1528">
                  <c:v>456.51639999999998</c:v>
                </c:pt>
                <c:pt idx="1529">
                  <c:v>451.92430999999999</c:v>
                </c:pt>
                <c:pt idx="1530">
                  <c:v>457.63531999999998</c:v>
                </c:pt>
                <c:pt idx="1531">
                  <c:v>452.51913000000002</c:v>
                </c:pt>
                <c:pt idx="1532">
                  <c:v>454.16919999999999</c:v>
                </c:pt>
                <c:pt idx="1533">
                  <c:v>450.49023999999997</c:v>
                </c:pt>
                <c:pt idx="1534">
                  <c:v>446.36459000000002</c:v>
                </c:pt>
                <c:pt idx="1535">
                  <c:v>448.31545999999997</c:v>
                </c:pt>
                <c:pt idx="1536">
                  <c:v>442.82621</c:v>
                </c:pt>
                <c:pt idx="1537">
                  <c:v>442.9436</c:v>
                </c:pt>
                <c:pt idx="1538">
                  <c:v>438.55392000000001</c:v>
                </c:pt>
                <c:pt idx="1539">
                  <c:v>436.52300000000002</c:v>
                </c:pt>
                <c:pt idx="1540">
                  <c:v>432.39147000000003</c:v>
                </c:pt>
                <c:pt idx="1541">
                  <c:v>434.93315999999999</c:v>
                </c:pt>
                <c:pt idx="1542">
                  <c:v>435.81407000000002</c:v>
                </c:pt>
                <c:pt idx="1543">
                  <c:v>440.37641000000002</c:v>
                </c:pt>
                <c:pt idx="1544">
                  <c:v>449.29151999999999</c:v>
                </c:pt>
                <c:pt idx="1545">
                  <c:v>456.85604999999998</c:v>
                </c:pt>
                <c:pt idx="1546">
                  <c:v>454.12542999999999</c:v>
                </c:pt>
                <c:pt idx="1547">
                  <c:v>452.45755000000003</c:v>
                </c:pt>
                <c:pt idx="1548">
                  <c:v>444.238</c:v>
                </c:pt>
                <c:pt idx="1549">
                  <c:v>443.55275999999998</c:v>
                </c:pt>
                <c:pt idx="1550">
                  <c:v>443.65231</c:v>
                </c:pt>
                <c:pt idx="1551">
                  <c:v>441.64803000000001</c:v>
                </c:pt>
                <c:pt idx="1552">
                  <c:v>439.19923999999997</c:v>
                </c:pt>
                <c:pt idx="1553">
                  <c:v>444.57272999999998</c:v>
                </c:pt>
                <c:pt idx="1554">
                  <c:v>438.77751000000001</c:v>
                </c:pt>
                <c:pt idx="1555">
                  <c:v>449.93950000000001</c:v>
                </c:pt>
                <c:pt idx="1556">
                  <c:v>460.85892000000001</c:v>
                </c:pt>
                <c:pt idx="1557">
                  <c:v>456.65321</c:v>
                </c:pt>
                <c:pt idx="1558">
                  <c:v>460.98397</c:v>
                </c:pt>
                <c:pt idx="1559">
                  <c:v>458.54113999999998</c:v>
                </c:pt>
                <c:pt idx="1560">
                  <c:v>452.23351000000002</c:v>
                </c:pt>
                <c:pt idx="1561">
                  <c:v>438.85962999999998</c:v>
                </c:pt>
                <c:pt idx="1562">
                  <c:v>438.55540999999999</c:v>
                </c:pt>
                <c:pt idx="1563">
                  <c:v>432.07796000000002</c:v>
                </c:pt>
                <c:pt idx="1564">
                  <c:v>432.82310999999999</c:v>
                </c:pt>
                <c:pt idx="1565">
                  <c:v>424.62441000000001</c:v>
                </c:pt>
                <c:pt idx="1566">
                  <c:v>423.55473000000001</c:v>
                </c:pt>
                <c:pt idx="1567">
                  <c:v>423.96722</c:v>
                </c:pt>
                <c:pt idx="1568">
                  <c:v>429.71141</c:v>
                </c:pt>
                <c:pt idx="1569">
                  <c:v>420.91135000000003</c:v>
                </c:pt>
                <c:pt idx="1570">
                  <c:v>412.71955000000003</c:v>
                </c:pt>
                <c:pt idx="1571">
                  <c:v>412.26684999999998</c:v>
                </c:pt>
                <c:pt idx="1572">
                  <c:v>408.25254999999999</c:v>
                </c:pt>
                <c:pt idx="1573">
                  <c:v>410.37632000000002</c:v>
                </c:pt>
                <c:pt idx="1574">
                  <c:v>414.99184000000002</c:v>
                </c:pt>
                <c:pt idx="1575">
                  <c:v>415.69731999999999</c:v>
                </c:pt>
                <c:pt idx="1576">
                  <c:v>416.8562</c:v>
                </c:pt>
                <c:pt idx="1577">
                  <c:v>419.78841999999997</c:v>
                </c:pt>
                <c:pt idx="1578">
                  <c:v>417.23390000000001</c:v>
                </c:pt>
                <c:pt idx="1579">
                  <c:v>420.87013999999999</c:v>
                </c:pt>
                <c:pt idx="1580">
                  <c:v>418.05160999999998</c:v>
                </c:pt>
                <c:pt idx="1581">
                  <c:v>420.31515000000002</c:v>
                </c:pt>
                <c:pt idx="1582">
                  <c:v>415.58881000000002</c:v>
                </c:pt>
                <c:pt idx="1583">
                  <c:v>416.01486999999997</c:v>
                </c:pt>
                <c:pt idx="1584">
                  <c:v>415.29151000000002</c:v>
                </c:pt>
                <c:pt idx="1585">
                  <c:v>422.17549000000002</c:v>
                </c:pt>
                <c:pt idx="1586">
                  <c:v>430.70105999999998</c:v>
                </c:pt>
                <c:pt idx="1587">
                  <c:v>429.69529</c:v>
                </c:pt>
                <c:pt idx="1588">
                  <c:v>440.94031000000001</c:v>
                </c:pt>
                <c:pt idx="1589">
                  <c:v>441.02100000000002</c:v>
                </c:pt>
                <c:pt idx="1590">
                  <c:v>456.47674000000001</c:v>
                </c:pt>
                <c:pt idx="1591">
                  <c:v>454.61129</c:v>
                </c:pt>
                <c:pt idx="1592">
                  <c:v>459.11083000000002</c:v>
                </c:pt>
                <c:pt idx="1593">
                  <c:v>450.78039000000001</c:v>
                </c:pt>
                <c:pt idx="1594">
                  <c:v>449.84991000000002</c:v>
                </c:pt>
                <c:pt idx="1595">
                  <c:v>449.36552</c:v>
                </c:pt>
                <c:pt idx="1596">
                  <c:v>444.08724000000001</c:v>
                </c:pt>
                <c:pt idx="1597">
                  <c:v>447.70708999999999</c:v>
                </c:pt>
                <c:pt idx="1598">
                  <c:v>461.91874999999999</c:v>
                </c:pt>
                <c:pt idx="1599">
                  <c:v>460.34258999999997</c:v>
                </c:pt>
                <c:pt idx="1600">
                  <c:v>467.65246000000002</c:v>
                </c:pt>
                <c:pt idx="1601">
                  <c:v>479.07445999999999</c:v>
                </c:pt>
                <c:pt idx="1602">
                  <c:v>479.95762000000002</c:v>
                </c:pt>
                <c:pt idx="1603">
                  <c:v>501.65501999999998</c:v>
                </c:pt>
                <c:pt idx="1604">
                  <c:v>512.24303999999995</c:v>
                </c:pt>
                <c:pt idx="1605">
                  <c:v>497.75385</c:v>
                </c:pt>
                <c:pt idx="1606">
                  <c:v>491.51776000000001</c:v>
                </c:pt>
                <c:pt idx="1607">
                  <c:v>488.91428000000002</c:v>
                </c:pt>
                <c:pt idx="1608">
                  <c:v>482.99387999999999</c:v>
                </c:pt>
                <c:pt idx="1609">
                  <c:v>471.46296999999998</c:v>
                </c:pt>
                <c:pt idx="1610">
                  <c:v>466.58260000000001</c:v>
                </c:pt>
                <c:pt idx="1611">
                  <c:v>471.30414999999999</c:v>
                </c:pt>
                <c:pt idx="1612">
                  <c:v>472.12067000000002</c:v>
                </c:pt>
                <c:pt idx="1613">
                  <c:v>472.43151999999998</c:v>
                </c:pt>
                <c:pt idx="1614">
                  <c:v>470.67480999999998</c:v>
                </c:pt>
                <c:pt idx="1615">
                  <c:v>467.55552999999998</c:v>
                </c:pt>
                <c:pt idx="1616">
                  <c:v>471.59697</c:v>
                </c:pt>
                <c:pt idx="1617">
                  <c:v>449.40649000000002</c:v>
                </c:pt>
                <c:pt idx="1618">
                  <c:v>450.71802000000002</c:v>
                </c:pt>
                <c:pt idx="1619">
                  <c:v>454.96111999999999</c:v>
                </c:pt>
                <c:pt idx="1620">
                  <c:v>463.11203</c:v>
                </c:pt>
                <c:pt idx="1621">
                  <c:v>458.50218999999998</c:v>
                </c:pt>
                <c:pt idx="1622">
                  <c:v>463.24878000000001</c:v>
                </c:pt>
                <c:pt idx="1623">
                  <c:v>461.34366999999997</c:v>
                </c:pt>
                <c:pt idx="1624">
                  <c:v>453.84649000000002</c:v>
                </c:pt>
                <c:pt idx="1625">
                  <c:v>458.99059999999997</c:v>
                </c:pt>
                <c:pt idx="1626">
                  <c:v>457.53185000000002</c:v>
                </c:pt>
                <c:pt idx="1627">
                  <c:v>447.48851999999999</c:v>
                </c:pt>
                <c:pt idx="1628">
                  <c:v>448.06380999999999</c:v>
                </c:pt>
                <c:pt idx="1629">
                  <c:v>451.65861000000001</c:v>
                </c:pt>
                <c:pt idx="1630">
                  <c:v>454.35455999999999</c:v>
                </c:pt>
                <c:pt idx="1631">
                  <c:v>452.96248000000003</c:v>
                </c:pt>
                <c:pt idx="1632">
                  <c:v>453.66674</c:v>
                </c:pt>
                <c:pt idx="1633">
                  <c:v>455.10005000000001</c:v>
                </c:pt>
                <c:pt idx="1634">
                  <c:v>453.56396999999998</c:v>
                </c:pt>
                <c:pt idx="1635">
                  <c:v>457.26134999999999</c:v>
                </c:pt>
                <c:pt idx="1636">
                  <c:v>467.95492000000002</c:v>
                </c:pt>
                <c:pt idx="1637">
                  <c:v>460.66322000000002</c:v>
                </c:pt>
                <c:pt idx="1638">
                  <c:v>461.42061999999999</c:v>
                </c:pt>
                <c:pt idx="1639">
                  <c:v>457.37862000000001</c:v>
                </c:pt>
                <c:pt idx="1640">
                  <c:v>455.87916999999999</c:v>
                </c:pt>
                <c:pt idx="1641">
                  <c:v>451.42777999999998</c:v>
                </c:pt>
                <c:pt idx="1642">
                  <c:v>449.16341</c:v>
                </c:pt>
                <c:pt idx="1643">
                  <c:v>449.12191000000001</c:v>
                </c:pt>
                <c:pt idx="1644">
                  <c:v>453.12741999999997</c:v>
                </c:pt>
                <c:pt idx="1645">
                  <c:v>452.36743999999999</c:v>
                </c:pt>
                <c:pt idx="1646">
                  <c:v>466.55948000000001</c:v>
                </c:pt>
                <c:pt idx="1647">
                  <c:v>478.87920000000003</c:v>
                </c:pt>
                <c:pt idx="1648">
                  <c:v>516.01124000000004</c:v>
                </c:pt>
                <c:pt idx="1649">
                  <c:v>512.44352000000003</c:v>
                </c:pt>
                <c:pt idx="1650">
                  <c:v>517.20096999999998</c:v>
                </c:pt>
                <c:pt idx="1651">
                  <c:v>503.49930000000001</c:v>
                </c:pt>
                <c:pt idx="1652">
                  <c:v>498.94551000000001</c:v>
                </c:pt>
                <c:pt idx="1653">
                  <c:v>508.87310000000002</c:v>
                </c:pt>
                <c:pt idx="1654">
                  <c:v>495.66581000000002</c:v>
                </c:pt>
                <c:pt idx="1655">
                  <c:v>519.33163999999999</c:v>
                </c:pt>
                <c:pt idx="1656">
                  <c:v>529.92431999999997</c:v>
                </c:pt>
                <c:pt idx="1657">
                  <c:v>522.23307</c:v>
                </c:pt>
                <c:pt idx="1658">
                  <c:v>509.22739999999999</c:v>
                </c:pt>
                <c:pt idx="1659">
                  <c:v>510.67450000000002</c:v>
                </c:pt>
                <c:pt idx="1660">
                  <c:v>495.46280000000002</c:v>
                </c:pt>
                <c:pt idx="1661">
                  <c:v>487.72431999999998</c:v>
                </c:pt>
                <c:pt idx="1662">
                  <c:v>499.83120000000002</c:v>
                </c:pt>
                <c:pt idx="1663">
                  <c:v>496.76841999999999</c:v>
                </c:pt>
                <c:pt idx="1664">
                  <c:v>495.76512000000002</c:v>
                </c:pt>
                <c:pt idx="1665">
                  <c:v>495.05232000000001</c:v>
                </c:pt>
                <c:pt idx="1666">
                  <c:v>486.44009999999997</c:v>
                </c:pt>
                <c:pt idx="1667">
                  <c:v>485.92453999999998</c:v>
                </c:pt>
                <c:pt idx="1668">
                  <c:v>496.86675000000002</c:v>
                </c:pt>
                <c:pt idx="1669">
                  <c:v>493.55559</c:v>
                </c:pt>
                <c:pt idx="1670">
                  <c:v>479.78366999999997</c:v>
                </c:pt>
                <c:pt idx="1671">
                  <c:v>475.23516000000001</c:v>
                </c:pt>
                <c:pt idx="1672">
                  <c:v>467.25450999999998</c:v>
                </c:pt>
                <c:pt idx="1673">
                  <c:v>456.66304000000002</c:v>
                </c:pt>
                <c:pt idx="1674">
                  <c:v>458.55126999999999</c:v>
                </c:pt>
                <c:pt idx="1675">
                  <c:v>454.84841</c:v>
                </c:pt>
                <c:pt idx="1676">
                  <c:v>447.69871999999998</c:v>
                </c:pt>
                <c:pt idx="1677">
                  <c:v>448.41442000000001</c:v>
                </c:pt>
                <c:pt idx="1678">
                  <c:v>449.04565000000002</c:v>
                </c:pt>
                <c:pt idx="1679">
                  <c:v>450.44628</c:v>
                </c:pt>
                <c:pt idx="1680">
                  <c:v>449.22829000000002</c:v>
                </c:pt>
                <c:pt idx="1681">
                  <c:v>455.80799000000002</c:v>
                </c:pt>
                <c:pt idx="1682">
                  <c:v>455.14530000000002</c:v>
                </c:pt>
                <c:pt idx="1683">
                  <c:v>462.96953999999999</c:v>
                </c:pt>
                <c:pt idx="1684">
                  <c:v>460.95449000000002</c:v>
                </c:pt>
                <c:pt idx="1685">
                  <c:v>466.84316999999999</c:v>
                </c:pt>
                <c:pt idx="1686">
                  <c:v>471.07546000000002</c:v>
                </c:pt>
                <c:pt idx="1687">
                  <c:v>475.31668999999999</c:v>
                </c:pt>
                <c:pt idx="1688">
                  <c:v>481.58837999999997</c:v>
                </c:pt>
                <c:pt idx="1689">
                  <c:v>500.48419999999999</c:v>
                </c:pt>
                <c:pt idx="1690">
                  <c:v>513.61879999999996</c:v>
                </c:pt>
                <c:pt idx="1691">
                  <c:v>510.59291000000002</c:v>
                </c:pt>
                <c:pt idx="1692">
                  <c:v>504.10554000000002</c:v>
                </c:pt>
                <c:pt idx="1693">
                  <c:v>512.30488000000003</c:v>
                </c:pt>
                <c:pt idx="1694">
                  <c:v>506.34352999999999</c:v>
                </c:pt>
                <c:pt idx="1695">
                  <c:v>496.18556999999998</c:v>
                </c:pt>
                <c:pt idx="1696">
                  <c:v>486.24158999999997</c:v>
                </c:pt>
                <c:pt idx="1697">
                  <c:v>479.37090999999998</c:v>
                </c:pt>
                <c:pt idx="1698">
                  <c:v>482.16656</c:v>
                </c:pt>
                <c:pt idx="1699">
                  <c:v>480.20010000000002</c:v>
                </c:pt>
                <c:pt idx="1700">
                  <c:v>478.62849</c:v>
                </c:pt>
                <c:pt idx="1701">
                  <c:v>474.42110000000002</c:v>
                </c:pt>
                <c:pt idx="1702">
                  <c:v>474.05101000000002</c:v>
                </c:pt>
                <c:pt idx="1703">
                  <c:v>474.81948</c:v>
                </c:pt>
                <c:pt idx="1704">
                  <c:v>472.54930999999999</c:v>
                </c:pt>
                <c:pt idx="1705">
                  <c:v>465.96271999999999</c:v>
                </c:pt>
                <c:pt idx="1706">
                  <c:v>463.12313</c:v>
                </c:pt>
                <c:pt idx="1707">
                  <c:v>465.40586000000002</c:v>
                </c:pt>
                <c:pt idx="1708">
                  <c:v>474.53868</c:v>
                </c:pt>
                <c:pt idx="1709">
                  <c:v>487.55135999999999</c:v>
                </c:pt>
                <c:pt idx="1710">
                  <c:v>482.90460999999999</c:v>
                </c:pt>
                <c:pt idx="1711">
                  <c:v>472.26141999999999</c:v>
                </c:pt>
                <c:pt idx="1712">
                  <c:v>467.36829</c:v>
                </c:pt>
                <c:pt idx="1713">
                  <c:v>472.85296</c:v>
                </c:pt>
                <c:pt idx="1714">
                  <c:v>466.73309</c:v>
                </c:pt>
                <c:pt idx="1715">
                  <c:v>468.74322999999998</c:v>
                </c:pt>
                <c:pt idx="1716">
                  <c:v>466.25148000000002</c:v>
                </c:pt>
                <c:pt idx="1717">
                  <c:v>471.72021000000001</c:v>
                </c:pt>
                <c:pt idx="1718">
                  <c:v>478.92099999999999</c:v>
                </c:pt>
                <c:pt idx="1719">
                  <c:v>477.65325999999999</c:v>
                </c:pt>
                <c:pt idx="1720">
                  <c:v>480.93275999999997</c:v>
                </c:pt>
                <c:pt idx="1721">
                  <c:v>485.33992999999998</c:v>
                </c:pt>
                <c:pt idx="1722">
                  <c:v>491.07171</c:v>
                </c:pt>
                <c:pt idx="1723">
                  <c:v>489.42723000000001</c:v>
                </c:pt>
                <c:pt idx="1724">
                  <c:v>486.59168</c:v>
                </c:pt>
                <c:pt idx="1725">
                  <c:v>481.38476000000003</c:v>
                </c:pt>
                <c:pt idx="1726">
                  <c:v>476.15053</c:v>
                </c:pt>
                <c:pt idx="1727">
                  <c:v>470.58247999999998</c:v>
                </c:pt>
                <c:pt idx="1728">
                  <c:v>470.33580999999998</c:v>
                </c:pt>
                <c:pt idx="1729">
                  <c:v>474.26659000000001</c:v>
                </c:pt>
                <c:pt idx="1730">
                  <c:v>485.78341</c:v>
                </c:pt>
                <c:pt idx="1731">
                  <c:v>473.79428000000001</c:v>
                </c:pt>
                <c:pt idx="1732">
                  <c:v>470.72203999999999</c:v>
                </c:pt>
                <c:pt idx="1733">
                  <c:v>459.20868999999999</c:v>
                </c:pt>
                <c:pt idx="1734">
                  <c:v>458.16957000000002</c:v>
                </c:pt>
                <c:pt idx="1735">
                  <c:v>451.73910999999998</c:v>
                </c:pt>
                <c:pt idx="1736">
                  <c:v>452.00457</c:v>
                </c:pt>
                <c:pt idx="1737">
                  <c:v>438.78930000000003</c:v>
                </c:pt>
                <c:pt idx="1738">
                  <c:v>438.26742000000002</c:v>
                </c:pt>
                <c:pt idx="1739">
                  <c:v>433.68736000000001</c:v>
                </c:pt>
                <c:pt idx="1740">
                  <c:v>431.01566000000003</c:v>
                </c:pt>
                <c:pt idx="1741">
                  <c:v>423.26396</c:v>
                </c:pt>
                <c:pt idx="1742">
                  <c:v>423.08994000000001</c:v>
                </c:pt>
                <c:pt idx="1743">
                  <c:v>420.60757999999998</c:v>
                </c:pt>
                <c:pt idx="1744">
                  <c:v>420.92540000000002</c:v>
                </c:pt>
                <c:pt idx="1745">
                  <c:v>422.05117999999999</c:v>
                </c:pt>
                <c:pt idx="1746">
                  <c:v>420.33866999999998</c:v>
                </c:pt>
                <c:pt idx="1747">
                  <c:v>423.17043000000001</c:v>
                </c:pt>
                <c:pt idx="1748">
                  <c:v>427.19245999999998</c:v>
                </c:pt>
                <c:pt idx="1749">
                  <c:v>424.18988999999999</c:v>
                </c:pt>
                <c:pt idx="1750">
                  <c:v>417.74365</c:v>
                </c:pt>
                <c:pt idx="1751">
                  <c:v>420.65791000000002</c:v>
                </c:pt>
                <c:pt idx="1752">
                  <c:v>421.66116</c:v>
                </c:pt>
                <c:pt idx="1753">
                  <c:v>421.26940000000002</c:v>
                </c:pt>
                <c:pt idx="1754">
                  <c:v>417.66987999999998</c:v>
                </c:pt>
                <c:pt idx="1755">
                  <c:v>415.2011</c:v>
                </c:pt>
                <c:pt idx="1756">
                  <c:v>416.39695999999998</c:v>
                </c:pt>
                <c:pt idx="1757">
                  <c:v>412.53730000000002</c:v>
                </c:pt>
                <c:pt idx="1758">
                  <c:v>412.84908999999999</c:v>
                </c:pt>
                <c:pt idx="1759">
                  <c:v>412.8698</c:v>
                </c:pt>
                <c:pt idx="1760">
                  <c:v>408.67489999999998</c:v>
                </c:pt>
                <c:pt idx="1761">
                  <c:v>410.73262</c:v>
                </c:pt>
                <c:pt idx="1762">
                  <c:v>417.26011999999997</c:v>
                </c:pt>
                <c:pt idx="1763">
                  <c:v>419.75148999999999</c:v>
                </c:pt>
                <c:pt idx="1764">
                  <c:v>428.21776999999997</c:v>
                </c:pt>
                <c:pt idx="1765">
                  <c:v>441.05727999999999</c:v>
                </c:pt>
                <c:pt idx="1766">
                  <c:v>471.72438</c:v>
                </c:pt>
                <c:pt idx="1767">
                  <c:v>457.9008</c:v>
                </c:pt>
                <c:pt idx="1768">
                  <c:v>457.11385999999999</c:v>
                </c:pt>
                <c:pt idx="1769">
                  <c:v>465.58179000000001</c:v>
                </c:pt>
                <c:pt idx="1770">
                  <c:v>474.31959999999998</c:v>
                </c:pt>
                <c:pt idx="1771">
                  <c:v>467.82992000000002</c:v>
                </c:pt>
                <c:pt idx="1772">
                  <c:v>456.88940000000002</c:v>
                </c:pt>
                <c:pt idx="1773">
                  <c:v>445.77846</c:v>
                </c:pt>
                <c:pt idx="1774">
                  <c:v>442.81956000000002</c:v>
                </c:pt>
                <c:pt idx="1775">
                  <c:v>447.48164000000003</c:v>
                </c:pt>
                <c:pt idx="1776">
                  <c:v>448.63018</c:v>
                </c:pt>
                <c:pt idx="1777">
                  <c:v>441.86437999999998</c:v>
                </c:pt>
                <c:pt idx="1778">
                  <c:v>436.85322000000002</c:v>
                </c:pt>
                <c:pt idx="1779">
                  <c:v>432.59674000000001</c:v>
                </c:pt>
                <c:pt idx="1780">
                  <c:v>434.94135999999997</c:v>
                </c:pt>
                <c:pt idx="1781">
                  <c:v>438.09404999999998</c:v>
                </c:pt>
                <c:pt idx="1782">
                  <c:v>434.75322999999997</c:v>
                </c:pt>
                <c:pt idx="1783">
                  <c:v>441.56119000000001</c:v>
                </c:pt>
                <c:pt idx="1784">
                  <c:v>444.43045000000001</c:v>
                </c:pt>
                <c:pt idx="1785">
                  <c:v>482.07763</c:v>
                </c:pt>
                <c:pt idx="1786">
                  <c:v>498.52596999999997</c:v>
                </c:pt>
                <c:pt idx="1787">
                  <c:v>508.17637999999999</c:v>
                </c:pt>
                <c:pt idx="1788">
                  <c:v>549.01486</c:v>
                </c:pt>
                <c:pt idx="1789">
                  <c:v>584.22046999999998</c:v>
                </c:pt>
                <c:pt idx="1790">
                  <c:v>569.75052000000005</c:v>
                </c:pt>
                <c:pt idx="1791">
                  <c:v>571.07440999999994</c:v>
                </c:pt>
                <c:pt idx="1792">
                  <c:v>553.56821000000002</c:v>
                </c:pt>
                <c:pt idx="1793">
                  <c:v>586.18876</c:v>
                </c:pt>
                <c:pt idx="1794">
                  <c:v>636.47783000000004</c:v>
                </c:pt>
                <c:pt idx="1795">
                  <c:v>737.91485</c:v>
                </c:pt>
                <c:pt idx="1796">
                  <c:v>712.57764999999995</c:v>
                </c:pt>
                <c:pt idx="1797">
                  <c:v>735.827</c:v>
                </c:pt>
                <c:pt idx="1798">
                  <c:v>813.81024000000002</c:v>
                </c:pt>
                <c:pt idx="1799">
                  <c:v>814.04605000000004</c:v>
                </c:pt>
                <c:pt idx="1800">
                  <c:v>900.40998000000002</c:v>
                </c:pt>
                <c:pt idx="1801">
                  <c:v>908.80857000000003</c:v>
                </c:pt>
                <c:pt idx="1802">
                  <c:v>970.92178999999999</c:v>
                </c:pt>
                <c:pt idx="1803">
                  <c:v>1039.51773</c:v>
                </c:pt>
                <c:pt idx="1804">
                  <c:v>1087.4990700000001</c:v>
                </c:pt>
                <c:pt idx="1805">
                  <c:v>1139.04666</c:v>
                </c:pt>
                <c:pt idx="1806">
                  <c:v>1121.8809000000001</c:v>
                </c:pt>
                <c:pt idx="1807">
                  <c:v>1084.3551199999999</c:v>
                </c:pt>
                <c:pt idx="1808">
                  <c:v>1015.8535000000001</c:v>
                </c:pt>
                <c:pt idx="1809">
                  <c:v>982.85207000000003</c:v>
                </c:pt>
                <c:pt idx="1810">
                  <c:v>963.57586000000003</c:v>
                </c:pt>
                <c:pt idx="1811">
                  <c:v>949.38463000000002</c:v>
                </c:pt>
                <c:pt idx="1812">
                  <c:v>974.21346000000005</c:v>
                </c:pt>
                <c:pt idx="1813">
                  <c:v>987.37459000000001</c:v>
                </c:pt>
                <c:pt idx="1814">
                  <c:v>1008.31984</c:v>
                </c:pt>
                <c:pt idx="1815">
                  <c:v>1001.6441</c:v>
                </c:pt>
                <c:pt idx="1816">
                  <c:v>968.00557000000003</c:v>
                </c:pt>
                <c:pt idx="1817">
                  <c:v>959.23321999999996</c:v>
                </c:pt>
                <c:pt idx="1818">
                  <c:v>891.19907000000001</c:v>
                </c:pt>
                <c:pt idx="1819">
                  <c:v>846.86536999999998</c:v>
                </c:pt>
                <c:pt idx="1820">
                  <c:v>824.16632000000004</c:v>
                </c:pt>
                <c:pt idx="1821">
                  <c:v>827.93961000000002</c:v>
                </c:pt>
                <c:pt idx="1822">
                  <c:v>823.53323</c:v>
                </c:pt>
                <c:pt idx="1823">
                  <c:v>802.84496000000001</c:v>
                </c:pt>
                <c:pt idx="1824">
                  <c:v>816.45447999999999</c:v>
                </c:pt>
                <c:pt idx="1825">
                  <c:v>851.49063999999998</c:v>
                </c:pt>
                <c:pt idx="1826">
                  <c:v>847.96073000000001</c:v>
                </c:pt>
                <c:pt idx="1827">
                  <c:v>851.81120999999996</c:v>
                </c:pt>
                <c:pt idx="1828">
                  <c:v>862.47892999999999</c:v>
                </c:pt>
                <c:pt idx="1829">
                  <c:v>862.36838999999998</c:v>
                </c:pt>
                <c:pt idx="1830">
                  <c:v>862.25780999999995</c:v>
                </c:pt>
                <c:pt idx="1831">
                  <c:v>850.18695000000002</c:v>
                </c:pt>
                <c:pt idx="1832">
                  <c:v>839.46736999999996</c:v>
                </c:pt>
                <c:pt idx="1833">
                  <c:v>842.60027000000002</c:v>
                </c:pt>
                <c:pt idx="1834">
                  <c:v>848.50671</c:v>
                </c:pt>
                <c:pt idx="1835">
                  <c:v>834.26135999999997</c:v>
                </c:pt>
                <c:pt idx="1836">
                  <c:v>833.81524999999999</c:v>
                </c:pt>
                <c:pt idx="1837">
                  <c:v>829.68416999999999</c:v>
                </c:pt>
                <c:pt idx="1838">
                  <c:v>819.01818000000003</c:v>
                </c:pt>
                <c:pt idx="1839">
                  <c:v>818.22781999999995</c:v>
                </c:pt>
                <c:pt idx="1840">
                  <c:v>811.63324</c:v>
                </c:pt>
                <c:pt idx="1841">
                  <c:v>826.25265000000002</c:v>
                </c:pt>
                <c:pt idx="1842">
                  <c:v>836.05876000000001</c:v>
                </c:pt>
                <c:pt idx="1843">
                  <c:v>839.28394000000003</c:v>
                </c:pt>
                <c:pt idx="1844">
                  <c:v>804.14236000000005</c:v>
                </c:pt>
                <c:pt idx="1845">
                  <c:v>799.81462999999997</c:v>
                </c:pt>
                <c:pt idx="1846">
                  <c:v>780.19691999999998</c:v>
                </c:pt>
                <c:pt idx="1847">
                  <c:v>772.44809999999995</c:v>
                </c:pt>
                <c:pt idx="1848">
                  <c:v>770.65887999999995</c:v>
                </c:pt>
                <c:pt idx="1849">
                  <c:v>737.8546</c:v>
                </c:pt>
                <c:pt idx="1850">
                  <c:v>727.29791</c:v>
                </c:pt>
                <c:pt idx="1851">
                  <c:v>718.45032000000003</c:v>
                </c:pt>
                <c:pt idx="1852">
                  <c:v>723.63433999999995</c:v>
                </c:pt>
                <c:pt idx="1853">
                  <c:v>717.32091000000003</c:v>
                </c:pt>
                <c:pt idx="1854">
                  <c:v>692.81331</c:v>
                </c:pt>
                <c:pt idx="1855">
                  <c:v>657.59870999999998</c:v>
                </c:pt>
                <c:pt idx="1856">
                  <c:v>655.57110999999998</c:v>
                </c:pt>
                <c:pt idx="1857">
                  <c:v>626.67442000000005</c:v>
                </c:pt>
                <c:pt idx="1858">
                  <c:v>625.32447000000002</c:v>
                </c:pt>
                <c:pt idx="1859">
                  <c:v>640.39665000000002</c:v>
                </c:pt>
                <c:pt idx="1860">
                  <c:v>660.88058000000001</c:v>
                </c:pt>
                <c:pt idx="1861">
                  <c:v>696.81169</c:v>
                </c:pt>
                <c:pt idx="1862">
                  <c:v>692.30368999999996</c:v>
                </c:pt>
                <c:pt idx="1863">
                  <c:v>690.03845000000001</c:v>
                </c:pt>
                <c:pt idx="1864">
                  <c:v>657.25657999999999</c:v>
                </c:pt>
                <c:pt idx="1865">
                  <c:v>658.94032000000004</c:v>
                </c:pt>
                <c:pt idx="1866">
                  <c:v>672.24923000000001</c:v>
                </c:pt>
                <c:pt idx="1867">
                  <c:v>675.70640000000003</c:v>
                </c:pt>
                <c:pt idx="1868">
                  <c:v>675.75327000000004</c:v>
                </c:pt>
                <c:pt idx="1869">
                  <c:v>676.33083999999997</c:v>
                </c:pt>
                <c:pt idx="1870">
                  <c:v>690.08624999999995</c:v>
                </c:pt>
                <c:pt idx="1871">
                  <c:v>701.32943999999998</c:v>
                </c:pt>
                <c:pt idx="1872">
                  <c:v>714.05588</c:v>
                </c:pt>
                <c:pt idx="1873">
                  <c:v>724.40470000000005</c:v>
                </c:pt>
                <c:pt idx="1874">
                  <c:v>722.37077999999997</c:v>
                </c:pt>
                <c:pt idx="1875">
                  <c:v>710.16692999999998</c:v>
                </c:pt>
                <c:pt idx="1876">
                  <c:v>699.80718000000002</c:v>
                </c:pt>
                <c:pt idx="1877">
                  <c:v>686.18883000000005</c:v>
                </c:pt>
                <c:pt idx="1878">
                  <c:v>686.04079000000002</c:v>
                </c:pt>
                <c:pt idx="1879">
                  <c:v>686.09154999999998</c:v>
                </c:pt>
                <c:pt idx="1880">
                  <c:v>692.82807000000003</c:v>
                </c:pt>
                <c:pt idx="1881">
                  <c:v>692.43505000000005</c:v>
                </c:pt>
                <c:pt idx="1882">
                  <c:v>683.28905999999995</c:v>
                </c:pt>
                <c:pt idx="1883">
                  <c:v>688.28899999999999</c:v>
                </c:pt>
                <c:pt idx="1884">
                  <c:v>670.68142999999998</c:v>
                </c:pt>
                <c:pt idx="1885">
                  <c:v>666.03364999999997</c:v>
                </c:pt>
                <c:pt idx="1886">
                  <c:v>665.18082000000004</c:v>
                </c:pt>
                <c:pt idx="1887">
                  <c:v>648.34196999999995</c:v>
                </c:pt>
                <c:pt idx="1888">
                  <c:v>629.62521000000004</c:v>
                </c:pt>
                <c:pt idx="1889">
                  <c:v>620.99456999999995</c:v>
                </c:pt>
                <c:pt idx="1890">
                  <c:v>617.34826999999996</c:v>
                </c:pt>
                <c:pt idx="1891">
                  <c:v>618.72460999999998</c:v>
                </c:pt>
                <c:pt idx="1892">
                  <c:v>616.24460999999997</c:v>
                </c:pt>
                <c:pt idx="1893">
                  <c:v>619.70093999999995</c:v>
                </c:pt>
                <c:pt idx="1894">
                  <c:v>610.86631999999997</c:v>
                </c:pt>
                <c:pt idx="1895">
                  <c:v>607.58896000000004</c:v>
                </c:pt>
                <c:pt idx="1896">
                  <c:v>600.95068000000003</c:v>
                </c:pt>
                <c:pt idx="1897">
                  <c:v>592.19213999999999</c:v>
                </c:pt>
                <c:pt idx="1898">
                  <c:v>595.54747999999995</c:v>
                </c:pt>
                <c:pt idx="1899">
                  <c:v>584.53808000000004</c:v>
                </c:pt>
                <c:pt idx="1900">
                  <c:v>584.13482999999997</c:v>
                </c:pt>
                <c:pt idx="1901">
                  <c:v>583.91458</c:v>
                </c:pt>
                <c:pt idx="1902">
                  <c:v>585.72073999999998</c:v>
                </c:pt>
                <c:pt idx="1903">
                  <c:v>578.60654</c:v>
                </c:pt>
                <c:pt idx="1904">
                  <c:v>580.66258000000005</c:v>
                </c:pt>
                <c:pt idx="1905">
                  <c:v>585.76804000000004</c:v>
                </c:pt>
                <c:pt idx="1906">
                  <c:v>598.18795</c:v>
                </c:pt>
                <c:pt idx="1907">
                  <c:v>601.23585000000003</c:v>
                </c:pt>
                <c:pt idx="1908">
                  <c:v>599.42777000000001</c:v>
                </c:pt>
                <c:pt idx="1909">
                  <c:v>597.39188999999999</c:v>
                </c:pt>
                <c:pt idx="1910">
                  <c:v>599.03516000000002</c:v>
                </c:pt>
                <c:pt idx="1911">
                  <c:v>598.45164999999997</c:v>
                </c:pt>
                <c:pt idx="1912">
                  <c:v>589.29855999999995</c:v>
                </c:pt>
                <c:pt idx="1913">
                  <c:v>578.87914000000001</c:v>
                </c:pt>
                <c:pt idx="1914">
                  <c:v>577.52270999999996</c:v>
                </c:pt>
                <c:pt idx="1915">
                  <c:v>569.80265999999995</c:v>
                </c:pt>
                <c:pt idx="1916">
                  <c:v>573.55898000000002</c:v>
                </c:pt>
                <c:pt idx="1917">
                  <c:v>572.54106999999999</c:v>
                </c:pt>
                <c:pt idx="1918">
                  <c:v>568.84438</c:v>
                </c:pt>
                <c:pt idx="1919">
                  <c:v>564.23776999999995</c:v>
                </c:pt>
                <c:pt idx="1920">
                  <c:v>568.19479000000001</c:v>
                </c:pt>
                <c:pt idx="1921">
                  <c:v>579.42679999999996</c:v>
                </c:pt>
                <c:pt idx="1922">
                  <c:v>587.70908999999995</c:v>
                </c:pt>
                <c:pt idx="1923">
                  <c:v>583.70854999999995</c:v>
                </c:pt>
                <c:pt idx="1924">
                  <c:v>583.94187999999997</c:v>
                </c:pt>
                <c:pt idx="1925">
                  <c:v>582.85589000000004</c:v>
                </c:pt>
                <c:pt idx="1926">
                  <c:v>582.67646000000002</c:v>
                </c:pt>
                <c:pt idx="1927">
                  <c:v>579.61212</c:v>
                </c:pt>
                <c:pt idx="1928">
                  <c:v>575.37028999999995</c:v>
                </c:pt>
                <c:pt idx="1929">
                  <c:v>579.50075000000004</c:v>
                </c:pt>
                <c:pt idx="1930">
                  <c:v>580.84159</c:v>
                </c:pt>
                <c:pt idx="1931">
                  <c:v>602.93329000000006</c:v>
                </c:pt>
                <c:pt idx="1932">
                  <c:v>610.58979999999997</c:v>
                </c:pt>
                <c:pt idx="1933">
                  <c:v>610.92328999999995</c:v>
                </c:pt>
                <c:pt idx="1934">
                  <c:v>624.01760999999999</c:v>
                </c:pt>
                <c:pt idx="1935">
                  <c:v>627.66219999999998</c:v>
                </c:pt>
                <c:pt idx="1936">
                  <c:v>617.73706000000004</c:v>
                </c:pt>
                <c:pt idx="1937">
                  <c:v>613.26891000000001</c:v>
                </c:pt>
                <c:pt idx="1938">
                  <c:v>602.68916000000002</c:v>
                </c:pt>
                <c:pt idx="1939">
                  <c:v>595.95075999999995</c:v>
                </c:pt>
                <c:pt idx="1940">
                  <c:v>595.49333000000001</c:v>
                </c:pt>
                <c:pt idx="1941">
                  <c:v>579.13265999999999</c:v>
                </c:pt>
                <c:pt idx="1942">
                  <c:v>570.25315000000001</c:v>
                </c:pt>
                <c:pt idx="1943">
                  <c:v>566.77826000000005</c:v>
                </c:pt>
                <c:pt idx="1944">
                  <c:v>558.59866</c:v>
                </c:pt>
                <c:pt idx="1945">
                  <c:v>556.32708000000002</c:v>
                </c:pt>
                <c:pt idx="1946">
                  <c:v>552.01894000000004</c:v>
                </c:pt>
                <c:pt idx="1947">
                  <c:v>555.52323000000001</c:v>
                </c:pt>
                <c:pt idx="1948">
                  <c:v>563.47018000000003</c:v>
                </c:pt>
                <c:pt idx="1949">
                  <c:v>557.75986999999998</c:v>
                </c:pt>
                <c:pt idx="1950">
                  <c:v>554.26639999999998</c:v>
                </c:pt>
                <c:pt idx="1951">
                  <c:v>557.46396000000004</c:v>
                </c:pt>
                <c:pt idx="1952">
                  <c:v>557.87284</c:v>
                </c:pt>
                <c:pt idx="1953">
                  <c:v>555.56038000000001</c:v>
                </c:pt>
                <c:pt idx="1954">
                  <c:v>555.05989</c:v>
                </c:pt>
                <c:pt idx="1955">
                  <c:v>567.44578999999999</c:v>
                </c:pt>
                <c:pt idx="1956">
                  <c:v>572.44817999999998</c:v>
                </c:pt>
                <c:pt idx="1957">
                  <c:v>594.74454000000003</c:v>
                </c:pt>
                <c:pt idx="1958">
                  <c:v>591.06127000000004</c:v>
                </c:pt>
                <c:pt idx="1959">
                  <c:v>590.72247000000004</c:v>
                </c:pt>
                <c:pt idx="1960">
                  <c:v>582.27494000000002</c:v>
                </c:pt>
                <c:pt idx="1961">
                  <c:v>569.10447999999997</c:v>
                </c:pt>
                <c:pt idx="1962">
                  <c:v>544.21267999999998</c:v>
                </c:pt>
                <c:pt idx="1963">
                  <c:v>525.25883999999996</c:v>
                </c:pt>
                <c:pt idx="1964">
                  <c:v>528.77675999999997</c:v>
                </c:pt>
                <c:pt idx="1965">
                  <c:v>487.85334</c:v>
                </c:pt>
                <c:pt idx="1966">
                  <c:v>498.40888000000001</c:v>
                </c:pt>
                <c:pt idx="1967">
                  <c:v>522.81213000000002</c:v>
                </c:pt>
                <c:pt idx="1968">
                  <c:v>519.39927999999998</c:v>
                </c:pt>
                <c:pt idx="1969">
                  <c:v>510.38628</c:v>
                </c:pt>
                <c:pt idx="1970">
                  <c:v>511.42928000000001</c:v>
                </c:pt>
                <c:pt idx="1971">
                  <c:v>506.73509999999999</c:v>
                </c:pt>
                <c:pt idx="1972">
                  <c:v>508.27339999999998</c:v>
                </c:pt>
                <c:pt idx="1973">
                  <c:v>508.43963000000002</c:v>
                </c:pt>
                <c:pt idx="1974">
                  <c:v>503.40345000000002</c:v>
                </c:pt>
                <c:pt idx="1975">
                  <c:v>494.07879000000003</c:v>
                </c:pt>
                <c:pt idx="1976">
                  <c:v>495.18130000000002</c:v>
                </c:pt>
                <c:pt idx="1977">
                  <c:v>496.70305999999999</c:v>
                </c:pt>
                <c:pt idx="1978">
                  <c:v>497.18081000000001</c:v>
                </c:pt>
                <c:pt idx="1979">
                  <c:v>483.56657000000001</c:v>
                </c:pt>
                <c:pt idx="1980">
                  <c:v>479.82033000000001</c:v>
                </c:pt>
                <c:pt idx="1981">
                  <c:v>473.16305</c:v>
                </c:pt>
                <c:pt idx="1982">
                  <c:v>466.81761999999998</c:v>
                </c:pt>
                <c:pt idx="1983">
                  <c:v>465.96449000000001</c:v>
                </c:pt>
                <c:pt idx="1984">
                  <c:v>463.14197000000001</c:v>
                </c:pt>
                <c:pt idx="1985">
                  <c:v>463.98077000000001</c:v>
                </c:pt>
                <c:pt idx="1986">
                  <c:v>468.75049000000001</c:v>
                </c:pt>
                <c:pt idx="1987">
                  <c:v>471.51988</c:v>
                </c:pt>
                <c:pt idx="1988">
                  <c:v>470.20366999999999</c:v>
                </c:pt>
                <c:pt idx="1989">
                  <c:v>467.30559</c:v>
                </c:pt>
                <c:pt idx="1990">
                  <c:v>467.61505</c:v>
                </c:pt>
                <c:pt idx="1991">
                  <c:v>461.70337000000001</c:v>
                </c:pt>
                <c:pt idx="1992">
                  <c:v>463.59233</c:v>
                </c:pt>
                <c:pt idx="1993">
                  <c:v>471.39566000000002</c:v>
                </c:pt>
                <c:pt idx="1994">
                  <c:v>472.58771000000002</c:v>
                </c:pt>
                <c:pt idx="1995">
                  <c:v>465.45801999999998</c:v>
                </c:pt>
                <c:pt idx="1996">
                  <c:v>463.84321999999997</c:v>
                </c:pt>
                <c:pt idx="1997">
                  <c:v>450.35018000000002</c:v>
                </c:pt>
                <c:pt idx="1998">
                  <c:v>446.52157999999997</c:v>
                </c:pt>
                <c:pt idx="1999">
                  <c:v>445.56796000000003</c:v>
                </c:pt>
                <c:pt idx="2000">
                  <c:v>443.57551000000001</c:v>
                </c:pt>
                <c:pt idx="2001">
                  <c:v>449.60001999999997</c:v>
                </c:pt>
                <c:pt idx="2002">
                  <c:v>451.39679999999998</c:v>
                </c:pt>
                <c:pt idx="2003">
                  <c:v>443.78451000000001</c:v>
                </c:pt>
                <c:pt idx="2004">
                  <c:v>438.98435000000001</c:v>
                </c:pt>
                <c:pt idx="2005">
                  <c:v>437.75965000000002</c:v>
                </c:pt>
                <c:pt idx="2006">
                  <c:v>443.35712000000001</c:v>
                </c:pt>
                <c:pt idx="2007">
                  <c:v>446.90116</c:v>
                </c:pt>
                <c:pt idx="2008">
                  <c:v>445.66336999999999</c:v>
                </c:pt>
                <c:pt idx="2009">
                  <c:v>440.08386999999999</c:v>
                </c:pt>
                <c:pt idx="2010">
                  <c:v>439.60079000000002</c:v>
                </c:pt>
                <c:pt idx="2011">
                  <c:v>437.39247</c:v>
                </c:pt>
                <c:pt idx="2012">
                  <c:v>435.06758000000002</c:v>
                </c:pt>
                <c:pt idx="2013">
                  <c:v>432.00968</c:v>
                </c:pt>
                <c:pt idx="2014">
                  <c:v>440.39404999999999</c:v>
                </c:pt>
                <c:pt idx="2015">
                  <c:v>442.38049999999998</c:v>
                </c:pt>
                <c:pt idx="2016">
                  <c:v>440.70039000000003</c:v>
                </c:pt>
                <c:pt idx="2017">
                  <c:v>449.72140999999999</c:v>
                </c:pt>
                <c:pt idx="2018">
                  <c:v>444.21611000000001</c:v>
                </c:pt>
                <c:pt idx="2019">
                  <c:v>448.29309000000001</c:v>
                </c:pt>
                <c:pt idx="2020">
                  <c:v>444.86964999999998</c:v>
                </c:pt>
                <c:pt idx="2021">
                  <c:v>441.86878000000002</c:v>
                </c:pt>
                <c:pt idx="2022">
                  <c:v>434.76598999999999</c:v>
                </c:pt>
                <c:pt idx="2023">
                  <c:v>431.95272</c:v>
                </c:pt>
                <c:pt idx="2024">
                  <c:v>427.93239</c:v>
                </c:pt>
                <c:pt idx="2025">
                  <c:v>423.8476</c:v>
                </c:pt>
                <c:pt idx="2026">
                  <c:v>422.96409999999997</c:v>
                </c:pt>
                <c:pt idx="2027">
                  <c:v>424.30507</c:v>
                </c:pt>
                <c:pt idx="2028">
                  <c:v>419.97577999999999</c:v>
                </c:pt>
                <c:pt idx="2029">
                  <c:v>418.71812999999997</c:v>
                </c:pt>
                <c:pt idx="2030">
                  <c:v>415.27850000000001</c:v>
                </c:pt>
                <c:pt idx="2031">
                  <c:v>419.21532000000002</c:v>
                </c:pt>
                <c:pt idx="2032">
                  <c:v>418.95641999999998</c:v>
                </c:pt>
                <c:pt idx="2033">
                  <c:v>419.48146000000003</c:v>
                </c:pt>
                <c:pt idx="2034">
                  <c:v>421.90937000000002</c:v>
                </c:pt>
                <c:pt idx="2035">
                  <c:v>425.54386</c:v>
                </c:pt>
                <c:pt idx="2036">
                  <c:v>422.53179999999998</c:v>
                </c:pt>
                <c:pt idx="2037">
                  <c:v>419.29156999999998</c:v>
                </c:pt>
                <c:pt idx="2038">
                  <c:v>430.62146000000001</c:v>
                </c:pt>
                <c:pt idx="2039">
                  <c:v>422.38493999999997</c:v>
                </c:pt>
                <c:pt idx="2040">
                  <c:v>418.99651</c:v>
                </c:pt>
                <c:pt idx="2041">
                  <c:v>416.45916</c:v>
                </c:pt>
                <c:pt idx="2042">
                  <c:v>423.72930000000002</c:v>
                </c:pt>
                <c:pt idx="2043">
                  <c:v>428.23419999999999</c:v>
                </c:pt>
                <c:pt idx="2044">
                  <c:v>429.19824</c:v>
                </c:pt>
                <c:pt idx="2045">
                  <c:v>432.66206</c:v>
                </c:pt>
                <c:pt idx="2046">
                  <c:v>430.20296000000002</c:v>
                </c:pt>
                <c:pt idx="2047">
                  <c:v>422.11144000000002</c:v>
                </c:pt>
                <c:pt idx="2048">
                  <c:v>424.78811999999999</c:v>
                </c:pt>
                <c:pt idx="2049">
                  <c:v>427.27776</c:v>
                </c:pt>
                <c:pt idx="2050">
                  <c:v>425.61333999999999</c:v>
                </c:pt>
                <c:pt idx="2051">
                  <c:v>430.40109999999999</c:v>
                </c:pt>
                <c:pt idx="2052">
                  <c:v>432.93211000000002</c:v>
                </c:pt>
                <c:pt idx="2053">
                  <c:v>434.82432999999997</c:v>
                </c:pt>
                <c:pt idx="2054">
                  <c:v>426.98721999999998</c:v>
                </c:pt>
                <c:pt idx="2055">
                  <c:v>429.26080999999999</c:v>
                </c:pt>
                <c:pt idx="2056">
                  <c:v>423.21902999999998</c:v>
                </c:pt>
                <c:pt idx="2057">
                  <c:v>420.92151999999999</c:v>
                </c:pt>
                <c:pt idx="2058">
                  <c:v>419.13351</c:v>
                </c:pt>
                <c:pt idx="2059">
                  <c:v>416.80315000000002</c:v>
                </c:pt>
                <c:pt idx="2060">
                  <c:v>417.13412</c:v>
                </c:pt>
                <c:pt idx="2061">
                  <c:v>405.99574000000001</c:v>
                </c:pt>
                <c:pt idx="2062">
                  <c:v>402.31142999999997</c:v>
                </c:pt>
                <c:pt idx="2063">
                  <c:v>396.52498000000003</c:v>
                </c:pt>
                <c:pt idx="2064">
                  <c:v>397.96375</c:v>
                </c:pt>
                <c:pt idx="2065">
                  <c:v>393.99898000000002</c:v>
                </c:pt>
                <c:pt idx="2066">
                  <c:v>393.11525</c:v>
                </c:pt>
                <c:pt idx="2067">
                  <c:v>389.05108999999999</c:v>
                </c:pt>
                <c:pt idx="2068">
                  <c:v>391.61437999999998</c:v>
                </c:pt>
                <c:pt idx="2069">
                  <c:v>395.86639000000002</c:v>
                </c:pt>
                <c:pt idx="2070">
                  <c:v>403.05363999999997</c:v>
                </c:pt>
                <c:pt idx="2071">
                  <c:v>399.87786999999997</c:v>
                </c:pt>
                <c:pt idx="2072">
                  <c:v>396.63335000000001</c:v>
                </c:pt>
                <c:pt idx="2073">
                  <c:v>394.88648999999998</c:v>
                </c:pt>
                <c:pt idx="2074">
                  <c:v>397.56529999999998</c:v>
                </c:pt>
                <c:pt idx="2075">
                  <c:v>406.56599999999997</c:v>
                </c:pt>
                <c:pt idx="2076">
                  <c:v>404.51808999999997</c:v>
                </c:pt>
                <c:pt idx="2077">
                  <c:v>404.12423999999999</c:v>
                </c:pt>
                <c:pt idx="2078">
                  <c:v>401.04286999999999</c:v>
                </c:pt>
                <c:pt idx="2079">
                  <c:v>399.6386</c:v>
                </c:pt>
                <c:pt idx="2080">
                  <c:v>394.68498</c:v>
                </c:pt>
                <c:pt idx="2081">
                  <c:v>399.37389000000002</c:v>
                </c:pt>
                <c:pt idx="2082">
                  <c:v>394.23316999999997</c:v>
                </c:pt>
                <c:pt idx="2083">
                  <c:v>395.25675000000001</c:v>
                </c:pt>
                <c:pt idx="2084">
                  <c:v>395.15904999999998</c:v>
                </c:pt>
                <c:pt idx="2085">
                  <c:v>398.56319999999999</c:v>
                </c:pt>
                <c:pt idx="2086">
                  <c:v>396.59570000000002</c:v>
                </c:pt>
                <c:pt idx="2087">
                  <c:v>396.39553999999998</c:v>
                </c:pt>
                <c:pt idx="2088">
                  <c:v>395.91741000000002</c:v>
                </c:pt>
                <c:pt idx="2089">
                  <c:v>392.75607000000002</c:v>
                </c:pt>
                <c:pt idx="2090">
                  <c:v>401.56247000000002</c:v>
                </c:pt>
                <c:pt idx="2091">
                  <c:v>403.64506999999998</c:v>
                </c:pt>
                <c:pt idx="2092">
                  <c:v>405.13605000000001</c:v>
                </c:pt>
                <c:pt idx="2093">
                  <c:v>403.70533</c:v>
                </c:pt>
                <c:pt idx="2094">
                  <c:v>402.82193000000001</c:v>
                </c:pt>
                <c:pt idx="2095">
                  <c:v>402.92462</c:v>
                </c:pt>
                <c:pt idx="2096">
                  <c:v>408.3886</c:v>
                </c:pt>
                <c:pt idx="2097">
                  <c:v>411.34735000000001</c:v>
                </c:pt>
                <c:pt idx="2098">
                  <c:v>406.69162999999998</c:v>
                </c:pt>
                <c:pt idx="2099">
                  <c:v>405.04021</c:v>
                </c:pt>
                <c:pt idx="2100">
                  <c:v>405.20146999999997</c:v>
                </c:pt>
                <c:pt idx="2101">
                  <c:v>401.92084999999997</c:v>
                </c:pt>
                <c:pt idx="2102">
                  <c:v>398.59863000000001</c:v>
                </c:pt>
                <c:pt idx="2103">
                  <c:v>399.7801</c:v>
                </c:pt>
                <c:pt idx="2104">
                  <c:v>397.34163999999998</c:v>
                </c:pt>
                <c:pt idx="2105">
                  <c:v>394.98160999999999</c:v>
                </c:pt>
                <c:pt idx="2106">
                  <c:v>393.38749999999999</c:v>
                </c:pt>
                <c:pt idx="2107">
                  <c:v>393.38371999999998</c:v>
                </c:pt>
                <c:pt idx="2108">
                  <c:v>391.97251999999997</c:v>
                </c:pt>
                <c:pt idx="2109">
                  <c:v>390.10050999999999</c:v>
                </c:pt>
                <c:pt idx="2110">
                  <c:v>388.14031</c:v>
                </c:pt>
                <c:pt idx="2111">
                  <c:v>389.21868999999998</c:v>
                </c:pt>
                <c:pt idx="2112">
                  <c:v>386.73149999999998</c:v>
                </c:pt>
                <c:pt idx="2113">
                  <c:v>381.81164000000001</c:v>
                </c:pt>
                <c:pt idx="2114">
                  <c:v>383.42140000000001</c:v>
                </c:pt>
                <c:pt idx="2115">
                  <c:v>377.68034</c:v>
                </c:pt>
                <c:pt idx="2116">
                  <c:v>381.87108999999998</c:v>
                </c:pt>
                <c:pt idx="2117">
                  <c:v>384.80972000000003</c:v>
                </c:pt>
                <c:pt idx="2118">
                  <c:v>383.38394</c:v>
                </c:pt>
                <c:pt idx="2119">
                  <c:v>384.34410000000003</c:v>
                </c:pt>
                <c:pt idx="2120">
                  <c:v>380.71352000000002</c:v>
                </c:pt>
                <c:pt idx="2121">
                  <c:v>376.86615999999998</c:v>
                </c:pt>
                <c:pt idx="2122">
                  <c:v>373.83715999999998</c:v>
                </c:pt>
                <c:pt idx="2123">
                  <c:v>374.12061999999997</c:v>
                </c:pt>
                <c:pt idx="2124">
                  <c:v>374.31858999999997</c:v>
                </c:pt>
                <c:pt idx="2125">
                  <c:v>370.17426</c:v>
                </c:pt>
                <c:pt idx="2126">
                  <c:v>368.81504000000001</c:v>
                </c:pt>
                <c:pt idx="2127">
                  <c:v>371.19170000000003</c:v>
                </c:pt>
                <c:pt idx="2128">
                  <c:v>372.41946000000002</c:v>
                </c:pt>
                <c:pt idx="2129">
                  <c:v>369.77242000000001</c:v>
                </c:pt>
                <c:pt idx="2130">
                  <c:v>376.09124000000003</c:v>
                </c:pt>
                <c:pt idx="2131">
                  <c:v>371.85377999999997</c:v>
                </c:pt>
                <c:pt idx="2132">
                  <c:v>371.84368000000001</c:v>
                </c:pt>
                <c:pt idx="2133">
                  <c:v>371.58605</c:v>
                </c:pt>
                <c:pt idx="2134">
                  <c:v>378.48099999999999</c:v>
                </c:pt>
                <c:pt idx="2135">
                  <c:v>384.38258000000002</c:v>
                </c:pt>
                <c:pt idx="2136">
                  <c:v>385.20067</c:v>
                </c:pt>
                <c:pt idx="2137">
                  <c:v>409.67361</c:v>
                </c:pt>
                <c:pt idx="2138">
                  <c:v>404.14528999999999</c:v>
                </c:pt>
                <c:pt idx="2139">
                  <c:v>393.09258</c:v>
                </c:pt>
                <c:pt idx="2140">
                  <c:v>391.79448000000002</c:v>
                </c:pt>
                <c:pt idx="2141">
                  <c:v>389.83929999999998</c:v>
                </c:pt>
                <c:pt idx="2142">
                  <c:v>389.56558000000001</c:v>
                </c:pt>
                <c:pt idx="2143">
                  <c:v>397.39341000000002</c:v>
                </c:pt>
                <c:pt idx="2144">
                  <c:v>397.50961999999998</c:v>
                </c:pt>
                <c:pt idx="2145">
                  <c:v>393.80781999999999</c:v>
                </c:pt>
                <c:pt idx="2146">
                  <c:v>395.64240000000001</c:v>
                </c:pt>
                <c:pt idx="2147">
                  <c:v>398.34825000000001</c:v>
                </c:pt>
                <c:pt idx="2148">
                  <c:v>406.95785999999998</c:v>
                </c:pt>
                <c:pt idx="2149">
                  <c:v>406.98574000000002</c:v>
                </c:pt>
                <c:pt idx="2150">
                  <c:v>402.41944000000001</c:v>
                </c:pt>
                <c:pt idx="2151">
                  <c:v>400.47438</c:v>
                </c:pt>
                <c:pt idx="2152">
                  <c:v>403.39384999999999</c:v>
                </c:pt>
                <c:pt idx="2153">
                  <c:v>403.41415999999998</c:v>
                </c:pt>
                <c:pt idx="2154">
                  <c:v>408.72482000000002</c:v>
                </c:pt>
                <c:pt idx="2155">
                  <c:v>404.82326999999998</c:v>
                </c:pt>
                <c:pt idx="2156">
                  <c:v>407.87212</c:v>
                </c:pt>
                <c:pt idx="2157">
                  <c:v>408.50508000000002</c:v>
                </c:pt>
                <c:pt idx="2158">
                  <c:v>411.98333000000002</c:v>
                </c:pt>
                <c:pt idx="2159">
                  <c:v>411.17950999999999</c:v>
                </c:pt>
                <c:pt idx="2160">
                  <c:v>416.00369000000001</c:v>
                </c:pt>
                <c:pt idx="2161">
                  <c:v>412.38090999999997</c:v>
                </c:pt>
                <c:pt idx="2162">
                  <c:v>408.35338999999999</c:v>
                </c:pt>
                <c:pt idx="2163">
                  <c:v>402.96780999999999</c:v>
                </c:pt>
                <c:pt idx="2164">
                  <c:v>396.95114999999998</c:v>
                </c:pt>
                <c:pt idx="2165">
                  <c:v>395.34167000000002</c:v>
                </c:pt>
                <c:pt idx="2166">
                  <c:v>393.05678999999998</c:v>
                </c:pt>
                <c:pt idx="2167">
                  <c:v>390.14201000000003</c:v>
                </c:pt>
                <c:pt idx="2168">
                  <c:v>386.14686</c:v>
                </c:pt>
                <c:pt idx="2169">
                  <c:v>385.46769</c:v>
                </c:pt>
                <c:pt idx="2170">
                  <c:v>381.87920000000003</c:v>
                </c:pt>
                <c:pt idx="2171">
                  <c:v>377.67379</c:v>
                </c:pt>
                <c:pt idx="2172">
                  <c:v>379.56385999999998</c:v>
                </c:pt>
                <c:pt idx="2173">
                  <c:v>381.48122000000001</c:v>
                </c:pt>
                <c:pt idx="2174">
                  <c:v>377.57844999999998</c:v>
                </c:pt>
                <c:pt idx="2175">
                  <c:v>375.98412999999999</c:v>
                </c:pt>
                <c:pt idx="2176">
                  <c:v>374.86117000000002</c:v>
                </c:pt>
                <c:pt idx="2177">
                  <c:v>375.39612</c:v>
                </c:pt>
                <c:pt idx="2178">
                  <c:v>374.40037000000001</c:v>
                </c:pt>
                <c:pt idx="2179">
                  <c:v>372.25371999999999</c:v>
                </c:pt>
                <c:pt idx="2180">
                  <c:v>371.36234000000002</c:v>
                </c:pt>
                <c:pt idx="2181">
                  <c:v>392.23045000000002</c:v>
                </c:pt>
                <c:pt idx="2182">
                  <c:v>386.01020999999997</c:v>
                </c:pt>
                <c:pt idx="2183">
                  <c:v>377.05568</c:v>
                </c:pt>
                <c:pt idx="2184">
                  <c:v>371.15980999999999</c:v>
                </c:pt>
                <c:pt idx="2185">
                  <c:v>373.08749999999998</c:v>
                </c:pt>
                <c:pt idx="2186">
                  <c:v>375.91501</c:v>
                </c:pt>
                <c:pt idx="2187">
                  <c:v>382.31814000000003</c:v>
                </c:pt>
                <c:pt idx="2188">
                  <c:v>382.93410999999998</c:v>
                </c:pt>
                <c:pt idx="2189">
                  <c:v>384.72395</c:v>
                </c:pt>
                <c:pt idx="2190">
                  <c:v>384.38560000000001</c:v>
                </c:pt>
                <c:pt idx="2191">
                  <c:v>387.15028000000001</c:v>
                </c:pt>
                <c:pt idx="2192">
                  <c:v>383.90793000000002</c:v>
                </c:pt>
                <c:pt idx="2193">
                  <c:v>396.51339999999999</c:v>
                </c:pt>
                <c:pt idx="2194">
                  <c:v>386.45353999999998</c:v>
                </c:pt>
                <c:pt idx="2195">
                  <c:v>386.12558000000001</c:v>
                </c:pt>
                <c:pt idx="2196">
                  <c:v>393.26146</c:v>
                </c:pt>
                <c:pt idx="2197">
                  <c:v>392.91545000000002</c:v>
                </c:pt>
                <c:pt idx="2198">
                  <c:v>386.22865000000002</c:v>
                </c:pt>
                <c:pt idx="2199">
                  <c:v>381.60325999999998</c:v>
                </c:pt>
                <c:pt idx="2200">
                  <c:v>380.76407999999998</c:v>
                </c:pt>
                <c:pt idx="2201">
                  <c:v>381.18797999999998</c:v>
                </c:pt>
                <c:pt idx="2202">
                  <c:v>379.91451999999998</c:v>
                </c:pt>
                <c:pt idx="2203">
                  <c:v>375.89186000000001</c:v>
                </c:pt>
                <c:pt idx="2204">
                  <c:v>382.19513999999998</c:v>
                </c:pt>
                <c:pt idx="2205">
                  <c:v>384.73924</c:v>
                </c:pt>
                <c:pt idx="2206">
                  <c:v>383.03768000000002</c:v>
                </c:pt>
                <c:pt idx="2207">
                  <c:v>383.35129000000001</c:v>
                </c:pt>
                <c:pt idx="2208">
                  <c:v>382.64479999999998</c:v>
                </c:pt>
                <c:pt idx="2209">
                  <c:v>384.16135000000003</c:v>
                </c:pt>
                <c:pt idx="2210">
                  <c:v>385.25509</c:v>
                </c:pt>
                <c:pt idx="2211">
                  <c:v>387.45262000000002</c:v>
                </c:pt>
                <c:pt idx="2212">
                  <c:v>383.66007000000002</c:v>
                </c:pt>
                <c:pt idx="2213">
                  <c:v>383.08650999999998</c:v>
                </c:pt>
                <c:pt idx="2214">
                  <c:v>378.29982999999999</c:v>
                </c:pt>
                <c:pt idx="2215">
                  <c:v>372.82938000000001</c:v>
                </c:pt>
                <c:pt idx="2216">
                  <c:v>376.19213000000002</c:v>
                </c:pt>
                <c:pt idx="2217">
                  <c:v>372.56205999999997</c:v>
                </c:pt>
                <c:pt idx="2218">
                  <c:v>377.53557000000001</c:v>
                </c:pt>
                <c:pt idx="2219">
                  <c:v>379.87027999999998</c:v>
                </c:pt>
                <c:pt idx="2220">
                  <c:v>384.34431999999998</c:v>
                </c:pt>
                <c:pt idx="2221">
                  <c:v>389.39906000000002</c:v>
                </c:pt>
                <c:pt idx="2222">
                  <c:v>391.75238999999999</c:v>
                </c:pt>
                <c:pt idx="2223">
                  <c:v>394.83774</c:v>
                </c:pt>
                <c:pt idx="2224">
                  <c:v>388.91944000000001</c:v>
                </c:pt>
                <c:pt idx="2225">
                  <c:v>401.34262999999999</c:v>
                </c:pt>
                <c:pt idx="2226">
                  <c:v>404.78456999999997</c:v>
                </c:pt>
                <c:pt idx="2227">
                  <c:v>424.96082000000001</c:v>
                </c:pt>
                <c:pt idx="2228">
                  <c:v>426.03194000000002</c:v>
                </c:pt>
                <c:pt idx="2229">
                  <c:v>428.89150000000001</c:v>
                </c:pt>
                <c:pt idx="2230">
                  <c:v>426.26645000000002</c:v>
                </c:pt>
                <c:pt idx="2231">
                  <c:v>418.87810999999999</c:v>
                </c:pt>
                <c:pt idx="2232">
                  <c:v>421.67291999999998</c:v>
                </c:pt>
                <c:pt idx="2233">
                  <c:v>410.18731000000002</c:v>
                </c:pt>
                <c:pt idx="2234">
                  <c:v>387.53631000000001</c:v>
                </c:pt>
                <c:pt idx="2235">
                  <c:v>390.34231</c:v>
                </c:pt>
                <c:pt idx="2236">
                  <c:v>395.39051999999998</c:v>
                </c:pt>
                <c:pt idx="2237">
                  <c:v>397.97987000000001</c:v>
                </c:pt>
                <c:pt idx="2238">
                  <c:v>402.65823999999998</c:v>
                </c:pt>
                <c:pt idx="2239">
                  <c:v>402.21613000000002</c:v>
                </c:pt>
                <c:pt idx="2240">
                  <c:v>401.76206999999999</c:v>
                </c:pt>
                <c:pt idx="2241">
                  <c:v>401.03611999999998</c:v>
                </c:pt>
                <c:pt idx="2242">
                  <c:v>403.18432000000001</c:v>
                </c:pt>
                <c:pt idx="2243">
                  <c:v>407.81903</c:v>
                </c:pt>
                <c:pt idx="2244">
                  <c:v>396.45263999999997</c:v>
                </c:pt>
                <c:pt idx="2245">
                  <c:v>390.74606</c:v>
                </c:pt>
                <c:pt idx="2246">
                  <c:v>381.50772999999998</c:v>
                </c:pt>
                <c:pt idx="2247">
                  <c:v>381.50772999999998</c:v>
                </c:pt>
                <c:pt idx="2248">
                  <c:v>373.23178000000001</c:v>
                </c:pt>
                <c:pt idx="2249">
                  <c:v>368.22660999999999</c:v>
                </c:pt>
                <c:pt idx="2250">
                  <c:v>370.86223999999999</c:v>
                </c:pt>
                <c:pt idx="2251">
                  <c:v>375.45249000000001</c:v>
                </c:pt>
                <c:pt idx="2252">
                  <c:v>375.29293999999999</c:v>
                </c:pt>
                <c:pt idx="2253">
                  <c:v>370.44130999999999</c:v>
                </c:pt>
                <c:pt idx="2254">
                  <c:v>374.33292999999998</c:v>
                </c:pt>
                <c:pt idx="2255">
                  <c:v>376.82281</c:v>
                </c:pt>
                <c:pt idx="2256">
                  <c:v>383.41269999999997</c:v>
                </c:pt>
                <c:pt idx="2257">
                  <c:v>388.06637999999998</c:v>
                </c:pt>
                <c:pt idx="2258">
                  <c:v>394.53374000000002</c:v>
                </c:pt>
                <c:pt idx="2259">
                  <c:v>384.4597</c:v>
                </c:pt>
                <c:pt idx="2260">
                  <c:v>374.86851000000001</c:v>
                </c:pt>
                <c:pt idx="2261">
                  <c:v>376.77809999999999</c:v>
                </c:pt>
                <c:pt idx="2262">
                  <c:v>379.43732999999997</c:v>
                </c:pt>
                <c:pt idx="2263">
                  <c:v>383.76648999999998</c:v>
                </c:pt>
                <c:pt idx="2264">
                  <c:v>379.89071999999999</c:v>
                </c:pt>
                <c:pt idx="2265">
                  <c:v>385.77641</c:v>
                </c:pt>
                <c:pt idx="2266">
                  <c:v>398.61946999999998</c:v>
                </c:pt>
                <c:pt idx="2267">
                  <c:v>409.58416</c:v>
                </c:pt>
                <c:pt idx="2268">
                  <c:v>409.24525</c:v>
                </c:pt>
                <c:pt idx="2269">
                  <c:v>396.82233000000002</c:v>
                </c:pt>
                <c:pt idx="2270">
                  <c:v>411.07121999999998</c:v>
                </c:pt>
                <c:pt idx="2271">
                  <c:v>424.12675999999999</c:v>
                </c:pt>
                <c:pt idx="2272">
                  <c:v>423.78095999999999</c:v>
                </c:pt>
                <c:pt idx="2273">
                  <c:v>413.01812999999999</c:v>
                </c:pt>
                <c:pt idx="2274">
                  <c:v>408.15759000000003</c:v>
                </c:pt>
                <c:pt idx="2275">
                  <c:v>411.96413000000001</c:v>
                </c:pt>
                <c:pt idx="2276">
                  <c:v>418.21395999999999</c:v>
                </c:pt>
                <c:pt idx="2277">
                  <c:v>422.79250000000002</c:v>
                </c:pt>
                <c:pt idx="2278">
                  <c:v>415.61455999999998</c:v>
                </c:pt>
                <c:pt idx="2279">
                  <c:v>409.32360999999997</c:v>
                </c:pt>
                <c:pt idx="2280">
                  <c:v>408.45287999999999</c:v>
                </c:pt>
                <c:pt idx="2281">
                  <c:v>432.15771000000001</c:v>
                </c:pt>
                <c:pt idx="2282">
                  <c:v>436.60703000000001</c:v>
                </c:pt>
                <c:pt idx="2283">
                  <c:v>429.43094000000002</c:v>
                </c:pt>
                <c:pt idx="2284">
                  <c:v>431.06932</c:v>
                </c:pt>
                <c:pt idx="2285">
                  <c:v>438.00018</c:v>
                </c:pt>
                <c:pt idx="2286">
                  <c:v>441.75894</c:v>
                </c:pt>
                <c:pt idx="2287">
                  <c:v>436.55624999999998</c:v>
                </c:pt>
                <c:pt idx="2288">
                  <c:v>432.96811000000002</c:v>
                </c:pt>
                <c:pt idx="2289">
                  <c:v>445.00002000000001</c:v>
                </c:pt>
                <c:pt idx="2290">
                  <c:v>429.04462000000001</c:v>
                </c:pt>
                <c:pt idx="2291">
                  <c:v>439.04944</c:v>
                </c:pt>
                <c:pt idx="2292">
                  <c:v>450.71999</c:v>
                </c:pt>
                <c:pt idx="2293">
                  <c:v>430.22424000000001</c:v>
                </c:pt>
                <c:pt idx="2294">
                  <c:v>431.66496999999998</c:v>
                </c:pt>
                <c:pt idx="2295">
                  <c:v>450.77942999999999</c:v>
                </c:pt>
                <c:pt idx="2296">
                  <c:v>458.35160000000002</c:v>
                </c:pt>
                <c:pt idx="2297">
                  <c:v>459.77593999999999</c:v>
                </c:pt>
                <c:pt idx="2298">
                  <c:v>449.68774000000002</c:v>
                </c:pt>
                <c:pt idx="2299">
                  <c:v>455.66185999999999</c:v>
                </c:pt>
                <c:pt idx="2300">
                  <c:v>459.89533</c:v>
                </c:pt>
                <c:pt idx="2301">
                  <c:v>469.96213999999998</c:v>
                </c:pt>
                <c:pt idx="2302">
                  <c:v>471.00509</c:v>
                </c:pt>
                <c:pt idx="2303">
                  <c:v>449.95641999999998</c:v>
                </c:pt>
                <c:pt idx="2304">
                  <c:v>438.16179</c:v>
                </c:pt>
                <c:pt idx="2305">
                  <c:v>437.43369999999999</c:v>
                </c:pt>
                <c:pt idx="2306">
                  <c:v>425.71983</c:v>
                </c:pt>
                <c:pt idx="2307">
                  <c:v>422.60663</c:v>
                </c:pt>
                <c:pt idx="2308">
                  <c:v>429.76497000000001</c:v>
                </c:pt>
                <c:pt idx="2309">
                  <c:v>422.87745999999999</c:v>
                </c:pt>
                <c:pt idx="2310">
                  <c:v>412.42885999999999</c:v>
                </c:pt>
                <c:pt idx="2311">
                  <c:v>413.33156000000002</c:v>
                </c:pt>
                <c:pt idx="2312">
                  <c:v>401.1574</c:v>
                </c:pt>
                <c:pt idx="2313">
                  <c:v>400.20168999999999</c:v>
                </c:pt>
                <c:pt idx="2314">
                  <c:v>399.18234999999999</c:v>
                </c:pt>
                <c:pt idx="2315">
                  <c:v>394.98858000000001</c:v>
                </c:pt>
                <c:pt idx="2316">
                  <c:v>391.37624</c:v>
                </c:pt>
                <c:pt idx="2317">
                  <c:v>384.32555000000002</c:v>
                </c:pt>
                <c:pt idx="2318">
                  <c:v>401.91280999999998</c:v>
                </c:pt>
                <c:pt idx="2319">
                  <c:v>403.88715999999999</c:v>
                </c:pt>
                <c:pt idx="2320">
                  <c:v>407.94047999999998</c:v>
                </c:pt>
                <c:pt idx="2321">
                  <c:v>420.12695000000002</c:v>
                </c:pt>
                <c:pt idx="2322">
                  <c:v>420.88943</c:v>
                </c:pt>
                <c:pt idx="2323">
                  <c:v>422.08210000000003</c:v>
                </c:pt>
                <c:pt idx="2324">
                  <c:v>410.10735</c:v>
                </c:pt>
                <c:pt idx="2325">
                  <c:v>416.73743999999999</c:v>
                </c:pt>
                <c:pt idx="2326">
                  <c:v>408.89654999999999</c:v>
                </c:pt>
                <c:pt idx="2327">
                  <c:v>411.17027000000002</c:v>
                </c:pt>
                <c:pt idx="2328">
                  <c:v>406.00241</c:v>
                </c:pt>
                <c:pt idx="2329">
                  <c:v>416.61173000000002</c:v>
                </c:pt>
                <c:pt idx="2330">
                  <c:v>429.47953000000001</c:v>
                </c:pt>
                <c:pt idx="2331">
                  <c:v>439.89652999999998</c:v>
                </c:pt>
                <c:pt idx="2332">
                  <c:v>435.98951</c:v>
                </c:pt>
                <c:pt idx="2333">
                  <c:v>437.66761000000002</c:v>
                </c:pt>
                <c:pt idx="2334">
                  <c:v>439.51339999999999</c:v>
                </c:pt>
                <c:pt idx="2335">
                  <c:v>447.92968000000002</c:v>
                </c:pt>
                <c:pt idx="2336">
                  <c:v>442.61052999999998</c:v>
                </c:pt>
                <c:pt idx="2337">
                  <c:v>449.42345</c:v>
                </c:pt>
                <c:pt idx="2338">
                  <c:v>449.80705</c:v>
                </c:pt>
                <c:pt idx="2339">
                  <c:v>456.76519999999999</c:v>
                </c:pt>
                <c:pt idx="2340">
                  <c:v>490.69689</c:v>
                </c:pt>
                <c:pt idx="2341">
                  <c:v>492.45204999999999</c:v>
                </c:pt>
                <c:pt idx="2342">
                  <c:v>497.03478000000001</c:v>
                </c:pt>
                <c:pt idx="2343">
                  <c:v>513.17668000000003</c:v>
                </c:pt>
                <c:pt idx="2344">
                  <c:v>509.18662</c:v>
                </c:pt>
                <c:pt idx="2345">
                  <c:v>514.10091999999997</c:v>
                </c:pt>
                <c:pt idx="2346">
                  <c:v>501.77798999999999</c:v>
                </c:pt>
                <c:pt idx="2347">
                  <c:v>526.75895000000003</c:v>
                </c:pt>
                <c:pt idx="2348">
                  <c:v>533.14012000000002</c:v>
                </c:pt>
                <c:pt idx="2349">
                  <c:v>535.88233000000002</c:v>
                </c:pt>
                <c:pt idx="2350">
                  <c:v>528.16066999999998</c:v>
                </c:pt>
                <c:pt idx="2351">
                  <c:v>536.89882</c:v>
                </c:pt>
                <c:pt idx="2352">
                  <c:v>516.24883</c:v>
                </c:pt>
                <c:pt idx="2353">
                  <c:v>491.98554999999999</c:v>
                </c:pt>
                <c:pt idx="2354">
                  <c:v>475.15816999999998</c:v>
                </c:pt>
                <c:pt idx="2355">
                  <c:v>466.08841000000001</c:v>
                </c:pt>
                <c:pt idx="2356">
                  <c:v>459.74457000000001</c:v>
                </c:pt>
                <c:pt idx="2357">
                  <c:v>460.58004</c:v>
                </c:pt>
                <c:pt idx="2358">
                  <c:v>466.27420999999998</c:v>
                </c:pt>
                <c:pt idx="2359">
                  <c:v>462.19716</c:v>
                </c:pt>
                <c:pt idx="2360">
                  <c:v>473.30766</c:v>
                </c:pt>
                <c:pt idx="2361">
                  <c:v>475.19092000000001</c:v>
                </c:pt>
                <c:pt idx="2362">
                  <c:v>482.55256000000003</c:v>
                </c:pt>
                <c:pt idx="2363">
                  <c:v>487.53897999999998</c:v>
                </c:pt>
                <c:pt idx="2364">
                  <c:v>522.75842</c:v>
                </c:pt>
                <c:pt idx="2365">
                  <c:v>520.47145</c:v>
                </c:pt>
                <c:pt idx="2366">
                  <c:v>527.10262</c:v>
                </c:pt>
                <c:pt idx="2367">
                  <c:v>562.72107000000005</c:v>
                </c:pt>
                <c:pt idx="2368">
                  <c:v>554.10964999999999</c:v>
                </c:pt>
                <c:pt idx="2369">
                  <c:v>548.33042</c:v>
                </c:pt>
                <c:pt idx="2370">
                  <c:v>570.36051999999995</c:v>
                </c:pt>
                <c:pt idx="2371">
                  <c:v>574.29227000000003</c:v>
                </c:pt>
                <c:pt idx="2372">
                  <c:v>558.91783999999996</c:v>
                </c:pt>
                <c:pt idx="2373">
                  <c:v>551.27256999999997</c:v>
                </c:pt>
                <c:pt idx="2374">
                  <c:v>571.66837999999996</c:v>
                </c:pt>
                <c:pt idx="2375">
                  <c:v>600.45537999999999</c:v>
                </c:pt>
                <c:pt idx="2376">
                  <c:v>619.72181</c:v>
                </c:pt>
                <c:pt idx="2377">
                  <c:v>630.50115000000005</c:v>
                </c:pt>
                <c:pt idx="2378">
                  <c:v>636.84664999999995</c:v>
                </c:pt>
                <c:pt idx="2379">
                  <c:v>616.47023000000002</c:v>
                </c:pt>
                <c:pt idx="2380">
                  <c:v>595.27988000000005</c:v>
                </c:pt>
                <c:pt idx="2381">
                  <c:v>580.27386999999999</c:v>
                </c:pt>
                <c:pt idx="2382">
                  <c:v>584.49172999999996</c:v>
                </c:pt>
                <c:pt idx="2383">
                  <c:v>584.80312000000004</c:v>
                </c:pt>
                <c:pt idx="2384">
                  <c:v>586.45739000000003</c:v>
                </c:pt>
                <c:pt idx="2385">
                  <c:v>593.13703999999996</c:v>
                </c:pt>
                <c:pt idx="2386">
                  <c:v>585.18245999999999</c:v>
                </c:pt>
                <c:pt idx="2387">
                  <c:v>568.66922999999997</c:v>
                </c:pt>
                <c:pt idx="2388">
                  <c:v>554.02594999999997</c:v>
                </c:pt>
                <c:pt idx="2389">
                  <c:v>537.92346999999995</c:v>
                </c:pt>
                <c:pt idx="2390">
                  <c:v>548.24994000000004</c:v>
                </c:pt>
                <c:pt idx="2391">
                  <c:v>549.34144000000003</c:v>
                </c:pt>
                <c:pt idx="2392">
                  <c:v>544.91602</c:v>
                </c:pt>
                <c:pt idx="2393">
                  <c:v>550.98081000000002</c:v>
                </c:pt>
                <c:pt idx="2394">
                  <c:v>550.05812000000003</c:v>
                </c:pt>
                <c:pt idx="2395">
                  <c:v>548.52800000000002</c:v>
                </c:pt>
                <c:pt idx="2396">
                  <c:v>529.37570000000005</c:v>
                </c:pt>
                <c:pt idx="2397">
                  <c:v>527.18119999999999</c:v>
                </c:pt>
                <c:pt idx="2398">
                  <c:v>507.30169999999998</c:v>
                </c:pt>
                <c:pt idx="2399">
                  <c:v>505.17381999999998</c:v>
                </c:pt>
                <c:pt idx="2400">
                  <c:v>501.05774000000002</c:v>
                </c:pt>
                <c:pt idx="2401">
                  <c:v>488.88528000000002</c:v>
                </c:pt>
                <c:pt idx="2402">
                  <c:v>488.98710999999997</c:v>
                </c:pt>
                <c:pt idx="2403">
                  <c:v>492.85789</c:v>
                </c:pt>
                <c:pt idx="2404">
                  <c:v>479.38488999999998</c:v>
                </c:pt>
                <c:pt idx="2405">
                  <c:v>467.02384999999998</c:v>
                </c:pt>
                <c:pt idx="2406">
                  <c:v>469.60316</c:v>
                </c:pt>
                <c:pt idx="2407">
                  <c:v>471.75851999999998</c:v>
                </c:pt>
                <c:pt idx="2408">
                  <c:v>472.82011</c:v>
                </c:pt>
                <c:pt idx="2409">
                  <c:v>477.56585000000001</c:v>
                </c:pt>
                <c:pt idx="2410">
                  <c:v>482.45769999999999</c:v>
                </c:pt>
                <c:pt idx="2411">
                  <c:v>486.63463000000002</c:v>
                </c:pt>
                <c:pt idx="2412">
                  <c:v>503.06668999999999</c:v>
                </c:pt>
                <c:pt idx="2413">
                  <c:v>508.68900000000002</c:v>
                </c:pt>
                <c:pt idx="2414">
                  <c:v>502.07551000000001</c:v>
                </c:pt>
                <c:pt idx="2415">
                  <c:v>504.33197000000001</c:v>
                </c:pt>
                <c:pt idx="2416">
                  <c:v>509.03766000000002</c:v>
                </c:pt>
                <c:pt idx="2417">
                  <c:v>519.23299999999995</c:v>
                </c:pt>
                <c:pt idx="2418">
                  <c:v>531.79250999999999</c:v>
                </c:pt>
                <c:pt idx="2419">
                  <c:v>535.07565</c:v>
                </c:pt>
                <c:pt idx="2420">
                  <c:v>545.05516999999998</c:v>
                </c:pt>
                <c:pt idx="2421">
                  <c:v>549.33403999999996</c:v>
                </c:pt>
                <c:pt idx="2422">
                  <c:v>537.78480000000002</c:v>
                </c:pt>
                <c:pt idx="2423">
                  <c:v>539.27049999999997</c:v>
                </c:pt>
                <c:pt idx="2424">
                  <c:v>521.82606999999996</c:v>
                </c:pt>
                <c:pt idx="2425">
                  <c:v>501.35151999999999</c:v>
                </c:pt>
                <c:pt idx="2426">
                  <c:v>495.56137999999999</c:v>
                </c:pt>
                <c:pt idx="2427">
                  <c:v>509.50360000000001</c:v>
                </c:pt>
                <c:pt idx="2428">
                  <c:v>514.93544999999995</c:v>
                </c:pt>
                <c:pt idx="2429">
                  <c:v>521.97297000000003</c:v>
                </c:pt>
                <c:pt idx="2430">
                  <c:v>537.26265000000001</c:v>
                </c:pt>
                <c:pt idx="2431">
                  <c:v>532.07213999999999</c:v>
                </c:pt>
                <c:pt idx="2432">
                  <c:v>530.39129000000003</c:v>
                </c:pt>
                <c:pt idx="2433">
                  <c:v>529.11914000000002</c:v>
                </c:pt>
                <c:pt idx="2434">
                  <c:v>532.33651999999995</c:v>
                </c:pt>
                <c:pt idx="2435">
                  <c:v>548.26845000000003</c:v>
                </c:pt>
                <c:pt idx="2436">
                  <c:v>553.54484000000002</c:v>
                </c:pt>
                <c:pt idx="2437">
                  <c:v>564.91259000000002</c:v>
                </c:pt>
                <c:pt idx="2438">
                  <c:v>581.11924999999997</c:v>
                </c:pt>
                <c:pt idx="2439">
                  <c:v>585.17516999999998</c:v>
                </c:pt>
                <c:pt idx="2440">
                  <c:v>574.25629000000004</c:v>
                </c:pt>
                <c:pt idx="2441">
                  <c:v>581.86879999999996</c:v>
                </c:pt>
                <c:pt idx="2442">
                  <c:v>553.46830999999997</c:v>
                </c:pt>
                <c:pt idx="2443">
                  <c:v>544.56533000000002</c:v>
                </c:pt>
                <c:pt idx="2444">
                  <c:v>531.85565999999994</c:v>
                </c:pt>
                <c:pt idx="2445">
                  <c:v>535.48193000000003</c:v>
                </c:pt>
                <c:pt idx="2446">
                  <c:v>557.23365999999999</c:v>
                </c:pt>
                <c:pt idx="2447">
                  <c:v>564.64664000000005</c:v>
                </c:pt>
                <c:pt idx="2448">
                  <c:v>560.18222000000003</c:v>
                </c:pt>
                <c:pt idx="2449">
                  <c:v>551.95618999999999</c:v>
                </c:pt>
                <c:pt idx="2450">
                  <c:v>544.40898000000004</c:v>
                </c:pt>
                <c:pt idx="2451">
                  <c:v>534.01702999999998</c:v>
                </c:pt>
                <c:pt idx="2452">
                  <c:v>530.50166000000002</c:v>
                </c:pt>
                <c:pt idx="2453">
                  <c:v>524.94172000000003</c:v>
                </c:pt>
                <c:pt idx="2454">
                  <c:v>537.25076000000001</c:v>
                </c:pt>
                <c:pt idx="2455">
                  <c:v>526.78554999999994</c:v>
                </c:pt>
                <c:pt idx="2456">
                  <c:v>523.93493000000001</c:v>
                </c:pt>
                <c:pt idx="2457">
                  <c:v>521.62571000000003</c:v>
                </c:pt>
                <c:pt idx="2458">
                  <c:v>519.70306000000005</c:v>
                </c:pt>
                <c:pt idx="2459">
                  <c:v>495.83389</c:v>
                </c:pt>
                <c:pt idx="2460">
                  <c:v>502.73786999999999</c:v>
                </c:pt>
                <c:pt idx="2461">
                  <c:v>498.95134999999999</c:v>
                </c:pt>
                <c:pt idx="2462">
                  <c:v>479.50315000000001</c:v>
                </c:pt>
                <c:pt idx="2463">
                  <c:v>494.52697000000001</c:v>
                </c:pt>
                <c:pt idx="2464">
                  <c:v>496.88481999999999</c:v>
                </c:pt>
                <c:pt idx="2465">
                  <c:v>488.39470999999998</c:v>
                </c:pt>
                <c:pt idx="2466">
                  <c:v>499.34361000000001</c:v>
                </c:pt>
                <c:pt idx="2467">
                  <c:v>517.19209000000001</c:v>
                </c:pt>
                <c:pt idx="2468">
                  <c:v>509.91104000000001</c:v>
                </c:pt>
                <c:pt idx="2469">
                  <c:v>496.5557</c:v>
                </c:pt>
                <c:pt idx="2470">
                  <c:v>493.67286999999999</c:v>
                </c:pt>
                <c:pt idx="2471">
                  <c:v>498.30378999999999</c:v>
                </c:pt>
                <c:pt idx="2472">
                  <c:v>500.36441000000002</c:v>
                </c:pt>
                <c:pt idx="2473">
                  <c:v>492.43135000000001</c:v>
                </c:pt>
                <c:pt idx="2474">
                  <c:v>490.61790000000002</c:v>
                </c:pt>
                <c:pt idx="2475">
                  <c:v>489.46659</c:v>
                </c:pt>
                <c:pt idx="2476">
                  <c:v>484.36989</c:v>
                </c:pt>
                <c:pt idx="2477">
                  <c:v>487.15800999999999</c:v>
                </c:pt>
                <c:pt idx="2478">
                  <c:v>495.99056000000002</c:v>
                </c:pt>
                <c:pt idx="2479">
                  <c:v>496.25364000000002</c:v>
                </c:pt>
                <c:pt idx="2480">
                  <c:v>500.30725999999999</c:v>
                </c:pt>
                <c:pt idx="2481">
                  <c:v>488.15341999999998</c:v>
                </c:pt>
                <c:pt idx="2482">
                  <c:v>487.93450000000001</c:v>
                </c:pt>
                <c:pt idx="2483">
                  <c:v>483.04586</c:v>
                </c:pt>
                <c:pt idx="2484">
                  <c:v>495.95155</c:v>
                </c:pt>
                <c:pt idx="2485">
                  <c:v>507.45283999999998</c:v>
                </c:pt>
                <c:pt idx="2486">
                  <c:v>496.86347000000001</c:v>
                </c:pt>
                <c:pt idx="2487">
                  <c:v>488.53273000000002</c:v>
                </c:pt>
                <c:pt idx="2488">
                  <c:v>482.53089</c:v>
                </c:pt>
                <c:pt idx="2489">
                  <c:v>479.12178999999998</c:v>
                </c:pt>
                <c:pt idx="2490">
                  <c:v>478.42824000000002</c:v>
                </c:pt>
                <c:pt idx="2491">
                  <c:v>490.61111</c:v>
                </c:pt>
                <c:pt idx="2492">
                  <c:v>504.08249999999998</c:v>
                </c:pt>
                <c:pt idx="2493">
                  <c:v>500.80554999999998</c:v>
                </c:pt>
                <c:pt idx="2494">
                  <c:v>504.12963000000002</c:v>
                </c:pt>
                <c:pt idx="2495">
                  <c:v>495.61212</c:v>
                </c:pt>
                <c:pt idx="2496">
                  <c:v>494.48079999999999</c:v>
                </c:pt>
                <c:pt idx="2497">
                  <c:v>493.36257999999998</c:v>
                </c:pt>
                <c:pt idx="2498">
                  <c:v>492.87389000000002</c:v>
                </c:pt>
                <c:pt idx="2499">
                  <c:v>510.58913000000001</c:v>
                </c:pt>
                <c:pt idx="2500">
                  <c:v>517.93420000000003</c:v>
                </c:pt>
                <c:pt idx="2501">
                  <c:v>510.58019000000002</c:v>
                </c:pt>
                <c:pt idx="2502">
                  <c:v>508.13562999999999</c:v>
                </c:pt>
                <c:pt idx="2503">
                  <c:v>500.44009</c:v>
                </c:pt>
                <c:pt idx="2504">
                  <c:v>492.13355000000001</c:v>
                </c:pt>
                <c:pt idx="2505">
                  <c:v>485.73622</c:v>
                </c:pt>
                <c:pt idx="2506">
                  <c:v>476.92104</c:v>
                </c:pt>
                <c:pt idx="2507">
                  <c:v>470.43817999999999</c:v>
                </c:pt>
                <c:pt idx="2508">
                  <c:v>468.03949</c:v>
                </c:pt>
                <c:pt idx="2509">
                  <c:v>468.53496999999999</c:v>
                </c:pt>
                <c:pt idx="2510">
                  <c:v>459.71042</c:v>
                </c:pt>
                <c:pt idx="2511">
                  <c:v>458.52476000000001</c:v>
                </c:pt>
                <c:pt idx="2512">
                  <c:v>465.77132</c:v>
                </c:pt>
                <c:pt idx="2513">
                  <c:v>476.04406</c:v>
                </c:pt>
                <c:pt idx="2514">
                  <c:v>472.71420999999998</c:v>
                </c:pt>
                <c:pt idx="2515">
                  <c:v>464.07346000000001</c:v>
                </c:pt>
                <c:pt idx="2516">
                  <c:v>468.0009</c:v>
                </c:pt>
                <c:pt idx="2517">
                  <c:v>472.99464</c:v>
                </c:pt>
                <c:pt idx="2518">
                  <c:v>462.47829999999999</c:v>
                </c:pt>
                <c:pt idx="2519">
                  <c:v>460.16824000000003</c:v>
                </c:pt>
                <c:pt idx="2520">
                  <c:v>465.29282999999998</c:v>
                </c:pt>
                <c:pt idx="2521">
                  <c:v>465.00146999999998</c:v>
                </c:pt>
                <c:pt idx="2522">
                  <c:v>467.34933999999998</c:v>
                </c:pt>
                <c:pt idx="2523">
                  <c:v>436.79189000000002</c:v>
                </c:pt>
                <c:pt idx="2524">
                  <c:v>433.61311999999998</c:v>
                </c:pt>
                <c:pt idx="2525">
                  <c:v>435.08589000000001</c:v>
                </c:pt>
                <c:pt idx="2526">
                  <c:v>435.46771999999999</c:v>
                </c:pt>
                <c:pt idx="2527">
                  <c:v>443.92405000000002</c:v>
                </c:pt>
                <c:pt idx="2528">
                  <c:v>443.82650999999998</c:v>
                </c:pt>
                <c:pt idx="2529">
                  <c:v>455.67932000000002</c:v>
                </c:pt>
                <c:pt idx="2530">
                  <c:v>457.38369999999998</c:v>
                </c:pt>
                <c:pt idx="2531">
                  <c:v>452.75367</c:v>
                </c:pt>
                <c:pt idx="2532">
                  <c:v>453.39967000000001</c:v>
                </c:pt>
                <c:pt idx="2533">
                  <c:v>460.98522000000003</c:v>
                </c:pt>
                <c:pt idx="2534">
                  <c:v>472.07263</c:v>
                </c:pt>
                <c:pt idx="2535">
                  <c:v>480.96409</c:v>
                </c:pt>
                <c:pt idx="2536">
                  <c:v>476.66613999999998</c:v>
                </c:pt>
                <c:pt idx="2537">
                  <c:v>467.41296</c:v>
                </c:pt>
                <c:pt idx="2538">
                  <c:v>465.18605000000002</c:v>
                </c:pt>
                <c:pt idx="2539">
                  <c:v>459.68738999999999</c:v>
                </c:pt>
                <c:pt idx="2540">
                  <c:v>456.38026000000002</c:v>
                </c:pt>
                <c:pt idx="2541">
                  <c:v>453.85626000000002</c:v>
                </c:pt>
                <c:pt idx="2542">
                  <c:v>454.53825000000001</c:v>
                </c:pt>
                <c:pt idx="2543">
                  <c:v>447.16872999999998</c:v>
                </c:pt>
                <c:pt idx="2544">
                  <c:v>438.58299</c:v>
                </c:pt>
                <c:pt idx="2545">
                  <c:v>437.89659</c:v>
                </c:pt>
                <c:pt idx="2546">
                  <c:v>446.46055000000001</c:v>
                </c:pt>
                <c:pt idx="2547">
                  <c:v>463.96976000000001</c:v>
                </c:pt>
                <c:pt idx="2548">
                  <c:v>496.97856000000002</c:v>
                </c:pt>
                <c:pt idx="2549">
                  <c:v>542.62838999999997</c:v>
                </c:pt>
                <c:pt idx="2550">
                  <c:v>514.85226</c:v>
                </c:pt>
                <c:pt idx="2551">
                  <c:v>558.18776000000003</c:v>
                </c:pt>
                <c:pt idx="2552">
                  <c:v>532.89327000000003</c:v>
                </c:pt>
                <c:pt idx="2553">
                  <c:v>557.93248000000006</c:v>
                </c:pt>
                <c:pt idx="2554">
                  <c:v>552.91959999999995</c:v>
                </c:pt>
                <c:pt idx="2555">
                  <c:v>524.06353999999999</c:v>
                </c:pt>
                <c:pt idx="2556">
                  <c:v>539.26140999999996</c:v>
                </c:pt>
                <c:pt idx="2557">
                  <c:v>547.07938000000001</c:v>
                </c:pt>
                <c:pt idx="2558">
                  <c:v>559.79844000000003</c:v>
                </c:pt>
                <c:pt idx="2559">
                  <c:v>539.75082999999995</c:v>
                </c:pt>
                <c:pt idx="2560">
                  <c:v>534.14404000000002</c:v>
                </c:pt>
                <c:pt idx="2561">
                  <c:v>519.09055999999998</c:v>
                </c:pt>
                <c:pt idx="2562">
                  <c:v>512.13314000000003</c:v>
                </c:pt>
                <c:pt idx="2563">
                  <c:v>499.18948</c:v>
                </c:pt>
                <c:pt idx="2564">
                  <c:v>498.44571999999999</c:v>
                </c:pt>
                <c:pt idx="2565">
                  <c:v>513.53294000000005</c:v>
                </c:pt>
                <c:pt idx="2566">
                  <c:v>523.49233000000004</c:v>
                </c:pt>
                <c:pt idx="2567">
                  <c:v>524.49246000000005</c:v>
                </c:pt>
                <c:pt idx="2568">
                  <c:v>515.53927999999996</c:v>
                </c:pt>
                <c:pt idx="2569">
                  <c:v>510.84159</c:v>
                </c:pt>
                <c:pt idx="2570">
                  <c:v>503.92932999999999</c:v>
                </c:pt>
                <c:pt idx="2571">
                  <c:v>502.22564</c:v>
                </c:pt>
                <c:pt idx="2572">
                  <c:v>492.25371999999999</c:v>
                </c:pt>
                <c:pt idx="2573">
                  <c:v>487.41196000000002</c:v>
                </c:pt>
                <c:pt idx="2574">
                  <c:v>482.02224999999999</c:v>
                </c:pt>
                <c:pt idx="2575">
                  <c:v>482.43929000000003</c:v>
                </c:pt>
                <c:pt idx="2576">
                  <c:v>484.03618999999998</c:v>
                </c:pt>
                <c:pt idx="2577">
                  <c:v>497.87972000000002</c:v>
                </c:pt>
                <c:pt idx="2578">
                  <c:v>492.32972999999998</c:v>
                </c:pt>
                <c:pt idx="2579">
                  <c:v>495.13792999999998</c:v>
                </c:pt>
                <c:pt idx="2580">
                  <c:v>507.05631</c:v>
                </c:pt>
                <c:pt idx="2581">
                  <c:v>505.97293000000002</c:v>
                </c:pt>
                <c:pt idx="2582">
                  <c:v>493.95835</c:v>
                </c:pt>
                <c:pt idx="2583">
                  <c:v>497.11423000000002</c:v>
                </c:pt>
                <c:pt idx="2584">
                  <c:v>485.03631999999999</c:v>
                </c:pt>
                <c:pt idx="2585">
                  <c:v>507.35088999999999</c:v>
                </c:pt>
                <c:pt idx="2586">
                  <c:v>519.93136000000004</c:v>
                </c:pt>
                <c:pt idx="2587">
                  <c:v>532.27209000000005</c:v>
                </c:pt>
                <c:pt idx="2588">
                  <c:v>516.23589000000004</c:v>
                </c:pt>
                <c:pt idx="2589">
                  <c:v>509.62718000000001</c:v>
                </c:pt>
                <c:pt idx="2590">
                  <c:v>511.43203</c:v>
                </c:pt>
                <c:pt idx="2591">
                  <c:v>515.20790999999997</c:v>
                </c:pt>
                <c:pt idx="2592">
                  <c:v>517.72509000000002</c:v>
                </c:pt>
                <c:pt idx="2593">
                  <c:v>513.59229000000005</c:v>
                </c:pt>
                <c:pt idx="2594">
                  <c:v>509.57218999999998</c:v>
                </c:pt>
                <c:pt idx="2595">
                  <c:v>513.13572999999997</c:v>
                </c:pt>
                <c:pt idx="2596">
                  <c:v>508.79361</c:v>
                </c:pt>
                <c:pt idx="2597">
                  <c:v>503.99464999999998</c:v>
                </c:pt>
                <c:pt idx="2598">
                  <c:v>498.68718000000001</c:v>
                </c:pt>
                <c:pt idx="2599">
                  <c:v>491.48113999999998</c:v>
                </c:pt>
                <c:pt idx="2600">
                  <c:v>494.85102999999998</c:v>
                </c:pt>
                <c:pt idx="2601">
                  <c:v>501.13058000000001</c:v>
                </c:pt>
                <c:pt idx="2602">
                  <c:v>492.28618</c:v>
                </c:pt>
                <c:pt idx="2603">
                  <c:v>490.22575999999998</c:v>
                </c:pt>
                <c:pt idx="2604">
                  <c:v>492.77237000000002</c:v>
                </c:pt>
                <c:pt idx="2605">
                  <c:v>499.21431999999999</c:v>
                </c:pt>
                <c:pt idx="2606">
                  <c:v>495.16289</c:v>
                </c:pt>
                <c:pt idx="2607">
                  <c:v>471.21800000000002</c:v>
                </c:pt>
                <c:pt idx="2608">
                  <c:v>472.70751999999999</c:v>
                </c:pt>
                <c:pt idx="2609">
                  <c:v>473.02179999999998</c:v>
                </c:pt>
                <c:pt idx="2610">
                  <c:v>465.11421999999999</c:v>
                </c:pt>
                <c:pt idx="2611">
                  <c:v>468.34129000000001</c:v>
                </c:pt>
                <c:pt idx="2612">
                  <c:v>460.93736999999999</c:v>
                </c:pt>
                <c:pt idx="2613">
                  <c:v>462.35282999999998</c:v>
                </c:pt>
                <c:pt idx="2614">
                  <c:v>448.90971999999999</c:v>
                </c:pt>
                <c:pt idx="2615">
                  <c:v>449.73108999999999</c:v>
                </c:pt>
                <c:pt idx="2616">
                  <c:v>451.18209000000002</c:v>
                </c:pt>
                <c:pt idx="2617">
                  <c:v>444.76366999999999</c:v>
                </c:pt>
                <c:pt idx="2618">
                  <c:v>449.62785000000002</c:v>
                </c:pt>
                <c:pt idx="2619">
                  <c:v>456.31133999999997</c:v>
                </c:pt>
                <c:pt idx="2620">
                  <c:v>453.87446</c:v>
                </c:pt>
                <c:pt idx="2621">
                  <c:v>465.84978999999998</c:v>
                </c:pt>
                <c:pt idx="2622">
                  <c:v>468.28007000000002</c:v>
                </c:pt>
                <c:pt idx="2623">
                  <c:v>455.59829999999999</c:v>
                </c:pt>
                <c:pt idx="2624">
                  <c:v>456.34446000000003</c:v>
                </c:pt>
                <c:pt idx="2625">
                  <c:v>444.64846999999997</c:v>
                </c:pt>
                <c:pt idx="2626">
                  <c:v>434.42311999999998</c:v>
                </c:pt>
                <c:pt idx="2627">
                  <c:v>428.64697000000001</c:v>
                </c:pt>
                <c:pt idx="2628">
                  <c:v>429.82736</c:v>
                </c:pt>
                <c:pt idx="2629">
                  <c:v>440.87108000000001</c:v>
                </c:pt>
                <c:pt idx="2630">
                  <c:v>436.39643999999998</c:v>
                </c:pt>
                <c:pt idx="2631">
                  <c:v>443.24067000000002</c:v>
                </c:pt>
                <c:pt idx="2632">
                  <c:v>435.19916000000001</c:v>
                </c:pt>
                <c:pt idx="2633">
                  <c:v>427.28260999999998</c:v>
                </c:pt>
                <c:pt idx="2634">
                  <c:v>427.86137000000002</c:v>
                </c:pt>
                <c:pt idx="2635">
                  <c:v>420.97129999999999</c:v>
                </c:pt>
                <c:pt idx="2636">
                  <c:v>427.60935999999998</c:v>
                </c:pt>
                <c:pt idx="2637">
                  <c:v>421.67829</c:v>
                </c:pt>
                <c:pt idx="2638">
                  <c:v>420.11516999999998</c:v>
                </c:pt>
                <c:pt idx="2639">
                  <c:v>419.89514000000003</c:v>
                </c:pt>
                <c:pt idx="2640">
                  <c:v>419.01254999999998</c:v>
                </c:pt>
                <c:pt idx="2641">
                  <c:v>408.95267999999999</c:v>
                </c:pt>
                <c:pt idx="2642">
                  <c:v>412.27354000000003</c:v>
                </c:pt>
                <c:pt idx="2643">
                  <c:v>419.11570999999998</c:v>
                </c:pt>
                <c:pt idx="2644">
                  <c:v>406.35356000000002</c:v>
                </c:pt>
                <c:pt idx="2645">
                  <c:v>412.87921999999998</c:v>
                </c:pt>
                <c:pt idx="2646">
                  <c:v>407.97823</c:v>
                </c:pt>
                <c:pt idx="2647">
                  <c:v>410.94470000000001</c:v>
                </c:pt>
                <c:pt idx="2648">
                  <c:v>421.34282000000002</c:v>
                </c:pt>
                <c:pt idx="2649">
                  <c:v>425.21591999999998</c:v>
                </c:pt>
                <c:pt idx="2650">
                  <c:v>432.61086999999998</c:v>
                </c:pt>
                <c:pt idx="2651">
                  <c:v>426.64210000000003</c:v>
                </c:pt>
                <c:pt idx="2652">
                  <c:v>431.21622000000002</c:v>
                </c:pt>
                <c:pt idx="2653">
                  <c:v>424.12292000000002</c:v>
                </c:pt>
                <c:pt idx="2654">
                  <c:v>413.42989</c:v>
                </c:pt>
                <c:pt idx="2655">
                  <c:v>414.79944</c:v>
                </c:pt>
                <c:pt idx="2656">
                  <c:v>410.70254</c:v>
                </c:pt>
                <c:pt idx="2657">
                  <c:v>414.27775000000003</c:v>
                </c:pt>
                <c:pt idx="2658">
                  <c:v>413.11002999999999</c:v>
                </c:pt>
                <c:pt idx="2659">
                  <c:v>425.79655000000002</c:v>
                </c:pt>
                <c:pt idx="2660">
                  <c:v>432.46658000000002</c:v>
                </c:pt>
                <c:pt idx="2661">
                  <c:v>427.03627</c:v>
                </c:pt>
                <c:pt idx="2662">
                  <c:v>421.72602999999998</c:v>
                </c:pt>
                <c:pt idx="2663">
                  <c:v>420.75044000000003</c:v>
                </c:pt>
                <c:pt idx="2664">
                  <c:v>421.31986000000001</c:v>
                </c:pt>
                <c:pt idx="2665">
                  <c:v>419.75556999999998</c:v>
                </c:pt>
                <c:pt idx="2666">
                  <c:v>414.79732999999999</c:v>
                </c:pt>
                <c:pt idx="2667">
                  <c:v>418.36966999999999</c:v>
                </c:pt>
                <c:pt idx="2668">
                  <c:v>412.65276999999998</c:v>
                </c:pt>
                <c:pt idx="2669">
                  <c:v>409.95400999999998</c:v>
                </c:pt>
                <c:pt idx="2670">
                  <c:v>406.36939000000001</c:v>
                </c:pt>
                <c:pt idx="2671">
                  <c:v>408.78944000000001</c:v>
                </c:pt>
                <c:pt idx="2672">
                  <c:v>411.96177999999998</c:v>
                </c:pt>
                <c:pt idx="2673">
                  <c:v>418.29604999999998</c:v>
                </c:pt>
                <c:pt idx="2674">
                  <c:v>413.41410999999999</c:v>
                </c:pt>
                <c:pt idx="2675">
                  <c:v>407.65469000000002</c:v>
                </c:pt>
                <c:pt idx="2676">
                  <c:v>409.55148000000003</c:v>
                </c:pt>
                <c:pt idx="2677">
                  <c:v>412.96010000000001</c:v>
                </c:pt>
                <c:pt idx="2678">
                  <c:v>405.00035000000003</c:v>
                </c:pt>
                <c:pt idx="2679">
                  <c:v>404.16976</c:v>
                </c:pt>
                <c:pt idx="2680">
                  <c:v>406.54991000000001</c:v>
                </c:pt>
                <c:pt idx="2681">
                  <c:v>406.30232000000001</c:v>
                </c:pt>
                <c:pt idx="2682">
                  <c:v>398.42574000000002</c:v>
                </c:pt>
                <c:pt idx="2683">
                  <c:v>412.07823999999999</c:v>
                </c:pt>
                <c:pt idx="2684">
                  <c:v>415.48833999999999</c:v>
                </c:pt>
                <c:pt idx="2685">
                  <c:v>419.53055000000001</c:v>
                </c:pt>
                <c:pt idx="2686">
                  <c:v>426.33742000000001</c:v>
                </c:pt>
                <c:pt idx="2687">
                  <c:v>423.63418999999999</c:v>
                </c:pt>
                <c:pt idx="2688">
                  <c:v>432.34481</c:v>
                </c:pt>
                <c:pt idx="2689">
                  <c:v>426.53368999999998</c:v>
                </c:pt>
                <c:pt idx="2690">
                  <c:v>434.77967000000001</c:v>
                </c:pt>
                <c:pt idx="2691">
                  <c:v>447.60219999999998</c:v>
                </c:pt>
                <c:pt idx="2692">
                  <c:v>458.13168999999999</c:v>
                </c:pt>
                <c:pt idx="2693">
                  <c:v>461.05266999999998</c:v>
                </c:pt>
                <c:pt idx="2694">
                  <c:v>456.37945000000002</c:v>
                </c:pt>
                <c:pt idx="2695">
                  <c:v>445.88337999999999</c:v>
                </c:pt>
                <c:pt idx="2696">
                  <c:v>449.33346</c:v>
                </c:pt>
                <c:pt idx="2697">
                  <c:v>447.80637000000002</c:v>
                </c:pt>
                <c:pt idx="2698">
                  <c:v>452.11331999999999</c:v>
                </c:pt>
                <c:pt idx="2699">
                  <c:v>449.31220999999999</c:v>
                </c:pt>
                <c:pt idx="2700">
                  <c:v>445.24588</c:v>
                </c:pt>
                <c:pt idx="2701">
                  <c:v>451.61570999999998</c:v>
                </c:pt>
                <c:pt idx="2702">
                  <c:v>456.57008000000002</c:v>
                </c:pt>
                <c:pt idx="2703">
                  <c:v>470.15573000000001</c:v>
                </c:pt>
                <c:pt idx="2704">
                  <c:v>472.58526999999998</c:v>
                </c:pt>
                <c:pt idx="2705">
                  <c:v>459.68239999999997</c:v>
                </c:pt>
                <c:pt idx="2706">
                  <c:v>456.47201000000001</c:v>
                </c:pt>
                <c:pt idx="2707">
                  <c:v>470.58512000000002</c:v>
                </c:pt>
                <c:pt idx="2708">
                  <c:v>471.67975999999999</c:v>
                </c:pt>
                <c:pt idx="2709">
                  <c:v>470.06074000000001</c:v>
                </c:pt>
                <c:pt idx="2710">
                  <c:v>464.19119000000001</c:v>
                </c:pt>
                <c:pt idx="2711">
                  <c:v>472.03739999999999</c:v>
                </c:pt>
                <c:pt idx="2712">
                  <c:v>444.20013999999998</c:v>
                </c:pt>
                <c:pt idx="2713">
                  <c:v>431.39805999999999</c:v>
                </c:pt>
                <c:pt idx="2714">
                  <c:v>423.70389999999998</c:v>
                </c:pt>
                <c:pt idx="2715">
                  <c:v>432.45515</c:v>
                </c:pt>
                <c:pt idx="2716">
                  <c:v>434.87702000000002</c:v>
                </c:pt>
                <c:pt idx="2717">
                  <c:v>428.58452999999997</c:v>
                </c:pt>
                <c:pt idx="2718">
                  <c:v>423.63677999999999</c:v>
                </c:pt>
                <c:pt idx="2719">
                  <c:v>426.01414999999997</c:v>
                </c:pt>
                <c:pt idx="2720">
                  <c:v>420.34075000000001</c:v>
                </c:pt>
                <c:pt idx="2721">
                  <c:v>416.58672999999999</c:v>
                </c:pt>
                <c:pt idx="2722">
                  <c:v>429.23885000000001</c:v>
                </c:pt>
                <c:pt idx="2723">
                  <c:v>426.18092999999999</c:v>
                </c:pt>
                <c:pt idx="2724">
                  <c:v>421.24198000000001</c:v>
                </c:pt>
                <c:pt idx="2725">
                  <c:v>425.99382000000003</c:v>
                </c:pt>
                <c:pt idx="2726">
                  <c:v>420.20218999999997</c:v>
                </c:pt>
                <c:pt idx="2727">
                  <c:v>417.30162000000001</c:v>
                </c:pt>
                <c:pt idx="2728">
                  <c:v>419.78147000000001</c:v>
                </c:pt>
                <c:pt idx="2729">
                  <c:v>425.89107999999999</c:v>
                </c:pt>
                <c:pt idx="2730">
                  <c:v>418.11282999999997</c:v>
                </c:pt>
                <c:pt idx="2731">
                  <c:v>413.59404000000001</c:v>
                </c:pt>
                <c:pt idx="2732">
                  <c:v>419.39539000000002</c:v>
                </c:pt>
                <c:pt idx="2733">
                  <c:v>410.55676</c:v>
                </c:pt>
                <c:pt idx="2734">
                  <c:v>411.37536999999998</c:v>
                </c:pt>
                <c:pt idx="2735">
                  <c:v>409.56504000000001</c:v>
                </c:pt>
                <c:pt idx="2736">
                  <c:v>408.00056999999998</c:v>
                </c:pt>
                <c:pt idx="2737">
                  <c:v>403.12738999999999</c:v>
                </c:pt>
                <c:pt idx="2738">
                  <c:v>405.98700000000002</c:v>
                </c:pt>
                <c:pt idx="2739">
                  <c:v>403.39461</c:v>
                </c:pt>
                <c:pt idx="2740">
                  <c:v>410.23757000000001</c:v>
                </c:pt>
                <c:pt idx="2741">
                  <c:v>382.81774000000001</c:v>
                </c:pt>
                <c:pt idx="2742">
                  <c:v>384.24101999999999</c:v>
                </c:pt>
                <c:pt idx="2743">
                  <c:v>384.78248000000002</c:v>
                </c:pt>
                <c:pt idx="2744">
                  <c:v>379.62434999999999</c:v>
                </c:pt>
                <c:pt idx="2745">
                  <c:v>381.65249999999997</c:v>
                </c:pt>
                <c:pt idx="2746">
                  <c:v>378.65843999999998</c:v>
                </c:pt>
                <c:pt idx="2747">
                  <c:v>378.37211000000002</c:v>
                </c:pt>
                <c:pt idx="2748">
                  <c:v>376.39934</c:v>
                </c:pt>
                <c:pt idx="2749">
                  <c:v>377.11049000000003</c:v>
                </c:pt>
                <c:pt idx="2750">
                  <c:v>374.95587999999998</c:v>
                </c:pt>
                <c:pt idx="2751">
                  <c:v>376.86173000000002</c:v>
                </c:pt>
                <c:pt idx="2752">
                  <c:v>382.69781</c:v>
                </c:pt>
                <c:pt idx="2753">
                  <c:v>397.11998</c:v>
                </c:pt>
                <c:pt idx="2754">
                  <c:v>394.64702</c:v>
                </c:pt>
                <c:pt idx="2755">
                  <c:v>393.44020999999998</c:v>
                </c:pt>
                <c:pt idx="2756">
                  <c:v>387.33694000000003</c:v>
                </c:pt>
                <c:pt idx="2757">
                  <c:v>386.90505000000002</c:v>
                </c:pt>
                <c:pt idx="2758">
                  <c:v>376.59278</c:v>
                </c:pt>
                <c:pt idx="2759">
                  <c:v>383.95798000000002</c:v>
                </c:pt>
                <c:pt idx="2760">
                  <c:v>385.68844000000001</c:v>
                </c:pt>
                <c:pt idx="2761">
                  <c:v>387.41638</c:v>
                </c:pt>
                <c:pt idx="2762">
                  <c:v>386.19601</c:v>
                </c:pt>
                <c:pt idx="2763">
                  <c:v>383.14731999999998</c:v>
                </c:pt>
                <c:pt idx="2764">
                  <c:v>378.50459999999998</c:v>
                </c:pt>
                <c:pt idx="2765">
                  <c:v>373.60484000000002</c:v>
                </c:pt>
                <c:pt idx="2766">
                  <c:v>375.93459000000001</c:v>
                </c:pt>
                <c:pt idx="2767">
                  <c:v>370.22052000000002</c:v>
                </c:pt>
                <c:pt idx="2768">
                  <c:v>372.22320000000002</c:v>
                </c:pt>
                <c:pt idx="2769">
                  <c:v>366.41419000000002</c:v>
                </c:pt>
                <c:pt idx="2770">
                  <c:v>367.62524999999999</c:v>
                </c:pt>
                <c:pt idx="2771">
                  <c:v>368.92158000000001</c:v>
                </c:pt>
                <c:pt idx="2772">
                  <c:v>385.17367999999999</c:v>
                </c:pt>
                <c:pt idx="2773">
                  <c:v>379.51862</c:v>
                </c:pt>
                <c:pt idx="2774">
                  <c:v>367.67038000000002</c:v>
                </c:pt>
                <c:pt idx="2775">
                  <c:v>366.97241000000002</c:v>
                </c:pt>
                <c:pt idx="2776">
                  <c:v>370.19376999999997</c:v>
                </c:pt>
                <c:pt idx="2777">
                  <c:v>362.37236000000001</c:v>
                </c:pt>
                <c:pt idx="2778">
                  <c:v>358.25166000000002</c:v>
                </c:pt>
                <c:pt idx="2779">
                  <c:v>354.12484999999998</c:v>
                </c:pt>
                <c:pt idx="2780">
                  <c:v>353.54433</c:v>
                </c:pt>
                <c:pt idx="2781">
                  <c:v>353.62281000000002</c:v>
                </c:pt>
                <c:pt idx="2782">
                  <c:v>359.04921000000002</c:v>
                </c:pt>
                <c:pt idx="2783">
                  <c:v>356.86284999999998</c:v>
                </c:pt>
                <c:pt idx="2784">
                  <c:v>356.61673000000002</c:v>
                </c:pt>
                <c:pt idx="2785">
                  <c:v>357.64717999999999</c:v>
                </c:pt>
                <c:pt idx="2786">
                  <c:v>353.33242999999999</c:v>
                </c:pt>
                <c:pt idx="2787">
                  <c:v>341.88357000000002</c:v>
                </c:pt>
                <c:pt idx="2788">
                  <c:v>343.07177000000001</c:v>
                </c:pt>
                <c:pt idx="2789">
                  <c:v>342.98133999999999</c:v>
                </c:pt>
                <c:pt idx="2790">
                  <c:v>347.2337</c:v>
                </c:pt>
                <c:pt idx="2791">
                  <c:v>352.53239000000002</c:v>
                </c:pt>
                <c:pt idx="2792">
                  <c:v>349.99099999999999</c:v>
                </c:pt>
                <c:pt idx="2793">
                  <c:v>354.84005000000002</c:v>
                </c:pt>
                <c:pt idx="2794">
                  <c:v>347.79106999999999</c:v>
                </c:pt>
                <c:pt idx="2795">
                  <c:v>351.74268000000001</c:v>
                </c:pt>
                <c:pt idx="2796">
                  <c:v>350.59703999999999</c:v>
                </c:pt>
                <c:pt idx="2797">
                  <c:v>352.63258999999999</c:v>
                </c:pt>
                <c:pt idx="2798">
                  <c:v>351.42626999999999</c:v>
                </c:pt>
                <c:pt idx="2799">
                  <c:v>349.58005000000003</c:v>
                </c:pt>
                <c:pt idx="2800">
                  <c:v>345.46003000000002</c:v>
                </c:pt>
                <c:pt idx="2801">
                  <c:v>339.71469000000002</c:v>
                </c:pt>
                <c:pt idx="2802">
                  <c:v>340.52537000000001</c:v>
                </c:pt>
                <c:pt idx="2803">
                  <c:v>340.98696000000001</c:v>
                </c:pt>
                <c:pt idx="2804">
                  <c:v>338.85852</c:v>
                </c:pt>
                <c:pt idx="2805">
                  <c:v>338.15744999999998</c:v>
                </c:pt>
                <c:pt idx="2806">
                  <c:v>338.88562000000002</c:v>
                </c:pt>
                <c:pt idx="2807">
                  <c:v>326.37349</c:v>
                </c:pt>
                <c:pt idx="2808">
                  <c:v>332.69466999999997</c:v>
                </c:pt>
                <c:pt idx="2809">
                  <c:v>334.18785000000003</c:v>
                </c:pt>
                <c:pt idx="2810">
                  <c:v>336.34134999999998</c:v>
                </c:pt>
                <c:pt idx="2811">
                  <c:v>334.54307999999997</c:v>
                </c:pt>
                <c:pt idx="2812">
                  <c:v>331.15111999999999</c:v>
                </c:pt>
                <c:pt idx="2813">
                  <c:v>329.35203999999999</c:v>
                </c:pt>
                <c:pt idx="2814">
                  <c:v>339.46129000000002</c:v>
                </c:pt>
                <c:pt idx="2815">
                  <c:v>339.86106000000001</c:v>
                </c:pt>
                <c:pt idx="2816">
                  <c:v>339.52573999999998</c:v>
                </c:pt>
                <c:pt idx="2817">
                  <c:v>333.11021</c:v>
                </c:pt>
                <c:pt idx="2818">
                  <c:v>330.12150000000003</c:v>
                </c:pt>
                <c:pt idx="2819">
                  <c:v>332.15593000000001</c:v>
                </c:pt>
                <c:pt idx="2820">
                  <c:v>323.80698999999998</c:v>
                </c:pt>
                <c:pt idx="2821">
                  <c:v>328.31335000000001</c:v>
                </c:pt>
                <c:pt idx="2822">
                  <c:v>338.35205000000002</c:v>
                </c:pt>
                <c:pt idx="2823">
                  <c:v>341.28881000000001</c:v>
                </c:pt>
                <c:pt idx="2824">
                  <c:v>346.37943000000001</c:v>
                </c:pt>
                <c:pt idx="2825">
                  <c:v>352.26735000000002</c:v>
                </c:pt>
                <c:pt idx="2826">
                  <c:v>349.42254000000003</c:v>
                </c:pt>
                <c:pt idx="2827">
                  <c:v>347.32474000000002</c:v>
                </c:pt>
                <c:pt idx="2828">
                  <c:v>341.94779</c:v>
                </c:pt>
                <c:pt idx="2829">
                  <c:v>333.05448999999999</c:v>
                </c:pt>
                <c:pt idx="2830">
                  <c:v>332.82670999999999</c:v>
                </c:pt>
                <c:pt idx="2831">
                  <c:v>337.95551999999998</c:v>
                </c:pt>
                <c:pt idx="2832">
                  <c:v>330.75635</c:v>
                </c:pt>
                <c:pt idx="2833">
                  <c:v>326.73777000000001</c:v>
                </c:pt>
                <c:pt idx="2834">
                  <c:v>326.41764000000001</c:v>
                </c:pt>
                <c:pt idx="2835">
                  <c:v>332.29539999999997</c:v>
                </c:pt>
                <c:pt idx="2836">
                  <c:v>327.31164000000001</c:v>
                </c:pt>
                <c:pt idx="2837">
                  <c:v>320.78570999999999</c:v>
                </c:pt>
                <c:pt idx="2838">
                  <c:v>317.36426999999998</c:v>
                </c:pt>
                <c:pt idx="2839">
                  <c:v>319.36234000000002</c:v>
                </c:pt>
                <c:pt idx="2840">
                  <c:v>322.69815999999997</c:v>
                </c:pt>
                <c:pt idx="2841">
                  <c:v>327.53537</c:v>
                </c:pt>
                <c:pt idx="2842">
                  <c:v>324.05898000000002</c:v>
                </c:pt>
                <c:pt idx="2843">
                  <c:v>325.64420000000001</c:v>
                </c:pt>
                <c:pt idx="2844">
                  <c:v>329.54075999999998</c:v>
                </c:pt>
                <c:pt idx="2845">
                  <c:v>329.88869</c:v>
                </c:pt>
                <c:pt idx="2846">
                  <c:v>324.95918999999998</c:v>
                </c:pt>
                <c:pt idx="2847">
                  <c:v>324.21253999999999</c:v>
                </c:pt>
                <c:pt idx="2848">
                  <c:v>322.64213000000001</c:v>
                </c:pt>
                <c:pt idx="2849">
                  <c:v>322.50855000000001</c:v>
                </c:pt>
                <c:pt idx="2850">
                  <c:v>325.28861000000001</c:v>
                </c:pt>
                <c:pt idx="2851">
                  <c:v>324.40246000000002</c:v>
                </c:pt>
                <c:pt idx="2852">
                  <c:v>325.77292999999997</c:v>
                </c:pt>
                <c:pt idx="2853">
                  <c:v>321.94632999999999</c:v>
                </c:pt>
                <c:pt idx="2854">
                  <c:v>329.87437</c:v>
                </c:pt>
                <c:pt idx="2855">
                  <c:v>333.92414000000002</c:v>
                </c:pt>
                <c:pt idx="2856">
                  <c:v>335.05479000000003</c:v>
                </c:pt>
                <c:pt idx="2857">
                  <c:v>335.70582000000002</c:v>
                </c:pt>
                <c:pt idx="2858">
                  <c:v>339.42113999999998</c:v>
                </c:pt>
                <c:pt idx="2859">
                  <c:v>338.19459999999998</c:v>
                </c:pt>
                <c:pt idx="2860">
                  <c:v>339.55333000000002</c:v>
                </c:pt>
                <c:pt idx="2861">
                  <c:v>332.33834000000002</c:v>
                </c:pt>
                <c:pt idx="2862">
                  <c:v>332.93774999999999</c:v>
                </c:pt>
                <c:pt idx="2863">
                  <c:v>337.10991000000001</c:v>
                </c:pt>
                <c:pt idx="2864">
                  <c:v>331.85365000000002</c:v>
                </c:pt>
                <c:pt idx="2865">
                  <c:v>341.19171999999998</c:v>
                </c:pt>
                <c:pt idx="2866">
                  <c:v>350.53811000000002</c:v>
                </c:pt>
                <c:pt idx="2867">
                  <c:v>343.98248000000001</c:v>
                </c:pt>
                <c:pt idx="2868">
                  <c:v>345.60978999999998</c:v>
                </c:pt>
                <c:pt idx="2869">
                  <c:v>342.26733999999999</c:v>
                </c:pt>
                <c:pt idx="2870">
                  <c:v>342.18133999999998</c:v>
                </c:pt>
                <c:pt idx="2871">
                  <c:v>340.91116</c:v>
                </c:pt>
                <c:pt idx="2872">
                  <c:v>339.25519000000003</c:v>
                </c:pt>
                <c:pt idx="2873">
                  <c:v>338.02809000000002</c:v>
                </c:pt>
                <c:pt idx="2874">
                  <c:v>341.81999000000002</c:v>
                </c:pt>
                <c:pt idx="2875">
                  <c:v>336.75945999999999</c:v>
                </c:pt>
                <c:pt idx="2876">
                  <c:v>337.91428999999999</c:v>
                </c:pt>
                <c:pt idx="2877">
                  <c:v>339.75743</c:v>
                </c:pt>
                <c:pt idx="2878">
                  <c:v>344.03811999999999</c:v>
                </c:pt>
                <c:pt idx="2879">
                  <c:v>348.81166000000002</c:v>
                </c:pt>
                <c:pt idx="2880">
                  <c:v>342.33953000000002</c:v>
                </c:pt>
                <c:pt idx="2881">
                  <c:v>341.70400000000001</c:v>
                </c:pt>
                <c:pt idx="2882">
                  <c:v>339.20370000000003</c:v>
                </c:pt>
                <c:pt idx="2883">
                  <c:v>339.41395</c:v>
                </c:pt>
                <c:pt idx="2884">
                  <c:v>341.45792999999998</c:v>
                </c:pt>
                <c:pt idx="2885">
                  <c:v>337.29491999999999</c:v>
                </c:pt>
                <c:pt idx="2886">
                  <c:v>335.74727000000001</c:v>
                </c:pt>
                <c:pt idx="2887">
                  <c:v>336.06261999999998</c:v>
                </c:pt>
                <c:pt idx="2888">
                  <c:v>333.88384000000002</c:v>
                </c:pt>
                <c:pt idx="2889">
                  <c:v>333.00013999999999</c:v>
                </c:pt>
                <c:pt idx="2890">
                  <c:v>331.66061999999999</c:v>
                </c:pt>
                <c:pt idx="2891">
                  <c:v>329.14413000000002</c:v>
                </c:pt>
                <c:pt idx="2892">
                  <c:v>334.14778999999999</c:v>
                </c:pt>
                <c:pt idx="2893">
                  <c:v>336.18527999999998</c:v>
                </c:pt>
                <c:pt idx="2894">
                  <c:v>340.51335999999998</c:v>
                </c:pt>
                <c:pt idx="2895">
                  <c:v>341.04529000000002</c:v>
                </c:pt>
                <c:pt idx="2896">
                  <c:v>346.25457999999998</c:v>
                </c:pt>
                <c:pt idx="2897">
                  <c:v>352.43745000000001</c:v>
                </c:pt>
                <c:pt idx="2898">
                  <c:v>361.27069999999998</c:v>
                </c:pt>
                <c:pt idx="2899">
                  <c:v>395.75412</c:v>
                </c:pt>
                <c:pt idx="2900">
                  <c:v>413.48196000000002</c:v>
                </c:pt>
                <c:pt idx="2901">
                  <c:v>392.68894</c:v>
                </c:pt>
                <c:pt idx="2902">
                  <c:v>383.47476999999998</c:v>
                </c:pt>
                <c:pt idx="2903">
                  <c:v>374.57080000000002</c:v>
                </c:pt>
                <c:pt idx="2904">
                  <c:v>374.74946999999997</c:v>
                </c:pt>
                <c:pt idx="2905">
                  <c:v>378.35075000000001</c:v>
                </c:pt>
                <c:pt idx="2906">
                  <c:v>383.54127999999997</c:v>
                </c:pt>
                <c:pt idx="2907">
                  <c:v>376.76303999999999</c:v>
                </c:pt>
                <c:pt idx="2908">
                  <c:v>359.96543000000003</c:v>
                </c:pt>
                <c:pt idx="2909">
                  <c:v>362.02030999999999</c:v>
                </c:pt>
                <c:pt idx="2910">
                  <c:v>354.66532999999998</c:v>
                </c:pt>
                <c:pt idx="2911">
                  <c:v>358.9212</c:v>
                </c:pt>
                <c:pt idx="2912">
                  <c:v>361.53552000000002</c:v>
                </c:pt>
                <c:pt idx="2913">
                  <c:v>354.37475999999998</c:v>
                </c:pt>
                <c:pt idx="2914">
                  <c:v>355.35602</c:v>
                </c:pt>
                <c:pt idx="2915">
                  <c:v>348.61633</c:v>
                </c:pt>
                <c:pt idx="2916">
                  <c:v>350.90361999999999</c:v>
                </c:pt>
                <c:pt idx="2917">
                  <c:v>352.673</c:v>
                </c:pt>
                <c:pt idx="2918">
                  <c:v>351.69488999999999</c:v>
                </c:pt>
                <c:pt idx="2919">
                  <c:v>348.22555</c:v>
                </c:pt>
                <c:pt idx="2920">
                  <c:v>357.19044000000002</c:v>
                </c:pt>
                <c:pt idx="2921">
                  <c:v>363.74829999999997</c:v>
                </c:pt>
                <c:pt idx="2922">
                  <c:v>359.78904</c:v>
                </c:pt>
                <c:pt idx="2923">
                  <c:v>368.04872</c:v>
                </c:pt>
                <c:pt idx="2924">
                  <c:v>363.94387999999998</c:v>
                </c:pt>
                <c:pt idx="2925">
                  <c:v>374.26557000000003</c:v>
                </c:pt>
                <c:pt idx="2926">
                  <c:v>372.93644</c:v>
                </c:pt>
                <c:pt idx="2927">
                  <c:v>369.26240999999999</c:v>
                </c:pt>
                <c:pt idx="2928">
                  <c:v>368.72564</c:v>
                </c:pt>
                <c:pt idx="2929">
                  <c:v>365.15535</c:v>
                </c:pt>
                <c:pt idx="2930">
                  <c:v>357.16890999999998</c:v>
                </c:pt>
                <c:pt idx="2931">
                  <c:v>354.07229000000001</c:v>
                </c:pt>
                <c:pt idx="2932">
                  <c:v>343.73842999999999</c:v>
                </c:pt>
                <c:pt idx="2933">
                  <c:v>346.39125000000001</c:v>
                </c:pt>
                <c:pt idx="2934">
                  <c:v>342.76916</c:v>
                </c:pt>
                <c:pt idx="2935">
                  <c:v>349.48784000000001</c:v>
                </c:pt>
                <c:pt idx="2936">
                  <c:v>347.38844999999998</c:v>
                </c:pt>
                <c:pt idx="2937">
                  <c:v>343.42045999999999</c:v>
                </c:pt>
                <c:pt idx="2938">
                  <c:v>344.99198000000001</c:v>
                </c:pt>
                <c:pt idx="2939">
                  <c:v>340.38815</c:v>
                </c:pt>
                <c:pt idx="2940">
                  <c:v>344.81324999999998</c:v>
                </c:pt>
                <c:pt idx="2941">
                  <c:v>341.55473999999998</c:v>
                </c:pt>
                <c:pt idx="2942">
                  <c:v>339.00018999999998</c:v>
                </c:pt>
                <c:pt idx="2943">
                  <c:v>324.08161999999999</c:v>
                </c:pt>
                <c:pt idx="2944">
                  <c:v>325.85755999999998</c:v>
                </c:pt>
                <c:pt idx="2945">
                  <c:v>332.68556000000001</c:v>
                </c:pt>
                <c:pt idx="2946">
                  <c:v>326.1816</c:v>
                </c:pt>
                <c:pt idx="2947">
                  <c:v>332.40174999999999</c:v>
                </c:pt>
                <c:pt idx="2948">
                  <c:v>330.35554999999999</c:v>
                </c:pt>
                <c:pt idx="2949">
                  <c:v>328.71109999999999</c:v>
                </c:pt>
                <c:pt idx="2950">
                  <c:v>327.54507999999998</c:v>
                </c:pt>
                <c:pt idx="2951">
                  <c:v>325.09919000000002</c:v>
                </c:pt>
                <c:pt idx="2952">
                  <c:v>325.94684000000001</c:v>
                </c:pt>
                <c:pt idx="2953">
                  <c:v>323.05889999999999</c:v>
                </c:pt>
                <c:pt idx="2954">
                  <c:v>329.13941999999997</c:v>
                </c:pt>
                <c:pt idx="2955">
                  <c:v>329.69416000000001</c:v>
                </c:pt>
                <c:pt idx="2956">
                  <c:v>326.76024000000001</c:v>
                </c:pt>
                <c:pt idx="2957">
                  <c:v>324.32013999999998</c:v>
                </c:pt>
                <c:pt idx="2958">
                  <c:v>318.72680000000003</c:v>
                </c:pt>
                <c:pt idx="2959">
                  <c:v>325.11887000000002</c:v>
                </c:pt>
                <c:pt idx="2960">
                  <c:v>313.08693</c:v>
                </c:pt>
                <c:pt idx="2961">
                  <c:v>319.97960999999998</c:v>
                </c:pt>
                <c:pt idx="2962">
                  <c:v>314.73102</c:v>
                </c:pt>
                <c:pt idx="2963">
                  <c:v>319.82357000000002</c:v>
                </c:pt>
                <c:pt idx="2964">
                  <c:v>319.81695000000002</c:v>
                </c:pt>
                <c:pt idx="2965">
                  <c:v>305.23345999999998</c:v>
                </c:pt>
                <c:pt idx="2966">
                  <c:v>306.62427000000002</c:v>
                </c:pt>
                <c:pt idx="2967">
                  <c:v>295.48138999999998</c:v>
                </c:pt>
                <c:pt idx="2968">
                  <c:v>291.48561000000001</c:v>
                </c:pt>
                <c:pt idx="2969">
                  <c:v>294.33544000000001</c:v>
                </c:pt>
                <c:pt idx="2970">
                  <c:v>291.79602</c:v>
                </c:pt>
                <c:pt idx="2971">
                  <c:v>304.43034999999998</c:v>
                </c:pt>
                <c:pt idx="2972">
                  <c:v>305.88668000000001</c:v>
                </c:pt>
                <c:pt idx="2973">
                  <c:v>302.36881</c:v>
                </c:pt>
                <c:pt idx="2974">
                  <c:v>297.82994000000002</c:v>
                </c:pt>
                <c:pt idx="2975">
                  <c:v>294.42306000000002</c:v>
                </c:pt>
                <c:pt idx="2976">
                  <c:v>294.50898999999998</c:v>
                </c:pt>
                <c:pt idx="2977">
                  <c:v>299.39747999999997</c:v>
                </c:pt>
                <c:pt idx="2978">
                  <c:v>301.28140999999999</c:v>
                </c:pt>
                <c:pt idx="2979">
                  <c:v>303.83386000000002</c:v>
                </c:pt>
                <c:pt idx="2980">
                  <c:v>308.19533999999999</c:v>
                </c:pt>
                <c:pt idx="2981">
                  <c:v>301.16556000000003</c:v>
                </c:pt>
                <c:pt idx="2982">
                  <c:v>299.40102000000002</c:v>
                </c:pt>
                <c:pt idx="2983">
                  <c:v>300.76357000000002</c:v>
                </c:pt>
                <c:pt idx="2984">
                  <c:v>300.14861999999999</c:v>
                </c:pt>
                <c:pt idx="2985">
                  <c:v>301.41942999999998</c:v>
                </c:pt>
                <c:pt idx="2986">
                  <c:v>299.20670000000001</c:v>
                </c:pt>
                <c:pt idx="2987">
                  <c:v>299.69963999999999</c:v>
                </c:pt>
                <c:pt idx="2988">
                  <c:v>295.93401999999998</c:v>
                </c:pt>
                <c:pt idx="2989">
                  <c:v>296.21355999999997</c:v>
                </c:pt>
                <c:pt idx="2990">
                  <c:v>296.92491000000001</c:v>
                </c:pt>
                <c:pt idx="2991">
                  <c:v>299.63132999999999</c:v>
                </c:pt>
                <c:pt idx="2992">
                  <c:v>303.68502999999998</c:v>
                </c:pt>
                <c:pt idx="2993">
                  <c:v>301.59616999999997</c:v>
                </c:pt>
                <c:pt idx="2994">
                  <c:v>316.29703999999998</c:v>
                </c:pt>
                <c:pt idx="2995">
                  <c:v>316.08393000000001</c:v>
                </c:pt>
                <c:pt idx="2996">
                  <c:v>313.30554000000001</c:v>
                </c:pt>
                <c:pt idx="2997">
                  <c:v>314.93702999999999</c:v>
                </c:pt>
                <c:pt idx="2998">
                  <c:v>314.10097999999999</c:v>
                </c:pt>
                <c:pt idx="2999">
                  <c:v>311.79820000000001</c:v>
                </c:pt>
                <c:pt idx="3000">
                  <c:v>320.85448000000002</c:v>
                </c:pt>
                <c:pt idx="3001">
                  <c:v>317.64675</c:v>
                </c:pt>
                <c:pt idx="3002">
                  <c:v>313.01071999999999</c:v>
                </c:pt>
                <c:pt idx="3003">
                  <c:v>306.21156999999999</c:v>
                </c:pt>
                <c:pt idx="3004">
                  <c:v>299.34901000000002</c:v>
                </c:pt>
                <c:pt idx="3005">
                  <c:v>303.15323999999998</c:v>
                </c:pt>
                <c:pt idx="3006">
                  <c:v>307.45026999999999</c:v>
                </c:pt>
                <c:pt idx="3007">
                  <c:v>306.89875999999998</c:v>
                </c:pt>
                <c:pt idx="3008">
                  <c:v>305.22449999999998</c:v>
                </c:pt>
                <c:pt idx="3009">
                  <c:v>311.57229000000001</c:v>
                </c:pt>
                <c:pt idx="3010">
                  <c:v>308.11959999999999</c:v>
                </c:pt>
                <c:pt idx="3011">
                  <c:v>302.79924</c:v>
                </c:pt>
                <c:pt idx="3012">
                  <c:v>304.94961000000001</c:v>
                </c:pt>
                <c:pt idx="3013">
                  <c:v>296.79327000000001</c:v>
                </c:pt>
                <c:pt idx="3014">
                  <c:v>292.79340999999999</c:v>
                </c:pt>
                <c:pt idx="3015">
                  <c:v>288.84823</c:v>
                </c:pt>
                <c:pt idx="3016">
                  <c:v>291.02569999999997</c:v>
                </c:pt>
                <c:pt idx="3017">
                  <c:v>291.21749999999997</c:v>
                </c:pt>
                <c:pt idx="3018">
                  <c:v>299.19126999999997</c:v>
                </c:pt>
                <c:pt idx="3019">
                  <c:v>299.16127</c:v>
                </c:pt>
                <c:pt idx="3020">
                  <c:v>298.26618000000002</c:v>
                </c:pt>
                <c:pt idx="3021">
                  <c:v>294.95575000000002</c:v>
                </c:pt>
                <c:pt idx="3022">
                  <c:v>294.17070999999999</c:v>
                </c:pt>
                <c:pt idx="3023">
                  <c:v>299.14364999999998</c:v>
                </c:pt>
                <c:pt idx="3024">
                  <c:v>300.17829999999998</c:v>
                </c:pt>
                <c:pt idx="3025">
                  <c:v>299.81173999999999</c:v>
                </c:pt>
                <c:pt idx="3026">
                  <c:v>296.31914</c:v>
                </c:pt>
                <c:pt idx="3027">
                  <c:v>295.79714999999999</c:v>
                </c:pt>
                <c:pt idx="3028">
                  <c:v>295.05162999999999</c:v>
                </c:pt>
                <c:pt idx="3029">
                  <c:v>298.01062000000002</c:v>
                </c:pt>
                <c:pt idx="3030">
                  <c:v>295.24601999999999</c:v>
                </c:pt>
                <c:pt idx="3031">
                  <c:v>297.06085999999999</c:v>
                </c:pt>
                <c:pt idx="3032">
                  <c:v>296.54709000000003</c:v>
                </c:pt>
                <c:pt idx="3033">
                  <c:v>293.29302000000001</c:v>
                </c:pt>
                <c:pt idx="3034">
                  <c:v>299.65820000000002</c:v>
                </c:pt>
                <c:pt idx="3035">
                  <c:v>301.49022000000002</c:v>
                </c:pt>
                <c:pt idx="3036">
                  <c:v>308.88434000000001</c:v>
                </c:pt>
                <c:pt idx="3037">
                  <c:v>312.15645000000001</c:v>
                </c:pt>
                <c:pt idx="3038">
                  <c:v>317.7867</c:v>
                </c:pt>
                <c:pt idx="3039">
                  <c:v>315.56938000000002</c:v>
                </c:pt>
                <c:pt idx="3040">
                  <c:v>318.82848000000001</c:v>
                </c:pt>
                <c:pt idx="3041">
                  <c:v>324.54473000000002</c:v>
                </c:pt>
                <c:pt idx="3042">
                  <c:v>331.05194999999998</c:v>
                </c:pt>
                <c:pt idx="3043">
                  <c:v>333.15744999999998</c:v>
                </c:pt>
                <c:pt idx="3044">
                  <c:v>327.16048000000001</c:v>
                </c:pt>
                <c:pt idx="3045">
                  <c:v>337.42696999999998</c:v>
                </c:pt>
                <c:pt idx="3046">
                  <c:v>334.62175000000002</c:v>
                </c:pt>
                <c:pt idx="3047">
                  <c:v>354.42426999999998</c:v>
                </c:pt>
                <c:pt idx="3048">
                  <c:v>354.91027000000003</c:v>
                </c:pt>
                <c:pt idx="3049">
                  <c:v>353.036</c:v>
                </c:pt>
                <c:pt idx="3050">
                  <c:v>371.86192999999997</c:v>
                </c:pt>
                <c:pt idx="3051">
                  <c:v>359.54680999999999</c:v>
                </c:pt>
                <c:pt idx="3052">
                  <c:v>356.31912999999997</c:v>
                </c:pt>
                <c:pt idx="3053">
                  <c:v>359.56211000000002</c:v>
                </c:pt>
                <c:pt idx="3054">
                  <c:v>360.17968999999999</c:v>
                </c:pt>
                <c:pt idx="3055">
                  <c:v>356.20925999999997</c:v>
                </c:pt>
                <c:pt idx="3056">
                  <c:v>360.1936</c:v>
                </c:pt>
                <c:pt idx="3057">
                  <c:v>345.01904999999999</c:v>
                </c:pt>
                <c:pt idx="3058">
                  <c:v>345.50319000000002</c:v>
                </c:pt>
                <c:pt idx="3059">
                  <c:v>353.80676</c:v>
                </c:pt>
                <c:pt idx="3060">
                  <c:v>360.46003999999999</c:v>
                </c:pt>
                <c:pt idx="3061">
                  <c:v>379.48793000000001</c:v>
                </c:pt>
                <c:pt idx="3062">
                  <c:v>385.73617000000002</c:v>
                </c:pt>
              </c:numCache>
            </c:numRef>
          </c:val>
          <c:smooth val="0"/>
          <c:extLst>
            <c:ext xmlns:c16="http://schemas.microsoft.com/office/drawing/2014/chart" uri="{C3380CC4-5D6E-409C-BE32-E72D297353CC}">
              <c16:uniqueId val="{00000001-8681-43B8-BF11-C679F58EDFCC}"/>
            </c:ext>
          </c:extLst>
        </c:ser>
        <c:ser>
          <c:idx val="1"/>
          <c:order val="1"/>
          <c:tx>
            <c:strRef>
              <c:f>'CEMBI HY vs CEMBI IG'!$C$1</c:f>
              <c:strCache>
                <c:ptCount val="1"/>
                <c:pt idx="0">
                  <c:v>EMBI HY</c:v>
                </c:pt>
              </c:strCache>
            </c:strRef>
          </c:tx>
          <c:spPr>
            <a:ln w="19050" cap="rnd">
              <a:solidFill>
                <a:schemeClr val="accent2"/>
              </a:solidFill>
              <a:round/>
            </a:ln>
            <a:effectLst/>
          </c:spPr>
          <c:marker>
            <c:symbol val="none"/>
          </c:marker>
          <c:cat>
            <c:numRef>
              <c:f>'CEMBI HY vs CEMBI IG'!$A$2752:$A$5814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IG'!$C$2752:$C$5814</c:f>
              <c:numCache>
                <c:formatCode>General</c:formatCode>
                <c:ptCount val="3063"/>
                <c:pt idx="0">
                  <c:v>413.54759999999999</c:v>
                </c:pt>
                <c:pt idx="1">
                  <c:v>400.54629999999997</c:v>
                </c:pt>
                <c:pt idx="2">
                  <c:v>401.16480000000001</c:v>
                </c:pt>
                <c:pt idx="3">
                  <c:v>404.33390000000003</c:v>
                </c:pt>
                <c:pt idx="4">
                  <c:v>414.93369999999999</c:v>
                </c:pt>
                <c:pt idx="5">
                  <c:v>418.76819999999998</c:v>
                </c:pt>
                <c:pt idx="6">
                  <c:v>415.72640000000001</c:v>
                </c:pt>
                <c:pt idx="7">
                  <c:v>421.31580000000002</c:v>
                </c:pt>
                <c:pt idx="8">
                  <c:v>421.62150000000003</c:v>
                </c:pt>
                <c:pt idx="9">
                  <c:v>423.58120000000002</c:v>
                </c:pt>
                <c:pt idx="10">
                  <c:v>423.983</c:v>
                </c:pt>
                <c:pt idx="11">
                  <c:v>416.3372</c:v>
                </c:pt>
                <c:pt idx="12">
                  <c:v>419.11579999999998</c:v>
                </c:pt>
                <c:pt idx="13">
                  <c:v>419.11700000000002</c:v>
                </c:pt>
                <c:pt idx="14">
                  <c:v>418.39370000000002</c:v>
                </c:pt>
                <c:pt idx="15">
                  <c:v>416.52019999999999</c:v>
                </c:pt>
                <c:pt idx="16">
                  <c:v>407.21050000000002</c:v>
                </c:pt>
                <c:pt idx="17">
                  <c:v>407.40039999999999</c:v>
                </c:pt>
                <c:pt idx="18">
                  <c:v>407.16180000000003</c:v>
                </c:pt>
                <c:pt idx="19">
                  <c:v>413.50659999999999</c:v>
                </c:pt>
                <c:pt idx="20">
                  <c:v>421.17309999999998</c:v>
                </c:pt>
                <c:pt idx="21">
                  <c:v>419.17610000000002</c:v>
                </c:pt>
                <c:pt idx="22">
                  <c:v>429.0634</c:v>
                </c:pt>
                <c:pt idx="23">
                  <c:v>427.57049999999998</c:v>
                </c:pt>
                <c:pt idx="24">
                  <c:v>432.77379999999999</c:v>
                </c:pt>
                <c:pt idx="25">
                  <c:v>429.904</c:v>
                </c:pt>
                <c:pt idx="26">
                  <c:v>426.15600000000001</c:v>
                </c:pt>
                <c:pt idx="27">
                  <c:v>427.01859999999999</c:v>
                </c:pt>
                <c:pt idx="28">
                  <c:v>429.73610000000002</c:v>
                </c:pt>
                <c:pt idx="29">
                  <c:v>425.56459999999998</c:v>
                </c:pt>
                <c:pt idx="30">
                  <c:v>429.31939999999997</c:v>
                </c:pt>
                <c:pt idx="31">
                  <c:v>428.24579999999997</c:v>
                </c:pt>
                <c:pt idx="32">
                  <c:v>426.37790000000001</c:v>
                </c:pt>
                <c:pt idx="33">
                  <c:v>429.13670000000002</c:v>
                </c:pt>
                <c:pt idx="34">
                  <c:v>438.34660000000002</c:v>
                </c:pt>
                <c:pt idx="35">
                  <c:v>439.38549999999998</c:v>
                </c:pt>
                <c:pt idx="36">
                  <c:v>444.56599999999997</c:v>
                </c:pt>
                <c:pt idx="37">
                  <c:v>444.93970000000002</c:v>
                </c:pt>
                <c:pt idx="38">
                  <c:v>441.2011</c:v>
                </c:pt>
                <c:pt idx="39">
                  <c:v>441.4203</c:v>
                </c:pt>
                <c:pt idx="40">
                  <c:v>441.43830000000003</c:v>
                </c:pt>
                <c:pt idx="41">
                  <c:v>437.9787</c:v>
                </c:pt>
                <c:pt idx="42">
                  <c:v>434.42360000000002</c:v>
                </c:pt>
                <c:pt idx="43">
                  <c:v>430.90559999999999</c:v>
                </c:pt>
                <c:pt idx="44">
                  <c:v>429.91359999999997</c:v>
                </c:pt>
                <c:pt idx="45">
                  <c:v>426.13339999999999</c:v>
                </c:pt>
                <c:pt idx="46">
                  <c:v>428.1506</c:v>
                </c:pt>
                <c:pt idx="47">
                  <c:v>429.99360000000001</c:v>
                </c:pt>
                <c:pt idx="48">
                  <c:v>431.93509999999998</c:v>
                </c:pt>
                <c:pt idx="49">
                  <c:v>431.93380000000002</c:v>
                </c:pt>
                <c:pt idx="50">
                  <c:v>436.13549999999998</c:v>
                </c:pt>
                <c:pt idx="51">
                  <c:v>442.3064</c:v>
                </c:pt>
                <c:pt idx="52">
                  <c:v>451.92039999999997</c:v>
                </c:pt>
                <c:pt idx="53">
                  <c:v>447.86110000000002</c:v>
                </c:pt>
                <c:pt idx="54">
                  <c:v>450.15300000000002</c:v>
                </c:pt>
                <c:pt idx="55">
                  <c:v>451.96159999999998</c:v>
                </c:pt>
                <c:pt idx="56">
                  <c:v>453.27530000000002</c:v>
                </c:pt>
                <c:pt idx="57">
                  <c:v>456.62439999999998</c:v>
                </c:pt>
                <c:pt idx="58">
                  <c:v>468.64460000000003</c:v>
                </c:pt>
                <c:pt idx="59">
                  <c:v>465.04169999999999</c:v>
                </c:pt>
                <c:pt idx="60">
                  <c:v>466.24799999999999</c:v>
                </c:pt>
                <c:pt idx="61">
                  <c:v>460.81200000000001</c:v>
                </c:pt>
                <c:pt idx="62">
                  <c:v>462.54169999999999</c:v>
                </c:pt>
                <c:pt idx="63">
                  <c:v>461.82380000000001</c:v>
                </c:pt>
                <c:pt idx="64">
                  <c:v>454.38389999999998</c:v>
                </c:pt>
                <c:pt idx="65">
                  <c:v>443.54230000000001</c:v>
                </c:pt>
                <c:pt idx="66">
                  <c:v>440.56369999999998</c:v>
                </c:pt>
                <c:pt idx="67">
                  <c:v>435.84570000000002</c:v>
                </c:pt>
                <c:pt idx="68">
                  <c:v>434.34010000000001</c:v>
                </c:pt>
                <c:pt idx="69">
                  <c:v>439.15089999999998</c:v>
                </c:pt>
                <c:pt idx="70">
                  <c:v>443.14229999999998</c:v>
                </c:pt>
                <c:pt idx="71">
                  <c:v>450.70710000000003</c:v>
                </c:pt>
                <c:pt idx="72">
                  <c:v>455.02589999999998</c:v>
                </c:pt>
                <c:pt idx="73">
                  <c:v>456.89260000000002</c:v>
                </c:pt>
                <c:pt idx="74">
                  <c:v>454.95429999999999</c:v>
                </c:pt>
                <c:pt idx="75">
                  <c:v>454.83839999999998</c:v>
                </c:pt>
                <c:pt idx="76">
                  <c:v>450.38150000000002</c:v>
                </c:pt>
                <c:pt idx="77">
                  <c:v>448.75349999999997</c:v>
                </c:pt>
                <c:pt idx="78">
                  <c:v>448.39589999999998</c:v>
                </c:pt>
                <c:pt idx="79">
                  <c:v>452.81420000000003</c:v>
                </c:pt>
                <c:pt idx="80">
                  <c:v>449.63010000000003</c:v>
                </c:pt>
                <c:pt idx="81">
                  <c:v>444.65960000000001</c:v>
                </c:pt>
                <c:pt idx="82">
                  <c:v>445.79629999999997</c:v>
                </c:pt>
                <c:pt idx="83">
                  <c:v>438.90069999999997</c:v>
                </c:pt>
                <c:pt idx="84">
                  <c:v>427.29160000000002</c:v>
                </c:pt>
                <c:pt idx="85">
                  <c:v>426.2697</c:v>
                </c:pt>
                <c:pt idx="86">
                  <c:v>425.65089999999998</c:v>
                </c:pt>
                <c:pt idx="87">
                  <c:v>427.14609999999999</c:v>
                </c:pt>
                <c:pt idx="88">
                  <c:v>423.2851</c:v>
                </c:pt>
                <c:pt idx="89">
                  <c:v>422.74</c:v>
                </c:pt>
                <c:pt idx="90">
                  <c:v>426.0034</c:v>
                </c:pt>
                <c:pt idx="91">
                  <c:v>423.49560000000002</c:v>
                </c:pt>
                <c:pt idx="92">
                  <c:v>426.79599999999999</c:v>
                </c:pt>
                <c:pt idx="93">
                  <c:v>429.86290000000002</c:v>
                </c:pt>
                <c:pt idx="94">
                  <c:v>415.86470000000003</c:v>
                </c:pt>
                <c:pt idx="95">
                  <c:v>417.82799999999997</c:v>
                </c:pt>
                <c:pt idx="96">
                  <c:v>422.43009999999998</c:v>
                </c:pt>
                <c:pt idx="97">
                  <c:v>412.4298</c:v>
                </c:pt>
                <c:pt idx="98">
                  <c:v>424.09890000000001</c:v>
                </c:pt>
                <c:pt idx="99">
                  <c:v>430.42570000000001</c:v>
                </c:pt>
                <c:pt idx="100">
                  <c:v>426.4522</c:v>
                </c:pt>
                <c:pt idx="101">
                  <c:v>442.53019999999998</c:v>
                </c:pt>
                <c:pt idx="102">
                  <c:v>445.22989999999999</c:v>
                </c:pt>
                <c:pt idx="103">
                  <c:v>491.79969999999997</c:v>
                </c:pt>
                <c:pt idx="104">
                  <c:v>503.45359999999999</c:v>
                </c:pt>
                <c:pt idx="105">
                  <c:v>504.16199999999998</c:v>
                </c:pt>
                <c:pt idx="106">
                  <c:v>519.59590000000003</c:v>
                </c:pt>
                <c:pt idx="107">
                  <c:v>534.76530000000002</c:v>
                </c:pt>
                <c:pt idx="108">
                  <c:v>526.11350000000004</c:v>
                </c:pt>
                <c:pt idx="109">
                  <c:v>530.02149999999995</c:v>
                </c:pt>
                <c:pt idx="110">
                  <c:v>552.35609999999997</c:v>
                </c:pt>
                <c:pt idx="111">
                  <c:v>547.0376</c:v>
                </c:pt>
                <c:pt idx="112">
                  <c:v>540.96209999999996</c:v>
                </c:pt>
                <c:pt idx="113">
                  <c:v>535.37929999999994</c:v>
                </c:pt>
                <c:pt idx="114">
                  <c:v>535.63440000000003</c:v>
                </c:pt>
                <c:pt idx="115">
                  <c:v>546.91660000000002</c:v>
                </c:pt>
                <c:pt idx="116">
                  <c:v>539.69060000000002</c:v>
                </c:pt>
                <c:pt idx="117">
                  <c:v>571.38810000000001</c:v>
                </c:pt>
                <c:pt idx="118">
                  <c:v>574.58090000000004</c:v>
                </c:pt>
                <c:pt idx="119">
                  <c:v>603.15729999999996</c:v>
                </c:pt>
                <c:pt idx="120">
                  <c:v>586.96090000000004</c:v>
                </c:pt>
                <c:pt idx="121">
                  <c:v>573.00429999999994</c:v>
                </c:pt>
                <c:pt idx="122">
                  <c:v>562.58960000000002</c:v>
                </c:pt>
                <c:pt idx="123">
                  <c:v>611.17330000000004</c:v>
                </c:pt>
                <c:pt idx="124">
                  <c:v>607.2373</c:v>
                </c:pt>
                <c:pt idx="125">
                  <c:v>598.74329999999998</c:v>
                </c:pt>
                <c:pt idx="126">
                  <c:v>603.28480000000002</c:v>
                </c:pt>
                <c:pt idx="127">
                  <c:v>583.19529999999997</c:v>
                </c:pt>
                <c:pt idx="128">
                  <c:v>594.43610000000001</c:v>
                </c:pt>
                <c:pt idx="129">
                  <c:v>597.10799999999995</c:v>
                </c:pt>
                <c:pt idx="130">
                  <c:v>598.18470000000002</c:v>
                </c:pt>
                <c:pt idx="131">
                  <c:v>603.59169999999995</c:v>
                </c:pt>
                <c:pt idx="132">
                  <c:v>600.27710000000002</c:v>
                </c:pt>
                <c:pt idx="133">
                  <c:v>598.81799999999998</c:v>
                </c:pt>
                <c:pt idx="134">
                  <c:v>594.55650000000003</c:v>
                </c:pt>
                <c:pt idx="135">
                  <c:v>586.41849999999999</c:v>
                </c:pt>
                <c:pt idx="136">
                  <c:v>567.77419999999995</c:v>
                </c:pt>
                <c:pt idx="137">
                  <c:v>576.68510000000003</c:v>
                </c:pt>
                <c:pt idx="138">
                  <c:v>569.70809999999994</c:v>
                </c:pt>
                <c:pt idx="139">
                  <c:v>566.07690000000002</c:v>
                </c:pt>
                <c:pt idx="140">
                  <c:v>565.98379999999997</c:v>
                </c:pt>
                <c:pt idx="141">
                  <c:v>573.89009999999996</c:v>
                </c:pt>
                <c:pt idx="142">
                  <c:v>577.2971</c:v>
                </c:pt>
                <c:pt idx="143">
                  <c:v>579.08590000000004</c:v>
                </c:pt>
                <c:pt idx="144">
                  <c:v>582.18399999999997</c:v>
                </c:pt>
                <c:pt idx="145">
                  <c:v>587.75250000000005</c:v>
                </c:pt>
                <c:pt idx="146">
                  <c:v>574.96069999999997</c:v>
                </c:pt>
                <c:pt idx="147">
                  <c:v>586.02629999999999</c:v>
                </c:pt>
                <c:pt idx="148">
                  <c:v>580.71429999999998</c:v>
                </c:pt>
                <c:pt idx="149">
                  <c:v>579.46659999999997</c:v>
                </c:pt>
                <c:pt idx="150">
                  <c:v>586.03610000000003</c:v>
                </c:pt>
                <c:pt idx="151">
                  <c:v>583.1712</c:v>
                </c:pt>
                <c:pt idx="152">
                  <c:v>580.47339999999997</c:v>
                </c:pt>
                <c:pt idx="153">
                  <c:v>575.45180000000005</c:v>
                </c:pt>
                <c:pt idx="154">
                  <c:v>566.69470000000001</c:v>
                </c:pt>
                <c:pt idx="155">
                  <c:v>569.08960000000002</c:v>
                </c:pt>
                <c:pt idx="156">
                  <c:v>569.31240000000003</c:v>
                </c:pt>
                <c:pt idx="157">
                  <c:v>564.31730000000005</c:v>
                </c:pt>
                <c:pt idx="158">
                  <c:v>571.75120000000004</c:v>
                </c:pt>
                <c:pt idx="159">
                  <c:v>585.11500000000001</c:v>
                </c:pt>
                <c:pt idx="160">
                  <c:v>585.43679999999995</c:v>
                </c:pt>
                <c:pt idx="161">
                  <c:v>584.80830000000003</c:v>
                </c:pt>
                <c:pt idx="162">
                  <c:v>592.03980000000001</c:v>
                </c:pt>
                <c:pt idx="163">
                  <c:v>594.99770000000001</c:v>
                </c:pt>
                <c:pt idx="164">
                  <c:v>611.32960000000003</c:v>
                </c:pt>
                <c:pt idx="165">
                  <c:v>613.96929999999998</c:v>
                </c:pt>
                <c:pt idx="166">
                  <c:v>618.20320000000004</c:v>
                </c:pt>
                <c:pt idx="167">
                  <c:v>618.73710000000005</c:v>
                </c:pt>
                <c:pt idx="168">
                  <c:v>611.10569999999996</c:v>
                </c:pt>
                <c:pt idx="169">
                  <c:v>612.42989999999998</c:v>
                </c:pt>
                <c:pt idx="170">
                  <c:v>605.04269999999997</c:v>
                </c:pt>
                <c:pt idx="171">
                  <c:v>607.41200000000003</c:v>
                </c:pt>
                <c:pt idx="172">
                  <c:v>606.65959999999995</c:v>
                </c:pt>
                <c:pt idx="173">
                  <c:v>600.87080000000003</c:v>
                </c:pt>
                <c:pt idx="174">
                  <c:v>600.62040000000002</c:v>
                </c:pt>
                <c:pt idx="175">
                  <c:v>600.94910000000004</c:v>
                </c:pt>
                <c:pt idx="176">
                  <c:v>600.27430000000004</c:v>
                </c:pt>
                <c:pt idx="177">
                  <c:v>593.74969999999996</c:v>
                </c:pt>
                <c:pt idx="178">
                  <c:v>588.7654</c:v>
                </c:pt>
                <c:pt idx="179">
                  <c:v>593.84299999999996</c:v>
                </c:pt>
                <c:pt idx="180">
                  <c:v>569.41980000000001</c:v>
                </c:pt>
                <c:pt idx="181">
                  <c:v>571.1481</c:v>
                </c:pt>
                <c:pt idx="182">
                  <c:v>578.60350000000005</c:v>
                </c:pt>
                <c:pt idx="183">
                  <c:v>589.17280000000005</c:v>
                </c:pt>
                <c:pt idx="184">
                  <c:v>593.42280000000005</c:v>
                </c:pt>
                <c:pt idx="185">
                  <c:v>598.02949999999998</c:v>
                </c:pt>
                <c:pt idx="186">
                  <c:v>602.6825</c:v>
                </c:pt>
                <c:pt idx="187">
                  <c:v>610.94650000000001</c:v>
                </c:pt>
                <c:pt idx="188">
                  <c:v>607.78729999999996</c:v>
                </c:pt>
                <c:pt idx="189">
                  <c:v>614.9665</c:v>
                </c:pt>
                <c:pt idx="190">
                  <c:v>618.38189999999997</c:v>
                </c:pt>
                <c:pt idx="191">
                  <c:v>605.29859999999996</c:v>
                </c:pt>
                <c:pt idx="192">
                  <c:v>601.53200000000004</c:v>
                </c:pt>
                <c:pt idx="193">
                  <c:v>597.80790000000002</c:v>
                </c:pt>
                <c:pt idx="194">
                  <c:v>591.35900000000004</c:v>
                </c:pt>
                <c:pt idx="195">
                  <c:v>582.14419999999996</c:v>
                </c:pt>
                <c:pt idx="196">
                  <c:v>579.57849999999996</c:v>
                </c:pt>
                <c:pt idx="197">
                  <c:v>569.15189999999996</c:v>
                </c:pt>
                <c:pt idx="198">
                  <c:v>573.82299999999998</c:v>
                </c:pt>
                <c:pt idx="199">
                  <c:v>574.59649999999999</c:v>
                </c:pt>
                <c:pt idx="200">
                  <c:v>563.5806</c:v>
                </c:pt>
                <c:pt idx="201">
                  <c:v>559.51869999999997</c:v>
                </c:pt>
                <c:pt idx="202">
                  <c:v>567.94590000000005</c:v>
                </c:pt>
                <c:pt idx="203">
                  <c:v>564.95839999999998</c:v>
                </c:pt>
                <c:pt idx="204">
                  <c:v>566.9606</c:v>
                </c:pt>
                <c:pt idx="205">
                  <c:v>566.56949999999995</c:v>
                </c:pt>
                <c:pt idx="206">
                  <c:v>565.26639999999998</c:v>
                </c:pt>
                <c:pt idx="207">
                  <c:v>571.60680000000002</c:v>
                </c:pt>
                <c:pt idx="208">
                  <c:v>569.2704</c:v>
                </c:pt>
                <c:pt idx="209">
                  <c:v>566.90120000000002</c:v>
                </c:pt>
                <c:pt idx="210">
                  <c:v>565.55989999999997</c:v>
                </c:pt>
                <c:pt idx="211">
                  <c:v>568.14009999999996</c:v>
                </c:pt>
                <c:pt idx="212">
                  <c:v>570.70749999999998</c:v>
                </c:pt>
                <c:pt idx="213">
                  <c:v>575.4117</c:v>
                </c:pt>
                <c:pt idx="214">
                  <c:v>583.45410000000004</c:v>
                </c:pt>
                <c:pt idx="215">
                  <c:v>579.2681</c:v>
                </c:pt>
                <c:pt idx="216">
                  <c:v>599.57259999999997</c:v>
                </c:pt>
                <c:pt idx="217">
                  <c:v>606.55150000000003</c:v>
                </c:pt>
                <c:pt idx="218">
                  <c:v>604.67309999999998</c:v>
                </c:pt>
                <c:pt idx="219">
                  <c:v>594.46939999999995</c:v>
                </c:pt>
                <c:pt idx="220">
                  <c:v>590.54719999999998</c:v>
                </c:pt>
                <c:pt idx="221">
                  <c:v>594.13210000000004</c:v>
                </c:pt>
                <c:pt idx="222">
                  <c:v>587.31790000000001</c:v>
                </c:pt>
                <c:pt idx="223">
                  <c:v>592.78719999999998</c:v>
                </c:pt>
                <c:pt idx="224">
                  <c:v>587.01840000000004</c:v>
                </c:pt>
                <c:pt idx="225">
                  <c:v>581.81669999999997</c:v>
                </c:pt>
                <c:pt idx="226">
                  <c:v>590.13810000000001</c:v>
                </c:pt>
                <c:pt idx="227">
                  <c:v>590.93520000000001</c:v>
                </c:pt>
                <c:pt idx="228">
                  <c:v>590.93520000000001</c:v>
                </c:pt>
                <c:pt idx="229">
                  <c:v>596.06269999999995</c:v>
                </c:pt>
                <c:pt idx="230">
                  <c:v>603.92489999999998</c:v>
                </c:pt>
                <c:pt idx="231">
                  <c:v>601.20870000000002</c:v>
                </c:pt>
                <c:pt idx="232">
                  <c:v>595.25599999999997</c:v>
                </c:pt>
                <c:pt idx="233">
                  <c:v>592.88930000000005</c:v>
                </c:pt>
                <c:pt idx="234">
                  <c:v>592.92600000000004</c:v>
                </c:pt>
                <c:pt idx="235">
                  <c:v>593.20010000000002</c:v>
                </c:pt>
                <c:pt idx="236">
                  <c:v>588.40980000000002</c:v>
                </c:pt>
                <c:pt idx="237">
                  <c:v>584.16539999999998</c:v>
                </c:pt>
                <c:pt idx="238">
                  <c:v>578.63289999999995</c:v>
                </c:pt>
                <c:pt idx="239">
                  <c:v>571.29819999999995</c:v>
                </c:pt>
                <c:pt idx="240">
                  <c:v>569.04909999999995</c:v>
                </c:pt>
                <c:pt idx="241">
                  <c:v>564.3723</c:v>
                </c:pt>
                <c:pt idx="242">
                  <c:v>557.30700000000002</c:v>
                </c:pt>
                <c:pt idx="243">
                  <c:v>557.05960000000005</c:v>
                </c:pt>
                <c:pt idx="244">
                  <c:v>553.92370000000005</c:v>
                </c:pt>
                <c:pt idx="245">
                  <c:v>549.80679999999995</c:v>
                </c:pt>
                <c:pt idx="246">
                  <c:v>549.46730000000002</c:v>
                </c:pt>
                <c:pt idx="247">
                  <c:v>551.01790000000005</c:v>
                </c:pt>
                <c:pt idx="248">
                  <c:v>553.65449999999998</c:v>
                </c:pt>
                <c:pt idx="249">
                  <c:v>540.52689999999996</c:v>
                </c:pt>
                <c:pt idx="250">
                  <c:v>541.42190000000005</c:v>
                </c:pt>
                <c:pt idx="251">
                  <c:v>534.72640000000001</c:v>
                </c:pt>
                <c:pt idx="252">
                  <c:v>535.33460000000002</c:v>
                </c:pt>
                <c:pt idx="253">
                  <c:v>537.32460000000003</c:v>
                </c:pt>
                <c:pt idx="254">
                  <c:v>533.32659999999998</c:v>
                </c:pt>
                <c:pt idx="255">
                  <c:v>536.49929999999995</c:v>
                </c:pt>
                <c:pt idx="256">
                  <c:v>549.52850000000001</c:v>
                </c:pt>
                <c:pt idx="257">
                  <c:v>554.34690000000001</c:v>
                </c:pt>
                <c:pt idx="258">
                  <c:v>547.19860000000006</c:v>
                </c:pt>
                <c:pt idx="259">
                  <c:v>541.15470000000005</c:v>
                </c:pt>
                <c:pt idx="260">
                  <c:v>548.48170000000005</c:v>
                </c:pt>
                <c:pt idx="261">
                  <c:v>552.28660000000002</c:v>
                </c:pt>
                <c:pt idx="262">
                  <c:v>554.92600000000004</c:v>
                </c:pt>
                <c:pt idx="263">
                  <c:v>559.90719999999999</c:v>
                </c:pt>
                <c:pt idx="264">
                  <c:v>580.95259999999996</c:v>
                </c:pt>
                <c:pt idx="265">
                  <c:v>597.28909999999996</c:v>
                </c:pt>
                <c:pt idx="266">
                  <c:v>595.14829999999995</c:v>
                </c:pt>
                <c:pt idx="267">
                  <c:v>587.11919999999998</c:v>
                </c:pt>
                <c:pt idx="268">
                  <c:v>604.97770000000003</c:v>
                </c:pt>
                <c:pt idx="269">
                  <c:v>612.0598</c:v>
                </c:pt>
                <c:pt idx="270">
                  <c:v>626.49869999999999</c:v>
                </c:pt>
                <c:pt idx="271">
                  <c:v>633.47080000000005</c:v>
                </c:pt>
                <c:pt idx="272">
                  <c:v>617.98339999999996</c:v>
                </c:pt>
                <c:pt idx="273">
                  <c:v>615.51409999999998</c:v>
                </c:pt>
                <c:pt idx="274">
                  <c:v>612.63260000000002</c:v>
                </c:pt>
                <c:pt idx="275">
                  <c:v>604.24180000000001</c:v>
                </c:pt>
                <c:pt idx="276">
                  <c:v>608.89290000000005</c:v>
                </c:pt>
                <c:pt idx="277">
                  <c:v>605.44870000000003</c:v>
                </c:pt>
                <c:pt idx="278">
                  <c:v>602.60140000000001</c:v>
                </c:pt>
                <c:pt idx="279">
                  <c:v>610.63969999999995</c:v>
                </c:pt>
                <c:pt idx="280">
                  <c:v>609.88260000000002</c:v>
                </c:pt>
                <c:pt idx="281">
                  <c:v>617.83000000000004</c:v>
                </c:pt>
                <c:pt idx="282">
                  <c:v>624.23360000000002</c:v>
                </c:pt>
                <c:pt idx="283">
                  <c:v>614.27329999999995</c:v>
                </c:pt>
                <c:pt idx="284">
                  <c:v>602.03409999999997</c:v>
                </c:pt>
                <c:pt idx="285">
                  <c:v>584.97429999999997</c:v>
                </c:pt>
                <c:pt idx="286">
                  <c:v>586.50059999999996</c:v>
                </c:pt>
                <c:pt idx="287">
                  <c:v>588.09799999999996</c:v>
                </c:pt>
                <c:pt idx="288">
                  <c:v>581.96230000000003</c:v>
                </c:pt>
                <c:pt idx="289">
                  <c:v>573.87469999999996</c:v>
                </c:pt>
                <c:pt idx="290">
                  <c:v>597.61919999999998</c:v>
                </c:pt>
                <c:pt idx="291">
                  <c:v>574.3972</c:v>
                </c:pt>
                <c:pt idx="292">
                  <c:v>574.24720000000002</c:v>
                </c:pt>
                <c:pt idx="293">
                  <c:v>568.3175</c:v>
                </c:pt>
                <c:pt idx="294">
                  <c:v>561.66340000000002</c:v>
                </c:pt>
                <c:pt idx="295">
                  <c:v>567.54340000000002</c:v>
                </c:pt>
                <c:pt idx="296">
                  <c:v>568.86260000000004</c:v>
                </c:pt>
                <c:pt idx="297">
                  <c:v>572.68529999999998</c:v>
                </c:pt>
                <c:pt idx="298">
                  <c:v>581.53689999999995</c:v>
                </c:pt>
                <c:pt idx="299">
                  <c:v>579.70699999999999</c:v>
                </c:pt>
                <c:pt idx="300">
                  <c:v>574.28319999999997</c:v>
                </c:pt>
                <c:pt idx="301">
                  <c:v>576.89790000000005</c:v>
                </c:pt>
                <c:pt idx="302">
                  <c:v>560.75609999999995</c:v>
                </c:pt>
                <c:pt idx="303">
                  <c:v>560.26120000000003</c:v>
                </c:pt>
                <c:pt idx="304">
                  <c:v>555.35</c:v>
                </c:pt>
                <c:pt idx="305">
                  <c:v>549.21320000000003</c:v>
                </c:pt>
                <c:pt idx="306">
                  <c:v>542.24890000000005</c:v>
                </c:pt>
                <c:pt idx="307">
                  <c:v>541.21079999999995</c:v>
                </c:pt>
                <c:pt idx="308">
                  <c:v>529.94510000000002</c:v>
                </c:pt>
                <c:pt idx="309">
                  <c:v>527.45609999999999</c:v>
                </c:pt>
                <c:pt idx="310">
                  <c:v>524.12869999999998</c:v>
                </c:pt>
                <c:pt idx="311">
                  <c:v>521.00869999999998</c:v>
                </c:pt>
                <c:pt idx="312">
                  <c:v>514.89509999999996</c:v>
                </c:pt>
                <c:pt idx="313">
                  <c:v>514.34090000000003</c:v>
                </c:pt>
                <c:pt idx="314">
                  <c:v>509.9785</c:v>
                </c:pt>
                <c:pt idx="315">
                  <c:v>519.62750000000005</c:v>
                </c:pt>
                <c:pt idx="316">
                  <c:v>519.24120000000005</c:v>
                </c:pt>
                <c:pt idx="317">
                  <c:v>514.32100000000003</c:v>
                </c:pt>
                <c:pt idx="318">
                  <c:v>514.1354</c:v>
                </c:pt>
                <c:pt idx="319">
                  <c:v>519.58000000000004</c:v>
                </c:pt>
                <c:pt idx="320">
                  <c:v>523.40779999999995</c:v>
                </c:pt>
                <c:pt idx="321">
                  <c:v>529.10199999999998</c:v>
                </c:pt>
                <c:pt idx="322">
                  <c:v>525.15620000000001</c:v>
                </c:pt>
                <c:pt idx="323">
                  <c:v>513.49180000000001</c:v>
                </c:pt>
                <c:pt idx="324">
                  <c:v>511.01729999999998</c:v>
                </c:pt>
                <c:pt idx="325">
                  <c:v>514.39909999999998</c:v>
                </c:pt>
                <c:pt idx="326">
                  <c:v>517.92489999999998</c:v>
                </c:pt>
                <c:pt idx="327">
                  <c:v>520.51049999999998</c:v>
                </c:pt>
                <c:pt idx="328">
                  <c:v>528.3605</c:v>
                </c:pt>
                <c:pt idx="329">
                  <c:v>523.92160000000001</c:v>
                </c:pt>
                <c:pt idx="330">
                  <c:v>517.91600000000005</c:v>
                </c:pt>
                <c:pt idx="331">
                  <c:v>518.40030000000002</c:v>
                </c:pt>
                <c:pt idx="332">
                  <c:v>521.0453</c:v>
                </c:pt>
                <c:pt idx="333">
                  <c:v>522.39970000000005</c:v>
                </c:pt>
                <c:pt idx="334">
                  <c:v>521.28250000000003</c:v>
                </c:pt>
                <c:pt idx="335">
                  <c:v>520.07569999999998</c:v>
                </c:pt>
                <c:pt idx="336">
                  <c:v>507.08800000000002</c:v>
                </c:pt>
                <c:pt idx="337">
                  <c:v>504.55360000000002</c:v>
                </c:pt>
                <c:pt idx="338">
                  <c:v>504.32850000000002</c:v>
                </c:pt>
                <c:pt idx="339">
                  <c:v>502.00369999999998</c:v>
                </c:pt>
                <c:pt idx="340">
                  <c:v>506.23930000000001</c:v>
                </c:pt>
                <c:pt idx="341">
                  <c:v>510.02969999999999</c:v>
                </c:pt>
                <c:pt idx="342">
                  <c:v>515.27629999999999</c:v>
                </c:pt>
                <c:pt idx="343">
                  <c:v>512.2414</c:v>
                </c:pt>
                <c:pt idx="344">
                  <c:v>508.76760000000002</c:v>
                </c:pt>
                <c:pt idx="345">
                  <c:v>510.61950000000002</c:v>
                </c:pt>
                <c:pt idx="346">
                  <c:v>505.0967</c:v>
                </c:pt>
                <c:pt idx="347">
                  <c:v>504.8526</c:v>
                </c:pt>
                <c:pt idx="348">
                  <c:v>502.69929999999999</c:v>
                </c:pt>
                <c:pt idx="349">
                  <c:v>499.36270000000002</c:v>
                </c:pt>
                <c:pt idx="350">
                  <c:v>496.52449999999999</c:v>
                </c:pt>
                <c:pt idx="351">
                  <c:v>490.96409999999997</c:v>
                </c:pt>
                <c:pt idx="352">
                  <c:v>484.5145</c:v>
                </c:pt>
                <c:pt idx="353">
                  <c:v>478.91989999999998</c:v>
                </c:pt>
                <c:pt idx="354">
                  <c:v>476.38889999999998</c:v>
                </c:pt>
                <c:pt idx="355">
                  <c:v>477.48599999999999</c:v>
                </c:pt>
                <c:pt idx="356">
                  <c:v>472.82960000000003</c:v>
                </c:pt>
                <c:pt idx="357">
                  <c:v>453.1395</c:v>
                </c:pt>
                <c:pt idx="358">
                  <c:v>449.46870000000001</c:v>
                </c:pt>
                <c:pt idx="359">
                  <c:v>452.56610000000001</c:v>
                </c:pt>
                <c:pt idx="360">
                  <c:v>456.04660000000001</c:v>
                </c:pt>
                <c:pt idx="361">
                  <c:v>464.09390000000002</c:v>
                </c:pt>
                <c:pt idx="362">
                  <c:v>458.59269999999998</c:v>
                </c:pt>
                <c:pt idx="363">
                  <c:v>471.88069999999999</c:v>
                </c:pt>
                <c:pt idx="364">
                  <c:v>471.24520000000001</c:v>
                </c:pt>
                <c:pt idx="365">
                  <c:v>463.892</c:v>
                </c:pt>
                <c:pt idx="366">
                  <c:v>462.56979999999999</c:v>
                </c:pt>
                <c:pt idx="367">
                  <c:v>455.49299999999999</c:v>
                </c:pt>
                <c:pt idx="368">
                  <c:v>453.03820000000002</c:v>
                </c:pt>
                <c:pt idx="369">
                  <c:v>451.214</c:v>
                </c:pt>
                <c:pt idx="370">
                  <c:v>453.25040000000001</c:v>
                </c:pt>
                <c:pt idx="371">
                  <c:v>458.64449999999999</c:v>
                </c:pt>
                <c:pt idx="372">
                  <c:v>459.95150000000001</c:v>
                </c:pt>
                <c:pt idx="373">
                  <c:v>464.26990000000001</c:v>
                </c:pt>
                <c:pt idx="374">
                  <c:v>458.24430000000001</c:v>
                </c:pt>
                <c:pt idx="375">
                  <c:v>452.11649999999997</c:v>
                </c:pt>
                <c:pt idx="376">
                  <c:v>450.2398</c:v>
                </c:pt>
                <c:pt idx="377">
                  <c:v>450.5806</c:v>
                </c:pt>
                <c:pt idx="378">
                  <c:v>450.39080000000001</c:v>
                </c:pt>
                <c:pt idx="379">
                  <c:v>442.88479999999998</c:v>
                </c:pt>
                <c:pt idx="380">
                  <c:v>446.59399999999999</c:v>
                </c:pt>
                <c:pt idx="381">
                  <c:v>445.81369999999998</c:v>
                </c:pt>
                <c:pt idx="382">
                  <c:v>447.96030000000002</c:v>
                </c:pt>
                <c:pt idx="383">
                  <c:v>449.23489999999998</c:v>
                </c:pt>
                <c:pt idx="384">
                  <c:v>448.11320000000001</c:v>
                </c:pt>
                <c:pt idx="385">
                  <c:v>461.58850000000001</c:v>
                </c:pt>
                <c:pt idx="386">
                  <c:v>455.70830000000001</c:v>
                </c:pt>
                <c:pt idx="387">
                  <c:v>459.90780000000001</c:v>
                </c:pt>
                <c:pt idx="388">
                  <c:v>458.37610000000001</c:v>
                </c:pt>
                <c:pt idx="389">
                  <c:v>452.9357</c:v>
                </c:pt>
                <c:pt idx="390">
                  <c:v>444.11829999999998</c:v>
                </c:pt>
                <c:pt idx="391">
                  <c:v>455.77800000000002</c:v>
                </c:pt>
                <c:pt idx="392">
                  <c:v>457.86810000000003</c:v>
                </c:pt>
                <c:pt idx="393">
                  <c:v>460.8492</c:v>
                </c:pt>
                <c:pt idx="394">
                  <c:v>442.00139999999999</c:v>
                </c:pt>
                <c:pt idx="395">
                  <c:v>452.85640000000001</c:v>
                </c:pt>
                <c:pt idx="396">
                  <c:v>472.84699999999998</c:v>
                </c:pt>
                <c:pt idx="397">
                  <c:v>478.12529999999998</c:v>
                </c:pt>
                <c:pt idx="398">
                  <c:v>486.72399999999999</c:v>
                </c:pt>
                <c:pt idx="399">
                  <c:v>490.41</c:v>
                </c:pt>
                <c:pt idx="400">
                  <c:v>497.08620000000002</c:v>
                </c:pt>
                <c:pt idx="401">
                  <c:v>499.40159999999997</c:v>
                </c:pt>
                <c:pt idx="402">
                  <c:v>492.86709999999999</c:v>
                </c:pt>
                <c:pt idx="403">
                  <c:v>493.63249999999999</c:v>
                </c:pt>
                <c:pt idx="404">
                  <c:v>492.37509999999997</c:v>
                </c:pt>
                <c:pt idx="405">
                  <c:v>490.46289999999999</c:v>
                </c:pt>
                <c:pt idx="406">
                  <c:v>493.14179999999999</c:v>
                </c:pt>
                <c:pt idx="407">
                  <c:v>486.6662</c:v>
                </c:pt>
                <c:pt idx="408">
                  <c:v>480.28120000000001</c:v>
                </c:pt>
                <c:pt idx="409">
                  <c:v>482.07119999999998</c:v>
                </c:pt>
                <c:pt idx="410">
                  <c:v>489.51170000000002</c:v>
                </c:pt>
                <c:pt idx="411">
                  <c:v>495.09640000000002</c:v>
                </c:pt>
                <c:pt idx="412">
                  <c:v>495.52679999999998</c:v>
                </c:pt>
                <c:pt idx="413">
                  <c:v>492.3331</c:v>
                </c:pt>
                <c:pt idx="414">
                  <c:v>489.13510000000002</c:v>
                </c:pt>
                <c:pt idx="415">
                  <c:v>496.87740000000002</c:v>
                </c:pt>
                <c:pt idx="416">
                  <c:v>490.53730000000002</c:v>
                </c:pt>
                <c:pt idx="417">
                  <c:v>492.36009999999999</c:v>
                </c:pt>
                <c:pt idx="418">
                  <c:v>485.9599</c:v>
                </c:pt>
                <c:pt idx="419">
                  <c:v>479.49979999999999</c:v>
                </c:pt>
                <c:pt idx="420">
                  <c:v>479.31189999999998</c:v>
                </c:pt>
                <c:pt idx="421">
                  <c:v>487.21960000000001</c:v>
                </c:pt>
                <c:pt idx="422">
                  <c:v>486.35359999999997</c:v>
                </c:pt>
                <c:pt idx="423">
                  <c:v>485.26190000000003</c:v>
                </c:pt>
                <c:pt idx="424">
                  <c:v>481.0806</c:v>
                </c:pt>
                <c:pt idx="425">
                  <c:v>479.40750000000003</c:v>
                </c:pt>
                <c:pt idx="426">
                  <c:v>485.57049999999998</c:v>
                </c:pt>
                <c:pt idx="427">
                  <c:v>488.4479</c:v>
                </c:pt>
                <c:pt idx="428">
                  <c:v>495.25299999999999</c:v>
                </c:pt>
                <c:pt idx="429">
                  <c:v>495.06939999999997</c:v>
                </c:pt>
                <c:pt idx="430">
                  <c:v>493.13200000000001</c:v>
                </c:pt>
                <c:pt idx="431">
                  <c:v>493.99329999999998</c:v>
                </c:pt>
                <c:pt idx="432">
                  <c:v>496.96480000000003</c:v>
                </c:pt>
                <c:pt idx="433">
                  <c:v>485.38940000000002</c:v>
                </c:pt>
                <c:pt idx="434">
                  <c:v>491.33980000000003</c:v>
                </c:pt>
                <c:pt idx="435">
                  <c:v>492.48919999999998</c:v>
                </c:pt>
                <c:pt idx="436">
                  <c:v>506.05029999999999</c:v>
                </c:pt>
                <c:pt idx="437">
                  <c:v>511.91820000000001</c:v>
                </c:pt>
                <c:pt idx="438">
                  <c:v>524.64779999999996</c:v>
                </c:pt>
                <c:pt idx="439">
                  <c:v>522.21069999999997</c:v>
                </c:pt>
                <c:pt idx="440">
                  <c:v>525.59640000000002</c:v>
                </c:pt>
                <c:pt idx="441">
                  <c:v>530.74490000000003</c:v>
                </c:pt>
                <c:pt idx="442">
                  <c:v>537.02</c:v>
                </c:pt>
                <c:pt idx="443">
                  <c:v>534.34640000000002</c:v>
                </c:pt>
                <c:pt idx="444">
                  <c:v>532.56709999999998</c:v>
                </c:pt>
                <c:pt idx="445">
                  <c:v>546.21159999999998</c:v>
                </c:pt>
                <c:pt idx="446">
                  <c:v>562.14229999999998</c:v>
                </c:pt>
                <c:pt idx="447">
                  <c:v>589.15179999999998</c:v>
                </c:pt>
                <c:pt idx="448">
                  <c:v>590.26070000000004</c:v>
                </c:pt>
                <c:pt idx="449">
                  <c:v>568.97370000000001</c:v>
                </c:pt>
                <c:pt idx="450">
                  <c:v>567.51239999999996</c:v>
                </c:pt>
                <c:pt idx="451">
                  <c:v>566.02980000000002</c:v>
                </c:pt>
                <c:pt idx="452">
                  <c:v>556.44629999999995</c:v>
                </c:pt>
                <c:pt idx="453">
                  <c:v>548.05489999999998</c:v>
                </c:pt>
                <c:pt idx="454">
                  <c:v>548.01139999999998</c:v>
                </c:pt>
                <c:pt idx="455">
                  <c:v>544.68039999999996</c:v>
                </c:pt>
                <c:pt idx="456">
                  <c:v>533.35500000000002</c:v>
                </c:pt>
                <c:pt idx="457">
                  <c:v>523.39110000000005</c:v>
                </c:pt>
                <c:pt idx="458">
                  <c:v>523.45320000000004</c:v>
                </c:pt>
                <c:pt idx="459">
                  <c:v>509.60480000000001</c:v>
                </c:pt>
                <c:pt idx="460">
                  <c:v>508.50130000000001</c:v>
                </c:pt>
                <c:pt idx="461">
                  <c:v>516.51819999999998</c:v>
                </c:pt>
                <c:pt idx="462">
                  <c:v>520.4162</c:v>
                </c:pt>
                <c:pt idx="463">
                  <c:v>523.75109999999995</c:v>
                </c:pt>
                <c:pt idx="464">
                  <c:v>532.64620000000002</c:v>
                </c:pt>
                <c:pt idx="465">
                  <c:v>530.4828</c:v>
                </c:pt>
                <c:pt idx="466">
                  <c:v>535.95320000000004</c:v>
                </c:pt>
                <c:pt idx="467">
                  <c:v>539.88469999999995</c:v>
                </c:pt>
                <c:pt idx="468">
                  <c:v>542.06759999999997</c:v>
                </c:pt>
                <c:pt idx="469">
                  <c:v>544.30830000000003</c:v>
                </c:pt>
                <c:pt idx="470">
                  <c:v>545.31960000000004</c:v>
                </c:pt>
                <c:pt idx="471">
                  <c:v>539.58439999999996</c:v>
                </c:pt>
                <c:pt idx="472">
                  <c:v>539.00199999999995</c:v>
                </c:pt>
                <c:pt idx="473">
                  <c:v>533.97159999999997</c:v>
                </c:pt>
                <c:pt idx="474">
                  <c:v>534.72640000000001</c:v>
                </c:pt>
                <c:pt idx="475">
                  <c:v>540.27350000000001</c:v>
                </c:pt>
                <c:pt idx="476">
                  <c:v>545.3442</c:v>
                </c:pt>
                <c:pt idx="477">
                  <c:v>545.3442</c:v>
                </c:pt>
                <c:pt idx="478">
                  <c:v>569.04409999999996</c:v>
                </c:pt>
                <c:pt idx="479">
                  <c:v>568.0367</c:v>
                </c:pt>
                <c:pt idx="480">
                  <c:v>568.59870000000001</c:v>
                </c:pt>
                <c:pt idx="481">
                  <c:v>563.79669999999999</c:v>
                </c:pt>
                <c:pt idx="482">
                  <c:v>563.84400000000005</c:v>
                </c:pt>
                <c:pt idx="483">
                  <c:v>577.79</c:v>
                </c:pt>
                <c:pt idx="484">
                  <c:v>597.26120000000003</c:v>
                </c:pt>
                <c:pt idx="485">
                  <c:v>628.73689999999999</c:v>
                </c:pt>
                <c:pt idx="486">
                  <c:v>635.99980000000005</c:v>
                </c:pt>
                <c:pt idx="487">
                  <c:v>676.18529999999998</c:v>
                </c:pt>
                <c:pt idx="488">
                  <c:v>706.81219999999996</c:v>
                </c:pt>
                <c:pt idx="489">
                  <c:v>733.2704</c:v>
                </c:pt>
                <c:pt idx="490">
                  <c:v>688.95349999999996</c:v>
                </c:pt>
                <c:pt idx="491">
                  <c:v>645.70699999999999</c:v>
                </c:pt>
                <c:pt idx="492">
                  <c:v>633.89829999999995</c:v>
                </c:pt>
                <c:pt idx="493">
                  <c:v>631.46510000000001</c:v>
                </c:pt>
                <c:pt idx="494">
                  <c:v>623.23559999999998</c:v>
                </c:pt>
                <c:pt idx="495">
                  <c:v>625.01170000000002</c:v>
                </c:pt>
                <c:pt idx="496">
                  <c:v>620.72640000000001</c:v>
                </c:pt>
                <c:pt idx="497">
                  <c:v>627.0838</c:v>
                </c:pt>
                <c:pt idx="498">
                  <c:v>636.04390000000001</c:v>
                </c:pt>
                <c:pt idx="499">
                  <c:v>630.39779999999996</c:v>
                </c:pt>
                <c:pt idx="500">
                  <c:v>635.92589999999996</c:v>
                </c:pt>
                <c:pt idx="501">
                  <c:v>665.06759999999997</c:v>
                </c:pt>
                <c:pt idx="502">
                  <c:v>692.25400000000002</c:v>
                </c:pt>
                <c:pt idx="503">
                  <c:v>684.01020000000005</c:v>
                </c:pt>
                <c:pt idx="504">
                  <c:v>660.03480000000002</c:v>
                </c:pt>
                <c:pt idx="505">
                  <c:v>671.68730000000005</c:v>
                </c:pt>
                <c:pt idx="506">
                  <c:v>685.96609999999998</c:v>
                </c:pt>
                <c:pt idx="507">
                  <c:v>692.04100000000005</c:v>
                </c:pt>
                <c:pt idx="508">
                  <c:v>697.57920000000001</c:v>
                </c:pt>
                <c:pt idx="509">
                  <c:v>699.40179999999998</c:v>
                </c:pt>
                <c:pt idx="510">
                  <c:v>693.78049999999996</c:v>
                </c:pt>
                <c:pt idx="511">
                  <c:v>697.96720000000005</c:v>
                </c:pt>
                <c:pt idx="512">
                  <c:v>697.25819999999999</c:v>
                </c:pt>
                <c:pt idx="513">
                  <c:v>695.14350000000002</c:v>
                </c:pt>
                <c:pt idx="514">
                  <c:v>684.04899999999998</c:v>
                </c:pt>
                <c:pt idx="515">
                  <c:v>687.73910000000001</c:v>
                </c:pt>
                <c:pt idx="516">
                  <c:v>689.78179999999998</c:v>
                </c:pt>
                <c:pt idx="517">
                  <c:v>697.67499999999995</c:v>
                </c:pt>
                <c:pt idx="518">
                  <c:v>698.63369999999998</c:v>
                </c:pt>
                <c:pt idx="519">
                  <c:v>708.94330000000002</c:v>
                </c:pt>
                <c:pt idx="520">
                  <c:v>705.48109999999997</c:v>
                </c:pt>
                <c:pt idx="521">
                  <c:v>683.36369999999999</c:v>
                </c:pt>
                <c:pt idx="522">
                  <c:v>684.65800000000002</c:v>
                </c:pt>
                <c:pt idx="523">
                  <c:v>679.37739999999997</c:v>
                </c:pt>
                <c:pt idx="524">
                  <c:v>661.23199999999997</c:v>
                </c:pt>
                <c:pt idx="525">
                  <c:v>662.13670000000002</c:v>
                </c:pt>
                <c:pt idx="526">
                  <c:v>666.68600000000004</c:v>
                </c:pt>
                <c:pt idx="527">
                  <c:v>672.19860000000006</c:v>
                </c:pt>
                <c:pt idx="528">
                  <c:v>665.83799999999997</c:v>
                </c:pt>
                <c:pt idx="529">
                  <c:v>657.48320000000001</c:v>
                </c:pt>
                <c:pt idx="530">
                  <c:v>650.12090000000001</c:v>
                </c:pt>
                <c:pt idx="531">
                  <c:v>665.10659999999996</c:v>
                </c:pt>
                <c:pt idx="532">
                  <c:v>661.87779999999998</c:v>
                </c:pt>
                <c:pt idx="533">
                  <c:v>664.50760000000002</c:v>
                </c:pt>
                <c:pt idx="534">
                  <c:v>672.29560000000004</c:v>
                </c:pt>
                <c:pt idx="535">
                  <c:v>673.1902</c:v>
                </c:pt>
                <c:pt idx="536">
                  <c:v>670.50419999999997</c:v>
                </c:pt>
                <c:pt idx="537">
                  <c:v>658.58749999999998</c:v>
                </c:pt>
                <c:pt idx="538">
                  <c:v>645.35159999999996</c:v>
                </c:pt>
                <c:pt idx="539">
                  <c:v>636.23289999999997</c:v>
                </c:pt>
                <c:pt idx="540">
                  <c:v>629.26350000000002</c:v>
                </c:pt>
                <c:pt idx="541">
                  <c:v>628.43370000000004</c:v>
                </c:pt>
                <c:pt idx="542">
                  <c:v>629.66430000000003</c:v>
                </c:pt>
                <c:pt idx="543">
                  <c:v>619.58709999999996</c:v>
                </c:pt>
                <c:pt idx="544">
                  <c:v>630.81960000000004</c:v>
                </c:pt>
                <c:pt idx="545">
                  <c:v>644.38260000000002</c:v>
                </c:pt>
                <c:pt idx="546">
                  <c:v>649.84609999999998</c:v>
                </c:pt>
                <c:pt idx="547">
                  <c:v>648.98040000000003</c:v>
                </c:pt>
                <c:pt idx="548">
                  <c:v>661.76949999999999</c:v>
                </c:pt>
                <c:pt idx="549">
                  <c:v>668.50199999999995</c:v>
                </c:pt>
                <c:pt idx="550">
                  <c:v>678.64340000000004</c:v>
                </c:pt>
                <c:pt idx="551">
                  <c:v>691.7287</c:v>
                </c:pt>
                <c:pt idx="552">
                  <c:v>676.17570000000001</c:v>
                </c:pt>
                <c:pt idx="553">
                  <c:v>673.89440000000002</c:v>
                </c:pt>
                <c:pt idx="554">
                  <c:v>671.654</c:v>
                </c:pt>
                <c:pt idx="555">
                  <c:v>675.83169999999996</c:v>
                </c:pt>
                <c:pt idx="556">
                  <c:v>670.74869999999999</c:v>
                </c:pt>
                <c:pt idx="557">
                  <c:v>662.88980000000004</c:v>
                </c:pt>
                <c:pt idx="558">
                  <c:v>667.51030000000003</c:v>
                </c:pt>
                <c:pt idx="559">
                  <c:v>665.38340000000005</c:v>
                </c:pt>
                <c:pt idx="560">
                  <c:v>639.42629999999997</c:v>
                </c:pt>
                <c:pt idx="561">
                  <c:v>633.30079999999998</c:v>
                </c:pt>
                <c:pt idx="562">
                  <c:v>626.85419999999999</c:v>
                </c:pt>
                <c:pt idx="563">
                  <c:v>633.53700000000003</c:v>
                </c:pt>
                <c:pt idx="564">
                  <c:v>625.06020000000001</c:v>
                </c:pt>
                <c:pt idx="565">
                  <c:v>620.07889999999998</c:v>
                </c:pt>
                <c:pt idx="566">
                  <c:v>606.75390000000004</c:v>
                </c:pt>
                <c:pt idx="567">
                  <c:v>595.49009999999998</c:v>
                </c:pt>
                <c:pt idx="568">
                  <c:v>591.60360000000003</c:v>
                </c:pt>
                <c:pt idx="569">
                  <c:v>592.61630000000002</c:v>
                </c:pt>
                <c:pt idx="570">
                  <c:v>597.01880000000006</c:v>
                </c:pt>
                <c:pt idx="571">
                  <c:v>597.73019999999997</c:v>
                </c:pt>
                <c:pt idx="572">
                  <c:v>599.37080000000003</c:v>
                </c:pt>
                <c:pt idx="573">
                  <c:v>607.34849999999994</c:v>
                </c:pt>
                <c:pt idx="574">
                  <c:v>607.6848</c:v>
                </c:pt>
                <c:pt idx="575">
                  <c:v>603.73099999999999</c:v>
                </c:pt>
                <c:pt idx="576">
                  <c:v>591.53639999999996</c:v>
                </c:pt>
                <c:pt idx="577">
                  <c:v>591.42830000000004</c:v>
                </c:pt>
                <c:pt idx="578">
                  <c:v>586.51179999999999</c:v>
                </c:pt>
                <c:pt idx="579">
                  <c:v>586.80820000000006</c:v>
                </c:pt>
                <c:pt idx="580">
                  <c:v>583.78949999999998</c:v>
                </c:pt>
                <c:pt idx="581">
                  <c:v>581.58770000000004</c:v>
                </c:pt>
                <c:pt idx="582">
                  <c:v>580.40139999999997</c:v>
                </c:pt>
                <c:pt idx="583">
                  <c:v>574.1069</c:v>
                </c:pt>
                <c:pt idx="584">
                  <c:v>572.13130000000001</c:v>
                </c:pt>
                <c:pt idx="585">
                  <c:v>568.25660000000005</c:v>
                </c:pt>
                <c:pt idx="586">
                  <c:v>563.36670000000004</c:v>
                </c:pt>
                <c:pt idx="587">
                  <c:v>569.95510000000002</c:v>
                </c:pt>
                <c:pt idx="588">
                  <c:v>567.08439999999996</c:v>
                </c:pt>
                <c:pt idx="589">
                  <c:v>558.04219999999998</c:v>
                </c:pt>
                <c:pt idx="590">
                  <c:v>566.71820000000002</c:v>
                </c:pt>
                <c:pt idx="591">
                  <c:v>560.94719999999995</c:v>
                </c:pt>
                <c:pt idx="592">
                  <c:v>569.49189999999999</c:v>
                </c:pt>
                <c:pt idx="593">
                  <c:v>574.92629999999997</c:v>
                </c:pt>
                <c:pt idx="594">
                  <c:v>566.74159999999995</c:v>
                </c:pt>
                <c:pt idx="595">
                  <c:v>571.2749</c:v>
                </c:pt>
                <c:pt idx="596">
                  <c:v>572.91909999999996</c:v>
                </c:pt>
                <c:pt idx="597">
                  <c:v>572.43330000000003</c:v>
                </c:pt>
                <c:pt idx="598">
                  <c:v>567.53679999999997</c:v>
                </c:pt>
                <c:pt idx="599">
                  <c:v>579.18380000000002</c:v>
                </c:pt>
                <c:pt idx="600">
                  <c:v>581.81029999999998</c:v>
                </c:pt>
                <c:pt idx="601">
                  <c:v>586.55349999999999</c:v>
                </c:pt>
                <c:pt idx="602">
                  <c:v>582.31150000000002</c:v>
                </c:pt>
                <c:pt idx="603">
                  <c:v>579.26549999999997</c:v>
                </c:pt>
                <c:pt idx="604">
                  <c:v>572.74959999999999</c:v>
                </c:pt>
                <c:pt idx="605">
                  <c:v>564.48850000000004</c:v>
                </c:pt>
                <c:pt idx="606">
                  <c:v>575.51149999999996</c:v>
                </c:pt>
                <c:pt idx="607">
                  <c:v>569.31200000000001</c:v>
                </c:pt>
                <c:pt idx="608">
                  <c:v>576.08420000000001</c:v>
                </c:pt>
                <c:pt idx="609">
                  <c:v>574.48209999999995</c:v>
                </c:pt>
                <c:pt idx="610">
                  <c:v>573.54470000000003</c:v>
                </c:pt>
                <c:pt idx="611">
                  <c:v>584.80859999999996</c:v>
                </c:pt>
                <c:pt idx="612">
                  <c:v>581.6961</c:v>
                </c:pt>
                <c:pt idx="613">
                  <c:v>589.59649999999999</c:v>
                </c:pt>
                <c:pt idx="614">
                  <c:v>599.92970000000003</c:v>
                </c:pt>
                <c:pt idx="615">
                  <c:v>603.04010000000005</c:v>
                </c:pt>
                <c:pt idx="616">
                  <c:v>593.9991</c:v>
                </c:pt>
                <c:pt idx="617">
                  <c:v>598.46789999999999</c:v>
                </c:pt>
                <c:pt idx="618">
                  <c:v>583.79600000000005</c:v>
                </c:pt>
                <c:pt idx="619">
                  <c:v>573.32989999999995</c:v>
                </c:pt>
                <c:pt idx="620">
                  <c:v>575.64760000000001</c:v>
                </c:pt>
                <c:pt idx="621">
                  <c:v>571.68780000000004</c:v>
                </c:pt>
                <c:pt idx="622">
                  <c:v>569.31949999999995</c:v>
                </c:pt>
                <c:pt idx="623">
                  <c:v>595.44690000000003</c:v>
                </c:pt>
                <c:pt idx="624">
                  <c:v>588.06349999999998</c:v>
                </c:pt>
                <c:pt idx="625">
                  <c:v>576.38990000000001</c:v>
                </c:pt>
                <c:pt idx="626">
                  <c:v>576.73889999999994</c:v>
                </c:pt>
                <c:pt idx="627">
                  <c:v>592.04629999999997</c:v>
                </c:pt>
                <c:pt idx="628">
                  <c:v>598.78380000000004</c:v>
                </c:pt>
                <c:pt idx="629">
                  <c:v>604.79560000000004</c:v>
                </c:pt>
                <c:pt idx="630">
                  <c:v>590.28840000000002</c:v>
                </c:pt>
                <c:pt idx="631">
                  <c:v>573.83519999999999</c:v>
                </c:pt>
                <c:pt idx="632">
                  <c:v>573.72050000000002</c:v>
                </c:pt>
                <c:pt idx="633">
                  <c:v>578.90300000000002</c:v>
                </c:pt>
                <c:pt idx="634">
                  <c:v>584.86969999999997</c:v>
                </c:pt>
                <c:pt idx="635">
                  <c:v>581.23040000000003</c:v>
                </c:pt>
                <c:pt idx="636">
                  <c:v>580.71680000000003</c:v>
                </c:pt>
                <c:pt idx="637">
                  <c:v>577.03549999999996</c:v>
                </c:pt>
                <c:pt idx="638">
                  <c:v>580.54719999999998</c:v>
                </c:pt>
                <c:pt idx="639">
                  <c:v>583.10230000000001</c:v>
                </c:pt>
                <c:pt idx="640">
                  <c:v>590.67380000000003</c:v>
                </c:pt>
                <c:pt idx="641">
                  <c:v>596.31979999999999</c:v>
                </c:pt>
                <c:pt idx="642">
                  <c:v>609.10569999999996</c:v>
                </c:pt>
                <c:pt idx="643">
                  <c:v>608.54330000000004</c:v>
                </c:pt>
                <c:pt idx="644">
                  <c:v>600.48119999999994</c:v>
                </c:pt>
                <c:pt idx="645">
                  <c:v>598.56619999999998</c:v>
                </c:pt>
                <c:pt idx="646">
                  <c:v>600.83609999999999</c:v>
                </c:pt>
                <c:pt idx="647">
                  <c:v>610.36680000000001</c:v>
                </c:pt>
                <c:pt idx="648">
                  <c:v>603.71289999999999</c:v>
                </c:pt>
                <c:pt idx="649">
                  <c:v>600.37239999999997</c:v>
                </c:pt>
                <c:pt idx="650">
                  <c:v>610.11559999999997</c:v>
                </c:pt>
                <c:pt idx="651">
                  <c:v>617.23609999999996</c:v>
                </c:pt>
                <c:pt idx="652">
                  <c:v>611.20759999999996</c:v>
                </c:pt>
                <c:pt idx="653">
                  <c:v>623.27589999999998</c:v>
                </c:pt>
                <c:pt idx="654">
                  <c:v>627.06050000000005</c:v>
                </c:pt>
                <c:pt idx="655">
                  <c:v>622.55409999999995</c:v>
                </c:pt>
                <c:pt idx="656">
                  <c:v>622.24530000000004</c:v>
                </c:pt>
                <c:pt idx="657">
                  <c:v>626.80370000000005</c:v>
                </c:pt>
                <c:pt idx="658">
                  <c:v>624.28729999999996</c:v>
                </c:pt>
                <c:pt idx="659">
                  <c:v>637.05539999999996</c:v>
                </c:pt>
                <c:pt idx="660">
                  <c:v>647.26880000000006</c:v>
                </c:pt>
                <c:pt idx="661">
                  <c:v>657.95190000000002</c:v>
                </c:pt>
                <c:pt idx="662">
                  <c:v>686.35640000000001</c:v>
                </c:pt>
                <c:pt idx="663">
                  <c:v>668.17989999999998</c:v>
                </c:pt>
                <c:pt idx="664">
                  <c:v>663.47879999999998</c:v>
                </c:pt>
                <c:pt idx="665">
                  <c:v>627.70989999999995</c:v>
                </c:pt>
                <c:pt idx="666">
                  <c:v>618.79880000000003</c:v>
                </c:pt>
                <c:pt idx="667">
                  <c:v>612.74059999999997</c:v>
                </c:pt>
                <c:pt idx="668">
                  <c:v>621.63080000000002</c:v>
                </c:pt>
                <c:pt idx="669">
                  <c:v>623.01440000000002</c:v>
                </c:pt>
                <c:pt idx="670">
                  <c:v>619.64869999999996</c:v>
                </c:pt>
                <c:pt idx="671">
                  <c:v>622.43110000000001</c:v>
                </c:pt>
                <c:pt idx="672">
                  <c:v>613.577</c:v>
                </c:pt>
                <c:pt idx="673">
                  <c:v>611.86890000000005</c:v>
                </c:pt>
                <c:pt idx="674">
                  <c:v>608.11900000000003</c:v>
                </c:pt>
                <c:pt idx="675">
                  <c:v>611.2509</c:v>
                </c:pt>
                <c:pt idx="676">
                  <c:v>614.04430000000002</c:v>
                </c:pt>
                <c:pt idx="677">
                  <c:v>600.68140000000005</c:v>
                </c:pt>
                <c:pt idx="678">
                  <c:v>593.03989999999999</c:v>
                </c:pt>
                <c:pt idx="679">
                  <c:v>599.23350000000005</c:v>
                </c:pt>
                <c:pt idx="680">
                  <c:v>600.41780000000006</c:v>
                </c:pt>
                <c:pt idx="681">
                  <c:v>595.97140000000002</c:v>
                </c:pt>
                <c:pt idx="682">
                  <c:v>616.86320000000001</c:v>
                </c:pt>
                <c:pt idx="683">
                  <c:v>619.74900000000002</c:v>
                </c:pt>
                <c:pt idx="684">
                  <c:v>637.77369999999996</c:v>
                </c:pt>
                <c:pt idx="685">
                  <c:v>628.93629999999996</c:v>
                </c:pt>
                <c:pt idx="686">
                  <c:v>649.87599999999998</c:v>
                </c:pt>
                <c:pt idx="687">
                  <c:v>663.02629999999999</c:v>
                </c:pt>
                <c:pt idx="688">
                  <c:v>665.33709999999996</c:v>
                </c:pt>
                <c:pt idx="689">
                  <c:v>665.5652</c:v>
                </c:pt>
                <c:pt idx="690">
                  <c:v>672.35670000000005</c:v>
                </c:pt>
                <c:pt idx="691">
                  <c:v>657.83249999999998</c:v>
                </c:pt>
                <c:pt idx="692">
                  <c:v>655.43169999999998</c:v>
                </c:pt>
                <c:pt idx="693">
                  <c:v>645.38509999999997</c:v>
                </c:pt>
                <c:pt idx="694">
                  <c:v>643.79999999999995</c:v>
                </c:pt>
                <c:pt idx="695">
                  <c:v>635.99900000000002</c:v>
                </c:pt>
                <c:pt idx="696">
                  <c:v>643.09450000000004</c:v>
                </c:pt>
                <c:pt idx="697">
                  <c:v>650.54459999999995</c:v>
                </c:pt>
                <c:pt idx="698">
                  <c:v>638.61180000000002</c:v>
                </c:pt>
                <c:pt idx="699">
                  <c:v>627.61779999999999</c:v>
                </c:pt>
                <c:pt idx="700">
                  <c:v>625.98400000000004</c:v>
                </c:pt>
                <c:pt idx="701">
                  <c:v>623.49059999999997</c:v>
                </c:pt>
                <c:pt idx="702">
                  <c:v>632.55020000000002</c:v>
                </c:pt>
                <c:pt idx="703">
                  <c:v>628.99929999999995</c:v>
                </c:pt>
                <c:pt idx="704">
                  <c:v>620.65660000000003</c:v>
                </c:pt>
                <c:pt idx="705">
                  <c:v>619.63729999999998</c:v>
                </c:pt>
                <c:pt idx="706">
                  <c:v>628.58699999999999</c:v>
                </c:pt>
                <c:pt idx="707">
                  <c:v>616.74770000000001</c:v>
                </c:pt>
                <c:pt idx="708">
                  <c:v>611.06880000000001</c:v>
                </c:pt>
                <c:pt idx="709">
                  <c:v>621.41999999999996</c:v>
                </c:pt>
                <c:pt idx="710">
                  <c:v>616.40250000000003</c:v>
                </c:pt>
                <c:pt idx="711">
                  <c:v>602.78200000000004</c:v>
                </c:pt>
                <c:pt idx="712">
                  <c:v>598.63549999999998</c:v>
                </c:pt>
                <c:pt idx="713">
                  <c:v>603.30949999999996</c:v>
                </c:pt>
                <c:pt idx="714">
                  <c:v>601.91560000000004</c:v>
                </c:pt>
                <c:pt idx="715">
                  <c:v>608.09349999999995</c:v>
                </c:pt>
                <c:pt idx="716">
                  <c:v>609.58759999999995</c:v>
                </c:pt>
                <c:pt idx="717">
                  <c:v>613.45029999999997</c:v>
                </c:pt>
                <c:pt idx="718">
                  <c:v>607.15290000000005</c:v>
                </c:pt>
                <c:pt idx="719">
                  <c:v>607.34010000000001</c:v>
                </c:pt>
                <c:pt idx="720">
                  <c:v>604.4769</c:v>
                </c:pt>
                <c:pt idx="721">
                  <c:v>595.8818</c:v>
                </c:pt>
                <c:pt idx="722">
                  <c:v>593.81269999999995</c:v>
                </c:pt>
                <c:pt idx="723">
                  <c:v>589.34569999999997</c:v>
                </c:pt>
                <c:pt idx="724">
                  <c:v>590.47230000000002</c:v>
                </c:pt>
                <c:pt idx="725">
                  <c:v>592.71709999999996</c:v>
                </c:pt>
                <c:pt idx="726">
                  <c:v>595.0992</c:v>
                </c:pt>
                <c:pt idx="727">
                  <c:v>597.13250000000005</c:v>
                </c:pt>
                <c:pt idx="728">
                  <c:v>605.67430000000002</c:v>
                </c:pt>
                <c:pt idx="729">
                  <c:v>613.5684</c:v>
                </c:pt>
                <c:pt idx="730">
                  <c:v>617.54039999999998</c:v>
                </c:pt>
                <c:pt idx="731">
                  <c:v>612.7029</c:v>
                </c:pt>
                <c:pt idx="732">
                  <c:v>619.10469999999998</c:v>
                </c:pt>
                <c:pt idx="733">
                  <c:v>619.46199999999999</c:v>
                </c:pt>
                <c:pt idx="734">
                  <c:v>622.721</c:v>
                </c:pt>
                <c:pt idx="735">
                  <c:v>619.54870000000005</c:v>
                </c:pt>
                <c:pt idx="736">
                  <c:v>621.00409999999999</c:v>
                </c:pt>
                <c:pt idx="737">
                  <c:v>648.33000000000004</c:v>
                </c:pt>
                <c:pt idx="738">
                  <c:v>652.96579999999994</c:v>
                </c:pt>
                <c:pt idx="739">
                  <c:v>644.82860000000005</c:v>
                </c:pt>
                <c:pt idx="740">
                  <c:v>645.89800000000002</c:v>
                </c:pt>
                <c:pt idx="741">
                  <c:v>644.2097</c:v>
                </c:pt>
                <c:pt idx="742">
                  <c:v>652.0258</c:v>
                </c:pt>
                <c:pt idx="743">
                  <c:v>652.48140000000001</c:v>
                </c:pt>
                <c:pt idx="744">
                  <c:v>650.86270000000002</c:v>
                </c:pt>
                <c:pt idx="745">
                  <c:v>644.47749999999996</c:v>
                </c:pt>
                <c:pt idx="746">
                  <c:v>644.90740000000005</c:v>
                </c:pt>
                <c:pt idx="747">
                  <c:v>641.42650000000003</c:v>
                </c:pt>
                <c:pt idx="748">
                  <c:v>634.17870000000005</c:v>
                </c:pt>
                <c:pt idx="749">
                  <c:v>633.55330000000004</c:v>
                </c:pt>
                <c:pt idx="750">
                  <c:v>637.95550000000003</c:v>
                </c:pt>
                <c:pt idx="751">
                  <c:v>646.68809999999996</c:v>
                </c:pt>
                <c:pt idx="752">
                  <c:v>646.89359999999999</c:v>
                </c:pt>
                <c:pt idx="753">
                  <c:v>657.0376</c:v>
                </c:pt>
                <c:pt idx="754">
                  <c:v>666.44500000000005</c:v>
                </c:pt>
                <c:pt idx="755">
                  <c:v>670.87070000000006</c:v>
                </c:pt>
                <c:pt idx="756">
                  <c:v>673.99289999999996</c:v>
                </c:pt>
                <c:pt idx="757">
                  <c:v>689.62350000000004</c:v>
                </c:pt>
                <c:pt idx="758">
                  <c:v>698.59130000000005</c:v>
                </c:pt>
                <c:pt idx="759">
                  <c:v>707.85069999999996</c:v>
                </c:pt>
                <c:pt idx="760">
                  <c:v>729.69799999999998</c:v>
                </c:pt>
                <c:pt idx="761">
                  <c:v>723.8288</c:v>
                </c:pt>
                <c:pt idx="762">
                  <c:v>743.23140000000001</c:v>
                </c:pt>
                <c:pt idx="763">
                  <c:v>736.90790000000004</c:v>
                </c:pt>
                <c:pt idx="764">
                  <c:v>716.64319999999998</c:v>
                </c:pt>
                <c:pt idx="765">
                  <c:v>723.82010000000002</c:v>
                </c:pt>
                <c:pt idx="766">
                  <c:v>727.25570000000005</c:v>
                </c:pt>
                <c:pt idx="767">
                  <c:v>721.10709999999995</c:v>
                </c:pt>
                <c:pt idx="768">
                  <c:v>714.04449999999997</c:v>
                </c:pt>
                <c:pt idx="769">
                  <c:v>703.94629999999995</c:v>
                </c:pt>
                <c:pt idx="770">
                  <c:v>701.82190000000003</c:v>
                </c:pt>
                <c:pt idx="771">
                  <c:v>719.12530000000004</c:v>
                </c:pt>
                <c:pt idx="772">
                  <c:v>715.74109999999996</c:v>
                </c:pt>
                <c:pt idx="773">
                  <c:v>715.20849999999996</c:v>
                </c:pt>
                <c:pt idx="774">
                  <c:v>717.61019999999996</c:v>
                </c:pt>
                <c:pt idx="775">
                  <c:v>739.47519999999997</c:v>
                </c:pt>
                <c:pt idx="776">
                  <c:v>747.21519999999998</c:v>
                </c:pt>
                <c:pt idx="777">
                  <c:v>749.31719999999996</c:v>
                </c:pt>
                <c:pt idx="778">
                  <c:v>766.04740000000004</c:v>
                </c:pt>
                <c:pt idx="779">
                  <c:v>749.83010000000002</c:v>
                </c:pt>
                <c:pt idx="780">
                  <c:v>737.19579999999996</c:v>
                </c:pt>
                <c:pt idx="781">
                  <c:v>718.5376</c:v>
                </c:pt>
                <c:pt idx="782">
                  <c:v>717.45609999999999</c:v>
                </c:pt>
                <c:pt idx="783">
                  <c:v>717.96339999999998</c:v>
                </c:pt>
                <c:pt idx="784">
                  <c:v>707.91049999999996</c:v>
                </c:pt>
                <c:pt idx="785">
                  <c:v>709.70780000000002</c:v>
                </c:pt>
                <c:pt idx="786">
                  <c:v>714.17679999999996</c:v>
                </c:pt>
                <c:pt idx="787">
                  <c:v>707.74530000000004</c:v>
                </c:pt>
                <c:pt idx="788">
                  <c:v>695.44809999999995</c:v>
                </c:pt>
                <c:pt idx="789">
                  <c:v>683.96040000000005</c:v>
                </c:pt>
                <c:pt idx="790">
                  <c:v>669.2912</c:v>
                </c:pt>
                <c:pt idx="791">
                  <c:v>661.58429999999998</c:v>
                </c:pt>
                <c:pt idx="792">
                  <c:v>659.72149999999999</c:v>
                </c:pt>
                <c:pt idx="793">
                  <c:v>647.58709999999996</c:v>
                </c:pt>
                <c:pt idx="794">
                  <c:v>644.33730000000003</c:v>
                </c:pt>
                <c:pt idx="795">
                  <c:v>654.41830000000004</c:v>
                </c:pt>
                <c:pt idx="796">
                  <c:v>646.48209999999995</c:v>
                </c:pt>
                <c:pt idx="797">
                  <c:v>641.65779999999995</c:v>
                </c:pt>
                <c:pt idx="798">
                  <c:v>631.04179999999997</c:v>
                </c:pt>
                <c:pt idx="799">
                  <c:v>633.46019999999999</c:v>
                </c:pt>
                <c:pt idx="800">
                  <c:v>638.84950000000003</c:v>
                </c:pt>
                <c:pt idx="801">
                  <c:v>641.36270000000002</c:v>
                </c:pt>
                <c:pt idx="802">
                  <c:v>628.05669999999998</c:v>
                </c:pt>
                <c:pt idx="803">
                  <c:v>617.06380000000001</c:v>
                </c:pt>
                <c:pt idx="804">
                  <c:v>610.49289999999996</c:v>
                </c:pt>
                <c:pt idx="805">
                  <c:v>611.02139999999997</c:v>
                </c:pt>
                <c:pt idx="806">
                  <c:v>623.92359999999996</c:v>
                </c:pt>
                <c:pt idx="807">
                  <c:v>629.0077</c:v>
                </c:pt>
                <c:pt idx="808">
                  <c:v>625.44839999999999</c:v>
                </c:pt>
                <c:pt idx="809">
                  <c:v>638.0068</c:v>
                </c:pt>
                <c:pt idx="810">
                  <c:v>628.21550000000002</c:v>
                </c:pt>
                <c:pt idx="811">
                  <c:v>629.01229999999998</c:v>
                </c:pt>
                <c:pt idx="812">
                  <c:v>626.61569999999995</c:v>
                </c:pt>
                <c:pt idx="813">
                  <c:v>627.49490000000003</c:v>
                </c:pt>
                <c:pt idx="814">
                  <c:v>638.00149999999996</c:v>
                </c:pt>
                <c:pt idx="815">
                  <c:v>632.46810000000005</c:v>
                </c:pt>
                <c:pt idx="816">
                  <c:v>640.40129999999999</c:v>
                </c:pt>
                <c:pt idx="817">
                  <c:v>637.9479</c:v>
                </c:pt>
                <c:pt idx="818">
                  <c:v>632.19090000000006</c:v>
                </c:pt>
                <c:pt idx="819">
                  <c:v>619.83270000000005</c:v>
                </c:pt>
                <c:pt idx="820">
                  <c:v>613.26250000000005</c:v>
                </c:pt>
                <c:pt idx="821">
                  <c:v>608.36339999999996</c:v>
                </c:pt>
                <c:pt idx="822">
                  <c:v>612.3415</c:v>
                </c:pt>
                <c:pt idx="823">
                  <c:v>612.11659999999995</c:v>
                </c:pt>
                <c:pt idx="824">
                  <c:v>602.10720000000003</c:v>
                </c:pt>
                <c:pt idx="825">
                  <c:v>593.60640000000001</c:v>
                </c:pt>
                <c:pt idx="826">
                  <c:v>592.89049999999997</c:v>
                </c:pt>
                <c:pt idx="827">
                  <c:v>595.375</c:v>
                </c:pt>
                <c:pt idx="828">
                  <c:v>599.62760000000003</c:v>
                </c:pt>
                <c:pt idx="829">
                  <c:v>598.07370000000003</c:v>
                </c:pt>
                <c:pt idx="830">
                  <c:v>610.7654</c:v>
                </c:pt>
                <c:pt idx="831">
                  <c:v>606.12450000000001</c:v>
                </c:pt>
                <c:pt idx="832">
                  <c:v>604.62580000000003</c:v>
                </c:pt>
                <c:pt idx="833">
                  <c:v>601.21950000000004</c:v>
                </c:pt>
                <c:pt idx="834">
                  <c:v>615.27750000000003</c:v>
                </c:pt>
                <c:pt idx="835">
                  <c:v>624.40459999999996</c:v>
                </c:pt>
                <c:pt idx="836">
                  <c:v>626.22289999999998</c:v>
                </c:pt>
                <c:pt idx="837">
                  <c:v>621.6404</c:v>
                </c:pt>
                <c:pt idx="838">
                  <c:v>622.52390000000003</c:v>
                </c:pt>
                <c:pt idx="839">
                  <c:v>621.01660000000004</c:v>
                </c:pt>
                <c:pt idx="840">
                  <c:v>617.67930000000001</c:v>
                </c:pt>
                <c:pt idx="841">
                  <c:v>610.57690000000002</c:v>
                </c:pt>
                <c:pt idx="842">
                  <c:v>609.98299999999995</c:v>
                </c:pt>
                <c:pt idx="843">
                  <c:v>606.51390000000004</c:v>
                </c:pt>
                <c:pt idx="844">
                  <c:v>604.69090000000006</c:v>
                </c:pt>
                <c:pt idx="845">
                  <c:v>599.15589999999997</c:v>
                </c:pt>
                <c:pt idx="846">
                  <c:v>612.97410000000002</c:v>
                </c:pt>
                <c:pt idx="847">
                  <c:v>611.64559999999994</c:v>
                </c:pt>
                <c:pt idx="848">
                  <c:v>612.06460000000004</c:v>
                </c:pt>
                <c:pt idx="849">
                  <c:v>609.38239999999996</c:v>
                </c:pt>
                <c:pt idx="850">
                  <c:v>604.3374</c:v>
                </c:pt>
                <c:pt idx="851">
                  <c:v>609.85910000000001</c:v>
                </c:pt>
                <c:pt idx="852">
                  <c:v>607.95460000000003</c:v>
                </c:pt>
                <c:pt idx="853">
                  <c:v>605.71749999999997</c:v>
                </c:pt>
                <c:pt idx="854">
                  <c:v>603.67600000000004</c:v>
                </c:pt>
                <c:pt idx="855">
                  <c:v>603.70129999999995</c:v>
                </c:pt>
                <c:pt idx="856">
                  <c:v>604.03819999999996</c:v>
                </c:pt>
                <c:pt idx="857">
                  <c:v>597.08429999999998</c:v>
                </c:pt>
                <c:pt idx="858">
                  <c:v>592.26980000000003</c:v>
                </c:pt>
                <c:pt idx="859">
                  <c:v>586.56799999999998</c:v>
                </c:pt>
                <c:pt idx="860">
                  <c:v>591.86969999999997</c:v>
                </c:pt>
                <c:pt idx="861">
                  <c:v>600.74779999999998</c:v>
                </c:pt>
                <c:pt idx="862">
                  <c:v>606.88130000000001</c:v>
                </c:pt>
                <c:pt idx="863">
                  <c:v>617.98630000000003</c:v>
                </c:pt>
                <c:pt idx="864">
                  <c:v>617.98450000000003</c:v>
                </c:pt>
                <c:pt idx="865">
                  <c:v>622.37379999999996</c:v>
                </c:pt>
                <c:pt idx="866">
                  <c:v>616.46289999999999</c:v>
                </c:pt>
                <c:pt idx="867">
                  <c:v>602.06119999999999</c:v>
                </c:pt>
                <c:pt idx="868">
                  <c:v>596.9787</c:v>
                </c:pt>
                <c:pt idx="869">
                  <c:v>595.29539999999997</c:v>
                </c:pt>
                <c:pt idx="870">
                  <c:v>581.30790000000002</c:v>
                </c:pt>
                <c:pt idx="871">
                  <c:v>605.78240000000005</c:v>
                </c:pt>
                <c:pt idx="872">
                  <c:v>620.84810000000004</c:v>
                </c:pt>
                <c:pt idx="873">
                  <c:v>611.75980000000004</c:v>
                </c:pt>
                <c:pt idx="874">
                  <c:v>594.25779999999997</c:v>
                </c:pt>
                <c:pt idx="875">
                  <c:v>594.61940000000004</c:v>
                </c:pt>
                <c:pt idx="876">
                  <c:v>589.1096</c:v>
                </c:pt>
                <c:pt idx="877">
                  <c:v>593.61350000000004</c:v>
                </c:pt>
                <c:pt idx="878">
                  <c:v>592.85900000000004</c:v>
                </c:pt>
                <c:pt idx="879">
                  <c:v>588.07339999999999</c:v>
                </c:pt>
                <c:pt idx="880">
                  <c:v>581.52549999999997</c:v>
                </c:pt>
                <c:pt idx="881">
                  <c:v>566.36120000000005</c:v>
                </c:pt>
                <c:pt idx="882">
                  <c:v>556.3288</c:v>
                </c:pt>
                <c:pt idx="883">
                  <c:v>557.52599999999995</c:v>
                </c:pt>
                <c:pt idx="884">
                  <c:v>550.74440000000004</c:v>
                </c:pt>
                <c:pt idx="885">
                  <c:v>543.92250000000001</c:v>
                </c:pt>
                <c:pt idx="886">
                  <c:v>545.83309999999994</c:v>
                </c:pt>
                <c:pt idx="887">
                  <c:v>547.07979999999998</c:v>
                </c:pt>
                <c:pt idx="888">
                  <c:v>543.70960000000002</c:v>
                </c:pt>
                <c:pt idx="889">
                  <c:v>546.15920000000006</c:v>
                </c:pt>
                <c:pt idx="890">
                  <c:v>544.46280000000002</c:v>
                </c:pt>
                <c:pt idx="891">
                  <c:v>544.755</c:v>
                </c:pt>
                <c:pt idx="892">
                  <c:v>553.74760000000003</c:v>
                </c:pt>
                <c:pt idx="893">
                  <c:v>556.10059999999999</c:v>
                </c:pt>
                <c:pt idx="894">
                  <c:v>557.28679999999997</c:v>
                </c:pt>
                <c:pt idx="895">
                  <c:v>560.45510000000002</c:v>
                </c:pt>
                <c:pt idx="896">
                  <c:v>556.4</c:v>
                </c:pt>
                <c:pt idx="897">
                  <c:v>555.68230000000005</c:v>
                </c:pt>
                <c:pt idx="898">
                  <c:v>556.36080000000004</c:v>
                </c:pt>
                <c:pt idx="899">
                  <c:v>554.1481</c:v>
                </c:pt>
                <c:pt idx="900">
                  <c:v>542.95259999999996</c:v>
                </c:pt>
                <c:pt idx="901">
                  <c:v>537.09460000000001</c:v>
                </c:pt>
                <c:pt idx="902">
                  <c:v>537.00199999999995</c:v>
                </c:pt>
                <c:pt idx="903">
                  <c:v>539.22889999999995</c:v>
                </c:pt>
                <c:pt idx="904">
                  <c:v>532.10979999999995</c:v>
                </c:pt>
                <c:pt idx="905">
                  <c:v>535.38990000000001</c:v>
                </c:pt>
                <c:pt idx="906">
                  <c:v>527.1404</c:v>
                </c:pt>
                <c:pt idx="907">
                  <c:v>520.60770000000002</c:v>
                </c:pt>
                <c:pt idx="908">
                  <c:v>523.61329999999998</c:v>
                </c:pt>
                <c:pt idx="909">
                  <c:v>523.98500000000001</c:v>
                </c:pt>
                <c:pt idx="910">
                  <c:v>521.1472</c:v>
                </c:pt>
                <c:pt idx="911">
                  <c:v>526.13189999999997</c:v>
                </c:pt>
                <c:pt idx="912">
                  <c:v>522.41229999999996</c:v>
                </c:pt>
                <c:pt idx="913">
                  <c:v>525.1318</c:v>
                </c:pt>
                <c:pt idx="914">
                  <c:v>524.15430000000003</c:v>
                </c:pt>
                <c:pt idx="915">
                  <c:v>515.5829</c:v>
                </c:pt>
                <c:pt idx="916">
                  <c:v>517.45159999999998</c:v>
                </c:pt>
                <c:pt idx="917">
                  <c:v>520.50289999999995</c:v>
                </c:pt>
                <c:pt idx="918">
                  <c:v>523.91700000000003</c:v>
                </c:pt>
                <c:pt idx="919">
                  <c:v>525.88430000000005</c:v>
                </c:pt>
                <c:pt idx="920">
                  <c:v>518.56330000000003</c:v>
                </c:pt>
                <c:pt idx="921">
                  <c:v>518.99549999999999</c:v>
                </c:pt>
                <c:pt idx="922">
                  <c:v>512.14800000000002</c:v>
                </c:pt>
                <c:pt idx="923">
                  <c:v>503.77379999999999</c:v>
                </c:pt>
                <c:pt idx="924">
                  <c:v>511.59309999999999</c:v>
                </c:pt>
                <c:pt idx="925">
                  <c:v>520.27509999999995</c:v>
                </c:pt>
                <c:pt idx="926">
                  <c:v>517.28700000000003</c:v>
                </c:pt>
                <c:pt idx="927">
                  <c:v>526.72630000000004</c:v>
                </c:pt>
                <c:pt idx="928">
                  <c:v>527.00660000000005</c:v>
                </c:pt>
                <c:pt idx="929">
                  <c:v>526.46849999999995</c:v>
                </c:pt>
                <c:pt idx="930">
                  <c:v>523.36829999999998</c:v>
                </c:pt>
                <c:pt idx="931">
                  <c:v>521.44929999999999</c:v>
                </c:pt>
                <c:pt idx="932">
                  <c:v>511.46480000000003</c:v>
                </c:pt>
                <c:pt idx="933">
                  <c:v>503.68650000000002</c:v>
                </c:pt>
                <c:pt idx="934">
                  <c:v>506.59379999999999</c:v>
                </c:pt>
                <c:pt idx="935">
                  <c:v>513.99350000000004</c:v>
                </c:pt>
                <c:pt idx="936">
                  <c:v>513.91700000000003</c:v>
                </c:pt>
                <c:pt idx="937">
                  <c:v>514.91139999999996</c:v>
                </c:pt>
                <c:pt idx="938">
                  <c:v>511.87599999999998</c:v>
                </c:pt>
                <c:pt idx="939">
                  <c:v>509.46460000000002</c:v>
                </c:pt>
                <c:pt idx="940">
                  <c:v>504.46690000000001</c:v>
                </c:pt>
                <c:pt idx="941">
                  <c:v>497.75220000000002</c:v>
                </c:pt>
                <c:pt idx="942">
                  <c:v>500.03149999999999</c:v>
                </c:pt>
                <c:pt idx="943">
                  <c:v>500.58780000000002</c:v>
                </c:pt>
                <c:pt idx="944">
                  <c:v>506.1902</c:v>
                </c:pt>
                <c:pt idx="945">
                  <c:v>508.75619999999998</c:v>
                </c:pt>
                <c:pt idx="946">
                  <c:v>509.81549999999999</c:v>
                </c:pt>
                <c:pt idx="947">
                  <c:v>514.74099999999999</c:v>
                </c:pt>
                <c:pt idx="948">
                  <c:v>513.45429999999999</c:v>
                </c:pt>
                <c:pt idx="949">
                  <c:v>519.63369999999998</c:v>
                </c:pt>
                <c:pt idx="950">
                  <c:v>521.47479999999996</c:v>
                </c:pt>
                <c:pt idx="951">
                  <c:v>519.47820000000002</c:v>
                </c:pt>
                <c:pt idx="952">
                  <c:v>512.66629999999998</c:v>
                </c:pt>
                <c:pt idx="953">
                  <c:v>509.74369999999999</c:v>
                </c:pt>
                <c:pt idx="954">
                  <c:v>502.61360000000002</c:v>
                </c:pt>
                <c:pt idx="955">
                  <c:v>503.44170000000003</c:v>
                </c:pt>
                <c:pt idx="956">
                  <c:v>507.65679999999998</c:v>
                </c:pt>
                <c:pt idx="957">
                  <c:v>510.52699999999999</c:v>
                </c:pt>
                <c:pt idx="958">
                  <c:v>513.83820000000003</c:v>
                </c:pt>
                <c:pt idx="959">
                  <c:v>517.09780000000001</c:v>
                </c:pt>
                <c:pt idx="960">
                  <c:v>521.32550000000003</c:v>
                </c:pt>
                <c:pt idx="961">
                  <c:v>529.02560000000005</c:v>
                </c:pt>
                <c:pt idx="962">
                  <c:v>525.72050000000002</c:v>
                </c:pt>
                <c:pt idx="963">
                  <c:v>530.7903</c:v>
                </c:pt>
                <c:pt idx="964">
                  <c:v>521.29049999999995</c:v>
                </c:pt>
                <c:pt idx="965">
                  <c:v>508.19839999999999</c:v>
                </c:pt>
                <c:pt idx="966">
                  <c:v>508.17189999999999</c:v>
                </c:pt>
                <c:pt idx="967">
                  <c:v>530.63610000000006</c:v>
                </c:pt>
                <c:pt idx="968">
                  <c:v>573.11680000000001</c:v>
                </c:pt>
                <c:pt idx="969">
                  <c:v>548.56169999999997</c:v>
                </c:pt>
                <c:pt idx="970">
                  <c:v>548.11180000000002</c:v>
                </c:pt>
                <c:pt idx="971">
                  <c:v>538.15290000000005</c:v>
                </c:pt>
                <c:pt idx="972">
                  <c:v>538.89850000000001</c:v>
                </c:pt>
                <c:pt idx="973">
                  <c:v>535.86350000000004</c:v>
                </c:pt>
                <c:pt idx="974">
                  <c:v>538.00260000000003</c:v>
                </c:pt>
                <c:pt idx="975">
                  <c:v>540.27110000000005</c:v>
                </c:pt>
                <c:pt idx="976">
                  <c:v>541.83860000000004</c:v>
                </c:pt>
                <c:pt idx="977">
                  <c:v>544.09540000000004</c:v>
                </c:pt>
                <c:pt idx="978">
                  <c:v>550.54110000000003</c:v>
                </c:pt>
                <c:pt idx="979">
                  <c:v>547.21559999999999</c:v>
                </c:pt>
                <c:pt idx="980">
                  <c:v>549.63130000000001</c:v>
                </c:pt>
                <c:pt idx="981">
                  <c:v>554.02779999999996</c:v>
                </c:pt>
                <c:pt idx="982">
                  <c:v>549.40039999999999</c:v>
                </c:pt>
                <c:pt idx="983">
                  <c:v>540.42200000000003</c:v>
                </c:pt>
                <c:pt idx="984">
                  <c:v>533.10739999999998</c:v>
                </c:pt>
                <c:pt idx="985">
                  <c:v>530.90679999999998</c:v>
                </c:pt>
                <c:pt idx="986">
                  <c:v>523.51049999999998</c:v>
                </c:pt>
                <c:pt idx="987">
                  <c:v>522.90430000000003</c:v>
                </c:pt>
                <c:pt idx="988">
                  <c:v>517.83389999999997</c:v>
                </c:pt>
                <c:pt idx="989">
                  <c:v>511.55900000000003</c:v>
                </c:pt>
                <c:pt idx="990">
                  <c:v>516.39660000000003</c:v>
                </c:pt>
                <c:pt idx="991">
                  <c:v>515.87</c:v>
                </c:pt>
                <c:pt idx="992">
                  <c:v>516.57069999999999</c:v>
                </c:pt>
                <c:pt idx="993">
                  <c:v>512.37480000000005</c:v>
                </c:pt>
                <c:pt idx="994">
                  <c:v>508.52210000000002</c:v>
                </c:pt>
                <c:pt idx="995">
                  <c:v>507.92579999999998</c:v>
                </c:pt>
                <c:pt idx="996">
                  <c:v>507.71690000000001</c:v>
                </c:pt>
                <c:pt idx="997">
                  <c:v>502.4545</c:v>
                </c:pt>
                <c:pt idx="998">
                  <c:v>505.82100000000003</c:v>
                </c:pt>
                <c:pt idx="999">
                  <c:v>508.64839999999998</c:v>
                </c:pt>
                <c:pt idx="1000">
                  <c:v>512.3768</c:v>
                </c:pt>
                <c:pt idx="1001">
                  <c:v>509.1508</c:v>
                </c:pt>
                <c:pt idx="1002">
                  <c:v>499.93099999999998</c:v>
                </c:pt>
                <c:pt idx="1003">
                  <c:v>495.28969999999998</c:v>
                </c:pt>
                <c:pt idx="1004">
                  <c:v>488.76420000000002</c:v>
                </c:pt>
                <c:pt idx="1005">
                  <c:v>496.04700000000003</c:v>
                </c:pt>
                <c:pt idx="1006">
                  <c:v>498.63350000000003</c:v>
                </c:pt>
                <c:pt idx="1007">
                  <c:v>504.1979</c:v>
                </c:pt>
                <c:pt idx="1008">
                  <c:v>498.2627</c:v>
                </c:pt>
                <c:pt idx="1009">
                  <c:v>493.62240000000003</c:v>
                </c:pt>
                <c:pt idx="1010">
                  <c:v>493.51929999999999</c:v>
                </c:pt>
                <c:pt idx="1011">
                  <c:v>489.72449999999998</c:v>
                </c:pt>
                <c:pt idx="1012">
                  <c:v>491.95530000000002</c:v>
                </c:pt>
                <c:pt idx="1013">
                  <c:v>492.87049999999999</c:v>
                </c:pt>
                <c:pt idx="1014">
                  <c:v>496.59559999999999</c:v>
                </c:pt>
                <c:pt idx="1015">
                  <c:v>489.61610000000002</c:v>
                </c:pt>
                <c:pt idx="1016">
                  <c:v>489.6497</c:v>
                </c:pt>
                <c:pt idx="1017">
                  <c:v>492.74040000000002</c:v>
                </c:pt>
                <c:pt idx="1018">
                  <c:v>489.94200000000001</c:v>
                </c:pt>
                <c:pt idx="1019">
                  <c:v>492.63659999999999</c:v>
                </c:pt>
                <c:pt idx="1020">
                  <c:v>497.83629999999999</c:v>
                </c:pt>
                <c:pt idx="1021">
                  <c:v>494.62509999999997</c:v>
                </c:pt>
                <c:pt idx="1022">
                  <c:v>488.94749999999999</c:v>
                </c:pt>
                <c:pt idx="1023">
                  <c:v>483.60289999999998</c:v>
                </c:pt>
                <c:pt idx="1024">
                  <c:v>487.11329999999998</c:v>
                </c:pt>
                <c:pt idx="1025">
                  <c:v>493.88380000000001</c:v>
                </c:pt>
                <c:pt idx="1026">
                  <c:v>495.27379999999999</c:v>
                </c:pt>
                <c:pt idx="1027">
                  <c:v>487.7525</c:v>
                </c:pt>
                <c:pt idx="1028">
                  <c:v>481.84</c:v>
                </c:pt>
                <c:pt idx="1029">
                  <c:v>476.07679999999999</c:v>
                </c:pt>
                <c:pt idx="1030">
                  <c:v>472.1266</c:v>
                </c:pt>
                <c:pt idx="1031">
                  <c:v>474.49059999999997</c:v>
                </c:pt>
                <c:pt idx="1032">
                  <c:v>478.47070000000002</c:v>
                </c:pt>
                <c:pt idx="1033">
                  <c:v>483.88589999999999</c:v>
                </c:pt>
                <c:pt idx="1034">
                  <c:v>479.5292</c:v>
                </c:pt>
                <c:pt idx="1035">
                  <c:v>475.75729999999999</c:v>
                </c:pt>
                <c:pt idx="1036">
                  <c:v>475.6087</c:v>
                </c:pt>
                <c:pt idx="1037">
                  <c:v>478.59550000000002</c:v>
                </c:pt>
                <c:pt idx="1038">
                  <c:v>475.25200000000001</c:v>
                </c:pt>
                <c:pt idx="1039">
                  <c:v>472.10570000000001</c:v>
                </c:pt>
                <c:pt idx="1040">
                  <c:v>464.33319999999998</c:v>
                </c:pt>
                <c:pt idx="1041">
                  <c:v>463.42570000000001</c:v>
                </c:pt>
                <c:pt idx="1042">
                  <c:v>463.38040000000001</c:v>
                </c:pt>
                <c:pt idx="1043">
                  <c:v>460.76650000000001</c:v>
                </c:pt>
                <c:pt idx="1044">
                  <c:v>455.25619999999998</c:v>
                </c:pt>
                <c:pt idx="1045">
                  <c:v>463.39150000000001</c:v>
                </c:pt>
                <c:pt idx="1046">
                  <c:v>471.27760000000001</c:v>
                </c:pt>
                <c:pt idx="1047">
                  <c:v>469.79489999999998</c:v>
                </c:pt>
                <c:pt idx="1048">
                  <c:v>467.28210000000001</c:v>
                </c:pt>
                <c:pt idx="1049">
                  <c:v>476.58100000000002</c:v>
                </c:pt>
                <c:pt idx="1050">
                  <c:v>477.7765</c:v>
                </c:pt>
                <c:pt idx="1051">
                  <c:v>467.38150000000002</c:v>
                </c:pt>
                <c:pt idx="1052">
                  <c:v>465.2912</c:v>
                </c:pt>
                <c:pt idx="1053">
                  <c:v>466.64080000000001</c:v>
                </c:pt>
                <c:pt idx="1054">
                  <c:v>466.07639999999998</c:v>
                </c:pt>
                <c:pt idx="1055">
                  <c:v>473.44589999999999</c:v>
                </c:pt>
                <c:pt idx="1056">
                  <c:v>469.07479999999998</c:v>
                </c:pt>
                <c:pt idx="1057">
                  <c:v>469.2276</c:v>
                </c:pt>
                <c:pt idx="1058">
                  <c:v>471.851</c:v>
                </c:pt>
                <c:pt idx="1059">
                  <c:v>464.79259999999999</c:v>
                </c:pt>
                <c:pt idx="1060">
                  <c:v>471.97890000000001</c:v>
                </c:pt>
                <c:pt idx="1061">
                  <c:v>466.65050000000002</c:v>
                </c:pt>
                <c:pt idx="1062">
                  <c:v>474.19510000000002</c:v>
                </c:pt>
                <c:pt idx="1063">
                  <c:v>478.64780000000002</c:v>
                </c:pt>
                <c:pt idx="1064">
                  <c:v>477.45949999999999</c:v>
                </c:pt>
                <c:pt idx="1065">
                  <c:v>473.4479</c:v>
                </c:pt>
                <c:pt idx="1066">
                  <c:v>470.13510000000002</c:v>
                </c:pt>
                <c:pt idx="1067">
                  <c:v>463.57010000000002</c:v>
                </c:pt>
                <c:pt idx="1068">
                  <c:v>468.85559999999998</c:v>
                </c:pt>
                <c:pt idx="1069">
                  <c:v>473.6386</c:v>
                </c:pt>
                <c:pt idx="1070">
                  <c:v>473.649</c:v>
                </c:pt>
                <c:pt idx="1071">
                  <c:v>475.65019999999998</c:v>
                </c:pt>
                <c:pt idx="1072">
                  <c:v>472.72859999999997</c:v>
                </c:pt>
                <c:pt idx="1073">
                  <c:v>478.6087</c:v>
                </c:pt>
                <c:pt idx="1074">
                  <c:v>474.95710000000003</c:v>
                </c:pt>
                <c:pt idx="1075">
                  <c:v>473.42779999999999</c:v>
                </c:pt>
                <c:pt idx="1076">
                  <c:v>473.57100000000003</c:v>
                </c:pt>
                <c:pt idx="1077">
                  <c:v>464.28820000000002</c:v>
                </c:pt>
                <c:pt idx="1078">
                  <c:v>457.69659999999999</c:v>
                </c:pt>
                <c:pt idx="1079">
                  <c:v>458.98500000000001</c:v>
                </c:pt>
                <c:pt idx="1080">
                  <c:v>459.6026</c:v>
                </c:pt>
                <c:pt idx="1081">
                  <c:v>443.99900000000002</c:v>
                </c:pt>
                <c:pt idx="1082">
                  <c:v>440.30399999999997</c:v>
                </c:pt>
                <c:pt idx="1083">
                  <c:v>440.37220000000002</c:v>
                </c:pt>
                <c:pt idx="1084">
                  <c:v>436.8621</c:v>
                </c:pt>
                <c:pt idx="1085">
                  <c:v>439.48129999999998</c:v>
                </c:pt>
                <c:pt idx="1086">
                  <c:v>443.12700000000001</c:v>
                </c:pt>
                <c:pt idx="1087">
                  <c:v>439.98689999999999</c:v>
                </c:pt>
                <c:pt idx="1088">
                  <c:v>439.09480000000002</c:v>
                </c:pt>
                <c:pt idx="1089">
                  <c:v>436.2998</c:v>
                </c:pt>
                <c:pt idx="1090">
                  <c:v>434.96550000000002</c:v>
                </c:pt>
                <c:pt idx="1091">
                  <c:v>438.99009999999998</c:v>
                </c:pt>
                <c:pt idx="1092">
                  <c:v>435.42790000000002</c:v>
                </c:pt>
                <c:pt idx="1093">
                  <c:v>436.2697</c:v>
                </c:pt>
                <c:pt idx="1094">
                  <c:v>448.30540000000002</c:v>
                </c:pt>
                <c:pt idx="1095">
                  <c:v>459.30309999999997</c:v>
                </c:pt>
                <c:pt idx="1096">
                  <c:v>453.57940000000002</c:v>
                </c:pt>
                <c:pt idx="1097">
                  <c:v>451.32619999999997</c:v>
                </c:pt>
                <c:pt idx="1098">
                  <c:v>445.51909999999998</c:v>
                </c:pt>
                <c:pt idx="1099">
                  <c:v>443.37880000000001</c:v>
                </c:pt>
                <c:pt idx="1100">
                  <c:v>443.26510000000002</c:v>
                </c:pt>
                <c:pt idx="1101">
                  <c:v>441.1311</c:v>
                </c:pt>
                <c:pt idx="1102">
                  <c:v>443.73169999999999</c:v>
                </c:pt>
                <c:pt idx="1103">
                  <c:v>444.57440000000003</c:v>
                </c:pt>
                <c:pt idx="1104">
                  <c:v>442.31020000000001</c:v>
                </c:pt>
                <c:pt idx="1105">
                  <c:v>444.27280000000002</c:v>
                </c:pt>
                <c:pt idx="1106">
                  <c:v>440.54239999999999</c:v>
                </c:pt>
                <c:pt idx="1107">
                  <c:v>443.1755</c:v>
                </c:pt>
                <c:pt idx="1108">
                  <c:v>442.56020000000001</c:v>
                </c:pt>
                <c:pt idx="1109">
                  <c:v>442.37979999999999</c:v>
                </c:pt>
                <c:pt idx="1110">
                  <c:v>442.92099999999999</c:v>
                </c:pt>
                <c:pt idx="1111">
                  <c:v>442.35419999999999</c:v>
                </c:pt>
                <c:pt idx="1112">
                  <c:v>443.16419999999999</c:v>
                </c:pt>
                <c:pt idx="1113">
                  <c:v>446.86630000000002</c:v>
                </c:pt>
                <c:pt idx="1114">
                  <c:v>448.28440000000001</c:v>
                </c:pt>
                <c:pt idx="1115">
                  <c:v>450.84370000000001</c:v>
                </c:pt>
                <c:pt idx="1116">
                  <c:v>448.74950000000001</c:v>
                </c:pt>
                <c:pt idx="1117">
                  <c:v>459.9425</c:v>
                </c:pt>
                <c:pt idx="1118">
                  <c:v>461.93540000000002</c:v>
                </c:pt>
                <c:pt idx="1119">
                  <c:v>464.61</c:v>
                </c:pt>
                <c:pt idx="1120">
                  <c:v>461.3784</c:v>
                </c:pt>
                <c:pt idx="1121">
                  <c:v>458.2355</c:v>
                </c:pt>
                <c:pt idx="1122">
                  <c:v>453.50959999999998</c:v>
                </c:pt>
                <c:pt idx="1123">
                  <c:v>456.00639999999999</c:v>
                </c:pt>
                <c:pt idx="1124">
                  <c:v>455.65249999999997</c:v>
                </c:pt>
                <c:pt idx="1125">
                  <c:v>455.61149999999998</c:v>
                </c:pt>
                <c:pt idx="1126">
                  <c:v>452.70780000000002</c:v>
                </c:pt>
                <c:pt idx="1127">
                  <c:v>461.1309</c:v>
                </c:pt>
                <c:pt idx="1128">
                  <c:v>466.86840000000001</c:v>
                </c:pt>
                <c:pt idx="1129">
                  <c:v>467.85750000000002</c:v>
                </c:pt>
                <c:pt idx="1130">
                  <c:v>462.23930000000001</c:v>
                </c:pt>
                <c:pt idx="1131">
                  <c:v>462.61930000000001</c:v>
                </c:pt>
                <c:pt idx="1132">
                  <c:v>457.56119999999999</c:v>
                </c:pt>
                <c:pt idx="1133">
                  <c:v>454.76909999999998</c:v>
                </c:pt>
                <c:pt idx="1134">
                  <c:v>453.21089999999998</c:v>
                </c:pt>
                <c:pt idx="1135">
                  <c:v>452.6259</c:v>
                </c:pt>
                <c:pt idx="1136">
                  <c:v>454.31240000000003</c:v>
                </c:pt>
                <c:pt idx="1137">
                  <c:v>451.67189999999999</c:v>
                </c:pt>
                <c:pt idx="1138">
                  <c:v>453.5462</c:v>
                </c:pt>
                <c:pt idx="1139">
                  <c:v>451.98149999999998</c:v>
                </c:pt>
                <c:pt idx="1140">
                  <c:v>456.11020000000002</c:v>
                </c:pt>
                <c:pt idx="1141">
                  <c:v>450.97710000000001</c:v>
                </c:pt>
                <c:pt idx="1142">
                  <c:v>449.20569999999998</c:v>
                </c:pt>
                <c:pt idx="1143">
                  <c:v>449.18380000000002</c:v>
                </c:pt>
                <c:pt idx="1144">
                  <c:v>453.96620000000001</c:v>
                </c:pt>
                <c:pt idx="1145">
                  <c:v>451.0994</c:v>
                </c:pt>
                <c:pt idx="1146">
                  <c:v>454.18299999999999</c:v>
                </c:pt>
                <c:pt idx="1147">
                  <c:v>448.3288</c:v>
                </c:pt>
                <c:pt idx="1148">
                  <c:v>445.71080000000001</c:v>
                </c:pt>
                <c:pt idx="1149">
                  <c:v>444.60230000000001</c:v>
                </c:pt>
                <c:pt idx="1150">
                  <c:v>443.78980000000001</c:v>
                </c:pt>
                <c:pt idx="1151">
                  <c:v>440.7441</c:v>
                </c:pt>
                <c:pt idx="1152">
                  <c:v>448.71370000000002</c:v>
                </c:pt>
                <c:pt idx="1153">
                  <c:v>455.8288</c:v>
                </c:pt>
                <c:pt idx="1154">
                  <c:v>459.3331</c:v>
                </c:pt>
                <c:pt idx="1155">
                  <c:v>450.85449999999997</c:v>
                </c:pt>
                <c:pt idx="1156">
                  <c:v>447.99970000000002</c:v>
                </c:pt>
                <c:pt idx="1157">
                  <c:v>448.55290000000002</c:v>
                </c:pt>
                <c:pt idx="1158">
                  <c:v>450.98450000000003</c:v>
                </c:pt>
                <c:pt idx="1159">
                  <c:v>450.22050000000002</c:v>
                </c:pt>
                <c:pt idx="1160">
                  <c:v>450.28460000000001</c:v>
                </c:pt>
                <c:pt idx="1161">
                  <c:v>446.65050000000002</c:v>
                </c:pt>
                <c:pt idx="1162">
                  <c:v>451.81490000000002</c:v>
                </c:pt>
                <c:pt idx="1163">
                  <c:v>445.13310000000001</c:v>
                </c:pt>
                <c:pt idx="1164">
                  <c:v>444.06599999999997</c:v>
                </c:pt>
                <c:pt idx="1165">
                  <c:v>448.04149999999998</c:v>
                </c:pt>
                <c:pt idx="1166">
                  <c:v>447.37270000000001</c:v>
                </c:pt>
                <c:pt idx="1167">
                  <c:v>444.92950000000002</c:v>
                </c:pt>
                <c:pt idx="1168">
                  <c:v>440.58159999999998</c:v>
                </c:pt>
                <c:pt idx="1169">
                  <c:v>436.34969999999998</c:v>
                </c:pt>
                <c:pt idx="1170">
                  <c:v>441.41489999999999</c:v>
                </c:pt>
                <c:pt idx="1171">
                  <c:v>436.25</c:v>
                </c:pt>
                <c:pt idx="1172">
                  <c:v>438.25420000000003</c:v>
                </c:pt>
                <c:pt idx="1173">
                  <c:v>435.69510000000002</c:v>
                </c:pt>
                <c:pt idx="1174">
                  <c:v>430.38060000000002</c:v>
                </c:pt>
                <c:pt idx="1175">
                  <c:v>429.16449999999998</c:v>
                </c:pt>
                <c:pt idx="1176">
                  <c:v>427.08019999999999</c:v>
                </c:pt>
                <c:pt idx="1177">
                  <c:v>426.51350000000002</c:v>
                </c:pt>
                <c:pt idx="1178">
                  <c:v>425.51870000000002</c:v>
                </c:pt>
                <c:pt idx="1179">
                  <c:v>423.26089999999999</c:v>
                </c:pt>
                <c:pt idx="1180">
                  <c:v>426.42919999999998</c:v>
                </c:pt>
                <c:pt idx="1181">
                  <c:v>426.37970000000001</c:v>
                </c:pt>
                <c:pt idx="1182">
                  <c:v>430.39839999999998</c:v>
                </c:pt>
                <c:pt idx="1183">
                  <c:v>429.15030000000002</c:v>
                </c:pt>
                <c:pt idx="1184">
                  <c:v>436.46539999999999</c:v>
                </c:pt>
                <c:pt idx="1185">
                  <c:v>434.00580000000002</c:v>
                </c:pt>
                <c:pt idx="1186">
                  <c:v>433.99599999999998</c:v>
                </c:pt>
                <c:pt idx="1187">
                  <c:v>431.42419999999998</c:v>
                </c:pt>
                <c:pt idx="1188">
                  <c:v>423.23390000000001</c:v>
                </c:pt>
                <c:pt idx="1189">
                  <c:v>420.66969999999998</c:v>
                </c:pt>
                <c:pt idx="1190">
                  <c:v>419.14</c:v>
                </c:pt>
                <c:pt idx="1191">
                  <c:v>417.73610000000002</c:v>
                </c:pt>
                <c:pt idx="1192">
                  <c:v>415.59660000000002</c:v>
                </c:pt>
                <c:pt idx="1193">
                  <c:v>417.19080000000002</c:v>
                </c:pt>
                <c:pt idx="1194">
                  <c:v>419.3922</c:v>
                </c:pt>
                <c:pt idx="1195">
                  <c:v>418.70089999999999</c:v>
                </c:pt>
                <c:pt idx="1196">
                  <c:v>417.12439999999998</c:v>
                </c:pt>
                <c:pt idx="1197">
                  <c:v>419.39030000000002</c:v>
                </c:pt>
                <c:pt idx="1198">
                  <c:v>417.11200000000002</c:v>
                </c:pt>
                <c:pt idx="1199">
                  <c:v>416.7491</c:v>
                </c:pt>
                <c:pt idx="1200">
                  <c:v>412.39120000000003</c:v>
                </c:pt>
                <c:pt idx="1201">
                  <c:v>413.40480000000002</c:v>
                </c:pt>
                <c:pt idx="1202">
                  <c:v>412.77510000000001</c:v>
                </c:pt>
                <c:pt idx="1203">
                  <c:v>415.94220000000001</c:v>
                </c:pt>
                <c:pt idx="1204">
                  <c:v>413.95310000000001</c:v>
                </c:pt>
                <c:pt idx="1205">
                  <c:v>415.1814</c:v>
                </c:pt>
                <c:pt idx="1206">
                  <c:v>420.92989999999998</c:v>
                </c:pt>
                <c:pt idx="1207">
                  <c:v>417.74299999999999</c:v>
                </c:pt>
                <c:pt idx="1208">
                  <c:v>416.18849999999998</c:v>
                </c:pt>
                <c:pt idx="1209">
                  <c:v>417.92669999999998</c:v>
                </c:pt>
                <c:pt idx="1210">
                  <c:v>414.61829999999998</c:v>
                </c:pt>
                <c:pt idx="1211">
                  <c:v>413.57229999999998</c:v>
                </c:pt>
                <c:pt idx="1212">
                  <c:v>429.1823</c:v>
                </c:pt>
                <c:pt idx="1213">
                  <c:v>436.6884</c:v>
                </c:pt>
                <c:pt idx="1214">
                  <c:v>449.09300000000002</c:v>
                </c:pt>
                <c:pt idx="1215">
                  <c:v>449.75170000000003</c:v>
                </c:pt>
                <c:pt idx="1216">
                  <c:v>452.66079999999999</c:v>
                </c:pt>
                <c:pt idx="1217">
                  <c:v>444.5641</c:v>
                </c:pt>
                <c:pt idx="1218">
                  <c:v>440.87950000000001</c:v>
                </c:pt>
                <c:pt idx="1219">
                  <c:v>444.67840000000001</c:v>
                </c:pt>
                <c:pt idx="1220">
                  <c:v>446.78609999999998</c:v>
                </c:pt>
                <c:pt idx="1221">
                  <c:v>438.89569999999998</c:v>
                </c:pt>
                <c:pt idx="1222">
                  <c:v>436.20080000000002</c:v>
                </c:pt>
                <c:pt idx="1223">
                  <c:v>435.63850000000002</c:v>
                </c:pt>
                <c:pt idx="1224">
                  <c:v>435.19810000000001</c:v>
                </c:pt>
                <c:pt idx="1225">
                  <c:v>434.99720000000002</c:v>
                </c:pt>
                <c:pt idx="1226">
                  <c:v>431.96879999999999</c:v>
                </c:pt>
                <c:pt idx="1227">
                  <c:v>430.31459999999998</c:v>
                </c:pt>
                <c:pt idx="1228">
                  <c:v>429.60860000000002</c:v>
                </c:pt>
                <c:pt idx="1229">
                  <c:v>430.95359999999999</c:v>
                </c:pt>
                <c:pt idx="1230">
                  <c:v>428.99669999999998</c:v>
                </c:pt>
                <c:pt idx="1231">
                  <c:v>432.19040000000001</c:v>
                </c:pt>
                <c:pt idx="1232">
                  <c:v>430.7817</c:v>
                </c:pt>
                <c:pt idx="1233">
                  <c:v>429.1619</c:v>
                </c:pt>
                <c:pt idx="1234">
                  <c:v>429.89339999999999</c:v>
                </c:pt>
                <c:pt idx="1235">
                  <c:v>429.50810000000001</c:v>
                </c:pt>
                <c:pt idx="1236">
                  <c:v>429.62459999999999</c:v>
                </c:pt>
                <c:pt idx="1237">
                  <c:v>427.47969999999998</c:v>
                </c:pt>
                <c:pt idx="1238">
                  <c:v>425.33210000000003</c:v>
                </c:pt>
                <c:pt idx="1239">
                  <c:v>428.20249999999999</c:v>
                </c:pt>
                <c:pt idx="1240">
                  <c:v>427.15839999999997</c:v>
                </c:pt>
                <c:pt idx="1241">
                  <c:v>423.94690000000003</c:v>
                </c:pt>
                <c:pt idx="1242">
                  <c:v>419.02379999999999</c:v>
                </c:pt>
                <c:pt idx="1243">
                  <c:v>414.62400000000002</c:v>
                </c:pt>
                <c:pt idx="1244">
                  <c:v>413.35610000000003</c:v>
                </c:pt>
                <c:pt idx="1245">
                  <c:v>415.04079999999999</c:v>
                </c:pt>
                <c:pt idx="1246">
                  <c:v>415.6352</c:v>
                </c:pt>
                <c:pt idx="1247">
                  <c:v>415.47329999999999</c:v>
                </c:pt>
                <c:pt idx="1248">
                  <c:v>419.21809999999999</c:v>
                </c:pt>
                <c:pt idx="1249">
                  <c:v>417.62369999999999</c:v>
                </c:pt>
                <c:pt idx="1250">
                  <c:v>418.8098</c:v>
                </c:pt>
                <c:pt idx="1251">
                  <c:v>413.4794</c:v>
                </c:pt>
                <c:pt idx="1252">
                  <c:v>409.40339999999998</c:v>
                </c:pt>
                <c:pt idx="1253">
                  <c:v>403.48750000000001</c:v>
                </c:pt>
                <c:pt idx="1254">
                  <c:v>398.6644</c:v>
                </c:pt>
                <c:pt idx="1255">
                  <c:v>400.245</c:v>
                </c:pt>
                <c:pt idx="1256">
                  <c:v>397.0926</c:v>
                </c:pt>
                <c:pt idx="1257">
                  <c:v>401.87270000000001</c:v>
                </c:pt>
                <c:pt idx="1258">
                  <c:v>401.47620000000001</c:v>
                </c:pt>
                <c:pt idx="1259">
                  <c:v>399.2201</c:v>
                </c:pt>
                <c:pt idx="1260">
                  <c:v>395.70460000000003</c:v>
                </c:pt>
                <c:pt idx="1261">
                  <c:v>393.20370000000003</c:v>
                </c:pt>
                <c:pt idx="1262">
                  <c:v>392.64080000000001</c:v>
                </c:pt>
                <c:pt idx="1263">
                  <c:v>395.62790000000001</c:v>
                </c:pt>
                <c:pt idx="1264">
                  <c:v>394.30130000000003</c:v>
                </c:pt>
                <c:pt idx="1265">
                  <c:v>396.22390000000001</c:v>
                </c:pt>
                <c:pt idx="1266">
                  <c:v>395.82429999999999</c:v>
                </c:pt>
                <c:pt idx="1267">
                  <c:v>395.59879999999998</c:v>
                </c:pt>
                <c:pt idx="1268">
                  <c:v>389.8904</c:v>
                </c:pt>
                <c:pt idx="1269">
                  <c:v>393.11660000000001</c:v>
                </c:pt>
                <c:pt idx="1270">
                  <c:v>392.27249999999998</c:v>
                </c:pt>
                <c:pt idx="1271">
                  <c:v>388.91269999999997</c:v>
                </c:pt>
                <c:pt idx="1272">
                  <c:v>384.55349999999999</c:v>
                </c:pt>
                <c:pt idx="1273">
                  <c:v>385.97250000000003</c:v>
                </c:pt>
                <c:pt idx="1274">
                  <c:v>406.20359999999999</c:v>
                </c:pt>
                <c:pt idx="1275">
                  <c:v>404.46890000000002</c:v>
                </c:pt>
                <c:pt idx="1276">
                  <c:v>394.56849999999997</c:v>
                </c:pt>
                <c:pt idx="1277">
                  <c:v>409.82010000000002</c:v>
                </c:pt>
                <c:pt idx="1278">
                  <c:v>429.19060000000002</c:v>
                </c:pt>
                <c:pt idx="1279">
                  <c:v>423.26339999999999</c:v>
                </c:pt>
                <c:pt idx="1280">
                  <c:v>429.10770000000002</c:v>
                </c:pt>
                <c:pt idx="1281">
                  <c:v>428.12830000000002</c:v>
                </c:pt>
                <c:pt idx="1282">
                  <c:v>423.66930000000002</c:v>
                </c:pt>
                <c:pt idx="1283">
                  <c:v>414.68430000000001</c:v>
                </c:pt>
                <c:pt idx="1284">
                  <c:v>416.95839999999998</c:v>
                </c:pt>
                <c:pt idx="1285">
                  <c:v>412.30259999999998</c:v>
                </c:pt>
                <c:pt idx="1286">
                  <c:v>416.02010000000001</c:v>
                </c:pt>
                <c:pt idx="1287">
                  <c:v>418.33069999999998</c:v>
                </c:pt>
                <c:pt idx="1288">
                  <c:v>413.7903</c:v>
                </c:pt>
                <c:pt idx="1289">
                  <c:v>408.38310000000001</c:v>
                </c:pt>
                <c:pt idx="1290">
                  <c:v>415.31830000000002</c:v>
                </c:pt>
                <c:pt idx="1291">
                  <c:v>424.09350000000001</c:v>
                </c:pt>
                <c:pt idx="1292">
                  <c:v>423.19319999999999</c:v>
                </c:pt>
                <c:pt idx="1293">
                  <c:v>420.6628</c:v>
                </c:pt>
                <c:pt idx="1294">
                  <c:v>418.04759999999999</c:v>
                </c:pt>
                <c:pt idx="1295">
                  <c:v>420.5222</c:v>
                </c:pt>
                <c:pt idx="1296">
                  <c:v>421.68950000000001</c:v>
                </c:pt>
                <c:pt idx="1297">
                  <c:v>417.32429999999999</c:v>
                </c:pt>
                <c:pt idx="1298">
                  <c:v>419.94880000000001</c:v>
                </c:pt>
                <c:pt idx="1299">
                  <c:v>422.94690000000003</c:v>
                </c:pt>
                <c:pt idx="1300">
                  <c:v>424.3064</c:v>
                </c:pt>
                <c:pt idx="1301">
                  <c:v>425.06650000000002</c:v>
                </c:pt>
                <c:pt idx="1302">
                  <c:v>423.4049</c:v>
                </c:pt>
                <c:pt idx="1303">
                  <c:v>428.37180000000001</c:v>
                </c:pt>
                <c:pt idx="1304">
                  <c:v>429.43239999999997</c:v>
                </c:pt>
                <c:pt idx="1305">
                  <c:v>428.40089999999998</c:v>
                </c:pt>
                <c:pt idx="1306">
                  <c:v>434.66469999999998</c:v>
                </c:pt>
                <c:pt idx="1307">
                  <c:v>441.33890000000002</c:v>
                </c:pt>
                <c:pt idx="1308">
                  <c:v>436.8381</c:v>
                </c:pt>
                <c:pt idx="1309">
                  <c:v>435.63740000000001</c:v>
                </c:pt>
                <c:pt idx="1310">
                  <c:v>434.75720000000001</c:v>
                </c:pt>
                <c:pt idx="1311">
                  <c:v>444.34679999999997</c:v>
                </c:pt>
                <c:pt idx="1312">
                  <c:v>447.6277</c:v>
                </c:pt>
                <c:pt idx="1313">
                  <c:v>440.83760000000001</c:v>
                </c:pt>
                <c:pt idx="1314">
                  <c:v>441.18380000000002</c:v>
                </c:pt>
                <c:pt idx="1315">
                  <c:v>432.0025</c:v>
                </c:pt>
                <c:pt idx="1316">
                  <c:v>435.4135</c:v>
                </c:pt>
                <c:pt idx="1317">
                  <c:v>438.72739999999999</c:v>
                </c:pt>
                <c:pt idx="1318">
                  <c:v>439.72910000000002</c:v>
                </c:pt>
                <c:pt idx="1319">
                  <c:v>441.6771</c:v>
                </c:pt>
                <c:pt idx="1320">
                  <c:v>435.84719999999999</c:v>
                </c:pt>
                <c:pt idx="1321">
                  <c:v>436.1001</c:v>
                </c:pt>
                <c:pt idx="1322">
                  <c:v>439.0933</c:v>
                </c:pt>
                <c:pt idx="1323">
                  <c:v>442.73259999999999</c:v>
                </c:pt>
                <c:pt idx="1324">
                  <c:v>435.26710000000003</c:v>
                </c:pt>
                <c:pt idx="1325">
                  <c:v>435.95800000000003</c:v>
                </c:pt>
                <c:pt idx="1326">
                  <c:v>438.44240000000002</c:v>
                </c:pt>
                <c:pt idx="1327">
                  <c:v>442.86660000000001</c:v>
                </c:pt>
                <c:pt idx="1328">
                  <c:v>441.45060000000001</c:v>
                </c:pt>
                <c:pt idx="1329">
                  <c:v>444.95</c:v>
                </c:pt>
                <c:pt idx="1330">
                  <c:v>449.2869</c:v>
                </c:pt>
                <c:pt idx="1331">
                  <c:v>455.6508</c:v>
                </c:pt>
                <c:pt idx="1332">
                  <c:v>460.185</c:v>
                </c:pt>
                <c:pt idx="1333">
                  <c:v>464.76979999999998</c:v>
                </c:pt>
                <c:pt idx="1334">
                  <c:v>478.08710000000002</c:v>
                </c:pt>
                <c:pt idx="1335">
                  <c:v>486.71249999999998</c:v>
                </c:pt>
                <c:pt idx="1336">
                  <c:v>489.32119999999998</c:v>
                </c:pt>
                <c:pt idx="1337">
                  <c:v>490.7851</c:v>
                </c:pt>
                <c:pt idx="1338">
                  <c:v>503.24489999999997</c:v>
                </c:pt>
                <c:pt idx="1339">
                  <c:v>507.29430000000002</c:v>
                </c:pt>
                <c:pt idx="1340">
                  <c:v>491.84739999999999</c:v>
                </c:pt>
                <c:pt idx="1341">
                  <c:v>486.4855</c:v>
                </c:pt>
                <c:pt idx="1342">
                  <c:v>482.93450000000001</c:v>
                </c:pt>
                <c:pt idx="1343">
                  <c:v>487.04579999999999</c:v>
                </c:pt>
                <c:pt idx="1344">
                  <c:v>478.25479999999999</c:v>
                </c:pt>
                <c:pt idx="1345">
                  <c:v>483.16609999999997</c:v>
                </c:pt>
                <c:pt idx="1346">
                  <c:v>493.4083</c:v>
                </c:pt>
                <c:pt idx="1347">
                  <c:v>497.0684</c:v>
                </c:pt>
                <c:pt idx="1348">
                  <c:v>487.1558</c:v>
                </c:pt>
                <c:pt idx="1349">
                  <c:v>487.01679999999999</c:v>
                </c:pt>
                <c:pt idx="1350">
                  <c:v>481.94400000000002</c:v>
                </c:pt>
                <c:pt idx="1351">
                  <c:v>483.3048</c:v>
                </c:pt>
                <c:pt idx="1352">
                  <c:v>504.80619999999999</c:v>
                </c:pt>
                <c:pt idx="1353">
                  <c:v>500.79399999999998</c:v>
                </c:pt>
                <c:pt idx="1354">
                  <c:v>511.71159999999998</c:v>
                </c:pt>
                <c:pt idx="1355">
                  <c:v>514.19510000000002</c:v>
                </c:pt>
                <c:pt idx="1356">
                  <c:v>504.07339999999999</c:v>
                </c:pt>
                <c:pt idx="1357">
                  <c:v>504.90449999999998</c:v>
                </c:pt>
                <c:pt idx="1358">
                  <c:v>503.92660000000001</c:v>
                </c:pt>
                <c:pt idx="1359">
                  <c:v>508.42090000000002</c:v>
                </c:pt>
                <c:pt idx="1360">
                  <c:v>511.43920000000003</c:v>
                </c:pt>
                <c:pt idx="1361">
                  <c:v>514.16579999999999</c:v>
                </c:pt>
                <c:pt idx="1362">
                  <c:v>522.12929999999994</c:v>
                </c:pt>
                <c:pt idx="1363">
                  <c:v>526.9008</c:v>
                </c:pt>
                <c:pt idx="1364">
                  <c:v>528.88779999999997</c:v>
                </c:pt>
                <c:pt idx="1365">
                  <c:v>537.40620000000001</c:v>
                </c:pt>
                <c:pt idx="1366">
                  <c:v>553.20830000000001</c:v>
                </c:pt>
                <c:pt idx="1367">
                  <c:v>569.39200000000005</c:v>
                </c:pt>
                <c:pt idx="1368">
                  <c:v>552.27620000000002</c:v>
                </c:pt>
                <c:pt idx="1369">
                  <c:v>551.60170000000005</c:v>
                </c:pt>
                <c:pt idx="1370">
                  <c:v>537.74069999999995</c:v>
                </c:pt>
                <c:pt idx="1371">
                  <c:v>548.44809999999995</c:v>
                </c:pt>
                <c:pt idx="1372">
                  <c:v>553.1472</c:v>
                </c:pt>
                <c:pt idx="1373">
                  <c:v>561.11959999999999</c:v>
                </c:pt>
                <c:pt idx="1374">
                  <c:v>564.27080000000001</c:v>
                </c:pt>
                <c:pt idx="1375">
                  <c:v>562.11410000000001</c:v>
                </c:pt>
                <c:pt idx="1376">
                  <c:v>562.87739999999997</c:v>
                </c:pt>
                <c:pt idx="1377">
                  <c:v>556.52700000000004</c:v>
                </c:pt>
                <c:pt idx="1378">
                  <c:v>544.17780000000005</c:v>
                </c:pt>
                <c:pt idx="1379">
                  <c:v>533.59670000000006</c:v>
                </c:pt>
                <c:pt idx="1380">
                  <c:v>519.77110000000005</c:v>
                </c:pt>
                <c:pt idx="1381">
                  <c:v>520.45839999999998</c:v>
                </c:pt>
                <c:pt idx="1382">
                  <c:v>527.26930000000004</c:v>
                </c:pt>
                <c:pt idx="1383">
                  <c:v>524.77189999999996</c:v>
                </c:pt>
                <c:pt idx="1384">
                  <c:v>518.57219999999995</c:v>
                </c:pt>
                <c:pt idx="1385">
                  <c:v>520.63199999999995</c:v>
                </c:pt>
                <c:pt idx="1386">
                  <c:v>523.50800000000004</c:v>
                </c:pt>
                <c:pt idx="1387">
                  <c:v>519.23580000000004</c:v>
                </c:pt>
                <c:pt idx="1388">
                  <c:v>524.19039999999995</c:v>
                </c:pt>
                <c:pt idx="1389">
                  <c:v>517.80579999999998</c:v>
                </c:pt>
                <c:pt idx="1390">
                  <c:v>513.68629999999996</c:v>
                </c:pt>
                <c:pt idx="1391">
                  <c:v>515.16930000000002</c:v>
                </c:pt>
                <c:pt idx="1392">
                  <c:v>509.69299999999998</c:v>
                </c:pt>
                <c:pt idx="1393">
                  <c:v>495.52260000000001</c:v>
                </c:pt>
                <c:pt idx="1394">
                  <c:v>494.56229999999999</c:v>
                </c:pt>
                <c:pt idx="1395">
                  <c:v>496.78660000000002</c:v>
                </c:pt>
                <c:pt idx="1396">
                  <c:v>498.21319999999997</c:v>
                </c:pt>
                <c:pt idx="1397">
                  <c:v>502.42790000000002</c:v>
                </c:pt>
                <c:pt idx="1398">
                  <c:v>510.85300000000001</c:v>
                </c:pt>
                <c:pt idx="1399">
                  <c:v>509.43630000000002</c:v>
                </c:pt>
                <c:pt idx="1400">
                  <c:v>513.87929999999994</c:v>
                </c:pt>
                <c:pt idx="1401">
                  <c:v>514.05349999999999</c:v>
                </c:pt>
                <c:pt idx="1402">
                  <c:v>519.19309999999996</c:v>
                </c:pt>
                <c:pt idx="1403">
                  <c:v>530.41600000000005</c:v>
                </c:pt>
                <c:pt idx="1404">
                  <c:v>560.70630000000006</c:v>
                </c:pt>
                <c:pt idx="1405">
                  <c:v>586.47400000000005</c:v>
                </c:pt>
                <c:pt idx="1406">
                  <c:v>567.38199999999995</c:v>
                </c:pt>
                <c:pt idx="1407">
                  <c:v>572.88469999999995</c:v>
                </c:pt>
                <c:pt idx="1408">
                  <c:v>566.55029999999999</c:v>
                </c:pt>
                <c:pt idx="1409">
                  <c:v>568.29190000000006</c:v>
                </c:pt>
                <c:pt idx="1410">
                  <c:v>573.22439999999995</c:v>
                </c:pt>
                <c:pt idx="1411">
                  <c:v>566.64229999999998</c:v>
                </c:pt>
                <c:pt idx="1412">
                  <c:v>558.89120000000003</c:v>
                </c:pt>
                <c:pt idx="1413">
                  <c:v>561.01</c:v>
                </c:pt>
                <c:pt idx="1414">
                  <c:v>563.47410000000002</c:v>
                </c:pt>
                <c:pt idx="1415">
                  <c:v>560.86620000000005</c:v>
                </c:pt>
                <c:pt idx="1416">
                  <c:v>557.2604</c:v>
                </c:pt>
                <c:pt idx="1417">
                  <c:v>565.18740000000003</c:v>
                </c:pt>
                <c:pt idx="1418">
                  <c:v>578.40430000000003</c:v>
                </c:pt>
                <c:pt idx="1419">
                  <c:v>584.44359999999995</c:v>
                </c:pt>
                <c:pt idx="1420">
                  <c:v>595.51959999999997</c:v>
                </c:pt>
                <c:pt idx="1421">
                  <c:v>594.57960000000003</c:v>
                </c:pt>
                <c:pt idx="1422">
                  <c:v>586.79459999999995</c:v>
                </c:pt>
                <c:pt idx="1423">
                  <c:v>580.15740000000005</c:v>
                </c:pt>
                <c:pt idx="1424">
                  <c:v>586.75360000000001</c:v>
                </c:pt>
                <c:pt idx="1425">
                  <c:v>588.65480000000002</c:v>
                </c:pt>
                <c:pt idx="1426">
                  <c:v>582.37609999999995</c:v>
                </c:pt>
                <c:pt idx="1427">
                  <c:v>568.4769</c:v>
                </c:pt>
                <c:pt idx="1428">
                  <c:v>559.61509999999998</c:v>
                </c:pt>
                <c:pt idx="1429">
                  <c:v>565.14760000000001</c:v>
                </c:pt>
                <c:pt idx="1430">
                  <c:v>563.26520000000005</c:v>
                </c:pt>
                <c:pt idx="1431">
                  <c:v>555.13329999999996</c:v>
                </c:pt>
                <c:pt idx="1432">
                  <c:v>543.77980000000002</c:v>
                </c:pt>
                <c:pt idx="1433">
                  <c:v>537.94690000000003</c:v>
                </c:pt>
                <c:pt idx="1434">
                  <c:v>535.66390000000001</c:v>
                </c:pt>
                <c:pt idx="1435">
                  <c:v>533.65920000000006</c:v>
                </c:pt>
                <c:pt idx="1436">
                  <c:v>533.69110000000001</c:v>
                </c:pt>
                <c:pt idx="1437">
                  <c:v>523.75750000000005</c:v>
                </c:pt>
                <c:pt idx="1438">
                  <c:v>526.36320000000001</c:v>
                </c:pt>
                <c:pt idx="1439">
                  <c:v>527.14949999999999</c:v>
                </c:pt>
                <c:pt idx="1440">
                  <c:v>532.23360000000002</c:v>
                </c:pt>
                <c:pt idx="1441">
                  <c:v>521.53200000000004</c:v>
                </c:pt>
                <c:pt idx="1442">
                  <c:v>534.07550000000003</c:v>
                </c:pt>
                <c:pt idx="1443">
                  <c:v>537.83900000000006</c:v>
                </c:pt>
                <c:pt idx="1444">
                  <c:v>542.39020000000005</c:v>
                </c:pt>
                <c:pt idx="1445">
                  <c:v>544.41669999999999</c:v>
                </c:pt>
                <c:pt idx="1446">
                  <c:v>555.23950000000002</c:v>
                </c:pt>
                <c:pt idx="1447">
                  <c:v>548.15930000000003</c:v>
                </c:pt>
                <c:pt idx="1448">
                  <c:v>544.88739999999996</c:v>
                </c:pt>
                <c:pt idx="1449">
                  <c:v>540.51869999999997</c:v>
                </c:pt>
                <c:pt idx="1450">
                  <c:v>536.22310000000004</c:v>
                </c:pt>
                <c:pt idx="1451">
                  <c:v>542.04390000000001</c:v>
                </c:pt>
                <c:pt idx="1452">
                  <c:v>543.43259999999998</c:v>
                </c:pt>
                <c:pt idx="1453">
                  <c:v>545.3338</c:v>
                </c:pt>
                <c:pt idx="1454">
                  <c:v>553.16819999999996</c:v>
                </c:pt>
                <c:pt idx="1455">
                  <c:v>559.23270000000002</c:v>
                </c:pt>
                <c:pt idx="1456">
                  <c:v>557.72979999999995</c:v>
                </c:pt>
                <c:pt idx="1457">
                  <c:v>562.93029999999999</c:v>
                </c:pt>
                <c:pt idx="1458">
                  <c:v>564.62139999999999</c:v>
                </c:pt>
                <c:pt idx="1459">
                  <c:v>566.78949999999998</c:v>
                </c:pt>
                <c:pt idx="1460">
                  <c:v>564.70039999999995</c:v>
                </c:pt>
                <c:pt idx="1461">
                  <c:v>560.87959999999998</c:v>
                </c:pt>
                <c:pt idx="1462">
                  <c:v>548.70100000000002</c:v>
                </c:pt>
                <c:pt idx="1463">
                  <c:v>547.40970000000004</c:v>
                </c:pt>
                <c:pt idx="1464">
                  <c:v>546.16669999999999</c:v>
                </c:pt>
                <c:pt idx="1465">
                  <c:v>542.47479999999996</c:v>
                </c:pt>
                <c:pt idx="1466">
                  <c:v>545.85199999999998</c:v>
                </c:pt>
                <c:pt idx="1467">
                  <c:v>553.6431</c:v>
                </c:pt>
                <c:pt idx="1468">
                  <c:v>569.21579999999994</c:v>
                </c:pt>
                <c:pt idx="1469">
                  <c:v>572.50130000000001</c:v>
                </c:pt>
                <c:pt idx="1470">
                  <c:v>577.82339999999999</c:v>
                </c:pt>
                <c:pt idx="1471">
                  <c:v>583.41020000000003</c:v>
                </c:pt>
                <c:pt idx="1472">
                  <c:v>588.94010000000003</c:v>
                </c:pt>
                <c:pt idx="1473">
                  <c:v>609.40390000000002</c:v>
                </c:pt>
                <c:pt idx="1474">
                  <c:v>605.10569999999996</c:v>
                </c:pt>
                <c:pt idx="1475">
                  <c:v>611.5566</c:v>
                </c:pt>
                <c:pt idx="1476">
                  <c:v>613.6943</c:v>
                </c:pt>
                <c:pt idx="1477">
                  <c:v>623.68820000000005</c:v>
                </c:pt>
                <c:pt idx="1478">
                  <c:v>618.1703</c:v>
                </c:pt>
                <c:pt idx="1479">
                  <c:v>607.56809999999996</c:v>
                </c:pt>
                <c:pt idx="1480">
                  <c:v>607.54579999999999</c:v>
                </c:pt>
                <c:pt idx="1481">
                  <c:v>593.09320000000002</c:v>
                </c:pt>
                <c:pt idx="1482">
                  <c:v>604.82849999999996</c:v>
                </c:pt>
                <c:pt idx="1483">
                  <c:v>615.14689999999996</c:v>
                </c:pt>
                <c:pt idx="1484">
                  <c:v>610.25490000000002</c:v>
                </c:pt>
                <c:pt idx="1485">
                  <c:v>615.50530000000003</c:v>
                </c:pt>
                <c:pt idx="1486">
                  <c:v>613.22640000000001</c:v>
                </c:pt>
                <c:pt idx="1487">
                  <c:v>606.14469999999994</c:v>
                </c:pt>
                <c:pt idx="1488">
                  <c:v>599.10469999999998</c:v>
                </c:pt>
                <c:pt idx="1489">
                  <c:v>602.65390000000002</c:v>
                </c:pt>
                <c:pt idx="1490">
                  <c:v>604.99469999999997</c:v>
                </c:pt>
                <c:pt idx="1491">
                  <c:v>610.46320000000003</c:v>
                </c:pt>
                <c:pt idx="1492">
                  <c:v>617.11540000000002</c:v>
                </c:pt>
                <c:pt idx="1493">
                  <c:v>615.72540000000004</c:v>
                </c:pt>
                <c:pt idx="1494">
                  <c:v>619.17769999999996</c:v>
                </c:pt>
                <c:pt idx="1495">
                  <c:v>624.6798</c:v>
                </c:pt>
                <c:pt idx="1496">
                  <c:v>621.12819999999999</c:v>
                </c:pt>
                <c:pt idx="1497">
                  <c:v>625.66520000000003</c:v>
                </c:pt>
                <c:pt idx="1498">
                  <c:v>626.76260000000002</c:v>
                </c:pt>
                <c:pt idx="1499">
                  <c:v>635.67409999999995</c:v>
                </c:pt>
                <c:pt idx="1500">
                  <c:v>639.02449999999999</c:v>
                </c:pt>
                <c:pt idx="1501">
                  <c:v>646.14340000000004</c:v>
                </c:pt>
                <c:pt idx="1502">
                  <c:v>622.95180000000005</c:v>
                </c:pt>
                <c:pt idx="1503">
                  <c:v>607.07119999999998</c:v>
                </c:pt>
                <c:pt idx="1504">
                  <c:v>607.04330000000004</c:v>
                </c:pt>
                <c:pt idx="1505">
                  <c:v>594.7088</c:v>
                </c:pt>
                <c:pt idx="1506">
                  <c:v>599.25490000000002</c:v>
                </c:pt>
                <c:pt idx="1507">
                  <c:v>601.94299999999998</c:v>
                </c:pt>
                <c:pt idx="1508">
                  <c:v>601.40499999999997</c:v>
                </c:pt>
                <c:pt idx="1509">
                  <c:v>594.32899999999995</c:v>
                </c:pt>
                <c:pt idx="1510">
                  <c:v>586.72929999999997</c:v>
                </c:pt>
                <c:pt idx="1511">
                  <c:v>587.02239999999995</c:v>
                </c:pt>
                <c:pt idx="1512">
                  <c:v>570.35820000000001</c:v>
                </c:pt>
                <c:pt idx="1513">
                  <c:v>572.50890000000004</c:v>
                </c:pt>
                <c:pt idx="1514">
                  <c:v>553.70830000000001</c:v>
                </c:pt>
                <c:pt idx="1515">
                  <c:v>550.59929999999997</c:v>
                </c:pt>
                <c:pt idx="1516">
                  <c:v>546.07190000000003</c:v>
                </c:pt>
                <c:pt idx="1517">
                  <c:v>554.98220000000003</c:v>
                </c:pt>
                <c:pt idx="1518">
                  <c:v>562.46950000000004</c:v>
                </c:pt>
                <c:pt idx="1519">
                  <c:v>564.32939999999996</c:v>
                </c:pt>
                <c:pt idx="1520">
                  <c:v>537.30190000000005</c:v>
                </c:pt>
                <c:pt idx="1521">
                  <c:v>530.24969999999996</c:v>
                </c:pt>
                <c:pt idx="1522">
                  <c:v>529.19749999999999</c:v>
                </c:pt>
                <c:pt idx="1523">
                  <c:v>519.72619999999995</c:v>
                </c:pt>
                <c:pt idx="1524">
                  <c:v>523.0788</c:v>
                </c:pt>
                <c:pt idx="1525">
                  <c:v>535.4751</c:v>
                </c:pt>
                <c:pt idx="1526">
                  <c:v>544.13300000000004</c:v>
                </c:pt>
                <c:pt idx="1527">
                  <c:v>547.01239999999996</c:v>
                </c:pt>
                <c:pt idx="1528">
                  <c:v>538.27650000000006</c:v>
                </c:pt>
                <c:pt idx="1529">
                  <c:v>527.43970000000002</c:v>
                </c:pt>
                <c:pt idx="1530">
                  <c:v>533.80579999999998</c:v>
                </c:pt>
                <c:pt idx="1531">
                  <c:v>538.77340000000004</c:v>
                </c:pt>
                <c:pt idx="1532">
                  <c:v>536.904</c:v>
                </c:pt>
                <c:pt idx="1533">
                  <c:v>534.99289999999996</c:v>
                </c:pt>
                <c:pt idx="1534">
                  <c:v>527.70280000000002</c:v>
                </c:pt>
                <c:pt idx="1535">
                  <c:v>526.57650000000001</c:v>
                </c:pt>
                <c:pt idx="1536">
                  <c:v>520.93110000000001</c:v>
                </c:pt>
                <c:pt idx="1537">
                  <c:v>523.21579999999994</c:v>
                </c:pt>
                <c:pt idx="1538">
                  <c:v>515.98419999999999</c:v>
                </c:pt>
                <c:pt idx="1539">
                  <c:v>513.35659999999996</c:v>
                </c:pt>
                <c:pt idx="1540">
                  <c:v>514.65589999999997</c:v>
                </c:pt>
                <c:pt idx="1541">
                  <c:v>522.11120000000005</c:v>
                </c:pt>
                <c:pt idx="1542">
                  <c:v>527.76710000000003</c:v>
                </c:pt>
                <c:pt idx="1543">
                  <c:v>528.53660000000002</c:v>
                </c:pt>
                <c:pt idx="1544">
                  <c:v>539.13379999999995</c:v>
                </c:pt>
                <c:pt idx="1545">
                  <c:v>546.3646</c:v>
                </c:pt>
                <c:pt idx="1546">
                  <c:v>536.16049999999996</c:v>
                </c:pt>
                <c:pt idx="1547">
                  <c:v>534.58969999999999</c:v>
                </c:pt>
                <c:pt idx="1548">
                  <c:v>535.49549999999999</c:v>
                </c:pt>
                <c:pt idx="1549">
                  <c:v>529.63260000000002</c:v>
                </c:pt>
                <c:pt idx="1550">
                  <c:v>527.08849999999995</c:v>
                </c:pt>
                <c:pt idx="1551">
                  <c:v>522.67669999999998</c:v>
                </c:pt>
                <c:pt idx="1552">
                  <c:v>518.15530000000001</c:v>
                </c:pt>
                <c:pt idx="1553">
                  <c:v>527.25250000000005</c:v>
                </c:pt>
                <c:pt idx="1554">
                  <c:v>520.35640000000001</c:v>
                </c:pt>
                <c:pt idx="1555">
                  <c:v>540.18039999999996</c:v>
                </c:pt>
                <c:pt idx="1556">
                  <c:v>547.16489999999999</c:v>
                </c:pt>
                <c:pt idx="1557">
                  <c:v>545.553</c:v>
                </c:pt>
                <c:pt idx="1558">
                  <c:v>556.4588</c:v>
                </c:pt>
                <c:pt idx="1559">
                  <c:v>555.75390000000004</c:v>
                </c:pt>
                <c:pt idx="1560">
                  <c:v>542.08000000000004</c:v>
                </c:pt>
                <c:pt idx="1561">
                  <c:v>527.09339999999997</c:v>
                </c:pt>
                <c:pt idx="1562">
                  <c:v>527.82619999999997</c:v>
                </c:pt>
                <c:pt idx="1563">
                  <c:v>524.91129999999998</c:v>
                </c:pt>
                <c:pt idx="1564">
                  <c:v>524.49180000000001</c:v>
                </c:pt>
                <c:pt idx="1565">
                  <c:v>524.44150000000002</c:v>
                </c:pt>
                <c:pt idx="1566">
                  <c:v>525.6576</c:v>
                </c:pt>
                <c:pt idx="1567">
                  <c:v>525.35580000000004</c:v>
                </c:pt>
                <c:pt idx="1568">
                  <c:v>530.87729999999999</c:v>
                </c:pt>
                <c:pt idx="1569">
                  <c:v>533.32770000000005</c:v>
                </c:pt>
                <c:pt idx="1570">
                  <c:v>530.00469999999996</c:v>
                </c:pt>
                <c:pt idx="1571">
                  <c:v>528.76660000000004</c:v>
                </c:pt>
                <c:pt idx="1572">
                  <c:v>522.69399999999996</c:v>
                </c:pt>
                <c:pt idx="1573">
                  <c:v>521.53809999999999</c:v>
                </c:pt>
                <c:pt idx="1574">
                  <c:v>528.19539999999995</c:v>
                </c:pt>
                <c:pt idx="1575">
                  <c:v>527.20950000000005</c:v>
                </c:pt>
                <c:pt idx="1576">
                  <c:v>527.90779999999995</c:v>
                </c:pt>
                <c:pt idx="1577">
                  <c:v>537.84879999999998</c:v>
                </c:pt>
                <c:pt idx="1578">
                  <c:v>546.93280000000004</c:v>
                </c:pt>
                <c:pt idx="1579">
                  <c:v>546.92629999999997</c:v>
                </c:pt>
                <c:pt idx="1580">
                  <c:v>544.30070000000001</c:v>
                </c:pt>
                <c:pt idx="1581">
                  <c:v>545.26729999999998</c:v>
                </c:pt>
                <c:pt idx="1582">
                  <c:v>540.81949999999995</c:v>
                </c:pt>
                <c:pt idx="1583">
                  <c:v>539.20870000000002</c:v>
                </c:pt>
                <c:pt idx="1584">
                  <c:v>536.98099999999999</c:v>
                </c:pt>
                <c:pt idx="1585">
                  <c:v>540.03020000000004</c:v>
                </c:pt>
                <c:pt idx="1586">
                  <c:v>548.53200000000004</c:v>
                </c:pt>
                <c:pt idx="1587">
                  <c:v>550.17909999999995</c:v>
                </c:pt>
                <c:pt idx="1588">
                  <c:v>560.57920000000001</c:v>
                </c:pt>
                <c:pt idx="1589">
                  <c:v>556.60410000000002</c:v>
                </c:pt>
                <c:pt idx="1590">
                  <c:v>573.02070000000003</c:v>
                </c:pt>
                <c:pt idx="1591">
                  <c:v>567.55100000000004</c:v>
                </c:pt>
                <c:pt idx="1592">
                  <c:v>568.14340000000004</c:v>
                </c:pt>
                <c:pt idx="1593">
                  <c:v>563.48329999999999</c:v>
                </c:pt>
                <c:pt idx="1594">
                  <c:v>567.58550000000002</c:v>
                </c:pt>
                <c:pt idx="1595">
                  <c:v>563.47940000000006</c:v>
                </c:pt>
                <c:pt idx="1596">
                  <c:v>557.58569999999997</c:v>
                </c:pt>
                <c:pt idx="1597">
                  <c:v>559.96889999999996</c:v>
                </c:pt>
                <c:pt idx="1598">
                  <c:v>576.96379999999999</c:v>
                </c:pt>
                <c:pt idx="1599">
                  <c:v>574.87670000000003</c:v>
                </c:pt>
                <c:pt idx="1600">
                  <c:v>580.59960000000001</c:v>
                </c:pt>
                <c:pt idx="1601">
                  <c:v>586.66020000000003</c:v>
                </c:pt>
                <c:pt idx="1602">
                  <c:v>585.70029999999997</c:v>
                </c:pt>
                <c:pt idx="1603">
                  <c:v>599.35360000000003</c:v>
                </c:pt>
                <c:pt idx="1604">
                  <c:v>608.58699999999999</c:v>
                </c:pt>
                <c:pt idx="1605">
                  <c:v>596.50070000000005</c:v>
                </c:pt>
                <c:pt idx="1606">
                  <c:v>587.20129999999995</c:v>
                </c:pt>
                <c:pt idx="1607">
                  <c:v>581.10419999999999</c:v>
                </c:pt>
                <c:pt idx="1608">
                  <c:v>577.57839999999999</c:v>
                </c:pt>
                <c:pt idx="1609">
                  <c:v>565.37670000000003</c:v>
                </c:pt>
                <c:pt idx="1610">
                  <c:v>566.13789999999995</c:v>
                </c:pt>
                <c:pt idx="1611">
                  <c:v>568.55909999999994</c:v>
                </c:pt>
                <c:pt idx="1612">
                  <c:v>573.32910000000004</c:v>
                </c:pt>
                <c:pt idx="1613">
                  <c:v>573.90539999999999</c:v>
                </c:pt>
                <c:pt idx="1614">
                  <c:v>574.27059999999994</c:v>
                </c:pt>
                <c:pt idx="1615">
                  <c:v>562.68970000000002</c:v>
                </c:pt>
                <c:pt idx="1616">
                  <c:v>560.78390000000002</c:v>
                </c:pt>
                <c:pt idx="1617">
                  <c:v>545.79169999999999</c:v>
                </c:pt>
                <c:pt idx="1618">
                  <c:v>546.44510000000002</c:v>
                </c:pt>
                <c:pt idx="1619">
                  <c:v>550.97370000000001</c:v>
                </c:pt>
                <c:pt idx="1620">
                  <c:v>557.66510000000005</c:v>
                </c:pt>
                <c:pt idx="1621">
                  <c:v>553.19849999999997</c:v>
                </c:pt>
                <c:pt idx="1622">
                  <c:v>554.80020000000002</c:v>
                </c:pt>
                <c:pt idx="1623">
                  <c:v>555.95410000000004</c:v>
                </c:pt>
                <c:pt idx="1624">
                  <c:v>540.84939999999995</c:v>
                </c:pt>
                <c:pt idx="1625">
                  <c:v>545.70780000000002</c:v>
                </c:pt>
                <c:pt idx="1626">
                  <c:v>544.96680000000003</c:v>
                </c:pt>
                <c:pt idx="1627">
                  <c:v>537.99879999999996</c:v>
                </c:pt>
                <c:pt idx="1628">
                  <c:v>544.38289999999995</c:v>
                </c:pt>
                <c:pt idx="1629">
                  <c:v>546.83780000000002</c:v>
                </c:pt>
                <c:pt idx="1630">
                  <c:v>546.4239</c:v>
                </c:pt>
                <c:pt idx="1631">
                  <c:v>541.43169999999998</c:v>
                </c:pt>
                <c:pt idx="1632">
                  <c:v>543.71320000000003</c:v>
                </c:pt>
                <c:pt idx="1633">
                  <c:v>541.40260000000001</c:v>
                </c:pt>
                <c:pt idx="1634">
                  <c:v>536.85289999999998</c:v>
                </c:pt>
                <c:pt idx="1635">
                  <c:v>539.13610000000006</c:v>
                </c:pt>
                <c:pt idx="1636">
                  <c:v>544.00530000000003</c:v>
                </c:pt>
                <c:pt idx="1637">
                  <c:v>539.74749999999995</c:v>
                </c:pt>
                <c:pt idx="1638">
                  <c:v>536.2047</c:v>
                </c:pt>
                <c:pt idx="1639">
                  <c:v>529.76589999999999</c:v>
                </c:pt>
                <c:pt idx="1640">
                  <c:v>528.52639999999997</c:v>
                </c:pt>
                <c:pt idx="1641">
                  <c:v>526.44600000000003</c:v>
                </c:pt>
                <c:pt idx="1642">
                  <c:v>527.66719999999998</c:v>
                </c:pt>
                <c:pt idx="1643">
                  <c:v>529.79470000000003</c:v>
                </c:pt>
                <c:pt idx="1644">
                  <c:v>534.23440000000005</c:v>
                </c:pt>
                <c:pt idx="1645">
                  <c:v>515.21379999999999</c:v>
                </c:pt>
                <c:pt idx="1646">
                  <c:v>536.28750000000002</c:v>
                </c:pt>
                <c:pt idx="1647">
                  <c:v>543.60760000000005</c:v>
                </c:pt>
                <c:pt idx="1648">
                  <c:v>573.71109999999999</c:v>
                </c:pt>
                <c:pt idx="1649">
                  <c:v>569.07270000000005</c:v>
                </c:pt>
                <c:pt idx="1650">
                  <c:v>568.75570000000005</c:v>
                </c:pt>
                <c:pt idx="1651">
                  <c:v>563.08640000000003</c:v>
                </c:pt>
                <c:pt idx="1652">
                  <c:v>552.928</c:v>
                </c:pt>
                <c:pt idx="1653">
                  <c:v>597.49559999999997</c:v>
                </c:pt>
                <c:pt idx="1654">
                  <c:v>602.43219999999997</c:v>
                </c:pt>
                <c:pt idx="1655">
                  <c:v>618.90009999999995</c:v>
                </c:pt>
                <c:pt idx="1656">
                  <c:v>627.29250000000002</c:v>
                </c:pt>
                <c:pt idx="1657">
                  <c:v>617.12689999999998</c:v>
                </c:pt>
                <c:pt idx="1658">
                  <c:v>614.00660000000005</c:v>
                </c:pt>
                <c:pt idx="1659">
                  <c:v>621.91049999999996</c:v>
                </c:pt>
                <c:pt idx="1660">
                  <c:v>612.69579999999996</c:v>
                </c:pt>
                <c:pt idx="1661">
                  <c:v>604.90049999999997</c:v>
                </c:pt>
                <c:pt idx="1662">
                  <c:v>614.33050000000003</c:v>
                </c:pt>
                <c:pt idx="1663">
                  <c:v>614.10239999999999</c:v>
                </c:pt>
                <c:pt idx="1664">
                  <c:v>623.16679999999997</c:v>
                </c:pt>
                <c:pt idx="1665">
                  <c:v>626.46469999999999</c:v>
                </c:pt>
                <c:pt idx="1666">
                  <c:v>625.34730000000002</c:v>
                </c:pt>
                <c:pt idx="1667">
                  <c:v>602.09929999999997</c:v>
                </c:pt>
                <c:pt idx="1668">
                  <c:v>600.01549999999997</c:v>
                </c:pt>
                <c:pt idx="1669">
                  <c:v>588.13610000000006</c:v>
                </c:pt>
                <c:pt idx="1670">
                  <c:v>570.95899999999995</c:v>
                </c:pt>
                <c:pt idx="1671">
                  <c:v>572.54340000000002</c:v>
                </c:pt>
                <c:pt idx="1672">
                  <c:v>568.3904</c:v>
                </c:pt>
                <c:pt idx="1673">
                  <c:v>568.14679999999998</c:v>
                </c:pt>
                <c:pt idx="1674">
                  <c:v>570.02940000000001</c:v>
                </c:pt>
                <c:pt idx="1675">
                  <c:v>559.65589999999997</c:v>
                </c:pt>
                <c:pt idx="1676">
                  <c:v>561.86950000000002</c:v>
                </c:pt>
                <c:pt idx="1677">
                  <c:v>569.49929999999995</c:v>
                </c:pt>
                <c:pt idx="1678">
                  <c:v>569.39430000000004</c:v>
                </c:pt>
                <c:pt idx="1679">
                  <c:v>563.52080000000001</c:v>
                </c:pt>
                <c:pt idx="1680">
                  <c:v>565.44449999999995</c:v>
                </c:pt>
                <c:pt idx="1681">
                  <c:v>565.14160000000004</c:v>
                </c:pt>
                <c:pt idx="1682">
                  <c:v>571.40179999999998</c:v>
                </c:pt>
                <c:pt idx="1683">
                  <c:v>587.81799999999998</c:v>
                </c:pt>
                <c:pt idx="1684">
                  <c:v>589.02800000000002</c:v>
                </c:pt>
                <c:pt idx="1685">
                  <c:v>588.19489999999996</c:v>
                </c:pt>
                <c:pt idx="1686">
                  <c:v>587.90840000000003</c:v>
                </c:pt>
                <c:pt idx="1687">
                  <c:v>566.6463</c:v>
                </c:pt>
                <c:pt idx="1688">
                  <c:v>570.95140000000004</c:v>
                </c:pt>
                <c:pt idx="1689">
                  <c:v>583.19579999999996</c:v>
                </c:pt>
                <c:pt idx="1690">
                  <c:v>590.36469999999997</c:v>
                </c:pt>
                <c:pt idx="1691">
                  <c:v>586.90800000000002</c:v>
                </c:pt>
                <c:pt idx="1692">
                  <c:v>578.43949999999995</c:v>
                </c:pt>
                <c:pt idx="1693">
                  <c:v>585.76700000000005</c:v>
                </c:pt>
                <c:pt idx="1694">
                  <c:v>583.29600000000005</c:v>
                </c:pt>
                <c:pt idx="1695">
                  <c:v>575.33460000000002</c:v>
                </c:pt>
                <c:pt idx="1696">
                  <c:v>563.67610000000002</c:v>
                </c:pt>
                <c:pt idx="1697">
                  <c:v>563.08349999999996</c:v>
                </c:pt>
                <c:pt idx="1698">
                  <c:v>566.59990000000005</c:v>
                </c:pt>
                <c:pt idx="1699">
                  <c:v>561.51229999999998</c:v>
                </c:pt>
                <c:pt idx="1700">
                  <c:v>562.529</c:v>
                </c:pt>
                <c:pt idx="1701">
                  <c:v>562.2817</c:v>
                </c:pt>
                <c:pt idx="1702">
                  <c:v>565.87670000000003</c:v>
                </c:pt>
                <c:pt idx="1703">
                  <c:v>565.81809999999996</c:v>
                </c:pt>
                <c:pt idx="1704">
                  <c:v>561.29660000000001</c:v>
                </c:pt>
                <c:pt idx="1705">
                  <c:v>555.46</c:v>
                </c:pt>
                <c:pt idx="1706">
                  <c:v>553.76570000000004</c:v>
                </c:pt>
                <c:pt idx="1707">
                  <c:v>559.02840000000003</c:v>
                </c:pt>
                <c:pt idx="1708">
                  <c:v>568.8972</c:v>
                </c:pt>
                <c:pt idx="1709">
                  <c:v>548.99749999999995</c:v>
                </c:pt>
                <c:pt idx="1710">
                  <c:v>538.81100000000004</c:v>
                </c:pt>
                <c:pt idx="1711">
                  <c:v>530.58879999999999</c:v>
                </c:pt>
                <c:pt idx="1712">
                  <c:v>530.23910000000001</c:v>
                </c:pt>
                <c:pt idx="1713">
                  <c:v>534.25109999999995</c:v>
                </c:pt>
                <c:pt idx="1714">
                  <c:v>524.65300000000002</c:v>
                </c:pt>
                <c:pt idx="1715">
                  <c:v>527.21050000000002</c:v>
                </c:pt>
                <c:pt idx="1716">
                  <c:v>534.40679999999998</c:v>
                </c:pt>
                <c:pt idx="1717">
                  <c:v>542.76179999999999</c:v>
                </c:pt>
                <c:pt idx="1718">
                  <c:v>544.14400000000001</c:v>
                </c:pt>
                <c:pt idx="1719">
                  <c:v>544.00800000000004</c:v>
                </c:pt>
                <c:pt idx="1720">
                  <c:v>558.39819999999997</c:v>
                </c:pt>
                <c:pt idx="1721">
                  <c:v>569.08879999999999</c:v>
                </c:pt>
                <c:pt idx="1722">
                  <c:v>577.3279</c:v>
                </c:pt>
                <c:pt idx="1723">
                  <c:v>574.33730000000003</c:v>
                </c:pt>
                <c:pt idx="1724">
                  <c:v>569.48789999999997</c:v>
                </c:pt>
                <c:pt idx="1725">
                  <c:v>569.78769999999997</c:v>
                </c:pt>
                <c:pt idx="1726">
                  <c:v>569.08280000000002</c:v>
                </c:pt>
                <c:pt idx="1727">
                  <c:v>570.88369999999998</c:v>
                </c:pt>
                <c:pt idx="1728">
                  <c:v>550.28359999999998</c:v>
                </c:pt>
                <c:pt idx="1729">
                  <c:v>552.74530000000004</c:v>
                </c:pt>
                <c:pt idx="1730">
                  <c:v>567.54010000000005</c:v>
                </c:pt>
                <c:pt idx="1731">
                  <c:v>556.37630000000001</c:v>
                </c:pt>
                <c:pt idx="1732">
                  <c:v>550.41840000000002</c:v>
                </c:pt>
                <c:pt idx="1733">
                  <c:v>540.38189999999997</c:v>
                </c:pt>
                <c:pt idx="1734">
                  <c:v>533.92129999999997</c:v>
                </c:pt>
                <c:pt idx="1735">
                  <c:v>531.98030000000006</c:v>
                </c:pt>
                <c:pt idx="1736">
                  <c:v>531.38440000000003</c:v>
                </c:pt>
                <c:pt idx="1737">
                  <c:v>512.56179999999995</c:v>
                </c:pt>
                <c:pt idx="1738">
                  <c:v>514.50390000000004</c:v>
                </c:pt>
                <c:pt idx="1739">
                  <c:v>507.81819999999999</c:v>
                </c:pt>
                <c:pt idx="1740">
                  <c:v>499.46469999999999</c:v>
                </c:pt>
                <c:pt idx="1741">
                  <c:v>492.87240000000003</c:v>
                </c:pt>
                <c:pt idx="1742">
                  <c:v>496.28309999999999</c:v>
                </c:pt>
                <c:pt idx="1743">
                  <c:v>493.98270000000002</c:v>
                </c:pt>
                <c:pt idx="1744">
                  <c:v>489.33629999999999</c:v>
                </c:pt>
                <c:pt idx="1745">
                  <c:v>492.25459999999998</c:v>
                </c:pt>
                <c:pt idx="1746">
                  <c:v>491.15460000000002</c:v>
                </c:pt>
                <c:pt idx="1747">
                  <c:v>490.76139999999998</c:v>
                </c:pt>
                <c:pt idx="1748">
                  <c:v>490.77260000000001</c:v>
                </c:pt>
                <c:pt idx="1749">
                  <c:v>487.03269999999998</c:v>
                </c:pt>
                <c:pt idx="1750">
                  <c:v>486.1028</c:v>
                </c:pt>
                <c:pt idx="1751">
                  <c:v>497.1343</c:v>
                </c:pt>
                <c:pt idx="1752">
                  <c:v>497.64890000000003</c:v>
                </c:pt>
                <c:pt idx="1753">
                  <c:v>493.26710000000003</c:v>
                </c:pt>
                <c:pt idx="1754">
                  <c:v>485.7176</c:v>
                </c:pt>
                <c:pt idx="1755">
                  <c:v>487.36770000000001</c:v>
                </c:pt>
                <c:pt idx="1756">
                  <c:v>487.63150000000002</c:v>
                </c:pt>
                <c:pt idx="1757">
                  <c:v>485.49149999999997</c:v>
                </c:pt>
                <c:pt idx="1758">
                  <c:v>489.80529999999999</c:v>
                </c:pt>
                <c:pt idx="1759">
                  <c:v>487.21170000000001</c:v>
                </c:pt>
                <c:pt idx="1760">
                  <c:v>481.69380000000001</c:v>
                </c:pt>
                <c:pt idx="1761">
                  <c:v>481.48439999999999</c:v>
                </c:pt>
                <c:pt idx="1762">
                  <c:v>489.65120000000002</c:v>
                </c:pt>
                <c:pt idx="1763">
                  <c:v>489.18540000000002</c:v>
                </c:pt>
                <c:pt idx="1764">
                  <c:v>497.6361</c:v>
                </c:pt>
                <c:pt idx="1765">
                  <c:v>505.10700000000003</c:v>
                </c:pt>
                <c:pt idx="1766">
                  <c:v>525.26670000000001</c:v>
                </c:pt>
                <c:pt idx="1767">
                  <c:v>515.56219999999996</c:v>
                </c:pt>
                <c:pt idx="1768">
                  <c:v>515.70510000000002</c:v>
                </c:pt>
                <c:pt idx="1769">
                  <c:v>520.8537</c:v>
                </c:pt>
                <c:pt idx="1770">
                  <c:v>524.12630000000001</c:v>
                </c:pt>
                <c:pt idx="1771">
                  <c:v>521.81399999999996</c:v>
                </c:pt>
                <c:pt idx="1772">
                  <c:v>510.7921</c:v>
                </c:pt>
                <c:pt idx="1773">
                  <c:v>502.8202</c:v>
                </c:pt>
                <c:pt idx="1774">
                  <c:v>502.78019999999998</c:v>
                </c:pt>
                <c:pt idx="1775">
                  <c:v>512.49609999999996</c:v>
                </c:pt>
                <c:pt idx="1776">
                  <c:v>521.52009999999996</c:v>
                </c:pt>
                <c:pt idx="1777">
                  <c:v>515.87030000000004</c:v>
                </c:pt>
                <c:pt idx="1778">
                  <c:v>508.0967</c:v>
                </c:pt>
                <c:pt idx="1779">
                  <c:v>511.11489999999998</c:v>
                </c:pt>
                <c:pt idx="1780">
                  <c:v>508.87119999999999</c:v>
                </c:pt>
                <c:pt idx="1781">
                  <c:v>514.62429999999995</c:v>
                </c:pt>
                <c:pt idx="1782">
                  <c:v>512.51520000000005</c:v>
                </c:pt>
                <c:pt idx="1783">
                  <c:v>517.44539999999995</c:v>
                </c:pt>
                <c:pt idx="1784">
                  <c:v>524.66089999999997</c:v>
                </c:pt>
                <c:pt idx="1785">
                  <c:v>544.78110000000004</c:v>
                </c:pt>
                <c:pt idx="1786">
                  <c:v>557.33479999999997</c:v>
                </c:pt>
                <c:pt idx="1787">
                  <c:v>565.58789999999999</c:v>
                </c:pt>
                <c:pt idx="1788">
                  <c:v>585.85889999999995</c:v>
                </c:pt>
                <c:pt idx="1789">
                  <c:v>617.02110000000005</c:v>
                </c:pt>
                <c:pt idx="1790">
                  <c:v>611.37220000000002</c:v>
                </c:pt>
                <c:pt idx="1791">
                  <c:v>603.08370000000002</c:v>
                </c:pt>
                <c:pt idx="1792">
                  <c:v>595.74530000000004</c:v>
                </c:pt>
                <c:pt idx="1793">
                  <c:v>617.82219999999995</c:v>
                </c:pt>
                <c:pt idx="1794">
                  <c:v>665.75850000000003</c:v>
                </c:pt>
                <c:pt idx="1795">
                  <c:v>775.02</c:v>
                </c:pt>
                <c:pt idx="1796">
                  <c:v>763.42430000000002</c:v>
                </c:pt>
                <c:pt idx="1797">
                  <c:v>808.24590000000001</c:v>
                </c:pt>
                <c:pt idx="1798">
                  <c:v>919.53440000000001</c:v>
                </c:pt>
                <c:pt idx="1799">
                  <c:v>895.25869999999998</c:v>
                </c:pt>
                <c:pt idx="1800">
                  <c:v>989.34019999999998</c:v>
                </c:pt>
                <c:pt idx="1801">
                  <c:v>986.27570000000003</c:v>
                </c:pt>
                <c:pt idx="1802">
                  <c:v>1057.6231</c:v>
                </c:pt>
                <c:pt idx="1803">
                  <c:v>1145.3986</c:v>
                </c:pt>
                <c:pt idx="1804">
                  <c:v>1116.9476</c:v>
                </c:pt>
                <c:pt idx="1805">
                  <c:v>1203.7446</c:v>
                </c:pt>
                <c:pt idx="1806">
                  <c:v>1160.1320000000001</c:v>
                </c:pt>
                <c:pt idx="1807">
                  <c:v>1087.0812000000001</c:v>
                </c:pt>
                <c:pt idx="1808">
                  <c:v>1043.6853000000001</c:v>
                </c:pt>
                <c:pt idx="1809">
                  <c:v>1068.9692</c:v>
                </c:pt>
                <c:pt idx="1810">
                  <c:v>1106.6442</c:v>
                </c:pt>
                <c:pt idx="1811">
                  <c:v>1077.5898</c:v>
                </c:pt>
                <c:pt idx="1812">
                  <c:v>1114.0340000000001</c:v>
                </c:pt>
                <c:pt idx="1813">
                  <c:v>1113.1180999999999</c:v>
                </c:pt>
                <c:pt idx="1814">
                  <c:v>1106.3142</c:v>
                </c:pt>
                <c:pt idx="1815">
                  <c:v>1096.8643999999999</c:v>
                </c:pt>
                <c:pt idx="1816">
                  <c:v>1062.4758999999999</c:v>
                </c:pt>
                <c:pt idx="1817">
                  <c:v>1067.5808</c:v>
                </c:pt>
                <c:pt idx="1818">
                  <c:v>1038.373</c:v>
                </c:pt>
                <c:pt idx="1819">
                  <c:v>1025.9683</c:v>
                </c:pt>
                <c:pt idx="1820">
                  <c:v>1010.3575</c:v>
                </c:pt>
                <c:pt idx="1821">
                  <c:v>1038.0869</c:v>
                </c:pt>
                <c:pt idx="1822">
                  <c:v>1049.2074</c:v>
                </c:pt>
                <c:pt idx="1823">
                  <c:v>1040.4129</c:v>
                </c:pt>
                <c:pt idx="1824">
                  <c:v>1061.3905999999999</c:v>
                </c:pt>
                <c:pt idx="1825">
                  <c:v>1097.7471</c:v>
                </c:pt>
                <c:pt idx="1826">
                  <c:v>1101.4839999999999</c:v>
                </c:pt>
                <c:pt idx="1827">
                  <c:v>1100.5298</c:v>
                </c:pt>
                <c:pt idx="1828">
                  <c:v>1103.5057999999999</c:v>
                </c:pt>
                <c:pt idx="1829">
                  <c:v>1102.7221</c:v>
                </c:pt>
                <c:pt idx="1830">
                  <c:v>1112.9889000000001</c:v>
                </c:pt>
                <c:pt idx="1831">
                  <c:v>1094.3857</c:v>
                </c:pt>
                <c:pt idx="1832">
                  <c:v>1063.4447</c:v>
                </c:pt>
                <c:pt idx="1833">
                  <c:v>1056.7378000000001</c:v>
                </c:pt>
                <c:pt idx="1834">
                  <c:v>1062.575</c:v>
                </c:pt>
                <c:pt idx="1835">
                  <c:v>1035.4002</c:v>
                </c:pt>
                <c:pt idx="1836">
                  <c:v>1027.6225999999999</c:v>
                </c:pt>
                <c:pt idx="1837">
                  <c:v>1026.9390000000001</c:v>
                </c:pt>
                <c:pt idx="1838">
                  <c:v>1015.8711</c:v>
                </c:pt>
                <c:pt idx="1839">
                  <c:v>992.20439999999996</c:v>
                </c:pt>
                <c:pt idx="1840">
                  <c:v>985.18330000000003</c:v>
                </c:pt>
                <c:pt idx="1841">
                  <c:v>999.44820000000004</c:v>
                </c:pt>
                <c:pt idx="1842">
                  <c:v>1020.1612</c:v>
                </c:pt>
                <c:pt idx="1843">
                  <c:v>1001.5205</c:v>
                </c:pt>
                <c:pt idx="1844">
                  <c:v>965.9624</c:v>
                </c:pt>
                <c:pt idx="1845">
                  <c:v>953.45870000000002</c:v>
                </c:pt>
                <c:pt idx="1846">
                  <c:v>929.90060000000005</c:v>
                </c:pt>
                <c:pt idx="1847">
                  <c:v>919.70500000000004</c:v>
                </c:pt>
                <c:pt idx="1848">
                  <c:v>931.57650000000001</c:v>
                </c:pt>
                <c:pt idx="1849">
                  <c:v>912.8981</c:v>
                </c:pt>
                <c:pt idx="1850">
                  <c:v>917.29380000000003</c:v>
                </c:pt>
                <c:pt idx="1851">
                  <c:v>921.40419999999995</c:v>
                </c:pt>
                <c:pt idx="1852">
                  <c:v>920.00480000000005</c:v>
                </c:pt>
                <c:pt idx="1853">
                  <c:v>906.10609999999997</c:v>
                </c:pt>
                <c:pt idx="1854">
                  <c:v>889.23749999999995</c:v>
                </c:pt>
                <c:pt idx="1855">
                  <c:v>850.64400000000001</c:v>
                </c:pt>
                <c:pt idx="1856">
                  <c:v>845.01179999999999</c:v>
                </c:pt>
                <c:pt idx="1857">
                  <c:v>813.79089999999997</c:v>
                </c:pt>
                <c:pt idx="1858">
                  <c:v>794.09529999999995</c:v>
                </c:pt>
                <c:pt idx="1859">
                  <c:v>804.94529999999997</c:v>
                </c:pt>
                <c:pt idx="1860">
                  <c:v>813.07939999999996</c:v>
                </c:pt>
                <c:pt idx="1861">
                  <c:v>839.04650000000004</c:v>
                </c:pt>
                <c:pt idx="1862">
                  <c:v>837.8673</c:v>
                </c:pt>
                <c:pt idx="1863">
                  <c:v>849.8596</c:v>
                </c:pt>
                <c:pt idx="1864">
                  <c:v>815.03800000000001</c:v>
                </c:pt>
                <c:pt idx="1865">
                  <c:v>817.28499999999997</c:v>
                </c:pt>
                <c:pt idx="1866">
                  <c:v>826.76409999999998</c:v>
                </c:pt>
                <c:pt idx="1867">
                  <c:v>821.71879999999999</c:v>
                </c:pt>
                <c:pt idx="1868">
                  <c:v>819.18889999999999</c:v>
                </c:pt>
                <c:pt idx="1869">
                  <c:v>814.32920000000001</c:v>
                </c:pt>
                <c:pt idx="1870">
                  <c:v>822.92139999999995</c:v>
                </c:pt>
                <c:pt idx="1871">
                  <c:v>831.39369999999997</c:v>
                </c:pt>
                <c:pt idx="1872">
                  <c:v>834.94870000000003</c:v>
                </c:pt>
                <c:pt idx="1873">
                  <c:v>837.10109999999997</c:v>
                </c:pt>
                <c:pt idx="1874">
                  <c:v>832.38239999999996</c:v>
                </c:pt>
                <c:pt idx="1875">
                  <c:v>820.245</c:v>
                </c:pt>
                <c:pt idx="1876">
                  <c:v>813.97379999999998</c:v>
                </c:pt>
                <c:pt idx="1877">
                  <c:v>798.93520000000001</c:v>
                </c:pt>
                <c:pt idx="1878">
                  <c:v>805.35400000000004</c:v>
                </c:pt>
                <c:pt idx="1879">
                  <c:v>807.57240000000002</c:v>
                </c:pt>
                <c:pt idx="1880">
                  <c:v>815.59559999999999</c:v>
                </c:pt>
                <c:pt idx="1881">
                  <c:v>823.61559999999997</c:v>
                </c:pt>
                <c:pt idx="1882">
                  <c:v>819.56939999999997</c:v>
                </c:pt>
                <c:pt idx="1883">
                  <c:v>829.26739999999995</c:v>
                </c:pt>
                <c:pt idx="1884">
                  <c:v>818.18320000000006</c:v>
                </c:pt>
                <c:pt idx="1885">
                  <c:v>820.25409999999999</c:v>
                </c:pt>
                <c:pt idx="1886">
                  <c:v>815.7414</c:v>
                </c:pt>
                <c:pt idx="1887">
                  <c:v>811.02409999999998</c:v>
                </c:pt>
                <c:pt idx="1888">
                  <c:v>798.62070000000006</c:v>
                </c:pt>
                <c:pt idx="1889">
                  <c:v>791.90549999999996</c:v>
                </c:pt>
                <c:pt idx="1890">
                  <c:v>789.63900000000001</c:v>
                </c:pt>
                <c:pt idx="1891">
                  <c:v>794.91390000000001</c:v>
                </c:pt>
                <c:pt idx="1892">
                  <c:v>789.31650000000002</c:v>
                </c:pt>
                <c:pt idx="1893">
                  <c:v>794.75530000000003</c:v>
                </c:pt>
                <c:pt idx="1894">
                  <c:v>794.74720000000002</c:v>
                </c:pt>
                <c:pt idx="1895">
                  <c:v>803.94359999999995</c:v>
                </c:pt>
                <c:pt idx="1896">
                  <c:v>795.61959999999999</c:v>
                </c:pt>
                <c:pt idx="1897">
                  <c:v>790.19839999999999</c:v>
                </c:pt>
                <c:pt idx="1898">
                  <c:v>788.36189999999999</c:v>
                </c:pt>
                <c:pt idx="1899">
                  <c:v>780.51149999999996</c:v>
                </c:pt>
                <c:pt idx="1900">
                  <c:v>779.30970000000002</c:v>
                </c:pt>
                <c:pt idx="1901">
                  <c:v>775.48</c:v>
                </c:pt>
                <c:pt idx="1902">
                  <c:v>770.32669999999996</c:v>
                </c:pt>
                <c:pt idx="1903">
                  <c:v>754.98040000000003</c:v>
                </c:pt>
                <c:pt idx="1904">
                  <c:v>751.221</c:v>
                </c:pt>
                <c:pt idx="1905">
                  <c:v>747.68290000000002</c:v>
                </c:pt>
                <c:pt idx="1906">
                  <c:v>751.79930000000002</c:v>
                </c:pt>
                <c:pt idx="1907">
                  <c:v>756.0299</c:v>
                </c:pt>
                <c:pt idx="1908">
                  <c:v>758.71460000000002</c:v>
                </c:pt>
                <c:pt idx="1909">
                  <c:v>756.98270000000002</c:v>
                </c:pt>
                <c:pt idx="1910">
                  <c:v>763.05200000000002</c:v>
                </c:pt>
                <c:pt idx="1911">
                  <c:v>759.85879999999997</c:v>
                </c:pt>
                <c:pt idx="1912">
                  <c:v>755.02</c:v>
                </c:pt>
                <c:pt idx="1913">
                  <c:v>753.32839999999999</c:v>
                </c:pt>
                <c:pt idx="1914">
                  <c:v>754.45659999999998</c:v>
                </c:pt>
                <c:pt idx="1915">
                  <c:v>749.93700000000001</c:v>
                </c:pt>
                <c:pt idx="1916">
                  <c:v>750.3442</c:v>
                </c:pt>
                <c:pt idx="1917">
                  <c:v>751.06309999999996</c:v>
                </c:pt>
                <c:pt idx="1918">
                  <c:v>732.46669999999995</c:v>
                </c:pt>
                <c:pt idx="1919">
                  <c:v>721.10550000000001</c:v>
                </c:pt>
                <c:pt idx="1920">
                  <c:v>726.33360000000005</c:v>
                </c:pt>
                <c:pt idx="1921">
                  <c:v>727.43370000000004</c:v>
                </c:pt>
                <c:pt idx="1922">
                  <c:v>740.26289999999995</c:v>
                </c:pt>
                <c:pt idx="1923">
                  <c:v>744.47230000000002</c:v>
                </c:pt>
                <c:pt idx="1924">
                  <c:v>681.48119999999994</c:v>
                </c:pt>
                <c:pt idx="1925">
                  <c:v>684.67819999999995</c:v>
                </c:pt>
                <c:pt idx="1926">
                  <c:v>688.61540000000002</c:v>
                </c:pt>
                <c:pt idx="1927">
                  <c:v>683.65160000000003</c:v>
                </c:pt>
                <c:pt idx="1928">
                  <c:v>685.03449999999998</c:v>
                </c:pt>
                <c:pt idx="1929">
                  <c:v>695.91970000000003</c:v>
                </c:pt>
                <c:pt idx="1930">
                  <c:v>699.95989999999995</c:v>
                </c:pt>
                <c:pt idx="1931">
                  <c:v>726.85609999999997</c:v>
                </c:pt>
                <c:pt idx="1932">
                  <c:v>735.56299999999999</c:v>
                </c:pt>
                <c:pt idx="1933">
                  <c:v>747.57069999999999</c:v>
                </c:pt>
                <c:pt idx="1934">
                  <c:v>757.63070000000005</c:v>
                </c:pt>
                <c:pt idx="1935">
                  <c:v>752.20510000000002</c:v>
                </c:pt>
                <c:pt idx="1936">
                  <c:v>751.22799999999995</c:v>
                </c:pt>
                <c:pt idx="1937">
                  <c:v>758.96590000000003</c:v>
                </c:pt>
                <c:pt idx="1938">
                  <c:v>753.91060000000004</c:v>
                </c:pt>
                <c:pt idx="1939">
                  <c:v>750.05730000000005</c:v>
                </c:pt>
                <c:pt idx="1940">
                  <c:v>753.20219999999995</c:v>
                </c:pt>
                <c:pt idx="1941">
                  <c:v>740.89480000000003</c:v>
                </c:pt>
                <c:pt idx="1942">
                  <c:v>737.22630000000004</c:v>
                </c:pt>
                <c:pt idx="1943">
                  <c:v>732.11490000000003</c:v>
                </c:pt>
                <c:pt idx="1944">
                  <c:v>725.37919999999997</c:v>
                </c:pt>
                <c:pt idx="1945">
                  <c:v>714.8623</c:v>
                </c:pt>
                <c:pt idx="1946">
                  <c:v>718.48559999999998</c:v>
                </c:pt>
                <c:pt idx="1947">
                  <c:v>728.07029999999997</c:v>
                </c:pt>
                <c:pt idx="1948">
                  <c:v>738.53009999999995</c:v>
                </c:pt>
                <c:pt idx="1949">
                  <c:v>734.18280000000004</c:v>
                </c:pt>
                <c:pt idx="1950">
                  <c:v>733.83219999999994</c:v>
                </c:pt>
                <c:pt idx="1951">
                  <c:v>738.00189999999998</c:v>
                </c:pt>
                <c:pt idx="1952">
                  <c:v>738.64490000000001</c:v>
                </c:pt>
                <c:pt idx="1953">
                  <c:v>741.95460000000003</c:v>
                </c:pt>
                <c:pt idx="1954">
                  <c:v>743.49639999999999</c:v>
                </c:pt>
                <c:pt idx="1955">
                  <c:v>751.82569999999998</c:v>
                </c:pt>
                <c:pt idx="1956">
                  <c:v>748.66589999999997</c:v>
                </c:pt>
                <c:pt idx="1957">
                  <c:v>757.89520000000005</c:v>
                </c:pt>
                <c:pt idx="1958">
                  <c:v>755.37310000000002</c:v>
                </c:pt>
                <c:pt idx="1959">
                  <c:v>747.29110000000003</c:v>
                </c:pt>
                <c:pt idx="1960">
                  <c:v>745.06590000000006</c:v>
                </c:pt>
                <c:pt idx="1961">
                  <c:v>727.51700000000005</c:v>
                </c:pt>
                <c:pt idx="1962">
                  <c:v>722.51369999999997</c:v>
                </c:pt>
                <c:pt idx="1963">
                  <c:v>700.9828</c:v>
                </c:pt>
                <c:pt idx="1964">
                  <c:v>704.22979999999995</c:v>
                </c:pt>
                <c:pt idx="1965">
                  <c:v>667.10900000000004</c:v>
                </c:pt>
                <c:pt idx="1966">
                  <c:v>671.71109999999999</c:v>
                </c:pt>
                <c:pt idx="1967">
                  <c:v>671.39020000000005</c:v>
                </c:pt>
                <c:pt idx="1968">
                  <c:v>670.76279999999997</c:v>
                </c:pt>
                <c:pt idx="1969">
                  <c:v>664.06020000000001</c:v>
                </c:pt>
                <c:pt idx="1970">
                  <c:v>671.97940000000006</c:v>
                </c:pt>
                <c:pt idx="1971">
                  <c:v>671.72280000000001</c:v>
                </c:pt>
                <c:pt idx="1972">
                  <c:v>673.76440000000002</c:v>
                </c:pt>
                <c:pt idx="1973">
                  <c:v>671.27170000000001</c:v>
                </c:pt>
                <c:pt idx="1974">
                  <c:v>667.28650000000005</c:v>
                </c:pt>
                <c:pt idx="1975">
                  <c:v>659.12519999999995</c:v>
                </c:pt>
                <c:pt idx="1976">
                  <c:v>657.93650000000002</c:v>
                </c:pt>
                <c:pt idx="1977">
                  <c:v>659.04679999999996</c:v>
                </c:pt>
                <c:pt idx="1978">
                  <c:v>660.40689999999995</c:v>
                </c:pt>
                <c:pt idx="1979">
                  <c:v>647.26379999999995</c:v>
                </c:pt>
                <c:pt idx="1980">
                  <c:v>643.03510000000006</c:v>
                </c:pt>
                <c:pt idx="1981">
                  <c:v>636.4579</c:v>
                </c:pt>
                <c:pt idx="1982">
                  <c:v>622.79229999999995</c:v>
                </c:pt>
                <c:pt idx="1983">
                  <c:v>627.5566</c:v>
                </c:pt>
                <c:pt idx="1984">
                  <c:v>630.11030000000005</c:v>
                </c:pt>
                <c:pt idx="1985">
                  <c:v>626.74800000000005</c:v>
                </c:pt>
                <c:pt idx="1986">
                  <c:v>628.54380000000003</c:v>
                </c:pt>
                <c:pt idx="1987">
                  <c:v>629.12509999999997</c:v>
                </c:pt>
                <c:pt idx="1988">
                  <c:v>626.68110000000001</c:v>
                </c:pt>
                <c:pt idx="1989">
                  <c:v>622.72789999999998</c:v>
                </c:pt>
                <c:pt idx="1990">
                  <c:v>620.32370000000003</c:v>
                </c:pt>
                <c:pt idx="1991">
                  <c:v>615.67629999999997</c:v>
                </c:pt>
                <c:pt idx="1992">
                  <c:v>613.42970000000003</c:v>
                </c:pt>
                <c:pt idx="1993">
                  <c:v>621.09749999999997</c:v>
                </c:pt>
                <c:pt idx="1994">
                  <c:v>622.29539999999997</c:v>
                </c:pt>
                <c:pt idx="1995">
                  <c:v>618.82860000000005</c:v>
                </c:pt>
                <c:pt idx="1996">
                  <c:v>619.51660000000004</c:v>
                </c:pt>
                <c:pt idx="1997">
                  <c:v>618.74530000000004</c:v>
                </c:pt>
                <c:pt idx="1998">
                  <c:v>615.59979999999996</c:v>
                </c:pt>
                <c:pt idx="1999">
                  <c:v>614.15309999999999</c:v>
                </c:pt>
                <c:pt idx="2000">
                  <c:v>608.05730000000005</c:v>
                </c:pt>
                <c:pt idx="2001">
                  <c:v>604.75940000000003</c:v>
                </c:pt>
                <c:pt idx="2002">
                  <c:v>607.49040000000002</c:v>
                </c:pt>
                <c:pt idx="2003">
                  <c:v>604.85339999999997</c:v>
                </c:pt>
                <c:pt idx="2004">
                  <c:v>602.78129999999999</c:v>
                </c:pt>
                <c:pt idx="2005">
                  <c:v>597.46050000000002</c:v>
                </c:pt>
                <c:pt idx="2006">
                  <c:v>603.22260000000006</c:v>
                </c:pt>
                <c:pt idx="2007">
                  <c:v>615.24419999999998</c:v>
                </c:pt>
                <c:pt idx="2008">
                  <c:v>617.95529999999997</c:v>
                </c:pt>
                <c:pt idx="2009">
                  <c:v>614.79650000000004</c:v>
                </c:pt>
                <c:pt idx="2010">
                  <c:v>622.94060000000002</c:v>
                </c:pt>
                <c:pt idx="2011">
                  <c:v>624.33759999999995</c:v>
                </c:pt>
                <c:pt idx="2012">
                  <c:v>622.92489999999998</c:v>
                </c:pt>
                <c:pt idx="2013">
                  <c:v>617.81370000000004</c:v>
                </c:pt>
                <c:pt idx="2014">
                  <c:v>619.22519999999997</c:v>
                </c:pt>
                <c:pt idx="2015">
                  <c:v>620.34320000000002</c:v>
                </c:pt>
                <c:pt idx="2016">
                  <c:v>621.77229999999997</c:v>
                </c:pt>
                <c:pt idx="2017">
                  <c:v>627.85540000000003</c:v>
                </c:pt>
                <c:pt idx="2018">
                  <c:v>623.43079999999998</c:v>
                </c:pt>
                <c:pt idx="2019">
                  <c:v>609.19110000000001</c:v>
                </c:pt>
                <c:pt idx="2020">
                  <c:v>608.65009999999995</c:v>
                </c:pt>
                <c:pt idx="2021">
                  <c:v>601.95360000000005</c:v>
                </c:pt>
                <c:pt idx="2022">
                  <c:v>596.88070000000005</c:v>
                </c:pt>
                <c:pt idx="2023">
                  <c:v>591.22329999999999</c:v>
                </c:pt>
                <c:pt idx="2024">
                  <c:v>580.76700000000005</c:v>
                </c:pt>
                <c:pt idx="2025">
                  <c:v>586.18129999999996</c:v>
                </c:pt>
                <c:pt idx="2026">
                  <c:v>593.00450000000001</c:v>
                </c:pt>
                <c:pt idx="2027">
                  <c:v>595.00649999999996</c:v>
                </c:pt>
                <c:pt idx="2028">
                  <c:v>592.40030000000002</c:v>
                </c:pt>
                <c:pt idx="2029">
                  <c:v>591.298</c:v>
                </c:pt>
                <c:pt idx="2030">
                  <c:v>594.36360000000002</c:v>
                </c:pt>
                <c:pt idx="2031">
                  <c:v>602.08690000000001</c:v>
                </c:pt>
                <c:pt idx="2032">
                  <c:v>600.17790000000002</c:v>
                </c:pt>
                <c:pt idx="2033">
                  <c:v>598.78920000000005</c:v>
                </c:pt>
                <c:pt idx="2034">
                  <c:v>606.82420000000002</c:v>
                </c:pt>
                <c:pt idx="2035">
                  <c:v>606.4135</c:v>
                </c:pt>
                <c:pt idx="2036">
                  <c:v>600.26020000000005</c:v>
                </c:pt>
                <c:pt idx="2037">
                  <c:v>596.45190000000002</c:v>
                </c:pt>
                <c:pt idx="2038">
                  <c:v>608.70950000000005</c:v>
                </c:pt>
                <c:pt idx="2039">
                  <c:v>602.01340000000005</c:v>
                </c:pt>
                <c:pt idx="2040">
                  <c:v>604.8193</c:v>
                </c:pt>
                <c:pt idx="2041">
                  <c:v>604.55970000000002</c:v>
                </c:pt>
                <c:pt idx="2042">
                  <c:v>604.38009999999997</c:v>
                </c:pt>
                <c:pt idx="2043">
                  <c:v>615.70740000000001</c:v>
                </c:pt>
                <c:pt idx="2044">
                  <c:v>627.41759999999999</c:v>
                </c:pt>
                <c:pt idx="2045">
                  <c:v>627.66819999999996</c:v>
                </c:pt>
                <c:pt idx="2046">
                  <c:v>622.63570000000004</c:v>
                </c:pt>
                <c:pt idx="2047">
                  <c:v>609.24800000000005</c:v>
                </c:pt>
                <c:pt idx="2048">
                  <c:v>609.24099999999999</c:v>
                </c:pt>
                <c:pt idx="2049">
                  <c:v>607.98950000000002</c:v>
                </c:pt>
                <c:pt idx="2050">
                  <c:v>600.38509999999997</c:v>
                </c:pt>
                <c:pt idx="2051">
                  <c:v>605.79280000000006</c:v>
                </c:pt>
                <c:pt idx="2052">
                  <c:v>599.19060000000002</c:v>
                </c:pt>
                <c:pt idx="2053">
                  <c:v>597.38390000000004</c:v>
                </c:pt>
                <c:pt idx="2054">
                  <c:v>606.0797</c:v>
                </c:pt>
                <c:pt idx="2055">
                  <c:v>611.34460000000001</c:v>
                </c:pt>
                <c:pt idx="2056">
                  <c:v>615.23519999999996</c:v>
                </c:pt>
                <c:pt idx="2057">
                  <c:v>617.18409999999994</c:v>
                </c:pt>
                <c:pt idx="2058">
                  <c:v>616.26199999999994</c:v>
                </c:pt>
                <c:pt idx="2059">
                  <c:v>613.69970000000001</c:v>
                </c:pt>
                <c:pt idx="2060">
                  <c:v>625.51110000000006</c:v>
                </c:pt>
                <c:pt idx="2061">
                  <c:v>619.82669999999996</c:v>
                </c:pt>
                <c:pt idx="2062">
                  <c:v>617.65589999999997</c:v>
                </c:pt>
                <c:pt idx="2063">
                  <c:v>617.65589999999997</c:v>
                </c:pt>
                <c:pt idx="2064">
                  <c:v>613.86159999999995</c:v>
                </c:pt>
                <c:pt idx="2065">
                  <c:v>615.18790000000001</c:v>
                </c:pt>
                <c:pt idx="2066">
                  <c:v>609.0077</c:v>
                </c:pt>
                <c:pt idx="2067">
                  <c:v>607.91600000000005</c:v>
                </c:pt>
                <c:pt idx="2068">
                  <c:v>605.58299999999997</c:v>
                </c:pt>
                <c:pt idx="2069">
                  <c:v>591.52340000000004</c:v>
                </c:pt>
                <c:pt idx="2070">
                  <c:v>596.56079999999997</c:v>
                </c:pt>
                <c:pt idx="2071">
                  <c:v>589.11109999999996</c:v>
                </c:pt>
                <c:pt idx="2072">
                  <c:v>589.76969999999994</c:v>
                </c:pt>
                <c:pt idx="2073">
                  <c:v>580.19110000000001</c:v>
                </c:pt>
                <c:pt idx="2074">
                  <c:v>573.88589999999999</c:v>
                </c:pt>
                <c:pt idx="2075">
                  <c:v>582.49279999999999</c:v>
                </c:pt>
                <c:pt idx="2076">
                  <c:v>582.63049999999998</c:v>
                </c:pt>
                <c:pt idx="2077">
                  <c:v>579.56410000000005</c:v>
                </c:pt>
                <c:pt idx="2078">
                  <c:v>576.90920000000006</c:v>
                </c:pt>
                <c:pt idx="2079">
                  <c:v>579.84050000000002</c:v>
                </c:pt>
                <c:pt idx="2080">
                  <c:v>578.28449999999998</c:v>
                </c:pt>
                <c:pt idx="2081">
                  <c:v>582.42330000000004</c:v>
                </c:pt>
                <c:pt idx="2082">
                  <c:v>578.12170000000003</c:v>
                </c:pt>
                <c:pt idx="2083">
                  <c:v>576.0308</c:v>
                </c:pt>
                <c:pt idx="2084">
                  <c:v>580.19590000000005</c:v>
                </c:pt>
                <c:pt idx="2085">
                  <c:v>580.91989999999998</c:v>
                </c:pt>
                <c:pt idx="2086">
                  <c:v>579.31020000000001</c:v>
                </c:pt>
                <c:pt idx="2087">
                  <c:v>575.52059999999994</c:v>
                </c:pt>
                <c:pt idx="2088">
                  <c:v>570.96339999999998</c:v>
                </c:pt>
                <c:pt idx="2089">
                  <c:v>564.86350000000004</c:v>
                </c:pt>
                <c:pt idx="2090">
                  <c:v>569.28800000000001</c:v>
                </c:pt>
                <c:pt idx="2091">
                  <c:v>569.04970000000003</c:v>
                </c:pt>
                <c:pt idx="2092">
                  <c:v>573.2953</c:v>
                </c:pt>
                <c:pt idx="2093">
                  <c:v>569.73530000000005</c:v>
                </c:pt>
                <c:pt idx="2094">
                  <c:v>566.673</c:v>
                </c:pt>
                <c:pt idx="2095">
                  <c:v>564.71320000000003</c:v>
                </c:pt>
                <c:pt idx="2096">
                  <c:v>567.029</c:v>
                </c:pt>
                <c:pt idx="2097">
                  <c:v>569.30790000000002</c:v>
                </c:pt>
                <c:pt idx="2098">
                  <c:v>566.51639999999998</c:v>
                </c:pt>
                <c:pt idx="2099">
                  <c:v>568.22069999999997</c:v>
                </c:pt>
                <c:pt idx="2100">
                  <c:v>568.19960000000003</c:v>
                </c:pt>
                <c:pt idx="2101">
                  <c:v>564.97109999999998</c:v>
                </c:pt>
                <c:pt idx="2102">
                  <c:v>563.83000000000004</c:v>
                </c:pt>
                <c:pt idx="2103">
                  <c:v>564.16669999999999</c:v>
                </c:pt>
                <c:pt idx="2104">
                  <c:v>559.7088</c:v>
                </c:pt>
                <c:pt idx="2105">
                  <c:v>557.38530000000003</c:v>
                </c:pt>
                <c:pt idx="2106">
                  <c:v>557.26009999999997</c:v>
                </c:pt>
                <c:pt idx="2107">
                  <c:v>561.45619999999997</c:v>
                </c:pt>
                <c:pt idx="2108">
                  <c:v>560.09500000000003</c:v>
                </c:pt>
                <c:pt idx="2109">
                  <c:v>558.94669999999996</c:v>
                </c:pt>
                <c:pt idx="2110">
                  <c:v>556.68499999999995</c:v>
                </c:pt>
                <c:pt idx="2111">
                  <c:v>560.10559999999998</c:v>
                </c:pt>
                <c:pt idx="2112">
                  <c:v>556.12450000000001</c:v>
                </c:pt>
                <c:pt idx="2113">
                  <c:v>557.36580000000004</c:v>
                </c:pt>
                <c:pt idx="2114">
                  <c:v>564.40549999999996</c:v>
                </c:pt>
                <c:pt idx="2115">
                  <c:v>559.57349999999997</c:v>
                </c:pt>
                <c:pt idx="2116">
                  <c:v>567.93470000000002</c:v>
                </c:pt>
                <c:pt idx="2117">
                  <c:v>570.76869999999997</c:v>
                </c:pt>
                <c:pt idx="2118">
                  <c:v>571.76649999999995</c:v>
                </c:pt>
                <c:pt idx="2119">
                  <c:v>578.20309999999995</c:v>
                </c:pt>
                <c:pt idx="2120">
                  <c:v>573.73419999999999</c:v>
                </c:pt>
                <c:pt idx="2121">
                  <c:v>575.11329999999998</c:v>
                </c:pt>
                <c:pt idx="2122">
                  <c:v>572.24490000000003</c:v>
                </c:pt>
                <c:pt idx="2123">
                  <c:v>578.49749999999995</c:v>
                </c:pt>
                <c:pt idx="2124">
                  <c:v>580.83690000000001</c:v>
                </c:pt>
                <c:pt idx="2125">
                  <c:v>582.45169999999996</c:v>
                </c:pt>
                <c:pt idx="2126">
                  <c:v>581.07389999999998</c:v>
                </c:pt>
                <c:pt idx="2127">
                  <c:v>587.78589999999997</c:v>
                </c:pt>
                <c:pt idx="2128">
                  <c:v>596.02200000000005</c:v>
                </c:pt>
                <c:pt idx="2129">
                  <c:v>596.49080000000004</c:v>
                </c:pt>
                <c:pt idx="2130">
                  <c:v>602.55380000000002</c:v>
                </c:pt>
                <c:pt idx="2131">
                  <c:v>593.84649999999999</c:v>
                </c:pt>
                <c:pt idx="2132">
                  <c:v>592.74699999999996</c:v>
                </c:pt>
                <c:pt idx="2133">
                  <c:v>588.65459999999996</c:v>
                </c:pt>
                <c:pt idx="2134">
                  <c:v>593.65110000000004</c:v>
                </c:pt>
                <c:pt idx="2135">
                  <c:v>596.79939999999999</c:v>
                </c:pt>
                <c:pt idx="2136">
                  <c:v>594.51229999999998</c:v>
                </c:pt>
                <c:pt idx="2137">
                  <c:v>609.45889999999997</c:v>
                </c:pt>
                <c:pt idx="2138">
                  <c:v>606.97</c:v>
                </c:pt>
                <c:pt idx="2139">
                  <c:v>601.31129999999996</c:v>
                </c:pt>
                <c:pt idx="2140">
                  <c:v>603.86</c:v>
                </c:pt>
                <c:pt idx="2141">
                  <c:v>601.19929999999999</c:v>
                </c:pt>
                <c:pt idx="2142">
                  <c:v>602.49659999999994</c:v>
                </c:pt>
                <c:pt idx="2143">
                  <c:v>607.8818</c:v>
                </c:pt>
                <c:pt idx="2144">
                  <c:v>606.86450000000002</c:v>
                </c:pt>
                <c:pt idx="2145">
                  <c:v>603.42219999999998</c:v>
                </c:pt>
                <c:pt idx="2146">
                  <c:v>579.20000000000005</c:v>
                </c:pt>
                <c:pt idx="2147">
                  <c:v>581.98220000000003</c:v>
                </c:pt>
                <c:pt idx="2148">
                  <c:v>581.42219999999998</c:v>
                </c:pt>
                <c:pt idx="2149">
                  <c:v>581.04390000000001</c:v>
                </c:pt>
                <c:pt idx="2150">
                  <c:v>578.85310000000004</c:v>
                </c:pt>
                <c:pt idx="2151">
                  <c:v>575.08730000000003</c:v>
                </c:pt>
                <c:pt idx="2152">
                  <c:v>576.05269999999996</c:v>
                </c:pt>
                <c:pt idx="2153">
                  <c:v>576.83709999999996</c:v>
                </c:pt>
                <c:pt idx="2154">
                  <c:v>579.93129999999996</c:v>
                </c:pt>
                <c:pt idx="2155">
                  <c:v>576.71709999999996</c:v>
                </c:pt>
                <c:pt idx="2156">
                  <c:v>581.17840000000001</c:v>
                </c:pt>
                <c:pt idx="2157">
                  <c:v>584.51869999999997</c:v>
                </c:pt>
                <c:pt idx="2158">
                  <c:v>584.67139999999995</c:v>
                </c:pt>
                <c:pt idx="2159">
                  <c:v>584.71159999999998</c:v>
                </c:pt>
                <c:pt idx="2160">
                  <c:v>589.34720000000004</c:v>
                </c:pt>
                <c:pt idx="2161">
                  <c:v>587.84799999999996</c:v>
                </c:pt>
                <c:pt idx="2162">
                  <c:v>585.50480000000005</c:v>
                </c:pt>
                <c:pt idx="2163">
                  <c:v>577.8963</c:v>
                </c:pt>
                <c:pt idx="2164">
                  <c:v>570.29129999999998</c:v>
                </c:pt>
                <c:pt idx="2165">
                  <c:v>572.91369999999995</c:v>
                </c:pt>
                <c:pt idx="2166">
                  <c:v>572.76639999999998</c:v>
                </c:pt>
                <c:pt idx="2167">
                  <c:v>570.86009999999999</c:v>
                </c:pt>
                <c:pt idx="2168">
                  <c:v>565.02940000000001</c:v>
                </c:pt>
                <c:pt idx="2169">
                  <c:v>562.75829999999996</c:v>
                </c:pt>
                <c:pt idx="2170">
                  <c:v>562.37170000000003</c:v>
                </c:pt>
                <c:pt idx="2171">
                  <c:v>560.0385</c:v>
                </c:pt>
                <c:pt idx="2172">
                  <c:v>556.97029999999995</c:v>
                </c:pt>
                <c:pt idx="2173">
                  <c:v>561.66210000000001</c:v>
                </c:pt>
                <c:pt idx="2174">
                  <c:v>565.72090000000003</c:v>
                </c:pt>
                <c:pt idx="2175">
                  <c:v>561.85889999999995</c:v>
                </c:pt>
                <c:pt idx="2176">
                  <c:v>563.1318</c:v>
                </c:pt>
                <c:pt idx="2177">
                  <c:v>566.83389999999997</c:v>
                </c:pt>
                <c:pt idx="2178">
                  <c:v>564.42679999999996</c:v>
                </c:pt>
                <c:pt idx="2179">
                  <c:v>565.85720000000003</c:v>
                </c:pt>
                <c:pt idx="2180">
                  <c:v>566.38689999999997</c:v>
                </c:pt>
                <c:pt idx="2181">
                  <c:v>582.95039999999995</c:v>
                </c:pt>
                <c:pt idx="2182">
                  <c:v>581.51049999999998</c:v>
                </c:pt>
                <c:pt idx="2183">
                  <c:v>584.23850000000004</c:v>
                </c:pt>
                <c:pt idx="2184">
                  <c:v>581.38779999999997</c:v>
                </c:pt>
                <c:pt idx="2185">
                  <c:v>587.68520000000001</c:v>
                </c:pt>
                <c:pt idx="2186">
                  <c:v>593.03499999999997</c:v>
                </c:pt>
                <c:pt idx="2187">
                  <c:v>595.79740000000004</c:v>
                </c:pt>
                <c:pt idx="2188">
                  <c:v>590.34550000000002</c:v>
                </c:pt>
                <c:pt idx="2189">
                  <c:v>594.57000000000005</c:v>
                </c:pt>
                <c:pt idx="2190">
                  <c:v>603.43520000000001</c:v>
                </c:pt>
                <c:pt idx="2191">
                  <c:v>604.2627</c:v>
                </c:pt>
                <c:pt idx="2192">
                  <c:v>602.02620000000002</c:v>
                </c:pt>
                <c:pt idx="2193">
                  <c:v>606.96400000000006</c:v>
                </c:pt>
                <c:pt idx="2194">
                  <c:v>596.04809999999998</c:v>
                </c:pt>
                <c:pt idx="2195">
                  <c:v>597.35170000000005</c:v>
                </c:pt>
                <c:pt idx="2196">
                  <c:v>605.05280000000005</c:v>
                </c:pt>
                <c:pt idx="2197">
                  <c:v>603.76909999999998</c:v>
                </c:pt>
                <c:pt idx="2198">
                  <c:v>600.24800000000005</c:v>
                </c:pt>
                <c:pt idx="2199">
                  <c:v>594.21939999999995</c:v>
                </c:pt>
                <c:pt idx="2200">
                  <c:v>600.79999999999995</c:v>
                </c:pt>
                <c:pt idx="2201">
                  <c:v>596.23509999999999</c:v>
                </c:pt>
                <c:pt idx="2202">
                  <c:v>598.47990000000004</c:v>
                </c:pt>
                <c:pt idx="2203">
                  <c:v>599.04989999999998</c:v>
                </c:pt>
                <c:pt idx="2204">
                  <c:v>600.36030000000005</c:v>
                </c:pt>
                <c:pt idx="2205">
                  <c:v>600.43719999999996</c:v>
                </c:pt>
                <c:pt idx="2206">
                  <c:v>598.76969999999994</c:v>
                </c:pt>
                <c:pt idx="2207">
                  <c:v>600.02419999999995</c:v>
                </c:pt>
                <c:pt idx="2208">
                  <c:v>597.86490000000003</c:v>
                </c:pt>
                <c:pt idx="2209">
                  <c:v>600.11429999999996</c:v>
                </c:pt>
                <c:pt idx="2210">
                  <c:v>602.12990000000002</c:v>
                </c:pt>
                <c:pt idx="2211">
                  <c:v>606.1925</c:v>
                </c:pt>
                <c:pt idx="2212">
                  <c:v>602.42880000000002</c:v>
                </c:pt>
                <c:pt idx="2213">
                  <c:v>604.07539999999995</c:v>
                </c:pt>
                <c:pt idx="2214">
                  <c:v>601.96019999999999</c:v>
                </c:pt>
                <c:pt idx="2215">
                  <c:v>590.34780000000001</c:v>
                </c:pt>
                <c:pt idx="2216">
                  <c:v>596.41930000000002</c:v>
                </c:pt>
                <c:pt idx="2217">
                  <c:v>593.98609999999996</c:v>
                </c:pt>
                <c:pt idx="2218">
                  <c:v>598.63969999999995</c:v>
                </c:pt>
                <c:pt idx="2219">
                  <c:v>596.37720000000002</c:v>
                </c:pt>
                <c:pt idx="2220">
                  <c:v>600.72159999999997</c:v>
                </c:pt>
                <c:pt idx="2221">
                  <c:v>608.43830000000003</c:v>
                </c:pt>
                <c:pt idx="2222">
                  <c:v>611.76639999999998</c:v>
                </c:pt>
                <c:pt idx="2223">
                  <c:v>614.97299999999996</c:v>
                </c:pt>
                <c:pt idx="2224">
                  <c:v>616.53039999999999</c:v>
                </c:pt>
                <c:pt idx="2225">
                  <c:v>630.94110000000001</c:v>
                </c:pt>
                <c:pt idx="2226">
                  <c:v>633.23689999999999</c:v>
                </c:pt>
                <c:pt idx="2227">
                  <c:v>666.71900000000005</c:v>
                </c:pt>
                <c:pt idx="2228">
                  <c:v>664.41539999999998</c:v>
                </c:pt>
                <c:pt idx="2229">
                  <c:v>671.82500000000005</c:v>
                </c:pt>
                <c:pt idx="2230">
                  <c:v>662.1925</c:v>
                </c:pt>
                <c:pt idx="2231">
                  <c:v>654.40170000000001</c:v>
                </c:pt>
                <c:pt idx="2232">
                  <c:v>658.34379999999999</c:v>
                </c:pt>
                <c:pt idx="2233">
                  <c:v>649.07870000000003</c:v>
                </c:pt>
                <c:pt idx="2234">
                  <c:v>631.85599999999999</c:v>
                </c:pt>
                <c:pt idx="2235">
                  <c:v>626.80790000000002</c:v>
                </c:pt>
                <c:pt idx="2236">
                  <c:v>628.12980000000005</c:v>
                </c:pt>
                <c:pt idx="2237">
                  <c:v>632.57420000000002</c:v>
                </c:pt>
                <c:pt idx="2238">
                  <c:v>640.62189999999998</c:v>
                </c:pt>
                <c:pt idx="2239">
                  <c:v>642.08910000000003</c:v>
                </c:pt>
                <c:pt idx="2240">
                  <c:v>644.17039999999997</c:v>
                </c:pt>
                <c:pt idx="2241">
                  <c:v>648.01980000000003</c:v>
                </c:pt>
                <c:pt idx="2242">
                  <c:v>652.99810000000002</c:v>
                </c:pt>
                <c:pt idx="2243">
                  <c:v>662.65689999999995</c:v>
                </c:pt>
                <c:pt idx="2244">
                  <c:v>655.81590000000006</c:v>
                </c:pt>
                <c:pt idx="2245">
                  <c:v>656.64980000000003</c:v>
                </c:pt>
                <c:pt idx="2246">
                  <c:v>648.92079999999999</c:v>
                </c:pt>
                <c:pt idx="2247">
                  <c:v>648.92079999999999</c:v>
                </c:pt>
                <c:pt idx="2248">
                  <c:v>649.66930000000002</c:v>
                </c:pt>
                <c:pt idx="2249">
                  <c:v>648.15560000000005</c:v>
                </c:pt>
                <c:pt idx="2250">
                  <c:v>639.91210000000001</c:v>
                </c:pt>
                <c:pt idx="2251">
                  <c:v>642.38879999999995</c:v>
                </c:pt>
                <c:pt idx="2252">
                  <c:v>639.62729999999999</c:v>
                </c:pt>
                <c:pt idx="2253">
                  <c:v>629.64919999999995</c:v>
                </c:pt>
                <c:pt idx="2254">
                  <c:v>629.01099999999997</c:v>
                </c:pt>
                <c:pt idx="2255">
                  <c:v>627.0068</c:v>
                </c:pt>
                <c:pt idx="2256">
                  <c:v>637.6454</c:v>
                </c:pt>
                <c:pt idx="2257">
                  <c:v>637.072</c:v>
                </c:pt>
                <c:pt idx="2258">
                  <c:v>648.04290000000003</c:v>
                </c:pt>
                <c:pt idx="2259">
                  <c:v>650.97400000000005</c:v>
                </c:pt>
                <c:pt idx="2260">
                  <c:v>648.78930000000003</c:v>
                </c:pt>
                <c:pt idx="2261">
                  <c:v>657.54700000000003</c:v>
                </c:pt>
                <c:pt idx="2262">
                  <c:v>664.68119999999999</c:v>
                </c:pt>
                <c:pt idx="2263">
                  <c:v>672.48540000000003</c:v>
                </c:pt>
                <c:pt idx="2264">
                  <c:v>665.80669999999998</c:v>
                </c:pt>
                <c:pt idx="2265">
                  <c:v>659.83069999999998</c:v>
                </c:pt>
                <c:pt idx="2266">
                  <c:v>663.85490000000004</c:v>
                </c:pt>
                <c:pt idx="2267">
                  <c:v>674.82330000000002</c:v>
                </c:pt>
                <c:pt idx="2268">
                  <c:v>671.19820000000004</c:v>
                </c:pt>
                <c:pt idx="2269">
                  <c:v>657.24980000000005</c:v>
                </c:pt>
                <c:pt idx="2270">
                  <c:v>654.16930000000002</c:v>
                </c:pt>
                <c:pt idx="2271">
                  <c:v>657.86929999999995</c:v>
                </c:pt>
                <c:pt idx="2272">
                  <c:v>652.1902</c:v>
                </c:pt>
                <c:pt idx="2273">
                  <c:v>648.46659999999997</c:v>
                </c:pt>
                <c:pt idx="2274">
                  <c:v>641.85879999999997</c:v>
                </c:pt>
                <c:pt idx="2275">
                  <c:v>642.14239999999995</c:v>
                </c:pt>
                <c:pt idx="2276">
                  <c:v>642.1576</c:v>
                </c:pt>
                <c:pt idx="2277">
                  <c:v>646.58489999999995</c:v>
                </c:pt>
                <c:pt idx="2278">
                  <c:v>645.87149999999997</c:v>
                </c:pt>
                <c:pt idx="2279">
                  <c:v>638.63329999999996</c:v>
                </c:pt>
                <c:pt idx="2280">
                  <c:v>631.44410000000005</c:v>
                </c:pt>
                <c:pt idx="2281">
                  <c:v>653.02419999999995</c:v>
                </c:pt>
                <c:pt idx="2282">
                  <c:v>656.47889999999995</c:v>
                </c:pt>
                <c:pt idx="2283">
                  <c:v>644.77300000000002</c:v>
                </c:pt>
                <c:pt idx="2284">
                  <c:v>643.80160000000001</c:v>
                </c:pt>
                <c:pt idx="2285">
                  <c:v>658.28610000000003</c:v>
                </c:pt>
                <c:pt idx="2286">
                  <c:v>663.798</c:v>
                </c:pt>
                <c:pt idx="2287">
                  <c:v>674.39070000000004</c:v>
                </c:pt>
                <c:pt idx="2288">
                  <c:v>689.26059999999995</c:v>
                </c:pt>
                <c:pt idx="2289">
                  <c:v>745.04250000000002</c:v>
                </c:pt>
                <c:pt idx="2290">
                  <c:v>716.96839999999997</c:v>
                </c:pt>
                <c:pt idx="2291">
                  <c:v>759.40790000000004</c:v>
                </c:pt>
                <c:pt idx="2292">
                  <c:v>775.16369999999995</c:v>
                </c:pt>
                <c:pt idx="2293">
                  <c:v>782.94389999999999</c:v>
                </c:pt>
                <c:pt idx="2294">
                  <c:v>796.07960000000003</c:v>
                </c:pt>
                <c:pt idx="2295">
                  <c:v>845.04330000000004</c:v>
                </c:pt>
                <c:pt idx="2296">
                  <c:v>869.48599999999999</c:v>
                </c:pt>
                <c:pt idx="2297">
                  <c:v>862.46489999999994</c:v>
                </c:pt>
                <c:pt idx="2298">
                  <c:v>816.96500000000003</c:v>
                </c:pt>
                <c:pt idx="2299">
                  <c:v>806.97320000000002</c:v>
                </c:pt>
                <c:pt idx="2300">
                  <c:v>799.54819999999995</c:v>
                </c:pt>
                <c:pt idx="2301">
                  <c:v>785.85429999999997</c:v>
                </c:pt>
                <c:pt idx="2302">
                  <c:v>781.5838</c:v>
                </c:pt>
                <c:pt idx="2303">
                  <c:v>746.9683</c:v>
                </c:pt>
                <c:pt idx="2304">
                  <c:v>738.27390000000003</c:v>
                </c:pt>
                <c:pt idx="2305">
                  <c:v>741.77470000000005</c:v>
                </c:pt>
                <c:pt idx="2306">
                  <c:v>735.64369999999997</c:v>
                </c:pt>
                <c:pt idx="2307">
                  <c:v>741.50199999999995</c:v>
                </c:pt>
                <c:pt idx="2308">
                  <c:v>754.25</c:v>
                </c:pt>
                <c:pt idx="2309">
                  <c:v>748.70500000000004</c:v>
                </c:pt>
                <c:pt idx="2310">
                  <c:v>733.43550000000005</c:v>
                </c:pt>
                <c:pt idx="2311">
                  <c:v>728.0675</c:v>
                </c:pt>
                <c:pt idx="2312">
                  <c:v>710.61900000000003</c:v>
                </c:pt>
                <c:pt idx="2313">
                  <c:v>710.5557</c:v>
                </c:pt>
                <c:pt idx="2314">
                  <c:v>684.06590000000006</c:v>
                </c:pt>
                <c:pt idx="2315">
                  <c:v>683.36980000000005</c:v>
                </c:pt>
                <c:pt idx="2316">
                  <c:v>674.73389999999995</c:v>
                </c:pt>
                <c:pt idx="2317">
                  <c:v>669.94910000000004</c:v>
                </c:pt>
                <c:pt idx="2318">
                  <c:v>685.54499999999996</c:v>
                </c:pt>
                <c:pt idx="2319">
                  <c:v>682.81799999999998</c:v>
                </c:pt>
                <c:pt idx="2320">
                  <c:v>684.07950000000005</c:v>
                </c:pt>
                <c:pt idx="2321">
                  <c:v>693.74109999999996</c:v>
                </c:pt>
                <c:pt idx="2322">
                  <c:v>704.55089999999996</c:v>
                </c:pt>
                <c:pt idx="2323">
                  <c:v>705.58450000000005</c:v>
                </c:pt>
                <c:pt idx="2324">
                  <c:v>695.00909999999999</c:v>
                </c:pt>
                <c:pt idx="2325">
                  <c:v>694.75139999999999</c:v>
                </c:pt>
                <c:pt idx="2326">
                  <c:v>698.88049999999998</c:v>
                </c:pt>
                <c:pt idx="2327">
                  <c:v>700.68759999999997</c:v>
                </c:pt>
                <c:pt idx="2328">
                  <c:v>699.346</c:v>
                </c:pt>
                <c:pt idx="2329">
                  <c:v>711.54750000000001</c:v>
                </c:pt>
                <c:pt idx="2330">
                  <c:v>727.99639999999999</c:v>
                </c:pt>
                <c:pt idx="2331">
                  <c:v>735.15120000000002</c:v>
                </c:pt>
                <c:pt idx="2332">
                  <c:v>735.10720000000003</c:v>
                </c:pt>
                <c:pt idx="2333">
                  <c:v>742.524</c:v>
                </c:pt>
                <c:pt idx="2334">
                  <c:v>743.7373</c:v>
                </c:pt>
                <c:pt idx="2335">
                  <c:v>745.86320000000001</c:v>
                </c:pt>
                <c:pt idx="2336">
                  <c:v>750.95370000000003</c:v>
                </c:pt>
                <c:pt idx="2337">
                  <c:v>750.91859999999997</c:v>
                </c:pt>
                <c:pt idx="2338">
                  <c:v>746.8356</c:v>
                </c:pt>
                <c:pt idx="2339">
                  <c:v>756.75469999999996</c:v>
                </c:pt>
                <c:pt idx="2340">
                  <c:v>789.72370000000001</c:v>
                </c:pt>
                <c:pt idx="2341">
                  <c:v>791.98979999999995</c:v>
                </c:pt>
                <c:pt idx="2342">
                  <c:v>793.03179999999998</c:v>
                </c:pt>
                <c:pt idx="2343">
                  <c:v>804.89350000000002</c:v>
                </c:pt>
                <c:pt idx="2344">
                  <c:v>798.08609999999999</c:v>
                </c:pt>
                <c:pt idx="2345">
                  <c:v>807.77679999999998</c:v>
                </c:pt>
                <c:pt idx="2346">
                  <c:v>798.39800000000002</c:v>
                </c:pt>
                <c:pt idx="2347">
                  <c:v>814.22540000000004</c:v>
                </c:pt>
                <c:pt idx="2348">
                  <c:v>830.37030000000004</c:v>
                </c:pt>
                <c:pt idx="2349">
                  <c:v>831.63760000000002</c:v>
                </c:pt>
                <c:pt idx="2350">
                  <c:v>813.45759999999996</c:v>
                </c:pt>
                <c:pt idx="2351">
                  <c:v>821.12689999999998</c:v>
                </c:pt>
                <c:pt idx="2352">
                  <c:v>803.49710000000005</c:v>
                </c:pt>
                <c:pt idx="2353">
                  <c:v>790.04100000000005</c:v>
                </c:pt>
                <c:pt idx="2354">
                  <c:v>777.61289999999997</c:v>
                </c:pt>
                <c:pt idx="2355">
                  <c:v>774.84559999999999</c:v>
                </c:pt>
                <c:pt idx="2356">
                  <c:v>776.30370000000005</c:v>
                </c:pt>
                <c:pt idx="2357">
                  <c:v>775.81129999999996</c:v>
                </c:pt>
                <c:pt idx="2358">
                  <c:v>773.63580000000002</c:v>
                </c:pt>
                <c:pt idx="2359">
                  <c:v>771.24649999999997</c:v>
                </c:pt>
                <c:pt idx="2360">
                  <c:v>782.79100000000005</c:v>
                </c:pt>
                <c:pt idx="2361">
                  <c:v>791.67880000000002</c:v>
                </c:pt>
                <c:pt idx="2362">
                  <c:v>810.84310000000005</c:v>
                </c:pt>
                <c:pt idx="2363">
                  <c:v>821.21299999999997</c:v>
                </c:pt>
                <c:pt idx="2364">
                  <c:v>855.08309999999994</c:v>
                </c:pt>
                <c:pt idx="2365">
                  <c:v>850.16049999999996</c:v>
                </c:pt>
                <c:pt idx="2366">
                  <c:v>853.21439999999996</c:v>
                </c:pt>
                <c:pt idx="2367">
                  <c:v>878.10180000000003</c:v>
                </c:pt>
                <c:pt idx="2368">
                  <c:v>877.44849999999997</c:v>
                </c:pt>
                <c:pt idx="2369">
                  <c:v>873.87800000000004</c:v>
                </c:pt>
                <c:pt idx="2370">
                  <c:v>895.46040000000005</c:v>
                </c:pt>
                <c:pt idx="2371">
                  <c:v>897.14620000000002</c:v>
                </c:pt>
                <c:pt idx="2372">
                  <c:v>894.42849999999999</c:v>
                </c:pt>
                <c:pt idx="2373">
                  <c:v>895.68359999999996</c:v>
                </c:pt>
                <c:pt idx="2374">
                  <c:v>926.58460000000002</c:v>
                </c:pt>
                <c:pt idx="2375">
                  <c:v>949.57330000000002</c:v>
                </c:pt>
                <c:pt idx="2376">
                  <c:v>966.76310000000001</c:v>
                </c:pt>
                <c:pt idx="2377">
                  <c:v>954.05880000000002</c:v>
                </c:pt>
                <c:pt idx="2378">
                  <c:v>973.875</c:v>
                </c:pt>
                <c:pt idx="2379">
                  <c:v>974.28510000000006</c:v>
                </c:pt>
                <c:pt idx="2380">
                  <c:v>973.44550000000004</c:v>
                </c:pt>
                <c:pt idx="2381">
                  <c:v>971.61680000000001</c:v>
                </c:pt>
                <c:pt idx="2382">
                  <c:v>995.40160000000003</c:v>
                </c:pt>
                <c:pt idx="2383">
                  <c:v>1024.3494000000001</c:v>
                </c:pt>
                <c:pt idx="2384">
                  <c:v>1062.375</c:v>
                </c:pt>
                <c:pt idx="2385">
                  <c:v>1089.3614</c:v>
                </c:pt>
                <c:pt idx="2386">
                  <c:v>1085.7935</c:v>
                </c:pt>
                <c:pt idx="2387">
                  <c:v>1059.8436999999999</c:v>
                </c:pt>
                <c:pt idx="2388">
                  <c:v>1045.9014</c:v>
                </c:pt>
                <c:pt idx="2389">
                  <c:v>1014.5271</c:v>
                </c:pt>
                <c:pt idx="2390">
                  <c:v>1014.1075</c:v>
                </c:pt>
                <c:pt idx="2391">
                  <c:v>1015.3183</c:v>
                </c:pt>
                <c:pt idx="2392">
                  <c:v>1001.5415</c:v>
                </c:pt>
                <c:pt idx="2393">
                  <c:v>1010.7429</c:v>
                </c:pt>
                <c:pt idx="2394">
                  <c:v>1013.7388</c:v>
                </c:pt>
                <c:pt idx="2395">
                  <c:v>988.01610000000005</c:v>
                </c:pt>
                <c:pt idx="2396">
                  <c:v>961.38580000000002</c:v>
                </c:pt>
                <c:pt idx="2397">
                  <c:v>953.21159999999998</c:v>
                </c:pt>
                <c:pt idx="2398">
                  <c:v>944.4</c:v>
                </c:pt>
                <c:pt idx="2399">
                  <c:v>947.18539999999996</c:v>
                </c:pt>
                <c:pt idx="2400">
                  <c:v>928.06420000000003</c:v>
                </c:pt>
                <c:pt idx="2401">
                  <c:v>910.14070000000004</c:v>
                </c:pt>
                <c:pt idx="2402">
                  <c:v>897.85440000000006</c:v>
                </c:pt>
                <c:pt idx="2403">
                  <c:v>893.07249999999999</c:v>
                </c:pt>
                <c:pt idx="2404">
                  <c:v>879.42650000000003</c:v>
                </c:pt>
                <c:pt idx="2405">
                  <c:v>851.69719999999995</c:v>
                </c:pt>
                <c:pt idx="2406">
                  <c:v>858.52880000000005</c:v>
                </c:pt>
                <c:pt idx="2407">
                  <c:v>866.75469999999996</c:v>
                </c:pt>
                <c:pt idx="2408">
                  <c:v>873.63149999999996</c:v>
                </c:pt>
                <c:pt idx="2409">
                  <c:v>887.55560000000003</c:v>
                </c:pt>
                <c:pt idx="2410">
                  <c:v>869.3673</c:v>
                </c:pt>
                <c:pt idx="2411">
                  <c:v>879.79679999999996</c:v>
                </c:pt>
                <c:pt idx="2412">
                  <c:v>899.62279999999998</c:v>
                </c:pt>
                <c:pt idx="2413">
                  <c:v>884.18790000000001</c:v>
                </c:pt>
                <c:pt idx="2414">
                  <c:v>868.32899999999995</c:v>
                </c:pt>
                <c:pt idx="2415">
                  <c:v>866.47529999999995</c:v>
                </c:pt>
                <c:pt idx="2416">
                  <c:v>871.9008</c:v>
                </c:pt>
                <c:pt idx="2417">
                  <c:v>878.04920000000004</c:v>
                </c:pt>
                <c:pt idx="2418">
                  <c:v>892.7808</c:v>
                </c:pt>
                <c:pt idx="2419">
                  <c:v>900.63400000000001</c:v>
                </c:pt>
                <c:pt idx="2420">
                  <c:v>910.27499999999998</c:v>
                </c:pt>
                <c:pt idx="2421">
                  <c:v>908.28840000000002</c:v>
                </c:pt>
                <c:pt idx="2422">
                  <c:v>900.65070000000003</c:v>
                </c:pt>
                <c:pt idx="2423">
                  <c:v>905.00419999999997</c:v>
                </c:pt>
                <c:pt idx="2424">
                  <c:v>889.36609999999996</c:v>
                </c:pt>
                <c:pt idx="2425">
                  <c:v>873.31979999999999</c:v>
                </c:pt>
                <c:pt idx="2426">
                  <c:v>853.09720000000004</c:v>
                </c:pt>
                <c:pt idx="2427">
                  <c:v>866.73479999999995</c:v>
                </c:pt>
                <c:pt idx="2428">
                  <c:v>875.99530000000004</c:v>
                </c:pt>
                <c:pt idx="2429">
                  <c:v>874.95510000000002</c:v>
                </c:pt>
                <c:pt idx="2430">
                  <c:v>894.86620000000005</c:v>
                </c:pt>
                <c:pt idx="2431">
                  <c:v>891.61080000000004</c:v>
                </c:pt>
                <c:pt idx="2432">
                  <c:v>897.40030000000002</c:v>
                </c:pt>
                <c:pt idx="2433">
                  <c:v>894.94150000000002</c:v>
                </c:pt>
                <c:pt idx="2434">
                  <c:v>892.21450000000004</c:v>
                </c:pt>
                <c:pt idx="2435">
                  <c:v>917.51080000000002</c:v>
                </c:pt>
                <c:pt idx="2436">
                  <c:v>938.39909999999998</c:v>
                </c:pt>
                <c:pt idx="2437">
                  <c:v>953.5095</c:v>
                </c:pt>
                <c:pt idx="2438">
                  <c:v>995.63689999999997</c:v>
                </c:pt>
                <c:pt idx="2439">
                  <c:v>1003.3932</c:v>
                </c:pt>
                <c:pt idx="2440">
                  <c:v>992.58519999999999</c:v>
                </c:pt>
                <c:pt idx="2441">
                  <c:v>997.93320000000006</c:v>
                </c:pt>
                <c:pt idx="2442">
                  <c:v>960.71289999999999</c:v>
                </c:pt>
                <c:pt idx="2443">
                  <c:v>969.77639999999997</c:v>
                </c:pt>
                <c:pt idx="2444">
                  <c:v>960.27610000000004</c:v>
                </c:pt>
                <c:pt idx="2445">
                  <c:v>963.0104</c:v>
                </c:pt>
                <c:pt idx="2446">
                  <c:v>981.44389999999999</c:v>
                </c:pt>
                <c:pt idx="2447">
                  <c:v>994.31010000000003</c:v>
                </c:pt>
                <c:pt idx="2448">
                  <c:v>1011.0343</c:v>
                </c:pt>
                <c:pt idx="2449">
                  <c:v>1003.3874</c:v>
                </c:pt>
                <c:pt idx="2450">
                  <c:v>997.41869999999994</c:v>
                </c:pt>
                <c:pt idx="2451">
                  <c:v>991.61580000000004</c:v>
                </c:pt>
                <c:pt idx="2452">
                  <c:v>998.18539999999996</c:v>
                </c:pt>
                <c:pt idx="2453">
                  <c:v>999.38810000000001</c:v>
                </c:pt>
                <c:pt idx="2454">
                  <c:v>1012.2429</c:v>
                </c:pt>
                <c:pt idx="2455">
                  <c:v>995.6934</c:v>
                </c:pt>
                <c:pt idx="2456">
                  <c:v>982.30589999999995</c:v>
                </c:pt>
                <c:pt idx="2457">
                  <c:v>963.76530000000002</c:v>
                </c:pt>
                <c:pt idx="2458">
                  <c:v>967.05809999999997</c:v>
                </c:pt>
                <c:pt idx="2459">
                  <c:v>948.47069999999997</c:v>
                </c:pt>
                <c:pt idx="2460">
                  <c:v>957.19359999999995</c:v>
                </c:pt>
                <c:pt idx="2461">
                  <c:v>944.59299999999996</c:v>
                </c:pt>
                <c:pt idx="2462">
                  <c:v>941.06039999999996</c:v>
                </c:pt>
                <c:pt idx="2463">
                  <c:v>946.45870000000002</c:v>
                </c:pt>
                <c:pt idx="2464">
                  <c:v>923.64559999999994</c:v>
                </c:pt>
                <c:pt idx="2465">
                  <c:v>895.01199999999994</c:v>
                </c:pt>
                <c:pt idx="2466">
                  <c:v>892.93179999999995</c:v>
                </c:pt>
                <c:pt idx="2467">
                  <c:v>901.70989999999995</c:v>
                </c:pt>
                <c:pt idx="2468">
                  <c:v>893.66369999999995</c:v>
                </c:pt>
                <c:pt idx="2469">
                  <c:v>855.7636</c:v>
                </c:pt>
                <c:pt idx="2470">
                  <c:v>849.37469999999996</c:v>
                </c:pt>
                <c:pt idx="2471">
                  <c:v>851.41120000000001</c:v>
                </c:pt>
                <c:pt idx="2472">
                  <c:v>864.7115</c:v>
                </c:pt>
                <c:pt idx="2473">
                  <c:v>862.57849999999996</c:v>
                </c:pt>
                <c:pt idx="2474">
                  <c:v>869.24260000000004</c:v>
                </c:pt>
                <c:pt idx="2475">
                  <c:v>861.42269999999996</c:v>
                </c:pt>
                <c:pt idx="2476">
                  <c:v>855.46579999999994</c:v>
                </c:pt>
                <c:pt idx="2477">
                  <c:v>849.15909999999997</c:v>
                </c:pt>
                <c:pt idx="2478">
                  <c:v>847.76559999999995</c:v>
                </c:pt>
                <c:pt idx="2479">
                  <c:v>835.10919999999999</c:v>
                </c:pt>
                <c:pt idx="2480">
                  <c:v>834.7713</c:v>
                </c:pt>
                <c:pt idx="2481">
                  <c:v>829.65750000000003</c:v>
                </c:pt>
                <c:pt idx="2482">
                  <c:v>824.43280000000004</c:v>
                </c:pt>
                <c:pt idx="2483">
                  <c:v>814.34519999999998</c:v>
                </c:pt>
                <c:pt idx="2484">
                  <c:v>839.70159999999998</c:v>
                </c:pt>
                <c:pt idx="2485">
                  <c:v>850.79089999999997</c:v>
                </c:pt>
                <c:pt idx="2486">
                  <c:v>835.88720000000001</c:v>
                </c:pt>
                <c:pt idx="2487">
                  <c:v>826.65599999999995</c:v>
                </c:pt>
                <c:pt idx="2488">
                  <c:v>826.47950000000003</c:v>
                </c:pt>
                <c:pt idx="2489">
                  <c:v>820.1893</c:v>
                </c:pt>
                <c:pt idx="2490">
                  <c:v>823.47170000000006</c:v>
                </c:pt>
                <c:pt idx="2491">
                  <c:v>830.63120000000004</c:v>
                </c:pt>
                <c:pt idx="2492">
                  <c:v>837.9049</c:v>
                </c:pt>
                <c:pt idx="2493">
                  <c:v>842.17200000000003</c:v>
                </c:pt>
                <c:pt idx="2494">
                  <c:v>841.92110000000002</c:v>
                </c:pt>
                <c:pt idx="2495">
                  <c:v>831.55700000000002</c:v>
                </c:pt>
                <c:pt idx="2496">
                  <c:v>825.63959999999997</c:v>
                </c:pt>
                <c:pt idx="2497">
                  <c:v>823.61829999999998</c:v>
                </c:pt>
                <c:pt idx="2498">
                  <c:v>820.66890000000001</c:v>
                </c:pt>
                <c:pt idx="2499">
                  <c:v>818.26520000000005</c:v>
                </c:pt>
                <c:pt idx="2500">
                  <c:v>824.37189999999998</c:v>
                </c:pt>
                <c:pt idx="2501">
                  <c:v>823.05359999999996</c:v>
                </c:pt>
                <c:pt idx="2502">
                  <c:v>819.80949999999996</c:v>
                </c:pt>
                <c:pt idx="2503">
                  <c:v>815.05589999999995</c:v>
                </c:pt>
                <c:pt idx="2504">
                  <c:v>824.38589999999999</c:v>
                </c:pt>
                <c:pt idx="2505">
                  <c:v>826.65959999999995</c:v>
                </c:pt>
                <c:pt idx="2506">
                  <c:v>818.52940000000001</c:v>
                </c:pt>
                <c:pt idx="2507">
                  <c:v>818.97209999999995</c:v>
                </c:pt>
                <c:pt idx="2508">
                  <c:v>813.71339999999998</c:v>
                </c:pt>
                <c:pt idx="2509">
                  <c:v>812.92550000000006</c:v>
                </c:pt>
                <c:pt idx="2510">
                  <c:v>797.61670000000004</c:v>
                </c:pt>
                <c:pt idx="2511">
                  <c:v>792.94500000000005</c:v>
                </c:pt>
                <c:pt idx="2512">
                  <c:v>788.41669999999999</c:v>
                </c:pt>
                <c:pt idx="2513">
                  <c:v>791.70569999999998</c:v>
                </c:pt>
                <c:pt idx="2514">
                  <c:v>787.22429999999997</c:v>
                </c:pt>
                <c:pt idx="2515">
                  <c:v>778.86659999999995</c:v>
                </c:pt>
                <c:pt idx="2516">
                  <c:v>785.76710000000003</c:v>
                </c:pt>
                <c:pt idx="2517">
                  <c:v>791.93579999999997</c:v>
                </c:pt>
                <c:pt idx="2518">
                  <c:v>785.66700000000003</c:v>
                </c:pt>
                <c:pt idx="2519">
                  <c:v>784.25710000000004</c:v>
                </c:pt>
                <c:pt idx="2520">
                  <c:v>795.17960000000005</c:v>
                </c:pt>
                <c:pt idx="2521">
                  <c:v>796.96100000000001</c:v>
                </c:pt>
                <c:pt idx="2522">
                  <c:v>794.58050000000003</c:v>
                </c:pt>
                <c:pt idx="2523">
                  <c:v>771.41489999999999</c:v>
                </c:pt>
                <c:pt idx="2524">
                  <c:v>775.18029999999999</c:v>
                </c:pt>
                <c:pt idx="2525">
                  <c:v>785.01179999999999</c:v>
                </c:pt>
                <c:pt idx="2526">
                  <c:v>790.97979999999995</c:v>
                </c:pt>
                <c:pt idx="2527">
                  <c:v>798.08090000000004</c:v>
                </c:pt>
                <c:pt idx="2528">
                  <c:v>793.4425</c:v>
                </c:pt>
                <c:pt idx="2529">
                  <c:v>810.3972</c:v>
                </c:pt>
                <c:pt idx="2530">
                  <c:v>813.3569</c:v>
                </c:pt>
                <c:pt idx="2531">
                  <c:v>804.923</c:v>
                </c:pt>
                <c:pt idx="2532">
                  <c:v>811.29089999999997</c:v>
                </c:pt>
                <c:pt idx="2533">
                  <c:v>811.98</c:v>
                </c:pt>
                <c:pt idx="2534">
                  <c:v>826.35019999999997</c:v>
                </c:pt>
                <c:pt idx="2535">
                  <c:v>830.20150000000001</c:v>
                </c:pt>
                <c:pt idx="2536">
                  <c:v>833.35659999999996</c:v>
                </c:pt>
                <c:pt idx="2537">
                  <c:v>818.399</c:v>
                </c:pt>
                <c:pt idx="2538">
                  <c:v>813.89400000000001</c:v>
                </c:pt>
                <c:pt idx="2539">
                  <c:v>811.59159999999997</c:v>
                </c:pt>
                <c:pt idx="2540">
                  <c:v>815.0213</c:v>
                </c:pt>
                <c:pt idx="2541">
                  <c:v>819.27509999999995</c:v>
                </c:pt>
                <c:pt idx="2542">
                  <c:v>829.851</c:v>
                </c:pt>
                <c:pt idx="2543">
                  <c:v>821.11479999999995</c:v>
                </c:pt>
                <c:pt idx="2544">
                  <c:v>806.34490000000005</c:v>
                </c:pt>
                <c:pt idx="2545">
                  <c:v>809.13430000000005</c:v>
                </c:pt>
                <c:pt idx="2546">
                  <c:v>819.01030000000003</c:v>
                </c:pt>
                <c:pt idx="2547">
                  <c:v>836.15989999999999</c:v>
                </c:pt>
                <c:pt idx="2548">
                  <c:v>858.75609999999995</c:v>
                </c:pt>
                <c:pt idx="2549">
                  <c:v>887.09029999999996</c:v>
                </c:pt>
                <c:pt idx="2550">
                  <c:v>881.40319999999997</c:v>
                </c:pt>
                <c:pt idx="2551">
                  <c:v>924.11890000000005</c:v>
                </c:pt>
                <c:pt idx="2552">
                  <c:v>914.53840000000002</c:v>
                </c:pt>
                <c:pt idx="2553">
                  <c:v>937.8732</c:v>
                </c:pt>
                <c:pt idx="2554">
                  <c:v>940.57830000000001</c:v>
                </c:pt>
                <c:pt idx="2555">
                  <c:v>910.85850000000005</c:v>
                </c:pt>
                <c:pt idx="2556">
                  <c:v>921.95209999999997</c:v>
                </c:pt>
                <c:pt idx="2557">
                  <c:v>915.23379999999997</c:v>
                </c:pt>
                <c:pt idx="2558">
                  <c:v>925.51139999999998</c:v>
                </c:pt>
                <c:pt idx="2559">
                  <c:v>908.03390000000002</c:v>
                </c:pt>
                <c:pt idx="2560">
                  <c:v>911.41920000000005</c:v>
                </c:pt>
                <c:pt idx="2561">
                  <c:v>900.05719999999997</c:v>
                </c:pt>
                <c:pt idx="2562">
                  <c:v>891.83249999999998</c:v>
                </c:pt>
                <c:pt idx="2563">
                  <c:v>885.20029999999997</c:v>
                </c:pt>
                <c:pt idx="2564">
                  <c:v>877.68510000000003</c:v>
                </c:pt>
                <c:pt idx="2565">
                  <c:v>887.60310000000004</c:v>
                </c:pt>
                <c:pt idx="2566">
                  <c:v>904.9239</c:v>
                </c:pt>
                <c:pt idx="2567">
                  <c:v>911.52499999999998</c:v>
                </c:pt>
                <c:pt idx="2568">
                  <c:v>901.79129999999998</c:v>
                </c:pt>
                <c:pt idx="2569">
                  <c:v>902.76350000000002</c:v>
                </c:pt>
                <c:pt idx="2570">
                  <c:v>906.08810000000005</c:v>
                </c:pt>
                <c:pt idx="2571">
                  <c:v>907.56529999999998</c:v>
                </c:pt>
                <c:pt idx="2572">
                  <c:v>903.82039999999995</c:v>
                </c:pt>
                <c:pt idx="2573">
                  <c:v>890.5729</c:v>
                </c:pt>
                <c:pt idx="2574">
                  <c:v>889.61950000000002</c:v>
                </c:pt>
                <c:pt idx="2575">
                  <c:v>892.89710000000002</c:v>
                </c:pt>
                <c:pt idx="2576">
                  <c:v>902.37210000000005</c:v>
                </c:pt>
                <c:pt idx="2577">
                  <c:v>915.09649999999999</c:v>
                </c:pt>
                <c:pt idx="2578">
                  <c:v>915.82870000000003</c:v>
                </c:pt>
                <c:pt idx="2579">
                  <c:v>925.40930000000003</c:v>
                </c:pt>
                <c:pt idx="2580">
                  <c:v>929.72339999999997</c:v>
                </c:pt>
                <c:pt idx="2581">
                  <c:v>925.96270000000004</c:v>
                </c:pt>
                <c:pt idx="2582">
                  <c:v>919.1925</c:v>
                </c:pt>
                <c:pt idx="2583">
                  <c:v>905.73770000000002</c:v>
                </c:pt>
                <c:pt idx="2584">
                  <c:v>894.56489999999997</c:v>
                </c:pt>
                <c:pt idx="2585">
                  <c:v>914.47940000000006</c:v>
                </c:pt>
                <c:pt idx="2586">
                  <c:v>917.97749999999996</c:v>
                </c:pt>
                <c:pt idx="2587">
                  <c:v>922.59569999999997</c:v>
                </c:pt>
                <c:pt idx="2588">
                  <c:v>914.39610000000005</c:v>
                </c:pt>
                <c:pt idx="2589">
                  <c:v>908.82950000000005</c:v>
                </c:pt>
                <c:pt idx="2590">
                  <c:v>908.59159999999997</c:v>
                </c:pt>
                <c:pt idx="2591">
                  <c:v>917.30989999999997</c:v>
                </c:pt>
                <c:pt idx="2592">
                  <c:v>914.31880000000001</c:v>
                </c:pt>
                <c:pt idx="2593">
                  <c:v>908.26409999999998</c:v>
                </c:pt>
                <c:pt idx="2594">
                  <c:v>923.62080000000003</c:v>
                </c:pt>
                <c:pt idx="2595">
                  <c:v>919.34119999999996</c:v>
                </c:pt>
                <c:pt idx="2596">
                  <c:v>917.53809999999999</c:v>
                </c:pt>
                <c:pt idx="2597">
                  <c:v>913.14179999999999</c:v>
                </c:pt>
                <c:pt idx="2598">
                  <c:v>904.02629999999999</c:v>
                </c:pt>
                <c:pt idx="2599">
                  <c:v>902.529</c:v>
                </c:pt>
                <c:pt idx="2600">
                  <c:v>904.00940000000003</c:v>
                </c:pt>
                <c:pt idx="2601">
                  <c:v>902.96069999999997</c:v>
                </c:pt>
                <c:pt idx="2602">
                  <c:v>893.30669999999998</c:v>
                </c:pt>
                <c:pt idx="2603">
                  <c:v>896.22469999999998</c:v>
                </c:pt>
                <c:pt idx="2604">
                  <c:v>889.36260000000004</c:v>
                </c:pt>
                <c:pt idx="2605">
                  <c:v>895.09939999999995</c:v>
                </c:pt>
                <c:pt idx="2606">
                  <c:v>902.44690000000003</c:v>
                </c:pt>
                <c:pt idx="2607">
                  <c:v>874.30840000000001</c:v>
                </c:pt>
                <c:pt idx="2608">
                  <c:v>865.20669999999996</c:v>
                </c:pt>
                <c:pt idx="2609">
                  <c:v>858.77380000000005</c:v>
                </c:pt>
                <c:pt idx="2610">
                  <c:v>845.08669999999995</c:v>
                </c:pt>
                <c:pt idx="2611">
                  <c:v>855.62070000000006</c:v>
                </c:pt>
                <c:pt idx="2612">
                  <c:v>847.35180000000003</c:v>
                </c:pt>
                <c:pt idx="2613">
                  <c:v>843.35550000000001</c:v>
                </c:pt>
                <c:pt idx="2614">
                  <c:v>830.46770000000004</c:v>
                </c:pt>
                <c:pt idx="2615">
                  <c:v>826.65729999999996</c:v>
                </c:pt>
                <c:pt idx="2616">
                  <c:v>835.51689999999996</c:v>
                </c:pt>
                <c:pt idx="2617">
                  <c:v>828.61180000000002</c:v>
                </c:pt>
                <c:pt idx="2618">
                  <c:v>837.85550000000001</c:v>
                </c:pt>
                <c:pt idx="2619">
                  <c:v>833.44820000000004</c:v>
                </c:pt>
                <c:pt idx="2620">
                  <c:v>826.61720000000003</c:v>
                </c:pt>
                <c:pt idx="2621">
                  <c:v>829.79660000000001</c:v>
                </c:pt>
                <c:pt idx="2622">
                  <c:v>825.76729999999998</c:v>
                </c:pt>
                <c:pt idx="2623">
                  <c:v>819.6771</c:v>
                </c:pt>
                <c:pt idx="2624">
                  <c:v>824.40219999999999</c:v>
                </c:pt>
                <c:pt idx="2625">
                  <c:v>815.42679999999996</c:v>
                </c:pt>
                <c:pt idx="2626">
                  <c:v>802.38940000000002</c:v>
                </c:pt>
                <c:pt idx="2627">
                  <c:v>794.22450000000003</c:v>
                </c:pt>
                <c:pt idx="2628">
                  <c:v>788.29489999999998</c:v>
                </c:pt>
                <c:pt idx="2629">
                  <c:v>802.16430000000003</c:v>
                </c:pt>
                <c:pt idx="2630">
                  <c:v>811.89449999999999</c:v>
                </c:pt>
                <c:pt idx="2631">
                  <c:v>815.17529999999999</c:v>
                </c:pt>
                <c:pt idx="2632">
                  <c:v>797.41210000000001</c:v>
                </c:pt>
                <c:pt idx="2633">
                  <c:v>787.24310000000003</c:v>
                </c:pt>
                <c:pt idx="2634">
                  <c:v>780.12170000000003</c:v>
                </c:pt>
                <c:pt idx="2635">
                  <c:v>768.43600000000004</c:v>
                </c:pt>
                <c:pt idx="2636">
                  <c:v>769.41</c:v>
                </c:pt>
                <c:pt idx="2637">
                  <c:v>766.84670000000006</c:v>
                </c:pt>
                <c:pt idx="2638">
                  <c:v>770.95709999999997</c:v>
                </c:pt>
                <c:pt idx="2639">
                  <c:v>770.12369999999999</c:v>
                </c:pt>
                <c:pt idx="2640">
                  <c:v>768.24450000000002</c:v>
                </c:pt>
                <c:pt idx="2641">
                  <c:v>762.95540000000005</c:v>
                </c:pt>
                <c:pt idx="2642">
                  <c:v>765.52250000000004</c:v>
                </c:pt>
                <c:pt idx="2643">
                  <c:v>765.2921</c:v>
                </c:pt>
                <c:pt idx="2644">
                  <c:v>747.47149999999999</c:v>
                </c:pt>
                <c:pt idx="2645">
                  <c:v>745.44159999999999</c:v>
                </c:pt>
                <c:pt idx="2646">
                  <c:v>734.02570000000003</c:v>
                </c:pt>
                <c:pt idx="2647">
                  <c:v>742.52819999999997</c:v>
                </c:pt>
                <c:pt idx="2648">
                  <c:v>757.30560000000003</c:v>
                </c:pt>
                <c:pt idx="2649">
                  <c:v>758.23749999999995</c:v>
                </c:pt>
                <c:pt idx="2650">
                  <c:v>759.72739999999999</c:v>
                </c:pt>
                <c:pt idx="2651">
                  <c:v>756.90620000000001</c:v>
                </c:pt>
                <c:pt idx="2652">
                  <c:v>760.18700000000001</c:v>
                </c:pt>
                <c:pt idx="2653">
                  <c:v>757.75469999999996</c:v>
                </c:pt>
                <c:pt idx="2654">
                  <c:v>744.42439999999999</c:v>
                </c:pt>
                <c:pt idx="2655">
                  <c:v>740.96810000000005</c:v>
                </c:pt>
                <c:pt idx="2656">
                  <c:v>755.59839999999997</c:v>
                </c:pt>
                <c:pt idx="2657">
                  <c:v>775.40779999999995</c:v>
                </c:pt>
                <c:pt idx="2658">
                  <c:v>773.37170000000003</c:v>
                </c:pt>
                <c:pt idx="2659">
                  <c:v>777.44330000000002</c:v>
                </c:pt>
                <c:pt idx="2660">
                  <c:v>782.41949999999997</c:v>
                </c:pt>
                <c:pt idx="2661">
                  <c:v>779.66</c:v>
                </c:pt>
                <c:pt idx="2662">
                  <c:v>775.56240000000003</c:v>
                </c:pt>
                <c:pt idx="2663">
                  <c:v>772.95759999999996</c:v>
                </c:pt>
                <c:pt idx="2664">
                  <c:v>764.76289999999995</c:v>
                </c:pt>
                <c:pt idx="2665">
                  <c:v>768.7278</c:v>
                </c:pt>
                <c:pt idx="2666">
                  <c:v>768.85500000000002</c:v>
                </c:pt>
                <c:pt idx="2667">
                  <c:v>770.07690000000002</c:v>
                </c:pt>
                <c:pt idx="2668">
                  <c:v>769.48900000000003</c:v>
                </c:pt>
                <c:pt idx="2669">
                  <c:v>780.00310000000002</c:v>
                </c:pt>
                <c:pt idx="2670">
                  <c:v>775.23209999999995</c:v>
                </c:pt>
                <c:pt idx="2671">
                  <c:v>773.67319999999995</c:v>
                </c:pt>
                <c:pt idx="2672">
                  <c:v>778.1259</c:v>
                </c:pt>
                <c:pt idx="2673">
                  <c:v>780.46559999999999</c:v>
                </c:pt>
                <c:pt idx="2674">
                  <c:v>770.70860000000005</c:v>
                </c:pt>
                <c:pt idx="2675">
                  <c:v>770.07510000000002</c:v>
                </c:pt>
                <c:pt idx="2676">
                  <c:v>772.66690000000006</c:v>
                </c:pt>
                <c:pt idx="2677">
                  <c:v>774.63</c:v>
                </c:pt>
                <c:pt idx="2678">
                  <c:v>765.89120000000003</c:v>
                </c:pt>
                <c:pt idx="2679">
                  <c:v>762.32180000000005</c:v>
                </c:pt>
                <c:pt idx="2680">
                  <c:v>768.73469999999998</c:v>
                </c:pt>
                <c:pt idx="2681">
                  <c:v>766.1934</c:v>
                </c:pt>
                <c:pt idx="2682">
                  <c:v>757.80679999999995</c:v>
                </c:pt>
                <c:pt idx="2683">
                  <c:v>769.23310000000004</c:v>
                </c:pt>
                <c:pt idx="2684">
                  <c:v>774.64890000000003</c:v>
                </c:pt>
                <c:pt idx="2685">
                  <c:v>772.9633</c:v>
                </c:pt>
                <c:pt idx="2686">
                  <c:v>778.53049999999996</c:v>
                </c:pt>
                <c:pt idx="2687">
                  <c:v>780.45799999999997</c:v>
                </c:pt>
                <c:pt idx="2688">
                  <c:v>801.14530000000002</c:v>
                </c:pt>
                <c:pt idx="2689">
                  <c:v>788.99779999999998</c:v>
                </c:pt>
                <c:pt idx="2690">
                  <c:v>797.08579999999995</c:v>
                </c:pt>
                <c:pt idx="2691">
                  <c:v>812.86199999999997</c:v>
                </c:pt>
                <c:pt idx="2692">
                  <c:v>830.31299999999999</c:v>
                </c:pt>
                <c:pt idx="2693">
                  <c:v>831.55909999999994</c:v>
                </c:pt>
                <c:pt idx="2694">
                  <c:v>829.86180000000002</c:v>
                </c:pt>
                <c:pt idx="2695">
                  <c:v>823.34910000000002</c:v>
                </c:pt>
                <c:pt idx="2696">
                  <c:v>818.88239999999996</c:v>
                </c:pt>
                <c:pt idx="2697">
                  <c:v>817.14700000000005</c:v>
                </c:pt>
                <c:pt idx="2698">
                  <c:v>825.66010000000006</c:v>
                </c:pt>
                <c:pt idx="2699">
                  <c:v>817.16250000000002</c:v>
                </c:pt>
                <c:pt idx="2700">
                  <c:v>811.58050000000003</c:v>
                </c:pt>
                <c:pt idx="2701">
                  <c:v>818.52610000000004</c:v>
                </c:pt>
                <c:pt idx="2702">
                  <c:v>824.89089999999999</c:v>
                </c:pt>
                <c:pt idx="2703">
                  <c:v>829.74770000000001</c:v>
                </c:pt>
                <c:pt idx="2704">
                  <c:v>836.96939999999995</c:v>
                </c:pt>
                <c:pt idx="2705">
                  <c:v>815.68690000000004</c:v>
                </c:pt>
                <c:pt idx="2706">
                  <c:v>804.60860000000002</c:v>
                </c:pt>
                <c:pt idx="2707">
                  <c:v>817.9194</c:v>
                </c:pt>
                <c:pt idx="2708">
                  <c:v>811.82510000000002</c:v>
                </c:pt>
                <c:pt idx="2709">
                  <c:v>803.27670000000001</c:v>
                </c:pt>
                <c:pt idx="2710">
                  <c:v>791.89099999999996</c:v>
                </c:pt>
                <c:pt idx="2711">
                  <c:v>794.40089999999998</c:v>
                </c:pt>
                <c:pt idx="2712">
                  <c:v>773.41380000000004</c:v>
                </c:pt>
                <c:pt idx="2713">
                  <c:v>766.2627</c:v>
                </c:pt>
                <c:pt idx="2714">
                  <c:v>766.02099999999996</c:v>
                </c:pt>
                <c:pt idx="2715">
                  <c:v>776.35140000000001</c:v>
                </c:pt>
                <c:pt idx="2716">
                  <c:v>778.99860000000001</c:v>
                </c:pt>
                <c:pt idx="2717">
                  <c:v>776.54290000000003</c:v>
                </c:pt>
                <c:pt idx="2718">
                  <c:v>782.59609999999998</c:v>
                </c:pt>
                <c:pt idx="2719">
                  <c:v>789.6182</c:v>
                </c:pt>
                <c:pt idx="2720">
                  <c:v>786.33069999999998</c:v>
                </c:pt>
                <c:pt idx="2721">
                  <c:v>778.44560000000001</c:v>
                </c:pt>
                <c:pt idx="2722">
                  <c:v>778.46339999999998</c:v>
                </c:pt>
                <c:pt idx="2723">
                  <c:v>774.0557</c:v>
                </c:pt>
                <c:pt idx="2724">
                  <c:v>769.11159999999995</c:v>
                </c:pt>
                <c:pt idx="2725">
                  <c:v>757.41520000000003</c:v>
                </c:pt>
                <c:pt idx="2726">
                  <c:v>754.16549999999995</c:v>
                </c:pt>
                <c:pt idx="2727">
                  <c:v>747.64369999999997</c:v>
                </c:pt>
                <c:pt idx="2728">
                  <c:v>754.92319999999995</c:v>
                </c:pt>
                <c:pt idx="2729">
                  <c:v>762.35050000000001</c:v>
                </c:pt>
                <c:pt idx="2730">
                  <c:v>746.94560000000001</c:v>
                </c:pt>
                <c:pt idx="2731">
                  <c:v>734.20730000000003</c:v>
                </c:pt>
                <c:pt idx="2732">
                  <c:v>742.96029999999996</c:v>
                </c:pt>
                <c:pt idx="2733">
                  <c:v>734.13930000000005</c:v>
                </c:pt>
                <c:pt idx="2734">
                  <c:v>732.75480000000005</c:v>
                </c:pt>
                <c:pt idx="2735">
                  <c:v>727.09870000000001</c:v>
                </c:pt>
                <c:pt idx="2736">
                  <c:v>728.0249</c:v>
                </c:pt>
                <c:pt idx="2737">
                  <c:v>722.86339999999996</c:v>
                </c:pt>
                <c:pt idx="2738">
                  <c:v>725.8963</c:v>
                </c:pt>
                <c:pt idx="2739">
                  <c:v>724.71180000000004</c:v>
                </c:pt>
                <c:pt idx="2740">
                  <c:v>736.62840000000006</c:v>
                </c:pt>
                <c:pt idx="2741">
                  <c:v>709.08619999999996</c:v>
                </c:pt>
                <c:pt idx="2742">
                  <c:v>705.97</c:v>
                </c:pt>
                <c:pt idx="2743">
                  <c:v>702.81269999999995</c:v>
                </c:pt>
                <c:pt idx="2744">
                  <c:v>700.10530000000006</c:v>
                </c:pt>
                <c:pt idx="2745">
                  <c:v>704.91970000000003</c:v>
                </c:pt>
                <c:pt idx="2746">
                  <c:v>701.07579999999996</c:v>
                </c:pt>
                <c:pt idx="2747">
                  <c:v>700.11969999999997</c:v>
                </c:pt>
                <c:pt idx="2748">
                  <c:v>701.23929999999996</c:v>
                </c:pt>
                <c:pt idx="2749">
                  <c:v>708.31330000000003</c:v>
                </c:pt>
                <c:pt idx="2750">
                  <c:v>703.11109999999996</c:v>
                </c:pt>
                <c:pt idx="2751">
                  <c:v>700.73</c:v>
                </c:pt>
                <c:pt idx="2752">
                  <c:v>707.08669999999995</c:v>
                </c:pt>
                <c:pt idx="2753">
                  <c:v>732.46259999999995</c:v>
                </c:pt>
                <c:pt idx="2754">
                  <c:v>732.83680000000004</c:v>
                </c:pt>
                <c:pt idx="2755">
                  <c:v>731.12030000000004</c:v>
                </c:pt>
                <c:pt idx="2756">
                  <c:v>740.93359999999996</c:v>
                </c:pt>
                <c:pt idx="2757">
                  <c:v>744.65009999999995</c:v>
                </c:pt>
                <c:pt idx="2758">
                  <c:v>728.74519999999995</c:v>
                </c:pt>
                <c:pt idx="2759">
                  <c:v>724.54100000000005</c:v>
                </c:pt>
                <c:pt idx="2760">
                  <c:v>717.94349999999997</c:v>
                </c:pt>
                <c:pt idx="2761">
                  <c:v>716.0471</c:v>
                </c:pt>
                <c:pt idx="2762">
                  <c:v>721.91470000000004</c:v>
                </c:pt>
                <c:pt idx="2763">
                  <c:v>718.6019</c:v>
                </c:pt>
                <c:pt idx="2764">
                  <c:v>719.97569999999996</c:v>
                </c:pt>
                <c:pt idx="2765">
                  <c:v>721.43780000000004</c:v>
                </c:pt>
                <c:pt idx="2766">
                  <c:v>726.64869999999996</c:v>
                </c:pt>
                <c:pt idx="2767">
                  <c:v>721.13969999999995</c:v>
                </c:pt>
                <c:pt idx="2768">
                  <c:v>725.673</c:v>
                </c:pt>
                <c:pt idx="2769">
                  <c:v>719.16200000000003</c:v>
                </c:pt>
                <c:pt idx="2770">
                  <c:v>720.54880000000003</c:v>
                </c:pt>
                <c:pt idx="2771">
                  <c:v>720.14689999999996</c:v>
                </c:pt>
                <c:pt idx="2772">
                  <c:v>723.14679999999998</c:v>
                </c:pt>
                <c:pt idx="2773">
                  <c:v>721.76070000000004</c:v>
                </c:pt>
                <c:pt idx="2774">
                  <c:v>712.05060000000003</c:v>
                </c:pt>
                <c:pt idx="2775">
                  <c:v>707.93129999999996</c:v>
                </c:pt>
                <c:pt idx="2776">
                  <c:v>706.00160000000005</c:v>
                </c:pt>
                <c:pt idx="2777">
                  <c:v>701.35180000000003</c:v>
                </c:pt>
                <c:pt idx="2778">
                  <c:v>699.92610000000002</c:v>
                </c:pt>
                <c:pt idx="2779">
                  <c:v>700.77290000000005</c:v>
                </c:pt>
                <c:pt idx="2780">
                  <c:v>701.30880000000002</c:v>
                </c:pt>
                <c:pt idx="2781">
                  <c:v>698.98019999999997</c:v>
                </c:pt>
                <c:pt idx="2782">
                  <c:v>701.60919999999999</c:v>
                </c:pt>
                <c:pt idx="2783">
                  <c:v>690.94500000000005</c:v>
                </c:pt>
                <c:pt idx="2784">
                  <c:v>688.22410000000002</c:v>
                </c:pt>
                <c:pt idx="2785">
                  <c:v>689.91430000000003</c:v>
                </c:pt>
                <c:pt idx="2786">
                  <c:v>684.87789999999995</c:v>
                </c:pt>
                <c:pt idx="2787">
                  <c:v>676.20169999999996</c:v>
                </c:pt>
                <c:pt idx="2788">
                  <c:v>670.21609999999998</c:v>
                </c:pt>
                <c:pt idx="2789">
                  <c:v>660.66229999999996</c:v>
                </c:pt>
                <c:pt idx="2790">
                  <c:v>663.35220000000004</c:v>
                </c:pt>
                <c:pt idx="2791">
                  <c:v>660.40329999999994</c:v>
                </c:pt>
                <c:pt idx="2792">
                  <c:v>654.78129999999999</c:v>
                </c:pt>
                <c:pt idx="2793">
                  <c:v>651.62260000000003</c:v>
                </c:pt>
                <c:pt idx="2794">
                  <c:v>644.83900000000006</c:v>
                </c:pt>
                <c:pt idx="2795">
                  <c:v>648.80020000000002</c:v>
                </c:pt>
                <c:pt idx="2796">
                  <c:v>645.1001</c:v>
                </c:pt>
                <c:pt idx="2797">
                  <c:v>644.74339999999995</c:v>
                </c:pt>
                <c:pt idx="2798">
                  <c:v>641.40390000000002</c:v>
                </c:pt>
                <c:pt idx="2799">
                  <c:v>644.21270000000004</c:v>
                </c:pt>
                <c:pt idx="2800">
                  <c:v>640.34929999999997</c:v>
                </c:pt>
                <c:pt idx="2801">
                  <c:v>633.40160000000003</c:v>
                </c:pt>
                <c:pt idx="2802">
                  <c:v>631.88490000000002</c:v>
                </c:pt>
                <c:pt idx="2803">
                  <c:v>633.55319999999995</c:v>
                </c:pt>
                <c:pt idx="2804">
                  <c:v>636.12620000000004</c:v>
                </c:pt>
                <c:pt idx="2805">
                  <c:v>633.32590000000005</c:v>
                </c:pt>
                <c:pt idx="2806">
                  <c:v>629.68409999999994</c:v>
                </c:pt>
                <c:pt idx="2807">
                  <c:v>608.80809999999997</c:v>
                </c:pt>
                <c:pt idx="2808">
                  <c:v>609.99030000000005</c:v>
                </c:pt>
                <c:pt idx="2809">
                  <c:v>608.85090000000002</c:v>
                </c:pt>
                <c:pt idx="2810">
                  <c:v>608.96339999999998</c:v>
                </c:pt>
                <c:pt idx="2811">
                  <c:v>611.09109999999998</c:v>
                </c:pt>
                <c:pt idx="2812">
                  <c:v>607.05139999999994</c:v>
                </c:pt>
                <c:pt idx="2813">
                  <c:v>599.85429999999997</c:v>
                </c:pt>
                <c:pt idx="2814">
                  <c:v>607.39599999999996</c:v>
                </c:pt>
                <c:pt idx="2815">
                  <c:v>605.06269999999995</c:v>
                </c:pt>
                <c:pt idx="2816">
                  <c:v>597.70889999999997</c:v>
                </c:pt>
                <c:pt idx="2817">
                  <c:v>591.00099999999998</c:v>
                </c:pt>
                <c:pt idx="2818">
                  <c:v>590.2056</c:v>
                </c:pt>
                <c:pt idx="2819">
                  <c:v>586.82060000000001</c:v>
                </c:pt>
                <c:pt idx="2820">
                  <c:v>578.63310000000001</c:v>
                </c:pt>
                <c:pt idx="2821">
                  <c:v>591.55129999999997</c:v>
                </c:pt>
                <c:pt idx="2822">
                  <c:v>603.96349999999995</c:v>
                </c:pt>
                <c:pt idx="2823">
                  <c:v>614.81590000000006</c:v>
                </c:pt>
                <c:pt idx="2824">
                  <c:v>623.8279</c:v>
                </c:pt>
                <c:pt idx="2825">
                  <c:v>614.95429999999999</c:v>
                </c:pt>
                <c:pt idx="2826">
                  <c:v>608.04989999999998</c:v>
                </c:pt>
                <c:pt idx="2827">
                  <c:v>609.2876</c:v>
                </c:pt>
                <c:pt idx="2828">
                  <c:v>603.52080000000001</c:v>
                </c:pt>
                <c:pt idx="2829">
                  <c:v>601.58130000000006</c:v>
                </c:pt>
                <c:pt idx="2830">
                  <c:v>606.86149999999998</c:v>
                </c:pt>
                <c:pt idx="2831">
                  <c:v>609.17380000000003</c:v>
                </c:pt>
                <c:pt idx="2832">
                  <c:v>605.85490000000004</c:v>
                </c:pt>
                <c:pt idx="2833">
                  <c:v>602.303</c:v>
                </c:pt>
                <c:pt idx="2834">
                  <c:v>680.52260000000001</c:v>
                </c:pt>
                <c:pt idx="2835">
                  <c:v>690.79859999999996</c:v>
                </c:pt>
                <c:pt idx="2836">
                  <c:v>689.51580000000001</c:v>
                </c:pt>
                <c:pt idx="2837">
                  <c:v>682.24570000000006</c:v>
                </c:pt>
                <c:pt idx="2838">
                  <c:v>678.57500000000005</c:v>
                </c:pt>
                <c:pt idx="2839">
                  <c:v>675.85329999999999</c:v>
                </c:pt>
                <c:pt idx="2840">
                  <c:v>675.04290000000003</c:v>
                </c:pt>
                <c:pt idx="2841">
                  <c:v>674.50070000000005</c:v>
                </c:pt>
                <c:pt idx="2842">
                  <c:v>674.00720000000001</c:v>
                </c:pt>
                <c:pt idx="2843">
                  <c:v>673.99639999999999</c:v>
                </c:pt>
                <c:pt idx="2844">
                  <c:v>678.57140000000004</c:v>
                </c:pt>
                <c:pt idx="2845">
                  <c:v>674.25400000000002</c:v>
                </c:pt>
                <c:pt idx="2846">
                  <c:v>667.9556</c:v>
                </c:pt>
                <c:pt idx="2847">
                  <c:v>670.39099999999996</c:v>
                </c:pt>
                <c:pt idx="2848">
                  <c:v>667.94460000000004</c:v>
                </c:pt>
                <c:pt idx="2849">
                  <c:v>671.79819999999995</c:v>
                </c:pt>
                <c:pt idx="2850">
                  <c:v>679.41340000000002</c:v>
                </c:pt>
                <c:pt idx="2851">
                  <c:v>685.05769999999995</c:v>
                </c:pt>
                <c:pt idx="2852">
                  <c:v>686.1173</c:v>
                </c:pt>
                <c:pt idx="2853">
                  <c:v>688.42819999999995</c:v>
                </c:pt>
                <c:pt idx="2854">
                  <c:v>681.91499999999996</c:v>
                </c:pt>
                <c:pt idx="2855">
                  <c:v>681.08309999999994</c:v>
                </c:pt>
                <c:pt idx="2856">
                  <c:v>707.9076</c:v>
                </c:pt>
                <c:pt idx="2857">
                  <c:v>710.4796</c:v>
                </c:pt>
                <c:pt idx="2858">
                  <c:v>720.19169999999997</c:v>
                </c:pt>
                <c:pt idx="2859">
                  <c:v>725.16110000000003</c:v>
                </c:pt>
                <c:pt idx="2860">
                  <c:v>728.70799999999997</c:v>
                </c:pt>
                <c:pt idx="2861">
                  <c:v>720.99789999999996</c:v>
                </c:pt>
                <c:pt idx="2862">
                  <c:v>720.74680000000001</c:v>
                </c:pt>
                <c:pt idx="2863">
                  <c:v>726.27030000000002</c:v>
                </c:pt>
                <c:pt idx="2864">
                  <c:v>718.90890000000002</c:v>
                </c:pt>
                <c:pt idx="2865">
                  <c:v>725.01080000000002</c:v>
                </c:pt>
                <c:pt idx="2866">
                  <c:v>731.5761</c:v>
                </c:pt>
                <c:pt idx="2867">
                  <c:v>734.03449999999998</c:v>
                </c:pt>
                <c:pt idx="2868">
                  <c:v>732.87530000000004</c:v>
                </c:pt>
                <c:pt idx="2869">
                  <c:v>734.47469999999998</c:v>
                </c:pt>
                <c:pt idx="2870">
                  <c:v>735.98509999999999</c:v>
                </c:pt>
                <c:pt idx="2871">
                  <c:v>739.72730000000001</c:v>
                </c:pt>
                <c:pt idx="2872">
                  <c:v>737.46879999999999</c:v>
                </c:pt>
                <c:pt idx="2873">
                  <c:v>731.90009999999995</c:v>
                </c:pt>
                <c:pt idx="2874">
                  <c:v>737.30349999999999</c:v>
                </c:pt>
                <c:pt idx="2875">
                  <c:v>731.11350000000004</c:v>
                </c:pt>
                <c:pt idx="2876">
                  <c:v>739.01459999999997</c:v>
                </c:pt>
                <c:pt idx="2877">
                  <c:v>741.54719999999998</c:v>
                </c:pt>
                <c:pt idx="2878">
                  <c:v>733.48159999999996</c:v>
                </c:pt>
                <c:pt idx="2879">
                  <c:v>726.02890000000002</c:v>
                </c:pt>
                <c:pt idx="2880">
                  <c:v>722.20460000000003</c:v>
                </c:pt>
                <c:pt idx="2881">
                  <c:v>724.92759999999998</c:v>
                </c:pt>
                <c:pt idx="2882">
                  <c:v>719.9212</c:v>
                </c:pt>
                <c:pt idx="2883">
                  <c:v>714.20240000000001</c:v>
                </c:pt>
                <c:pt idx="2884">
                  <c:v>720.08309999999994</c:v>
                </c:pt>
                <c:pt idx="2885">
                  <c:v>718.7704</c:v>
                </c:pt>
                <c:pt idx="2886">
                  <c:v>723.89300000000003</c:v>
                </c:pt>
                <c:pt idx="2887">
                  <c:v>729.90470000000005</c:v>
                </c:pt>
                <c:pt idx="2888">
                  <c:v>729.39570000000003</c:v>
                </c:pt>
                <c:pt idx="2889">
                  <c:v>729.06140000000005</c:v>
                </c:pt>
                <c:pt idx="2890">
                  <c:v>723.69949999999994</c:v>
                </c:pt>
                <c:pt idx="2891">
                  <c:v>719.26499999999999</c:v>
                </c:pt>
                <c:pt idx="2892">
                  <c:v>724.13789999999995</c:v>
                </c:pt>
                <c:pt idx="2893">
                  <c:v>730.2885</c:v>
                </c:pt>
                <c:pt idx="2894">
                  <c:v>730.27959999999996</c:v>
                </c:pt>
                <c:pt idx="2895">
                  <c:v>733.06410000000005</c:v>
                </c:pt>
                <c:pt idx="2896">
                  <c:v>737.50160000000005</c:v>
                </c:pt>
                <c:pt idx="2897">
                  <c:v>738.82839999999999</c:v>
                </c:pt>
                <c:pt idx="2898">
                  <c:v>748.40189999999996</c:v>
                </c:pt>
                <c:pt idx="2899">
                  <c:v>774.11739999999998</c:v>
                </c:pt>
                <c:pt idx="2900">
                  <c:v>794.37480000000005</c:v>
                </c:pt>
                <c:pt idx="2901">
                  <c:v>785.62850000000003</c:v>
                </c:pt>
                <c:pt idx="2902">
                  <c:v>771.82510000000002</c:v>
                </c:pt>
                <c:pt idx="2903">
                  <c:v>765.82399999999996</c:v>
                </c:pt>
                <c:pt idx="2904">
                  <c:v>758.95740000000001</c:v>
                </c:pt>
                <c:pt idx="2905">
                  <c:v>758.28740000000005</c:v>
                </c:pt>
                <c:pt idx="2906">
                  <c:v>759.95889999999997</c:v>
                </c:pt>
                <c:pt idx="2907">
                  <c:v>752.11519999999996</c:v>
                </c:pt>
                <c:pt idx="2908">
                  <c:v>742.10730000000001</c:v>
                </c:pt>
                <c:pt idx="2909">
                  <c:v>740.72029999999995</c:v>
                </c:pt>
                <c:pt idx="2910">
                  <c:v>735.29240000000004</c:v>
                </c:pt>
                <c:pt idx="2911">
                  <c:v>736.7971</c:v>
                </c:pt>
                <c:pt idx="2912">
                  <c:v>738.40779999999995</c:v>
                </c:pt>
                <c:pt idx="2913">
                  <c:v>739.36530000000005</c:v>
                </c:pt>
                <c:pt idx="2914">
                  <c:v>740.26729999999998</c:v>
                </c:pt>
                <c:pt idx="2915">
                  <c:v>737.94320000000005</c:v>
                </c:pt>
                <c:pt idx="2916">
                  <c:v>738.75639999999999</c:v>
                </c:pt>
                <c:pt idx="2917">
                  <c:v>736.86810000000003</c:v>
                </c:pt>
                <c:pt idx="2918">
                  <c:v>734.02539999999999</c:v>
                </c:pt>
                <c:pt idx="2919">
                  <c:v>725.94839999999999</c:v>
                </c:pt>
                <c:pt idx="2920">
                  <c:v>737.94280000000003</c:v>
                </c:pt>
                <c:pt idx="2921">
                  <c:v>746.30600000000004</c:v>
                </c:pt>
                <c:pt idx="2922">
                  <c:v>703.72720000000004</c:v>
                </c:pt>
                <c:pt idx="2923">
                  <c:v>707.92570000000001</c:v>
                </c:pt>
                <c:pt idx="2924">
                  <c:v>710.47460000000001</c:v>
                </c:pt>
                <c:pt idx="2925">
                  <c:v>717.21349999999995</c:v>
                </c:pt>
                <c:pt idx="2926">
                  <c:v>715.81330000000003</c:v>
                </c:pt>
                <c:pt idx="2927">
                  <c:v>706.50040000000001</c:v>
                </c:pt>
                <c:pt idx="2928">
                  <c:v>700.59960000000001</c:v>
                </c:pt>
                <c:pt idx="2929">
                  <c:v>697.54150000000004</c:v>
                </c:pt>
                <c:pt idx="2930">
                  <c:v>687.01700000000005</c:v>
                </c:pt>
                <c:pt idx="2931">
                  <c:v>679.03330000000005</c:v>
                </c:pt>
                <c:pt idx="2932">
                  <c:v>672.31439999999998</c:v>
                </c:pt>
                <c:pt idx="2933">
                  <c:v>672.77089999999998</c:v>
                </c:pt>
                <c:pt idx="2934">
                  <c:v>677.99869999999999</c:v>
                </c:pt>
                <c:pt idx="2935">
                  <c:v>678.97529999999995</c:v>
                </c:pt>
                <c:pt idx="2936">
                  <c:v>671.55380000000002</c:v>
                </c:pt>
                <c:pt idx="2937">
                  <c:v>665.37580000000003</c:v>
                </c:pt>
                <c:pt idx="2938">
                  <c:v>667.1635</c:v>
                </c:pt>
                <c:pt idx="2939">
                  <c:v>659.59479999999996</c:v>
                </c:pt>
                <c:pt idx="2940">
                  <c:v>659.86500000000001</c:v>
                </c:pt>
                <c:pt idx="2941">
                  <c:v>659.34059999999999</c:v>
                </c:pt>
                <c:pt idx="2942">
                  <c:v>655.78110000000004</c:v>
                </c:pt>
                <c:pt idx="2943">
                  <c:v>643.21469999999999</c:v>
                </c:pt>
                <c:pt idx="2944">
                  <c:v>640.32650000000001</c:v>
                </c:pt>
                <c:pt idx="2945">
                  <c:v>644.47860000000003</c:v>
                </c:pt>
                <c:pt idx="2946">
                  <c:v>639.08190000000002</c:v>
                </c:pt>
                <c:pt idx="2947">
                  <c:v>645.53629999999998</c:v>
                </c:pt>
                <c:pt idx="2948">
                  <c:v>641.23209999999995</c:v>
                </c:pt>
                <c:pt idx="2949">
                  <c:v>636.81619999999998</c:v>
                </c:pt>
                <c:pt idx="2950">
                  <c:v>636.59410000000003</c:v>
                </c:pt>
                <c:pt idx="2951">
                  <c:v>608.64110000000005</c:v>
                </c:pt>
                <c:pt idx="2952">
                  <c:v>609.678</c:v>
                </c:pt>
                <c:pt idx="2953">
                  <c:v>612.43780000000004</c:v>
                </c:pt>
                <c:pt idx="2954">
                  <c:v>619.98140000000001</c:v>
                </c:pt>
                <c:pt idx="2955">
                  <c:v>623.25</c:v>
                </c:pt>
                <c:pt idx="2956">
                  <c:v>621.45370000000003</c:v>
                </c:pt>
                <c:pt idx="2957">
                  <c:v>610.66959999999995</c:v>
                </c:pt>
                <c:pt idx="2958">
                  <c:v>607.76020000000005</c:v>
                </c:pt>
                <c:pt idx="2959">
                  <c:v>609.16899999999998</c:v>
                </c:pt>
                <c:pt idx="2960">
                  <c:v>601.27959999999996</c:v>
                </c:pt>
                <c:pt idx="2961">
                  <c:v>609.05119999999999</c:v>
                </c:pt>
                <c:pt idx="2962">
                  <c:v>605.28129999999999</c:v>
                </c:pt>
                <c:pt idx="2963">
                  <c:v>613.04769999999996</c:v>
                </c:pt>
                <c:pt idx="2964">
                  <c:v>617.65949999999998</c:v>
                </c:pt>
                <c:pt idx="2965">
                  <c:v>601.10649999999998</c:v>
                </c:pt>
                <c:pt idx="2966">
                  <c:v>587.49480000000005</c:v>
                </c:pt>
                <c:pt idx="2967">
                  <c:v>582.59559999999999</c:v>
                </c:pt>
                <c:pt idx="2968">
                  <c:v>582.15380000000005</c:v>
                </c:pt>
                <c:pt idx="2969">
                  <c:v>582.8691</c:v>
                </c:pt>
                <c:pt idx="2970">
                  <c:v>585.77629999999999</c:v>
                </c:pt>
                <c:pt idx="2971">
                  <c:v>596.49800000000005</c:v>
                </c:pt>
                <c:pt idx="2972">
                  <c:v>602.72529999999995</c:v>
                </c:pt>
                <c:pt idx="2973">
                  <c:v>597.42830000000004</c:v>
                </c:pt>
                <c:pt idx="2974">
                  <c:v>591.16849999999999</c:v>
                </c:pt>
                <c:pt idx="2975">
                  <c:v>587.18640000000005</c:v>
                </c:pt>
                <c:pt idx="2976">
                  <c:v>586.69190000000003</c:v>
                </c:pt>
                <c:pt idx="2977">
                  <c:v>592.27260000000001</c:v>
                </c:pt>
                <c:pt idx="2978">
                  <c:v>592.70889999999997</c:v>
                </c:pt>
                <c:pt idx="2979">
                  <c:v>592.64620000000002</c:v>
                </c:pt>
                <c:pt idx="2980">
                  <c:v>589.47040000000004</c:v>
                </c:pt>
                <c:pt idx="2981">
                  <c:v>589.42449999999997</c:v>
                </c:pt>
                <c:pt idx="2982">
                  <c:v>584.1499</c:v>
                </c:pt>
                <c:pt idx="2983">
                  <c:v>585.80859999999996</c:v>
                </c:pt>
                <c:pt idx="2984">
                  <c:v>582.66679999999997</c:v>
                </c:pt>
                <c:pt idx="2985">
                  <c:v>578.89449999999999</c:v>
                </c:pt>
                <c:pt idx="2986">
                  <c:v>571.30139999999994</c:v>
                </c:pt>
                <c:pt idx="2987">
                  <c:v>570.84820000000002</c:v>
                </c:pt>
                <c:pt idx="2988">
                  <c:v>568.56150000000002</c:v>
                </c:pt>
                <c:pt idx="2989">
                  <c:v>566.10090000000002</c:v>
                </c:pt>
                <c:pt idx="2990">
                  <c:v>568.06979999999999</c:v>
                </c:pt>
                <c:pt idx="2991">
                  <c:v>570.51</c:v>
                </c:pt>
                <c:pt idx="2992">
                  <c:v>574.14729999999997</c:v>
                </c:pt>
                <c:pt idx="2993">
                  <c:v>566.23869999999999</c:v>
                </c:pt>
                <c:pt idx="2994">
                  <c:v>580.04600000000005</c:v>
                </c:pt>
                <c:pt idx="2995">
                  <c:v>581.56110000000001</c:v>
                </c:pt>
                <c:pt idx="2996">
                  <c:v>579.42110000000002</c:v>
                </c:pt>
                <c:pt idx="2997">
                  <c:v>580.73990000000003</c:v>
                </c:pt>
                <c:pt idx="2998">
                  <c:v>581.56209999999999</c:v>
                </c:pt>
                <c:pt idx="2999">
                  <c:v>578.42570000000001</c:v>
                </c:pt>
                <c:pt idx="3000">
                  <c:v>588.7749</c:v>
                </c:pt>
                <c:pt idx="3001">
                  <c:v>558.73220000000003</c:v>
                </c:pt>
                <c:pt idx="3002">
                  <c:v>556.91319999999996</c:v>
                </c:pt>
                <c:pt idx="3003">
                  <c:v>546.10069999999996</c:v>
                </c:pt>
                <c:pt idx="3004">
                  <c:v>542.15250000000003</c:v>
                </c:pt>
                <c:pt idx="3005">
                  <c:v>531.81230000000005</c:v>
                </c:pt>
                <c:pt idx="3006">
                  <c:v>547.09249999999997</c:v>
                </c:pt>
                <c:pt idx="3007">
                  <c:v>541.43610000000001</c:v>
                </c:pt>
                <c:pt idx="3008">
                  <c:v>543.19600000000003</c:v>
                </c:pt>
                <c:pt idx="3009">
                  <c:v>549.79039999999998</c:v>
                </c:pt>
                <c:pt idx="3010">
                  <c:v>547.47680000000003</c:v>
                </c:pt>
                <c:pt idx="3011">
                  <c:v>543.93640000000005</c:v>
                </c:pt>
                <c:pt idx="3012">
                  <c:v>546.5258</c:v>
                </c:pt>
                <c:pt idx="3013">
                  <c:v>547.61210000000005</c:v>
                </c:pt>
                <c:pt idx="3014">
                  <c:v>542.90229999999997</c:v>
                </c:pt>
                <c:pt idx="3015">
                  <c:v>537.80520000000001</c:v>
                </c:pt>
                <c:pt idx="3016">
                  <c:v>538.03959999999995</c:v>
                </c:pt>
                <c:pt idx="3017">
                  <c:v>535.48410000000001</c:v>
                </c:pt>
                <c:pt idx="3018">
                  <c:v>546.86389999999994</c:v>
                </c:pt>
                <c:pt idx="3019">
                  <c:v>543.72569999999996</c:v>
                </c:pt>
                <c:pt idx="3020">
                  <c:v>541.89030000000002</c:v>
                </c:pt>
                <c:pt idx="3021">
                  <c:v>537.89859999999999</c:v>
                </c:pt>
                <c:pt idx="3022">
                  <c:v>537.52909999999997</c:v>
                </c:pt>
                <c:pt idx="3023">
                  <c:v>539.88440000000003</c:v>
                </c:pt>
                <c:pt idx="3024">
                  <c:v>537.19640000000004</c:v>
                </c:pt>
                <c:pt idx="3025">
                  <c:v>535.03189999999995</c:v>
                </c:pt>
                <c:pt idx="3026">
                  <c:v>533.77949999999998</c:v>
                </c:pt>
                <c:pt idx="3027">
                  <c:v>533.27430000000004</c:v>
                </c:pt>
                <c:pt idx="3028">
                  <c:v>537.02560000000005</c:v>
                </c:pt>
                <c:pt idx="3029">
                  <c:v>541.18409999999994</c:v>
                </c:pt>
                <c:pt idx="3030">
                  <c:v>534.90279999999996</c:v>
                </c:pt>
                <c:pt idx="3031">
                  <c:v>535.15930000000003</c:v>
                </c:pt>
                <c:pt idx="3032">
                  <c:v>533.87929999999994</c:v>
                </c:pt>
                <c:pt idx="3033">
                  <c:v>533.45500000000004</c:v>
                </c:pt>
                <c:pt idx="3034">
                  <c:v>540.1386</c:v>
                </c:pt>
                <c:pt idx="3035">
                  <c:v>542.42229999999995</c:v>
                </c:pt>
                <c:pt idx="3036">
                  <c:v>544.65800000000002</c:v>
                </c:pt>
                <c:pt idx="3037">
                  <c:v>549.12019999999995</c:v>
                </c:pt>
                <c:pt idx="3038">
                  <c:v>555.90350000000001</c:v>
                </c:pt>
                <c:pt idx="3039">
                  <c:v>556.74459999999999</c:v>
                </c:pt>
                <c:pt idx="3040">
                  <c:v>556.99249999999995</c:v>
                </c:pt>
                <c:pt idx="3041">
                  <c:v>558.71140000000003</c:v>
                </c:pt>
                <c:pt idx="3042">
                  <c:v>561.95090000000005</c:v>
                </c:pt>
                <c:pt idx="3043">
                  <c:v>561.16449999999998</c:v>
                </c:pt>
                <c:pt idx="3044">
                  <c:v>554.74220000000003</c:v>
                </c:pt>
                <c:pt idx="3045">
                  <c:v>567.97789999999998</c:v>
                </c:pt>
                <c:pt idx="3046">
                  <c:v>563.62009999999998</c:v>
                </c:pt>
                <c:pt idx="3047">
                  <c:v>574.60509999999999</c:v>
                </c:pt>
                <c:pt idx="3048">
                  <c:v>572.73270000000002</c:v>
                </c:pt>
                <c:pt idx="3049">
                  <c:v>566.74159999999995</c:v>
                </c:pt>
                <c:pt idx="3050">
                  <c:v>573.22680000000003</c:v>
                </c:pt>
                <c:pt idx="3051">
                  <c:v>566.60220000000004</c:v>
                </c:pt>
                <c:pt idx="3052">
                  <c:v>566.64490000000001</c:v>
                </c:pt>
                <c:pt idx="3053">
                  <c:v>568.29240000000004</c:v>
                </c:pt>
                <c:pt idx="3054">
                  <c:v>570.38120000000004</c:v>
                </c:pt>
                <c:pt idx="3055">
                  <c:v>565.79840000000002</c:v>
                </c:pt>
                <c:pt idx="3056">
                  <c:v>574.65719999999999</c:v>
                </c:pt>
                <c:pt idx="3057">
                  <c:v>567.5104</c:v>
                </c:pt>
                <c:pt idx="3058">
                  <c:v>565.24249999999995</c:v>
                </c:pt>
                <c:pt idx="3059">
                  <c:v>569.09379999999999</c:v>
                </c:pt>
                <c:pt idx="3060">
                  <c:v>576.149</c:v>
                </c:pt>
                <c:pt idx="3061">
                  <c:v>591.38729999999998</c:v>
                </c:pt>
                <c:pt idx="3062">
                  <c:v>596.98620000000005</c:v>
                </c:pt>
              </c:numCache>
            </c:numRef>
          </c:val>
          <c:smooth val="0"/>
          <c:extLst>
            <c:ext xmlns:c16="http://schemas.microsoft.com/office/drawing/2014/chart" uri="{C3380CC4-5D6E-409C-BE32-E72D297353CC}">
              <c16:uniqueId val="{00000002-8681-43B8-BF11-C679F58EDFCC}"/>
            </c:ext>
          </c:extLst>
        </c:ser>
        <c:dLbls>
          <c:showLegendKey val="0"/>
          <c:showVal val="0"/>
          <c:showCatName val="0"/>
          <c:showSerName val="0"/>
          <c:showPercent val="0"/>
          <c:showBubbleSize val="0"/>
        </c:dLbls>
        <c:marker val="1"/>
        <c:smooth val="0"/>
        <c:axId val="1662376112"/>
        <c:axId val="1642777456"/>
      </c:lineChart>
      <c:dateAx>
        <c:axId val="1662376112"/>
        <c:scaling>
          <c:orientation val="minMax"/>
        </c:scaling>
        <c:delete val="0"/>
        <c:axPos val="b"/>
        <c:numFmt formatCode="yyyy" sourceLinked="0"/>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642777456"/>
        <c:crosses val="autoZero"/>
        <c:auto val="1"/>
        <c:lblOffset val="100"/>
        <c:baseTimeUnit val="days"/>
      </c:dateAx>
      <c:valAx>
        <c:axId val="1642777456"/>
        <c:scaling>
          <c:orientation val="minMax"/>
          <c:max val="1200"/>
          <c:min val="200"/>
        </c:scaling>
        <c:delete val="0"/>
        <c:axPos val="l"/>
        <c:majorGridlines>
          <c:spPr>
            <a:ln w="3175" cap="flat" cmpd="sng" algn="ctr">
              <a:solidFill>
                <a:srgbClr val="ABAFB8"/>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62376112"/>
        <c:crosses val="autoZero"/>
        <c:crossBetween val="between"/>
        <c:majorUnit val="200"/>
      </c:valAx>
      <c:valAx>
        <c:axId val="1642762064"/>
        <c:scaling>
          <c:orientation val="minMax"/>
          <c:max val="800"/>
          <c:min val="-200"/>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76565072"/>
        <c:crosses val="max"/>
        <c:crossBetween val="between"/>
        <c:majorUnit val="200"/>
      </c:valAx>
      <c:dateAx>
        <c:axId val="1676565072"/>
        <c:scaling>
          <c:orientation val="minMax"/>
        </c:scaling>
        <c:delete val="1"/>
        <c:axPos val="b"/>
        <c:numFmt formatCode="d\-mmm\-yy" sourceLinked="1"/>
        <c:majorTickMark val="out"/>
        <c:minorTickMark val="none"/>
        <c:tickLblPos val="nextTo"/>
        <c:crossAx val="164276206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 JPM CEMBI BD Weight</c:v>
                </c:pt>
              </c:strCache>
            </c:strRef>
          </c:tx>
          <c:spPr>
            <a:ln w="12700"/>
          </c:spPr>
          <c:dPt>
            <c:idx val="0"/>
            <c:bubble3D val="0"/>
            <c:spPr>
              <a:solidFill>
                <a:schemeClr val="tx2">
                  <a:alpha val="49804"/>
                </a:schemeClr>
              </a:solidFill>
              <a:ln w="12700">
                <a:solidFill>
                  <a:schemeClr val="lt1"/>
                </a:solidFill>
              </a:ln>
              <a:effectLst/>
            </c:spPr>
            <c:extLst>
              <c:ext xmlns:c16="http://schemas.microsoft.com/office/drawing/2014/chart" uri="{C3380CC4-5D6E-409C-BE32-E72D297353CC}">
                <c16:uniqueId val="{00000001-B459-458F-9E47-9766133565A1}"/>
              </c:ext>
            </c:extLst>
          </c:dPt>
          <c:dPt>
            <c:idx val="1"/>
            <c:bubble3D val="0"/>
            <c:spPr>
              <a:solidFill>
                <a:schemeClr val="tx2">
                  <a:alpha val="24706"/>
                </a:schemeClr>
              </a:solidFill>
              <a:ln w="12700">
                <a:solidFill>
                  <a:schemeClr val="lt1"/>
                </a:solidFill>
              </a:ln>
              <a:effectLst/>
            </c:spPr>
            <c:extLst>
              <c:ext xmlns:c16="http://schemas.microsoft.com/office/drawing/2014/chart" uri="{C3380CC4-5D6E-409C-BE32-E72D297353CC}">
                <c16:uniqueId val="{00000003-B459-458F-9E47-9766133565A1}"/>
              </c:ext>
            </c:extLst>
          </c:dPt>
          <c:dPt>
            <c:idx val="2"/>
            <c:bubble3D val="0"/>
            <c:spPr>
              <a:solidFill>
                <a:srgbClr val="D9E6F4">
                  <a:alpha val="24706"/>
                </a:srgbClr>
              </a:solidFill>
              <a:ln w="12700">
                <a:solidFill>
                  <a:schemeClr val="lt1"/>
                </a:solidFill>
              </a:ln>
              <a:effectLst/>
            </c:spPr>
            <c:extLst>
              <c:ext xmlns:c16="http://schemas.microsoft.com/office/drawing/2014/chart" uri="{C3380CC4-5D6E-409C-BE32-E72D297353CC}">
                <c16:uniqueId val="{00000005-B459-458F-9E47-9766133565A1}"/>
              </c:ext>
            </c:extLst>
          </c:dPt>
          <c:dPt>
            <c:idx val="3"/>
            <c:bubble3D val="0"/>
            <c:spPr>
              <a:solidFill>
                <a:schemeClr val="accent6">
                  <a:alpha val="24706"/>
                </a:schemeClr>
              </a:solidFill>
              <a:ln w="12700">
                <a:solidFill>
                  <a:schemeClr val="lt1"/>
                </a:solidFill>
              </a:ln>
              <a:effectLst/>
            </c:spPr>
            <c:extLst>
              <c:ext xmlns:c16="http://schemas.microsoft.com/office/drawing/2014/chart" uri="{C3380CC4-5D6E-409C-BE32-E72D297353CC}">
                <c16:uniqueId val="{00000007-B459-458F-9E47-9766133565A1}"/>
              </c:ext>
            </c:extLst>
          </c:dPt>
          <c:dPt>
            <c:idx val="4"/>
            <c:bubble3D val="0"/>
            <c:spPr>
              <a:solidFill>
                <a:schemeClr val="accent6">
                  <a:alpha val="49804"/>
                </a:schemeClr>
              </a:solidFill>
              <a:ln w="12700">
                <a:solidFill>
                  <a:schemeClr val="lt1"/>
                </a:solidFill>
              </a:ln>
              <a:effectLst/>
            </c:spPr>
            <c:extLst>
              <c:ext xmlns:c16="http://schemas.microsoft.com/office/drawing/2014/chart" uri="{C3380CC4-5D6E-409C-BE32-E72D297353CC}">
                <c16:uniqueId val="{00000009-B459-458F-9E47-9766133565A1}"/>
              </c:ext>
            </c:extLst>
          </c:dPt>
          <c:dLbls>
            <c:dLbl>
              <c:idx val="0"/>
              <c:layout>
                <c:manualLayout>
                  <c:x val="8.799618733397159E-2"/>
                  <c:y val="-8.395833815377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59-458F-9E47-9766133565A1}"/>
                </c:ext>
              </c:extLst>
            </c:dLbl>
            <c:dLbl>
              <c:idx val="1"/>
              <c:layout>
                <c:manualLayout>
                  <c:x val="0.14538500516047481"/>
                  <c:y val="5.1666669633092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59-458F-9E47-9766133565A1}"/>
                </c:ext>
              </c:extLst>
            </c:dLbl>
            <c:dLbl>
              <c:idx val="2"/>
              <c:layout>
                <c:manualLayout>
                  <c:x val="-0.10329987208770577"/>
                  <c:y val="6.4583337041366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59-458F-9E47-9766133565A1}"/>
                </c:ext>
              </c:extLst>
            </c:dLbl>
            <c:dLbl>
              <c:idx val="3"/>
              <c:layout>
                <c:manualLayout>
                  <c:x val="-9.5648029710838689E-2"/>
                  <c:y val="-4.5208335928956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459-458F-9E47-9766133565A1}"/>
                </c:ext>
              </c:extLst>
            </c:dLbl>
            <c:dLbl>
              <c:idx val="4"/>
              <c:layout>
                <c:manualLayout>
                  <c:x val="-3.0607369507468379E-2"/>
                  <c:y val="-8.0729171301707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459-458F-9E47-9766133565A1}"/>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Indirect</c:v>
                </c:pt>
                <c:pt idx="1">
                  <c:v>Limited impact</c:v>
                </c:pt>
                <c:pt idx="2">
                  <c:v>Mixed</c:v>
                </c:pt>
                <c:pt idx="3">
                  <c:v>Modest direct</c:v>
                </c:pt>
                <c:pt idx="4">
                  <c:v>Significant direct</c:v>
                </c:pt>
              </c:strCache>
            </c:strRef>
          </c:cat>
          <c:val>
            <c:numRef>
              <c:f>Sheet1!$B$2:$B$6</c:f>
              <c:numCache>
                <c:formatCode>General</c:formatCode>
                <c:ptCount val="5"/>
                <c:pt idx="0">
                  <c:v>35.1</c:v>
                </c:pt>
                <c:pt idx="1">
                  <c:v>24.7</c:v>
                </c:pt>
                <c:pt idx="2">
                  <c:v>12.3</c:v>
                </c:pt>
                <c:pt idx="3">
                  <c:v>12.3</c:v>
                </c:pt>
                <c:pt idx="4">
                  <c:v>15.6</c:v>
                </c:pt>
              </c:numCache>
            </c:numRef>
          </c:val>
          <c:extLst>
            <c:ext xmlns:c16="http://schemas.microsoft.com/office/drawing/2014/chart" uri="{C3380CC4-5D6E-409C-BE32-E72D297353CC}">
              <c16:uniqueId val="{0000000A-B459-458F-9E47-9766133565A1}"/>
            </c:ext>
          </c:extLst>
        </c:ser>
        <c:dLbls>
          <c:showLegendKey val="0"/>
          <c:showVal val="0"/>
          <c:showCatName val="0"/>
          <c:showSerName val="0"/>
          <c:showPercent val="0"/>
          <c:showBubbleSize val="0"/>
          <c:showLeaderLines val="0"/>
        </c:dLbls>
        <c:firstSliceAng val="0"/>
        <c:holeSize val="8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112839383208073E-2"/>
          <c:y val="6.7566448560127168E-2"/>
          <c:w val="0.91438790397864855"/>
          <c:h val="0.66700183603810093"/>
        </c:manualLayout>
      </c:layout>
      <c:barChart>
        <c:barDir val="col"/>
        <c:grouping val="stacked"/>
        <c:varyColors val="0"/>
        <c:ser>
          <c:idx val="0"/>
          <c:order val="0"/>
          <c:tx>
            <c:strRef>
              <c:f>Sheet1!$B$5</c:f>
              <c:strCache>
                <c:ptCount val="1"/>
                <c:pt idx="0">
                  <c:v>Amortizations</c:v>
                </c:pt>
              </c:strCache>
            </c:strRef>
          </c:tx>
          <c:spPr>
            <a:solidFill>
              <a:schemeClr val="accent1"/>
            </a:solidFill>
          </c:spPr>
          <c:invertIfNegative val="0"/>
          <c:cat>
            <c:strRef>
              <c:f>Sheet1!$C$4:$Q$4</c:f>
              <c:strCach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2025F</c:v>
                </c:pt>
              </c:strCache>
            </c:strRef>
          </c:cat>
          <c:val>
            <c:numRef>
              <c:f>Sheet1!$C$5:$Q$5</c:f>
              <c:numCache>
                <c:formatCode>_(* #,##0_);_(* \(#,##0\);_(* "-"??_);_(@_)</c:formatCode>
                <c:ptCount val="15"/>
                <c:pt idx="0">
                  <c:v>-49.036019664367771</c:v>
                </c:pt>
                <c:pt idx="1">
                  <c:v>-51.340330039184941</c:v>
                </c:pt>
                <c:pt idx="2">
                  <c:v>-54.77832974077878</c:v>
                </c:pt>
                <c:pt idx="3">
                  <c:v>-76.729165658189473</c:v>
                </c:pt>
                <c:pt idx="4">
                  <c:v>-102.3871413455049</c:v>
                </c:pt>
                <c:pt idx="5">
                  <c:v>-117.8888028096043</c:v>
                </c:pt>
                <c:pt idx="6">
                  <c:v>-173.42046338155532</c:v>
                </c:pt>
                <c:pt idx="7">
                  <c:v>-170.86480560737425</c:v>
                </c:pt>
                <c:pt idx="8">
                  <c:v>-198.69242157389704</c:v>
                </c:pt>
                <c:pt idx="9">
                  <c:v>-238.99434049579082</c:v>
                </c:pt>
                <c:pt idx="10">
                  <c:v>-244</c:v>
                </c:pt>
                <c:pt idx="11">
                  <c:v>-285</c:v>
                </c:pt>
                <c:pt idx="12">
                  <c:v>-235</c:v>
                </c:pt>
                <c:pt idx="13">
                  <c:v>-266</c:v>
                </c:pt>
                <c:pt idx="14">
                  <c:v>-292</c:v>
                </c:pt>
              </c:numCache>
            </c:numRef>
          </c:val>
          <c:extLst>
            <c:ext xmlns:c16="http://schemas.microsoft.com/office/drawing/2014/chart" uri="{C3380CC4-5D6E-409C-BE32-E72D297353CC}">
              <c16:uniqueId val="{00000000-0A6F-4212-87D1-6120770429CE}"/>
            </c:ext>
          </c:extLst>
        </c:ser>
        <c:ser>
          <c:idx val="1"/>
          <c:order val="1"/>
          <c:tx>
            <c:strRef>
              <c:f>Sheet1!$B$6</c:f>
              <c:strCache>
                <c:ptCount val="1"/>
                <c:pt idx="0">
                  <c:v>Coupons</c:v>
                </c:pt>
              </c:strCache>
            </c:strRef>
          </c:tx>
          <c:spPr>
            <a:solidFill>
              <a:schemeClr val="accent2"/>
            </a:solidFill>
          </c:spPr>
          <c:invertIfNegative val="0"/>
          <c:cat>
            <c:strRef>
              <c:f>Sheet1!$C$4:$Q$4</c:f>
              <c:strCach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2025F</c:v>
                </c:pt>
              </c:strCache>
            </c:strRef>
          </c:cat>
          <c:val>
            <c:numRef>
              <c:f>Sheet1!$C$6:$Q$6</c:f>
              <c:numCache>
                <c:formatCode>_(* #,##0_);_(* \(#,##0\);_(* "-"??_);_(@_)</c:formatCode>
                <c:ptCount val="15"/>
                <c:pt idx="0">
                  <c:v>-54.054483156981512</c:v>
                </c:pt>
                <c:pt idx="1">
                  <c:v>-61.732160206936193</c:v>
                </c:pt>
                <c:pt idx="2">
                  <c:v>-66.645858713153601</c:v>
                </c:pt>
                <c:pt idx="3">
                  <c:v>-80.985844661390786</c:v>
                </c:pt>
                <c:pt idx="4">
                  <c:v>-87.839067082431583</c:v>
                </c:pt>
                <c:pt idx="5">
                  <c:v>-85.969945371546729</c:v>
                </c:pt>
                <c:pt idx="6">
                  <c:v>-83.761177530642655</c:v>
                </c:pt>
                <c:pt idx="7">
                  <c:v>-95.864308271005356</c:v>
                </c:pt>
                <c:pt idx="8">
                  <c:v>-104.15787364927769</c:v>
                </c:pt>
                <c:pt idx="9">
                  <c:v>-112.12261170512519</c:v>
                </c:pt>
                <c:pt idx="10">
                  <c:v>-111.7566199126822</c:v>
                </c:pt>
                <c:pt idx="11">
                  <c:v>-103</c:v>
                </c:pt>
                <c:pt idx="12">
                  <c:v>-97</c:v>
                </c:pt>
                <c:pt idx="13">
                  <c:v>-101</c:v>
                </c:pt>
                <c:pt idx="14">
                  <c:v>-99</c:v>
                </c:pt>
              </c:numCache>
            </c:numRef>
          </c:val>
          <c:extLst>
            <c:ext xmlns:c16="http://schemas.microsoft.com/office/drawing/2014/chart" uri="{C3380CC4-5D6E-409C-BE32-E72D297353CC}">
              <c16:uniqueId val="{00000001-0A6F-4212-87D1-6120770429CE}"/>
            </c:ext>
          </c:extLst>
        </c:ser>
        <c:ser>
          <c:idx val="2"/>
          <c:order val="2"/>
          <c:tx>
            <c:strRef>
              <c:f>Sheet1!$B$7</c:f>
              <c:strCache>
                <c:ptCount val="1"/>
                <c:pt idx="0">
                  <c:v>Tender/buyback/calls</c:v>
                </c:pt>
              </c:strCache>
            </c:strRef>
          </c:tx>
          <c:spPr>
            <a:solidFill>
              <a:schemeClr val="accent3"/>
            </a:solidFill>
          </c:spPr>
          <c:invertIfNegative val="0"/>
          <c:cat>
            <c:strRef>
              <c:f>Sheet1!$C$4:$Q$4</c:f>
              <c:strCach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2025F</c:v>
                </c:pt>
              </c:strCache>
            </c:strRef>
          </c:cat>
          <c:val>
            <c:numRef>
              <c:f>Sheet1!$C$7:$Q$7</c:f>
              <c:numCache>
                <c:formatCode>_(* #,##0_);_(* \(#,##0\);_(* "-"??_);_(@_)</c:formatCode>
                <c:ptCount val="15"/>
                <c:pt idx="0">
                  <c:v>-18</c:v>
                </c:pt>
                <c:pt idx="1">
                  <c:v>-17</c:v>
                </c:pt>
                <c:pt idx="2">
                  <c:v>-20</c:v>
                </c:pt>
                <c:pt idx="3">
                  <c:v>-29.693999999999999</c:v>
                </c:pt>
                <c:pt idx="4">
                  <c:v>-38.389000000000003</c:v>
                </c:pt>
                <c:pt idx="5">
                  <c:v>-55.472999999999999</c:v>
                </c:pt>
                <c:pt idx="6">
                  <c:v>-82.98</c:v>
                </c:pt>
                <c:pt idx="7">
                  <c:v>-87.838671648698664</c:v>
                </c:pt>
                <c:pt idx="8">
                  <c:v>-97.78832814427075</c:v>
                </c:pt>
                <c:pt idx="9">
                  <c:v>-93.05741378116187</c:v>
                </c:pt>
                <c:pt idx="10">
                  <c:v>-130</c:v>
                </c:pt>
                <c:pt idx="11">
                  <c:v>-92</c:v>
                </c:pt>
                <c:pt idx="12">
                  <c:v>-70</c:v>
                </c:pt>
                <c:pt idx="13">
                  <c:v>-105</c:v>
                </c:pt>
                <c:pt idx="14">
                  <c:v>-75</c:v>
                </c:pt>
              </c:numCache>
            </c:numRef>
          </c:val>
          <c:extLst>
            <c:ext xmlns:c16="http://schemas.microsoft.com/office/drawing/2014/chart" uri="{C3380CC4-5D6E-409C-BE32-E72D297353CC}">
              <c16:uniqueId val="{00000002-0A6F-4212-87D1-6120770429CE}"/>
            </c:ext>
          </c:extLst>
        </c:ser>
        <c:ser>
          <c:idx val="3"/>
          <c:order val="3"/>
          <c:tx>
            <c:strRef>
              <c:f>Sheet1!$B$8</c:f>
              <c:strCache>
                <c:ptCount val="1"/>
                <c:pt idx="0">
                  <c:v>Gross issuance</c:v>
                </c:pt>
              </c:strCache>
            </c:strRef>
          </c:tx>
          <c:spPr>
            <a:solidFill>
              <a:schemeClr val="accent4"/>
            </a:solidFill>
          </c:spPr>
          <c:invertIfNegative val="0"/>
          <c:cat>
            <c:strRef>
              <c:f>Sheet1!$C$4:$Q$4</c:f>
              <c:strCach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2025F</c:v>
                </c:pt>
              </c:strCache>
            </c:strRef>
          </c:cat>
          <c:val>
            <c:numRef>
              <c:f>Sheet1!$C$8:$Q$8</c:f>
              <c:numCache>
                <c:formatCode>_(* #,##0_);_(* \(#,##0\);_(* "-"??_);_(@_)</c:formatCode>
                <c:ptCount val="15"/>
                <c:pt idx="0">
                  <c:v>203.63567903236572</c:v>
                </c:pt>
                <c:pt idx="1">
                  <c:v>330.65137796471896</c:v>
                </c:pt>
                <c:pt idx="2">
                  <c:v>365.05921215608004</c:v>
                </c:pt>
                <c:pt idx="3">
                  <c:v>374.56548434384234</c:v>
                </c:pt>
                <c:pt idx="4">
                  <c:v>239.67500674251113</c:v>
                </c:pt>
                <c:pt idx="5">
                  <c:v>330.56577714778115</c:v>
                </c:pt>
                <c:pt idx="6">
                  <c:v>488</c:v>
                </c:pt>
                <c:pt idx="7">
                  <c:v>378.60585206955454</c:v>
                </c:pt>
                <c:pt idx="8">
                  <c:v>494</c:v>
                </c:pt>
                <c:pt idx="9">
                  <c:v>511</c:v>
                </c:pt>
                <c:pt idx="10">
                  <c:v>543</c:v>
                </c:pt>
                <c:pt idx="11">
                  <c:v>221</c:v>
                </c:pt>
                <c:pt idx="12">
                  <c:v>247</c:v>
                </c:pt>
                <c:pt idx="13">
                  <c:v>400</c:v>
                </c:pt>
                <c:pt idx="14">
                  <c:v>383</c:v>
                </c:pt>
              </c:numCache>
            </c:numRef>
          </c:val>
          <c:extLst>
            <c:ext xmlns:c16="http://schemas.microsoft.com/office/drawing/2014/chart" uri="{C3380CC4-5D6E-409C-BE32-E72D297353CC}">
              <c16:uniqueId val="{00000003-0A6F-4212-87D1-6120770429CE}"/>
            </c:ext>
          </c:extLst>
        </c:ser>
        <c:dLbls>
          <c:showLegendKey val="0"/>
          <c:showVal val="0"/>
          <c:showCatName val="0"/>
          <c:showSerName val="0"/>
          <c:showPercent val="0"/>
          <c:showBubbleSize val="0"/>
        </c:dLbls>
        <c:gapWidth val="100"/>
        <c:overlap val="100"/>
        <c:axId val="982215215"/>
        <c:axId val="1"/>
      </c:barChart>
      <c:lineChart>
        <c:grouping val="standard"/>
        <c:varyColors val="0"/>
        <c:ser>
          <c:idx val="4"/>
          <c:order val="4"/>
          <c:tx>
            <c:strRef>
              <c:f>Sheet1!$B$9</c:f>
              <c:strCache>
                <c:ptCount val="1"/>
                <c:pt idx="0">
                  <c:v>Net financing</c:v>
                </c:pt>
              </c:strCache>
            </c:strRef>
          </c:tx>
          <c:spPr>
            <a:ln w="19050">
              <a:solidFill>
                <a:schemeClr val="accent5"/>
              </a:solidFill>
            </a:ln>
          </c:spPr>
          <c:marker>
            <c:symbol val="circle"/>
            <c:size val="6"/>
            <c:spPr>
              <a:solidFill>
                <a:schemeClr val="accent5"/>
              </a:solidFill>
              <a:ln>
                <a:solidFill>
                  <a:schemeClr val="accent5"/>
                </a:solidFill>
              </a:ln>
            </c:spPr>
          </c:marker>
          <c:cat>
            <c:strRef>
              <c:f>Sheet1!$C$4:$Q$4</c:f>
              <c:strCach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2025F</c:v>
                </c:pt>
              </c:strCache>
            </c:strRef>
          </c:cat>
          <c:val>
            <c:numRef>
              <c:f>Sheet1!$C$9:$Q$9</c:f>
              <c:numCache>
                <c:formatCode>_(* #,##0_);_(* \(#,##0\);_(* "-"??_);_(@_)</c:formatCode>
                <c:ptCount val="15"/>
                <c:pt idx="0">
                  <c:v>82.545176211016425</c:v>
                </c:pt>
                <c:pt idx="1">
                  <c:v>200.57988771859783</c:v>
                </c:pt>
                <c:pt idx="2">
                  <c:v>223.63502370214766</c:v>
                </c:pt>
                <c:pt idx="3">
                  <c:v>187.15647402426208</c:v>
                </c:pt>
                <c:pt idx="4">
                  <c:v>11.059798314574614</c:v>
                </c:pt>
                <c:pt idx="5">
                  <c:v>71.234028966630135</c:v>
                </c:pt>
                <c:pt idx="6">
                  <c:v>148</c:v>
                </c:pt>
                <c:pt idx="7">
                  <c:v>24.036066542476249</c:v>
                </c:pt>
                <c:pt idx="8">
                  <c:v>93</c:v>
                </c:pt>
                <c:pt idx="9">
                  <c:v>67</c:v>
                </c:pt>
                <c:pt idx="10">
                  <c:v>57</c:v>
                </c:pt>
                <c:pt idx="11">
                  <c:v>-259</c:v>
                </c:pt>
                <c:pt idx="12">
                  <c:v>-155</c:v>
                </c:pt>
                <c:pt idx="13">
                  <c:v>-73</c:v>
                </c:pt>
                <c:pt idx="14">
                  <c:v>-83</c:v>
                </c:pt>
              </c:numCache>
            </c:numRef>
          </c:val>
          <c:smooth val="0"/>
          <c:extLst>
            <c:ext xmlns:c16="http://schemas.microsoft.com/office/drawing/2014/chart" uri="{C3380CC4-5D6E-409C-BE32-E72D297353CC}">
              <c16:uniqueId val="{00000004-0A6F-4212-87D1-6120770429CE}"/>
            </c:ext>
          </c:extLst>
        </c:ser>
        <c:dLbls>
          <c:showLegendKey val="0"/>
          <c:showVal val="0"/>
          <c:showCatName val="0"/>
          <c:showSerName val="0"/>
          <c:showPercent val="0"/>
          <c:showBubbleSize val="0"/>
        </c:dLbls>
        <c:marker val="1"/>
        <c:smooth val="0"/>
        <c:axId val="982215215"/>
        <c:axId val="1"/>
      </c:lineChart>
      <c:catAx>
        <c:axId val="982215215"/>
        <c:scaling>
          <c:orientation val="minMax"/>
        </c:scaling>
        <c:delete val="0"/>
        <c:axPos val="b"/>
        <c:numFmt formatCode="dd\ mmm\ yy" sourceLinked="0"/>
        <c:majorTickMark val="none"/>
        <c:minorTickMark val="none"/>
        <c:tickLblPos val="nextTo"/>
        <c:spPr>
          <a:ln w="9521">
            <a:solidFill>
              <a:schemeClr val="tx1"/>
            </a:solidFill>
          </a:ln>
        </c:spPr>
        <c:txPr>
          <a:bodyPr rot="-5400000" vert="horz"/>
          <a:lstStyle/>
          <a:p>
            <a:pPr>
              <a:defRPr/>
            </a:pPr>
            <a:endParaRPr lang="en-US"/>
          </a:p>
        </c:txPr>
        <c:crossAx val="1"/>
        <c:crossesAt val="-600"/>
        <c:auto val="1"/>
        <c:lblAlgn val="ctr"/>
        <c:lblOffset val="100"/>
        <c:noMultiLvlLbl val="1"/>
      </c:catAx>
      <c:valAx>
        <c:axId val="1"/>
        <c:scaling>
          <c:orientation val="minMax"/>
          <c:max val="600"/>
          <c:min val="-600"/>
        </c:scaling>
        <c:delete val="0"/>
        <c:axPos val="l"/>
        <c:majorGridlines>
          <c:spPr>
            <a:ln w="6350">
              <a:solidFill>
                <a:schemeClr val="bg1">
                  <a:lumMod val="75000"/>
                </a:schemeClr>
              </a:solidFill>
            </a:ln>
          </c:spPr>
        </c:majorGridlines>
        <c:numFmt formatCode="_(* #,##0_);_(* \(#,##0\);_(* &quot;-&quot;??_);_(@_)" sourceLinked="1"/>
        <c:majorTickMark val="none"/>
        <c:minorTickMark val="none"/>
        <c:tickLblPos val="nextTo"/>
        <c:spPr>
          <a:ln>
            <a:noFill/>
          </a:ln>
        </c:spPr>
        <c:txPr>
          <a:bodyPr rot="-60000000" vert="horz"/>
          <a:lstStyle/>
          <a:p>
            <a:pPr>
              <a:defRPr/>
            </a:pPr>
            <a:endParaRPr lang="en-US"/>
          </a:p>
        </c:txPr>
        <c:crossAx val="982215215"/>
        <c:crosses val="autoZero"/>
        <c:crossBetween val="between"/>
      </c:valAx>
      <c:spPr>
        <a:noFill/>
        <a:ln w="25389">
          <a:noFill/>
        </a:ln>
      </c:spPr>
    </c:plotArea>
    <c:legend>
      <c:legendPos val="b"/>
      <c:layout>
        <c:manualLayout>
          <c:xMode val="edge"/>
          <c:yMode val="edge"/>
          <c:x val="0.11154082164090984"/>
          <c:y val="0.84134688203500241"/>
          <c:w val="0.8293769884854767"/>
          <c:h val="0.13987374601890179"/>
        </c:manualLayout>
      </c:layout>
      <c:overlay val="0"/>
      <c:txPr>
        <a:bodyPr rot="0" vert="horz"/>
        <a:lstStyle/>
        <a:p>
          <a:pPr>
            <a:defRPr/>
          </a:pPr>
          <a:endParaRPr lang="en-US"/>
        </a:p>
      </c:txPr>
    </c:legend>
    <c:plotVisOnly val="1"/>
    <c:dispBlanksAs val="gap"/>
    <c:showDLblsOverMax val="0"/>
  </c:chart>
  <c:txPr>
    <a:bodyPr/>
    <a:lstStyle/>
    <a:p>
      <a:pPr>
        <a:defRPr sz="1100">
          <a:solidFill>
            <a:schemeClr val="tx1"/>
          </a:solidFill>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3"/>
          <c:order val="2"/>
          <c:tx>
            <c:strRef>
              <c:f>'CEMBI HY vs US HY'!$D$1</c:f>
              <c:strCache>
                <c:ptCount val="1"/>
                <c:pt idx="0">
                  <c:v>Spread differential (rhs)</c:v>
                </c:pt>
              </c:strCache>
            </c:strRef>
          </c:tx>
          <c:spPr>
            <a:solidFill>
              <a:schemeClr val="accent1"/>
            </a:solidFill>
            <a:ln>
              <a:noFill/>
            </a:ln>
            <a:effectLst/>
          </c:spPr>
          <c:cat>
            <c:numRef>
              <c:f>'CEMBI HY vs US HY'!$A$2:$A$2877</c:f>
              <c:numCache>
                <c:formatCode>d\-mmm\-yy</c:formatCode>
                <c:ptCount val="2876"/>
                <c:pt idx="0">
                  <c:v>41547</c:v>
                </c:pt>
                <c:pt idx="1">
                  <c:v>41548</c:v>
                </c:pt>
                <c:pt idx="2">
                  <c:v>41549</c:v>
                </c:pt>
                <c:pt idx="3">
                  <c:v>41550</c:v>
                </c:pt>
                <c:pt idx="4">
                  <c:v>41551</c:v>
                </c:pt>
                <c:pt idx="5">
                  <c:v>41554</c:v>
                </c:pt>
                <c:pt idx="6">
                  <c:v>41555</c:v>
                </c:pt>
                <c:pt idx="7">
                  <c:v>41556</c:v>
                </c:pt>
                <c:pt idx="8">
                  <c:v>41557</c:v>
                </c:pt>
                <c:pt idx="9">
                  <c:v>41558</c:v>
                </c:pt>
                <c:pt idx="10">
                  <c:v>41562</c:v>
                </c:pt>
                <c:pt idx="11">
                  <c:v>41563</c:v>
                </c:pt>
                <c:pt idx="12">
                  <c:v>41564</c:v>
                </c:pt>
                <c:pt idx="13">
                  <c:v>41565</c:v>
                </c:pt>
                <c:pt idx="14">
                  <c:v>41568</c:v>
                </c:pt>
                <c:pt idx="15">
                  <c:v>41569</c:v>
                </c:pt>
                <c:pt idx="16">
                  <c:v>41570</c:v>
                </c:pt>
                <c:pt idx="17">
                  <c:v>41571</c:v>
                </c:pt>
                <c:pt idx="18">
                  <c:v>41572</c:v>
                </c:pt>
                <c:pt idx="19">
                  <c:v>41575</c:v>
                </c:pt>
                <c:pt idx="20">
                  <c:v>41576</c:v>
                </c:pt>
                <c:pt idx="21">
                  <c:v>41577</c:v>
                </c:pt>
                <c:pt idx="22">
                  <c:v>41578</c:v>
                </c:pt>
                <c:pt idx="23">
                  <c:v>41579</c:v>
                </c:pt>
                <c:pt idx="24">
                  <c:v>41582</c:v>
                </c:pt>
                <c:pt idx="25">
                  <c:v>41583</c:v>
                </c:pt>
                <c:pt idx="26">
                  <c:v>41584</c:v>
                </c:pt>
                <c:pt idx="27">
                  <c:v>41585</c:v>
                </c:pt>
                <c:pt idx="28">
                  <c:v>41586</c:v>
                </c:pt>
                <c:pt idx="29">
                  <c:v>41590</c:v>
                </c:pt>
                <c:pt idx="30">
                  <c:v>41591</c:v>
                </c:pt>
                <c:pt idx="31">
                  <c:v>41592</c:v>
                </c:pt>
                <c:pt idx="32">
                  <c:v>41593</c:v>
                </c:pt>
                <c:pt idx="33">
                  <c:v>41596</c:v>
                </c:pt>
                <c:pt idx="34">
                  <c:v>41597</c:v>
                </c:pt>
                <c:pt idx="35">
                  <c:v>41598</c:v>
                </c:pt>
                <c:pt idx="36">
                  <c:v>41599</c:v>
                </c:pt>
                <c:pt idx="37">
                  <c:v>41600</c:v>
                </c:pt>
                <c:pt idx="38">
                  <c:v>41603</c:v>
                </c:pt>
                <c:pt idx="39">
                  <c:v>41604</c:v>
                </c:pt>
                <c:pt idx="40">
                  <c:v>41605</c:v>
                </c:pt>
                <c:pt idx="41">
                  <c:v>41607</c:v>
                </c:pt>
                <c:pt idx="42">
                  <c:v>41610</c:v>
                </c:pt>
                <c:pt idx="43">
                  <c:v>41611</c:v>
                </c:pt>
                <c:pt idx="44">
                  <c:v>41612</c:v>
                </c:pt>
                <c:pt idx="45">
                  <c:v>41613</c:v>
                </c:pt>
                <c:pt idx="46">
                  <c:v>41614</c:v>
                </c:pt>
                <c:pt idx="47">
                  <c:v>41617</c:v>
                </c:pt>
                <c:pt idx="48">
                  <c:v>41618</c:v>
                </c:pt>
                <c:pt idx="49">
                  <c:v>41619</c:v>
                </c:pt>
                <c:pt idx="50">
                  <c:v>41620</c:v>
                </c:pt>
                <c:pt idx="51">
                  <c:v>41621</c:v>
                </c:pt>
                <c:pt idx="52">
                  <c:v>41624</c:v>
                </c:pt>
                <c:pt idx="53">
                  <c:v>41625</c:v>
                </c:pt>
                <c:pt idx="54">
                  <c:v>41626</c:v>
                </c:pt>
                <c:pt idx="55">
                  <c:v>41627</c:v>
                </c:pt>
                <c:pt idx="56">
                  <c:v>41628</c:v>
                </c:pt>
                <c:pt idx="57">
                  <c:v>41631</c:v>
                </c:pt>
                <c:pt idx="58">
                  <c:v>41632</c:v>
                </c:pt>
                <c:pt idx="59">
                  <c:v>41634</c:v>
                </c:pt>
                <c:pt idx="60">
                  <c:v>41635</c:v>
                </c:pt>
                <c:pt idx="61">
                  <c:v>41638</c:v>
                </c:pt>
                <c:pt idx="62">
                  <c:v>41639</c:v>
                </c:pt>
                <c:pt idx="63">
                  <c:v>41641</c:v>
                </c:pt>
                <c:pt idx="64">
                  <c:v>41642</c:v>
                </c:pt>
                <c:pt idx="65">
                  <c:v>41645</c:v>
                </c:pt>
                <c:pt idx="66">
                  <c:v>41646</c:v>
                </c:pt>
                <c:pt idx="67">
                  <c:v>41647</c:v>
                </c:pt>
                <c:pt idx="68">
                  <c:v>41648</c:v>
                </c:pt>
                <c:pt idx="69">
                  <c:v>41649</c:v>
                </c:pt>
                <c:pt idx="70">
                  <c:v>41652</c:v>
                </c:pt>
                <c:pt idx="71">
                  <c:v>41653</c:v>
                </c:pt>
                <c:pt idx="72">
                  <c:v>41654</c:v>
                </c:pt>
                <c:pt idx="73">
                  <c:v>41655</c:v>
                </c:pt>
                <c:pt idx="74">
                  <c:v>41656</c:v>
                </c:pt>
                <c:pt idx="75">
                  <c:v>41660</c:v>
                </c:pt>
                <c:pt idx="76">
                  <c:v>41661</c:v>
                </c:pt>
                <c:pt idx="77">
                  <c:v>41662</c:v>
                </c:pt>
                <c:pt idx="78">
                  <c:v>41663</c:v>
                </c:pt>
                <c:pt idx="79">
                  <c:v>41666</c:v>
                </c:pt>
                <c:pt idx="80">
                  <c:v>41667</c:v>
                </c:pt>
                <c:pt idx="81">
                  <c:v>41668</c:v>
                </c:pt>
                <c:pt idx="82">
                  <c:v>41669</c:v>
                </c:pt>
                <c:pt idx="83">
                  <c:v>41670</c:v>
                </c:pt>
                <c:pt idx="84">
                  <c:v>41673</c:v>
                </c:pt>
                <c:pt idx="85">
                  <c:v>41674</c:v>
                </c:pt>
                <c:pt idx="86">
                  <c:v>41675</c:v>
                </c:pt>
                <c:pt idx="87">
                  <c:v>41676</c:v>
                </c:pt>
                <c:pt idx="88">
                  <c:v>41677</c:v>
                </c:pt>
                <c:pt idx="89">
                  <c:v>41680</c:v>
                </c:pt>
                <c:pt idx="90">
                  <c:v>41681</c:v>
                </c:pt>
                <c:pt idx="91">
                  <c:v>41682</c:v>
                </c:pt>
                <c:pt idx="92">
                  <c:v>41683</c:v>
                </c:pt>
                <c:pt idx="93">
                  <c:v>41684</c:v>
                </c:pt>
                <c:pt idx="94">
                  <c:v>41688</c:v>
                </c:pt>
                <c:pt idx="95">
                  <c:v>41689</c:v>
                </c:pt>
                <c:pt idx="96">
                  <c:v>41690</c:v>
                </c:pt>
                <c:pt idx="97">
                  <c:v>41691</c:v>
                </c:pt>
                <c:pt idx="98">
                  <c:v>41694</c:v>
                </c:pt>
                <c:pt idx="99">
                  <c:v>41695</c:v>
                </c:pt>
                <c:pt idx="100">
                  <c:v>41696</c:v>
                </c:pt>
                <c:pt idx="101">
                  <c:v>41697</c:v>
                </c:pt>
                <c:pt idx="102">
                  <c:v>41698</c:v>
                </c:pt>
                <c:pt idx="103">
                  <c:v>41701</c:v>
                </c:pt>
                <c:pt idx="104">
                  <c:v>41702</c:v>
                </c:pt>
                <c:pt idx="105">
                  <c:v>41703</c:v>
                </c:pt>
                <c:pt idx="106">
                  <c:v>41704</c:v>
                </c:pt>
                <c:pt idx="107">
                  <c:v>41705</c:v>
                </c:pt>
                <c:pt idx="108">
                  <c:v>41708</c:v>
                </c:pt>
                <c:pt idx="109">
                  <c:v>41709</c:v>
                </c:pt>
                <c:pt idx="110">
                  <c:v>41710</c:v>
                </c:pt>
                <c:pt idx="111">
                  <c:v>41711</c:v>
                </c:pt>
                <c:pt idx="112">
                  <c:v>41712</c:v>
                </c:pt>
                <c:pt idx="113">
                  <c:v>41715</c:v>
                </c:pt>
                <c:pt idx="114">
                  <c:v>41716</c:v>
                </c:pt>
                <c:pt idx="115">
                  <c:v>41717</c:v>
                </c:pt>
                <c:pt idx="116">
                  <c:v>41718</c:v>
                </c:pt>
                <c:pt idx="117">
                  <c:v>41719</c:v>
                </c:pt>
                <c:pt idx="118">
                  <c:v>41722</c:v>
                </c:pt>
                <c:pt idx="119">
                  <c:v>41723</c:v>
                </c:pt>
                <c:pt idx="120">
                  <c:v>41724</c:v>
                </c:pt>
                <c:pt idx="121">
                  <c:v>41725</c:v>
                </c:pt>
                <c:pt idx="122">
                  <c:v>41726</c:v>
                </c:pt>
                <c:pt idx="123">
                  <c:v>41729</c:v>
                </c:pt>
                <c:pt idx="124">
                  <c:v>41730</c:v>
                </c:pt>
                <c:pt idx="125">
                  <c:v>41731</c:v>
                </c:pt>
                <c:pt idx="126">
                  <c:v>41732</c:v>
                </c:pt>
                <c:pt idx="127">
                  <c:v>41733</c:v>
                </c:pt>
                <c:pt idx="128">
                  <c:v>41736</c:v>
                </c:pt>
                <c:pt idx="129">
                  <c:v>41737</c:v>
                </c:pt>
                <c:pt idx="130">
                  <c:v>41738</c:v>
                </c:pt>
                <c:pt idx="131">
                  <c:v>41739</c:v>
                </c:pt>
                <c:pt idx="132">
                  <c:v>41740</c:v>
                </c:pt>
                <c:pt idx="133">
                  <c:v>41743</c:v>
                </c:pt>
                <c:pt idx="134">
                  <c:v>41744</c:v>
                </c:pt>
                <c:pt idx="135">
                  <c:v>41745</c:v>
                </c:pt>
                <c:pt idx="136">
                  <c:v>41746</c:v>
                </c:pt>
                <c:pt idx="137">
                  <c:v>41750</c:v>
                </c:pt>
                <c:pt idx="138">
                  <c:v>41751</c:v>
                </c:pt>
                <c:pt idx="139">
                  <c:v>41752</c:v>
                </c:pt>
                <c:pt idx="140">
                  <c:v>41753</c:v>
                </c:pt>
                <c:pt idx="141">
                  <c:v>41754</c:v>
                </c:pt>
                <c:pt idx="142">
                  <c:v>41757</c:v>
                </c:pt>
                <c:pt idx="143">
                  <c:v>41758</c:v>
                </c:pt>
                <c:pt idx="144">
                  <c:v>41759</c:v>
                </c:pt>
                <c:pt idx="145">
                  <c:v>41760</c:v>
                </c:pt>
                <c:pt idx="146">
                  <c:v>41761</c:v>
                </c:pt>
                <c:pt idx="147">
                  <c:v>41764</c:v>
                </c:pt>
                <c:pt idx="148">
                  <c:v>41765</c:v>
                </c:pt>
                <c:pt idx="149">
                  <c:v>41766</c:v>
                </c:pt>
                <c:pt idx="150">
                  <c:v>41767</c:v>
                </c:pt>
                <c:pt idx="151">
                  <c:v>41768</c:v>
                </c:pt>
                <c:pt idx="152">
                  <c:v>41771</c:v>
                </c:pt>
                <c:pt idx="153">
                  <c:v>41772</c:v>
                </c:pt>
                <c:pt idx="154">
                  <c:v>41773</c:v>
                </c:pt>
                <c:pt idx="155">
                  <c:v>41774</c:v>
                </c:pt>
                <c:pt idx="156">
                  <c:v>41775</c:v>
                </c:pt>
                <c:pt idx="157">
                  <c:v>41778</c:v>
                </c:pt>
                <c:pt idx="158">
                  <c:v>41779</c:v>
                </c:pt>
                <c:pt idx="159">
                  <c:v>41780</c:v>
                </c:pt>
                <c:pt idx="160">
                  <c:v>41781</c:v>
                </c:pt>
                <c:pt idx="161">
                  <c:v>41782</c:v>
                </c:pt>
                <c:pt idx="162">
                  <c:v>41786</c:v>
                </c:pt>
                <c:pt idx="163">
                  <c:v>41787</c:v>
                </c:pt>
                <c:pt idx="164">
                  <c:v>41788</c:v>
                </c:pt>
                <c:pt idx="165">
                  <c:v>41789</c:v>
                </c:pt>
                <c:pt idx="166">
                  <c:v>41792</c:v>
                </c:pt>
                <c:pt idx="167">
                  <c:v>41793</c:v>
                </c:pt>
                <c:pt idx="168">
                  <c:v>41794</c:v>
                </c:pt>
                <c:pt idx="169">
                  <c:v>41795</c:v>
                </c:pt>
                <c:pt idx="170">
                  <c:v>41796</c:v>
                </c:pt>
                <c:pt idx="171">
                  <c:v>41799</c:v>
                </c:pt>
                <c:pt idx="172">
                  <c:v>41800</c:v>
                </c:pt>
                <c:pt idx="173">
                  <c:v>41801</c:v>
                </c:pt>
                <c:pt idx="174">
                  <c:v>41802</c:v>
                </c:pt>
                <c:pt idx="175">
                  <c:v>41803</c:v>
                </c:pt>
                <c:pt idx="176">
                  <c:v>41806</c:v>
                </c:pt>
                <c:pt idx="177">
                  <c:v>41807</c:v>
                </c:pt>
                <c:pt idx="178">
                  <c:v>41808</c:v>
                </c:pt>
                <c:pt idx="179">
                  <c:v>41809</c:v>
                </c:pt>
                <c:pt idx="180">
                  <c:v>41810</c:v>
                </c:pt>
                <c:pt idx="181">
                  <c:v>41813</c:v>
                </c:pt>
                <c:pt idx="182">
                  <c:v>41814</c:v>
                </c:pt>
                <c:pt idx="183">
                  <c:v>41815</c:v>
                </c:pt>
                <c:pt idx="184">
                  <c:v>41816</c:v>
                </c:pt>
                <c:pt idx="185">
                  <c:v>41817</c:v>
                </c:pt>
                <c:pt idx="186">
                  <c:v>41820</c:v>
                </c:pt>
                <c:pt idx="187">
                  <c:v>41821</c:v>
                </c:pt>
                <c:pt idx="188">
                  <c:v>41822</c:v>
                </c:pt>
                <c:pt idx="189">
                  <c:v>41823</c:v>
                </c:pt>
                <c:pt idx="190">
                  <c:v>41827</c:v>
                </c:pt>
                <c:pt idx="191">
                  <c:v>41828</c:v>
                </c:pt>
                <c:pt idx="192">
                  <c:v>41829</c:v>
                </c:pt>
                <c:pt idx="193">
                  <c:v>41830</c:v>
                </c:pt>
                <c:pt idx="194">
                  <c:v>41831</c:v>
                </c:pt>
                <c:pt idx="195">
                  <c:v>41834</c:v>
                </c:pt>
                <c:pt idx="196">
                  <c:v>41835</c:v>
                </c:pt>
                <c:pt idx="197">
                  <c:v>41836</c:v>
                </c:pt>
                <c:pt idx="198">
                  <c:v>41837</c:v>
                </c:pt>
                <c:pt idx="199">
                  <c:v>41838</c:v>
                </c:pt>
                <c:pt idx="200">
                  <c:v>41841</c:v>
                </c:pt>
                <c:pt idx="201">
                  <c:v>41842</c:v>
                </c:pt>
                <c:pt idx="202">
                  <c:v>41843</c:v>
                </c:pt>
                <c:pt idx="203">
                  <c:v>41844</c:v>
                </c:pt>
                <c:pt idx="204">
                  <c:v>41845</c:v>
                </c:pt>
                <c:pt idx="205">
                  <c:v>41848</c:v>
                </c:pt>
                <c:pt idx="206">
                  <c:v>41849</c:v>
                </c:pt>
                <c:pt idx="207">
                  <c:v>41850</c:v>
                </c:pt>
                <c:pt idx="208">
                  <c:v>41851</c:v>
                </c:pt>
                <c:pt idx="209">
                  <c:v>41852</c:v>
                </c:pt>
                <c:pt idx="210">
                  <c:v>41855</c:v>
                </c:pt>
                <c:pt idx="211">
                  <c:v>41856</c:v>
                </c:pt>
                <c:pt idx="212">
                  <c:v>41857</c:v>
                </c:pt>
                <c:pt idx="213">
                  <c:v>41858</c:v>
                </c:pt>
                <c:pt idx="214">
                  <c:v>41859</c:v>
                </c:pt>
                <c:pt idx="215">
                  <c:v>41862</c:v>
                </c:pt>
                <c:pt idx="216">
                  <c:v>41863</c:v>
                </c:pt>
                <c:pt idx="217">
                  <c:v>41864</c:v>
                </c:pt>
                <c:pt idx="218">
                  <c:v>41865</c:v>
                </c:pt>
                <c:pt idx="219">
                  <c:v>41866</c:v>
                </c:pt>
                <c:pt idx="220">
                  <c:v>41869</c:v>
                </c:pt>
                <c:pt idx="221">
                  <c:v>41870</c:v>
                </c:pt>
                <c:pt idx="222">
                  <c:v>41871</c:v>
                </c:pt>
                <c:pt idx="223">
                  <c:v>41872</c:v>
                </c:pt>
                <c:pt idx="224">
                  <c:v>41873</c:v>
                </c:pt>
                <c:pt idx="225">
                  <c:v>41876</c:v>
                </c:pt>
                <c:pt idx="226">
                  <c:v>41877</c:v>
                </c:pt>
                <c:pt idx="227">
                  <c:v>41878</c:v>
                </c:pt>
                <c:pt idx="228">
                  <c:v>41879</c:v>
                </c:pt>
                <c:pt idx="229">
                  <c:v>41880</c:v>
                </c:pt>
                <c:pt idx="230">
                  <c:v>41884</c:v>
                </c:pt>
                <c:pt idx="231">
                  <c:v>41885</c:v>
                </c:pt>
                <c:pt idx="232">
                  <c:v>41886</c:v>
                </c:pt>
                <c:pt idx="233">
                  <c:v>41887</c:v>
                </c:pt>
                <c:pt idx="234">
                  <c:v>41890</c:v>
                </c:pt>
                <c:pt idx="235">
                  <c:v>41891</c:v>
                </c:pt>
                <c:pt idx="236">
                  <c:v>41892</c:v>
                </c:pt>
                <c:pt idx="237">
                  <c:v>41893</c:v>
                </c:pt>
                <c:pt idx="238">
                  <c:v>41894</c:v>
                </c:pt>
                <c:pt idx="239">
                  <c:v>41897</c:v>
                </c:pt>
                <c:pt idx="240">
                  <c:v>41898</c:v>
                </c:pt>
                <c:pt idx="241">
                  <c:v>41899</c:v>
                </c:pt>
                <c:pt idx="242">
                  <c:v>41900</c:v>
                </c:pt>
                <c:pt idx="243">
                  <c:v>41901</c:v>
                </c:pt>
                <c:pt idx="244">
                  <c:v>41904</c:v>
                </c:pt>
                <c:pt idx="245">
                  <c:v>41905</c:v>
                </c:pt>
                <c:pt idx="246">
                  <c:v>41906</c:v>
                </c:pt>
                <c:pt idx="247">
                  <c:v>41907</c:v>
                </c:pt>
                <c:pt idx="248">
                  <c:v>41908</c:v>
                </c:pt>
                <c:pt idx="249">
                  <c:v>41911</c:v>
                </c:pt>
                <c:pt idx="250">
                  <c:v>41912</c:v>
                </c:pt>
                <c:pt idx="251">
                  <c:v>41913</c:v>
                </c:pt>
                <c:pt idx="252">
                  <c:v>41914</c:v>
                </c:pt>
                <c:pt idx="253">
                  <c:v>41915</c:v>
                </c:pt>
                <c:pt idx="254">
                  <c:v>41918</c:v>
                </c:pt>
                <c:pt idx="255">
                  <c:v>41919</c:v>
                </c:pt>
                <c:pt idx="256">
                  <c:v>41920</c:v>
                </c:pt>
                <c:pt idx="257">
                  <c:v>41921</c:v>
                </c:pt>
                <c:pt idx="258">
                  <c:v>41922</c:v>
                </c:pt>
                <c:pt idx="259">
                  <c:v>41926</c:v>
                </c:pt>
                <c:pt idx="260">
                  <c:v>41927</c:v>
                </c:pt>
                <c:pt idx="261">
                  <c:v>41928</c:v>
                </c:pt>
                <c:pt idx="262">
                  <c:v>41929</c:v>
                </c:pt>
                <c:pt idx="263">
                  <c:v>41932</c:v>
                </c:pt>
                <c:pt idx="264">
                  <c:v>41933</c:v>
                </c:pt>
                <c:pt idx="265">
                  <c:v>41934</c:v>
                </c:pt>
                <c:pt idx="266">
                  <c:v>41935</c:v>
                </c:pt>
                <c:pt idx="267">
                  <c:v>41936</c:v>
                </c:pt>
                <c:pt idx="268">
                  <c:v>41939</c:v>
                </c:pt>
                <c:pt idx="269">
                  <c:v>41940</c:v>
                </c:pt>
                <c:pt idx="270">
                  <c:v>41941</c:v>
                </c:pt>
                <c:pt idx="271">
                  <c:v>41942</c:v>
                </c:pt>
                <c:pt idx="272">
                  <c:v>41943</c:v>
                </c:pt>
                <c:pt idx="273">
                  <c:v>41946</c:v>
                </c:pt>
                <c:pt idx="274">
                  <c:v>41947</c:v>
                </c:pt>
                <c:pt idx="275">
                  <c:v>41948</c:v>
                </c:pt>
                <c:pt idx="276">
                  <c:v>41949</c:v>
                </c:pt>
                <c:pt idx="277">
                  <c:v>41950</c:v>
                </c:pt>
                <c:pt idx="278">
                  <c:v>41953</c:v>
                </c:pt>
                <c:pt idx="279">
                  <c:v>41955</c:v>
                </c:pt>
                <c:pt idx="280">
                  <c:v>41956</c:v>
                </c:pt>
                <c:pt idx="281">
                  <c:v>41957</c:v>
                </c:pt>
                <c:pt idx="282">
                  <c:v>41960</c:v>
                </c:pt>
                <c:pt idx="283">
                  <c:v>41961</c:v>
                </c:pt>
                <c:pt idx="284">
                  <c:v>41962</c:v>
                </c:pt>
                <c:pt idx="285">
                  <c:v>41963</c:v>
                </c:pt>
                <c:pt idx="286">
                  <c:v>41964</c:v>
                </c:pt>
                <c:pt idx="287">
                  <c:v>41967</c:v>
                </c:pt>
                <c:pt idx="288">
                  <c:v>41968</c:v>
                </c:pt>
                <c:pt idx="289">
                  <c:v>41969</c:v>
                </c:pt>
                <c:pt idx="290">
                  <c:v>41971</c:v>
                </c:pt>
                <c:pt idx="291">
                  <c:v>41974</c:v>
                </c:pt>
                <c:pt idx="292">
                  <c:v>41975</c:v>
                </c:pt>
                <c:pt idx="293">
                  <c:v>41976</c:v>
                </c:pt>
                <c:pt idx="294">
                  <c:v>41977</c:v>
                </c:pt>
                <c:pt idx="295">
                  <c:v>41978</c:v>
                </c:pt>
                <c:pt idx="296">
                  <c:v>41981</c:v>
                </c:pt>
                <c:pt idx="297">
                  <c:v>41982</c:v>
                </c:pt>
                <c:pt idx="298">
                  <c:v>41983</c:v>
                </c:pt>
                <c:pt idx="299">
                  <c:v>41984</c:v>
                </c:pt>
                <c:pt idx="300">
                  <c:v>41985</c:v>
                </c:pt>
                <c:pt idx="301">
                  <c:v>41988</c:v>
                </c:pt>
                <c:pt idx="302">
                  <c:v>41989</c:v>
                </c:pt>
                <c:pt idx="303">
                  <c:v>41990</c:v>
                </c:pt>
                <c:pt idx="304">
                  <c:v>41991</c:v>
                </c:pt>
                <c:pt idx="305">
                  <c:v>41992</c:v>
                </c:pt>
                <c:pt idx="306">
                  <c:v>41995</c:v>
                </c:pt>
                <c:pt idx="307">
                  <c:v>41996</c:v>
                </c:pt>
                <c:pt idx="308">
                  <c:v>41997</c:v>
                </c:pt>
                <c:pt idx="309">
                  <c:v>41999</c:v>
                </c:pt>
                <c:pt idx="310">
                  <c:v>42002</c:v>
                </c:pt>
                <c:pt idx="311">
                  <c:v>42003</c:v>
                </c:pt>
                <c:pt idx="312">
                  <c:v>42004</c:v>
                </c:pt>
                <c:pt idx="313">
                  <c:v>42006</c:v>
                </c:pt>
                <c:pt idx="314">
                  <c:v>42009</c:v>
                </c:pt>
                <c:pt idx="315">
                  <c:v>42010</c:v>
                </c:pt>
                <c:pt idx="316">
                  <c:v>42011</c:v>
                </c:pt>
                <c:pt idx="317">
                  <c:v>42012</c:v>
                </c:pt>
                <c:pt idx="318">
                  <c:v>42013</c:v>
                </c:pt>
                <c:pt idx="319">
                  <c:v>42016</c:v>
                </c:pt>
                <c:pt idx="320">
                  <c:v>42017</c:v>
                </c:pt>
                <c:pt idx="321">
                  <c:v>42018</c:v>
                </c:pt>
                <c:pt idx="322">
                  <c:v>42019</c:v>
                </c:pt>
                <c:pt idx="323">
                  <c:v>42020</c:v>
                </c:pt>
                <c:pt idx="324">
                  <c:v>42024</c:v>
                </c:pt>
                <c:pt idx="325">
                  <c:v>42025</c:v>
                </c:pt>
                <c:pt idx="326">
                  <c:v>42026</c:v>
                </c:pt>
                <c:pt idx="327">
                  <c:v>42027</c:v>
                </c:pt>
                <c:pt idx="328">
                  <c:v>42030</c:v>
                </c:pt>
                <c:pt idx="329">
                  <c:v>42031</c:v>
                </c:pt>
                <c:pt idx="330">
                  <c:v>42032</c:v>
                </c:pt>
                <c:pt idx="331">
                  <c:v>42033</c:v>
                </c:pt>
                <c:pt idx="332">
                  <c:v>42034</c:v>
                </c:pt>
                <c:pt idx="333">
                  <c:v>42037</c:v>
                </c:pt>
                <c:pt idx="334">
                  <c:v>42038</c:v>
                </c:pt>
                <c:pt idx="335">
                  <c:v>42039</c:v>
                </c:pt>
                <c:pt idx="336">
                  <c:v>42040</c:v>
                </c:pt>
                <c:pt idx="337">
                  <c:v>42041</c:v>
                </c:pt>
                <c:pt idx="338">
                  <c:v>42044</c:v>
                </c:pt>
                <c:pt idx="339">
                  <c:v>42045</c:v>
                </c:pt>
                <c:pt idx="340">
                  <c:v>42046</c:v>
                </c:pt>
                <c:pt idx="341">
                  <c:v>42047</c:v>
                </c:pt>
                <c:pt idx="342">
                  <c:v>42048</c:v>
                </c:pt>
                <c:pt idx="343">
                  <c:v>42052</c:v>
                </c:pt>
                <c:pt idx="344">
                  <c:v>42053</c:v>
                </c:pt>
                <c:pt idx="345">
                  <c:v>42054</c:v>
                </c:pt>
                <c:pt idx="346">
                  <c:v>42055</c:v>
                </c:pt>
                <c:pt idx="347">
                  <c:v>42058</c:v>
                </c:pt>
                <c:pt idx="348">
                  <c:v>42059</c:v>
                </c:pt>
                <c:pt idx="349">
                  <c:v>42060</c:v>
                </c:pt>
                <c:pt idx="350">
                  <c:v>42061</c:v>
                </c:pt>
                <c:pt idx="351">
                  <c:v>42062</c:v>
                </c:pt>
                <c:pt idx="352">
                  <c:v>42065</c:v>
                </c:pt>
                <c:pt idx="353">
                  <c:v>42066</c:v>
                </c:pt>
                <c:pt idx="354">
                  <c:v>42067</c:v>
                </c:pt>
                <c:pt idx="355">
                  <c:v>42068</c:v>
                </c:pt>
                <c:pt idx="356">
                  <c:v>42069</c:v>
                </c:pt>
                <c:pt idx="357">
                  <c:v>42072</c:v>
                </c:pt>
                <c:pt idx="358">
                  <c:v>42073</c:v>
                </c:pt>
                <c:pt idx="359">
                  <c:v>42074</c:v>
                </c:pt>
                <c:pt idx="360">
                  <c:v>42075</c:v>
                </c:pt>
                <c:pt idx="361">
                  <c:v>42076</c:v>
                </c:pt>
                <c:pt idx="362">
                  <c:v>42079</c:v>
                </c:pt>
                <c:pt idx="363">
                  <c:v>42080</c:v>
                </c:pt>
                <c:pt idx="364">
                  <c:v>42081</c:v>
                </c:pt>
                <c:pt idx="365">
                  <c:v>42082</c:v>
                </c:pt>
                <c:pt idx="366">
                  <c:v>42083</c:v>
                </c:pt>
                <c:pt idx="367">
                  <c:v>42086</c:v>
                </c:pt>
                <c:pt idx="368">
                  <c:v>42087</c:v>
                </c:pt>
                <c:pt idx="369">
                  <c:v>42088</c:v>
                </c:pt>
                <c:pt idx="370">
                  <c:v>42089</c:v>
                </c:pt>
                <c:pt idx="371">
                  <c:v>42090</c:v>
                </c:pt>
                <c:pt idx="372">
                  <c:v>42093</c:v>
                </c:pt>
                <c:pt idx="373">
                  <c:v>42094</c:v>
                </c:pt>
                <c:pt idx="374">
                  <c:v>42095</c:v>
                </c:pt>
                <c:pt idx="375">
                  <c:v>42096</c:v>
                </c:pt>
                <c:pt idx="376">
                  <c:v>42097</c:v>
                </c:pt>
                <c:pt idx="377">
                  <c:v>42100</c:v>
                </c:pt>
                <c:pt idx="378">
                  <c:v>42101</c:v>
                </c:pt>
                <c:pt idx="379">
                  <c:v>42102</c:v>
                </c:pt>
                <c:pt idx="380">
                  <c:v>42103</c:v>
                </c:pt>
                <c:pt idx="381">
                  <c:v>42104</c:v>
                </c:pt>
                <c:pt idx="382">
                  <c:v>42107</c:v>
                </c:pt>
                <c:pt idx="383">
                  <c:v>42108</c:v>
                </c:pt>
                <c:pt idx="384">
                  <c:v>42109</c:v>
                </c:pt>
                <c:pt idx="385">
                  <c:v>42110</c:v>
                </c:pt>
                <c:pt idx="386">
                  <c:v>42111</c:v>
                </c:pt>
                <c:pt idx="387">
                  <c:v>42114</c:v>
                </c:pt>
                <c:pt idx="388">
                  <c:v>42115</c:v>
                </c:pt>
                <c:pt idx="389">
                  <c:v>42116</c:v>
                </c:pt>
                <c:pt idx="390">
                  <c:v>42117</c:v>
                </c:pt>
                <c:pt idx="391">
                  <c:v>42118</c:v>
                </c:pt>
                <c:pt idx="392">
                  <c:v>42121</c:v>
                </c:pt>
                <c:pt idx="393">
                  <c:v>42122</c:v>
                </c:pt>
                <c:pt idx="394">
                  <c:v>42123</c:v>
                </c:pt>
                <c:pt idx="395">
                  <c:v>42124</c:v>
                </c:pt>
                <c:pt idx="396">
                  <c:v>42125</c:v>
                </c:pt>
                <c:pt idx="397">
                  <c:v>42128</c:v>
                </c:pt>
                <c:pt idx="398">
                  <c:v>42129</c:v>
                </c:pt>
                <c:pt idx="399">
                  <c:v>42130</c:v>
                </c:pt>
                <c:pt idx="400">
                  <c:v>42131</c:v>
                </c:pt>
                <c:pt idx="401">
                  <c:v>42132</c:v>
                </c:pt>
                <c:pt idx="402">
                  <c:v>42135</c:v>
                </c:pt>
                <c:pt idx="403">
                  <c:v>42136</c:v>
                </c:pt>
                <c:pt idx="404">
                  <c:v>42137</c:v>
                </c:pt>
                <c:pt idx="405">
                  <c:v>42138</c:v>
                </c:pt>
                <c:pt idx="406">
                  <c:v>42139</c:v>
                </c:pt>
                <c:pt idx="407">
                  <c:v>42142</c:v>
                </c:pt>
                <c:pt idx="408">
                  <c:v>42143</c:v>
                </c:pt>
                <c:pt idx="409">
                  <c:v>42144</c:v>
                </c:pt>
                <c:pt idx="410">
                  <c:v>42145</c:v>
                </c:pt>
                <c:pt idx="411">
                  <c:v>42146</c:v>
                </c:pt>
                <c:pt idx="412">
                  <c:v>42150</c:v>
                </c:pt>
                <c:pt idx="413">
                  <c:v>42151</c:v>
                </c:pt>
                <c:pt idx="414">
                  <c:v>42152</c:v>
                </c:pt>
                <c:pt idx="415">
                  <c:v>42153</c:v>
                </c:pt>
                <c:pt idx="416">
                  <c:v>42156</c:v>
                </c:pt>
                <c:pt idx="417">
                  <c:v>42157</c:v>
                </c:pt>
                <c:pt idx="418">
                  <c:v>42158</c:v>
                </c:pt>
                <c:pt idx="419">
                  <c:v>42159</c:v>
                </c:pt>
                <c:pt idx="420">
                  <c:v>42160</c:v>
                </c:pt>
                <c:pt idx="421">
                  <c:v>42163</c:v>
                </c:pt>
                <c:pt idx="422">
                  <c:v>42164</c:v>
                </c:pt>
                <c:pt idx="423">
                  <c:v>42165</c:v>
                </c:pt>
                <c:pt idx="424">
                  <c:v>42166</c:v>
                </c:pt>
                <c:pt idx="425">
                  <c:v>42167</c:v>
                </c:pt>
                <c:pt idx="426">
                  <c:v>42170</c:v>
                </c:pt>
                <c:pt idx="427">
                  <c:v>42171</c:v>
                </c:pt>
                <c:pt idx="428">
                  <c:v>42172</c:v>
                </c:pt>
                <c:pt idx="429">
                  <c:v>42173</c:v>
                </c:pt>
                <c:pt idx="430">
                  <c:v>42174</c:v>
                </c:pt>
                <c:pt idx="431">
                  <c:v>42177</c:v>
                </c:pt>
                <c:pt idx="432">
                  <c:v>42178</c:v>
                </c:pt>
                <c:pt idx="433">
                  <c:v>42179</c:v>
                </c:pt>
                <c:pt idx="434">
                  <c:v>42180</c:v>
                </c:pt>
                <c:pt idx="435">
                  <c:v>42181</c:v>
                </c:pt>
                <c:pt idx="436">
                  <c:v>42184</c:v>
                </c:pt>
                <c:pt idx="437">
                  <c:v>42185</c:v>
                </c:pt>
                <c:pt idx="438">
                  <c:v>42186</c:v>
                </c:pt>
                <c:pt idx="439">
                  <c:v>42187</c:v>
                </c:pt>
                <c:pt idx="440">
                  <c:v>42191</c:v>
                </c:pt>
                <c:pt idx="441">
                  <c:v>42192</c:v>
                </c:pt>
                <c:pt idx="442">
                  <c:v>42193</c:v>
                </c:pt>
                <c:pt idx="443">
                  <c:v>42194</c:v>
                </c:pt>
                <c:pt idx="444">
                  <c:v>42195</c:v>
                </c:pt>
                <c:pt idx="445">
                  <c:v>42198</c:v>
                </c:pt>
                <c:pt idx="446">
                  <c:v>42199</c:v>
                </c:pt>
                <c:pt idx="447">
                  <c:v>42200</c:v>
                </c:pt>
                <c:pt idx="448">
                  <c:v>42201</c:v>
                </c:pt>
                <c:pt idx="449">
                  <c:v>42202</c:v>
                </c:pt>
                <c:pt idx="450">
                  <c:v>42205</c:v>
                </c:pt>
                <c:pt idx="451">
                  <c:v>42206</c:v>
                </c:pt>
                <c:pt idx="452">
                  <c:v>42207</c:v>
                </c:pt>
                <c:pt idx="453">
                  <c:v>42208</c:v>
                </c:pt>
                <c:pt idx="454">
                  <c:v>42209</c:v>
                </c:pt>
                <c:pt idx="455">
                  <c:v>42212</c:v>
                </c:pt>
                <c:pt idx="456">
                  <c:v>42213</c:v>
                </c:pt>
                <c:pt idx="457">
                  <c:v>42214</c:v>
                </c:pt>
                <c:pt idx="458">
                  <c:v>42215</c:v>
                </c:pt>
                <c:pt idx="459">
                  <c:v>42216</c:v>
                </c:pt>
                <c:pt idx="460">
                  <c:v>42219</c:v>
                </c:pt>
                <c:pt idx="461">
                  <c:v>42220</c:v>
                </c:pt>
                <c:pt idx="462">
                  <c:v>42221</c:v>
                </c:pt>
                <c:pt idx="463">
                  <c:v>42222</c:v>
                </c:pt>
                <c:pt idx="464">
                  <c:v>42223</c:v>
                </c:pt>
                <c:pt idx="465">
                  <c:v>42226</c:v>
                </c:pt>
                <c:pt idx="466">
                  <c:v>42227</c:v>
                </c:pt>
                <c:pt idx="467">
                  <c:v>42228</c:v>
                </c:pt>
                <c:pt idx="468">
                  <c:v>42229</c:v>
                </c:pt>
                <c:pt idx="469">
                  <c:v>42230</c:v>
                </c:pt>
                <c:pt idx="470">
                  <c:v>42233</c:v>
                </c:pt>
                <c:pt idx="471">
                  <c:v>42234</c:v>
                </c:pt>
                <c:pt idx="472">
                  <c:v>42235</c:v>
                </c:pt>
                <c:pt idx="473">
                  <c:v>42236</c:v>
                </c:pt>
                <c:pt idx="474">
                  <c:v>42237</c:v>
                </c:pt>
                <c:pt idx="475">
                  <c:v>42240</c:v>
                </c:pt>
                <c:pt idx="476">
                  <c:v>42241</c:v>
                </c:pt>
                <c:pt idx="477">
                  <c:v>42242</c:v>
                </c:pt>
                <c:pt idx="478">
                  <c:v>42243</c:v>
                </c:pt>
                <c:pt idx="479">
                  <c:v>42244</c:v>
                </c:pt>
                <c:pt idx="480">
                  <c:v>42247</c:v>
                </c:pt>
                <c:pt idx="481">
                  <c:v>42248</c:v>
                </c:pt>
                <c:pt idx="482">
                  <c:v>42249</c:v>
                </c:pt>
                <c:pt idx="483">
                  <c:v>42250</c:v>
                </c:pt>
                <c:pt idx="484">
                  <c:v>42251</c:v>
                </c:pt>
                <c:pt idx="485">
                  <c:v>42255</c:v>
                </c:pt>
                <c:pt idx="486">
                  <c:v>42256</c:v>
                </c:pt>
                <c:pt idx="487">
                  <c:v>42257</c:v>
                </c:pt>
                <c:pt idx="488">
                  <c:v>42258</c:v>
                </c:pt>
                <c:pt idx="489">
                  <c:v>42261</c:v>
                </c:pt>
                <c:pt idx="490">
                  <c:v>42262</c:v>
                </c:pt>
                <c:pt idx="491">
                  <c:v>42263</c:v>
                </c:pt>
                <c:pt idx="492">
                  <c:v>42264</c:v>
                </c:pt>
                <c:pt idx="493">
                  <c:v>42265</c:v>
                </c:pt>
                <c:pt idx="494">
                  <c:v>42268</c:v>
                </c:pt>
                <c:pt idx="495">
                  <c:v>42269</c:v>
                </c:pt>
                <c:pt idx="496">
                  <c:v>42270</c:v>
                </c:pt>
                <c:pt idx="497">
                  <c:v>42271</c:v>
                </c:pt>
                <c:pt idx="498">
                  <c:v>42272</c:v>
                </c:pt>
                <c:pt idx="499">
                  <c:v>42275</c:v>
                </c:pt>
                <c:pt idx="500">
                  <c:v>42276</c:v>
                </c:pt>
                <c:pt idx="501">
                  <c:v>42277</c:v>
                </c:pt>
                <c:pt idx="502">
                  <c:v>42278</c:v>
                </c:pt>
                <c:pt idx="503">
                  <c:v>42279</c:v>
                </c:pt>
                <c:pt idx="504">
                  <c:v>42282</c:v>
                </c:pt>
                <c:pt idx="505">
                  <c:v>42283</c:v>
                </c:pt>
                <c:pt idx="506">
                  <c:v>42284</c:v>
                </c:pt>
                <c:pt idx="507">
                  <c:v>42285</c:v>
                </c:pt>
                <c:pt idx="508">
                  <c:v>42286</c:v>
                </c:pt>
                <c:pt idx="509">
                  <c:v>42290</c:v>
                </c:pt>
                <c:pt idx="510">
                  <c:v>42291</c:v>
                </c:pt>
                <c:pt idx="511">
                  <c:v>42292</c:v>
                </c:pt>
                <c:pt idx="512">
                  <c:v>42293</c:v>
                </c:pt>
                <c:pt idx="513">
                  <c:v>42296</c:v>
                </c:pt>
                <c:pt idx="514">
                  <c:v>42297</c:v>
                </c:pt>
                <c:pt idx="515">
                  <c:v>42298</c:v>
                </c:pt>
                <c:pt idx="516">
                  <c:v>42299</c:v>
                </c:pt>
                <c:pt idx="517">
                  <c:v>42300</c:v>
                </c:pt>
                <c:pt idx="518">
                  <c:v>42303</c:v>
                </c:pt>
                <c:pt idx="519">
                  <c:v>42304</c:v>
                </c:pt>
                <c:pt idx="520">
                  <c:v>42305</c:v>
                </c:pt>
                <c:pt idx="521">
                  <c:v>42306</c:v>
                </c:pt>
                <c:pt idx="522">
                  <c:v>42307</c:v>
                </c:pt>
                <c:pt idx="523">
                  <c:v>42310</c:v>
                </c:pt>
                <c:pt idx="524">
                  <c:v>42311</c:v>
                </c:pt>
                <c:pt idx="525">
                  <c:v>42312</c:v>
                </c:pt>
                <c:pt idx="526">
                  <c:v>42313</c:v>
                </c:pt>
                <c:pt idx="527">
                  <c:v>42314</c:v>
                </c:pt>
                <c:pt idx="528">
                  <c:v>42317</c:v>
                </c:pt>
                <c:pt idx="529">
                  <c:v>42318</c:v>
                </c:pt>
                <c:pt idx="530">
                  <c:v>42320</c:v>
                </c:pt>
                <c:pt idx="531">
                  <c:v>42321</c:v>
                </c:pt>
                <c:pt idx="532">
                  <c:v>42324</c:v>
                </c:pt>
                <c:pt idx="533">
                  <c:v>42325</c:v>
                </c:pt>
                <c:pt idx="534">
                  <c:v>42326</c:v>
                </c:pt>
                <c:pt idx="535">
                  <c:v>42327</c:v>
                </c:pt>
                <c:pt idx="536">
                  <c:v>42328</c:v>
                </c:pt>
                <c:pt idx="537">
                  <c:v>42331</c:v>
                </c:pt>
                <c:pt idx="538">
                  <c:v>42332</c:v>
                </c:pt>
                <c:pt idx="539">
                  <c:v>42333</c:v>
                </c:pt>
                <c:pt idx="540">
                  <c:v>42335</c:v>
                </c:pt>
                <c:pt idx="541">
                  <c:v>42338</c:v>
                </c:pt>
                <c:pt idx="542">
                  <c:v>42339</c:v>
                </c:pt>
                <c:pt idx="543">
                  <c:v>42340</c:v>
                </c:pt>
                <c:pt idx="544">
                  <c:v>42341</c:v>
                </c:pt>
                <c:pt idx="545">
                  <c:v>42342</c:v>
                </c:pt>
                <c:pt idx="546">
                  <c:v>42345</c:v>
                </c:pt>
                <c:pt idx="547">
                  <c:v>42346</c:v>
                </c:pt>
                <c:pt idx="548">
                  <c:v>42347</c:v>
                </c:pt>
                <c:pt idx="549">
                  <c:v>42348</c:v>
                </c:pt>
                <c:pt idx="550">
                  <c:v>42349</c:v>
                </c:pt>
                <c:pt idx="551">
                  <c:v>42352</c:v>
                </c:pt>
                <c:pt idx="552">
                  <c:v>42353</c:v>
                </c:pt>
                <c:pt idx="553">
                  <c:v>42354</c:v>
                </c:pt>
                <c:pt idx="554">
                  <c:v>42355</c:v>
                </c:pt>
                <c:pt idx="555">
                  <c:v>42356</c:v>
                </c:pt>
                <c:pt idx="556">
                  <c:v>42359</c:v>
                </c:pt>
                <c:pt idx="557">
                  <c:v>42360</c:v>
                </c:pt>
                <c:pt idx="558">
                  <c:v>42361</c:v>
                </c:pt>
                <c:pt idx="559">
                  <c:v>42362</c:v>
                </c:pt>
                <c:pt idx="560">
                  <c:v>42366</c:v>
                </c:pt>
                <c:pt idx="561">
                  <c:v>42367</c:v>
                </c:pt>
                <c:pt idx="562">
                  <c:v>42368</c:v>
                </c:pt>
                <c:pt idx="563">
                  <c:v>42369</c:v>
                </c:pt>
                <c:pt idx="564">
                  <c:v>42373</c:v>
                </c:pt>
                <c:pt idx="565">
                  <c:v>42374</c:v>
                </c:pt>
                <c:pt idx="566">
                  <c:v>42375</c:v>
                </c:pt>
                <c:pt idx="567">
                  <c:v>42376</c:v>
                </c:pt>
                <c:pt idx="568">
                  <c:v>42377</c:v>
                </c:pt>
                <c:pt idx="569">
                  <c:v>42380</c:v>
                </c:pt>
                <c:pt idx="570">
                  <c:v>42381</c:v>
                </c:pt>
                <c:pt idx="571">
                  <c:v>42382</c:v>
                </c:pt>
                <c:pt idx="572">
                  <c:v>42383</c:v>
                </c:pt>
                <c:pt idx="573">
                  <c:v>42384</c:v>
                </c:pt>
                <c:pt idx="574">
                  <c:v>42388</c:v>
                </c:pt>
                <c:pt idx="575">
                  <c:v>42389</c:v>
                </c:pt>
                <c:pt idx="576">
                  <c:v>42390</c:v>
                </c:pt>
                <c:pt idx="577">
                  <c:v>42391</c:v>
                </c:pt>
                <c:pt idx="578">
                  <c:v>42394</c:v>
                </c:pt>
                <c:pt idx="579">
                  <c:v>42395</c:v>
                </c:pt>
                <c:pt idx="580">
                  <c:v>42396</c:v>
                </c:pt>
                <c:pt idx="581">
                  <c:v>42397</c:v>
                </c:pt>
                <c:pt idx="582">
                  <c:v>42398</c:v>
                </c:pt>
                <c:pt idx="583">
                  <c:v>42401</c:v>
                </c:pt>
                <c:pt idx="584">
                  <c:v>42402</c:v>
                </c:pt>
                <c:pt idx="585">
                  <c:v>42403</c:v>
                </c:pt>
                <c:pt idx="586">
                  <c:v>42404</c:v>
                </c:pt>
                <c:pt idx="587">
                  <c:v>42405</c:v>
                </c:pt>
                <c:pt idx="588">
                  <c:v>42408</c:v>
                </c:pt>
                <c:pt idx="589">
                  <c:v>42409</c:v>
                </c:pt>
                <c:pt idx="590">
                  <c:v>42410</c:v>
                </c:pt>
                <c:pt idx="591">
                  <c:v>42411</c:v>
                </c:pt>
                <c:pt idx="592">
                  <c:v>42412</c:v>
                </c:pt>
                <c:pt idx="593">
                  <c:v>42416</c:v>
                </c:pt>
                <c:pt idx="594">
                  <c:v>42417</c:v>
                </c:pt>
                <c:pt idx="595">
                  <c:v>42418</c:v>
                </c:pt>
                <c:pt idx="596">
                  <c:v>42419</c:v>
                </c:pt>
                <c:pt idx="597">
                  <c:v>42422</c:v>
                </c:pt>
                <c:pt idx="598">
                  <c:v>42423</c:v>
                </c:pt>
                <c:pt idx="599">
                  <c:v>42424</c:v>
                </c:pt>
                <c:pt idx="600">
                  <c:v>42425</c:v>
                </c:pt>
                <c:pt idx="601">
                  <c:v>42426</c:v>
                </c:pt>
                <c:pt idx="602">
                  <c:v>42429</c:v>
                </c:pt>
                <c:pt idx="603">
                  <c:v>42430</c:v>
                </c:pt>
                <c:pt idx="604">
                  <c:v>42431</c:v>
                </c:pt>
                <c:pt idx="605">
                  <c:v>42432</c:v>
                </c:pt>
                <c:pt idx="606">
                  <c:v>42433</c:v>
                </c:pt>
                <c:pt idx="607">
                  <c:v>42436</c:v>
                </c:pt>
                <c:pt idx="608">
                  <c:v>42437</c:v>
                </c:pt>
                <c:pt idx="609">
                  <c:v>42438</c:v>
                </c:pt>
                <c:pt idx="610">
                  <c:v>42439</c:v>
                </c:pt>
                <c:pt idx="611">
                  <c:v>42440</c:v>
                </c:pt>
                <c:pt idx="612">
                  <c:v>42443</c:v>
                </c:pt>
                <c:pt idx="613">
                  <c:v>42444</c:v>
                </c:pt>
                <c:pt idx="614">
                  <c:v>42445</c:v>
                </c:pt>
                <c:pt idx="615">
                  <c:v>42446</c:v>
                </c:pt>
                <c:pt idx="616">
                  <c:v>42447</c:v>
                </c:pt>
                <c:pt idx="617">
                  <c:v>42450</c:v>
                </c:pt>
                <c:pt idx="618">
                  <c:v>42451</c:v>
                </c:pt>
                <c:pt idx="619">
                  <c:v>42452</c:v>
                </c:pt>
                <c:pt idx="620">
                  <c:v>42453</c:v>
                </c:pt>
                <c:pt idx="621">
                  <c:v>42457</c:v>
                </c:pt>
                <c:pt idx="622">
                  <c:v>42458</c:v>
                </c:pt>
                <c:pt idx="623">
                  <c:v>42459</c:v>
                </c:pt>
                <c:pt idx="624">
                  <c:v>42460</c:v>
                </c:pt>
                <c:pt idx="625">
                  <c:v>42461</c:v>
                </c:pt>
                <c:pt idx="626">
                  <c:v>42464</c:v>
                </c:pt>
                <c:pt idx="627">
                  <c:v>42465</c:v>
                </c:pt>
                <c:pt idx="628">
                  <c:v>42466</c:v>
                </c:pt>
                <c:pt idx="629">
                  <c:v>42467</c:v>
                </c:pt>
                <c:pt idx="630">
                  <c:v>42468</c:v>
                </c:pt>
                <c:pt idx="631">
                  <c:v>42471</c:v>
                </c:pt>
                <c:pt idx="632">
                  <c:v>42472</c:v>
                </c:pt>
                <c:pt idx="633">
                  <c:v>42473</c:v>
                </c:pt>
                <c:pt idx="634">
                  <c:v>42474</c:v>
                </c:pt>
                <c:pt idx="635">
                  <c:v>42475</c:v>
                </c:pt>
                <c:pt idx="636">
                  <c:v>42478</c:v>
                </c:pt>
                <c:pt idx="637">
                  <c:v>42479</c:v>
                </c:pt>
                <c:pt idx="638">
                  <c:v>42480</c:v>
                </c:pt>
                <c:pt idx="639">
                  <c:v>42481</c:v>
                </c:pt>
                <c:pt idx="640">
                  <c:v>42482</c:v>
                </c:pt>
                <c:pt idx="641">
                  <c:v>42485</c:v>
                </c:pt>
                <c:pt idx="642">
                  <c:v>42486</c:v>
                </c:pt>
                <c:pt idx="643">
                  <c:v>42487</c:v>
                </c:pt>
                <c:pt idx="644">
                  <c:v>42488</c:v>
                </c:pt>
                <c:pt idx="645">
                  <c:v>42489</c:v>
                </c:pt>
                <c:pt idx="646">
                  <c:v>42492</c:v>
                </c:pt>
                <c:pt idx="647">
                  <c:v>42493</c:v>
                </c:pt>
                <c:pt idx="648">
                  <c:v>42494</c:v>
                </c:pt>
                <c:pt idx="649">
                  <c:v>42495</c:v>
                </c:pt>
                <c:pt idx="650">
                  <c:v>42496</c:v>
                </c:pt>
                <c:pt idx="651">
                  <c:v>42499</c:v>
                </c:pt>
                <c:pt idx="652">
                  <c:v>42500</c:v>
                </c:pt>
                <c:pt idx="653">
                  <c:v>42501</c:v>
                </c:pt>
                <c:pt idx="654">
                  <c:v>42502</c:v>
                </c:pt>
                <c:pt idx="655">
                  <c:v>42503</c:v>
                </c:pt>
                <c:pt idx="656">
                  <c:v>42506</c:v>
                </c:pt>
                <c:pt idx="657">
                  <c:v>42507</c:v>
                </c:pt>
                <c:pt idx="658">
                  <c:v>42508</c:v>
                </c:pt>
                <c:pt idx="659">
                  <c:v>42509</c:v>
                </c:pt>
                <c:pt idx="660">
                  <c:v>42510</c:v>
                </c:pt>
                <c:pt idx="661">
                  <c:v>42513</c:v>
                </c:pt>
                <c:pt idx="662">
                  <c:v>42514</c:v>
                </c:pt>
                <c:pt idx="663">
                  <c:v>42515</c:v>
                </c:pt>
                <c:pt idx="664">
                  <c:v>42516</c:v>
                </c:pt>
                <c:pt idx="665">
                  <c:v>42517</c:v>
                </c:pt>
                <c:pt idx="666">
                  <c:v>42521</c:v>
                </c:pt>
                <c:pt idx="667">
                  <c:v>42522</c:v>
                </c:pt>
                <c:pt idx="668">
                  <c:v>42523</c:v>
                </c:pt>
                <c:pt idx="669">
                  <c:v>42524</c:v>
                </c:pt>
                <c:pt idx="670">
                  <c:v>42527</c:v>
                </c:pt>
                <c:pt idx="671">
                  <c:v>42528</c:v>
                </c:pt>
                <c:pt idx="672">
                  <c:v>42529</c:v>
                </c:pt>
                <c:pt idx="673">
                  <c:v>42530</c:v>
                </c:pt>
                <c:pt idx="674">
                  <c:v>42531</c:v>
                </c:pt>
                <c:pt idx="675">
                  <c:v>42534</c:v>
                </c:pt>
                <c:pt idx="676">
                  <c:v>42535</c:v>
                </c:pt>
                <c:pt idx="677">
                  <c:v>42536</c:v>
                </c:pt>
                <c:pt idx="678">
                  <c:v>42537</c:v>
                </c:pt>
                <c:pt idx="679">
                  <c:v>42538</c:v>
                </c:pt>
                <c:pt idx="680">
                  <c:v>42541</c:v>
                </c:pt>
                <c:pt idx="681">
                  <c:v>42542</c:v>
                </c:pt>
                <c:pt idx="682">
                  <c:v>42543</c:v>
                </c:pt>
                <c:pt idx="683">
                  <c:v>42544</c:v>
                </c:pt>
                <c:pt idx="684">
                  <c:v>42545</c:v>
                </c:pt>
                <c:pt idx="685">
                  <c:v>42548</c:v>
                </c:pt>
                <c:pt idx="686">
                  <c:v>42549</c:v>
                </c:pt>
                <c:pt idx="687">
                  <c:v>42550</c:v>
                </c:pt>
                <c:pt idx="688">
                  <c:v>42551</c:v>
                </c:pt>
                <c:pt idx="689">
                  <c:v>42552</c:v>
                </c:pt>
                <c:pt idx="690">
                  <c:v>42556</c:v>
                </c:pt>
                <c:pt idx="691">
                  <c:v>42557</c:v>
                </c:pt>
                <c:pt idx="692">
                  <c:v>42558</c:v>
                </c:pt>
                <c:pt idx="693">
                  <c:v>42559</c:v>
                </c:pt>
                <c:pt idx="694">
                  <c:v>42562</c:v>
                </c:pt>
                <c:pt idx="695">
                  <c:v>42563</c:v>
                </c:pt>
                <c:pt idx="696">
                  <c:v>42564</c:v>
                </c:pt>
                <c:pt idx="697">
                  <c:v>42565</c:v>
                </c:pt>
                <c:pt idx="698">
                  <c:v>42566</c:v>
                </c:pt>
                <c:pt idx="699">
                  <c:v>42569</c:v>
                </c:pt>
                <c:pt idx="700">
                  <c:v>42570</c:v>
                </c:pt>
                <c:pt idx="701">
                  <c:v>42571</c:v>
                </c:pt>
                <c:pt idx="702">
                  <c:v>42572</c:v>
                </c:pt>
                <c:pt idx="703">
                  <c:v>42573</c:v>
                </c:pt>
                <c:pt idx="704">
                  <c:v>42576</c:v>
                </c:pt>
                <c:pt idx="705">
                  <c:v>42577</c:v>
                </c:pt>
                <c:pt idx="706">
                  <c:v>42578</c:v>
                </c:pt>
                <c:pt idx="707">
                  <c:v>42579</c:v>
                </c:pt>
                <c:pt idx="708">
                  <c:v>42580</c:v>
                </c:pt>
                <c:pt idx="709">
                  <c:v>42583</c:v>
                </c:pt>
                <c:pt idx="710">
                  <c:v>42584</c:v>
                </c:pt>
                <c:pt idx="711">
                  <c:v>42585</c:v>
                </c:pt>
                <c:pt idx="712">
                  <c:v>42586</c:v>
                </c:pt>
                <c:pt idx="713">
                  <c:v>42587</c:v>
                </c:pt>
                <c:pt idx="714">
                  <c:v>42590</c:v>
                </c:pt>
                <c:pt idx="715">
                  <c:v>42591</c:v>
                </c:pt>
                <c:pt idx="716">
                  <c:v>42592</c:v>
                </c:pt>
                <c:pt idx="717">
                  <c:v>42593</c:v>
                </c:pt>
                <c:pt idx="718">
                  <c:v>42594</c:v>
                </c:pt>
                <c:pt idx="719">
                  <c:v>42597</c:v>
                </c:pt>
                <c:pt idx="720">
                  <c:v>42598</c:v>
                </c:pt>
                <c:pt idx="721">
                  <c:v>42599</c:v>
                </c:pt>
                <c:pt idx="722">
                  <c:v>42600</c:v>
                </c:pt>
                <c:pt idx="723">
                  <c:v>42601</c:v>
                </c:pt>
                <c:pt idx="724">
                  <c:v>42604</c:v>
                </c:pt>
                <c:pt idx="725">
                  <c:v>42605</c:v>
                </c:pt>
                <c:pt idx="726">
                  <c:v>42606</c:v>
                </c:pt>
                <c:pt idx="727">
                  <c:v>42607</c:v>
                </c:pt>
                <c:pt idx="728">
                  <c:v>42608</c:v>
                </c:pt>
                <c:pt idx="729">
                  <c:v>42611</c:v>
                </c:pt>
                <c:pt idx="730">
                  <c:v>42612</c:v>
                </c:pt>
                <c:pt idx="731">
                  <c:v>42613</c:v>
                </c:pt>
                <c:pt idx="732">
                  <c:v>42614</c:v>
                </c:pt>
                <c:pt idx="733">
                  <c:v>42615</c:v>
                </c:pt>
                <c:pt idx="734">
                  <c:v>42619</c:v>
                </c:pt>
                <c:pt idx="735">
                  <c:v>42620</c:v>
                </c:pt>
                <c:pt idx="736">
                  <c:v>42621</c:v>
                </c:pt>
                <c:pt idx="737">
                  <c:v>42622</c:v>
                </c:pt>
                <c:pt idx="738">
                  <c:v>42625</c:v>
                </c:pt>
                <c:pt idx="739">
                  <c:v>42626</c:v>
                </c:pt>
                <c:pt idx="740">
                  <c:v>42627</c:v>
                </c:pt>
                <c:pt idx="741">
                  <c:v>42628</c:v>
                </c:pt>
                <c:pt idx="742">
                  <c:v>42629</c:v>
                </c:pt>
                <c:pt idx="743">
                  <c:v>42632</c:v>
                </c:pt>
                <c:pt idx="744">
                  <c:v>42633</c:v>
                </c:pt>
                <c:pt idx="745">
                  <c:v>42634</c:v>
                </c:pt>
                <c:pt idx="746">
                  <c:v>42635</c:v>
                </c:pt>
                <c:pt idx="747">
                  <c:v>42636</c:v>
                </c:pt>
                <c:pt idx="748">
                  <c:v>42639</c:v>
                </c:pt>
                <c:pt idx="749">
                  <c:v>42640</c:v>
                </c:pt>
                <c:pt idx="750">
                  <c:v>42641</c:v>
                </c:pt>
                <c:pt idx="751">
                  <c:v>42642</c:v>
                </c:pt>
                <c:pt idx="752">
                  <c:v>42643</c:v>
                </c:pt>
                <c:pt idx="753">
                  <c:v>42646</c:v>
                </c:pt>
                <c:pt idx="754">
                  <c:v>42647</c:v>
                </c:pt>
                <c:pt idx="755">
                  <c:v>42648</c:v>
                </c:pt>
                <c:pt idx="756">
                  <c:v>42649</c:v>
                </c:pt>
                <c:pt idx="757">
                  <c:v>42650</c:v>
                </c:pt>
                <c:pt idx="758">
                  <c:v>42654</c:v>
                </c:pt>
                <c:pt idx="759">
                  <c:v>42655</c:v>
                </c:pt>
                <c:pt idx="760">
                  <c:v>42656</c:v>
                </c:pt>
                <c:pt idx="761">
                  <c:v>42657</c:v>
                </c:pt>
                <c:pt idx="762">
                  <c:v>42660</c:v>
                </c:pt>
                <c:pt idx="763">
                  <c:v>42661</c:v>
                </c:pt>
                <c:pt idx="764">
                  <c:v>42662</c:v>
                </c:pt>
                <c:pt idx="765">
                  <c:v>42663</c:v>
                </c:pt>
                <c:pt idx="766">
                  <c:v>42664</c:v>
                </c:pt>
                <c:pt idx="767">
                  <c:v>42667</c:v>
                </c:pt>
                <c:pt idx="768">
                  <c:v>42668</c:v>
                </c:pt>
                <c:pt idx="769">
                  <c:v>42669</c:v>
                </c:pt>
                <c:pt idx="770">
                  <c:v>42670</c:v>
                </c:pt>
                <c:pt idx="771">
                  <c:v>42671</c:v>
                </c:pt>
                <c:pt idx="772">
                  <c:v>42674</c:v>
                </c:pt>
                <c:pt idx="773">
                  <c:v>42675</c:v>
                </c:pt>
                <c:pt idx="774">
                  <c:v>42676</c:v>
                </c:pt>
                <c:pt idx="775">
                  <c:v>42677</c:v>
                </c:pt>
                <c:pt idx="776">
                  <c:v>42678</c:v>
                </c:pt>
                <c:pt idx="777">
                  <c:v>42681</c:v>
                </c:pt>
                <c:pt idx="778">
                  <c:v>42682</c:v>
                </c:pt>
                <c:pt idx="779">
                  <c:v>42683</c:v>
                </c:pt>
                <c:pt idx="780">
                  <c:v>42684</c:v>
                </c:pt>
                <c:pt idx="781">
                  <c:v>42688</c:v>
                </c:pt>
                <c:pt idx="782">
                  <c:v>42689</c:v>
                </c:pt>
                <c:pt idx="783">
                  <c:v>42690</c:v>
                </c:pt>
                <c:pt idx="784">
                  <c:v>42691</c:v>
                </c:pt>
                <c:pt idx="785">
                  <c:v>42692</c:v>
                </c:pt>
                <c:pt idx="786">
                  <c:v>42695</c:v>
                </c:pt>
                <c:pt idx="787">
                  <c:v>42696</c:v>
                </c:pt>
                <c:pt idx="788">
                  <c:v>42697</c:v>
                </c:pt>
                <c:pt idx="789">
                  <c:v>42699</c:v>
                </c:pt>
                <c:pt idx="790">
                  <c:v>42702</c:v>
                </c:pt>
                <c:pt idx="791">
                  <c:v>42703</c:v>
                </c:pt>
                <c:pt idx="792">
                  <c:v>42704</c:v>
                </c:pt>
                <c:pt idx="793">
                  <c:v>42705</c:v>
                </c:pt>
                <c:pt idx="794">
                  <c:v>42706</c:v>
                </c:pt>
                <c:pt idx="795">
                  <c:v>42709</c:v>
                </c:pt>
                <c:pt idx="796">
                  <c:v>42710</c:v>
                </c:pt>
                <c:pt idx="797">
                  <c:v>42711</c:v>
                </c:pt>
                <c:pt idx="798">
                  <c:v>42712</c:v>
                </c:pt>
                <c:pt idx="799">
                  <c:v>42713</c:v>
                </c:pt>
                <c:pt idx="800">
                  <c:v>42716</c:v>
                </c:pt>
                <c:pt idx="801">
                  <c:v>42717</c:v>
                </c:pt>
                <c:pt idx="802">
                  <c:v>42718</c:v>
                </c:pt>
                <c:pt idx="803">
                  <c:v>42719</c:v>
                </c:pt>
                <c:pt idx="804">
                  <c:v>42720</c:v>
                </c:pt>
                <c:pt idx="805">
                  <c:v>42723</c:v>
                </c:pt>
                <c:pt idx="806">
                  <c:v>42724</c:v>
                </c:pt>
                <c:pt idx="807">
                  <c:v>42725</c:v>
                </c:pt>
                <c:pt idx="808">
                  <c:v>42726</c:v>
                </c:pt>
                <c:pt idx="809">
                  <c:v>42727</c:v>
                </c:pt>
                <c:pt idx="810">
                  <c:v>42731</c:v>
                </c:pt>
                <c:pt idx="811">
                  <c:v>42732</c:v>
                </c:pt>
                <c:pt idx="812">
                  <c:v>42733</c:v>
                </c:pt>
                <c:pt idx="813">
                  <c:v>42734</c:v>
                </c:pt>
                <c:pt idx="814">
                  <c:v>42738</c:v>
                </c:pt>
                <c:pt idx="815">
                  <c:v>42739</c:v>
                </c:pt>
                <c:pt idx="816">
                  <c:v>42740</c:v>
                </c:pt>
                <c:pt idx="817">
                  <c:v>42741</c:v>
                </c:pt>
                <c:pt idx="818">
                  <c:v>42744</c:v>
                </c:pt>
                <c:pt idx="819">
                  <c:v>42745</c:v>
                </c:pt>
                <c:pt idx="820">
                  <c:v>42746</c:v>
                </c:pt>
                <c:pt idx="821">
                  <c:v>42747</c:v>
                </c:pt>
                <c:pt idx="822">
                  <c:v>42748</c:v>
                </c:pt>
                <c:pt idx="823">
                  <c:v>42752</c:v>
                </c:pt>
                <c:pt idx="824">
                  <c:v>42753</c:v>
                </c:pt>
                <c:pt idx="825">
                  <c:v>42754</c:v>
                </c:pt>
                <c:pt idx="826">
                  <c:v>42755</c:v>
                </c:pt>
                <c:pt idx="827">
                  <c:v>42758</c:v>
                </c:pt>
                <c:pt idx="828">
                  <c:v>42759</c:v>
                </c:pt>
                <c:pt idx="829">
                  <c:v>42760</c:v>
                </c:pt>
                <c:pt idx="830">
                  <c:v>42761</c:v>
                </c:pt>
                <c:pt idx="831">
                  <c:v>42762</c:v>
                </c:pt>
                <c:pt idx="832">
                  <c:v>42765</c:v>
                </c:pt>
                <c:pt idx="833">
                  <c:v>42766</c:v>
                </c:pt>
                <c:pt idx="834">
                  <c:v>42767</c:v>
                </c:pt>
                <c:pt idx="835">
                  <c:v>42768</c:v>
                </c:pt>
                <c:pt idx="836">
                  <c:v>42769</c:v>
                </c:pt>
                <c:pt idx="837">
                  <c:v>42772</c:v>
                </c:pt>
                <c:pt idx="838">
                  <c:v>42773</c:v>
                </c:pt>
                <c:pt idx="839">
                  <c:v>42774</c:v>
                </c:pt>
                <c:pt idx="840">
                  <c:v>42775</c:v>
                </c:pt>
                <c:pt idx="841">
                  <c:v>42776</c:v>
                </c:pt>
                <c:pt idx="842">
                  <c:v>42779</c:v>
                </c:pt>
                <c:pt idx="843">
                  <c:v>42780</c:v>
                </c:pt>
                <c:pt idx="844">
                  <c:v>42781</c:v>
                </c:pt>
                <c:pt idx="845">
                  <c:v>42782</c:v>
                </c:pt>
                <c:pt idx="846">
                  <c:v>42783</c:v>
                </c:pt>
                <c:pt idx="847">
                  <c:v>42787</c:v>
                </c:pt>
                <c:pt idx="848">
                  <c:v>42788</c:v>
                </c:pt>
                <c:pt idx="849">
                  <c:v>42789</c:v>
                </c:pt>
                <c:pt idx="850">
                  <c:v>42790</c:v>
                </c:pt>
                <c:pt idx="851">
                  <c:v>42793</c:v>
                </c:pt>
                <c:pt idx="852">
                  <c:v>42794</c:v>
                </c:pt>
                <c:pt idx="853">
                  <c:v>42795</c:v>
                </c:pt>
                <c:pt idx="854">
                  <c:v>42796</c:v>
                </c:pt>
                <c:pt idx="855">
                  <c:v>42797</c:v>
                </c:pt>
                <c:pt idx="856">
                  <c:v>42800</c:v>
                </c:pt>
                <c:pt idx="857">
                  <c:v>42801</c:v>
                </c:pt>
                <c:pt idx="858">
                  <c:v>42802</c:v>
                </c:pt>
                <c:pt idx="859">
                  <c:v>42803</c:v>
                </c:pt>
                <c:pt idx="860">
                  <c:v>42804</c:v>
                </c:pt>
                <c:pt idx="861">
                  <c:v>42807</c:v>
                </c:pt>
                <c:pt idx="862">
                  <c:v>42808</c:v>
                </c:pt>
                <c:pt idx="863">
                  <c:v>42809</c:v>
                </c:pt>
                <c:pt idx="864">
                  <c:v>42810</c:v>
                </c:pt>
                <c:pt idx="865">
                  <c:v>42811</c:v>
                </c:pt>
                <c:pt idx="866">
                  <c:v>42814</c:v>
                </c:pt>
                <c:pt idx="867">
                  <c:v>42815</c:v>
                </c:pt>
                <c:pt idx="868">
                  <c:v>42816</c:v>
                </c:pt>
                <c:pt idx="869">
                  <c:v>42817</c:v>
                </c:pt>
                <c:pt idx="870">
                  <c:v>42818</c:v>
                </c:pt>
                <c:pt idx="871">
                  <c:v>42821</c:v>
                </c:pt>
                <c:pt idx="872">
                  <c:v>42822</c:v>
                </c:pt>
                <c:pt idx="873">
                  <c:v>42823</c:v>
                </c:pt>
                <c:pt idx="874">
                  <c:v>42824</c:v>
                </c:pt>
                <c:pt idx="875">
                  <c:v>42825</c:v>
                </c:pt>
                <c:pt idx="876">
                  <c:v>42828</c:v>
                </c:pt>
                <c:pt idx="877">
                  <c:v>42829</c:v>
                </c:pt>
                <c:pt idx="878">
                  <c:v>42830</c:v>
                </c:pt>
                <c:pt idx="879">
                  <c:v>42831</c:v>
                </c:pt>
                <c:pt idx="880">
                  <c:v>42832</c:v>
                </c:pt>
                <c:pt idx="881">
                  <c:v>42835</c:v>
                </c:pt>
                <c:pt idx="882">
                  <c:v>42836</c:v>
                </c:pt>
                <c:pt idx="883">
                  <c:v>42837</c:v>
                </c:pt>
                <c:pt idx="884">
                  <c:v>42838</c:v>
                </c:pt>
                <c:pt idx="885">
                  <c:v>42842</c:v>
                </c:pt>
                <c:pt idx="886">
                  <c:v>42843</c:v>
                </c:pt>
                <c:pt idx="887">
                  <c:v>42844</c:v>
                </c:pt>
                <c:pt idx="888">
                  <c:v>42845</c:v>
                </c:pt>
                <c:pt idx="889">
                  <c:v>42846</c:v>
                </c:pt>
                <c:pt idx="890">
                  <c:v>42849</c:v>
                </c:pt>
                <c:pt idx="891">
                  <c:v>42850</c:v>
                </c:pt>
                <c:pt idx="892">
                  <c:v>42851</c:v>
                </c:pt>
                <c:pt idx="893">
                  <c:v>42852</c:v>
                </c:pt>
                <c:pt idx="894">
                  <c:v>42853</c:v>
                </c:pt>
                <c:pt idx="895">
                  <c:v>42856</c:v>
                </c:pt>
                <c:pt idx="896">
                  <c:v>42857</c:v>
                </c:pt>
                <c:pt idx="897">
                  <c:v>42858</c:v>
                </c:pt>
                <c:pt idx="898">
                  <c:v>42859</c:v>
                </c:pt>
                <c:pt idx="899">
                  <c:v>42860</c:v>
                </c:pt>
                <c:pt idx="900">
                  <c:v>42863</c:v>
                </c:pt>
                <c:pt idx="901">
                  <c:v>42864</c:v>
                </c:pt>
                <c:pt idx="902">
                  <c:v>42865</c:v>
                </c:pt>
                <c:pt idx="903">
                  <c:v>42866</c:v>
                </c:pt>
                <c:pt idx="904">
                  <c:v>42867</c:v>
                </c:pt>
                <c:pt idx="905">
                  <c:v>42870</c:v>
                </c:pt>
                <c:pt idx="906">
                  <c:v>42871</c:v>
                </c:pt>
                <c:pt idx="907">
                  <c:v>42872</c:v>
                </c:pt>
                <c:pt idx="908">
                  <c:v>42873</c:v>
                </c:pt>
                <c:pt idx="909">
                  <c:v>42874</c:v>
                </c:pt>
                <c:pt idx="910">
                  <c:v>42877</c:v>
                </c:pt>
                <c:pt idx="911">
                  <c:v>42878</c:v>
                </c:pt>
                <c:pt idx="912">
                  <c:v>42879</c:v>
                </c:pt>
                <c:pt idx="913">
                  <c:v>42880</c:v>
                </c:pt>
                <c:pt idx="914">
                  <c:v>42881</c:v>
                </c:pt>
                <c:pt idx="915">
                  <c:v>42885</c:v>
                </c:pt>
                <c:pt idx="916">
                  <c:v>42886</c:v>
                </c:pt>
                <c:pt idx="917">
                  <c:v>42887</c:v>
                </c:pt>
                <c:pt idx="918">
                  <c:v>42888</c:v>
                </c:pt>
                <c:pt idx="919">
                  <c:v>42891</c:v>
                </c:pt>
                <c:pt idx="920">
                  <c:v>42892</c:v>
                </c:pt>
                <c:pt idx="921">
                  <c:v>42893</c:v>
                </c:pt>
                <c:pt idx="922">
                  <c:v>42894</c:v>
                </c:pt>
                <c:pt idx="923">
                  <c:v>42895</c:v>
                </c:pt>
                <c:pt idx="924">
                  <c:v>42898</c:v>
                </c:pt>
                <c:pt idx="925">
                  <c:v>42899</c:v>
                </c:pt>
                <c:pt idx="926">
                  <c:v>42900</c:v>
                </c:pt>
                <c:pt idx="927">
                  <c:v>42901</c:v>
                </c:pt>
                <c:pt idx="928">
                  <c:v>42902</c:v>
                </c:pt>
                <c:pt idx="929">
                  <c:v>42905</c:v>
                </c:pt>
                <c:pt idx="930">
                  <c:v>42906</c:v>
                </c:pt>
                <c:pt idx="931">
                  <c:v>42907</c:v>
                </c:pt>
                <c:pt idx="932">
                  <c:v>42908</c:v>
                </c:pt>
                <c:pt idx="933">
                  <c:v>42909</c:v>
                </c:pt>
                <c:pt idx="934">
                  <c:v>42912</c:v>
                </c:pt>
                <c:pt idx="935">
                  <c:v>42913</c:v>
                </c:pt>
                <c:pt idx="936">
                  <c:v>42914</c:v>
                </c:pt>
                <c:pt idx="937">
                  <c:v>42915</c:v>
                </c:pt>
                <c:pt idx="938">
                  <c:v>42916</c:v>
                </c:pt>
                <c:pt idx="939">
                  <c:v>42919</c:v>
                </c:pt>
                <c:pt idx="940">
                  <c:v>42921</c:v>
                </c:pt>
                <c:pt idx="941">
                  <c:v>42922</c:v>
                </c:pt>
                <c:pt idx="942">
                  <c:v>42923</c:v>
                </c:pt>
                <c:pt idx="943">
                  <c:v>42926</c:v>
                </c:pt>
                <c:pt idx="944">
                  <c:v>42927</c:v>
                </c:pt>
                <c:pt idx="945">
                  <c:v>42928</c:v>
                </c:pt>
                <c:pt idx="946">
                  <c:v>42929</c:v>
                </c:pt>
                <c:pt idx="947">
                  <c:v>42930</c:v>
                </c:pt>
                <c:pt idx="948">
                  <c:v>42933</c:v>
                </c:pt>
                <c:pt idx="949">
                  <c:v>42934</c:v>
                </c:pt>
                <c:pt idx="950">
                  <c:v>42935</c:v>
                </c:pt>
                <c:pt idx="951">
                  <c:v>42936</c:v>
                </c:pt>
                <c:pt idx="952">
                  <c:v>42937</c:v>
                </c:pt>
                <c:pt idx="953">
                  <c:v>42940</c:v>
                </c:pt>
                <c:pt idx="954">
                  <c:v>42941</c:v>
                </c:pt>
                <c:pt idx="955">
                  <c:v>42942</c:v>
                </c:pt>
                <c:pt idx="956">
                  <c:v>42943</c:v>
                </c:pt>
                <c:pt idx="957">
                  <c:v>42944</c:v>
                </c:pt>
                <c:pt idx="958">
                  <c:v>42947</c:v>
                </c:pt>
                <c:pt idx="959">
                  <c:v>42948</c:v>
                </c:pt>
                <c:pt idx="960">
                  <c:v>42949</c:v>
                </c:pt>
                <c:pt idx="961">
                  <c:v>42950</c:v>
                </c:pt>
                <c:pt idx="962">
                  <c:v>42951</c:v>
                </c:pt>
                <c:pt idx="963">
                  <c:v>42954</c:v>
                </c:pt>
                <c:pt idx="964">
                  <c:v>42955</c:v>
                </c:pt>
                <c:pt idx="965">
                  <c:v>42956</c:v>
                </c:pt>
                <c:pt idx="966">
                  <c:v>42957</c:v>
                </c:pt>
                <c:pt idx="967">
                  <c:v>42958</c:v>
                </c:pt>
                <c:pt idx="968">
                  <c:v>42961</c:v>
                </c:pt>
                <c:pt idx="969">
                  <c:v>42962</c:v>
                </c:pt>
                <c:pt idx="970">
                  <c:v>42963</c:v>
                </c:pt>
                <c:pt idx="971">
                  <c:v>42964</c:v>
                </c:pt>
                <c:pt idx="972">
                  <c:v>42965</c:v>
                </c:pt>
                <c:pt idx="973">
                  <c:v>42968</c:v>
                </c:pt>
                <c:pt idx="974">
                  <c:v>42969</c:v>
                </c:pt>
                <c:pt idx="975">
                  <c:v>42970</c:v>
                </c:pt>
                <c:pt idx="976">
                  <c:v>42971</c:v>
                </c:pt>
                <c:pt idx="977">
                  <c:v>42972</c:v>
                </c:pt>
                <c:pt idx="978">
                  <c:v>42975</c:v>
                </c:pt>
                <c:pt idx="979">
                  <c:v>42976</c:v>
                </c:pt>
                <c:pt idx="980">
                  <c:v>42977</c:v>
                </c:pt>
                <c:pt idx="981">
                  <c:v>42978</c:v>
                </c:pt>
                <c:pt idx="982">
                  <c:v>42979</c:v>
                </c:pt>
                <c:pt idx="983">
                  <c:v>42983</c:v>
                </c:pt>
                <c:pt idx="984">
                  <c:v>42984</c:v>
                </c:pt>
                <c:pt idx="985">
                  <c:v>42985</c:v>
                </c:pt>
                <c:pt idx="986">
                  <c:v>42986</c:v>
                </c:pt>
                <c:pt idx="987">
                  <c:v>42989</c:v>
                </c:pt>
                <c:pt idx="988">
                  <c:v>42990</c:v>
                </c:pt>
                <c:pt idx="989">
                  <c:v>42991</c:v>
                </c:pt>
                <c:pt idx="990">
                  <c:v>42992</c:v>
                </c:pt>
                <c:pt idx="991">
                  <c:v>42993</c:v>
                </c:pt>
                <c:pt idx="992">
                  <c:v>42996</c:v>
                </c:pt>
                <c:pt idx="993">
                  <c:v>42997</c:v>
                </c:pt>
                <c:pt idx="994">
                  <c:v>42998</c:v>
                </c:pt>
                <c:pt idx="995">
                  <c:v>42999</c:v>
                </c:pt>
                <c:pt idx="996">
                  <c:v>43000</c:v>
                </c:pt>
                <c:pt idx="997">
                  <c:v>43003</c:v>
                </c:pt>
                <c:pt idx="998">
                  <c:v>43004</c:v>
                </c:pt>
                <c:pt idx="999">
                  <c:v>43005</c:v>
                </c:pt>
                <c:pt idx="1000">
                  <c:v>43006</c:v>
                </c:pt>
                <c:pt idx="1001">
                  <c:v>43007</c:v>
                </c:pt>
                <c:pt idx="1002">
                  <c:v>43010</c:v>
                </c:pt>
                <c:pt idx="1003">
                  <c:v>43011</c:v>
                </c:pt>
                <c:pt idx="1004">
                  <c:v>43012</c:v>
                </c:pt>
                <c:pt idx="1005">
                  <c:v>43013</c:v>
                </c:pt>
                <c:pt idx="1006">
                  <c:v>43014</c:v>
                </c:pt>
                <c:pt idx="1007">
                  <c:v>43018</c:v>
                </c:pt>
                <c:pt idx="1008">
                  <c:v>43019</c:v>
                </c:pt>
                <c:pt idx="1009">
                  <c:v>43020</c:v>
                </c:pt>
                <c:pt idx="1010">
                  <c:v>43021</c:v>
                </c:pt>
                <c:pt idx="1011">
                  <c:v>43024</c:v>
                </c:pt>
                <c:pt idx="1012">
                  <c:v>43025</c:v>
                </c:pt>
                <c:pt idx="1013">
                  <c:v>43026</c:v>
                </c:pt>
                <c:pt idx="1014">
                  <c:v>43027</c:v>
                </c:pt>
                <c:pt idx="1015">
                  <c:v>43028</c:v>
                </c:pt>
                <c:pt idx="1016">
                  <c:v>43031</c:v>
                </c:pt>
                <c:pt idx="1017">
                  <c:v>43032</c:v>
                </c:pt>
                <c:pt idx="1018">
                  <c:v>43033</c:v>
                </c:pt>
                <c:pt idx="1019">
                  <c:v>43034</c:v>
                </c:pt>
                <c:pt idx="1020">
                  <c:v>43035</c:v>
                </c:pt>
                <c:pt idx="1021">
                  <c:v>43038</c:v>
                </c:pt>
                <c:pt idx="1022">
                  <c:v>43039</c:v>
                </c:pt>
                <c:pt idx="1023">
                  <c:v>43040</c:v>
                </c:pt>
                <c:pt idx="1024">
                  <c:v>43041</c:v>
                </c:pt>
                <c:pt idx="1025">
                  <c:v>43042</c:v>
                </c:pt>
                <c:pt idx="1026">
                  <c:v>43045</c:v>
                </c:pt>
                <c:pt idx="1027">
                  <c:v>43046</c:v>
                </c:pt>
                <c:pt idx="1028">
                  <c:v>43047</c:v>
                </c:pt>
                <c:pt idx="1029">
                  <c:v>43048</c:v>
                </c:pt>
                <c:pt idx="1030">
                  <c:v>43049</c:v>
                </c:pt>
                <c:pt idx="1031">
                  <c:v>43052</c:v>
                </c:pt>
                <c:pt idx="1032">
                  <c:v>43053</c:v>
                </c:pt>
                <c:pt idx="1033">
                  <c:v>43054</c:v>
                </c:pt>
                <c:pt idx="1034">
                  <c:v>43055</c:v>
                </c:pt>
                <c:pt idx="1035">
                  <c:v>43056</c:v>
                </c:pt>
                <c:pt idx="1036">
                  <c:v>43059</c:v>
                </c:pt>
                <c:pt idx="1037">
                  <c:v>43060</c:v>
                </c:pt>
                <c:pt idx="1038">
                  <c:v>43061</c:v>
                </c:pt>
                <c:pt idx="1039">
                  <c:v>43063</c:v>
                </c:pt>
                <c:pt idx="1040">
                  <c:v>43066</c:v>
                </c:pt>
                <c:pt idx="1041">
                  <c:v>43067</c:v>
                </c:pt>
                <c:pt idx="1042">
                  <c:v>43068</c:v>
                </c:pt>
                <c:pt idx="1043">
                  <c:v>43069</c:v>
                </c:pt>
                <c:pt idx="1044">
                  <c:v>43070</c:v>
                </c:pt>
                <c:pt idx="1045">
                  <c:v>43073</c:v>
                </c:pt>
                <c:pt idx="1046">
                  <c:v>43074</c:v>
                </c:pt>
                <c:pt idx="1047">
                  <c:v>43075</c:v>
                </c:pt>
                <c:pt idx="1048">
                  <c:v>43076</c:v>
                </c:pt>
                <c:pt idx="1049">
                  <c:v>43077</c:v>
                </c:pt>
                <c:pt idx="1050">
                  <c:v>43080</c:v>
                </c:pt>
                <c:pt idx="1051">
                  <c:v>43081</c:v>
                </c:pt>
                <c:pt idx="1052">
                  <c:v>43082</c:v>
                </c:pt>
                <c:pt idx="1053">
                  <c:v>43083</c:v>
                </c:pt>
                <c:pt idx="1054">
                  <c:v>43084</c:v>
                </c:pt>
                <c:pt idx="1055">
                  <c:v>43087</c:v>
                </c:pt>
                <c:pt idx="1056">
                  <c:v>43088</c:v>
                </c:pt>
                <c:pt idx="1057">
                  <c:v>43089</c:v>
                </c:pt>
                <c:pt idx="1058">
                  <c:v>43090</c:v>
                </c:pt>
                <c:pt idx="1059">
                  <c:v>43091</c:v>
                </c:pt>
                <c:pt idx="1060">
                  <c:v>43095</c:v>
                </c:pt>
                <c:pt idx="1061">
                  <c:v>43096</c:v>
                </c:pt>
                <c:pt idx="1062">
                  <c:v>43097</c:v>
                </c:pt>
                <c:pt idx="1063">
                  <c:v>43098</c:v>
                </c:pt>
                <c:pt idx="1064">
                  <c:v>43102</c:v>
                </c:pt>
                <c:pt idx="1065">
                  <c:v>43103</c:v>
                </c:pt>
                <c:pt idx="1066">
                  <c:v>43104</c:v>
                </c:pt>
                <c:pt idx="1067">
                  <c:v>43105</c:v>
                </c:pt>
                <c:pt idx="1068">
                  <c:v>43108</c:v>
                </c:pt>
                <c:pt idx="1069">
                  <c:v>43109</c:v>
                </c:pt>
                <c:pt idx="1070">
                  <c:v>43110</c:v>
                </c:pt>
                <c:pt idx="1071">
                  <c:v>43111</c:v>
                </c:pt>
                <c:pt idx="1072">
                  <c:v>43112</c:v>
                </c:pt>
                <c:pt idx="1073">
                  <c:v>43116</c:v>
                </c:pt>
                <c:pt idx="1074">
                  <c:v>43117</c:v>
                </c:pt>
                <c:pt idx="1075">
                  <c:v>43118</c:v>
                </c:pt>
                <c:pt idx="1076">
                  <c:v>43119</c:v>
                </c:pt>
                <c:pt idx="1077">
                  <c:v>43122</c:v>
                </c:pt>
                <c:pt idx="1078">
                  <c:v>43123</c:v>
                </c:pt>
                <c:pt idx="1079">
                  <c:v>43124</c:v>
                </c:pt>
                <c:pt idx="1080">
                  <c:v>43125</c:v>
                </c:pt>
                <c:pt idx="1081">
                  <c:v>43126</c:v>
                </c:pt>
                <c:pt idx="1082">
                  <c:v>43129</c:v>
                </c:pt>
                <c:pt idx="1083">
                  <c:v>43130</c:v>
                </c:pt>
                <c:pt idx="1084">
                  <c:v>43131</c:v>
                </c:pt>
                <c:pt idx="1085">
                  <c:v>43132</c:v>
                </c:pt>
                <c:pt idx="1086">
                  <c:v>43133</c:v>
                </c:pt>
                <c:pt idx="1087">
                  <c:v>43136</c:v>
                </c:pt>
                <c:pt idx="1088">
                  <c:v>43137</c:v>
                </c:pt>
                <c:pt idx="1089">
                  <c:v>43138</c:v>
                </c:pt>
                <c:pt idx="1090">
                  <c:v>43139</c:v>
                </c:pt>
                <c:pt idx="1091">
                  <c:v>43140</c:v>
                </c:pt>
                <c:pt idx="1092">
                  <c:v>43143</c:v>
                </c:pt>
                <c:pt idx="1093">
                  <c:v>43144</c:v>
                </c:pt>
                <c:pt idx="1094">
                  <c:v>43145</c:v>
                </c:pt>
                <c:pt idx="1095">
                  <c:v>43146</c:v>
                </c:pt>
                <c:pt idx="1096">
                  <c:v>43147</c:v>
                </c:pt>
                <c:pt idx="1097">
                  <c:v>43151</c:v>
                </c:pt>
                <c:pt idx="1098">
                  <c:v>43152</c:v>
                </c:pt>
                <c:pt idx="1099">
                  <c:v>43153</c:v>
                </c:pt>
                <c:pt idx="1100">
                  <c:v>43154</c:v>
                </c:pt>
                <c:pt idx="1101">
                  <c:v>43157</c:v>
                </c:pt>
                <c:pt idx="1102">
                  <c:v>43158</c:v>
                </c:pt>
                <c:pt idx="1103">
                  <c:v>43159</c:v>
                </c:pt>
                <c:pt idx="1104">
                  <c:v>43160</c:v>
                </c:pt>
                <c:pt idx="1105">
                  <c:v>43161</c:v>
                </c:pt>
                <c:pt idx="1106">
                  <c:v>43164</c:v>
                </c:pt>
                <c:pt idx="1107">
                  <c:v>43165</c:v>
                </c:pt>
                <c:pt idx="1108">
                  <c:v>43166</c:v>
                </c:pt>
                <c:pt idx="1109">
                  <c:v>43167</c:v>
                </c:pt>
                <c:pt idx="1110">
                  <c:v>43168</c:v>
                </c:pt>
                <c:pt idx="1111">
                  <c:v>43171</c:v>
                </c:pt>
                <c:pt idx="1112">
                  <c:v>43172</c:v>
                </c:pt>
                <c:pt idx="1113">
                  <c:v>43173</c:v>
                </c:pt>
                <c:pt idx="1114">
                  <c:v>43174</c:v>
                </c:pt>
                <c:pt idx="1115">
                  <c:v>43175</c:v>
                </c:pt>
                <c:pt idx="1116">
                  <c:v>43178</c:v>
                </c:pt>
                <c:pt idx="1117">
                  <c:v>43179</c:v>
                </c:pt>
                <c:pt idx="1118">
                  <c:v>43180</c:v>
                </c:pt>
                <c:pt idx="1119">
                  <c:v>43181</c:v>
                </c:pt>
                <c:pt idx="1120">
                  <c:v>43182</c:v>
                </c:pt>
                <c:pt idx="1121">
                  <c:v>43185</c:v>
                </c:pt>
                <c:pt idx="1122">
                  <c:v>43186</c:v>
                </c:pt>
                <c:pt idx="1123">
                  <c:v>43187</c:v>
                </c:pt>
                <c:pt idx="1124">
                  <c:v>43188</c:v>
                </c:pt>
                <c:pt idx="1125">
                  <c:v>43192</c:v>
                </c:pt>
                <c:pt idx="1126">
                  <c:v>43193</c:v>
                </c:pt>
                <c:pt idx="1127">
                  <c:v>43194</c:v>
                </c:pt>
                <c:pt idx="1128">
                  <c:v>43195</c:v>
                </c:pt>
                <c:pt idx="1129">
                  <c:v>43196</c:v>
                </c:pt>
                <c:pt idx="1130">
                  <c:v>43199</c:v>
                </c:pt>
                <c:pt idx="1131">
                  <c:v>43200</c:v>
                </c:pt>
                <c:pt idx="1132">
                  <c:v>43201</c:v>
                </c:pt>
                <c:pt idx="1133">
                  <c:v>43202</c:v>
                </c:pt>
                <c:pt idx="1134">
                  <c:v>43203</c:v>
                </c:pt>
                <c:pt idx="1135">
                  <c:v>43206</c:v>
                </c:pt>
                <c:pt idx="1136">
                  <c:v>43207</c:v>
                </c:pt>
                <c:pt idx="1137">
                  <c:v>43208</c:v>
                </c:pt>
                <c:pt idx="1138">
                  <c:v>43209</c:v>
                </c:pt>
                <c:pt idx="1139">
                  <c:v>43210</c:v>
                </c:pt>
                <c:pt idx="1140">
                  <c:v>43213</c:v>
                </c:pt>
                <c:pt idx="1141">
                  <c:v>43214</c:v>
                </c:pt>
                <c:pt idx="1142">
                  <c:v>43215</c:v>
                </c:pt>
                <c:pt idx="1143">
                  <c:v>43216</c:v>
                </c:pt>
                <c:pt idx="1144">
                  <c:v>43217</c:v>
                </c:pt>
                <c:pt idx="1145">
                  <c:v>43220</c:v>
                </c:pt>
                <c:pt idx="1146">
                  <c:v>43221</c:v>
                </c:pt>
                <c:pt idx="1147">
                  <c:v>43222</c:v>
                </c:pt>
                <c:pt idx="1148">
                  <c:v>43223</c:v>
                </c:pt>
                <c:pt idx="1149">
                  <c:v>43224</c:v>
                </c:pt>
                <c:pt idx="1150">
                  <c:v>43227</c:v>
                </c:pt>
                <c:pt idx="1151">
                  <c:v>43228</c:v>
                </c:pt>
                <c:pt idx="1152">
                  <c:v>43229</c:v>
                </c:pt>
                <c:pt idx="1153">
                  <c:v>43230</c:v>
                </c:pt>
                <c:pt idx="1154">
                  <c:v>43231</c:v>
                </c:pt>
                <c:pt idx="1155">
                  <c:v>43234</c:v>
                </c:pt>
                <c:pt idx="1156">
                  <c:v>43235</c:v>
                </c:pt>
                <c:pt idx="1157">
                  <c:v>43236</c:v>
                </c:pt>
                <c:pt idx="1158">
                  <c:v>43237</c:v>
                </c:pt>
                <c:pt idx="1159">
                  <c:v>43238</c:v>
                </c:pt>
                <c:pt idx="1160">
                  <c:v>43241</c:v>
                </c:pt>
                <c:pt idx="1161">
                  <c:v>43242</c:v>
                </c:pt>
                <c:pt idx="1162">
                  <c:v>43243</c:v>
                </c:pt>
                <c:pt idx="1163">
                  <c:v>43244</c:v>
                </c:pt>
                <c:pt idx="1164">
                  <c:v>43245</c:v>
                </c:pt>
                <c:pt idx="1165">
                  <c:v>43249</c:v>
                </c:pt>
                <c:pt idx="1166">
                  <c:v>43250</c:v>
                </c:pt>
                <c:pt idx="1167">
                  <c:v>43251</c:v>
                </c:pt>
                <c:pt idx="1168">
                  <c:v>43252</c:v>
                </c:pt>
                <c:pt idx="1169">
                  <c:v>43255</c:v>
                </c:pt>
                <c:pt idx="1170">
                  <c:v>43256</c:v>
                </c:pt>
                <c:pt idx="1171">
                  <c:v>43257</c:v>
                </c:pt>
                <c:pt idx="1172">
                  <c:v>43258</c:v>
                </c:pt>
                <c:pt idx="1173">
                  <c:v>43259</c:v>
                </c:pt>
                <c:pt idx="1174">
                  <c:v>43262</c:v>
                </c:pt>
                <c:pt idx="1175">
                  <c:v>43263</c:v>
                </c:pt>
                <c:pt idx="1176">
                  <c:v>43264</c:v>
                </c:pt>
                <c:pt idx="1177">
                  <c:v>43265</c:v>
                </c:pt>
                <c:pt idx="1178">
                  <c:v>43266</c:v>
                </c:pt>
                <c:pt idx="1179">
                  <c:v>43269</c:v>
                </c:pt>
                <c:pt idx="1180">
                  <c:v>43270</c:v>
                </c:pt>
                <c:pt idx="1181">
                  <c:v>43271</c:v>
                </c:pt>
                <c:pt idx="1182">
                  <c:v>43272</c:v>
                </c:pt>
                <c:pt idx="1183">
                  <c:v>43273</c:v>
                </c:pt>
                <c:pt idx="1184">
                  <c:v>43276</c:v>
                </c:pt>
                <c:pt idx="1185">
                  <c:v>43277</c:v>
                </c:pt>
                <c:pt idx="1186">
                  <c:v>43278</c:v>
                </c:pt>
                <c:pt idx="1187">
                  <c:v>43279</c:v>
                </c:pt>
                <c:pt idx="1188">
                  <c:v>43280</c:v>
                </c:pt>
                <c:pt idx="1189">
                  <c:v>43283</c:v>
                </c:pt>
                <c:pt idx="1190">
                  <c:v>43284</c:v>
                </c:pt>
                <c:pt idx="1191">
                  <c:v>43286</c:v>
                </c:pt>
                <c:pt idx="1192">
                  <c:v>43287</c:v>
                </c:pt>
                <c:pt idx="1193">
                  <c:v>43290</c:v>
                </c:pt>
                <c:pt idx="1194">
                  <c:v>43291</c:v>
                </c:pt>
                <c:pt idx="1195">
                  <c:v>43292</c:v>
                </c:pt>
                <c:pt idx="1196">
                  <c:v>43293</c:v>
                </c:pt>
                <c:pt idx="1197">
                  <c:v>43294</c:v>
                </c:pt>
                <c:pt idx="1198">
                  <c:v>43297</c:v>
                </c:pt>
                <c:pt idx="1199">
                  <c:v>43298</c:v>
                </c:pt>
                <c:pt idx="1200">
                  <c:v>43299</c:v>
                </c:pt>
                <c:pt idx="1201">
                  <c:v>43300</c:v>
                </c:pt>
                <c:pt idx="1202">
                  <c:v>43301</c:v>
                </c:pt>
                <c:pt idx="1203">
                  <c:v>43304</c:v>
                </c:pt>
                <c:pt idx="1204">
                  <c:v>43305</c:v>
                </c:pt>
                <c:pt idx="1205">
                  <c:v>43306</c:v>
                </c:pt>
                <c:pt idx="1206">
                  <c:v>43307</c:v>
                </c:pt>
                <c:pt idx="1207">
                  <c:v>43308</c:v>
                </c:pt>
                <c:pt idx="1208">
                  <c:v>43311</c:v>
                </c:pt>
                <c:pt idx="1209">
                  <c:v>43312</c:v>
                </c:pt>
                <c:pt idx="1210">
                  <c:v>43313</c:v>
                </c:pt>
                <c:pt idx="1211">
                  <c:v>43314</c:v>
                </c:pt>
                <c:pt idx="1212">
                  <c:v>43315</c:v>
                </c:pt>
                <c:pt idx="1213">
                  <c:v>43318</c:v>
                </c:pt>
                <c:pt idx="1214">
                  <c:v>43319</c:v>
                </c:pt>
                <c:pt idx="1215">
                  <c:v>43320</c:v>
                </c:pt>
                <c:pt idx="1216">
                  <c:v>43321</c:v>
                </c:pt>
                <c:pt idx="1217">
                  <c:v>43322</c:v>
                </c:pt>
                <c:pt idx="1218">
                  <c:v>43325</c:v>
                </c:pt>
                <c:pt idx="1219">
                  <c:v>43326</c:v>
                </c:pt>
                <c:pt idx="1220">
                  <c:v>43327</c:v>
                </c:pt>
                <c:pt idx="1221">
                  <c:v>43328</c:v>
                </c:pt>
                <c:pt idx="1222">
                  <c:v>43329</c:v>
                </c:pt>
                <c:pt idx="1223">
                  <c:v>43332</c:v>
                </c:pt>
                <c:pt idx="1224">
                  <c:v>43333</c:v>
                </c:pt>
                <c:pt idx="1225">
                  <c:v>43334</c:v>
                </c:pt>
                <c:pt idx="1226">
                  <c:v>43335</c:v>
                </c:pt>
                <c:pt idx="1227">
                  <c:v>43336</c:v>
                </c:pt>
                <c:pt idx="1228">
                  <c:v>43339</c:v>
                </c:pt>
                <c:pt idx="1229">
                  <c:v>43340</c:v>
                </c:pt>
                <c:pt idx="1230">
                  <c:v>43341</c:v>
                </c:pt>
                <c:pt idx="1231">
                  <c:v>43342</c:v>
                </c:pt>
                <c:pt idx="1232">
                  <c:v>43343</c:v>
                </c:pt>
                <c:pt idx="1233">
                  <c:v>43347</c:v>
                </c:pt>
                <c:pt idx="1234">
                  <c:v>43348</c:v>
                </c:pt>
                <c:pt idx="1235">
                  <c:v>43349</c:v>
                </c:pt>
                <c:pt idx="1236">
                  <c:v>43350</c:v>
                </c:pt>
                <c:pt idx="1237">
                  <c:v>43353</c:v>
                </c:pt>
                <c:pt idx="1238">
                  <c:v>43354</c:v>
                </c:pt>
                <c:pt idx="1239">
                  <c:v>43355</c:v>
                </c:pt>
                <c:pt idx="1240">
                  <c:v>43356</c:v>
                </c:pt>
                <c:pt idx="1241">
                  <c:v>43357</c:v>
                </c:pt>
                <c:pt idx="1242">
                  <c:v>43360</c:v>
                </c:pt>
                <c:pt idx="1243">
                  <c:v>43361</c:v>
                </c:pt>
                <c:pt idx="1244">
                  <c:v>43362</c:v>
                </c:pt>
                <c:pt idx="1245">
                  <c:v>43363</c:v>
                </c:pt>
                <c:pt idx="1246">
                  <c:v>43364</c:v>
                </c:pt>
                <c:pt idx="1247">
                  <c:v>43367</c:v>
                </c:pt>
                <c:pt idx="1248">
                  <c:v>43368</c:v>
                </c:pt>
                <c:pt idx="1249">
                  <c:v>43369</c:v>
                </c:pt>
                <c:pt idx="1250">
                  <c:v>43370</c:v>
                </c:pt>
                <c:pt idx="1251">
                  <c:v>43371</c:v>
                </c:pt>
                <c:pt idx="1252">
                  <c:v>43374</c:v>
                </c:pt>
                <c:pt idx="1253">
                  <c:v>43375</c:v>
                </c:pt>
                <c:pt idx="1254">
                  <c:v>43376</c:v>
                </c:pt>
                <c:pt idx="1255">
                  <c:v>43377</c:v>
                </c:pt>
                <c:pt idx="1256">
                  <c:v>43378</c:v>
                </c:pt>
                <c:pt idx="1257">
                  <c:v>43382</c:v>
                </c:pt>
                <c:pt idx="1258">
                  <c:v>43383</c:v>
                </c:pt>
                <c:pt idx="1259">
                  <c:v>43384</c:v>
                </c:pt>
                <c:pt idx="1260">
                  <c:v>43385</c:v>
                </c:pt>
                <c:pt idx="1261">
                  <c:v>43388</c:v>
                </c:pt>
                <c:pt idx="1262">
                  <c:v>43389</c:v>
                </c:pt>
                <c:pt idx="1263">
                  <c:v>43390</c:v>
                </c:pt>
                <c:pt idx="1264">
                  <c:v>43391</c:v>
                </c:pt>
                <c:pt idx="1265">
                  <c:v>43392</c:v>
                </c:pt>
                <c:pt idx="1266">
                  <c:v>43395</c:v>
                </c:pt>
                <c:pt idx="1267">
                  <c:v>43396</c:v>
                </c:pt>
                <c:pt idx="1268">
                  <c:v>43397</c:v>
                </c:pt>
                <c:pt idx="1269">
                  <c:v>43398</c:v>
                </c:pt>
                <c:pt idx="1270">
                  <c:v>43399</c:v>
                </c:pt>
                <c:pt idx="1271">
                  <c:v>43402</c:v>
                </c:pt>
                <c:pt idx="1272">
                  <c:v>43403</c:v>
                </c:pt>
                <c:pt idx="1273">
                  <c:v>43404</c:v>
                </c:pt>
                <c:pt idx="1274">
                  <c:v>43405</c:v>
                </c:pt>
                <c:pt idx="1275">
                  <c:v>43406</c:v>
                </c:pt>
                <c:pt idx="1276">
                  <c:v>43409</c:v>
                </c:pt>
                <c:pt idx="1277">
                  <c:v>43410</c:v>
                </c:pt>
                <c:pt idx="1278">
                  <c:v>43411</c:v>
                </c:pt>
                <c:pt idx="1279">
                  <c:v>43412</c:v>
                </c:pt>
                <c:pt idx="1280">
                  <c:v>43413</c:v>
                </c:pt>
                <c:pt idx="1281">
                  <c:v>43417</c:v>
                </c:pt>
                <c:pt idx="1282">
                  <c:v>43418</c:v>
                </c:pt>
                <c:pt idx="1283">
                  <c:v>43419</c:v>
                </c:pt>
                <c:pt idx="1284">
                  <c:v>43420</c:v>
                </c:pt>
                <c:pt idx="1285">
                  <c:v>43423</c:v>
                </c:pt>
                <c:pt idx="1286">
                  <c:v>43424</c:v>
                </c:pt>
                <c:pt idx="1287">
                  <c:v>43425</c:v>
                </c:pt>
                <c:pt idx="1288">
                  <c:v>43427</c:v>
                </c:pt>
                <c:pt idx="1289">
                  <c:v>43430</c:v>
                </c:pt>
                <c:pt idx="1290">
                  <c:v>43431</c:v>
                </c:pt>
                <c:pt idx="1291">
                  <c:v>43432</c:v>
                </c:pt>
                <c:pt idx="1292">
                  <c:v>43433</c:v>
                </c:pt>
                <c:pt idx="1293">
                  <c:v>43434</c:v>
                </c:pt>
                <c:pt idx="1294">
                  <c:v>43437</c:v>
                </c:pt>
                <c:pt idx="1295">
                  <c:v>43438</c:v>
                </c:pt>
                <c:pt idx="1296">
                  <c:v>43440</c:v>
                </c:pt>
                <c:pt idx="1297">
                  <c:v>43441</c:v>
                </c:pt>
                <c:pt idx="1298">
                  <c:v>43444</c:v>
                </c:pt>
                <c:pt idx="1299">
                  <c:v>43445</c:v>
                </c:pt>
                <c:pt idx="1300">
                  <c:v>43446</c:v>
                </c:pt>
                <c:pt idx="1301">
                  <c:v>43447</c:v>
                </c:pt>
                <c:pt idx="1302">
                  <c:v>43448</c:v>
                </c:pt>
                <c:pt idx="1303">
                  <c:v>43451</c:v>
                </c:pt>
                <c:pt idx="1304">
                  <c:v>43452</c:v>
                </c:pt>
                <c:pt idx="1305">
                  <c:v>43453</c:v>
                </c:pt>
                <c:pt idx="1306">
                  <c:v>43454</c:v>
                </c:pt>
                <c:pt idx="1307">
                  <c:v>43455</c:v>
                </c:pt>
                <c:pt idx="1308">
                  <c:v>43458</c:v>
                </c:pt>
                <c:pt idx="1309">
                  <c:v>43460</c:v>
                </c:pt>
                <c:pt idx="1310">
                  <c:v>43461</c:v>
                </c:pt>
                <c:pt idx="1311">
                  <c:v>43462</c:v>
                </c:pt>
                <c:pt idx="1312">
                  <c:v>43465</c:v>
                </c:pt>
                <c:pt idx="1313">
                  <c:v>43467</c:v>
                </c:pt>
                <c:pt idx="1314">
                  <c:v>43468</c:v>
                </c:pt>
                <c:pt idx="1315">
                  <c:v>43469</c:v>
                </c:pt>
                <c:pt idx="1316">
                  <c:v>43472</c:v>
                </c:pt>
                <c:pt idx="1317">
                  <c:v>43473</c:v>
                </c:pt>
                <c:pt idx="1318">
                  <c:v>43474</c:v>
                </c:pt>
                <c:pt idx="1319">
                  <c:v>43475</c:v>
                </c:pt>
                <c:pt idx="1320">
                  <c:v>43476</c:v>
                </c:pt>
                <c:pt idx="1321">
                  <c:v>43479</c:v>
                </c:pt>
                <c:pt idx="1322">
                  <c:v>43480</c:v>
                </c:pt>
                <c:pt idx="1323">
                  <c:v>43481</c:v>
                </c:pt>
                <c:pt idx="1324">
                  <c:v>43482</c:v>
                </c:pt>
                <c:pt idx="1325">
                  <c:v>43483</c:v>
                </c:pt>
                <c:pt idx="1326">
                  <c:v>43487</c:v>
                </c:pt>
                <c:pt idx="1327">
                  <c:v>43488</c:v>
                </c:pt>
                <c:pt idx="1328">
                  <c:v>43489</c:v>
                </c:pt>
                <c:pt idx="1329">
                  <c:v>43490</c:v>
                </c:pt>
                <c:pt idx="1330">
                  <c:v>43493</c:v>
                </c:pt>
                <c:pt idx="1331">
                  <c:v>43494</c:v>
                </c:pt>
                <c:pt idx="1332">
                  <c:v>43495</c:v>
                </c:pt>
                <c:pt idx="1333">
                  <c:v>43496</c:v>
                </c:pt>
                <c:pt idx="1334">
                  <c:v>43497</c:v>
                </c:pt>
                <c:pt idx="1335">
                  <c:v>43500</c:v>
                </c:pt>
                <c:pt idx="1336">
                  <c:v>43501</c:v>
                </c:pt>
                <c:pt idx="1337">
                  <c:v>43502</c:v>
                </c:pt>
                <c:pt idx="1338">
                  <c:v>43503</c:v>
                </c:pt>
                <c:pt idx="1339">
                  <c:v>43504</c:v>
                </c:pt>
                <c:pt idx="1340">
                  <c:v>43507</c:v>
                </c:pt>
                <c:pt idx="1341">
                  <c:v>43508</c:v>
                </c:pt>
                <c:pt idx="1342">
                  <c:v>43509</c:v>
                </c:pt>
                <c:pt idx="1343">
                  <c:v>43510</c:v>
                </c:pt>
                <c:pt idx="1344">
                  <c:v>43511</c:v>
                </c:pt>
                <c:pt idx="1345">
                  <c:v>43515</c:v>
                </c:pt>
                <c:pt idx="1346">
                  <c:v>43516</c:v>
                </c:pt>
                <c:pt idx="1347">
                  <c:v>43517</c:v>
                </c:pt>
                <c:pt idx="1348">
                  <c:v>43518</c:v>
                </c:pt>
                <c:pt idx="1349">
                  <c:v>43521</c:v>
                </c:pt>
                <c:pt idx="1350">
                  <c:v>43522</c:v>
                </c:pt>
                <c:pt idx="1351">
                  <c:v>43523</c:v>
                </c:pt>
                <c:pt idx="1352">
                  <c:v>43524</c:v>
                </c:pt>
                <c:pt idx="1353">
                  <c:v>43525</c:v>
                </c:pt>
                <c:pt idx="1354">
                  <c:v>43528</c:v>
                </c:pt>
                <c:pt idx="1355">
                  <c:v>43529</c:v>
                </c:pt>
                <c:pt idx="1356">
                  <c:v>43530</c:v>
                </c:pt>
                <c:pt idx="1357">
                  <c:v>43531</c:v>
                </c:pt>
                <c:pt idx="1358">
                  <c:v>43532</c:v>
                </c:pt>
                <c:pt idx="1359">
                  <c:v>43535</c:v>
                </c:pt>
                <c:pt idx="1360">
                  <c:v>43536</c:v>
                </c:pt>
                <c:pt idx="1361">
                  <c:v>43537</c:v>
                </c:pt>
                <c:pt idx="1362">
                  <c:v>43538</c:v>
                </c:pt>
                <c:pt idx="1363">
                  <c:v>43539</c:v>
                </c:pt>
                <c:pt idx="1364">
                  <c:v>43542</c:v>
                </c:pt>
                <c:pt idx="1365">
                  <c:v>43543</c:v>
                </c:pt>
                <c:pt idx="1366">
                  <c:v>43544</c:v>
                </c:pt>
                <c:pt idx="1367">
                  <c:v>43545</c:v>
                </c:pt>
                <c:pt idx="1368">
                  <c:v>43546</c:v>
                </c:pt>
                <c:pt idx="1369">
                  <c:v>43549</c:v>
                </c:pt>
                <c:pt idx="1370">
                  <c:v>43550</c:v>
                </c:pt>
                <c:pt idx="1371">
                  <c:v>43551</c:v>
                </c:pt>
                <c:pt idx="1372">
                  <c:v>43552</c:v>
                </c:pt>
                <c:pt idx="1373">
                  <c:v>43553</c:v>
                </c:pt>
                <c:pt idx="1374">
                  <c:v>43556</c:v>
                </c:pt>
                <c:pt idx="1375">
                  <c:v>43557</c:v>
                </c:pt>
                <c:pt idx="1376">
                  <c:v>43558</c:v>
                </c:pt>
                <c:pt idx="1377">
                  <c:v>43559</c:v>
                </c:pt>
                <c:pt idx="1378">
                  <c:v>43560</c:v>
                </c:pt>
                <c:pt idx="1379">
                  <c:v>43563</c:v>
                </c:pt>
                <c:pt idx="1380">
                  <c:v>43564</c:v>
                </c:pt>
                <c:pt idx="1381">
                  <c:v>43565</c:v>
                </c:pt>
                <c:pt idx="1382">
                  <c:v>43566</c:v>
                </c:pt>
                <c:pt idx="1383">
                  <c:v>43567</c:v>
                </c:pt>
                <c:pt idx="1384">
                  <c:v>43570</c:v>
                </c:pt>
                <c:pt idx="1385">
                  <c:v>43571</c:v>
                </c:pt>
                <c:pt idx="1386">
                  <c:v>43572</c:v>
                </c:pt>
                <c:pt idx="1387">
                  <c:v>43573</c:v>
                </c:pt>
                <c:pt idx="1388">
                  <c:v>43577</c:v>
                </c:pt>
                <c:pt idx="1389">
                  <c:v>43578</c:v>
                </c:pt>
                <c:pt idx="1390">
                  <c:v>43579</c:v>
                </c:pt>
                <c:pt idx="1391">
                  <c:v>43580</c:v>
                </c:pt>
                <c:pt idx="1392">
                  <c:v>43581</c:v>
                </c:pt>
                <c:pt idx="1393">
                  <c:v>43584</c:v>
                </c:pt>
                <c:pt idx="1394">
                  <c:v>43585</c:v>
                </c:pt>
                <c:pt idx="1395">
                  <c:v>43586</c:v>
                </c:pt>
                <c:pt idx="1396">
                  <c:v>43587</c:v>
                </c:pt>
                <c:pt idx="1397">
                  <c:v>43588</c:v>
                </c:pt>
                <c:pt idx="1398">
                  <c:v>43591</c:v>
                </c:pt>
                <c:pt idx="1399">
                  <c:v>43592</c:v>
                </c:pt>
                <c:pt idx="1400">
                  <c:v>43593</c:v>
                </c:pt>
                <c:pt idx="1401">
                  <c:v>43594</c:v>
                </c:pt>
                <c:pt idx="1402">
                  <c:v>43595</c:v>
                </c:pt>
                <c:pt idx="1403">
                  <c:v>43598</c:v>
                </c:pt>
                <c:pt idx="1404">
                  <c:v>43599</c:v>
                </c:pt>
                <c:pt idx="1405">
                  <c:v>43600</c:v>
                </c:pt>
                <c:pt idx="1406">
                  <c:v>43601</c:v>
                </c:pt>
                <c:pt idx="1407">
                  <c:v>43602</c:v>
                </c:pt>
                <c:pt idx="1408">
                  <c:v>43605</c:v>
                </c:pt>
                <c:pt idx="1409">
                  <c:v>43606</c:v>
                </c:pt>
                <c:pt idx="1410">
                  <c:v>43607</c:v>
                </c:pt>
                <c:pt idx="1411">
                  <c:v>43608</c:v>
                </c:pt>
                <c:pt idx="1412">
                  <c:v>43609</c:v>
                </c:pt>
                <c:pt idx="1413">
                  <c:v>43613</c:v>
                </c:pt>
                <c:pt idx="1414">
                  <c:v>43614</c:v>
                </c:pt>
                <c:pt idx="1415">
                  <c:v>43615</c:v>
                </c:pt>
                <c:pt idx="1416">
                  <c:v>43616</c:v>
                </c:pt>
                <c:pt idx="1417">
                  <c:v>43619</c:v>
                </c:pt>
                <c:pt idx="1418">
                  <c:v>43620</c:v>
                </c:pt>
                <c:pt idx="1419">
                  <c:v>43621</c:v>
                </c:pt>
                <c:pt idx="1420">
                  <c:v>43622</c:v>
                </c:pt>
                <c:pt idx="1421">
                  <c:v>43623</c:v>
                </c:pt>
                <c:pt idx="1422">
                  <c:v>43626</c:v>
                </c:pt>
                <c:pt idx="1423">
                  <c:v>43627</c:v>
                </c:pt>
                <c:pt idx="1424">
                  <c:v>43628</c:v>
                </c:pt>
                <c:pt idx="1425">
                  <c:v>43629</c:v>
                </c:pt>
                <c:pt idx="1426">
                  <c:v>43630</c:v>
                </c:pt>
                <c:pt idx="1427">
                  <c:v>43633</c:v>
                </c:pt>
                <c:pt idx="1428">
                  <c:v>43634</c:v>
                </c:pt>
                <c:pt idx="1429">
                  <c:v>43635</c:v>
                </c:pt>
                <c:pt idx="1430">
                  <c:v>43636</c:v>
                </c:pt>
                <c:pt idx="1431">
                  <c:v>43637</c:v>
                </c:pt>
                <c:pt idx="1432">
                  <c:v>43640</c:v>
                </c:pt>
                <c:pt idx="1433">
                  <c:v>43641</c:v>
                </c:pt>
                <c:pt idx="1434">
                  <c:v>43642</c:v>
                </c:pt>
                <c:pt idx="1435">
                  <c:v>43643</c:v>
                </c:pt>
                <c:pt idx="1436">
                  <c:v>43644</c:v>
                </c:pt>
                <c:pt idx="1437">
                  <c:v>43647</c:v>
                </c:pt>
                <c:pt idx="1438">
                  <c:v>43648</c:v>
                </c:pt>
                <c:pt idx="1439">
                  <c:v>43649</c:v>
                </c:pt>
                <c:pt idx="1440">
                  <c:v>43651</c:v>
                </c:pt>
                <c:pt idx="1441">
                  <c:v>43654</c:v>
                </c:pt>
                <c:pt idx="1442">
                  <c:v>43655</c:v>
                </c:pt>
                <c:pt idx="1443">
                  <c:v>43656</c:v>
                </c:pt>
                <c:pt idx="1444">
                  <c:v>43657</c:v>
                </c:pt>
                <c:pt idx="1445">
                  <c:v>43658</c:v>
                </c:pt>
                <c:pt idx="1446">
                  <c:v>43661</c:v>
                </c:pt>
                <c:pt idx="1447">
                  <c:v>43662</c:v>
                </c:pt>
                <c:pt idx="1448">
                  <c:v>43663</c:v>
                </c:pt>
                <c:pt idx="1449">
                  <c:v>43664</c:v>
                </c:pt>
                <c:pt idx="1450">
                  <c:v>43665</c:v>
                </c:pt>
                <c:pt idx="1451">
                  <c:v>43668</c:v>
                </c:pt>
                <c:pt idx="1452">
                  <c:v>43669</c:v>
                </c:pt>
                <c:pt idx="1453">
                  <c:v>43670</c:v>
                </c:pt>
                <c:pt idx="1454">
                  <c:v>43671</c:v>
                </c:pt>
                <c:pt idx="1455">
                  <c:v>43672</c:v>
                </c:pt>
                <c:pt idx="1456">
                  <c:v>43675</c:v>
                </c:pt>
                <c:pt idx="1457">
                  <c:v>43676</c:v>
                </c:pt>
                <c:pt idx="1458">
                  <c:v>43677</c:v>
                </c:pt>
                <c:pt idx="1459">
                  <c:v>43678</c:v>
                </c:pt>
                <c:pt idx="1460">
                  <c:v>43679</c:v>
                </c:pt>
                <c:pt idx="1461">
                  <c:v>43682</c:v>
                </c:pt>
                <c:pt idx="1462">
                  <c:v>43683</c:v>
                </c:pt>
                <c:pt idx="1463">
                  <c:v>43684</c:v>
                </c:pt>
                <c:pt idx="1464">
                  <c:v>43685</c:v>
                </c:pt>
                <c:pt idx="1465">
                  <c:v>43686</c:v>
                </c:pt>
                <c:pt idx="1466">
                  <c:v>43689</c:v>
                </c:pt>
                <c:pt idx="1467">
                  <c:v>43690</c:v>
                </c:pt>
                <c:pt idx="1468">
                  <c:v>43691</c:v>
                </c:pt>
                <c:pt idx="1469">
                  <c:v>43692</c:v>
                </c:pt>
                <c:pt idx="1470">
                  <c:v>43693</c:v>
                </c:pt>
                <c:pt idx="1471">
                  <c:v>43696</c:v>
                </c:pt>
                <c:pt idx="1472">
                  <c:v>43697</c:v>
                </c:pt>
                <c:pt idx="1473">
                  <c:v>43698</c:v>
                </c:pt>
                <c:pt idx="1474">
                  <c:v>43699</c:v>
                </c:pt>
                <c:pt idx="1475">
                  <c:v>43700</c:v>
                </c:pt>
                <c:pt idx="1476">
                  <c:v>43703</c:v>
                </c:pt>
                <c:pt idx="1477">
                  <c:v>43704</c:v>
                </c:pt>
                <c:pt idx="1478">
                  <c:v>43705</c:v>
                </c:pt>
                <c:pt idx="1479">
                  <c:v>43706</c:v>
                </c:pt>
                <c:pt idx="1480">
                  <c:v>43707</c:v>
                </c:pt>
                <c:pt idx="1481">
                  <c:v>43711</c:v>
                </c:pt>
                <c:pt idx="1482">
                  <c:v>43712</c:v>
                </c:pt>
                <c:pt idx="1483">
                  <c:v>43713</c:v>
                </c:pt>
                <c:pt idx="1484">
                  <c:v>43714</c:v>
                </c:pt>
                <c:pt idx="1485">
                  <c:v>43717</c:v>
                </c:pt>
                <c:pt idx="1486">
                  <c:v>43718</c:v>
                </c:pt>
                <c:pt idx="1487">
                  <c:v>43719</c:v>
                </c:pt>
                <c:pt idx="1488">
                  <c:v>43720</c:v>
                </c:pt>
                <c:pt idx="1489">
                  <c:v>43721</c:v>
                </c:pt>
                <c:pt idx="1490">
                  <c:v>43724</c:v>
                </c:pt>
                <c:pt idx="1491">
                  <c:v>43725</c:v>
                </c:pt>
                <c:pt idx="1492">
                  <c:v>43726</c:v>
                </c:pt>
                <c:pt idx="1493">
                  <c:v>43727</c:v>
                </c:pt>
                <c:pt idx="1494">
                  <c:v>43728</c:v>
                </c:pt>
                <c:pt idx="1495">
                  <c:v>43731</c:v>
                </c:pt>
                <c:pt idx="1496">
                  <c:v>43732</c:v>
                </c:pt>
                <c:pt idx="1497">
                  <c:v>43733</c:v>
                </c:pt>
                <c:pt idx="1498">
                  <c:v>43734</c:v>
                </c:pt>
                <c:pt idx="1499">
                  <c:v>43735</c:v>
                </c:pt>
                <c:pt idx="1500">
                  <c:v>43738</c:v>
                </c:pt>
                <c:pt idx="1501">
                  <c:v>43739</c:v>
                </c:pt>
                <c:pt idx="1502">
                  <c:v>43740</c:v>
                </c:pt>
                <c:pt idx="1503">
                  <c:v>43741</c:v>
                </c:pt>
                <c:pt idx="1504">
                  <c:v>43742</c:v>
                </c:pt>
                <c:pt idx="1505">
                  <c:v>43745</c:v>
                </c:pt>
                <c:pt idx="1506">
                  <c:v>43746</c:v>
                </c:pt>
                <c:pt idx="1507">
                  <c:v>43747</c:v>
                </c:pt>
                <c:pt idx="1508">
                  <c:v>43748</c:v>
                </c:pt>
                <c:pt idx="1509">
                  <c:v>43749</c:v>
                </c:pt>
                <c:pt idx="1510">
                  <c:v>43753</c:v>
                </c:pt>
                <c:pt idx="1511">
                  <c:v>43754</c:v>
                </c:pt>
                <c:pt idx="1512">
                  <c:v>43755</c:v>
                </c:pt>
                <c:pt idx="1513">
                  <c:v>43756</c:v>
                </c:pt>
                <c:pt idx="1514">
                  <c:v>43759</c:v>
                </c:pt>
                <c:pt idx="1515">
                  <c:v>43760</c:v>
                </c:pt>
                <c:pt idx="1516">
                  <c:v>43761</c:v>
                </c:pt>
                <c:pt idx="1517">
                  <c:v>43762</c:v>
                </c:pt>
                <c:pt idx="1518">
                  <c:v>43763</c:v>
                </c:pt>
                <c:pt idx="1519">
                  <c:v>43766</c:v>
                </c:pt>
                <c:pt idx="1520">
                  <c:v>43767</c:v>
                </c:pt>
                <c:pt idx="1521">
                  <c:v>43768</c:v>
                </c:pt>
                <c:pt idx="1522">
                  <c:v>43769</c:v>
                </c:pt>
                <c:pt idx="1523">
                  <c:v>43770</c:v>
                </c:pt>
                <c:pt idx="1524">
                  <c:v>43773</c:v>
                </c:pt>
                <c:pt idx="1525">
                  <c:v>43774</c:v>
                </c:pt>
                <c:pt idx="1526">
                  <c:v>43775</c:v>
                </c:pt>
                <c:pt idx="1527">
                  <c:v>43776</c:v>
                </c:pt>
                <c:pt idx="1528">
                  <c:v>43777</c:v>
                </c:pt>
                <c:pt idx="1529">
                  <c:v>43781</c:v>
                </c:pt>
                <c:pt idx="1530">
                  <c:v>43782</c:v>
                </c:pt>
                <c:pt idx="1531">
                  <c:v>43783</c:v>
                </c:pt>
                <c:pt idx="1532">
                  <c:v>43784</c:v>
                </c:pt>
                <c:pt idx="1533">
                  <c:v>43787</c:v>
                </c:pt>
                <c:pt idx="1534">
                  <c:v>43788</c:v>
                </c:pt>
                <c:pt idx="1535">
                  <c:v>43789</c:v>
                </c:pt>
                <c:pt idx="1536">
                  <c:v>43790</c:v>
                </c:pt>
                <c:pt idx="1537">
                  <c:v>43791</c:v>
                </c:pt>
                <c:pt idx="1538">
                  <c:v>43794</c:v>
                </c:pt>
                <c:pt idx="1539">
                  <c:v>43795</c:v>
                </c:pt>
                <c:pt idx="1540">
                  <c:v>43796</c:v>
                </c:pt>
                <c:pt idx="1541">
                  <c:v>43798</c:v>
                </c:pt>
                <c:pt idx="1542">
                  <c:v>43801</c:v>
                </c:pt>
                <c:pt idx="1543">
                  <c:v>43802</c:v>
                </c:pt>
                <c:pt idx="1544">
                  <c:v>43803</c:v>
                </c:pt>
                <c:pt idx="1545">
                  <c:v>43804</c:v>
                </c:pt>
                <c:pt idx="1546">
                  <c:v>43805</c:v>
                </c:pt>
                <c:pt idx="1547">
                  <c:v>43808</c:v>
                </c:pt>
                <c:pt idx="1548">
                  <c:v>43809</c:v>
                </c:pt>
                <c:pt idx="1549">
                  <c:v>43810</c:v>
                </c:pt>
                <c:pt idx="1550">
                  <c:v>43811</c:v>
                </c:pt>
                <c:pt idx="1551">
                  <c:v>43812</c:v>
                </c:pt>
                <c:pt idx="1552">
                  <c:v>43815</c:v>
                </c:pt>
                <c:pt idx="1553">
                  <c:v>43816</c:v>
                </c:pt>
                <c:pt idx="1554">
                  <c:v>43817</c:v>
                </c:pt>
                <c:pt idx="1555">
                  <c:v>43818</c:v>
                </c:pt>
                <c:pt idx="1556">
                  <c:v>43819</c:v>
                </c:pt>
                <c:pt idx="1557">
                  <c:v>43822</c:v>
                </c:pt>
                <c:pt idx="1558">
                  <c:v>43823</c:v>
                </c:pt>
                <c:pt idx="1559">
                  <c:v>43825</c:v>
                </c:pt>
                <c:pt idx="1560">
                  <c:v>43826</c:v>
                </c:pt>
                <c:pt idx="1561">
                  <c:v>43829</c:v>
                </c:pt>
                <c:pt idx="1562">
                  <c:v>43830</c:v>
                </c:pt>
                <c:pt idx="1563">
                  <c:v>43832</c:v>
                </c:pt>
                <c:pt idx="1564">
                  <c:v>43833</c:v>
                </c:pt>
                <c:pt idx="1565">
                  <c:v>43836</c:v>
                </c:pt>
                <c:pt idx="1566">
                  <c:v>43837</c:v>
                </c:pt>
                <c:pt idx="1567">
                  <c:v>43838</c:v>
                </c:pt>
                <c:pt idx="1568">
                  <c:v>43839</c:v>
                </c:pt>
                <c:pt idx="1569">
                  <c:v>43840</c:v>
                </c:pt>
                <c:pt idx="1570">
                  <c:v>43843</c:v>
                </c:pt>
                <c:pt idx="1571">
                  <c:v>43844</c:v>
                </c:pt>
                <c:pt idx="1572">
                  <c:v>43845</c:v>
                </c:pt>
                <c:pt idx="1573">
                  <c:v>43846</c:v>
                </c:pt>
                <c:pt idx="1574">
                  <c:v>43847</c:v>
                </c:pt>
                <c:pt idx="1575">
                  <c:v>43851</c:v>
                </c:pt>
                <c:pt idx="1576">
                  <c:v>43852</c:v>
                </c:pt>
                <c:pt idx="1577">
                  <c:v>43853</c:v>
                </c:pt>
                <c:pt idx="1578">
                  <c:v>43854</c:v>
                </c:pt>
                <c:pt idx="1579">
                  <c:v>43857</c:v>
                </c:pt>
                <c:pt idx="1580">
                  <c:v>43858</c:v>
                </c:pt>
                <c:pt idx="1581">
                  <c:v>43859</c:v>
                </c:pt>
                <c:pt idx="1582">
                  <c:v>43860</c:v>
                </c:pt>
                <c:pt idx="1583">
                  <c:v>43861</c:v>
                </c:pt>
                <c:pt idx="1584">
                  <c:v>43864</c:v>
                </c:pt>
                <c:pt idx="1585">
                  <c:v>43865</c:v>
                </c:pt>
                <c:pt idx="1586">
                  <c:v>43866</c:v>
                </c:pt>
                <c:pt idx="1587">
                  <c:v>43867</c:v>
                </c:pt>
                <c:pt idx="1588">
                  <c:v>43868</c:v>
                </c:pt>
                <c:pt idx="1589">
                  <c:v>43871</c:v>
                </c:pt>
                <c:pt idx="1590">
                  <c:v>43872</c:v>
                </c:pt>
                <c:pt idx="1591">
                  <c:v>43873</c:v>
                </c:pt>
                <c:pt idx="1592">
                  <c:v>43874</c:v>
                </c:pt>
                <c:pt idx="1593">
                  <c:v>43875</c:v>
                </c:pt>
                <c:pt idx="1594">
                  <c:v>43879</c:v>
                </c:pt>
                <c:pt idx="1595">
                  <c:v>43880</c:v>
                </c:pt>
                <c:pt idx="1596">
                  <c:v>43881</c:v>
                </c:pt>
                <c:pt idx="1597">
                  <c:v>43882</c:v>
                </c:pt>
                <c:pt idx="1598">
                  <c:v>43885</c:v>
                </c:pt>
                <c:pt idx="1599">
                  <c:v>43886</c:v>
                </c:pt>
                <c:pt idx="1600">
                  <c:v>43887</c:v>
                </c:pt>
                <c:pt idx="1601">
                  <c:v>43888</c:v>
                </c:pt>
                <c:pt idx="1602">
                  <c:v>43889</c:v>
                </c:pt>
                <c:pt idx="1603">
                  <c:v>43892</c:v>
                </c:pt>
                <c:pt idx="1604">
                  <c:v>43893</c:v>
                </c:pt>
                <c:pt idx="1605">
                  <c:v>43894</c:v>
                </c:pt>
                <c:pt idx="1606">
                  <c:v>43895</c:v>
                </c:pt>
                <c:pt idx="1607">
                  <c:v>43896</c:v>
                </c:pt>
                <c:pt idx="1608">
                  <c:v>43899</c:v>
                </c:pt>
                <c:pt idx="1609">
                  <c:v>43900</c:v>
                </c:pt>
                <c:pt idx="1610">
                  <c:v>43901</c:v>
                </c:pt>
                <c:pt idx="1611">
                  <c:v>43902</c:v>
                </c:pt>
                <c:pt idx="1612">
                  <c:v>43903</c:v>
                </c:pt>
                <c:pt idx="1613">
                  <c:v>43906</c:v>
                </c:pt>
                <c:pt idx="1614">
                  <c:v>43907</c:v>
                </c:pt>
                <c:pt idx="1615">
                  <c:v>43908</c:v>
                </c:pt>
                <c:pt idx="1616">
                  <c:v>43909</c:v>
                </c:pt>
                <c:pt idx="1617">
                  <c:v>43910</c:v>
                </c:pt>
                <c:pt idx="1618">
                  <c:v>43913</c:v>
                </c:pt>
                <c:pt idx="1619">
                  <c:v>43914</c:v>
                </c:pt>
                <c:pt idx="1620">
                  <c:v>43915</c:v>
                </c:pt>
                <c:pt idx="1621">
                  <c:v>43916</c:v>
                </c:pt>
                <c:pt idx="1622">
                  <c:v>43917</c:v>
                </c:pt>
                <c:pt idx="1623">
                  <c:v>43920</c:v>
                </c:pt>
                <c:pt idx="1624">
                  <c:v>43921</c:v>
                </c:pt>
                <c:pt idx="1625">
                  <c:v>43922</c:v>
                </c:pt>
                <c:pt idx="1626">
                  <c:v>43923</c:v>
                </c:pt>
                <c:pt idx="1627">
                  <c:v>43924</c:v>
                </c:pt>
                <c:pt idx="1628">
                  <c:v>43927</c:v>
                </c:pt>
                <c:pt idx="1629">
                  <c:v>43928</c:v>
                </c:pt>
                <c:pt idx="1630">
                  <c:v>43929</c:v>
                </c:pt>
                <c:pt idx="1631">
                  <c:v>43930</c:v>
                </c:pt>
                <c:pt idx="1632">
                  <c:v>43934</c:v>
                </c:pt>
                <c:pt idx="1633">
                  <c:v>43935</c:v>
                </c:pt>
                <c:pt idx="1634">
                  <c:v>43936</c:v>
                </c:pt>
                <c:pt idx="1635">
                  <c:v>43937</c:v>
                </c:pt>
                <c:pt idx="1636">
                  <c:v>43938</c:v>
                </c:pt>
                <c:pt idx="1637">
                  <c:v>43941</c:v>
                </c:pt>
                <c:pt idx="1638">
                  <c:v>43942</c:v>
                </c:pt>
                <c:pt idx="1639">
                  <c:v>43943</c:v>
                </c:pt>
                <c:pt idx="1640">
                  <c:v>43944</c:v>
                </c:pt>
                <c:pt idx="1641">
                  <c:v>43945</c:v>
                </c:pt>
                <c:pt idx="1642">
                  <c:v>43948</c:v>
                </c:pt>
                <c:pt idx="1643">
                  <c:v>43949</c:v>
                </c:pt>
                <c:pt idx="1644">
                  <c:v>43950</c:v>
                </c:pt>
                <c:pt idx="1645">
                  <c:v>43951</c:v>
                </c:pt>
                <c:pt idx="1646">
                  <c:v>43952</c:v>
                </c:pt>
                <c:pt idx="1647">
                  <c:v>43955</c:v>
                </c:pt>
                <c:pt idx="1648">
                  <c:v>43956</c:v>
                </c:pt>
                <c:pt idx="1649">
                  <c:v>43957</c:v>
                </c:pt>
                <c:pt idx="1650">
                  <c:v>43958</c:v>
                </c:pt>
                <c:pt idx="1651">
                  <c:v>43959</c:v>
                </c:pt>
                <c:pt idx="1652">
                  <c:v>43962</c:v>
                </c:pt>
                <c:pt idx="1653">
                  <c:v>43963</c:v>
                </c:pt>
                <c:pt idx="1654">
                  <c:v>43964</c:v>
                </c:pt>
                <c:pt idx="1655">
                  <c:v>43965</c:v>
                </c:pt>
                <c:pt idx="1656">
                  <c:v>43966</c:v>
                </c:pt>
                <c:pt idx="1657">
                  <c:v>43969</c:v>
                </c:pt>
                <c:pt idx="1658">
                  <c:v>43970</c:v>
                </c:pt>
                <c:pt idx="1659">
                  <c:v>43971</c:v>
                </c:pt>
                <c:pt idx="1660">
                  <c:v>43972</c:v>
                </c:pt>
                <c:pt idx="1661">
                  <c:v>43973</c:v>
                </c:pt>
                <c:pt idx="1662">
                  <c:v>43977</c:v>
                </c:pt>
                <c:pt idx="1663">
                  <c:v>43978</c:v>
                </c:pt>
                <c:pt idx="1664">
                  <c:v>43979</c:v>
                </c:pt>
                <c:pt idx="1665">
                  <c:v>43980</c:v>
                </c:pt>
                <c:pt idx="1666">
                  <c:v>43983</c:v>
                </c:pt>
                <c:pt idx="1667">
                  <c:v>43984</c:v>
                </c:pt>
                <c:pt idx="1668">
                  <c:v>43985</c:v>
                </c:pt>
                <c:pt idx="1669">
                  <c:v>43986</c:v>
                </c:pt>
                <c:pt idx="1670">
                  <c:v>43987</c:v>
                </c:pt>
                <c:pt idx="1671">
                  <c:v>43990</c:v>
                </c:pt>
                <c:pt idx="1672">
                  <c:v>43991</c:v>
                </c:pt>
                <c:pt idx="1673">
                  <c:v>43992</c:v>
                </c:pt>
                <c:pt idx="1674">
                  <c:v>43993</c:v>
                </c:pt>
                <c:pt idx="1675">
                  <c:v>43994</c:v>
                </c:pt>
                <c:pt idx="1676">
                  <c:v>43997</c:v>
                </c:pt>
                <c:pt idx="1677">
                  <c:v>43998</c:v>
                </c:pt>
                <c:pt idx="1678">
                  <c:v>43999</c:v>
                </c:pt>
                <c:pt idx="1679">
                  <c:v>44000</c:v>
                </c:pt>
                <c:pt idx="1680">
                  <c:v>44001</c:v>
                </c:pt>
                <c:pt idx="1681">
                  <c:v>44004</c:v>
                </c:pt>
                <c:pt idx="1682">
                  <c:v>44005</c:v>
                </c:pt>
                <c:pt idx="1683">
                  <c:v>44006</c:v>
                </c:pt>
                <c:pt idx="1684">
                  <c:v>44007</c:v>
                </c:pt>
                <c:pt idx="1685">
                  <c:v>44008</c:v>
                </c:pt>
                <c:pt idx="1686">
                  <c:v>44011</c:v>
                </c:pt>
                <c:pt idx="1687">
                  <c:v>44012</c:v>
                </c:pt>
                <c:pt idx="1688">
                  <c:v>44013</c:v>
                </c:pt>
                <c:pt idx="1689">
                  <c:v>44014</c:v>
                </c:pt>
                <c:pt idx="1690">
                  <c:v>44018</c:v>
                </c:pt>
                <c:pt idx="1691">
                  <c:v>44019</c:v>
                </c:pt>
                <c:pt idx="1692">
                  <c:v>44020</c:v>
                </c:pt>
                <c:pt idx="1693">
                  <c:v>44021</c:v>
                </c:pt>
                <c:pt idx="1694">
                  <c:v>44022</c:v>
                </c:pt>
                <c:pt idx="1695">
                  <c:v>44025</c:v>
                </c:pt>
                <c:pt idx="1696">
                  <c:v>44026</c:v>
                </c:pt>
                <c:pt idx="1697">
                  <c:v>44027</c:v>
                </c:pt>
                <c:pt idx="1698">
                  <c:v>44028</c:v>
                </c:pt>
                <c:pt idx="1699">
                  <c:v>44029</c:v>
                </c:pt>
                <c:pt idx="1700">
                  <c:v>44032</c:v>
                </c:pt>
                <c:pt idx="1701">
                  <c:v>44033</c:v>
                </c:pt>
                <c:pt idx="1702">
                  <c:v>44034</c:v>
                </c:pt>
                <c:pt idx="1703">
                  <c:v>44035</c:v>
                </c:pt>
                <c:pt idx="1704">
                  <c:v>44036</c:v>
                </c:pt>
                <c:pt idx="1705">
                  <c:v>44039</c:v>
                </c:pt>
                <c:pt idx="1706">
                  <c:v>44040</c:v>
                </c:pt>
                <c:pt idx="1707">
                  <c:v>44041</c:v>
                </c:pt>
                <c:pt idx="1708">
                  <c:v>44042</c:v>
                </c:pt>
                <c:pt idx="1709">
                  <c:v>44043</c:v>
                </c:pt>
                <c:pt idx="1710">
                  <c:v>44046</c:v>
                </c:pt>
                <c:pt idx="1711">
                  <c:v>44047</c:v>
                </c:pt>
                <c:pt idx="1712">
                  <c:v>44048</c:v>
                </c:pt>
                <c:pt idx="1713">
                  <c:v>44049</c:v>
                </c:pt>
                <c:pt idx="1714">
                  <c:v>44050</c:v>
                </c:pt>
                <c:pt idx="1715">
                  <c:v>44053</c:v>
                </c:pt>
                <c:pt idx="1716">
                  <c:v>44054</c:v>
                </c:pt>
                <c:pt idx="1717">
                  <c:v>44055</c:v>
                </c:pt>
                <c:pt idx="1718">
                  <c:v>44056</c:v>
                </c:pt>
                <c:pt idx="1719">
                  <c:v>44057</c:v>
                </c:pt>
                <c:pt idx="1720">
                  <c:v>44060</c:v>
                </c:pt>
                <c:pt idx="1721">
                  <c:v>44061</c:v>
                </c:pt>
                <c:pt idx="1722">
                  <c:v>44062</c:v>
                </c:pt>
                <c:pt idx="1723">
                  <c:v>44063</c:v>
                </c:pt>
                <c:pt idx="1724">
                  <c:v>44064</c:v>
                </c:pt>
                <c:pt idx="1725">
                  <c:v>44067</c:v>
                </c:pt>
                <c:pt idx="1726">
                  <c:v>44068</c:v>
                </c:pt>
                <c:pt idx="1727">
                  <c:v>44069</c:v>
                </c:pt>
                <c:pt idx="1728">
                  <c:v>44070</c:v>
                </c:pt>
                <c:pt idx="1729">
                  <c:v>44071</c:v>
                </c:pt>
                <c:pt idx="1730">
                  <c:v>44074</c:v>
                </c:pt>
                <c:pt idx="1731">
                  <c:v>44075</c:v>
                </c:pt>
                <c:pt idx="1732">
                  <c:v>44076</c:v>
                </c:pt>
                <c:pt idx="1733">
                  <c:v>44077</c:v>
                </c:pt>
                <c:pt idx="1734">
                  <c:v>44078</c:v>
                </c:pt>
                <c:pt idx="1735">
                  <c:v>44082</c:v>
                </c:pt>
                <c:pt idx="1736">
                  <c:v>44083</c:v>
                </c:pt>
                <c:pt idx="1737">
                  <c:v>44084</c:v>
                </c:pt>
                <c:pt idx="1738">
                  <c:v>44085</c:v>
                </c:pt>
                <c:pt idx="1739">
                  <c:v>44088</c:v>
                </c:pt>
                <c:pt idx="1740">
                  <c:v>44089</c:v>
                </c:pt>
                <c:pt idx="1741">
                  <c:v>44090</c:v>
                </c:pt>
                <c:pt idx="1742">
                  <c:v>44091</c:v>
                </c:pt>
                <c:pt idx="1743">
                  <c:v>44092</c:v>
                </c:pt>
                <c:pt idx="1744">
                  <c:v>44095</c:v>
                </c:pt>
                <c:pt idx="1745">
                  <c:v>44096</c:v>
                </c:pt>
                <c:pt idx="1746">
                  <c:v>44097</c:v>
                </c:pt>
                <c:pt idx="1747">
                  <c:v>44098</c:v>
                </c:pt>
                <c:pt idx="1748">
                  <c:v>44099</c:v>
                </c:pt>
                <c:pt idx="1749">
                  <c:v>44102</c:v>
                </c:pt>
                <c:pt idx="1750">
                  <c:v>44103</c:v>
                </c:pt>
                <c:pt idx="1751">
                  <c:v>44104</c:v>
                </c:pt>
                <c:pt idx="1752">
                  <c:v>44105</c:v>
                </c:pt>
                <c:pt idx="1753">
                  <c:v>44106</c:v>
                </c:pt>
                <c:pt idx="1754">
                  <c:v>44109</c:v>
                </c:pt>
                <c:pt idx="1755">
                  <c:v>44110</c:v>
                </c:pt>
                <c:pt idx="1756">
                  <c:v>44111</c:v>
                </c:pt>
                <c:pt idx="1757">
                  <c:v>44112</c:v>
                </c:pt>
                <c:pt idx="1758">
                  <c:v>44113</c:v>
                </c:pt>
                <c:pt idx="1759">
                  <c:v>44117</c:v>
                </c:pt>
                <c:pt idx="1760">
                  <c:v>44118</c:v>
                </c:pt>
                <c:pt idx="1761">
                  <c:v>44119</c:v>
                </c:pt>
                <c:pt idx="1762">
                  <c:v>44120</c:v>
                </c:pt>
                <c:pt idx="1763">
                  <c:v>44123</c:v>
                </c:pt>
                <c:pt idx="1764">
                  <c:v>44124</c:v>
                </c:pt>
                <c:pt idx="1765">
                  <c:v>44125</c:v>
                </c:pt>
                <c:pt idx="1766">
                  <c:v>44126</c:v>
                </c:pt>
                <c:pt idx="1767">
                  <c:v>44127</c:v>
                </c:pt>
                <c:pt idx="1768">
                  <c:v>44130</c:v>
                </c:pt>
                <c:pt idx="1769">
                  <c:v>44131</c:v>
                </c:pt>
                <c:pt idx="1770">
                  <c:v>44132</c:v>
                </c:pt>
                <c:pt idx="1771">
                  <c:v>44133</c:v>
                </c:pt>
                <c:pt idx="1772">
                  <c:v>44134</c:v>
                </c:pt>
                <c:pt idx="1773">
                  <c:v>44137</c:v>
                </c:pt>
                <c:pt idx="1774">
                  <c:v>44138</c:v>
                </c:pt>
                <c:pt idx="1775">
                  <c:v>44139</c:v>
                </c:pt>
                <c:pt idx="1776">
                  <c:v>44140</c:v>
                </c:pt>
                <c:pt idx="1777">
                  <c:v>44141</c:v>
                </c:pt>
                <c:pt idx="1778">
                  <c:v>44144</c:v>
                </c:pt>
                <c:pt idx="1779">
                  <c:v>44145</c:v>
                </c:pt>
                <c:pt idx="1780">
                  <c:v>44147</c:v>
                </c:pt>
                <c:pt idx="1781">
                  <c:v>44148</c:v>
                </c:pt>
                <c:pt idx="1782">
                  <c:v>44151</c:v>
                </c:pt>
                <c:pt idx="1783">
                  <c:v>44152</c:v>
                </c:pt>
                <c:pt idx="1784">
                  <c:v>44153</c:v>
                </c:pt>
                <c:pt idx="1785">
                  <c:v>44154</c:v>
                </c:pt>
                <c:pt idx="1786">
                  <c:v>44155</c:v>
                </c:pt>
                <c:pt idx="1787">
                  <c:v>44158</c:v>
                </c:pt>
                <c:pt idx="1788">
                  <c:v>44159</c:v>
                </c:pt>
                <c:pt idx="1789">
                  <c:v>44160</c:v>
                </c:pt>
                <c:pt idx="1790">
                  <c:v>44162</c:v>
                </c:pt>
                <c:pt idx="1791">
                  <c:v>44165</c:v>
                </c:pt>
                <c:pt idx="1792">
                  <c:v>44166</c:v>
                </c:pt>
                <c:pt idx="1793">
                  <c:v>44167</c:v>
                </c:pt>
                <c:pt idx="1794">
                  <c:v>44168</c:v>
                </c:pt>
                <c:pt idx="1795">
                  <c:v>44169</c:v>
                </c:pt>
                <c:pt idx="1796">
                  <c:v>44172</c:v>
                </c:pt>
                <c:pt idx="1797">
                  <c:v>44173</c:v>
                </c:pt>
                <c:pt idx="1798">
                  <c:v>44174</c:v>
                </c:pt>
                <c:pt idx="1799">
                  <c:v>44175</c:v>
                </c:pt>
                <c:pt idx="1800">
                  <c:v>44176</c:v>
                </c:pt>
                <c:pt idx="1801">
                  <c:v>44179</c:v>
                </c:pt>
                <c:pt idx="1802">
                  <c:v>44180</c:v>
                </c:pt>
                <c:pt idx="1803">
                  <c:v>44181</c:v>
                </c:pt>
                <c:pt idx="1804">
                  <c:v>44182</c:v>
                </c:pt>
                <c:pt idx="1805">
                  <c:v>44183</c:v>
                </c:pt>
                <c:pt idx="1806">
                  <c:v>44186</c:v>
                </c:pt>
                <c:pt idx="1807">
                  <c:v>44187</c:v>
                </c:pt>
                <c:pt idx="1808">
                  <c:v>44188</c:v>
                </c:pt>
                <c:pt idx="1809">
                  <c:v>44189</c:v>
                </c:pt>
                <c:pt idx="1810">
                  <c:v>44193</c:v>
                </c:pt>
                <c:pt idx="1811">
                  <c:v>44194</c:v>
                </c:pt>
                <c:pt idx="1812">
                  <c:v>44195</c:v>
                </c:pt>
                <c:pt idx="1813">
                  <c:v>44196</c:v>
                </c:pt>
                <c:pt idx="1814">
                  <c:v>44200</c:v>
                </c:pt>
                <c:pt idx="1815">
                  <c:v>44201</c:v>
                </c:pt>
                <c:pt idx="1816">
                  <c:v>44202</c:v>
                </c:pt>
                <c:pt idx="1817">
                  <c:v>44203</c:v>
                </c:pt>
                <c:pt idx="1818">
                  <c:v>44204</c:v>
                </c:pt>
                <c:pt idx="1819">
                  <c:v>44207</c:v>
                </c:pt>
                <c:pt idx="1820">
                  <c:v>44208</c:v>
                </c:pt>
                <c:pt idx="1821">
                  <c:v>44209</c:v>
                </c:pt>
                <c:pt idx="1822">
                  <c:v>44210</c:v>
                </c:pt>
                <c:pt idx="1823">
                  <c:v>44211</c:v>
                </c:pt>
                <c:pt idx="1824">
                  <c:v>44215</c:v>
                </c:pt>
                <c:pt idx="1825">
                  <c:v>44216</c:v>
                </c:pt>
                <c:pt idx="1826">
                  <c:v>44217</c:v>
                </c:pt>
                <c:pt idx="1827">
                  <c:v>44218</c:v>
                </c:pt>
                <c:pt idx="1828">
                  <c:v>44221</c:v>
                </c:pt>
                <c:pt idx="1829">
                  <c:v>44222</c:v>
                </c:pt>
                <c:pt idx="1830">
                  <c:v>44223</c:v>
                </c:pt>
                <c:pt idx="1831">
                  <c:v>44224</c:v>
                </c:pt>
                <c:pt idx="1832">
                  <c:v>44225</c:v>
                </c:pt>
                <c:pt idx="1833">
                  <c:v>44228</c:v>
                </c:pt>
                <c:pt idx="1834">
                  <c:v>44229</c:v>
                </c:pt>
                <c:pt idx="1835">
                  <c:v>44230</c:v>
                </c:pt>
                <c:pt idx="1836">
                  <c:v>44231</c:v>
                </c:pt>
                <c:pt idx="1837">
                  <c:v>44232</c:v>
                </c:pt>
                <c:pt idx="1838">
                  <c:v>44235</c:v>
                </c:pt>
                <c:pt idx="1839">
                  <c:v>44236</c:v>
                </c:pt>
                <c:pt idx="1840">
                  <c:v>44237</c:v>
                </c:pt>
                <c:pt idx="1841">
                  <c:v>44238</c:v>
                </c:pt>
                <c:pt idx="1842">
                  <c:v>44239</c:v>
                </c:pt>
                <c:pt idx="1843">
                  <c:v>44243</c:v>
                </c:pt>
                <c:pt idx="1844">
                  <c:v>44244</c:v>
                </c:pt>
                <c:pt idx="1845">
                  <c:v>44245</c:v>
                </c:pt>
                <c:pt idx="1846">
                  <c:v>44246</c:v>
                </c:pt>
                <c:pt idx="1847">
                  <c:v>44249</c:v>
                </c:pt>
                <c:pt idx="1848">
                  <c:v>44250</c:v>
                </c:pt>
                <c:pt idx="1849">
                  <c:v>44251</c:v>
                </c:pt>
                <c:pt idx="1850">
                  <c:v>44252</c:v>
                </c:pt>
                <c:pt idx="1851">
                  <c:v>44253</c:v>
                </c:pt>
                <c:pt idx="1852">
                  <c:v>44256</c:v>
                </c:pt>
                <c:pt idx="1853">
                  <c:v>44257</c:v>
                </c:pt>
                <c:pt idx="1854">
                  <c:v>44258</c:v>
                </c:pt>
                <c:pt idx="1855">
                  <c:v>44259</c:v>
                </c:pt>
                <c:pt idx="1856">
                  <c:v>44260</c:v>
                </c:pt>
                <c:pt idx="1857">
                  <c:v>44263</c:v>
                </c:pt>
                <c:pt idx="1858">
                  <c:v>44264</c:v>
                </c:pt>
                <c:pt idx="1859">
                  <c:v>44265</c:v>
                </c:pt>
                <c:pt idx="1860">
                  <c:v>44266</c:v>
                </c:pt>
                <c:pt idx="1861">
                  <c:v>44267</c:v>
                </c:pt>
                <c:pt idx="1862">
                  <c:v>44270</c:v>
                </c:pt>
                <c:pt idx="1863">
                  <c:v>44271</c:v>
                </c:pt>
                <c:pt idx="1864">
                  <c:v>44272</c:v>
                </c:pt>
                <c:pt idx="1865">
                  <c:v>44273</c:v>
                </c:pt>
                <c:pt idx="1866">
                  <c:v>44274</c:v>
                </c:pt>
                <c:pt idx="1867">
                  <c:v>44277</c:v>
                </c:pt>
                <c:pt idx="1868">
                  <c:v>44278</c:v>
                </c:pt>
                <c:pt idx="1869">
                  <c:v>44279</c:v>
                </c:pt>
                <c:pt idx="1870">
                  <c:v>44280</c:v>
                </c:pt>
                <c:pt idx="1871">
                  <c:v>44281</c:v>
                </c:pt>
                <c:pt idx="1872">
                  <c:v>44284</c:v>
                </c:pt>
                <c:pt idx="1873">
                  <c:v>44285</c:v>
                </c:pt>
                <c:pt idx="1874">
                  <c:v>44286</c:v>
                </c:pt>
                <c:pt idx="1875">
                  <c:v>44287</c:v>
                </c:pt>
                <c:pt idx="1876">
                  <c:v>44288</c:v>
                </c:pt>
                <c:pt idx="1877">
                  <c:v>44291</c:v>
                </c:pt>
                <c:pt idx="1878">
                  <c:v>44292</c:v>
                </c:pt>
                <c:pt idx="1879">
                  <c:v>44293</c:v>
                </c:pt>
                <c:pt idx="1880">
                  <c:v>44294</c:v>
                </c:pt>
                <c:pt idx="1881">
                  <c:v>44295</c:v>
                </c:pt>
                <c:pt idx="1882">
                  <c:v>44298</c:v>
                </c:pt>
                <c:pt idx="1883">
                  <c:v>44299</c:v>
                </c:pt>
                <c:pt idx="1884">
                  <c:v>44300</c:v>
                </c:pt>
                <c:pt idx="1885">
                  <c:v>44301</c:v>
                </c:pt>
                <c:pt idx="1886">
                  <c:v>44302</c:v>
                </c:pt>
                <c:pt idx="1887">
                  <c:v>44305</c:v>
                </c:pt>
                <c:pt idx="1888">
                  <c:v>44306</c:v>
                </c:pt>
                <c:pt idx="1889">
                  <c:v>44307</c:v>
                </c:pt>
                <c:pt idx="1890">
                  <c:v>44308</c:v>
                </c:pt>
                <c:pt idx="1891">
                  <c:v>44309</c:v>
                </c:pt>
                <c:pt idx="1892">
                  <c:v>44312</c:v>
                </c:pt>
                <c:pt idx="1893">
                  <c:v>44313</c:v>
                </c:pt>
                <c:pt idx="1894">
                  <c:v>44314</c:v>
                </c:pt>
                <c:pt idx="1895">
                  <c:v>44315</c:v>
                </c:pt>
                <c:pt idx="1896">
                  <c:v>44316</c:v>
                </c:pt>
                <c:pt idx="1897">
                  <c:v>44319</c:v>
                </c:pt>
                <c:pt idx="1898">
                  <c:v>44320</c:v>
                </c:pt>
                <c:pt idx="1899">
                  <c:v>44321</c:v>
                </c:pt>
                <c:pt idx="1900">
                  <c:v>44322</c:v>
                </c:pt>
                <c:pt idx="1901">
                  <c:v>44323</c:v>
                </c:pt>
                <c:pt idx="1902">
                  <c:v>44326</c:v>
                </c:pt>
                <c:pt idx="1903">
                  <c:v>44327</c:v>
                </c:pt>
                <c:pt idx="1904">
                  <c:v>44328</c:v>
                </c:pt>
                <c:pt idx="1905">
                  <c:v>44329</c:v>
                </c:pt>
                <c:pt idx="1906">
                  <c:v>44330</c:v>
                </c:pt>
                <c:pt idx="1907">
                  <c:v>44333</c:v>
                </c:pt>
                <c:pt idx="1908">
                  <c:v>44334</c:v>
                </c:pt>
                <c:pt idx="1909">
                  <c:v>44335</c:v>
                </c:pt>
                <c:pt idx="1910">
                  <c:v>44336</c:v>
                </c:pt>
                <c:pt idx="1911">
                  <c:v>44337</c:v>
                </c:pt>
                <c:pt idx="1912">
                  <c:v>44340</c:v>
                </c:pt>
                <c:pt idx="1913">
                  <c:v>44341</c:v>
                </c:pt>
                <c:pt idx="1914">
                  <c:v>44342</c:v>
                </c:pt>
                <c:pt idx="1915">
                  <c:v>44343</c:v>
                </c:pt>
                <c:pt idx="1916">
                  <c:v>44344</c:v>
                </c:pt>
                <c:pt idx="1917">
                  <c:v>44348</c:v>
                </c:pt>
                <c:pt idx="1918">
                  <c:v>44349</c:v>
                </c:pt>
                <c:pt idx="1919">
                  <c:v>44350</c:v>
                </c:pt>
                <c:pt idx="1920">
                  <c:v>44351</c:v>
                </c:pt>
                <c:pt idx="1921">
                  <c:v>44354</c:v>
                </c:pt>
                <c:pt idx="1922">
                  <c:v>44355</c:v>
                </c:pt>
                <c:pt idx="1923">
                  <c:v>44356</c:v>
                </c:pt>
                <c:pt idx="1924">
                  <c:v>44357</c:v>
                </c:pt>
                <c:pt idx="1925">
                  <c:v>44358</c:v>
                </c:pt>
                <c:pt idx="1926">
                  <c:v>44361</c:v>
                </c:pt>
                <c:pt idx="1927">
                  <c:v>44362</c:v>
                </c:pt>
                <c:pt idx="1928">
                  <c:v>44363</c:v>
                </c:pt>
                <c:pt idx="1929">
                  <c:v>44364</c:v>
                </c:pt>
                <c:pt idx="1930">
                  <c:v>44365</c:v>
                </c:pt>
                <c:pt idx="1931">
                  <c:v>44368</c:v>
                </c:pt>
                <c:pt idx="1932">
                  <c:v>44369</c:v>
                </c:pt>
                <c:pt idx="1933">
                  <c:v>44370</c:v>
                </c:pt>
                <c:pt idx="1934">
                  <c:v>44371</c:v>
                </c:pt>
                <c:pt idx="1935">
                  <c:v>44372</c:v>
                </c:pt>
                <c:pt idx="1936">
                  <c:v>44375</c:v>
                </c:pt>
                <c:pt idx="1937">
                  <c:v>44376</c:v>
                </c:pt>
                <c:pt idx="1938">
                  <c:v>44377</c:v>
                </c:pt>
                <c:pt idx="1939">
                  <c:v>44378</c:v>
                </c:pt>
                <c:pt idx="1940">
                  <c:v>44379</c:v>
                </c:pt>
                <c:pt idx="1941">
                  <c:v>44383</c:v>
                </c:pt>
                <c:pt idx="1942">
                  <c:v>44384</c:v>
                </c:pt>
                <c:pt idx="1943">
                  <c:v>44385</c:v>
                </c:pt>
                <c:pt idx="1944">
                  <c:v>44386</c:v>
                </c:pt>
                <c:pt idx="1945">
                  <c:v>44389</c:v>
                </c:pt>
                <c:pt idx="1946">
                  <c:v>44390</c:v>
                </c:pt>
                <c:pt idx="1947">
                  <c:v>44391</c:v>
                </c:pt>
                <c:pt idx="1948">
                  <c:v>44392</c:v>
                </c:pt>
                <c:pt idx="1949">
                  <c:v>44393</c:v>
                </c:pt>
                <c:pt idx="1950">
                  <c:v>44396</c:v>
                </c:pt>
                <c:pt idx="1951">
                  <c:v>44397</c:v>
                </c:pt>
                <c:pt idx="1952">
                  <c:v>44398</c:v>
                </c:pt>
                <c:pt idx="1953">
                  <c:v>44399</c:v>
                </c:pt>
                <c:pt idx="1954">
                  <c:v>44400</c:v>
                </c:pt>
                <c:pt idx="1955">
                  <c:v>44403</c:v>
                </c:pt>
                <c:pt idx="1956">
                  <c:v>44404</c:v>
                </c:pt>
                <c:pt idx="1957">
                  <c:v>44405</c:v>
                </c:pt>
                <c:pt idx="1958">
                  <c:v>44406</c:v>
                </c:pt>
                <c:pt idx="1959">
                  <c:v>44407</c:v>
                </c:pt>
                <c:pt idx="1960">
                  <c:v>44410</c:v>
                </c:pt>
                <c:pt idx="1961">
                  <c:v>44411</c:v>
                </c:pt>
                <c:pt idx="1962">
                  <c:v>44412</c:v>
                </c:pt>
                <c:pt idx="1963">
                  <c:v>44413</c:v>
                </c:pt>
                <c:pt idx="1964">
                  <c:v>44414</c:v>
                </c:pt>
                <c:pt idx="1965">
                  <c:v>44417</c:v>
                </c:pt>
                <c:pt idx="1966">
                  <c:v>44418</c:v>
                </c:pt>
                <c:pt idx="1967">
                  <c:v>44419</c:v>
                </c:pt>
                <c:pt idx="1968">
                  <c:v>44420</c:v>
                </c:pt>
                <c:pt idx="1969">
                  <c:v>44421</c:v>
                </c:pt>
                <c:pt idx="1970">
                  <c:v>44424</c:v>
                </c:pt>
                <c:pt idx="1971">
                  <c:v>44425</c:v>
                </c:pt>
                <c:pt idx="1972">
                  <c:v>44426</c:v>
                </c:pt>
                <c:pt idx="1973">
                  <c:v>44427</c:v>
                </c:pt>
                <c:pt idx="1974">
                  <c:v>44428</c:v>
                </c:pt>
                <c:pt idx="1975">
                  <c:v>44431</c:v>
                </c:pt>
                <c:pt idx="1976">
                  <c:v>44432</c:v>
                </c:pt>
                <c:pt idx="1977">
                  <c:v>44433</c:v>
                </c:pt>
                <c:pt idx="1978">
                  <c:v>44434</c:v>
                </c:pt>
                <c:pt idx="1979">
                  <c:v>44435</c:v>
                </c:pt>
                <c:pt idx="1980">
                  <c:v>44438</c:v>
                </c:pt>
                <c:pt idx="1981">
                  <c:v>44439</c:v>
                </c:pt>
                <c:pt idx="1982">
                  <c:v>44440</c:v>
                </c:pt>
                <c:pt idx="1983">
                  <c:v>44441</c:v>
                </c:pt>
                <c:pt idx="1984">
                  <c:v>44442</c:v>
                </c:pt>
                <c:pt idx="1985">
                  <c:v>44446</c:v>
                </c:pt>
                <c:pt idx="1986">
                  <c:v>44447</c:v>
                </c:pt>
                <c:pt idx="1987">
                  <c:v>44448</c:v>
                </c:pt>
                <c:pt idx="1988">
                  <c:v>44449</c:v>
                </c:pt>
                <c:pt idx="1989">
                  <c:v>44452</c:v>
                </c:pt>
                <c:pt idx="1990">
                  <c:v>44453</c:v>
                </c:pt>
                <c:pt idx="1991">
                  <c:v>44454</c:v>
                </c:pt>
                <c:pt idx="1992">
                  <c:v>44455</c:v>
                </c:pt>
                <c:pt idx="1993">
                  <c:v>44456</c:v>
                </c:pt>
                <c:pt idx="1994">
                  <c:v>44459</c:v>
                </c:pt>
                <c:pt idx="1995">
                  <c:v>44460</c:v>
                </c:pt>
                <c:pt idx="1996">
                  <c:v>44461</c:v>
                </c:pt>
                <c:pt idx="1997">
                  <c:v>44462</c:v>
                </c:pt>
                <c:pt idx="1998">
                  <c:v>44463</c:v>
                </c:pt>
                <c:pt idx="1999">
                  <c:v>44466</c:v>
                </c:pt>
                <c:pt idx="2000">
                  <c:v>44467</c:v>
                </c:pt>
                <c:pt idx="2001">
                  <c:v>44468</c:v>
                </c:pt>
                <c:pt idx="2002">
                  <c:v>44469</c:v>
                </c:pt>
                <c:pt idx="2003">
                  <c:v>44470</c:v>
                </c:pt>
                <c:pt idx="2004">
                  <c:v>44473</c:v>
                </c:pt>
                <c:pt idx="2005">
                  <c:v>44474</c:v>
                </c:pt>
                <c:pt idx="2006">
                  <c:v>44475</c:v>
                </c:pt>
                <c:pt idx="2007">
                  <c:v>44476</c:v>
                </c:pt>
                <c:pt idx="2008">
                  <c:v>44477</c:v>
                </c:pt>
                <c:pt idx="2009">
                  <c:v>44481</c:v>
                </c:pt>
                <c:pt idx="2010">
                  <c:v>44482</c:v>
                </c:pt>
                <c:pt idx="2011">
                  <c:v>44483</c:v>
                </c:pt>
                <c:pt idx="2012">
                  <c:v>44484</c:v>
                </c:pt>
                <c:pt idx="2013">
                  <c:v>44487</c:v>
                </c:pt>
                <c:pt idx="2014">
                  <c:v>44488</c:v>
                </c:pt>
                <c:pt idx="2015">
                  <c:v>44489</c:v>
                </c:pt>
                <c:pt idx="2016">
                  <c:v>44490</c:v>
                </c:pt>
                <c:pt idx="2017">
                  <c:v>44491</c:v>
                </c:pt>
                <c:pt idx="2018">
                  <c:v>44494</c:v>
                </c:pt>
                <c:pt idx="2019">
                  <c:v>44495</c:v>
                </c:pt>
                <c:pt idx="2020">
                  <c:v>44496</c:v>
                </c:pt>
                <c:pt idx="2021">
                  <c:v>44497</c:v>
                </c:pt>
                <c:pt idx="2022">
                  <c:v>44498</c:v>
                </c:pt>
                <c:pt idx="2023">
                  <c:v>44501</c:v>
                </c:pt>
                <c:pt idx="2024">
                  <c:v>44502</c:v>
                </c:pt>
                <c:pt idx="2025">
                  <c:v>44503</c:v>
                </c:pt>
                <c:pt idx="2026">
                  <c:v>44504</c:v>
                </c:pt>
                <c:pt idx="2027">
                  <c:v>44505</c:v>
                </c:pt>
                <c:pt idx="2028">
                  <c:v>44508</c:v>
                </c:pt>
                <c:pt idx="2029">
                  <c:v>44509</c:v>
                </c:pt>
                <c:pt idx="2030">
                  <c:v>44510</c:v>
                </c:pt>
                <c:pt idx="2031">
                  <c:v>44512</c:v>
                </c:pt>
                <c:pt idx="2032">
                  <c:v>44515</c:v>
                </c:pt>
                <c:pt idx="2033">
                  <c:v>44516</c:v>
                </c:pt>
                <c:pt idx="2034">
                  <c:v>44517</c:v>
                </c:pt>
                <c:pt idx="2035">
                  <c:v>44518</c:v>
                </c:pt>
                <c:pt idx="2036">
                  <c:v>44519</c:v>
                </c:pt>
                <c:pt idx="2037">
                  <c:v>44522</c:v>
                </c:pt>
                <c:pt idx="2038">
                  <c:v>44523</c:v>
                </c:pt>
                <c:pt idx="2039">
                  <c:v>44524</c:v>
                </c:pt>
                <c:pt idx="2040">
                  <c:v>44526</c:v>
                </c:pt>
                <c:pt idx="2041">
                  <c:v>44529</c:v>
                </c:pt>
                <c:pt idx="2042">
                  <c:v>44530</c:v>
                </c:pt>
                <c:pt idx="2043">
                  <c:v>44531</c:v>
                </c:pt>
                <c:pt idx="2044">
                  <c:v>44532</c:v>
                </c:pt>
                <c:pt idx="2045">
                  <c:v>44533</c:v>
                </c:pt>
                <c:pt idx="2046">
                  <c:v>44536</c:v>
                </c:pt>
                <c:pt idx="2047">
                  <c:v>44537</c:v>
                </c:pt>
                <c:pt idx="2048">
                  <c:v>44538</c:v>
                </c:pt>
                <c:pt idx="2049">
                  <c:v>44539</c:v>
                </c:pt>
                <c:pt idx="2050">
                  <c:v>44540</c:v>
                </c:pt>
                <c:pt idx="2051">
                  <c:v>44543</c:v>
                </c:pt>
                <c:pt idx="2052">
                  <c:v>44544</c:v>
                </c:pt>
                <c:pt idx="2053">
                  <c:v>44545</c:v>
                </c:pt>
                <c:pt idx="2054">
                  <c:v>44546</c:v>
                </c:pt>
                <c:pt idx="2055">
                  <c:v>44547</c:v>
                </c:pt>
                <c:pt idx="2056">
                  <c:v>44550</c:v>
                </c:pt>
                <c:pt idx="2057">
                  <c:v>44551</c:v>
                </c:pt>
                <c:pt idx="2058">
                  <c:v>44552</c:v>
                </c:pt>
                <c:pt idx="2059">
                  <c:v>44553</c:v>
                </c:pt>
                <c:pt idx="2060">
                  <c:v>44554</c:v>
                </c:pt>
                <c:pt idx="2061">
                  <c:v>44557</c:v>
                </c:pt>
                <c:pt idx="2062">
                  <c:v>44558</c:v>
                </c:pt>
                <c:pt idx="2063">
                  <c:v>44559</c:v>
                </c:pt>
                <c:pt idx="2064">
                  <c:v>44560</c:v>
                </c:pt>
                <c:pt idx="2065">
                  <c:v>44561</c:v>
                </c:pt>
                <c:pt idx="2066">
                  <c:v>44564</c:v>
                </c:pt>
                <c:pt idx="2067">
                  <c:v>44565</c:v>
                </c:pt>
                <c:pt idx="2068">
                  <c:v>44566</c:v>
                </c:pt>
                <c:pt idx="2069">
                  <c:v>44567</c:v>
                </c:pt>
                <c:pt idx="2070">
                  <c:v>44568</c:v>
                </c:pt>
                <c:pt idx="2071">
                  <c:v>44571</c:v>
                </c:pt>
                <c:pt idx="2072">
                  <c:v>44572</c:v>
                </c:pt>
                <c:pt idx="2073">
                  <c:v>44573</c:v>
                </c:pt>
                <c:pt idx="2074">
                  <c:v>44574</c:v>
                </c:pt>
                <c:pt idx="2075">
                  <c:v>44575</c:v>
                </c:pt>
                <c:pt idx="2076">
                  <c:v>44579</c:v>
                </c:pt>
                <c:pt idx="2077">
                  <c:v>44580</c:v>
                </c:pt>
                <c:pt idx="2078">
                  <c:v>44581</c:v>
                </c:pt>
                <c:pt idx="2079">
                  <c:v>44582</c:v>
                </c:pt>
                <c:pt idx="2080">
                  <c:v>44585</c:v>
                </c:pt>
                <c:pt idx="2081">
                  <c:v>44586</c:v>
                </c:pt>
                <c:pt idx="2082">
                  <c:v>44587</c:v>
                </c:pt>
                <c:pt idx="2083">
                  <c:v>44588</c:v>
                </c:pt>
                <c:pt idx="2084">
                  <c:v>44589</c:v>
                </c:pt>
                <c:pt idx="2085">
                  <c:v>44592</c:v>
                </c:pt>
                <c:pt idx="2086">
                  <c:v>44593</c:v>
                </c:pt>
                <c:pt idx="2087">
                  <c:v>44594</c:v>
                </c:pt>
                <c:pt idx="2088">
                  <c:v>44595</c:v>
                </c:pt>
                <c:pt idx="2089">
                  <c:v>44596</c:v>
                </c:pt>
                <c:pt idx="2090">
                  <c:v>44599</c:v>
                </c:pt>
                <c:pt idx="2091">
                  <c:v>44600</c:v>
                </c:pt>
                <c:pt idx="2092">
                  <c:v>44601</c:v>
                </c:pt>
                <c:pt idx="2093">
                  <c:v>44602</c:v>
                </c:pt>
                <c:pt idx="2094">
                  <c:v>44603</c:v>
                </c:pt>
                <c:pt idx="2095">
                  <c:v>44606</c:v>
                </c:pt>
                <c:pt idx="2096">
                  <c:v>44607</c:v>
                </c:pt>
                <c:pt idx="2097">
                  <c:v>44608</c:v>
                </c:pt>
                <c:pt idx="2098">
                  <c:v>44609</c:v>
                </c:pt>
                <c:pt idx="2099">
                  <c:v>44610</c:v>
                </c:pt>
                <c:pt idx="2100">
                  <c:v>44614</c:v>
                </c:pt>
                <c:pt idx="2101">
                  <c:v>44615</c:v>
                </c:pt>
                <c:pt idx="2102">
                  <c:v>44616</c:v>
                </c:pt>
                <c:pt idx="2103">
                  <c:v>44617</c:v>
                </c:pt>
                <c:pt idx="2104">
                  <c:v>44620</c:v>
                </c:pt>
                <c:pt idx="2105">
                  <c:v>44621</c:v>
                </c:pt>
                <c:pt idx="2106">
                  <c:v>44622</c:v>
                </c:pt>
                <c:pt idx="2107">
                  <c:v>44623</c:v>
                </c:pt>
                <c:pt idx="2108">
                  <c:v>44624</c:v>
                </c:pt>
                <c:pt idx="2109">
                  <c:v>44627</c:v>
                </c:pt>
                <c:pt idx="2110">
                  <c:v>44628</c:v>
                </c:pt>
                <c:pt idx="2111">
                  <c:v>44629</c:v>
                </c:pt>
                <c:pt idx="2112">
                  <c:v>44630</c:v>
                </c:pt>
                <c:pt idx="2113">
                  <c:v>44631</c:v>
                </c:pt>
                <c:pt idx="2114">
                  <c:v>44634</c:v>
                </c:pt>
                <c:pt idx="2115">
                  <c:v>44635</c:v>
                </c:pt>
                <c:pt idx="2116">
                  <c:v>44636</c:v>
                </c:pt>
                <c:pt idx="2117">
                  <c:v>44637</c:v>
                </c:pt>
                <c:pt idx="2118">
                  <c:v>44638</c:v>
                </c:pt>
                <c:pt idx="2119">
                  <c:v>44641</c:v>
                </c:pt>
                <c:pt idx="2120">
                  <c:v>44642</c:v>
                </c:pt>
                <c:pt idx="2121">
                  <c:v>44643</c:v>
                </c:pt>
                <c:pt idx="2122">
                  <c:v>44644</c:v>
                </c:pt>
                <c:pt idx="2123">
                  <c:v>44645</c:v>
                </c:pt>
                <c:pt idx="2124">
                  <c:v>44648</c:v>
                </c:pt>
                <c:pt idx="2125">
                  <c:v>44649</c:v>
                </c:pt>
                <c:pt idx="2126">
                  <c:v>44650</c:v>
                </c:pt>
                <c:pt idx="2127">
                  <c:v>44651</c:v>
                </c:pt>
                <c:pt idx="2128">
                  <c:v>44652</c:v>
                </c:pt>
                <c:pt idx="2129">
                  <c:v>44655</c:v>
                </c:pt>
                <c:pt idx="2130">
                  <c:v>44656</c:v>
                </c:pt>
                <c:pt idx="2131">
                  <c:v>44657</c:v>
                </c:pt>
                <c:pt idx="2132">
                  <c:v>44658</c:v>
                </c:pt>
                <c:pt idx="2133">
                  <c:v>44659</c:v>
                </c:pt>
                <c:pt idx="2134">
                  <c:v>44662</c:v>
                </c:pt>
                <c:pt idx="2135">
                  <c:v>44663</c:v>
                </c:pt>
                <c:pt idx="2136">
                  <c:v>44664</c:v>
                </c:pt>
                <c:pt idx="2137">
                  <c:v>44665</c:v>
                </c:pt>
                <c:pt idx="2138">
                  <c:v>44669</c:v>
                </c:pt>
                <c:pt idx="2139">
                  <c:v>44670</c:v>
                </c:pt>
                <c:pt idx="2140">
                  <c:v>44671</c:v>
                </c:pt>
                <c:pt idx="2141">
                  <c:v>44672</c:v>
                </c:pt>
                <c:pt idx="2142">
                  <c:v>44673</c:v>
                </c:pt>
                <c:pt idx="2143">
                  <c:v>44676</c:v>
                </c:pt>
                <c:pt idx="2144">
                  <c:v>44677</c:v>
                </c:pt>
                <c:pt idx="2145">
                  <c:v>44678</c:v>
                </c:pt>
                <c:pt idx="2146">
                  <c:v>44679</c:v>
                </c:pt>
                <c:pt idx="2147">
                  <c:v>44680</c:v>
                </c:pt>
                <c:pt idx="2148">
                  <c:v>44683</c:v>
                </c:pt>
                <c:pt idx="2149">
                  <c:v>44684</c:v>
                </c:pt>
                <c:pt idx="2150">
                  <c:v>44685</c:v>
                </c:pt>
                <c:pt idx="2151">
                  <c:v>44686</c:v>
                </c:pt>
                <c:pt idx="2152">
                  <c:v>44687</c:v>
                </c:pt>
                <c:pt idx="2153">
                  <c:v>44690</c:v>
                </c:pt>
                <c:pt idx="2154">
                  <c:v>44691</c:v>
                </c:pt>
                <c:pt idx="2155">
                  <c:v>44692</c:v>
                </c:pt>
                <c:pt idx="2156">
                  <c:v>44693</c:v>
                </c:pt>
                <c:pt idx="2157">
                  <c:v>44694</c:v>
                </c:pt>
                <c:pt idx="2158">
                  <c:v>44697</c:v>
                </c:pt>
                <c:pt idx="2159">
                  <c:v>44698</c:v>
                </c:pt>
                <c:pt idx="2160">
                  <c:v>44699</c:v>
                </c:pt>
                <c:pt idx="2161">
                  <c:v>44700</c:v>
                </c:pt>
                <c:pt idx="2162">
                  <c:v>44701</c:v>
                </c:pt>
                <c:pt idx="2163">
                  <c:v>44704</c:v>
                </c:pt>
                <c:pt idx="2164">
                  <c:v>44705</c:v>
                </c:pt>
                <c:pt idx="2165">
                  <c:v>44706</c:v>
                </c:pt>
                <c:pt idx="2166">
                  <c:v>44707</c:v>
                </c:pt>
                <c:pt idx="2167">
                  <c:v>44708</c:v>
                </c:pt>
                <c:pt idx="2168">
                  <c:v>44712</c:v>
                </c:pt>
                <c:pt idx="2169">
                  <c:v>44713</c:v>
                </c:pt>
                <c:pt idx="2170">
                  <c:v>44714</c:v>
                </c:pt>
                <c:pt idx="2171">
                  <c:v>44715</c:v>
                </c:pt>
                <c:pt idx="2172">
                  <c:v>44718</c:v>
                </c:pt>
                <c:pt idx="2173">
                  <c:v>44719</c:v>
                </c:pt>
                <c:pt idx="2174">
                  <c:v>44720</c:v>
                </c:pt>
                <c:pt idx="2175">
                  <c:v>44721</c:v>
                </c:pt>
                <c:pt idx="2176">
                  <c:v>44722</c:v>
                </c:pt>
                <c:pt idx="2177">
                  <c:v>44725</c:v>
                </c:pt>
                <c:pt idx="2178">
                  <c:v>44726</c:v>
                </c:pt>
                <c:pt idx="2179">
                  <c:v>44727</c:v>
                </c:pt>
                <c:pt idx="2180">
                  <c:v>44728</c:v>
                </c:pt>
                <c:pt idx="2181">
                  <c:v>44729</c:v>
                </c:pt>
                <c:pt idx="2182">
                  <c:v>44733</c:v>
                </c:pt>
                <c:pt idx="2183">
                  <c:v>44734</c:v>
                </c:pt>
                <c:pt idx="2184">
                  <c:v>44735</c:v>
                </c:pt>
                <c:pt idx="2185">
                  <c:v>44736</c:v>
                </c:pt>
                <c:pt idx="2186">
                  <c:v>44739</c:v>
                </c:pt>
                <c:pt idx="2187">
                  <c:v>44740</c:v>
                </c:pt>
                <c:pt idx="2188">
                  <c:v>44741</c:v>
                </c:pt>
                <c:pt idx="2189">
                  <c:v>44742</c:v>
                </c:pt>
                <c:pt idx="2190">
                  <c:v>44743</c:v>
                </c:pt>
                <c:pt idx="2191">
                  <c:v>44747</c:v>
                </c:pt>
                <c:pt idx="2192">
                  <c:v>44748</c:v>
                </c:pt>
                <c:pt idx="2193">
                  <c:v>44749</c:v>
                </c:pt>
                <c:pt idx="2194">
                  <c:v>44750</c:v>
                </c:pt>
                <c:pt idx="2195">
                  <c:v>44753</c:v>
                </c:pt>
                <c:pt idx="2196">
                  <c:v>44754</c:v>
                </c:pt>
                <c:pt idx="2197">
                  <c:v>44755</c:v>
                </c:pt>
                <c:pt idx="2198">
                  <c:v>44756</c:v>
                </c:pt>
                <c:pt idx="2199">
                  <c:v>44757</c:v>
                </c:pt>
                <c:pt idx="2200">
                  <c:v>44760</c:v>
                </c:pt>
                <c:pt idx="2201">
                  <c:v>44761</c:v>
                </c:pt>
                <c:pt idx="2202">
                  <c:v>44762</c:v>
                </c:pt>
                <c:pt idx="2203">
                  <c:v>44763</c:v>
                </c:pt>
                <c:pt idx="2204">
                  <c:v>44764</c:v>
                </c:pt>
                <c:pt idx="2205">
                  <c:v>44767</c:v>
                </c:pt>
                <c:pt idx="2206">
                  <c:v>44768</c:v>
                </c:pt>
                <c:pt idx="2207">
                  <c:v>44769</c:v>
                </c:pt>
                <c:pt idx="2208">
                  <c:v>44770</c:v>
                </c:pt>
                <c:pt idx="2209">
                  <c:v>44771</c:v>
                </c:pt>
                <c:pt idx="2210">
                  <c:v>44774</c:v>
                </c:pt>
                <c:pt idx="2211">
                  <c:v>44775</c:v>
                </c:pt>
                <c:pt idx="2212">
                  <c:v>44776</c:v>
                </c:pt>
                <c:pt idx="2213">
                  <c:v>44777</c:v>
                </c:pt>
                <c:pt idx="2214">
                  <c:v>44778</c:v>
                </c:pt>
                <c:pt idx="2215">
                  <c:v>44781</c:v>
                </c:pt>
                <c:pt idx="2216">
                  <c:v>44782</c:v>
                </c:pt>
                <c:pt idx="2217">
                  <c:v>44783</c:v>
                </c:pt>
                <c:pt idx="2218">
                  <c:v>44784</c:v>
                </c:pt>
                <c:pt idx="2219">
                  <c:v>44785</c:v>
                </c:pt>
                <c:pt idx="2220">
                  <c:v>44788</c:v>
                </c:pt>
                <c:pt idx="2221">
                  <c:v>44789</c:v>
                </c:pt>
                <c:pt idx="2222">
                  <c:v>44790</c:v>
                </c:pt>
                <c:pt idx="2223">
                  <c:v>44791</c:v>
                </c:pt>
                <c:pt idx="2224">
                  <c:v>44792</c:v>
                </c:pt>
                <c:pt idx="2225">
                  <c:v>44795</c:v>
                </c:pt>
                <c:pt idx="2226">
                  <c:v>44796</c:v>
                </c:pt>
                <c:pt idx="2227">
                  <c:v>44797</c:v>
                </c:pt>
                <c:pt idx="2228">
                  <c:v>44798</c:v>
                </c:pt>
                <c:pt idx="2229">
                  <c:v>44799</c:v>
                </c:pt>
                <c:pt idx="2230">
                  <c:v>44802</c:v>
                </c:pt>
                <c:pt idx="2231">
                  <c:v>44803</c:v>
                </c:pt>
                <c:pt idx="2232">
                  <c:v>44804</c:v>
                </c:pt>
                <c:pt idx="2233">
                  <c:v>44805</c:v>
                </c:pt>
                <c:pt idx="2234">
                  <c:v>44806</c:v>
                </c:pt>
                <c:pt idx="2235">
                  <c:v>44810</c:v>
                </c:pt>
                <c:pt idx="2236">
                  <c:v>44811</c:v>
                </c:pt>
                <c:pt idx="2237">
                  <c:v>44812</c:v>
                </c:pt>
                <c:pt idx="2238">
                  <c:v>44813</c:v>
                </c:pt>
                <c:pt idx="2239">
                  <c:v>44816</c:v>
                </c:pt>
                <c:pt idx="2240">
                  <c:v>44817</c:v>
                </c:pt>
                <c:pt idx="2241">
                  <c:v>44818</c:v>
                </c:pt>
                <c:pt idx="2242">
                  <c:v>44819</c:v>
                </c:pt>
                <c:pt idx="2243">
                  <c:v>44820</c:v>
                </c:pt>
                <c:pt idx="2244">
                  <c:v>44823</c:v>
                </c:pt>
                <c:pt idx="2245">
                  <c:v>44824</c:v>
                </c:pt>
                <c:pt idx="2246">
                  <c:v>44825</c:v>
                </c:pt>
                <c:pt idx="2247">
                  <c:v>44826</c:v>
                </c:pt>
                <c:pt idx="2248">
                  <c:v>44827</c:v>
                </c:pt>
                <c:pt idx="2249">
                  <c:v>44830</c:v>
                </c:pt>
                <c:pt idx="2250">
                  <c:v>44831</c:v>
                </c:pt>
                <c:pt idx="2251">
                  <c:v>44832</c:v>
                </c:pt>
                <c:pt idx="2252">
                  <c:v>44833</c:v>
                </c:pt>
                <c:pt idx="2253">
                  <c:v>44834</c:v>
                </c:pt>
                <c:pt idx="2254">
                  <c:v>44837</c:v>
                </c:pt>
                <c:pt idx="2255">
                  <c:v>44838</c:v>
                </c:pt>
                <c:pt idx="2256">
                  <c:v>44839</c:v>
                </c:pt>
                <c:pt idx="2257">
                  <c:v>44840</c:v>
                </c:pt>
                <c:pt idx="2258">
                  <c:v>44841</c:v>
                </c:pt>
                <c:pt idx="2259">
                  <c:v>44845</c:v>
                </c:pt>
                <c:pt idx="2260">
                  <c:v>44846</c:v>
                </c:pt>
                <c:pt idx="2261">
                  <c:v>44847</c:v>
                </c:pt>
                <c:pt idx="2262">
                  <c:v>44848</c:v>
                </c:pt>
                <c:pt idx="2263">
                  <c:v>44851</c:v>
                </c:pt>
                <c:pt idx="2264">
                  <c:v>44852</c:v>
                </c:pt>
                <c:pt idx="2265">
                  <c:v>44853</c:v>
                </c:pt>
                <c:pt idx="2266">
                  <c:v>44854</c:v>
                </c:pt>
                <c:pt idx="2267">
                  <c:v>44855</c:v>
                </c:pt>
                <c:pt idx="2268">
                  <c:v>44858</c:v>
                </c:pt>
                <c:pt idx="2269">
                  <c:v>44859</c:v>
                </c:pt>
                <c:pt idx="2270">
                  <c:v>44860</c:v>
                </c:pt>
                <c:pt idx="2271">
                  <c:v>44861</c:v>
                </c:pt>
                <c:pt idx="2272">
                  <c:v>44862</c:v>
                </c:pt>
                <c:pt idx="2273">
                  <c:v>44865</c:v>
                </c:pt>
                <c:pt idx="2274">
                  <c:v>44866</c:v>
                </c:pt>
                <c:pt idx="2275">
                  <c:v>44867</c:v>
                </c:pt>
                <c:pt idx="2276">
                  <c:v>44868</c:v>
                </c:pt>
                <c:pt idx="2277">
                  <c:v>44869</c:v>
                </c:pt>
                <c:pt idx="2278">
                  <c:v>44872</c:v>
                </c:pt>
                <c:pt idx="2279">
                  <c:v>44873</c:v>
                </c:pt>
                <c:pt idx="2280">
                  <c:v>44874</c:v>
                </c:pt>
                <c:pt idx="2281">
                  <c:v>44875</c:v>
                </c:pt>
                <c:pt idx="2282">
                  <c:v>44879</c:v>
                </c:pt>
                <c:pt idx="2283">
                  <c:v>44880</c:v>
                </c:pt>
                <c:pt idx="2284">
                  <c:v>44881</c:v>
                </c:pt>
                <c:pt idx="2285">
                  <c:v>44882</c:v>
                </c:pt>
                <c:pt idx="2286">
                  <c:v>44883</c:v>
                </c:pt>
                <c:pt idx="2287">
                  <c:v>44886</c:v>
                </c:pt>
                <c:pt idx="2288">
                  <c:v>44887</c:v>
                </c:pt>
                <c:pt idx="2289">
                  <c:v>44888</c:v>
                </c:pt>
                <c:pt idx="2290">
                  <c:v>44890</c:v>
                </c:pt>
                <c:pt idx="2291">
                  <c:v>44893</c:v>
                </c:pt>
                <c:pt idx="2292">
                  <c:v>44894</c:v>
                </c:pt>
                <c:pt idx="2293">
                  <c:v>44895</c:v>
                </c:pt>
                <c:pt idx="2294">
                  <c:v>44896</c:v>
                </c:pt>
                <c:pt idx="2295">
                  <c:v>44897</c:v>
                </c:pt>
                <c:pt idx="2296">
                  <c:v>44900</c:v>
                </c:pt>
                <c:pt idx="2297">
                  <c:v>44901</c:v>
                </c:pt>
                <c:pt idx="2298">
                  <c:v>44902</c:v>
                </c:pt>
                <c:pt idx="2299">
                  <c:v>44903</c:v>
                </c:pt>
                <c:pt idx="2300">
                  <c:v>44904</c:v>
                </c:pt>
                <c:pt idx="2301">
                  <c:v>44907</c:v>
                </c:pt>
                <c:pt idx="2302">
                  <c:v>44908</c:v>
                </c:pt>
                <c:pt idx="2303">
                  <c:v>44909</c:v>
                </c:pt>
                <c:pt idx="2304">
                  <c:v>44910</c:v>
                </c:pt>
                <c:pt idx="2305">
                  <c:v>44911</c:v>
                </c:pt>
                <c:pt idx="2306">
                  <c:v>44914</c:v>
                </c:pt>
                <c:pt idx="2307">
                  <c:v>44915</c:v>
                </c:pt>
                <c:pt idx="2308">
                  <c:v>44916</c:v>
                </c:pt>
                <c:pt idx="2309">
                  <c:v>44917</c:v>
                </c:pt>
                <c:pt idx="2310">
                  <c:v>44918</c:v>
                </c:pt>
                <c:pt idx="2311">
                  <c:v>44922</c:v>
                </c:pt>
                <c:pt idx="2312">
                  <c:v>44923</c:v>
                </c:pt>
                <c:pt idx="2313">
                  <c:v>44924</c:v>
                </c:pt>
                <c:pt idx="2314">
                  <c:v>44925</c:v>
                </c:pt>
                <c:pt idx="2315">
                  <c:v>44929</c:v>
                </c:pt>
                <c:pt idx="2316">
                  <c:v>44930</c:v>
                </c:pt>
                <c:pt idx="2317">
                  <c:v>44931</c:v>
                </c:pt>
                <c:pt idx="2318">
                  <c:v>44932</c:v>
                </c:pt>
                <c:pt idx="2319">
                  <c:v>44935</c:v>
                </c:pt>
                <c:pt idx="2320">
                  <c:v>44936</c:v>
                </c:pt>
                <c:pt idx="2321">
                  <c:v>44937</c:v>
                </c:pt>
                <c:pt idx="2322">
                  <c:v>44938</c:v>
                </c:pt>
                <c:pt idx="2323">
                  <c:v>44939</c:v>
                </c:pt>
                <c:pt idx="2324">
                  <c:v>44943</c:v>
                </c:pt>
                <c:pt idx="2325">
                  <c:v>44944</c:v>
                </c:pt>
                <c:pt idx="2326">
                  <c:v>44945</c:v>
                </c:pt>
                <c:pt idx="2327">
                  <c:v>44946</c:v>
                </c:pt>
                <c:pt idx="2328">
                  <c:v>44949</c:v>
                </c:pt>
                <c:pt idx="2329">
                  <c:v>44950</c:v>
                </c:pt>
                <c:pt idx="2330">
                  <c:v>44951</c:v>
                </c:pt>
                <c:pt idx="2331">
                  <c:v>44952</c:v>
                </c:pt>
                <c:pt idx="2332">
                  <c:v>44953</c:v>
                </c:pt>
                <c:pt idx="2333">
                  <c:v>44956</c:v>
                </c:pt>
                <c:pt idx="2334">
                  <c:v>44957</c:v>
                </c:pt>
                <c:pt idx="2335">
                  <c:v>44958</c:v>
                </c:pt>
                <c:pt idx="2336">
                  <c:v>44959</c:v>
                </c:pt>
                <c:pt idx="2337">
                  <c:v>44960</c:v>
                </c:pt>
                <c:pt idx="2338">
                  <c:v>44963</c:v>
                </c:pt>
                <c:pt idx="2339">
                  <c:v>44964</c:v>
                </c:pt>
                <c:pt idx="2340">
                  <c:v>44965</c:v>
                </c:pt>
                <c:pt idx="2341">
                  <c:v>44966</c:v>
                </c:pt>
                <c:pt idx="2342">
                  <c:v>44967</c:v>
                </c:pt>
                <c:pt idx="2343">
                  <c:v>44970</c:v>
                </c:pt>
                <c:pt idx="2344">
                  <c:v>44971</c:v>
                </c:pt>
                <c:pt idx="2345">
                  <c:v>44972</c:v>
                </c:pt>
                <c:pt idx="2346">
                  <c:v>44973</c:v>
                </c:pt>
                <c:pt idx="2347">
                  <c:v>44974</c:v>
                </c:pt>
                <c:pt idx="2348">
                  <c:v>44978</c:v>
                </c:pt>
                <c:pt idx="2349">
                  <c:v>44979</c:v>
                </c:pt>
                <c:pt idx="2350">
                  <c:v>44980</c:v>
                </c:pt>
                <c:pt idx="2351">
                  <c:v>44981</c:v>
                </c:pt>
                <c:pt idx="2352">
                  <c:v>44984</c:v>
                </c:pt>
                <c:pt idx="2353">
                  <c:v>44985</c:v>
                </c:pt>
                <c:pt idx="2354">
                  <c:v>44986</c:v>
                </c:pt>
                <c:pt idx="2355">
                  <c:v>44987</c:v>
                </c:pt>
                <c:pt idx="2356">
                  <c:v>44988</c:v>
                </c:pt>
                <c:pt idx="2357">
                  <c:v>44991</c:v>
                </c:pt>
                <c:pt idx="2358">
                  <c:v>44992</c:v>
                </c:pt>
                <c:pt idx="2359">
                  <c:v>44993</c:v>
                </c:pt>
                <c:pt idx="2360">
                  <c:v>44994</c:v>
                </c:pt>
                <c:pt idx="2361">
                  <c:v>44995</c:v>
                </c:pt>
                <c:pt idx="2362">
                  <c:v>44998</c:v>
                </c:pt>
                <c:pt idx="2363">
                  <c:v>44999</c:v>
                </c:pt>
                <c:pt idx="2364">
                  <c:v>45000</c:v>
                </c:pt>
                <c:pt idx="2365">
                  <c:v>45001</c:v>
                </c:pt>
                <c:pt idx="2366">
                  <c:v>45002</c:v>
                </c:pt>
                <c:pt idx="2367">
                  <c:v>45005</c:v>
                </c:pt>
                <c:pt idx="2368">
                  <c:v>45006</c:v>
                </c:pt>
                <c:pt idx="2369">
                  <c:v>45007</c:v>
                </c:pt>
                <c:pt idx="2370">
                  <c:v>45008</c:v>
                </c:pt>
                <c:pt idx="2371">
                  <c:v>45009</c:v>
                </c:pt>
                <c:pt idx="2372">
                  <c:v>45012</c:v>
                </c:pt>
                <c:pt idx="2373">
                  <c:v>45013</c:v>
                </c:pt>
                <c:pt idx="2374">
                  <c:v>45014</c:v>
                </c:pt>
                <c:pt idx="2375">
                  <c:v>45015</c:v>
                </c:pt>
                <c:pt idx="2376">
                  <c:v>45016</c:v>
                </c:pt>
                <c:pt idx="2377">
                  <c:v>45019</c:v>
                </c:pt>
                <c:pt idx="2378">
                  <c:v>45020</c:v>
                </c:pt>
                <c:pt idx="2379">
                  <c:v>45021</c:v>
                </c:pt>
                <c:pt idx="2380">
                  <c:v>45022</c:v>
                </c:pt>
                <c:pt idx="2381">
                  <c:v>45023</c:v>
                </c:pt>
                <c:pt idx="2382">
                  <c:v>45026</c:v>
                </c:pt>
                <c:pt idx="2383">
                  <c:v>45027</c:v>
                </c:pt>
                <c:pt idx="2384">
                  <c:v>45028</c:v>
                </c:pt>
                <c:pt idx="2385">
                  <c:v>45029</c:v>
                </c:pt>
                <c:pt idx="2386">
                  <c:v>45030</c:v>
                </c:pt>
                <c:pt idx="2387">
                  <c:v>45033</c:v>
                </c:pt>
                <c:pt idx="2388">
                  <c:v>45034</c:v>
                </c:pt>
                <c:pt idx="2389">
                  <c:v>45035</c:v>
                </c:pt>
                <c:pt idx="2390">
                  <c:v>45036</c:v>
                </c:pt>
                <c:pt idx="2391">
                  <c:v>45037</c:v>
                </c:pt>
                <c:pt idx="2392">
                  <c:v>45040</c:v>
                </c:pt>
                <c:pt idx="2393">
                  <c:v>45041</c:v>
                </c:pt>
                <c:pt idx="2394">
                  <c:v>45042</c:v>
                </c:pt>
                <c:pt idx="2395">
                  <c:v>45043</c:v>
                </c:pt>
                <c:pt idx="2396">
                  <c:v>45044</c:v>
                </c:pt>
                <c:pt idx="2397">
                  <c:v>45047</c:v>
                </c:pt>
                <c:pt idx="2398">
                  <c:v>45048</c:v>
                </c:pt>
                <c:pt idx="2399">
                  <c:v>45049</c:v>
                </c:pt>
                <c:pt idx="2400">
                  <c:v>45050</c:v>
                </c:pt>
                <c:pt idx="2401">
                  <c:v>45051</c:v>
                </c:pt>
                <c:pt idx="2402">
                  <c:v>45054</c:v>
                </c:pt>
                <c:pt idx="2403">
                  <c:v>45055</c:v>
                </c:pt>
                <c:pt idx="2404">
                  <c:v>45056</c:v>
                </c:pt>
                <c:pt idx="2405">
                  <c:v>45057</c:v>
                </c:pt>
                <c:pt idx="2406">
                  <c:v>45058</c:v>
                </c:pt>
                <c:pt idx="2407">
                  <c:v>45061</c:v>
                </c:pt>
                <c:pt idx="2408">
                  <c:v>45062</c:v>
                </c:pt>
                <c:pt idx="2409">
                  <c:v>45063</c:v>
                </c:pt>
                <c:pt idx="2410">
                  <c:v>45064</c:v>
                </c:pt>
                <c:pt idx="2411">
                  <c:v>45065</c:v>
                </c:pt>
                <c:pt idx="2412">
                  <c:v>45068</c:v>
                </c:pt>
                <c:pt idx="2413">
                  <c:v>45069</c:v>
                </c:pt>
                <c:pt idx="2414">
                  <c:v>45070</c:v>
                </c:pt>
                <c:pt idx="2415">
                  <c:v>45071</c:v>
                </c:pt>
                <c:pt idx="2416">
                  <c:v>45072</c:v>
                </c:pt>
                <c:pt idx="2417">
                  <c:v>45076</c:v>
                </c:pt>
                <c:pt idx="2418">
                  <c:v>45077</c:v>
                </c:pt>
                <c:pt idx="2419">
                  <c:v>45078</c:v>
                </c:pt>
                <c:pt idx="2420">
                  <c:v>45079</c:v>
                </c:pt>
                <c:pt idx="2421">
                  <c:v>45082</c:v>
                </c:pt>
                <c:pt idx="2422">
                  <c:v>45083</c:v>
                </c:pt>
                <c:pt idx="2423">
                  <c:v>45084</c:v>
                </c:pt>
                <c:pt idx="2424">
                  <c:v>45085</c:v>
                </c:pt>
                <c:pt idx="2425">
                  <c:v>45086</c:v>
                </c:pt>
                <c:pt idx="2426">
                  <c:v>45089</c:v>
                </c:pt>
                <c:pt idx="2427">
                  <c:v>45090</c:v>
                </c:pt>
                <c:pt idx="2428">
                  <c:v>45091</c:v>
                </c:pt>
                <c:pt idx="2429">
                  <c:v>45092</c:v>
                </c:pt>
                <c:pt idx="2430">
                  <c:v>45093</c:v>
                </c:pt>
                <c:pt idx="2431">
                  <c:v>45097</c:v>
                </c:pt>
                <c:pt idx="2432">
                  <c:v>45098</c:v>
                </c:pt>
                <c:pt idx="2433">
                  <c:v>45099</c:v>
                </c:pt>
                <c:pt idx="2434">
                  <c:v>45100</c:v>
                </c:pt>
                <c:pt idx="2435">
                  <c:v>45103</c:v>
                </c:pt>
                <c:pt idx="2436">
                  <c:v>45104</c:v>
                </c:pt>
                <c:pt idx="2437">
                  <c:v>45105</c:v>
                </c:pt>
                <c:pt idx="2438">
                  <c:v>45106</c:v>
                </c:pt>
                <c:pt idx="2439">
                  <c:v>45107</c:v>
                </c:pt>
                <c:pt idx="2440">
                  <c:v>45110</c:v>
                </c:pt>
                <c:pt idx="2441">
                  <c:v>45112</c:v>
                </c:pt>
                <c:pt idx="2442">
                  <c:v>45113</c:v>
                </c:pt>
                <c:pt idx="2443">
                  <c:v>45114</c:v>
                </c:pt>
                <c:pt idx="2444">
                  <c:v>45117</c:v>
                </c:pt>
                <c:pt idx="2445">
                  <c:v>45118</c:v>
                </c:pt>
                <c:pt idx="2446">
                  <c:v>45119</c:v>
                </c:pt>
                <c:pt idx="2447">
                  <c:v>45120</c:v>
                </c:pt>
                <c:pt idx="2448">
                  <c:v>45121</c:v>
                </c:pt>
                <c:pt idx="2449">
                  <c:v>45124</c:v>
                </c:pt>
                <c:pt idx="2450">
                  <c:v>45125</c:v>
                </c:pt>
                <c:pt idx="2451">
                  <c:v>45126</c:v>
                </c:pt>
                <c:pt idx="2452">
                  <c:v>45127</c:v>
                </c:pt>
                <c:pt idx="2453">
                  <c:v>45128</c:v>
                </c:pt>
                <c:pt idx="2454">
                  <c:v>45131</c:v>
                </c:pt>
                <c:pt idx="2455">
                  <c:v>45132</c:v>
                </c:pt>
                <c:pt idx="2456">
                  <c:v>45133</c:v>
                </c:pt>
                <c:pt idx="2457">
                  <c:v>45134</c:v>
                </c:pt>
                <c:pt idx="2458">
                  <c:v>45135</c:v>
                </c:pt>
                <c:pt idx="2459">
                  <c:v>45138</c:v>
                </c:pt>
                <c:pt idx="2460">
                  <c:v>45139</c:v>
                </c:pt>
                <c:pt idx="2461">
                  <c:v>45140</c:v>
                </c:pt>
                <c:pt idx="2462">
                  <c:v>45141</c:v>
                </c:pt>
                <c:pt idx="2463">
                  <c:v>45142</c:v>
                </c:pt>
                <c:pt idx="2464">
                  <c:v>45145</c:v>
                </c:pt>
                <c:pt idx="2465">
                  <c:v>45146</c:v>
                </c:pt>
                <c:pt idx="2466">
                  <c:v>45147</c:v>
                </c:pt>
                <c:pt idx="2467">
                  <c:v>45148</c:v>
                </c:pt>
                <c:pt idx="2468">
                  <c:v>45149</c:v>
                </c:pt>
                <c:pt idx="2469">
                  <c:v>45152</c:v>
                </c:pt>
                <c:pt idx="2470">
                  <c:v>45153</c:v>
                </c:pt>
                <c:pt idx="2471">
                  <c:v>45154</c:v>
                </c:pt>
                <c:pt idx="2472">
                  <c:v>45155</c:v>
                </c:pt>
                <c:pt idx="2473">
                  <c:v>45156</c:v>
                </c:pt>
                <c:pt idx="2474">
                  <c:v>45159</c:v>
                </c:pt>
                <c:pt idx="2475">
                  <c:v>45160</c:v>
                </c:pt>
                <c:pt idx="2476">
                  <c:v>45161</c:v>
                </c:pt>
                <c:pt idx="2477">
                  <c:v>45162</c:v>
                </c:pt>
                <c:pt idx="2478">
                  <c:v>45163</c:v>
                </c:pt>
                <c:pt idx="2479">
                  <c:v>45166</c:v>
                </c:pt>
                <c:pt idx="2480">
                  <c:v>45167</c:v>
                </c:pt>
                <c:pt idx="2481">
                  <c:v>45168</c:v>
                </c:pt>
                <c:pt idx="2482">
                  <c:v>45169</c:v>
                </c:pt>
                <c:pt idx="2483">
                  <c:v>45170</c:v>
                </c:pt>
                <c:pt idx="2484">
                  <c:v>45174</c:v>
                </c:pt>
                <c:pt idx="2485">
                  <c:v>45175</c:v>
                </c:pt>
                <c:pt idx="2486">
                  <c:v>45176</c:v>
                </c:pt>
                <c:pt idx="2487">
                  <c:v>45177</c:v>
                </c:pt>
                <c:pt idx="2488">
                  <c:v>45180</c:v>
                </c:pt>
                <c:pt idx="2489">
                  <c:v>45181</c:v>
                </c:pt>
                <c:pt idx="2490">
                  <c:v>45182</c:v>
                </c:pt>
                <c:pt idx="2491">
                  <c:v>45183</c:v>
                </c:pt>
                <c:pt idx="2492">
                  <c:v>45184</c:v>
                </c:pt>
                <c:pt idx="2493">
                  <c:v>45187</c:v>
                </c:pt>
                <c:pt idx="2494">
                  <c:v>45188</c:v>
                </c:pt>
                <c:pt idx="2495">
                  <c:v>45189</c:v>
                </c:pt>
                <c:pt idx="2496">
                  <c:v>45190</c:v>
                </c:pt>
                <c:pt idx="2497">
                  <c:v>45191</c:v>
                </c:pt>
                <c:pt idx="2498">
                  <c:v>45194</c:v>
                </c:pt>
                <c:pt idx="2499">
                  <c:v>45195</c:v>
                </c:pt>
                <c:pt idx="2500">
                  <c:v>45196</c:v>
                </c:pt>
                <c:pt idx="2501">
                  <c:v>45197</c:v>
                </c:pt>
                <c:pt idx="2502">
                  <c:v>45198</c:v>
                </c:pt>
                <c:pt idx="2503">
                  <c:v>45201</c:v>
                </c:pt>
                <c:pt idx="2504">
                  <c:v>45202</c:v>
                </c:pt>
                <c:pt idx="2505">
                  <c:v>45203</c:v>
                </c:pt>
                <c:pt idx="2506">
                  <c:v>45204</c:v>
                </c:pt>
                <c:pt idx="2507">
                  <c:v>45205</c:v>
                </c:pt>
                <c:pt idx="2508">
                  <c:v>45209</c:v>
                </c:pt>
                <c:pt idx="2509">
                  <c:v>45210</c:v>
                </c:pt>
                <c:pt idx="2510">
                  <c:v>45211</c:v>
                </c:pt>
                <c:pt idx="2511">
                  <c:v>45212</c:v>
                </c:pt>
                <c:pt idx="2512">
                  <c:v>45215</c:v>
                </c:pt>
                <c:pt idx="2513">
                  <c:v>45216</c:v>
                </c:pt>
                <c:pt idx="2514">
                  <c:v>45217</c:v>
                </c:pt>
                <c:pt idx="2515">
                  <c:v>45218</c:v>
                </c:pt>
                <c:pt idx="2516">
                  <c:v>45219</c:v>
                </c:pt>
                <c:pt idx="2517">
                  <c:v>45222</c:v>
                </c:pt>
                <c:pt idx="2518">
                  <c:v>45223</c:v>
                </c:pt>
                <c:pt idx="2519">
                  <c:v>45224</c:v>
                </c:pt>
                <c:pt idx="2520">
                  <c:v>45225</c:v>
                </c:pt>
                <c:pt idx="2521">
                  <c:v>45226</c:v>
                </c:pt>
                <c:pt idx="2522">
                  <c:v>45229</c:v>
                </c:pt>
                <c:pt idx="2523">
                  <c:v>45230</c:v>
                </c:pt>
                <c:pt idx="2524">
                  <c:v>45231</c:v>
                </c:pt>
                <c:pt idx="2525">
                  <c:v>45232</c:v>
                </c:pt>
                <c:pt idx="2526">
                  <c:v>45233</c:v>
                </c:pt>
                <c:pt idx="2527">
                  <c:v>45236</c:v>
                </c:pt>
                <c:pt idx="2528">
                  <c:v>45237</c:v>
                </c:pt>
                <c:pt idx="2529">
                  <c:v>45238</c:v>
                </c:pt>
                <c:pt idx="2530">
                  <c:v>45239</c:v>
                </c:pt>
                <c:pt idx="2531">
                  <c:v>45240</c:v>
                </c:pt>
                <c:pt idx="2532">
                  <c:v>45243</c:v>
                </c:pt>
                <c:pt idx="2533">
                  <c:v>45244</c:v>
                </c:pt>
                <c:pt idx="2534">
                  <c:v>45245</c:v>
                </c:pt>
                <c:pt idx="2535">
                  <c:v>45246</c:v>
                </c:pt>
                <c:pt idx="2536">
                  <c:v>45247</c:v>
                </c:pt>
                <c:pt idx="2537">
                  <c:v>45250</c:v>
                </c:pt>
                <c:pt idx="2538">
                  <c:v>45251</c:v>
                </c:pt>
                <c:pt idx="2539">
                  <c:v>45252</c:v>
                </c:pt>
                <c:pt idx="2540">
                  <c:v>45254</c:v>
                </c:pt>
                <c:pt idx="2541">
                  <c:v>45257</c:v>
                </c:pt>
                <c:pt idx="2542">
                  <c:v>45258</c:v>
                </c:pt>
                <c:pt idx="2543">
                  <c:v>45259</c:v>
                </c:pt>
                <c:pt idx="2544">
                  <c:v>45260</c:v>
                </c:pt>
                <c:pt idx="2545">
                  <c:v>45261</c:v>
                </c:pt>
                <c:pt idx="2546">
                  <c:v>45264</c:v>
                </c:pt>
                <c:pt idx="2547">
                  <c:v>45265</c:v>
                </c:pt>
                <c:pt idx="2548">
                  <c:v>45266</c:v>
                </c:pt>
                <c:pt idx="2549">
                  <c:v>45267</c:v>
                </c:pt>
                <c:pt idx="2550">
                  <c:v>45268</c:v>
                </c:pt>
                <c:pt idx="2551">
                  <c:v>45271</c:v>
                </c:pt>
                <c:pt idx="2552">
                  <c:v>45272</c:v>
                </c:pt>
                <c:pt idx="2553">
                  <c:v>45273</c:v>
                </c:pt>
                <c:pt idx="2554">
                  <c:v>45274</c:v>
                </c:pt>
                <c:pt idx="2555">
                  <c:v>45275</c:v>
                </c:pt>
                <c:pt idx="2556">
                  <c:v>45278</c:v>
                </c:pt>
                <c:pt idx="2557">
                  <c:v>45279</c:v>
                </c:pt>
                <c:pt idx="2558">
                  <c:v>45280</c:v>
                </c:pt>
                <c:pt idx="2559">
                  <c:v>45281</c:v>
                </c:pt>
                <c:pt idx="2560">
                  <c:v>45282</c:v>
                </c:pt>
                <c:pt idx="2561">
                  <c:v>45286</c:v>
                </c:pt>
                <c:pt idx="2562">
                  <c:v>45287</c:v>
                </c:pt>
                <c:pt idx="2563">
                  <c:v>45288</c:v>
                </c:pt>
                <c:pt idx="2564">
                  <c:v>45289</c:v>
                </c:pt>
                <c:pt idx="2565">
                  <c:v>45293</c:v>
                </c:pt>
                <c:pt idx="2566">
                  <c:v>45294</c:v>
                </c:pt>
                <c:pt idx="2567">
                  <c:v>45295</c:v>
                </c:pt>
                <c:pt idx="2568">
                  <c:v>45296</c:v>
                </c:pt>
                <c:pt idx="2569">
                  <c:v>45299</c:v>
                </c:pt>
                <c:pt idx="2570">
                  <c:v>45300</c:v>
                </c:pt>
                <c:pt idx="2571">
                  <c:v>45301</c:v>
                </c:pt>
                <c:pt idx="2572">
                  <c:v>45302</c:v>
                </c:pt>
                <c:pt idx="2573">
                  <c:v>45303</c:v>
                </c:pt>
                <c:pt idx="2574">
                  <c:v>45307</c:v>
                </c:pt>
                <c:pt idx="2575">
                  <c:v>45308</c:v>
                </c:pt>
                <c:pt idx="2576">
                  <c:v>45309</c:v>
                </c:pt>
                <c:pt idx="2577">
                  <c:v>45310</c:v>
                </c:pt>
                <c:pt idx="2578">
                  <c:v>45313</c:v>
                </c:pt>
                <c:pt idx="2579">
                  <c:v>45314</c:v>
                </c:pt>
                <c:pt idx="2580">
                  <c:v>45315</c:v>
                </c:pt>
                <c:pt idx="2581">
                  <c:v>45316</c:v>
                </c:pt>
                <c:pt idx="2582">
                  <c:v>45317</c:v>
                </c:pt>
                <c:pt idx="2583">
                  <c:v>45320</c:v>
                </c:pt>
                <c:pt idx="2584">
                  <c:v>45321</c:v>
                </c:pt>
                <c:pt idx="2585">
                  <c:v>45322</c:v>
                </c:pt>
                <c:pt idx="2586">
                  <c:v>45323</c:v>
                </c:pt>
                <c:pt idx="2587">
                  <c:v>45324</c:v>
                </c:pt>
                <c:pt idx="2588">
                  <c:v>45327</c:v>
                </c:pt>
                <c:pt idx="2589">
                  <c:v>45328</c:v>
                </c:pt>
                <c:pt idx="2590">
                  <c:v>45329</c:v>
                </c:pt>
                <c:pt idx="2591">
                  <c:v>45330</c:v>
                </c:pt>
                <c:pt idx="2592">
                  <c:v>45331</c:v>
                </c:pt>
                <c:pt idx="2593">
                  <c:v>45334</c:v>
                </c:pt>
                <c:pt idx="2594">
                  <c:v>45335</c:v>
                </c:pt>
                <c:pt idx="2595">
                  <c:v>45336</c:v>
                </c:pt>
                <c:pt idx="2596">
                  <c:v>45337</c:v>
                </c:pt>
                <c:pt idx="2597">
                  <c:v>45338</c:v>
                </c:pt>
                <c:pt idx="2598">
                  <c:v>45342</c:v>
                </c:pt>
                <c:pt idx="2599">
                  <c:v>45343</c:v>
                </c:pt>
                <c:pt idx="2600">
                  <c:v>45344</c:v>
                </c:pt>
                <c:pt idx="2601">
                  <c:v>45345</c:v>
                </c:pt>
                <c:pt idx="2602">
                  <c:v>45348</c:v>
                </c:pt>
                <c:pt idx="2603">
                  <c:v>45349</c:v>
                </c:pt>
                <c:pt idx="2604">
                  <c:v>45350</c:v>
                </c:pt>
                <c:pt idx="2605">
                  <c:v>45351</c:v>
                </c:pt>
                <c:pt idx="2606">
                  <c:v>45352</c:v>
                </c:pt>
                <c:pt idx="2607">
                  <c:v>45355</c:v>
                </c:pt>
                <c:pt idx="2608">
                  <c:v>45356</c:v>
                </c:pt>
                <c:pt idx="2609">
                  <c:v>45357</c:v>
                </c:pt>
                <c:pt idx="2610">
                  <c:v>45358</c:v>
                </c:pt>
                <c:pt idx="2611">
                  <c:v>45359</c:v>
                </c:pt>
                <c:pt idx="2612">
                  <c:v>45362</c:v>
                </c:pt>
                <c:pt idx="2613">
                  <c:v>45363</c:v>
                </c:pt>
                <c:pt idx="2614">
                  <c:v>45364</c:v>
                </c:pt>
                <c:pt idx="2615">
                  <c:v>45365</c:v>
                </c:pt>
                <c:pt idx="2616">
                  <c:v>45366</c:v>
                </c:pt>
                <c:pt idx="2617">
                  <c:v>45369</c:v>
                </c:pt>
                <c:pt idx="2618">
                  <c:v>45370</c:v>
                </c:pt>
                <c:pt idx="2619">
                  <c:v>45371</c:v>
                </c:pt>
                <c:pt idx="2620">
                  <c:v>45372</c:v>
                </c:pt>
                <c:pt idx="2621">
                  <c:v>45373</c:v>
                </c:pt>
                <c:pt idx="2622">
                  <c:v>45376</c:v>
                </c:pt>
                <c:pt idx="2623">
                  <c:v>45377</c:v>
                </c:pt>
                <c:pt idx="2624">
                  <c:v>45378</c:v>
                </c:pt>
                <c:pt idx="2625">
                  <c:v>45379</c:v>
                </c:pt>
                <c:pt idx="2626">
                  <c:v>45383</c:v>
                </c:pt>
                <c:pt idx="2627">
                  <c:v>45384</c:v>
                </c:pt>
                <c:pt idx="2628">
                  <c:v>45385</c:v>
                </c:pt>
                <c:pt idx="2629">
                  <c:v>45386</c:v>
                </c:pt>
                <c:pt idx="2630">
                  <c:v>45387</c:v>
                </c:pt>
                <c:pt idx="2631">
                  <c:v>45390</c:v>
                </c:pt>
                <c:pt idx="2632">
                  <c:v>45391</c:v>
                </c:pt>
                <c:pt idx="2633">
                  <c:v>45392</c:v>
                </c:pt>
                <c:pt idx="2634">
                  <c:v>45393</c:v>
                </c:pt>
                <c:pt idx="2635">
                  <c:v>45394</c:v>
                </c:pt>
                <c:pt idx="2636">
                  <c:v>45397</c:v>
                </c:pt>
                <c:pt idx="2637">
                  <c:v>45398</c:v>
                </c:pt>
                <c:pt idx="2638">
                  <c:v>45399</c:v>
                </c:pt>
                <c:pt idx="2639">
                  <c:v>45400</c:v>
                </c:pt>
                <c:pt idx="2640">
                  <c:v>45401</c:v>
                </c:pt>
                <c:pt idx="2641">
                  <c:v>45404</c:v>
                </c:pt>
                <c:pt idx="2642">
                  <c:v>45405</c:v>
                </c:pt>
                <c:pt idx="2643">
                  <c:v>45406</c:v>
                </c:pt>
                <c:pt idx="2644">
                  <c:v>45407</c:v>
                </c:pt>
                <c:pt idx="2645">
                  <c:v>45408</c:v>
                </c:pt>
                <c:pt idx="2646">
                  <c:v>45411</c:v>
                </c:pt>
                <c:pt idx="2647">
                  <c:v>45412</c:v>
                </c:pt>
                <c:pt idx="2648">
                  <c:v>45413</c:v>
                </c:pt>
                <c:pt idx="2649">
                  <c:v>45414</c:v>
                </c:pt>
                <c:pt idx="2650">
                  <c:v>45415</c:v>
                </c:pt>
                <c:pt idx="2651">
                  <c:v>45418</c:v>
                </c:pt>
                <c:pt idx="2652">
                  <c:v>45419</c:v>
                </c:pt>
                <c:pt idx="2653">
                  <c:v>45420</c:v>
                </c:pt>
                <c:pt idx="2654">
                  <c:v>45421</c:v>
                </c:pt>
                <c:pt idx="2655">
                  <c:v>45422</c:v>
                </c:pt>
                <c:pt idx="2656">
                  <c:v>45425</c:v>
                </c:pt>
                <c:pt idx="2657">
                  <c:v>45426</c:v>
                </c:pt>
                <c:pt idx="2658">
                  <c:v>45427</c:v>
                </c:pt>
                <c:pt idx="2659">
                  <c:v>45428</c:v>
                </c:pt>
                <c:pt idx="2660">
                  <c:v>45429</c:v>
                </c:pt>
                <c:pt idx="2661">
                  <c:v>45432</c:v>
                </c:pt>
                <c:pt idx="2662">
                  <c:v>45433</c:v>
                </c:pt>
                <c:pt idx="2663">
                  <c:v>45434</c:v>
                </c:pt>
                <c:pt idx="2664">
                  <c:v>45435</c:v>
                </c:pt>
                <c:pt idx="2665">
                  <c:v>45436</c:v>
                </c:pt>
                <c:pt idx="2666">
                  <c:v>45440</c:v>
                </c:pt>
                <c:pt idx="2667">
                  <c:v>45441</c:v>
                </c:pt>
                <c:pt idx="2668">
                  <c:v>45442</c:v>
                </c:pt>
                <c:pt idx="2669">
                  <c:v>45443</c:v>
                </c:pt>
                <c:pt idx="2670">
                  <c:v>45446</c:v>
                </c:pt>
                <c:pt idx="2671">
                  <c:v>45447</c:v>
                </c:pt>
                <c:pt idx="2672">
                  <c:v>45448</c:v>
                </c:pt>
                <c:pt idx="2673">
                  <c:v>45449</c:v>
                </c:pt>
                <c:pt idx="2674">
                  <c:v>45450</c:v>
                </c:pt>
                <c:pt idx="2675">
                  <c:v>45453</c:v>
                </c:pt>
                <c:pt idx="2676">
                  <c:v>45454</c:v>
                </c:pt>
                <c:pt idx="2677">
                  <c:v>45455</c:v>
                </c:pt>
                <c:pt idx="2678">
                  <c:v>45456</c:v>
                </c:pt>
                <c:pt idx="2679">
                  <c:v>45457</c:v>
                </c:pt>
                <c:pt idx="2680">
                  <c:v>45460</c:v>
                </c:pt>
                <c:pt idx="2681">
                  <c:v>45461</c:v>
                </c:pt>
                <c:pt idx="2682">
                  <c:v>45463</c:v>
                </c:pt>
                <c:pt idx="2683">
                  <c:v>45464</c:v>
                </c:pt>
                <c:pt idx="2684">
                  <c:v>45467</c:v>
                </c:pt>
                <c:pt idx="2685">
                  <c:v>45468</c:v>
                </c:pt>
                <c:pt idx="2686">
                  <c:v>45469</c:v>
                </c:pt>
                <c:pt idx="2687">
                  <c:v>45470</c:v>
                </c:pt>
                <c:pt idx="2688">
                  <c:v>45471</c:v>
                </c:pt>
                <c:pt idx="2689">
                  <c:v>45474</c:v>
                </c:pt>
                <c:pt idx="2690">
                  <c:v>45475</c:v>
                </c:pt>
                <c:pt idx="2691">
                  <c:v>45476</c:v>
                </c:pt>
                <c:pt idx="2692">
                  <c:v>45478</c:v>
                </c:pt>
                <c:pt idx="2693">
                  <c:v>45481</c:v>
                </c:pt>
                <c:pt idx="2694">
                  <c:v>45482</c:v>
                </c:pt>
                <c:pt idx="2695">
                  <c:v>45483</c:v>
                </c:pt>
                <c:pt idx="2696">
                  <c:v>45484</c:v>
                </c:pt>
                <c:pt idx="2697">
                  <c:v>45485</c:v>
                </c:pt>
                <c:pt idx="2698">
                  <c:v>45488</c:v>
                </c:pt>
                <c:pt idx="2699">
                  <c:v>45489</c:v>
                </c:pt>
                <c:pt idx="2700">
                  <c:v>45490</c:v>
                </c:pt>
                <c:pt idx="2701">
                  <c:v>45491</c:v>
                </c:pt>
                <c:pt idx="2702">
                  <c:v>45492</c:v>
                </c:pt>
                <c:pt idx="2703">
                  <c:v>45495</c:v>
                </c:pt>
                <c:pt idx="2704">
                  <c:v>45496</c:v>
                </c:pt>
                <c:pt idx="2705">
                  <c:v>45497</c:v>
                </c:pt>
                <c:pt idx="2706">
                  <c:v>45498</c:v>
                </c:pt>
                <c:pt idx="2707">
                  <c:v>45499</c:v>
                </c:pt>
                <c:pt idx="2708">
                  <c:v>45502</c:v>
                </c:pt>
                <c:pt idx="2709">
                  <c:v>45503</c:v>
                </c:pt>
                <c:pt idx="2710">
                  <c:v>45504</c:v>
                </c:pt>
                <c:pt idx="2711">
                  <c:v>45505</c:v>
                </c:pt>
                <c:pt idx="2712">
                  <c:v>45506</c:v>
                </c:pt>
                <c:pt idx="2713">
                  <c:v>45509</c:v>
                </c:pt>
                <c:pt idx="2714">
                  <c:v>45510</c:v>
                </c:pt>
                <c:pt idx="2715">
                  <c:v>45511</c:v>
                </c:pt>
                <c:pt idx="2716">
                  <c:v>45512</c:v>
                </c:pt>
                <c:pt idx="2717">
                  <c:v>45513</c:v>
                </c:pt>
                <c:pt idx="2718">
                  <c:v>45516</c:v>
                </c:pt>
                <c:pt idx="2719">
                  <c:v>45517</c:v>
                </c:pt>
                <c:pt idx="2720">
                  <c:v>45518</c:v>
                </c:pt>
                <c:pt idx="2721">
                  <c:v>45519</c:v>
                </c:pt>
                <c:pt idx="2722">
                  <c:v>45520</c:v>
                </c:pt>
                <c:pt idx="2723">
                  <c:v>45523</c:v>
                </c:pt>
                <c:pt idx="2724">
                  <c:v>45524</c:v>
                </c:pt>
                <c:pt idx="2725">
                  <c:v>45525</c:v>
                </c:pt>
                <c:pt idx="2726">
                  <c:v>45526</c:v>
                </c:pt>
                <c:pt idx="2727">
                  <c:v>45527</c:v>
                </c:pt>
                <c:pt idx="2728">
                  <c:v>45530</c:v>
                </c:pt>
                <c:pt idx="2729">
                  <c:v>45531</c:v>
                </c:pt>
                <c:pt idx="2730">
                  <c:v>45532</c:v>
                </c:pt>
                <c:pt idx="2731">
                  <c:v>45533</c:v>
                </c:pt>
                <c:pt idx="2732">
                  <c:v>45534</c:v>
                </c:pt>
                <c:pt idx="2733">
                  <c:v>45538</c:v>
                </c:pt>
                <c:pt idx="2734">
                  <c:v>45539</c:v>
                </c:pt>
                <c:pt idx="2735">
                  <c:v>45540</c:v>
                </c:pt>
                <c:pt idx="2736">
                  <c:v>45541</c:v>
                </c:pt>
                <c:pt idx="2737">
                  <c:v>45544</c:v>
                </c:pt>
                <c:pt idx="2738">
                  <c:v>45545</c:v>
                </c:pt>
                <c:pt idx="2739">
                  <c:v>45546</c:v>
                </c:pt>
                <c:pt idx="2740">
                  <c:v>45547</c:v>
                </c:pt>
                <c:pt idx="2741">
                  <c:v>45548</c:v>
                </c:pt>
                <c:pt idx="2742">
                  <c:v>45551</c:v>
                </c:pt>
                <c:pt idx="2743">
                  <c:v>45552</c:v>
                </c:pt>
                <c:pt idx="2744">
                  <c:v>45553</c:v>
                </c:pt>
                <c:pt idx="2745">
                  <c:v>45554</c:v>
                </c:pt>
                <c:pt idx="2746">
                  <c:v>45555</c:v>
                </c:pt>
                <c:pt idx="2747">
                  <c:v>45558</c:v>
                </c:pt>
                <c:pt idx="2748">
                  <c:v>45559</c:v>
                </c:pt>
                <c:pt idx="2749">
                  <c:v>45560</c:v>
                </c:pt>
                <c:pt idx="2750">
                  <c:v>45561</c:v>
                </c:pt>
                <c:pt idx="2751">
                  <c:v>45562</c:v>
                </c:pt>
                <c:pt idx="2752">
                  <c:v>45565</c:v>
                </c:pt>
                <c:pt idx="2753">
                  <c:v>45566</c:v>
                </c:pt>
                <c:pt idx="2754">
                  <c:v>45567</c:v>
                </c:pt>
                <c:pt idx="2755">
                  <c:v>45568</c:v>
                </c:pt>
                <c:pt idx="2756">
                  <c:v>45569</c:v>
                </c:pt>
                <c:pt idx="2757">
                  <c:v>45572</c:v>
                </c:pt>
                <c:pt idx="2758">
                  <c:v>45573</c:v>
                </c:pt>
                <c:pt idx="2759">
                  <c:v>45574</c:v>
                </c:pt>
                <c:pt idx="2760">
                  <c:v>45575</c:v>
                </c:pt>
                <c:pt idx="2761">
                  <c:v>45576</c:v>
                </c:pt>
                <c:pt idx="2762">
                  <c:v>45580</c:v>
                </c:pt>
                <c:pt idx="2763">
                  <c:v>45581</c:v>
                </c:pt>
                <c:pt idx="2764">
                  <c:v>45582</c:v>
                </c:pt>
                <c:pt idx="2765">
                  <c:v>45583</c:v>
                </c:pt>
                <c:pt idx="2766">
                  <c:v>45586</c:v>
                </c:pt>
                <c:pt idx="2767">
                  <c:v>45587</c:v>
                </c:pt>
                <c:pt idx="2768">
                  <c:v>45588</c:v>
                </c:pt>
                <c:pt idx="2769">
                  <c:v>45589</c:v>
                </c:pt>
                <c:pt idx="2770">
                  <c:v>45590</c:v>
                </c:pt>
                <c:pt idx="2771">
                  <c:v>45593</c:v>
                </c:pt>
                <c:pt idx="2772">
                  <c:v>45594</c:v>
                </c:pt>
                <c:pt idx="2773">
                  <c:v>45595</c:v>
                </c:pt>
                <c:pt idx="2774">
                  <c:v>45596</c:v>
                </c:pt>
                <c:pt idx="2775">
                  <c:v>45597</c:v>
                </c:pt>
                <c:pt idx="2776">
                  <c:v>45600</c:v>
                </c:pt>
                <c:pt idx="2777">
                  <c:v>45601</c:v>
                </c:pt>
                <c:pt idx="2778">
                  <c:v>45602</c:v>
                </c:pt>
                <c:pt idx="2779">
                  <c:v>45603</c:v>
                </c:pt>
                <c:pt idx="2780">
                  <c:v>45604</c:v>
                </c:pt>
                <c:pt idx="2781">
                  <c:v>45608</c:v>
                </c:pt>
                <c:pt idx="2782">
                  <c:v>45609</c:v>
                </c:pt>
                <c:pt idx="2783">
                  <c:v>45610</c:v>
                </c:pt>
                <c:pt idx="2784">
                  <c:v>45611</c:v>
                </c:pt>
                <c:pt idx="2785">
                  <c:v>45614</c:v>
                </c:pt>
                <c:pt idx="2786">
                  <c:v>45615</c:v>
                </c:pt>
                <c:pt idx="2787">
                  <c:v>45616</c:v>
                </c:pt>
                <c:pt idx="2788">
                  <c:v>45617</c:v>
                </c:pt>
                <c:pt idx="2789">
                  <c:v>45618</c:v>
                </c:pt>
                <c:pt idx="2790">
                  <c:v>45621</c:v>
                </c:pt>
                <c:pt idx="2791">
                  <c:v>45622</c:v>
                </c:pt>
                <c:pt idx="2792">
                  <c:v>45623</c:v>
                </c:pt>
                <c:pt idx="2793">
                  <c:v>45625</c:v>
                </c:pt>
                <c:pt idx="2794">
                  <c:v>45628</c:v>
                </c:pt>
                <c:pt idx="2795">
                  <c:v>45629</c:v>
                </c:pt>
                <c:pt idx="2796">
                  <c:v>45630</c:v>
                </c:pt>
                <c:pt idx="2797">
                  <c:v>45631</c:v>
                </c:pt>
                <c:pt idx="2798">
                  <c:v>45632</c:v>
                </c:pt>
                <c:pt idx="2799">
                  <c:v>45635</c:v>
                </c:pt>
                <c:pt idx="2800">
                  <c:v>45636</c:v>
                </c:pt>
                <c:pt idx="2801">
                  <c:v>45637</c:v>
                </c:pt>
                <c:pt idx="2802">
                  <c:v>45638</c:v>
                </c:pt>
                <c:pt idx="2803">
                  <c:v>45639</c:v>
                </c:pt>
                <c:pt idx="2804">
                  <c:v>45642</c:v>
                </c:pt>
                <c:pt idx="2805">
                  <c:v>45643</c:v>
                </c:pt>
                <c:pt idx="2806">
                  <c:v>45644</c:v>
                </c:pt>
                <c:pt idx="2807">
                  <c:v>45645</c:v>
                </c:pt>
                <c:pt idx="2808">
                  <c:v>45646</c:v>
                </c:pt>
                <c:pt idx="2809">
                  <c:v>45649</c:v>
                </c:pt>
                <c:pt idx="2810">
                  <c:v>45650</c:v>
                </c:pt>
                <c:pt idx="2811">
                  <c:v>45652</c:v>
                </c:pt>
                <c:pt idx="2812">
                  <c:v>45653</c:v>
                </c:pt>
                <c:pt idx="2813">
                  <c:v>45656</c:v>
                </c:pt>
                <c:pt idx="2814">
                  <c:v>45657</c:v>
                </c:pt>
                <c:pt idx="2815">
                  <c:v>45659</c:v>
                </c:pt>
                <c:pt idx="2816">
                  <c:v>45660</c:v>
                </c:pt>
                <c:pt idx="2817">
                  <c:v>45663</c:v>
                </c:pt>
                <c:pt idx="2818">
                  <c:v>45664</c:v>
                </c:pt>
                <c:pt idx="2819">
                  <c:v>45665</c:v>
                </c:pt>
                <c:pt idx="2820">
                  <c:v>45666</c:v>
                </c:pt>
                <c:pt idx="2821">
                  <c:v>45667</c:v>
                </c:pt>
                <c:pt idx="2822">
                  <c:v>45670</c:v>
                </c:pt>
                <c:pt idx="2823">
                  <c:v>45671</c:v>
                </c:pt>
                <c:pt idx="2824">
                  <c:v>45672</c:v>
                </c:pt>
                <c:pt idx="2825">
                  <c:v>45673</c:v>
                </c:pt>
                <c:pt idx="2826">
                  <c:v>45674</c:v>
                </c:pt>
                <c:pt idx="2827">
                  <c:v>45678</c:v>
                </c:pt>
                <c:pt idx="2828">
                  <c:v>45679</c:v>
                </c:pt>
                <c:pt idx="2829">
                  <c:v>45680</c:v>
                </c:pt>
                <c:pt idx="2830">
                  <c:v>45681</c:v>
                </c:pt>
                <c:pt idx="2831">
                  <c:v>45684</c:v>
                </c:pt>
                <c:pt idx="2832">
                  <c:v>45685</c:v>
                </c:pt>
                <c:pt idx="2833">
                  <c:v>45686</c:v>
                </c:pt>
                <c:pt idx="2834">
                  <c:v>45687</c:v>
                </c:pt>
                <c:pt idx="2835">
                  <c:v>45688</c:v>
                </c:pt>
                <c:pt idx="2836">
                  <c:v>45691</c:v>
                </c:pt>
                <c:pt idx="2837">
                  <c:v>45692</c:v>
                </c:pt>
                <c:pt idx="2838">
                  <c:v>45693</c:v>
                </c:pt>
                <c:pt idx="2839">
                  <c:v>45694</c:v>
                </c:pt>
                <c:pt idx="2840">
                  <c:v>45695</c:v>
                </c:pt>
                <c:pt idx="2841">
                  <c:v>45698</c:v>
                </c:pt>
                <c:pt idx="2842">
                  <c:v>45699</c:v>
                </c:pt>
                <c:pt idx="2843">
                  <c:v>45700</c:v>
                </c:pt>
                <c:pt idx="2844">
                  <c:v>45701</c:v>
                </c:pt>
                <c:pt idx="2845">
                  <c:v>45702</c:v>
                </c:pt>
                <c:pt idx="2846">
                  <c:v>45706</c:v>
                </c:pt>
                <c:pt idx="2847">
                  <c:v>45707</c:v>
                </c:pt>
                <c:pt idx="2848">
                  <c:v>45708</c:v>
                </c:pt>
                <c:pt idx="2849">
                  <c:v>45709</c:v>
                </c:pt>
                <c:pt idx="2850">
                  <c:v>45712</c:v>
                </c:pt>
                <c:pt idx="2851">
                  <c:v>45713</c:v>
                </c:pt>
                <c:pt idx="2852">
                  <c:v>45714</c:v>
                </c:pt>
                <c:pt idx="2853">
                  <c:v>45715</c:v>
                </c:pt>
                <c:pt idx="2854">
                  <c:v>45716</c:v>
                </c:pt>
                <c:pt idx="2855">
                  <c:v>45719</c:v>
                </c:pt>
                <c:pt idx="2856">
                  <c:v>45720</c:v>
                </c:pt>
                <c:pt idx="2857">
                  <c:v>45721</c:v>
                </c:pt>
                <c:pt idx="2858">
                  <c:v>45722</c:v>
                </c:pt>
                <c:pt idx="2859">
                  <c:v>45723</c:v>
                </c:pt>
                <c:pt idx="2860">
                  <c:v>45726</c:v>
                </c:pt>
                <c:pt idx="2861">
                  <c:v>45727</c:v>
                </c:pt>
                <c:pt idx="2862">
                  <c:v>45728</c:v>
                </c:pt>
                <c:pt idx="2863">
                  <c:v>45729</c:v>
                </c:pt>
                <c:pt idx="2864">
                  <c:v>45730</c:v>
                </c:pt>
                <c:pt idx="2865">
                  <c:v>45733</c:v>
                </c:pt>
                <c:pt idx="2866">
                  <c:v>45734</c:v>
                </c:pt>
                <c:pt idx="2867">
                  <c:v>45735</c:v>
                </c:pt>
                <c:pt idx="2868">
                  <c:v>45736</c:v>
                </c:pt>
                <c:pt idx="2869">
                  <c:v>45737</c:v>
                </c:pt>
                <c:pt idx="2870">
                  <c:v>45740</c:v>
                </c:pt>
                <c:pt idx="2871">
                  <c:v>45741</c:v>
                </c:pt>
                <c:pt idx="2872">
                  <c:v>45742</c:v>
                </c:pt>
                <c:pt idx="2873">
                  <c:v>45743</c:v>
                </c:pt>
                <c:pt idx="2874">
                  <c:v>45744</c:v>
                </c:pt>
                <c:pt idx="2875">
                  <c:v>45747</c:v>
                </c:pt>
              </c:numCache>
            </c:numRef>
          </c:cat>
          <c:val>
            <c:numRef>
              <c:f>'CEMBI HY vs US HY'!$D$2:$D$2877</c:f>
              <c:numCache>
                <c:formatCode>General</c:formatCode>
                <c:ptCount val="2876"/>
                <c:pt idx="0">
                  <c:v>87.175549999999987</c:v>
                </c:pt>
                <c:pt idx="1">
                  <c:v>88.419590000000028</c:v>
                </c:pt>
                <c:pt idx="2">
                  <c:v>92.626089999999976</c:v>
                </c:pt>
                <c:pt idx="3">
                  <c:v>96.324790000000007</c:v>
                </c:pt>
                <c:pt idx="4">
                  <c:v>99.384850000000029</c:v>
                </c:pt>
                <c:pt idx="5">
                  <c:v>96.252699999999948</c:v>
                </c:pt>
                <c:pt idx="6">
                  <c:v>94.007920000000013</c:v>
                </c:pt>
                <c:pt idx="7">
                  <c:v>95.364940000000047</c:v>
                </c:pt>
                <c:pt idx="8">
                  <c:v>90.716520000000003</c:v>
                </c:pt>
                <c:pt idx="9">
                  <c:v>87.820480000000032</c:v>
                </c:pt>
                <c:pt idx="10">
                  <c:v>88.330789999999979</c:v>
                </c:pt>
                <c:pt idx="11">
                  <c:v>86.627389999999991</c:v>
                </c:pt>
                <c:pt idx="12">
                  <c:v>92.070340000000044</c:v>
                </c:pt>
                <c:pt idx="13">
                  <c:v>92.289989999999989</c:v>
                </c:pt>
                <c:pt idx="14">
                  <c:v>93.055149999999969</c:v>
                </c:pt>
                <c:pt idx="15">
                  <c:v>93.457570000000032</c:v>
                </c:pt>
                <c:pt idx="16">
                  <c:v>93.102039999999988</c:v>
                </c:pt>
                <c:pt idx="17">
                  <c:v>95.599350000000015</c:v>
                </c:pt>
                <c:pt idx="18">
                  <c:v>99.79878999999994</c:v>
                </c:pt>
                <c:pt idx="19">
                  <c:v>99.31425999999999</c:v>
                </c:pt>
                <c:pt idx="20">
                  <c:v>97.00759000000005</c:v>
                </c:pt>
                <c:pt idx="21">
                  <c:v>94.990310000000022</c:v>
                </c:pt>
                <c:pt idx="22">
                  <c:v>88.515450000000044</c:v>
                </c:pt>
                <c:pt idx="23">
                  <c:v>88.059460000000001</c:v>
                </c:pt>
                <c:pt idx="24">
                  <c:v>86.413759999999968</c:v>
                </c:pt>
                <c:pt idx="25">
                  <c:v>87.598580000000027</c:v>
                </c:pt>
                <c:pt idx="26">
                  <c:v>92.893930000000012</c:v>
                </c:pt>
                <c:pt idx="27">
                  <c:v>91.110920000000021</c:v>
                </c:pt>
                <c:pt idx="28">
                  <c:v>83.85716999999994</c:v>
                </c:pt>
                <c:pt idx="29">
                  <c:v>88.714679999999987</c:v>
                </c:pt>
                <c:pt idx="30">
                  <c:v>88.603850000000023</c:v>
                </c:pt>
                <c:pt idx="31">
                  <c:v>93.224919999999997</c:v>
                </c:pt>
                <c:pt idx="32">
                  <c:v>93.745440000000031</c:v>
                </c:pt>
                <c:pt idx="33">
                  <c:v>93.298119999999983</c:v>
                </c:pt>
                <c:pt idx="34">
                  <c:v>97.679300000000012</c:v>
                </c:pt>
                <c:pt idx="35">
                  <c:v>96.648240000000044</c:v>
                </c:pt>
                <c:pt idx="36">
                  <c:v>95.683159999999987</c:v>
                </c:pt>
                <c:pt idx="37">
                  <c:v>98.034100000000024</c:v>
                </c:pt>
                <c:pt idx="38">
                  <c:v>97.596279999999922</c:v>
                </c:pt>
                <c:pt idx="39">
                  <c:v>102.03090000000003</c:v>
                </c:pt>
                <c:pt idx="40">
                  <c:v>102.17369000000002</c:v>
                </c:pt>
                <c:pt idx="41">
                  <c:v>100.83885000000004</c:v>
                </c:pt>
                <c:pt idx="42">
                  <c:v>102.1318</c:v>
                </c:pt>
                <c:pt idx="43">
                  <c:v>104.60201999999992</c:v>
                </c:pt>
                <c:pt idx="44">
                  <c:v>101.64382999999998</c:v>
                </c:pt>
                <c:pt idx="45">
                  <c:v>103.90646000000004</c:v>
                </c:pt>
                <c:pt idx="46">
                  <c:v>102.79164999999995</c:v>
                </c:pt>
                <c:pt idx="47">
                  <c:v>105.07166000000001</c:v>
                </c:pt>
                <c:pt idx="48">
                  <c:v>106.30884999999995</c:v>
                </c:pt>
                <c:pt idx="49">
                  <c:v>104.67213000000004</c:v>
                </c:pt>
                <c:pt idx="50">
                  <c:v>100.33233999999999</c:v>
                </c:pt>
                <c:pt idx="51">
                  <c:v>99.551090000000045</c:v>
                </c:pt>
                <c:pt idx="52">
                  <c:v>97.291460000000029</c:v>
                </c:pt>
                <c:pt idx="53">
                  <c:v>91.242309999999975</c:v>
                </c:pt>
                <c:pt idx="54">
                  <c:v>93.804820000000007</c:v>
                </c:pt>
                <c:pt idx="55">
                  <c:v>90.093600000000038</c:v>
                </c:pt>
                <c:pt idx="56">
                  <c:v>90.842019999999991</c:v>
                </c:pt>
                <c:pt idx="57">
                  <c:v>87.681730000000016</c:v>
                </c:pt>
                <c:pt idx="58">
                  <c:v>87.152280000000019</c:v>
                </c:pt>
                <c:pt idx="59">
                  <c:v>85.670379999999966</c:v>
                </c:pt>
                <c:pt idx="60">
                  <c:v>85.196309999999983</c:v>
                </c:pt>
                <c:pt idx="61">
                  <c:v>89.047620000000052</c:v>
                </c:pt>
                <c:pt idx="62">
                  <c:v>83.028790000000015</c:v>
                </c:pt>
                <c:pt idx="63">
                  <c:v>87.678499999999985</c:v>
                </c:pt>
                <c:pt idx="64">
                  <c:v>87.173959999999965</c:v>
                </c:pt>
                <c:pt idx="65">
                  <c:v>87.285930000000008</c:v>
                </c:pt>
                <c:pt idx="66">
                  <c:v>89.562880000000007</c:v>
                </c:pt>
                <c:pt idx="67">
                  <c:v>88.041800000000023</c:v>
                </c:pt>
                <c:pt idx="68">
                  <c:v>91.534849999999949</c:v>
                </c:pt>
                <c:pt idx="69">
                  <c:v>92.46990999999997</c:v>
                </c:pt>
                <c:pt idx="70">
                  <c:v>94.404269999999997</c:v>
                </c:pt>
                <c:pt idx="71">
                  <c:v>93.90249</c:v>
                </c:pt>
                <c:pt idx="72">
                  <c:v>91.953100000000063</c:v>
                </c:pt>
                <c:pt idx="73">
                  <c:v>94.747699999999952</c:v>
                </c:pt>
                <c:pt idx="74">
                  <c:v>94.585440000000006</c:v>
                </c:pt>
                <c:pt idx="75">
                  <c:v>96.091070000000002</c:v>
                </c:pt>
                <c:pt idx="76">
                  <c:v>98.352810000000034</c:v>
                </c:pt>
                <c:pt idx="77">
                  <c:v>105.39517000000001</c:v>
                </c:pt>
                <c:pt idx="78">
                  <c:v>99.920009999999991</c:v>
                </c:pt>
                <c:pt idx="79">
                  <c:v>101.31862999999998</c:v>
                </c:pt>
                <c:pt idx="80">
                  <c:v>100.38253999999995</c:v>
                </c:pt>
                <c:pt idx="81">
                  <c:v>102.07473999999996</c:v>
                </c:pt>
                <c:pt idx="82">
                  <c:v>111.82500999999996</c:v>
                </c:pt>
                <c:pt idx="83">
                  <c:v>118.73325</c:v>
                </c:pt>
                <c:pt idx="84">
                  <c:v>117.19346999999999</c:v>
                </c:pt>
                <c:pt idx="85">
                  <c:v>114.64988000000005</c:v>
                </c:pt>
                <c:pt idx="86">
                  <c:v>112.26214999999996</c:v>
                </c:pt>
                <c:pt idx="87">
                  <c:v>115.14372000000003</c:v>
                </c:pt>
                <c:pt idx="88">
                  <c:v>117.13620000000003</c:v>
                </c:pt>
                <c:pt idx="89">
                  <c:v>113.79491999999999</c:v>
                </c:pt>
                <c:pt idx="90">
                  <c:v>114.04104999999998</c:v>
                </c:pt>
                <c:pt idx="91">
                  <c:v>113.51602000000003</c:v>
                </c:pt>
                <c:pt idx="92">
                  <c:v>119.08004</c:v>
                </c:pt>
                <c:pt idx="93">
                  <c:v>116.36903999999998</c:v>
                </c:pt>
                <c:pt idx="94">
                  <c:v>119.16389999999996</c:v>
                </c:pt>
                <c:pt idx="95">
                  <c:v>127.76762999999994</c:v>
                </c:pt>
                <c:pt idx="96">
                  <c:v>125.71249</c:v>
                </c:pt>
                <c:pt idx="97">
                  <c:v>124.37787999999995</c:v>
                </c:pt>
                <c:pt idx="98">
                  <c:v>121.95511999999997</c:v>
                </c:pt>
                <c:pt idx="99">
                  <c:v>128.77847000000003</c:v>
                </c:pt>
                <c:pt idx="100">
                  <c:v>134.71818000000002</c:v>
                </c:pt>
                <c:pt idx="101">
                  <c:v>137.05030999999997</c:v>
                </c:pt>
                <c:pt idx="102">
                  <c:v>131.43155999999993</c:v>
                </c:pt>
                <c:pt idx="103">
                  <c:v>142.42617000000001</c:v>
                </c:pt>
                <c:pt idx="104">
                  <c:v>131.59265000000005</c:v>
                </c:pt>
                <c:pt idx="105">
                  <c:v>133.93762999999996</c:v>
                </c:pt>
                <c:pt idx="106">
                  <c:v>130.06546000000003</c:v>
                </c:pt>
                <c:pt idx="107">
                  <c:v>123.4896</c:v>
                </c:pt>
                <c:pt idx="108">
                  <c:v>123.59724</c:v>
                </c:pt>
                <c:pt idx="109">
                  <c:v>127.39325999999994</c:v>
                </c:pt>
                <c:pt idx="110">
                  <c:v>133.37367</c:v>
                </c:pt>
                <c:pt idx="111">
                  <c:v>139.04345000000001</c:v>
                </c:pt>
                <c:pt idx="112">
                  <c:v>137.39843999999999</c:v>
                </c:pt>
                <c:pt idx="113">
                  <c:v>135.07019000000003</c:v>
                </c:pt>
                <c:pt idx="114">
                  <c:v>133.90662000000003</c:v>
                </c:pt>
                <c:pt idx="115">
                  <c:v>129.02237999999994</c:v>
                </c:pt>
                <c:pt idx="116">
                  <c:v>127.86387000000002</c:v>
                </c:pt>
                <c:pt idx="117">
                  <c:v>133.69776999999999</c:v>
                </c:pt>
                <c:pt idx="118">
                  <c:v>129.65739000000002</c:v>
                </c:pt>
                <c:pt idx="119">
                  <c:v>128.33603999999997</c:v>
                </c:pt>
                <c:pt idx="120">
                  <c:v>125.52982000000003</c:v>
                </c:pt>
                <c:pt idx="121">
                  <c:v>118.64231000000001</c:v>
                </c:pt>
                <c:pt idx="122">
                  <c:v>115.83478999999994</c:v>
                </c:pt>
                <c:pt idx="123">
                  <c:v>112.98397000000006</c:v>
                </c:pt>
                <c:pt idx="124">
                  <c:v>109.98651999999998</c:v>
                </c:pt>
                <c:pt idx="125">
                  <c:v>108.04673999999994</c:v>
                </c:pt>
                <c:pt idx="126">
                  <c:v>108.51201000000003</c:v>
                </c:pt>
                <c:pt idx="127">
                  <c:v>110.87059000000005</c:v>
                </c:pt>
                <c:pt idx="128">
                  <c:v>110.56593999999996</c:v>
                </c:pt>
                <c:pt idx="129">
                  <c:v>112.60064999999997</c:v>
                </c:pt>
                <c:pt idx="130">
                  <c:v>114.08697999999993</c:v>
                </c:pt>
                <c:pt idx="131">
                  <c:v>115.58231000000006</c:v>
                </c:pt>
                <c:pt idx="132">
                  <c:v>112.78257000000002</c:v>
                </c:pt>
                <c:pt idx="133">
                  <c:v>116.01866999999999</c:v>
                </c:pt>
                <c:pt idx="134">
                  <c:v>118.06511</c:v>
                </c:pt>
                <c:pt idx="135">
                  <c:v>120.82995000000005</c:v>
                </c:pt>
                <c:pt idx="136">
                  <c:v>121.18822</c:v>
                </c:pt>
                <c:pt idx="137">
                  <c:v>119.17254000000003</c:v>
                </c:pt>
                <c:pt idx="138">
                  <c:v>116.08042</c:v>
                </c:pt>
                <c:pt idx="139">
                  <c:v>121.00155999999993</c:v>
                </c:pt>
                <c:pt idx="140">
                  <c:v>120.67326999999995</c:v>
                </c:pt>
                <c:pt idx="141">
                  <c:v>122.69084999999995</c:v>
                </c:pt>
                <c:pt idx="142">
                  <c:v>122.38986999999997</c:v>
                </c:pt>
                <c:pt idx="143">
                  <c:v>121.56470999999999</c:v>
                </c:pt>
                <c:pt idx="144">
                  <c:v>110.06354999999996</c:v>
                </c:pt>
                <c:pt idx="145">
                  <c:v>113.21126000000004</c:v>
                </c:pt>
                <c:pt idx="146">
                  <c:v>112.84113000000002</c:v>
                </c:pt>
                <c:pt idx="147">
                  <c:v>111.54674999999997</c:v>
                </c:pt>
                <c:pt idx="148">
                  <c:v>112.82240999999999</c:v>
                </c:pt>
                <c:pt idx="149">
                  <c:v>106.47665000000001</c:v>
                </c:pt>
                <c:pt idx="150">
                  <c:v>107.52579999999995</c:v>
                </c:pt>
                <c:pt idx="151">
                  <c:v>107.75418000000002</c:v>
                </c:pt>
                <c:pt idx="152">
                  <c:v>105.214</c:v>
                </c:pt>
                <c:pt idx="153">
                  <c:v>105.05802</c:v>
                </c:pt>
                <c:pt idx="154">
                  <c:v>107.16785000000004</c:v>
                </c:pt>
                <c:pt idx="155">
                  <c:v>105.51730000000003</c:v>
                </c:pt>
                <c:pt idx="156">
                  <c:v>101.88290000000001</c:v>
                </c:pt>
                <c:pt idx="157">
                  <c:v>100.39628000000005</c:v>
                </c:pt>
                <c:pt idx="158">
                  <c:v>100.15084000000002</c:v>
                </c:pt>
                <c:pt idx="159">
                  <c:v>97.529599999999959</c:v>
                </c:pt>
                <c:pt idx="160">
                  <c:v>96.406149999999968</c:v>
                </c:pt>
                <c:pt idx="161">
                  <c:v>92.953230000000019</c:v>
                </c:pt>
                <c:pt idx="162">
                  <c:v>90.292059999999992</c:v>
                </c:pt>
                <c:pt idx="163">
                  <c:v>92.123059999999953</c:v>
                </c:pt>
                <c:pt idx="164">
                  <c:v>89.129830000000027</c:v>
                </c:pt>
                <c:pt idx="165">
                  <c:v>78.389459999999985</c:v>
                </c:pt>
                <c:pt idx="166">
                  <c:v>77.400170000000003</c:v>
                </c:pt>
                <c:pt idx="167">
                  <c:v>73.744780000000048</c:v>
                </c:pt>
                <c:pt idx="168">
                  <c:v>73.386099999999999</c:v>
                </c:pt>
                <c:pt idx="169">
                  <c:v>74.642949999999985</c:v>
                </c:pt>
                <c:pt idx="170">
                  <c:v>71.881209999999953</c:v>
                </c:pt>
                <c:pt idx="171">
                  <c:v>68.294140000000027</c:v>
                </c:pt>
                <c:pt idx="172">
                  <c:v>69.602680000000021</c:v>
                </c:pt>
                <c:pt idx="173">
                  <c:v>67.870379999999955</c:v>
                </c:pt>
                <c:pt idx="174">
                  <c:v>69.246890000000008</c:v>
                </c:pt>
                <c:pt idx="175">
                  <c:v>67.715599999999995</c:v>
                </c:pt>
                <c:pt idx="176">
                  <c:v>74.310780000000022</c:v>
                </c:pt>
                <c:pt idx="177">
                  <c:v>74.358759999999961</c:v>
                </c:pt>
                <c:pt idx="178">
                  <c:v>73.514909999999986</c:v>
                </c:pt>
                <c:pt idx="179">
                  <c:v>78.767179999999996</c:v>
                </c:pt>
                <c:pt idx="180">
                  <c:v>79.890909999999963</c:v>
                </c:pt>
                <c:pt idx="181">
                  <c:v>78.822620000000029</c:v>
                </c:pt>
                <c:pt idx="182">
                  <c:v>76.77949000000001</c:v>
                </c:pt>
                <c:pt idx="183">
                  <c:v>74.871590000000026</c:v>
                </c:pt>
                <c:pt idx="184">
                  <c:v>72.49369999999999</c:v>
                </c:pt>
                <c:pt idx="185">
                  <c:v>73.220349999999996</c:v>
                </c:pt>
                <c:pt idx="186">
                  <c:v>71.476510000000019</c:v>
                </c:pt>
                <c:pt idx="187">
                  <c:v>72.137099999999975</c:v>
                </c:pt>
                <c:pt idx="188">
                  <c:v>68.23553000000004</c:v>
                </c:pt>
                <c:pt idx="189">
                  <c:v>67.667609999999968</c:v>
                </c:pt>
                <c:pt idx="190">
                  <c:v>65.855779999999982</c:v>
                </c:pt>
                <c:pt idx="191">
                  <c:v>64.628570000000025</c:v>
                </c:pt>
                <c:pt idx="192">
                  <c:v>61.832950000000039</c:v>
                </c:pt>
                <c:pt idx="193">
                  <c:v>55.32895000000002</c:v>
                </c:pt>
                <c:pt idx="194">
                  <c:v>56.574980000000039</c:v>
                </c:pt>
                <c:pt idx="195">
                  <c:v>56.174119999999959</c:v>
                </c:pt>
                <c:pt idx="196">
                  <c:v>51.826200000000028</c:v>
                </c:pt>
                <c:pt idx="197">
                  <c:v>48.52870999999999</c:v>
                </c:pt>
                <c:pt idx="198">
                  <c:v>49.239810000000034</c:v>
                </c:pt>
                <c:pt idx="199">
                  <c:v>45.934419999999989</c:v>
                </c:pt>
                <c:pt idx="200">
                  <c:v>44.409559999999999</c:v>
                </c:pt>
                <c:pt idx="201">
                  <c:v>44.853510000000028</c:v>
                </c:pt>
                <c:pt idx="202">
                  <c:v>47.196939999999984</c:v>
                </c:pt>
                <c:pt idx="203">
                  <c:v>46.367579999999975</c:v>
                </c:pt>
                <c:pt idx="204">
                  <c:v>50.463590000000011</c:v>
                </c:pt>
                <c:pt idx="205">
                  <c:v>50.281470000000013</c:v>
                </c:pt>
                <c:pt idx="206">
                  <c:v>51.342449999999985</c:v>
                </c:pt>
                <c:pt idx="207">
                  <c:v>43.986210000000028</c:v>
                </c:pt>
                <c:pt idx="208">
                  <c:v>30.707240000000013</c:v>
                </c:pt>
                <c:pt idx="209">
                  <c:v>28.828630000000032</c:v>
                </c:pt>
                <c:pt idx="210">
                  <c:v>33.886079999999993</c:v>
                </c:pt>
                <c:pt idx="211">
                  <c:v>49.032160000000033</c:v>
                </c:pt>
                <c:pt idx="212">
                  <c:v>56.616579999999942</c:v>
                </c:pt>
                <c:pt idx="213">
                  <c:v>65.199419999999975</c:v>
                </c:pt>
                <c:pt idx="214">
                  <c:v>66.60038000000003</c:v>
                </c:pt>
                <c:pt idx="215">
                  <c:v>70.059860000000015</c:v>
                </c:pt>
                <c:pt idx="216">
                  <c:v>73.157520000000034</c:v>
                </c:pt>
                <c:pt idx="217">
                  <c:v>69.812090000000069</c:v>
                </c:pt>
                <c:pt idx="218">
                  <c:v>73.516749999999945</c:v>
                </c:pt>
                <c:pt idx="219">
                  <c:v>70.566890000000001</c:v>
                </c:pt>
                <c:pt idx="220">
                  <c:v>74.068050000000028</c:v>
                </c:pt>
                <c:pt idx="221">
                  <c:v>70.100729999999999</c:v>
                </c:pt>
                <c:pt idx="222">
                  <c:v>74.396929999999998</c:v>
                </c:pt>
                <c:pt idx="223">
                  <c:v>75.366700000000037</c:v>
                </c:pt>
                <c:pt idx="224">
                  <c:v>75.45517000000001</c:v>
                </c:pt>
                <c:pt idx="225">
                  <c:v>78.85924</c:v>
                </c:pt>
                <c:pt idx="226">
                  <c:v>78.295380000000023</c:v>
                </c:pt>
                <c:pt idx="227">
                  <c:v>76.183670000000006</c:v>
                </c:pt>
                <c:pt idx="228">
                  <c:v>80.588669999999979</c:v>
                </c:pt>
                <c:pt idx="229">
                  <c:v>78.48214999999999</c:v>
                </c:pt>
                <c:pt idx="230">
                  <c:v>79.417349999999999</c:v>
                </c:pt>
                <c:pt idx="231">
                  <c:v>73.509909999999991</c:v>
                </c:pt>
                <c:pt idx="232">
                  <c:v>69.345540000000028</c:v>
                </c:pt>
                <c:pt idx="233">
                  <c:v>61.948759999999993</c:v>
                </c:pt>
                <c:pt idx="234">
                  <c:v>63.578410000000019</c:v>
                </c:pt>
                <c:pt idx="235">
                  <c:v>60.033999999999992</c:v>
                </c:pt>
                <c:pt idx="236">
                  <c:v>52.200720000000047</c:v>
                </c:pt>
                <c:pt idx="237">
                  <c:v>48.625819999999976</c:v>
                </c:pt>
                <c:pt idx="238">
                  <c:v>45.909840000000031</c:v>
                </c:pt>
                <c:pt idx="239">
                  <c:v>50.550829999999962</c:v>
                </c:pt>
                <c:pt idx="240">
                  <c:v>47.976830000000007</c:v>
                </c:pt>
                <c:pt idx="241">
                  <c:v>52.507420000000025</c:v>
                </c:pt>
                <c:pt idx="242">
                  <c:v>52.314449999999965</c:v>
                </c:pt>
                <c:pt idx="243">
                  <c:v>51.054059999999993</c:v>
                </c:pt>
                <c:pt idx="244">
                  <c:v>50.934660000000008</c:v>
                </c:pt>
                <c:pt idx="245">
                  <c:v>47.55322000000001</c:v>
                </c:pt>
                <c:pt idx="246">
                  <c:v>42.104710000000011</c:v>
                </c:pt>
                <c:pt idx="247">
                  <c:v>37.076559999999972</c:v>
                </c:pt>
                <c:pt idx="248">
                  <c:v>30.326950000000011</c:v>
                </c:pt>
                <c:pt idx="249">
                  <c:v>30.888930000000016</c:v>
                </c:pt>
                <c:pt idx="250">
                  <c:v>28.502760000000023</c:v>
                </c:pt>
                <c:pt idx="251">
                  <c:v>31.756789999999967</c:v>
                </c:pt>
                <c:pt idx="252">
                  <c:v>32.819740000000024</c:v>
                </c:pt>
                <c:pt idx="253">
                  <c:v>38.772600000000011</c:v>
                </c:pt>
                <c:pt idx="254">
                  <c:v>44.639939999999967</c:v>
                </c:pt>
                <c:pt idx="255">
                  <c:v>43.124169999999935</c:v>
                </c:pt>
                <c:pt idx="256">
                  <c:v>40.744410000000016</c:v>
                </c:pt>
                <c:pt idx="257">
                  <c:v>32.562459999999987</c:v>
                </c:pt>
                <c:pt idx="258">
                  <c:v>30.472650000000044</c:v>
                </c:pt>
                <c:pt idx="259">
                  <c:v>30.783759999999916</c:v>
                </c:pt>
                <c:pt idx="260">
                  <c:v>19.349280000000022</c:v>
                </c:pt>
                <c:pt idx="261">
                  <c:v>31.782680000000028</c:v>
                </c:pt>
                <c:pt idx="262">
                  <c:v>46.349620000000073</c:v>
                </c:pt>
                <c:pt idx="263">
                  <c:v>48.007459999999924</c:v>
                </c:pt>
                <c:pt idx="264">
                  <c:v>60.631559999999979</c:v>
                </c:pt>
                <c:pt idx="265">
                  <c:v>56.938430000000039</c:v>
                </c:pt>
                <c:pt idx="266">
                  <c:v>54.69241999999997</c:v>
                </c:pt>
                <c:pt idx="267">
                  <c:v>57.404920000000061</c:v>
                </c:pt>
                <c:pt idx="268">
                  <c:v>54.27388000000002</c:v>
                </c:pt>
                <c:pt idx="269">
                  <c:v>53.469809999999995</c:v>
                </c:pt>
                <c:pt idx="270">
                  <c:v>50.638669999999991</c:v>
                </c:pt>
                <c:pt idx="271">
                  <c:v>52.630449999999939</c:v>
                </c:pt>
                <c:pt idx="272">
                  <c:v>51.424990000000037</c:v>
                </c:pt>
                <c:pt idx="273">
                  <c:v>51.848459999999989</c:v>
                </c:pt>
                <c:pt idx="274">
                  <c:v>51.786760000000015</c:v>
                </c:pt>
                <c:pt idx="275">
                  <c:v>54.114520000000027</c:v>
                </c:pt>
                <c:pt idx="276">
                  <c:v>57.276910000000044</c:v>
                </c:pt>
                <c:pt idx="277">
                  <c:v>61.351610000000051</c:v>
                </c:pt>
                <c:pt idx="278">
                  <c:v>60.118989999999997</c:v>
                </c:pt>
                <c:pt idx="279">
                  <c:v>63.566580000000044</c:v>
                </c:pt>
                <c:pt idx="280">
                  <c:v>63.534400000000062</c:v>
                </c:pt>
                <c:pt idx="281">
                  <c:v>66.028439999999932</c:v>
                </c:pt>
                <c:pt idx="282">
                  <c:v>65.276520000000005</c:v>
                </c:pt>
                <c:pt idx="283">
                  <c:v>63.869469999999978</c:v>
                </c:pt>
                <c:pt idx="284">
                  <c:v>62.597720000000038</c:v>
                </c:pt>
                <c:pt idx="285">
                  <c:v>64.158770000000004</c:v>
                </c:pt>
                <c:pt idx="286">
                  <c:v>68.193770000000029</c:v>
                </c:pt>
                <c:pt idx="287">
                  <c:v>65.226139999999987</c:v>
                </c:pt>
                <c:pt idx="288">
                  <c:v>68.383770000000027</c:v>
                </c:pt>
                <c:pt idx="289">
                  <c:v>29.219659999999976</c:v>
                </c:pt>
                <c:pt idx="290">
                  <c:v>16.899249999999938</c:v>
                </c:pt>
                <c:pt idx="291">
                  <c:v>23.776039999999966</c:v>
                </c:pt>
                <c:pt idx="292">
                  <c:v>26.142969999999991</c:v>
                </c:pt>
                <c:pt idx="293">
                  <c:v>32.413339999999948</c:v>
                </c:pt>
                <c:pt idx="294">
                  <c:v>39.420179999999959</c:v>
                </c:pt>
                <c:pt idx="295">
                  <c:v>40.74879999999996</c:v>
                </c:pt>
                <c:pt idx="296">
                  <c:v>45.926330000000007</c:v>
                </c:pt>
                <c:pt idx="297">
                  <c:v>45.269360000000006</c:v>
                </c:pt>
                <c:pt idx="298">
                  <c:v>47.835090000000037</c:v>
                </c:pt>
                <c:pt idx="299">
                  <c:v>47.284729999999968</c:v>
                </c:pt>
                <c:pt idx="300">
                  <c:v>46.154600000000073</c:v>
                </c:pt>
                <c:pt idx="301">
                  <c:v>52.47004000000004</c:v>
                </c:pt>
                <c:pt idx="302">
                  <c:v>70.06081000000006</c:v>
                </c:pt>
                <c:pt idx="303">
                  <c:v>62.414049999999975</c:v>
                </c:pt>
                <c:pt idx="304">
                  <c:v>61.435609999999997</c:v>
                </c:pt>
                <c:pt idx="305">
                  <c:v>59.610719999999901</c:v>
                </c:pt>
                <c:pt idx="306">
                  <c:v>57.438660000000027</c:v>
                </c:pt>
                <c:pt idx="307">
                  <c:v>56.046280000000024</c:v>
                </c:pt>
                <c:pt idx="308">
                  <c:v>59.222420000000056</c:v>
                </c:pt>
                <c:pt idx="309">
                  <c:v>59.096130000000016</c:v>
                </c:pt>
                <c:pt idx="310">
                  <c:v>55.698419999999942</c:v>
                </c:pt>
                <c:pt idx="311">
                  <c:v>59.184970000000021</c:v>
                </c:pt>
                <c:pt idx="312">
                  <c:v>61.201340000000073</c:v>
                </c:pt>
                <c:pt idx="313">
                  <c:v>60.455230000000029</c:v>
                </c:pt>
                <c:pt idx="314">
                  <c:v>69.970779999999991</c:v>
                </c:pt>
                <c:pt idx="315">
                  <c:v>78.044030000000021</c:v>
                </c:pt>
                <c:pt idx="316">
                  <c:v>89.902320000000032</c:v>
                </c:pt>
                <c:pt idx="317">
                  <c:v>92.150380000000041</c:v>
                </c:pt>
                <c:pt idx="318">
                  <c:v>93.498849999999948</c:v>
                </c:pt>
                <c:pt idx="319">
                  <c:v>98.294809999999984</c:v>
                </c:pt>
                <c:pt idx="320">
                  <c:v>105.88697999999999</c:v>
                </c:pt>
                <c:pt idx="321">
                  <c:v>113.61463000000003</c:v>
                </c:pt>
                <c:pt idx="322">
                  <c:v>116.16382999999996</c:v>
                </c:pt>
                <c:pt idx="323">
                  <c:v>124.29422</c:v>
                </c:pt>
                <c:pt idx="324">
                  <c:v>117.37691000000007</c:v>
                </c:pt>
                <c:pt idx="325">
                  <c:v>115.70220000000006</c:v>
                </c:pt>
                <c:pt idx="326">
                  <c:v>116.70948999999996</c:v>
                </c:pt>
                <c:pt idx="327">
                  <c:v>108.30085000000008</c:v>
                </c:pt>
                <c:pt idx="328">
                  <c:v>119.47934000000009</c:v>
                </c:pt>
                <c:pt idx="329">
                  <c:v>118.14031</c:v>
                </c:pt>
                <c:pt idx="330">
                  <c:v>122.05034999999998</c:v>
                </c:pt>
                <c:pt idx="331">
                  <c:v>124.85955999999999</c:v>
                </c:pt>
                <c:pt idx="332">
                  <c:v>120.22354000000007</c:v>
                </c:pt>
                <c:pt idx="333">
                  <c:v>122.43403000000001</c:v>
                </c:pt>
                <c:pt idx="334">
                  <c:v>122.28363999999999</c:v>
                </c:pt>
                <c:pt idx="335">
                  <c:v>116.73239000000001</c:v>
                </c:pt>
                <c:pt idx="336">
                  <c:v>121.90180999999995</c:v>
                </c:pt>
                <c:pt idx="337">
                  <c:v>122.18866000000003</c:v>
                </c:pt>
                <c:pt idx="338">
                  <c:v>121.38207999999997</c:v>
                </c:pt>
                <c:pt idx="339">
                  <c:v>124.32482000000005</c:v>
                </c:pt>
                <c:pt idx="340">
                  <c:v>120.93943000000002</c:v>
                </c:pt>
                <c:pt idx="341">
                  <c:v>121.73108999999999</c:v>
                </c:pt>
                <c:pt idx="342">
                  <c:v>119.32097999999996</c:v>
                </c:pt>
                <c:pt idx="343">
                  <c:v>115.21141</c:v>
                </c:pt>
                <c:pt idx="344">
                  <c:v>118.54556000000002</c:v>
                </c:pt>
                <c:pt idx="345">
                  <c:v>115.18537000000003</c:v>
                </c:pt>
                <c:pt idx="346">
                  <c:v>115.94568000000004</c:v>
                </c:pt>
                <c:pt idx="347">
                  <c:v>124.59708000000001</c:v>
                </c:pt>
                <c:pt idx="348">
                  <c:v>129.20236</c:v>
                </c:pt>
                <c:pt idx="349">
                  <c:v>130.95959000000005</c:v>
                </c:pt>
                <c:pt idx="350">
                  <c:v>135.39099999999996</c:v>
                </c:pt>
                <c:pt idx="351">
                  <c:v>135.76182000000006</c:v>
                </c:pt>
                <c:pt idx="352">
                  <c:v>132.28323999999998</c:v>
                </c:pt>
                <c:pt idx="353">
                  <c:v>121.73736999999994</c:v>
                </c:pt>
                <c:pt idx="354">
                  <c:v>118.58525000000009</c:v>
                </c:pt>
                <c:pt idx="355">
                  <c:v>120.52413999999999</c:v>
                </c:pt>
                <c:pt idx="356">
                  <c:v>111.96162000000004</c:v>
                </c:pt>
                <c:pt idx="357">
                  <c:v>108.36451999999997</c:v>
                </c:pt>
                <c:pt idx="358">
                  <c:v>102.69433000000004</c:v>
                </c:pt>
                <c:pt idx="359">
                  <c:v>109.98379</c:v>
                </c:pt>
                <c:pt idx="360">
                  <c:v>110.88621000000001</c:v>
                </c:pt>
                <c:pt idx="361">
                  <c:v>113.18705</c:v>
                </c:pt>
                <c:pt idx="362">
                  <c:v>116.18466000000001</c:v>
                </c:pt>
                <c:pt idx="363">
                  <c:v>117.54280000000006</c:v>
                </c:pt>
                <c:pt idx="364">
                  <c:v>121.90086999999994</c:v>
                </c:pt>
                <c:pt idx="365">
                  <c:v>120.88775999999996</c:v>
                </c:pt>
                <c:pt idx="366">
                  <c:v>119.52062999999998</c:v>
                </c:pt>
                <c:pt idx="367">
                  <c:v>113.45408999999995</c:v>
                </c:pt>
                <c:pt idx="368">
                  <c:v>113.90420000000006</c:v>
                </c:pt>
                <c:pt idx="369">
                  <c:v>113.56727999999998</c:v>
                </c:pt>
                <c:pt idx="370">
                  <c:v>110.70524999999998</c:v>
                </c:pt>
                <c:pt idx="371">
                  <c:v>113.54207999999994</c:v>
                </c:pt>
                <c:pt idx="372">
                  <c:v>111.30176999999992</c:v>
                </c:pt>
                <c:pt idx="373">
                  <c:v>99.506780000000049</c:v>
                </c:pt>
                <c:pt idx="374">
                  <c:v>96.222729999999956</c:v>
                </c:pt>
                <c:pt idx="375">
                  <c:v>90.54693999999995</c:v>
                </c:pt>
                <c:pt idx="376">
                  <c:v>91.621760000000108</c:v>
                </c:pt>
                <c:pt idx="377">
                  <c:v>93.357610000000022</c:v>
                </c:pt>
                <c:pt idx="378">
                  <c:v>94.014830000000075</c:v>
                </c:pt>
                <c:pt idx="379">
                  <c:v>91.893389999999954</c:v>
                </c:pt>
                <c:pt idx="380">
                  <c:v>85.478399999999965</c:v>
                </c:pt>
                <c:pt idx="381">
                  <c:v>77.43277999999998</c:v>
                </c:pt>
                <c:pt idx="382">
                  <c:v>72.828860000000077</c:v>
                </c:pt>
                <c:pt idx="383">
                  <c:v>73.326900000000023</c:v>
                </c:pt>
                <c:pt idx="384">
                  <c:v>78.201209999999946</c:v>
                </c:pt>
                <c:pt idx="385">
                  <c:v>76.410769999999957</c:v>
                </c:pt>
                <c:pt idx="386">
                  <c:v>72.370030000000042</c:v>
                </c:pt>
                <c:pt idx="387">
                  <c:v>73.1554000000001</c:v>
                </c:pt>
                <c:pt idx="388">
                  <c:v>75.806219999999939</c:v>
                </c:pt>
                <c:pt idx="389">
                  <c:v>72.056130000000053</c:v>
                </c:pt>
                <c:pt idx="390">
                  <c:v>69.275380000000041</c:v>
                </c:pt>
                <c:pt idx="391">
                  <c:v>67.015250000000037</c:v>
                </c:pt>
                <c:pt idx="392">
                  <c:v>64.835439999999949</c:v>
                </c:pt>
                <c:pt idx="393">
                  <c:v>60.125279999999975</c:v>
                </c:pt>
                <c:pt idx="394">
                  <c:v>54.068930000000023</c:v>
                </c:pt>
                <c:pt idx="395">
                  <c:v>54.570780000000013</c:v>
                </c:pt>
                <c:pt idx="396">
                  <c:v>52.835570000000075</c:v>
                </c:pt>
                <c:pt idx="397">
                  <c:v>52.592059999999947</c:v>
                </c:pt>
                <c:pt idx="398">
                  <c:v>42.114329999999995</c:v>
                </c:pt>
                <c:pt idx="399">
                  <c:v>36.281790000000001</c:v>
                </c:pt>
                <c:pt idx="400">
                  <c:v>36.645659999999907</c:v>
                </c:pt>
                <c:pt idx="401">
                  <c:v>40.494689999999991</c:v>
                </c:pt>
                <c:pt idx="402">
                  <c:v>35.33048000000008</c:v>
                </c:pt>
                <c:pt idx="403">
                  <c:v>30.706459999999993</c:v>
                </c:pt>
                <c:pt idx="404">
                  <c:v>25.070359999999937</c:v>
                </c:pt>
                <c:pt idx="405">
                  <c:v>27.394850000000019</c:v>
                </c:pt>
                <c:pt idx="406">
                  <c:v>27.554840000000013</c:v>
                </c:pt>
                <c:pt idx="407">
                  <c:v>22.857169999999996</c:v>
                </c:pt>
                <c:pt idx="408">
                  <c:v>23.829989999999952</c:v>
                </c:pt>
                <c:pt idx="409">
                  <c:v>23.648759999999925</c:v>
                </c:pt>
                <c:pt idx="410">
                  <c:v>23.327299999999923</c:v>
                </c:pt>
                <c:pt idx="411">
                  <c:v>20.904049999999984</c:v>
                </c:pt>
                <c:pt idx="412">
                  <c:v>27.085900000000038</c:v>
                </c:pt>
                <c:pt idx="413">
                  <c:v>31.414580000000001</c:v>
                </c:pt>
                <c:pt idx="414">
                  <c:v>35.250990000000002</c:v>
                </c:pt>
                <c:pt idx="415">
                  <c:v>41.457300000000032</c:v>
                </c:pt>
                <c:pt idx="416">
                  <c:v>40.625300000000038</c:v>
                </c:pt>
                <c:pt idx="417">
                  <c:v>39.560770000000048</c:v>
                </c:pt>
                <c:pt idx="418">
                  <c:v>35.05627000000004</c:v>
                </c:pt>
                <c:pt idx="419">
                  <c:v>40.679550000000063</c:v>
                </c:pt>
                <c:pt idx="420">
                  <c:v>33.559090000000083</c:v>
                </c:pt>
                <c:pt idx="421">
                  <c:v>35.969460000000026</c:v>
                </c:pt>
                <c:pt idx="422">
                  <c:v>28.711839999999938</c:v>
                </c:pt>
                <c:pt idx="423">
                  <c:v>23.453120000000013</c:v>
                </c:pt>
                <c:pt idx="424">
                  <c:v>29.164760000000001</c:v>
                </c:pt>
                <c:pt idx="425">
                  <c:v>26.687670000000026</c:v>
                </c:pt>
                <c:pt idx="426">
                  <c:v>22.525639999999953</c:v>
                </c:pt>
                <c:pt idx="427">
                  <c:v>24.682450000000017</c:v>
                </c:pt>
                <c:pt idx="428">
                  <c:v>29.197720000000004</c:v>
                </c:pt>
                <c:pt idx="429">
                  <c:v>30.094800000000077</c:v>
                </c:pt>
                <c:pt idx="430">
                  <c:v>36.835359999999923</c:v>
                </c:pt>
                <c:pt idx="431">
                  <c:v>35.675080000000094</c:v>
                </c:pt>
                <c:pt idx="432">
                  <c:v>29.850680000000011</c:v>
                </c:pt>
                <c:pt idx="433">
                  <c:v>27.013570000000072</c:v>
                </c:pt>
                <c:pt idx="434">
                  <c:v>28.37509</c:v>
                </c:pt>
                <c:pt idx="435">
                  <c:v>25.089979999999969</c:v>
                </c:pt>
                <c:pt idx="436">
                  <c:v>21.294999999999959</c:v>
                </c:pt>
                <c:pt idx="437">
                  <c:v>18.598259999999982</c:v>
                </c:pt>
                <c:pt idx="438">
                  <c:v>20.434110000000032</c:v>
                </c:pt>
                <c:pt idx="439">
                  <c:v>16.994599999999991</c:v>
                </c:pt>
                <c:pt idx="440">
                  <c:v>14.798739999999952</c:v>
                </c:pt>
                <c:pt idx="441">
                  <c:v>15.851969999999937</c:v>
                </c:pt>
                <c:pt idx="442">
                  <c:v>15.110289999999964</c:v>
                </c:pt>
                <c:pt idx="443">
                  <c:v>20.348889999999983</c:v>
                </c:pt>
                <c:pt idx="444">
                  <c:v>16.253659999999968</c:v>
                </c:pt>
                <c:pt idx="445">
                  <c:v>18.572560000000067</c:v>
                </c:pt>
                <c:pt idx="446">
                  <c:v>20.095520000000079</c:v>
                </c:pt>
                <c:pt idx="447">
                  <c:v>27.128600000000006</c:v>
                </c:pt>
                <c:pt idx="448">
                  <c:v>27.177749999999946</c:v>
                </c:pt>
                <c:pt idx="449">
                  <c:v>20.442109999999957</c:v>
                </c:pt>
                <c:pt idx="450">
                  <c:v>16.602120000000014</c:v>
                </c:pt>
                <c:pt idx="451">
                  <c:v>12.710649999999987</c:v>
                </c:pt>
                <c:pt idx="452">
                  <c:v>7.8672599999999875</c:v>
                </c:pt>
                <c:pt idx="453">
                  <c:v>9.9123600000000351</c:v>
                </c:pt>
                <c:pt idx="454">
                  <c:v>11.45744000000002</c:v>
                </c:pt>
                <c:pt idx="455">
                  <c:v>14.338570000000004</c:v>
                </c:pt>
                <c:pt idx="456">
                  <c:v>20.243730000000028</c:v>
                </c:pt>
                <c:pt idx="457">
                  <c:v>24.662939999999935</c:v>
                </c:pt>
                <c:pt idx="458">
                  <c:v>29.832490000000007</c:v>
                </c:pt>
                <c:pt idx="459">
                  <c:v>26.583380000000034</c:v>
                </c:pt>
                <c:pt idx="460">
                  <c:v>23.05277000000001</c:v>
                </c:pt>
                <c:pt idx="461">
                  <c:v>23.912599999999998</c:v>
                </c:pt>
                <c:pt idx="462">
                  <c:v>23.643860000000018</c:v>
                </c:pt>
                <c:pt idx="463">
                  <c:v>21.861350000000016</c:v>
                </c:pt>
                <c:pt idx="464">
                  <c:v>17.463709999999992</c:v>
                </c:pt>
                <c:pt idx="465">
                  <c:v>17.399289999999951</c:v>
                </c:pt>
                <c:pt idx="466">
                  <c:v>12.039890000000014</c:v>
                </c:pt>
                <c:pt idx="467">
                  <c:v>8.9322300000000041</c:v>
                </c:pt>
                <c:pt idx="468">
                  <c:v>13.133919999999989</c:v>
                </c:pt>
                <c:pt idx="469">
                  <c:v>18.014890000000037</c:v>
                </c:pt>
                <c:pt idx="470">
                  <c:v>21.506650000000036</c:v>
                </c:pt>
                <c:pt idx="471">
                  <c:v>24.326849999999922</c:v>
                </c:pt>
                <c:pt idx="472">
                  <c:v>27.496120000000019</c:v>
                </c:pt>
                <c:pt idx="473">
                  <c:v>35.075320000000033</c:v>
                </c:pt>
                <c:pt idx="474">
                  <c:v>37.194939999999974</c:v>
                </c:pt>
                <c:pt idx="475">
                  <c:v>46.089530000000082</c:v>
                </c:pt>
                <c:pt idx="476">
                  <c:v>50.119029999999952</c:v>
                </c:pt>
                <c:pt idx="477">
                  <c:v>58.203039999999987</c:v>
                </c:pt>
                <c:pt idx="478">
                  <c:v>55.359629999999925</c:v>
                </c:pt>
                <c:pt idx="479">
                  <c:v>51.608819999999923</c:v>
                </c:pt>
                <c:pt idx="480">
                  <c:v>49.783220000000028</c:v>
                </c:pt>
                <c:pt idx="481">
                  <c:v>44.925130000000081</c:v>
                </c:pt>
                <c:pt idx="482">
                  <c:v>52.681330000000003</c:v>
                </c:pt>
                <c:pt idx="483">
                  <c:v>59.103239999999914</c:v>
                </c:pt>
                <c:pt idx="484">
                  <c:v>60.047220000000038</c:v>
                </c:pt>
                <c:pt idx="485">
                  <c:v>68.341689999999971</c:v>
                </c:pt>
                <c:pt idx="486">
                  <c:v>71.256250000000023</c:v>
                </c:pt>
                <c:pt idx="487">
                  <c:v>73.882529999999974</c:v>
                </c:pt>
                <c:pt idx="488">
                  <c:v>75.586019999999962</c:v>
                </c:pt>
                <c:pt idx="489">
                  <c:v>70.117259999999987</c:v>
                </c:pt>
                <c:pt idx="490">
                  <c:v>67.807480000000055</c:v>
                </c:pt>
                <c:pt idx="491">
                  <c:v>62.039660000000026</c:v>
                </c:pt>
                <c:pt idx="492">
                  <c:v>61.735379999999964</c:v>
                </c:pt>
                <c:pt idx="493">
                  <c:v>62.132219999999961</c:v>
                </c:pt>
                <c:pt idx="494">
                  <c:v>66.575849999999946</c:v>
                </c:pt>
                <c:pt idx="495">
                  <c:v>67.811509999999998</c:v>
                </c:pt>
                <c:pt idx="496">
                  <c:v>72.737750000000005</c:v>
                </c:pt>
                <c:pt idx="497">
                  <c:v>77.231220000000008</c:v>
                </c:pt>
                <c:pt idx="498">
                  <c:v>72.099379999999996</c:v>
                </c:pt>
                <c:pt idx="499">
                  <c:v>56.988330000000019</c:v>
                </c:pt>
                <c:pt idx="500">
                  <c:v>63.291980000000081</c:v>
                </c:pt>
                <c:pt idx="501">
                  <c:v>65.816759999999931</c:v>
                </c:pt>
                <c:pt idx="502">
                  <c:v>57.437860000000001</c:v>
                </c:pt>
                <c:pt idx="503">
                  <c:v>50.933099999999968</c:v>
                </c:pt>
                <c:pt idx="504">
                  <c:v>51.356830000000059</c:v>
                </c:pt>
                <c:pt idx="505">
                  <c:v>52.034980000000019</c:v>
                </c:pt>
                <c:pt idx="506">
                  <c:v>55.764599999999973</c:v>
                </c:pt>
                <c:pt idx="507">
                  <c:v>53.716659999999933</c:v>
                </c:pt>
                <c:pt idx="508">
                  <c:v>55.887869999999907</c:v>
                </c:pt>
                <c:pt idx="509">
                  <c:v>46.841139999999996</c:v>
                </c:pt>
                <c:pt idx="510">
                  <c:v>48.327440000000024</c:v>
                </c:pt>
                <c:pt idx="511">
                  <c:v>47.178120000000035</c:v>
                </c:pt>
                <c:pt idx="512">
                  <c:v>45.251640000000066</c:v>
                </c:pt>
                <c:pt idx="513">
                  <c:v>42.091099999999983</c:v>
                </c:pt>
                <c:pt idx="514">
                  <c:v>49.4058500000001</c:v>
                </c:pt>
                <c:pt idx="515">
                  <c:v>52.597690000000057</c:v>
                </c:pt>
                <c:pt idx="516">
                  <c:v>54.634680000000003</c:v>
                </c:pt>
                <c:pt idx="517">
                  <c:v>50.833250000000021</c:v>
                </c:pt>
                <c:pt idx="518">
                  <c:v>44.042640000000006</c:v>
                </c:pt>
                <c:pt idx="519">
                  <c:v>49.058340000000044</c:v>
                </c:pt>
                <c:pt idx="520">
                  <c:v>49.151929999999993</c:v>
                </c:pt>
                <c:pt idx="521">
                  <c:v>49.199040000000082</c:v>
                </c:pt>
                <c:pt idx="522">
                  <c:v>43.942109999999957</c:v>
                </c:pt>
                <c:pt idx="523">
                  <c:v>42.041769999999929</c:v>
                </c:pt>
                <c:pt idx="524">
                  <c:v>38.366959999999949</c:v>
                </c:pt>
                <c:pt idx="525">
                  <c:v>29.668049999999994</c:v>
                </c:pt>
                <c:pt idx="526">
                  <c:v>23.579110000000014</c:v>
                </c:pt>
                <c:pt idx="527">
                  <c:v>23.299210000000016</c:v>
                </c:pt>
                <c:pt idx="528">
                  <c:v>16.365380000000073</c:v>
                </c:pt>
                <c:pt idx="529">
                  <c:v>16.435010000000034</c:v>
                </c:pt>
                <c:pt idx="530">
                  <c:v>8.4972300000000587</c:v>
                </c:pt>
                <c:pt idx="531">
                  <c:v>5.5640700000000152</c:v>
                </c:pt>
                <c:pt idx="532">
                  <c:v>8.9136700000000246</c:v>
                </c:pt>
                <c:pt idx="533">
                  <c:v>9.5852899999999863</c:v>
                </c:pt>
                <c:pt idx="534">
                  <c:v>3.4072299999999132</c:v>
                </c:pt>
                <c:pt idx="535">
                  <c:v>-5.9085400000000163</c:v>
                </c:pt>
                <c:pt idx="536">
                  <c:v>-11.697009999999977</c:v>
                </c:pt>
                <c:pt idx="537">
                  <c:v>-12.019700000000057</c:v>
                </c:pt>
                <c:pt idx="538">
                  <c:v>-10.043300000000045</c:v>
                </c:pt>
                <c:pt idx="539">
                  <c:v>-0.70266000000003714</c:v>
                </c:pt>
                <c:pt idx="540">
                  <c:v>-2.3891299999999092</c:v>
                </c:pt>
                <c:pt idx="541">
                  <c:v>9.5527400000000853</c:v>
                </c:pt>
                <c:pt idx="542">
                  <c:v>21.361710000000016</c:v>
                </c:pt>
                <c:pt idx="543">
                  <c:v>24.166619999999966</c:v>
                </c:pt>
                <c:pt idx="544">
                  <c:v>19.343279999999936</c:v>
                </c:pt>
                <c:pt idx="545">
                  <c:v>19.965190000000007</c:v>
                </c:pt>
                <c:pt idx="546">
                  <c:v>15.805819999999926</c:v>
                </c:pt>
                <c:pt idx="547">
                  <c:v>17.016889999999989</c:v>
                </c:pt>
                <c:pt idx="548">
                  <c:v>20.867820000000052</c:v>
                </c:pt>
                <c:pt idx="549">
                  <c:v>21.326250000000073</c:v>
                </c:pt>
                <c:pt idx="550">
                  <c:v>10.520489999999995</c:v>
                </c:pt>
                <c:pt idx="551">
                  <c:v>-8.8683099999999513</c:v>
                </c:pt>
                <c:pt idx="552">
                  <c:v>8.3841100000000779</c:v>
                </c:pt>
                <c:pt idx="553">
                  <c:v>19.583250000000021</c:v>
                </c:pt>
                <c:pt idx="554">
                  <c:v>8.4675799999999981</c:v>
                </c:pt>
                <c:pt idx="555">
                  <c:v>-0.45631000000003041</c:v>
                </c:pt>
                <c:pt idx="556">
                  <c:v>-0.74931000000003678</c:v>
                </c:pt>
                <c:pt idx="557">
                  <c:v>3.042479999999955</c:v>
                </c:pt>
                <c:pt idx="558">
                  <c:v>8.927970000000073</c:v>
                </c:pt>
                <c:pt idx="559">
                  <c:v>9.561909999999898</c:v>
                </c:pt>
                <c:pt idx="560">
                  <c:v>6.3370199999999386</c:v>
                </c:pt>
                <c:pt idx="561">
                  <c:v>9.2385600000000068</c:v>
                </c:pt>
                <c:pt idx="562">
                  <c:v>11.632189999999923</c:v>
                </c:pt>
                <c:pt idx="563">
                  <c:v>1.7817499999999882</c:v>
                </c:pt>
                <c:pt idx="564">
                  <c:v>-6.6365500000000566</c:v>
                </c:pt>
                <c:pt idx="565">
                  <c:v>-7.6096099999999751</c:v>
                </c:pt>
                <c:pt idx="566">
                  <c:v>-9.0767100000000482</c:v>
                </c:pt>
                <c:pt idx="567">
                  <c:v>-3.0869500000000016</c:v>
                </c:pt>
                <c:pt idx="568">
                  <c:v>-6.3335100000000466</c:v>
                </c:pt>
                <c:pt idx="569">
                  <c:v>-10.08131000000003</c:v>
                </c:pt>
                <c:pt idx="570">
                  <c:v>-0.99526000000003023</c:v>
                </c:pt>
                <c:pt idx="571">
                  <c:v>-5.6368099999999686</c:v>
                </c:pt>
                <c:pt idx="572">
                  <c:v>-8.6155499999999847</c:v>
                </c:pt>
                <c:pt idx="573">
                  <c:v>-16.826580000000035</c:v>
                </c:pt>
                <c:pt idx="574">
                  <c:v>-16.163740000000075</c:v>
                </c:pt>
                <c:pt idx="575">
                  <c:v>-26.741849999999999</c:v>
                </c:pt>
                <c:pt idx="576">
                  <c:v>-7.426969999999983</c:v>
                </c:pt>
                <c:pt idx="577">
                  <c:v>-0.43138999999996486</c:v>
                </c:pt>
                <c:pt idx="578">
                  <c:v>-2.2054799999999659</c:v>
                </c:pt>
                <c:pt idx="579">
                  <c:v>5.7485499999999092</c:v>
                </c:pt>
                <c:pt idx="580">
                  <c:v>6.0106299999999919</c:v>
                </c:pt>
                <c:pt idx="581">
                  <c:v>2.0849699999999984</c:v>
                </c:pt>
                <c:pt idx="582">
                  <c:v>6.3447100000000773</c:v>
                </c:pt>
                <c:pt idx="583">
                  <c:v>1.9508799999999837</c:v>
                </c:pt>
                <c:pt idx="584">
                  <c:v>-4.4422200000000203</c:v>
                </c:pt>
                <c:pt idx="585">
                  <c:v>-8.9459300000000894</c:v>
                </c:pt>
                <c:pt idx="586">
                  <c:v>-13.971630000000005</c:v>
                </c:pt>
                <c:pt idx="587">
                  <c:v>-19.480819999999994</c:v>
                </c:pt>
                <c:pt idx="588">
                  <c:v>-37.070780000000013</c:v>
                </c:pt>
                <c:pt idx="589">
                  <c:v>-44.243479999999977</c:v>
                </c:pt>
                <c:pt idx="590">
                  <c:v>-37.085149999999999</c:v>
                </c:pt>
                <c:pt idx="591">
                  <c:v>-38.43091000000004</c:v>
                </c:pt>
                <c:pt idx="592">
                  <c:v>-28.707130000000006</c:v>
                </c:pt>
                <c:pt idx="593">
                  <c:v>-25.567760000000021</c:v>
                </c:pt>
                <c:pt idx="594">
                  <c:v>-17.770019999999931</c:v>
                </c:pt>
                <c:pt idx="595">
                  <c:v>-15.336130000000026</c:v>
                </c:pt>
                <c:pt idx="596">
                  <c:v>-21.149289999999951</c:v>
                </c:pt>
                <c:pt idx="597">
                  <c:v>-18.839510000000018</c:v>
                </c:pt>
                <c:pt idx="598">
                  <c:v>-20.279079999999908</c:v>
                </c:pt>
                <c:pt idx="599">
                  <c:v>-19.802379999999971</c:v>
                </c:pt>
                <c:pt idx="600">
                  <c:v>-7.0646600000000035</c:v>
                </c:pt>
                <c:pt idx="601">
                  <c:v>4.1893700000000536</c:v>
                </c:pt>
                <c:pt idx="602">
                  <c:v>-47.645939999999996</c:v>
                </c:pt>
                <c:pt idx="603">
                  <c:v>-33.767709999999965</c:v>
                </c:pt>
                <c:pt idx="604">
                  <c:v>-32.716670000000022</c:v>
                </c:pt>
                <c:pt idx="605">
                  <c:v>-35.259590000000003</c:v>
                </c:pt>
                <c:pt idx="606">
                  <c:v>-38.23090000000002</c:v>
                </c:pt>
                <c:pt idx="607">
                  <c:v>-42.104659999999967</c:v>
                </c:pt>
                <c:pt idx="608">
                  <c:v>-43.217149999999947</c:v>
                </c:pt>
                <c:pt idx="609">
                  <c:v>-47.888579999999934</c:v>
                </c:pt>
                <c:pt idx="610">
                  <c:v>-48.258780000000002</c:v>
                </c:pt>
                <c:pt idx="611">
                  <c:v>-38.022249999999985</c:v>
                </c:pt>
                <c:pt idx="612">
                  <c:v>-37.949689999999919</c:v>
                </c:pt>
                <c:pt idx="613">
                  <c:v>-36.430979999999977</c:v>
                </c:pt>
                <c:pt idx="614">
                  <c:v>-37.831800000000044</c:v>
                </c:pt>
                <c:pt idx="615">
                  <c:v>-36.938859999999977</c:v>
                </c:pt>
                <c:pt idx="616">
                  <c:v>-34.783199999999965</c:v>
                </c:pt>
                <c:pt idx="617">
                  <c:v>-34.041809999999941</c:v>
                </c:pt>
                <c:pt idx="618">
                  <c:v>-38.39352000000008</c:v>
                </c:pt>
                <c:pt idx="619">
                  <c:v>-42.303019999999947</c:v>
                </c:pt>
                <c:pt idx="620">
                  <c:v>-51.574100000000044</c:v>
                </c:pt>
                <c:pt idx="621">
                  <c:v>-54.257429999999999</c:v>
                </c:pt>
                <c:pt idx="622">
                  <c:v>-59.588250000000016</c:v>
                </c:pt>
                <c:pt idx="623">
                  <c:v>-55.441310000000044</c:v>
                </c:pt>
                <c:pt idx="624">
                  <c:v>-57.424539999999979</c:v>
                </c:pt>
                <c:pt idx="625">
                  <c:v>-62.906079999999974</c:v>
                </c:pt>
                <c:pt idx="626">
                  <c:v>-59.987690000000043</c:v>
                </c:pt>
                <c:pt idx="627">
                  <c:v>-57.647980000000075</c:v>
                </c:pt>
                <c:pt idx="628">
                  <c:v>-52.780570000000012</c:v>
                </c:pt>
                <c:pt idx="629">
                  <c:v>-54.153239999999983</c:v>
                </c:pt>
                <c:pt idx="630">
                  <c:v>-52.094850000000065</c:v>
                </c:pt>
                <c:pt idx="631">
                  <c:v>-51.908339999999953</c:v>
                </c:pt>
                <c:pt idx="632">
                  <c:v>-53.810629999999946</c:v>
                </c:pt>
                <c:pt idx="633">
                  <c:v>-48.434910000000059</c:v>
                </c:pt>
                <c:pt idx="634">
                  <c:v>-48.015999999999963</c:v>
                </c:pt>
                <c:pt idx="635">
                  <c:v>-47.724770000000035</c:v>
                </c:pt>
                <c:pt idx="636">
                  <c:v>-45.304169999999999</c:v>
                </c:pt>
                <c:pt idx="637">
                  <c:v>-41.039510000000064</c:v>
                </c:pt>
                <c:pt idx="638">
                  <c:v>-37.965269999999919</c:v>
                </c:pt>
                <c:pt idx="639">
                  <c:v>-43.737770000000069</c:v>
                </c:pt>
                <c:pt idx="640">
                  <c:v>-43.186310000000049</c:v>
                </c:pt>
                <c:pt idx="641">
                  <c:v>-44.706580000000031</c:v>
                </c:pt>
                <c:pt idx="642">
                  <c:v>-41.58773999999994</c:v>
                </c:pt>
                <c:pt idx="643">
                  <c:v>-43.157190000000014</c:v>
                </c:pt>
                <c:pt idx="644">
                  <c:v>-40.384130000000027</c:v>
                </c:pt>
                <c:pt idx="645">
                  <c:v>-56.886680000000069</c:v>
                </c:pt>
                <c:pt idx="646">
                  <c:v>-54.98914000000002</c:v>
                </c:pt>
                <c:pt idx="647">
                  <c:v>-58.625079999999912</c:v>
                </c:pt>
                <c:pt idx="648">
                  <c:v>-54.987899999999968</c:v>
                </c:pt>
                <c:pt idx="649">
                  <c:v>-53.205569999999966</c:v>
                </c:pt>
                <c:pt idx="650">
                  <c:v>-59.857250000000022</c:v>
                </c:pt>
                <c:pt idx="651">
                  <c:v>-58.306130000000053</c:v>
                </c:pt>
                <c:pt idx="652">
                  <c:v>-50.854550000000017</c:v>
                </c:pt>
                <c:pt idx="653">
                  <c:v>-49.426739999999995</c:v>
                </c:pt>
                <c:pt idx="654">
                  <c:v>-46.807819999999992</c:v>
                </c:pt>
                <c:pt idx="655">
                  <c:v>-50.498809999999935</c:v>
                </c:pt>
                <c:pt idx="656">
                  <c:v>-45.82502999999997</c:v>
                </c:pt>
                <c:pt idx="657">
                  <c:v>-44.478700000000003</c:v>
                </c:pt>
                <c:pt idx="658">
                  <c:v>-44.656820000000039</c:v>
                </c:pt>
                <c:pt idx="659">
                  <c:v>-42.41597999999999</c:v>
                </c:pt>
                <c:pt idx="660">
                  <c:v>-39.856179999999995</c:v>
                </c:pt>
                <c:pt idx="661">
                  <c:v>-35.842790000000036</c:v>
                </c:pt>
                <c:pt idx="662">
                  <c:v>-31.660449999999969</c:v>
                </c:pt>
                <c:pt idx="663">
                  <c:v>-28.422960000000103</c:v>
                </c:pt>
                <c:pt idx="664">
                  <c:v>-26.186689999999999</c:v>
                </c:pt>
                <c:pt idx="665">
                  <c:v>-28.694479999999999</c:v>
                </c:pt>
                <c:pt idx="666">
                  <c:v>-29.135130000000004</c:v>
                </c:pt>
                <c:pt idx="667">
                  <c:v>-31.688530000000014</c:v>
                </c:pt>
                <c:pt idx="668">
                  <c:v>-26.874450000000024</c:v>
                </c:pt>
                <c:pt idx="669">
                  <c:v>-32.948190000000068</c:v>
                </c:pt>
                <c:pt idx="670">
                  <c:v>-30.334609999999998</c:v>
                </c:pt>
                <c:pt idx="671">
                  <c:v>-28.40319999999997</c:v>
                </c:pt>
                <c:pt idx="672">
                  <c:v>-25.644070000000056</c:v>
                </c:pt>
                <c:pt idx="673">
                  <c:v>-23.651560000000018</c:v>
                </c:pt>
                <c:pt idx="674">
                  <c:v>-26.911460000000034</c:v>
                </c:pt>
                <c:pt idx="675">
                  <c:v>-28.666889999999967</c:v>
                </c:pt>
                <c:pt idx="676">
                  <c:v>-31.67360999999994</c:v>
                </c:pt>
                <c:pt idx="677">
                  <c:v>-35.401990000000069</c:v>
                </c:pt>
                <c:pt idx="678">
                  <c:v>-37.353489999999965</c:v>
                </c:pt>
                <c:pt idx="679">
                  <c:v>-38.472070000000031</c:v>
                </c:pt>
                <c:pt idx="680">
                  <c:v>-31.874450000000024</c:v>
                </c:pt>
                <c:pt idx="681">
                  <c:v>-34.846040000000016</c:v>
                </c:pt>
                <c:pt idx="682">
                  <c:v>-31.577209999999923</c:v>
                </c:pt>
                <c:pt idx="683">
                  <c:v>-35.698049999999967</c:v>
                </c:pt>
                <c:pt idx="684">
                  <c:v>-47.977899999999977</c:v>
                </c:pt>
                <c:pt idx="685">
                  <c:v>-56.948089999999979</c:v>
                </c:pt>
                <c:pt idx="686">
                  <c:v>-50.049509999999941</c:v>
                </c:pt>
                <c:pt idx="687">
                  <c:v>-42.688360000000102</c:v>
                </c:pt>
                <c:pt idx="688">
                  <c:v>-55.686490000000049</c:v>
                </c:pt>
                <c:pt idx="689">
                  <c:v>-56.227110000000039</c:v>
                </c:pt>
                <c:pt idx="690">
                  <c:v>-56.427819999999997</c:v>
                </c:pt>
                <c:pt idx="691">
                  <c:v>-55.909269999999992</c:v>
                </c:pt>
                <c:pt idx="692">
                  <c:v>-47.381570000000011</c:v>
                </c:pt>
                <c:pt idx="693">
                  <c:v>-38.367990000000077</c:v>
                </c:pt>
                <c:pt idx="694">
                  <c:v>-29.611430000000041</c:v>
                </c:pt>
                <c:pt idx="695">
                  <c:v>-23.905480000000011</c:v>
                </c:pt>
                <c:pt idx="696">
                  <c:v>-34.915020000000027</c:v>
                </c:pt>
                <c:pt idx="697">
                  <c:v>-28.695119999999974</c:v>
                </c:pt>
                <c:pt idx="698">
                  <c:v>-34.901079999999979</c:v>
                </c:pt>
                <c:pt idx="699">
                  <c:v>-32.698950000000082</c:v>
                </c:pt>
                <c:pt idx="700">
                  <c:v>-29.865620000000035</c:v>
                </c:pt>
                <c:pt idx="701">
                  <c:v>-26.968579999999974</c:v>
                </c:pt>
                <c:pt idx="702">
                  <c:v>-24.959929999999986</c:v>
                </c:pt>
                <c:pt idx="703">
                  <c:v>-28.509919999999966</c:v>
                </c:pt>
                <c:pt idx="704">
                  <c:v>-37.54201999999998</c:v>
                </c:pt>
                <c:pt idx="705">
                  <c:v>-35.918459999999982</c:v>
                </c:pt>
                <c:pt idx="706">
                  <c:v>-38.03487999999993</c:v>
                </c:pt>
                <c:pt idx="707">
                  <c:v>-41.250980000000027</c:v>
                </c:pt>
                <c:pt idx="708">
                  <c:v>-43.607210000000009</c:v>
                </c:pt>
                <c:pt idx="709">
                  <c:v>-43.359229999999911</c:v>
                </c:pt>
                <c:pt idx="710">
                  <c:v>-42.174530000000004</c:v>
                </c:pt>
                <c:pt idx="711">
                  <c:v>-38.814560000000029</c:v>
                </c:pt>
                <c:pt idx="712">
                  <c:v>-35.188919999999939</c:v>
                </c:pt>
                <c:pt idx="713">
                  <c:v>-33.975770000000011</c:v>
                </c:pt>
                <c:pt idx="714">
                  <c:v>-35.689780000000042</c:v>
                </c:pt>
                <c:pt idx="715">
                  <c:v>-35.209920000000011</c:v>
                </c:pt>
                <c:pt idx="716">
                  <c:v>-36.645790000000034</c:v>
                </c:pt>
                <c:pt idx="717">
                  <c:v>-37.714419999999905</c:v>
                </c:pt>
                <c:pt idx="718">
                  <c:v>-36.460309999999936</c:v>
                </c:pt>
                <c:pt idx="719">
                  <c:v>-38.521529999999984</c:v>
                </c:pt>
                <c:pt idx="720">
                  <c:v>-37.908149999999978</c:v>
                </c:pt>
                <c:pt idx="721">
                  <c:v>-39.408899999999903</c:v>
                </c:pt>
                <c:pt idx="722">
                  <c:v>-37.891610000000014</c:v>
                </c:pt>
                <c:pt idx="723">
                  <c:v>-41.546629999999936</c:v>
                </c:pt>
                <c:pt idx="724">
                  <c:v>-40.170310000000086</c:v>
                </c:pt>
                <c:pt idx="725">
                  <c:v>-36.790770000000066</c:v>
                </c:pt>
                <c:pt idx="726">
                  <c:v>-36.97338000000002</c:v>
                </c:pt>
                <c:pt idx="727">
                  <c:v>-37.21577000000002</c:v>
                </c:pt>
                <c:pt idx="728">
                  <c:v>-37.979339999999979</c:v>
                </c:pt>
                <c:pt idx="729">
                  <c:v>-36.163010000000099</c:v>
                </c:pt>
                <c:pt idx="730">
                  <c:v>-31.334349999999972</c:v>
                </c:pt>
                <c:pt idx="731">
                  <c:v>-29.330820000000017</c:v>
                </c:pt>
                <c:pt idx="732">
                  <c:v>-27.6327</c:v>
                </c:pt>
                <c:pt idx="733">
                  <c:v>-29.212949999999978</c:v>
                </c:pt>
                <c:pt idx="734">
                  <c:v>-29.148029999999949</c:v>
                </c:pt>
                <c:pt idx="735">
                  <c:v>-30.791609999999991</c:v>
                </c:pt>
                <c:pt idx="736">
                  <c:v>-30.572499999999991</c:v>
                </c:pt>
                <c:pt idx="737">
                  <c:v>-35.614209999999957</c:v>
                </c:pt>
                <c:pt idx="738">
                  <c:v>-36.837020000000052</c:v>
                </c:pt>
                <c:pt idx="739">
                  <c:v>-43.01520000000005</c:v>
                </c:pt>
                <c:pt idx="740">
                  <c:v>-35.127020000000016</c:v>
                </c:pt>
                <c:pt idx="741">
                  <c:v>-34.085449999999923</c:v>
                </c:pt>
                <c:pt idx="742">
                  <c:v>-36.693549999999959</c:v>
                </c:pt>
                <c:pt idx="743">
                  <c:v>-34.052529999999933</c:v>
                </c:pt>
                <c:pt idx="744">
                  <c:v>-36.094449999999938</c:v>
                </c:pt>
                <c:pt idx="745">
                  <c:v>-43.188760000000002</c:v>
                </c:pt>
                <c:pt idx="746">
                  <c:v>-37.676270000000045</c:v>
                </c:pt>
                <c:pt idx="747">
                  <c:v>-35.542610000000082</c:v>
                </c:pt>
                <c:pt idx="748">
                  <c:v>-36.931889999999953</c:v>
                </c:pt>
                <c:pt idx="749">
                  <c:v>-35.61554000000001</c:v>
                </c:pt>
                <c:pt idx="750">
                  <c:v>-30.484829999999988</c:v>
                </c:pt>
                <c:pt idx="751">
                  <c:v>-29.093299999999999</c:v>
                </c:pt>
                <c:pt idx="752">
                  <c:v>-31.2346</c:v>
                </c:pt>
                <c:pt idx="753">
                  <c:v>-31.40477999999996</c:v>
                </c:pt>
                <c:pt idx="754">
                  <c:v>-32.218499999999949</c:v>
                </c:pt>
                <c:pt idx="755">
                  <c:v>-30.047289999999975</c:v>
                </c:pt>
                <c:pt idx="756">
                  <c:v>-29.019849999999963</c:v>
                </c:pt>
                <c:pt idx="757">
                  <c:v>-26.980309999999918</c:v>
                </c:pt>
                <c:pt idx="758">
                  <c:v>-27.287219999999991</c:v>
                </c:pt>
                <c:pt idx="759">
                  <c:v>-30.710480000000018</c:v>
                </c:pt>
                <c:pt idx="760">
                  <c:v>-28.760149999999953</c:v>
                </c:pt>
                <c:pt idx="761">
                  <c:v>-27.324039999999968</c:v>
                </c:pt>
                <c:pt idx="762">
                  <c:v>-23.850400000000036</c:v>
                </c:pt>
                <c:pt idx="763">
                  <c:v>-21.084210000000098</c:v>
                </c:pt>
                <c:pt idx="764">
                  <c:v>-21.248400000000004</c:v>
                </c:pt>
                <c:pt idx="765">
                  <c:v>-19.475690000000043</c:v>
                </c:pt>
                <c:pt idx="766">
                  <c:v>-21.881620000000055</c:v>
                </c:pt>
                <c:pt idx="767">
                  <c:v>-21.114810000000034</c:v>
                </c:pt>
                <c:pt idx="768">
                  <c:v>-23.33420000000001</c:v>
                </c:pt>
                <c:pt idx="769">
                  <c:v>-30.331900000000019</c:v>
                </c:pt>
                <c:pt idx="770">
                  <c:v>-32.750759999999957</c:v>
                </c:pt>
                <c:pt idx="771">
                  <c:v>-36.623940000000005</c:v>
                </c:pt>
                <c:pt idx="772">
                  <c:v>-51.11313999999993</c:v>
                </c:pt>
                <c:pt idx="773">
                  <c:v>-57.859960000000001</c:v>
                </c:pt>
                <c:pt idx="774">
                  <c:v>-59.746200000000044</c:v>
                </c:pt>
                <c:pt idx="775">
                  <c:v>-59.147469999999998</c:v>
                </c:pt>
                <c:pt idx="776">
                  <c:v>-58.704910000000041</c:v>
                </c:pt>
                <c:pt idx="777">
                  <c:v>-49.88812999999999</c:v>
                </c:pt>
                <c:pt idx="778">
                  <c:v>-53.925530000000037</c:v>
                </c:pt>
                <c:pt idx="779">
                  <c:v>-56.60093999999998</c:v>
                </c:pt>
                <c:pt idx="780">
                  <c:v>-43.651409999999942</c:v>
                </c:pt>
                <c:pt idx="781">
                  <c:v>-34.814359999999965</c:v>
                </c:pt>
                <c:pt idx="782">
                  <c:v>-37.428880000000049</c:v>
                </c:pt>
                <c:pt idx="783">
                  <c:v>-35.18694000000005</c:v>
                </c:pt>
                <c:pt idx="784">
                  <c:v>-29.279040000000009</c:v>
                </c:pt>
                <c:pt idx="785">
                  <c:v>-31.443750000000023</c:v>
                </c:pt>
                <c:pt idx="786">
                  <c:v>-32.28955000000002</c:v>
                </c:pt>
                <c:pt idx="787">
                  <c:v>-23.922339999999963</c:v>
                </c:pt>
                <c:pt idx="788">
                  <c:v>-22.30323999999996</c:v>
                </c:pt>
                <c:pt idx="789">
                  <c:v>-22.024340000000052</c:v>
                </c:pt>
                <c:pt idx="790">
                  <c:v>-19.338709999999992</c:v>
                </c:pt>
                <c:pt idx="791">
                  <c:v>-24.364129999999932</c:v>
                </c:pt>
                <c:pt idx="792">
                  <c:v>-24.253870000000006</c:v>
                </c:pt>
                <c:pt idx="793">
                  <c:v>-22.154809999999998</c:v>
                </c:pt>
                <c:pt idx="794">
                  <c:v>-18.731659999999977</c:v>
                </c:pt>
                <c:pt idx="795">
                  <c:v>-13.770899999999983</c:v>
                </c:pt>
                <c:pt idx="796">
                  <c:v>-11.597679999999968</c:v>
                </c:pt>
                <c:pt idx="797">
                  <c:v>-11.900579999999991</c:v>
                </c:pt>
                <c:pt idx="798">
                  <c:v>-8.9912600000000111</c:v>
                </c:pt>
                <c:pt idx="799">
                  <c:v>-9.951560000000029</c:v>
                </c:pt>
                <c:pt idx="800">
                  <c:v>-8.0062900000000354</c:v>
                </c:pt>
                <c:pt idx="801">
                  <c:v>-9.6356299999999919</c:v>
                </c:pt>
                <c:pt idx="802">
                  <c:v>-3.1640999999999622</c:v>
                </c:pt>
                <c:pt idx="803">
                  <c:v>-8.9511599999999589</c:v>
                </c:pt>
                <c:pt idx="804">
                  <c:v>-8.9189000000000078</c:v>
                </c:pt>
                <c:pt idx="805">
                  <c:v>-7.6382600000000025</c:v>
                </c:pt>
                <c:pt idx="806">
                  <c:v>-8.3085200000000441</c:v>
                </c:pt>
                <c:pt idx="807">
                  <c:v>-8.7933599999999501</c:v>
                </c:pt>
                <c:pt idx="808">
                  <c:v>-7.0416799999999853</c:v>
                </c:pt>
                <c:pt idx="809">
                  <c:v>-6.5246999999999957</c:v>
                </c:pt>
                <c:pt idx="810">
                  <c:v>-6.297300000000007</c:v>
                </c:pt>
                <c:pt idx="811">
                  <c:v>-4.6944799999999987</c:v>
                </c:pt>
                <c:pt idx="812">
                  <c:v>-4.3129999999999882</c:v>
                </c:pt>
                <c:pt idx="813">
                  <c:v>-4.7213200000000484</c:v>
                </c:pt>
                <c:pt idx="814">
                  <c:v>-17.599600000000009</c:v>
                </c:pt>
                <c:pt idx="815">
                  <c:v>-15.196709999999996</c:v>
                </c:pt>
                <c:pt idx="816">
                  <c:v>-16.240819999999985</c:v>
                </c:pt>
                <c:pt idx="817">
                  <c:v>-19.389649999999961</c:v>
                </c:pt>
                <c:pt idx="818">
                  <c:v>-20.778459999999995</c:v>
                </c:pt>
                <c:pt idx="819">
                  <c:v>-20.867419999999981</c:v>
                </c:pt>
                <c:pt idx="820">
                  <c:v>-19.811849999999993</c:v>
                </c:pt>
                <c:pt idx="821">
                  <c:v>-26.251789999999971</c:v>
                </c:pt>
                <c:pt idx="822">
                  <c:v>-25.996640000000014</c:v>
                </c:pt>
                <c:pt idx="823">
                  <c:v>-30.735869999999977</c:v>
                </c:pt>
                <c:pt idx="824">
                  <c:v>-30.299570000000017</c:v>
                </c:pt>
                <c:pt idx="825">
                  <c:v>-28.72654</c:v>
                </c:pt>
                <c:pt idx="826">
                  <c:v>-32.351060000000018</c:v>
                </c:pt>
                <c:pt idx="827">
                  <c:v>-34.050139999999999</c:v>
                </c:pt>
                <c:pt idx="828">
                  <c:v>-34.67882000000003</c:v>
                </c:pt>
                <c:pt idx="829">
                  <c:v>-32.13488000000001</c:v>
                </c:pt>
                <c:pt idx="830">
                  <c:v>-27.11072999999999</c:v>
                </c:pt>
                <c:pt idx="831">
                  <c:v>-30.275230000000022</c:v>
                </c:pt>
                <c:pt idx="832">
                  <c:v>-34.016320000000007</c:v>
                </c:pt>
                <c:pt idx="833">
                  <c:v>-30.646180000000015</c:v>
                </c:pt>
                <c:pt idx="834">
                  <c:v>-30.272190000000023</c:v>
                </c:pt>
                <c:pt idx="835">
                  <c:v>-32.640179999999987</c:v>
                </c:pt>
                <c:pt idx="836">
                  <c:v>-33.156709999999975</c:v>
                </c:pt>
                <c:pt idx="837">
                  <c:v>-36.408770000000004</c:v>
                </c:pt>
                <c:pt idx="838">
                  <c:v>-34.219110000000001</c:v>
                </c:pt>
                <c:pt idx="839">
                  <c:v>-36.806359999999984</c:v>
                </c:pt>
                <c:pt idx="840">
                  <c:v>-36.433490000000006</c:v>
                </c:pt>
                <c:pt idx="841">
                  <c:v>-39.94310999999999</c:v>
                </c:pt>
                <c:pt idx="842">
                  <c:v>-40.922410000000013</c:v>
                </c:pt>
                <c:pt idx="843">
                  <c:v>-41.073849999999993</c:v>
                </c:pt>
                <c:pt idx="844">
                  <c:v>-35.568920000000048</c:v>
                </c:pt>
                <c:pt idx="845">
                  <c:v>-35.373400000000004</c:v>
                </c:pt>
                <c:pt idx="846">
                  <c:v>-36.78634999999997</c:v>
                </c:pt>
                <c:pt idx="847">
                  <c:v>-33.114959999999996</c:v>
                </c:pt>
                <c:pt idx="848">
                  <c:v>-33.913100000000043</c:v>
                </c:pt>
                <c:pt idx="849">
                  <c:v>-33.264160000000004</c:v>
                </c:pt>
                <c:pt idx="850">
                  <c:v>-31.312520000000006</c:v>
                </c:pt>
                <c:pt idx="851">
                  <c:v>-31.358420000000024</c:v>
                </c:pt>
                <c:pt idx="852">
                  <c:v>-18.698530000000005</c:v>
                </c:pt>
                <c:pt idx="853">
                  <c:v>-16.556079999999952</c:v>
                </c:pt>
                <c:pt idx="854">
                  <c:v>-19.817369999999983</c:v>
                </c:pt>
                <c:pt idx="855">
                  <c:v>-19.82432</c:v>
                </c:pt>
                <c:pt idx="856">
                  <c:v>-26.044050000000027</c:v>
                </c:pt>
                <c:pt idx="857">
                  <c:v>-34.399470000000008</c:v>
                </c:pt>
                <c:pt idx="858">
                  <c:v>-35.086979999999983</c:v>
                </c:pt>
                <c:pt idx="859">
                  <c:v>-36.087710000000015</c:v>
                </c:pt>
                <c:pt idx="860">
                  <c:v>-38.076889999999992</c:v>
                </c:pt>
                <c:pt idx="861">
                  <c:v>-42.882830000000013</c:v>
                </c:pt>
                <c:pt idx="862">
                  <c:v>-48.802779999999984</c:v>
                </c:pt>
                <c:pt idx="863">
                  <c:v>-43.120779999999968</c:v>
                </c:pt>
                <c:pt idx="864">
                  <c:v>-37.783779999999979</c:v>
                </c:pt>
                <c:pt idx="865">
                  <c:v>-40.355650000000026</c:v>
                </c:pt>
                <c:pt idx="866">
                  <c:v>-42.909890000000019</c:v>
                </c:pt>
                <c:pt idx="867">
                  <c:v>-49.889459999999985</c:v>
                </c:pt>
                <c:pt idx="868">
                  <c:v>-54.390379999999993</c:v>
                </c:pt>
                <c:pt idx="869">
                  <c:v>-52.664510000000007</c:v>
                </c:pt>
                <c:pt idx="870">
                  <c:v>-52.762759999999957</c:v>
                </c:pt>
                <c:pt idx="871">
                  <c:v>-59.280259999999998</c:v>
                </c:pt>
                <c:pt idx="872">
                  <c:v>-54.485349999999983</c:v>
                </c:pt>
                <c:pt idx="873">
                  <c:v>-46.67192</c:v>
                </c:pt>
                <c:pt idx="874">
                  <c:v>-43.91089999999997</c:v>
                </c:pt>
                <c:pt idx="875">
                  <c:v>-37.918769999999995</c:v>
                </c:pt>
                <c:pt idx="876">
                  <c:v>-40.911440000000027</c:v>
                </c:pt>
                <c:pt idx="877">
                  <c:v>-40.685350000000028</c:v>
                </c:pt>
                <c:pt idx="878">
                  <c:v>-39.040980000000047</c:v>
                </c:pt>
                <c:pt idx="879">
                  <c:v>-37.884749999999997</c:v>
                </c:pt>
                <c:pt idx="880">
                  <c:v>-36.978349999999978</c:v>
                </c:pt>
                <c:pt idx="881">
                  <c:v>-38.654590000000042</c:v>
                </c:pt>
                <c:pt idx="882">
                  <c:v>-41.45535000000001</c:v>
                </c:pt>
                <c:pt idx="883">
                  <c:v>-45.117000000000019</c:v>
                </c:pt>
                <c:pt idx="884">
                  <c:v>-43.157119999999964</c:v>
                </c:pt>
                <c:pt idx="885">
                  <c:v>-43.471180000000004</c:v>
                </c:pt>
                <c:pt idx="886">
                  <c:v>-44.845409999999958</c:v>
                </c:pt>
                <c:pt idx="887">
                  <c:v>-48.304340000000025</c:v>
                </c:pt>
                <c:pt idx="888">
                  <c:v>-46.841080000000034</c:v>
                </c:pt>
                <c:pt idx="889">
                  <c:v>-47.692200000000014</c:v>
                </c:pt>
                <c:pt idx="890">
                  <c:v>-48.788479999999993</c:v>
                </c:pt>
                <c:pt idx="891">
                  <c:v>-47.382629999999949</c:v>
                </c:pt>
                <c:pt idx="892">
                  <c:v>-48.846589999999992</c:v>
                </c:pt>
                <c:pt idx="893">
                  <c:v>-48.982529999999997</c:v>
                </c:pt>
                <c:pt idx="894">
                  <c:v>-49.244979999999998</c:v>
                </c:pt>
                <c:pt idx="895">
                  <c:v>-49.976660000000038</c:v>
                </c:pt>
                <c:pt idx="896">
                  <c:v>-51.56125000000003</c:v>
                </c:pt>
                <c:pt idx="897">
                  <c:v>-53.609629999999981</c:v>
                </c:pt>
                <c:pt idx="898">
                  <c:v>-60.751520000000028</c:v>
                </c:pt>
                <c:pt idx="899">
                  <c:v>-60.294009999999957</c:v>
                </c:pt>
                <c:pt idx="900">
                  <c:v>-60.605970000000013</c:v>
                </c:pt>
                <c:pt idx="901">
                  <c:v>-57.432599999999979</c:v>
                </c:pt>
                <c:pt idx="902">
                  <c:v>-55.178080000000023</c:v>
                </c:pt>
                <c:pt idx="903">
                  <c:v>-55.079220000000021</c:v>
                </c:pt>
                <c:pt idx="904">
                  <c:v>-51.749120000000005</c:v>
                </c:pt>
                <c:pt idx="905">
                  <c:v>-49.483419999999967</c:v>
                </c:pt>
                <c:pt idx="906">
                  <c:v>-52.064210000000003</c:v>
                </c:pt>
                <c:pt idx="907">
                  <c:v>-47.199829999999963</c:v>
                </c:pt>
                <c:pt idx="908">
                  <c:v>-37.259020000000021</c:v>
                </c:pt>
                <c:pt idx="909">
                  <c:v>-34.940199999999948</c:v>
                </c:pt>
                <c:pt idx="910">
                  <c:v>-32.763809999999978</c:v>
                </c:pt>
                <c:pt idx="911">
                  <c:v>-28.555559999999957</c:v>
                </c:pt>
                <c:pt idx="912">
                  <c:v>-32.425180000000012</c:v>
                </c:pt>
                <c:pt idx="913">
                  <c:v>-32.387530000000027</c:v>
                </c:pt>
                <c:pt idx="914">
                  <c:v>-32.275509999999997</c:v>
                </c:pt>
                <c:pt idx="915">
                  <c:v>-29.723040000000026</c:v>
                </c:pt>
                <c:pt idx="916">
                  <c:v>-29.062639999999988</c:v>
                </c:pt>
                <c:pt idx="917">
                  <c:v>-28.054860000000019</c:v>
                </c:pt>
                <c:pt idx="918">
                  <c:v>-24.937749999999994</c:v>
                </c:pt>
                <c:pt idx="919">
                  <c:v>-27.737709999999993</c:v>
                </c:pt>
                <c:pt idx="920">
                  <c:v>-28.832510000000013</c:v>
                </c:pt>
                <c:pt idx="921">
                  <c:v>-33.328059999999994</c:v>
                </c:pt>
                <c:pt idx="922">
                  <c:v>-35.445619999999963</c:v>
                </c:pt>
                <c:pt idx="923">
                  <c:v>-30.880870000000016</c:v>
                </c:pt>
                <c:pt idx="924">
                  <c:v>-28.470810000000029</c:v>
                </c:pt>
                <c:pt idx="925">
                  <c:v>-25.216769999999997</c:v>
                </c:pt>
                <c:pt idx="926">
                  <c:v>-23.121120000000019</c:v>
                </c:pt>
                <c:pt idx="927">
                  <c:v>-24.203390000000013</c:v>
                </c:pt>
                <c:pt idx="928">
                  <c:v>-28.233099999999979</c:v>
                </c:pt>
                <c:pt idx="929">
                  <c:v>-26.971609999999998</c:v>
                </c:pt>
                <c:pt idx="930">
                  <c:v>-28.542669999999987</c:v>
                </c:pt>
                <c:pt idx="931">
                  <c:v>-31.593080000000043</c:v>
                </c:pt>
                <c:pt idx="932">
                  <c:v>-29.344220000000007</c:v>
                </c:pt>
                <c:pt idx="933">
                  <c:v>-30.828129999999987</c:v>
                </c:pt>
                <c:pt idx="934">
                  <c:v>-30.141759999999977</c:v>
                </c:pt>
                <c:pt idx="935">
                  <c:v>-30.075600000000009</c:v>
                </c:pt>
                <c:pt idx="936">
                  <c:v>-29.077689999999961</c:v>
                </c:pt>
                <c:pt idx="937">
                  <c:v>-31.455579999999998</c:v>
                </c:pt>
                <c:pt idx="938">
                  <c:v>-33.185570000000041</c:v>
                </c:pt>
                <c:pt idx="939">
                  <c:v>-33.255650000000003</c:v>
                </c:pt>
                <c:pt idx="940">
                  <c:v>-32.110070000000007</c:v>
                </c:pt>
                <c:pt idx="941">
                  <c:v>-31.735740000000021</c:v>
                </c:pt>
                <c:pt idx="942">
                  <c:v>-35.221470000000011</c:v>
                </c:pt>
                <c:pt idx="943">
                  <c:v>-37.141250000000014</c:v>
                </c:pt>
                <c:pt idx="944">
                  <c:v>-39.219190000000026</c:v>
                </c:pt>
                <c:pt idx="945">
                  <c:v>-37.723529999999982</c:v>
                </c:pt>
                <c:pt idx="946">
                  <c:v>-36.340219999999988</c:v>
                </c:pt>
                <c:pt idx="947">
                  <c:v>-33.198350000000005</c:v>
                </c:pt>
                <c:pt idx="948">
                  <c:v>-28.191499999999962</c:v>
                </c:pt>
                <c:pt idx="949">
                  <c:v>-25.355609999999956</c:v>
                </c:pt>
                <c:pt idx="950">
                  <c:v>-24.515519999999981</c:v>
                </c:pt>
                <c:pt idx="951">
                  <c:v>-21.591090000000008</c:v>
                </c:pt>
                <c:pt idx="952">
                  <c:v>-25.435000000000002</c:v>
                </c:pt>
                <c:pt idx="953">
                  <c:v>-23.584870000000024</c:v>
                </c:pt>
                <c:pt idx="954">
                  <c:v>-20.977159999999969</c:v>
                </c:pt>
                <c:pt idx="955">
                  <c:v>-19.213029999999947</c:v>
                </c:pt>
                <c:pt idx="956">
                  <c:v>-24.825530000000015</c:v>
                </c:pt>
                <c:pt idx="957">
                  <c:v>-23.945539999999994</c:v>
                </c:pt>
                <c:pt idx="958">
                  <c:v>-24.882800000000032</c:v>
                </c:pt>
                <c:pt idx="959">
                  <c:v>-22.024399999999957</c:v>
                </c:pt>
                <c:pt idx="960">
                  <c:v>-23.571300000000008</c:v>
                </c:pt>
                <c:pt idx="961">
                  <c:v>-25.889619999999979</c:v>
                </c:pt>
                <c:pt idx="962">
                  <c:v>-26.59105999999997</c:v>
                </c:pt>
                <c:pt idx="963">
                  <c:v>-28.79665</c:v>
                </c:pt>
                <c:pt idx="964">
                  <c:v>-34.763899999999978</c:v>
                </c:pt>
                <c:pt idx="965">
                  <c:v>-41.822890000000029</c:v>
                </c:pt>
                <c:pt idx="966">
                  <c:v>-49.545189999999991</c:v>
                </c:pt>
                <c:pt idx="967">
                  <c:v>-51.062950000000001</c:v>
                </c:pt>
                <c:pt idx="968">
                  <c:v>-48.852489999999989</c:v>
                </c:pt>
                <c:pt idx="969">
                  <c:v>-52.257470000000012</c:v>
                </c:pt>
                <c:pt idx="970">
                  <c:v>-50.583630000000028</c:v>
                </c:pt>
                <c:pt idx="971">
                  <c:v>-56.058940000000007</c:v>
                </c:pt>
                <c:pt idx="972">
                  <c:v>-59.470910000000003</c:v>
                </c:pt>
                <c:pt idx="973">
                  <c:v>-61.333520000000021</c:v>
                </c:pt>
                <c:pt idx="974">
                  <c:v>-59.505959999999959</c:v>
                </c:pt>
                <c:pt idx="975">
                  <c:v>-59.35775000000001</c:v>
                </c:pt>
                <c:pt idx="976">
                  <c:v>-60.864549999999952</c:v>
                </c:pt>
                <c:pt idx="977">
                  <c:v>-57.030509999999992</c:v>
                </c:pt>
                <c:pt idx="978">
                  <c:v>-58.13715000000002</c:v>
                </c:pt>
                <c:pt idx="979">
                  <c:v>-60.04725000000002</c:v>
                </c:pt>
                <c:pt idx="980">
                  <c:v>-60.613919999999951</c:v>
                </c:pt>
                <c:pt idx="981">
                  <c:v>-58.058670000000006</c:v>
                </c:pt>
                <c:pt idx="982">
                  <c:v>-58.324860000000001</c:v>
                </c:pt>
                <c:pt idx="983">
                  <c:v>-62.163630000000012</c:v>
                </c:pt>
                <c:pt idx="984">
                  <c:v>-63.361559999999997</c:v>
                </c:pt>
                <c:pt idx="985">
                  <c:v>-64.276630000000011</c:v>
                </c:pt>
                <c:pt idx="986">
                  <c:v>-67.659539999999993</c:v>
                </c:pt>
                <c:pt idx="987">
                  <c:v>-66.765770000000032</c:v>
                </c:pt>
                <c:pt idx="988">
                  <c:v>-65.610990000000015</c:v>
                </c:pt>
                <c:pt idx="989">
                  <c:v>-66.701459999999997</c:v>
                </c:pt>
                <c:pt idx="990">
                  <c:v>-65.216070000000002</c:v>
                </c:pt>
                <c:pt idx="991">
                  <c:v>-64.366620000000012</c:v>
                </c:pt>
                <c:pt idx="992">
                  <c:v>-60.36284999999998</c:v>
                </c:pt>
                <c:pt idx="993">
                  <c:v>-55.644960000000026</c:v>
                </c:pt>
                <c:pt idx="994">
                  <c:v>-55.488099999999974</c:v>
                </c:pt>
                <c:pt idx="995">
                  <c:v>-53.958160000000021</c:v>
                </c:pt>
                <c:pt idx="996">
                  <c:v>-55.989750000000015</c:v>
                </c:pt>
                <c:pt idx="997">
                  <c:v>-52.225840000000005</c:v>
                </c:pt>
                <c:pt idx="998">
                  <c:v>-49.942670000000021</c:v>
                </c:pt>
                <c:pt idx="999">
                  <c:v>-47.601179999999999</c:v>
                </c:pt>
                <c:pt idx="1000">
                  <c:v>-48.846969999999999</c:v>
                </c:pt>
                <c:pt idx="1001">
                  <c:v>-51.102770000000021</c:v>
                </c:pt>
                <c:pt idx="1002">
                  <c:v>-51.383410000000026</c:v>
                </c:pt>
                <c:pt idx="1003">
                  <c:v>-53.730180000000018</c:v>
                </c:pt>
                <c:pt idx="1004">
                  <c:v>-55.904269999999997</c:v>
                </c:pt>
                <c:pt idx="1005">
                  <c:v>-54.008969999999977</c:v>
                </c:pt>
                <c:pt idx="1006">
                  <c:v>-54.138929999999959</c:v>
                </c:pt>
                <c:pt idx="1007">
                  <c:v>-54.462950000000035</c:v>
                </c:pt>
                <c:pt idx="1008">
                  <c:v>-56.461000000000013</c:v>
                </c:pt>
                <c:pt idx="1009">
                  <c:v>-59.253399999999999</c:v>
                </c:pt>
                <c:pt idx="1010">
                  <c:v>-62.638210000000015</c:v>
                </c:pt>
                <c:pt idx="1011">
                  <c:v>-63.158020000000022</c:v>
                </c:pt>
                <c:pt idx="1012">
                  <c:v>-64.584479999999985</c:v>
                </c:pt>
                <c:pt idx="1013">
                  <c:v>-61.245749999999987</c:v>
                </c:pt>
                <c:pt idx="1014">
                  <c:v>-66.715380000000039</c:v>
                </c:pt>
                <c:pt idx="1015">
                  <c:v>-63.143750000000011</c:v>
                </c:pt>
                <c:pt idx="1016">
                  <c:v>-64.384400000000028</c:v>
                </c:pt>
                <c:pt idx="1017">
                  <c:v>-57.958809999999971</c:v>
                </c:pt>
                <c:pt idx="1018">
                  <c:v>-61.621179999999981</c:v>
                </c:pt>
                <c:pt idx="1019">
                  <c:v>-59.928830000000005</c:v>
                </c:pt>
                <c:pt idx="1020">
                  <c:v>-56.778590000000008</c:v>
                </c:pt>
                <c:pt idx="1021">
                  <c:v>-59.105029999999999</c:v>
                </c:pt>
                <c:pt idx="1022">
                  <c:v>-58.857520000000022</c:v>
                </c:pt>
                <c:pt idx="1023">
                  <c:v>-57.076830000000029</c:v>
                </c:pt>
                <c:pt idx="1024">
                  <c:v>-61.952139999999986</c:v>
                </c:pt>
                <c:pt idx="1025">
                  <c:v>-56.705280000000016</c:v>
                </c:pt>
                <c:pt idx="1026">
                  <c:v>-54.87124</c:v>
                </c:pt>
                <c:pt idx="1027">
                  <c:v>-53.630330000000015</c:v>
                </c:pt>
                <c:pt idx="1028">
                  <c:v>-57.463070000000016</c:v>
                </c:pt>
                <c:pt idx="1029">
                  <c:v>-66.61030999999997</c:v>
                </c:pt>
                <c:pt idx="1030">
                  <c:v>-65.144360000000006</c:v>
                </c:pt>
                <c:pt idx="1031">
                  <c:v>-64.172129999999981</c:v>
                </c:pt>
                <c:pt idx="1032">
                  <c:v>-73.473790000000008</c:v>
                </c:pt>
                <c:pt idx="1033">
                  <c:v>-78.362419999999986</c:v>
                </c:pt>
                <c:pt idx="1034">
                  <c:v>-69.613299999999981</c:v>
                </c:pt>
                <c:pt idx="1035">
                  <c:v>-70.934210000000007</c:v>
                </c:pt>
                <c:pt idx="1036">
                  <c:v>-68.93610000000001</c:v>
                </c:pt>
                <c:pt idx="1037">
                  <c:v>-65.444119999999998</c:v>
                </c:pt>
                <c:pt idx="1038">
                  <c:v>-69.166979999999967</c:v>
                </c:pt>
                <c:pt idx="1039">
                  <c:v>-69.757679999999993</c:v>
                </c:pt>
                <c:pt idx="1040">
                  <c:v>-70.583320000000015</c:v>
                </c:pt>
                <c:pt idx="1041">
                  <c:v>-73.049519999999973</c:v>
                </c:pt>
                <c:pt idx="1042">
                  <c:v>-69.507690000000025</c:v>
                </c:pt>
                <c:pt idx="1043">
                  <c:v>-67.518390000000011</c:v>
                </c:pt>
                <c:pt idx="1044">
                  <c:v>-66.356209999999976</c:v>
                </c:pt>
                <c:pt idx="1045">
                  <c:v>-64.135109999999997</c:v>
                </c:pt>
                <c:pt idx="1046">
                  <c:v>-66.806399999999996</c:v>
                </c:pt>
                <c:pt idx="1047">
                  <c:v>-67.764920000000018</c:v>
                </c:pt>
                <c:pt idx="1048">
                  <c:v>-68.444650000000024</c:v>
                </c:pt>
                <c:pt idx="1049">
                  <c:v>-67.205610000000036</c:v>
                </c:pt>
                <c:pt idx="1050">
                  <c:v>-66.212800000000016</c:v>
                </c:pt>
                <c:pt idx="1051">
                  <c:v>-62.962949999999978</c:v>
                </c:pt>
                <c:pt idx="1052">
                  <c:v>-66.302140000000009</c:v>
                </c:pt>
                <c:pt idx="1053">
                  <c:v>-67.103790000000004</c:v>
                </c:pt>
                <c:pt idx="1054">
                  <c:v>-67.977199999999982</c:v>
                </c:pt>
                <c:pt idx="1055">
                  <c:v>-66.324360000000013</c:v>
                </c:pt>
                <c:pt idx="1056">
                  <c:v>-67.671640000000025</c:v>
                </c:pt>
                <c:pt idx="1057">
                  <c:v>-69.719699999999989</c:v>
                </c:pt>
                <c:pt idx="1058">
                  <c:v>-69.179129999999986</c:v>
                </c:pt>
                <c:pt idx="1059">
                  <c:v>-67.557200000000023</c:v>
                </c:pt>
                <c:pt idx="1060">
                  <c:v>-68.217370000000017</c:v>
                </c:pt>
                <c:pt idx="1061">
                  <c:v>-67.267719999999997</c:v>
                </c:pt>
                <c:pt idx="1062">
                  <c:v>-64.155209999999954</c:v>
                </c:pt>
                <c:pt idx="1063">
                  <c:v>-65.67506000000003</c:v>
                </c:pt>
                <c:pt idx="1064">
                  <c:v>-64.552230000000009</c:v>
                </c:pt>
                <c:pt idx="1065">
                  <c:v>-62.196820000000002</c:v>
                </c:pt>
                <c:pt idx="1066">
                  <c:v>-58.813230000000033</c:v>
                </c:pt>
                <c:pt idx="1067">
                  <c:v>-58.502049999999997</c:v>
                </c:pt>
                <c:pt idx="1068">
                  <c:v>-58.384900000000016</c:v>
                </c:pt>
                <c:pt idx="1069">
                  <c:v>-58.054100000000005</c:v>
                </c:pt>
                <c:pt idx="1070">
                  <c:v>-65.276299999999992</c:v>
                </c:pt>
                <c:pt idx="1071">
                  <c:v>-61.931489999999997</c:v>
                </c:pt>
                <c:pt idx="1072">
                  <c:v>-61.338369999999998</c:v>
                </c:pt>
                <c:pt idx="1073">
                  <c:v>-62.022340000000042</c:v>
                </c:pt>
                <c:pt idx="1074">
                  <c:v>-62.96463</c:v>
                </c:pt>
                <c:pt idx="1075">
                  <c:v>-64.693550000000016</c:v>
                </c:pt>
                <c:pt idx="1076">
                  <c:v>-62.785579999999982</c:v>
                </c:pt>
                <c:pt idx="1077">
                  <c:v>-63.979890000000012</c:v>
                </c:pt>
                <c:pt idx="1078">
                  <c:v>-60.009489999999971</c:v>
                </c:pt>
                <c:pt idx="1079">
                  <c:v>-58.472440000000006</c:v>
                </c:pt>
                <c:pt idx="1080">
                  <c:v>-57.065709999999967</c:v>
                </c:pt>
                <c:pt idx="1081">
                  <c:v>-57.171269999999993</c:v>
                </c:pt>
                <c:pt idx="1082">
                  <c:v>-57.877100000000041</c:v>
                </c:pt>
                <c:pt idx="1083">
                  <c:v>-62.383240000000001</c:v>
                </c:pt>
                <c:pt idx="1084">
                  <c:v>-61.593590000000006</c:v>
                </c:pt>
                <c:pt idx="1085">
                  <c:v>-68.07877000000002</c:v>
                </c:pt>
                <c:pt idx="1086">
                  <c:v>-75.029410000000041</c:v>
                </c:pt>
                <c:pt idx="1087">
                  <c:v>-76.908119999999997</c:v>
                </c:pt>
                <c:pt idx="1088">
                  <c:v>-80.304700000000025</c:v>
                </c:pt>
                <c:pt idx="1089">
                  <c:v>-77.986829999999998</c:v>
                </c:pt>
                <c:pt idx="1090">
                  <c:v>-83.540860000000009</c:v>
                </c:pt>
                <c:pt idx="1091">
                  <c:v>-76.383939999999996</c:v>
                </c:pt>
                <c:pt idx="1092">
                  <c:v>-76.559950000000015</c:v>
                </c:pt>
                <c:pt idx="1093">
                  <c:v>-78.883089999999982</c:v>
                </c:pt>
                <c:pt idx="1094">
                  <c:v>-77.821629999999971</c:v>
                </c:pt>
                <c:pt idx="1095">
                  <c:v>-71.416099999999972</c:v>
                </c:pt>
                <c:pt idx="1096">
                  <c:v>-70.106600000000014</c:v>
                </c:pt>
                <c:pt idx="1097">
                  <c:v>-65.18480999999997</c:v>
                </c:pt>
                <c:pt idx="1098">
                  <c:v>-68.098659999999995</c:v>
                </c:pt>
                <c:pt idx="1099">
                  <c:v>-67.560909999999978</c:v>
                </c:pt>
                <c:pt idx="1100">
                  <c:v>-68.599340000000041</c:v>
                </c:pt>
                <c:pt idx="1101">
                  <c:v>-63.808099999999968</c:v>
                </c:pt>
                <c:pt idx="1102">
                  <c:v>-63.766390000000001</c:v>
                </c:pt>
                <c:pt idx="1103">
                  <c:v>-58.309460000000001</c:v>
                </c:pt>
                <c:pt idx="1104">
                  <c:v>-59.586549999999988</c:v>
                </c:pt>
                <c:pt idx="1105">
                  <c:v>-66.573210000000017</c:v>
                </c:pt>
                <c:pt idx="1106">
                  <c:v>-66.771299999999997</c:v>
                </c:pt>
                <c:pt idx="1107">
                  <c:v>-64.298530000000028</c:v>
                </c:pt>
                <c:pt idx="1108">
                  <c:v>-68.128609999999981</c:v>
                </c:pt>
                <c:pt idx="1109">
                  <c:v>-66.539880000000039</c:v>
                </c:pt>
                <c:pt idx="1110">
                  <c:v>-63.778089999999963</c:v>
                </c:pt>
                <c:pt idx="1111">
                  <c:v>-63.860820000000047</c:v>
                </c:pt>
                <c:pt idx="1112">
                  <c:v>-64.288070000000005</c:v>
                </c:pt>
                <c:pt idx="1113">
                  <c:v>-63.655689999999993</c:v>
                </c:pt>
                <c:pt idx="1114">
                  <c:v>-57.175229999999999</c:v>
                </c:pt>
                <c:pt idx="1115">
                  <c:v>-52.501959999999997</c:v>
                </c:pt>
                <c:pt idx="1116">
                  <c:v>-51.19607000000002</c:v>
                </c:pt>
                <c:pt idx="1117">
                  <c:v>-46.76357999999999</c:v>
                </c:pt>
                <c:pt idx="1118">
                  <c:v>-44.559849999999983</c:v>
                </c:pt>
                <c:pt idx="1119">
                  <c:v>-47.44502</c:v>
                </c:pt>
                <c:pt idx="1120">
                  <c:v>-44.961270000000013</c:v>
                </c:pt>
                <c:pt idx="1121">
                  <c:v>-45.378870000000006</c:v>
                </c:pt>
                <c:pt idx="1122">
                  <c:v>-44.958110000000033</c:v>
                </c:pt>
                <c:pt idx="1123">
                  <c:v>-42.830600000000004</c:v>
                </c:pt>
                <c:pt idx="1124">
                  <c:v>-54.704099999999983</c:v>
                </c:pt>
                <c:pt idx="1125">
                  <c:v>-53.447310000000016</c:v>
                </c:pt>
                <c:pt idx="1126">
                  <c:v>-56.289970000000039</c:v>
                </c:pt>
                <c:pt idx="1127">
                  <c:v>-58.08954</c:v>
                </c:pt>
                <c:pt idx="1128">
                  <c:v>-56.896709999999985</c:v>
                </c:pt>
                <c:pt idx="1129">
                  <c:v>-57.376769999999965</c:v>
                </c:pt>
                <c:pt idx="1130">
                  <c:v>-50.476089999999999</c:v>
                </c:pt>
                <c:pt idx="1131">
                  <c:v>-42.551130000000001</c:v>
                </c:pt>
                <c:pt idx="1132">
                  <c:v>-41.226499999999987</c:v>
                </c:pt>
                <c:pt idx="1133">
                  <c:v>-37.513890000000004</c:v>
                </c:pt>
                <c:pt idx="1134">
                  <c:v>-35.623190000000022</c:v>
                </c:pt>
                <c:pt idx="1135">
                  <c:v>-30.173630000000003</c:v>
                </c:pt>
                <c:pt idx="1136">
                  <c:v>-24.013930000000016</c:v>
                </c:pt>
                <c:pt idx="1137">
                  <c:v>-23.817569999999989</c:v>
                </c:pt>
                <c:pt idx="1138">
                  <c:v>-31.991969999999981</c:v>
                </c:pt>
                <c:pt idx="1139">
                  <c:v>-32.962310000000002</c:v>
                </c:pt>
                <c:pt idx="1140">
                  <c:v>-35.396310000000028</c:v>
                </c:pt>
                <c:pt idx="1141">
                  <c:v>-39.578390000000013</c:v>
                </c:pt>
                <c:pt idx="1142">
                  <c:v>-39.428210000000036</c:v>
                </c:pt>
                <c:pt idx="1143">
                  <c:v>-35.77118999999999</c:v>
                </c:pt>
                <c:pt idx="1144">
                  <c:v>-31.981690000000015</c:v>
                </c:pt>
                <c:pt idx="1145">
                  <c:v>-27.585350000000005</c:v>
                </c:pt>
                <c:pt idx="1146">
                  <c:v>-29.371129999999994</c:v>
                </c:pt>
                <c:pt idx="1147">
                  <c:v>-18.379939999999976</c:v>
                </c:pt>
                <c:pt idx="1148">
                  <c:v>-13.789420000000007</c:v>
                </c:pt>
                <c:pt idx="1149">
                  <c:v>-7.6714800000000309</c:v>
                </c:pt>
                <c:pt idx="1150">
                  <c:v>-4.5900299999999561</c:v>
                </c:pt>
                <c:pt idx="1151">
                  <c:v>2.5611099999999851</c:v>
                </c:pt>
                <c:pt idx="1152">
                  <c:v>8.684190000000001</c:v>
                </c:pt>
                <c:pt idx="1153">
                  <c:v>-8.0990000000042528E-2</c:v>
                </c:pt>
                <c:pt idx="1154">
                  <c:v>-1.0690799999999854</c:v>
                </c:pt>
                <c:pt idx="1155">
                  <c:v>2.1073700000000031</c:v>
                </c:pt>
                <c:pt idx="1156">
                  <c:v>3.708090000000027</c:v>
                </c:pt>
                <c:pt idx="1157">
                  <c:v>2.2217899999999986</c:v>
                </c:pt>
                <c:pt idx="1158">
                  <c:v>4.6783800000000042</c:v>
                </c:pt>
                <c:pt idx="1159">
                  <c:v>7.1639200000000187</c:v>
                </c:pt>
                <c:pt idx="1160">
                  <c:v>11.220270000000028</c:v>
                </c:pt>
                <c:pt idx="1161">
                  <c:v>9.3746100000000183</c:v>
                </c:pt>
                <c:pt idx="1162">
                  <c:v>8.2722500000000423</c:v>
                </c:pt>
                <c:pt idx="1163">
                  <c:v>6.4575699999999756</c:v>
                </c:pt>
                <c:pt idx="1164">
                  <c:v>4.6556600000000117</c:v>
                </c:pt>
                <c:pt idx="1165">
                  <c:v>3.2654599999999618</c:v>
                </c:pt>
                <c:pt idx="1166">
                  <c:v>9.0990099999999643</c:v>
                </c:pt>
                <c:pt idx="1167">
                  <c:v>16.855909999999994</c:v>
                </c:pt>
                <c:pt idx="1168">
                  <c:v>22.958979999999997</c:v>
                </c:pt>
                <c:pt idx="1169">
                  <c:v>22.392179999999996</c:v>
                </c:pt>
                <c:pt idx="1170">
                  <c:v>22.492320000000007</c:v>
                </c:pt>
                <c:pt idx="1171">
                  <c:v>26.765710000000013</c:v>
                </c:pt>
                <c:pt idx="1172">
                  <c:v>32.027280000000019</c:v>
                </c:pt>
                <c:pt idx="1173">
                  <c:v>32.830320000000029</c:v>
                </c:pt>
                <c:pt idx="1174">
                  <c:v>32.319410000000005</c:v>
                </c:pt>
                <c:pt idx="1175">
                  <c:v>39.267310000000009</c:v>
                </c:pt>
                <c:pt idx="1176">
                  <c:v>42.984570000000019</c:v>
                </c:pt>
                <c:pt idx="1177">
                  <c:v>44.919480000000021</c:v>
                </c:pt>
                <c:pt idx="1178">
                  <c:v>47.77091999999999</c:v>
                </c:pt>
                <c:pt idx="1179">
                  <c:v>58.074790000000007</c:v>
                </c:pt>
                <c:pt idx="1180">
                  <c:v>67.925849999999969</c:v>
                </c:pt>
                <c:pt idx="1181">
                  <c:v>63.307719999999961</c:v>
                </c:pt>
                <c:pt idx="1182">
                  <c:v>58.794359999999983</c:v>
                </c:pt>
                <c:pt idx="1183">
                  <c:v>54.820159999999987</c:v>
                </c:pt>
                <c:pt idx="1184">
                  <c:v>51.907809999999984</c:v>
                </c:pt>
                <c:pt idx="1185">
                  <c:v>54.58281999999997</c:v>
                </c:pt>
                <c:pt idx="1186">
                  <c:v>51.713089999999966</c:v>
                </c:pt>
                <c:pt idx="1187">
                  <c:v>50.083239999999989</c:v>
                </c:pt>
                <c:pt idx="1188">
                  <c:v>49.997269999999958</c:v>
                </c:pt>
                <c:pt idx="1189">
                  <c:v>46.157549999999958</c:v>
                </c:pt>
                <c:pt idx="1190">
                  <c:v>47.757670000000019</c:v>
                </c:pt>
                <c:pt idx="1191">
                  <c:v>47.451000000000022</c:v>
                </c:pt>
                <c:pt idx="1192">
                  <c:v>48.287969999999973</c:v>
                </c:pt>
                <c:pt idx="1193">
                  <c:v>46.340710000000001</c:v>
                </c:pt>
                <c:pt idx="1194">
                  <c:v>51.094359999999995</c:v>
                </c:pt>
                <c:pt idx="1195">
                  <c:v>51.967469999999992</c:v>
                </c:pt>
                <c:pt idx="1196">
                  <c:v>53.863299999999981</c:v>
                </c:pt>
                <c:pt idx="1197">
                  <c:v>49.577709999999968</c:v>
                </c:pt>
                <c:pt idx="1198">
                  <c:v>48.602869999999996</c:v>
                </c:pt>
                <c:pt idx="1199">
                  <c:v>50.426769999999976</c:v>
                </c:pt>
                <c:pt idx="1200">
                  <c:v>46.314600000000041</c:v>
                </c:pt>
                <c:pt idx="1201">
                  <c:v>43.889279999999985</c:v>
                </c:pt>
                <c:pt idx="1202">
                  <c:v>39.62299999999999</c:v>
                </c:pt>
                <c:pt idx="1203">
                  <c:v>36.678440000000023</c:v>
                </c:pt>
                <c:pt idx="1204">
                  <c:v>40.659449999999993</c:v>
                </c:pt>
                <c:pt idx="1205">
                  <c:v>40.728260000000034</c:v>
                </c:pt>
                <c:pt idx="1206">
                  <c:v>33.058640000000025</c:v>
                </c:pt>
                <c:pt idx="1207">
                  <c:v>30.04988000000003</c:v>
                </c:pt>
                <c:pt idx="1208">
                  <c:v>30.698509999999999</c:v>
                </c:pt>
                <c:pt idx="1209">
                  <c:v>32.825359999999989</c:v>
                </c:pt>
                <c:pt idx="1210">
                  <c:v>37.835810000000038</c:v>
                </c:pt>
                <c:pt idx="1211">
                  <c:v>46.497259999999983</c:v>
                </c:pt>
                <c:pt idx="1212">
                  <c:v>48.565089999999998</c:v>
                </c:pt>
                <c:pt idx="1213">
                  <c:v>53.755290000000002</c:v>
                </c:pt>
                <c:pt idx="1214">
                  <c:v>63.282669999999996</c:v>
                </c:pt>
                <c:pt idx="1215">
                  <c:v>69.071949999999958</c:v>
                </c:pt>
                <c:pt idx="1216">
                  <c:v>75.688099999999963</c:v>
                </c:pt>
                <c:pt idx="1217">
                  <c:v>92.356989999999996</c:v>
                </c:pt>
                <c:pt idx="1218">
                  <c:v>122.58934999999997</c:v>
                </c:pt>
                <c:pt idx="1219">
                  <c:v>117.64832000000001</c:v>
                </c:pt>
                <c:pt idx="1220">
                  <c:v>107.28329000000002</c:v>
                </c:pt>
                <c:pt idx="1221">
                  <c:v>101.61642999999998</c:v>
                </c:pt>
                <c:pt idx="1222">
                  <c:v>100.57065</c:v>
                </c:pt>
                <c:pt idx="1223">
                  <c:v>103.32769999999999</c:v>
                </c:pt>
                <c:pt idx="1224">
                  <c:v>103.30981000000003</c:v>
                </c:pt>
                <c:pt idx="1225">
                  <c:v>103.17426999999998</c:v>
                </c:pt>
                <c:pt idx="1226">
                  <c:v>105.67913000000004</c:v>
                </c:pt>
                <c:pt idx="1227">
                  <c:v>108.19776000000002</c:v>
                </c:pt>
                <c:pt idx="1228">
                  <c:v>109.73987</c:v>
                </c:pt>
                <c:pt idx="1229">
                  <c:v>109.00903999999997</c:v>
                </c:pt>
                <c:pt idx="1230">
                  <c:v>115.25013999999999</c:v>
                </c:pt>
                <c:pt idx="1231">
                  <c:v>118.12445000000002</c:v>
                </c:pt>
                <c:pt idx="1232">
                  <c:v>120.42249000000004</c:v>
                </c:pt>
                <c:pt idx="1233">
                  <c:v>131.98479000000003</c:v>
                </c:pt>
                <c:pt idx="1234">
                  <c:v>132.08468999999997</c:v>
                </c:pt>
                <c:pt idx="1235">
                  <c:v>123.62772999999999</c:v>
                </c:pt>
                <c:pt idx="1236">
                  <c:v>119.23308000000003</c:v>
                </c:pt>
                <c:pt idx="1237">
                  <c:v>121.86007999999998</c:v>
                </c:pt>
                <c:pt idx="1238">
                  <c:v>127.43516</c:v>
                </c:pt>
                <c:pt idx="1239">
                  <c:v>123.63525000000004</c:v>
                </c:pt>
                <c:pt idx="1240">
                  <c:v>120.45462999999995</c:v>
                </c:pt>
                <c:pt idx="1241">
                  <c:v>114.19788999999997</c:v>
                </c:pt>
                <c:pt idx="1242">
                  <c:v>112.36619999999999</c:v>
                </c:pt>
                <c:pt idx="1243">
                  <c:v>114.29667999999998</c:v>
                </c:pt>
                <c:pt idx="1244">
                  <c:v>106.29531000000003</c:v>
                </c:pt>
                <c:pt idx="1245">
                  <c:v>99.011919999999975</c:v>
                </c:pt>
                <c:pt idx="1246">
                  <c:v>92.725559999999973</c:v>
                </c:pt>
                <c:pt idx="1247">
                  <c:v>88.23057</c:v>
                </c:pt>
                <c:pt idx="1248">
                  <c:v>85.849929999999972</c:v>
                </c:pt>
                <c:pt idx="1249">
                  <c:v>86.056629999999984</c:v>
                </c:pt>
                <c:pt idx="1250">
                  <c:v>82.010159999999985</c:v>
                </c:pt>
                <c:pt idx="1251">
                  <c:v>87.761110000000031</c:v>
                </c:pt>
                <c:pt idx="1252">
                  <c:v>91.347059999999999</c:v>
                </c:pt>
                <c:pt idx="1253">
                  <c:v>93.471810000000005</c:v>
                </c:pt>
                <c:pt idx="1254">
                  <c:v>91.707490000000007</c:v>
                </c:pt>
                <c:pt idx="1255">
                  <c:v>87.412400000000048</c:v>
                </c:pt>
                <c:pt idx="1256">
                  <c:v>83.443759999999997</c:v>
                </c:pt>
                <c:pt idx="1257">
                  <c:v>74.935569999999984</c:v>
                </c:pt>
                <c:pt idx="1258">
                  <c:v>66.401589999999999</c:v>
                </c:pt>
                <c:pt idx="1259">
                  <c:v>74.095079999999996</c:v>
                </c:pt>
                <c:pt idx="1260">
                  <c:v>73.277240000000006</c:v>
                </c:pt>
                <c:pt idx="1261">
                  <c:v>70.323309999999992</c:v>
                </c:pt>
                <c:pt idx="1262">
                  <c:v>71.205840000000023</c:v>
                </c:pt>
                <c:pt idx="1263">
                  <c:v>69.855219999999974</c:v>
                </c:pt>
                <c:pt idx="1264">
                  <c:v>65.169269999999983</c:v>
                </c:pt>
                <c:pt idx="1265">
                  <c:v>67.016570000000002</c:v>
                </c:pt>
                <c:pt idx="1266">
                  <c:v>65.224379999999996</c:v>
                </c:pt>
                <c:pt idx="1267">
                  <c:v>58.228659999999991</c:v>
                </c:pt>
                <c:pt idx="1268">
                  <c:v>59.455780000000004</c:v>
                </c:pt>
                <c:pt idx="1269">
                  <c:v>58.109309999999994</c:v>
                </c:pt>
                <c:pt idx="1270">
                  <c:v>52.343849999999975</c:v>
                </c:pt>
                <c:pt idx="1271">
                  <c:v>52.635550000000023</c:v>
                </c:pt>
                <c:pt idx="1272">
                  <c:v>52.524950000000047</c:v>
                </c:pt>
                <c:pt idx="1273">
                  <c:v>56.498519999999985</c:v>
                </c:pt>
                <c:pt idx="1274">
                  <c:v>59.07956999999999</c:v>
                </c:pt>
                <c:pt idx="1275">
                  <c:v>54.607730000000004</c:v>
                </c:pt>
                <c:pt idx="1276">
                  <c:v>50.190999999999974</c:v>
                </c:pt>
                <c:pt idx="1277">
                  <c:v>51.55926999999997</c:v>
                </c:pt>
                <c:pt idx="1278">
                  <c:v>56.105729999999994</c:v>
                </c:pt>
                <c:pt idx="1279">
                  <c:v>56.262229999999988</c:v>
                </c:pt>
                <c:pt idx="1280">
                  <c:v>50.246310000000051</c:v>
                </c:pt>
                <c:pt idx="1281">
                  <c:v>47.959630000000004</c:v>
                </c:pt>
                <c:pt idx="1282">
                  <c:v>40.661760000000015</c:v>
                </c:pt>
                <c:pt idx="1283">
                  <c:v>36.227039999999988</c:v>
                </c:pt>
                <c:pt idx="1284">
                  <c:v>32.647030000000029</c:v>
                </c:pt>
                <c:pt idx="1285">
                  <c:v>35.244709999999998</c:v>
                </c:pt>
                <c:pt idx="1286">
                  <c:v>42.808819999999969</c:v>
                </c:pt>
                <c:pt idx="1287">
                  <c:v>46.145219999999995</c:v>
                </c:pt>
                <c:pt idx="1288">
                  <c:v>43.531309999999962</c:v>
                </c:pt>
                <c:pt idx="1289">
                  <c:v>49.606119999999976</c:v>
                </c:pt>
                <c:pt idx="1290">
                  <c:v>53.586549999999988</c:v>
                </c:pt>
                <c:pt idx="1291">
                  <c:v>56.651149999999973</c:v>
                </c:pt>
                <c:pt idx="1292">
                  <c:v>53.162499999999966</c:v>
                </c:pt>
                <c:pt idx="1293">
                  <c:v>45.105410000000006</c:v>
                </c:pt>
                <c:pt idx="1294">
                  <c:v>46.527249999999981</c:v>
                </c:pt>
                <c:pt idx="1295">
                  <c:v>38.780640000000005</c:v>
                </c:pt>
                <c:pt idx="1296">
                  <c:v>34.399599999999964</c:v>
                </c:pt>
                <c:pt idx="1297">
                  <c:v>32.42420999999996</c:v>
                </c:pt>
                <c:pt idx="1298">
                  <c:v>29.47246999999993</c:v>
                </c:pt>
                <c:pt idx="1299">
                  <c:v>32.822200000000009</c:v>
                </c:pt>
                <c:pt idx="1300">
                  <c:v>39.278789999999958</c:v>
                </c:pt>
                <c:pt idx="1301">
                  <c:v>32.886149999999986</c:v>
                </c:pt>
                <c:pt idx="1302">
                  <c:v>31.484710000000007</c:v>
                </c:pt>
                <c:pt idx="1303">
                  <c:v>19.309200000000033</c:v>
                </c:pt>
                <c:pt idx="1304">
                  <c:v>18.146450000000016</c:v>
                </c:pt>
                <c:pt idx="1305">
                  <c:v>11.147550000000024</c:v>
                </c:pt>
                <c:pt idx="1306">
                  <c:v>-12.987780000000043</c:v>
                </c:pt>
                <c:pt idx="1307">
                  <c:v>-17.07976999999994</c:v>
                </c:pt>
                <c:pt idx="1308">
                  <c:v>-25.989210000000071</c:v>
                </c:pt>
                <c:pt idx="1309">
                  <c:v>-13.490490000000023</c:v>
                </c:pt>
                <c:pt idx="1310">
                  <c:v>-21.999290000000087</c:v>
                </c:pt>
                <c:pt idx="1311">
                  <c:v>-20.850489999999922</c:v>
                </c:pt>
                <c:pt idx="1312">
                  <c:v>-16.763339999999971</c:v>
                </c:pt>
                <c:pt idx="1313">
                  <c:v>-18.168440000000032</c:v>
                </c:pt>
                <c:pt idx="1314">
                  <c:v>-17.603340000000003</c:v>
                </c:pt>
                <c:pt idx="1315">
                  <c:v>3.422239999999988</c:v>
                </c:pt>
                <c:pt idx="1316">
                  <c:v>6.1411000000000513</c:v>
                </c:pt>
                <c:pt idx="1317">
                  <c:v>18.779310000000009</c:v>
                </c:pt>
                <c:pt idx="1318">
                  <c:v>19.987220000000036</c:v>
                </c:pt>
                <c:pt idx="1319">
                  <c:v>24.494090000000028</c:v>
                </c:pt>
                <c:pt idx="1320">
                  <c:v>18.356659999999977</c:v>
                </c:pt>
                <c:pt idx="1321">
                  <c:v>16.513869999999997</c:v>
                </c:pt>
                <c:pt idx="1322">
                  <c:v>18.324999999999989</c:v>
                </c:pt>
                <c:pt idx="1323">
                  <c:v>16.746299999999962</c:v>
                </c:pt>
                <c:pt idx="1324">
                  <c:v>16.080759999999998</c:v>
                </c:pt>
                <c:pt idx="1325">
                  <c:v>17.547309999999982</c:v>
                </c:pt>
                <c:pt idx="1326">
                  <c:v>11.206489999999974</c:v>
                </c:pt>
                <c:pt idx="1327">
                  <c:v>2.4137000000000057</c:v>
                </c:pt>
                <c:pt idx="1328">
                  <c:v>-1.0169399999999769</c:v>
                </c:pt>
                <c:pt idx="1329">
                  <c:v>-0.1482199999999807</c:v>
                </c:pt>
                <c:pt idx="1330">
                  <c:v>-2.3945300000000316</c:v>
                </c:pt>
                <c:pt idx="1331">
                  <c:v>0.33848000000000411</c:v>
                </c:pt>
                <c:pt idx="1332">
                  <c:v>4.0586899999999559</c:v>
                </c:pt>
                <c:pt idx="1333">
                  <c:v>10.981719999999996</c:v>
                </c:pt>
                <c:pt idx="1334">
                  <c:v>11.370410000000049</c:v>
                </c:pt>
                <c:pt idx="1335">
                  <c:v>9.7644399999999791</c:v>
                </c:pt>
                <c:pt idx="1336">
                  <c:v>13.064520000000016</c:v>
                </c:pt>
                <c:pt idx="1337">
                  <c:v>17.931699999999978</c:v>
                </c:pt>
                <c:pt idx="1338">
                  <c:v>11.797399999999982</c:v>
                </c:pt>
                <c:pt idx="1339">
                  <c:v>9.2401199999999903</c:v>
                </c:pt>
                <c:pt idx="1340">
                  <c:v>11.215750000000014</c:v>
                </c:pt>
                <c:pt idx="1341">
                  <c:v>16.156300000000044</c:v>
                </c:pt>
                <c:pt idx="1342">
                  <c:v>16.846490000000017</c:v>
                </c:pt>
                <c:pt idx="1343">
                  <c:v>16.28648000000004</c:v>
                </c:pt>
                <c:pt idx="1344">
                  <c:v>21.027169999999956</c:v>
                </c:pt>
                <c:pt idx="1345">
                  <c:v>17.682799999999986</c:v>
                </c:pt>
                <c:pt idx="1346">
                  <c:v>22.392660000000035</c:v>
                </c:pt>
                <c:pt idx="1347">
                  <c:v>23.420109999999966</c:v>
                </c:pt>
                <c:pt idx="1348">
                  <c:v>22.472840000000019</c:v>
                </c:pt>
                <c:pt idx="1349">
                  <c:v>22.716490000000022</c:v>
                </c:pt>
                <c:pt idx="1350">
                  <c:v>22.607100000000003</c:v>
                </c:pt>
                <c:pt idx="1351">
                  <c:v>22.84978000000001</c:v>
                </c:pt>
                <c:pt idx="1352">
                  <c:v>28.007499999999993</c:v>
                </c:pt>
                <c:pt idx="1353">
                  <c:v>30.555129999999963</c:v>
                </c:pt>
                <c:pt idx="1354">
                  <c:v>30.717939999999999</c:v>
                </c:pt>
                <c:pt idx="1355">
                  <c:v>30.226529999999968</c:v>
                </c:pt>
                <c:pt idx="1356">
                  <c:v>27.234089999999981</c:v>
                </c:pt>
                <c:pt idx="1357">
                  <c:v>27.890879999999981</c:v>
                </c:pt>
                <c:pt idx="1358">
                  <c:v>29.925350000000037</c:v>
                </c:pt>
                <c:pt idx="1359">
                  <c:v>26.958169999999996</c:v>
                </c:pt>
                <c:pt idx="1360">
                  <c:v>25.631549999999947</c:v>
                </c:pt>
                <c:pt idx="1361">
                  <c:v>32.346799999999973</c:v>
                </c:pt>
                <c:pt idx="1362">
                  <c:v>27.433240000000012</c:v>
                </c:pt>
                <c:pt idx="1363">
                  <c:v>27.608290000000011</c:v>
                </c:pt>
                <c:pt idx="1364">
                  <c:v>24.147369999999967</c:v>
                </c:pt>
                <c:pt idx="1365">
                  <c:v>22.975660000000005</c:v>
                </c:pt>
                <c:pt idx="1366">
                  <c:v>23.969970000000046</c:v>
                </c:pt>
                <c:pt idx="1367">
                  <c:v>24.822389999999984</c:v>
                </c:pt>
                <c:pt idx="1368">
                  <c:v>27.158900000000017</c:v>
                </c:pt>
                <c:pt idx="1369">
                  <c:v>26.016079999999988</c:v>
                </c:pt>
                <c:pt idx="1370">
                  <c:v>33.046789999999987</c:v>
                </c:pt>
                <c:pt idx="1371">
                  <c:v>40.245330000000024</c:v>
                </c:pt>
                <c:pt idx="1372">
                  <c:v>43.523360000000025</c:v>
                </c:pt>
                <c:pt idx="1373">
                  <c:v>39.684889999999996</c:v>
                </c:pt>
                <c:pt idx="1374">
                  <c:v>41.197370000000035</c:v>
                </c:pt>
                <c:pt idx="1375">
                  <c:v>38.901490000000024</c:v>
                </c:pt>
                <c:pt idx="1376">
                  <c:v>40.446739999999977</c:v>
                </c:pt>
                <c:pt idx="1377">
                  <c:v>38.333889999999997</c:v>
                </c:pt>
                <c:pt idx="1378">
                  <c:v>46.27749</c:v>
                </c:pt>
                <c:pt idx="1379">
                  <c:v>48.070569999999975</c:v>
                </c:pt>
                <c:pt idx="1380">
                  <c:v>48.133080000000007</c:v>
                </c:pt>
                <c:pt idx="1381">
                  <c:v>47.853090000000009</c:v>
                </c:pt>
                <c:pt idx="1382">
                  <c:v>52.893749999999955</c:v>
                </c:pt>
                <c:pt idx="1383">
                  <c:v>58.048849999999959</c:v>
                </c:pt>
                <c:pt idx="1384">
                  <c:v>61.061650000000043</c:v>
                </c:pt>
                <c:pt idx="1385">
                  <c:v>61.357349999999997</c:v>
                </c:pt>
                <c:pt idx="1386">
                  <c:v>58.590280000000007</c:v>
                </c:pt>
                <c:pt idx="1387">
                  <c:v>56.694259999999986</c:v>
                </c:pt>
                <c:pt idx="1388">
                  <c:v>56.546080000000018</c:v>
                </c:pt>
                <c:pt idx="1389">
                  <c:v>55.660199999999975</c:v>
                </c:pt>
                <c:pt idx="1390">
                  <c:v>63.262680000000046</c:v>
                </c:pt>
                <c:pt idx="1391">
                  <c:v>73.219400000000007</c:v>
                </c:pt>
                <c:pt idx="1392">
                  <c:v>70.921060000000011</c:v>
                </c:pt>
                <c:pt idx="1393">
                  <c:v>66.389190000000042</c:v>
                </c:pt>
                <c:pt idx="1394">
                  <c:v>66.318749999999966</c:v>
                </c:pt>
                <c:pt idx="1395">
                  <c:v>65.789490000000001</c:v>
                </c:pt>
                <c:pt idx="1396">
                  <c:v>63.30513000000002</c:v>
                </c:pt>
                <c:pt idx="1397">
                  <c:v>61.526790000000005</c:v>
                </c:pt>
                <c:pt idx="1398">
                  <c:v>60.531209999999987</c:v>
                </c:pt>
                <c:pt idx="1399">
                  <c:v>57.422439999999995</c:v>
                </c:pt>
                <c:pt idx="1400">
                  <c:v>56.352809999999977</c:v>
                </c:pt>
                <c:pt idx="1401">
                  <c:v>53.264489999999967</c:v>
                </c:pt>
                <c:pt idx="1402">
                  <c:v>53.93689999999998</c:v>
                </c:pt>
                <c:pt idx="1403">
                  <c:v>51.459760000000017</c:v>
                </c:pt>
                <c:pt idx="1404">
                  <c:v>52.92461000000003</c:v>
                </c:pt>
                <c:pt idx="1405">
                  <c:v>52.906769999999995</c:v>
                </c:pt>
                <c:pt idx="1406">
                  <c:v>56.682009999999991</c:v>
                </c:pt>
                <c:pt idx="1407">
                  <c:v>59.48118999999997</c:v>
                </c:pt>
                <c:pt idx="1408">
                  <c:v>58.270379999999989</c:v>
                </c:pt>
                <c:pt idx="1409">
                  <c:v>59.464060000000018</c:v>
                </c:pt>
                <c:pt idx="1410">
                  <c:v>56.96481</c:v>
                </c:pt>
                <c:pt idx="1411">
                  <c:v>58.178450000000055</c:v>
                </c:pt>
                <c:pt idx="1412">
                  <c:v>58.852010000000064</c:v>
                </c:pt>
                <c:pt idx="1413">
                  <c:v>56.464339999999993</c:v>
                </c:pt>
                <c:pt idx="1414">
                  <c:v>51.599740000000054</c:v>
                </c:pt>
                <c:pt idx="1415">
                  <c:v>51.849079999999958</c:v>
                </c:pt>
                <c:pt idx="1416">
                  <c:v>43.720480000000009</c:v>
                </c:pt>
                <c:pt idx="1417">
                  <c:v>40.736860000000092</c:v>
                </c:pt>
                <c:pt idx="1418">
                  <c:v>47.998449999999991</c:v>
                </c:pt>
                <c:pt idx="1419">
                  <c:v>49.535439999999937</c:v>
                </c:pt>
                <c:pt idx="1420">
                  <c:v>50.653619999999989</c:v>
                </c:pt>
                <c:pt idx="1421">
                  <c:v>57.210419999999999</c:v>
                </c:pt>
                <c:pt idx="1422">
                  <c:v>58.440930000000037</c:v>
                </c:pt>
                <c:pt idx="1423">
                  <c:v>57.775900000000036</c:v>
                </c:pt>
                <c:pt idx="1424">
                  <c:v>54.593649999999968</c:v>
                </c:pt>
                <c:pt idx="1425">
                  <c:v>55.202130000000011</c:v>
                </c:pt>
                <c:pt idx="1426">
                  <c:v>54.465280000000007</c:v>
                </c:pt>
                <c:pt idx="1427">
                  <c:v>57.186890000000062</c:v>
                </c:pt>
                <c:pt idx="1428">
                  <c:v>55.052869999999984</c:v>
                </c:pt>
                <c:pt idx="1429">
                  <c:v>54.641030000000057</c:v>
                </c:pt>
                <c:pt idx="1430">
                  <c:v>68.027409999999975</c:v>
                </c:pt>
                <c:pt idx="1431">
                  <c:v>64.437779999999975</c:v>
                </c:pt>
                <c:pt idx="1432">
                  <c:v>63.702579999999955</c:v>
                </c:pt>
                <c:pt idx="1433">
                  <c:v>57.837469999999939</c:v>
                </c:pt>
                <c:pt idx="1434">
                  <c:v>51.553609999999992</c:v>
                </c:pt>
                <c:pt idx="1435">
                  <c:v>45.071019999999976</c:v>
                </c:pt>
                <c:pt idx="1436">
                  <c:v>39.926430000000039</c:v>
                </c:pt>
                <c:pt idx="1437">
                  <c:v>36.845609999999965</c:v>
                </c:pt>
                <c:pt idx="1438">
                  <c:v>35.53370000000001</c:v>
                </c:pt>
                <c:pt idx="1439">
                  <c:v>36.615949999999998</c:v>
                </c:pt>
                <c:pt idx="1440">
                  <c:v>37.645379999999989</c:v>
                </c:pt>
                <c:pt idx="1441">
                  <c:v>36.600590000000011</c:v>
                </c:pt>
                <c:pt idx="1442">
                  <c:v>32.612089999999966</c:v>
                </c:pt>
                <c:pt idx="1443">
                  <c:v>32.446140000000014</c:v>
                </c:pt>
                <c:pt idx="1444">
                  <c:v>28.977419999999995</c:v>
                </c:pt>
                <c:pt idx="1445">
                  <c:v>30.459960000000024</c:v>
                </c:pt>
                <c:pt idx="1446">
                  <c:v>32.020449999999983</c:v>
                </c:pt>
                <c:pt idx="1447">
                  <c:v>32.120030000000042</c:v>
                </c:pt>
                <c:pt idx="1448">
                  <c:v>35.797349999999994</c:v>
                </c:pt>
                <c:pt idx="1449">
                  <c:v>31.580879999999979</c:v>
                </c:pt>
                <c:pt idx="1450">
                  <c:v>37.98818</c:v>
                </c:pt>
                <c:pt idx="1451">
                  <c:v>38.142879999999991</c:v>
                </c:pt>
                <c:pt idx="1452">
                  <c:v>37.276479999999992</c:v>
                </c:pt>
                <c:pt idx="1453">
                  <c:v>38.252130000000022</c:v>
                </c:pt>
                <c:pt idx="1454">
                  <c:v>38.249619999999993</c:v>
                </c:pt>
                <c:pt idx="1455">
                  <c:v>38.851389999999981</c:v>
                </c:pt>
                <c:pt idx="1456">
                  <c:v>40.41668999999996</c:v>
                </c:pt>
                <c:pt idx="1457">
                  <c:v>34.947780000000023</c:v>
                </c:pt>
                <c:pt idx="1458">
                  <c:v>33.09165999999999</c:v>
                </c:pt>
                <c:pt idx="1459">
                  <c:v>37.981519999999989</c:v>
                </c:pt>
                <c:pt idx="1460">
                  <c:v>28.799399999999991</c:v>
                </c:pt>
                <c:pt idx="1461">
                  <c:v>13.963359999999966</c:v>
                </c:pt>
                <c:pt idx="1462">
                  <c:v>17.132779999999912</c:v>
                </c:pt>
                <c:pt idx="1463">
                  <c:v>18.007029999999986</c:v>
                </c:pt>
                <c:pt idx="1464">
                  <c:v>28.472699999999975</c:v>
                </c:pt>
                <c:pt idx="1465">
                  <c:v>29.80648999999994</c:v>
                </c:pt>
                <c:pt idx="1466">
                  <c:v>53.944999999999936</c:v>
                </c:pt>
                <c:pt idx="1467">
                  <c:v>69.391689999999983</c:v>
                </c:pt>
                <c:pt idx="1468">
                  <c:v>57.225360000000023</c:v>
                </c:pt>
                <c:pt idx="1469">
                  <c:v>62.554280000000063</c:v>
                </c:pt>
                <c:pt idx="1470">
                  <c:v>66.94092999999998</c:v>
                </c:pt>
                <c:pt idx="1471">
                  <c:v>74.315500000000043</c:v>
                </c:pt>
                <c:pt idx="1472">
                  <c:v>76.222100000000012</c:v>
                </c:pt>
                <c:pt idx="1473">
                  <c:v>84.021499999999946</c:v>
                </c:pt>
                <c:pt idx="1474">
                  <c:v>91.855180000000075</c:v>
                </c:pt>
                <c:pt idx="1475">
                  <c:v>86.83239999999995</c:v>
                </c:pt>
                <c:pt idx="1476">
                  <c:v>92.467780000000062</c:v>
                </c:pt>
                <c:pt idx="1477">
                  <c:v>95.912879999999973</c:v>
                </c:pt>
                <c:pt idx="1478">
                  <c:v>106.96267999999998</c:v>
                </c:pt>
                <c:pt idx="1479">
                  <c:v>121.66410000000002</c:v>
                </c:pt>
                <c:pt idx="1480">
                  <c:v>128.39985999999999</c:v>
                </c:pt>
                <c:pt idx="1481">
                  <c:v>123.68894999999998</c:v>
                </c:pt>
                <c:pt idx="1482">
                  <c:v>124.82251000000002</c:v>
                </c:pt>
                <c:pt idx="1483">
                  <c:v>117.25513000000007</c:v>
                </c:pt>
                <c:pt idx="1484">
                  <c:v>112.88863999999995</c:v>
                </c:pt>
                <c:pt idx="1485">
                  <c:v>111.05818999999997</c:v>
                </c:pt>
                <c:pt idx="1486">
                  <c:v>114.09695999999997</c:v>
                </c:pt>
                <c:pt idx="1487">
                  <c:v>108.51293000000004</c:v>
                </c:pt>
                <c:pt idx="1488">
                  <c:v>102.71828999999997</c:v>
                </c:pt>
                <c:pt idx="1489">
                  <c:v>101.71267999999998</c:v>
                </c:pt>
                <c:pt idx="1490">
                  <c:v>105.08418</c:v>
                </c:pt>
                <c:pt idx="1491">
                  <c:v>107.50374999999997</c:v>
                </c:pt>
                <c:pt idx="1492">
                  <c:v>102.16711999999995</c:v>
                </c:pt>
                <c:pt idx="1493">
                  <c:v>104.24401</c:v>
                </c:pt>
                <c:pt idx="1494">
                  <c:v>99.35181</c:v>
                </c:pt>
                <c:pt idx="1495">
                  <c:v>104.96699999999998</c:v>
                </c:pt>
                <c:pt idx="1496">
                  <c:v>105.25425999999999</c:v>
                </c:pt>
                <c:pt idx="1497">
                  <c:v>104.80481000000003</c:v>
                </c:pt>
                <c:pt idx="1498">
                  <c:v>98.765229999999974</c:v>
                </c:pt>
                <c:pt idx="1499">
                  <c:v>96.365339999999946</c:v>
                </c:pt>
                <c:pt idx="1500">
                  <c:v>87.548109999999951</c:v>
                </c:pt>
                <c:pt idx="1501">
                  <c:v>84.286120000000039</c:v>
                </c:pt>
                <c:pt idx="1502">
                  <c:v>73.477499999999964</c:v>
                </c:pt>
                <c:pt idx="1503">
                  <c:v>67.768400000000042</c:v>
                </c:pt>
                <c:pt idx="1504">
                  <c:v>68.385590000000036</c:v>
                </c:pt>
                <c:pt idx="1505">
                  <c:v>67.371759999999995</c:v>
                </c:pt>
                <c:pt idx="1506">
                  <c:v>65.341319999999996</c:v>
                </c:pt>
                <c:pt idx="1507">
                  <c:v>65.436569999999961</c:v>
                </c:pt>
                <c:pt idx="1508">
                  <c:v>68.796529999999962</c:v>
                </c:pt>
                <c:pt idx="1509">
                  <c:v>67.935910000000035</c:v>
                </c:pt>
                <c:pt idx="1510">
                  <c:v>74.85478999999998</c:v>
                </c:pt>
                <c:pt idx="1511">
                  <c:v>76.724540000000047</c:v>
                </c:pt>
                <c:pt idx="1512">
                  <c:v>74.801899999999932</c:v>
                </c:pt>
                <c:pt idx="1513">
                  <c:v>74.291610000000048</c:v>
                </c:pt>
                <c:pt idx="1514">
                  <c:v>75.861899999999991</c:v>
                </c:pt>
                <c:pt idx="1515">
                  <c:v>70.036389999999983</c:v>
                </c:pt>
                <c:pt idx="1516">
                  <c:v>67.508919999999989</c:v>
                </c:pt>
                <c:pt idx="1517">
                  <c:v>67.983690000000024</c:v>
                </c:pt>
                <c:pt idx="1518">
                  <c:v>68.832380000000057</c:v>
                </c:pt>
                <c:pt idx="1519">
                  <c:v>68.116770000000031</c:v>
                </c:pt>
                <c:pt idx="1520">
                  <c:v>64.662139999999965</c:v>
                </c:pt>
                <c:pt idx="1521">
                  <c:v>61.300719999999956</c:v>
                </c:pt>
                <c:pt idx="1522">
                  <c:v>52.774339999999995</c:v>
                </c:pt>
                <c:pt idx="1523">
                  <c:v>54.192389999999989</c:v>
                </c:pt>
                <c:pt idx="1524">
                  <c:v>58.68338</c:v>
                </c:pt>
                <c:pt idx="1525">
                  <c:v>54.937710000000038</c:v>
                </c:pt>
                <c:pt idx="1526">
                  <c:v>54.86614000000003</c:v>
                </c:pt>
                <c:pt idx="1527">
                  <c:v>53.276810000000012</c:v>
                </c:pt>
                <c:pt idx="1528">
                  <c:v>51.623170000000016</c:v>
                </c:pt>
                <c:pt idx="1529">
                  <c:v>54.329219999999964</c:v>
                </c:pt>
                <c:pt idx="1530">
                  <c:v>54.672589999999957</c:v>
                </c:pt>
                <c:pt idx="1531">
                  <c:v>51.904699999999991</c:v>
                </c:pt>
                <c:pt idx="1532">
                  <c:v>51.108040000000017</c:v>
                </c:pt>
                <c:pt idx="1533">
                  <c:v>48.765940000000057</c:v>
                </c:pt>
                <c:pt idx="1534">
                  <c:v>45.886070000000018</c:v>
                </c:pt>
                <c:pt idx="1535">
                  <c:v>44.133989999999983</c:v>
                </c:pt>
                <c:pt idx="1536">
                  <c:v>42.678570000000036</c:v>
                </c:pt>
                <c:pt idx="1537">
                  <c:v>42.593219999999974</c:v>
                </c:pt>
                <c:pt idx="1538">
                  <c:v>47.124339999999961</c:v>
                </c:pt>
                <c:pt idx="1539">
                  <c:v>50.860170000000039</c:v>
                </c:pt>
                <c:pt idx="1540">
                  <c:v>56.107620000000054</c:v>
                </c:pt>
                <c:pt idx="1541">
                  <c:v>49.715690000000052</c:v>
                </c:pt>
                <c:pt idx="1542">
                  <c:v>43.357609999999966</c:v>
                </c:pt>
                <c:pt idx="1543">
                  <c:v>44.824790000000007</c:v>
                </c:pt>
                <c:pt idx="1544">
                  <c:v>50.211719999999957</c:v>
                </c:pt>
                <c:pt idx="1545">
                  <c:v>50.174060000000054</c:v>
                </c:pt>
                <c:pt idx="1546">
                  <c:v>57.076110000000028</c:v>
                </c:pt>
                <c:pt idx="1547">
                  <c:v>59.092329999999947</c:v>
                </c:pt>
                <c:pt idx="1548">
                  <c:v>63.240890000000036</c:v>
                </c:pt>
                <c:pt idx="1549">
                  <c:v>65.94172999999995</c:v>
                </c:pt>
                <c:pt idx="1550">
                  <c:v>66.510699999999986</c:v>
                </c:pt>
                <c:pt idx="1551">
                  <c:v>67.049679999999967</c:v>
                </c:pt>
                <c:pt idx="1552">
                  <c:v>65.695740000000001</c:v>
                </c:pt>
                <c:pt idx="1553">
                  <c:v>66.235140000000001</c:v>
                </c:pt>
                <c:pt idx="1554">
                  <c:v>65.90554000000003</c:v>
                </c:pt>
                <c:pt idx="1555">
                  <c:v>65.015559999999994</c:v>
                </c:pt>
                <c:pt idx="1556">
                  <c:v>64.472520000000031</c:v>
                </c:pt>
                <c:pt idx="1557">
                  <c:v>60.700099999999964</c:v>
                </c:pt>
                <c:pt idx="1558">
                  <c:v>64.245119999999986</c:v>
                </c:pt>
                <c:pt idx="1559">
                  <c:v>65.424730000000011</c:v>
                </c:pt>
                <c:pt idx="1560">
                  <c:v>62.667169999999999</c:v>
                </c:pt>
                <c:pt idx="1561">
                  <c:v>59.365440000000035</c:v>
                </c:pt>
                <c:pt idx="1562">
                  <c:v>58.229210000000023</c:v>
                </c:pt>
                <c:pt idx="1563">
                  <c:v>63.081650000000025</c:v>
                </c:pt>
                <c:pt idx="1564">
                  <c:v>66.19328999999999</c:v>
                </c:pt>
                <c:pt idx="1565">
                  <c:v>61.454639999999984</c:v>
                </c:pt>
                <c:pt idx="1566">
                  <c:v>57.62299999999999</c:v>
                </c:pt>
                <c:pt idx="1567">
                  <c:v>55.178920000000005</c:v>
                </c:pt>
                <c:pt idx="1568">
                  <c:v>53.0154</c:v>
                </c:pt>
                <c:pt idx="1569">
                  <c:v>49.473040000000026</c:v>
                </c:pt>
                <c:pt idx="1570">
                  <c:v>47.98539999999997</c:v>
                </c:pt>
                <c:pt idx="1571">
                  <c:v>46.759510000000034</c:v>
                </c:pt>
                <c:pt idx="1572">
                  <c:v>46.05680000000001</c:v>
                </c:pt>
                <c:pt idx="1573">
                  <c:v>44.747200000000021</c:v>
                </c:pt>
                <c:pt idx="1574">
                  <c:v>38.853180000000009</c:v>
                </c:pt>
                <c:pt idx="1575">
                  <c:v>36.455980000000011</c:v>
                </c:pt>
                <c:pt idx="1576">
                  <c:v>35.701509999999985</c:v>
                </c:pt>
                <c:pt idx="1577">
                  <c:v>29.094930000000033</c:v>
                </c:pt>
                <c:pt idx="1578">
                  <c:v>19.952020000000005</c:v>
                </c:pt>
                <c:pt idx="1579">
                  <c:v>3.3516200000000254</c:v>
                </c:pt>
                <c:pt idx="1580">
                  <c:v>13.43549999999999</c:v>
                </c:pt>
                <c:pt idx="1581">
                  <c:v>18.346040000000016</c:v>
                </c:pt>
                <c:pt idx="1582">
                  <c:v>17.143709999999999</c:v>
                </c:pt>
                <c:pt idx="1583">
                  <c:v>7.4418000000000006</c:v>
                </c:pt>
                <c:pt idx="1584">
                  <c:v>14.484879999999976</c:v>
                </c:pt>
                <c:pt idx="1585">
                  <c:v>12.915599999999984</c:v>
                </c:pt>
                <c:pt idx="1586">
                  <c:v>16.71374000000003</c:v>
                </c:pt>
                <c:pt idx="1587">
                  <c:v>16.062139999999999</c:v>
                </c:pt>
                <c:pt idx="1588">
                  <c:v>15.098859999999945</c:v>
                </c:pt>
                <c:pt idx="1589">
                  <c:v>19.954520000000002</c:v>
                </c:pt>
                <c:pt idx="1590">
                  <c:v>23.252820000000042</c:v>
                </c:pt>
                <c:pt idx="1591">
                  <c:v>21.727179999999976</c:v>
                </c:pt>
                <c:pt idx="1592">
                  <c:v>25.801060000000007</c:v>
                </c:pt>
                <c:pt idx="1593">
                  <c:v>25.630440000000021</c:v>
                </c:pt>
                <c:pt idx="1594">
                  <c:v>26.684150000000045</c:v>
                </c:pt>
                <c:pt idx="1595">
                  <c:v>28.018470000000036</c:v>
                </c:pt>
                <c:pt idx="1596">
                  <c:v>22.582409999999982</c:v>
                </c:pt>
                <c:pt idx="1597">
                  <c:v>24.03955000000002</c:v>
                </c:pt>
                <c:pt idx="1598">
                  <c:v>5.1488699999999881</c:v>
                </c:pt>
                <c:pt idx="1599">
                  <c:v>-4.6124699999999734</c:v>
                </c:pt>
                <c:pt idx="1600">
                  <c:v>-2.1380000000021937E-2</c:v>
                </c:pt>
                <c:pt idx="1601">
                  <c:v>-17.322459999999978</c:v>
                </c:pt>
                <c:pt idx="1602">
                  <c:v>-16.063469999999938</c:v>
                </c:pt>
                <c:pt idx="1603">
                  <c:v>-3.046320000000037</c:v>
                </c:pt>
                <c:pt idx="1604">
                  <c:v>-5.976509999999962</c:v>
                </c:pt>
                <c:pt idx="1605">
                  <c:v>8.0233899999999494</c:v>
                </c:pt>
                <c:pt idx="1606">
                  <c:v>-15.155160000000024</c:v>
                </c:pt>
                <c:pt idx="1607">
                  <c:v>-31.789930000000027</c:v>
                </c:pt>
                <c:pt idx="1608">
                  <c:v>-46.101750000000038</c:v>
                </c:pt>
                <c:pt idx="1609">
                  <c:v>-34.682649999999967</c:v>
                </c:pt>
                <c:pt idx="1610">
                  <c:v>-35.005700000000047</c:v>
                </c:pt>
                <c:pt idx="1611">
                  <c:v>-29.866340000000037</c:v>
                </c:pt>
                <c:pt idx="1612">
                  <c:v>-39.424550000000067</c:v>
                </c:pt>
                <c:pt idx="1613">
                  <c:v>-40.695879999999988</c:v>
                </c:pt>
                <c:pt idx="1614">
                  <c:v>-18.130769999999984</c:v>
                </c:pt>
                <c:pt idx="1615">
                  <c:v>-1.1380900000000338</c:v>
                </c:pt>
                <c:pt idx="1616">
                  <c:v>1.0320699999999761</c:v>
                </c:pt>
                <c:pt idx="1617">
                  <c:v>-35.974370000000135</c:v>
                </c:pt>
                <c:pt idx="1618">
                  <c:v>-39.538759999999911</c:v>
                </c:pt>
                <c:pt idx="1619">
                  <c:v>-52.049000000000206</c:v>
                </c:pt>
                <c:pt idx="1620">
                  <c:v>-47.842120000000023</c:v>
                </c:pt>
                <c:pt idx="1621">
                  <c:v>-26.992600000000039</c:v>
                </c:pt>
                <c:pt idx="1622">
                  <c:v>-8.944370000000049</c:v>
                </c:pt>
                <c:pt idx="1623">
                  <c:v>27.898239999999987</c:v>
                </c:pt>
                <c:pt idx="1624">
                  <c:v>27.295669999999973</c:v>
                </c:pt>
                <c:pt idx="1625">
                  <c:v>17.145739999999932</c:v>
                </c:pt>
                <c:pt idx="1626">
                  <c:v>3.2387099999999691</c:v>
                </c:pt>
                <c:pt idx="1627">
                  <c:v>-15.343139999999948</c:v>
                </c:pt>
                <c:pt idx="1628">
                  <c:v>-11.435100000000034</c:v>
                </c:pt>
                <c:pt idx="1629">
                  <c:v>6.835329999999999</c:v>
                </c:pt>
                <c:pt idx="1630">
                  <c:v>7.3761800000000903</c:v>
                </c:pt>
                <c:pt idx="1631">
                  <c:v>55.320830000000001</c:v>
                </c:pt>
                <c:pt idx="1632">
                  <c:v>85.91393000000005</c:v>
                </c:pt>
                <c:pt idx="1633">
                  <c:v>82.346479999999929</c:v>
                </c:pt>
                <c:pt idx="1634">
                  <c:v>78.736890000000017</c:v>
                </c:pt>
                <c:pt idx="1635">
                  <c:v>80.046569999999974</c:v>
                </c:pt>
                <c:pt idx="1636">
                  <c:v>86.536839999999984</c:v>
                </c:pt>
                <c:pt idx="1637">
                  <c:v>75.679120000000012</c:v>
                </c:pt>
                <c:pt idx="1638">
                  <c:v>56.058859999999981</c:v>
                </c:pt>
                <c:pt idx="1639">
                  <c:v>62.449870000000033</c:v>
                </c:pt>
                <c:pt idx="1640">
                  <c:v>54.377590000000055</c:v>
                </c:pt>
                <c:pt idx="1641">
                  <c:v>48.40607</c:v>
                </c:pt>
                <c:pt idx="1642">
                  <c:v>48.215310000000045</c:v>
                </c:pt>
                <c:pt idx="1643">
                  <c:v>47.971590000000106</c:v>
                </c:pt>
                <c:pt idx="1644">
                  <c:v>57.278649999999971</c:v>
                </c:pt>
                <c:pt idx="1645">
                  <c:v>42.682930000000056</c:v>
                </c:pt>
                <c:pt idx="1646">
                  <c:v>43.109629999999925</c:v>
                </c:pt>
                <c:pt idx="1647">
                  <c:v>44.658189999999991</c:v>
                </c:pt>
                <c:pt idx="1648">
                  <c:v>52.551540000000045</c:v>
                </c:pt>
                <c:pt idx="1649">
                  <c:v>49.39224999999999</c:v>
                </c:pt>
                <c:pt idx="1650">
                  <c:v>51.543430000000058</c:v>
                </c:pt>
                <c:pt idx="1651">
                  <c:v>54.791020000000003</c:v>
                </c:pt>
                <c:pt idx="1652">
                  <c:v>48.802279999999996</c:v>
                </c:pt>
                <c:pt idx="1653">
                  <c:v>51.15635999999995</c:v>
                </c:pt>
                <c:pt idx="1654">
                  <c:v>35.470749999999953</c:v>
                </c:pt>
                <c:pt idx="1655">
                  <c:v>28.867840000000001</c:v>
                </c:pt>
                <c:pt idx="1656">
                  <c:v>26.045959999999923</c:v>
                </c:pt>
                <c:pt idx="1657">
                  <c:v>46.404339999999934</c:v>
                </c:pt>
                <c:pt idx="1658">
                  <c:v>33.615870000000086</c:v>
                </c:pt>
                <c:pt idx="1659">
                  <c:v>43.971580000000017</c:v>
                </c:pt>
                <c:pt idx="1660">
                  <c:v>40.055100000000039</c:v>
                </c:pt>
                <c:pt idx="1661">
                  <c:v>43.827820000000088</c:v>
                </c:pt>
                <c:pt idx="1662">
                  <c:v>67.743299999999977</c:v>
                </c:pt>
                <c:pt idx="1663">
                  <c:v>69.308490000000006</c:v>
                </c:pt>
                <c:pt idx="1664">
                  <c:v>75.577679999999987</c:v>
                </c:pt>
                <c:pt idx="1665">
                  <c:v>42.507760000000076</c:v>
                </c:pt>
                <c:pt idx="1666">
                  <c:v>44.823890000000006</c:v>
                </c:pt>
                <c:pt idx="1667">
                  <c:v>56.106790000000046</c:v>
                </c:pt>
                <c:pt idx="1668">
                  <c:v>69.926690000000008</c:v>
                </c:pt>
                <c:pt idx="1669">
                  <c:v>60.38788999999997</c:v>
                </c:pt>
                <c:pt idx="1670">
                  <c:v>69.926579999999944</c:v>
                </c:pt>
                <c:pt idx="1671">
                  <c:v>51.65662999999995</c:v>
                </c:pt>
                <c:pt idx="1672">
                  <c:v>41.099449999999933</c:v>
                </c:pt>
                <c:pt idx="1673">
                  <c:v>27.633320000000026</c:v>
                </c:pt>
                <c:pt idx="1674">
                  <c:v>7.3019100000000208</c:v>
                </c:pt>
                <c:pt idx="1675">
                  <c:v>15.381309999999985</c:v>
                </c:pt>
                <c:pt idx="1676">
                  <c:v>19.37824999999998</c:v>
                </c:pt>
                <c:pt idx="1677">
                  <c:v>36.937720000000013</c:v>
                </c:pt>
                <c:pt idx="1678">
                  <c:v>33.918879999999945</c:v>
                </c:pt>
                <c:pt idx="1679">
                  <c:v>22.092869999999948</c:v>
                </c:pt>
                <c:pt idx="1680">
                  <c:v>15.839799999999968</c:v>
                </c:pt>
                <c:pt idx="1681">
                  <c:v>14.31102999999996</c:v>
                </c:pt>
                <c:pt idx="1682">
                  <c:v>13.23876000000007</c:v>
                </c:pt>
                <c:pt idx="1683">
                  <c:v>2.0338500000000295</c:v>
                </c:pt>
                <c:pt idx="1684">
                  <c:v>-5.7991399999999658</c:v>
                </c:pt>
                <c:pt idx="1685">
                  <c:v>-16.667879999999968</c:v>
                </c:pt>
                <c:pt idx="1686">
                  <c:v>-20.533100000000104</c:v>
                </c:pt>
                <c:pt idx="1687">
                  <c:v>-29.660579999999982</c:v>
                </c:pt>
                <c:pt idx="1688">
                  <c:v>-19.570830000000001</c:v>
                </c:pt>
                <c:pt idx="1689">
                  <c:v>-12.791680000000042</c:v>
                </c:pt>
                <c:pt idx="1690">
                  <c:v>-6.1714300000001003</c:v>
                </c:pt>
                <c:pt idx="1691">
                  <c:v>-6.578489999999988</c:v>
                </c:pt>
                <c:pt idx="1692">
                  <c:v>-6.4531499999999369</c:v>
                </c:pt>
                <c:pt idx="1693">
                  <c:v>-11.52577000000008</c:v>
                </c:pt>
                <c:pt idx="1694">
                  <c:v>-10.753750000000082</c:v>
                </c:pt>
                <c:pt idx="1695">
                  <c:v>-0.86525999999992109</c:v>
                </c:pt>
                <c:pt idx="1696">
                  <c:v>-3.3908999999999878</c:v>
                </c:pt>
                <c:pt idx="1697">
                  <c:v>11.512969999999996</c:v>
                </c:pt>
                <c:pt idx="1698">
                  <c:v>18.075050000000033</c:v>
                </c:pt>
                <c:pt idx="1699">
                  <c:v>18.088079999999991</c:v>
                </c:pt>
                <c:pt idx="1700">
                  <c:v>31.820930000000089</c:v>
                </c:pt>
                <c:pt idx="1701">
                  <c:v>43.28458999999998</c:v>
                </c:pt>
                <c:pt idx="1702">
                  <c:v>47.322930000000042</c:v>
                </c:pt>
                <c:pt idx="1703">
                  <c:v>45.877730000000042</c:v>
                </c:pt>
                <c:pt idx="1704">
                  <c:v>47.976589999999987</c:v>
                </c:pt>
                <c:pt idx="1705">
                  <c:v>47.211090000000013</c:v>
                </c:pt>
                <c:pt idx="1706">
                  <c:v>46.011960000000045</c:v>
                </c:pt>
                <c:pt idx="1707">
                  <c:v>53.40598</c:v>
                </c:pt>
                <c:pt idx="1708">
                  <c:v>59.721239999999966</c:v>
                </c:pt>
                <c:pt idx="1709">
                  <c:v>39.01911999999993</c:v>
                </c:pt>
                <c:pt idx="1710">
                  <c:v>44.853060000000028</c:v>
                </c:pt>
                <c:pt idx="1711">
                  <c:v>37.857420000000047</c:v>
                </c:pt>
                <c:pt idx="1712">
                  <c:v>42.871819999999957</c:v>
                </c:pt>
                <c:pt idx="1713">
                  <c:v>45.961770000000001</c:v>
                </c:pt>
                <c:pt idx="1714">
                  <c:v>43.088719999999967</c:v>
                </c:pt>
                <c:pt idx="1715">
                  <c:v>39.057160000000067</c:v>
                </c:pt>
                <c:pt idx="1716">
                  <c:v>40.96115999999995</c:v>
                </c:pt>
                <c:pt idx="1717">
                  <c:v>35.363920000000007</c:v>
                </c:pt>
                <c:pt idx="1718">
                  <c:v>28.850259999999935</c:v>
                </c:pt>
                <c:pt idx="1719">
                  <c:v>20.801349999999957</c:v>
                </c:pt>
                <c:pt idx="1720">
                  <c:v>17.707949999999983</c:v>
                </c:pt>
                <c:pt idx="1721">
                  <c:v>21.886030000000005</c:v>
                </c:pt>
                <c:pt idx="1722">
                  <c:v>25.810609999999997</c:v>
                </c:pt>
                <c:pt idx="1723">
                  <c:v>26.003739999999993</c:v>
                </c:pt>
                <c:pt idx="1724">
                  <c:v>24.383450000000039</c:v>
                </c:pt>
                <c:pt idx="1725">
                  <c:v>31.912040000000047</c:v>
                </c:pt>
                <c:pt idx="1726">
                  <c:v>39.970159999999964</c:v>
                </c:pt>
                <c:pt idx="1727">
                  <c:v>41.270489999999995</c:v>
                </c:pt>
                <c:pt idx="1728">
                  <c:v>48.889040000000023</c:v>
                </c:pt>
                <c:pt idx="1729">
                  <c:v>46.478520000000003</c:v>
                </c:pt>
                <c:pt idx="1730">
                  <c:v>35.690129999999954</c:v>
                </c:pt>
                <c:pt idx="1731">
                  <c:v>36.353520000000003</c:v>
                </c:pt>
                <c:pt idx="1732">
                  <c:v>36.077130000000011</c:v>
                </c:pt>
                <c:pt idx="1733">
                  <c:v>30.550409999999943</c:v>
                </c:pt>
                <c:pt idx="1734">
                  <c:v>18.302700000000073</c:v>
                </c:pt>
                <c:pt idx="1735">
                  <c:v>13.190310000000068</c:v>
                </c:pt>
                <c:pt idx="1736">
                  <c:v>20.112550000000056</c:v>
                </c:pt>
                <c:pt idx="1737">
                  <c:v>20.150520000000029</c:v>
                </c:pt>
                <c:pt idx="1738">
                  <c:v>22.742309999999975</c:v>
                </c:pt>
                <c:pt idx="1739">
                  <c:v>22.387339999999995</c:v>
                </c:pt>
                <c:pt idx="1740">
                  <c:v>24.327580000000012</c:v>
                </c:pt>
                <c:pt idx="1741">
                  <c:v>36.6793100000001</c:v>
                </c:pt>
                <c:pt idx="1742">
                  <c:v>34.548349999999914</c:v>
                </c:pt>
                <c:pt idx="1743">
                  <c:v>32.111210000000028</c:v>
                </c:pt>
                <c:pt idx="1744">
                  <c:v>20.515009999999961</c:v>
                </c:pt>
                <c:pt idx="1745">
                  <c:v>18.406500000000051</c:v>
                </c:pt>
                <c:pt idx="1746">
                  <c:v>25.330910000000017</c:v>
                </c:pt>
                <c:pt idx="1747">
                  <c:v>18.930590000000052</c:v>
                </c:pt>
                <c:pt idx="1748">
                  <c:v>21.109900000000039</c:v>
                </c:pt>
                <c:pt idx="1749">
                  <c:v>27.863439999999969</c:v>
                </c:pt>
                <c:pt idx="1750">
                  <c:v>34.303490000000011</c:v>
                </c:pt>
                <c:pt idx="1751">
                  <c:v>29.479339999999979</c:v>
                </c:pt>
                <c:pt idx="1752">
                  <c:v>34.411640000000034</c:v>
                </c:pt>
                <c:pt idx="1753">
                  <c:v>33.155169999999998</c:v>
                </c:pt>
                <c:pt idx="1754">
                  <c:v>46.49684000000002</c:v>
                </c:pt>
                <c:pt idx="1755">
                  <c:v>51.190950000000043</c:v>
                </c:pt>
                <c:pt idx="1756">
                  <c:v>51.154940000000011</c:v>
                </c:pt>
                <c:pt idx="1757">
                  <c:v>56.263839999999959</c:v>
                </c:pt>
                <c:pt idx="1758">
                  <c:v>54.67452000000003</c:v>
                </c:pt>
                <c:pt idx="1759">
                  <c:v>59.888559999999984</c:v>
                </c:pt>
                <c:pt idx="1760">
                  <c:v>58.632870000000025</c:v>
                </c:pt>
                <c:pt idx="1761">
                  <c:v>55.994719999999916</c:v>
                </c:pt>
                <c:pt idx="1762">
                  <c:v>60.827130000000011</c:v>
                </c:pt>
                <c:pt idx="1763">
                  <c:v>63.4846</c:v>
                </c:pt>
                <c:pt idx="1764">
                  <c:v>61.675439999999981</c:v>
                </c:pt>
                <c:pt idx="1765">
                  <c:v>60.607560000000035</c:v>
                </c:pt>
                <c:pt idx="1766">
                  <c:v>62.705919999999992</c:v>
                </c:pt>
                <c:pt idx="1767">
                  <c:v>63.218510000000038</c:v>
                </c:pt>
                <c:pt idx="1768">
                  <c:v>54.220710000000054</c:v>
                </c:pt>
                <c:pt idx="1769">
                  <c:v>51.370620000000031</c:v>
                </c:pt>
                <c:pt idx="1770">
                  <c:v>37.109559999999988</c:v>
                </c:pt>
                <c:pt idx="1771">
                  <c:v>43.271529999999984</c:v>
                </c:pt>
                <c:pt idx="1772">
                  <c:v>41.7270299999999</c:v>
                </c:pt>
                <c:pt idx="1773">
                  <c:v>51.923360000000002</c:v>
                </c:pt>
                <c:pt idx="1774">
                  <c:v>58.65791999999999</c:v>
                </c:pt>
                <c:pt idx="1775">
                  <c:v>80.090419999999995</c:v>
                </c:pt>
                <c:pt idx="1776">
                  <c:v>84.899060000000077</c:v>
                </c:pt>
                <c:pt idx="1777">
                  <c:v>81.426040000000057</c:v>
                </c:pt>
                <c:pt idx="1778">
                  <c:v>102.18485999999996</c:v>
                </c:pt>
                <c:pt idx="1779">
                  <c:v>87.465419999999938</c:v>
                </c:pt>
                <c:pt idx="1780">
                  <c:v>59.176769999999919</c:v>
                </c:pt>
                <c:pt idx="1781">
                  <c:v>61.440519999999992</c:v>
                </c:pt>
                <c:pt idx="1782">
                  <c:v>65.592619999999954</c:v>
                </c:pt>
                <c:pt idx="1783">
                  <c:v>65.282020000000045</c:v>
                </c:pt>
                <c:pt idx="1784">
                  <c:v>64.490900000000011</c:v>
                </c:pt>
                <c:pt idx="1785">
                  <c:v>61.291700000000048</c:v>
                </c:pt>
                <c:pt idx="1786">
                  <c:v>58.823469999999986</c:v>
                </c:pt>
                <c:pt idx="1787">
                  <c:v>59.591249999999945</c:v>
                </c:pt>
                <c:pt idx="1788">
                  <c:v>61.989309999999932</c:v>
                </c:pt>
                <c:pt idx="1789">
                  <c:v>56.12420000000003</c:v>
                </c:pt>
                <c:pt idx="1790">
                  <c:v>54.330340000000035</c:v>
                </c:pt>
                <c:pt idx="1791">
                  <c:v>45.353589999999997</c:v>
                </c:pt>
                <c:pt idx="1792">
                  <c:v>48.193429999999978</c:v>
                </c:pt>
                <c:pt idx="1793">
                  <c:v>48.401370000000043</c:v>
                </c:pt>
                <c:pt idx="1794">
                  <c:v>53.971549999999979</c:v>
                </c:pt>
                <c:pt idx="1795">
                  <c:v>51.97258000000005</c:v>
                </c:pt>
                <c:pt idx="1796">
                  <c:v>51.30920999999995</c:v>
                </c:pt>
                <c:pt idx="1797">
                  <c:v>50.30173000000002</c:v>
                </c:pt>
                <c:pt idx="1798">
                  <c:v>43.129329999999982</c:v>
                </c:pt>
                <c:pt idx="1799">
                  <c:v>38.900809999999979</c:v>
                </c:pt>
                <c:pt idx="1800">
                  <c:v>36.708120000000008</c:v>
                </c:pt>
                <c:pt idx="1801">
                  <c:v>32.102430000000027</c:v>
                </c:pt>
                <c:pt idx="1802">
                  <c:v>30.099109999999996</c:v>
                </c:pt>
                <c:pt idx="1803">
                  <c:v>28.369550000000004</c:v>
                </c:pt>
                <c:pt idx="1804">
                  <c:v>30.197429999999997</c:v>
                </c:pt>
                <c:pt idx="1805">
                  <c:v>23.602969999999971</c:v>
                </c:pt>
                <c:pt idx="1806">
                  <c:v>20.644739999999956</c:v>
                </c:pt>
                <c:pt idx="1807">
                  <c:v>21.94389000000001</c:v>
                </c:pt>
                <c:pt idx="1808">
                  <c:v>28.189380000000028</c:v>
                </c:pt>
                <c:pt idx="1809">
                  <c:v>30.154280000000028</c:v>
                </c:pt>
                <c:pt idx="1810">
                  <c:v>40.849619999999959</c:v>
                </c:pt>
                <c:pt idx="1811">
                  <c:v>42.80462</c:v>
                </c:pt>
                <c:pt idx="1812">
                  <c:v>42.896039999999971</c:v>
                </c:pt>
                <c:pt idx="1813">
                  <c:v>41.852089999999976</c:v>
                </c:pt>
                <c:pt idx="1814">
                  <c:v>31.384680000000003</c:v>
                </c:pt>
                <c:pt idx="1815">
                  <c:v>29.227800000000002</c:v>
                </c:pt>
                <c:pt idx="1816">
                  <c:v>33.733090000000004</c:v>
                </c:pt>
                <c:pt idx="1817">
                  <c:v>38.018349999999998</c:v>
                </c:pt>
                <c:pt idx="1818">
                  <c:v>40.228649999999959</c:v>
                </c:pt>
                <c:pt idx="1819">
                  <c:v>37.83377999999999</c:v>
                </c:pt>
                <c:pt idx="1820">
                  <c:v>40.404139999999984</c:v>
                </c:pt>
                <c:pt idx="1821">
                  <c:v>43.12133</c:v>
                </c:pt>
                <c:pt idx="1822">
                  <c:v>45.627530000000036</c:v>
                </c:pt>
                <c:pt idx="1823">
                  <c:v>47.600009999999997</c:v>
                </c:pt>
                <c:pt idx="1824">
                  <c:v>53.663630000000012</c:v>
                </c:pt>
                <c:pt idx="1825">
                  <c:v>53.857919999999979</c:v>
                </c:pt>
                <c:pt idx="1826">
                  <c:v>57.010919999999999</c:v>
                </c:pt>
                <c:pt idx="1827">
                  <c:v>51.142550000000028</c:v>
                </c:pt>
                <c:pt idx="1828">
                  <c:v>50.817700000000002</c:v>
                </c:pt>
                <c:pt idx="1829">
                  <c:v>49.210809999999981</c:v>
                </c:pt>
                <c:pt idx="1830">
                  <c:v>43.699290000000019</c:v>
                </c:pt>
                <c:pt idx="1831">
                  <c:v>49.875990000000002</c:v>
                </c:pt>
                <c:pt idx="1832">
                  <c:v>40.919210000000021</c:v>
                </c:pt>
                <c:pt idx="1833">
                  <c:v>42.279250000000047</c:v>
                </c:pt>
                <c:pt idx="1834">
                  <c:v>39.689919999999972</c:v>
                </c:pt>
                <c:pt idx="1835">
                  <c:v>41.399810000000002</c:v>
                </c:pt>
                <c:pt idx="1836">
                  <c:v>42.94047999999998</c:v>
                </c:pt>
                <c:pt idx="1837">
                  <c:v>41.314610000000016</c:v>
                </c:pt>
                <c:pt idx="1838">
                  <c:v>41.127599999999973</c:v>
                </c:pt>
                <c:pt idx="1839">
                  <c:v>39.868100000000027</c:v>
                </c:pt>
                <c:pt idx="1840">
                  <c:v>39.551330000000007</c:v>
                </c:pt>
                <c:pt idx="1841">
                  <c:v>40.165120000000002</c:v>
                </c:pt>
                <c:pt idx="1842">
                  <c:v>38.358670000000018</c:v>
                </c:pt>
                <c:pt idx="1843">
                  <c:v>34.585599999999999</c:v>
                </c:pt>
                <c:pt idx="1844">
                  <c:v>31.631779999999992</c:v>
                </c:pt>
                <c:pt idx="1845">
                  <c:v>31.292079999999999</c:v>
                </c:pt>
                <c:pt idx="1846">
                  <c:v>28.189039999999977</c:v>
                </c:pt>
                <c:pt idx="1847">
                  <c:v>31.987929999999949</c:v>
                </c:pt>
                <c:pt idx="1848">
                  <c:v>27.171339999999987</c:v>
                </c:pt>
                <c:pt idx="1849">
                  <c:v>27.499000000000024</c:v>
                </c:pt>
                <c:pt idx="1850">
                  <c:v>22.242130000000031</c:v>
                </c:pt>
                <c:pt idx="1851">
                  <c:v>27.122739999999965</c:v>
                </c:pt>
                <c:pt idx="1852">
                  <c:v>36.322160000000054</c:v>
                </c:pt>
                <c:pt idx="1853">
                  <c:v>42.190789999999993</c:v>
                </c:pt>
                <c:pt idx="1854">
                  <c:v>43.431039999999996</c:v>
                </c:pt>
                <c:pt idx="1855">
                  <c:v>34.706199999999967</c:v>
                </c:pt>
                <c:pt idx="1856">
                  <c:v>35.864100000000008</c:v>
                </c:pt>
                <c:pt idx="1857">
                  <c:v>40.875960000000021</c:v>
                </c:pt>
                <c:pt idx="1858">
                  <c:v>41.363440000000026</c:v>
                </c:pt>
                <c:pt idx="1859">
                  <c:v>46.445539999999994</c:v>
                </c:pt>
                <c:pt idx="1860">
                  <c:v>47.731560000000002</c:v>
                </c:pt>
                <c:pt idx="1861">
                  <c:v>42.006180000000029</c:v>
                </c:pt>
                <c:pt idx="1862">
                  <c:v>39.716040000000021</c:v>
                </c:pt>
                <c:pt idx="1863">
                  <c:v>38.837559999999996</c:v>
                </c:pt>
                <c:pt idx="1864">
                  <c:v>37.267500000000041</c:v>
                </c:pt>
                <c:pt idx="1865">
                  <c:v>29.709389999999985</c:v>
                </c:pt>
                <c:pt idx="1866">
                  <c:v>24.982170000000053</c:v>
                </c:pt>
                <c:pt idx="1867">
                  <c:v>46.034880000000044</c:v>
                </c:pt>
                <c:pt idx="1868">
                  <c:v>45.586490000000026</c:v>
                </c:pt>
                <c:pt idx="1869">
                  <c:v>53.940269999999998</c:v>
                </c:pt>
                <c:pt idx="1870">
                  <c:v>56.303380000000004</c:v>
                </c:pt>
                <c:pt idx="1871">
                  <c:v>58.598590000000002</c:v>
                </c:pt>
                <c:pt idx="1872">
                  <c:v>58.829049999999995</c:v>
                </c:pt>
                <c:pt idx="1873">
                  <c:v>61.627880000000005</c:v>
                </c:pt>
                <c:pt idx="1874">
                  <c:v>64.188559999999995</c:v>
                </c:pt>
                <c:pt idx="1875">
                  <c:v>67.037270000000035</c:v>
                </c:pt>
                <c:pt idx="1876">
                  <c:v>72.82371999999998</c:v>
                </c:pt>
                <c:pt idx="1877">
                  <c:v>67.583550000000002</c:v>
                </c:pt>
                <c:pt idx="1878">
                  <c:v>75.432019999999966</c:v>
                </c:pt>
                <c:pt idx="1879">
                  <c:v>74.000150000000019</c:v>
                </c:pt>
                <c:pt idx="1880">
                  <c:v>79.131910000000005</c:v>
                </c:pt>
                <c:pt idx="1881">
                  <c:v>75.462220000000002</c:v>
                </c:pt>
                <c:pt idx="1882">
                  <c:v>70.000309999999956</c:v>
                </c:pt>
                <c:pt idx="1883">
                  <c:v>68.275160000000028</c:v>
                </c:pt>
                <c:pt idx="1884">
                  <c:v>67.125830000000008</c:v>
                </c:pt>
                <c:pt idx="1885">
                  <c:v>74.495450000000005</c:v>
                </c:pt>
                <c:pt idx="1886">
                  <c:v>71.883910000000014</c:v>
                </c:pt>
                <c:pt idx="1887">
                  <c:v>66.602200000000039</c:v>
                </c:pt>
                <c:pt idx="1888">
                  <c:v>61.939700000000016</c:v>
                </c:pt>
                <c:pt idx="1889">
                  <c:v>66.506310000000042</c:v>
                </c:pt>
                <c:pt idx="1890">
                  <c:v>66.604759999999999</c:v>
                </c:pt>
                <c:pt idx="1891">
                  <c:v>65.893430000000023</c:v>
                </c:pt>
                <c:pt idx="1892">
                  <c:v>66.229899999999986</c:v>
                </c:pt>
                <c:pt idx="1893">
                  <c:v>66.766219999999976</c:v>
                </c:pt>
                <c:pt idx="1894">
                  <c:v>63.395209999999963</c:v>
                </c:pt>
                <c:pt idx="1895">
                  <c:v>64.844330000000014</c:v>
                </c:pt>
                <c:pt idx="1896">
                  <c:v>63.872849999999971</c:v>
                </c:pt>
                <c:pt idx="1897">
                  <c:v>64.999050000000011</c:v>
                </c:pt>
                <c:pt idx="1898">
                  <c:v>61.603999999999985</c:v>
                </c:pt>
                <c:pt idx="1899">
                  <c:v>64.62299999999999</c:v>
                </c:pt>
                <c:pt idx="1900">
                  <c:v>63.026960000000031</c:v>
                </c:pt>
                <c:pt idx="1901">
                  <c:v>60.644389999999987</c:v>
                </c:pt>
                <c:pt idx="1902">
                  <c:v>61.005029999999977</c:v>
                </c:pt>
                <c:pt idx="1903">
                  <c:v>50.777829999999994</c:v>
                </c:pt>
                <c:pt idx="1904">
                  <c:v>45.337730000000022</c:v>
                </c:pt>
                <c:pt idx="1905">
                  <c:v>46.842249999999979</c:v>
                </c:pt>
                <c:pt idx="1906">
                  <c:v>47.674669999999992</c:v>
                </c:pt>
                <c:pt idx="1907">
                  <c:v>48.680270000000007</c:v>
                </c:pt>
                <c:pt idx="1908">
                  <c:v>47.696579999999983</c:v>
                </c:pt>
                <c:pt idx="1909">
                  <c:v>39.774400000000014</c:v>
                </c:pt>
                <c:pt idx="1910">
                  <c:v>41.785050000000012</c:v>
                </c:pt>
                <c:pt idx="1911">
                  <c:v>43.713570000000004</c:v>
                </c:pt>
                <c:pt idx="1912">
                  <c:v>45.996789999999976</c:v>
                </c:pt>
                <c:pt idx="1913">
                  <c:v>46.937130000000025</c:v>
                </c:pt>
                <c:pt idx="1914">
                  <c:v>48.090750000000014</c:v>
                </c:pt>
                <c:pt idx="1915">
                  <c:v>49.798969999999997</c:v>
                </c:pt>
                <c:pt idx="1916">
                  <c:v>52.605399999999975</c:v>
                </c:pt>
                <c:pt idx="1917">
                  <c:v>53.537260000000003</c:v>
                </c:pt>
                <c:pt idx="1918">
                  <c:v>55.442290000000014</c:v>
                </c:pt>
                <c:pt idx="1919">
                  <c:v>54.126700000000028</c:v>
                </c:pt>
                <c:pt idx="1920">
                  <c:v>57.513680000000022</c:v>
                </c:pt>
                <c:pt idx="1921">
                  <c:v>58.898680000000013</c:v>
                </c:pt>
                <c:pt idx="1922">
                  <c:v>60.139389999999992</c:v>
                </c:pt>
                <c:pt idx="1923">
                  <c:v>59.952690000000018</c:v>
                </c:pt>
                <c:pt idx="1924">
                  <c:v>59.069610000000011</c:v>
                </c:pt>
                <c:pt idx="1925">
                  <c:v>57.395600000000002</c:v>
                </c:pt>
                <c:pt idx="1926">
                  <c:v>60.000959999999964</c:v>
                </c:pt>
                <c:pt idx="1927">
                  <c:v>59.093700000000013</c:v>
                </c:pt>
                <c:pt idx="1928">
                  <c:v>58.542259999999999</c:v>
                </c:pt>
                <c:pt idx="1929">
                  <c:v>56.090110000000038</c:v>
                </c:pt>
                <c:pt idx="1930">
                  <c:v>52.781579999999963</c:v>
                </c:pt>
                <c:pt idx="1931">
                  <c:v>55.954859999999996</c:v>
                </c:pt>
                <c:pt idx="1932">
                  <c:v>56.619299999999953</c:v>
                </c:pt>
                <c:pt idx="1933">
                  <c:v>58.281079999999974</c:v>
                </c:pt>
                <c:pt idx="1934">
                  <c:v>60.349440000000016</c:v>
                </c:pt>
                <c:pt idx="1935">
                  <c:v>61.669640000000015</c:v>
                </c:pt>
                <c:pt idx="1936">
                  <c:v>63.493580000000009</c:v>
                </c:pt>
                <c:pt idx="1937">
                  <c:v>64.168310000000019</c:v>
                </c:pt>
                <c:pt idx="1938">
                  <c:v>75.667239999999993</c:v>
                </c:pt>
                <c:pt idx="1939">
                  <c:v>75.272260000000017</c:v>
                </c:pt>
                <c:pt idx="1940">
                  <c:v>76.575099999999964</c:v>
                </c:pt>
                <c:pt idx="1941">
                  <c:v>81.035140000000013</c:v>
                </c:pt>
                <c:pt idx="1942">
                  <c:v>86.066980000000001</c:v>
                </c:pt>
                <c:pt idx="1943">
                  <c:v>83.354159999999979</c:v>
                </c:pt>
                <c:pt idx="1944">
                  <c:v>83.864920000000041</c:v>
                </c:pt>
                <c:pt idx="1945">
                  <c:v>81.766219999999976</c:v>
                </c:pt>
                <c:pt idx="1946">
                  <c:v>77.623649999999998</c:v>
                </c:pt>
                <c:pt idx="1947">
                  <c:v>73.9375</c:v>
                </c:pt>
                <c:pt idx="1948">
                  <c:v>69.874319999999955</c:v>
                </c:pt>
                <c:pt idx="1949">
                  <c:v>68.381730000000005</c:v>
                </c:pt>
                <c:pt idx="1950">
                  <c:v>55.391489999999976</c:v>
                </c:pt>
                <c:pt idx="1951">
                  <c:v>63.964609999999993</c:v>
                </c:pt>
                <c:pt idx="1952">
                  <c:v>70.974519999999984</c:v>
                </c:pt>
                <c:pt idx="1953">
                  <c:v>74.235619999999983</c:v>
                </c:pt>
                <c:pt idx="1954">
                  <c:v>74.677400000000034</c:v>
                </c:pt>
                <c:pt idx="1955">
                  <c:v>77.188220000000001</c:v>
                </c:pt>
                <c:pt idx="1956">
                  <c:v>75.21578999999997</c:v>
                </c:pt>
                <c:pt idx="1957">
                  <c:v>76.997880000000009</c:v>
                </c:pt>
                <c:pt idx="1958">
                  <c:v>81.380580000000009</c:v>
                </c:pt>
                <c:pt idx="1959">
                  <c:v>70.768300000000011</c:v>
                </c:pt>
                <c:pt idx="1960">
                  <c:v>69.97645</c:v>
                </c:pt>
                <c:pt idx="1961">
                  <c:v>60.452840000000037</c:v>
                </c:pt>
                <c:pt idx="1962">
                  <c:v>56.397459999999967</c:v>
                </c:pt>
                <c:pt idx="1963">
                  <c:v>59.250360000000001</c:v>
                </c:pt>
                <c:pt idx="1964">
                  <c:v>57.308120000000031</c:v>
                </c:pt>
                <c:pt idx="1965">
                  <c:v>52.66255000000001</c:v>
                </c:pt>
                <c:pt idx="1966">
                  <c:v>49.309140000000014</c:v>
                </c:pt>
                <c:pt idx="1967">
                  <c:v>43.116479999999967</c:v>
                </c:pt>
                <c:pt idx="1968">
                  <c:v>44.856530000000021</c:v>
                </c:pt>
                <c:pt idx="1969">
                  <c:v>43.447780000000023</c:v>
                </c:pt>
                <c:pt idx="1970">
                  <c:v>45.754019999999969</c:v>
                </c:pt>
                <c:pt idx="1971">
                  <c:v>41.989170000000001</c:v>
                </c:pt>
                <c:pt idx="1972">
                  <c:v>40.911290000000008</c:v>
                </c:pt>
                <c:pt idx="1973">
                  <c:v>39.420410000000004</c:v>
                </c:pt>
                <c:pt idx="1974">
                  <c:v>41.177090000000021</c:v>
                </c:pt>
                <c:pt idx="1975">
                  <c:v>46.046710000000019</c:v>
                </c:pt>
                <c:pt idx="1976">
                  <c:v>47.090689999999995</c:v>
                </c:pt>
                <c:pt idx="1977">
                  <c:v>48.459650000000011</c:v>
                </c:pt>
                <c:pt idx="1978">
                  <c:v>49.64242999999999</c:v>
                </c:pt>
                <c:pt idx="1979">
                  <c:v>53.807910000000049</c:v>
                </c:pt>
                <c:pt idx="1980">
                  <c:v>56.293489999999963</c:v>
                </c:pt>
                <c:pt idx="1981">
                  <c:v>55.959540000000004</c:v>
                </c:pt>
                <c:pt idx="1982">
                  <c:v>55.347010000000012</c:v>
                </c:pt>
                <c:pt idx="1983">
                  <c:v>60.655299999999954</c:v>
                </c:pt>
                <c:pt idx="1984">
                  <c:v>62.594409999999982</c:v>
                </c:pt>
                <c:pt idx="1985">
                  <c:v>58.773940000000039</c:v>
                </c:pt>
                <c:pt idx="1986">
                  <c:v>57.507180000000005</c:v>
                </c:pt>
                <c:pt idx="1987">
                  <c:v>62.842150000000004</c:v>
                </c:pt>
                <c:pt idx="1988">
                  <c:v>61.269569999999987</c:v>
                </c:pt>
                <c:pt idx="1989">
                  <c:v>61.513229999999965</c:v>
                </c:pt>
                <c:pt idx="1990">
                  <c:v>64.640280000000018</c:v>
                </c:pt>
                <c:pt idx="1991">
                  <c:v>68.630929999999978</c:v>
                </c:pt>
                <c:pt idx="1992">
                  <c:v>72.242680000000007</c:v>
                </c:pt>
                <c:pt idx="1993">
                  <c:v>72.580759999999998</c:v>
                </c:pt>
                <c:pt idx="1994">
                  <c:v>65.352149999999995</c:v>
                </c:pt>
                <c:pt idx="1995">
                  <c:v>69.900290000000041</c:v>
                </c:pt>
                <c:pt idx="1996">
                  <c:v>76.453520000000026</c:v>
                </c:pt>
                <c:pt idx="1997">
                  <c:v>75.452690000000018</c:v>
                </c:pt>
                <c:pt idx="1998">
                  <c:v>74.480000000000018</c:v>
                </c:pt>
                <c:pt idx="1999">
                  <c:v>75.249590000000012</c:v>
                </c:pt>
                <c:pt idx="2000">
                  <c:v>69.793559999999957</c:v>
                </c:pt>
                <c:pt idx="2001">
                  <c:v>71.388590000000022</c:v>
                </c:pt>
                <c:pt idx="2002">
                  <c:v>70.599749999999972</c:v>
                </c:pt>
                <c:pt idx="2003">
                  <c:v>76.355599999999981</c:v>
                </c:pt>
                <c:pt idx="2004">
                  <c:v>74.342820000000017</c:v>
                </c:pt>
                <c:pt idx="2005">
                  <c:v>79.320369999999969</c:v>
                </c:pt>
                <c:pt idx="2006">
                  <c:v>72.694600000000037</c:v>
                </c:pt>
                <c:pt idx="2007">
                  <c:v>80.071960000000047</c:v>
                </c:pt>
                <c:pt idx="2008">
                  <c:v>82.006219999999985</c:v>
                </c:pt>
                <c:pt idx="2009">
                  <c:v>84.805540000000008</c:v>
                </c:pt>
                <c:pt idx="2010">
                  <c:v>83.929550000000006</c:v>
                </c:pt>
                <c:pt idx="2011">
                  <c:v>92.615149999999971</c:v>
                </c:pt>
                <c:pt idx="2012">
                  <c:v>86.076240000000041</c:v>
                </c:pt>
                <c:pt idx="2013">
                  <c:v>81.038620000000037</c:v>
                </c:pt>
                <c:pt idx="2014">
                  <c:v>76.035619999999994</c:v>
                </c:pt>
                <c:pt idx="2015">
                  <c:v>79.540880000000016</c:v>
                </c:pt>
                <c:pt idx="2016">
                  <c:v>84.172640000000001</c:v>
                </c:pt>
                <c:pt idx="2017">
                  <c:v>81.076560000000029</c:v>
                </c:pt>
                <c:pt idx="2018">
                  <c:v>79.569259999999986</c:v>
                </c:pt>
                <c:pt idx="2019">
                  <c:v>82.132819999999981</c:v>
                </c:pt>
                <c:pt idx="2020">
                  <c:v>84.058909999999969</c:v>
                </c:pt>
                <c:pt idx="2021">
                  <c:v>85.681100000000015</c:v>
                </c:pt>
                <c:pt idx="2022">
                  <c:v>84.927549999999997</c:v>
                </c:pt>
                <c:pt idx="2023">
                  <c:v>85.874610000000018</c:v>
                </c:pt>
                <c:pt idx="2024">
                  <c:v>89.14828</c:v>
                </c:pt>
                <c:pt idx="2025">
                  <c:v>89.389729999999986</c:v>
                </c:pt>
                <c:pt idx="2026">
                  <c:v>98.526090000000011</c:v>
                </c:pt>
                <c:pt idx="2027">
                  <c:v>108.05457000000001</c:v>
                </c:pt>
                <c:pt idx="2028">
                  <c:v>107.99331999999998</c:v>
                </c:pt>
                <c:pt idx="2029">
                  <c:v>114.02826999999996</c:v>
                </c:pt>
                <c:pt idx="2030">
                  <c:v>105.58014000000003</c:v>
                </c:pt>
                <c:pt idx="2031">
                  <c:v>94.073730000000012</c:v>
                </c:pt>
                <c:pt idx="2032">
                  <c:v>88.098620000000039</c:v>
                </c:pt>
                <c:pt idx="2033">
                  <c:v>85.338079999999991</c:v>
                </c:pt>
                <c:pt idx="2034">
                  <c:v>83.487439999999992</c:v>
                </c:pt>
                <c:pt idx="2035">
                  <c:v>82.569709999999986</c:v>
                </c:pt>
                <c:pt idx="2036">
                  <c:v>80.264160000000004</c:v>
                </c:pt>
                <c:pt idx="2037">
                  <c:v>80.186260000000004</c:v>
                </c:pt>
                <c:pt idx="2038">
                  <c:v>77.475070000000017</c:v>
                </c:pt>
                <c:pt idx="2039">
                  <c:v>75.600430000000017</c:v>
                </c:pt>
                <c:pt idx="2040">
                  <c:v>82.102080000000001</c:v>
                </c:pt>
                <c:pt idx="2041">
                  <c:v>86.676359999999988</c:v>
                </c:pt>
                <c:pt idx="2042">
                  <c:v>84.112599999999986</c:v>
                </c:pt>
                <c:pt idx="2043">
                  <c:v>84.760249999999985</c:v>
                </c:pt>
                <c:pt idx="2044">
                  <c:v>88.447690000000023</c:v>
                </c:pt>
                <c:pt idx="2045">
                  <c:v>90.330379999999991</c:v>
                </c:pt>
                <c:pt idx="2046">
                  <c:v>93.746489999999994</c:v>
                </c:pt>
                <c:pt idx="2047">
                  <c:v>107.98719</c:v>
                </c:pt>
                <c:pt idx="2048">
                  <c:v>100.55799000000002</c:v>
                </c:pt>
                <c:pt idx="2049">
                  <c:v>94.416480000000035</c:v>
                </c:pt>
                <c:pt idx="2050">
                  <c:v>90.720529999999997</c:v>
                </c:pt>
                <c:pt idx="2051">
                  <c:v>91.820359999999994</c:v>
                </c:pt>
                <c:pt idx="2052">
                  <c:v>93.169269999999983</c:v>
                </c:pt>
                <c:pt idx="2053">
                  <c:v>93.532629999999983</c:v>
                </c:pt>
                <c:pt idx="2054">
                  <c:v>101.19368000000003</c:v>
                </c:pt>
                <c:pt idx="2055">
                  <c:v>102.19828000000001</c:v>
                </c:pt>
                <c:pt idx="2056">
                  <c:v>106.62867000000006</c:v>
                </c:pt>
                <c:pt idx="2057">
                  <c:v>110.75236000000001</c:v>
                </c:pt>
                <c:pt idx="2058">
                  <c:v>116.30414000000002</c:v>
                </c:pt>
                <c:pt idx="2059">
                  <c:v>121.08897000000002</c:v>
                </c:pt>
                <c:pt idx="2060">
                  <c:v>121.08897000000002</c:v>
                </c:pt>
                <c:pt idx="2061">
                  <c:v>128.00291999999996</c:v>
                </c:pt>
                <c:pt idx="2062">
                  <c:v>132.29529000000002</c:v>
                </c:pt>
                <c:pt idx="2063">
                  <c:v>125.54736000000003</c:v>
                </c:pt>
                <c:pt idx="2064">
                  <c:v>123.79570999999999</c:v>
                </c:pt>
                <c:pt idx="2065">
                  <c:v>108.64686</c:v>
                </c:pt>
                <c:pt idx="2066">
                  <c:v>105.92719</c:v>
                </c:pt>
                <c:pt idx="2067">
                  <c:v>100.45477</c:v>
                </c:pt>
                <c:pt idx="2068">
                  <c:v>93.281689999999969</c:v>
                </c:pt>
                <c:pt idx="2069">
                  <c:v>90.943500000000029</c:v>
                </c:pt>
                <c:pt idx="2070">
                  <c:v>86.138920000000041</c:v>
                </c:pt>
                <c:pt idx="2071">
                  <c:v>83.90635999999995</c:v>
                </c:pt>
                <c:pt idx="2072">
                  <c:v>98.566100000000006</c:v>
                </c:pt>
                <c:pt idx="2073">
                  <c:v>108.95468999999997</c:v>
                </c:pt>
                <c:pt idx="2074">
                  <c:v>115.32990000000001</c:v>
                </c:pt>
                <c:pt idx="2075">
                  <c:v>111.04697000000004</c:v>
                </c:pt>
                <c:pt idx="2076">
                  <c:v>110.85991000000001</c:v>
                </c:pt>
                <c:pt idx="2077">
                  <c:v>112.89048000000003</c:v>
                </c:pt>
                <c:pt idx="2078">
                  <c:v>103.06819000000002</c:v>
                </c:pt>
                <c:pt idx="2079">
                  <c:v>95.558230000000037</c:v>
                </c:pt>
                <c:pt idx="2080">
                  <c:v>88.726440000000025</c:v>
                </c:pt>
                <c:pt idx="2081">
                  <c:v>87.36484999999999</c:v>
                </c:pt>
                <c:pt idx="2082">
                  <c:v>92.336569999999995</c:v>
                </c:pt>
                <c:pt idx="2083">
                  <c:v>80.067580000000021</c:v>
                </c:pt>
                <c:pt idx="2084">
                  <c:v>73.014139999999998</c:v>
                </c:pt>
                <c:pt idx="2085">
                  <c:v>74.416740000000004</c:v>
                </c:pt>
                <c:pt idx="2086">
                  <c:v>82.733769999999993</c:v>
                </c:pt>
                <c:pt idx="2087">
                  <c:v>85.358209999999985</c:v>
                </c:pt>
                <c:pt idx="2088">
                  <c:v>76.753369999999961</c:v>
                </c:pt>
                <c:pt idx="2089">
                  <c:v>65.277240000000006</c:v>
                </c:pt>
                <c:pt idx="2090">
                  <c:v>65.331299999999999</c:v>
                </c:pt>
                <c:pt idx="2091">
                  <c:v>71.523340000000019</c:v>
                </c:pt>
                <c:pt idx="2092">
                  <c:v>72.881290000000035</c:v>
                </c:pt>
                <c:pt idx="2093">
                  <c:v>59.227419999999995</c:v>
                </c:pt>
                <c:pt idx="2094">
                  <c:v>53.053889999999967</c:v>
                </c:pt>
                <c:pt idx="2095">
                  <c:v>52.522569999999973</c:v>
                </c:pt>
                <c:pt idx="2096">
                  <c:v>57.942959999999971</c:v>
                </c:pt>
                <c:pt idx="2097">
                  <c:v>61.68198000000001</c:v>
                </c:pt>
                <c:pt idx="2098">
                  <c:v>62.387319999999988</c:v>
                </c:pt>
                <c:pt idx="2099">
                  <c:v>61.286159999999995</c:v>
                </c:pt>
                <c:pt idx="2100">
                  <c:v>74.203750000000014</c:v>
                </c:pt>
                <c:pt idx="2101">
                  <c:v>87.612089999999966</c:v>
                </c:pt>
                <c:pt idx="2102">
                  <c:v>124.62888000000004</c:v>
                </c:pt>
                <c:pt idx="2103">
                  <c:v>138.35187999999994</c:v>
                </c:pt>
                <c:pt idx="2104">
                  <c:v>168.16535999999996</c:v>
                </c:pt>
                <c:pt idx="2105">
                  <c:v>176.76961</c:v>
                </c:pt>
                <c:pt idx="2106">
                  <c:v>193.36756000000003</c:v>
                </c:pt>
                <c:pt idx="2107">
                  <c:v>197.73692999999997</c:v>
                </c:pt>
                <c:pt idx="2108">
                  <c:v>196.53717</c:v>
                </c:pt>
                <c:pt idx="2109">
                  <c:v>205.98099999999994</c:v>
                </c:pt>
                <c:pt idx="2110">
                  <c:v>217.94755999999995</c:v>
                </c:pt>
                <c:pt idx="2111">
                  <c:v>224.22805999999997</c:v>
                </c:pt>
                <c:pt idx="2112">
                  <c:v>209.18764000000004</c:v>
                </c:pt>
                <c:pt idx="2113">
                  <c:v>204.59917000000002</c:v>
                </c:pt>
                <c:pt idx="2114">
                  <c:v>191.13696000000004</c:v>
                </c:pt>
                <c:pt idx="2115">
                  <c:v>202.75121000000001</c:v>
                </c:pt>
                <c:pt idx="2116">
                  <c:v>206.65398000000005</c:v>
                </c:pt>
                <c:pt idx="2117">
                  <c:v>204.53971000000001</c:v>
                </c:pt>
                <c:pt idx="2118">
                  <c:v>196.78490000000005</c:v>
                </c:pt>
                <c:pt idx="2119">
                  <c:v>189.52497000000005</c:v>
                </c:pt>
                <c:pt idx="2120">
                  <c:v>188.17757000000006</c:v>
                </c:pt>
                <c:pt idx="2121">
                  <c:v>184.06252999999998</c:v>
                </c:pt>
                <c:pt idx="2122">
                  <c:v>186.35913999999997</c:v>
                </c:pt>
                <c:pt idx="2123">
                  <c:v>186.06744000000003</c:v>
                </c:pt>
                <c:pt idx="2124">
                  <c:v>179.15273999999994</c:v>
                </c:pt>
                <c:pt idx="2125">
                  <c:v>187.54710000000006</c:v>
                </c:pt>
                <c:pt idx="2126">
                  <c:v>185.99021000000005</c:v>
                </c:pt>
                <c:pt idx="2127">
                  <c:v>107.19954999999999</c:v>
                </c:pt>
                <c:pt idx="2128">
                  <c:v>102.07191999999998</c:v>
                </c:pt>
                <c:pt idx="2129">
                  <c:v>100.96145999999999</c:v>
                </c:pt>
                <c:pt idx="2130">
                  <c:v>93.656649999999956</c:v>
                </c:pt>
                <c:pt idx="2131">
                  <c:v>79.933590000000038</c:v>
                </c:pt>
                <c:pt idx="2132">
                  <c:v>79.214040000000011</c:v>
                </c:pt>
                <c:pt idx="2133">
                  <c:v>73.162220000000048</c:v>
                </c:pt>
                <c:pt idx="2134">
                  <c:v>69.651349999999979</c:v>
                </c:pt>
                <c:pt idx="2135">
                  <c:v>81.097669999999994</c:v>
                </c:pt>
                <c:pt idx="2136">
                  <c:v>82.977999999999952</c:v>
                </c:pt>
                <c:pt idx="2137">
                  <c:v>85.274450000000002</c:v>
                </c:pt>
                <c:pt idx="2138">
                  <c:v>76.554059999999993</c:v>
                </c:pt>
                <c:pt idx="2139">
                  <c:v>80.081150000000036</c:v>
                </c:pt>
                <c:pt idx="2140">
                  <c:v>82.637029999999982</c:v>
                </c:pt>
                <c:pt idx="2141">
                  <c:v>84.242790000000014</c:v>
                </c:pt>
                <c:pt idx="2142">
                  <c:v>78.458769999999959</c:v>
                </c:pt>
                <c:pt idx="2143">
                  <c:v>80.544269999999983</c:v>
                </c:pt>
                <c:pt idx="2144">
                  <c:v>78.263770000000022</c:v>
                </c:pt>
                <c:pt idx="2145">
                  <c:v>80.560389999999984</c:v>
                </c:pt>
                <c:pt idx="2146">
                  <c:v>78.944189999999992</c:v>
                </c:pt>
                <c:pt idx="2147">
                  <c:v>66.787599999999998</c:v>
                </c:pt>
                <c:pt idx="2148">
                  <c:v>57.924620000000004</c:v>
                </c:pt>
                <c:pt idx="2149">
                  <c:v>67.463570000000004</c:v>
                </c:pt>
                <c:pt idx="2150">
                  <c:v>69.268149999999991</c:v>
                </c:pt>
                <c:pt idx="2151">
                  <c:v>63.818149999999946</c:v>
                </c:pt>
                <c:pt idx="2152">
                  <c:v>57.110700000000008</c:v>
                </c:pt>
                <c:pt idx="2153">
                  <c:v>45.666909999999973</c:v>
                </c:pt>
                <c:pt idx="2154">
                  <c:v>49.660449999999969</c:v>
                </c:pt>
                <c:pt idx="2155">
                  <c:v>48.955520000000035</c:v>
                </c:pt>
                <c:pt idx="2156">
                  <c:v>46.929319999999962</c:v>
                </c:pt>
                <c:pt idx="2157">
                  <c:v>51.549680000000023</c:v>
                </c:pt>
                <c:pt idx="2158">
                  <c:v>53.105380000000082</c:v>
                </c:pt>
                <c:pt idx="2159">
                  <c:v>62.918209999999988</c:v>
                </c:pt>
                <c:pt idx="2160">
                  <c:v>49.594749999999976</c:v>
                </c:pt>
                <c:pt idx="2161">
                  <c:v>54.063580000000002</c:v>
                </c:pt>
                <c:pt idx="2162">
                  <c:v>51.869069999999965</c:v>
                </c:pt>
                <c:pt idx="2163">
                  <c:v>48.918030000000044</c:v>
                </c:pt>
                <c:pt idx="2164">
                  <c:v>51.472480000000019</c:v>
                </c:pt>
                <c:pt idx="2165">
                  <c:v>68.838870000000043</c:v>
                </c:pt>
                <c:pt idx="2166">
                  <c:v>85.221250000000055</c:v>
                </c:pt>
                <c:pt idx="2167">
                  <c:v>96.579430000000059</c:v>
                </c:pt>
                <c:pt idx="2168">
                  <c:v>84.116289999999992</c:v>
                </c:pt>
                <c:pt idx="2169">
                  <c:v>78.269229999999936</c:v>
                </c:pt>
                <c:pt idx="2170">
                  <c:v>81.213860000000011</c:v>
                </c:pt>
                <c:pt idx="2171">
                  <c:v>73.59259000000003</c:v>
                </c:pt>
                <c:pt idx="2172">
                  <c:v>70.665440000000046</c:v>
                </c:pt>
                <c:pt idx="2173">
                  <c:v>63.213440000000048</c:v>
                </c:pt>
                <c:pt idx="2174">
                  <c:v>61.21097999999995</c:v>
                </c:pt>
                <c:pt idx="2175">
                  <c:v>55.272940000000006</c:v>
                </c:pt>
                <c:pt idx="2176">
                  <c:v>43.816120000000012</c:v>
                </c:pt>
                <c:pt idx="2177">
                  <c:v>18.206580000000031</c:v>
                </c:pt>
                <c:pt idx="2178">
                  <c:v>26.266150000000039</c:v>
                </c:pt>
                <c:pt idx="2179">
                  <c:v>36.747579999999971</c:v>
                </c:pt>
                <c:pt idx="2180">
                  <c:v>15.605929999999944</c:v>
                </c:pt>
                <c:pt idx="2181">
                  <c:v>26.401250000000005</c:v>
                </c:pt>
                <c:pt idx="2182">
                  <c:v>41.215180000000032</c:v>
                </c:pt>
                <c:pt idx="2183">
                  <c:v>38.401580000000081</c:v>
                </c:pt>
                <c:pt idx="2184">
                  <c:v>48.052829999999972</c:v>
                </c:pt>
                <c:pt idx="2185">
                  <c:v>67.199160000000006</c:v>
                </c:pt>
                <c:pt idx="2186">
                  <c:v>69.622430000000008</c:v>
                </c:pt>
                <c:pt idx="2187">
                  <c:v>52.909719999999993</c:v>
                </c:pt>
                <c:pt idx="2188">
                  <c:v>43.823920000000044</c:v>
                </c:pt>
                <c:pt idx="2189">
                  <c:v>47.18898999999999</c:v>
                </c:pt>
                <c:pt idx="2190">
                  <c:v>49.949549999999931</c:v>
                </c:pt>
                <c:pt idx="2191">
                  <c:v>62.306050000000027</c:v>
                </c:pt>
                <c:pt idx="2192">
                  <c:v>75.410269999999969</c:v>
                </c:pt>
                <c:pt idx="2193">
                  <c:v>94.464419999999905</c:v>
                </c:pt>
                <c:pt idx="2194">
                  <c:v>102.71733000000006</c:v>
                </c:pt>
                <c:pt idx="2195">
                  <c:v>106.92786999999998</c:v>
                </c:pt>
                <c:pt idx="2196">
                  <c:v>120.29827999999998</c:v>
                </c:pt>
                <c:pt idx="2197">
                  <c:v>123.69610999999998</c:v>
                </c:pt>
                <c:pt idx="2198">
                  <c:v>122.77856000000008</c:v>
                </c:pt>
                <c:pt idx="2199">
                  <c:v>133.42024000000004</c:v>
                </c:pt>
                <c:pt idx="2200">
                  <c:v>146.51787000000002</c:v>
                </c:pt>
                <c:pt idx="2201">
                  <c:v>158.39355</c:v>
                </c:pt>
                <c:pt idx="2202">
                  <c:v>164.29653000000008</c:v>
                </c:pt>
                <c:pt idx="2203">
                  <c:v>158.78105999999991</c:v>
                </c:pt>
                <c:pt idx="2204">
                  <c:v>162.01775999999995</c:v>
                </c:pt>
                <c:pt idx="2205">
                  <c:v>151.69568000000004</c:v>
                </c:pt>
                <c:pt idx="2206">
                  <c:v>140.70199000000002</c:v>
                </c:pt>
                <c:pt idx="2207">
                  <c:v>140.41157999999996</c:v>
                </c:pt>
                <c:pt idx="2208">
                  <c:v>138.95420000000001</c:v>
                </c:pt>
                <c:pt idx="2209">
                  <c:v>125.99759999999992</c:v>
                </c:pt>
                <c:pt idx="2210">
                  <c:v>116.53539999999998</c:v>
                </c:pt>
                <c:pt idx="2211">
                  <c:v>127.38130000000001</c:v>
                </c:pt>
                <c:pt idx="2212">
                  <c:v>130.26368000000002</c:v>
                </c:pt>
                <c:pt idx="2213">
                  <c:v>130.66435999999993</c:v>
                </c:pt>
                <c:pt idx="2214">
                  <c:v>123.79172</c:v>
                </c:pt>
                <c:pt idx="2215">
                  <c:v>123.16309000000007</c:v>
                </c:pt>
                <c:pt idx="2216">
                  <c:v>114.22861</c:v>
                </c:pt>
                <c:pt idx="2217">
                  <c:v>127.28291000000007</c:v>
                </c:pt>
                <c:pt idx="2218">
                  <c:v>123.89895000000007</c:v>
                </c:pt>
                <c:pt idx="2219">
                  <c:v>121.93323999999996</c:v>
                </c:pt>
                <c:pt idx="2220">
                  <c:v>121.69767999999999</c:v>
                </c:pt>
                <c:pt idx="2221">
                  <c:v>115.96268999999995</c:v>
                </c:pt>
                <c:pt idx="2222">
                  <c:v>111.20665000000002</c:v>
                </c:pt>
                <c:pt idx="2223">
                  <c:v>117.49780000000004</c:v>
                </c:pt>
                <c:pt idx="2224">
                  <c:v>113.03017</c:v>
                </c:pt>
                <c:pt idx="2225">
                  <c:v>99.717009999999959</c:v>
                </c:pt>
                <c:pt idx="2226">
                  <c:v>98.692399999999964</c:v>
                </c:pt>
                <c:pt idx="2227">
                  <c:v>99.374689999999987</c:v>
                </c:pt>
                <c:pt idx="2228">
                  <c:v>96.778030000000001</c:v>
                </c:pt>
                <c:pt idx="2229">
                  <c:v>87.953739999999982</c:v>
                </c:pt>
                <c:pt idx="2230">
                  <c:v>80.234900000000039</c:v>
                </c:pt>
                <c:pt idx="2231">
                  <c:v>70.621489999999994</c:v>
                </c:pt>
                <c:pt idx="2232">
                  <c:v>68.79645000000005</c:v>
                </c:pt>
                <c:pt idx="2233">
                  <c:v>68.663729999999987</c:v>
                </c:pt>
                <c:pt idx="2234">
                  <c:v>71.913960000000088</c:v>
                </c:pt>
                <c:pt idx="2235">
                  <c:v>81.107200000000034</c:v>
                </c:pt>
                <c:pt idx="2236">
                  <c:v>84.52660000000003</c:v>
                </c:pt>
                <c:pt idx="2237">
                  <c:v>91.521630000000073</c:v>
                </c:pt>
                <c:pt idx="2238">
                  <c:v>103.04958000000005</c:v>
                </c:pt>
                <c:pt idx="2239">
                  <c:v>103.62932000000001</c:v>
                </c:pt>
                <c:pt idx="2240">
                  <c:v>77.429300000000012</c:v>
                </c:pt>
                <c:pt idx="2241">
                  <c:v>77.098950000000059</c:v>
                </c:pt>
                <c:pt idx="2242">
                  <c:v>67.064629999999966</c:v>
                </c:pt>
                <c:pt idx="2243">
                  <c:v>61.531049999999937</c:v>
                </c:pt>
                <c:pt idx="2244">
                  <c:v>65.729360000000042</c:v>
                </c:pt>
                <c:pt idx="2245">
                  <c:v>72.822710000000029</c:v>
                </c:pt>
                <c:pt idx="2246">
                  <c:v>74.944659999999999</c:v>
                </c:pt>
                <c:pt idx="2247">
                  <c:v>69.833380000000034</c:v>
                </c:pt>
                <c:pt idx="2248">
                  <c:v>57.77884999999992</c:v>
                </c:pt>
                <c:pt idx="2249">
                  <c:v>47.455460000000016</c:v>
                </c:pt>
                <c:pt idx="2250">
                  <c:v>48.566509999999994</c:v>
                </c:pt>
                <c:pt idx="2251">
                  <c:v>70.874650000000088</c:v>
                </c:pt>
                <c:pt idx="2252">
                  <c:v>69.727430000000027</c:v>
                </c:pt>
                <c:pt idx="2253">
                  <c:v>73.901110000000017</c:v>
                </c:pt>
                <c:pt idx="2254">
                  <c:v>77.787100000000009</c:v>
                </c:pt>
                <c:pt idx="2255">
                  <c:v>93.447990000000004</c:v>
                </c:pt>
                <c:pt idx="2256">
                  <c:v>91.499270000000024</c:v>
                </c:pt>
                <c:pt idx="2257">
                  <c:v>94.153640000000109</c:v>
                </c:pt>
                <c:pt idx="2258">
                  <c:v>90.533270000000016</c:v>
                </c:pt>
                <c:pt idx="2259">
                  <c:v>88.711040000000025</c:v>
                </c:pt>
                <c:pt idx="2260">
                  <c:v>91.36155999999994</c:v>
                </c:pt>
                <c:pt idx="2261">
                  <c:v>107.02617999999995</c:v>
                </c:pt>
                <c:pt idx="2262">
                  <c:v>114.37000999999998</c:v>
                </c:pt>
                <c:pt idx="2263">
                  <c:v>132.19761999999992</c:v>
                </c:pt>
                <c:pt idx="2264">
                  <c:v>146.79757000000006</c:v>
                </c:pt>
                <c:pt idx="2265">
                  <c:v>146.64274</c:v>
                </c:pt>
                <c:pt idx="2266">
                  <c:v>158.96388000000002</c:v>
                </c:pt>
                <c:pt idx="2267">
                  <c:v>166.97684000000004</c:v>
                </c:pt>
                <c:pt idx="2268">
                  <c:v>182.2953500000001</c:v>
                </c:pt>
                <c:pt idx="2269">
                  <c:v>193.44106999999997</c:v>
                </c:pt>
                <c:pt idx="2270">
                  <c:v>189.04388999999992</c:v>
                </c:pt>
                <c:pt idx="2271">
                  <c:v>199.73014000000001</c:v>
                </c:pt>
                <c:pt idx="2272">
                  <c:v>213.33371</c:v>
                </c:pt>
                <c:pt idx="2273">
                  <c:v>202.75753000000003</c:v>
                </c:pt>
                <c:pt idx="2274">
                  <c:v>197.03524999999996</c:v>
                </c:pt>
                <c:pt idx="2275">
                  <c:v>211.24024999999995</c:v>
                </c:pt>
                <c:pt idx="2276">
                  <c:v>198.82992999999999</c:v>
                </c:pt>
                <c:pt idx="2277">
                  <c:v>186.30478000000005</c:v>
                </c:pt>
                <c:pt idx="2278">
                  <c:v>185.56979000000007</c:v>
                </c:pt>
                <c:pt idx="2279">
                  <c:v>177.08128999999997</c:v>
                </c:pt>
                <c:pt idx="2280">
                  <c:v>163.88031000000001</c:v>
                </c:pt>
                <c:pt idx="2281">
                  <c:v>186.89575999999994</c:v>
                </c:pt>
                <c:pt idx="2282">
                  <c:v>152.69939999999997</c:v>
                </c:pt>
                <c:pt idx="2283">
                  <c:v>151.31602999999996</c:v>
                </c:pt>
                <c:pt idx="2284">
                  <c:v>141.22440999999998</c:v>
                </c:pt>
                <c:pt idx="2285">
                  <c:v>136.49729000000002</c:v>
                </c:pt>
                <c:pt idx="2286">
                  <c:v>136.44644999999997</c:v>
                </c:pt>
                <c:pt idx="2287">
                  <c:v>142.46800000000002</c:v>
                </c:pt>
                <c:pt idx="2288">
                  <c:v>144.40331000000003</c:v>
                </c:pt>
                <c:pt idx="2289">
                  <c:v>147.64261000000005</c:v>
                </c:pt>
                <c:pt idx="2290">
                  <c:v>131.71269000000007</c:v>
                </c:pt>
                <c:pt idx="2291">
                  <c:v>112.98953999999998</c:v>
                </c:pt>
                <c:pt idx="2292">
                  <c:v>102.52725999999996</c:v>
                </c:pt>
                <c:pt idx="2293">
                  <c:v>97.44124000000005</c:v>
                </c:pt>
                <c:pt idx="2294">
                  <c:v>102.47937999999999</c:v>
                </c:pt>
                <c:pt idx="2295">
                  <c:v>98.113099999999974</c:v>
                </c:pt>
                <c:pt idx="2296">
                  <c:v>82.056539999999984</c:v>
                </c:pt>
                <c:pt idx="2297">
                  <c:v>74.888050000000021</c:v>
                </c:pt>
                <c:pt idx="2298">
                  <c:v>74.637560000000065</c:v>
                </c:pt>
                <c:pt idx="2299">
                  <c:v>74.005130000000008</c:v>
                </c:pt>
                <c:pt idx="2300">
                  <c:v>76.431770000000029</c:v>
                </c:pt>
                <c:pt idx="2301">
                  <c:v>79.531910000000039</c:v>
                </c:pt>
                <c:pt idx="2302">
                  <c:v>87.574710000000039</c:v>
                </c:pt>
                <c:pt idx="2303">
                  <c:v>87.125259999999969</c:v>
                </c:pt>
                <c:pt idx="2304">
                  <c:v>77.068789999999979</c:v>
                </c:pt>
                <c:pt idx="2305">
                  <c:v>66.33299999999997</c:v>
                </c:pt>
                <c:pt idx="2306">
                  <c:v>64.760749999999973</c:v>
                </c:pt>
                <c:pt idx="2307">
                  <c:v>59.133370000000014</c:v>
                </c:pt>
                <c:pt idx="2308">
                  <c:v>66.944280000000049</c:v>
                </c:pt>
                <c:pt idx="2309">
                  <c:v>64.102400000000046</c:v>
                </c:pt>
                <c:pt idx="2310">
                  <c:v>60.570920000000001</c:v>
                </c:pt>
                <c:pt idx="2311">
                  <c:v>54.921009999999967</c:v>
                </c:pt>
                <c:pt idx="2312">
                  <c:v>35.521969999999953</c:v>
                </c:pt>
                <c:pt idx="2313">
                  <c:v>30.514900000000011</c:v>
                </c:pt>
                <c:pt idx="2314">
                  <c:v>34.383209999999963</c:v>
                </c:pt>
                <c:pt idx="2315">
                  <c:v>34.762669999999957</c:v>
                </c:pt>
                <c:pt idx="2316">
                  <c:v>39.370110000000011</c:v>
                </c:pt>
                <c:pt idx="2317">
                  <c:v>42.062350000000038</c:v>
                </c:pt>
                <c:pt idx="2318">
                  <c:v>54.786680000000047</c:v>
                </c:pt>
                <c:pt idx="2319">
                  <c:v>59.19775999999996</c:v>
                </c:pt>
                <c:pt idx="2320">
                  <c:v>59.841019999999958</c:v>
                </c:pt>
                <c:pt idx="2321">
                  <c:v>64.839110000000005</c:v>
                </c:pt>
                <c:pt idx="2322">
                  <c:v>71.15073000000001</c:v>
                </c:pt>
                <c:pt idx="2323">
                  <c:v>68.253580000000056</c:v>
                </c:pt>
                <c:pt idx="2324">
                  <c:v>64.807239999999979</c:v>
                </c:pt>
                <c:pt idx="2325">
                  <c:v>60.054879999999969</c:v>
                </c:pt>
                <c:pt idx="2326">
                  <c:v>42.276139999999998</c:v>
                </c:pt>
                <c:pt idx="2327">
                  <c:v>37.250390000000039</c:v>
                </c:pt>
                <c:pt idx="2328">
                  <c:v>38.573440000000005</c:v>
                </c:pt>
                <c:pt idx="2329">
                  <c:v>35.966200000000015</c:v>
                </c:pt>
                <c:pt idx="2330">
                  <c:v>32.18216000000001</c:v>
                </c:pt>
                <c:pt idx="2331">
                  <c:v>33.858499999999992</c:v>
                </c:pt>
                <c:pt idx="2332">
                  <c:v>33.467259999999953</c:v>
                </c:pt>
                <c:pt idx="2333">
                  <c:v>28.072370000000035</c:v>
                </c:pt>
                <c:pt idx="2334">
                  <c:v>28.066030000000012</c:v>
                </c:pt>
                <c:pt idx="2335">
                  <c:v>33.530560000000037</c:v>
                </c:pt>
                <c:pt idx="2336">
                  <c:v>55.791709999999966</c:v>
                </c:pt>
                <c:pt idx="2337">
                  <c:v>46.102480000000014</c:v>
                </c:pt>
                <c:pt idx="2338">
                  <c:v>38.750310000000013</c:v>
                </c:pt>
                <c:pt idx="2339">
                  <c:v>42.598680000000002</c:v>
                </c:pt>
                <c:pt idx="2340">
                  <c:v>39.381349999999998</c:v>
                </c:pt>
                <c:pt idx="2341">
                  <c:v>36.025990000000036</c:v>
                </c:pt>
                <c:pt idx="2342">
                  <c:v>30.366679999999974</c:v>
                </c:pt>
                <c:pt idx="2343">
                  <c:v>31.408200000000022</c:v>
                </c:pt>
                <c:pt idx="2344">
                  <c:v>33.331029999999998</c:v>
                </c:pt>
                <c:pt idx="2345">
                  <c:v>36.92953</c:v>
                </c:pt>
                <c:pt idx="2346">
                  <c:v>28.145479999999964</c:v>
                </c:pt>
                <c:pt idx="2347">
                  <c:v>31.595770000000016</c:v>
                </c:pt>
                <c:pt idx="2348">
                  <c:v>28.986409999999978</c:v>
                </c:pt>
                <c:pt idx="2349">
                  <c:v>37.584959999999967</c:v>
                </c:pt>
                <c:pt idx="2350">
                  <c:v>42.130139999999983</c:v>
                </c:pt>
                <c:pt idx="2351">
                  <c:v>37.904749999999979</c:v>
                </c:pt>
                <c:pt idx="2352">
                  <c:v>44.345410000000015</c:v>
                </c:pt>
                <c:pt idx="2353">
                  <c:v>45.577039999999954</c:v>
                </c:pt>
                <c:pt idx="2354">
                  <c:v>42.349940000000004</c:v>
                </c:pt>
                <c:pt idx="2355">
                  <c:v>44.83805000000001</c:v>
                </c:pt>
                <c:pt idx="2356">
                  <c:v>51.774670000000015</c:v>
                </c:pt>
                <c:pt idx="2357">
                  <c:v>53.86211000000003</c:v>
                </c:pt>
                <c:pt idx="2358">
                  <c:v>45.846009999999978</c:v>
                </c:pt>
                <c:pt idx="2359">
                  <c:v>39.20554999999996</c:v>
                </c:pt>
                <c:pt idx="2360">
                  <c:v>37.444439999999986</c:v>
                </c:pt>
                <c:pt idx="2361">
                  <c:v>27.139339999999947</c:v>
                </c:pt>
                <c:pt idx="2362">
                  <c:v>17.75621000000001</c:v>
                </c:pt>
                <c:pt idx="2363">
                  <c:v>35.046640000000025</c:v>
                </c:pt>
                <c:pt idx="2364">
                  <c:v>19.829039999999964</c:v>
                </c:pt>
                <c:pt idx="2365">
                  <c:v>33.691029999999955</c:v>
                </c:pt>
                <c:pt idx="2366">
                  <c:v>27.994019999999978</c:v>
                </c:pt>
                <c:pt idx="2367">
                  <c:v>40.320100000000025</c:v>
                </c:pt>
                <c:pt idx="2368">
                  <c:v>50.765060000000062</c:v>
                </c:pt>
                <c:pt idx="2369">
                  <c:v>48.539290000000051</c:v>
                </c:pt>
                <c:pt idx="2370">
                  <c:v>47.44241999999997</c:v>
                </c:pt>
                <c:pt idx="2371">
                  <c:v>41.181159999999977</c:v>
                </c:pt>
                <c:pt idx="2372">
                  <c:v>47.950570000000084</c:v>
                </c:pt>
                <c:pt idx="2373">
                  <c:v>49.608560000000011</c:v>
                </c:pt>
                <c:pt idx="2374">
                  <c:v>59.545839999999998</c:v>
                </c:pt>
                <c:pt idx="2375">
                  <c:v>60.836259999999925</c:v>
                </c:pt>
                <c:pt idx="2376">
                  <c:v>75.246020000000044</c:v>
                </c:pt>
                <c:pt idx="2377">
                  <c:v>72.805880000000059</c:v>
                </c:pt>
                <c:pt idx="2378">
                  <c:v>64.929059999999936</c:v>
                </c:pt>
                <c:pt idx="2379">
                  <c:v>60.807069999999953</c:v>
                </c:pt>
                <c:pt idx="2380">
                  <c:v>58.985639999999989</c:v>
                </c:pt>
                <c:pt idx="2381">
                  <c:v>59.342420000000061</c:v>
                </c:pt>
                <c:pt idx="2382">
                  <c:v>63.037709999999947</c:v>
                </c:pt>
                <c:pt idx="2383">
                  <c:v>68.083770000000015</c:v>
                </c:pt>
                <c:pt idx="2384">
                  <c:v>71.251459999999952</c:v>
                </c:pt>
                <c:pt idx="2385">
                  <c:v>78.266980000000046</c:v>
                </c:pt>
                <c:pt idx="2386">
                  <c:v>72.248039999999946</c:v>
                </c:pt>
                <c:pt idx="2387">
                  <c:v>73.209249999999997</c:v>
                </c:pt>
                <c:pt idx="2388">
                  <c:v>74.455910000000017</c:v>
                </c:pt>
                <c:pt idx="2389">
                  <c:v>79.220510000000047</c:v>
                </c:pt>
                <c:pt idx="2390">
                  <c:v>74.906979999999976</c:v>
                </c:pt>
                <c:pt idx="2391">
                  <c:v>78.898370000000057</c:v>
                </c:pt>
                <c:pt idx="2392">
                  <c:v>82.16077000000007</c:v>
                </c:pt>
                <c:pt idx="2393">
                  <c:v>83.355690000000038</c:v>
                </c:pt>
                <c:pt idx="2394">
                  <c:v>87.899469999999951</c:v>
                </c:pt>
                <c:pt idx="2395">
                  <c:v>93.056150000000002</c:v>
                </c:pt>
                <c:pt idx="2396">
                  <c:v>84.049769999999967</c:v>
                </c:pt>
                <c:pt idx="2397">
                  <c:v>85.761379999999974</c:v>
                </c:pt>
                <c:pt idx="2398">
                  <c:v>81.871810000000039</c:v>
                </c:pt>
                <c:pt idx="2399">
                  <c:v>77.040840000000003</c:v>
                </c:pt>
                <c:pt idx="2400">
                  <c:v>71.642709999999965</c:v>
                </c:pt>
                <c:pt idx="2401">
                  <c:v>80.49081000000001</c:v>
                </c:pt>
                <c:pt idx="2402">
                  <c:v>84.364319999999964</c:v>
                </c:pt>
                <c:pt idx="2403">
                  <c:v>83.483670000000018</c:v>
                </c:pt>
                <c:pt idx="2404">
                  <c:v>91.744090000000028</c:v>
                </c:pt>
                <c:pt idx="2405">
                  <c:v>90.570010000000025</c:v>
                </c:pt>
                <c:pt idx="2406">
                  <c:v>91.394609999999943</c:v>
                </c:pt>
                <c:pt idx="2407">
                  <c:v>104.06771000000003</c:v>
                </c:pt>
                <c:pt idx="2408">
                  <c:v>98.032370000000014</c:v>
                </c:pt>
                <c:pt idx="2409">
                  <c:v>106.86778999999996</c:v>
                </c:pt>
                <c:pt idx="2410">
                  <c:v>108.50165000000004</c:v>
                </c:pt>
                <c:pt idx="2411">
                  <c:v>110.84522000000004</c:v>
                </c:pt>
                <c:pt idx="2412">
                  <c:v>115.47756000000004</c:v>
                </c:pt>
                <c:pt idx="2413">
                  <c:v>114.70166999999998</c:v>
                </c:pt>
                <c:pt idx="2414">
                  <c:v>108.40562</c:v>
                </c:pt>
                <c:pt idx="2415">
                  <c:v>108.50672000000003</c:v>
                </c:pt>
                <c:pt idx="2416">
                  <c:v>112.40414000000004</c:v>
                </c:pt>
                <c:pt idx="2417">
                  <c:v>106.66752999999994</c:v>
                </c:pt>
                <c:pt idx="2418">
                  <c:v>100.73318</c:v>
                </c:pt>
                <c:pt idx="2419">
                  <c:v>108.72521</c:v>
                </c:pt>
                <c:pt idx="2420">
                  <c:v>112.12709999999998</c:v>
                </c:pt>
                <c:pt idx="2421">
                  <c:v>111.30748</c:v>
                </c:pt>
                <c:pt idx="2422">
                  <c:v>105.73699999999997</c:v>
                </c:pt>
                <c:pt idx="2423">
                  <c:v>104.95657999999997</c:v>
                </c:pt>
                <c:pt idx="2424">
                  <c:v>106.96500999999995</c:v>
                </c:pt>
                <c:pt idx="2425">
                  <c:v>104.35712999999998</c:v>
                </c:pt>
                <c:pt idx="2426">
                  <c:v>103.53017000000006</c:v>
                </c:pt>
                <c:pt idx="2427">
                  <c:v>103.76347999999996</c:v>
                </c:pt>
                <c:pt idx="2428">
                  <c:v>99.272510000000011</c:v>
                </c:pt>
                <c:pt idx="2429">
                  <c:v>102.77931000000001</c:v>
                </c:pt>
                <c:pt idx="2430">
                  <c:v>99.350629999999967</c:v>
                </c:pt>
                <c:pt idx="2431">
                  <c:v>99.854849999999999</c:v>
                </c:pt>
                <c:pt idx="2432">
                  <c:v>91.913059999999973</c:v>
                </c:pt>
                <c:pt idx="2433">
                  <c:v>89.272540000000049</c:v>
                </c:pt>
                <c:pt idx="2434">
                  <c:v>81.204309999999964</c:v>
                </c:pt>
                <c:pt idx="2435">
                  <c:v>82.986829999999941</c:v>
                </c:pt>
                <c:pt idx="2436">
                  <c:v>86.253299999999967</c:v>
                </c:pt>
                <c:pt idx="2437">
                  <c:v>91.113740000000007</c:v>
                </c:pt>
                <c:pt idx="2438">
                  <c:v>93.811930000000075</c:v>
                </c:pt>
                <c:pt idx="2439">
                  <c:v>100.38128</c:v>
                </c:pt>
                <c:pt idx="2440">
                  <c:v>103.42592999999999</c:v>
                </c:pt>
                <c:pt idx="2441">
                  <c:v>101.74584000000004</c:v>
                </c:pt>
                <c:pt idx="2442">
                  <c:v>89.607920000000036</c:v>
                </c:pt>
                <c:pt idx="2443">
                  <c:v>98.569359999999961</c:v>
                </c:pt>
                <c:pt idx="2444">
                  <c:v>100.16583000000003</c:v>
                </c:pt>
                <c:pt idx="2445">
                  <c:v>103.24014</c:v>
                </c:pt>
                <c:pt idx="2446">
                  <c:v>116.69299000000001</c:v>
                </c:pt>
                <c:pt idx="2447">
                  <c:v>117.83202999999997</c:v>
                </c:pt>
                <c:pt idx="2448">
                  <c:v>112.62809999999996</c:v>
                </c:pt>
                <c:pt idx="2449">
                  <c:v>107.77623999999997</c:v>
                </c:pt>
                <c:pt idx="2450">
                  <c:v>110.94510999999994</c:v>
                </c:pt>
                <c:pt idx="2451">
                  <c:v>113.01283000000006</c:v>
                </c:pt>
                <c:pt idx="2452">
                  <c:v>105.75725999999992</c:v>
                </c:pt>
                <c:pt idx="2453">
                  <c:v>108.22224999999997</c:v>
                </c:pt>
                <c:pt idx="2454">
                  <c:v>116.06042000000002</c:v>
                </c:pt>
                <c:pt idx="2455">
                  <c:v>111.27965999999992</c:v>
                </c:pt>
                <c:pt idx="2456">
                  <c:v>105.27549000000005</c:v>
                </c:pt>
                <c:pt idx="2457">
                  <c:v>104.37693999999999</c:v>
                </c:pt>
                <c:pt idx="2458">
                  <c:v>100.06098000000003</c:v>
                </c:pt>
                <c:pt idx="2459">
                  <c:v>97.739170000000001</c:v>
                </c:pt>
                <c:pt idx="2460">
                  <c:v>91.868499999999983</c:v>
                </c:pt>
                <c:pt idx="2461">
                  <c:v>87.371080000000006</c:v>
                </c:pt>
                <c:pt idx="2462">
                  <c:v>83.580980000000011</c:v>
                </c:pt>
                <c:pt idx="2463">
                  <c:v>85.510430000000042</c:v>
                </c:pt>
                <c:pt idx="2464">
                  <c:v>88.340599999999995</c:v>
                </c:pt>
                <c:pt idx="2465">
                  <c:v>87.565079999999966</c:v>
                </c:pt>
                <c:pt idx="2466">
                  <c:v>94.076180000000022</c:v>
                </c:pt>
                <c:pt idx="2467">
                  <c:v>96.309509999999989</c:v>
                </c:pt>
                <c:pt idx="2468">
                  <c:v>92.018759999999986</c:v>
                </c:pt>
                <c:pt idx="2469">
                  <c:v>96.901059999999973</c:v>
                </c:pt>
                <c:pt idx="2470">
                  <c:v>101.53045000000003</c:v>
                </c:pt>
                <c:pt idx="2471">
                  <c:v>101.98016999999999</c:v>
                </c:pt>
                <c:pt idx="2472">
                  <c:v>99.305150000000026</c:v>
                </c:pt>
                <c:pt idx="2473">
                  <c:v>99.002520000000004</c:v>
                </c:pt>
                <c:pt idx="2474">
                  <c:v>103.57802999999996</c:v>
                </c:pt>
                <c:pt idx="2475">
                  <c:v>106.80446999999998</c:v>
                </c:pt>
                <c:pt idx="2476">
                  <c:v>110.65426000000002</c:v>
                </c:pt>
                <c:pt idx="2477">
                  <c:v>106.87533999999999</c:v>
                </c:pt>
                <c:pt idx="2478">
                  <c:v>108.32522999999998</c:v>
                </c:pt>
                <c:pt idx="2479">
                  <c:v>114.59146999999996</c:v>
                </c:pt>
                <c:pt idx="2480">
                  <c:v>118.67423000000002</c:v>
                </c:pt>
                <c:pt idx="2481">
                  <c:v>120.36163000000005</c:v>
                </c:pt>
                <c:pt idx="2482">
                  <c:v>126.06769000000003</c:v>
                </c:pt>
                <c:pt idx="2483">
                  <c:v>123.27401000000003</c:v>
                </c:pt>
                <c:pt idx="2484">
                  <c:v>115.23185999999998</c:v>
                </c:pt>
                <c:pt idx="2485">
                  <c:v>109.26182000000006</c:v>
                </c:pt>
                <c:pt idx="2486">
                  <c:v>108.75275000000005</c:v>
                </c:pt>
                <c:pt idx="2487">
                  <c:v>111.01909000000006</c:v>
                </c:pt>
                <c:pt idx="2488">
                  <c:v>119.72381000000001</c:v>
                </c:pt>
                <c:pt idx="2489">
                  <c:v>117.47631999999993</c:v>
                </c:pt>
                <c:pt idx="2490">
                  <c:v>117.32179999999994</c:v>
                </c:pt>
                <c:pt idx="2491">
                  <c:v>121.86685</c:v>
                </c:pt>
                <c:pt idx="2492">
                  <c:v>118.12644</c:v>
                </c:pt>
                <c:pt idx="2493">
                  <c:v>116.94348999999994</c:v>
                </c:pt>
                <c:pt idx="2494">
                  <c:v>113.52688000000001</c:v>
                </c:pt>
                <c:pt idx="2495">
                  <c:v>117.98846000000003</c:v>
                </c:pt>
                <c:pt idx="2496">
                  <c:v>108.63536000000005</c:v>
                </c:pt>
                <c:pt idx="2497">
                  <c:v>109.30925999999999</c:v>
                </c:pt>
                <c:pt idx="2498">
                  <c:v>102.81345000000005</c:v>
                </c:pt>
                <c:pt idx="2499">
                  <c:v>98.528579999999977</c:v>
                </c:pt>
                <c:pt idx="2500">
                  <c:v>100.35131000000001</c:v>
                </c:pt>
                <c:pt idx="2501">
                  <c:v>102.69328999999999</c:v>
                </c:pt>
                <c:pt idx="2502">
                  <c:v>102.41731000000004</c:v>
                </c:pt>
                <c:pt idx="2503">
                  <c:v>92.794729999999959</c:v>
                </c:pt>
                <c:pt idx="2504">
                  <c:v>84.31</c:v>
                </c:pt>
                <c:pt idx="2505">
                  <c:v>87.67261000000002</c:v>
                </c:pt>
                <c:pt idx="2506">
                  <c:v>88.555729999999983</c:v>
                </c:pt>
                <c:pt idx="2507">
                  <c:v>91.543049999999994</c:v>
                </c:pt>
                <c:pt idx="2508">
                  <c:v>110.69482000000005</c:v>
                </c:pt>
                <c:pt idx="2509">
                  <c:v>107.18094000000002</c:v>
                </c:pt>
                <c:pt idx="2510">
                  <c:v>102.66533000000004</c:v>
                </c:pt>
                <c:pt idx="2511">
                  <c:v>105.02758</c:v>
                </c:pt>
                <c:pt idx="2512">
                  <c:v>104.03639000000004</c:v>
                </c:pt>
                <c:pt idx="2513">
                  <c:v>101.85182000000003</c:v>
                </c:pt>
                <c:pt idx="2514">
                  <c:v>96.738790000000051</c:v>
                </c:pt>
                <c:pt idx="2515">
                  <c:v>98.243719999999996</c:v>
                </c:pt>
                <c:pt idx="2516">
                  <c:v>95.260469999999998</c:v>
                </c:pt>
                <c:pt idx="2517">
                  <c:v>98.142330000000072</c:v>
                </c:pt>
                <c:pt idx="2518">
                  <c:v>105.38339999999999</c:v>
                </c:pt>
                <c:pt idx="2519">
                  <c:v>100.96508999999998</c:v>
                </c:pt>
                <c:pt idx="2520">
                  <c:v>98.079379999999958</c:v>
                </c:pt>
                <c:pt idx="2521">
                  <c:v>97.961440000000039</c:v>
                </c:pt>
                <c:pt idx="2522">
                  <c:v>100.54205999999999</c:v>
                </c:pt>
                <c:pt idx="2523">
                  <c:v>88.59060999999997</c:v>
                </c:pt>
                <c:pt idx="2524">
                  <c:v>88.576200000000028</c:v>
                </c:pt>
                <c:pt idx="2525">
                  <c:v>106.21336000000002</c:v>
                </c:pt>
                <c:pt idx="2526">
                  <c:v>121.28783999999996</c:v>
                </c:pt>
                <c:pt idx="2527">
                  <c:v>117.05700000000002</c:v>
                </c:pt>
                <c:pt idx="2528">
                  <c:v>112.60424999999998</c:v>
                </c:pt>
                <c:pt idx="2529">
                  <c:v>108.70798000000002</c:v>
                </c:pt>
                <c:pt idx="2530">
                  <c:v>107.09427000000005</c:v>
                </c:pt>
                <c:pt idx="2531">
                  <c:v>115.85272000000003</c:v>
                </c:pt>
                <c:pt idx="2532">
                  <c:v>114.40505000000007</c:v>
                </c:pt>
                <c:pt idx="2533">
                  <c:v>126.60684999999995</c:v>
                </c:pt>
                <c:pt idx="2534">
                  <c:v>117.62806999999998</c:v>
                </c:pt>
                <c:pt idx="2535">
                  <c:v>109.87155000000001</c:v>
                </c:pt>
                <c:pt idx="2536">
                  <c:v>107.97477000000003</c:v>
                </c:pt>
                <c:pt idx="2537">
                  <c:v>111.70771999999999</c:v>
                </c:pt>
                <c:pt idx="2538">
                  <c:v>104.38537999999994</c:v>
                </c:pt>
                <c:pt idx="2539">
                  <c:v>105.33960999999999</c:v>
                </c:pt>
                <c:pt idx="2540">
                  <c:v>101.86057999999997</c:v>
                </c:pt>
                <c:pt idx="2541">
                  <c:v>102.88852999999995</c:v>
                </c:pt>
                <c:pt idx="2542">
                  <c:v>104.18222000000003</c:v>
                </c:pt>
                <c:pt idx="2543">
                  <c:v>109.93716999999998</c:v>
                </c:pt>
                <c:pt idx="2544">
                  <c:v>115.34845999999999</c:v>
                </c:pt>
                <c:pt idx="2545">
                  <c:v>119.91741000000002</c:v>
                </c:pt>
                <c:pt idx="2546">
                  <c:v>120.12604000000005</c:v>
                </c:pt>
                <c:pt idx="2547">
                  <c:v>121.63453000000004</c:v>
                </c:pt>
                <c:pt idx="2548">
                  <c:v>120.42446000000001</c:v>
                </c:pt>
                <c:pt idx="2549">
                  <c:v>120.62983000000003</c:v>
                </c:pt>
                <c:pt idx="2550">
                  <c:v>115.93070999999998</c:v>
                </c:pt>
                <c:pt idx="2551">
                  <c:v>113.32919999999996</c:v>
                </c:pt>
                <c:pt idx="2552">
                  <c:v>117.54419000000001</c:v>
                </c:pt>
                <c:pt idx="2553">
                  <c:v>126.82083</c:v>
                </c:pt>
                <c:pt idx="2554">
                  <c:v>142.33256</c:v>
                </c:pt>
                <c:pt idx="2555">
                  <c:v>134.58418</c:v>
                </c:pt>
                <c:pt idx="2556">
                  <c:v>129.64151999999996</c:v>
                </c:pt>
                <c:pt idx="2557">
                  <c:v>131.47985</c:v>
                </c:pt>
                <c:pt idx="2558">
                  <c:v>133.2321</c:v>
                </c:pt>
                <c:pt idx="2559">
                  <c:v>133.55256000000003</c:v>
                </c:pt>
                <c:pt idx="2560">
                  <c:v>134.39579000000003</c:v>
                </c:pt>
                <c:pt idx="2561">
                  <c:v>132.65586000000002</c:v>
                </c:pt>
                <c:pt idx="2562">
                  <c:v>136.96970999999996</c:v>
                </c:pt>
                <c:pt idx="2563">
                  <c:v>133.24132000000003</c:v>
                </c:pt>
                <c:pt idx="2564">
                  <c:v>133.15576999999996</c:v>
                </c:pt>
                <c:pt idx="2565">
                  <c:v>116.95708999999999</c:v>
                </c:pt>
                <c:pt idx="2566">
                  <c:v>108.68531999999999</c:v>
                </c:pt>
                <c:pt idx="2567">
                  <c:v>103.16257999999999</c:v>
                </c:pt>
                <c:pt idx="2568">
                  <c:v>104.11049000000003</c:v>
                </c:pt>
                <c:pt idx="2569">
                  <c:v>114.77875999999998</c:v>
                </c:pt>
                <c:pt idx="2570">
                  <c:v>115.55284999999998</c:v>
                </c:pt>
                <c:pt idx="2571">
                  <c:v>121.26011999999997</c:v>
                </c:pt>
                <c:pt idx="2572">
                  <c:v>117.70171999999997</c:v>
                </c:pt>
                <c:pt idx="2573">
                  <c:v>116.48106000000001</c:v>
                </c:pt>
                <c:pt idx="2574">
                  <c:v>107.76941999999997</c:v>
                </c:pt>
                <c:pt idx="2575">
                  <c:v>106.19749000000002</c:v>
                </c:pt>
                <c:pt idx="2576">
                  <c:v>106.24988000000002</c:v>
                </c:pt>
                <c:pt idx="2577">
                  <c:v>110.81060000000002</c:v>
                </c:pt>
                <c:pt idx="2578">
                  <c:v>117.81995999999998</c:v>
                </c:pt>
                <c:pt idx="2579">
                  <c:v>115.91721000000001</c:v>
                </c:pt>
                <c:pt idx="2580">
                  <c:v>116.67737999999997</c:v>
                </c:pt>
                <c:pt idx="2581">
                  <c:v>118.59229999999997</c:v>
                </c:pt>
                <c:pt idx="2582">
                  <c:v>118.45540999999997</c:v>
                </c:pt>
                <c:pt idx="2583">
                  <c:v>119.03165000000001</c:v>
                </c:pt>
                <c:pt idx="2584">
                  <c:v>115.10912000000002</c:v>
                </c:pt>
                <c:pt idx="2585">
                  <c:v>103.40021999999999</c:v>
                </c:pt>
                <c:pt idx="2586">
                  <c:v>107.21658000000002</c:v>
                </c:pt>
                <c:pt idx="2587">
                  <c:v>104.37951999999996</c:v>
                </c:pt>
                <c:pt idx="2588">
                  <c:v>98.360289999999964</c:v>
                </c:pt>
                <c:pt idx="2589">
                  <c:v>101.07703000000004</c:v>
                </c:pt>
                <c:pt idx="2590">
                  <c:v>110.98813999999999</c:v>
                </c:pt>
                <c:pt idx="2591">
                  <c:v>112.91303999999997</c:v>
                </c:pt>
                <c:pt idx="2592">
                  <c:v>114.51885000000004</c:v>
                </c:pt>
                <c:pt idx="2593">
                  <c:v>114.69186999999999</c:v>
                </c:pt>
                <c:pt idx="2594">
                  <c:v>103.31408999999996</c:v>
                </c:pt>
                <c:pt idx="2595">
                  <c:v>104.01209</c:v>
                </c:pt>
                <c:pt idx="2596">
                  <c:v>102.34505000000001</c:v>
                </c:pt>
                <c:pt idx="2597">
                  <c:v>96.289769999999976</c:v>
                </c:pt>
                <c:pt idx="2598">
                  <c:v>90.637220000000013</c:v>
                </c:pt>
                <c:pt idx="2599">
                  <c:v>88.147770000000037</c:v>
                </c:pt>
                <c:pt idx="2600">
                  <c:v>96.997429999999952</c:v>
                </c:pt>
                <c:pt idx="2601">
                  <c:v>97.296130000000005</c:v>
                </c:pt>
                <c:pt idx="2602">
                  <c:v>92.208560000000034</c:v>
                </c:pt>
                <c:pt idx="2603">
                  <c:v>87.847199999999987</c:v>
                </c:pt>
                <c:pt idx="2604">
                  <c:v>86.849109999999996</c:v>
                </c:pt>
                <c:pt idx="2605">
                  <c:v>93.669300000000021</c:v>
                </c:pt>
                <c:pt idx="2606">
                  <c:v>92.257749999999987</c:v>
                </c:pt>
                <c:pt idx="2607">
                  <c:v>96.080629999999985</c:v>
                </c:pt>
                <c:pt idx="2608">
                  <c:v>94.568219999999997</c:v>
                </c:pt>
                <c:pt idx="2609">
                  <c:v>94.182459999999992</c:v>
                </c:pt>
                <c:pt idx="2610">
                  <c:v>95.337910000000022</c:v>
                </c:pt>
                <c:pt idx="2611">
                  <c:v>97.697630000000004</c:v>
                </c:pt>
                <c:pt idx="2612">
                  <c:v>92.193649999999991</c:v>
                </c:pt>
                <c:pt idx="2613">
                  <c:v>89.714769999999987</c:v>
                </c:pt>
                <c:pt idx="2614">
                  <c:v>88.762909999999977</c:v>
                </c:pt>
                <c:pt idx="2615">
                  <c:v>80.634129999999971</c:v>
                </c:pt>
                <c:pt idx="2616">
                  <c:v>79.808539999999994</c:v>
                </c:pt>
                <c:pt idx="2617">
                  <c:v>83.580680000000029</c:v>
                </c:pt>
                <c:pt idx="2618">
                  <c:v>85.382049999999992</c:v>
                </c:pt>
                <c:pt idx="2619">
                  <c:v>87.656880000000001</c:v>
                </c:pt>
                <c:pt idx="2620">
                  <c:v>95.110709999999983</c:v>
                </c:pt>
                <c:pt idx="2621">
                  <c:v>94.101830000000007</c:v>
                </c:pt>
                <c:pt idx="2622">
                  <c:v>88.744149999999991</c:v>
                </c:pt>
                <c:pt idx="2623">
                  <c:v>86.876149999999996</c:v>
                </c:pt>
                <c:pt idx="2624">
                  <c:v>91.308620000000019</c:v>
                </c:pt>
                <c:pt idx="2625">
                  <c:v>91.909080000000017</c:v>
                </c:pt>
                <c:pt idx="2626">
                  <c:v>83.397559999999999</c:v>
                </c:pt>
                <c:pt idx="2627">
                  <c:v>78.588509999999985</c:v>
                </c:pt>
                <c:pt idx="2628">
                  <c:v>78.542140000000018</c:v>
                </c:pt>
                <c:pt idx="2629">
                  <c:v>79.963660000000004</c:v>
                </c:pt>
                <c:pt idx="2630">
                  <c:v>77.38339000000002</c:v>
                </c:pt>
                <c:pt idx="2631">
                  <c:v>77.998899999999992</c:v>
                </c:pt>
                <c:pt idx="2632">
                  <c:v>79.878870000000006</c:v>
                </c:pt>
                <c:pt idx="2633">
                  <c:v>70.65151000000003</c:v>
                </c:pt>
                <c:pt idx="2634">
                  <c:v>73.047149999999988</c:v>
                </c:pt>
                <c:pt idx="2635">
                  <c:v>71.412149999999997</c:v>
                </c:pt>
                <c:pt idx="2636">
                  <c:v>68.917190000000005</c:v>
                </c:pt>
                <c:pt idx="2637">
                  <c:v>66.909169999999961</c:v>
                </c:pt>
                <c:pt idx="2638">
                  <c:v>67.681349999999952</c:v>
                </c:pt>
                <c:pt idx="2639">
                  <c:v>64.799359999999979</c:v>
                </c:pt>
                <c:pt idx="2640">
                  <c:v>68.926159999999982</c:v>
                </c:pt>
                <c:pt idx="2641">
                  <c:v>74.309410000000014</c:v>
                </c:pt>
                <c:pt idx="2642">
                  <c:v>82.943809999999985</c:v>
                </c:pt>
                <c:pt idx="2643">
                  <c:v>82.664089999999987</c:v>
                </c:pt>
                <c:pt idx="2644">
                  <c:v>76.66088000000002</c:v>
                </c:pt>
                <c:pt idx="2645">
                  <c:v>84.670950000000005</c:v>
                </c:pt>
                <c:pt idx="2646">
                  <c:v>87.727730000000008</c:v>
                </c:pt>
                <c:pt idx="2647">
                  <c:v>78.797259999999994</c:v>
                </c:pt>
                <c:pt idx="2648">
                  <c:v>80.338900000000024</c:v>
                </c:pt>
                <c:pt idx="2649">
                  <c:v>88.247559999999964</c:v>
                </c:pt>
                <c:pt idx="2650">
                  <c:v>93.200789999999984</c:v>
                </c:pt>
                <c:pt idx="2651">
                  <c:v>94.414230000000032</c:v>
                </c:pt>
                <c:pt idx="2652">
                  <c:v>94.394659999999988</c:v>
                </c:pt>
                <c:pt idx="2653">
                  <c:v>87.809040000000039</c:v>
                </c:pt>
                <c:pt idx="2654">
                  <c:v>84.002830000000017</c:v>
                </c:pt>
                <c:pt idx="2655">
                  <c:v>82.128719999999987</c:v>
                </c:pt>
                <c:pt idx="2656">
                  <c:v>79.669100000000014</c:v>
                </c:pt>
                <c:pt idx="2657">
                  <c:v>77.963040000000035</c:v>
                </c:pt>
                <c:pt idx="2658">
                  <c:v>84.733409999999992</c:v>
                </c:pt>
                <c:pt idx="2659">
                  <c:v>81.698210000000017</c:v>
                </c:pt>
                <c:pt idx="2660">
                  <c:v>78.339660000000038</c:v>
                </c:pt>
                <c:pt idx="2661">
                  <c:v>77.328570000000013</c:v>
                </c:pt>
                <c:pt idx="2662">
                  <c:v>79.070349999999962</c:v>
                </c:pt>
                <c:pt idx="2663">
                  <c:v>75.232289999999978</c:v>
                </c:pt>
                <c:pt idx="2664">
                  <c:v>73.772739999999999</c:v>
                </c:pt>
                <c:pt idx="2665">
                  <c:v>74.053870000000018</c:v>
                </c:pt>
                <c:pt idx="2666">
                  <c:v>79.835270000000037</c:v>
                </c:pt>
                <c:pt idx="2667">
                  <c:v>64.99263000000002</c:v>
                </c:pt>
                <c:pt idx="2668">
                  <c:v>65.651659999999993</c:v>
                </c:pt>
                <c:pt idx="2669">
                  <c:v>61.823309999999992</c:v>
                </c:pt>
                <c:pt idx="2670">
                  <c:v>65.377679999999998</c:v>
                </c:pt>
                <c:pt idx="2671">
                  <c:v>67.222260000000006</c:v>
                </c:pt>
                <c:pt idx="2672">
                  <c:v>71.407399999999996</c:v>
                </c:pt>
                <c:pt idx="2673">
                  <c:v>70.598369999999989</c:v>
                </c:pt>
                <c:pt idx="2674">
                  <c:v>65.882059999999967</c:v>
                </c:pt>
                <c:pt idx="2675">
                  <c:v>64.628350000000012</c:v>
                </c:pt>
                <c:pt idx="2676">
                  <c:v>65.76549</c:v>
                </c:pt>
                <c:pt idx="2677">
                  <c:v>71.485149999999976</c:v>
                </c:pt>
                <c:pt idx="2678">
                  <c:v>68.315380000000005</c:v>
                </c:pt>
                <c:pt idx="2679">
                  <c:v>60.592989999999986</c:v>
                </c:pt>
                <c:pt idx="2680">
                  <c:v>64.239019999999982</c:v>
                </c:pt>
                <c:pt idx="2681">
                  <c:v>66.116010000000017</c:v>
                </c:pt>
                <c:pt idx="2682">
                  <c:v>66.374259999999992</c:v>
                </c:pt>
                <c:pt idx="2683">
                  <c:v>66.117760000000033</c:v>
                </c:pt>
                <c:pt idx="2684">
                  <c:v>66.329740000000015</c:v>
                </c:pt>
                <c:pt idx="2685">
                  <c:v>66.417909999999949</c:v>
                </c:pt>
                <c:pt idx="2686">
                  <c:v>63.406409999999994</c:v>
                </c:pt>
                <c:pt idx="2687">
                  <c:v>61.760109999999997</c:v>
                </c:pt>
                <c:pt idx="2688">
                  <c:v>62.587840000000028</c:v>
                </c:pt>
                <c:pt idx="2689">
                  <c:v>60.545009999999991</c:v>
                </c:pt>
                <c:pt idx="2690">
                  <c:v>63.550369999999987</c:v>
                </c:pt>
                <c:pt idx="2691">
                  <c:v>60.950580000000002</c:v>
                </c:pt>
                <c:pt idx="2692">
                  <c:v>60.629840000000002</c:v>
                </c:pt>
                <c:pt idx="2693">
                  <c:v>61.164969999999983</c:v>
                </c:pt>
                <c:pt idx="2694">
                  <c:v>60.049399999999991</c:v>
                </c:pt>
                <c:pt idx="2695">
                  <c:v>62.757799999999975</c:v>
                </c:pt>
                <c:pt idx="2696">
                  <c:v>63.104249999999979</c:v>
                </c:pt>
                <c:pt idx="2697">
                  <c:v>66.258970000000033</c:v>
                </c:pt>
                <c:pt idx="2698">
                  <c:v>65.738080000000025</c:v>
                </c:pt>
                <c:pt idx="2699">
                  <c:v>71.735230000000001</c:v>
                </c:pt>
                <c:pt idx="2700">
                  <c:v>71.687479999999994</c:v>
                </c:pt>
                <c:pt idx="2701">
                  <c:v>69.557759999999973</c:v>
                </c:pt>
                <c:pt idx="2702">
                  <c:v>68.688060000000007</c:v>
                </c:pt>
                <c:pt idx="2703">
                  <c:v>70.061680000000024</c:v>
                </c:pt>
                <c:pt idx="2704">
                  <c:v>70.572969999999998</c:v>
                </c:pt>
                <c:pt idx="2705">
                  <c:v>66.304910000000007</c:v>
                </c:pt>
                <c:pt idx="2706">
                  <c:v>66.859920000000045</c:v>
                </c:pt>
                <c:pt idx="2707">
                  <c:v>66.228240000000028</c:v>
                </c:pt>
                <c:pt idx="2708">
                  <c:v>64.674509999999998</c:v>
                </c:pt>
                <c:pt idx="2709">
                  <c:v>60.679220000000043</c:v>
                </c:pt>
                <c:pt idx="2710">
                  <c:v>54.180149999999969</c:v>
                </c:pt>
                <c:pt idx="2711">
                  <c:v>51.035000000000025</c:v>
                </c:pt>
                <c:pt idx="2712">
                  <c:v>39.381280000000004</c:v>
                </c:pt>
                <c:pt idx="2713">
                  <c:v>31.825639999999964</c:v>
                </c:pt>
                <c:pt idx="2714">
                  <c:v>43.556159999999977</c:v>
                </c:pt>
                <c:pt idx="2715">
                  <c:v>46.766430000000014</c:v>
                </c:pt>
                <c:pt idx="2716">
                  <c:v>51.238099999999974</c:v>
                </c:pt>
                <c:pt idx="2717">
                  <c:v>50.340830000000039</c:v>
                </c:pt>
                <c:pt idx="2718">
                  <c:v>48.704650000000015</c:v>
                </c:pt>
                <c:pt idx="2719">
                  <c:v>43.053120000000035</c:v>
                </c:pt>
                <c:pt idx="2720">
                  <c:v>48.936059999999998</c:v>
                </c:pt>
                <c:pt idx="2721">
                  <c:v>53.712969999999984</c:v>
                </c:pt>
                <c:pt idx="2722">
                  <c:v>50.707589999999982</c:v>
                </c:pt>
                <c:pt idx="2723">
                  <c:v>55.278970000000015</c:v>
                </c:pt>
                <c:pt idx="2724">
                  <c:v>53.741399999999999</c:v>
                </c:pt>
                <c:pt idx="2725">
                  <c:v>52.326279999999997</c:v>
                </c:pt>
                <c:pt idx="2726">
                  <c:v>53.286240000000021</c:v>
                </c:pt>
                <c:pt idx="2727">
                  <c:v>56.23617999999999</c:v>
                </c:pt>
                <c:pt idx="2728">
                  <c:v>58.402370000000019</c:v>
                </c:pt>
                <c:pt idx="2729">
                  <c:v>53.933879999999988</c:v>
                </c:pt>
                <c:pt idx="2730">
                  <c:v>52.989399999999989</c:v>
                </c:pt>
                <c:pt idx="2731">
                  <c:v>50.215010000000007</c:v>
                </c:pt>
                <c:pt idx="2732">
                  <c:v>44.629950000000008</c:v>
                </c:pt>
                <c:pt idx="2733">
                  <c:v>44.289659999999969</c:v>
                </c:pt>
                <c:pt idx="2734">
                  <c:v>47.380700000000047</c:v>
                </c:pt>
                <c:pt idx="2735">
                  <c:v>51.570760000000007</c:v>
                </c:pt>
                <c:pt idx="2736">
                  <c:v>46.738279999999975</c:v>
                </c:pt>
                <c:pt idx="2737">
                  <c:v>52.668319999999994</c:v>
                </c:pt>
                <c:pt idx="2738">
                  <c:v>51.860029999999995</c:v>
                </c:pt>
                <c:pt idx="2739">
                  <c:v>52.651759999999967</c:v>
                </c:pt>
                <c:pt idx="2740">
                  <c:v>52.508790000000033</c:v>
                </c:pt>
                <c:pt idx="2741">
                  <c:v>54.512159999999994</c:v>
                </c:pt>
                <c:pt idx="2742">
                  <c:v>56.321050000000014</c:v>
                </c:pt>
                <c:pt idx="2743">
                  <c:v>58.599989999999991</c:v>
                </c:pt>
                <c:pt idx="2744">
                  <c:v>55.189809999999966</c:v>
                </c:pt>
                <c:pt idx="2745">
                  <c:v>62.313170000000014</c:v>
                </c:pt>
                <c:pt idx="2746">
                  <c:v>55.203049999999962</c:v>
                </c:pt>
                <c:pt idx="2747">
                  <c:v>59.250139999999988</c:v>
                </c:pt>
                <c:pt idx="2748">
                  <c:v>54.591859999999997</c:v>
                </c:pt>
                <c:pt idx="2749">
                  <c:v>49.088450000000023</c:v>
                </c:pt>
                <c:pt idx="2750">
                  <c:v>45.855540000000019</c:v>
                </c:pt>
                <c:pt idx="2751">
                  <c:v>46.807320000000004</c:v>
                </c:pt>
                <c:pt idx="2752">
                  <c:v>43.449850000000026</c:v>
                </c:pt>
                <c:pt idx="2753">
                  <c:v>42.533450000000016</c:v>
                </c:pt>
                <c:pt idx="2754">
                  <c:v>41.713459999999998</c:v>
                </c:pt>
                <c:pt idx="2755">
                  <c:v>36.750210000000038</c:v>
                </c:pt>
                <c:pt idx="2756">
                  <c:v>37.24308000000002</c:v>
                </c:pt>
                <c:pt idx="2757">
                  <c:v>35.241440000000011</c:v>
                </c:pt>
                <c:pt idx="2758">
                  <c:v>32.630240000000015</c:v>
                </c:pt>
                <c:pt idx="2759">
                  <c:v>34.796299999999974</c:v>
                </c:pt>
                <c:pt idx="2760">
                  <c:v>31.286450000000002</c:v>
                </c:pt>
                <c:pt idx="2761">
                  <c:v>35.282849999999996</c:v>
                </c:pt>
                <c:pt idx="2762">
                  <c:v>36.963999999999999</c:v>
                </c:pt>
                <c:pt idx="2763">
                  <c:v>36.67392000000001</c:v>
                </c:pt>
                <c:pt idx="2764">
                  <c:v>34.493509999999958</c:v>
                </c:pt>
                <c:pt idx="2765">
                  <c:v>35.814759999999978</c:v>
                </c:pt>
                <c:pt idx="2766">
                  <c:v>32.689300000000003</c:v>
                </c:pt>
                <c:pt idx="2767">
                  <c:v>29.552580000000034</c:v>
                </c:pt>
                <c:pt idx="2768">
                  <c:v>29.752839999999992</c:v>
                </c:pt>
                <c:pt idx="2769">
                  <c:v>34.530059999999992</c:v>
                </c:pt>
                <c:pt idx="2770">
                  <c:v>33.622860000000003</c:v>
                </c:pt>
                <c:pt idx="2771">
                  <c:v>36.911599999999964</c:v>
                </c:pt>
                <c:pt idx="2772">
                  <c:v>33.306429999999978</c:v>
                </c:pt>
                <c:pt idx="2773">
                  <c:v>42.063769999999977</c:v>
                </c:pt>
                <c:pt idx="2774">
                  <c:v>45.90939000000003</c:v>
                </c:pt>
                <c:pt idx="2775">
                  <c:v>44.596780000000024</c:v>
                </c:pt>
                <c:pt idx="2776">
                  <c:v>45.383330000000001</c:v>
                </c:pt>
                <c:pt idx="2777">
                  <c:v>46.794949999999972</c:v>
                </c:pt>
                <c:pt idx="2778">
                  <c:v>55.011040000000037</c:v>
                </c:pt>
                <c:pt idx="2779">
                  <c:v>56.588529999999992</c:v>
                </c:pt>
                <c:pt idx="2780">
                  <c:v>61.211410000000001</c:v>
                </c:pt>
                <c:pt idx="2781">
                  <c:v>57.547889999999995</c:v>
                </c:pt>
                <c:pt idx="2782">
                  <c:v>53.824459999999988</c:v>
                </c:pt>
                <c:pt idx="2783">
                  <c:v>57.074180000000013</c:v>
                </c:pt>
                <c:pt idx="2784">
                  <c:v>50.624050000000011</c:v>
                </c:pt>
                <c:pt idx="2785">
                  <c:v>53.053719999999998</c:v>
                </c:pt>
                <c:pt idx="2786">
                  <c:v>57.724789999999985</c:v>
                </c:pt>
                <c:pt idx="2787">
                  <c:v>57.381359999999972</c:v>
                </c:pt>
                <c:pt idx="2788">
                  <c:v>63.636439999999993</c:v>
                </c:pt>
                <c:pt idx="2789">
                  <c:v>63.16061000000002</c:v>
                </c:pt>
                <c:pt idx="2790">
                  <c:v>70.192420000000027</c:v>
                </c:pt>
                <c:pt idx="2791">
                  <c:v>65.830789999999979</c:v>
                </c:pt>
                <c:pt idx="2792">
                  <c:v>65.959540000000004</c:v>
                </c:pt>
                <c:pt idx="2793">
                  <c:v>69.893259999999998</c:v>
                </c:pt>
                <c:pt idx="2794">
                  <c:v>75.79043999999999</c:v>
                </c:pt>
                <c:pt idx="2795">
                  <c:v>74.555479999999989</c:v>
                </c:pt>
                <c:pt idx="2796">
                  <c:v>77.980129999999974</c:v>
                </c:pt>
                <c:pt idx="2797">
                  <c:v>77.662179999999978</c:v>
                </c:pt>
                <c:pt idx="2798">
                  <c:v>76.805970000000002</c:v>
                </c:pt>
                <c:pt idx="2799">
                  <c:v>75.37579999999997</c:v>
                </c:pt>
                <c:pt idx="2800">
                  <c:v>72.481560000000002</c:v>
                </c:pt>
                <c:pt idx="2801">
                  <c:v>72.689080000000047</c:v>
                </c:pt>
                <c:pt idx="2802">
                  <c:v>66.571640000000002</c:v>
                </c:pt>
                <c:pt idx="2803">
                  <c:v>61.890589999999975</c:v>
                </c:pt>
                <c:pt idx="2804">
                  <c:v>62.707170000000019</c:v>
                </c:pt>
                <c:pt idx="2805">
                  <c:v>62.16807</c:v>
                </c:pt>
                <c:pt idx="2806">
                  <c:v>54.529730000000029</c:v>
                </c:pt>
                <c:pt idx="2807">
                  <c:v>49.519159999999999</c:v>
                </c:pt>
                <c:pt idx="2808">
                  <c:v>52.45317</c:v>
                </c:pt>
                <c:pt idx="2809">
                  <c:v>53.45326</c:v>
                </c:pt>
                <c:pt idx="2810">
                  <c:v>52.550470000000018</c:v>
                </c:pt>
                <c:pt idx="2811">
                  <c:v>53.294620000000009</c:v>
                </c:pt>
                <c:pt idx="2812">
                  <c:v>54.430700000000002</c:v>
                </c:pt>
                <c:pt idx="2813">
                  <c:v>55.133119999999963</c:v>
                </c:pt>
                <c:pt idx="2814">
                  <c:v>56.853949999999998</c:v>
                </c:pt>
                <c:pt idx="2815">
                  <c:v>64.326880000000017</c:v>
                </c:pt>
                <c:pt idx="2816">
                  <c:v>64.158029999999997</c:v>
                </c:pt>
                <c:pt idx="2817">
                  <c:v>71.149389999999983</c:v>
                </c:pt>
                <c:pt idx="2818">
                  <c:v>60.620660000000044</c:v>
                </c:pt>
                <c:pt idx="2819">
                  <c:v>60.584530000000029</c:v>
                </c:pt>
                <c:pt idx="2820">
                  <c:v>61.084640000000036</c:v>
                </c:pt>
                <c:pt idx="2821">
                  <c:v>57.285200000000032</c:v>
                </c:pt>
                <c:pt idx="2822">
                  <c:v>49.851409999999987</c:v>
                </c:pt>
                <c:pt idx="2823">
                  <c:v>55.734800000000007</c:v>
                </c:pt>
                <c:pt idx="2824">
                  <c:v>67.380159999999989</c:v>
                </c:pt>
                <c:pt idx="2825">
                  <c:v>66.053089999999997</c:v>
                </c:pt>
                <c:pt idx="2826">
                  <c:v>74.061129999999991</c:v>
                </c:pt>
                <c:pt idx="2827">
                  <c:v>79.450590000000034</c:v>
                </c:pt>
                <c:pt idx="2828">
                  <c:v>79.264470000000017</c:v>
                </c:pt>
                <c:pt idx="2829">
                  <c:v>76.662100000000009</c:v>
                </c:pt>
                <c:pt idx="2830">
                  <c:v>75.334400000000016</c:v>
                </c:pt>
                <c:pt idx="2831">
                  <c:v>74.391730000000052</c:v>
                </c:pt>
                <c:pt idx="2832">
                  <c:v>72.861629999999991</c:v>
                </c:pt>
                <c:pt idx="2833">
                  <c:v>72.297820000000002</c:v>
                </c:pt>
                <c:pt idx="2834">
                  <c:v>74.893949999999961</c:v>
                </c:pt>
                <c:pt idx="2835">
                  <c:v>77.644990000000007</c:v>
                </c:pt>
                <c:pt idx="2836">
                  <c:v>75.739350000000002</c:v>
                </c:pt>
                <c:pt idx="2837">
                  <c:v>73.801400000000001</c:v>
                </c:pt>
                <c:pt idx="2838">
                  <c:v>77.368660000000034</c:v>
                </c:pt>
                <c:pt idx="2839">
                  <c:v>75.833059999999989</c:v>
                </c:pt>
                <c:pt idx="2840">
                  <c:v>70.157150000000001</c:v>
                </c:pt>
                <c:pt idx="2841">
                  <c:v>69.709170000000029</c:v>
                </c:pt>
                <c:pt idx="2842">
                  <c:v>64.698579999999993</c:v>
                </c:pt>
                <c:pt idx="2843">
                  <c:v>61.566280000000006</c:v>
                </c:pt>
                <c:pt idx="2844">
                  <c:v>62.628739999999993</c:v>
                </c:pt>
                <c:pt idx="2845">
                  <c:v>64.617109999999968</c:v>
                </c:pt>
                <c:pt idx="2846">
                  <c:v>60.311980000000005</c:v>
                </c:pt>
                <c:pt idx="2847">
                  <c:v>57.327699999999993</c:v>
                </c:pt>
                <c:pt idx="2848">
                  <c:v>56.650980000000004</c:v>
                </c:pt>
                <c:pt idx="2849">
                  <c:v>54.206659999999999</c:v>
                </c:pt>
                <c:pt idx="2850">
                  <c:v>51.902049999999974</c:v>
                </c:pt>
                <c:pt idx="2851">
                  <c:v>54.624700000000018</c:v>
                </c:pt>
                <c:pt idx="2852">
                  <c:v>54.97811999999999</c:v>
                </c:pt>
                <c:pt idx="2853">
                  <c:v>49.820920000000001</c:v>
                </c:pt>
                <c:pt idx="2854">
                  <c:v>52.54386999999997</c:v>
                </c:pt>
                <c:pt idx="2855">
                  <c:v>48.528450000000021</c:v>
                </c:pt>
                <c:pt idx="2856">
                  <c:v>48.729250000000036</c:v>
                </c:pt>
                <c:pt idx="2857">
                  <c:v>47.934019999999975</c:v>
                </c:pt>
                <c:pt idx="2858">
                  <c:v>42.898230000000012</c:v>
                </c:pt>
                <c:pt idx="2859">
                  <c:v>43.591849999999965</c:v>
                </c:pt>
                <c:pt idx="2860">
                  <c:v>32.966430000000003</c:v>
                </c:pt>
                <c:pt idx="2861">
                  <c:v>32.523229999999955</c:v>
                </c:pt>
                <c:pt idx="2862">
                  <c:v>30.268599999999992</c:v>
                </c:pt>
                <c:pt idx="2863">
                  <c:v>18.270370000000014</c:v>
                </c:pt>
                <c:pt idx="2864">
                  <c:v>25.325390000000027</c:v>
                </c:pt>
                <c:pt idx="2865">
                  <c:v>29.741270000000043</c:v>
                </c:pt>
                <c:pt idx="2866">
                  <c:v>26.462389999999971</c:v>
                </c:pt>
                <c:pt idx="2867">
                  <c:v>31.646509999999978</c:v>
                </c:pt>
                <c:pt idx="2868">
                  <c:v>32.33244000000002</c:v>
                </c:pt>
                <c:pt idx="2869">
                  <c:v>32.321199999999976</c:v>
                </c:pt>
                <c:pt idx="2870">
                  <c:v>39.536249999999995</c:v>
                </c:pt>
                <c:pt idx="2871">
                  <c:v>39.416409999999985</c:v>
                </c:pt>
                <c:pt idx="2872">
                  <c:v>30.256039999999985</c:v>
                </c:pt>
                <c:pt idx="2873">
                  <c:v>25.201560000000029</c:v>
                </c:pt>
                <c:pt idx="2874">
                  <c:v>17.662570000000017</c:v>
                </c:pt>
                <c:pt idx="2875">
                  <c:v>19.184730000000002</c:v>
                </c:pt>
              </c:numCache>
            </c:numRef>
          </c:val>
          <c:extLst>
            <c:ext xmlns:c16="http://schemas.microsoft.com/office/drawing/2014/chart" uri="{C3380CC4-5D6E-409C-BE32-E72D297353CC}">
              <c16:uniqueId val="{00000000-1622-49ED-AE64-08FBFB5CF4B1}"/>
            </c:ext>
          </c:extLst>
        </c:ser>
        <c:dLbls>
          <c:showLegendKey val="0"/>
          <c:showVal val="0"/>
          <c:showCatName val="0"/>
          <c:showSerName val="0"/>
          <c:showPercent val="0"/>
          <c:showBubbleSize val="0"/>
        </c:dLbls>
        <c:axId val="1803759295"/>
        <c:axId val="1803757855"/>
      </c:areaChart>
      <c:lineChart>
        <c:grouping val="standard"/>
        <c:varyColors val="0"/>
        <c:ser>
          <c:idx val="1"/>
          <c:order val="0"/>
          <c:tx>
            <c:strRef>
              <c:f>'CEMBI HY vs US HY'!$B$1</c:f>
              <c:strCache>
                <c:ptCount val="1"/>
                <c:pt idx="0">
                  <c:v>US HY</c:v>
                </c:pt>
              </c:strCache>
            </c:strRef>
          </c:tx>
          <c:spPr>
            <a:ln w="19050" cap="rnd">
              <a:solidFill>
                <a:schemeClr val="accent2"/>
              </a:solidFill>
              <a:round/>
            </a:ln>
            <a:effectLst/>
          </c:spPr>
          <c:marker>
            <c:symbol val="none"/>
          </c:marker>
          <c:cat>
            <c:numRef>
              <c:f>'CEMBI HY vs US HY'!$A$2:$A$2877</c:f>
              <c:numCache>
                <c:formatCode>d\-mmm\-yy</c:formatCode>
                <c:ptCount val="2876"/>
                <c:pt idx="0">
                  <c:v>41547</c:v>
                </c:pt>
                <c:pt idx="1">
                  <c:v>41548</c:v>
                </c:pt>
                <c:pt idx="2">
                  <c:v>41549</c:v>
                </c:pt>
                <c:pt idx="3">
                  <c:v>41550</c:v>
                </c:pt>
                <c:pt idx="4">
                  <c:v>41551</c:v>
                </c:pt>
                <c:pt idx="5">
                  <c:v>41554</c:v>
                </c:pt>
                <c:pt idx="6">
                  <c:v>41555</c:v>
                </c:pt>
                <c:pt idx="7">
                  <c:v>41556</c:v>
                </c:pt>
                <c:pt idx="8">
                  <c:v>41557</c:v>
                </c:pt>
                <c:pt idx="9">
                  <c:v>41558</c:v>
                </c:pt>
                <c:pt idx="10">
                  <c:v>41562</c:v>
                </c:pt>
                <c:pt idx="11">
                  <c:v>41563</c:v>
                </c:pt>
                <c:pt idx="12">
                  <c:v>41564</c:v>
                </c:pt>
                <c:pt idx="13">
                  <c:v>41565</c:v>
                </c:pt>
                <c:pt idx="14">
                  <c:v>41568</c:v>
                </c:pt>
                <c:pt idx="15">
                  <c:v>41569</c:v>
                </c:pt>
                <c:pt idx="16">
                  <c:v>41570</c:v>
                </c:pt>
                <c:pt idx="17">
                  <c:v>41571</c:v>
                </c:pt>
                <c:pt idx="18">
                  <c:v>41572</c:v>
                </c:pt>
                <c:pt idx="19">
                  <c:v>41575</c:v>
                </c:pt>
                <c:pt idx="20">
                  <c:v>41576</c:v>
                </c:pt>
                <c:pt idx="21">
                  <c:v>41577</c:v>
                </c:pt>
                <c:pt idx="22">
                  <c:v>41578</c:v>
                </c:pt>
                <c:pt idx="23">
                  <c:v>41579</c:v>
                </c:pt>
                <c:pt idx="24">
                  <c:v>41582</c:v>
                </c:pt>
                <c:pt idx="25">
                  <c:v>41583</c:v>
                </c:pt>
                <c:pt idx="26">
                  <c:v>41584</c:v>
                </c:pt>
                <c:pt idx="27">
                  <c:v>41585</c:v>
                </c:pt>
                <c:pt idx="28">
                  <c:v>41586</c:v>
                </c:pt>
                <c:pt idx="29">
                  <c:v>41590</c:v>
                </c:pt>
                <c:pt idx="30">
                  <c:v>41591</c:v>
                </c:pt>
                <c:pt idx="31">
                  <c:v>41592</c:v>
                </c:pt>
                <c:pt idx="32">
                  <c:v>41593</c:v>
                </c:pt>
                <c:pt idx="33">
                  <c:v>41596</c:v>
                </c:pt>
                <c:pt idx="34">
                  <c:v>41597</c:v>
                </c:pt>
                <c:pt idx="35">
                  <c:v>41598</c:v>
                </c:pt>
                <c:pt idx="36">
                  <c:v>41599</c:v>
                </c:pt>
                <c:pt idx="37">
                  <c:v>41600</c:v>
                </c:pt>
                <c:pt idx="38">
                  <c:v>41603</c:v>
                </c:pt>
                <c:pt idx="39">
                  <c:v>41604</c:v>
                </c:pt>
                <c:pt idx="40">
                  <c:v>41605</c:v>
                </c:pt>
                <c:pt idx="41">
                  <c:v>41607</c:v>
                </c:pt>
                <c:pt idx="42">
                  <c:v>41610</c:v>
                </c:pt>
                <c:pt idx="43">
                  <c:v>41611</c:v>
                </c:pt>
                <c:pt idx="44">
                  <c:v>41612</c:v>
                </c:pt>
                <c:pt idx="45">
                  <c:v>41613</c:v>
                </c:pt>
                <c:pt idx="46">
                  <c:v>41614</c:v>
                </c:pt>
                <c:pt idx="47">
                  <c:v>41617</c:v>
                </c:pt>
                <c:pt idx="48">
                  <c:v>41618</c:v>
                </c:pt>
                <c:pt idx="49">
                  <c:v>41619</c:v>
                </c:pt>
                <c:pt idx="50">
                  <c:v>41620</c:v>
                </c:pt>
                <c:pt idx="51">
                  <c:v>41621</c:v>
                </c:pt>
                <c:pt idx="52">
                  <c:v>41624</c:v>
                </c:pt>
                <c:pt idx="53">
                  <c:v>41625</c:v>
                </c:pt>
                <c:pt idx="54">
                  <c:v>41626</c:v>
                </c:pt>
                <c:pt idx="55">
                  <c:v>41627</c:v>
                </c:pt>
                <c:pt idx="56">
                  <c:v>41628</c:v>
                </c:pt>
                <c:pt idx="57">
                  <c:v>41631</c:v>
                </c:pt>
                <c:pt idx="58">
                  <c:v>41632</c:v>
                </c:pt>
                <c:pt idx="59">
                  <c:v>41634</c:v>
                </c:pt>
                <c:pt idx="60">
                  <c:v>41635</c:v>
                </c:pt>
                <c:pt idx="61">
                  <c:v>41638</c:v>
                </c:pt>
                <c:pt idx="62">
                  <c:v>41639</c:v>
                </c:pt>
                <c:pt idx="63">
                  <c:v>41641</c:v>
                </c:pt>
                <c:pt idx="64">
                  <c:v>41642</c:v>
                </c:pt>
                <c:pt idx="65">
                  <c:v>41645</c:v>
                </c:pt>
                <c:pt idx="66">
                  <c:v>41646</c:v>
                </c:pt>
                <c:pt idx="67">
                  <c:v>41647</c:v>
                </c:pt>
                <c:pt idx="68">
                  <c:v>41648</c:v>
                </c:pt>
                <c:pt idx="69">
                  <c:v>41649</c:v>
                </c:pt>
                <c:pt idx="70">
                  <c:v>41652</c:v>
                </c:pt>
                <c:pt idx="71">
                  <c:v>41653</c:v>
                </c:pt>
                <c:pt idx="72">
                  <c:v>41654</c:v>
                </c:pt>
                <c:pt idx="73">
                  <c:v>41655</c:v>
                </c:pt>
                <c:pt idx="74">
                  <c:v>41656</c:v>
                </c:pt>
                <c:pt idx="75">
                  <c:v>41660</c:v>
                </c:pt>
                <c:pt idx="76">
                  <c:v>41661</c:v>
                </c:pt>
                <c:pt idx="77">
                  <c:v>41662</c:v>
                </c:pt>
                <c:pt idx="78">
                  <c:v>41663</c:v>
                </c:pt>
                <c:pt idx="79">
                  <c:v>41666</c:v>
                </c:pt>
                <c:pt idx="80">
                  <c:v>41667</c:v>
                </c:pt>
                <c:pt idx="81">
                  <c:v>41668</c:v>
                </c:pt>
                <c:pt idx="82">
                  <c:v>41669</c:v>
                </c:pt>
                <c:pt idx="83">
                  <c:v>41670</c:v>
                </c:pt>
                <c:pt idx="84">
                  <c:v>41673</c:v>
                </c:pt>
                <c:pt idx="85">
                  <c:v>41674</c:v>
                </c:pt>
                <c:pt idx="86">
                  <c:v>41675</c:v>
                </c:pt>
                <c:pt idx="87">
                  <c:v>41676</c:v>
                </c:pt>
                <c:pt idx="88">
                  <c:v>41677</c:v>
                </c:pt>
                <c:pt idx="89">
                  <c:v>41680</c:v>
                </c:pt>
                <c:pt idx="90">
                  <c:v>41681</c:v>
                </c:pt>
                <c:pt idx="91">
                  <c:v>41682</c:v>
                </c:pt>
                <c:pt idx="92">
                  <c:v>41683</c:v>
                </c:pt>
                <c:pt idx="93">
                  <c:v>41684</c:v>
                </c:pt>
                <c:pt idx="94">
                  <c:v>41688</c:v>
                </c:pt>
                <c:pt idx="95">
                  <c:v>41689</c:v>
                </c:pt>
                <c:pt idx="96">
                  <c:v>41690</c:v>
                </c:pt>
                <c:pt idx="97">
                  <c:v>41691</c:v>
                </c:pt>
                <c:pt idx="98">
                  <c:v>41694</c:v>
                </c:pt>
                <c:pt idx="99">
                  <c:v>41695</c:v>
                </c:pt>
                <c:pt idx="100">
                  <c:v>41696</c:v>
                </c:pt>
                <c:pt idx="101">
                  <c:v>41697</c:v>
                </c:pt>
                <c:pt idx="102">
                  <c:v>41698</c:v>
                </c:pt>
                <c:pt idx="103">
                  <c:v>41701</c:v>
                </c:pt>
                <c:pt idx="104">
                  <c:v>41702</c:v>
                </c:pt>
                <c:pt idx="105">
                  <c:v>41703</c:v>
                </c:pt>
                <c:pt idx="106">
                  <c:v>41704</c:v>
                </c:pt>
                <c:pt idx="107">
                  <c:v>41705</c:v>
                </c:pt>
                <c:pt idx="108">
                  <c:v>41708</c:v>
                </c:pt>
                <c:pt idx="109">
                  <c:v>41709</c:v>
                </c:pt>
                <c:pt idx="110">
                  <c:v>41710</c:v>
                </c:pt>
                <c:pt idx="111">
                  <c:v>41711</c:v>
                </c:pt>
                <c:pt idx="112">
                  <c:v>41712</c:v>
                </c:pt>
                <c:pt idx="113">
                  <c:v>41715</c:v>
                </c:pt>
                <c:pt idx="114">
                  <c:v>41716</c:v>
                </c:pt>
                <c:pt idx="115">
                  <c:v>41717</c:v>
                </c:pt>
                <c:pt idx="116">
                  <c:v>41718</c:v>
                </c:pt>
                <c:pt idx="117">
                  <c:v>41719</c:v>
                </c:pt>
                <c:pt idx="118">
                  <c:v>41722</c:v>
                </c:pt>
                <c:pt idx="119">
                  <c:v>41723</c:v>
                </c:pt>
                <c:pt idx="120">
                  <c:v>41724</c:v>
                </c:pt>
                <c:pt idx="121">
                  <c:v>41725</c:v>
                </c:pt>
                <c:pt idx="122">
                  <c:v>41726</c:v>
                </c:pt>
                <c:pt idx="123">
                  <c:v>41729</c:v>
                </c:pt>
                <c:pt idx="124">
                  <c:v>41730</c:v>
                </c:pt>
                <c:pt idx="125">
                  <c:v>41731</c:v>
                </c:pt>
                <c:pt idx="126">
                  <c:v>41732</c:v>
                </c:pt>
                <c:pt idx="127">
                  <c:v>41733</c:v>
                </c:pt>
                <c:pt idx="128">
                  <c:v>41736</c:v>
                </c:pt>
                <c:pt idx="129">
                  <c:v>41737</c:v>
                </c:pt>
                <c:pt idx="130">
                  <c:v>41738</c:v>
                </c:pt>
                <c:pt idx="131">
                  <c:v>41739</c:v>
                </c:pt>
                <c:pt idx="132">
                  <c:v>41740</c:v>
                </c:pt>
                <c:pt idx="133">
                  <c:v>41743</c:v>
                </c:pt>
                <c:pt idx="134">
                  <c:v>41744</c:v>
                </c:pt>
                <c:pt idx="135">
                  <c:v>41745</c:v>
                </c:pt>
                <c:pt idx="136">
                  <c:v>41746</c:v>
                </c:pt>
                <c:pt idx="137">
                  <c:v>41750</c:v>
                </c:pt>
                <c:pt idx="138">
                  <c:v>41751</c:v>
                </c:pt>
                <c:pt idx="139">
                  <c:v>41752</c:v>
                </c:pt>
                <c:pt idx="140">
                  <c:v>41753</c:v>
                </c:pt>
                <c:pt idx="141">
                  <c:v>41754</c:v>
                </c:pt>
                <c:pt idx="142">
                  <c:v>41757</c:v>
                </c:pt>
                <c:pt idx="143">
                  <c:v>41758</c:v>
                </c:pt>
                <c:pt idx="144">
                  <c:v>41759</c:v>
                </c:pt>
                <c:pt idx="145">
                  <c:v>41760</c:v>
                </c:pt>
                <c:pt idx="146">
                  <c:v>41761</c:v>
                </c:pt>
                <c:pt idx="147">
                  <c:v>41764</c:v>
                </c:pt>
                <c:pt idx="148">
                  <c:v>41765</c:v>
                </c:pt>
                <c:pt idx="149">
                  <c:v>41766</c:v>
                </c:pt>
                <c:pt idx="150">
                  <c:v>41767</c:v>
                </c:pt>
                <c:pt idx="151">
                  <c:v>41768</c:v>
                </c:pt>
                <c:pt idx="152">
                  <c:v>41771</c:v>
                </c:pt>
                <c:pt idx="153">
                  <c:v>41772</c:v>
                </c:pt>
                <c:pt idx="154">
                  <c:v>41773</c:v>
                </c:pt>
                <c:pt idx="155">
                  <c:v>41774</c:v>
                </c:pt>
                <c:pt idx="156">
                  <c:v>41775</c:v>
                </c:pt>
                <c:pt idx="157">
                  <c:v>41778</c:v>
                </c:pt>
                <c:pt idx="158">
                  <c:v>41779</c:v>
                </c:pt>
                <c:pt idx="159">
                  <c:v>41780</c:v>
                </c:pt>
                <c:pt idx="160">
                  <c:v>41781</c:v>
                </c:pt>
                <c:pt idx="161">
                  <c:v>41782</c:v>
                </c:pt>
                <c:pt idx="162">
                  <c:v>41786</c:v>
                </c:pt>
                <c:pt idx="163">
                  <c:v>41787</c:v>
                </c:pt>
                <c:pt idx="164">
                  <c:v>41788</c:v>
                </c:pt>
                <c:pt idx="165">
                  <c:v>41789</c:v>
                </c:pt>
                <c:pt idx="166">
                  <c:v>41792</c:v>
                </c:pt>
                <c:pt idx="167">
                  <c:v>41793</c:v>
                </c:pt>
                <c:pt idx="168">
                  <c:v>41794</c:v>
                </c:pt>
                <c:pt idx="169">
                  <c:v>41795</c:v>
                </c:pt>
                <c:pt idx="170">
                  <c:v>41796</c:v>
                </c:pt>
                <c:pt idx="171">
                  <c:v>41799</c:v>
                </c:pt>
                <c:pt idx="172">
                  <c:v>41800</c:v>
                </c:pt>
                <c:pt idx="173">
                  <c:v>41801</c:v>
                </c:pt>
                <c:pt idx="174">
                  <c:v>41802</c:v>
                </c:pt>
                <c:pt idx="175">
                  <c:v>41803</c:v>
                </c:pt>
                <c:pt idx="176">
                  <c:v>41806</c:v>
                </c:pt>
                <c:pt idx="177">
                  <c:v>41807</c:v>
                </c:pt>
                <c:pt idx="178">
                  <c:v>41808</c:v>
                </c:pt>
                <c:pt idx="179">
                  <c:v>41809</c:v>
                </c:pt>
                <c:pt idx="180">
                  <c:v>41810</c:v>
                </c:pt>
                <c:pt idx="181">
                  <c:v>41813</c:v>
                </c:pt>
                <c:pt idx="182">
                  <c:v>41814</c:v>
                </c:pt>
                <c:pt idx="183">
                  <c:v>41815</c:v>
                </c:pt>
                <c:pt idx="184">
                  <c:v>41816</c:v>
                </c:pt>
                <c:pt idx="185">
                  <c:v>41817</c:v>
                </c:pt>
                <c:pt idx="186">
                  <c:v>41820</c:v>
                </c:pt>
                <c:pt idx="187">
                  <c:v>41821</c:v>
                </c:pt>
                <c:pt idx="188">
                  <c:v>41822</c:v>
                </c:pt>
                <c:pt idx="189">
                  <c:v>41823</c:v>
                </c:pt>
                <c:pt idx="190">
                  <c:v>41827</c:v>
                </c:pt>
                <c:pt idx="191">
                  <c:v>41828</c:v>
                </c:pt>
                <c:pt idx="192">
                  <c:v>41829</c:v>
                </c:pt>
                <c:pt idx="193">
                  <c:v>41830</c:v>
                </c:pt>
                <c:pt idx="194">
                  <c:v>41831</c:v>
                </c:pt>
                <c:pt idx="195">
                  <c:v>41834</c:v>
                </c:pt>
                <c:pt idx="196">
                  <c:v>41835</c:v>
                </c:pt>
                <c:pt idx="197">
                  <c:v>41836</c:v>
                </c:pt>
                <c:pt idx="198">
                  <c:v>41837</c:v>
                </c:pt>
                <c:pt idx="199">
                  <c:v>41838</c:v>
                </c:pt>
                <c:pt idx="200">
                  <c:v>41841</c:v>
                </c:pt>
                <c:pt idx="201">
                  <c:v>41842</c:v>
                </c:pt>
                <c:pt idx="202">
                  <c:v>41843</c:v>
                </c:pt>
                <c:pt idx="203">
                  <c:v>41844</c:v>
                </c:pt>
                <c:pt idx="204">
                  <c:v>41845</c:v>
                </c:pt>
                <c:pt idx="205">
                  <c:v>41848</c:v>
                </c:pt>
                <c:pt idx="206">
                  <c:v>41849</c:v>
                </c:pt>
                <c:pt idx="207">
                  <c:v>41850</c:v>
                </c:pt>
                <c:pt idx="208">
                  <c:v>41851</c:v>
                </c:pt>
                <c:pt idx="209">
                  <c:v>41852</c:v>
                </c:pt>
                <c:pt idx="210">
                  <c:v>41855</c:v>
                </c:pt>
                <c:pt idx="211">
                  <c:v>41856</c:v>
                </c:pt>
                <c:pt idx="212">
                  <c:v>41857</c:v>
                </c:pt>
                <c:pt idx="213">
                  <c:v>41858</c:v>
                </c:pt>
                <c:pt idx="214">
                  <c:v>41859</c:v>
                </c:pt>
                <c:pt idx="215">
                  <c:v>41862</c:v>
                </c:pt>
                <c:pt idx="216">
                  <c:v>41863</c:v>
                </c:pt>
                <c:pt idx="217">
                  <c:v>41864</c:v>
                </c:pt>
                <c:pt idx="218">
                  <c:v>41865</c:v>
                </c:pt>
                <c:pt idx="219">
                  <c:v>41866</c:v>
                </c:pt>
                <c:pt idx="220">
                  <c:v>41869</c:v>
                </c:pt>
                <c:pt idx="221">
                  <c:v>41870</c:v>
                </c:pt>
                <c:pt idx="222">
                  <c:v>41871</c:v>
                </c:pt>
                <c:pt idx="223">
                  <c:v>41872</c:v>
                </c:pt>
                <c:pt idx="224">
                  <c:v>41873</c:v>
                </c:pt>
                <c:pt idx="225">
                  <c:v>41876</c:v>
                </c:pt>
                <c:pt idx="226">
                  <c:v>41877</c:v>
                </c:pt>
                <c:pt idx="227">
                  <c:v>41878</c:v>
                </c:pt>
                <c:pt idx="228">
                  <c:v>41879</c:v>
                </c:pt>
                <c:pt idx="229">
                  <c:v>41880</c:v>
                </c:pt>
                <c:pt idx="230">
                  <c:v>41884</c:v>
                </c:pt>
                <c:pt idx="231">
                  <c:v>41885</c:v>
                </c:pt>
                <c:pt idx="232">
                  <c:v>41886</c:v>
                </c:pt>
                <c:pt idx="233">
                  <c:v>41887</c:v>
                </c:pt>
                <c:pt idx="234">
                  <c:v>41890</c:v>
                </c:pt>
                <c:pt idx="235">
                  <c:v>41891</c:v>
                </c:pt>
                <c:pt idx="236">
                  <c:v>41892</c:v>
                </c:pt>
                <c:pt idx="237">
                  <c:v>41893</c:v>
                </c:pt>
                <c:pt idx="238">
                  <c:v>41894</c:v>
                </c:pt>
                <c:pt idx="239">
                  <c:v>41897</c:v>
                </c:pt>
                <c:pt idx="240">
                  <c:v>41898</c:v>
                </c:pt>
                <c:pt idx="241">
                  <c:v>41899</c:v>
                </c:pt>
                <c:pt idx="242">
                  <c:v>41900</c:v>
                </c:pt>
                <c:pt idx="243">
                  <c:v>41901</c:v>
                </c:pt>
                <c:pt idx="244">
                  <c:v>41904</c:v>
                </c:pt>
                <c:pt idx="245">
                  <c:v>41905</c:v>
                </c:pt>
                <c:pt idx="246">
                  <c:v>41906</c:v>
                </c:pt>
                <c:pt idx="247">
                  <c:v>41907</c:v>
                </c:pt>
                <c:pt idx="248">
                  <c:v>41908</c:v>
                </c:pt>
                <c:pt idx="249">
                  <c:v>41911</c:v>
                </c:pt>
                <c:pt idx="250">
                  <c:v>41912</c:v>
                </c:pt>
                <c:pt idx="251">
                  <c:v>41913</c:v>
                </c:pt>
                <c:pt idx="252">
                  <c:v>41914</c:v>
                </c:pt>
                <c:pt idx="253">
                  <c:v>41915</c:v>
                </c:pt>
                <c:pt idx="254">
                  <c:v>41918</c:v>
                </c:pt>
                <c:pt idx="255">
                  <c:v>41919</c:v>
                </c:pt>
                <c:pt idx="256">
                  <c:v>41920</c:v>
                </c:pt>
                <c:pt idx="257">
                  <c:v>41921</c:v>
                </c:pt>
                <c:pt idx="258">
                  <c:v>41922</c:v>
                </c:pt>
                <c:pt idx="259">
                  <c:v>41926</c:v>
                </c:pt>
                <c:pt idx="260">
                  <c:v>41927</c:v>
                </c:pt>
                <c:pt idx="261">
                  <c:v>41928</c:v>
                </c:pt>
                <c:pt idx="262">
                  <c:v>41929</c:v>
                </c:pt>
                <c:pt idx="263">
                  <c:v>41932</c:v>
                </c:pt>
                <c:pt idx="264">
                  <c:v>41933</c:v>
                </c:pt>
                <c:pt idx="265">
                  <c:v>41934</c:v>
                </c:pt>
                <c:pt idx="266">
                  <c:v>41935</c:v>
                </c:pt>
                <c:pt idx="267">
                  <c:v>41936</c:v>
                </c:pt>
                <c:pt idx="268">
                  <c:v>41939</c:v>
                </c:pt>
                <c:pt idx="269">
                  <c:v>41940</c:v>
                </c:pt>
                <c:pt idx="270">
                  <c:v>41941</c:v>
                </c:pt>
                <c:pt idx="271">
                  <c:v>41942</c:v>
                </c:pt>
                <c:pt idx="272">
                  <c:v>41943</c:v>
                </c:pt>
                <c:pt idx="273">
                  <c:v>41946</c:v>
                </c:pt>
                <c:pt idx="274">
                  <c:v>41947</c:v>
                </c:pt>
                <c:pt idx="275">
                  <c:v>41948</c:v>
                </c:pt>
                <c:pt idx="276">
                  <c:v>41949</c:v>
                </c:pt>
                <c:pt idx="277">
                  <c:v>41950</c:v>
                </c:pt>
                <c:pt idx="278">
                  <c:v>41953</c:v>
                </c:pt>
                <c:pt idx="279">
                  <c:v>41955</c:v>
                </c:pt>
                <c:pt idx="280">
                  <c:v>41956</c:v>
                </c:pt>
                <c:pt idx="281">
                  <c:v>41957</c:v>
                </c:pt>
                <c:pt idx="282">
                  <c:v>41960</c:v>
                </c:pt>
                <c:pt idx="283">
                  <c:v>41961</c:v>
                </c:pt>
                <c:pt idx="284">
                  <c:v>41962</c:v>
                </c:pt>
                <c:pt idx="285">
                  <c:v>41963</c:v>
                </c:pt>
                <c:pt idx="286">
                  <c:v>41964</c:v>
                </c:pt>
                <c:pt idx="287">
                  <c:v>41967</c:v>
                </c:pt>
                <c:pt idx="288">
                  <c:v>41968</c:v>
                </c:pt>
                <c:pt idx="289">
                  <c:v>41969</c:v>
                </c:pt>
                <c:pt idx="290">
                  <c:v>41971</c:v>
                </c:pt>
                <c:pt idx="291">
                  <c:v>41974</c:v>
                </c:pt>
                <c:pt idx="292">
                  <c:v>41975</c:v>
                </c:pt>
                <c:pt idx="293">
                  <c:v>41976</c:v>
                </c:pt>
                <c:pt idx="294">
                  <c:v>41977</c:v>
                </c:pt>
                <c:pt idx="295">
                  <c:v>41978</c:v>
                </c:pt>
                <c:pt idx="296">
                  <c:v>41981</c:v>
                </c:pt>
                <c:pt idx="297">
                  <c:v>41982</c:v>
                </c:pt>
                <c:pt idx="298">
                  <c:v>41983</c:v>
                </c:pt>
                <c:pt idx="299">
                  <c:v>41984</c:v>
                </c:pt>
                <c:pt idx="300">
                  <c:v>41985</c:v>
                </c:pt>
                <c:pt idx="301">
                  <c:v>41988</c:v>
                </c:pt>
                <c:pt idx="302">
                  <c:v>41989</c:v>
                </c:pt>
                <c:pt idx="303">
                  <c:v>41990</c:v>
                </c:pt>
                <c:pt idx="304">
                  <c:v>41991</c:v>
                </c:pt>
                <c:pt idx="305">
                  <c:v>41992</c:v>
                </c:pt>
                <c:pt idx="306">
                  <c:v>41995</c:v>
                </c:pt>
                <c:pt idx="307">
                  <c:v>41996</c:v>
                </c:pt>
                <c:pt idx="308">
                  <c:v>41997</c:v>
                </c:pt>
                <c:pt idx="309">
                  <c:v>41999</c:v>
                </c:pt>
                <c:pt idx="310">
                  <c:v>42002</c:v>
                </c:pt>
                <c:pt idx="311">
                  <c:v>42003</c:v>
                </c:pt>
                <c:pt idx="312">
                  <c:v>42004</c:v>
                </c:pt>
                <c:pt idx="313">
                  <c:v>42006</c:v>
                </c:pt>
                <c:pt idx="314">
                  <c:v>42009</c:v>
                </c:pt>
                <c:pt idx="315">
                  <c:v>42010</c:v>
                </c:pt>
                <c:pt idx="316">
                  <c:v>42011</c:v>
                </c:pt>
                <c:pt idx="317">
                  <c:v>42012</c:v>
                </c:pt>
                <c:pt idx="318">
                  <c:v>42013</c:v>
                </c:pt>
                <c:pt idx="319">
                  <c:v>42016</c:v>
                </c:pt>
                <c:pt idx="320">
                  <c:v>42017</c:v>
                </c:pt>
                <c:pt idx="321">
                  <c:v>42018</c:v>
                </c:pt>
                <c:pt idx="322">
                  <c:v>42019</c:v>
                </c:pt>
                <c:pt idx="323">
                  <c:v>42020</c:v>
                </c:pt>
                <c:pt idx="324">
                  <c:v>42024</c:v>
                </c:pt>
                <c:pt idx="325">
                  <c:v>42025</c:v>
                </c:pt>
                <c:pt idx="326">
                  <c:v>42026</c:v>
                </c:pt>
                <c:pt idx="327">
                  <c:v>42027</c:v>
                </c:pt>
                <c:pt idx="328">
                  <c:v>42030</c:v>
                </c:pt>
                <c:pt idx="329">
                  <c:v>42031</c:v>
                </c:pt>
                <c:pt idx="330">
                  <c:v>42032</c:v>
                </c:pt>
                <c:pt idx="331">
                  <c:v>42033</c:v>
                </c:pt>
                <c:pt idx="332">
                  <c:v>42034</c:v>
                </c:pt>
                <c:pt idx="333">
                  <c:v>42037</c:v>
                </c:pt>
                <c:pt idx="334">
                  <c:v>42038</c:v>
                </c:pt>
                <c:pt idx="335">
                  <c:v>42039</c:v>
                </c:pt>
                <c:pt idx="336">
                  <c:v>42040</c:v>
                </c:pt>
                <c:pt idx="337">
                  <c:v>42041</c:v>
                </c:pt>
                <c:pt idx="338">
                  <c:v>42044</c:v>
                </c:pt>
                <c:pt idx="339">
                  <c:v>42045</c:v>
                </c:pt>
                <c:pt idx="340">
                  <c:v>42046</c:v>
                </c:pt>
                <c:pt idx="341">
                  <c:v>42047</c:v>
                </c:pt>
                <c:pt idx="342">
                  <c:v>42048</c:v>
                </c:pt>
                <c:pt idx="343">
                  <c:v>42052</c:v>
                </c:pt>
                <c:pt idx="344">
                  <c:v>42053</c:v>
                </c:pt>
                <c:pt idx="345">
                  <c:v>42054</c:v>
                </c:pt>
                <c:pt idx="346">
                  <c:v>42055</c:v>
                </c:pt>
                <c:pt idx="347">
                  <c:v>42058</c:v>
                </c:pt>
                <c:pt idx="348">
                  <c:v>42059</c:v>
                </c:pt>
                <c:pt idx="349">
                  <c:v>42060</c:v>
                </c:pt>
                <c:pt idx="350">
                  <c:v>42061</c:v>
                </c:pt>
                <c:pt idx="351">
                  <c:v>42062</c:v>
                </c:pt>
                <c:pt idx="352">
                  <c:v>42065</c:v>
                </c:pt>
                <c:pt idx="353">
                  <c:v>42066</c:v>
                </c:pt>
                <c:pt idx="354">
                  <c:v>42067</c:v>
                </c:pt>
                <c:pt idx="355">
                  <c:v>42068</c:v>
                </c:pt>
                <c:pt idx="356">
                  <c:v>42069</c:v>
                </c:pt>
                <c:pt idx="357">
                  <c:v>42072</c:v>
                </c:pt>
                <c:pt idx="358">
                  <c:v>42073</c:v>
                </c:pt>
                <c:pt idx="359">
                  <c:v>42074</c:v>
                </c:pt>
                <c:pt idx="360">
                  <c:v>42075</c:v>
                </c:pt>
                <c:pt idx="361">
                  <c:v>42076</c:v>
                </c:pt>
                <c:pt idx="362">
                  <c:v>42079</c:v>
                </c:pt>
                <c:pt idx="363">
                  <c:v>42080</c:v>
                </c:pt>
                <c:pt idx="364">
                  <c:v>42081</c:v>
                </c:pt>
                <c:pt idx="365">
                  <c:v>42082</c:v>
                </c:pt>
                <c:pt idx="366">
                  <c:v>42083</c:v>
                </c:pt>
                <c:pt idx="367">
                  <c:v>42086</c:v>
                </c:pt>
                <c:pt idx="368">
                  <c:v>42087</c:v>
                </c:pt>
                <c:pt idx="369">
                  <c:v>42088</c:v>
                </c:pt>
                <c:pt idx="370">
                  <c:v>42089</c:v>
                </c:pt>
                <c:pt idx="371">
                  <c:v>42090</c:v>
                </c:pt>
                <c:pt idx="372">
                  <c:v>42093</c:v>
                </c:pt>
                <c:pt idx="373">
                  <c:v>42094</c:v>
                </c:pt>
                <c:pt idx="374">
                  <c:v>42095</c:v>
                </c:pt>
                <c:pt idx="375">
                  <c:v>42096</c:v>
                </c:pt>
                <c:pt idx="376">
                  <c:v>42097</c:v>
                </c:pt>
                <c:pt idx="377">
                  <c:v>42100</c:v>
                </c:pt>
                <c:pt idx="378">
                  <c:v>42101</c:v>
                </c:pt>
                <c:pt idx="379">
                  <c:v>42102</c:v>
                </c:pt>
                <c:pt idx="380">
                  <c:v>42103</c:v>
                </c:pt>
                <c:pt idx="381">
                  <c:v>42104</c:v>
                </c:pt>
                <c:pt idx="382">
                  <c:v>42107</c:v>
                </c:pt>
                <c:pt idx="383">
                  <c:v>42108</c:v>
                </c:pt>
                <c:pt idx="384">
                  <c:v>42109</c:v>
                </c:pt>
                <c:pt idx="385">
                  <c:v>42110</c:v>
                </c:pt>
                <c:pt idx="386">
                  <c:v>42111</c:v>
                </c:pt>
                <c:pt idx="387">
                  <c:v>42114</c:v>
                </c:pt>
                <c:pt idx="388">
                  <c:v>42115</c:v>
                </c:pt>
                <c:pt idx="389">
                  <c:v>42116</c:v>
                </c:pt>
                <c:pt idx="390">
                  <c:v>42117</c:v>
                </c:pt>
                <c:pt idx="391">
                  <c:v>42118</c:v>
                </c:pt>
                <c:pt idx="392">
                  <c:v>42121</c:v>
                </c:pt>
                <c:pt idx="393">
                  <c:v>42122</c:v>
                </c:pt>
                <c:pt idx="394">
                  <c:v>42123</c:v>
                </c:pt>
                <c:pt idx="395">
                  <c:v>42124</c:v>
                </c:pt>
                <c:pt idx="396">
                  <c:v>42125</c:v>
                </c:pt>
                <c:pt idx="397">
                  <c:v>42128</c:v>
                </c:pt>
                <c:pt idx="398">
                  <c:v>42129</c:v>
                </c:pt>
                <c:pt idx="399">
                  <c:v>42130</c:v>
                </c:pt>
                <c:pt idx="400">
                  <c:v>42131</c:v>
                </c:pt>
                <c:pt idx="401">
                  <c:v>42132</c:v>
                </c:pt>
                <c:pt idx="402">
                  <c:v>42135</c:v>
                </c:pt>
                <c:pt idx="403">
                  <c:v>42136</c:v>
                </c:pt>
                <c:pt idx="404">
                  <c:v>42137</c:v>
                </c:pt>
                <c:pt idx="405">
                  <c:v>42138</c:v>
                </c:pt>
                <c:pt idx="406">
                  <c:v>42139</c:v>
                </c:pt>
                <c:pt idx="407">
                  <c:v>42142</c:v>
                </c:pt>
                <c:pt idx="408">
                  <c:v>42143</c:v>
                </c:pt>
                <c:pt idx="409">
                  <c:v>42144</c:v>
                </c:pt>
                <c:pt idx="410">
                  <c:v>42145</c:v>
                </c:pt>
                <c:pt idx="411">
                  <c:v>42146</c:v>
                </c:pt>
                <c:pt idx="412">
                  <c:v>42150</c:v>
                </c:pt>
                <c:pt idx="413">
                  <c:v>42151</c:v>
                </c:pt>
                <c:pt idx="414">
                  <c:v>42152</c:v>
                </c:pt>
                <c:pt idx="415">
                  <c:v>42153</c:v>
                </c:pt>
                <c:pt idx="416">
                  <c:v>42156</c:v>
                </c:pt>
                <c:pt idx="417">
                  <c:v>42157</c:v>
                </c:pt>
                <c:pt idx="418">
                  <c:v>42158</c:v>
                </c:pt>
                <c:pt idx="419">
                  <c:v>42159</c:v>
                </c:pt>
                <c:pt idx="420">
                  <c:v>42160</c:v>
                </c:pt>
                <c:pt idx="421">
                  <c:v>42163</c:v>
                </c:pt>
                <c:pt idx="422">
                  <c:v>42164</c:v>
                </c:pt>
                <c:pt idx="423">
                  <c:v>42165</c:v>
                </c:pt>
                <c:pt idx="424">
                  <c:v>42166</c:v>
                </c:pt>
                <c:pt idx="425">
                  <c:v>42167</c:v>
                </c:pt>
                <c:pt idx="426">
                  <c:v>42170</c:v>
                </c:pt>
                <c:pt idx="427">
                  <c:v>42171</c:v>
                </c:pt>
                <c:pt idx="428">
                  <c:v>42172</c:v>
                </c:pt>
                <c:pt idx="429">
                  <c:v>42173</c:v>
                </c:pt>
                <c:pt idx="430">
                  <c:v>42174</c:v>
                </c:pt>
                <c:pt idx="431">
                  <c:v>42177</c:v>
                </c:pt>
                <c:pt idx="432">
                  <c:v>42178</c:v>
                </c:pt>
                <c:pt idx="433">
                  <c:v>42179</c:v>
                </c:pt>
                <c:pt idx="434">
                  <c:v>42180</c:v>
                </c:pt>
                <c:pt idx="435">
                  <c:v>42181</c:v>
                </c:pt>
                <c:pt idx="436">
                  <c:v>42184</c:v>
                </c:pt>
                <c:pt idx="437">
                  <c:v>42185</c:v>
                </c:pt>
                <c:pt idx="438">
                  <c:v>42186</c:v>
                </c:pt>
                <c:pt idx="439">
                  <c:v>42187</c:v>
                </c:pt>
                <c:pt idx="440">
                  <c:v>42191</c:v>
                </c:pt>
                <c:pt idx="441">
                  <c:v>42192</c:v>
                </c:pt>
                <c:pt idx="442">
                  <c:v>42193</c:v>
                </c:pt>
                <c:pt idx="443">
                  <c:v>42194</c:v>
                </c:pt>
                <c:pt idx="444">
                  <c:v>42195</c:v>
                </c:pt>
                <c:pt idx="445">
                  <c:v>42198</c:v>
                </c:pt>
                <c:pt idx="446">
                  <c:v>42199</c:v>
                </c:pt>
                <c:pt idx="447">
                  <c:v>42200</c:v>
                </c:pt>
                <c:pt idx="448">
                  <c:v>42201</c:v>
                </c:pt>
                <c:pt idx="449">
                  <c:v>42202</c:v>
                </c:pt>
                <c:pt idx="450">
                  <c:v>42205</c:v>
                </c:pt>
                <c:pt idx="451">
                  <c:v>42206</c:v>
                </c:pt>
                <c:pt idx="452">
                  <c:v>42207</c:v>
                </c:pt>
                <c:pt idx="453">
                  <c:v>42208</c:v>
                </c:pt>
                <c:pt idx="454">
                  <c:v>42209</c:v>
                </c:pt>
                <c:pt idx="455">
                  <c:v>42212</c:v>
                </c:pt>
                <c:pt idx="456">
                  <c:v>42213</c:v>
                </c:pt>
                <c:pt idx="457">
                  <c:v>42214</c:v>
                </c:pt>
                <c:pt idx="458">
                  <c:v>42215</c:v>
                </c:pt>
                <c:pt idx="459">
                  <c:v>42216</c:v>
                </c:pt>
                <c:pt idx="460">
                  <c:v>42219</c:v>
                </c:pt>
                <c:pt idx="461">
                  <c:v>42220</c:v>
                </c:pt>
                <c:pt idx="462">
                  <c:v>42221</c:v>
                </c:pt>
                <c:pt idx="463">
                  <c:v>42222</c:v>
                </c:pt>
                <c:pt idx="464">
                  <c:v>42223</c:v>
                </c:pt>
                <c:pt idx="465">
                  <c:v>42226</c:v>
                </c:pt>
                <c:pt idx="466">
                  <c:v>42227</c:v>
                </c:pt>
                <c:pt idx="467">
                  <c:v>42228</c:v>
                </c:pt>
                <c:pt idx="468">
                  <c:v>42229</c:v>
                </c:pt>
                <c:pt idx="469">
                  <c:v>42230</c:v>
                </c:pt>
                <c:pt idx="470">
                  <c:v>42233</c:v>
                </c:pt>
                <c:pt idx="471">
                  <c:v>42234</c:v>
                </c:pt>
                <c:pt idx="472">
                  <c:v>42235</c:v>
                </c:pt>
                <c:pt idx="473">
                  <c:v>42236</c:v>
                </c:pt>
                <c:pt idx="474">
                  <c:v>42237</c:v>
                </c:pt>
                <c:pt idx="475">
                  <c:v>42240</c:v>
                </c:pt>
                <c:pt idx="476">
                  <c:v>42241</c:v>
                </c:pt>
                <c:pt idx="477">
                  <c:v>42242</c:v>
                </c:pt>
                <c:pt idx="478">
                  <c:v>42243</c:v>
                </c:pt>
                <c:pt idx="479">
                  <c:v>42244</c:v>
                </c:pt>
                <c:pt idx="480">
                  <c:v>42247</c:v>
                </c:pt>
                <c:pt idx="481">
                  <c:v>42248</c:v>
                </c:pt>
                <c:pt idx="482">
                  <c:v>42249</c:v>
                </c:pt>
                <c:pt idx="483">
                  <c:v>42250</c:v>
                </c:pt>
                <c:pt idx="484">
                  <c:v>42251</c:v>
                </c:pt>
                <c:pt idx="485">
                  <c:v>42255</c:v>
                </c:pt>
                <c:pt idx="486">
                  <c:v>42256</c:v>
                </c:pt>
                <c:pt idx="487">
                  <c:v>42257</c:v>
                </c:pt>
                <c:pt idx="488">
                  <c:v>42258</c:v>
                </c:pt>
                <c:pt idx="489">
                  <c:v>42261</c:v>
                </c:pt>
                <c:pt idx="490">
                  <c:v>42262</c:v>
                </c:pt>
                <c:pt idx="491">
                  <c:v>42263</c:v>
                </c:pt>
                <c:pt idx="492">
                  <c:v>42264</c:v>
                </c:pt>
                <c:pt idx="493">
                  <c:v>42265</c:v>
                </c:pt>
                <c:pt idx="494">
                  <c:v>42268</c:v>
                </c:pt>
                <c:pt idx="495">
                  <c:v>42269</c:v>
                </c:pt>
                <c:pt idx="496">
                  <c:v>42270</c:v>
                </c:pt>
                <c:pt idx="497">
                  <c:v>42271</c:v>
                </c:pt>
                <c:pt idx="498">
                  <c:v>42272</c:v>
                </c:pt>
                <c:pt idx="499">
                  <c:v>42275</c:v>
                </c:pt>
                <c:pt idx="500">
                  <c:v>42276</c:v>
                </c:pt>
                <c:pt idx="501">
                  <c:v>42277</c:v>
                </c:pt>
                <c:pt idx="502">
                  <c:v>42278</c:v>
                </c:pt>
                <c:pt idx="503">
                  <c:v>42279</c:v>
                </c:pt>
                <c:pt idx="504">
                  <c:v>42282</c:v>
                </c:pt>
                <c:pt idx="505">
                  <c:v>42283</c:v>
                </c:pt>
                <c:pt idx="506">
                  <c:v>42284</c:v>
                </c:pt>
                <c:pt idx="507">
                  <c:v>42285</c:v>
                </c:pt>
                <c:pt idx="508">
                  <c:v>42286</c:v>
                </c:pt>
                <c:pt idx="509">
                  <c:v>42290</c:v>
                </c:pt>
                <c:pt idx="510">
                  <c:v>42291</c:v>
                </c:pt>
                <c:pt idx="511">
                  <c:v>42292</c:v>
                </c:pt>
                <c:pt idx="512">
                  <c:v>42293</c:v>
                </c:pt>
                <c:pt idx="513">
                  <c:v>42296</c:v>
                </c:pt>
                <c:pt idx="514">
                  <c:v>42297</c:v>
                </c:pt>
                <c:pt idx="515">
                  <c:v>42298</c:v>
                </c:pt>
                <c:pt idx="516">
                  <c:v>42299</c:v>
                </c:pt>
                <c:pt idx="517">
                  <c:v>42300</c:v>
                </c:pt>
                <c:pt idx="518">
                  <c:v>42303</c:v>
                </c:pt>
                <c:pt idx="519">
                  <c:v>42304</c:v>
                </c:pt>
                <c:pt idx="520">
                  <c:v>42305</c:v>
                </c:pt>
                <c:pt idx="521">
                  <c:v>42306</c:v>
                </c:pt>
                <c:pt idx="522">
                  <c:v>42307</c:v>
                </c:pt>
                <c:pt idx="523">
                  <c:v>42310</c:v>
                </c:pt>
                <c:pt idx="524">
                  <c:v>42311</c:v>
                </c:pt>
                <c:pt idx="525">
                  <c:v>42312</c:v>
                </c:pt>
                <c:pt idx="526">
                  <c:v>42313</c:v>
                </c:pt>
                <c:pt idx="527">
                  <c:v>42314</c:v>
                </c:pt>
                <c:pt idx="528">
                  <c:v>42317</c:v>
                </c:pt>
                <c:pt idx="529">
                  <c:v>42318</c:v>
                </c:pt>
                <c:pt idx="530">
                  <c:v>42320</c:v>
                </c:pt>
                <c:pt idx="531">
                  <c:v>42321</c:v>
                </c:pt>
                <c:pt idx="532">
                  <c:v>42324</c:v>
                </c:pt>
                <c:pt idx="533">
                  <c:v>42325</c:v>
                </c:pt>
                <c:pt idx="534">
                  <c:v>42326</c:v>
                </c:pt>
                <c:pt idx="535">
                  <c:v>42327</c:v>
                </c:pt>
                <c:pt idx="536">
                  <c:v>42328</c:v>
                </c:pt>
                <c:pt idx="537">
                  <c:v>42331</c:v>
                </c:pt>
                <c:pt idx="538">
                  <c:v>42332</c:v>
                </c:pt>
                <c:pt idx="539">
                  <c:v>42333</c:v>
                </c:pt>
                <c:pt idx="540">
                  <c:v>42335</c:v>
                </c:pt>
                <c:pt idx="541">
                  <c:v>42338</c:v>
                </c:pt>
                <c:pt idx="542">
                  <c:v>42339</c:v>
                </c:pt>
                <c:pt idx="543">
                  <c:v>42340</c:v>
                </c:pt>
                <c:pt idx="544">
                  <c:v>42341</c:v>
                </c:pt>
                <c:pt idx="545">
                  <c:v>42342</c:v>
                </c:pt>
                <c:pt idx="546">
                  <c:v>42345</c:v>
                </c:pt>
                <c:pt idx="547">
                  <c:v>42346</c:v>
                </c:pt>
                <c:pt idx="548">
                  <c:v>42347</c:v>
                </c:pt>
                <c:pt idx="549">
                  <c:v>42348</c:v>
                </c:pt>
                <c:pt idx="550">
                  <c:v>42349</c:v>
                </c:pt>
                <c:pt idx="551">
                  <c:v>42352</c:v>
                </c:pt>
                <c:pt idx="552">
                  <c:v>42353</c:v>
                </c:pt>
                <c:pt idx="553">
                  <c:v>42354</c:v>
                </c:pt>
                <c:pt idx="554">
                  <c:v>42355</c:v>
                </c:pt>
                <c:pt idx="555">
                  <c:v>42356</c:v>
                </c:pt>
                <c:pt idx="556">
                  <c:v>42359</c:v>
                </c:pt>
                <c:pt idx="557">
                  <c:v>42360</c:v>
                </c:pt>
                <c:pt idx="558">
                  <c:v>42361</c:v>
                </c:pt>
                <c:pt idx="559">
                  <c:v>42362</c:v>
                </c:pt>
                <c:pt idx="560">
                  <c:v>42366</c:v>
                </c:pt>
                <c:pt idx="561">
                  <c:v>42367</c:v>
                </c:pt>
                <c:pt idx="562">
                  <c:v>42368</c:v>
                </c:pt>
                <c:pt idx="563">
                  <c:v>42369</c:v>
                </c:pt>
                <c:pt idx="564">
                  <c:v>42373</c:v>
                </c:pt>
                <c:pt idx="565">
                  <c:v>42374</c:v>
                </c:pt>
                <c:pt idx="566">
                  <c:v>42375</c:v>
                </c:pt>
                <c:pt idx="567">
                  <c:v>42376</c:v>
                </c:pt>
                <c:pt idx="568">
                  <c:v>42377</c:v>
                </c:pt>
                <c:pt idx="569">
                  <c:v>42380</c:v>
                </c:pt>
                <c:pt idx="570">
                  <c:v>42381</c:v>
                </c:pt>
                <c:pt idx="571">
                  <c:v>42382</c:v>
                </c:pt>
                <c:pt idx="572">
                  <c:v>42383</c:v>
                </c:pt>
                <c:pt idx="573">
                  <c:v>42384</c:v>
                </c:pt>
                <c:pt idx="574">
                  <c:v>42388</c:v>
                </c:pt>
                <c:pt idx="575">
                  <c:v>42389</c:v>
                </c:pt>
                <c:pt idx="576">
                  <c:v>42390</c:v>
                </c:pt>
                <c:pt idx="577">
                  <c:v>42391</c:v>
                </c:pt>
                <c:pt idx="578">
                  <c:v>42394</c:v>
                </c:pt>
                <c:pt idx="579">
                  <c:v>42395</c:v>
                </c:pt>
                <c:pt idx="580">
                  <c:v>42396</c:v>
                </c:pt>
                <c:pt idx="581">
                  <c:v>42397</c:v>
                </c:pt>
                <c:pt idx="582">
                  <c:v>42398</c:v>
                </c:pt>
                <c:pt idx="583">
                  <c:v>42401</c:v>
                </c:pt>
                <c:pt idx="584">
                  <c:v>42402</c:v>
                </c:pt>
                <c:pt idx="585">
                  <c:v>42403</c:v>
                </c:pt>
                <c:pt idx="586">
                  <c:v>42404</c:v>
                </c:pt>
                <c:pt idx="587">
                  <c:v>42405</c:v>
                </c:pt>
                <c:pt idx="588">
                  <c:v>42408</c:v>
                </c:pt>
                <c:pt idx="589">
                  <c:v>42409</c:v>
                </c:pt>
                <c:pt idx="590">
                  <c:v>42410</c:v>
                </c:pt>
                <c:pt idx="591">
                  <c:v>42411</c:v>
                </c:pt>
                <c:pt idx="592">
                  <c:v>42412</c:v>
                </c:pt>
                <c:pt idx="593">
                  <c:v>42416</c:v>
                </c:pt>
                <c:pt idx="594">
                  <c:v>42417</c:v>
                </c:pt>
                <c:pt idx="595">
                  <c:v>42418</c:v>
                </c:pt>
                <c:pt idx="596">
                  <c:v>42419</c:v>
                </c:pt>
                <c:pt idx="597">
                  <c:v>42422</c:v>
                </c:pt>
                <c:pt idx="598">
                  <c:v>42423</c:v>
                </c:pt>
                <c:pt idx="599">
                  <c:v>42424</c:v>
                </c:pt>
                <c:pt idx="600">
                  <c:v>42425</c:v>
                </c:pt>
                <c:pt idx="601">
                  <c:v>42426</c:v>
                </c:pt>
                <c:pt idx="602">
                  <c:v>42429</c:v>
                </c:pt>
                <c:pt idx="603">
                  <c:v>42430</c:v>
                </c:pt>
                <c:pt idx="604">
                  <c:v>42431</c:v>
                </c:pt>
                <c:pt idx="605">
                  <c:v>42432</c:v>
                </c:pt>
                <c:pt idx="606">
                  <c:v>42433</c:v>
                </c:pt>
                <c:pt idx="607">
                  <c:v>42436</c:v>
                </c:pt>
                <c:pt idx="608">
                  <c:v>42437</c:v>
                </c:pt>
                <c:pt idx="609">
                  <c:v>42438</c:v>
                </c:pt>
                <c:pt idx="610">
                  <c:v>42439</c:v>
                </c:pt>
                <c:pt idx="611">
                  <c:v>42440</c:v>
                </c:pt>
                <c:pt idx="612">
                  <c:v>42443</c:v>
                </c:pt>
                <c:pt idx="613">
                  <c:v>42444</c:v>
                </c:pt>
                <c:pt idx="614">
                  <c:v>42445</c:v>
                </c:pt>
                <c:pt idx="615">
                  <c:v>42446</c:v>
                </c:pt>
                <c:pt idx="616">
                  <c:v>42447</c:v>
                </c:pt>
                <c:pt idx="617">
                  <c:v>42450</c:v>
                </c:pt>
                <c:pt idx="618">
                  <c:v>42451</c:v>
                </c:pt>
                <c:pt idx="619">
                  <c:v>42452</c:v>
                </c:pt>
                <c:pt idx="620">
                  <c:v>42453</c:v>
                </c:pt>
                <c:pt idx="621">
                  <c:v>42457</c:v>
                </c:pt>
                <c:pt idx="622">
                  <c:v>42458</c:v>
                </c:pt>
                <c:pt idx="623">
                  <c:v>42459</c:v>
                </c:pt>
                <c:pt idx="624">
                  <c:v>42460</c:v>
                </c:pt>
                <c:pt idx="625">
                  <c:v>42461</c:v>
                </c:pt>
                <c:pt idx="626">
                  <c:v>42464</c:v>
                </c:pt>
                <c:pt idx="627">
                  <c:v>42465</c:v>
                </c:pt>
                <c:pt idx="628">
                  <c:v>42466</c:v>
                </c:pt>
                <c:pt idx="629">
                  <c:v>42467</c:v>
                </c:pt>
                <c:pt idx="630">
                  <c:v>42468</c:v>
                </c:pt>
                <c:pt idx="631">
                  <c:v>42471</c:v>
                </c:pt>
                <c:pt idx="632">
                  <c:v>42472</c:v>
                </c:pt>
                <c:pt idx="633">
                  <c:v>42473</c:v>
                </c:pt>
                <c:pt idx="634">
                  <c:v>42474</c:v>
                </c:pt>
                <c:pt idx="635">
                  <c:v>42475</c:v>
                </c:pt>
                <c:pt idx="636">
                  <c:v>42478</c:v>
                </c:pt>
                <c:pt idx="637">
                  <c:v>42479</c:v>
                </c:pt>
                <c:pt idx="638">
                  <c:v>42480</c:v>
                </c:pt>
                <c:pt idx="639">
                  <c:v>42481</c:v>
                </c:pt>
                <c:pt idx="640">
                  <c:v>42482</c:v>
                </c:pt>
                <c:pt idx="641">
                  <c:v>42485</c:v>
                </c:pt>
                <c:pt idx="642">
                  <c:v>42486</c:v>
                </c:pt>
                <c:pt idx="643">
                  <c:v>42487</c:v>
                </c:pt>
                <c:pt idx="644">
                  <c:v>42488</c:v>
                </c:pt>
                <c:pt idx="645">
                  <c:v>42489</c:v>
                </c:pt>
                <c:pt idx="646">
                  <c:v>42492</c:v>
                </c:pt>
                <c:pt idx="647">
                  <c:v>42493</c:v>
                </c:pt>
                <c:pt idx="648">
                  <c:v>42494</c:v>
                </c:pt>
                <c:pt idx="649">
                  <c:v>42495</c:v>
                </c:pt>
                <c:pt idx="650">
                  <c:v>42496</c:v>
                </c:pt>
                <c:pt idx="651">
                  <c:v>42499</c:v>
                </c:pt>
                <c:pt idx="652">
                  <c:v>42500</c:v>
                </c:pt>
                <c:pt idx="653">
                  <c:v>42501</c:v>
                </c:pt>
                <c:pt idx="654">
                  <c:v>42502</c:v>
                </c:pt>
                <c:pt idx="655">
                  <c:v>42503</c:v>
                </c:pt>
                <c:pt idx="656">
                  <c:v>42506</c:v>
                </c:pt>
                <c:pt idx="657">
                  <c:v>42507</c:v>
                </c:pt>
                <c:pt idx="658">
                  <c:v>42508</c:v>
                </c:pt>
                <c:pt idx="659">
                  <c:v>42509</c:v>
                </c:pt>
                <c:pt idx="660">
                  <c:v>42510</c:v>
                </c:pt>
                <c:pt idx="661">
                  <c:v>42513</c:v>
                </c:pt>
                <c:pt idx="662">
                  <c:v>42514</c:v>
                </c:pt>
                <c:pt idx="663">
                  <c:v>42515</c:v>
                </c:pt>
                <c:pt idx="664">
                  <c:v>42516</c:v>
                </c:pt>
                <c:pt idx="665">
                  <c:v>42517</c:v>
                </c:pt>
                <c:pt idx="666">
                  <c:v>42521</c:v>
                </c:pt>
                <c:pt idx="667">
                  <c:v>42522</c:v>
                </c:pt>
                <c:pt idx="668">
                  <c:v>42523</c:v>
                </c:pt>
                <c:pt idx="669">
                  <c:v>42524</c:v>
                </c:pt>
                <c:pt idx="670">
                  <c:v>42527</c:v>
                </c:pt>
                <c:pt idx="671">
                  <c:v>42528</c:v>
                </c:pt>
                <c:pt idx="672">
                  <c:v>42529</c:v>
                </c:pt>
                <c:pt idx="673">
                  <c:v>42530</c:v>
                </c:pt>
                <c:pt idx="674">
                  <c:v>42531</c:v>
                </c:pt>
                <c:pt idx="675">
                  <c:v>42534</c:v>
                </c:pt>
                <c:pt idx="676">
                  <c:v>42535</c:v>
                </c:pt>
                <c:pt idx="677">
                  <c:v>42536</c:v>
                </c:pt>
                <c:pt idx="678">
                  <c:v>42537</c:v>
                </c:pt>
                <c:pt idx="679">
                  <c:v>42538</c:v>
                </c:pt>
                <c:pt idx="680">
                  <c:v>42541</c:v>
                </c:pt>
                <c:pt idx="681">
                  <c:v>42542</c:v>
                </c:pt>
                <c:pt idx="682">
                  <c:v>42543</c:v>
                </c:pt>
                <c:pt idx="683">
                  <c:v>42544</c:v>
                </c:pt>
                <c:pt idx="684">
                  <c:v>42545</c:v>
                </c:pt>
                <c:pt idx="685">
                  <c:v>42548</c:v>
                </c:pt>
                <c:pt idx="686">
                  <c:v>42549</c:v>
                </c:pt>
                <c:pt idx="687">
                  <c:v>42550</c:v>
                </c:pt>
                <c:pt idx="688">
                  <c:v>42551</c:v>
                </c:pt>
                <c:pt idx="689">
                  <c:v>42552</c:v>
                </c:pt>
                <c:pt idx="690">
                  <c:v>42556</c:v>
                </c:pt>
                <c:pt idx="691">
                  <c:v>42557</c:v>
                </c:pt>
                <c:pt idx="692">
                  <c:v>42558</c:v>
                </c:pt>
                <c:pt idx="693">
                  <c:v>42559</c:v>
                </c:pt>
                <c:pt idx="694">
                  <c:v>42562</c:v>
                </c:pt>
                <c:pt idx="695">
                  <c:v>42563</c:v>
                </c:pt>
                <c:pt idx="696">
                  <c:v>42564</c:v>
                </c:pt>
                <c:pt idx="697">
                  <c:v>42565</c:v>
                </c:pt>
                <c:pt idx="698">
                  <c:v>42566</c:v>
                </c:pt>
                <c:pt idx="699">
                  <c:v>42569</c:v>
                </c:pt>
                <c:pt idx="700">
                  <c:v>42570</c:v>
                </c:pt>
                <c:pt idx="701">
                  <c:v>42571</c:v>
                </c:pt>
                <c:pt idx="702">
                  <c:v>42572</c:v>
                </c:pt>
                <c:pt idx="703">
                  <c:v>42573</c:v>
                </c:pt>
                <c:pt idx="704">
                  <c:v>42576</c:v>
                </c:pt>
                <c:pt idx="705">
                  <c:v>42577</c:v>
                </c:pt>
                <c:pt idx="706">
                  <c:v>42578</c:v>
                </c:pt>
                <c:pt idx="707">
                  <c:v>42579</c:v>
                </c:pt>
                <c:pt idx="708">
                  <c:v>42580</c:v>
                </c:pt>
                <c:pt idx="709">
                  <c:v>42583</c:v>
                </c:pt>
                <c:pt idx="710">
                  <c:v>42584</c:v>
                </c:pt>
                <c:pt idx="711">
                  <c:v>42585</c:v>
                </c:pt>
                <c:pt idx="712">
                  <c:v>42586</c:v>
                </c:pt>
                <c:pt idx="713">
                  <c:v>42587</c:v>
                </c:pt>
                <c:pt idx="714">
                  <c:v>42590</c:v>
                </c:pt>
                <c:pt idx="715">
                  <c:v>42591</c:v>
                </c:pt>
                <c:pt idx="716">
                  <c:v>42592</c:v>
                </c:pt>
                <c:pt idx="717">
                  <c:v>42593</c:v>
                </c:pt>
                <c:pt idx="718">
                  <c:v>42594</c:v>
                </c:pt>
                <c:pt idx="719">
                  <c:v>42597</c:v>
                </c:pt>
                <c:pt idx="720">
                  <c:v>42598</c:v>
                </c:pt>
                <c:pt idx="721">
                  <c:v>42599</c:v>
                </c:pt>
                <c:pt idx="722">
                  <c:v>42600</c:v>
                </c:pt>
                <c:pt idx="723">
                  <c:v>42601</c:v>
                </c:pt>
                <c:pt idx="724">
                  <c:v>42604</c:v>
                </c:pt>
                <c:pt idx="725">
                  <c:v>42605</c:v>
                </c:pt>
                <c:pt idx="726">
                  <c:v>42606</c:v>
                </c:pt>
                <c:pt idx="727">
                  <c:v>42607</c:v>
                </c:pt>
                <c:pt idx="728">
                  <c:v>42608</c:v>
                </c:pt>
                <c:pt idx="729">
                  <c:v>42611</c:v>
                </c:pt>
                <c:pt idx="730">
                  <c:v>42612</c:v>
                </c:pt>
                <c:pt idx="731">
                  <c:v>42613</c:v>
                </c:pt>
                <c:pt idx="732">
                  <c:v>42614</c:v>
                </c:pt>
                <c:pt idx="733">
                  <c:v>42615</c:v>
                </c:pt>
                <c:pt idx="734">
                  <c:v>42619</c:v>
                </c:pt>
                <c:pt idx="735">
                  <c:v>42620</c:v>
                </c:pt>
                <c:pt idx="736">
                  <c:v>42621</c:v>
                </c:pt>
                <c:pt idx="737">
                  <c:v>42622</c:v>
                </c:pt>
                <c:pt idx="738">
                  <c:v>42625</c:v>
                </c:pt>
                <c:pt idx="739">
                  <c:v>42626</c:v>
                </c:pt>
                <c:pt idx="740">
                  <c:v>42627</c:v>
                </c:pt>
                <c:pt idx="741">
                  <c:v>42628</c:v>
                </c:pt>
                <c:pt idx="742">
                  <c:v>42629</c:v>
                </c:pt>
                <c:pt idx="743">
                  <c:v>42632</c:v>
                </c:pt>
                <c:pt idx="744">
                  <c:v>42633</c:v>
                </c:pt>
                <c:pt idx="745">
                  <c:v>42634</c:v>
                </c:pt>
                <c:pt idx="746">
                  <c:v>42635</c:v>
                </c:pt>
                <c:pt idx="747">
                  <c:v>42636</c:v>
                </c:pt>
                <c:pt idx="748">
                  <c:v>42639</c:v>
                </c:pt>
                <c:pt idx="749">
                  <c:v>42640</c:v>
                </c:pt>
                <c:pt idx="750">
                  <c:v>42641</c:v>
                </c:pt>
                <c:pt idx="751">
                  <c:v>42642</c:v>
                </c:pt>
                <c:pt idx="752">
                  <c:v>42643</c:v>
                </c:pt>
                <c:pt idx="753">
                  <c:v>42646</c:v>
                </c:pt>
                <c:pt idx="754">
                  <c:v>42647</c:v>
                </c:pt>
                <c:pt idx="755">
                  <c:v>42648</c:v>
                </c:pt>
                <c:pt idx="756">
                  <c:v>42649</c:v>
                </c:pt>
                <c:pt idx="757">
                  <c:v>42650</c:v>
                </c:pt>
                <c:pt idx="758">
                  <c:v>42654</c:v>
                </c:pt>
                <c:pt idx="759">
                  <c:v>42655</c:v>
                </c:pt>
                <c:pt idx="760">
                  <c:v>42656</c:v>
                </c:pt>
                <c:pt idx="761">
                  <c:v>42657</c:v>
                </c:pt>
                <c:pt idx="762">
                  <c:v>42660</c:v>
                </c:pt>
                <c:pt idx="763">
                  <c:v>42661</c:v>
                </c:pt>
                <c:pt idx="764">
                  <c:v>42662</c:v>
                </c:pt>
                <c:pt idx="765">
                  <c:v>42663</c:v>
                </c:pt>
                <c:pt idx="766">
                  <c:v>42664</c:v>
                </c:pt>
                <c:pt idx="767">
                  <c:v>42667</c:v>
                </c:pt>
                <c:pt idx="768">
                  <c:v>42668</c:v>
                </c:pt>
                <c:pt idx="769">
                  <c:v>42669</c:v>
                </c:pt>
                <c:pt idx="770">
                  <c:v>42670</c:v>
                </c:pt>
                <c:pt idx="771">
                  <c:v>42671</c:v>
                </c:pt>
                <c:pt idx="772">
                  <c:v>42674</c:v>
                </c:pt>
                <c:pt idx="773">
                  <c:v>42675</c:v>
                </c:pt>
                <c:pt idx="774">
                  <c:v>42676</c:v>
                </c:pt>
                <c:pt idx="775">
                  <c:v>42677</c:v>
                </c:pt>
                <c:pt idx="776">
                  <c:v>42678</c:v>
                </c:pt>
                <c:pt idx="777">
                  <c:v>42681</c:v>
                </c:pt>
                <c:pt idx="778">
                  <c:v>42682</c:v>
                </c:pt>
                <c:pt idx="779">
                  <c:v>42683</c:v>
                </c:pt>
                <c:pt idx="780">
                  <c:v>42684</c:v>
                </c:pt>
                <c:pt idx="781">
                  <c:v>42688</c:v>
                </c:pt>
                <c:pt idx="782">
                  <c:v>42689</c:v>
                </c:pt>
                <c:pt idx="783">
                  <c:v>42690</c:v>
                </c:pt>
                <c:pt idx="784">
                  <c:v>42691</c:v>
                </c:pt>
                <c:pt idx="785">
                  <c:v>42692</c:v>
                </c:pt>
                <c:pt idx="786">
                  <c:v>42695</c:v>
                </c:pt>
                <c:pt idx="787">
                  <c:v>42696</c:v>
                </c:pt>
                <c:pt idx="788">
                  <c:v>42697</c:v>
                </c:pt>
                <c:pt idx="789">
                  <c:v>42699</c:v>
                </c:pt>
                <c:pt idx="790">
                  <c:v>42702</c:v>
                </c:pt>
                <c:pt idx="791">
                  <c:v>42703</c:v>
                </c:pt>
                <c:pt idx="792">
                  <c:v>42704</c:v>
                </c:pt>
                <c:pt idx="793">
                  <c:v>42705</c:v>
                </c:pt>
                <c:pt idx="794">
                  <c:v>42706</c:v>
                </c:pt>
                <c:pt idx="795">
                  <c:v>42709</c:v>
                </c:pt>
                <c:pt idx="796">
                  <c:v>42710</c:v>
                </c:pt>
                <c:pt idx="797">
                  <c:v>42711</c:v>
                </c:pt>
                <c:pt idx="798">
                  <c:v>42712</c:v>
                </c:pt>
                <c:pt idx="799">
                  <c:v>42713</c:v>
                </c:pt>
                <c:pt idx="800">
                  <c:v>42716</c:v>
                </c:pt>
                <c:pt idx="801">
                  <c:v>42717</c:v>
                </c:pt>
                <c:pt idx="802">
                  <c:v>42718</c:v>
                </c:pt>
                <c:pt idx="803">
                  <c:v>42719</c:v>
                </c:pt>
                <c:pt idx="804">
                  <c:v>42720</c:v>
                </c:pt>
                <c:pt idx="805">
                  <c:v>42723</c:v>
                </c:pt>
                <c:pt idx="806">
                  <c:v>42724</c:v>
                </c:pt>
                <c:pt idx="807">
                  <c:v>42725</c:v>
                </c:pt>
                <c:pt idx="808">
                  <c:v>42726</c:v>
                </c:pt>
                <c:pt idx="809">
                  <c:v>42727</c:v>
                </c:pt>
                <c:pt idx="810">
                  <c:v>42731</c:v>
                </c:pt>
                <c:pt idx="811">
                  <c:v>42732</c:v>
                </c:pt>
                <c:pt idx="812">
                  <c:v>42733</c:v>
                </c:pt>
                <c:pt idx="813">
                  <c:v>42734</c:v>
                </c:pt>
                <c:pt idx="814">
                  <c:v>42738</c:v>
                </c:pt>
                <c:pt idx="815">
                  <c:v>42739</c:v>
                </c:pt>
                <c:pt idx="816">
                  <c:v>42740</c:v>
                </c:pt>
                <c:pt idx="817">
                  <c:v>42741</c:v>
                </c:pt>
                <c:pt idx="818">
                  <c:v>42744</c:v>
                </c:pt>
                <c:pt idx="819">
                  <c:v>42745</c:v>
                </c:pt>
                <c:pt idx="820">
                  <c:v>42746</c:v>
                </c:pt>
                <c:pt idx="821">
                  <c:v>42747</c:v>
                </c:pt>
                <c:pt idx="822">
                  <c:v>42748</c:v>
                </c:pt>
                <c:pt idx="823">
                  <c:v>42752</c:v>
                </c:pt>
                <c:pt idx="824">
                  <c:v>42753</c:v>
                </c:pt>
                <c:pt idx="825">
                  <c:v>42754</c:v>
                </c:pt>
                <c:pt idx="826">
                  <c:v>42755</c:v>
                </c:pt>
                <c:pt idx="827">
                  <c:v>42758</c:v>
                </c:pt>
                <c:pt idx="828">
                  <c:v>42759</c:v>
                </c:pt>
                <c:pt idx="829">
                  <c:v>42760</c:v>
                </c:pt>
                <c:pt idx="830">
                  <c:v>42761</c:v>
                </c:pt>
                <c:pt idx="831">
                  <c:v>42762</c:v>
                </c:pt>
                <c:pt idx="832">
                  <c:v>42765</c:v>
                </c:pt>
                <c:pt idx="833">
                  <c:v>42766</c:v>
                </c:pt>
                <c:pt idx="834">
                  <c:v>42767</c:v>
                </c:pt>
                <c:pt idx="835">
                  <c:v>42768</c:v>
                </c:pt>
                <c:pt idx="836">
                  <c:v>42769</c:v>
                </c:pt>
                <c:pt idx="837">
                  <c:v>42772</c:v>
                </c:pt>
                <c:pt idx="838">
                  <c:v>42773</c:v>
                </c:pt>
                <c:pt idx="839">
                  <c:v>42774</c:v>
                </c:pt>
                <c:pt idx="840">
                  <c:v>42775</c:v>
                </c:pt>
                <c:pt idx="841">
                  <c:v>42776</c:v>
                </c:pt>
                <c:pt idx="842">
                  <c:v>42779</c:v>
                </c:pt>
                <c:pt idx="843">
                  <c:v>42780</c:v>
                </c:pt>
                <c:pt idx="844">
                  <c:v>42781</c:v>
                </c:pt>
                <c:pt idx="845">
                  <c:v>42782</c:v>
                </c:pt>
                <c:pt idx="846">
                  <c:v>42783</c:v>
                </c:pt>
                <c:pt idx="847">
                  <c:v>42787</c:v>
                </c:pt>
                <c:pt idx="848">
                  <c:v>42788</c:v>
                </c:pt>
                <c:pt idx="849">
                  <c:v>42789</c:v>
                </c:pt>
                <c:pt idx="850">
                  <c:v>42790</c:v>
                </c:pt>
                <c:pt idx="851">
                  <c:v>42793</c:v>
                </c:pt>
                <c:pt idx="852">
                  <c:v>42794</c:v>
                </c:pt>
                <c:pt idx="853">
                  <c:v>42795</c:v>
                </c:pt>
                <c:pt idx="854">
                  <c:v>42796</c:v>
                </c:pt>
                <c:pt idx="855">
                  <c:v>42797</c:v>
                </c:pt>
                <c:pt idx="856">
                  <c:v>42800</c:v>
                </c:pt>
                <c:pt idx="857">
                  <c:v>42801</c:v>
                </c:pt>
                <c:pt idx="858">
                  <c:v>42802</c:v>
                </c:pt>
                <c:pt idx="859">
                  <c:v>42803</c:v>
                </c:pt>
                <c:pt idx="860">
                  <c:v>42804</c:v>
                </c:pt>
                <c:pt idx="861">
                  <c:v>42807</c:v>
                </c:pt>
                <c:pt idx="862">
                  <c:v>42808</c:v>
                </c:pt>
                <c:pt idx="863">
                  <c:v>42809</c:v>
                </c:pt>
                <c:pt idx="864">
                  <c:v>42810</c:v>
                </c:pt>
                <c:pt idx="865">
                  <c:v>42811</c:v>
                </c:pt>
                <c:pt idx="866">
                  <c:v>42814</c:v>
                </c:pt>
                <c:pt idx="867">
                  <c:v>42815</c:v>
                </c:pt>
                <c:pt idx="868">
                  <c:v>42816</c:v>
                </c:pt>
                <c:pt idx="869">
                  <c:v>42817</c:v>
                </c:pt>
                <c:pt idx="870">
                  <c:v>42818</c:v>
                </c:pt>
                <c:pt idx="871">
                  <c:v>42821</c:v>
                </c:pt>
                <c:pt idx="872">
                  <c:v>42822</c:v>
                </c:pt>
                <c:pt idx="873">
                  <c:v>42823</c:v>
                </c:pt>
                <c:pt idx="874">
                  <c:v>42824</c:v>
                </c:pt>
                <c:pt idx="875">
                  <c:v>42825</c:v>
                </c:pt>
                <c:pt idx="876">
                  <c:v>42828</c:v>
                </c:pt>
                <c:pt idx="877">
                  <c:v>42829</c:v>
                </c:pt>
                <c:pt idx="878">
                  <c:v>42830</c:v>
                </c:pt>
                <c:pt idx="879">
                  <c:v>42831</c:v>
                </c:pt>
                <c:pt idx="880">
                  <c:v>42832</c:v>
                </c:pt>
                <c:pt idx="881">
                  <c:v>42835</c:v>
                </c:pt>
                <c:pt idx="882">
                  <c:v>42836</c:v>
                </c:pt>
                <c:pt idx="883">
                  <c:v>42837</c:v>
                </c:pt>
                <c:pt idx="884">
                  <c:v>42838</c:v>
                </c:pt>
                <c:pt idx="885">
                  <c:v>42842</c:v>
                </c:pt>
                <c:pt idx="886">
                  <c:v>42843</c:v>
                </c:pt>
                <c:pt idx="887">
                  <c:v>42844</c:v>
                </c:pt>
                <c:pt idx="888">
                  <c:v>42845</c:v>
                </c:pt>
                <c:pt idx="889">
                  <c:v>42846</c:v>
                </c:pt>
                <c:pt idx="890">
                  <c:v>42849</c:v>
                </c:pt>
                <c:pt idx="891">
                  <c:v>42850</c:v>
                </c:pt>
                <c:pt idx="892">
                  <c:v>42851</c:v>
                </c:pt>
                <c:pt idx="893">
                  <c:v>42852</c:v>
                </c:pt>
                <c:pt idx="894">
                  <c:v>42853</c:v>
                </c:pt>
                <c:pt idx="895">
                  <c:v>42856</c:v>
                </c:pt>
                <c:pt idx="896">
                  <c:v>42857</c:v>
                </c:pt>
                <c:pt idx="897">
                  <c:v>42858</c:v>
                </c:pt>
                <c:pt idx="898">
                  <c:v>42859</c:v>
                </c:pt>
                <c:pt idx="899">
                  <c:v>42860</c:v>
                </c:pt>
                <c:pt idx="900">
                  <c:v>42863</c:v>
                </c:pt>
                <c:pt idx="901">
                  <c:v>42864</c:v>
                </c:pt>
                <c:pt idx="902">
                  <c:v>42865</c:v>
                </c:pt>
                <c:pt idx="903">
                  <c:v>42866</c:v>
                </c:pt>
                <c:pt idx="904">
                  <c:v>42867</c:v>
                </c:pt>
                <c:pt idx="905">
                  <c:v>42870</c:v>
                </c:pt>
                <c:pt idx="906">
                  <c:v>42871</c:v>
                </c:pt>
                <c:pt idx="907">
                  <c:v>42872</c:v>
                </c:pt>
                <c:pt idx="908">
                  <c:v>42873</c:v>
                </c:pt>
                <c:pt idx="909">
                  <c:v>42874</c:v>
                </c:pt>
                <c:pt idx="910">
                  <c:v>42877</c:v>
                </c:pt>
                <c:pt idx="911">
                  <c:v>42878</c:v>
                </c:pt>
                <c:pt idx="912">
                  <c:v>42879</c:v>
                </c:pt>
                <c:pt idx="913">
                  <c:v>42880</c:v>
                </c:pt>
                <c:pt idx="914">
                  <c:v>42881</c:v>
                </c:pt>
                <c:pt idx="915">
                  <c:v>42885</c:v>
                </c:pt>
                <c:pt idx="916">
                  <c:v>42886</c:v>
                </c:pt>
                <c:pt idx="917">
                  <c:v>42887</c:v>
                </c:pt>
                <c:pt idx="918">
                  <c:v>42888</c:v>
                </c:pt>
                <c:pt idx="919">
                  <c:v>42891</c:v>
                </c:pt>
                <c:pt idx="920">
                  <c:v>42892</c:v>
                </c:pt>
                <c:pt idx="921">
                  <c:v>42893</c:v>
                </c:pt>
                <c:pt idx="922">
                  <c:v>42894</c:v>
                </c:pt>
                <c:pt idx="923">
                  <c:v>42895</c:v>
                </c:pt>
                <c:pt idx="924">
                  <c:v>42898</c:v>
                </c:pt>
                <c:pt idx="925">
                  <c:v>42899</c:v>
                </c:pt>
                <c:pt idx="926">
                  <c:v>42900</c:v>
                </c:pt>
                <c:pt idx="927">
                  <c:v>42901</c:v>
                </c:pt>
                <c:pt idx="928">
                  <c:v>42902</c:v>
                </c:pt>
                <c:pt idx="929">
                  <c:v>42905</c:v>
                </c:pt>
                <c:pt idx="930">
                  <c:v>42906</c:v>
                </c:pt>
                <c:pt idx="931">
                  <c:v>42907</c:v>
                </c:pt>
                <c:pt idx="932">
                  <c:v>42908</c:v>
                </c:pt>
                <c:pt idx="933">
                  <c:v>42909</c:v>
                </c:pt>
                <c:pt idx="934">
                  <c:v>42912</c:v>
                </c:pt>
                <c:pt idx="935">
                  <c:v>42913</c:v>
                </c:pt>
                <c:pt idx="936">
                  <c:v>42914</c:v>
                </c:pt>
                <c:pt idx="937">
                  <c:v>42915</c:v>
                </c:pt>
                <c:pt idx="938">
                  <c:v>42916</c:v>
                </c:pt>
                <c:pt idx="939">
                  <c:v>42919</c:v>
                </c:pt>
                <c:pt idx="940">
                  <c:v>42921</c:v>
                </c:pt>
                <c:pt idx="941">
                  <c:v>42922</c:v>
                </c:pt>
                <c:pt idx="942">
                  <c:v>42923</c:v>
                </c:pt>
                <c:pt idx="943">
                  <c:v>42926</c:v>
                </c:pt>
                <c:pt idx="944">
                  <c:v>42927</c:v>
                </c:pt>
                <c:pt idx="945">
                  <c:v>42928</c:v>
                </c:pt>
                <c:pt idx="946">
                  <c:v>42929</c:v>
                </c:pt>
                <c:pt idx="947">
                  <c:v>42930</c:v>
                </c:pt>
                <c:pt idx="948">
                  <c:v>42933</c:v>
                </c:pt>
                <c:pt idx="949">
                  <c:v>42934</c:v>
                </c:pt>
                <c:pt idx="950">
                  <c:v>42935</c:v>
                </c:pt>
                <c:pt idx="951">
                  <c:v>42936</c:v>
                </c:pt>
                <c:pt idx="952">
                  <c:v>42937</c:v>
                </c:pt>
                <c:pt idx="953">
                  <c:v>42940</c:v>
                </c:pt>
                <c:pt idx="954">
                  <c:v>42941</c:v>
                </c:pt>
                <c:pt idx="955">
                  <c:v>42942</c:v>
                </c:pt>
                <c:pt idx="956">
                  <c:v>42943</c:v>
                </c:pt>
                <c:pt idx="957">
                  <c:v>42944</c:v>
                </c:pt>
                <c:pt idx="958">
                  <c:v>42947</c:v>
                </c:pt>
                <c:pt idx="959">
                  <c:v>42948</c:v>
                </c:pt>
                <c:pt idx="960">
                  <c:v>42949</c:v>
                </c:pt>
                <c:pt idx="961">
                  <c:v>42950</c:v>
                </c:pt>
                <c:pt idx="962">
                  <c:v>42951</c:v>
                </c:pt>
                <c:pt idx="963">
                  <c:v>42954</c:v>
                </c:pt>
                <c:pt idx="964">
                  <c:v>42955</c:v>
                </c:pt>
                <c:pt idx="965">
                  <c:v>42956</c:v>
                </c:pt>
                <c:pt idx="966">
                  <c:v>42957</c:v>
                </c:pt>
                <c:pt idx="967">
                  <c:v>42958</c:v>
                </c:pt>
                <c:pt idx="968">
                  <c:v>42961</c:v>
                </c:pt>
                <c:pt idx="969">
                  <c:v>42962</c:v>
                </c:pt>
                <c:pt idx="970">
                  <c:v>42963</c:v>
                </c:pt>
                <c:pt idx="971">
                  <c:v>42964</c:v>
                </c:pt>
                <c:pt idx="972">
                  <c:v>42965</c:v>
                </c:pt>
                <c:pt idx="973">
                  <c:v>42968</c:v>
                </c:pt>
                <c:pt idx="974">
                  <c:v>42969</c:v>
                </c:pt>
                <c:pt idx="975">
                  <c:v>42970</c:v>
                </c:pt>
                <c:pt idx="976">
                  <c:v>42971</c:v>
                </c:pt>
                <c:pt idx="977">
                  <c:v>42972</c:v>
                </c:pt>
                <c:pt idx="978">
                  <c:v>42975</c:v>
                </c:pt>
                <c:pt idx="979">
                  <c:v>42976</c:v>
                </c:pt>
                <c:pt idx="980">
                  <c:v>42977</c:v>
                </c:pt>
                <c:pt idx="981">
                  <c:v>42978</c:v>
                </c:pt>
                <c:pt idx="982">
                  <c:v>42979</c:v>
                </c:pt>
                <c:pt idx="983">
                  <c:v>42983</c:v>
                </c:pt>
                <c:pt idx="984">
                  <c:v>42984</c:v>
                </c:pt>
                <c:pt idx="985">
                  <c:v>42985</c:v>
                </c:pt>
                <c:pt idx="986">
                  <c:v>42986</c:v>
                </c:pt>
                <c:pt idx="987">
                  <c:v>42989</c:v>
                </c:pt>
                <c:pt idx="988">
                  <c:v>42990</c:v>
                </c:pt>
                <c:pt idx="989">
                  <c:v>42991</c:v>
                </c:pt>
                <c:pt idx="990">
                  <c:v>42992</c:v>
                </c:pt>
                <c:pt idx="991">
                  <c:v>42993</c:v>
                </c:pt>
                <c:pt idx="992">
                  <c:v>42996</c:v>
                </c:pt>
                <c:pt idx="993">
                  <c:v>42997</c:v>
                </c:pt>
                <c:pt idx="994">
                  <c:v>42998</c:v>
                </c:pt>
                <c:pt idx="995">
                  <c:v>42999</c:v>
                </c:pt>
                <c:pt idx="996">
                  <c:v>43000</c:v>
                </c:pt>
                <c:pt idx="997">
                  <c:v>43003</c:v>
                </c:pt>
                <c:pt idx="998">
                  <c:v>43004</c:v>
                </c:pt>
                <c:pt idx="999">
                  <c:v>43005</c:v>
                </c:pt>
                <c:pt idx="1000">
                  <c:v>43006</c:v>
                </c:pt>
                <c:pt idx="1001">
                  <c:v>43007</c:v>
                </c:pt>
                <c:pt idx="1002">
                  <c:v>43010</c:v>
                </c:pt>
                <c:pt idx="1003">
                  <c:v>43011</c:v>
                </c:pt>
                <c:pt idx="1004">
                  <c:v>43012</c:v>
                </c:pt>
                <c:pt idx="1005">
                  <c:v>43013</c:v>
                </c:pt>
                <c:pt idx="1006">
                  <c:v>43014</c:v>
                </c:pt>
                <c:pt idx="1007">
                  <c:v>43018</c:v>
                </c:pt>
                <c:pt idx="1008">
                  <c:v>43019</c:v>
                </c:pt>
                <c:pt idx="1009">
                  <c:v>43020</c:v>
                </c:pt>
                <c:pt idx="1010">
                  <c:v>43021</c:v>
                </c:pt>
                <c:pt idx="1011">
                  <c:v>43024</c:v>
                </c:pt>
                <c:pt idx="1012">
                  <c:v>43025</c:v>
                </c:pt>
                <c:pt idx="1013">
                  <c:v>43026</c:v>
                </c:pt>
                <c:pt idx="1014">
                  <c:v>43027</c:v>
                </c:pt>
                <c:pt idx="1015">
                  <c:v>43028</c:v>
                </c:pt>
                <c:pt idx="1016">
                  <c:v>43031</c:v>
                </c:pt>
                <c:pt idx="1017">
                  <c:v>43032</c:v>
                </c:pt>
                <c:pt idx="1018">
                  <c:v>43033</c:v>
                </c:pt>
                <c:pt idx="1019">
                  <c:v>43034</c:v>
                </c:pt>
                <c:pt idx="1020">
                  <c:v>43035</c:v>
                </c:pt>
                <c:pt idx="1021">
                  <c:v>43038</c:v>
                </c:pt>
                <c:pt idx="1022">
                  <c:v>43039</c:v>
                </c:pt>
                <c:pt idx="1023">
                  <c:v>43040</c:v>
                </c:pt>
                <c:pt idx="1024">
                  <c:v>43041</c:v>
                </c:pt>
                <c:pt idx="1025">
                  <c:v>43042</c:v>
                </c:pt>
                <c:pt idx="1026">
                  <c:v>43045</c:v>
                </c:pt>
                <c:pt idx="1027">
                  <c:v>43046</c:v>
                </c:pt>
                <c:pt idx="1028">
                  <c:v>43047</c:v>
                </c:pt>
                <c:pt idx="1029">
                  <c:v>43048</c:v>
                </c:pt>
                <c:pt idx="1030">
                  <c:v>43049</c:v>
                </c:pt>
                <c:pt idx="1031">
                  <c:v>43052</c:v>
                </c:pt>
                <c:pt idx="1032">
                  <c:v>43053</c:v>
                </c:pt>
                <c:pt idx="1033">
                  <c:v>43054</c:v>
                </c:pt>
                <c:pt idx="1034">
                  <c:v>43055</c:v>
                </c:pt>
                <c:pt idx="1035">
                  <c:v>43056</c:v>
                </c:pt>
                <c:pt idx="1036">
                  <c:v>43059</c:v>
                </c:pt>
                <c:pt idx="1037">
                  <c:v>43060</c:v>
                </c:pt>
                <c:pt idx="1038">
                  <c:v>43061</c:v>
                </c:pt>
                <c:pt idx="1039">
                  <c:v>43063</c:v>
                </c:pt>
                <c:pt idx="1040">
                  <c:v>43066</c:v>
                </c:pt>
                <c:pt idx="1041">
                  <c:v>43067</c:v>
                </c:pt>
                <c:pt idx="1042">
                  <c:v>43068</c:v>
                </c:pt>
                <c:pt idx="1043">
                  <c:v>43069</c:v>
                </c:pt>
                <c:pt idx="1044">
                  <c:v>43070</c:v>
                </c:pt>
                <c:pt idx="1045">
                  <c:v>43073</c:v>
                </c:pt>
                <c:pt idx="1046">
                  <c:v>43074</c:v>
                </c:pt>
                <c:pt idx="1047">
                  <c:v>43075</c:v>
                </c:pt>
                <c:pt idx="1048">
                  <c:v>43076</c:v>
                </c:pt>
                <c:pt idx="1049">
                  <c:v>43077</c:v>
                </c:pt>
                <c:pt idx="1050">
                  <c:v>43080</c:v>
                </c:pt>
                <c:pt idx="1051">
                  <c:v>43081</c:v>
                </c:pt>
                <c:pt idx="1052">
                  <c:v>43082</c:v>
                </c:pt>
                <c:pt idx="1053">
                  <c:v>43083</c:v>
                </c:pt>
                <c:pt idx="1054">
                  <c:v>43084</c:v>
                </c:pt>
                <c:pt idx="1055">
                  <c:v>43087</c:v>
                </c:pt>
                <c:pt idx="1056">
                  <c:v>43088</c:v>
                </c:pt>
                <c:pt idx="1057">
                  <c:v>43089</c:v>
                </c:pt>
                <c:pt idx="1058">
                  <c:v>43090</c:v>
                </c:pt>
                <c:pt idx="1059">
                  <c:v>43091</c:v>
                </c:pt>
                <c:pt idx="1060">
                  <c:v>43095</c:v>
                </c:pt>
                <c:pt idx="1061">
                  <c:v>43096</c:v>
                </c:pt>
                <c:pt idx="1062">
                  <c:v>43097</c:v>
                </c:pt>
                <c:pt idx="1063">
                  <c:v>43098</c:v>
                </c:pt>
                <c:pt idx="1064">
                  <c:v>43102</c:v>
                </c:pt>
                <c:pt idx="1065">
                  <c:v>43103</c:v>
                </c:pt>
                <c:pt idx="1066">
                  <c:v>43104</c:v>
                </c:pt>
                <c:pt idx="1067">
                  <c:v>43105</c:v>
                </c:pt>
                <c:pt idx="1068">
                  <c:v>43108</c:v>
                </c:pt>
                <c:pt idx="1069">
                  <c:v>43109</c:v>
                </c:pt>
                <c:pt idx="1070">
                  <c:v>43110</c:v>
                </c:pt>
                <c:pt idx="1071">
                  <c:v>43111</c:v>
                </c:pt>
                <c:pt idx="1072">
                  <c:v>43112</c:v>
                </c:pt>
                <c:pt idx="1073">
                  <c:v>43116</c:v>
                </c:pt>
                <c:pt idx="1074">
                  <c:v>43117</c:v>
                </c:pt>
                <c:pt idx="1075">
                  <c:v>43118</c:v>
                </c:pt>
                <c:pt idx="1076">
                  <c:v>43119</c:v>
                </c:pt>
                <c:pt idx="1077">
                  <c:v>43122</c:v>
                </c:pt>
                <c:pt idx="1078">
                  <c:v>43123</c:v>
                </c:pt>
                <c:pt idx="1079">
                  <c:v>43124</c:v>
                </c:pt>
                <c:pt idx="1080">
                  <c:v>43125</c:v>
                </c:pt>
                <c:pt idx="1081">
                  <c:v>43126</c:v>
                </c:pt>
                <c:pt idx="1082">
                  <c:v>43129</c:v>
                </c:pt>
                <c:pt idx="1083">
                  <c:v>43130</c:v>
                </c:pt>
                <c:pt idx="1084">
                  <c:v>43131</c:v>
                </c:pt>
                <c:pt idx="1085">
                  <c:v>43132</c:v>
                </c:pt>
                <c:pt idx="1086">
                  <c:v>43133</c:v>
                </c:pt>
                <c:pt idx="1087">
                  <c:v>43136</c:v>
                </c:pt>
                <c:pt idx="1088">
                  <c:v>43137</c:v>
                </c:pt>
                <c:pt idx="1089">
                  <c:v>43138</c:v>
                </c:pt>
                <c:pt idx="1090">
                  <c:v>43139</c:v>
                </c:pt>
                <c:pt idx="1091">
                  <c:v>43140</c:v>
                </c:pt>
                <c:pt idx="1092">
                  <c:v>43143</c:v>
                </c:pt>
                <c:pt idx="1093">
                  <c:v>43144</c:v>
                </c:pt>
                <c:pt idx="1094">
                  <c:v>43145</c:v>
                </c:pt>
                <c:pt idx="1095">
                  <c:v>43146</c:v>
                </c:pt>
                <c:pt idx="1096">
                  <c:v>43147</c:v>
                </c:pt>
                <c:pt idx="1097">
                  <c:v>43151</c:v>
                </c:pt>
                <c:pt idx="1098">
                  <c:v>43152</c:v>
                </c:pt>
                <c:pt idx="1099">
                  <c:v>43153</c:v>
                </c:pt>
                <c:pt idx="1100">
                  <c:v>43154</c:v>
                </c:pt>
                <c:pt idx="1101">
                  <c:v>43157</c:v>
                </c:pt>
                <c:pt idx="1102">
                  <c:v>43158</c:v>
                </c:pt>
                <c:pt idx="1103">
                  <c:v>43159</c:v>
                </c:pt>
                <c:pt idx="1104">
                  <c:v>43160</c:v>
                </c:pt>
                <c:pt idx="1105">
                  <c:v>43161</c:v>
                </c:pt>
                <c:pt idx="1106">
                  <c:v>43164</c:v>
                </c:pt>
                <c:pt idx="1107">
                  <c:v>43165</c:v>
                </c:pt>
                <c:pt idx="1108">
                  <c:v>43166</c:v>
                </c:pt>
                <c:pt idx="1109">
                  <c:v>43167</c:v>
                </c:pt>
                <c:pt idx="1110">
                  <c:v>43168</c:v>
                </c:pt>
                <c:pt idx="1111">
                  <c:v>43171</c:v>
                </c:pt>
                <c:pt idx="1112">
                  <c:v>43172</c:v>
                </c:pt>
                <c:pt idx="1113">
                  <c:v>43173</c:v>
                </c:pt>
                <c:pt idx="1114">
                  <c:v>43174</c:v>
                </c:pt>
                <c:pt idx="1115">
                  <c:v>43175</c:v>
                </c:pt>
                <c:pt idx="1116">
                  <c:v>43178</c:v>
                </c:pt>
                <c:pt idx="1117">
                  <c:v>43179</c:v>
                </c:pt>
                <c:pt idx="1118">
                  <c:v>43180</c:v>
                </c:pt>
                <c:pt idx="1119">
                  <c:v>43181</c:v>
                </c:pt>
                <c:pt idx="1120">
                  <c:v>43182</c:v>
                </c:pt>
                <c:pt idx="1121">
                  <c:v>43185</c:v>
                </c:pt>
                <c:pt idx="1122">
                  <c:v>43186</c:v>
                </c:pt>
                <c:pt idx="1123">
                  <c:v>43187</c:v>
                </c:pt>
                <c:pt idx="1124">
                  <c:v>43188</c:v>
                </c:pt>
                <c:pt idx="1125">
                  <c:v>43192</c:v>
                </c:pt>
                <c:pt idx="1126">
                  <c:v>43193</c:v>
                </c:pt>
                <c:pt idx="1127">
                  <c:v>43194</c:v>
                </c:pt>
                <c:pt idx="1128">
                  <c:v>43195</c:v>
                </c:pt>
                <c:pt idx="1129">
                  <c:v>43196</c:v>
                </c:pt>
                <c:pt idx="1130">
                  <c:v>43199</c:v>
                </c:pt>
                <c:pt idx="1131">
                  <c:v>43200</c:v>
                </c:pt>
                <c:pt idx="1132">
                  <c:v>43201</c:v>
                </c:pt>
                <c:pt idx="1133">
                  <c:v>43202</c:v>
                </c:pt>
                <c:pt idx="1134">
                  <c:v>43203</c:v>
                </c:pt>
                <c:pt idx="1135">
                  <c:v>43206</c:v>
                </c:pt>
                <c:pt idx="1136">
                  <c:v>43207</c:v>
                </c:pt>
                <c:pt idx="1137">
                  <c:v>43208</c:v>
                </c:pt>
                <c:pt idx="1138">
                  <c:v>43209</c:v>
                </c:pt>
                <c:pt idx="1139">
                  <c:v>43210</c:v>
                </c:pt>
                <c:pt idx="1140">
                  <c:v>43213</c:v>
                </c:pt>
                <c:pt idx="1141">
                  <c:v>43214</c:v>
                </c:pt>
                <c:pt idx="1142">
                  <c:v>43215</c:v>
                </c:pt>
                <c:pt idx="1143">
                  <c:v>43216</c:v>
                </c:pt>
                <c:pt idx="1144">
                  <c:v>43217</c:v>
                </c:pt>
                <c:pt idx="1145">
                  <c:v>43220</c:v>
                </c:pt>
                <c:pt idx="1146">
                  <c:v>43221</c:v>
                </c:pt>
                <c:pt idx="1147">
                  <c:v>43222</c:v>
                </c:pt>
                <c:pt idx="1148">
                  <c:v>43223</c:v>
                </c:pt>
                <c:pt idx="1149">
                  <c:v>43224</c:v>
                </c:pt>
                <c:pt idx="1150">
                  <c:v>43227</c:v>
                </c:pt>
                <c:pt idx="1151">
                  <c:v>43228</c:v>
                </c:pt>
                <c:pt idx="1152">
                  <c:v>43229</c:v>
                </c:pt>
                <c:pt idx="1153">
                  <c:v>43230</c:v>
                </c:pt>
                <c:pt idx="1154">
                  <c:v>43231</c:v>
                </c:pt>
                <c:pt idx="1155">
                  <c:v>43234</c:v>
                </c:pt>
                <c:pt idx="1156">
                  <c:v>43235</c:v>
                </c:pt>
                <c:pt idx="1157">
                  <c:v>43236</c:v>
                </c:pt>
                <c:pt idx="1158">
                  <c:v>43237</c:v>
                </c:pt>
                <c:pt idx="1159">
                  <c:v>43238</c:v>
                </c:pt>
                <c:pt idx="1160">
                  <c:v>43241</c:v>
                </c:pt>
                <c:pt idx="1161">
                  <c:v>43242</c:v>
                </c:pt>
                <c:pt idx="1162">
                  <c:v>43243</c:v>
                </c:pt>
                <c:pt idx="1163">
                  <c:v>43244</c:v>
                </c:pt>
                <c:pt idx="1164">
                  <c:v>43245</c:v>
                </c:pt>
                <c:pt idx="1165">
                  <c:v>43249</c:v>
                </c:pt>
                <c:pt idx="1166">
                  <c:v>43250</c:v>
                </c:pt>
                <c:pt idx="1167">
                  <c:v>43251</c:v>
                </c:pt>
                <c:pt idx="1168">
                  <c:v>43252</c:v>
                </c:pt>
                <c:pt idx="1169">
                  <c:v>43255</c:v>
                </c:pt>
                <c:pt idx="1170">
                  <c:v>43256</c:v>
                </c:pt>
                <c:pt idx="1171">
                  <c:v>43257</c:v>
                </c:pt>
                <c:pt idx="1172">
                  <c:v>43258</c:v>
                </c:pt>
                <c:pt idx="1173">
                  <c:v>43259</c:v>
                </c:pt>
                <c:pt idx="1174">
                  <c:v>43262</c:v>
                </c:pt>
                <c:pt idx="1175">
                  <c:v>43263</c:v>
                </c:pt>
                <c:pt idx="1176">
                  <c:v>43264</c:v>
                </c:pt>
                <c:pt idx="1177">
                  <c:v>43265</c:v>
                </c:pt>
                <c:pt idx="1178">
                  <c:v>43266</c:v>
                </c:pt>
                <c:pt idx="1179">
                  <c:v>43269</c:v>
                </c:pt>
                <c:pt idx="1180">
                  <c:v>43270</c:v>
                </c:pt>
                <c:pt idx="1181">
                  <c:v>43271</c:v>
                </c:pt>
                <c:pt idx="1182">
                  <c:v>43272</c:v>
                </c:pt>
                <c:pt idx="1183">
                  <c:v>43273</c:v>
                </c:pt>
                <c:pt idx="1184">
                  <c:v>43276</c:v>
                </c:pt>
                <c:pt idx="1185">
                  <c:v>43277</c:v>
                </c:pt>
                <c:pt idx="1186">
                  <c:v>43278</c:v>
                </c:pt>
                <c:pt idx="1187">
                  <c:v>43279</c:v>
                </c:pt>
                <c:pt idx="1188">
                  <c:v>43280</c:v>
                </c:pt>
                <c:pt idx="1189">
                  <c:v>43283</c:v>
                </c:pt>
                <c:pt idx="1190">
                  <c:v>43284</c:v>
                </c:pt>
                <c:pt idx="1191">
                  <c:v>43286</c:v>
                </c:pt>
                <c:pt idx="1192">
                  <c:v>43287</c:v>
                </c:pt>
                <c:pt idx="1193">
                  <c:v>43290</c:v>
                </c:pt>
                <c:pt idx="1194">
                  <c:v>43291</c:v>
                </c:pt>
                <c:pt idx="1195">
                  <c:v>43292</c:v>
                </c:pt>
                <c:pt idx="1196">
                  <c:v>43293</c:v>
                </c:pt>
                <c:pt idx="1197">
                  <c:v>43294</c:v>
                </c:pt>
                <c:pt idx="1198">
                  <c:v>43297</c:v>
                </c:pt>
                <c:pt idx="1199">
                  <c:v>43298</c:v>
                </c:pt>
                <c:pt idx="1200">
                  <c:v>43299</c:v>
                </c:pt>
                <c:pt idx="1201">
                  <c:v>43300</c:v>
                </c:pt>
                <c:pt idx="1202">
                  <c:v>43301</c:v>
                </c:pt>
                <c:pt idx="1203">
                  <c:v>43304</c:v>
                </c:pt>
                <c:pt idx="1204">
                  <c:v>43305</c:v>
                </c:pt>
                <c:pt idx="1205">
                  <c:v>43306</c:v>
                </c:pt>
                <c:pt idx="1206">
                  <c:v>43307</c:v>
                </c:pt>
                <c:pt idx="1207">
                  <c:v>43308</c:v>
                </c:pt>
                <c:pt idx="1208">
                  <c:v>43311</c:v>
                </c:pt>
                <c:pt idx="1209">
                  <c:v>43312</c:v>
                </c:pt>
                <c:pt idx="1210">
                  <c:v>43313</c:v>
                </c:pt>
                <c:pt idx="1211">
                  <c:v>43314</c:v>
                </c:pt>
                <c:pt idx="1212">
                  <c:v>43315</c:v>
                </c:pt>
                <c:pt idx="1213">
                  <c:v>43318</c:v>
                </c:pt>
                <c:pt idx="1214">
                  <c:v>43319</c:v>
                </c:pt>
                <c:pt idx="1215">
                  <c:v>43320</c:v>
                </c:pt>
                <c:pt idx="1216">
                  <c:v>43321</c:v>
                </c:pt>
                <c:pt idx="1217">
                  <c:v>43322</c:v>
                </c:pt>
                <c:pt idx="1218">
                  <c:v>43325</c:v>
                </c:pt>
                <c:pt idx="1219">
                  <c:v>43326</c:v>
                </c:pt>
                <c:pt idx="1220">
                  <c:v>43327</c:v>
                </c:pt>
                <c:pt idx="1221">
                  <c:v>43328</c:v>
                </c:pt>
                <c:pt idx="1222">
                  <c:v>43329</c:v>
                </c:pt>
                <c:pt idx="1223">
                  <c:v>43332</c:v>
                </c:pt>
                <c:pt idx="1224">
                  <c:v>43333</c:v>
                </c:pt>
                <c:pt idx="1225">
                  <c:v>43334</c:v>
                </c:pt>
                <c:pt idx="1226">
                  <c:v>43335</c:v>
                </c:pt>
                <c:pt idx="1227">
                  <c:v>43336</c:v>
                </c:pt>
                <c:pt idx="1228">
                  <c:v>43339</c:v>
                </c:pt>
                <c:pt idx="1229">
                  <c:v>43340</c:v>
                </c:pt>
                <c:pt idx="1230">
                  <c:v>43341</c:v>
                </c:pt>
                <c:pt idx="1231">
                  <c:v>43342</c:v>
                </c:pt>
                <c:pt idx="1232">
                  <c:v>43343</c:v>
                </c:pt>
                <c:pt idx="1233">
                  <c:v>43347</c:v>
                </c:pt>
                <c:pt idx="1234">
                  <c:v>43348</c:v>
                </c:pt>
                <c:pt idx="1235">
                  <c:v>43349</c:v>
                </c:pt>
                <c:pt idx="1236">
                  <c:v>43350</c:v>
                </c:pt>
                <c:pt idx="1237">
                  <c:v>43353</c:v>
                </c:pt>
                <c:pt idx="1238">
                  <c:v>43354</c:v>
                </c:pt>
                <c:pt idx="1239">
                  <c:v>43355</c:v>
                </c:pt>
                <c:pt idx="1240">
                  <c:v>43356</c:v>
                </c:pt>
                <c:pt idx="1241">
                  <c:v>43357</c:v>
                </c:pt>
                <c:pt idx="1242">
                  <c:v>43360</c:v>
                </c:pt>
                <c:pt idx="1243">
                  <c:v>43361</c:v>
                </c:pt>
                <c:pt idx="1244">
                  <c:v>43362</c:v>
                </c:pt>
                <c:pt idx="1245">
                  <c:v>43363</c:v>
                </c:pt>
                <c:pt idx="1246">
                  <c:v>43364</c:v>
                </c:pt>
                <c:pt idx="1247">
                  <c:v>43367</c:v>
                </c:pt>
                <c:pt idx="1248">
                  <c:v>43368</c:v>
                </c:pt>
                <c:pt idx="1249">
                  <c:v>43369</c:v>
                </c:pt>
                <c:pt idx="1250">
                  <c:v>43370</c:v>
                </c:pt>
                <c:pt idx="1251">
                  <c:v>43371</c:v>
                </c:pt>
                <c:pt idx="1252">
                  <c:v>43374</c:v>
                </c:pt>
                <c:pt idx="1253">
                  <c:v>43375</c:v>
                </c:pt>
                <c:pt idx="1254">
                  <c:v>43376</c:v>
                </c:pt>
                <c:pt idx="1255">
                  <c:v>43377</c:v>
                </c:pt>
                <c:pt idx="1256">
                  <c:v>43378</c:v>
                </c:pt>
                <c:pt idx="1257">
                  <c:v>43382</c:v>
                </c:pt>
                <c:pt idx="1258">
                  <c:v>43383</c:v>
                </c:pt>
                <c:pt idx="1259">
                  <c:v>43384</c:v>
                </c:pt>
                <c:pt idx="1260">
                  <c:v>43385</c:v>
                </c:pt>
                <c:pt idx="1261">
                  <c:v>43388</c:v>
                </c:pt>
                <c:pt idx="1262">
                  <c:v>43389</c:v>
                </c:pt>
                <c:pt idx="1263">
                  <c:v>43390</c:v>
                </c:pt>
                <c:pt idx="1264">
                  <c:v>43391</c:v>
                </c:pt>
                <c:pt idx="1265">
                  <c:v>43392</c:v>
                </c:pt>
                <c:pt idx="1266">
                  <c:v>43395</c:v>
                </c:pt>
                <c:pt idx="1267">
                  <c:v>43396</c:v>
                </c:pt>
                <c:pt idx="1268">
                  <c:v>43397</c:v>
                </c:pt>
                <c:pt idx="1269">
                  <c:v>43398</c:v>
                </c:pt>
                <c:pt idx="1270">
                  <c:v>43399</c:v>
                </c:pt>
                <c:pt idx="1271">
                  <c:v>43402</c:v>
                </c:pt>
                <c:pt idx="1272">
                  <c:v>43403</c:v>
                </c:pt>
                <c:pt idx="1273">
                  <c:v>43404</c:v>
                </c:pt>
                <c:pt idx="1274">
                  <c:v>43405</c:v>
                </c:pt>
                <c:pt idx="1275">
                  <c:v>43406</c:v>
                </c:pt>
                <c:pt idx="1276">
                  <c:v>43409</c:v>
                </c:pt>
                <c:pt idx="1277">
                  <c:v>43410</c:v>
                </c:pt>
                <c:pt idx="1278">
                  <c:v>43411</c:v>
                </c:pt>
                <c:pt idx="1279">
                  <c:v>43412</c:v>
                </c:pt>
                <c:pt idx="1280">
                  <c:v>43413</c:v>
                </c:pt>
                <c:pt idx="1281">
                  <c:v>43417</c:v>
                </c:pt>
                <c:pt idx="1282">
                  <c:v>43418</c:v>
                </c:pt>
                <c:pt idx="1283">
                  <c:v>43419</c:v>
                </c:pt>
                <c:pt idx="1284">
                  <c:v>43420</c:v>
                </c:pt>
                <c:pt idx="1285">
                  <c:v>43423</c:v>
                </c:pt>
                <c:pt idx="1286">
                  <c:v>43424</c:v>
                </c:pt>
                <c:pt idx="1287">
                  <c:v>43425</c:v>
                </c:pt>
                <c:pt idx="1288">
                  <c:v>43427</c:v>
                </c:pt>
                <c:pt idx="1289">
                  <c:v>43430</c:v>
                </c:pt>
                <c:pt idx="1290">
                  <c:v>43431</c:v>
                </c:pt>
                <c:pt idx="1291">
                  <c:v>43432</c:v>
                </c:pt>
                <c:pt idx="1292">
                  <c:v>43433</c:v>
                </c:pt>
                <c:pt idx="1293">
                  <c:v>43434</c:v>
                </c:pt>
                <c:pt idx="1294">
                  <c:v>43437</c:v>
                </c:pt>
                <c:pt idx="1295">
                  <c:v>43438</c:v>
                </c:pt>
                <c:pt idx="1296">
                  <c:v>43440</c:v>
                </c:pt>
                <c:pt idx="1297">
                  <c:v>43441</c:v>
                </c:pt>
                <c:pt idx="1298">
                  <c:v>43444</c:v>
                </c:pt>
                <c:pt idx="1299">
                  <c:v>43445</c:v>
                </c:pt>
                <c:pt idx="1300">
                  <c:v>43446</c:v>
                </c:pt>
                <c:pt idx="1301">
                  <c:v>43447</c:v>
                </c:pt>
                <c:pt idx="1302">
                  <c:v>43448</c:v>
                </c:pt>
                <c:pt idx="1303">
                  <c:v>43451</c:v>
                </c:pt>
                <c:pt idx="1304">
                  <c:v>43452</c:v>
                </c:pt>
                <c:pt idx="1305">
                  <c:v>43453</c:v>
                </c:pt>
                <c:pt idx="1306">
                  <c:v>43454</c:v>
                </c:pt>
                <c:pt idx="1307">
                  <c:v>43455</c:v>
                </c:pt>
                <c:pt idx="1308">
                  <c:v>43458</c:v>
                </c:pt>
                <c:pt idx="1309">
                  <c:v>43460</c:v>
                </c:pt>
                <c:pt idx="1310">
                  <c:v>43461</c:v>
                </c:pt>
                <c:pt idx="1311">
                  <c:v>43462</c:v>
                </c:pt>
                <c:pt idx="1312">
                  <c:v>43465</c:v>
                </c:pt>
                <c:pt idx="1313">
                  <c:v>43467</c:v>
                </c:pt>
                <c:pt idx="1314">
                  <c:v>43468</c:v>
                </c:pt>
                <c:pt idx="1315">
                  <c:v>43469</c:v>
                </c:pt>
                <c:pt idx="1316">
                  <c:v>43472</c:v>
                </c:pt>
                <c:pt idx="1317">
                  <c:v>43473</c:v>
                </c:pt>
                <c:pt idx="1318">
                  <c:v>43474</c:v>
                </c:pt>
                <c:pt idx="1319">
                  <c:v>43475</c:v>
                </c:pt>
                <c:pt idx="1320">
                  <c:v>43476</c:v>
                </c:pt>
                <c:pt idx="1321">
                  <c:v>43479</c:v>
                </c:pt>
                <c:pt idx="1322">
                  <c:v>43480</c:v>
                </c:pt>
                <c:pt idx="1323">
                  <c:v>43481</c:v>
                </c:pt>
                <c:pt idx="1324">
                  <c:v>43482</c:v>
                </c:pt>
                <c:pt idx="1325">
                  <c:v>43483</c:v>
                </c:pt>
                <c:pt idx="1326">
                  <c:v>43487</c:v>
                </c:pt>
                <c:pt idx="1327">
                  <c:v>43488</c:v>
                </c:pt>
                <c:pt idx="1328">
                  <c:v>43489</c:v>
                </c:pt>
                <c:pt idx="1329">
                  <c:v>43490</c:v>
                </c:pt>
                <c:pt idx="1330">
                  <c:v>43493</c:v>
                </c:pt>
                <c:pt idx="1331">
                  <c:v>43494</c:v>
                </c:pt>
                <c:pt idx="1332">
                  <c:v>43495</c:v>
                </c:pt>
                <c:pt idx="1333">
                  <c:v>43496</c:v>
                </c:pt>
                <c:pt idx="1334">
                  <c:v>43497</c:v>
                </c:pt>
                <c:pt idx="1335">
                  <c:v>43500</c:v>
                </c:pt>
                <c:pt idx="1336">
                  <c:v>43501</c:v>
                </c:pt>
                <c:pt idx="1337">
                  <c:v>43502</c:v>
                </c:pt>
                <c:pt idx="1338">
                  <c:v>43503</c:v>
                </c:pt>
                <c:pt idx="1339">
                  <c:v>43504</c:v>
                </c:pt>
                <c:pt idx="1340">
                  <c:v>43507</c:v>
                </c:pt>
                <c:pt idx="1341">
                  <c:v>43508</c:v>
                </c:pt>
                <c:pt idx="1342">
                  <c:v>43509</c:v>
                </c:pt>
                <c:pt idx="1343">
                  <c:v>43510</c:v>
                </c:pt>
                <c:pt idx="1344">
                  <c:v>43511</c:v>
                </c:pt>
                <c:pt idx="1345">
                  <c:v>43515</c:v>
                </c:pt>
                <c:pt idx="1346">
                  <c:v>43516</c:v>
                </c:pt>
                <c:pt idx="1347">
                  <c:v>43517</c:v>
                </c:pt>
                <c:pt idx="1348">
                  <c:v>43518</c:v>
                </c:pt>
                <c:pt idx="1349">
                  <c:v>43521</c:v>
                </c:pt>
                <c:pt idx="1350">
                  <c:v>43522</c:v>
                </c:pt>
                <c:pt idx="1351">
                  <c:v>43523</c:v>
                </c:pt>
                <c:pt idx="1352">
                  <c:v>43524</c:v>
                </c:pt>
                <c:pt idx="1353">
                  <c:v>43525</c:v>
                </c:pt>
                <c:pt idx="1354">
                  <c:v>43528</c:v>
                </c:pt>
                <c:pt idx="1355">
                  <c:v>43529</c:v>
                </c:pt>
                <c:pt idx="1356">
                  <c:v>43530</c:v>
                </c:pt>
                <c:pt idx="1357">
                  <c:v>43531</c:v>
                </c:pt>
                <c:pt idx="1358">
                  <c:v>43532</c:v>
                </c:pt>
                <c:pt idx="1359">
                  <c:v>43535</c:v>
                </c:pt>
                <c:pt idx="1360">
                  <c:v>43536</c:v>
                </c:pt>
                <c:pt idx="1361">
                  <c:v>43537</c:v>
                </c:pt>
                <c:pt idx="1362">
                  <c:v>43538</c:v>
                </c:pt>
                <c:pt idx="1363">
                  <c:v>43539</c:v>
                </c:pt>
                <c:pt idx="1364">
                  <c:v>43542</c:v>
                </c:pt>
                <c:pt idx="1365">
                  <c:v>43543</c:v>
                </c:pt>
                <c:pt idx="1366">
                  <c:v>43544</c:v>
                </c:pt>
                <c:pt idx="1367">
                  <c:v>43545</c:v>
                </c:pt>
                <c:pt idx="1368">
                  <c:v>43546</c:v>
                </c:pt>
                <c:pt idx="1369">
                  <c:v>43549</c:v>
                </c:pt>
                <c:pt idx="1370">
                  <c:v>43550</c:v>
                </c:pt>
                <c:pt idx="1371">
                  <c:v>43551</c:v>
                </c:pt>
                <c:pt idx="1372">
                  <c:v>43552</c:v>
                </c:pt>
                <c:pt idx="1373">
                  <c:v>43553</c:v>
                </c:pt>
                <c:pt idx="1374">
                  <c:v>43556</c:v>
                </c:pt>
                <c:pt idx="1375">
                  <c:v>43557</c:v>
                </c:pt>
                <c:pt idx="1376">
                  <c:v>43558</c:v>
                </c:pt>
                <c:pt idx="1377">
                  <c:v>43559</c:v>
                </c:pt>
                <c:pt idx="1378">
                  <c:v>43560</c:v>
                </c:pt>
                <c:pt idx="1379">
                  <c:v>43563</c:v>
                </c:pt>
                <c:pt idx="1380">
                  <c:v>43564</c:v>
                </c:pt>
                <c:pt idx="1381">
                  <c:v>43565</c:v>
                </c:pt>
                <c:pt idx="1382">
                  <c:v>43566</c:v>
                </c:pt>
                <c:pt idx="1383">
                  <c:v>43567</c:v>
                </c:pt>
                <c:pt idx="1384">
                  <c:v>43570</c:v>
                </c:pt>
                <c:pt idx="1385">
                  <c:v>43571</c:v>
                </c:pt>
                <c:pt idx="1386">
                  <c:v>43572</c:v>
                </c:pt>
                <c:pt idx="1387">
                  <c:v>43573</c:v>
                </c:pt>
                <c:pt idx="1388">
                  <c:v>43577</c:v>
                </c:pt>
                <c:pt idx="1389">
                  <c:v>43578</c:v>
                </c:pt>
                <c:pt idx="1390">
                  <c:v>43579</c:v>
                </c:pt>
                <c:pt idx="1391">
                  <c:v>43580</c:v>
                </c:pt>
                <c:pt idx="1392">
                  <c:v>43581</c:v>
                </c:pt>
                <c:pt idx="1393">
                  <c:v>43584</c:v>
                </c:pt>
                <c:pt idx="1394">
                  <c:v>43585</c:v>
                </c:pt>
                <c:pt idx="1395">
                  <c:v>43586</c:v>
                </c:pt>
                <c:pt idx="1396">
                  <c:v>43587</c:v>
                </c:pt>
                <c:pt idx="1397">
                  <c:v>43588</c:v>
                </c:pt>
                <c:pt idx="1398">
                  <c:v>43591</c:v>
                </c:pt>
                <c:pt idx="1399">
                  <c:v>43592</c:v>
                </c:pt>
                <c:pt idx="1400">
                  <c:v>43593</c:v>
                </c:pt>
                <c:pt idx="1401">
                  <c:v>43594</c:v>
                </c:pt>
                <c:pt idx="1402">
                  <c:v>43595</c:v>
                </c:pt>
                <c:pt idx="1403">
                  <c:v>43598</c:v>
                </c:pt>
                <c:pt idx="1404">
                  <c:v>43599</c:v>
                </c:pt>
                <c:pt idx="1405">
                  <c:v>43600</c:v>
                </c:pt>
                <c:pt idx="1406">
                  <c:v>43601</c:v>
                </c:pt>
                <c:pt idx="1407">
                  <c:v>43602</c:v>
                </c:pt>
                <c:pt idx="1408">
                  <c:v>43605</c:v>
                </c:pt>
                <c:pt idx="1409">
                  <c:v>43606</c:v>
                </c:pt>
                <c:pt idx="1410">
                  <c:v>43607</c:v>
                </c:pt>
                <c:pt idx="1411">
                  <c:v>43608</c:v>
                </c:pt>
                <c:pt idx="1412">
                  <c:v>43609</c:v>
                </c:pt>
                <c:pt idx="1413">
                  <c:v>43613</c:v>
                </c:pt>
                <c:pt idx="1414">
                  <c:v>43614</c:v>
                </c:pt>
                <c:pt idx="1415">
                  <c:v>43615</c:v>
                </c:pt>
                <c:pt idx="1416">
                  <c:v>43616</c:v>
                </c:pt>
                <c:pt idx="1417">
                  <c:v>43619</c:v>
                </c:pt>
                <c:pt idx="1418">
                  <c:v>43620</c:v>
                </c:pt>
                <c:pt idx="1419">
                  <c:v>43621</c:v>
                </c:pt>
                <c:pt idx="1420">
                  <c:v>43622</c:v>
                </c:pt>
                <c:pt idx="1421">
                  <c:v>43623</c:v>
                </c:pt>
                <c:pt idx="1422">
                  <c:v>43626</c:v>
                </c:pt>
                <c:pt idx="1423">
                  <c:v>43627</c:v>
                </c:pt>
                <c:pt idx="1424">
                  <c:v>43628</c:v>
                </c:pt>
                <c:pt idx="1425">
                  <c:v>43629</c:v>
                </c:pt>
                <c:pt idx="1426">
                  <c:v>43630</c:v>
                </c:pt>
                <c:pt idx="1427">
                  <c:v>43633</c:v>
                </c:pt>
                <c:pt idx="1428">
                  <c:v>43634</c:v>
                </c:pt>
                <c:pt idx="1429">
                  <c:v>43635</c:v>
                </c:pt>
                <c:pt idx="1430">
                  <c:v>43636</c:v>
                </c:pt>
                <c:pt idx="1431">
                  <c:v>43637</c:v>
                </c:pt>
                <c:pt idx="1432">
                  <c:v>43640</c:v>
                </c:pt>
                <c:pt idx="1433">
                  <c:v>43641</c:v>
                </c:pt>
                <c:pt idx="1434">
                  <c:v>43642</c:v>
                </c:pt>
                <c:pt idx="1435">
                  <c:v>43643</c:v>
                </c:pt>
                <c:pt idx="1436">
                  <c:v>43644</c:v>
                </c:pt>
                <c:pt idx="1437">
                  <c:v>43647</c:v>
                </c:pt>
                <c:pt idx="1438">
                  <c:v>43648</c:v>
                </c:pt>
                <c:pt idx="1439">
                  <c:v>43649</c:v>
                </c:pt>
                <c:pt idx="1440">
                  <c:v>43651</c:v>
                </c:pt>
                <c:pt idx="1441">
                  <c:v>43654</c:v>
                </c:pt>
                <c:pt idx="1442">
                  <c:v>43655</c:v>
                </c:pt>
                <c:pt idx="1443">
                  <c:v>43656</c:v>
                </c:pt>
                <c:pt idx="1444">
                  <c:v>43657</c:v>
                </c:pt>
                <c:pt idx="1445">
                  <c:v>43658</c:v>
                </c:pt>
                <c:pt idx="1446">
                  <c:v>43661</c:v>
                </c:pt>
                <c:pt idx="1447">
                  <c:v>43662</c:v>
                </c:pt>
                <c:pt idx="1448">
                  <c:v>43663</c:v>
                </c:pt>
                <c:pt idx="1449">
                  <c:v>43664</c:v>
                </c:pt>
                <c:pt idx="1450">
                  <c:v>43665</c:v>
                </c:pt>
                <c:pt idx="1451">
                  <c:v>43668</c:v>
                </c:pt>
                <c:pt idx="1452">
                  <c:v>43669</c:v>
                </c:pt>
                <c:pt idx="1453">
                  <c:v>43670</c:v>
                </c:pt>
                <c:pt idx="1454">
                  <c:v>43671</c:v>
                </c:pt>
                <c:pt idx="1455">
                  <c:v>43672</c:v>
                </c:pt>
                <c:pt idx="1456">
                  <c:v>43675</c:v>
                </c:pt>
                <c:pt idx="1457">
                  <c:v>43676</c:v>
                </c:pt>
                <c:pt idx="1458">
                  <c:v>43677</c:v>
                </c:pt>
                <c:pt idx="1459">
                  <c:v>43678</c:v>
                </c:pt>
                <c:pt idx="1460">
                  <c:v>43679</c:v>
                </c:pt>
                <c:pt idx="1461">
                  <c:v>43682</c:v>
                </c:pt>
                <c:pt idx="1462">
                  <c:v>43683</c:v>
                </c:pt>
                <c:pt idx="1463">
                  <c:v>43684</c:v>
                </c:pt>
                <c:pt idx="1464">
                  <c:v>43685</c:v>
                </c:pt>
                <c:pt idx="1465">
                  <c:v>43686</c:v>
                </c:pt>
                <c:pt idx="1466">
                  <c:v>43689</c:v>
                </c:pt>
                <c:pt idx="1467">
                  <c:v>43690</c:v>
                </c:pt>
                <c:pt idx="1468">
                  <c:v>43691</c:v>
                </c:pt>
                <c:pt idx="1469">
                  <c:v>43692</c:v>
                </c:pt>
                <c:pt idx="1470">
                  <c:v>43693</c:v>
                </c:pt>
                <c:pt idx="1471">
                  <c:v>43696</c:v>
                </c:pt>
                <c:pt idx="1472">
                  <c:v>43697</c:v>
                </c:pt>
                <c:pt idx="1473">
                  <c:v>43698</c:v>
                </c:pt>
                <c:pt idx="1474">
                  <c:v>43699</c:v>
                </c:pt>
                <c:pt idx="1475">
                  <c:v>43700</c:v>
                </c:pt>
                <c:pt idx="1476">
                  <c:v>43703</c:v>
                </c:pt>
                <c:pt idx="1477">
                  <c:v>43704</c:v>
                </c:pt>
                <c:pt idx="1478">
                  <c:v>43705</c:v>
                </c:pt>
                <c:pt idx="1479">
                  <c:v>43706</c:v>
                </c:pt>
                <c:pt idx="1480">
                  <c:v>43707</c:v>
                </c:pt>
                <c:pt idx="1481">
                  <c:v>43711</c:v>
                </c:pt>
                <c:pt idx="1482">
                  <c:v>43712</c:v>
                </c:pt>
                <c:pt idx="1483">
                  <c:v>43713</c:v>
                </c:pt>
                <c:pt idx="1484">
                  <c:v>43714</c:v>
                </c:pt>
                <c:pt idx="1485">
                  <c:v>43717</c:v>
                </c:pt>
                <c:pt idx="1486">
                  <c:v>43718</c:v>
                </c:pt>
                <c:pt idx="1487">
                  <c:v>43719</c:v>
                </c:pt>
                <c:pt idx="1488">
                  <c:v>43720</c:v>
                </c:pt>
                <c:pt idx="1489">
                  <c:v>43721</c:v>
                </c:pt>
                <c:pt idx="1490">
                  <c:v>43724</c:v>
                </c:pt>
                <c:pt idx="1491">
                  <c:v>43725</c:v>
                </c:pt>
                <c:pt idx="1492">
                  <c:v>43726</c:v>
                </c:pt>
                <c:pt idx="1493">
                  <c:v>43727</c:v>
                </c:pt>
                <c:pt idx="1494">
                  <c:v>43728</c:v>
                </c:pt>
                <c:pt idx="1495">
                  <c:v>43731</c:v>
                </c:pt>
                <c:pt idx="1496">
                  <c:v>43732</c:v>
                </c:pt>
                <c:pt idx="1497">
                  <c:v>43733</c:v>
                </c:pt>
                <c:pt idx="1498">
                  <c:v>43734</c:v>
                </c:pt>
                <c:pt idx="1499">
                  <c:v>43735</c:v>
                </c:pt>
                <c:pt idx="1500">
                  <c:v>43738</c:v>
                </c:pt>
                <c:pt idx="1501">
                  <c:v>43739</c:v>
                </c:pt>
                <c:pt idx="1502">
                  <c:v>43740</c:v>
                </c:pt>
                <c:pt idx="1503">
                  <c:v>43741</c:v>
                </c:pt>
                <c:pt idx="1504">
                  <c:v>43742</c:v>
                </c:pt>
                <c:pt idx="1505">
                  <c:v>43745</c:v>
                </c:pt>
                <c:pt idx="1506">
                  <c:v>43746</c:v>
                </c:pt>
                <c:pt idx="1507">
                  <c:v>43747</c:v>
                </c:pt>
                <c:pt idx="1508">
                  <c:v>43748</c:v>
                </c:pt>
                <c:pt idx="1509">
                  <c:v>43749</c:v>
                </c:pt>
                <c:pt idx="1510">
                  <c:v>43753</c:v>
                </c:pt>
                <c:pt idx="1511">
                  <c:v>43754</c:v>
                </c:pt>
                <c:pt idx="1512">
                  <c:v>43755</c:v>
                </c:pt>
                <c:pt idx="1513">
                  <c:v>43756</c:v>
                </c:pt>
                <c:pt idx="1514">
                  <c:v>43759</c:v>
                </c:pt>
                <c:pt idx="1515">
                  <c:v>43760</c:v>
                </c:pt>
                <c:pt idx="1516">
                  <c:v>43761</c:v>
                </c:pt>
                <c:pt idx="1517">
                  <c:v>43762</c:v>
                </c:pt>
                <c:pt idx="1518">
                  <c:v>43763</c:v>
                </c:pt>
                <c:pt idx="1519">
                  <c:v>43766</c:v>
                </c:pt>
                <c:pt idx="1520">
                  <c:v>43767</c:v>
                </c:pt>
                <c:pt idx="1521">
                  <c:v>43768</c:v>
                </c:pt>
                <c:pt idx="1522">
                  <c:v>43769</c:v>
                </c:pt>
                <c:pt idx="1523">
                  <c:v>43770</c:v>
                </c:pt>
                <c:pt idx="1524">
                  <c:v>43773</c:v>
                </c:pt>
                <c:pt idx="1525">
                  <c:v>43774</c:v>
                </c:pt>
                <c:pt idx="1526">
                  <c:v>43775</c:v>
                </c:pt>
                <c:pt idx="1527">
                  <c:v>43776</c:v>
                </c:pt>
                <c:pt idx="1528">
                  <c:v>43777</c:v>
                </c:pt>
                <c:pt idx="1529">
                  <c:v>43781</c:v>
                </c:pt>
                <c:pt idx="1530">
                  <c:v>43782</c:v>
                </c:pt>
                <c:pt idx="1531">
                  <c:v>43783</c:v>
                </c:pt>
                <c:pt idx="1532">
                  <c:v>43784</c:v>
                </c:pt>
                <c:pt idx="1533">
                  <c:v>43787</c:v>
                </c:pt>
                <c:pt idx="1534">
                  <c:v>43788</c:v>
                </c:pt>
                <c:pt idx="1535">
                  <c:v>43789</c:v>
                </c:pt>
                <c:pt idx="1536">
                  <c:v>43790</c:v>
                </c:pt>
                <c:pt idx="1537">
                  <c:v>43791</c:v>
                </c:pt>
                <c:pt idx="1538">
                  <c:v>43794</c:v>
                </c:pt>
                <c:pt idx="1539">
                  <c:v>43795</c:v>
                </c:pt>
                <c:pt idx="1540">
                  <c:v>43796</c:v>
                </c:pt>
                <c:pt idx="1541">
                  <c:v>43798</c:v>
                </c:pt>
                <c:pt idx="1542">
                  <c:v>43801</c:v>
                </c:pt>
                <c:pt idx="1543">
                  <c:v>43802</c:v>
                </c:pt>
                <c:pt idx="1544">
                  <c:v>43803</c:v>
                </c:pt>
                <c:pt idx="1545">
                  <c:v>43804</c:v>
                </c:pt>
                <c:pt idx="1546">
                  <c:v>43805</c:v>
                </c:pt>
                <c:pt idx="1547">
                  <c:v>43808</c:v>
                </c:pt>
                <c:pt idx="1548">
                  <c:v>43809</c:v>
                </c:pt>
                <c:pt idx="1549">
                  <c:v>43810</c:v>
                </c:pt>
                <c:pt idx="1550">
                  <c:v>43811</c:v>
                </c:pt>
                <c:pt idx="1551">
                  <c:v>43812</c:v>
                </c:pt>
                <c:pt idx="1552">
                  <c:v>43815</c:v>
                </c:pt>
                <c:pt idx="1553">
                  <c:v>43816</c:v>
                </c:pt>
                <c:pt idx="1554">
                  <c:v>43817</c:v>
                </c:pt>
                <c:pt idx="1555">
                  <c:v>43818</c:v>
                </c:pt>
                <c:pt idx="1556">
                  <c:v>43819</c:v>
                </c:pt>
                <c:pt idx="1557">
                  <c:v>43822</c:v>
                </c:pt>
                <c:pt idx="1558">
                  <c:v>43823</c:v>
                </c:pt>
                <c:pt idx="1559">
                  <c:v>43825</c:v>
                </c:pt>
                <c:pt idx="1560">
                  <c:v>43826</c:v>
                </c:pt>
                <c:pt idx="1561">
                  <c:v>43829</c:v>
                </c:pt>
                <c:pt idx="1562">
                  <c:v>43830</c:v>
                </c:pt>
                <c:pt idx="1563">
                  <c:v>43832</c:v>
                </c:pt>
                <c:pt idx="1564">
                  <c:v>43833</c:v>
                </c:pt>
                <c:pt idx="1565">
                  <c:v>43836</c:v>
                </c:pt>
                <c:pt idx="1566">
                  <c:v>43837</c:v>
                </c:pt>
                <c:pt idx="1567">
                  <c:v>43838</c:v>
                </c:pt>
                <c:pt idx="1568">
                  <c:v>43839</c:v>
                </c:pt>
                <c:pt idx="1569">
                  <c:v>43840</c:v>
                </c:pt>
                <c:pt idx="1570">
                  <c:v>43843</c:v>
                </c:pt>
                <c:pt idx="1571">
                  <c:v>43844</c:v>
                </c:pt>
                <c:pt idx="1572">
                  <c:v>43845</c:v>
                </c:pt>
                <c:pt idx="1573">
                  <c:v>43846</c:v>
                </c:pt>
                <c:pt idx="1574">
                  <c:v>43847</c:v>
                </c:pt>
                <c:pt idx="1575">
                  <c:v>43851</c:v>
                </c:pt>
                <c:pt idx="1576">
                  <c:v>43852</c:v>
                </c:pt>
                <c:pt idx="1577">
                  <c:v>43853</c:v>
                </c:pt>
                <c:pt idx="1578">
                  <c:v>43854</c:v>
                </c:pt>
                <c:pt idx="1579">
                  <c:v>43857</c:v>
                </c:pt>
                <c:pt idx="1580">
                  <c:v>43858</c:v>
                </c:pt>
                <c:pt idx="1581">
                  <c:v>43859</c:v>
                </c:pt>
                <c:pt idx="1582">
                  <c:v>43860</c:v>
                </c:pt>
                <c:pt idx="1583">
                  <c:v>43861</c:v>
                </c:pt>
                <c:pt idx="1584">
                  <c:v>43864</c:v>
                </c:pt>
                <c:pt idx="1585">
                  <c:v>43865</c:v>
                </c:pt>
                <c:pt idx="1586">
                  <c:v>43866</c:v>
                </c:pt>
                <c:pt idx="1587">
                  <c:v>43867</c:v>
                </c:pt>
                <c:pt idx="1588">
                  <c:v>43868</c:v>
                </c:pt>
                <c:pt idx="1589">
                  <c:v>43871</c:v>
                </c:pt>
                <c:pt idx="1590">
                  <c:v>43872</c:v>
                </c:pt>
                <c:pt idx="1591">
                  <c:v>43873</c:v>
                </c:pt>
                <c:pt idx="1592">
                  <c:v>43874</c:v>
                </c:pt>
                <c:pt idx="1593">
                  <c:v>43875</c:v>
                </c:pt>
                <c:pt idx="1594">
                  <c:v>43879</c:v>
                </c:pt>
                <c:pt idx="1595">
                  <c:v>43880</c:v>
                </c:pt>
                <c:pt idx="1596">
                  <c:v>43881</c:v>
                </c:pt>
                <c:pt idx="1597">
                  <c:v>43882</c:v>
                </c:pt>
                <c:pt idx="1598">
                  <c:v>43885</c:v>
                </c:pt>
                <c:pt idx="1599">
                  <c:v>43886</c:v>
                </c:pt>
                <c:pt idx="1600">
                  <c:v>43887</c:v>
                </c:pt>
                <c:pt idx="1601">
                  <c:v>43888</c:v>
                </c:pt>
                <c:pt idx="1602">
                  <c:v>43889</c:v>
                </c:pt>
                <c:pt idx="1603">
                  <c:v>43892</c:v>
                </c:pt>
                <c:pt idx="1604">
                  <c:v>43893</c:v>
                </c:pt>
                <c:pt idx="1605">
                  <c:v>43894</c:v>
                </c:pt>
                <c:pt idx="1606">
                  <c:v>43895</c:v>
                </c:pt>
                <c:pt idx="1607">
                  <c:v>43896</c:v>
                </c:pt>
                <c:pt idx="1608">
                  <c:v>43899</c:v>
                </c:pt>
                <c:pt idx="1609">
                  <c:v>43900</c:v>
                </c:pt>
                <c:pt idx="1610">
                  <c:v>43901</c:v>
                </c:pt>
                <c:pt idx="1611">
                  <c:v>43902</c:v>
                </c:pt>
                <c:pt idx="1612">
                  <c:v>43903</c:v>
                </c:pt>
                <c:pt idx="1613">
                  <c:v>43906</c:v>
                </c:pt>
                <c:pt idx="1614">
                  <c:v>43907</c:v>
                </c:pt>
                <c:pt idx="1615">
                  <c:v>43908</c:v>
                </c:pt>
                <c:pt idx="1616">
                  <c:v>43909</c:v>
                </c:pt>
                <c:pt idx="1617">
                  <c:v>43910</c:v>
                </c:pt>
                <c:pt idx="1618">
                  <c:v>43913</c:v>
                </c:pt>
                <c:pt idx="1619">
                  <c:v>43914</c:v>
                </c:pt>
                <c:pt idx="1620">
                  <c:v>43915</c:v>
                </c:pt>
                <c:pt idx="1621">
                  <c:v>43916</c:v>
                </c:pt>
                <c:pt idx="1622">
                  <c:v>43917</c:v>
                </c:pt>
                <c:pt idx="1623">
                  <c:v>43920</c:v>
                </c:pt>
                <c:pt idx="1624">
                  <c:v>43921</c:v>
                </c:pt>
                <c:pt idx="1625">
                  <c:v>43922</c:v>
                </c:pt>
                <c:pt idx="1626">
                  <c:v>43923</c:v>
                </c:pt>
                <c:pt idx="1627">
                  <c:v>43924</c:v>
                </c:pt>
                <c:pt idx="1628">
                  <c:v>43927</c:v>
                </c:pt>
                <c:pt idx="1629">
                  <c:v>43928</c:v>
                </c:pt>
                <c:pt idx="1630">
                  <c:v>43929</c:v>
                </c:pt>
                <c:pt idx="1631">
                  <c:v>43930</c:v>
                </c:pt>
                <c:pt idx="1632">
                  <c:v>43934</c:v>
                </c:pt>
                <c:pt idx="1633">
                  <c:v>43935</c:v>
                </c:pt>
                <c:pt idx="1634">
                  <c:v>43936</c:v>
                </c:pt>
                <c:pt idx="1635">
                  <c:v>43937</c:v>
                </c:pt>
                <c:pt idx="1636">
                  <c:v>43938</c:v>
                </c:pt>
                <c:pt idx="1637">
                  <c:v>43941</c:v>
                </c:pt>
                <c:pt idx="1638">
                  <c:v>43942</c:v>
                </c:pt>
                <c:pt idx="1639">
                  <c:v>43943</c:v>
                </c:pt>
                <c:pt idx="1640">
                  <c:v>43944</c:v>
                </c:pt>
                <c:pt idx="1641">
                  <c:v>43945</c:v>
                </c:pt>
                <c:pt idx="1642">
                  <c:v>43948</c:v>
                </c:pt>
                <c:pt idx="1643">
                  <c:v>43949</c:v>
                </c:pt>
                <c:pt idx="1644">
                  <c:v>43950</c:v>
                </c:pt>
                <c:pt idx="1645">
                  <c:v>43951</c:v>
                </c:pt>
                <c:pt idx="1646">
                  <c:v>43952</c:v>
                </c:pt>
                <c:pt idx="1647">
                  <c:v>43955</c:v>
                </c:pt>
                <c:pt idx="1648">
                  <c:v>43956</c:v>
                </c:pt>
                <c:pt idx="1649">
                  <c:v>43957</c:v>
                </c:pt>
                <c:pt idx="1650">
                  <c:v>43958</c:v>
                </c:pt>
                <c:pt idx="1651">
                  <c:v>43959</c:v>
                </c:pt>
                <c:pt idx="1652">
                  <c:v>43962</c:v>
                </c:pt>
                <c:pt idx="1653">
                  <c:v>43963</c:v>
                </c:pt>
                <c:pt idx="1654">
                  <c:v>43964</c:v>
                </c:pt>
                <c:pt idx="1655">
                  <c:v>43965</c:v>
                </c:pt>
                <c:pt idx="1656">
                  <c:v>43966</c:v>
                </c:pt>
                <c:pt idx="1657">
                  <c:v>43969</c:v>
                </c:pt>
                <c:pt idx="1658">
                  <c:v>43970</c:v>
                </c:pt>
                <c:pt idx="1659">
                  <c:v>43971</c:v>
                </c:pt>
                <c:pt idx="1660">
                  <c:v>43972</c:v>
                </c:pt>
                <c:pt idx="1661">
                  <c:v>43973</c:v>
                </c:pt>
                <c:pt idx="1662">
                  <c:v>43977</c:v>
                </c:pt>
                <c:pt idx="1663">
                  <c:v>43978</c:v>
                </c:pt>
                <c:pt idx="1664">
                  <c:v>43979</c:v>
                </c:pt>
                <c:pt idx="1665">
                  <c:v>43980</c:v>
                </c:pt>
                <c:pt idx="1666">
                  <c:v>43983</c:v>
                </c:pt>
                <c:pt idx="1667">
                  <c:v>43984</c:v>
                </c:pt>
                <c:pt idx="1668">
                  <c:v>43985</c:v>
                </c:pt>
                <c:pt idx="1669">
                  <c:v>43986</c:v>
                </c:pt>
                <c:pt idx="1670">
                  <c:v>43987</c:v>
                </c:pt>
                <c:pt idx="1671">
                  <c:v>43990</c:v>
                </c:pt>
                <c:pt idx="1672">
                  <c:v>43991</c:v>
                </c:pt>
                <c:pt idx="1673">
                  <c:v>43992</c:v>
                </c:pt>
                <c:pt idx="1674">
                  <c:v>43993</c:v>
                </c:pt>
                <c:pt idx="1675">
                  <c:v>43994</c:v>
                </c:pt>
                <c:pt idx="1676">
                  <c:v>43997</c:v>
                </c:pt>
                <c:pt idx="1677">
                  <c:v>43998</c:v>
                </c:pt>
                <c:pt idx="1678">
                  <c:v>43999</c:v>
                </c:pt>
                <c:pt idx="1679">
                  <c:v>44000</c:v>
                </c:pt>
                <c:pt idx="1680">
                  <c:v>44001</c:v>
                </c:pt>
                <c:pt idx="1681">
                  <c:v>44004</c:v>
                </c:pt>
                <c:pt idx="1682">
                  <c:v>44005</c:v>
                </c:pt>
                <c:pt idx="1683">
                  <c:v>44006</c:v>
                </c:pt>
                <c:pt idx="1684">
                  <c:v>44007</c:v>
                </c:pt>
                <c:pt idx="1685">
                  <c:v>44008</c:v>
                </c:pt>
                <c:pt idx="1686">
                  <c:v>44011</c:v>
                </c:pt>
                <c:pt idx="1687">
                  <c:v>44012</c:v>
                </c:pt>
                <c:pt idx="1688">
                  <c:v>44013</c:v>
                </c:pt>
                <c:pt idx="1689">
                  <c:v>44014</c:v>
                </c:pt>
                <c:pt idx="1690">
                  <c:v>44018</c:v>
                </c:pt>
                <c:pt idx="1691">
                  <c:v>44019</c:v>
                </c:pt>
                <c:pt idx="1692">
                  <c:v>44020</c:v>
                </c:pt>
                <c:pt idx="1693">
                  <c:v>44021</c:v>
                </c:pt>
                <c:pt idx="1694">
                  <c:v>44022</c:v>
                </c:pt>
                <c:pt idx="1695">
                  <c:v>44025</c:v>
                </c:pt>
                <c:pt idx="1696">
                  <c:v>44026</c:v>
                </c:pt>
                <c:pt idx="1697">
                  <c:v>44027</c:v>
                </c:pt>
                <c:pt idx="1698">
                  <c:v>44028</c:v>
                </c:pt>
                <c:pt idx="1699">
                  <c:v>44029</c:v>
                </c:pt>
                <c:pt idx="1700">
                  <c:v>44032</c:v>
                </c:pt>
                <c:pt idx="1701">
                  <c:v>44033</c:v>
                </c:pt>
                <c:pt idx="1702">
                  <c:v>44034</c:v>
                </c:pt>
                <c:pt idx="1703">
                  <c:v>44035</c:v>
                </c:pt>
                <c:pt idx="1704">
                  <c:v>44036</c:v>
                </c:pt>
                <c:pt idx="1705">
                  <c:v>44039</c:v>
                </c:pt>
                <c:pt idx="1706">
                  <c:v>44040</c:v>
                </c:pt>
                <c:pt idx="1707">
                  <c:v>44041</c:v>
                </c:pt>
                <c:pt idx="1708">
                  <c:v>44042</c:v>
                </c:pt>
                <c:pt idx="1709">
                  <c:v>44043</c:v>
                </c:pt>
                <c:pt idx="1710">
                  <c:v>44046</c:v>
                </c:pt>
                <c:pt idx="1711">
                  <c:v>44047</c:v>
                </c:pt>
                <c:pt idx="1712">
                  <c:v>44048</c:v>
                </c:pt>
                <c:pt idx="1713">
                  <c:v>44049</c:v>
                </c:pt>
                <c:pt idx="1714">
                  <c:v>44050</c:v>
                </c:pt>
                <c:pt idx="1715">
                  <c:v>44053</c:v>
                </c:pt>
                <c:pt idx="1716">
                  <c:v>44054</c:v>
                </c:pt>
                <c:pt idx="1717">
                  <c:v>44055</c:v>
                </c:pt>
                <c:pt idx="1718">
                  <c:v>44056</c:v>
                </c:pt>
                <c:pt idx="1719">
                  <c:v>44057</c:v>
                </c:pt>
                <c:pt idx="1720">
                  <c:v>44060</c:v>
                </c:pt>
                <c:pt idx="1721">
                  <c:v>44061</c:v>
                </c:pt>
                <c:pt idx="1722">
                  <c:v>44062</c:v>
                </c:pt>
                <c:pt idx="1723">
                  <c:v>44063</c:v>
                </c:pt>
                <c:pt idx="1724">
                  <c:v>44064</c:v>
                </c:pt>
                <c:pt idx="1725">
                  <c:v>44067</c:v>
                </c:pt>
                <c:pt idx="1726">
                  <c:v>44068</c:v>
                </c:pt>
                <c:pt idx="1727">
                  <c:v>44069</c:v>
                </c:pt>
                <c:pt idx="1728">
                  <c:v>44070</c:v>
                </c:pt>
                <c:pt idx="1729">
                  <c:v>44071</c:v>
                </c:pt>
                <c:pt idx="1730">
                  <c:v>44074</c:v>
                </c:pt>
                <c:pt idx="1731">
                  <c:v>44075</c:v>
                </c:pt>
                <c:pt idx="1732">
                  <c:v>44076</c:v>
                </c:pt>
                <c:pt idx="1733">
                  <c:v>44077</c:v>
                </c:pt>
                <c:pt idx="1734">
                  <c:v>44078</c:v>
                </c:pt>
                <c:pt idx="1735">
                  <c:v>44082</c:v>
                </c:pt>
                <c:pt idx="1736">
                  <c:v>44083</c:v>
                </c:pt>
                <c:pt idx="1737">
                  <c:v>44084</c:v>
                </c:pt>
                <c:pt idx="1738">
                  <c:v>44085</c:v>
                </c:pt>
                <c:pt idx="1739">
                  <c:v>44088</c:v>
                </c:pt>
                <c:pt idx="1740">
                  <c:v>44089</c:v>
                </c:pt>
                <c:pt idx="1741">
                  <c:v>44090</c:v>
                </c:pt>
                <c:pt idx="1742">
                  <c:v>44091</c:v>
                </c:pt>
                <c:pt idx="1743">
                  <c:v>44092</c:v>
                </c:pt>
                <c:pt idx="1744">
                  <c:v>44095</c:v>
                </c:pt>
                <c:pt idx="1745">
                  <c:v>44096</c:v>
                </c:pt>
                <c:pt idx="1746">
                  <c:v>44097</c:v>
                </c:pt>
                <c:pt idx="1747">
                  <c:v>44098</c:v>
                </c:pt>
                <c:pt idx="1748">
                  <c:v>44099</c:v>
                </c:pt>
                <c:pt idx="1749">
                  <c:v>44102</c:v>
                </c:pt>
                <c:pt idx="1750">
                  <c:v>44103</c:v>
                </c:pt>
                <c:pt idx="1751">
                  <c:v>44104</c:v>
                </c:pt>
                <c:pt idx="1752">
                  <c:v>44105</c:v>
                </c:pt>
                <c:pt idx="1753">
                  <c:v>44106</c:v>
                </c:pt>
                <c:pt idx="1754">
                  <c:v>44109</c:v>
                </c:pt>
                <c:pt idx="1755">
                  <c:v>44110</c:v>
                </c:pt>
                <c:pt idx="1756">
                  <c:v>44111</c:v>
                </c:pt>
                <c:pt idx="1757">
                  <c:v>44112</c:v>
                </c:pt>
                <c:pt idx="1758">
                  <c:v>44113</c:v>
                </c:pt>
                <c:pt idx="1759">
                  <c:v>44117</c:v>
                </c:pt>
                <c:pt idx="1760">
                  <c:v>44118</c:v>
                </c:pt>
                <c:pt idx="1761">
                  <c:v>44119</c:v>
                </c:pt>
                <c:pt idx="1762">
                  <c:v>44120</c:v>
                </c:pt>
                <c:pt idx="1763">
                  <c:v>44123</c:v>
                </c:pt>
                <c:pt idx="1764">
                  <c:v>44124</c:v>
                </c:pt>
                <c:pt idx="1765">
                  <c:v>44125</c:v>
                </c:pt>
                <c:pt idx="1766">
                  <c:v>44126</c:v>
                </c:pt>
                <c:pt idx="1767">
                  <c:v>44127</c:v>
                </c:pt>
                <c:pt idx="1768">
                  <c:v>44130</c:v>
                </c:pt>
                <c:pt idx="1769">
                  <c:v>44131</c:v>
                </c:pt>
                <c:pt idx="1770">
                  <c:v>44132</c:v>
                </c:pt>
                <c:pt idx="1771">
                  <c:v>44133</c:v>
                </c:pt>
                <c:pt idx="1772">
                  <c:v>44134</c:v>
                </c:pt>
                <c:pt idx="1773">
                  <c:v>44137</c:v>
                </c:pt>
                <c:pt idx="1774">
                  <c:v>44138</c:v>
                </c:pt>
                <c:pt idx="1775">
                  <c:v>44139</c:v>
                </c:pt>
                <c:pt idx="1776">
                  <c:v>44140</c:v>
                </c:pt>
                <c:pt idx="1777">
                  <c:v>44141</c:v>
                </c:pt>
                <c:pt idx="1778">
                  <c:v>44144</c:v>
                </c:pt>
                <c:pt idx="1779">
                  <c:v>44145</c:v>
                </c:pt>
                <c:pt idx="1780">
                  <c:v>44147</c:v>
                </c:pt>
                <c:pt idx="1781">
                  <c:v>44148</c:v>
                </c:pt>
                <c:pt idx="1782">
                  <c:v>44151</c:v>
                </c:pt>
                <c:pt idx="1783">
                  <c:v>44152</c:v>
                </c:pt>
                <c:pt idx="1784">
                  <c:v>44153</c:v>
                </c:pt>
                <c:pt idx="1785">
                  <c:v>44154</c:v>
                </c:pt>
                <c:pt idx="1786">
                  <c:v>44155</c:v>
                </c:pt>
                <c:pt idx="1787">
                  <c:v>44158</c:v>
                </c:pt>
                <c:pt idx="1788">
                  <c:v>44159</c:v>
                </c:pt>
                <c:pt idx="1789">
                  <c:v>44160</c:v>
                </c:pt>
                <c:pt idx="1790">
                  <c:v>44162</c:v>
                </c:pt>
                <c:pt idx="1791">
                  <c:v>44165</c:v>
                </c:pt>
                <c:pt idx="1792">
                  <c:v>44166</c:v>
                </c:pt>
                <c:pt idx="1793">
                  <c:v>44167</c:v>
                </c:pt>
                <c:pt idx="1794">
                  <c:v>44168</c:v>
                </c:pt>
                <c:pt idx="1795">
                  <c:v>44169</c:v>
                </c:pt>
                <c:pt idx="1796">
                  <c:v>44172</c:v>
                </c:pt>
                <c:pt idx="1797">
                  <c:v>44173</c:v>
                </c:pt>
                <c:pt idx="1798">
                  <c:v>44174</c:v>
                </c:pt>
                <c:pt idx="1799">
                  <c:v>44175</c:v>
                </c:pt>
                <c:pt idx="1800">
                  <c:v>44176</c:v>
                </c:pt>
                <c:pt idx="1801">
                  <c:v>44179</c:v>
                </c:pt>
                <c:pt idx="1802">
                  <c:v>44180</c:v>
                </c:pt>
                <c:pt idx="1803">
                  <c:v>44181</c:v>
                </c:pt>
                <c:pt idx="1804">
                  <c:v>44182</c:v>
                </c:pt>
                <c:pt idx="1805">
                  <c:v>44183</c:v>
                </c:pt>
                <c:pt idx="1806">
                  <c:v>44186</c:v>
                </c:pt>
                <c:pt idx="1807">
                  <c:v>44187</c:v>
                </c:pt>
                <c:pt idx="1808">
                  <c:v>44188</c:v>
                </c:pt>
                <c:pt idx="1809">
                  <c:v>44189</c:v>
                </c:pt>
                <c:pt idx="1810">
                  <c:v>44193</c:v>
                </c:pt>
                <c:pt idx="1811">
                  <c:v>44194</c:v>
                </c:pt>
                <c:pt idx="1812">
                  <c:v>44195</c:v>
                </c:pt>
                <c:pt idx="1813">
                  <c:v>44196</c:v>
                </c:pt>
                <c:pt idx="1814">
                  <c:v>44200</c:v>
                </c:pt>
                <c:pt idx="1815">
                  <c:v>44201</c:v>
                </c:pt>
                <c:pt idx="1816">
                  <c:v>44202</c:v>
                </c:pt>
                <c:pt idx="1817">
                  <c:v>44203</c:v>
                </c:pt>
                <c:pt idx="1818">
                  <c:v>44204</c:v>
                </c:pt>
                <c:pt idx="1819">
                  <c:v>44207</c:v>
                </c:pt>
                <c:pt idx="1820">
                  <c:v>44208</c:v>
                </c:pt>
                <c:pt idx="1821">
                  <c:v>44209</c:v>
                </c:pt>
                <c:pt idx="1822">
                  <c:v>44210</c:v>
                </c:pt>
                <c:pt idx="1823">
                  <c:v>44211</c:v>
                </c:pt>
                <c:pt idx="1824">
                  <c:v>44215</c:v>
                </c:pt>
                <c:pt idx="1825">
                  <c:v>44216</c:v>
                </c:pt>
                <c:pt idx="1826">
                  <c:v>44217</c:v>
                </c:pt>
                <c:pt idx="1827">
                  <c:v>44218</c:v>
                </c:pt>
                <c:pt idx="1828">
                  <c:v>44221</c:v>
                </c:pt>
                <c:pt idx="1829">
                  <c:v>44222</c:v>
                </c:pt>
                <c:pt idx="1830">
                  <c:v>44223</c:v>
                </c:pt>
                <c:pt idx="1831">
                  <c:v>44224</c:v>
                </c:pt>
                <c:pt idx="1832">
                  <c:v>44225</c:v>
                </c:pt>
                <c:pt idx="1833">
                  <c:v>44228</c:v>
                </c:pt>
                <c:pt idx="1834">
                  <c:v>44229</c:v>
                </c:pt>
                <c:pt idx="1835">
                  <c:v>44230</c:v>
                </c:pt>
                <c:pt idx="1836">
                  <c:v>44231</c:v>
                </c:pt>
                <c:pt idx="1837">
                  <c:v>44232</c:v>
                </c:pt>
                <c:pt idx="1838">
                  <c:v>44235</c:v>
                </c:pt>
                <c:pt idx="1839">
                  <c:v>44236</c:v>
                </c:pt>
                <c:pt idx="1840">
                  <c:v>44237</c:v>
                </c:pt>
                <c:pt idx="1841">
                  <c:v>44238</c:v>
                </c:pt>
                <c:pt idx="1842">
                  <c:v>44239</c:v>
                </c:pt>
                <c:pt idx="1843">
                  <c:v>44243</c:v>
                </c:pt>
                <c:pt idx="1844">
                  <c:v>44244</c:v>
                </c:pt>
                <c:pt idx="1845">
                  <c:v>44245</c:v>
                </c:pt>
                <c:pt idx="1846">
                  <c:v>44246</c:v>
                </c:pt>
                <c:pt idx="1847">
                  <c:v>44249</c:v>
                </c:pt>
                <c:pt idx="1848">
                  <c:v>44250</c:v>
                </c:pt>
                <c:pt idx="1849">
                  <c:v>44251</c:v>
                </c:pt>
                <c:pt idx="1850">
                  <c:v>44252</c:v>
                </c:pt>
                <c:pt idx="1851">
                  <c:v>44253</c:v>
                </c:pt>
                <c:pt idx="1852">
                  <c:v>44256</c:v>
                </c:pt>
                <c:pt idx="1853">
                  <c:v>44257</c:v>
                </c:pt>
                <c:pt idx="1854">
                  <c:v>44258</c:v>
                </c:pt>
                <c:pt idx="1855">
                  <c:v>44259</c:v>
                </c:pt>
                <c:pt idx="1856">
                  <c:v>44260</c:v>
                </c:pt>
                <c:pt idx="1857">
                  <c:v>44263</c:v>
                </c:pt>
                <c:pt idx="1858">
                  <c:v>44264</c:v>
                </c:pt>
                <c:pt idx="1859">
                  <c:v>44265</c:v>
                </c:pt>
                <c:pt idx="1860">
                  <c:v>44266</c:v>
                </c:pt>
                <c:pt idx="1861">
                  <c:v>44267</c:v>
                </c:pt>
                <c:pt idx="1862">
                  <c:v>44270</c:v>
                </c:pt>
                <c:pt idx="1863">
                  <c:v>44271</c:v>
                </c:pt>
                <c:pt idx="1864">
                  <c:v>44272</c:v>
                </c:pt>
                <c:pt idx="1865">
                  <c:v>44273</c:v>
                </c:pt>
                <c:pt idx="1866">
                  <c:v>44274</c:v>
                </c:pt>
                <c:pt idx="1867">
                  <c:v>44277</c:v>
                </c:pt>
                <c:pt idx="1868">
                  <c:v>44278</c:v>
                </c:pt>
                <c:pt idx="1869">
                  <c:v>44279</c:v>
                </c:pt>
                <c:pt idx="1870">
                  <c:v>44280</c:v>
                </c:pt>
                <c:pt idx="1871">
                  <c:v>44281</c:v>
                </c:pt>
                <c:pt idx="1872">
                  <c:v>44284</c:v>
                </c:pt>
                <c:pt idx="1873">
                  <c:v>44285</c:v>
                </c:pt>
                <c:pt idx="1874">
                  <c:v>44286</c:v>
                </c:pt>
                <c:pt idx="1875">
                  <c:v>44287</c:v>
                </c:pt>
                <c:pt idx="1876">
                  <c:v>44288</c:v>
                </c:pt>
                <c:pt idx="1877">
                  <c:v>44291</c:v>
                </c:pt>
                <c:pt idx="1878">
                  <c:v>44292</c:v>
                </c:pt>
                <c:pt idx="1879">
                  <c:v>44293</c:v>
                </c:pt>
                <c:pt idx="1880">
                  <c:v>44294</c:v>
                </c:pt>
                <c:pt idx="1881">
                  <c:v>44295</c:v>
                </c:pt>
                <c:pt idx="1882">
                  <c:v>44298</c:v>
                </c:pt>
                <c:pt idx="1883">
                  <c:v>44299</c:v>
                </c:pt>
                <c:pt idx="1884">
                  <c:v>44300</c:v>
                </c:pt>
                <c:pt idx="1885">
                  <c:v>44301</c:v>
                </c:pt>
                <c:pt idx="1886">
                  <c:v>44302</c:v>
                </c:pt>
                <c:pt idx="1887">
                  <c:v>44305</c:v>
                </c:pt>
                <c:pt idx="1888">
                  <c:v>44306</c:v>
                </c:pt>
                <c:pt idx="1889">
                  <c:v>44307</c:v>
                </c:pt>
                <c:pt idx="1890">
                  <c:v>44308</c:v>
                </c:pt>
                <c:pt idx="1891">
                  <c:v>44309</c:v>
                </c:pt>
                <c:pt idx="1892">
                  <c:v>44312</c:v>
                </c:pt>
                <c:pt idx="1893">
                  <c:v>44313</c:v>
                </c:pt>
                <c:pt idx="1894">
                  <c:v>44314</c:v>
                </c:pt>
                <c:pt idx="1895">
                  <c:v>44315</c:v>
                </c:pt>
                <c:pt idx="1896">
                  <c:v>44316</c:v>
                </c:pt>
                <c:pt idx="1897">
                  <c:v>44319</c:v>
                </c:pt>
                <c:pt idx="1898">
                  <c:v>44320</c:v>
                </c:pt>
                <c:pt idx="1899">
                  <c:v>44321</c:v>
                </c:pt>
                <c:pt idx="1900">
                  <c:v>44322</c:v>
                </c:pt>
                <c:pt idx="1901">
                  <c:v>44323</c:v>
                </c:pt>
                <c:pt idx="1902">
                  <c:v>44326</c:v>
                </c:pt>
                <c:pt idx="1903">
                  <c:v>44327</c:v>
                </c:pt>
                <c:pt idx="1904">
                  <c:v>44328</c:v>
                </c:pt>
                <c:pt idx="1905">
                  <c:v>44329</c:v>
                </c:pt>
                <c:pt idx="1906">
                  <c:v>44330</c:v>
                </c:pt>
                <c:pt idx="1907">
                  <c:v>44333</c:v>
                </c:pt>
                <c:pt idx="1908">
                  <c:v>44334</c:v>
                </c:pt>
                <c:pt idx="1909">
                  <c:v>44335</c:v>
                </c:pt>
                <c:pt idx="1910">
                  <c:v>44336</c:v>
                </c:pt>
                <c:pt idx="1911">
                  <c:v>44337</c:v>
                </c:pt>
                <c:pt idx="1912">
                  <c:v>44340</c:v>
                </c:pt>
                <c:pt idx="1913">
                  <c:v>44341</c:v>
                </c:pt>
                <c:pt idx="1914">
                  <c:v>44342</c:v>
                </c:pt>
                <c:pt idx="1915">
                  <c:v>44343</c:v>
                </c:pt>
                <c:pt idx="1916">
                  <c:v>44344</c:v>
                </c:pt>
                <c:pt idx="1917">
                  <c:v>44348</c:v>
                </c:pt>
                <c:pt idx="1918">
                  <c:v>44349</c:v>
                </c:pt>
                <c:pt idx="1919">
                  <c:v>44350</c:v>
                </c:pt>
                <c:pt idx="1920">
                  <c:v>44351</c:v>
                </c:pt>
                <c:pt idx="1921">
                  <c:v>44354</c:v>
                </c:pt>
                <c:pt idx="1922">
                  <c:v>44355</c:v>
                </c:pt>
                <c:pt idx="1923">
                  <c:v>44356</c:v>
                </c:pt>
                <c:pt idx="1924">
                  <c:v>44357</c:v>
                </c:pt>
                <c:pt idx="1925">
                  <c:v>44358</c:v>
                </c:pt>
                <c:pt idx="1926">
                  <c:v>44361</c:v>
                </c:pt>
                <c:pt idx="1927">
                  <c:v>44362</c:v>
                </c:pt>
                <c:pt idx="1928">
                  <c:v>44363</c:v>
                </c:pt>
                <c:pt idx="1929">
                  <c:v>44364</c:v>
                </c:pt>
                <c:pt idx="1930">
                  <c:v>44365</c:v>
                </c:pt>
                <c:pt idx="1931">
                  <c:v>44368</c:v>
                </c:pt>
                <c:pt idx="1932">
                  <c:v>44369</c:v>
                </c:pt>
                <c:pt idx="1933">
                  <c:v>44370</c:v>
                </c:pt>
                <c:pt idx="1934">
                  <c:v>44371</c:v>
                </c:pt>
                <c:pt idx="1935">
                  <c:v>44372</c:v>
                </c:pt>
                <c:pt idx="1936">
                  <c:v>44375</c:v>
                </c:pt>
                <c:pt idx="1937">
                  <c:v>44376</c:v>
                </c:pt>
                <c:pt idx="1938">
                  <c:v>44377</c:v>
                </c:pt>
                <c:pt idx="1939">
                  <c:v>44378</c:v>
                </c:pt>
                <c:pt idx="1940">
                  <c:v>44379</c:v>
                </c:pt>
                <c:pt idx="1941">
                  <c:v>44383</c:v>
                </c:pt>
                <c:pt idx="1942">
                  <c:v>44384</c:v>
                </c:pt>
                <c:pt idx="1943">
                  <c:v>44385</c:v>
                </c:pt>
                <c:pt idx="1944">
                  <c:v>44386</c:v>
                </c:pt>
                <c:pt idx="1945">
                  <c:v>44389</c:v>
                </c:pt>
                <c:pt idx="1946">
                  <c:v>44390</c:v>
                </c:pt>
                <c:pt idx="1947">
                  <c:v>44391</c:v>
                </c:pt>
                <c:pt idx="1948">
                  <c:v>44392</c:v>
                </c:pt>
                <c:pt idx="1949">
                  <c:v>44393</c:v>
                </c:pt>
                <c:pt idx="1950">
                  <c:v>44396</c:v>
                </c:pt>
                <c:pt idx="1951">
                  <c:v>44397</c:v>
                </c:pt>
                <c:pt idx="1952">
                  <c:v>44398</c:v>
                </c:pt>
                <c:pt idx="1953">
                  <c:v>44399</c:v>
                </c:pt>
                <c:pt idx="1954">
                  <c:v>44400</c:v>
                </c:pt>
                <c:pt idx="1955">
                  <c:v>44403</c:v>
                </c:pt>
                <c:pt idx="1956">
                  <c:v>44404</c:v>
                </c:pt>
                <c:pt idx="1957">
                  <c:v>44405</c:v>
                </c:pt>
                <c:pt idx="1958">
                  <c:v>44406</c:v>
                </c:pt>
                <c:pt idx="1959">
                  <c:v>44407</c:v>
                </c:pt>
                <c:pt idx="1960">
                  <c:v>44410</c:v>
                </c:pt>
                <c:pt idx="1961">
                  <c:v>44411</c:v>
                </c:pt>
                <c:pt idx="1962">
                  <c:v>44412</c:v>
                </c:pt>
                <c:pt idx="1963">
                  <c:v>44413</c:v>
                </c:pt>
                <c:pt idx="1964">
                  <c:v>44414</c:v>
                </c:pt>
                <c:pt idx="1965">
                  <c:v>44417</c:v>
                </c:pt>
                <c:pt idx="1966">
                  <c:v>44418</c:v>
                </c:pt>
                <c:pt idx="1967">
                  <c:v>44419</c:v>
                </c:pt>
                <c:pt idx="1968">
                  <c:v>44420</c:v>
                </c:pt>
                <c:pt idx="1969">
                  <c:v>44421</c:v>
                </c:pt>
                <c:pt idx="1970">
                  <c:v>44424</c:v>
                </c:pt>
                <c:pt idx="1971">
                  <c:v>44425</c:v>
                </c:pt>
                <c:pt idx="1972">
                  <c:v>44426</c:v>
                </c:pt>
                <c:pt idx="1973">
                  <c:v>44427</c:v>
                </c:pt>
                <c:pt idx="1974">
                  <c:v>44428</c:v>
                </c:pt>
                <c:pt idx="1975">
                  <c:v>44431</c:v>
                </c:pt>
                <c:pt idx="1976">
                  <c:v>44432</c:v>
                </c:pt>
                <c:pt idx="1977">
                  <c:v>44433</c:v>
                </c:pt>
                <c:pt idx="1978">
                  <c:v>44434</c:v>
                </c:pt>
                <c:pt idx="1979">
                  <c:v>44435</c:v>
                </c:pt>
                <c:pt idx="1980">
                  <c:v>44438</c:v>
                </c:pt>
                <c:pt idx="1981">
                  <c:v>44439</c:v>
                </c:pt>
                <c:pt idx="1982">
                  <c:v>44440</c:v>
                </c:pt>
                <c:pt idx="1983">
                  <c:v>44441</c:v>
                </c:pt>
                <c:pt idx="1984">
                  <c:v>44442</c:v>
                </c:pt>
                <c:pt idx="1985">
                  <c:v>44446</c:v>
                </c:pt>
                <c:pt idx="1986">
                  <c:v>44447</c:v>
                </c:pt>
                <c:pt idx="1987">
                  <c:v>44448</c:v>
                </c:pt>
                <c:pt idx="1988">
                  <c:v>44449</c:v>
                </c:pt>
                <c:pt idx="1989">
                  <c:v>44452</c:v>
                </c:pt>
                <c:pt idx="1990">
                  <c:v>44453</c:v>
                </c:pt>
                <c:pt idx="1991">
                  <c:v>44454</c:v>
                </c:pt>
                <c:pt idx="1992">
                  <c:v>44455</c:v>
                </c:pt>
                <c:pt idx="1993">
                  <c:v>44456</c:v>
                </c:pt>
                <c:pt idx="1994">
                  <c:v>44459</c:v>
                </c:pt>
                <c:pt idx="1995">
                  <c:v>44460</c:v>
                </c:pt>
                <c:pt idx="1996">
                  <c:v>44461</c:v>
                </c:pt>
                <c:pt idx="1997">
                  <c:v>44462</c:v>
                </c:pt>
                <c:pt idx="1998">
                  <c:v>44463</c:v>
                </c:pt>
                <c:pt idx="1999">
                  <c:v>44466</c:v>
                </c:pt>
                <c:pt idx="2000">
                  <c:v>44467</c:v>
                </c:pt>
                <c:pt idx="2001">
                  <c:v>44468</c:v>
                </c:pt>
                <c:pt idx="2002">
                  <c:v>44469</c:v>
                </c:pt>
                <c:pt idx="2003">
                  <c:v>44470</c:v>
                </c:pt>
                <c:pt idx="2004">
                  <c:v>44473</c:v>
                </c:pt>
                <c:pt idx="2005">
                  <c:v>44474</c:v>
                </c:pt>
                <c:pt idx="2006">
                  <c:v>44475</c:v>
                </c:pt>
                <c:pt idx="2007">
                  <c:v>44476</c:v>
                </c:pt>
                <c:pt idx="2008">
                  <c:v>44477</c:v>
                </c:pt>
                <c:pt idx="2009">
                  <c:v>44481</c:v>
                </c:pt>
                <c:pt idx="2010">
                  <c:v>44482</c:v>
                </c:pt>
                <c:pt idx="2011">
                  <c:v>44483</c:v>
                </c:pt>
                <c:pt idx="2012">
                  <c:v>44484</c:v>
                </c:pt>
                <c:pt idx="2013">
                  <c:v>44487</c:v>
                </c:pt>
                <c:pt idx="2014">
                  <c:v>44488</c:v>
                </c:pt>
                <c:pt idx="2015">
                  <c:v>44489</c:v>
                </c:pt>
                <c:pt idx="2016">
                  <c:v>44490</c:v>
                </c:pt>
                <c:pt idx="2017">
                  <c:v>44491</c:v>
                </c:pt>
                <c:pt idx="2018">
                  <c:v>44494</c:v>
                </c:pt>
                <c:pt idx="2019">
                  <c:v>44495</c:v>
                </c:pt>
                <c:pt idx="2020">
                  <c:v>44496</c:v>
                </c:pt>
                <c:pt idx="2021">
                  <c:v>44497</c:v>
                </c:pt>
                <c:pt idx="2022">
                  <c:v>44498</c:v>
                </c:pt>
                <c:pt idx="2023">
                  <c:v>44501</c:v>
                </c:pt>
                <c:pt idx="2024">
                  <c:v>44502</c:v>
                </c:pt>
                <c:pt idx="2025">
                  <c:v>44503</c:v>
                </c:pt>
                <c:pt idx="2026">
                  <c:v>44504</c:v>
                </c:pt>
                <c:pt idx="2027">
                  <c:v>44505</c:v>
                </c:pt>
                <c:pt idx="2028">
                  <c:v>44508</c:v>
                </c:pt>
                <c:pt idx="2029">
                  <c:v>44509</c:v>
                </c:pt>
                <c:pt idx="2030">
                  <c:v>44510</c:v>
                </c:pt>
                <c:pt idx="2031">
                  <c:v>44512</c:v>
                </c:pt>
                <c:pt idx="2032">
                  <c:v>44515</c:v>
                </c:pt>
                <c:pt idx="2033">
                  <c:v>44516</c:v>
                </c:pt>
                <c:pt idx="2034">
                  <c:v>44517</c:v>
                </c:pt>
                <c:pt idx="2035">
                  <c:v>44518</c:v>
                </c:pt>
                <c:pt idx="2036">
                  <c:v>44519</c:v>
                </c:pt>
                <c:pt idx="2037">
                  <c:v>44522</c:v>
                </c:pt>
                <c:pt idx="2038">
                  <c:v>44523</c:v>
                </c:pt>
                <c:pt idx="2039">
                  <c:v>44524</c:v>
                </c:pt>
                <c:pt idx="2040">
                  <c:v>44526</c:v>
                </c:pt>
                <c:pt idx="2041">
                  <c:v>44529</c:v>
                </c:pt>
                <c:pt idx="2042">
                  <c:v>44530</c:v>
                </c:pt>
                <c:pt idx="2043">
                  <c:v>44531</c:v>
                </c:pt>
                <c:pt idx="2044">
                  <c:v>44532</c:v>
                </c:pt>
                <c:pt idx="2045">
                  <c:v>44533</c:v>
                </c:pt>
                <c:pt idx="2046">
                  <c:v>44536</c:v>
                </c:pt>
                <c:pt idx="2047">
                  <c:v>44537</c:v>
                </c:pt>
                <c:pt idx="2048">
                  <c:v>44538</c:v>
                </c:pt>
                <c:pt idx="2049">
                  <c:v>44539</c:v>
                </c:pt>
                <c:pt idx="2050">
                  <c:v>44540</c:v>
                </c:pt>
                <c:pt idx="2051">
                  <c:v>44543</c:v>
                </c:pt>
                <c:pt idx="2052">
                  <c:v>44544</c:v>
                </c:pt>
                <c:pt idx="2053">
                  <c:v>44545</c:v>
                </c:pt>
                <c:pt idx="2054">
                  <c:v>44546</c:v>
                </c:pt>
                <c:pt idx="2055">
                  <c:v>44547</c:v>
                </c:pt>
                <c:pt idx="2056">
                  <c:v>44550</c:v>
                </c:pt>
                <c:pt idx="2057">
                  <c:v>44551</c:v>
                </c:pt>
                <c:pt idx="2058">
                  <c:v>44552</c:v>
                </c:pt>
                <c:pt idx="2059">
                  <c:v>44553</c:v>
                </c:pt>
                <c:pt idx="2060">
                  <c:v>44554</c:v>
                </c:pt>
                <c:pt idx="2061">
                  <c:v>44557</c:v>
                </c:pt>
                <c:pt idx="2062">
                  <c:v>44558</c:v>
                </c:pt>
                <c:pt idx="2063">
                  <c:v>44559</c:v>
                </c:pt>
                <c:pt idx="2064">
                  <c:v>44560</c:v>
                </c:pt>
                <c:pt idx="2065">
                  <c:v>44561</c:v>
                </c:pt>
                <c:pt idx="2066">
                  <c:v>44564</c:v>
                </c:pt>
                <c:pt idx="2067">
                  <c:v>44565</c:v>
                </c:pt>
                <c:pt idx="2068">
                  <c:v>44566</c:v>
                </c:pt>
                <c:pt idx="2069">
                  <c:v>44567</c:v>
                </c:pt>
                <c:pt idx="2070">
                  <c:v>44568</c:v>
                </c:pt>
                <c:pt idx="2071">
                  <c:v>44571</c:v>
                </c:pt>
                <c:pt idx="2072">
                  <c:v>44572</c:v>
                </c:pt>
                <c:pt idx="2073">
                  <c:v>44573</c:v>
                </c:pt>
                <c:pt idx="2074">
                  <c:v>44574</c:v>
                </c:pt>
                <c:pt idx="2075">
                  <c:v>44575</c:v>
                </c:pt>
                <c:pt idx="2076">
                  <c:v>44579</c:v>
                </c:pt>
                <c:pt idx="2077">
                  <c:v>44580</c:v>
                </c:pt>
                <c:pt idx="2078">
                  <c:v>44581</c:v>
                </c:pt>
                <c:pt idx="2079">
                  <c:v>44582</c:v>
                </c:pt>
                <c:pt idx="2080">
                  <c:v>44585</c:v>
                </c:pt>
                <c:pt idx="2081">
                  <c:v>44586</c:v>
                </c:pt>
                <c:pt idx="2082">
                  <c:v>44587</c:v>
                </c:pt>
                <c:pt idx="2083">
                  <c:v>44588</c:v>
                </c:pt>
                <c:pt idx="2084">
                  <c:v>44589</c:v>
                </c:pt>
                <c:pt idx="2085">
                  <c:v>44592</c:v>
                </c:pt>
                <c:pt idx="2086">
                  <c:v>44593</c:v>
                </c:pt>
                <c:pt idx="2087">
                  <c:v>44594</c:v>
                </c:pt>
                <c:pt idx="2088">
                  <c:v>44595</c:v>
                </c:pt>
                <c:pt idx="2089">
                  <c:v>44596</c:v>
                </c:pt>
                <c:pt idx="2090">
                  <c:v>44599</c:v>
                </c:pt>
                <c:pt idx="2091">
                  <c:v>44600</c:v>
                </c:pt>
                <c:pt idx="2092">
                  <c:v>44601</c:v>
                </c:pt>
                <c:pt idx="2093">
                  <c:v>44602</c:v>
                </c:pt>
                <c:pt idx="2094">
                  <c:v>44603</c:v>
                </c:pt>
                <c:pt idx="2095">
                  <c:v>44606</c:v>
                </c:pt>
                <c:pt idx="2096">
                  <c:v>44607</c:v>
                </c:pt>
                <c:pt idx="2097">
                  <c:v>44608</c:v>
                </c:pt>
                <c:pt idx="2098">
                  <c:v>44609</c:v>
                </c:pt>
                <c:pt idx="2099">
                  <c:v>44610</c:v>
                </c:pt>
                <c:pt idx="2100">
                  <c:v>44614</c:v>
                </c:pt>
                <c:pt idx="2101">
                  <c:v>44615</c:v>
                </c:pt>
                <c:pt idx="2102">
                  <c:v>44616</c:v>
                </c:pt>
                <c:pt idx="2103">
                  <c:v>44617</c:v>
                </c:pt>
                <c:pt idx="2104">
                  <c:v>44620</c:v>
                </c:pt>
                <c:pt idx="2105">
                  <c:v>44621</c:v>
                </c:pt>
                <c:pt idx="2106">
                  <c:v>44622</c:v>
                </c:pt>
                <c:pt idx="2107">
                  <c:v>44623</c:v>
                </c:pt>
                <c:pt idx="2108">
                  <c:v>44624</c:v>
                </c:pt>
                <c:pt idx="2109">
                  <c:v>44627</c:v>
                </c:pt>
                <c:pt idx="2110">
                  <c:v>44628</c:v>
                </c:pt>
                <c:pt idx="2111">
                  <c:v>44629</c:v>
                </c:pt>
                <c:pt idx="2112">
                  <c:v>44630</c:v>
                </c:pt>
                <c:pt idx="2113">
                  <c:v>44631</c:v>
                </c:pt>
                <c:pt idx="2114">
                  <c:v>44634</c:v>
                </c:pt>
                <c:pt idx="2115">
                  <c:v>44635</c:v>
                </c:pt>
                <c:pt idx="2116">
                  <c:v>44636</c:v>
                </c:pt>
                <c:pt idx="2117">
                  <c:v>44637</c:v>
                </c:pt>
                <c:pt idx="2118">
                  <c:v>44638</c:v>
                </c:pt>
                <c:pt idx="2119">
                  <c:v>44641</c:v>
                </c:pt>
                <c:pt idx="2120">
                  <c:v>44642</c:v>
                </c:pt>
                <c:pt idx="2121">
                  <c:v>44643</c:v>
                </c:pt>
                <c:pt idx="2122">
                  <c:v>44644</c:v>
                </c:pt>
                <c:pt idx="2123">
                  <c:v>44645</c:v>
                </c:pt>
                <c:pt idx="2124">
                  <c:v>44648</c:v>
                </c:pt>
                <c:pt idx="2125">
                  <c:v>44649</c:v>
                </c:pt>
                <c:pt idx="2126">
                  <c:v>44650</c:v>
                </c:pt>
                <c:pt idx="2127">
                  <c:v>44651</c:v>
                </c:pt>
                <c:pt idx="2128">
                  <c:v>44652</c:v>
                </c:pt>
                <c:pt idx="2129">
                  <c:v>44655</c:v>
                </c:pt>
                <c:pt idx="2130">
                  <c:v>44656</c:v>
                </c:pt>
                <c:pt idx="2131">
                  <c:v>44657</c:v>
                </c:pt>
                <c:pt idx="2132">
                  <c:v>44658</c:v>
                </c:pt>
                <c:pt idx="2133">
                  <c:v>44659</c:v>
                </c:pt>
                <c:pt idx="2134">
                  <c:v>44662</c:v>
                </c:pt>
                <c:pt idx="2135">
                  <c:v>44663</c:v>
                </c:pt>
                <c:pt idx="2136">
                  <c:v>44664</c:v>
                </c:pt>
                <c:pt idx="2137">
                  <c:v>44665</c:v>
                </c:pt>
                <c:pt idx="2138">
                  <c:v>44669</c:v>
                </c:pt>
                <c:pt idx="2139">
                  <c:v>44670</c:v>
                </c:pt>
                <c:pt idx="2140">
                  <c:v>44671</c:v>
                </c:pt>
                <c:pt idx="2141">
                  <c:v>44672</c:v>
                </c:pt>
                <c:pt idx="2142">
                  <c:v>44673</c:v>
                </c:pt>
                <c:pt idx="2143">
                  <c:v>44676</c:v>
                </c:pt>
                <c:pt idx="2144">
                  <c:v>44677</c:v>
                </c:pt>
                <c:pt idx="2145">
                  <c:v>44678</c:v>
                </c:pt>
                <c:pt idx="2146">
                  <c:v>44679</c:v>
                </c:pt>
                <c:pt idx="2147">
                  <c:v>44680</c:v>
                </c:pt>
                <c:pt idx="2148">
                  <c:v>44683</c:v>
                </c:pt>
                <c:pt idx="2149">
                  <c:v>44684</c:v>
                </c:pt>
                <c:pt idx="2150">
                  <c:v>44685</c:v>
                </c:pt>
                <c:pt idx="2151">
                  <c:v>44686</c:v>
                </c:pt>
                <c:pt idx="2152">
                  <c:v>44687</c:v>
                </c:pt>
                <c:pt idx="2153">
                  <c:v>44690</c:v>
                </c:pt>
                <c:pt idx="2154">
                  <c:v>44691</c:v>
                </c:pt>
                <c:pt idx="2155">
                  <c:v>44692</c:v>
                </c:pt>
                <c:pt idx="2156">
                  <c:v>44693</c:v>
                </c:pt>
                <c:pt idx="2157">
                  <c:v>44694</c:v>
                </c:pt>
                <c:pt idx="2158">
                  <c:v>44697</c:v>
                </c:pt>
                <c:pt idx="2159">
                  <c:v>44698</c:v>
                </c:pt>
                <c:pt idx="2160">
                  <c:v>44699</c:v>
                </c:pt>
                <c:pt idx="2161">
                  <c:v>44700</c:v>
                </c:pt>
                <c:pt idx="2162">
                  <c:v>44701</c:v>
                </c:pt>
                <c:pt idx="2163">
                  <c:v>44704</c:v>
                </c:pt>
                <c:pt idx="2164">
                  <c:v>44705</c:v>
                </c:pt>
                <c:pt idx="2165">
                  <c:v>44706</c:v>
                </c:pt>
                <c:pt idx="2166">
                  <c:v>44707</c:v>
                </c:pt>
                <c:pt idx="2167">
                  <c:v>44708</c:v>
                </c:pt>
                <c:pt idx="2168">
                  <c:v>44712</c:v>
                </c:pt>
                <c:pt idx="2169">
                  <c:v>44713</c:v>
                </c:pt>
                <c:pt idx="2170">
                  <c:v>44714</c:v>
                </c:pt>
                <c:pt idx="2171">
                  <c:v>44715</c:v>
                </c:pt>
                <c:pt idx="2172">
                  <c:v>44718</c:v>
                </c:pt>
                <c:pt idx="2173">
                  <c:v>44719</c:v>
                </c:pt>
                <c:pt idx="2174">
                  <c:v>44720</c:v>
                </c:pt>
                <c:pt idx="2175">
                  <c:v>44721</c:v>
                </c:pt>
                <c:pt idx="2176">
                  <c:v>44722</c:v>
                </c:pt>
                <c:pt idx="2177">
                  <c:v>44725</c:v>
                </c:pt>
                <c:pt idx="2178">
                  <c:v>44726</c:v>
                </c:pt>
                <c:pt idx="2179">
                  <c:v>44727</c:v>
                </c:pt>
                <c:pt idx="2180">
                  <c:v>44728</c:v>
                </c:pt>
                <c:pt idx="2181">
                  <c:v>44729</c:v>
                </c:pt>
                <c:pt idx="2182">
                  <c:v>44733</c:v>
                </c:pt>
                <c:pt idx="2183">
                  <c:v>44734</c:v>
                </c:pt>
                <c:pt idx="2184">
                  <c:v>44735</c:v>
                </c:pt>
                <c:pt idx="2185">
                  <c:v>44736</c:v>
                </c:pt>
                <c:pt idx="2186">
                  <c:v>44739</c:v>
                </c:pt>
                <c:pt idx="2187">
                  <c:v>44740</c:v>
                </c:pt>
                <c:pt idx="2188">
                  <c:v>44741</c:v>
                </c:pt>
                <c:pt idx="2189">
                  <c:v>44742</c:v>
                </c:pt>
                <c:pt idx="2190">
                  <c:v>44743</c:v>
                </c:pt>
                <c:pt idx="2191">
                  <c:v>44747</c:v>
                </c:pt>
                <c:pt idx="2192">
                  <c:v>44748</c:v>
                </c:pt>
                <c:pt idx="2193">
                  <c:v>44749</c:v>
                </c:pt>
                <c:pt idx="2194">
                  <c:v>44750</c:v>
                </c:pt>
                <c:pt idx="2195">
                  <c:v>44753</c:v>
                </c:pt>
                <c:pt idx="2196">
                  <c:v>44754</c:v>
                </c:pt>
                <c:pt idx="2197">
                  <c:v>44755</c:v>
                </c:pt>
                <c:pt idx="2198">
                  <c:v>44756</c:v>
                </c:pt>
                <c:pt idx="2199">
                  <c:v>44757</c:v>
                </c:pt>
                <c:pt idx="2200">
                  <c:v>44760</c:v>
                </c:pt>
                <c:pt idx="2201">
                  <c:v>44761</c:v>
                </c:pt>
                <c:pt idx="2202">
                  <c:v>44762</c:v>
                </c:pt>
                <c:pt idx="2203">
                  <c:v>44763</c:v>
                </c:pt>
                <c:pt idx="2204">
                  <c:v>44764</c:v>
                </c:pt>
                <c:pt idx="2205">
                  <c:v>44767</c:v>
                </c:pt>
                <c:pt idx="2206">
                  <c:v>44768</c:v>
                </c:pt>
                <c:pt idx="2207">
                  <c:v>44769</c:v>
                </c:pt>
                <c:pt idx="2208">
                  <c:v>44770</c:v>
                </c:pt>
                <c:pt idx="2209">
                  <c:v>44771</c:v>
                </c:pt>
                <c:pt idx="2210">
                  <c:v>44774</c:v>
                </c:pt>
                <c:pt idx="2211">
                  <c:v>44775</c:v>
                </c:pt>
                <c:pt idx="2212">
                  <c:v>44776</c:v>
                </c:pt>
                <c:pt idx="2213">
                  <c:v>44777</c:v>
                </c:pt>
                <c:pt idx="2214">
                  <c:v>44778</c:v>
                </c:pt>
                <c:pt idx="2215">
                  <c:v>44781</c:v>
                </c:pt>
                <c:pt idx="2216">
                  <c:v>44782</c:v>
                </c:pt>
                <c:pt idx="2217">
                  <c:v>44783</c:v>
                </c:pt>
                <c:pt idx="2218">
                  <c:v>44784</c:v>
                </c:pt>
                <c:pt idx="2219">
                  <c:v>44785</c:v>
                </c:pt>
                <c:pt idx="2220">
                  <c:v>44788</c:v>
                </c:pt>
                <c:pt idx="2221">
                  <c:v>44789</c:v>
                </c:pt>
                <c:pt idx="2222">
                  <c:v>44790</c:v>
                </c:pt>
                <c:pt idx="2223">
                  <c:v>44791</c:v>
                </c:pt>
                <c:pt idx="2224">
                  <c:v>44792</c:v>
                </c:pt>
                <c:pt idx="2225">
                  <c:v>44795</c:v>
                </c:pt>
                <c:pt idx="2226">
                  <c:v>44796</c:v>
                </c:pt>
                <c:pt idx="2227">
                  <c:v>44797</c:v>
                </c:pt>
                <c:pt idx="2228">
                  <c:v>44798</c:v>
                </c:pt>
                <c:pt idx="2229">
                  <c:v>44799</c:v>
                </c:pt>
                <c:pt idx="2230">
                  <c:v>44802</c:v>
                </c:pt>
                <c:pt idx="2231">
                  <c:v>44803</c:v>
                </c:pt>
                <c:pt idx="2232">
                  <c:v>44804</c:v>
                </c:pt>
                <c:pt idx="2233">
                  <c:v>44805</c:v>
                </c:pt>
                <c:pt idx="2234">
                  <c:v>44806</c:v>
                </c:pt>
                <c:pt idx="2235">
                  <c:v>44810</c:v>
                </c:pt>
                <c:pt idx="2236">
                  <c:v>44811</c:v>
                </c:pt>
                <c:pt idx="2237">
                  <c:v>44812</c:v>
                </c:pt>
                <c:pt idx="2238">
                  <c:v>44813</c:v>
                </c:pt>
                <c:pt idx="2239">
                  <c:v>44816</c:v>
                </c:pt>
                <c:pt idx="2240">
                  <c:v>44817</c:v>
                </c:pt>
                <c:pt idx="2241">
                  <c:v>44818</c:v>
                </c:pt>
                <c:pt idx="2242">
                  <c:v>44819</c:v>
                </c:pt>
                <c:pt idx="2243">
                  <c:v>44820</c:v>
                </c:pt>
                <c:pt idx="2244">
                  <c:v>44823</c:v>
                </c:pt>
                <c:pt idx="2245">
                  <c:v>44824</c:v>
                </c:pt>
                <c:pt idx="2246">
                  <c:v>44825</c:v>
                </c:pt>
                <c:pt idx="2247">
                  <c:v>44826</c:v>
                </c:pt>
                <c:pt idx="2248">
                  <c:v>44827</c:v>
                </c:pt>
                <c:pt idx="2249">
                  <c:v>44830</c:v>
                </c:pt>
                <c:pt idx="2250">
                  <c:v>44831</c:v>
                </c:pt>
                <c:pt idx="2251">
                  <c:v>44832</c:v>
                </c:pt>
                <c:pt idx="2252">
                  <c:v>44833</c:v>
                </c:pt>
                <c:pt idx="2253">
                  <c:v>44834</c:v>
                </c:pt>
                <c:pt idx="2254">
                  <c:v>44837</c:v>
                </c:pt>
                <c:pt idx="2255">
                  <c:v>44838</c:v>
                </c:pt>
                <c:pt idx="2256">
                  <c:v>44839</c:v>
                </c:pt>
                <c:pt idx="2257">
                  <c:v>44840</c:v>
                </c:pt>
                <c:pt idx="2258">
                  <c:v>44841</c:v>
                </c:pt>
                <c:pt idx="2259">
                  <c:v>44845</c:v>
                </c:pt>
                <c:pt idx="2260">
                  <c:v>44846</c:v>
                </c:pt>
                <c:pt idx="2261">
                  <c:v>44847</c:v>
                </c:pt>
                <c:pt idx="2262">
                  <c:v>44848</c:v>
                </c:pt>
                <c:pt idx="2263">
                  <c:v>44851</c:v>
                </c:pt>
                <c:pt idx="2264">
                  <c:v>44852</c:v>
                </c:pt>
                <c:pt idx="2265">
                  <c:v>44853</c:v>
                </c:pt>
                <c:pt idx="2266">
                  <c:v>44854</c:v>
                </c:pt>
                <c:pt idx="2267">
                  <c:v>44855</c:v>
                </c:pt>
                <c:pt idx="2268">
                  <c:v>44858</c:v>
                </c:pt>
                <c:pt idx="2269">
                  <c:v>44859</c:v>
                </c:pt>
                <c:pt idx="2270">
                  <c:v>44860</c:v>
                </c:pt>
                <c:pt idx="2271">
                  <c:v>44861</c:v>
                </c:pt>
                <c:pt idx="2272">
                  <c:v>44862</c:v>
                </c:pt>
                <c:pt idx="2273">
                  <c:v>44865</c:v>
                </c:pt>
                <c:pt idx="2274">
                  <c:v>44866</c:v>
                </c:pt>
                <c:pt idx="2275">
                  <c:v>44867</c:v>
                </c:pt>
                <c:pt idx="2276">
                  <c:v>44868</c:v>
                </c:pt>
                <c:pt idx="2277">
                  <c:v>44869</c:v>
                </c:pt>
                <c:pt idx="2278">
                  <c:v>44872</c:v>
                </c:pt>
                <c:pt idx="2279">
                  <c:v>44873</c:v>
                </c:pt>
                <c:pt idx="2280">
                  <c:v>44874</c:v>
                </c:pt>
                <c:pt idx="2281">
                  <c:v>44875</c:v>
                </c:pt>
                <c:pt idx="2282">
                  <c:v>44879</c:v>
                </c:pt>
                <c:pt idx="2283">
                  <c:v>44880</c:v>
                </c:pt>
                <c:pt idx="2284">
                  <c:v>44881</c:v>
                </c:pt>
                <c:pt idx="2285">
                  <c:v>44882</c:v>
                </c:pt>
                <c:pt idx="2286">
                  <c:v>44883</c:v>
                </c:pt>
                <c:pt idx="2287">
                  <c:v>44886</c:v>
                </c:pt>
                <c:pt idx="2288">
                  <c:v>44887</c:v>
                </c:pt>
                <c:pt idx="2289">
                  <c:v>44888</c:v>
                </c:pt>
                <c:pt idx="2290">
                  <c:v>44890</c:v>
                </c:pt>
                <c:pt idx="2291">
                  <c:v>44893</c:v>
                </c:pt>
                <c:pt idx="2292">
                  <c:v>44894</c:v>
                </c:pt>
                <c:pt idx="2293">
                  <c:v>44895</c:v>
                </c:pt>
                <c:pt idx="2294">
                  <c:v>44896</c:v>
                </c:pt>
                <c:pt idx="2295">
                  <c:v>44897</c:v>
                </c:pt>
                <c:pt idx="2296">
                  <c:v>44900</c:v>
                </c:pt>
                <c:pt idx="2297">
                  <c:v>44901</c:v>
                </c:pt>
                <c:pt idx="2298">
                  <c:v>44902</c:v>
                </c:pt>
                <c:pt idx="2299">
                  <c:v>44903</c:v>
                </c:pt>
                <c:pt idx="2300">
                  <c:v>44904</c:v>
                </c:pt>
                <c:pt idx="2301">
                  <c:v>44907</c:v>
                </c:pt>
                <c:pt idx="2302">
                  <c:v>44908</c:v>
                </c:pt>
                <c:pt idx="2303">
                  <c:v>44909</c:v>
                </c:pt>
                <c:pt idx="2304">
                  <c:v>44910</c:v>
                </c:pt>
                <c:pt idx="2305">
                  <c:v>44911</c:v>
                </c:pt>
                <c:pt idx="2306">
                  <c:v>44914</c:v>
                </c:pt>
                <c:pt idx="2307">
                  <c:v>44915</c:v>
                </c:pt>
                <c:pt idx="2308">
                  <c:v>44916</c:v>
                </c:pt>
                <c:pt idx="2309">
                  <c:v>44917</c:v>
                </c:pt>
                <c:pt idx="2310">
                  <c:v>44918</c:v>
                </c:pt>
                <c:pt idx="2311">
                  <c:v>44922</c:v>
                </c:pt>
                <c:pt idx="2312">
                  <c:v>44923</c:v>
                </c:pt>
                <c:pt idx="2313">
                  <c:v>44924</c:v>
                </c:pt>
                <c:pt idx="2314">
                  <c:v>44925</c:v>
                </c:pt>
                <c:pt idx="2315">
                  <c:v>44929</c:v>
                </c:pt>
                <c:pt idx="2316">
                  <c:v>44930</c:v>
                </c:pt>
                <c:pt idx="2317">
                  <c:v>44931</c:v>
                </c:pt>
                <c:pt idx="2318">
                  <c:v>44932</c:v>
                </c:pt>
                <c:pt idx="2319">
                  <c:v>44935</c:v>
                </c:pt>
                <c:pt idx="2320">
                  <c:v>44936</c:v>
                </c:pt>
                <c:pt idx="2321">
                  <c:v>44937</c:v>
                </c:pt>
                <c:pt idx="2322">
                  <c:v>44938</c:v>
                </c:pt>
                <c:pt idx="2323">
                  <c:v>44939</c:v>
                </c:pt>
                <c:pt idx="2324">
                  <c:v>44943</c:v>
                </c:pt>
                <c:pt idx="2325">
                  <c:v>44944</c:v>
                </c:pt>
                <c:pt idx="2326">
                  <c:v>44945</c:v>
                </c:pt>
                <c:pt idx="2327">
                  <c:v>44946</c:v>
                </c:pt>
                <c:pt idx="2328">
                  <c:v>44949</c:v>
                </c:pt>
                <c:pt idx="2329">
                  <c:v>44950</c:v>
                </c:pt>
                <c:pt idx="2330">
                  <c:v>44951</c:v>
                </c:pt>
                <c:pt idx="2331">
                  <c:v>44952</c:v>
                </c:pt>
                <c:pt idx="2332">
                  <c:v>44953</c:v>
                </c:pt>
                <c:pt idx="2333">
                  <c:v>44956</c:v>
                </c:pt>
                <c:pt idx="2334">
                  <c:v>44957</c:v>
                </c:pt>
                <c:pt idx="2335">
                  <c:v>44958</c:v>
                </c:pt>
                <c:pt idx="2336">
                  <c:v>44959</c:v>
                </c:pt>
                <c:pt idx="2337">
                  <c:v>44960</c:v>
                </c:pt>
                <c:pt idx="2338">
                  <c:v>44963</c:v>
                </c:pt>
                <c:pt idx="2339">
                  <c:v>44964</c:v>
                </c:pt>
                <c:pt idx="2340">
                  <c:v>44965</c:v>
                </c:pt>
                <c:pt idx="2341">
                  <c:v>44966</c:v>
                </c:pt>
                <c:pt idx="2342">
                  <c:v>44967</c:v>
                </c:pt>
                <c:pt idx="2343">
                  <c:v>44970</c:v>
                </c:pt>
                <c:pt idx="2344">
                  <c:v>44971</c:v>
                </c:pt>
                <c:pt idx="2345">
                  <c:v>44972</c:v>
                </c:pt>
                <c:pt idx="2346">
                  <c:v>44973</c:v>
                </c:pt>
                <c:pt idx="2347">
                  <c:v>44974</c:v>
                </c:pt>
                <c:pt idx="2348">
                  <c:v>44978</c:v>
                </c:pt>
                <c:pt idx="2349">
                  <c:v>44979</c:v>
                </c:pt>
                <c:pt idx="2350">
                  <c:v>44980</c:v>
                </c:pt>
                <c:pt idx="2351">
                  <c:v>44981</c:v>
                </c:pt>
                <c:pt idx="2352">
                  <c:v>44984</c:v>
                </c:pt>
                <c:pt idx="2353">
                  <c:v>44985</c:v>
                </c:pt>
                <c:pt idx="2354">
                  <c:v>44986</c:v>
                </c:pt>
                <c:pt idx="2355">
                  <c:v>44987</c:v>
                </c:pt>
                <c:pt idx="2356">
                  <c:v>44988</c:v>
                </c:pt>
                <c:pt idx="2357">
                  <c:v>44991</c:v>
                </c:pt>
                <c:pt idx="2358">
                  <c:v>44992</c:v>
                </c:pt>
                <c:pt idx="2359">
                  <c:v>44993</c:v>
                </c:pt>
                <c:pt idx="2360">
                  <c:v>44994</c:v>
                </c:pt>
                <c:pt idx="2361">
                  <c:v>44995</c:v>
                </c:pt>
                <c:pt idx="2362">
                  <c:v>44998</c:v>
                </c:pt>
                <c:pt idx="2363">
                  <c:v>44999</c:v>
                </c:pt>
                <c:pt idx="2364">
                  <c:v>45000</c:v>
                </c:pt>
                <c:pt idx="2365">
                  <c:v>45001</c:v>
                </c:pt>
                <c:pt idx="2366">
                  <c:v>45002</c:v>
                </c:pt>
                <c:pt idx="2367">
                  <c:v>45005</c:v>
                </c:pt>
                <c:pt idx="2368">
                  <c:v>45006</c:v>
                </c:pt>
                <c:pt idx="2369">
                  <c:v>45007</c:v>
                </c:pt>
                <c:pt idx="2370">
                  <c:v>45008</c:v>
                </c:pt>
                <c:pt idx="2371">
                  <c:v>45009</c:v>
                </c:pt>
                <c:pt idx="2372">
                  <c:v>45012</c:v>
                </c:pt>
                <c:pt idx="2373">
                  <c:v>45013</c:v>
                </c:pt>
                <c:pt idx="2374">
                  <c:v>45014</c:v>
                </c:pt>
                <c:pt idx="2375">
                  <c:v>45015</c:v>
                </c:pt>
                <c:pt idx="2376">
                  <c:v>45016</c:v>
                </c:pt>
                <c:pt idx="2377">
                  <c:v>45019</c:v>
                </c:pt>
                <c:pt idx="2378">
                  <c:v>45020</c:v>
                </c:pt>
                <c:pt idx="2379">
                  <c:v>45021</c:v>
                </c:pt>
                <c:pt idx="2380">
                  <c:v>45022</c:v>
                </c:pt>
                <c:pt idx="2381">
                  <c:v>45023</c:v>
                </c:pt>
                <c:pt idx="2382">
                  <c:v>45026</c:v>
                </c:pt>
                <c:pt idx="2383">
                  <c:v>45027</c:v>
                </c:pt>
                <c:pt idx="2384">
                  <c:v>45028</c:v>
                </c:pt>
                <c:pt idx="2385">
                  <c:v>45029</c:v>
                </c:pt>
                <c:pt idx="2386">
                  <c:v>45030</c:v>
                </c:pt>
                <c:pt idx="2387">
                  <c:v>45033</c:v>
                </c:pt>
                <c:pt idx="2388">
                  <c:v>45034</c:v>
                </c:pt>
                <c:pt idx="2389">
                  <c:v>45035</c:v>
                </c:pt>
                <c:pt idx="2390">
                  <c:v>45036</c:v>
                </c:pt>
                <c:pt idx="2391">
                  <c:v>45037</c:v>
                </c:pt>
                <c:pt idx="2392">
                  <c:v>45040</c:v>
                </c:pt>
                <c:pt idx="2393">
                  <c:v>45041</c:v>
                </c:pt>
                <c:pt idx="2394">
                  <c:v>45042</c:v>
                </c:pt>
                <c:pt idx="2395">
                  <c:v>45043</c:v>
                </c:pt>
                <c:pt idx="2396">
                  <c:v>45044</c:v>
                </c:pt>
                <c:pt idx="2397">
                  <c:v>45047</c:v>
                </c:pt>
                <c:pt idx="2398">
                  <c:v>45048</c:v>
                </c:pt>
                <c:pt idx="2399">
                  <c:v>45049</c:v>
                </c:pt>
                <c:pt idx="2400">
                  <c:v>45050</c:v>
                </c:pt>
                <c:pt idx="2401">
                  <c:v>45051</c:v>
                </c:pt>
                <c:pt idx="2402">
                  <c:v>45054</c:v>
                </c:pt>
                <c:pt idx="2403">
                  <c:v>45055</c:v>
                </c:pt>
                <c:pt idx="2404">
                  <c:v>45056</c:v>
                </c:pt>
                <c:pt idx="2405">
                  <c:v>45057</c:v>
                </c:pt>
                <c:pt idx="2406">
                  <c:v>45058</c:v>
                </c:pt>
                <c:pt idx="2407">
                  <c:v>45061</c:v>
                </c:pt>
                <c:pt idx="2408">
                  <c:v>45062</c:v>
                </c:pt>
                <c:pt idx="2409">
                  <c:v>45063</c:v>
                </c:pt>
                <c:pt idx="2410">
                  <c:v>45064</c:v>
                </c:pt>
                <c:pt idx="2411">
                  <c:v>45065</c:v>
                </c:pt>
                <c:pt idx="2412">
                  <c:v>45068</c:v>
                </c:pt>
                <c:pt idx="2413">
                  <c:v>45069</c:v>
                </c:pt>
                <c:pt idx="2414">
                  <c:v>45070</c:v>
                </c:pt>
                <c:pt idx="2415">
                  <c:v>45071</c:v>
                </c:pt>
                <c:pt idx="2416">
                  <c:v>45072</c:v>
                </c:pt>
                <c:pt idx="2417">
                  <c:v>45076</c:v>
                </c:pt>
                <c:pt idx="2418">
                  <c:v>45077</c:v>
                </c:pt>
                <c:pt idx="2419">
                  <c:v>45078</c:v>
                </c:pt>
                <c:pt idx="2420">
                  <c:v>45079</c:v>
                </c:pt>
                <c:pt idx="2421">
                  <c:v>45082</c:v>
                </c:pt>
                <c:pt idx="2422">
                  <c:v>45083</c:v>
                </c:pt>
                <c:pt idx="2423">
                  <c:v>45084</c:v>
                </c:pt>
                <c:pt idx="2424">
                  <c:v>45085</c:v>
                </c:pt>
                <c:pt idx="2425">
                  <c:v>45086</c:v>
                </c:pt>
                <c:pt idx="2426">
                  <c:v>45089</c:v>
                </c:pt>
                <c:pt idx="2427">
                  <c:v>45090</c:v>
                </c:pt>
                <c:pt idx="2428">
                  <c:v>45091</c:v>
                </c:pt>
                <c:pt idx="2429">
                  <c:v>45092</c:v>
                </c:pt>
                <c:pt idx="2430">
                  <c:v>45093</c:v>
                </c:pt>
                <c:pt idx="2431">
                  <c:v>45097</c:v>
                </c:pt>
                <c:pt idx="2432">
                  <c:v>45098</c:v>
                </c:pt>
                <c:pt idx="2433">
                  <c:v>45099</c:v>
                </c:pt>
                <c:pt idx="2434">
                  <c:v>45100</c:v>
                </c:pt>
                <c:pt idx="2435">
                  <c:v>45103</c:v>
                </c:pt>
                <c:pt idx="2436">
                  <c:v>45104</c:v>
                </c:pt>
                <c:pt idx="2437">
                  <c:v>45105</c:v>
                </c:pt>
                <c:pt idx="2438">
                  <c:v>45106</c:v>
                </c:pt>
                <c:pt idx="2439">
                  <c:v>45107</c:v>
                </c:pt>
                <c:pt idx="2440">
                  <c:v>45110</c:v>
                </c:pt>
                <c:pt idx="2441">
                  <c:v>45112</c:v>
                </c:pt>
                <c:pt idx="2442">
                  <c:v>45113</c:v>
                </c:pt>
                <c:pt idx="2443">
                  <c:v>45114</c:v>
                </c:pt>
                <c:pt idx="2444">
                  <c:v>45117</c:v>
                </c:pt>
                <c:pt idx="2445">
                  <c:v>45118</c:v>
                </c:pt>
                <c:pt idx="2446">
                  <c:v>45119</c:v>
                </c:pt>
                <c:pt idx="2447">
                  <c:v>45120</c:v>
                </c:pt>
                <c:pt idx="2448">
                  <c:v>45121</c:v>
                </c:pt>
                <c:pt idx="2449">
                  <c:v>45124</c:v>
                </c:pt>
                <c:pt idx="2450">
                  <c:v>45125</c:v>
                </c:pt>
                <c:pt idx="2451">
                  <c:v>45126</c:v>
                </c:pt>
                <c:pt idx="2452">
                  <c:v>45127</c:v>
                </c:pt>
                <c:pt idx="2453">
                  <c:v>45128</c:v>
                </c:pt>
                <c:pt idx="2454">
                  <c:v>45131</c:v>
                </c:pt>
                <c:pt idx="2455">
                  <c:v>45132</c:v>
                </c:pt>
                <c:pt idx="2456">
                  <c:v>45133</c:v>
                </c:pt>
                <c:pt idx="2457">
                  <c:v>45134</c:v>
                </c:pt>
                <c:pt idx="2458">
                  <c:v>45135</c:v>
                </c:pt>
                <c:pt idx="2459">
                  <c:v>45138</c:v>
                </c:pt>
                <c:pt idx="2460">
                  <c:v>45139</c:v>
                </c:pt>
                <c:pt idx="2461">
                  <c:v>45140</c:v>
                </c:pt>
                <c:pt idx="2462">
                  <c:v>45141</c:v>
                </c:pt>
                <c:pt idx="2463">
                  <c:v>45142</c:v>
                </c:pt>
                <c:pt idx="2464">
                  <c:v>45145</c:v>
                </c:pt>
                <c:pt idx="2465">
                  <c:v>45146</c:v>
                </c:pt>
                <c:pt idx="2466">
                  <c:v>45147</c:v>
                </c:pt>
                <c:pt idx="2467">
                  <c:v>45148</c:v>
                </c:pt>
                <c:pt idx="2468">
                  <c:v>45149</c:v>
                </c:pt>
                <c:pt idx="2469">
                  <c:v>45152</c:v>
                </c:pt>
                <c:pt idx="2470">
                  <c:v>45153</c:v>
                </c:pt>
                <c:pt idx="2471">
                  <c:v>45154</c:v>
                </c:pt>
                <c:pt idx="2472">
                  <c:v>45155</c:v>
                </c:pt>
                <c:pt idx="2473">
                  <c:v>45156</c:v>
                </c:pt>
                <c:pt idx="2474">
                  <c:v>45159</c:v>
                </c:pt>
                <c:pt idx="2475">
                  <c:v>45160</c:v>
                </c:pt>
                <c:pt idx="2476">
                  <c:v>45161</c:v>
                </c:pt>
                <c:pt idx="2477">
                  <c:v>45162</c:v>
                </c:pt>
                <c:pt idx="2478">
                  <c:v>45163</c:v>
                </c:pt>
                <c:pt idx="2479">
                  <c:v>45166</c:v>
                </c:pt>
                <c:pt idx="2480">
                  <c:v>45167</c:v>
                </c:pt>
                <c:pt idx="2481">
                  <c:v>45168</c:v>
                </c:pt>
                <c:pt idx="2482">
                  <c:v>45169</c:v>
                </c:pt>
                <c:pt idx="2483">
                  <c:v>45170</c:v>
                </c:pt>
                <c:pt idx="2484">
                  <c:v>45174</c:v>
                </c:pt>
                <c:pt idx="2485">
                  <c:v>45175</c:v>
                </c:pt>
                <c:pt idx="2486">
                  <c:v>45176</c:v>
                </c:pt>
                <c:pt idx="2487">
                  <c:v>45177</c:v>
                </c:pt>
                <c:pt idx="2488">
                  <c:v>45180</c:v>
                </c:pt>
                <c:pt idx="2489">
                  <c:v>45181</c:v>
                </c:pt>
                <c:pt idx="2490">
                  <c:v>45182</c:v>
                </c:pt>
                <c:pt idx="2491">
                  <c:v>45183</c:v>
                </c:pt>
                <c:pt idx="2492">
                  <c:v>45184</c:v>
                </c:pt>
                <c:pt idx="2493">
                  <c:v>45187</c:v>
                </c:pt>
                <c:pt idx="2494">
                  <c:v>45188</c:v>
                </c:pt>
                <c:pt idx="2495">
                  <c:v>45189</c:v>
                </c:pt>
                <c:pt idx="2496">
                  <c:v>45190</c:v>
                </c:pt>
                <c:pt idx="2497">
                  <c:v>45191</c:v>
                </c:pt>
                <c:pt idx="2498">
                  <c:v>45194</c:v>
                </c:pt>
                <c:pt idx="2499">
                  <c:v>45195</c:v>
                </c:pt>
                <c:pt idx="2500">
                  <c:v>45196</c:v>
                </c:pt>
                <c:pt idx="2501">
                  <c:v>45197</c:v>
                </c:pt>
                <c:pt idx="2502">
                  <c:v>45198</c:v>
                </c:pt>
                <c:pt idx="2503">
                  <c:v>45201</c:v>
                </c:pt>
                <c:pt idx="2504">
                  <c:v>45202</c:v>
                </c:pt>
                <c:pt idx="2505">
                  <c:v>45203</c:v>
                </c:pt>
                <c:pt idx="2506">
                  <c:v>45204</c:v>
                </c:pt>
                <c:pt idx="2507">
                  <c:v>45205</c:v>
                </c:pt>
                <c:pt idx="2508">
                  <c:v>45209</c:v>
                </c:pt>
                <c:pt idx="2509">
                  <c:v>45210</c:v>
                </c:pt>
                <c:pt idx="2510">
                  <c:v>45211</c:v>
                </c:pt>
                <c:pt idx="2511">
                  <c:v>45212</c:v>
                </c:pt>
                <c:pt idx="2512">
                  <c:v>45215</c:v>
                </c:pt>
                <c:pt idx="2513">
                  <c:v>45216</c:v>
                </c:pt>
                <c:pt idx="2514">
                  <c:v>45217</c:v>
                </c:pt>
                <c:pt idx="2515">
                  <c:v>45218</c:v>
                </c:pt>
                <c:pt idx="2516">
                  <c:v>45219</c:v>
                </c:pt>
                <c:pt idx="2517">
                  <c:v>45222</c:v>
                </c:pt>
                <c:pt idx="2518">
                  <c:v>45223</c:v>
                </c:pt>
                <c:pt idx="2519">
                  <c:v>45224</c:v>
                </c:pt>
                <c:pt idx="2520">
                  <c:v>45225</c:v>
                </c:pt>
                <c:pt idx="2521">
                  <c:v>45226</c:v>
                </c:pt>
                <c:pt idx="2522">
                  <c:v>45229</c:v>
                </c:pt>
                <c:pt idx="2523">
                  <c:v>45230</c:v>
                </c:pt>
                <c:pt idx="2524">
                  <c:v>45231</c:v>
                </c:pt>
                <c:pt idx="2525">
                  <c:v>45232</c:v>
                </c:pt>
                <c:pt idx="2526">
                  <c:v>45233</c:v>
                </c:pt>
                <c:pt idx="2527">
                  <c:v>45236</c:v>
                </c:pt>
                <c:pt idx="2528">
                  <c:v>45237</c:v>
                </c:pt>
                <c:pt idx="2529">
                  <c:v>45238</c:v>
                </c:pt>
                <c:pt idx="2530">
                  <c:v>45239</c:v>
                </c:pt>
                <c:pt idx="2531">
                  <c:v>45240</c:v>
                </c:pt>
                <c:pt idx="2532">
                  <c:v>45243</c:v>
                </c:pt>
                <c:pt idx="2533">
                  <c:v>45244</c:v>
                </c:pt>
                <c:pt idx="2534">
                  <c:v>45245</c:v>
                </c:pt>
                <c:pt idx="2535">
                  <c:v>45246</c:v>
                </c:pt>
                <c:pt idx="2536">
                  <c:v>45247</c:v>
                </c:pt>
                <c:pt idx="2537">
                  <c:v>45250</c:v>
                </c:pt>
                <c:pt idx="2538">
                  <c:v>45251</c:v>
                </c:pt>
                <c:pt idx="2539">
                  <c:v>45252</c:v>
                </c:pt>
                <c:pt idx="2540">
                  <c:v>45254</c:v>
                </c:pt>
                <c:pt idx="2541">
                  <c:v>45257</c:v>
                </c:pt>
                <c:pt idx="2542">
                  <c:v>45258</c:v>
                </c:pt>
                <c:pt idx="2543">
                  <c:v>45259</c:v>
                </c:pt>
                <c:pt idx="2544">
                  <c:v>45260</c:v>
                </c:pt>
                <c:pt idx="2545">
                  <c:v>45261</c:v>
                </c:pt>
                <c:pt idx="2546">
                  <c:v>45264</c:v>
                </c:pt>
                <c:pt idx="2547">
                  <c:v>45265</c:v>
                </c:pt>
                <c:pt idx="2548">
                  <c:v>45266</c:v>
                </c:pt>
                <c:pt idx="2549">
                  <c:v>45267</c:v>
                </c:pt>
                <c:pt idx="2550">
                  <c:v>45268</c:v>
                </c:pt>
                <c:pt idx="2551">
                  <c:v>45271</c:v>
                </c:pt>
                <c:pt idx="2552">
                  <c:v>45272</c:v>
                </c:pt>
                <c:pt idx="2553">
                  <c:v>45273</c:v>
                </c:pt>
                <c:pt idx="2554">
                  <c:v>45274</c:v>
                </c:pt>
                <c:pt idx="2555">
                  <c:v>45275</c:v>
                </c:pt>
                <c:pt idx="2556">
                  <c:v>45278</c:v>
                </c:pt>
                <c:pt idx="2557">
                  <c:v>45279</c:v>
                </c:pt>
                <c:pt idx="2558">
                  <c:v>45280</c:v>
                </c:pt>
                <c:pt idx="2559">
                  <c:v>45281</c:v>
                </c:pt>
                <c:pt idx="2560">
                  <c:v>45282</c:v>
                </c:pt>
                <c:pt idx="2561">
                  <c:v>45286</c:v>
                </c:pt>
                <c:pt idx="2562">
                  <c:v>45287</c:v>
                </c:pt>
                <c:pt idx="2563">
                  <c:v>45288</c:v>
                </c:pt>
                <c:pt idx="2564">
                  <c:v>45289</c:v>
                </c:pt>
                <c:pt idx="2565">
                  <c:v>45293</c:v>
                </c:pt>
                <c:pt idx="2566">
                  <c:v>45294</c:v>
                </c:pt>
                <c:pt idx="2567">
                  <c:v>45295</c:v>
                </c:pt>
                <c:pt idx="2568">
                  <c:v>45296</c:v>
                </c:pt>
                <c:pt idx="2569">
                  <c:v>45299</c:v>
                </c:pt>
                <c:pt idx="2570">
                  <c:v>45300</c:v>
                </c:pt>
                <c:pt idx="2571">
                  <c:v>45301</c:v>
                </c:pt>
                <c:pt idx="2572">
                  <c:v>45302</c:v>
                </c:pt>
                <c:pt idx="2573">
                  <c:v>45303</c:v>
                </c:pt>
                <c:pt idx="2574">
                  <c:v>45307</c:v>
                </c:pt>
                <c:pt idx="2575">
                  <c:v>45308</c:v>
                </c:pt>
                <c:pt idx="2576">
                  <c:v>45309</c:v>
                </c:pt>
                <c:pt idx="2577">
                  <c:v>45310</c:v>
                </c:pt>
                <c:pt idx="2578">
                  <c:v>45313</c:v>
                </c:pt>
                <c:pt idx="2579">
                  <c:v>45314</c:v>
                </c:pt>
                <c:pt idx="2580">
                  <c:v>45315</c:v>
                </c:pt>
                <c:pt idx="2581">
                  <c:v>45316</c:v>
                </c:pt>
                <c:pt idx="2582">
                  <c:v>45317</c:v>
                </c:pt>
                <c:pt idx="2583">
                  <c:v>45320</c:v>
                </c:pt>
                <c:pt idx="2584">
                  <c:v>45321</c:v>
                </c:pt>
                <c:pt idx="2585">
                  <c:v>45322</c:v>
                </c:pt>
                <c:pt idx="2586">
                  <c:v>45323</c:v>
                </c:pt>
                <c:pt idx="2587">
                  <c:v>45324</c:v>
                </c:pt>
                <c:pt idx="2588">
                  <c:v>45327</c:v>
                </c:pt>
                <c:pt idx="2589">
                  <c:v>45328</c:v>
                </c:pt>
                <c:pt idx="2590">
                  <c:v>45329</c:v>
                </c:pt>
                <c:pt idx="2591">
                  <c:v>45330</c:v>
                </c:pt>
                <c:pt idx="2592">
                  <c:v>45331</c:v>
                </c:pt>
                <c:pt idx="2593">
                  <c:v>45334</c:v>
                </c:pt>
                <c:pt idx="2594">
                  <c:v>45335</c:v>
                </c:pt>
                <c:pt idx="2595">
                  <c:v>45336</c:v>
                </c:pt>
                <c:pt idx="2596">
                  <c:v>45337</c:v>
                </c:pt>
                <c:pt idx="2597">
                  <c:v>45338</c:v>
                </c:pt>
                <c:pt idx="2598">
                  <c:v>45342</c:v>
                </c:pt>
                <c:pt idx="2599">
                  <c:v>45343</c:v>
                </c:pt>
                <c:pt idx="2600">
                  <c:v>45344</c:v>
                </c:pt>
                <c:pt idx="2601">
                  <c:v>45345</c:v>
                </c:pt>
                <c:pt idx="2602">
                  <c:v>45348</c:v>
                </c:pt>
                <c:pt idx="2603">
                  <c:v>45349</c:v>
                </c:pt>
                <c:pt idx="2604">
                  <c:v>45350</c:v>
                </c:pt>
                <c:pt idx="2605">
                  <c:v>45351</c:v>
                </c:pt>
                <c:pt idx="2606">
                  <c:v>45352</c:v>
                </c:pt>
                <c:pt idx="2607">
                  <c:v>45355</c:v>
                </c:pt>
                <c:pt idx="2608">
                  <c:v>45356</c:v>
                </c:pt>
                <c:pt idx="2609">
                  <c:v>45357</c:v>
                </c:pt>
                <c:pt idx="2610">
                  <c:v>45358</c:v>
                </c:pt>
                <c:pt idx="2611">
                  <c:v>45359</c:v>
                </c:pt>
                <c:pt idx="2612">
                  <c:v>45362</c:v>
                </c:pt>
                <c:pt idx="2613">
                  <c:v>45363</c:v>
                </c:pt>
                <c:pt idx="2614">
                  <c:v>45364</c:v>
                </c:pt>
                <c:pt idx="2615">
                  <c:v>45365</c:v>
                </c:pt>
                <c:pt idx="2616">
                  <c:v>45366</c:v>
                </c:pt>
                <c:pt idx="2617">
                  <c:v>45369</c:v>
                </c:pt>
                <c:pt idx="2618">
                  <c:v>45370</c:v>
                </c:pt>
                <c:pt idx="2619">
                  <c:v>45371</c:v>
                </c:pt>
                <c:pt idx="2620">
                  <c:v>45372</c:v>
                </c:pt>
                <c:pt idx="2621">
                  <c:v>45373</c:v>
                </c:pt>
                <c:pt idx="2622">
                  <c:v>45376</c:v>
                </c:pt>
                <c:pt idx="2623">
                  <c:v>45377</c:v>
                </c:pt>
                <c:pt idx="2624">
                  <c:v>45378</c:v>
                </c:pt>
                <c:pt idx="2625">
                  <c:v>45379</c:v>
                </c:pt>
                <c:pt idx="2626">
                  <c:v>45383</c:v>
                </c:pt>
                <c:pt idx="2627">
                  <c:v>45384</c:v>
                </c:pt>
                <c:pt idx="2628">
                  <c:v>45385</c:v>
                </c:pt>
                <c:pt idx="2629">
                  <c:v>45386</c:v>
                </c:pt>
                <c:pt idx="2630">
                  <c:v>45387</c:v>
                </c:pt>
                <c:pt idx="2631">
                  <c:v>45390</c:v>
                </c:pt>
                <c:pt idx="2632">
                  <c:v>45391</c:v>
                </c:pt>
                <c:pt idx="2633">
                  <c:v>45392</c:v>
                </c:pt>
                <c:pt idx="2634">
                  <c:v>45393</c:v>
                </c:pt>
                <c:pt idx="2635">
                  <c:v>45394</c:v>
                </c:pt>
                <c:pt idx="2636">
                  <c:v>45397</c:v>
                </c:pt>
                <c:pt idx="2637">
                  <c:v>45398</c:v>
                </c:pt>
                <c:pt idx="2638">
                  <c:v>45399</c:v>
                </c:pt>
                <c:pt idx="2639">
                  <c:v>45400</c:v>
                </c:pt>
                <c:pt idx="2640">
                  <c:v>45401</c:v>
                </c:pt>
                <c:pt idx="2641">
                  <c:v>45404</c:v>
                </c:pt>
                <c:pt idx="2642">
                  <c:v>45405</c:v>
                </c:pt>
                <c:pt idx="2643">
                  <c:v>45406</c:v>
                </c:pt>
                <c:pt idx="2644">
                  <c:v>45407</c:v>
                </c:pt>
                <c:pt idx="2645">
                  <c:v>45408</c:v>
                </c:pt>
                <c:pt idx="2646">
                  <c:v>45411</c:v>
                </c:pt>
                <c:pt idx="2647">
                  <c:v>45412</c:v>
                </c:pt>
                <c:pt idx="2648">
                  <c:v>45413</c:v>
                </c:pt>
                <c:pt idx="2649">
                  <c:v>45414</c:v>
                </c:pt>
                <c:pt idx="2650">
                  <c:v>45415</c:v>
                </c:pt>
                <c:pt idx="2651">
                  <c:v>45418</c:v>
                </c:pt>
                <c:pt idx="2652">
                  <c:v>45419</c:v>
                </c:pt>
                <c:pt idx="2653">
                  <c:v>45420</c:v>
                </c:pt>
                <c:pt idx="2654">
                  <c:v>45421</c:v>
                </c:pt>
                <c:pt idx="2655">
                  <c:v>45422</c:v>
                </c:pt>
                <c:pt idx="2656">
                  <c:v>45425</c:v>
                </c:pt>
                <c:pt idx="2657">
                  <c:v>45426</c:v>
                </c:pt>
                <c:pt idx="2658">
                  <c:v>45427</c:v>
                </c:pt>
                <c:pt idx="2659">
                  <c:v>45428</c:v>
                </c:pt>
                <c:pt idx="2660">
                  <c:v>45429</c:v>
                </c:pt>
                <c:pt idx="2661">
                  <c:v>45432</c:v>
                </c:pt>
                <c:pt idx="2662">
                  <c:v>45433</c:v>
                </c:pt>
                <c:pt idx="2663">
                  <c:v>45434</c:v>
                </c:pt>
                <c:pt idx="2664">
                  <c:v>45435</c:v>
                </c:pt>
                <c:pt idx="2665">
                  <c:v>45436</c:v>
                </c:pt>
                <c:pt idx="2666">
                  <c:v>45440</c:v>
                </c:pt>
                <c:pt idx="2667">
                  <c:v>45441</c:v>
                </c:pt>
                <c:pt idx="2668">
                  <c:v>45442</c:v>
                </c:pt>
                <c:pt idx="2669">
                  <c:v>45443</c:v>
                </c:pt>
                <c:pt idx="2670">
                  <c:v>45446</c:v>
                </c:pt>
                <c:pt idx="2671">
                  <c:v>45447</c:v>
                </c:pt>
                <c:pt idx="2672">
                  <c:v>45448</c:v>
                </c:pt>
                <c:pt idx="2673">
                  <c:v>45449</c:v>
                </c:pt>
                <c:pt idx="2674">
                  <c:v>45450</c:v>
                </c:pt>
                <c:pt idx="2675">
                  <c:v>45453</c:v>
                </c:pt>
                <c:pt idx="2676">
                  <c:v>45454</c:v>
                </c:pt>
                <c:pt idx="2677">
                  <c:v>45455</c:v>
                </c:pt>
                <c:pt idx="2678">
                  <c:v>45456</c:v>
                </c:pt>
                <c:pt idx="2679">
                  <c:v>45457</c:v>
                </c:pt>
                <c:pt idx="2680">
                  <c:v>45460</c:v>
                </c:pt>
                <c:pt idx="2681">
                  <c:v>45461</c:v>
                </c:pt>
                <c:pt idx="2682">
                  <c:v>45463</c:v>
                </c:pt>
                <c:pt idx="2683">
                  <c:v>45464</c:v>
                </c:pt>
                <c:pt idx="2684">
                  <c:v>45467</c:v>
                </c:pt>
                <c:pt idx="2685">
                  <c:v>45468</c:v>
                </c:pt>
                <c:pt idx="2686">
                  <c:v>45469</c:v>
                </c:pt>
                <c:pt idx="2687">
                  <c:v>45470</c:v>
                </c:pt>
                <c:pt idx="2688">
                  <c:v>45471</c:v>
                </c:pt>
                <c:pt idx="2689">
                  <c:v>45474</c:v>
                </c:pt>
                <c:pt idx="2690">
                  <c:v>45475</c:v>
                </c:pt>
                <c:pt idx="2691">
                  <c:v>45476</c:v>
                </c:pt>
                <c:pt idx="2692">
                  <c:v>45478</c:v>
                </c:pt>
                <c:pt idx="2693">
                  <c:v>45481</c:v>
                </c:pt>
                <c:pt idx="2694">
                  <c:v>45482</c:v>
                </c:pt>
                <c:pt idx="2695">
                  <c:v>45483</c:v>
                </c:pt>
                <c:pt idx="2696">
                  <c:v>45484</c:v>
                </c:pt>
                <c:pt idx="2697">
                  <c:v>45485</c:v>
                </c:pt>
                <c:pt idx="2698">
                  <c:v>45488</c:v>
                </c:pt>
                <c:pt idx="2699">
                  <c:v>45489</c:v>
                </c:pt>
                <c:pt idx="2700">
                  <c:v>45490</c:v>
                </c:pt>
                <c:pt idx="2701">
                  <c:v>45491</c:v>
                </c:pt>
                <c:pt idx="2702">
                  <c:v>45492</c:v>
                </c:pt>
                <c:pt idx="2703">
                  <c:v>45495</c:v>
                </c:pt>
                <c:pt idx="2704">
                  <c:v>45496</c:v>
                </c:pt>
                <c:pt idx="2705">
                  <c:v>45497</c:v>
                </c:pt>
                <c:pt idx="2706">
                  <c:v>45498</c:v>
                </c:pt>
                <c:pt idx="2707">
                  <c:v>45499</c:v>
                </c:pt>
                <c:pt idx="2708">
                  <c:v>45502</c:v>
                </c:pt>
                <c:pt idx="2709">
                  <c:v>45503</c:v>
                </c:pt>
                <c:pt idx="2710">
                  <c:v>45504</c:v>
                </c:pt>
                <c:pt idx="2711">
                  <c:v>45505</c:v>
                </c:pt>
                <c:pt idx="2712">
                  <c:v>45506</c:v>
                </c:pt>
                <c:pt idx="2713">
                  <c:v>45509</c:v>
                </c:pt>
                <c:pt idx="2714">
                  <c:v>45510</c:v>
                </c:pt>
                <c:pt idx="2715">
                  <c:v>45511</c:v>
                </c:pt>
                <c:pt idx="2716">
                  <c:v>45512</c:v>
                </c:pt>
                <c:pt idx="2717">
                  <c:v>45513</c:v>
                </c:pt>
                <c:pt idx="2718">
                  <c:v>45516</c:v>
                </c:pt>
                <c:pt idx="2719">
                  <c:v>45517</c:v>
                </c:pt>
                <c:pt idx="2720">
                  <c:v>45518</c:v>
                </c:pt>
                <c:pt idx="2721">
                  <c:v>45519</c:v>
                </c:pt>
                <c:pt idx="2722">
                  <c:v>45520</c:v>
                </c:pt>
                <c:pt idx="2723">
                  <c:v>45523</c:v>
                </c:pt>
                <c:pt idx="2724">
                  <c:v>45524</c:v>
                </c:pt>
                <c:pt idx="2725">
                  <c:v>45525</c:v>
                </c:pt>
                <c:pt idx="2726">
                  <c:v>45526</c:v>
                </c:pt>
                <c:pt idx="2727">
                  <c:v>45527</c:v>
                </c:pt>
                <c:pt idx="2728">
                  <c:v>45530</c:v>
                </c:pt>
                <c:pt idx="2729">
                  <c:v>45531</c:v>
                </c:pt>
                <c:pt idx="2730">
                  <c:v>45532</c:v>
                </c:pt>
                <c:pt idx="2731">
                  <c:v>45533</c:v>
                </c:pt>
                <c:pt idx="2732">
                  <c:v>45534</c:v>
                </c:pt>
                <c:pt idx="2733">
                  <c:v>45538</c:v>
                </c:pt>
                <c:pt idx="2734">
                  <c:v>45539</c:v>
                </c:pt>
                <c:pt idx="2735">
                  <c:v>45540</c:v>
                </c:pt>
                <c:pt idx="2736">
                  <c:v>45541</c:v>
                </c:pt>
                <c:pt idx="2737">
                  <c:v>45544</c:v>
                </c:pt>
                <c:pt idx="2738">
                  <c:v>45545</c:v>
                </c:pt>
                <c:pt idx="2739">
                  <c:v>45546</c:v>
                </c:pt>
                <c:pt idx="2740">
                  <c:v>45547</c:v>
                </c:pt>
                <c:pt idx="2741">
                  <c:v>45548</c:v>
                </c:pt>
                <c:pt idx="2742">
                  <c:v>45551</c:v>
                </c:pt>
                <c:pt idx="2743">
                  <c:v>45552</c:v>
                </c:pt>
                <c:pt idx="2744">
                  <c:v>45553</c:v>
                </c:pt>
                <c:pt idx="2745">
                  <c:v>45554</c:v>
                </c:pt>
                <c:pt idx="2746">
                  <c:v>45555</c:v>
                </c:pt>
                <c:pt idx="2747">
                  <c:v>45558</c:v>
                </c:pt>
                <c:pt idx="2748">
                  <c:v>45559</c:v>
                </c:pt>
                <c:pt idx="2749">
                  <c:v>45560</c:v>
                </c:pt>
                <c:pt idx="2750">
                  <c:v>45561</c:v>
                </c:pt>
                <c:pt idx="2751">
                  <c:v>45562</c:v>
                </c:pt>
                <c:pt idx="2752">
                  <c:v>45565</c:v>
                </c:pt>
                <c:pt idx="2753">
                  <c:v>45566</c:v>
                </c:pt>
                <c:pt idx="2754">
                  <c:v>45567</c:v>
                </c:pt>
                <c:pt idx="2755">
                  <c:v>45568</c:v>
                </c:pt>
                <c:pt idx="2756">
                  <c:v>45569</c:v>
                </c:pt>
                <c:pt idx="2757">
                  <c:v>45572</c:v>
                </c:pt>
                <c:pt idx="2758">
                  <c:v>45573</c:v>
                </c:pt>
                <c:pt idx="2759">
                  <c:v>45574</c:v>
                </c:pt>
                <c:pt idx="2760">
                  <c:v>45575</c:v>
                </c:pt>
                <c:pt idx="2761">
                  <c:v>45576</c:v>
                </c:pt>
                <c:pt idx="2762">
                  <c:v>45580</c:v>
                </c:pt>
                <c:pt idx="2763">
                  <c:v>45581</c:v>
                </c:pt>
                <c:pt idx="2764">
                  <c:v>45582</c:v>
                </c:pt>
                <c:pt idx="2765">
                  <c:v>45583</c:v>
                </c:pt>
                <c:pt idx="2766">
                  <c:v>45586</c:v>
                </c:pt>
                <c:pt idx="2767">
                  <c:v>45587</c:v>
                </c:pt>
                <c:pt idx="2768">
                  <c:v>45588</c:v>
                </c:pt>
                <c:pt idx="2769">
                  <c:v>45589</c:v>
                </c:pt>
                <c:pt idx="2770">
                  <c:v>45590</c:v>
                </c:pt>
                <c:pt idx="2771">
                  <c:v>45593</c:v>
                </c:pt>
                <c:pt idx="2772">
                  <c:v>45594</c:v>
                </c:pt>
                <c:pt idx="2773">
                  <c:v>45595</c:v>
                </c:pt>
                <c:pt idx="2774">
                  <c:v>45596</c:v>
                </c:pt>
                <c:pt idx="2775">
                  <c:v>45597</c:v>
                </c:pt>
                <c:pt idx="2776">
                  <c:v>45600</c:v>
                </c:pt>
                <c:pt idx="2777">
                  <c:v>45601</c:v>
                </c:pt>
                <c:pt idx="2778">
                  <c:v>45602</c:v>
                </c:pt>
                <c:pt idx="2779">
                  <c:v>45603</c:v>
                </c:pt>
                <c:pt idx="2780">
                  <c:v>45604</c:v>
                </c:pt>
                <c:pt idx="2781">
                  <c:v>45608</c:v>
                </c:pt>
                <c:pt idx="2782">
                  <c:v>45609</c:v>
                </c:pt>
                <c:pt idx="2783">
                  <c:v>45610</c:v>
                </c:pt>
                <c:pt idx="2784">
                  <c:v>45611</c:v>
                </c:pt>
                <c:pt idx="2785">
                  <c:v>45614</c:v>
                </c:pt>
                <c:pt idx="2786">
                  <c:v>45615</c:v>
                </c:pt>
                <c:pt idx="2787">
                  <c:v>45616</c:v>
                </c:pt>
                <c:pt idx="2788">
                  <c:v>45617</c:v>
                </c:pt>
                <c:pt idx="2789">
                  <c:v>45618</c:v>
                </c:pt>
                <c:pt idx="2790">
                  <c:v>45621</c:v>
                </c:pt>
                <c:pt idx="2791">
                  <c:v>45622</c:v>
                </c:pt>
                <c:pt idx="2792">
                  <c:v>45623</c:v>
                </c:pt>
                <c:pt idx="2793">
                  <c:v>45625</c:v>
                </c:pt>
                <c:pt idx="2794">
                  <c:v>45628</c:v>
                </c:pt>
                <c:pt idx="2795">
                  <c:v>45629</c:v>
                </c:pt>
                <c:pt idx="2796">
                  <c:v>45630</c:v>
                </c:pt>
                <c:pt idx="2797">
                  <c:v>45631</c:v>
                </c:pt>
                <c:pt idx="2798">
                  <c:v>45632</c:v>
                </c:pt>
                <c:pt idx="2799">
                  <c:v>45635</c:v>
                </c:pt>
                <c:pt idx="2800">
                  <c:v>45636</c:v>
                </c:pt>
                <c:pt idx="2801">
                  <c:v>45637</c:v>
                </c:pt>
                <c:pt idx="2802">
                  <c:v>45638</c:v>
                </c:pt>
                <c:pt idx="2803">
                  <c:v>45639</c:v>
                </c:pt>
                <c:pt idx="2804">
                  <c:v>45642</c:v>
                </c:pt>
                <c:pt idx="2805">
                  <c:v>45643</c:v>
                </c:pt>
                <c:pt idx="2806">
                  <c:v>45644</c:v>
                </c:pt>
                <c:pt idx="2807">
                  <c:v>45645</c:v>
                </c:pt>
                <c:pt idx="2808">
                  <c:v>45646</c:v>
                </c:pt>
                <c:pt idx="2809">
                  <c:v>45649</c:v>
                </c:pt>
                <c:pt idx="2810">
                  <c:v>45650</c:v>
                </c:pt>
                <c:pt idx="2811">
                  <c:v>45652</c:v>
                </c:pt>
                <c:pt idx="2812">
                  <c:v>45653</c:v>
                </c:pt>
                <c:pt idx="2813">
                  <c:v>45656</c:v>
                </c:pt>
                <c:pt idx="2814">
                  <c:v>45657</c:v>
                </c:pt>
                <c:pt idx="2815">
                  <c:v>45659</c:v>
                </c:pt>
                <c:pt idx="2816">
                  <c:v>45660</c:v>
                </c:pt>
                <c:pt idx="2817">
                  <c:v>45663</c:v>
                </c:pt>
                <c:pt idx="2818">
                  <c:v>45664</c:v>
                </c:pt>
                <c:pt idx="2819">
                  <c:v>45665</c:v>
                </c:pt>
                <c:pt idx="2820">
                  <c:v>45666</c:v>
                </c:pt>
                <c:pt idx="2821">
                  <c:v>45667</c:v>
                </c:pt>
                <c:pt idx="2822">
                  <c:v>45670</c:v>
                </c:pt>
                <c:pt idx="2823">
                  <c:v>45671</c:v>
                </c:pt>
                <c:pt idx="2824">
                  <c:v>45672</c:v>
                </c:pt>
                <c:pt idx="2825">
                  <c:v>45673</c:v>
                </c:pt>
                <c:pt idx="2826">
                  <c:v>45674</c:v>
                </c:pt>
                <c:pt idx="2827">
                  <c:v>45678</c:v>
                </c:pt>
                <c:pt idx="2828">
                  <c:v>45679</c:v>
                </c:pt>
                <c:pt idx="2829">
                  <c:v>45680</c:v>
                </c:pt>
                <c:pt idx="2830">
                  <c:v>45681</c:v>
                </c:pt>
                <c:pt idx="2831">
                  <c:v>45684</c:v>
                </c:pt>
                <c:pt idx="2832">
                  <c:v>45685</c:v>
                </c:pt>
                <c:pt idx="2833">
                  <c:v>45686</c:v>
                </c:pt>
                <c:pt idx="2834">
                  <c:v>45687</c:v>
                </c:pt>
                <c:pt idx="2835">
                  <c:v>45688</c:v>
                </c:pt>
                <c:pt idx="2836">
                  <c:v>45691</c:v>
                </c:pt>
                <c:pt idx="2837">
                  <c:v>45692</c:v>
                </c:pt>
                <c:pt idx="2838">
                  <c:v>45693</c:v>
                </c:pt>
                <c:pt idx="2839">
                  <c:v>45694</c:v>
                </c:pt>
                <c:pt idx="2840">
                  <c:v>45695</c:v>
                </c:pt>
                <c:pt idx="2841">
                  <c:v>45698</c:v>
                </c:pt>
                <c:pt idx="2842">
                  <c:v>45699</c:v>
                </c:pt>
                <c:pt idx="2843">
                  <c:v>45700</c:v>
                </c:pt>
                <c:pt idx="2844">
                  <c:v>45701</c:v>
                </c:pt>
                <c:pt idx="2845">
                  <c:v>45702</c:v>
                </c:pt>
                <c:pt idx="2846">
                  <c:v>45706</c:v>
                </c:pt>
                <c:pt idx="2847">
                  <c:v>45707</c:v>
                </c:pt>
                <c:pt idx="2848">
                  <c:v>45708</c:v>
                </c:pt>
                <c:pt idx="2849">
                  <c:v>45709</c:v>
                </c:pt>
                <c:pt idx="2850">
                  <c:v>45712</c:v>
                </c:pt>
                <c:pt idx="2851">
                  <c:v>45713</c:v>
                </c:pt>
                <c:pt idx="2852">
                  <c:v>45714</c:v>
                </c:pt>
                <c:pt idx="2853">
                  <c:v>45715</c:v>
                </c:pt>
                <c:pt idx="2854">
                  <c:v>45716</c:v>
                </c:pt>
                <c:pt idx="2855">
                  <c:v>45719</c:v>
                </c:pt>
                <c:pt idx="2856">
                  <c:v>45720</c:v>
                </c:pt>
                <c:pt idx="2857">
                  <c:v>45721</c:v>
                </c:pt>
                <c:pt idx="2858">
                  <c:v>45722</c:v>
                </c:pt>
                <c:pt idx="2859">
                  <c:v>45723</c:v>
                </c:pt>
                <c:pt idx="2860">
                  <c:v>45726</c:v>
                </c:pt>
                <c:pt idx="2861">
                  <c:v>45727</c:v>
                </c:pt>
                <c:pt idx="2862">
                  <c:v>45728</c:v>
                </c:pt>
                <c:pt idx="2863">
                  <c:v>45729</c:v>
                </c:pt>
                <c:pt idx="2864">
                  <c:v>45730</c:v>
                </c:pt>
                <c:pt idx="2865">
                  <c:v>45733</c:v>
                </c:pt>
                <c:pt idx="2866">
                  <c:v>45734</c:v>
                </c:pt>
                <c:pt idx="2867">
                  <c:v>45735</c:v>
                </c:pt>
                <c:pt idx="2868">
                  <c:v>45736</c:v>
                </c:pt>
                <c:pt idx="2869">
                  <c:v>45737</c:v>
                </c:pt>
                <c:pt idx="2870">
                  <c:v>45740</c:v>
                </c:pt>
                <c:pt idx="2871">
                  <c:v>45741</c:v>
                </c:pt>
                <c:pt idx="2872">
                  <c:v>45742</c:v>
                </c:pt>
                <c:pt idx="2873">
                  <c:v>45743</c:v>
                </c:pt>
                <c:pt idx="2874">
                  <c:v>45744</c:v>
                </c:pt>
                <c:pt idx="2875">
                  <c:v>45747</c:v>
                </c:pt>
              </c:numCache>
            </c:numRef>
          </c:cat>
          <c:val>
            <c:numRef>
              <c:f>'CEMBI HY vs US HY'!$B$2:$B$2877</c:f>
              <c:numCache>
                <c:formatCode>General</c:formatCode>
                <c:ptCount val="2876"/>
                <c:pt idx="0">
                  <c:v>507.89915000000002</c:v>
                </c:pt>
                <c:pt idx="1">
                  <c:v>502.34651000000002</c:v>
                </c:pt>
                <c:pt idx="2">
                  <c:v>502.42250999999999</c:v>
                </c:pt>
                <c:pt idx="3">
                  <c:v>500.53471000000002</c:v>
                </c:pt>
                <c:pt idx="4">
                  <c:v>495.08884999999998</c:v>
                </c:pt>
                <c:pt idx="5">
                  <c:v>496.46080000000001</c:v>
                </c:pt>
                <c:pt idx="6">
                  <c:v>495.98887999999999</c:v>
                </c:pt>
                <c:pt idx="7">
                  <c:v>491.72735999999998</c:v>
                </c:pt>
                <c:pt idx="8">
                  <c:v>491.92788000000002</c:v>
                </c:pt>
                <c:pt idx="9">
                  <c:v>492.25632000000002</c:v>
                </c:pt>
                <c:pt idx="10">
                  <c:v>487.07970999999998</c:v>
                </c:pt>
                <c:pt idx="11">
                  <c:v>488.05880999999999</c:v>
                </c:pt>
                <c:pt idx="12">
                  <c:v>485.26195999999999</c:v>
                </c:pt>
                <c:pt idx="13">
                  <c:v>477.91251</c:v>
                </c:pt>
                <c:pt idx="14">
                  <c:v>473.08445</c:v>
                </c:pt>
                <c:pt idx="15">
                  <c:v>476.67962999999997</c:v>
                </c:pt>
                <c:pt idx="16">
                  <c:v>472.95226000000002</c:v>
                </c:pt>
                <c:pt idx="17">
                  <c:v>468.77195</c:v>
                </c:pt>
                <c:pt idx="18">
                  <c:v>467.75531000000001</c:v>
                </c:pt>
                <c:pt idx="19">
                  <c:v>468.04574000000002</c:v>
                </c:pt>
                <c:pt idx="20">
                  <c:v>469.32511</c:v>
                </c:pt>
                <c:pt idx="21">
                  <c:v>466.93538999999998</c:v>
                </c:pt>
                <c:pt idx="22">
                  <c:v>463.28645</c:v>
                </c:pt>
                <c:pt idx="23">
                  <c:v>460.61223999999999</c:v>
                </c:pt>
                <c:pt idx="24">
                  <c:v>466.66073999999998</c:v>
                </c:pt>
                <c:pt idx="25">
                  <c:v>466.45432</c:v>
                </c:pt>
                <c:pt idx="26">
                  <c:v>468.51866999999999</c:v>
                </c:pt>
                <c:pt idx="27">
                  <c:v>469.87957999999998</c:v>
                </c:pt>
                <c:pt idx="28">
                  <c:v>470.66253</c:v>
                </c:pt>
                <c:pt idx="29">
                  <c:v>471.46742</c:v>
                </c:pt>
                <c:pt idx="30">
                  <c:v>478.32995</c:v>
                </c:pt>
                <c:pt idx="31">
                  <c:v>477.58658000000003</c:v>
                </c:pt>
                <c:pt idx="32">
                  <c:v>475.17615999999998</c:v>
                </c:pt>
                <c:pt idx="33">
                  <c:v>473.87988000000001</c:v>
                </c:pt>
                <c:pt idx="34">
                  <c:v>466.67790000000002</c:v>
                </c:pt>
                <c:pt idx="35">
                  <c:v>467.27456000000001</c:v>
                </c:pt>
                <c:pt idx="36">
                  <c:v>470.41244</c:v>
                </c:pt>
                <c:pt idx="37">
                  <c:v>469.18599999999998</c:v>
                </c:pt>
                <c:pt idx="38">
                  <c:v>467.13762000000003</c:v>
                </c:pt>
                <c:pt idx="39">
                  <c:v>465.74169999999998</c:v>
                </c:pt>
                <c:pt idx="40">
                  <c:v>461.75731000000002</c:v>
                </c:pt>
                <c:pt idx="41">
                  <c:v>463.09215</c:v>
                </c:pt>
                <c:pt idx="42">
                  <c:v>460.58109999999999</c:v>
                </c:pt>
                <c:pt idx="43">
                  <c:v>461.67898000000002</c:v>
                </c:pt>
                <c:pt idx="44">
                  <c:v>459.44277</c:v>
                </c:pt>
                <c:pt idx="45">
                  <c:v>456.48964000000001</c:v>
                </c:pt>
                <c:pt idx="46">
                  <c:v>455.37065000000001</c:v>
                </c:pt>
                <c:pt idx="47">
                  <c:v>453.69743999999997</c:v>
                </c:pt>
                <c:pt idx="48">
                  <c:v>454.83305000000001</c:v>
                </c:pt>
                <c:pt idx="49">
                  <c:v>451.05876999999998</c:v>
                </c:pt>
                <c:pt idx="50">
                  <c:v>452.91586000000001</c:v>
                </c:pt>
                <c:pt idx="51">
                  <c:v>454.73280999999997</c:v>
                </c:pt>
                <c:pt idx="52">
                  <c:v>455.04854</c:v>
                </c:pt>
                <c:pt idx="53">
                  <c:v>460.81898999999999</c:v>
                </c:pt>
                <c:pt idx="54">
                  <c:v>455.07017999999999</c:v>
                </c:pt>
                <c:pt idx="55">
                  <c:v>449.98779999999999</c:v>
                </c:pt>
                <c:pt idx="56">
                  <c:v>447.89568000000003</c:v>
                </c:pt>
                <c:pt idx="57">
                  <c:v>445.74176999999997</c:v>
                </c:pt>
                <c:pt idx="58">
                  <c:v>441.48442</c:v>
                </c:pt>
                <c:pt idx="59">
                  <c:v>443.28982000000002</c:v>
                </c:pt>
                <c:pt idx="60">
                  <c:v>444.59309000000002</c:v>
                </c:pt>
                <c:pt idx="61">
                  <c:v>444.33398</c:v>
                </c:pt>
                <c:pt idx="62">
                  <c:v>439.95350999999999</c:v>
                </c:pt>
                <c:pt idx="63">
                  <c:v>439.61090000000002</c:v>
                </c:pt>
                <c:pt idx="64">
                  <c:v>438.75544000000002</c:v>
                </c:pt>
                <c:pt idx="65">
                  <c:v>438.76837</c:v>
                </c:pt>
                <c:pt idx="66">
                  <c:v>436.09552000000002</c:v>
                </c:pt>
                <c:pt idx="67">
                  <c:v>430.47390000000001</c:v>
                </c:pt>
                <c:pt idx="68">
                  <c:v>430.57125000000002</c:v>
                </c:pt>
                <c:pt idx="69">
                  <c:v>438.06148999999999</c:v>
                </c:pt>
                <c:pt idx="70">
                  <c:v>439.03543000000002</c:v>
                </c:pt>
                <c:pt idx="71">
                  <c:v>434.56310999999999</c:v>
                </c:pt>
                <c:pt idx="72">
                  <c:v>430.69299999999998</c:v>
                </c:pt>
                <c:pt idx="73">
                  <c:v>430.07530000000003</c:v>
                </c:pt>
                <c:pt idx="74">
                  <c:v>430.80815999999999</c:v>
                </c:pt>
                <c:pt idx="75">
                  <c:v>430.37443000000002</c:v>
                </c:pt>
                <c:pt idx="76">
                  <c:v>427.23138999999998</c:v>
                </c:pt>
                <c:pt idx="77">
                  <c:v>435.80673000000002</c:v>
                </c:pt>
                <c:pt idx="78">
                  <c:v>451.67919000000001</c:v>
                </c:pt>
                <c:pt idx="79">
                  <c:v>453.11946999999998</c:v>
                </c:pt>
                <c:pt idx="80">
                  <c:v>451.42106000000001</c:v>
                </c:pt>
                <c:pt idx="81">
                  <c:v>457.23566</c:v>
                </c:pt>
                <c:pt idx="82">
                  <c:v>451.85998999999998</c:v>
                </c:pt>
                <c:pt idx="83">
                  <c:v>452.68894999999998</c:v>
                </c:pt>
                <c:pt idx="84">
                  <c:v>460.91653000000002</c:v>
                </c:pt>
                <c:pt idx="85">
                  <c:v>463.13252</c:v>
                </c:pt>
                <c:pt idx="86">
                  <c:v>461.38555000000002</c:v>
                </c:pt>
                <c:pt idx="87">
                  <c:v>454.89747999999997</c:v>
                </c:pt>
                <c:pt idx="88">
                  <c:v>453.78219999999999</c:v>
                </c:pt>
                <c:pt idx="89">
                  <c:v>454.33868000000001</c:v>
                </c:pt>
                <c:pt idx="90">
                  <c:v>446.32585</c:v>
                </c:pt>
                <c:pt idx="91">
                  <c:v>440.33897999999999</c:v>
                </c:pt>
                <c:pt idx="92">
                  <c:v>442.15055999999998</c:v>
                </c:pt>
                <c:pt idx="93">
                  <c:v>439.61606</c:v>
                </c:pt>
                <c:pt idx="94">
                  <c:v>441.0378</c:v>
                </c:pt>
                <c:pt idx="95">
                  <c:v>434.90467000000001</c:v>
                </c:pt>
                <c:pt idx="96">
                  <c:v>433.35851000000002</c:v>
                </c:pt>
                <c:pt idx="97">
                  <c:v>430.33742000000001</c:v>
                </c:pt>
                <c:pt idx="98">
                  <c:v>428.35788000000002</c:v>
                </c:pt>
                <c:pt idx="99">
                  <c:v>425.50362999999999</c:v>
                </c:pt>
                <c:pt idx="100">
                  <c:v>421.95432</c:v>
                </c:pt>
                <c:pt idx="101">
                  <c:v>419.94628999999998</c:v>
                </c:pt>
                <c:pt idx="102">
                  <c:v>417.80734000000001</c:v>
                </c:pt>
                <c:pt idx="103">
                  <c:v>422.58292999999998</c:v>
                </c:pt>
                <c:pt idx="104">
                  <c:v>417.19074999999998</c:v>
                </c:pt>
                <c:pt idx="105">
                  <c:v>415.01987000000003</c:v>
                </c:pt>
                <c:pt idx="106">
                  <c:v>415.97523999999999</c:v>
                </c:pt>
                <c:pt idx="107">
                  <c:v>418.09109999999998</c:v>
                </c:pt>
                <c:pt idx="108">
                  <c:v>421.40105999999997</c:v>
                </c:pt>
                <c:pt idx="109">
                  <c:v>420.96514000000002</c:v>
                </c:pt>
                <c:pt idx="110">
                  <c:v>423.16253</c:v>
                </c:pt>
                <c:pt idx="111">
                  <c:v>426.55615</c:v>
                </c:pt>
                <c:pt idx="112">
                  <c:v>429.75456000000003</c:v>
                </c:pt>
                <c:pt idx="113">
                  <c:v>429.35851000000002</c:v>
                </c:pt>
                <c:pt idx="114">
                  <c:v>427.69648000000001</c:v>
                </c:pt>
                <c:pt idx="115">
                  <c:v>415.49182000000002</c:v>
                </c:pt>
                <c:pt idx="116">
                  <c:v>419.24873000000002</c:v>
                </c:pt>
                <c:pt idx="117">
                  <c:v>417.45362999999998</c:v>
                </c:pt>
                <c:pt idx="118">
                  <c:v>417.21611000000001</c:v>
                </c:pt>
                <c:pt idx="119">
                  <c:v>416.89636000000002</c:v>
                </c:pt>
                <c:pt idx="120">
                  <c:v>415.25677999999999</c:v>
                </c:pt>
                <c:pt idx="121">
                  <c:v>415.99538999999999</c:v>
                </c:pt>
                <c:pt idx="122">
                  <c:v>413.16131000000001</c:v>
                </c:pt>
                <c:pt idx="123">
                  <c:v>412.86363</c:v>
                </c:pt>
                <c:pt idx="124">
                  <c:v>411.06788</c:v>
                </c:pt>
                <c:pt idx="125">
                  <c:v>405.95386000000002</c:v>
                </c:pt>
                <c:pt idx="126">
                  <c:v>406.39549</c:v>
                </c:pt>
                <c:pt idx="127">
                  <c:v>410.22080999999997</c:v>
                </c:pt>
                <c:pt idx="128">
                  <c:v>414.40845999999999</c:v>
                </c:pt>
                <c:pt idx="129">
                  <c:v>415.72505000000001</c:v>
                </c:pt>
                <c:pt idx="130">
                  <c:v>416.21122000000003</c:v>
                </c:pt>
                <c:pt idx="131">
                  <c:v>419.01218999999998</c:v>
                </c:pt>
                <c:pt idx="132">
                  <c:v>422.55342999999999</c:v>
                </c:pt>
                <c:pt idx="133">
                  <c:v>420.05873000000003</c:v>
                </c:pt>
                <c:pt idx="134">
                  <c:v>418.53958999999998</c:v>
                </c:pt>
                <c:pt idx="135">
                  <c:v>416.16854999999998</c:v>
                </c:pt>
                <c:pt idx="136">
                  <c:v>408.27328</c:v>
                </c:pt>
                <c:pt idx="137">
                  <c:v>411.59775999999999</c:v>
                </c:pt>
                <c:pt idx="138">
                  <c:v>411.60068000000001</c:v>
                </c:pt>
                <c:pt idx="139">
                  <c:v>408.16394000000003</c:v>
                </c:pt>
                <c:pt idx="140">
                  <c:v>407.56833</c:v>
                </c:pt>
                <c:pt idx="141">
                  <c:v>409.73235</c:v>
                </c:pt>
                <c:pt idx="142">
                  <c:v>410.76693</c:v>
                </c:pt>
                <c:pt idx="143">
                  <c:v>409.29079000000002</c:v>
                </c:pt>
                <c:pt idx="144">
                  <c:v>412.41485</c:v>
                </c:pt>
                <c:pt idx="145">
                  <c:v>412.73203999999998</c:v>
                </c:pt>
                <c:pt idx="146">
                  <c:v>411.32826999999997</c:v>
                </c:pt>
                <c:pt idx="147">
                  <c:v>411.89175</c:v>
                </c:pt>
                <c:pt idx="148">
                  <c:v>409.86149</c:v>
                </c:pt>
                <c:pt idx="149">
                  <c:v>413.45274999999998</c:v>
                </c:pt>
                <c:pt idx="150">
                  <c:v>413.4631</c:v>
                </c:pt>
                <c:pt idx="151">
                  <c:v>411.30831999999998</c:v>
                </c:pt>
                <c:pt idx="152">
                  <c:v>409.96980000000002</c:v>
                </c:pt>
                <c:pt idx="153">
                  <c:v>413.03118000000001</c:v>
                </c:pt>
                <c:pt idx="154">
                  <c:v>413.54845</c:v>
                </c:pt>
                <c:pt idx="155">
                  <c:v>416.1044</c:v>
                </c:pt>
                <c:pt idx="156">
                  <c:v>416.94779999999997</c:v>
                </c:pt>
                <c:pt idx="157">
                  <c:v>416.87711999999999</c:v>
                </c:pt>
                <c:pt idx="158">
                  <c:v>419.67705999999998</c:v>
                </c:pt>
                <c:pt idx="159">
                  <c:v>419.24009999999998</c:v>
                </c:pt>
                <c:pt idx="160">
                  <c:v>418.78735</c:v>
                </c:pt>
                <c:pt idx="161">
                  <c:v>421.09417000000002</c:v>
                </c:pt>
                <c:pt idx="162">
                  <c:v>420.42653999999999</c:v>
                </c:pt>
                <c:pt idx="163">
                  <c:v>421.70134000000002</c:v>
                </c:pt>
                <c:pt idx="164">
                  <c:v>419.72316999999998</c:v>
                </c:pt>
                <c:pt idx="165">
                  <c:v>418.16383999999999</c:v>
                </c:pt>
                <c:pt idx="166">
                  <c:v>413.99153000000001</c:v>
                </c:pt>
                <c:pt idx="167">
                  <c:v>413.63191999999998</c:v>
                </c:pt>
                <c:pt idx="168">
                  <c:v>414.16050000000001</c:v>
                </c:pt>
                <c:pt idx="169">
                  <c:v>414.67675000000003</c:v>
                </c:pt>
                <c:pt idx="170">
                  <c:v>410.00499000000002</c:v>
                </c:pt>
                <c:pt idx="171">
                  <c:v>406.63986</c:v>
                </c:pt>
                <c:pt idx="172">
                  <c:v>402.69252</c:v>
                </c:pt>
                <c:pt idx="173">
                  <c:v>403.24522000000002</c:v>
                </c:pt>
                <c:pt idx="174">
                  <c:v>403.52600999999999</c:v>
                </c:pt>
                <c:pt idx="175">
                  <c:v>401.36489999999998</c:v>
                </c:pt>
                <c:pt idx="176">
                  <c:v>401.42192</c:v>
                </c:pt>
                <c:pt idx="177">
                  <c:v>398.07704000000001</c:v>
                </c:pt>
                <c:pt idx="178">
                  <c:v>400.61968999999999</c:v>
                </c:pt>
                <c:pt idx="179">
                  <c:v>396.26472000000001</c:v>
                </c:pt>
                <c:pt idx="180">
                  <c:v>394.68549000000002</c:v>
                </c:pt>
                <c:pt idx="181">
                  <c:v>393.16417999999999</c:v>
                </c:pt>
                <c:pt idx="182">
                  <c:v>395.26900999999998</c:v>
                </c:pt>
                <c:pt idx="183">
                  <c:v>398.72690999999998</c:v>
                </c:pt>
                <c:pt idx="184">
                  <c:v>402.14640000000003</c:v>
                </c:pt>
                <c:pt idx="185">
                  <c:v>402.34095000000002</c:v>
                </c:pt>
                <c:pt idx="186">
                  <c:v>404.99768999999998</c:v>
                </c:pt>
                <c:pt idx="187">
                  <c:v>401.17630000000003</c:v>
                </c:pt>
                <c:pt idx="188">
                  <c:v>399.59316999999999</c:v>
                </c:pt>
                <c:pt idx="189">
                  <c:v>397.84039000000001</c:v>
                </c:pt>
                <c:pt idx="190">
                  <c:v>397.74871999999999</c:v>
                </c:pt>
                <c:pt idx="191">
                  <c:v>401.50722999999999</c:v>
                </c:pt>
                <c:pt idx="192">
                  <c:v>404.03424999999999</c:v>
                </c:pt>
                <c:pt idx="193">
                  <c:v>413.37885</c:v>
                </c:pt>
                <c:pt idx="194">
                  <c:v>413.67811999999998</c:v>
                </c:pt>
                <c:pt idx="195">
                  <c:v>411.05968000000001</c:v>
                </c:pt>
                <c:pt idx="196">
                  <c:v>414.84519999999998</c:v>
                </c:pt>
                <c:pt idx="197">
                  <c:v>418.43889000000001</c:v>
                </c:pt>
                <c:pt idx="198">
                  <c:v>428.77298999999999</c:v>
                </c:pt>
                <c:pt idx="199">
                  <c:v>431.49968000000001</c:v>
                </c:pt>
                <c:pt idx="200">
                  <c:v>435.26913999999999</c:v>
                </c:pt>
                <c:pt idx="201">
                  <c:v>435.55588999999998</c:v>
                </c:pt>
                <c:pt idx="202">
                  <c:v>433.18216000000001</c:v>
                </c:pt>
                <c:pt idx="203">
                  <c:v>429.82022000000001</c:v>
                </c:pt>
                <c:pt idx="204">
                  <c:v>432.32040999999998</c:v>
                </c:pt>
                <c:pt idx="205">
                  <c:v>432.90553</c:v>
                </c:pt>
                <c:pt idx="206">
                  <c:v>436.76125000000002</c:v>
                </c:pt>
                <c:pt idx="207">
                  <c:v>436.70868999999999</c:v>
                </c:pt>
                <c:pt idx="208">
                  <c:v>455.03226000000001</c:v>
                </c:pt>
                <c:pt idx="209">
                  <c:v>475.32796999999999</c:v>
                </c:pt>
                <c:pt idx="210">
                  <c:v>475.20542</c:v>
                </c:pt>
                <c:pt idx="211">
                  <c:v>467.49804</c:v>
                </c:pt>
                <c:pt idx="212">
                  <c:v>470.71832000000001</c:v>
                </c:pt>
                <c:pt idx="213">
                  <c:v>470.72417999999999</c:v>
                </c:pt>
                <c:pt idx="214">
                  <c:v>469.86092000000002</c:v>
                </c:pt>
                <c:pt idx="215">
                  <c:v>463.59714000000002</c:v>
                </c:pt>
                <c:pt idx="216">
                  <c:v>458.79077999999998</c:v>
                </c:pt>
                <c:pt idx="217">
                  <c:v>455.41370999999998</c:v>
                </c:pt>
                <c:pt idx="218">
                  <c:v>450.73155000000003</c:v>
                </c:pt>
                <c:pt idx="219">
                  <c:v>453.70490999999998</c:v>
                </c:pt>
                <c:pt idx="220">
                  <c:v>446.15744999999998</c:v>
                </c:pt>
                <c:pt idx="221">
                  <c:v>444.32407000000001</c:v>
                </c:pt>
                <c:pt idx="222">
                  <c:v>436.70227</c:v>
                </c:pt>
                <c:pt idx="223">
                  <c:v>436.40159999999997</c:v>
                </c:pt>
                <c:pt idx="224">
                  <c:v>434.42923000000002</c:v>
                </c:pt>
                <c:pt idx="225">
                  <c:v>433.02625999999998</c:v>
                </c:pt>
                <c:pt idx="226">
                  <c:v>433.35721999999998</c:v>
                </c:pt>
                <c:pt idx="227">
                  <c:v>434.22753</c:v>
                </c:pt>
                <c:pt idx="228">
                  <c:v>434.21672999999998</c:v>
                </c:pt>
                <c:pt idx="229">
                  <c:v>435.16784999999999</c:v>
                </c:pt>
                <c:pt idx="230">
                  <c:v>432.80144999999999</c:v>
                </c:pt>
                <c:pt idx="231">
                  <c:v>434.41048999999998</c:v>
                </c:pt>
                <c:pt idx="232">
                  <c:v>435.35235999999998</c:v>
                </c:pt>
                <c:pt idx="233">
                  <c:v>443.28784000000002</c:v>
                </c:pt>
                <c:pt idx="234">
                  <c:v>439.54658999999998</c:v>
                </c:pt>
                <c:pt idx="235">
                  <c:v>443.61689999999999</c:v>
                </c:pt>
                <c:pt idx="236">
                  <c:v>451.06187999999997</c:v>
                </c:pt>
                <c:pt idx="237">
                  <c:v>454.02978000000002</c:v>
                </c:pt>
                <c:pt idx="238">
                  <c:v>455.00835999999998</c:v>
                </c:pt>
                <c:pt idx="239">
                  <c:v>459.86957000000001</c:v>
                </c:pt>
                <c:pt idx="240">
                  <c:v>463.87407000000002</c:v>
                </c:pt>
                <c:pt idx="241">
                  <c:v>455.32297999999997</c:v>
                </c:pt>
                <c:pt idx="242">
                  <c:v>451.54955000000001</c:v>
                </c:pt>
                <c:pt idx="243">
                  <c:v>453.40323999999998</c:v>
                </c:pt>
                <c:pt idx="244">
                  <c:v>457.19153999999997</c:v>
                </c:pt>
                <c:pt idx="245">
                  <c:v>465.57898</c:v>
                </c:pt>
                <c:pt idx="246">
                  <c:v>469.15539000000001</c:v>
                </c:pt>
                <c:pt idx="247">
                  <c:v>482.38454000000002</c:v>
                </c:pt>
                <c:pt idx="248">
                  <c:v>489.63364999999999</c:v>
                </c:pt>
                <c:pt idx="249">
                  <c:v>500.10957000000002</c:v>
                </c:pt>
                <c:pt idx="250">
                  <c:v>491.92383999999998</c:v>
                </c:pt>
                <c:pt idx="251">
                  <c:v>495.59210999999999</c:v>
                </c:pt>
                <c:pt idx="252">
                  <c:v>493.46465999999998</c:v>
                </c:pt>
                <c:pt idx="253">
                  <c:v>484.58659999999998</c:v>
                </c:pt>
                <c:pt idx="254">
                  <c:v>479.90456</c:v>
                </c:pt>
                <c:pt idx="255">
                  <c:v>488.46793000000002</c:v>
                </c:pt>
                <c:pt idx="256">
                  <c:v>498.41858999999999</c:v>
                </c:pt>
                <c:pt idx="257">
                  <c:v>505.10613999999998</c:v>
                </c:pt>
                <c:pt idx="258">
                  <c:v>520.36614999999995</c:v>
                </c:pt>
                <c:pt idx="259">
                  <c:v>536.35684000000003</c:v>
                </c:pt>
                <c:pt idx="260">
                  <c:v>563.10551999999996</c:v>
                </c:pt>
                <c:pt idx="261">
                  <c:v>552.91962000000001</c:v>
                </c:pt>
                <c:pt idx="262">
                  <c:v>526.15707999999995</c:v>
                </c:pt>
                <c:pt idx="263">
                  <c:v>526.20104000000003</c:v>
                </c:pt>
                <c:pt idx="264">
                  <c:v>507.91613999999998</c:v>
                </c:pt>
                <c:pt idx="265">
                  <c:v>503.95857000000001</c:v>
                </c:pt>
                <c:pt idx="266">
                  <c:v>500.30727999999999</c:v>
                </c:pt>
                <c:pt idx="267">
                  <c:v>498.69087999999999</c:v>
                </c:pt>
                <c:pt idx="268">
                  <c:v>500.82972000000001</c:v>
                </c:pt>
                <c:pt idx="269">
                  <c:v>498.38258999999999</c:v>
                </c:pt>
                <c:pt idx="270">
                  <c:v>492.12763000000001</c:v>
                </c:pt>
                <c:pt idx="271">
                  <c:v>493.34255000000002</c:v>
                </c:pt>
                <c:pt idx="272">
                  <c:v>488.27641</c:v>
                </c:pt>
                <c:pt idx="273">
                  <c:v>487.27483999999998</c:v>
                </c:pt>
                <c:pt idx="274">
                  <c:v>491.97994</c:v>
                </c:pt>
                <c:pt idx="275">
                  <c:v>488.90708000000001</c:v>
                </c:pt>
                <c:pt idx="276">
                  <c:v>485.63909000000001</c:v>
                </c:pt>
                <c:pt idx="277">
                  <c:v>491.78498999999999</c:v>
                </c:pt>
                <c:pt idx="278">
                  <c:v>486.84151000000003</c:v>
                </c:pt>
                <c:pt idx="279">
                  <c:v>486.48442</c:v>
                </c:pt>
                <c:pt idx="280">
                  <c:v>489.88339999999999</c:v>
                </c:pt>
                <c:pt idx="281">
                  <c:v>495.55146000000002</c:v>
                </c:pt>
                <c:pt idx="282">
                  <c:v>499.68078000000003</c:v>
                </c:pt>
                <c:pt idx="283">
                  <c:v>506.62973</c:v>
                </c:pt>
                <c:pt idx="284">
                  <c:v>509.77857999999998</c:v>
                </c:pt>
                <c:pt idx="285">
                  <c:v>514.95793000000003</c:v>
                </c:pt>
                <c:pt idx="286">
                  <c:v>509.23372999999998</c:v>
                </c:pt>
                <c:pt idx="287">
                  <c:v>510.77256</c:v>
                </c:pt>
                <c:pt idx="288">
                  <c:v>511.50522999999998</c:v>
                </c:pt>
                <c:pt idx="289">
                  <c:v>512.65634</c:v>
                </c:pt>
                <c:pt idx="290">
                  <c:v>524.97675000000004</c:v>
                </c:pt>
                <c:pt idx="291">
                  <c:v>537.50566000000003</c:v>
                </c:pt>
                <c:pt idx="292">
                  <c:v>540.77043000000003</c:v>
                </c:pt>
                <c:pt idx="293">
                  <c:v>539.62576000000001</c:v>
                </c:pt>
                <c:pt idx="294">
                  <c:v>541.20842000000005</c:v>
                </c:pt>
                <c:pt idx="295">
                  <c:v>536.27179999999998</c:v>
                </c:pt>
                <c:pt idx="296">
                  <c:v>546.66467</c:v>
                </c:pt>
                <c:pt idx="297">
                  <c:v>566.03854000000001</c:v>
                </c:pt>
                <c:pt idx="298">
                  <c:v>581.18421000000001</c:v>
                </c:pt>
                <c:pt idx="299">
                  <c:v>586.07047</c:v>
                </c:pt>
                <c:pt idx="300">
                  <c:v>607.64409999999998</c:v>
                </c:pt>
                <c:pt idx="301">
                  <c:v>616.42795999999998</c:v>
                </c:pt>
                <c:pt idx="302">
                  <c:v>634.91458999999998</c:v>
                </c:pt>
                <c:pt idx="303">
                  <c:v>614.61725000000001</c:v>
                </c:pt>
                <c:pt idx="304">
                  <c:v>584.11788999999999</c:v>
                </c:pt>
                <c:pt idx="305">
                  <c:v>579.20788000000005</c:v>
                </c:pt>
                <c:pt idx="306">
                  <c:v>572.53944000000001</c:v>
                </c:pt>
                <c:pt idx="307">
                  <c:v>566.54341999999997</c:v>
                </c:pt>
                <c:pt idx="308">
                  <c:v>563.61667999999997</c:v>
                </c:pt>
                <c:pt idx="309">
                  <c:v>563.89417000000003</c:v>
                </c:pt>
                <c:pt idx="310">
                  <c:v>567.65668000000005</c:v>
                </c:pt>
                <c:pt idx="311">
                  <c:v>568.44263000000001</c:v>
                </c:pt>
                <c:pt idx="312">
                  <c:v>570.72195999999997</c:v>
                </c:pt>
                <c:pt idx="313">
                  <c:v>575.23636999999997</c:v>
                </c:pt>
                <c:pt idx="314">
                  <c:v>587.37832000000003</c:v>
                </c:pt>
                <c:pt idx="315">
                  <c:v>603.47117000000003</c:v>
                </c:pt>
                <c:pt idx="316">
                  <c:v>594.68017999999995</c:v>
                </c:pt>
                <c:pt idx="317">
                  <c:v>585.25162</c:v>
                </c:pt>
                <c:pt idx="318">
                  <c:v>588.52215000000001</c:v>
                </c:pt>
                <c:pt idx="319">
                  <c:v>593.78328999999997</c:v>
                </c:pt>
                <c:pt idx="320">
                  <c:v>595.42692</c:v>
                </c:pt>
                <c:pt idx="321">
                  <c:v>602.98316999999997</c:v>
                </c:pt>
                <c:pt idx="322">
                  <c:v>604.47937000000002</c:v>
                </c:pt>
                <c:pt idx="323">
                  <c:v>597.09968000000003</c:v>
                </c:pt>
                <c:pt idx="324">
                  <c:v>599.40548999999999</c:v>
                </c:pt>
                <c:pt idx="325">
                  <c:v>594.60979999999995</c:v>
                </c:pt>
                <c:pt idx="326">
                  <c:v>590.16371000000004</c:v>
                </c:pt>
                <c:pt idx="327">
                  <c:v>592.72754999999995</c:v>
                </c:pt>
                <c:pt idx="328">
                  <c:v>587.92895999999996</c:v>
                </c:pt>
                <c:pt idx="329">
                  <c:v>588.78179</c:v>
                </c:pt>
                <c:pt idx="330">
                  <c:v>591.24964999999997</c:v>
                </c:pt>
                <c:pt idx="331">
                  <c:v>590.42133999999999</c:v>
                </c:pt>
                <c:pt idx="332">
                  <c:v>599.06485999999995</c:v>
                </c:pt>
                <c:pt idx="333">
                  <c:v>596.67187000000001</c:v>
                </c:pt>
                <c:pt idx="334">
                  <c:v>580.29776000000004</c:v>
                </c:pt>
                <c:pt idx="335">
                  <c:v>582.00341000000003</c:v>
                </c:pt>
                <c:pt idx="336">
                  <c:v>571.36189000000002</c:v>
                </c:pt>
                <c:pt idx="337">
                  <c:v>549.64603999999997</c:v>
                </c:pt>
                <c:pt idx="338">
                  <c:v>551.17762000000005</c:v>
                </c:pt>
                <c:pt idx="339">
                  <c:v>549.20917999999995</c:v>
                </c:pt>
                <c:pt idx="340">
                  <c:v>548.84586999999999</c:v>
                </c:pt>
                <c:pt idx="341">
                  <c:v>547.11000999999999</c:v>
                </c:pt>
                <c:pt idx="342">
                  <c:v>542.90902000000006</c:v>
                </c:pt>
                <c:pt idx="343">
                  <c:v>536.26868999999999</c:v>
                </c:pt>
                <c:pt idx="344">
                  <c:v>539.06723999999997</c:v>
                </c:pt>
                <c:pt idx="345">
                  <c:v>533.64712999999995</c:v>
                </c:pt>
                <c:pt idx="346">
                  <c:v>531.03282000000002</c:v>
                </c:pt>
                <c:pt idx="347">
                  <c:v>531.35382000000004</c:v>
                </c:pt>
                <c:pt idx="348">
                  <c:v>533.53503999999998</c:v>
                </c:pt>
                <c:pt idx="349">
                  <c:v>529.19430999999997</c:v>
                </c:pt>
                <c:pt idx="350">
                  <c:v>517.7577</c:v>
                </c:pt>
                <c:pt idx="351">
                  <c:v>519.41107999999997</c:v>
                </c:pt>
                <c:pt idx="352">
                  <c:v>513.08896000000004</c:v>
                </c:pt>
                <c:pt idx="353">
                  <c:v>514.61413000000005</c:v>
                </c:pt>
                <c:pt idx="354">
                  <c:v>519.80954999999994</c:v>
                </c:pt>
                <c:pt idx="355">
                  <c:v>520.53466000000003</c:v>
                </c:pt>
                <c:pt idx="356">
                  <c:v>515.70848000000001</c:v>
                </c:pt>
                <c:pt idx="357">
                  <c:v>524.13018</c:v>
                </c:pt>
                <c:pt idx="358">
                  <c:v>538.45016999999996</c:v>
                </c:pt>
                <c:pt idx="359">
                  <c:v>535.06691000000001</c:v>
                </c:pt>
                <c:pt idx="360">
                  <c:v>533.12369000000001</c:v>
                </c:pt>
                <c:pt idx="361">
                  <c:v>540.52245000000005</c:v>
                </c:pt>
                <c:pt idx="362">
                  <c:v>546.85293999999999</c:v>
                </c:pt>
                <c:pt idx="363">
                  <c:v>552.06209999999999</c:v>
                </c:pt>
                <c:pt idx="364">
                  <c:v>567.33513000000005</c:v>
                </c:pt>
                <c:pt idx="365">
                  <c:v>553.36324000000002</c:v>
                </c:pt>
                <c:pt idx="366">
                  <c:v>553.79177000000004</c:v>
                </c:pt>
                <c:pt idx="367">
                  <c:v>554.49571000000003</c:v>
                </c:pt>
                <c:pt idx="368">
                  <c:v>554.06309999999996</c:v>
                </c:pt>
                <c:pt idx="369">
                  <c:v>547.27062000000001</c:v>
                </c:pt>
                <c:pt idx="370">
                  <c:v>546.19545000000005</c:v>
                </c:pt>
                <c:pt idx="371">
                  <c:v>548.54962</c:v>
                </c:pt>
                <c:pt idx="372">
                  <c:v>548.73783000000003</c:v>
                </c:pt>
                <c:pt idx="373">
                  <c:v>548.83821999999998</c:v>
                </c:pt>
                <c:pt idx="374">
                  <c:v>550.21897000000001</c:v>
                </c:pt>
                <c:pt idx="375">
                  <c:v>545.81016</c:v>
                </c:pt>
                <c:pt idx="376">
                  <c:v>553.56053999999995</c:v>
                </c:pt>
                <c:pt idx="377">
                  <c:v>545.82299</c:v>
                </c:pt>
                <c:pt idx="378">
                  <c:v>538.72366999999997</c:v>
                </c:pt>
                <c:pt idx="379">
                  <c:v>530.88301000000001</c:v>
                </c:pt>
                <c:pt idx="380">
                  <c:v>526.71789999999999</c:v>
                </c:pt>
                <c:pt idx="381">
                  <c:v>527.74062000000004</c:v>
                </c:pt>
                <c:pt idx="382">
                  <c:v>528.59263999999996</c:v>
                </c:pt>
                <c:pt idx="383">
                  <c:v>531.97910000000002</c:v>
                </c:pt>
                <c:pt idx="384">
                  <c:v>526.26449000000002</c:v>
                </c:pt>
                <c:pt idx="385">
                  <c:v>528.44843000000003</c:v>
                </c:pt>
                <c:pt idx="386">
                  <c:v>532.08226999999999</c:v>
                </c:pt>
                <c:pt idx="387">
                  <c:v>529.35299999999995</c:v>
                </c:pt>
                <c:pt idx="388">
                  <c:v>525.92078000000004</c:v>
                </c:pt>
                <c:pt idx="389">
                  <c:v>520.73667</c:v>
                </c:pt>
                <c:pt idx="390">
                  <c:v>524.57291999999995</c:v>
                </c:pt>
                <c:pt idx="391">
                  <c:v>526.36824999999999</c:v>
                </c:pt>
                <c:pt idx="392">
                  <c:v>524.47936000000004</c:v>
                </c:pt>
                <c:pt idx="393">
                  <c:v>521.22752000000003</c:v>
                </c:pt>
                <c:pt idx="394">
                  <c:v>524.82596999999998</c:v>
                </c:pt>
                <c:pt idx="395">
                  <c:v>522.40261999999996</c:v>
                </c:pt>
                <c:pt idx="396">
                  <c:v>516.72002999999995</c:v>
                </c:pt>
                <c:pt idx="397">
                  <c:v>515.27944000000002</c:v>
                </c:pt>
                <c:pt idx="398">
                  <c:v>514.61077</c:v>
                </c:pt>
                <c:pt idx="399">
                  <c:v>516.46491000000003</c:v>
                </c:pt>
                <c:pt idx="400">
                  <c:v>520.80064000000004</c:v>
                </c:pt>
                <c:pt idx="401">
                  <c:v>517.75960999999995</c:v>
                </c:pt>
                <c:pt idx="402">
                  <c:v>512.45601999999997</c:v>
                </c:pt>
                <c:pt idx="403">
                  <c:v>521.99404000000004</c:v>
                </c:pt>
                <c:pt idx="404">
                  <c:v>516.83964000000003</c:v>
                </c:pt>
                <c:pt idx="405">
                  <c:v>518.65494999999999</c:v>
                </c:pt>
                <c:pt idx="406">
                  <c:v>520.35775999999998</c:v>
                </c:pt>
                <c:pt idx="407">
                  <c:v>517.18943000000002</c:v>
                </c:pt>
                <c:pt idx="408">
                  <c:v>511.85631000000001</c:v>
                </c:pt>
                <c:pt idx="409">
                  <c:v>513.67934000000002</c:v>
                </c:pt>
                <c:pt idx="410">
                  <c:v>515.24620000000004</c:v>
                </c:pt>
                <c:pt idx="411">
                  <c:v>512.55795000000001</c:v>
                </c:pt>
                <c:pt idx="412">
                  <c:v>514.36279999999999</c:v>
                </c:pt>
                <c:pt idx="413">
                  <c:v>512.50692000000004</c:v>
                </c:pt>
                <c:pt idx="414">
                  <c:v>513.47801000000004</c:v>
                </c:pt>
                <c:pt idx="415">
                  <c:v>514.80579999999998</c:v>
                </c:pt>
                <c:pt idx="416">
                  <c:v>511.4864</c:v>
                </c:pt>
                <c:pt idx="417">
                  <c:v>508.82542999999998</c:v>
                </c:pt>
                <c:pt idx="418">
                  <c:v>505.42723000000001</c:v>
                </c:pt>
                <c:pt idx="419">
                  <c:v>512.84934999999996</c:v>
                </c:pt>
                <c:pt idx="420">
                  <c:v>513.78580999999997</c:v>
                </c:pt>
                <c:pt idx="421">
                  <c:v>518.61573999999996</c:v>
                </c:pt>
                <c:pt idx="422">
                  <c:v>521.98856000000001</c:v>
                </c:pt>
                <c:pt idx="423">
                  <c:v>521.67957999999999</c:v>
                </c:pt>
                <c:pt idx="424">
                  <c:v>522.27454</c:v>
                </c:pt>
                <c:pt idx="425">
                  <c:v>525.03683000000001</c:v>
                </c:pt>
                <c:pt idx="426">
                  <c:v>533.84176000000002</c:v>
                </c:pt>
                <c:pt idx="427">
                  <c:v>539.48884999999996</c:v>
                </c:pt>
                <c:pt idx="428">
                  <c:v>540.12598000000003</c:v>
                </c:pt>
                <c:pt idx="429">
                  <c:v>536.66269999999997</c:v>
                </c:pt>
                <c:pt idx="430">
                  <c:v>536.05434000000002</c:v>
                </c:pt>
                <c:pt idx="431">
                  <c:v>526.77901999999995</c:v>
                </c:pt>
                <c:pt idx="432">
                  <c:v>526.70881999999995</c:v>
                </c:pt>
                <c:pt idx="433">
                  <c:v>528.74712999999997</c:v>
                </c:pt>
                <c:pt idx="434">
                  <c:v>527.59531000000004</c:v>
                </c:pt>
                <c:pt idx="435">
                  <c:v>526.18921999999998</c:v>
                </c:pt>
                <c:pt idx="436">
                  <c:v>552.2527</c:v>
                </c:pt>
                <c:pt idx="437">
                  <c:v>549.30484000000001</c:v>
                </c:pt>
                <c:pt idx="438">
                  <c:v>539.05989</c:v>
                </c:pt>
                <c:pt idx="439">
                  <c:v>544.21410000000003</c:v>
                </c:pt>
                <c:pt idx="440">
                  <c:v>558.02706000000001</c:v>
                </c:pt>
                <c:pt idx="441">
                  <c:v>564.83973000000003</c:v>
                </c:pt>
                <c:pt idx="442">
                  <c:v>573.91101000000003</c:v>
                </c:pt>
                <c:pt idx="443">
                  <c:v>561.14621</c:v>
                </c:pt>
                <c:pt idx="444">
                  <c:v>551.89754000000005</c:v>
                </c:pt>
                <c:pt idx="445">
                  <c:v>546.30403999999999</c:v>
                </c:pt>
                <c:pt idx="446">
                  <c:v>549.25037999999995</c:v>
                </c:pt>
                <c:pt idx="447">
                  <c:v>545.73090000000002</c:v>
                </c:pt>
                <c:pt idx="448">
                  <c:v>541.75845000000004</c:v>
                </c:pt>
                <c:pt idx="449">
                  <c:v>546.24739</c:v>
                </c:pt>
                <c:pt idx="450">
                  <c:v>546.85248000000001</c:v>
                </c:pt>
                <c:pt idx="451">
                  <c:v>556.45275000000004</c:v>
                </c:pt>
                <c:pt idx="452">
                  <c:v>564.21824000000004</c:v>
                </c:pt>
                <c:pt idx="453">
                  <c:v>568.83543999999995</c:v>
                </c:pt>
                <c:pt idx="454">
                  <c:v>574.36325999999997</c:v>
                </c:pt>
                <c:pt idx="455">
                  <c:v>588.26302999999996</c:v>
                </c:pt>
                <c:pt idx="456">
                  <c:v>583.77856999999995</c:v>
                </c:pt>
                <c:pt idx="457">
                  <c:v>573.34986000000004</c:v>
                </c:pt>
                <c:pt idx="458">
                  <c:v>570.11121000000003</c:v>
                </c:pt>
                <c:pt idx="459">
                  <c:v>575.80691999999999</c:v>
                </c:pt>
                <c:pt idx="460">
                  <c:v>581.76922999999999</c:v>
                </c:pt>
                <c:pt idx="461">
                  <c:v>576.44979999999998</c:v>
                </c:pt>
                <c:pt idx="462">
                  <c:v>573.70213999999999</c:v>
                </c:pt>
                <c:pt idx="463">
                  <c:v>583.17155000000002</c:v>
                </c:pt>
                <c:pt idx="464">
                  <c:v>593.81588999999997</c:v>
                </c:pt>
                <c:pt idx="465">
                  <c:v>590.80651</c:v>
                </c:pt>
                <c:pt idx="466">
                  <c:v>607.29741000000001</c:v>
                </c:pt>
                <c:pt idx="467">
                  <c:v>618.45926999999995</c:v>
                </c:pt>
                <c:pt idx="468">
                  <c:v>609.21037999999999</c:v>
                </c:pt>
                <c:pt idx="469">
                  <c:v>608.76500999999996</c:v>
                </c:pt>
                <c:pt idx="470">
                  <c:v>613.77904999999998</c:v>
                </c:pt>
                <c:pt idx="471">
                  <c:v>613.03745000000004</c:v>
                </c:pt>
                <c:pt idx="472">
                  <c:v>623.96298000000002</c:v>
                </c:pt>
                <c:pt idx="473">
                  <c:v>631.69057999999995</c:v>
                </c:pt>
                <c:pt idx="474">
                  <c:v>643.24706000000003</c:v>
                </c:pt>
                <c:pt idx="475">
                  <c:v>670.13856999999996</c:v>
                </c:pt>
                <c:pt idx="476">
                  <c:v>654.73847000000001</c:v>
                </c:pt>
                <c:pt idx="477">
                  <c:v>649.53976</c:v>
                </c:pt>
                <c:pt idx="478">
                  <c:v>636.00287000000003</c:v>
                </c:pt>
                <c:pt idx="479">
                  <c:v>630.15678000000003</c:v>
                </c:pt>
                <c:pt idx="480">
                  <c:v>626.74207999999999</c:v>
                </c:pt>
                <c:pt idx="481">
                  <c:v>635.00536999999997</c:v>
                </c:pt>
                <c:pt idx="482">
                  <c:v>631.55556999999999</c:v>
                </c:pt>
                <c:pt idx="483">
                  <c:v>628.89516000000003</c:v>
                </c:pt>
                <c:pt idx="484">
                  <c:v>630.21668</c:v>
                </c:pt>
                <c:pt idx="485">
                  <c:v>621.37481000000002</c:v>
                </c:pt>
                <c:pt idx="486">
                  <c:v>615.83645000000001</c:v>
                </c:pt>
                <c:pt idx="487">
                  <c:v>614.90817000000004</c:v>
                </c:pt>
                <c:pt idx="488">
                  <c:v>618.54597999999999</c:v>
                </c:pt>
                <c:pt idx="489">
                  <c:v>622.75554</c:v>
                </c:pt>
                <c:pt idx="490">
                  <c:v>614.64751999999999</c:v>
                </c:pt>
                <c:pt idx="491">
                  <c:v>617.08384000000001</c:v>
                </c:pt>
                <c:pt idx="492">
                  <c:v>629.39732000000004</c:v>
                </c:pt>
                <c:pt idx="493">
                  <c:v>635.25278000000003</c:v>
                </c:pt>
                <c:pt idx="494">
                  <c:v>631.49215000000004</c:v>
                </c:pt>
                <c:pt idx="495">
                  <c:v>649.76248999999996</c:v>
                </c:pt>
                <c:pt idx="496">
                  <c:v>649.10334999999998</c:v>
                </c:pt>
                <c:pt idx="497">
                  <c:v>661.85947999999996</c:v>
                </c:pt>
                <c:pt idx="498">
                  <c:v>665.26941999999997</c:v>
                </c:pt>
                <c:pt idx="499">
                  <c:v>694.84326999999996</c:v>
                </c:pt>
                <c:pt idx="500">
                  <c:v>704.79801999999995</c:v>
                </c:pt>
                <c:pt idx="501">
                  <c:v>705.64944000000003</c:v>
                </c:pt>
                <c:pt idx="502">
                  <c:v>708.71334000000002</c:v>
                </c:pt>
                <c:pt idx="503">
                  <c:v>723.14499999999998</c:v>
                </c:pt>
                <c:pt idx="504">
                  <c:v>705.87636999999995</c:v>
                </c:pt>
                <c:pt idx="505">
                  <c:v>697.91711999999995</c:v>
                </c:pt>
                <c:pt idx="506">
                  <c:v>677.45100000000002</c:v>
                </c:pt>
                <c:pt idx="507">
                  <c:v>675.45334000000003</c:v>
                </c:pt>
                <c:pt idx="508">
                  <c:v>662.98233000000005</c:v>
                </c:pt>
                <c:pt idx="509">
                  <c:v>673.69236000000001</c:v>
                </c:pt>
                <c:pt idx="510">
                  <c:v>680.44425999999999</c:v>
                </c:pt>
                <c:pt idx="511">
                  <c:v>675.08897999999999</c:v>
                </c:pt>
                <c:pt idx="512">
                  <c:v>668.11235999999997</c:v>
                </c:pt>
                <c:pt idx="513">
                  <c:v>668.93719999999996</c:v>
                </c:pt>
                <c:pt idx="514">
                  <c:v>659.03644999999995</c:v>
                </c:pt>
                <c:pt idx="515">
                  <c:v>659.19970999999998</c:v>
                </c:pt>
                <c:pt idx="516">
                  <c:v>659.99242000000004</c:v>
                </c:pt>
                <c:pt idx="517">
                  <c:v>651.30714999999998</c:v>
                </c:pt>
                <c:pt idx="518">
                  <c:v>652.76246000000003</c:v>
                </c:pt>
                <c:pt idx="519">
                  <c:v>656.19425999999999</c:v>
                </c:pt>
                <c:pt idx="520">
                  <c:v>646.94516999999996</c:v>
                </c:pt>
                <c:pt idx="521">
                  <c:v>642.83475999999996</c:v>
                </c:pt>
                <c:pt idx="522">
                  <c:v>641.99419</c:v>
                </c:pt>
                <c:pt idx="523">
                  <c:v>636.50313000000006</c:v>
                </c:pt>
                <c:pt idx="524">
                  <c:v>629.94294000000002</c:v>
                </c:pt>
                <c:pt idx="525">
                  <c:v>627.51594999999998</c:v>
                </c:pt>
                <c:pt idx="526">
                  <c:v>633.62599</c:v>
                </c:pt>
                <c:pt idx="527">
                  <c:v>633.56958999999995</c:v>
                </c:pt>
                <c:pt idx="528">
                  <c:v>644.40851999999995</c:v>
                </c:pt>
                <c:pt idx="529">
                  <c:v>650.51298999999995</c:v>
                </c:pt>
                <c:pt idx="530">
                  <c:v>662.72826999999995</c:v>
                </c:pt>
                <c:pt idx="531">
                  <c:v>677.75503000000003</c:v>
                </c:pt>
                <c:pt idx="532">
                  <c:v>679.48982999999998</c:v>
                </c:pt>
                <c:pt idx="533">
                  <c:v>674.66141000000005</c:v>
                </c:pt>
                <c:pt idx="534">
                  <c:v>675.79897000000005</c:v>
                </c:pt>
                <c:pt idx="535">
                  <c:v>682.27333999999996</c:v>
                </c:pt>
                <c:pt idx="536">
                  <c:v>686.19731000000002</c:v>
                </c:pt>
                <c:pt idx="537">
                  <c:v>689.47360000000003</c:v>
                </c:pt>
                <c:pt idx="538">
                  <c:v>693.45410000000004</c:v>
                </c:pt>
                <c:pt idx="539">
                  <c:v>690.79106000000002</c:v>
                </c:pt>
                <c:pt idx="540">
                  <c:v>693.64892999999995</c:v>
                </c:pt>
                <c:pt idx="541">
                  <c:v>689.83615999999995</c:v>
                </c:pt>
                <c:pt idx="542">
                  <c:v>690.70768999999996</c:v>
                </c:pt>
                <c:pt idx="543">
                  <c:v>686.37108000000001</c:v>
                </c:pt>
                <c:pt idx="544">
                  <c:v>687.53602000000001</c:v>
                </c:pt>
                <c:pt idx="545">
                  <c:v>691.17930999999999</c:v>
                </c:pt>
                <c:pt idx="546">
                  <c:v>704.39768000000004</c:v>
                </c:pt>
                <c:pt idx="547">
                  <c:v>717.74751000000003</c:v>
                </c:pt>
                <c:pt idx="548">
                  <c:v>723.55787999999995</c:v>
                </c:pt>
                <c:pt idx="549">
                  <c:v>725.83034999999995</c:v>
                </c:pt>
                <c:pt idx="550">
                  <c:v>762.17971</c:v>
                </c:pt>
                <c:pt idx="551">
                  <c:v>787.09650999999997</c:v>
                </c:pt>
                <c:pt idx="552">
                  <c:v>763.84848999999997</c:v>
                </c:pt>
                <c:pt idx="553">
                  <c:v>753.98384999999996</c:v>
                </c:pt>
                <c:pt idx="554">
                  <c:v>758.69072000000006</c:v>
                </c:pt>
                <c:pt idx="555">
                  <c:v>775.98550999999998</c:v>
                </c:pt>
                <c:pt idx="556">
                  <c:v>780.49971000000005</c:v>
                </c:pt>
                <c:pt idx="557">
                  <c:v>772.71112000000005</c:v>
                </c:pt>
                <c:pt idx="558">
                  <c:v>763.18232999999998</c:v>
                </c:pt>
                <c:pt idx="559">
                  <c:v>762.92559000000006</c:v>
                </c:pt>
                <c:pt idx="560">
                  <c:v>764.73378000000002</c:v>
                </c:pt>
                <c:pt idx="561">
                  <c:v>755.77984000000004</c:v>
                </c:pt>
                <c:pt idx="562">
                  <c:v>754.98431000000005</c:v>
                </c:pt>
                <c:pt idx="563">
                  <c:v>757.38495</c:v>
                </c:pt>
                <c:pt idx="564">
                  <c:v>770.72595000000001</c:v>
                </c:pt>
                <c:pt idx="565">
                  <c:v>766.44371000000001</c:v>
                </c:pt>
                <c:pt idx="566">
                  <c:v>773.99801000000002</c:v>
                </c:pt>
                <c:pt idx="567">
                  <c:v>782.42425000000003</c:v>
                </c:pt>
                <c:pt idx="568">
                  <c:v>787.69991000000005</c:v>
                </c:pt>
                <c:pt idx="569">
                  <c:v>792.70451000000003</c:v>
                </c:pt>
                <c:pt idx="570">
                  <c:v>795.93186000000003</c:v>
                </c:pt>
                <c:pt idx="571">
                  <c:v>809.39530999999999</c:v>
                </c:pt>
                <c:pt idx="572">
                  <c:v>821.32065</c:v>
                </c:pt>
                <c:pt idx="573">
                  <c:v>849.93588</c:v>
                </c:pt>
                <c:pt idx="574">
                  <c:v>850.57334000000003</c:v>
                </c:pt>
                <c:pt idx="575">
                  <c:v>881.78274999999996</c:v>
                </c:pt>
                <c:pt idx="576">
                  <c:v>870.36766999999998</c:v>
                </c:pt>
                <c:pt idx="577">
                  <c:v>845.22168999999997</c:v>
                </c:pt>
                <c:pt idx="578">
                  <c:v>846.26977999999997</c:v>
                </c:pt>
                <c:pt idx="579">
                  <c:v>841.61895000000004</c:v>
                </c:pt>
                <c:pt idx="580">
                  <c:v>836.60636999999997</c:v>
                </c:pt>
                <c:pt idx="581">
                  <c:v>833.81073000000004</c:v>
                </c:pt>
                <c:pt idx="582">
                  <c:v>833.28558999999996</c:v>
                </c:pt>
                <c:pt idx="583">
                  <c:v>835.52732000000003</c:v>
                </c:pt>
                <c:pt idx="584">
                  <c:v>853.58591999999999</c:v>
                </c:pt>
                <c:pt idx="585">
                  <c:v>855.74183000000005</c:v>
                </c:pt>
                <c:pt idx="586">
                  <c:v>856.48653000000002</c:v>
                </c:pt>
                <c:pt idx="587">
                  <c:v>859.88761999999997</c:v>
                </c:pt>
                <c:pt idx="588">
                  <c:v>894.60068000000001</c:v>
                </c:pt>
                <c:pt idx="589">
                  <c:v>905.37167999999997</c:v>
                </c:pt>
                <c:pt idx="590">
                  <c:v>899.65975000000003</c:v>
                </c:pt>
                <c:pt idx="591">
                  <c:v>919.52571</c:v>
                </c:pt>
                <c:pt idx="592">
                  <c:v>901.91512999999998</c:v>
                </c:pt>
                <c:pt idx="593">
                  <c:v>892.03665999999998</c:v>
                </c:pt>
                <c:pt idx="594">
                  <c:v>873.99951999999996</c:v>
                </c:pt>
                <c:pt idx="595">
                  <c:v>870.66273000000001</c:v>
                </c:pt>
                <c:pt idx="596">
                  <c:v>873.55038999999999</c:v>
                </c:pt>
                <c:pt idx="597">
                  <c:v>862.12991</c:v>
                </c:pt>
                <c:pt idx="598">
                  <c:v>861.91747999999995</c:v>
                </c:pt>
                <c:pt idx="599">
                  <c:v>866.49177999999995</c:v>
                </c:pt>
                <c:pt idx="600">
                  <c:v>856.49576000000002</c:v>
                </c:pt>
                <c:pt idx="601">
                  <c:v>835.64882999999998</c:v>
                </c:pt>
                <c:pt idx="602">
                  <c:v>830.21744000000001</c:v>
                </c:pt>
                <c:pt idx="603">
                  <c:v>800.37621000000001</c:v>
                </c:pt>
                <c:pt idx="604">
                  <c:v>785.72437000000002</c:v>
                </c:pt>
                <c:pt idx="605">
                  <c:v>780.34409000000005</c:v>
                </c:pt>
                <c:pt idx="606">
                  <c:v>765.8759</c:v>
                </c:pt>
                <c:pt idx="607">
                  <c:v>761.20136000000002</c:v>
                </c:pt>
                <c:pt idx="608">
                  <c:v>767.78404999999998</c:v>
                </c:pt>
                <c:pt idx="609">
                  <c:v>767.89527999999996</c:v>
                </c:pt>
                <c:pt idx="610">
                  <c:v>757.79318000000001</c:v>
                </c:pt>
                <c:pt idx="611">
                  <c:v>738.51194999999996</c:v>
                </c:pt>
                <c:pt idx="612">
                  <c:v>735.87618999999995</c:v>
                </c:pt>
                <c:pt idx="613">
                  <c:v>740.71217999999999</c:v>
                </c:pt>
                <c:pt idx="614">
                  <c:v>754.28420000000006</c:v>
                </c:pt>
                <c:pt idx="615">
                  <c:v>742.19376</c:v>
                </c:pt>
                <c:pt idx="616">
                  <c:v>733.32309999999995</c:v>
                </c:pt>
                <c:pt idx="617">
                  <c:v>727.63180999999997</c:v>
                </c:pt>
                <c:pt idx="618">
                  <c:v>728.26512000000002</c:v>
                </c:pt>
                <c:pt idx="619">
                  <c:v>737.03851999999995</c:v>
                </c:pt>
                <c:pt idx="620">
                  <c:v>749.91480000000001</c:v>
                </c:pt>
                <c:pt idx="621">
                  <c:v>754.84142999999995</c:v>
                </c:pt>
                <c:pt idx="622">
                  <c:v>766.60784999999998</c:v>
                </c:pt>
                <c:pt idx="623">
                  <c:v>756.39981</c:v>
                </c:pt>
                <c:pt idx="624">
                  <c:v>753.46294</c:v>
                </c:pt>
                <c:pt idx="625">
                  <c:v>755.77977999999996</c:v>
                </c:pt>
                <c:pt idx="626">
                  <c:v>754.98649</c:v>
                </c:pt>
                <c:pt idx="627">
                  <c:v>761.37278000000003</c:v>
                </c:pt>
                <c:pt idx="628">
                  <c:v>752.26796999999999</c:v>
                </c:pt>
                <c:pt idx="629">
                  <c:v>759.23964000000001</c:v>
                </c:pt>
                <c:pt idx="630">
                  <c:v>753.61135000000002</c:v>
                </c:pt>
                <c:pt idx="631">
                  <c:v>749.68124</c:v>
                </c:pt>
                <c:pt idx="632">
                  <c:v>739.95722999999998</c:v>
                </c:pt>
                <c:pt idx="633">
                  <c:v>722.75831000000005</c:v>
                </c:pt>
                <c:pt idx="634">
                  <c:v>712.04449999999997</c:v>
                </c:pt>
                <c:pt idx="635">
                  <c:v>716.57117000000005</c:v>
                </c:pt>
                <c:pt idx="636">
                  <c:v>715.63086999999996</c:v>
                </c:pt>
                <c:pt idx="637">
                  <c:v>700.24431000000004</c:v>
                </c:pt>
                <c:pt idx="638">
                  <c:v>687.97286999999994</c:v>
                </c:pt>
                <c:pt idx="639">
                  <c:v>685.86147000000005</c:v>
                </c:pt>
                <c:pt idx="640">
                  <c:v>685.08991000000003</c:v>
                </c:pt>
                <c:pt idx="641">
                  <c:v>688.00508000000002</c:v>
                </c:pt>
                <c:pt idx="642">
                  <c:v>682.98924</c:v>
                </c:pt>
                <c:pt idx="643">
                  <c:v>685.64179000000001</c:v>
                </c:pt>
                <c:pt idx="644">
                  <c:v>679.41393000000005</c:v>
                </c:pt>
                <c:pt idx="645">
                  <c:v>681.18208000000004</c:v>
                </c:pt>
                <c:pt idx="646">
                  <c:v>674.33244000000002</c:v>
                </c:pt>
                <c:pt idx="647">
                  <c:v>688.96317999999997</c:v>
                </c:pt>
                <c:pt idx="648">
                  <c:v>696.18439999999998</c:v>
                </c:pt>
                <c:pt idx="649">
                  <c:v>696.18116999999995</c:v>
                </c:pt>
                <c:pt idx="650">
                  <c:v>702.36644999999999</c:v>
                </c:pt>
                <c:pt idx="651">
                  <c:v>706.74093000000005</c:v>
                </c:pt>
                <c:pt idx="652">
                  <c:v>698.86585000000002</c:v>
                </c:pt>
                <c:pt idx="653">
                  <c:v>694.11104</c:v>
                </c:pt>
                <c:pt idx="654">
                  <c:v>685.51751999999999</c:v>
                </c:pt>
                <c:pt idx="655">
                  <c:v>690.08060999999998</c:v>
                </c:pt>
                <c:pt idx="656">
                  <c:v>679.73153000000002</c:v>
                </c:pt>
                <c:pt idx="657">
                  <c:v>672.87199999999996</c:v>
                </c:pt>
                <c:pt idx="658">
                  <c:v>664.81682000000001</c:v>
                </c:pt>
                <c:pt idx="659">
                  <c:v>674.98748000000001</c:v>
                </c:pt>
                <c:pt idx="660">
                  <c:v>670.09097999999994</c:v>
                </c:pt>
                <c:pt idx="661">
                  <c:v>667.76688999999999</c:v>
                </c:pt>
                <c:pt idx="662">
                  <c:v>660.72754999999995</c:v>
                </c:pt>
                <c:pt idx="663">
                  <c:v>653.31946000000005</c:v>
                </c:pt>
                <c:pt idx="664">
                  <c:v>655.32488999999998</c:v>
                </c:pt>
                <c:pt idx="665">
                  <c:v>653.99638000000004</c:v>
                </c:pt>
                <c:pt idx="666">
                  <c:v>653.66993000000002</c:v>
                </c:pt>
                <c:pt idx="667">
                  <c:v>653.69933000000003</c:v>
                </c:pt>
                <c:pt idx="668">
                  <c:v>652.20384999999999</c:v>
                </c:pt>
                <c:pt idx="669">
                  <c:v>660.28669000000002</c:v>
                </c:pt>
                <c:pt idx="670">
                  <c:v>651.37991</c:v>
                </c:pt>
                <c:pt idx="671">
                  <c:v>642.07659999999998</c:v>
                </c:pt>
                <c:pt idx="672">
                  <c:v>634.35897</c:v>
                </c:pt>
                <c:pt idx="673">
                  <c:v>637.05475999999999</c:v>
                </c:pt>
                <c:pt idx="674">
                  <c:v>649.58956000000001</c:v>
                </c:pt>
                <c:pt idx="675">
                  <c:v>658.71358999999995</c:v>
                </c:pt>
                <c:pt idx="676">
                  <c:v>670.86780999999996</c:v>
                </c:pt>
                <c:pt idx="677">
                  <c:v>674.26799000000005</c:v>
                </c:pt>
                <c:pt idx="678">
                  <c:v>681.02828999999997</c:v>
                </c:pt>
                <c:pt idx="679">
                  <c:v>674.04687000000001</c:v>
                </c:pt>
                <c:pt idx="680">
                  <c:v>654.26684999999998</c:v>
                </c:pt>
                <c:pt idx="681">
                  <c:v>653.36104</c:v>
                </c:pt>
                <c:pt idx="682">
                  <c:v>646.89220999999998</c:v>
                </c:pt>
                <c:pt idx="683">
                  <c:v>641.66764999999998</c:v>
                </c:pt>
                <c:pt idx="684">
                  <c:v>680.52639999999997</c:v>
                </c:pt>
                <c:pt idx="685">
                  <c:v>703.17238999999995</c:v>
                </c:pt>
                <c:pt idx="686">
                  <c:v>693.31350999999995</c:v>
                </c:pt>
                <c:pt idx="687">
                  <c:v>672.15686000000005</c:v>
                </c:pt>
                <c:pt idx="688">
                  <c:v>668.97019</c:v>
                </c:pt>
                <c:pt idx="689">
                  <c:v>661.46821</c:v>
                </c:pt>
                <c:pt idx="690">
                  <c:v>665.77952000000005</c:v>
                </c:pt>
                <c:pt idx="691">
                  <c:v>663.80056999999999</c:v>
                </c:pt>
                <c:pt idx="692">
                  <c:v>650.70577000000003</c:v>
                </c:pt>
                <c:pt idx="693">
                  <c:v>639.09419000000003</c:v>
                </c:pt>
                <c:pt idx="694">
                  <c:v>619.38013000000001</c:v>
                </c:pt>
                <c:pt idx="695">
                  <c:v>602.30848000000003</c:v>
                </c:pt>
                <c:pt idx="696">
                  <c:v>611.77152000000001</c:v>
                </c:pt>
                <c:pt idx="697">
                  <c:v>602.36041999999998</c:v>
                </c:pt>
                <c:pt idx="698">
                  <c:v>602.56028000000003</c:v>
                </c:pt>
                <c:pt idx="699">
                  <c:v>603.21585000000005</c:v>
                </c:pt>
                <c:pt idx="700">
                  <c:v>601.75562000000002</c:v>
                </c:pt>
                <c:pt idx="701">
                  <c:v>596.02148</c:v>
                </c:pt>
                <c:pt idx="702">
                  <c:v>597.47783000000004</c:v>
                </c:pt>
                <c:pt idx="703">
                  <c:v>595.51581999999996</c:v>
                </c:pt>
                <c:pt idx="704">
                  <c:v>597.29822000000001</c:v>
                </c:pt>
                <c:pt idx="705">
                  <c:v>601.26855999999998</c:v>
                </c:pt>
                <c:pt idx="706">
                  <c:v>607.57047999999998</c:v>
                </c:pt>
                <c:pt idx="707">
                  <c:v>610.47788000000003</c:v>
                </c:pt>
                <c:pt idx="708">
                  <c:v>617.49021000000005</c:v>
                </c:pt>
                <c:pt idx="709">
                  <c:v>614.72902999999997</c:v>
                </c:pt>
                <c:pt idx="710">
                  <c:v>615.78493000000003</c:v>
                </c:pt>
                <c:pt idx="711">
                  <c:v>615.48296000000005</c:v>
                </c:pt>
                <c:pt idx="712">
                  <c:v>610.25301999999999</c:v>
                </c:pt>
                <c:pt idx="713">
                  <c:v>593.80987000000005</c:v>
                </c:pt>
                <c:pt idx="714">
                  <c:v>590.27188000000001</c:v>
                </c:pt>
                <c:pt idx="715">
                  <c:v>587.00872000000004</c:v>
                </c:pt>
                <c:pt idx="716">
                  <c:v>587.20779000000005</c:v>
                </c:pt>
                <c:pt idx="717">
                  <c:v>580.72371999999996</c:v>
                </c:pt>
                <c:pt idx="718">
                  <c:v>581.80700999999999</c:v>
                </c:pt>
                <c:pt idx="719">
                  <c:v>576.73563000000001</c:v>
                </c:pt>
                <c:pt idx="720">
                  <c:v>570.87334999999996</c:v>
                </c:pt>
                <c:pt idx="721">
                  <c:v>574.01149999999996</c:v>
                </c:pt>
                <c:pt idx="722">
                  <c:v>572.37410999999997</c:v>
                </c:pt>
                <c:pt idx="723">
                  <c:v>569.21912999999995</c:v>
                </c:pt>
                <c:pt idx="724">
                  <c:v>573.61301000000003</c:v>
                </c:pt>
                <c:pt idx="725">
                  <c:v>569.83577000000002</c:v>
                </c:pt>
                <c:pt idx="726">
                  <c:v>569.81658000000004</c:v>
                </c:pt>
                <c:pt idx="727">
                  <c:v>569.85906999999997</c:v>
                </c:pt>
                <c:pt idx="728">
                  <c:v>562.67074000000002</c:v>
                </c:pt>
                <c:pt idx="729">
                  <c:v>566.53051000000005</c:v>
                </c:pt>
                <c:pt idx="730">
                  <c:v>562.22924999999998</c:v>
                </c:pt>
                <c:pt idx="731">
                  <c:v>564.30712000000005</c:v>
                </c:pt>
                <c:pt idx="732">
                  <c:v>565.60850000000005</c:v>
                </c:pt>
                <c:pt idx="733">
                  <c:v>563.30354999999997</c:v>
                </c:pt>
                <c:pt idx="734">
                  <c:v>564.82692999999995</c:v>
                </c:pt>
                <c:pt idx="735">
                  <c:v>563.75751000000002</c:v>
                </c:pt>
                <c:pt idx="736">
                  <c:v>556.75800000000004</c:v>
                </c:pt>
                <c:pt idx="737">
                  <c:v>564.44331</c:v>
                </c:pt>
                <c:pt idx="738">
                  <c:v>574.51472000000001</c:v>
                </c:pt>
                <c:pt idx="739">
                  <c:v>578.70740000000001</c:v>
                </c:pt>
                <c:pt idx="740">
                  <c:v>581.07302000000004</c:v>
                </c:pt>
                <c:pt idx="741">
                  <c:v>584.49024999999995</c:v>
                </c:pt>
                <c:pt idx="742">
                  <c:v>583.64404999999999</c:v>
                </c:pt>
                <c:pt idx="743">
                  <c:v>579.68062999999995</c:v>
                </c:pt>
                <c:pt idx="744">
                  <c:v>579.83804999999995</c:v>
                </c:pt>
                <c:pt idx="745">
                  <c:v>578.88905999999997</c:v>
                </c:pt>
                <c:pt idx="746">
                  <c:v>565.95847000000003</c:v>
                </c:pt>
                <c:pt idx="747">
                  <c:v>566.68181000000004</c:v>
                </c:pt>
                <c:pt idx="748">
                  <c:v>573.61078999999995</c:v>
                </c:pt>
                <c:pt idx="749">
                  <c:v>575.04264000000001</c:v>
                </c:pt>
                <c:pt idx="750">
                  <c:v>567.90043000000003</c:v>
                </c:pt>
                <c:pt idx="751">
                  <c:v>564.76490000000001</c:v>
                </c:pt>
                <c:pt idx="752">
                  <c:v>558.11950000000002</c:v>
                </c:pt>
                <c:pt idx="753">
                  <c:v>554.87307999999996</c:v>
                </c:pt>
                <c:pt idx="754">
                  <c:v>549.22339999999997</c:v>
                </c:pt>
                <c:pt idx="755">
                  <c:v>543.63859000000002</c:v>
                </c:pt>
                <c:pt idx="756">
                  <c:v>539.70034999999996</c:v>
                </c:pt>
                <c:pt idx="757">
                  <c:v>539.59150999999997</c:v>
                </c:pt>
                <c:pt idx="758">
                  <c:v>537.31092000000001</c:v>
                </c:pt>
                <c:pt idx="759">
                  <c:v>539.84748000000002</c:v>
                </c:pt>
                <c:pt idx="760">
                  <c:v>543.75694999999996</c:v>
                </c:pt>
                <c:pt idx="761">
                  <c:v>538.59213999999997</c:v>
                </c:pt>
                <c:pt idx="762">
                  <c:v>540.4665</c:v>
                </c:pt>
                <c:pt idx="763">
                  <c:v>537.94671000000005</c:v>
                </c:pt>
                <c:pt idx="764">
                  <c:v>532.26620000000003</c:v>
                </c:pt>
                <c:pt idx="765">
                  <c:v>529.21009000000004</c:v>
                </c:pt>
                <c:pt idx="766">
                  <c:v>531.00822000000005</c:v>
                </c:pt>
                <c:pt idx="767">
                  <c:v>526.90101000000004</c:v>
                </c:pt>
                <c:pt idx="768">
                  <c:v>527.07050000000004</c:v>
                </c:pt>
                <c:pt idx="769">
                  <c:v>531.44320000000005</c:v>
                </c:pt>
                <c:pt idx="770">
                  <c:v>535.27995999999996</c:v>
                </c:pt>
                <c:pt idx="771">
                  <c:v>542.30124000000001</c:v>
                </c:pt>
                <c:pt idx="772">
                  <c:v>550.12123999999994</c:v>
                </c:pt>
                <c:pt idx="773">
                  <c:v>561.33546000000001</c:v>
                </c:pt>
                <c:pt idx="774">
                  <c:v>571.76859999999999</c:v>
                </c:pt>
                <c:pt idx="775">
                  <c:v>571.22517000000005</c:v>
                </c:pt>
                <c:pt idx="776">
                  <c:v>577.21190999999999</c:v>
                </c:pt>
                <c:pt idx="777">
                  <c:v>560.46812999999997</c:v>
                </c:pt>
                <c:pt idx="778">
                  <c:v>556.77943000000005</c:v>
                </c:pt>
                <c:pt idx="779">
                  <c:v>555.85213999999996</c:v>
                </c:pt>
                <c:pt idx="780">
                  <c:v>551.99510999999995</c:v>
                </c:pt>
                <c:pt idx="781">
                  <c:v>567.18435999999997</c:v>
                </c:pt>
                <c:pt idx="782">
                  <c:v>555.89868000000001</c:v>
                </c:pt>
                <c:pt idx="783">
                  <c:v>555.71874000000003</c:v>
                </c:pt>
                <c:pt idx="784">
                  <c:v>541.86184000000003</c:v>
                </c:pt>
                <c:pt idx="785">
                  <c:v>542.43825000000004</c:v>
                </c:pt>
                <c:pt idx="786">
                  <c:v>541.94555000000003</c:v>
                </c:pt>
                <c:pt idx="787">
                  <c:v>533.49793999999997</c:v>
                </c:pt>
                <c:pt idx="788">
                  <c:v>528.95183999999995</c:v>
                </c:pt>
                <c:pt idx="789">
                  <c:v>529.44104000000004</c:v>
                </c:pt>
                <c:pt idx="790">
                  <c:v>530.59190999999998</c:v>
                </c:pt>
                <c:pt idx="791">
                  <c:v>533.80382999999995</c:v>
                </c:pt>
                <c:pt idx="792">
                  <c:v>522.70307000000003</c:v>
                </c:pt>
                <c:pt idx="793">
                  <c:v>518.89841000000001</c:v>
                </c:pt>
                <c:pt idx="794">
                  <c:v>520.18425999999999</c:v>
                </c:pt>
                <c:pt idx="795">
                  <c:v>514.03440000000001</c:v>
                </c:pt>
                <c:pt idx="796">
                  <c:v>506.67417999999998</c:v>
                </c:pt>
                <c:pt idx="797">
                  <c:v>500.30538000000001</c:v>
                </c:pt>
                <c:pt idx="798">
                  <c:v>494.35205999999999</c:v>
                </c:pt>
                <c:pt idx="799">
                  <c:v>488.20096000000001</c:v>
                </c:pt>
                <c:pt idx="800">
                  <c:v>487.25769000000003</c:v>
                </c:pt>
                <c:pt idx="801">
                  <c:v>481.64603</c:v>
                </c:pt>
                <c:pt idx="802">
                  <c:v>469.01819999999998</c:v>
                </c:pt>
                <c:pt idx="803">
                  <c:v>478.14375999999999</c:v>
                </c:pt>
                <c:pt idx="804">
                  <c:v>478.53840000000002</c:v>
                </c:pt>
                <c:pt idx="805">
                  <c:v>480.47716000000003</c:v>
                </c:pt>
                <c:pt idx="806">
                  <c:v>476.83082000000002</c:v>
                </c:pt>
                <c:pt idx="807">
                  <c:v>477.88995999999997</c:v>
                </c:pt>
                <c:pt idx="808">
                  <c:v>475.22368</c:v>
                </c:pt>
                <c:pt idx="809">
                  <c:v>474.19389999999999</c:v>
                </c:pt>
                <c:pt idx="810">
                  <c:v>470.08929999999998</c:v>
                </c:pt>
                <c:pt idx="811">
                  <c:v>472.42207999999999</c:v>
                </c:pt>
                <c:pt idx="812">
                  <c:v>474.69119999999998</c:v>
                </c:pt>
                <c:pt idx="813">
                  <c:v>475.96282000000002</c:v>
                </c:pt>
                <c:pt idx="814">
                  <c:v>483.91219999999998</c:v>
                </c:pt>
                <c:pt idx="815">
                  <c:v>477.22390999999999</c:v>
                </c:pt>
                <c:pt idx="816">
                  <c:v>477.39141999999998</c:v>
                </c:pt>
                <c:pt idx="817">
                  <c:v>471.43644999999998</c:v>
                </c:pt>
                <c:pt idx="818">
                  <c:v>476.99606</c:v>
                </c:pt>
                <c:pt idx="819">
                  <c:v>474.77062000000001</c:v>
                </c:pt>
                <c:pt idx="820">
                  <c:v>477.77814999999998</c:v>
                </c:pt>
                <c:pt idx="821">
                  <c:v>479.97048999999998</c:v>
                </c:pt>
                <c:pt idx="822">
                  <c:v>476.21014000000002</c:v>
                </c:pt>
                <c:pt idx="823">
                  <c:v>479.74757</c:v>
                </c:pt>
                <c:pt idx="824">
                  <c:v>471.80047000000002</c:v>
                </c:pt>
                <c:pt idx="825">
                  <c:v>470.04604</c:v>
                </c:pt>
                <c:pt idx="826">
                  <c:v>474.29486000000003</c:v>
                </c:pt>
                <c:pt idx="827">
                  <c:v>481.16494</c:v>
                </c:pt>
                <c:pt idx="828">
                  <c:v>475.26812000000001</c:v>
                </c:pt>
                <c:pt idx="829">
                  <c:v>466.12567999999999</c:v>
                </c:pt>
                <c:pt idx="830">
                  <c:v>463.57862999999998</c:v>
                </c:pt>
                <c:pt idx="831">
                  <c:v>464.20733000000001</c:v>
                </c:pt>
                <c:pt idx="832">
                  <c:v>467.52231999999998</c:v>
                </c:pt>
                <c:pt idx="833">
                  <c:v>467.92288000000002</c:v>
                </c:pt>
                <c:pt idx="834">
                  <c:v>462.53019</c:v>
                </c:pt>
                <c:pt idx="835">
                  <c:v>461.73298</c:v>
                </c:pt>
                <c:pt idx="836">
                  <c:v>456.99020999999999</c:v>
                </c:pt>
                <c:pt idx="837">
                  <c:v>462.89366999999999</c:v>
                </c:pt>
                <c:pt idx="838">
                  <c:v>462.60660999999999</c:v>
                </c:pt>
                <c:pt idx="839">
                  <c:v>467.66735999999997</c:v>
                </c:pt>
                <c:pt idx="840">
                  <c:v>462.27109000000002</c:v>
                </c:pt>
                <c:pt idx="841">
                  <c:v>461.96211</c:v>
                </c:pt>
                <c:pt idx="842">
                  <c:v>457.99651</c:v>
                </c:pt>
                <c:pt idx="843">
                  <c:v>454.17935</c:v>
                </c:pt>
                <c:pt idx="844">
                  <c:v>448.89192000000003</c:v>
                </c:pt>
                <c:pt idx="845">
                  <c:v>452.32260000000002</c:v>
                </c:pt>
                <c:pt idx="846">
                  <c:v>456.80714999999998</c:v>
                </c:pt>
                <c:pt idx="847">
                  <c:v>450.42446000000001</c:v>
                </c:pt>
                <c:pt idx="848">
                  <c:v>448.17450000000002</c:v>
                </c:pt>
                <c:pt idx="849">
                  <c:v>448.22636</c:v>
                </c:pt>
                <c:pt idx="850">
                  <c:v>453.00342000000001</c:v>
                </c:pt>
                <c:pt idx="851">
                  <c:v>445.86252000000002</c:v>
                </c:pt>
                <c:pt idx="852">
                  <c:v>437.01763</c:v>
                </c:pt>
                <c:pt idx="853">
                  <c:v>427.18437999999998</c:v>
                </c:pt>
                <c:pt idx="854">
                  <c:v>425.09836999999999</c:v>
                </c:pt>
                <c:pt idx="855">
                  <c:v>429.24382000000003</c:v>
                </c:pt>
                <c:pt idx="856">
                  <c:v>435.09075000000001</c:v>
                </c:pt>
                <c:pt idx="857">
                  <c:v>442.22217000000001</c:v>
                </c:pt>
                <c:pt idx="858">
                  <c:v>445.83067999999997</c:v>
                </c:pt>
                <c:pt idx="859">
                  <c:v>453.58291000000003</c:v>
                </c:pt>
                <c:pt idx="860">
                  <c:v>456.48498999999998</c:v>
                </c:pt>
                <c:pt idx="861">
                  <c:v>459.28163000000001</c:v>
                </c:pt>
                <c:pt idx="862">
                  <c:v>471.61158</c:v>
                </c:pt>
                <c:pt idx="863">
                  <c:v>471.72167999999999</c:v>
                </c:pt>
                <c:pt idx="864">
                  <c:v>457.68248</c:v>
                </c:pt>
                <c:pt idx="865">
                  <c:v>460.19985000000003</c:v>
                </c:pt>
                <c:pt idx="866">
                  <c:v>465.18459000000001</c:v>
                </c:pt>
                <c:pt idx="867">
                  <c:v>472.72185999999999</c:v>
                </c:pt>
                <c:pt idx="868">
                  <c:v>481.92748</c:v>
                </c:pt>
                <c:pt idx="869">
                  <c:v>477.43421000000001</c:v>
                </c:pt>
                <c:pt idx="870">
                  <c:v>476.18795999999998</c:v>
                </c:pt>
                <c:pt idx="871">
                  <c:v>481.79406</c:v>
                </c:pt>
                <c:pt idx="872">
                  <c:v>471.37684999999999</c:v>
                </c:pt>
                <c:pt idx="873">
                  <c:v>464.31961999999999</c:v>
                </c:pt>
                <c:pt idx="874">
                  <c:v>456.70609999999999</c:v>
                </c:pt>
                <c:pt idx="875">
                  <c:v>456.05007000000001</c:v>
                </c:pt>
                <c:pt idx="876">
                  <c:v>462.73894000000001</c:v>
                </c:pt>
                <c:pt idx="877">
                  <c:v>460.88895000000002</c:v>
                </c:pt>
                <c:pt idx="878">
                  <c:v>456.91878000000003</c:v>
                </c:pt>
                <c:pt idx="879">
                  <c:v>455.66615000000002</c:v>
                </c:pt>
                <c:pt idx="880">
                  <c:v>448.95454999999998</c:v>
                </c:pt>
                <c:pt idx="881">
                  <c:v>451.11529000000002</c:v>
                </c:pt>
                <c:pt idx="882">
                  <c:v>457.47534999999999</c:v>
                </c:pt>
                <c:pt idx="883">
                  <c:v>463.0521</c:v>
                </c:pt>
                <c:pt idx="884">
                  <c:v>466.30601999999999</c:v>
                </c:pt>
                <c:pt idx="885">
                  <c:v>466.21217999999999</c:v>
                </c:pt>
                <c:pt idx="886">
                  <c:v>472.81070999999997</c:v>
                </c:pt>
                <c:pt idx="887">
                  <c:v>468.83774</c:v>
                </c:pt>
                <c:pt idx="888">
                  <c:v>464.66838000000001</c:v>
                </c:pt>
                <c:pt idx="889">
                  <c:v>463.24970000000002</c:v>
                </c:pt>
                <c:pt idx="890">
                  <c:v>455.27118000000002</c:v>
                </c:pt>
                <c:pt idx="891">
                  <c:v>447.11032999999998</c:v>
                </c:pt>
                <c:pt idx="892">
                  <c:v>444.91019</c:v>
                </c:pt>
                <c:pt idx="893">
                  <c:v>447.97492999999997</c:v>
                </c:pt>
                <c:pt idx="894">
                  <c:v>445.39638000000002</c:v>
                </c:pt>
                <c:pt idx="895">
                  <c:v>443.85466000000002</c:v>
                </c:pt>
                <c:pt idx="896">
                  <c:v>444.29865000000001</c:v>
                </c:pt>
                <c:pt idx="897">
                  <c:v>440.70173</c:v>
                </c:pt>
                <c:pt idx="898">
                  <c:v>446.79342000000003</c:v>
                </c:pt>
                <c:pt idx="899">
                  <c:v>448.72690999999998</c:v>
                </c:pt>
                <c:pt idx="900">
                  <c:v>445.44447000000002</c:v>
                </c:pt>
                <c:pt idx="901">
                  <c:v>443.50799999999998</c:v>
                </c:pt>
                <c:pt idx="902">
                  <c:v>440.14298000000002</c:v>
                </c:pt>
                <c:pt idx="903">
                  <c:v>439.06232</c:v>
                </c:pt>
                <c:pt idx="904">
                  <c:v>444.15352000000001</c:v>
                </c:pt>
                <c:pt idx="905">
                  <c:v>440.89051999999998</c:v>
                </c:pt>
                <c:pt idx="906">
                  <c:v>443.43371000000002</c:v>
                </c:pt>
                <c:pt idx="907">
                  <c:v>449.85892999999999</c:v>
                </c:pt>
                <c:pt idx="908">
                  <c:v>452.73192</c:v>
                </c:pt>
                <c:pt idx="909">
                  <c:v>446.25779999999997</c:v>
                </c:pt>
                <c:pt idx="910">
                  <c:v>443.32650999999998</c:v>
                </c:pt>
                <c:pt idx="911">
                  <c:v>437.69315999999998</c:v>
                </c:pt>
                <c:pt idx="912">
                  <c:v>439.41937999999999</c:v>
                </c:pt>
                <c:pt idx="913">
                  <c:v>438.24113</c:v>
                </c:pt>
                <c:pt idx="914">
                  <c:v>438.58801</c:v>
                </c:pt>
                <c:pt idx="915">
                  <c:v>439.67214000000001</c:v>
                </c:pt>
                <c:pt idx="916">
                  <c:v>440.06513999999999</c:v>
                </c:pt>
                <c:pt idx="917">
                  <c:v>435.55216000000001</c:v>
                </c:pt>
                <c:pt idx="918">
                  <c:v>435.92525000000001</c:v>
                </c:pt>
                <c:pt idx="919">
                  <c:v>435.58321000000001</c:v>
                </c:pt>
                <c:pt idx="920">
                  <c:v>437.57261</c:v>
                </c:pt>
                <c:pt idx="921">
                  <c:v>438.90836000000002</c:v>
                </c:pt>
                <c:pt idx="922">
                  <c:v>442.94511999999997</c:v>
                </c:pt>
                <c:pt idx="923">
                  <c:v>439.39386999999999</c:v>
                </c:pt>
                <c:pt idx="924">
                  <c:v>437.45501000000002</c:v>
                </c:pt>
                <c:pt idx="925">
                  <c:v>434.28066999999999</c:v>
                </c:pt>
                <c:pt idx="926">
                  <c:v>433.15201999999999</c:v>
                </c:pt>
                <c:pt idx="927">
                  <c:v>434.99669</c:v>
                </c:pt>
                <c:pt idx="928">
                  <c:v>440.60719999999998</c:v>
                </c:pt>
                <c:pt idx="929">
                  <c:v>436.23971</c:v>
                </c:pt>
                <c:pt idx="930">
                  <c:v>444.10946999999999</c:v>
                </c:pt>
                <c:pt idx="931">
                  <c:v>451.68508000000003</c:v>
                </c:pt>
                <c:pt idx="932">
                  <c:v>454.40881999999999</c:v>
                </c:pt>
                <c:pt idx="933">
                  <c:v>453.65393</c:v>
                </c:pt>
                <c:pt idx="934">
                  <c:v>450.92746</c:v>
                </c:pt>
                <c:pt idx="935">
                  <c:v>447.12130000000002</c:v>
                </c:pt>
                <c:pt idx="936">
                  <c:v>445.80338999999998</c:v>
                </c:pt>
                <c:pt idx="937">
                  <c:v>445.05838</c:v>
                </c:pt>
                <c:pt idx="938">
                  <c:v>441.33667000000003</c:v>
                </c:pt>
                <c:pt idx="939">
                  <c:v>437.34875</c:v>
                </c:pt>
                <c:pt idx="940">
                  <c:v>437.84037000000001</c:v>
                </c:pt>
                <c:pt idx="941">
                  <c:v>441.88303999999999</c:v>
                </c:pt>
                <c:pt idx="942">
                  <c:v>446.16457000000003</c:v>
                </c:pt>
                <c:pt idx="943">
                  <c:v>447.31175000000002</c:v>
                </c:pt>
                <c:pt idx="944">
                  <c:v>450.12659000000002</c:v>
                </c:pt>
                <c:pt idx="945">
                  <c:v>446.13513</c:v>
                </c:pt>
                <c:pt idx="946">
                  <c:v>442.01342</c:v>
                </c:pt>
                <c:pt idx="947">
                  <c:v>438.94305000000003</c:v>
                </c:pt>
                <c:pt idx="948">
                  <c:v>434.38659999999999</c:v>
                </c:pt>
                <c:pt idx="949">
                  <c:v>432.19880999999998</c:v>
                </c:pt>
                <c:pt idx="950">
                  <c:v>428.51911999999999</c:v>
                </c:pt>
                <c:pt idx="951">
                  <c:v>423.76539000000002</c:v>
                </c:pt>
                <c:pt idx="952">
                  <c:v>428.274</c:v>
                </c:pt>
                <c:pt idx="953">
                  <c:v>426.48327</c:v>
                </c:pt>
                <c:pt idx="954">
                  <c:v>419.68185999999997</c:v>
                </c:pt>
                <c:pt idx="955">
                  <c:v>421.09312999999997</c:v>
                </c:pt>
                <c:pt idx="956">
                  <c:v>421.06263000000001</c:v>
                </c:pt>
                <c:pt idx="957">
                  <c:v>422.39823999999999</c:v>
                </c:pt>
                <c:pt idx="958">
                  <c:v>422.84190000000001</c:v>
                </c:pt>
                <c:pt idx="959">
                  <c:v>421.77159999999998</c:v>
                </c:pt>
                <c:pt idx="960">
                  <c:v>418.78960000000001</c:v>
                </c:pt>
                <c:pt idx="961">
                  <c:v>423.26891999999998</c:v>
                </c:pt>
                <c:pt idx="962">
                  <c:v>423.86165999999997</c:v>
                </c:pt>
                <c:pt idx="963">
                  <c:v>425.15325000000001</c:v>
                </c:pt>
                <c:pt idx="964">
                  <c:v>428.00119999999998</c:v>
                </c:pt>
                <c:pt idx="965">
                  <c:v>441.07889</c:v>
                </c:pt>
                <c:pt idx="966">
                  <c:v>454.08238999999998</c:v>
                </c:pt>
                <c:pt idx="967">
                  <c:v>459.04905000000002</c:v>
                </c:pt>
                <c:pt idx="968">
                  <c:v>449.97289000000001</c:v>
                </c:pt>
                <c:pt idx="969">
                  <c:v>448.80687</c:v>
                </c:pt>
                <c:pt idx="970">
                  <c:v>449.07933000000003</c:v>
                </c:pt>
                <c:pt idx="971">
                  <c:v>455.79244</c:v>
                </c:pt>
                <c:pt idx="972">
                  <c:v>459.58670999999998</c:v>
                </c:pt>
                <c:pt idx="973">
                  <c:v>461.53102000000001</c:v>
                </c:pt>
                <c:pt idx="974">
                  <c:v>455.53985999999998</c:v>
                </c:pt>
                <c:pt idx="975">
                  <c:v>458.04915</c:v>
                </c:pt>
                <c:pt idx="976">
                  <c:v>453.57934999999998</c:v>
                </c:pt>
                <c:pt idx="977">
                  <c:v>451.80331000000001</c:v>
                </c:pt>
                <c:pt idx="978">
                  <c:v>452.51355000000001</c:v>
                </c:pt>
                <c:pt idx="979">
                  <c:v>455.60295000000002</c:v>
                </c:pt>
                <c:pt idx="980">
                  <c:v>452.35271999999998</c:v>
                </c:pt>
                <c:pt idx="981">
                  <c:v>448.69846999999999</c:v>
                </c:pt>
                <c:pt idx="982">
                  <c:v>444.49506000000002</c:v>
                </c:pt>
                <c:pt idx="983">
                  <c:v>452.95402999999999</c:v>
                </c:pt>
                <c:pt idx="984">
                  <c:v>445.73126000000002</c:v>
                </c:pt>
                <c:pt idx="985">
                  <c:v>449.56033000000002</c:v>
                </c:pt>
                <c:pt idx="986">
                  <c:v>452.10104000000001</c:v>
                </c:pt>
                <c:pt idx="987">
                  <c:v>445.25927000000001</c:v>
                </c:pt>
                <c:pt idx="988">
                  <c:v>442.02919000000003</c:v>
                </c:pt>
                <c:pt idx="989">
                  <c:v>440.83085999999997</c:v>
                </c:pt>
                <c:pt idx="990">
                  <c:v>438.41437000000002</c:v>
                </c:pt>
                <c:pt idx="991">
                  <c:v>435.55732</c:v>
                </c:pt>
                <c:pt idx="992">
                  <c:v>428.92944999999997</c:v>
                </c:pt>
                <c:pt idx="993">
                  <c:v>424.38076000000001</c:v>
                </c:pt>
                <c:pt idx="994">
                  <c:v>420.66039999999998</c:v>
                </c:pt>
                <c:pt idx="995">
                  <c:v>422.53176000000002</c:v>
                </c:pt>
                <c:pt idx="996">
                  <c:v>423.88225</c:v>
                </c:pt>
                <c:pt idx="997">
                  <c:v>425.06814000000003</c:v>
                </c:pt>
                <c:pt idx="998">
                  <c:v>421.94617</c:v>
                </c:pt>
                <c:pt idx="999">
                  <c:v>417.99937999999997</c:v>
                </c:pt>
                <c:pt idx="1000">
                  <c:v>418.92507000000001</c:v>
                </c:pt>
                <c:pt idx="1001">
                  <c:v>414.89627000000002</c:v>
                </c:pt>
                <c:pt idx="1002">
                  <c:v>414.92381</c:v>
                </c:pt>
                <c:pt idx="1003">
                  <c:v>415.69668000000001</c:v>
                </c:pt>
                <c:pt idx="1004">
                  <c:v>415.15066999999999</c:v>
                </c:pt>
                <c:pt idx="1005">
                  <c:v>410.83566999999999</c:v>
                </c:pt>
                <c:pt idx="1006">
                  <c:v>410.10602999999998</c:v>
                </c:pt>
                <c:pt idx="1007">
                  <c:v>411.23385000000002</c:v>
                </c:pt>
                <c:pt idx="1008">
                  <c:v>411.62610000000001</c:v>
                </c:pt>
                <c:pt idx="1009">
                  <c:v>413.27800000000002</c:v>
                </c:pt>
                <c:pt idx="1010">
                  <c:v>417.57920999999999</c:v>
                </c:pt>
                <c:pt idx="1011">
                  <c:v>413.23662000000002</c:v>
                </c:pt>
                <c:pt idx="1012">
                  <c:v>411.20758000000001</c:v>
                </c:pt>
                <c:pt idx="1013">
                  <c:v>406.67665</c:v>
                </c:pt>
                <c:pt idx="1014">
                  <c:v>409.03818000000001</c:v>
                </c:pt>
                <c:pt idx="1015">
                  <c:v>403.10984999999999</c:v>
                </c:pt>
                <c:pt idx="1016">
                  <c:v>404.07040000000001</c:v>
                </c:pt>
                <c:pt idx="1017">
                  <c:v>399.47411</c:v>
                </c:pt>
                <c:pt idx="1018">
                  <c:v>405.66847999999999</c:v>
                </c:pt>
                <c:pt idx="1019">
                  <c:v>403.30623000000003</c:v>
                </c:pt>
                <c:pt idx="1020">
                  <c:v>407.15548999999999</c:v>
                </c:pt>
                <c:pt idx="1021">
                  <c:v>409.22073</c:v>
                </c:pt>
                <c:pt idx="1022">
                  <c:v>407.87902000000003</c:v>
                </c:pt>
                <c:pt idx="1023">
                  <c:v>405.38053000000002</c:v>
                </c:pt>
                <c:pt idx="1024">
                  <c:v>409.22973999999999</c:v>
                </c:pt>
                <c:pt idx="1025">
                  <c:v>408.08058</c:v>
                </c:pt>
                <c:pt idx="1026">
                  <c:v>407.59773999999999</c:v>
                </c:pt>
                <c:pt idx="1027">
                  <c:v>410.26733000000002</c:v>
                </c:pt>
                <c:pt idx="1028">
                  <c:v>417.22187000000002</c:v>
                </c:pt>
                <c:pt idx="1029">
                  <c:v>428.26020999999997</c:v>
                </c:pt>
                <c:pt idx="1030">
                  <c:v>427.78696000000002</c:v>
                </c:pt>
                <c:pt idx="1031">
                  <c:v>427.83553000000001</c:v>
                </c:pt>
                <c:pt idx="1032">
                  <c:v>437.62759</c:v>
                </c:pt>
                <c:pt idx="1033">
                  <c:v>449.86921999999998</c:v>
                </c:pt>
                <c:pt idx="1034">
                  <c:v>430.66219999999998</c:v>
                </c:pt>
                <c:pt idx="1035">
                  <c:v>428.83641</c:v>
                </c:pt>
                <c:pt idx="1036">
                  <c:v>424.3571</c:v>
                </c:pt>
                <c:pt idx="1037">
                  <c:v>420.21141999999998</c:v>
                </c:pt>
                <c:pt idx="1038">
                  <c:v>422.36887999999999</c:v>
                </c:pt>
                <c:pt idx="1039">
                  <c:v>420.86568</c:v>
                </c:pt>
                <c:pt idx="1040">
                  <c:v>419.95852000000002</c:v>
                </c:pt>
                <c:pt idx="1041">
                  <c:v>420.74642</c:v>
                </c:pt>
                <c:pt idx="1042">
                  <c:v>417.47239000000002</c:v>
                </c:pt>
                <c:pt idx="1043">
                  <c:v>411.26519000000002</c:v>
                </c:pt>
                <c:pt idx="1044">
                  <c:v>411.90841</c:v>
                </c:pt>
                <c:pt idx="1045">
                  <c:v>407.25081</c:v>
                </c:pt>
                <c:pt idx="1046">
                  <c:v>407.40140000000002</c:v>
                </c:pt>
                <c:pt idx="1047">
                  <c:v>411.33712000000003</c:v>
                </c:pt>
                <c:pt idx="1048">
                  <c:v>411.98525000000001</c:v>
                </c:pt>
                <c:pt idx="1049">
                  <c:v>411.23331000000002</c:v>
                </c:pt>
                <c:pt idx="1050">
                  <c:v>408.9307</c:v>
                </c:pt>
                <c:pt idx="1051">
                  <c:v>405.25344999999999</c:v>
                </c:pt>
                <c:pt idx="1052">
                  <c:v>411.39814000000001</c:v>
                </c:pt>
                <c:pt idx="1053">
                  <c:v>411.51879000000002</c:v>
                </c:pt>
                <c:pt idx="1054">
                  <c:v>411.32369999999997</c:v>
                </c:pt>
                <c:pt idx="1055">
                  <c:v>410.09775999999999</c:v>
                </c:pt>
                <c:pt idx="1056">
                  <c:v>406.60304000000002</c:v>
                </c:pt>
                <c:pt idx="1057">
                  <c:v>406.02010000000001</c:v>
                </c:pt>
                <c:pt idx="1058">
                  <c:v>405.65373</c:v>
                </c:pt>
                <c:pt idx="1059">
                  <c:v>404.44290000000001</c:v>
                </c:pt>
                <c:pt idx="1060">
                  <c:v>405.87457000000001</c:v>
                </c:pt>
                <c:pt idx="1061">
                  <c:v>406.28762</c:v>
                </c:pt>
                <c:pt idx="1062">
                  <c:v>401.80910999999998</c:v>
                </c:pt>
                <c:pt idx="1063">
                  <c:v>404.13846000000001</c:v>
                </c:pt>
                <c:pt idx="1064">
                  <c:v>396.35293000000001</c:v>
                </c:pt>
                <c:pt idx="1065">
                  <c:v>389.48932000000002</c:v>
                </c:pt>
                <c:pt idx="1066">
                  <c:v>380.04243000000002</c:v>
                </c:pt>
                <c:pt idx="1067">
                  <c:v>376.39845000000003</c:v>
                </c:pt>
                <c:pt idx="1068">
                  <c:v>376.93060000000003</c:v>
                </c:pt>
                <c:pt idx="1069">
                  <c:v>374.20069999999998</c:v>
                </c:pt>
                <c:pt idx="1070">
                  <c:v>383.6234</c:v>
                </c:pt>
                <c:pt idx="1071">
                  <c:v>379.90118999999999</c:v>
                </c:pt>
                <c:pt idx="1072">
                  <c:v>378.05266999999998</c:v>
                </c:pt>
                <c:pt idx="1073">
                  <c:v>378.30414000000002</c:v>
                </c:pt>
                <c:pt idx="1074">
                  <c:v>376.86392999999998</c:v>
                </c:pt>
                <c:pt idx="1075">
                  <c:v>377.53505000000001</c:v>
                </c:pt>
                <c:pt idx="1076">
                  <c:v>376.52967999999998</c:v>
                </c:pt>
                <c:pt idx="1077">
                  <c:v>376.23809</c:v>
                </c:pt>
                <c:pt idx="1078">
                  <c:v>375.64078999999998</c:v>
                </c:pt>
                <c:pt idx="1079">
                  <c:v>372.49914000000001</c:v>
                </c:pt>
                <c:pt idx="1080">
                  <c:v>371.27670999999998</c:v>
                </c:pt>
                <c:pt idx="1081">
                  <c:v>368.21656999999999</c:v>
                </c:pt>
                <c:pt idx="1082">
                  <c:v>372.20620000000002</c:v>
                </c:pt>
                <c:pt idx="1083">
                  <c:v>377.58224000000001</c:v>
                </c:pt>
                <c:pt idx="1084">
                  <c:v>371.88569000000001</c:v>
                </c:pt>
                <c:pt idx="1085">
                  <c:v>370.70636999999999</c:v>
                </c:pt>
                <c:pt idx="1086">
                  <c:v>378.98671000000002</c:v>
                </c:pt>
                <c:pt idx="1087">
                  <c:v>399.29892000000001</c:v>
                </c:pt>
                <c:pt idx="1088">
                  <c:v>401.33670000000001</c:v>
                </c:pt>
                <c:pt idx="1089">
                  <c:v>390.91273000000001</c:v>
                </c:pt>
                <c:pt idx="1090">
                  <c:v>404.62326000000002</c:v>
                </c:pt>
                <c:pt idx="1091">
                  <c:v>418.20204000000001</c:v>
                </c:pt>
                <c:pt idx="1092">
                  <c:v>411.77175</c:v>
                </c:pt>
                <c:pt idx="1093">
                  <c:v>418.02328999999997</c:v>
                </c:pt>
                <c:pt idx="1094">
                  <c:v>410.79192999999998</c:v>
                </c:pt>
                <c:pt idx="1095">
                  <c:v>399.11369999999999</c:v>
                </c:pt>
                <c:pt idx="1096">
                  <c:v>392.53410000000002</c:v>
                </c:pt>
                <c:pt idx="1097">
                  <c:v>389.73030999999997</c:v>
                </c:pt>
                <c:pt idx="1098">
                  <c:v>387.40465999999998</c:v>
                </c:pt>
                <c:pt idx="1099">
                  <c:v>393.46800999999999</c:v>
                </c:pt>
                <c:pt idx="1100">
                  <c:v>396.93074000000001</c:v>
                </c:pt>
                <c:pt idx="1101">
                  <c:v>389.50049999999999</c:v>
                </c:pt>
                <c:pt idx="1102">
                  <c:v>386.95488999999998</c:v>
                </c:pt>
                <c:pt idx="1103">
                  <c:v>389.16746000000001</c:v>
                </c:pt>
                <c:pt idx="1104">
                  <c:v>398.12254999999999</c:v>
                </c:pt>
                <c:pt idx="1105">
                  <c:v>404.82101</c:v>
                </c:pt>
                <c:pt idx="1106">
                  <c:v>402.04910000000001</c:v>
                </c:pt>
                <c:pt idx="1107">
                  <c:v>396.19823000000002</c:v>
                </c:pt>
                <c:pt idx="1108">
                  <c:v>400.53620999999998</c:v>
                </c:pt>
                <c:pt idx="1109">
                  <c:v>401.67308000000003</c:v>
                </c:pt>
                <c:pt idx="1110">
                  <c:v>397.90728999999999</c:v>
                </c:pt>
                <c:pt idx="1111">
                  <c:v>399.93542000000002</c:v>
                </c:pt>
                <c:pt idx="1112">
                  <c:v>402.95107000000002</c:v>
                </c:pt>
                <c:pt idx="1113">
                  <c:v>405.45078999999998</c:v>
                </c:pt>
                <c:pt idx="1114">
                  <c:v>400.63643000000002</c:v>
                </c:pt>
                <c:pt idx="1115">
                  <c:v>394.14366000000001</c:v>
                </c:pt>
                <c:pt idx="1116">
                  <c:v>396.45697000000001</c:v>
                </c:pt>
                <c:pt idx="1117">
                  <c:v>393.61187999999999</c:v>
                </c:pt>
                <c:pt idx="1118">
                  <c:v>394.74115</c:v>
                </c:pt>
                <c:pt idx="1119">
                  <c:v>402.98581999999999</c:v>
                </c:pt>
                <c:pt idx="1120">
                  <c:v>407.95197000000002</c:v>
                </c:pt>
                <c:pt idx="1121">
                  <c:v>407.12716999999998</c:v>
                </c:pt>
                <c:pt idx="1122">
                  <c:v>408.30711000000002</c:v>
                </c:pt>
                <c:pt idx="1123">
                  <c:v>408.31670000000003</c:v>
                </c:pt>
                <c:pt idx="1124">
                  <c:v>409.83539999999999</c:v>
                </c:pt>
                <c:pt idx="1125">
                  <c:v>411.93331000000001</c:v>
                </c:pt>
                <c:pt idx="1126">
                  <c:v>407.57467000000003</c:v>
                </c:pt>
                <c:pt idx="1127">
                  <c:v>406.96123999999998</c:v>
                </c:pt>
                <c:pt idx="1128">
                  <c:v>398.86331000000001</c:v>
                </c:pt>
                <c:pt idx="1129">
                  <c:v>403.46726999999998</c:v>
                </c:pt>
                <c:pt idx="1130">
                  <c:v>401.06018999999998</c:v>
                </c:pt>
                <c:pt idx="1131">
                  <c:v>393.60503</c:v>
                </c:pt>
                <c:pt idx="1132">
                  <c:v>393.51889999999997</c:v>
                </c:pt>
                <c:pt idx="1133">
                  <c:v>384.51879000000002</c:v>
                </c:pt>
                <c:pt idx="1134">
                  <c:v>380.64389</c:v>
                </c:pt>
                <c:pt idx="1135">
                  <c:v>377.70253000000002</c:v>
                </c:pt>
                <c:pt idx="1136">
                  <c:v>372.83053000000001</c:v>
                </c:pt>
                <c:pt idx="1137">
                  <c:v>367.85046999999997</c:v>
                </c:pt>
                <c:pt idx="1138">
                  <c:v>375.84226999999998</c:v>
                </c:pt>
                <c:pt idx="1139">
                  <c:v>375.11311000000001</c:v>
                </c:pt>
                <c:pt idx="1140">
                  <c:v>379.51001000000002</c:v>
                </c:pt>
                <c:pt idx="1141">
                  <c:v>384.21659</c:v>
                </c:pt>
                <c:pt idx="1142">
                  <c:v>390.04491000000002</c:v>
                </c:pt>
                <c:pt idx="1143">
                  <c:v>387.04178999999999</c:v>
                </c:pt>
                <c:pt idx="1144">
                  <c:v>387.34179</c:v>
                </c:pt>
                <c:pt idx="1145">
                  <c:v>387.28435000000002</c:v>
                </c:pt>
                <c:pt idx="1146">
                  <c:v>390.52843000000001</c:v>
                </c:pt>
                <c:pt idx="1147">
                  <c:v>388.02803999999998</c:v>
                </c:pt>
                <c:pt idx="1148">
                  <c:v>391.11151999999998</c:v>
                </c:pt>
                <c:pt idx="1149">
                  <c:v>389.64238</c:v>
                </c:pt>
                <c:pt idx="1150">
                  <c:v>387.51292999999998</c:v>
                </c:pt>
                <c:pt idx="1151">
                  <c:v>386.91649000000001</c:v>
                </c:pt>
                <c:pt idx="1152">
                  <c:v>384.10601000000003</c:v>
                </c:pt>
                <c:pt idx="1153">
                  <c:v>384.51269000000002</c:v>
                </c:pt>
                <c:pt idx="1154">
                  <c:v>383.30187999999998</c:v>
                </c:pt>
                <c:pt idx="1155">
                  <c:v>379.40323000000001</c:v>
                </c:pt>
                <c:pt idx="1156">
                  <c:v>379.56520999999998</c:v>
                </c:pt>
                <c:pt idx="1157">
                  <c:v>379.47471000000002</c:v>
                </c:pt>
                <c:pt idx="1158">
                  <c:v>379.13742000000002</c:v>
                </c:pt>
                <c:pt idx="1159">
                  <c:v>383.54498000000001</c:v>
                </c:pt>
                <c:pt idx="1160">
                  <c:v>381.07252999999997</c:v>
                </c:pt>
                <c:pt idx="1161">
                  <c:v>380.37858999999997</c:v>
                </c:pt>
                <c:pt idx="1162">
                  <c:v>387.82344999999998</c:v>
                </c:pt>
                <c:pt idx="1163">
                  <c:v>389.49833000000001</c:v>
                </c:pt>
                <c:pt idx="1164">
                  <c:v>395.41874000000001</c:v>
                </c:pt>
                <c:pt idx="1165">
                  <c:v>416.87004000000002</c:v>
                </c:pt>
                <c:pt idx="1166">
                  <c:v>405.87159000000003</c:v>
                </c:pt>
                <c:pt idx="1167">
                  <c:v>403.14418999999998</c:v>
                </c:pt>
                <c:pt idx="1168">
                  <c:v>398.21552000000003</c:v>
                </c:pt>
                <c:pt idx="1169">
                  <c:v>392.66672</c:v>
                </c:pt>
                <c:pt idx="1170">
                  <c:v>393.26537999999999</c:v>
                </c:pt>
                <c:pt idx="1171">
                  <c:v>387.24068999999997</c:v>
                </c:pt>
                <c:pt idx="1172">
                  <c:v>389.74621999999999</c:v>
                </c:pt>
                <c:pt idx="1173">
                  <c:v>388.78348</c:v>
                </c:pt>
                <c:pt idx="1174">
                  <c:v>387.15348999999998</c:v>
                </c:pt>
                <c:pt idx="1175">
                  <c:v>383.78739000000002</c:v>
                </c:pt>
                <c:pt idx="1176">
                  <c:v>379.92703</c:v>
                </c:pt>
                <c:pt idx="1177">
                  <c:v>380.02112</c:v>
                </c:pt>
                <c:pt idx="1178">
                  <c:v>381.80658</c:v>
                </c:pt>
                <c:pt idx="1179">
                  <c:v>381.86581000000001</c:v>
                </c:pt>
                <c:pt idx="1180">
                  <c:v>386.63125000000002</c:v>
                </c:pt>
                <c:pt idx="1181">
                  <c:v>381.92038000000002</c:v>
                </c:pt>
                <c:pt idx="1182">
                  <c:v>386.71584000000001</c:v>
                </c:pt>
                <c:pt idx="1183">
                  <c:v>385.86743999999999</c:v>
                </c:pt>
                <c:pt idx="1184">
                  <c:v>391.91399000000001</c:v>
                </c:pt>
                <c:pt idx="1185">
                  <c:v>394.18268</c:v>
                </c:pt>
                <c:pt idx="1186">
                  <c:v>402.89181000000002</c:v>
                </c:pt>
                <c:pt idx="1187">
                  <c:v>407.98996</c:v>
                </c:pt>
                <c:pt idx="1188">
                  <c:v>405.71343000000002</c:v>
                </c:pt>
                <c:pt idx="1189">
                  <c:v>410.22705000000002</c:v>
                </c:pt>
                <c:pt idx="1190">
                  <c:v>411.71582999999998</c:v>
                </c:pt>
                <c:pt idx="1191">
                  <c:v>411.02789999999999</c:v>
                </c:pt>
                <c:pt idx="1192">
                  <c:v>410.81403</c:v>
                </c:pt>
                <c:pt idx="1193">
                  <c:v>403.51348999999999</c:v>
                </c:pt>
                <c:pt idx="1194">
                  <c:v>397.57954000000001</c:v>
                </c:pt>
                <c:pt idx="1195">
                  <c:v>402.30313000000001</c:v>
                </c:pt>
                <c:pt idx="1196">
                  <c:v>399.04450000000003</c:v>
                </c:pt>
                <c:pt idx="1197">
                  <c:v>400.41399000000001</c:v>
                </c:pt>
                <c:pt idx="1198">
                  <c:v>399.15913</c:v>
                </c:pt>
                <c:pt idx="1199">
                  <c:v>396.59143</c:v>
                </c:pt>
                <c:pt idx="1200">
                  <c:v>395.21749999999997</c:v>
                </c:pt>
                <c:pt idx="1201">
                  <c:v>397.78012000000001</c:v>
                </c:pt>
                <c:pt idx="1202">
                  <c:v>395.88170000000002</c:v>
                </c:pt>
                <c:pt idx="1203">
                  <c:v>392.51805999999999</c:v>
                </c:pt>
                <c:pt idx="1204">
                  <c:v>390.41645</c:v>
                </c:pt>
                <c:pt idx="1205">
                  <c:v>388.07853999999998</c:v>
                </c:pt>
                <c:pt idx="1206">
                  <c:v>383.86545999999998</c:v>
                </c:pt>
                <c:pt idx="1207">
                  <c:v>385.26551999999998</c:v>
                </c:pt>
                <c:pt idx="1208">
                  <c:v>384.95719000000003</c:v>
                </c:pt>
                <c:pt idx="1209">
                  <c:v>382.90784000000002</c:v>
                </c:pt>
                <c:pt idx="1210">
                  <c:v>380.79208999999997</c:v>
                </c:pt>
                <c:pt idx="1211">
                  <c:v>382.05014</c:v>
                </c:pt>
                <c:pt idx="1212">
                  <c:v>382.52690999999999</c:v>
                </c:pt>
                <c:pt idx="1213">
                  <c:v>381.29061000000002</c:v>
                </c:pt>
                <c:pt idx="1214">
                  <c:v>374.91973000000002</c:v>
                </c:pt>
                <c:pt idx="1215">
                  <c:v>378.07555000000002</c:v>
                </c:pt>
                <c:pt idx="1216">
                  <c:v>380.50290000000001</c:v>
                </c:pt>
                <c:pt idx="1217">
                  <c:v>389.08891</c:v>
                </c:pt>
                <c:pt idx="1218">
                  <c:v>391.28295000000003</c:v>
                </c:pt>
                <c:pt idx="1219">
                  <c:v>388.50218000000001</c:v>
                </c:pt>
                <c:pt idx="1220">
                  <c:v>394.43061</c:v>
                </c:pt>
                <c:pt idx="1221">
                  <c:v>392.94997000000001</c:v>
                </c:pt>
                <c:pt idx="1222">
                  <c:v>392.47125</c:v>
                </c:pt>
                <c:pt idx="1223">
                  <c:v>395.2441</c:v>
                </c:pt>
                <c:pt idx="1224">
                  <c:v>391.89058999999997</c:v>
                </c:pt>
                <c:pt idx="1225">
                  <c:v>391.46803</c:v>
                </c:pt>
                <c:pt idx="1226">
                  <c:v>390.24606999999997</c:v>
                </c:pt>
                <c:pt idx="1227">
                  <c:v>391.01794000000001</c:v>
                </c:pt>
                <c:pt idx="1228">
                  <c:v>386.69053000000002</c:v>
                </c:pt>
                <c:pt idx="1229">
                  <c:v>382.89976000000001</c:v>
                </c:pt>
                <c:pt idx="1230">
                  <c:v>381.02215999999999</c:v>
                </c:pt>
                <c:pt idx="1231">
                  <c:v>385.45024999999998</c:v>
                </c:pt>
                <c:pt idx="1232">
                  <c:v>386.69880999999998</c:v>
                </c:pt>
                <c:pt idx="1233">
                  <c:v>384.05531000000002</c:v>
                </c:pt>
                <c:pt idx="1234">
                  <c:v>386.13641000000001</c:v>
                </c:pt>
                <c:pt idx="1235">
                  <c:v>389.58256999999998</c:v>
                </c:pt>
                <c:pt idx="1236">
                  <c:v>385.08211999999997</c:v>
                </c:pt>
                <c:pt idx="1237">
                  <c:v>383.52192000000002</c:v>
                </c:pt>
                <c:pt idx="1238">
                  <c:v>378.08084000000002</c:v>
                </c:pt>
                <c:pt idx="1239">
                  <c:v>377.48534999999998</c:v>
                </c:pt>
                <c:pt idx="1240">
                  <c:v>372.49247000000003</c:v>
                </c:pt>
                <c:pt idx="1241">
                  <c:v>369.72611000000001</c:v>
                </c:pt>
                <c:pt idx="1242">
                  <c:v>371.87860000000001</c:v>
                </c:pt>
                <c:pt idx="1243">
                  <c:v>365.48502000000002</c:v>
                </c:pt>
                <c:pt idx="1244">
                  <c:v>367.75218999999998</c:v>
                </c:pt>
                <c:pt idx="1245">
                  <c:v>366.47018000000003</c:v>
                </c:pt>
                <c:pt idx="1246">
                  <c:v>366.94664</c:v>
                </c:pt>
                <c:pt idx="1247">
                  <c:v>367.11203</c:v>
                </c:pt>
                <c:pt idx="1248">
                  <c:v>367.52127000000002</c:v>
                </c:pt>
                <c:pt idx="1249">
                  <c:v>368.51517000000001</c:v>
                </c:pt>
                <c:pt idx="1250">
                  <c:v>366.73084</c:v>
                </c:pt>
                <c:pt idx="1251">
                  <c:v>364.84778999999997</c:v>
                </c:pt>
                <c:pt idx="1252">
                  <c:v>360.74874</c:v>
                </c:pt>
                <c:pt idx="1253">
                  <c:v>360.87038999999999</c:v>
                </c:pt>
                <c:pt idx="1254">
                  <c:v>354.72600999999997</c:v>
                </c:pt>
                <c:pt idx="1255">
                  <c:v>365.47859999999997</c:v>
                </c:pt>
                <c:pt idx="1256">
                  <c:v>370.41334000000001</c:v>
                </c:pt>
                <c:pt idx="1257">
                  <c:v>381.52983</c:v>
                </c:pt>
                <c:pt idx="1258">
                  <c:v>392.92250999999999</c:v>
                </c:pt>
                <c:pt idx="1259">
                  <c:v>393.07942000000003</c:v>
                </c:pt>
                <c:pt idx="1260">
                  <c:v>389.40105999999997</c:v>
                </c:pt>
                <c:pt idx="1261">
                  <c:v>388.37549000000001</c:v>
                </c:pt>
                <c:pt idx="1262">
                  <c:v>384.20035999999999</c:v>
                </c:pt>
                <c:pt idx="1263">
                  <c:v>381.99828000000002</c:v>
                </c:pt>
                <c:pt idx="1264">
                  <c:v>391.24713000000003</c:v>
                </c:pt>
                <c:pt idx="1265">
                  <c:v>389.41543000000001</c:v>
                </c:pt>
                <c:pt idx="1266">
                  <c:v>390.73151999999999</c:v>
                </c:pt>
                <c:pt idx="1267">
                  <c:v>402.86903999999998</c:v>
                </c:pt>
                <c:pt idx="1268">
                  <c:v>407.28521999999998</c:v>
                </c:pt>
                <c:pt idx="1269">
                  <c:v>410.78269</c:v>
                </c:pt>
                <c:pt idx="1270">
                  <c:v>423.17185000000001</c:v>
                </c:pt>
                <c:pt idx="1271">
                  <c:v>423.97674999999998</c:v>
                </c:pt>
                <c:pt idx="1272">
                  <c:v>425.17014999999998</c:v>
                </c:pt>
                <c:pt idx="1273">
                  <c:v>418.35278</c:v>
                </c:pt>
                <c:pt idx="1274">
                  <c:v>415.18673000000001</c:v>
                </c:pt>
                <c:pt idx="1275">
                  <c:v>407.24016999999998</c:v>
                </c:pt>
                <c:pt idx="1276">
                  <c:v>408.55950000000001</c:v>
                </c:pt>
                <c:pt idx="1277">
                  <c:v>404.28313000000003</c:v>
                </c:pt>
                <c:pt idx="1278">
                  <c:v>394.22377</c:v>
                </c:pt>
                <c:pt idx="1279">
                  <c:v>392.74347</c:v>
                </c:pt>
                <c:pt idx="1280">
                  <c:v>407.13038999999998</c:v>
                </c:pt>
                <c:pt idx="1281">
                  <c:v>421.34836999999999</c:v>
                </c:pt>
                <c:pt idx="1282">
                  <c:v>433.82373999999999</c:v>
                </c:pt>
                <c:pt idx="1283">
                  <c:v>445.02616</c:v>
                </c:pt>
                <c:pt idx="1284">
                  <c:v>453.88776999999999</c:v>
                </c:pt>
                <c:pt idx="1285">
                  <c:v>455.82159000000001</c:v>
                </c:pt>
                <c:pt idx="1286">
                  <c:v>463.87448000000001</c:v>
                </c:pt>
                <c:pt idx="1287">
                  <c:v>459.13607999999999</c:v>
                </c:pt>
                <c:pt idx="1288">
                  <c:v>462.82199000000003</c:v>
                </c:pt>
                <c:pt idx="1289">
                  <c:v>460.92248000000001</c:v>
                </c:pt>
                <c:pt idx="1290">
                  <c:v>464.68115</c:v>
                </c:pt>
                <c:pt idx="1291">
                  <c:v>460.59985</c:v>
                </c:pt>
                <c:pt idx="1292">
                  <c:v>459.74970000000002</c:v>
                </c:pt>
                <c:pt idx="1293">
                  <c:v>463.60759000000002</c:v>
                </c:pt>
                <c:pt idx="1294">
                  <c:v>456.08945</c:v>
                </c:pt>
                <c:pt idx="1295">
                  <c:v>465.99176</c:v>
                </c:pt>
                <c:pt idx="1296">
                  <c:v>479.97379999999998</c:v>
                </c:pt>
                <c:pt idx="1297">
                  <c:v>484.49209000000002</c:v>
                </c:pt>
                <c:pt idx="1298">
                  <c:v>488.74193000000002</c:v>
                </c:pt>
                <c:pt idx="1299">
                  <c:v>484.22359999999998</c:v>
                </c:pt>
                <c:pt idx="1300">
                  <c:v>474.91061000000002</c:v>
                </c:pt>
                <c:pt idx="1301">
                  <c:v>476.76125000000002</c:v>
                </c:pt>
                <c:pt idx="1302">
                  <c:v>481.69869</c:v>
                </c:pt>
                <c:pt idx="1303">
                  <c:v>497.6617</c:v>
                </c:pt>
                <c:pt idx="1304">
                  <c:v>507.21035000000001</c:v>
                </c:pt>
                <c:pt idx="1305">
                  <c:v>520.49455</c:v>
                </c:pt>
                <c:pt idx="1306">
                  <c:v>543.70838000000003</c:v>
                </c:pt>
                <c:pt idx="1307">
                  <c:v>552.87496999999996</c:v>
                </c:pt>
                <c:pt idx="1308">
                  <c:v>569.20081000000005</c:v>
                </c:pt>
                <c:pt idx="1309">
                  <c:v>554.62669000000005</c:v>
                </c:pt>
                <c:pt idx="1310">
                  <c:v>566.37359000000004</c:v>
                </c:pt>
                <c:pt idx="1311">
                  <c:v>566.38158999999996</c:v>
                </c:pt>
                <c:pt idx="1312">
                  <c:v>566.80624</c:v>
                </c:pt>
                <c:pt idx="1313">
                  <c:v>569.99473999999998</c:v>
                </c:pt>
                <c:pt idx="1314">
                  <c:v>578.12284</c:v>
                </c:pt>
                <c:pt idx="1315">
                  <c:v>541.79056000000003</c:v>
                </c:pt>
                <c:pt idx="1316">
                  <c:v>521.48479999999995</c:v>
                </c:pt>
                <c:pt idx="1317">
                  <c:v>503.17228999999998</c:v>
                </c:pt>
                <c:pt idx="1318">
                  <c:v>492.98998</c:v>
                </c:pt>
                <c:pt idx="1319">
                  <c:v>489.79890999999998</c:v>
                </c:pt>
                <c:pt idx="1320">
                  <c:v>492.90964000000002</c:v>
                </c:pt>
                <c:pt idx="1321">
                  <c:v>497.48523</c:v>
                </c:pt>
                <c:pt idx="1322">
                  <c:v>493.5258</c:v>
                </c:pt>
                <c:pt idx="1323">
                  <c:v>486.31740000000002</c:v>
                </c:pt>
                <c:pt idx="1324">
                  <c:v>482.71494000000001</c:v>
                </c:pt>
                <c:pt idx="1325">
                  <c:v>471.50979000000001</c:v>
                </c:pt>
                <c:pt idx="1326">
                  <c:v>478.39451000000003</c:v>
                </c:pt>
                <c:pt idx="1327">
                  <c:v>482.36790000000002</c:v>
                </c:pt>
                <c:pt idx="1328">
                  <c:v>484.86194</c:v>
                </c:pt>
                <c:pt idx="1329">
                  <c:v>477.12171999999998</c:v>
                </c:pt>
                <c:pt idx="1330">
                  <c:v>479.84863000000001</c:v>
                </c:pt>
                <c:pt idx="1331">
                  <c:v>480.23122000000001</c:v>
                </c:pt>
                <c:pt idx="1332">
                  <c:v>480.88911000000002</c:v>
                </c:pt>
                <c:pt idx="1333">
                  <c:v>473.41667999999999</c:v>
                </c:pt>
                <c:pt idx="1334">
                  <c:v>464.51468999999997</c:v>
                </c:pt>
                <c:pt idx="1335">
                  <c:v>460.78026</c:v>
                </c:pt>
                <c:pt idx="1336">
                  <c:v>452.42068</c:v>
                </c:pt>
                <c:pt idx="1337">
                  <c:v>448.3931</c:v>
                </c:pt>
                <c:pt idx="1338">
                  <c:v>461.3827</c:v>
                </c:pt>
                <c:pt idx="1339">
                  <c:v>468.81698</c:v>
                </c:pt>
                <c:pt idx="1340">
                  <c:v>465.16125</c:v>
                </c:pt>
                <c:pt idx="1341">
                  <c:v>456.51639999999998</c:v>
                </c:pt>
                <c:pt idx="1342">
                  <c:v>451.92430999999999</c:v>
                </c:pt>
                <c:pt idx="1343">
                  <c:v>457.63531999999998</c:v>
                </c:pt>
                <c:pt idx="1344">
                  <c:v>452.51913000000002</c:v>
                </c:pt>
                <c:pt idx="1345">
                  <c:v>454.16919999999999</c:v>
                </c:pt>
                <c:pt idx="1346">
                  <c:v>450.49023999999997</c:v>
                </c:pt>
                <c:pt idx="1347">
                  <c:v>446.36459000000002</c:v>
                </c:pt>
                <c:pt idx="1348">
                  <c:v>448.31545999999997</c:v>
                </c:pt>
                <c:pt idx="1349">
                  <c:v>442.82621</c:v>
                </c:pt>
                <c:pt idx="1350">
                  <c:v>442.9436</c:v>
                </c:pt>
                <c:pt idx="1351">
                  <c:v>438.55392000000001</c:v>
                </c:pt>
                <c:pt idx="1352">
                  <c:v>436.52300000000002</c:v>
                </c:pt>
                <c:pt idx="1353">
                  <c:v>432.39147000000003</c:v>
                </c:pt>
                <c:pt idx="1354">
                  <c:v>434.93315999999999</c:v>
                </c:pt>
                <c:pt idx="1355">
                  <c:v>435.81407000000002</c:v>
                </c:pt>
                <c:pt idx="1356">
                  <c:v>440.37641000000002</c:v>
                </c:pt>
                <c:pt idx="1357">
                  <c:v>449.29151999999999</c:v>
                </c:pt>
                <c:pt idx="1358">
                  <c:v>456.85604999999998</c:v>
                </c:pt>
                <c:pt idx="1359">
                  <c:v>454.12542999999999</c:v>
                </c:pt>
                <c:pt idx="1360">
                  <c:v>452.45755000000003</c:v>
                </c:pt>
                <c:pt idx="1361">
                  <c:v>444.238</c:v>
                </c:pt>
                <c:pt idx="1362">
                  <c:v>443.55275999999998</c:v>
                </c:pt>
                <c:pt idx="1363">
                  <c:v>443.65231</c:v>
                </c:pt>
                <c:pt idx="1364">
                  <c:v>441.64803000000001</c:v>
                </c:pt>
                <c:pt idx="1365">
                  <c:v>439.19923999999997</c:v>
                </c:pt>
                <c:pt idx="1366">
                  <c:v>444.57272999999998</c:v>
                </c:pt>
                <c:pt idx="1367">
                  <c:v>438.77751000000001</c:v>
                </c:pt>
                <c:pt idx="1368">
                  <c:v>449.93950000000001</c:v>
                </c:pt>
                <c:pt idx="1369">
                  <c:v>460.85892000000001</c:v>
                </c:pt>
                <c:pt idx="1370">
                  <c:v>456.65321</c:v>
                </c:pt>
                <c:pt idx="1371">
                  <c:v>460.98397</c:v>
                </c:pt>
                <c:pt idx="1372">
                  <c:v>458.54113999999998</c:v>
                </c:pt>
                <c:pt idx="1373">
                  <c:v>452.23351000000002</c:v>
                </c:pt>
                <c:pt idx="1374">
                  <c:v>438.85962999999998</c:v>
                </c:pt>
                <c:pt idx="1375">
                  <c:v>438.55540999999999</c:v>
                </c:pt>
                <c:pt idx="1376">
                  <c:v>432.07796000000002</c:v>
                </c:pt>
                <c:pt idx="1377">
                  <c:v>432.82310999999999</c:v>
                </c:pt>
                <c:pt idx="1378">
                  <c:v>424.62441000000001</c:v>
                </c:pt>
                <c:pt idx="1379">
                  <c:v>423.55473000000001</c:v>
                </c:pt>
                <c:pt idx="1380">
                  <c:v>423.96722</c:v>
                </c:pt>
                <c:pt idx="1381">
                  <c:v>429.71141</c:v>
                </c:pt>
                <c:pt idx="1382">
                  <c:v>420.91135000000003</c:v>
                </c:pt>
                <c:pt idx="1383">
                  <c:v>412.71955000000003</c:v>
                </c:pt>
                <c:pt idx="1384">
                  <c:v>412.26684999999998</c:v>
                </c:pt>
                <c:pt idx="1385">
                  <c:v>408.25254999999999</c:v>
                </c:pt>
                <c:pt idx="1386">
                  <c:v>410.37632000000002</c:v>
                </c:pt>
                <c:pt idx="1387">
                  <c:v>414.99184000000002</c:v>
                </c:pt>
                <c:pt idx="1388">
                  <c:v>415.69731999999999</c:v>
                </c:pt>
                <c:pt idx="1389">
                  <c:v>416.8562</c:v>
                </c:pt>
                <c:pt idx="1390">
                  <c:v>419.78841999999997</c:v>
                </c:pt>
                <c:pt idx="1391">
                  <c:v>417.23390000000001</c:v>
                </c:pt>
                <c:pt idx="1392">
                  <c:v>420.87013999999999</c:v>
                </c:pt>
                <c:pt idx="1393">
                  <c:v>418.05160999999998</c:v>
                </c:pt>
                <c:pt idx="1394">
                  <c:v>420.31515000000002</c:v>
                </c:pt>
                <c:pt idx="1395">
                  <c:v>415.58881000000002</c:v>
                </c:pt>
                <c:pt idx="1396">
                  <c:v>416.01486999999997</c:v>
                </c:pt>
                <c:pt idx="1397">
                  <c:v>415.29151000000002</c:v>
                </c:pt>
                <c:pt idx="1398">
                  <c:v>422.17549000000002</c:v>
                </c:pt>
                <c:pt idx="1399">
                  <c:v>430.70105999999998</c:v>
                </c:pt>
                <c:pt idx="1400">
                  <c:v>429.69529</c:v>
                </c:pt>
                <c:pt idx="1401">
                  <c:v>440.94031000000001</c:v>
                </c:pt>
                <c:pt idx="1402">
                  <c:v>441.02100000000002</c:v>
                </c:pt>
                <c:pt idx="1403">
                  <c:v>456.47674000000001</c:v>
                </c:pt>
                <c:pt idx="1404">
                  <c:v>454.61129</c:v>
                </c:pt>
                <c:pt idx="1405">
                  <c:v>459.11083000000002</c:v>
                </c:pt>
                <c:pt idx="1406">
                  <c:v>450.78039000000001</c:v>
                </c:pt>
                <c:pt idx="1407">
                  <c:v>449.84991000000002</c:v>
                </c:pt>
                <c:pt idx="1408">
                  <c:v>449.36552</c:v>
                </c:pt>
                <c:pt idx="1409">
                  <c:v>444.08724000000001</c:v>
                </c:pt>
                <c:pt idx="1410">
                  <c:v>447.70708999999999</c:v>
                </c:pt>
                <c:pt idx="1411">
                  <c:v>461.91874999999999</c:v>
                </c:pt>
                <c:pt idx="1412">
                  <c:v>460.34258999999997</c:v>
                </c:pt>
                <c:pt idx="1413">
                  <c:v>467.65246000000002</c:v>
                </c:pt>
                <c:pt idx="1414">
                  <c:v>479.07445999999999</c:v>
                </c:pt>
                <c:pt idx="1415">
                  <c:v>479.95762000000002</c:v>
                </c:pt>
                <c:pt idx="1416">
                  <c:v>501.65501999999998</c:v>
                </c:pt>
                <c:pt idx="1417">
                  <c:v>512.24303999999995</c:v>
                </c:pt>
                <c:pt idx="1418">
                  <c:v>497.75385</c:v>
                </c:pt>
                <c:pt idx="1419">
                  <c:v>491.51776000000001</c:v>
                </c:pt>
                <c:pt idx="1420">
                  <c:v>488.91428000000002</c:v>
                </c:pt>
                <c:pt idx="1421">
                  <c:v>482.99387999999999</c:v>
                </c:pt>
                <c:pt idx="1422">
                  <c:v>471.46296999999998</c:v>
                </c:pt>
                <c:pt idx="1423">
                  <c:v>466.58260000000001</c:v>
                </c:pt>
                <c:pt idx="1424">
                  <c:v>471.30414999999999</c:v>
                </c:pt>
                <c:pt idx="1425">
                  <c:v>472.12067000000002</c:v>
                </c:pt>
                <c:pt idx="1426">
                  <c:v>472.43151999999998</c:v>
                </c:pt>
                <c:pt idx="1427">
                  <c:v>470.67480999999998</c:v>
                </c:pt>
                <c:pt idx="1428">
                  <c:v>467.55552999999998</c:v>
                </c:pt>
                <c:pt idx="1429">
                  <c:v>471.59697</c:v>
                </c:pt>
                <c:pt idx="1430">
                  <c:v>449.40649000000002</c:v>
                </c:pt>
                <c:pt idx="1431">
                  <c:v>450.71802000000002</c:v>
                </c:pt>
                <c:pt idx="1432">
                  <c:v>454.96111999999999</c:v>
                </c:pt>
                <c:pt idx="1433">
                  <c:v>463.11203</c:v>
                </c:pt>
                <c:pt idx="1434">
                  <c:v>458.50218999999998</c:v>
                </c:pt>
                <c:pt idx="1435">
                  <c:v>463.24878000000001</c:v>
                </c:pt>
                <c:pt idx="1436">
                  <c:v>461.34366999999997</c:v>
                </c:pt>
                <c:pt idx="1437">
                  <c:v>453.84649000000002</c:v>
                </c:pt>
                <c:pt idx="1438">
                  <c:v>458.99059999999997</c:v>
                </c:pt>
                <c:pt idx="1439">
                  <c:v>457.53185000000002</c:v>
                </c:pt>
                <c:pt idx="1440">
                  <c:v>447.48851999999999</c:v>
                </c:pt>
                <c:pt idx="1441">
                  <c:v>448.06380999999999</c:v>
                </c:pt>
                <c:pt idx="1442">
                  <c:v>451.65861000000001</c:v>
                </c:pt>
                <c:pt idx="1443">
                  <c:v>454.35455999999999</c:v>
                </c:pt>
                <c:pt idx="1444">
                  <c:v>452.96248000000003</c:v>
                </c:pt>
                <c:pt idx="1445">
                  <c:v>453.66674</c:v>
                </c:pt>
                <c:pt idx="1446">
                  <c:v>455.10005000000001</c:v>
                </c:pt>
                <c:pt idx="1447">
                  <c:v>453.56396999999998</c:v>
                </c:pt>
                <c:pt idx="1448">
                  <c:v>457.26134999999999</c:v>
                </c:pt>
                <c:pt idx="1449">
                  <c:v>467.95492000000002</c:v>
                </c:pt>
                <c:pt idx="1450">
                  <c:v>460.66322000000002</c:v>
                </c:pt>
                <c:pt idx="1451">
                  <c:v>461.42061999999999</c:v>
                </c:pt>
                <c:pt idx="1452">
                  <c:v>457.37862000000001</c:v>
                </c:pt>
                <c:pt idx="1453">
                  <c:v>455.87916999999999</c:v>
                </c:pt>
                <c:pt idx="1454">
                  <c:v>451.42777999999998</c:v>
                </c:pt>
                <c:pt idx="1455">
                  <c:v>449.16341</c:v>
                </c:pt>
                <c:pt idx="1456">
                  <c:v>449.12191000000001</c:v>
                </c:pt>
                <c:pt idx="1457">
                  <c:v>453.12741999999997</c:v>
                </c:pt>
                <c:pt idx="1458">
                  <c:v>452.36743999999999</c:v>
                </c:pt>
                <c:pt idx="1459">
                  <c:v>466.55948000000001</c:v>
                </c:pt>
                <c:pt idx="1460">
                  <c:v>478.87920000000003</c:v>
                </c:pt>
                <c:pt idx="1461">
                  <c:v>516.01124000000004</c:v>
                </c:pt>
                <c:pt idx="1462">
                  <c:v>512.44352000000003</c:v>
                </c:pt>
                <c:pt idx="1463">
                  <c:v>517.20096999999998</c:v>
                </c:pt>
                <c:pt idx="1464">
                  <c:v>503.49930000000001</c:v>
                </c:pt>
                <c:pt idx="1465">
                  <c:v>498.94551000000001</c:v>
                </c:pt>
                <c:pt idx="1466">
                  <c:v>508.87310000000002</c:v>
                </c:pt>
                <c:pt idx="1467">
                  <c:v>495.66581000000002</c:v>
                </c:pt>
                <c:pt idx="1468">
                  <c:v>519.33163999999999</c:v>
                </c:pt>
                <c:pt idx="1469">
                  <c:v>529.92431999999997</c:v>
                </c:pt>
                <c:pt idx="1470">
                  <c:v>522.23307</c:v>
                </c:pt>
                <c:pt idx="1471">
                  <c:v>509.22739999999999</c:v>
                </c:pt>
                <c:pt idx="1472">
                  <c:v>510.67450000000002</c:v>
                </c:pt>
                <c:pt idx="1473">
                  <c:v>495.46280000000002</c:v>
                </c:pt>
                <c:pt idx="1474">
                  <c:v>487.72431999999998</c:v>
                </c:pt>
                <c:pt idx="1475">
                  <c:v>499.83120000000002</c:v>
                </c:pt>
                <c:pt idx="1476">
                  <c:v>496.76841999999999</c:v>
                </c:pt>
                <c:pt idx="1477">
                  <c:v>495.76512000000002</c:v>
                </c:pt>
                <c:pt idx="1478">
                  <c:v>495.05232000000001</c:v>
                </c:pt>
                <c:pt idx="1479">
                  <c:v>486.44009999999997</c:v>
                </c:pt>
                <c:pt idx="1480">
                  <c:v>485.92453999999998</c:v>
                </c:pt>
                <c:pt idx="1481">
                  <c:v>496.86675000000002</c:v>
                </c:pt>
                <c:pt idx="1482">
                  <c:v>493.55559</c:v>
                </c:pt>
                <c:pt idx="1483">
                  <c:v>479.78366999999997</c:v>
                </c:pt>
                <c:pt idx="1484">
                  <c:v>475.23516000000001</c:v>
                </c:pt>
                <c:pt idx="1485">
                  <c:v>467.25450999999998</c:v>
                </c:pt>
                <c:pt idx="1486">
                  <c:v>456.66304000000002</c:v>
                </c:pt>
                <c:pt idx="1487">
                  <c:v>458.55126999999999</c:v>
                </c:pt>
                <c:pt idx="1488">
                  <c:v>454.84841</c:v>
                </c:pt>
                <c:pt idx="1489">
                  <c:v>447.69871999999998</c:v>
                </c:pt>
                <c:pt idx="1490">
                  <c:v>448.41442000000001</c:v>
                </c:pt>
                <c:pt idx="1491">
                  <c:v>449.04565000000002</c:v>
                </c:pt>
                <c:pt idx="1492">
                  <c:v>450.44628</c:v>
                </c:pt>
                <c:pt idx="1493">
                  <c:v>449.22829000000002</c:v>
                </c:pt>
                <c:pt idx="1494">
                  <c:v>455.80799000000002</c:v>
                </c:pt>
                <c:pt idx="1495">
                  <c:v>455.14530000000002</c:v>
                </c:pt>
                <c:pt idx="1496">
                  <c:v>462.96953999999999</c:v>
                </c:pt>
                <c:pt idx="1497">
                  <c:v>460.95449000000002</c:v>
                </c:pt>
                <c:pt idx="1498">
                  <c:v>466.84316999999999</c:v>
                </c:pt>
                <c:pt idx="1499">
                  <c:v>471.07546000000002</c:v>
                </c:pt>
                <c:pt idx="1500">
                  <c:v>475.31668999999999</c:v>
                </c:pt>
                <c:pt idx="1501">
                  <c:v>481.58837999999997</c:v>
                </c:pt>
                <c:pt idx="1502">
                  <c:v>500.48419999999999</c:v>
                </c:pt>
                <c:pt idx="1503">
                  <c:v>513.61879999999996</c:v>
                </c:pt>
                <c:pt idx="1504">
                  <c:v>510.59291000000002</c:v>
                </c:pt>
                <c:pt idx="1505">
                  <c:v>504.10554000000002</c:v>
                </c:pt>
                <c:pt idx="1506">
                  <c:v>512.30488000000003</c:v>
                </c:pt>
                <c:pt idx="1507">
                  <c:v>506.34352999999999</c:v>
                </c:pt>
                <c:pt idx="1508">
                  <c:v>496.18556999999998</c:v>
                </c:pt>
                <c:pt idx="1509">
                  <c:v>486.24158999999997</c:v>
                </c:pt>
                <c:pt idx="1510">
                  <c:v>479.37090999999998</c:v>
                </c:pt>
                <c:pt idx="1511">
                  <c:v>482.16656</c:v>
                </c:pt>
                <c:pt idx="1512">
                  <c:v>480.20010000000002</c:v>
                </c:pt>
                <c:pt idx="1513">
                  <c:v>478.62849</c:v>
                </c:pt>
                <c:pt idx="1514">
                  <c:v>474.42110000000002</c:v>
                </c:pt>
                <c:pt idx="1515">
                  <c:v>474.05101000000002</c:v>
                </c:pt>
                <c:pt idx="1516">
                  <c:v>474.81948</c:v>
                </c:pt>
                <c:pt idx="1517">
                  <c:v>472.54930999999999</c:v>
                </c:pt>
                <c:pt idx="1518">
                  <c:v>465.96271999999999</c:v>
                </c:pt>
                <c:pt idx="1519">
                  <c:v>463.12313</c:v>
                </c:pt>
                <c:pt idx="1520">
                  <c:v>465.40586000000002</c:v>
                </c:pt>
                <c:pt idx="1521">
                  <c:v>474.53868</c:v>
                </c:pt>
                <c:pt idx="1522">
                  <c:v>487.55135999999999</c:v>
                </c:pt>
                <c:pt idx="1523">
                  <c:v>482.90460999999999</c:v>
                </c:pt>
                <c:pt idx="1524">
                  <c:v>472.26141999999999</c:v>
                </c:pt>
                <c:pt idx="1525">
                  <c:v>467.36829</c:v>
                </c:pt>
                <c:pt idx="1526">
                  <c:v>472.85296</c:v>
                </c:pt>
                <c:pt idx="1527">
                  <c:v>466.73309</c:v>
                </c:pt>
                <c:pt idx="1528">
                  <c:v>468.74322999999998</c:v>
                </c:pt>
                <c:pt idx="1529">
                  <c:v>466.25148000000002</c:v>
                </c:pt>
                <c:pt idx="1530">
                  <c:v>471.72021000000001</c:v>
                </c:pt>
                <c:pt idx="1531">
                  <c:v>478.92099999999999</c:v>
                </c:pt>
                <c:pt idx="1532">
                  <c:v>477.65325999999999</c:v>
                </c:pt>
                <c:pt idx="1533">
                  <c:v>480.93275999999997</c:v>
                </c:pt>
                <c:pt idx="1534">
                  <c:v>485.33992999999998</c:v>
                </c:pt>
                <c:pt idx="1535">
                  <c:v>491.07171</c:v>
                </c:pt>
                <c:pt idx="1536">
                  <c:v>489.42723000000001</c:v>
                </c:pt>
                <c:pt idx="1537">
                  <c:v>486.59168</c:v>
                </c:pt>
                <c:pt idx="1538">
                  <c:v>481.38476000000003</c:v>
                </c:pt>
                <c:pt idx="1539">
                  <c:v>476.15053</c:v>
                </c:pt>
                <c:pt idx="1540">
                  <c:v>470.58247999999998</c:v>
                </c:pt>
                <c:pt idx="1541">
                  <c:v>470.33580999999998</c:v>
                </c:pt>
                <c:pt idx="1542">
                  <c:v>474.26659000000001</c:v>
                </c:pt>
                <c:pt idx="1543">
                  <c:v>485.78341</c:v>
                </c:pt>
                <c:pt idx="1544">
                  <c:v>473.79428000000001</c:v>
                </c:pt>
                <c:pt idx="1545">
                  <c:v>470.72203999999999</c:v>
                </c:pt>
                <c:pt idx="1546">
                  <c:v>459.20868999999999</c:v>
                </c:pt>
                <c:pt idx="1547">
                  <c:v>458.16957000000002</c:v>
                </c:pt>
                <c:pt idx="1548">
                  <c:v>451.73910999999998</c:v>
                </c:pt>
                <c:pt idx="1549">
                  <c:v>452.00457</c:v>
                </c:pt>
                <c:pt idx="1550">
                  <c:v>438.78930000000003</c:v>
                </c:pt>
                <c:pt idx="1551">
                  <c:v>438.26742000000002</c:v>
                </c:pt>
                <c:pt idx="1552">
                  <c:v>433.68736000000001</c:v>
                </c:pt>
                <c:pt idx="1553">
                  <c:v>431.01566000000003</c:v>
                </c:pt>
                <c:pt idx="1554">
                  <c:v>423.26396</c:v>
                </c:pt>
                <c:pt idx="1555">
                  <c:v>423.08994000000001</c:v>
                </c:pt>
                <c:pt idx="1556">
                  <c:v>420.60757999999998</c:v>
                </c:pt>
                <c:pt idx="1557">
                  <c:v>420.92540000000002</c:v>
                </c:pt>
                <c:pt idx="1558">
                  <c:v>422.05117999999999</c:v>
                </c:pt>
                <c:pt idx="1559">
                  <c:v>420.33866999999998</c:v>
                </c:pt>
                <c:pt idx="1560">
                  <c:v>423.17043000000001</c:v>
                </c:pt>
                <c:pt idx="1561">
                  <c:v>427.19245999999998</c:v>
                </c:pt>
                <c:pt idx="1562">
                  <c:v>424.18988999999999</c:v>
                </c:pt>
                <c:pt idx="1563">
                  <c:v>417.74365</c:v>
                </c:pt>
                <c:pt idx="1564">
                  <c:v>420.65791000000002</c:v>
                </c:pt>
                <c:pt idx="1565">
                  <c:v>421.66116</c:v>
                </c:pt>
                <c:pt idx="1566">
                  <c:v>421.26940000000002</c:v>
                </c:pt>
                <c:pt idx="1567">
                  <c:v>417.66987999999998</c:v>
                </c:pt>
                <c:pt idx="1568">
                  <c:v>415.2011</c:v>
                </c:pt>
                <c:pt idx="1569">
                  <c:v>416.39695999999998</c:v>
                </c:pt>
                <c:pt idx="1570">
                  <c:v>412.53730000000002</c:v>
                </c:pt>
                <c:pt idx="1571">
                  <c:v>412.84908999999999</c:v>
                </c:pt>
                <c:pt idx="1572">
                  <c:v>412.8698</c:v>
                </c:pt>
                <c:pt idx="1573">
                  <c:v>408.67489999999998</c:v>
                </c:pt>
                <c:pt idx="1574">
                  <c:v>410.73262</c:v>
                </c:pt>
                <c:pt idx="1575">
                  <c:v>417.26011999999997</c:v>
                </c:pt>
                <c:pt idx="1576">
                  <c:v>419.75148999999999</c:v>
                </c:pt>
                <c:pt idx="1577">
                  <c:v>428.21776999999997</c:v>
                </c:pt>
                <c:pt idx="1578">
                  <c:v>441.05727999999999</c:v>
                </c:pt>
                <c:pt idx="1579">
                  <c:v>471.72438</c:v>
                </c:pt>
                <c:pt idx="1580">
                  <c:v>457.9008</c:v>
                </c:pt>
                <c:pt idx="1581">
                  <c:v>457.11385999999999</c:v>
                </c:pt>
                <c:pt idx="1582">
                  <c:v>465.58179000000001</c:v>
                </c:pt>
                <c:pt idx="1583">
                  <c:v>474.31959999999998</c:v>
                </c:pt>
                <c:pt idx="1584">
                  <c:v>467.82992000000002</c:v>
                </c:pt>
                <c:pt idx="1585">
                  <c:v>456.88940000000002</c:v>
                </c:pt>
                <c:pt idx="1586">
                  <c:v>445.77846</c:v>
                </c:pt>
                <c:pt idx="1587">
                  <c:v>442.81956000000002</c:v>
                </c:pt>
                <c:pt idx="1588">
                  <c:v>447.48164000000003</c:v>
                </c:pt>
                <c:pt idx="1589">
                  <c:v>448.63018</c:v>
                </c:pt>
                <c:pt idx="1590">
                  <c:v>441.86437999999998</c:v>
                </c:pt>
                <c:pt idx="1591">
                  <c:v>436.85322000000002</c:v>
                </c:pt>
                <c:pt idx="1592">
                  <c:v>432.59674000000001</c:v>
                </c:pt>
                <c:pt idx="1593">
                  <c:v>434.94135999999997</c:v>
                </c:pt>
                <c:pt idx="1594">
                  <c:v>438.09404999999998</c:v>
                </c:pt>
                <c:pt idx="1595">
                  <c:v>434.75322999999997</c:v>
                </c:pt>
                <c:pt idx="1596">
                  <c:v>441.56119000000001</c:v>
                </c:pt>
                <c:pt idx="1597">
                  <c:v>444.43045000000001</c:v>
                </c:pt>
                <c:pt idx="1598">
                  <c:v>482.07763</c:v>
                </c:pt>
                <c:pt idx="1599">
                  <c:v>498.52596999999997</c:v>
                </c:pt>
                <c:pt idx="1600">
                  <c:v>508.17637999999999</c:v>
                </c:pt>
                <c:pt idx="1601">
                  <c:v>549.01486</c:v>
                </c:pt>
                <c:pt idx="1602">
                  <c:v>584.22046999999998</c:v>
                </c:pt>
                <c:pt idx="1603">
                  <c:v>569.75052000000005</c:v>
                </c:pt>
                <c:pt idx="1604">
                  <c:v>571.07440999999994</c:v>
                </c:pt>
                <c:pt idx="1605">
                  <c:v>553.56821000000002</c:v>
                </c:pt>
                <c:pt idx="1606">
                  <c:v>586.18876</c:v>
                </c:pt>
                <c:pt idx="1607">
                  <c:v>636.47783000000004</c:v>
                </c:pt>
                <c:pt idx="1608">
                  <c:v>737.91485</c:v>
                </c:pt>
                <c:pt idx="1609">
                  <c:v>712.57764999999995</c:v>
                </c:pt>
                <c:pt idx="1610">
                  <c:v>735.827</c:v>
                </c:pt>
                <c:pt idx="1611">
                  <c:v>813.81024000000002</c:v>
                </c:pt>
                <c:pt idx="1612">
                  <c:v>814.04605000000004</c:v>
                </c:pt>
                <c:pt idx="1613">
                  <c:v>900.40998000000002</c:v>
                </c:pt>
                <c:pt idx="1614">
                  <c:v>908.80857000000003</c:v>
                </c:pt>
                <c:pt idx="1615">
                  <c:v>970.92178999999999</c:v>
                </c:pt>
                <c:pt idx="1616">
                  <c:v>1039.51773</c:v>
                </c:pt>
                <c:pt idx="1617">
                  <c:v>1087.4990700000001</c:v>
                </c:pt>
                <c:pt idx="1618">
                  <c:v>1139.04666</c:v>
                </c:pt>
                <c:pt idx="1619">
                  <c:v>1121.8809000000001</c:v>
                </c:pt>
                <c:pt idx="1620">
                  <c:v>1084.3551199999999</c:v>
                </c:pt>
                <c:pt idx="1621">
                  <c:v>1015.8535000000001</c:v>
                </c:pt>
                <c:pt idx="1622">
                  <c:v>982.85207000000003</c:v>
                </c:pt>
                <c:pt idx="1623">
                  <c:v>963.57586000000003</c:v>
                </c:pt>
                <c:pt idx="1624">
                  <c:v>949.38463000000002</c:v>
                </c:pt>
                <c:pt idx="1625">
                  <c:v>974.21346000000005</c:v>
                </c:pt>
                <c:pt idx="1626">
                  <c:v>987.37459000000001</c:v>
                </c:pt>
                <c:pt idx="1627">
                  <c:v>1008.31984</c:v>
                </c:pt>
                <c:pt idx="1628">
                  <c:v>1001.6441</c:v>
                </c:pt>
                <c:pt idx="1629">
                  <c:v>968.00557000000003</c:v>
                </c:pt>
                <c:pt idx="1630">
                  <c:v>959.23321999999996</c:v>
                </c:pt>
                <c:pt idx="1631">
                  <c:v>891.19907000000001</c:v>
                </c:pt>
                <c:pt idx="1632">
                  <c:v>846.86536999999998</c:v>
                </c:pt>
                <c:pt idx="1633">
                  <c:v>824.16632000000004</c:v>
                </c:pt>
                <c:pt idx="1634">
                  <c:v>827.93961000000002</c:v>
                </c:pt>
                <c:pt idx="1635">
                  <c:v>823.53323</c:v>
                </c:pt>
                <c:pt idx="1636">
                  <c:v>802.84496000000001</c:v>
                </c:pt>
                <c:pt idx="1637">
                  <c:v>816.45447999999999</c:v>
                </c:pt>
                <c:pt idx="1638">
                  <c:v>851.49063999999998</c:v>
                </c:pt>
                <c:pt idx="1639">
                  <c:v>847.96073000000001</c:v>
                </c:pt>
                <c:pt idx="1640">
                  <c:v>851.81120999999996</c:v>
                </c:pt>
                <c:pt idx="1641">
                  <c:v>862.47892999999999</c:v>
                </c:pt>
                <c:pt idx="1642">
                  <c:v>862.36838999999998</c:v>
                </c:pt>
                <c:pt idx="1643">
                  <c:v>862.25780999999995</c:v>
                </c:pt>
                <c:pt idx="1644">
                  <c:v>850.18695000000002</c:v>
                </c:pt>
                <c:pt idx="1645">
                  <c:v>839.46736999999996</c:v>
                </c:pt>
                <c:pt idx="1646">
                  <c:v>842.60027000000002</c:v>
                </c:pt>
                <c:pt idx="1647">
                  <c:v>848.50671</c:v>
                </c:pt>
                <c:pt idx="1648">
                  <c:v>834.26135999999997</c:v>
                </c:pt>
                <c:pt idx="1649">
                  <c:v>833.81524999999999</c:v>
                </c:pt>
                <c:pt idx="1650">
                  <c:v>829.68416999999999</c:v>
                </c:pt>
                <c:pt idx="1651">
                  <c:v>819.01818000000003</c:v>
                </c:pt>
                <c:pt idx="1652">
                  <c:v>818.22781999999995</c:v>
                </c:pt>
                <c:pt idx="1653">
                  <c:v>811.63324</c:v>
                </c:pt>
                <c:pt idx="1654">
                  <c:v>826.25265000000002</c:v>
                </c:pt>
                <c:pt idx="1655">
                  <c:v>836.05876000000001</c:v>
                </c:pt>
                <c:pt idx="1656">
                  <c:v>839.28394000000003</c:v>
                </c:pt>
                <c:pt idx="1657">
                  <c:v>804.14236000000005</c:v>
                </c:pt>
                <c:pt idx="1658">
                  <c:v>799.81462999999997</c:v>
                </c:pt>
                <c:pt idx="1659">
                  <c:v>780.19691999999998</c:v>
                </c:pt>
                <c:pt idx="1660">
                  <c:v>772.44809999999995</c:v>
                </c:pt>
                <c:pt idx="1661">
                  <c:v>770.65887999999995</c:v>
                </c:pt>
                <c:pt idx="1662">
                  <c:v>737.8546</c:v>
                </c:pt>
                <c:pt idx="1663">
                  <c:v>727.29791</c:v>
                </c:pt>
                <c:pt idx="1664">
                  <c:v>718.45032000000003</c:v>
                </c:pt>
                <c:pt idx="1665">
                  <c:v>723.63433999999995</c:v>
                </c:pt>
                <c:pt idx="1666">
                  <c:v>717.32091000000003</c:v>
                </c:pt>
                <c:pt idx="1667">
                  <c:v>692.81331</c:v>
                </c:pt>
                <c:pt idx="1668">
                  <c:v>657.59870999999998</c:v>
                </c:pt>
                <c:pt idx="1669">
                  <c:v>655.57110999999998</c:v>
                </c:pt>
                <c:pt idx="1670">
                  <c:v>626.67442000000005</c:v>
                </c:pt>
                <c:pt idx="1671">
                  <c:v>625.32447000000002</c:v>
                </c:pt>
                <c:pt idx="1672">
                  <c:v>640.39665000000002</c:v>
                </c:pt>
                <c:pt idx="1673">
                  <c:v>660.88058000000001</c:v>
                </c:pt>
                <c:pt idx="1674">
                  <c:v>696.81169</c:v>
                </c:pt>
                <c:pt idx="1675">
                  <c:v>692.30368999999996</c:v>
                </c:pt>
                <c:pt idx="1676">
                  <c:v>690.03845000000001</c:v>
                </c:pt>
                <c:pt idx="1677">
                  <c:v>657.25657999999999</c:v>
                </c:pt>
                <c:pt idx="1678">
                  <c:v>658.94032000000004</c:v>
                </c:pt>
                <c:pt idx="1679">
                  <c:v>672.24923000000001</c:v>
                </c:pt>
                <c:pt idx="1680">
                  <c:v>675.70640000000003</c:v>
                </c:pt>
                <c:pt idx="1681">
                  <c:v>675.75327000000004</c:v>
                </c:pt>
                <c:pt idx="1682">
                  <c:v>676.33083999999997</c:v>
                </c:pt>
                <c:pt idx="1683">
                  <c:v>690.08624999999995</c:v>
                </c:pt>
                <c:pt idx="1684">
                  <c:v>701.32943999999998</c:v>
                </c:pt>
                <c:pt idx="1685">
                  <c:v>714.05588</c:v>
                </c:pt>
                <c:pt idx="1686">
                  <c:v>724.40470000000005</c:v>
                </c:pt>
                <c:pt idx="1687">
                  <c:v>722.37077999999997</c:v>
                </c:pt>
                <c:pt idx="1688">
                  <c:v>710.16692999999998</c:v>
                </c:pt>
                <c:pt idx="1689">
                  <c:v>699.80718000000002</c:v>
                </c:pt>
                <c:pt idx="1690">
                  <c:v>686.18883000000005</c:v>
                </c:pt>
                <c:pt idx="1691">
                  <c:v>686.04079000000002</c:v>
                </c:pt>
                <c:pt idx="1692">
                  <c:v>686.09154999999998</c:v>
                </c:pt>
                <c:pt idx="1693">
                  <c:v>692.82807000000003</c:v>
                </c:pt>
                <c:pt idx="1694">
                  <c:v>692.43505000000005</c:v>
                </c:pt>
                <c:pt idx="1695">
                  <c:v>683.28905999999995</c:v>
                </c:pt>
                <c:pt idx="1696">
                  <c:v>688.28899999999999</c:v>
                </c:pt>
                <c:pt idx="1697">
                  <c:v>670.68142999999998</c:v>
                </c:pt>
                <c:pt idx="1698">
                  <c:v>666.03364999999997</c:v>
                </c:pt>
                <c:pt idx="1699">
                  <c:v>665.18082000000004</c:v>
                </c:pt>
                <c:pt idx="1700">
                  <c:v>648.34196999999995</c:v>
                </c:pt>
                <c:pt idx="1701">
                  <c:v>629.62521000000004</c:v>
                </c:pt>
                <c:pt idx="1702">
                  <c:v>620.99456999999995</c:v>
                </c:pt>
                <c:pt idx="1703">
                  <c:v>617.34826999999996</c:v>
                </c:pt>
                <c:pt idx="1704">
                  <c:v>618.72460999999998</c:v>
                </c:pt>
                <c:pt idx="1705">
                  <c:v>616.24460999999997</c:v>
                </c:pt>
                <c:pt idx="1706">
                  <c:v>619.70093999999995</c:v>
                </c:pt>
                <c:pt idx="1707">
                  <c:v>610.86631999999997</c:v>
                </c:pt>
                <c:pt idx="1708">
                  <c:v>607.58896000000004</c:v>
                </c:pt>
                <c:pt idx="1709">
                  <c:v>600.95068000000003</c:v>
                </c:pt>
                <c:pt idx="1710">
                  <c:v>592.19213999999999</c:v>
                </c:pt>
                <c:pt idx="1711">
                  <c:v>595.54747999999995</c:v>
                </c:pt>
                <c:pt idx="1712">
                  <c:v>584.53808000000004</c:v>
                </c:pt>
                <c:pt idx="1713">
                  <c:v>584.13482999999997</c:v>
                </c:pt>
                <c:pt idx="1714">
                  <c:v>583.91458</c:v>
                </c:pt>
                <c:pt idx="1715">
                  <c:v>585.72073999999998</c:v>
                </c:pt>
                <c:pt idx="1716">
                  <c:v>578.60654</c:v>
                </c:pt>
                <c:pt idx="1717">
                  <c:v>580.66258000000005</c:v>
                </c:pt>
                <c:pt idx="1718">
                  <c:v>585.76804000000004</c:v>
                </c:pt>
                <c:pt idx="1719">
                  <c:v>598.18795</c:v>
                </c:pt>
                <c:pt idx="1720">
                  <c:v>601.23585000000003</c:v>
                </c:pt>
                <c:pt idx="1721">
                  <c:v>599.42777000000001</c:v>
                </c:pt>
                <c:pt idx="1722">
                  <c:v>597.39188999999999</c:v>
                </c:pt>
                <c:pt idx="1723">
                  <c:v>599.03516000000002</c:v>
                </c:pt>
                <c:pt idx="1724">
                  <c:v>598.45164999999997</c:v>
                </c:pt>
                <c:pt idx="1725">
                  <c:v>589.29855999999995</c:v>
                </c:pt>
                <c:pt idx="1726">
                  <c:v>578.87914000000001</c:v>
                </c:pt>
                <c:pt idx="1727">
                  <c:v>577.52270999999996</c:v>
                </c:pt>
                <c:pt idx="1728">
                  <c:v>569.80265999999995</c:v>
                </c:pt>
                <c:pt idx="1729">
                  <c:v>573.55898000000002</c:v>
                </c:pt>
                <c:pt idx="1730">
                  <c:v>572.54106999999999</c:v>
                </c:pt>
                <c:pt idx="1731">
                  <c:v>568.84438</c:v>
                </c:pt>
                <c:pt idx="1732">
                  <c:v>564.23776999999995</c:v>
                </c:pt>
                <c:pt idx="1733">
                  <c:v>568.19479000000001</c:v>
                </c:pt>
                <c:pt idx="1734">
                  <c:v>579.42679999999996</c:v>
                </c:pt>
                <c:pt idx="1735">
                  <c:v>587.70908999999995</c:v>
                </c:pt>
                <c:pt idx="1736">
                  <c:v>583.70854999999995</c:v>
                </c:pt>
                <c:pt idx="1737">
                  <c:v>583.94187999999997</c:v>
                </c:pt>
                <c:pt idx="1738">
                  <c:v>582.85589000000004</c:v>
                </c:pt>
                <c:pt idx="1739">
                  <c:v>582.67646000000002</c:v>
                </c:pt>
                <c:pt idx="1740">
                  <c:v>579.61212</c:v>
                </c:pt>
                <c:pt idx="1741">
                  <c:v>575.37028999999995</c:v>
                </c:pt>
                <c:pt idx="1742">
                  <c:v>579.50075000000004</c:v>
                </c:pt>
                <c:pt idx="1743">
                  <c:v>580.84159</c:v>
                </c:pt>
                <c:pt idx="1744">
                  <c:v>602.93329000000006</c:v>
                </c:pt>
                <c:pt idx="1745">
                  <c:v>610.58979999999997</c:v>
                </c:pt>
                <c:pt idx="1746">
                  <c:v>610.92328999999995</c:v>
                </c:pt>
                <c:pt idx="1747">
                  <c:v>624.01760999999999</c:v>
                </c:pt>
                <c:pt idx="1748">
                  <c:v>627.66219999999998</c:v>
                </c:pt>
                <c:pt idx="1749">
                  <c:v>617.73706000000004</c:v>
                </c:pt>
                <c:pt idx="1750">
                  <c:v>613.26891000000001</c:v>
                </c:pt>
                <c:pt idx="1751">
                  <c:v>602.68916000000002</c:v>
                </c:pt>
                <c:pt idx="1752">
                  <c:v>595.95075999999995</c:v>
                </c:pt>
                <c:pt idx="1753">
                  <c:v>595.49333000000001</c:v>
                </c:pt>
                <c:pt idx="1754">
                  <c:v>579.13265999999999</c:v>
                </c:pt>
                <c:pt idx="1755">
                  <c:v>570.25315000000001</c:v>
                </c:pt>
                <c:pt idx="1756">
                  <c:v>566.77826000000005</c:v>
                </c:pt>
                <c:pt idx="1757">
                  <c:v>558.59866</c:v>
                </c:pt>
                <c:pt idx="1758">
                  <c:v>556.32708000000002</c:v>
                </c:pt>
                <c:pt idx="1759">
                  <c:v>552.01894000000004</c:v>
                </c:pt>
                <c:pt idx="1760">
                  <c:v>555.52323000000001</c:v>
                </c:pt>
                <c:pt idx="1761">
                  <c:v>563.47018000000003</c:v>
                </c:pt>
                <c:pt idx="1762">
                  <c:v>557.75986999999998</c:v>
                </c:pt>
                <c:pt idx="1763">
                  <c:v>554.26639999999998</c:v>
                </c:pt>
                <c:pt idx="1764">
                  <c:v>557.46396000000004</c:v>
                </c:pt>
                <c:pt idx="1765">
                  <c:v>557.87284</c:v>
                </c:pt>
                <c:pt idx="1766">
                  <c:v>555.56038000000001</c:v>
                </c:pt>
                <c:pt idx="1767">
                  <c:v>555.05989</c:v>
                </c:pt>
                <c:pt idx="1768">
                  <c:v>567.44578999999999</c:v>
                </c:pt>
                <c:pt idx="1769">
                  <c:v>572.44817999999998</c:v>
                </c:pt>
                <c:pt idx="1770">
                  <c:v>594.74454000000003</c:v>
                </c:pt>
                <c:pt idx="1771">
                  <c:v>591.06127000000004</c:v>
                </c:pt>
                <c:pt idx="1772">
                  <c:v>590.72247000000004</c:v>
                </c:pt>
                <c:pt idx="1773">
                  <c:v>582.27494000000002</c:v>
                </c:pt>
                <c:pt idx="1774">
                  <c:v>569.10447999999997</c:v>
                </c:pt>
                <c:pt idx="1775">
                  <c:v>544.21267999999998</c:v>
                </c:pt>
                <c:pt idx="1776">
                  <c:v>525.25883999999996</c:v>
                </c:pt>
                <c:pt idx="1777">
                  <c:v>528.77675999999997</c:v>
                </c:pt>
                <c:pt idx="1778">
                  <c:v>487.85334</c:v>
                </c:pt>
                <c:pt idx="1779">
                  <c:v>498.40888000000001</c:v>
                </c:pt>
                <c:pt idx="1780">
                  <c:v>522.81213000000002</c:v>
                </c:pt>
                <c:pt idx="1781">
                  <c:v>519.39927999999998</c:v>
                </c:pt>
                <c:pt idx="1782">
                  <c:v>510.38628</c:v>
                </c:pt>
                <c:pt idx="1783">
                  <c:v>511.42928000000001</c:v>
                </c:pt>
                <c:pt idx="1784">
                  <c:v>506.73509999999999</c:v>
                </c:pt>
                <c:pt idx="1785">
                  <c:v>508.27339999999998</c:v>
                </c:pt>
                <c:pt idx="1786">
                  <c:v>508.43963000000002</c:v>
                </c:pt>
                <c:pt idx="1787">
                  <c:v>503.40345000000002</c:v>
                </c:pt>
                <c:pt idx="1788">
                  <c:v>494.07879000000003</c:v>
                </c:pt>
                <c:pt idx="1789">
                  <c:v>495.18130000000002</c:v>
                </c:pt>
                <c:pt idx="1790">
                  <c:v>496.70305999999999</c:v>
                </c:pt>
                <c:pt idx="1791">
                  <c:v>497.18081000000001</c:v>
                </c:pt>
                <c:pt idx="1792">
                  <c:v>483.56657000000001</c:v>
                </c:pt>
                <c:pt idx="1793">
                  <c:v>479.82033000000001</c:v>
                </c:pt>
                <c:pt idx="1794">
                  <c:v>473.16305</c:v>
                </c:pt>
                <c:pt idx="1795">
                  <c:v>466.81761999999998</c:v>
                </c:pt>
                <c:pt idx="1796">
                  <c:v>465.96449000000001</c:v>
                </c:pt>
                <c:pt idx="1797">
                  <c:v>463.14197000000001</c:v>
                </c:pt>
                <c:pt idx="1798">
                  <c:v>463.98077000000001</c:v>
                </c:pt>
                <c:pt idx="1799">
                  <c:v>468.75049000000001</c:v>
                </c:pt>
                <c:pt idx="1800">
                  <c:v>471.51988</c:v>
                </c:pt>
                <c:pt idx="1801">
                  <c:v>470.20366999999999</c:v>
                </c:pt>
                <c:pt idx="1802">
                  <c:v>467.30559</c:v>
                </c:pt>
                <c:pt idx="1803">
                  <c:v>467.61505</c:v>
                </c:pt>
                <c:pt idx="1804">
                  <c:v>461.70337000000001</c:v>
                </c:pt>
                <c:pt idx="1805">
                  <c:v>463.59233</c:v>
                </c:pt>
                <c:pt idx="1806">
                  <c:v>471.39566000000002</c:v>
                </c:pt>
                <c:pt idx="1807">
                  <c:v>472.58771000000002</c:v>
                </c:pt>
                <c:pt idx="1808">
                  <c:v>465.45801999999998</c:v>
                </c:pt>
                <c:pt idx="1809">
                  <c:v>463.84321999999997</c:v>
                </c:pt>
                <c:pt idx="1810">
                  <c:v>450.35018000000002</c:v>
                </c:pt>
                <c:pt idx="1811">
                  <c:v>446.52157999999997</c:v>
                </c:pt>
                <c:pt idx="1812">
                  <c:v>445.56796000000003</c:v>
                </c:pt>
                <c:pt idx="1813">
                  <c:v>443.57551000000001</c:v>
                </c:pt>
                <c:pt idx="1814">
                  <c:v>449.60001999999997</c:v>
                </c:pt>
                <c:pt idx="1815">
                  <c:v>451.39679999999998</c:v>
                </c:pt>
                <c:pt idx="1816">
                  <c:v>443.78451000000001</c:v>
                </c:pt>
                <c:pt idx="1817">
                  <c:v>438.98435000000001</c:v>
                </c:pt>
                <c:pt idx="1818">
                  <c:v>437.75965000000002</c:v>
                </c:pt>
                <c:pt idx="1819">
                  <c:v>443.35712000000001</c:v>
                </c:pt>
                <c:pt idx="1820">
                  <c:v>446.90116</c:v>
                </c:pt>
                <c:pt idx="1821">
                  <c:v>445.66336999999999</c:v>
                </c:pt>
                <c:pt idx="1822">
                  <c:v>440.08386999999999</c:v>
                </c:pt>
                <c:pt idx="1823">
                  <c:v>439.60079000000002</c:v>
                </c:pt>
                <c:pt idx="1824">
                  <c:v>437.39247</c:v>
                </c:pt>
                <c:pt idx="1825">
                  <c:v>435.06758000000002</c:v>
                </c:pt>
                <c:pt idx="1826">
                  <c:v>432.00968</c:v>
                </c:pt>
                <c:pt idx="1827">
                  <c:v>440.39404999999999</c:v>
                </c:pt>
                <c:pt idx="1828">
                  <c:v>442.38049999999998</c:v>
                </c:pt>
                <c:pt idx="1829">
                  <c:v>440.70039000000003</c:v>
                </c:pt>
                <c:pt idx="1830">
                  <c:v>449.72140999999999</c:v>
                </c:pt>
                <c:pt idx="1831">
                  <c:v>444.21611000000001</c:v>
                </c:pt>
                <c:pt idx="1832">
                  <c:v>448.29309000000001</c:v>
                </c:pt>
                <c:pt idx="1833">
                  <c:v>444.86964999999998</c:v>
                </c:pt>
                <c:pt idx="1834">
                  <c:v>441.86878000000002</c:v>
                </c:pt>
                <c:pt idx="1835">
                  <c:v>434.76598999999999</c:v>
                </c:pt>
                <c:pt idx="1836">
                  <c:v>431.95272</c:v>
                </c:pt>
                <c:pt idx="1837">
                  <c:v>427.93239</c:v>
                </c:pt>
                <c:pt idx="1838">
                  <c:v>423.8476</c:v>
                </c:pt>
                <c:pt idx="1839">
                  <c:v>422.96409999999997</c:v>
                </c:pt>
                <c:pt idx="1840">
                  <c:v>424.30507</c:v>
                </c:pt>
                <c:pt idx="1841">
                  <c:v>419.97577999999999</c:v>
                </c:pt>
                <c:pt idx="1842">
                  <c:v>418.71812999999997</c:v>
                </c:pt>
                <c:pt idx="1843">
                  <c:v>415.27850000000001</c:v>
                </c:pt>
                <c:pt idx="1844">
                  <c:v>419.21532000000002</c:v>
                </c:pt>
                <c:pt idx="1845">
                  <c:v>418.95641999999998</c:v>
                </c:pt>
                <c:pt idx="1846">
                  <c:v>419.48146000000003</c:v>
                </c:pt>
                <c:pt idx="1847">
                  <c:v>421.90937000000002</c:v>
                </c:pt>
                <c:pt idx="1848">
                  <c:v>425.54386</c:v>
                </c:pt>
                <c:pt idx="1849">
                  <c:v>422.53179999999998</c:v>
                </c:pt>
                <c:pt idx="1850">
                  <c:v>419.29156999999998</c:v>
                </c:pt>
                <c:pt idx="1851">
                  <c:v>430.62146000000001</c:v>
                </c:pt>
                <c:pt idx="1852">
                  <c:v>422.38493999999997</c:v>
                </c:pt>
                <c:pt idx="1853">
                  <c:v>418.99651</c:v>
                </c:pt>
                <c:pt idx="1854">
                  <c:v>416.45916</c:v>
                </c:pt>
                <c:pt idx="1855">
                  <c:v>423.72930000000002</c:v>
                </c:pt>
                <c:pt idx="1856">
                  <c:v>428.23419999999999</c:v>
                </c:pt>
                <c:pt idx="1857">
                  <c:v>429.19824</c:v>
                </c:pt>
                <c:pt idx="1858">
                  <c:v>432.66206</c:v>
                </c:pt>
                <c:pt idx="1859">
                  <c:v>430.20296000000002</c:v>
                </c:pt>
                <c:pt idx="1860">
                  <c:v>422.11144000000002</c:v>
                </c:pt>
                <c:pt idx="1861">
                  <c:v>424.78811999999999</c:v>
                </c:pt>
                <c:pt idx="1862">
                  <c:v>427.27776</c:v>
                </c:pt>
                <c:pt idx="1863">
                  <c:v>425.61333999999999</c:v>
                </c:pt>
                <c:pt idx="1864">
                  <c:v>430.40109999999999</c:v>
                </c:pt>
                <c:pt idx="1865">
                  <c:v>432.93211000000002</c:v>
                </c:pt>
                <c:pt idx="1866">
                  <c:v>434.82432999999997</c:v>
                </c:pt>
                <c:pt idx="1867">
                  <c:v>426.98721999999998</c:v>
                </c:pt>
                <c:pt idx="1868">
                  <c:v>429.26080999999999</c:v>
                </c:pt>
                <c:pt idx="1869">
                  <c:v>423.21902999999998</c:v>
                </c:pt>
                <c:pt idx="1870">
                  <c:v>420.92151999999999</c:v>
                </c:pt>
                <c:pt idx="1871">
                  <c:v>419.13351</c:v>
                </c:pt>
                <c:pt idx="1872">
                  <c:v>416.80315000000002</c:v>
                </c:pt>
                <c:pt idx="1873">
                  <c:v>417.13412</c:v>
                </c:pt>
                <c:pt idx="1874">
                  <c:v>405.99574000000001</c:v>
                </c:pt>
                <c:pt idx="1875">
                  <c:v>402.31142999999997</c:v>
                </c:pt>
                <c:pt idx="1876">
                  <c:v>396.52498000000003</c:v>
                </c:pt>
                <c:pt idx="1877">
                  <c:v>397.96375</c:v>
                </c:pt>
                <c:pt idx="1878">
                  <c:v>393.99898000000002</c:v>
                </c:pt>
                <c:pt idx="1879">
                  <c:v>393.11525</c:v>
                </c:pt>
                <c:pt idx="1880">
                  <c:v>389.05108999999999</c:v>
                </c:pt>
                <c:pt idx="1881">
                  <c:v>391.61437999999998</c:v>
                </c:pt>
                <c:pt idx="1882">
                  <c:v>395.86639000000002</c:v>
                </c:pt>
                <c:pt idx="1883">
                  <c:v>403.05363999999997</c:v>
                </c:pt>
                <c:pt idx="1884">
                  <c:v>399.87786999999997</c:v>
                </c:pt>
                <c:pt idx="1885">
                  <c:v>396.63335000000001</c:v>
                </c:pt>
                <c:pt idx="1886">
                  <c:v>394.88648999999998</c:v>
                </c:pt>
                <c:pt idx="1887">
                  <c:v>397.56529999999998</c:v>
                </c:pt>
                <c:pt idx="1888">
                  <c:v>406.56599999999997</c:v>
                </c:pt>
                <c:pt idx="1889">
                  <c:v>404.51808999999997</c:v>
                </c:pt>
                <c:pt idx="1890">
                  <c:v>404.12423999999999</c:v>
                </c:pt>
                <c:pt idx="1891">
                  <c:v>401.04286999999999</c:v>
                </c:pt>
                <c:pt idx="1892">
                  <c:v>399.6386</c:v>
                </c:pt>
                <c:pt idx="1893">
                  <c:v>394.68498</c:v>
                </c:pt>
                <c:pt idx="1894">
                  <c:v>399.37389000000002</c:v>
                </c:pt>
                <c:pt idx="1895">
                  <c:v>394.23316999999997</c:v>
                </c:pt>
                <c:pt idx="1896">
                  <c:v>395.25675000000001</c:v>
                </c:pt>
                <c:pt idx="1897">
                  <c:v>395.15904999999998</c:v>
                </c:pt>
                <c:pt idx="1898">
                  <c:v>398.56319999999999</c:v>
                </c:pt>
                <c:pt idx="1899">
                  <c:v>396.59570000000002</c:v>
                </c:pt>
                <c:pt idx="1900">
                  <c:v>396.39553999999998</c:v>
                </c:pt>
                <c:pt idx="1901">
                  <c:v>395.91741000000002</c:v>
                </c:pt>
                <c:pt idx="1902">
                  <c:v>392.75607000000002</c:v>
                </c:pt>
                <c:pt idx="1903">
                  <c:v>401.56247000000002</c:v>
                </c:pt>
                <c:pt idx="1904">
                  <c:v>403.64506999999998</c:v>
                </c:pt>
                <c:pt idx="1905">
                  <c:v>405.13605000000001</c:v>
                </c:pt>
                <c:pt idx="1906">
                  <c:v>403.70533</c:v>
                </c:pt>
                <c:pt idx="1907">
                  <c:v>402.82193000000001</c:v>
                </c:pt>
                <c:pt idx="1908">
                  <c:v>402.92462</c:v>
                </c:pt>
                <c:pt idx="1909">
                  <c:v>408.3886</c:v>
                </c:pt>
                <c:pt idx="1910">
                  <c:v>411.34735000000001</c:v>
                </c:pt>
                <c:pt idx="1911">
                  <c:v>406.69162999999998</c:v>
                </c:pt>
                <c:pt idx="1912">
                  <c:v>405.04021</c:v>
                </c:pt>
                <c:pt idx="1913">
                  <c:v>405.20146999999997</c:v>
                </c:pt>
                <c:pt idx="1914">
                  <c:v>401.92084999999997</c:v>
                </c:pt>
                <c:pt idx="1915">
                  <c:v>398.59863000000001</c:v>
                </c:pt>
                <c:pt idx="1916">
                  <c:v>399.7801</c:v>
                </c:pt>
                <c:pt idx="1917">
                  <c:v>397.34163999999998</c:v>
                </c:pt>
                <c:pt idx="1918">
                  <c:v>394.98160999999999</c:v>
                </c:pt>
                <c:pt idx="1919">
                  <c:v>393.38749999999999</c:v>
                </c:pt>
                <c:pt idx="1920">
                  <c:v>393.38371999999998</c:v>
                </c:pt>
                <c:pt idx="1921">
                  <c:v>391.97251999999997</c:v>
                </c:pt>
                <c:pt idx="1922">
                  <c:v>390.10050999999999</c:v>
                </c:pt>
                <c:pt idx="1923">
                  <c:v>388.14031</c:v>
                </c:pt>
                <c:pt idx="1924">
                  <c:v>389.21868999999998</c:v>
                </c:pt>
                <c:pt idx="1925">
                  <c:v>386.73149999999998</c:v>
                </c:pt>
                <c:pt idx="1926">
                  <c:v>381.81164000000001</c:v>
                </c:pt>
                <c:pt idx="1927">
                  <c:v>383.42140000000001</c:v>
                </c:pt>
                <c:pt idx="1928">
                  <c:v>377.68034</c:v>
                </c:pt>
                <c:pt idx="1929">
                  <c:v>381.87108999999998</c:v>
                </c:pt>
                <c:pt idx="1930">
                  <c:v>384.80972000000003</c:v>
                </c:pt>
                <c:pt idx="1931">
                  <c:v>383.38394</c:v>
                </c:pt>
                <c:pt idx="1932">
                  <c:v>384.34410000000003</c:v>
                </c:pt>
                <c:pt idx="1933">
                  <c:v>380.71352000000002</c:v>
                </c:pt>
                <c:pt idx="1934">
                  <c:v>376.86615999999998</c:v>
                </c:pt>
                <c:pt idx="1935">
                  <c:v>373.83715999999998</c:v>
                </c:pt>
                <c:pt idx="1936">
                  <c:v>374.12061999999997</c:v>
                </c:pt>
                <c:pt idx="1937">
                  <c:v>374.31858999999997</c:v>
                </c:pt>
                <c:pt idx="1938">
                  <c:v>370.17426</c:v>
                </c:pt>
                <c:pt idx="1939">
                  <c:v>368.81504000000001</c:v>
                </c:pt>
                <c:pt idx="1940">
                  <c:v>371.19170000000003</c:v>
                </c:pt>
                <c:pt idx="1941">
                  <c:v>372.41946000000002</c:v>
                </c:pt>
                <c:pt idx="1942">
                  <c:v>369.77242000000001</c:v>
                </c:pt>
                <c:pt idx="1943">
                  <c:v>376.09124000000003</c:v>
                </c:pt>
                <c:pt idx="1944">
                  <c:v>371.85377999999997</c:v>
                </c:pt>
                <c:pt idx="1945">
                  <c:v>371.84368000000001</c:v>
                </c:pt>
                <c:pt idx="1946">
                  <c:v>371.58605</c:v>
                </c:pt>
                <c:pt idx="1947">
                  <c:v>378.48099999999999</c:v>
                </c:pt>
                <c:pt idx="1948">
                  <c:v>384.38258000000002</c:v>
                </c:pt>
                <c:pt idx="1949">
                  <c:v>385.20067</c:v>
                </c:pt>
                <c:pt idx="1950">
                  <c:v>409.67361</c:v>
                </c:pt>
                <c:pt idx="1951">
                  <c:v>404.14528999999999</c:v>
                </c:pt>
                <c:pt idx="1952">
                  <c:v>393.09258</c:v>
                </c:pt>
                <c:pt idx="1953">
                  <c:v>391.79448000000002</c:v>
                </c:pt>
                <c:pt idx="1954">
                  <c:v>389.83929999999998</c:v>
                </c:pt>
                <c:pt idx="1955">
                  <c:v>389.56558000000001</c:v>
                </c:pt>
                <c:pt idx="1956">
                  <c:v>397.39341000000002</c:v>
                </c:pt>
                <c:pt idx="1957">
                  <c:v>397.50961999999998</c:v>
                </c:pt>
                <c:pt idx="1958">
                  <c:v>393.80781999999999</c:v>
                </c:pt>
                <c:pt idx="1959">
                  <c:v>395.64240000000001</c:v>
                </c:pt>
                <c:pt idx="1960">
                  <c:v>398.34825000000001</c:v>
                </c:pt>
                <c:pt idx="1961">
                  <c:v>406.95785999999998</c:v>
                </c:pt>
                <c:pt idx="1962">
                  <c:v>406.98574000000002</c:v>
                </c:pt>
                <c:pt idx="1963">
                  <c:v>402.41944000000001</c:v>
                </c:pt>
                <c:pt idx="1964">
                  <c:v>400.47438</c:v>
                </c:pt>
                <c:pt idx="1965">
                  <c:v>403.39384999999999</c:v>
                </c:pt>
                <c:pt idx="1966">
                  <c:v>403.41415999999998</c:v>
                </c:pt>
                <c:pt idx="1967">
                  <c:v>408.72482000000002</c:v>
                </c:pt>
                <c:pt idx="1968">
                  <c:v>404.82326999999998</c:v>
                </c:pt>
                <c:pt idx="1969">
                  <c:v>407.87212</c:v>
                </c:pt>
                <c:pt idx="1970">
                  <c:v>408.50508000000002</c:v>
                </c:pt>
                <c:pt idx="1971">
                  <c:v>411.98333000000002</c:v>
                </c:pt>
                <c:pt idx="1972">
                  <c:v>411.17950999999999</c:v>
                </c:pt>
                <c:pt idx="1973">
                  <c:v>416.00369000000001</c:v>
                </c:pt>
                <c:pt idx="1974">
                  <c:v>412.38090999999997</c:v>
                </c:pt>
                <c:pt idx="1975">
                  <c:v>408.35338999999999</c:v>
                </c:pt>
                <c:pt idx="1976">
                  <c:v>402.96780999999999</c:v>
                </c:pt>
                <c:pt idx="1977">
                  <c:v>396.95114999999998</c:v>
                </c:pt>
                <c:pt idx="1978">
                  <c:v>395.34167000000002</c:v>
                </c:pt>
                <c:pt idx="1979">
                  <c:v>393.05678999999998</c:v>
                </c:pt>
                <c:pt idx="1980">
                  <c:v>390.14201000000003</c:v>
                </c:pt>
                <c:pt idx="1981">
                  <c:v>386.14686</c:v>
                </c:pt>
                <c:pt idx="1982">
                  <c:v>385.46769</c:v>
                </c:pt>
                <c:pt idx="1983">
                  <c:v>381.87920000000003</c:v>
                </c:pt>
                <c:pt idx="1984">
                  <c:v>377.67379</c:v>
                </c:pt>
                <c:pt idx="1985">
                  <c:v>379.56385999999998</c:v>
                </c:pt>
                <c:pt idx="1986">
                  <c:v>381.48122000000001</c:v>
                </c:pt>
                <c:pt idx="1987">
                  <c:v>377.57844999999998</c:v>
                </c:pt>
                <c:pt idx="1988">
                  <c:v>375.98412999999999</c:v>
                </c:pt>
                <c:pt idx="1989">
                  <c:v>374.86117000000002</c:v>
                </c:pt>
                <c:pt idx="1990">
                  <c:v>375.39612</c:v>
                </c:pt>
                <c:pt idx="1991">
                  <c:v>374.40037000000001</c:v>
                </c:pt>
                <c:pt idx="1992">
                  <c:v>372.25371999999999</c:v>
                </c:pt>
                <c:pt idx="1993">
                  <c:v>371.36234000000002</c:v>
                </c:pt>
                <c:pt idx="1994">
                  <c:v>392.23045000000002</c:v>
                </c:pt>
                <c:pt idx="1995">
                  <c:v>386.01020999999997</c:v>
                </c:pt>
                <c:pt idx="1996">
                  <c:v>377.05568</c:v>
                </c:pt>
                <c:pt idx="1997">
                  <c:v>371.15980999999999</c:v>
                </c:pt>
                <c:pt idx="1998">
                  <c:v>373.08749999999998</c:v>
                </c:pt>
                <c:pt idx="1999">
                  <c:v>375.91501</c:v>
                </c:pt>
                <c:pt idx="2000">
                  <c:v>382.31814000000003</c:v>
                </c:pt>
                <c:pt idx="2001">
                  <c:v>382.93410999999998</c:v>
                </c:pt>
                <c:pt idx="2002">
                  <c:v>384.72395</c:v>
                </c:pt>
                <c:pt idx="2003">
                  <c:v>384.38560000000001</c:v>
                </c:pt>
                <c:pt idx="2004">
                  <c:v>387.15028000000001</c:v>
                </c:pt>
                <c:pt idx="2005">
                  <c:v>383.90793000000002</c:v>
                </c:pt>
                <c:pt idx="2006">
                  <c:v>396.51339999999999</c:v>
                </c:pt>
                <c:pt idx="2007">
                  <c:v>386.45353999999998</c:v>
                </c:pt>
                <c:pt idx="2008">
                  <c:v>386.12558000000001</c:v>
                </c:pt>
                <c:pt idx="2009">
                  <c:v>393.26146</c:v>
                </c:pt>
                <c:pt idx="2010">
                  <c:v>392.91545000000002</c:v>
                </c:pt>
                <c:pt idx="2011">
                  <c:v>386.22865000000002</c:v>
                </c:pt>
                <c:pt idx="2012">
                  <c:v>381.60325999999998</c:v>
                </c:pt>
                <c:pt idx="2013">
                  <c:v>380.76407999999998</c:v>
                </c:pt>
                <c:pt idx="2014">
                  <c:v>381.18797999999998</c:v>
                </c:pt>
                <c:pt idx="2015">
                  <c:v>379.91451999999998</c:v>
                </c:pt>
                <c:pt idx="2016">
                  <c:v>375.89186000000001</c:v>
                </c:pt>
                <c:pt idx="2017">
                  <c:v>382.19513999999998</c:v>
                </c:pt>
                <c:pt idx="2018">
                  <c:v>384.73924</c:v>
                </c:pt>
                <c:pt idx="2019">
                  <c:v>383.03768000000002</c:v>
                </c:pt>
                <c:pt idx="2020">
                  <c:v>383.35129000000001</c:v>
                </c:pt>
                <c:pt idx="2021">
                  <c:v>382.64479999999998</c:v>
                </c:pt>
                <c:pt idx="2022">
                  <c:v>384.16135000000003</c:v>
                </c:pt>
                <c:pt idx="2023">
                  <c:v>385.25509</c:v>
                </c:pt>
                <c:pt idx="2024">
                  <c:v>387.45262000000002</c:v>
                </c:pt>
                <c:pt idx="2025">
                  <c:v>383.66007000000002</c:v>
                </c:pt>
                <c:pt idx="2026">
                  <c:v>383.08650999999998</c:v>
                </c:pt>
                <c:pt idx="2027">
                  <c:v>378.29982999999999</c:v>
                </c:pt>
                <c:pt idx="2028">
                  <c:v>372.82938000000001</c:v>
                </c:pt>
                <c:pt idx="2029">
                  <c:v>376.19213000000002</c:v>
                </c:pt>
                <c:pt idx="2030">
                  <c:v>372.56205999999997</c:v>
                </c:pt>
                <c:pt idx="2031">
                  <c:v>377.53557000000001</c:v>
                </c:pt>
                <c:pt idx="2032">
                  <c:v>379.87027999999998</c:v>
                </c:pt>
                <c:pt idx="2033">
                  <c:v>384.34431999999998</c:v>
                </c:pt>
                <c:pt idx="2034">
                  <c:v>389.39906000000002</c:v>
                </c:pt>
                <c:pt idx="2035">
                  <c:v>391.75238999999999</c:v>
                </c:pt>
                <c:pt idx="2036">
                  <c:v>394.83774</c:v>
                </c:pt>
                <c:pt idx="2037">
                  <c:v>388.91944000000001</c:v>
                </c:pt>
                <c:pt idx="2038">
                  <c:v>401.34262999999999</c:v>
                </c:pt>
                <c:pt idx="2039">
                  <c:v>404.78456999999997</c:v>
                </c:pt>
                <c:pt idx="2040">
                  <c:v>424.96082000000001</c:v>
                </c:pt>
                <c:pt idx="2041">
                  <c:v>426.03194000000002</c:v>
                </c:pt>
                <c:pt idx="2042">
                  <c:v>428.89150000000001</c:v>
                </c:pt>
                <c:pt idx="2043">
                  <c:v>426.26645000000002</c:v>
                </c:pt>
                <c:pt idx="2044">
                  <c:v>418.87810999999999</c:v>
                </c:pt>
                <c:pt idx="2045">
                  <c:v>421.67291999999998</c:v>
                </c:pt>
                <c:pt idx="2046">
                  <c:v>410.18731000000002</c:v>
                </c:pt>
                <c:pt idx="2047">
                  <c:v>387.53631000000001</c:v>
                </c:pt>
                <c:pt idx="2048">
                  <c:v>390.34231</c:v>
                </c:pt>
                <c:pt idx="2049">
                  <c:v>395.39051999999998</c:v>
                </c:pt>
                <c:pt idx="2050">
                  <c:v>397.97987000000001</c:v>
                </c:pt>
                <c:pt idx="2051">
                  <c:v>402.65823999999998</c:v>
                </c:pt>
                <c:pt idx="2052">
                  <c:v>402.21613000000002</c:v>
                </c:pt>
                <c:pt idx="2053">
                  <c:v>401.76206999999999</c:v>
                </c:pt>
                <c:pt idx="2054">
                  <c:v>401.03611999999998</c:v>
                </c:pt>
                <c:pt idx="2055">
                  <c:v>403.18432000000001</c:v>
                </c:pt>
                <c:pt idx="2056">
                  <c:v>407.81903</c:v>
                </c:pt>
                <c:pt idx="2057">
                  <c:v>396.45263999999997</c:v>
                </c:pt>
                <c:pt idx="2058">
                  <c:v>390.74606</c:v>
                </c:pt>
                <c:pt idx="2059">
                  <c:v>381.50772999999998</c:v>
                </c:pt>
                <c:pt idx="2060">
                  <c:v>381.50772999999998</c:v>
                </c:pt>
                <c:pt idx="2061">
                  <c:v>373.23178000000001</c:v>
                </c:pt>
                <c:pt idx="2062">
                  <c:v>368.22660999999999</c:v>
                </c:pt>
                <c:pt idx="2063">
                  <c:v>370.86223999999999</c:v>
                </c:pt>
                <c:pt idx="2064">
                  <c:v>375.45249000000001</c:v>
                </c:pt>
                <c:pt idx="2065">
                  <c:v>375.29293999999999</c:v>
                </c:pt>
                <c:pt idx="2066">
                  <c:v>370.44130999999999</c:v>
                </c:pt>
                <c:pt idx="2067">
                  <c:v>374.33292999999998</c:v>
                </c:pt>
                <c:pt idx="2068">
                  <c:v>376.82281</c:v>
                </c:pt>
                <c:pt idx="2069">
                  <c:v>383.41269999999997</c:v>
                </c:pt>
                <c:pt idx="2070">
                  <c:v>388.06637999999998</c:v>
                </c:pt>
                <c:pt idx="2071">
                  <c:v>394.53374000000002</c:v>
                </c:pt>
                <c:pt idx="2072">
                  <c:v>384.4597</c:v>
                </c:pt>
                <c:pt idx="2073">
                  <c:v>374.86851000000001</c:v>
                </c:pt>
                <c:pt idx="2074">
                  <c:v>376.77809999999999</c:v>
                </c:pt>
                <c:pt idx="2075">
                  <c:v>379.43732999999997</c:v>
                </c:pt>
                <c:pt idx="2076">
                  <c:v>383.76648999999998</c:v>
                </c:pt>
                <c:pt idx="2077">
                  <c:v>379.89071999999999</c:v>
                </c:pt>
                <c:pt idx="2078">
                  <c:v>385.77641</c:v>
                </c:pt>
                <c:pt idx="2079">
                  <c:v>398.61946999999998</c:v>
                </c:pt>
                <c:pt idx="2080">
                  <c:v>409.58416</c:v>
                </c:pt>
                <c:pt idx="2081">
                  <c:v>409.24525</c:v>
                </c:pt>
                <c:pt idx="2082">
                  <c:v>396.82233000000002</c:v>
                </c:pt>
                <c:pt idx="2083">
                  <c:v>411.07121999999998</c:v>
                </c:pt>
                <c:pt idx="2084">
                  <c:v>424.12675999999999</c:v>
                </c:pt>
                <c:pt idx="2085">
                  <c:v>423.78095999999999</c:v>
                </c:pt>
                <c:pt idx="2086">
                  <c:v>413.01812999999999</c:v>
                </c:pt>
                <c:pt idx="2087">
                  <c:v>408.15759000000003</c:v>
                </c:pt>
                <c:pt idx="2088">
                  <c:v>411.96413000000001</c:v>
                </c:pt>
                <c:pt idx="2089">
                  <c:v>418.21395999999999</c:v>
                </c:pt>
                <c:pt idx="2090">
                  <c:v>422.79250000000002</c:v>
                </c:pt>
                <c:pt idx="2091">
                  <c:v>415.61455999999998</c:v>
                </c:pt>
                <c:pt idx="2092">
                  <c:v>409.32360999999997</c:v>
                </c:pt>
                <c:pt idx="2093">
                  <c:v>408.45287999999999</c:v>
                </c:pt>
                <c:pt idx="2094">
                  <c:v>432.15771000000001</c:v>
                </c:pt>
                <c:pt idx="2095">
                  <c:v>436.60703000000001</c:v>
                </c:pt>
                <c:pt idx="2096">
                  <c:v>429.43094000000002</c:v>
                </c:pt>
                <c:pt idx="2097">
                  <c:v>431.06932</c:v>
                </c:pt>
                <c:pt idx="2098">
                  <c:v>438.00018</c:v>
                </c:pt>
                <c:pt idx="2099">
                  <c:v>441.75894</c:v>
                </c:pt>
                <c:pt idx="2100">
                  <c:v>436.55624999999998</c:v>
                </c:pt>
                <c:pt idx="2101">
                  <c:v>432.96811000000002</c:v>
                </c:pt>
                <c:pt idx="2102">
                  <c:v>445.00002000000001</c:v>
                </c:pt>
                <c:pt idx="2103">
                  <c:v>429.04462000000001</c:v>
                </c:pt>
                <c:pt idx="2104">
                  <c:v>439.04944</c:v>
                </c:pt>
                <c:pt idx="2105">
                  <c:v>450.71999</c:v>
                </c:pt>
                <c:pt idx="2106">
                  <c:v>430.22424000000001</c:v>
                </c:pt>
                <c:pt idx="2107">
                  <c:v>431.66496999999998</c:v>
                </c:pt>
                <c:pt idx="2108">
                  <c:v>450.77942999999999</c:v>
                </c:pt>
                <c:pt idx="2109">
                  <c:v>458.35160000000002</c:v>
                </c:pt>
                <c:pt idx="2110">
                  <c:v>459.77593999999999</c:v>
                </c:pt>
                <c:pt idx="2111">
                  <c:v>449.68774000000002</c:v>
                </c:pt>
                <c:pt idx="2112">
                  <c:v>455.66185999999999</c:v>
                </c:pt>
                <c:pt idx="2113">
                  <c:v>459.89533</c:v>
                </c:pt>
                <c:pt idx="2114">
                  <c:v>469.96213999999998</c:v>
                </c:pt>
                <c:pt idx="2115">
                  <c:v>471.00509</c:v>
                </c:pt>
                <c:pt idx="2116">
                  <c:v>449.95641999999998</c:v>
                </c:pt>
                <c:pt idx="2117">
                  <c:v>438.16179</c:v>
                </c:pt>
                <c:pt idx="2118">
                  <c:v>437.43369999999999</c:v>
                </c:pt>
                <c:pt idx="2119">
                  <c:v>425.71983</c:v>
                </c:pt>
                <c:pt idx="2120">
                  <c:v>422.60663</c:v>
                </c:pt>
                <c:pt idx="2121">
                  <c:v>429.76497000000001</c:v>
                </c:pt>
                <c:pt idx="2122">
                  <c:v>422.87745999999999</c:v>
                </c:pt>
                <c:pt idx="2123">
                  <c:v>412.42885999999999</c:v>
                </c:pt>
                <c:pt idx="2124">
                  <c:v>413.33156000000002</c:v>
                </c:pt>
                <c:pt idx="2125">
                  <c:v>401.1574</c:v>
                </c:pt>
                <c:pt idx="2126">
                  <c:v>400.20168999999999</c:v>
                </c:pt>
                <c:pt idx="2127">
                  <c:v>399.18234999999999</c:v>
                </c:pt>
                <c:pt idx="2128">
                  <c:v>394.98858000000001</c:v>
                </c:pt>
                <c:pt idx="2129">
                  <c:v>391.37624</c:v>
                </c:pt>
                <c:pt idx="2130">
                  <c:v>384.32555000000002</c:v>
                </c:pt>
                <c:pt idx="2131">
                  <c:v>401.91280999999998</c:v>
                </c:pt>
                <c:pt idx="2132">
                  <c:v>403.88715999999999</c:v>
                </c:pt>
                <c:pt idx="2133">
                  <c:v>407.94047999999998</c:v>
                </c:pt>
                <c:pt idx="2134">
                  <c:v>420.12695000000002</c:v>
                </c:pt>
                <c:pt idx="2135">
                  <c:v>420.88943</c:v>
                </c:pt>
                <c:pt idx="2136">
                  <c:v>422.08210000000003</c:v>
                </c:pt>
                <c:pt idx="2137">
                  <c:v>410.10735</c:v>
                </c:pt>
                <c:pt idx="2138">
                  <c:v>416.73743999999999</c:v>
                </c:pt>
                <c:pt idx="2139">
                  <c:v>408.89654999999999</c:v>
                </c:pt>
                <c:pt idx="2140">
                  <c:v>411.17027000000002</c:v>
                </c:pt>
                <c:pt idx="2141">
                  <c:v>406.00241</c:v>
                </c:pt>
                <c:pt idx="2142">
                  <c:v>416.61173000000002</c:v>
                </c:pt>
                <c:pt idx="2143">
                  <c:v>429.47953000000001</c:v>
                </c:pt>
                <c:pt idx="2144">
                  <c:v>439.89652999999998</c:v>
                </c:pt>
                <c:pt idx="2145">
                  <c:v>435.98951</c:v>
                </c:pt>
                <c:pt idx="2146">
                  <c:v>437.66761000000002</c:v>
                </c:pt>
                <c:pt idx="2147">
                  <c:v>439.51339999999999</c:v>
                </c:pt>
                <c:pt idx="2148">
                  <c:v>447.92968000000002</c:v>
                </c:pt>
                <c:pt idx="2149">
                  <c:v>442.61052999999998</c:v>
                </c:pt>
                <c:pt idx="2150">
                  <c:v>449.42345</c:v>
                </c:pt>
                <c:pt idx="2151">
                  <c:v>449.80705</c:v>
                </c:pt>
                <c:pt idx="2152">
                  <c:v>456.76519999999999</c:v>
                </c:pt>
                <c:pt idx="2153">
                  <c:v>490.69689</c:v>
                </c:pt>
                <c:pt idx="2154">
                  <c:v>492.45204999999999</c:v>
                </c:pt>
                <c:pt idx="2155">
                  <c:v>497.03478000000001</c:v>
                </c:pt>
                <c:pt idx="2156">
                  <c:v>513.17668000000003</c:v>
                </c:pt>
                <c:pt idx="2157">
                  <c:v>509.18662</c:v>
                </c:pt>
                <c:pt idx="2158">
                  <c:v>514.10091999999997</c:v>
                </c:pt>
                <c:pt idx="2159">
                  <c:v>501.77798999999999</c:v>
                </c:pt>
                <c:pt idx="2160">
                  <c:v>526.75895000000003</c:v>
                </c:pt>
                <c:pt idx="2161">
                  <c:v>533.14012000000002</c:v>
                </c:pt>
                <c:pt idx="2162">
                  <c:v>535.88233000000002</c:v>
                </c:pt>
                <c:pt idx="2163">
                  <c:v>528.16066999999998</c:v>
                </c:pt>
                <c:pt idx="2164">
                  <c:v>536.89882</c:v>
                </c:pt>
                <c:pt idx="2165">
                  <c:v>516.24883</c:v>
                </c:pt>
                <c:pt idx="2166">
                  <c:v>491.98554999999999</c:v>
                </c:pt>
                <c:pt idx="2167">
                  <c:v>475.15816999999998</c:v>
                </c:pt>
                <c:pt idx="2168">
                  <c:v>466.08841000000001</c:v>
                </c:pt>
                <c:pt idx="2169">
                  <c:v>459.74457000000001</c:v>
                </c:pt>
                <c:pt idx="2170">
                  <c:v>460.58004</c:v>
                </c:pt>
                <c:pt idx="2171">
                  <c:v>466.27420999999998</c:v>
                </c:pt>
                <c:pt idx="2172">
                  <c:v>462.19716</c:v>
                </c:pt>
                <c:pt idx="2173">
                  <c:v>473.30766</c:v>
                </c:pt>
                <c:pt idx="2174">
                  <c:v>475.19092000000001</c:v>
                </c:pt>
                <c:pt idx="2175">
                  <c:v>482.55256000000003</c:v>
                </c:pt>
                <c:pt idx="2176">
                  <c:v>487.53897999999998</c:v>
                </c:pt>
                <c:pt idx="2177">
                  <c:v>522.75842</c:v>
                </c:pt>
                <c:pt idx="2178">
                  <c:v>520.47145</c:v>
                </c:pt>
                <c:pt idx="2179">
                  <c:v>527.10262</c:v>
                </c:pt>
                <c:pt idx="2180">
                  <c:v>562.72107000000005</c:v>
                </c:pt>
                <c:pt idx="2181">
                  <c:v>554.10964999999999</c:v>
                </c:pt>
                <c:pt idx="2182">
                  <c:v>548.33042</c:v>
                </c:pt>
                <c:pt idx="2183">
                  <c:v>570.36051999999995</c:v>
                </c:pt>
                <c:pt idx="2184">
                  <c:v>574.29227000000003</c:v>
                </c:pt>
                <c:pt idx="2185">
                  <c:v>558.91783999999996</c:v>
                </c:pt>
                <c:pt idx="2186">
                  <c:v>551.27256999999997</c:v>
                </c:pt>
                <c:pt idx="2187">
                  <c:v>571.66837999999996</c:v>
                </c:pt>
                <c:pt idx="2188">
                  <c:v>600.45537999999999</c:v>
                </c:pt>
                <c:pt idx="2189">
                  <c:v>619.72181</c:v>
                </c:pt>
                <c:pt idx="2190">
                  <c:v>630.50115000000005</c:v>
                </c:pt>
                <c:pt idx="2191">
                  <c:v>636.84664999999995</c:v>
                </c:pt>
                <c:pt idx="2192">
                  <c:v>616.47023000000002</c:v>
                </c:pt>
                <c:pt idx="2193">
                  <c:v>595.27988000000005</c:v>
                </c:pt>
                <c:pt idx="2194">
                  <c:v>580.27386999999999</c:v>
                </c:pt>
                <c:pt idx="2195">
                  <c:v>584.49172999999996</c:v>
                </c:pt>
                <c:pt idx="2196">
                  <c:v>584.80312000000004</c:v>
                </c:pt>
                <c:pt idx="2197">
                  <c:v>586.45739000000003</c:v>
                </c:pt>
                <c:pt idx="2198">
                  <c:v>593.13703999999996</c:v>
                </c:pt>
                <c:pt idx="2199">
                  <c:v>585.18245999999999</c:v>
                </c:pt>
                <c:pt idx="2200">
                  <c:v>568.66922999999997</c:v>
                </c:pt>
                <c:pt idx="2201">
                  <c:v>554.02594999999997</c:v>
                </c:pt>
                <c:pt idx="2202">
                  <c:v>537.92346999999995</c:v>
                </c:pt>
                <c:pt idx="2203">
                  <c:v>548.24994000000004</c:v>
                </c:pt>
                <c:pt idx="2204">
                  <c:v>549.34144000000003</c:v>
                </c:pt>
                <c:pt idx="2205">
                  <c:v>544.91602</c:v>
                </c:pt>
                <c:pt idx="2206">
                  <c:v>550.98081000000002</c:v>
                </c:pt>
                <c:pt idx="2207">
                  <c:v>550.05812000000003</c:v>
                </c:pt>
                <c:pt idx="2208">
                  <c:v>548.52800000000002</c:v>
                </c:pt>
                <c:pt idx="2209">
                  <c:v>529.37570000000005</c:v>
                </c:pt>
                <c:pt idx="2210">
                  <c:v>527.18119999999999</c:v>
                </c:pt>
                <c:pt idx="2211">
                  <c:v>507.30169999999998</c:v>
                </c:pt>
                <c:pt idx="2212">
                  <c:v>505.17381999999998</c:v>
                </c:pt>
                <c:pt idx="2213">
                  <c:v>501.05774000000002</c:v>
                </c:pt>
                <c:pt idx="2214">
                  <c:v>488.88528000000002</c:v>
                </c:pt>
                <c:pt idx="2215">
                  <c:v>488.98710999999997</c:v>
                </c:pt>
                <c:pt idx="2216">
                  <c:v>492.85789</c:v>
                </c:pt>
                <c:pt idx="2217">
                  <c:v>479.38488999999998</c:v>
                </c:pt>
                <c:pt idx="2218">
                  <c:v>467.02384999999998</c:v>
                </c:pt>
                <c:pt idx="2219">
                  <c:v>469.60316</c:v>
                </c:pt>
                <c:pt idx="2220">
                  <c:v>471.75851999999998</c:v>
                </c:pt>
                <c:pt idx="2221">
                  <c:v>472.82011</c:v>
                </c:pt>
                <c:pt idx="2222">
                  <c:v>477.56585000000001</c:v>
                </c:pt>
                <c:pt idx="2223">
                  <c:v>482.45769999999999</c:v>
                </c:pt>
                <c:pt idx="2224">
                  <c:v>486.63463000000002</c:v>
                </c:pt>
                <c:pt idx="2225">
                  <c:v>503.06668999999999</c:v>
                </c:pt>
                <c:pt idx="2226">
                  <c:v>508.68900000000002</c:v>
                </c:pt>
                <c:pt idx="2227">
                  <c:v>502.07551000000001</c:v>
                </c:pt>
                <c:pt idx="2228">
                  <c:v>504.33197000000001</c:v>
                </c:pt>
                <c:pt idx="2229">
                  <c:v>509.03766000000002</c:v>
                </c:pt>
                <c:pt idx="2230">
                  <c:v>519.23299999999995</c:v>
                </c:pt>
                <c:pt idx="2231">
                  <c:v>531.79250999999999</c:v>
                </c:pt>
                <c:pt idx="2232">
                  <c:v>535.07565</c:v>
                </c:pt>
                <c:pt idx="2233">
                  <c:v>545.05516999999998</c:v>
                </c:pt>
                <c:pt idx="2234">
                  <c:v>549.33403999999996</c:v>
                </c:pt>
                <c:pt idx="2235">
                  <c:v>537.78480000000002</c:v>
                </c:pt>
                <c:pt idx="2236">
                  <c:v>539.27049999999997</c:v>
                </c:pt>
                <c:pt idx="2237">
                  <c:v>521.82606999999996</c:v>
                </c:pt>
                <c:pt idx="2238">
                  <c:v>501.35151999999999</c:v>
                </c:pt>
                <c:pt idx="2239">
                  <c:v>495.56137999999999</c:v>
                </c:pt>
                <c:pt idx="2240">
                  <c:v>509.50360000000001</c:v>
                </c:pt>
                <c:pt idx="2241">
                  <c:v>514.93544999999995</c:v>
                </c:pt>
                <c:pt idx="2242">
                  <c:v>521.97297000000003</c:v>
                </c:pt>
                <c:pt idx="2243">
                  <c:v>537.26265000000001</c:v>
                </c:pt>
                <c:pt idx="2244">
                  <c:v>532.07213999999999</c:v>
                </c:pt>
                <c:pt idx="2245">
                  <c:v>530.39129000000003</c:v>
                </c:pt>
                <c:pt idx="2246">
                  <c:v>529.11914000000002</c:v>
                </c:pt>
                <c:pt idx="2247">
                  <c:v>532.33651999999995</c:v>
                </c:pt>
                <c:pt idx="2248">
                  <c:v>548.26845000000003</c:v>
                </c:pt>
                <c:pt idx="2249">
                  <c:v>553.54484000000002</c:v>
                </c:pt>
                <c:pt idx="2250">
                  <c:v>564.91259000000002</c:v>
                </c:pt>
                <c:pt idx="2251">
                  <c:v>581.11924999999997</c:v>
                </c:pt>
                <c:pt idx="2252">
                  <c:v>585.17516999999998</c:v>
                </c:pt>
                <c:pt idx="2253">
                  <c:v>574.25629000000004</c:v>
                </c:pt>
                <c:pt idx="2254">
                  <c:v>581.86879999999996</c:v>
                </c:pt>
                <c:pt idx="2255">
                  <c:v>553.46830999999997</c:v>
                </c:pt>
                <c:pt idx="2256">
                  <c:v>544.56533000000002</c:v>
                </c:pt>
                <c:pt idx="2257">
                  <c:v>531.85565999999994</c:v>
                </c:pt>
                <c:pt idx="2258">
                  <c:v>535.48193000000003</c:v>
                </c:pt>
                <c:pt idx="2259">
                  <c:v>557.23365999999999</c:v>
                </c:pt>
                <c:pt idx="2260">
                  <c:v>564.64664000000005</c:v>
                </c:pt>
                <c:pt idx="2261">
                  <c:v>560.18222000000003</c:v>
                </c:pt>
                <c:pt idx="2262">
                  <c:v>551.95618999999999</c:v>
                </c:pt>
                <c:pt idx="2263">
                  <c:v>544.40898000000004</c:v>
                </c:pt>
                <c:pt idx="2264">
                  <c:v>534.01702999999998</c:v>
                </c:pt>
                <c:pt idx="2265">
                  <c:v>530.50166000000002</c:v>
                </c:pt>
                <c:pt idx="2266">
                  <c:v>524.94172000000003</c:v>
                </c:pt>
                <c:pt idx="2267">
                  <c:v>537.25076000000001</c:v>
                </c:pt>
                <c:pt idx="2268">
                  <c:v>526.78554999999994</c:v>
                </c:pt>
                <c:pt idx="2269">
                  <c:v>523.93493000000001</c:v>
                </c:pt>
                <c:pt idx="2270">
                  <c:v>521.62571000000003</c:v>
                </c:pt>
                <c:pt idx="2271">
                  <c:v>519.70306000000005</c:v>
                </c:pt>
                <c:pt idx="2272">
                  <c:v>495.83389</c:v>
                </c:pt>
                <c:pt idx="2273">
                  <c:v>502.73786999999999</c:v>
                </c:pt>
                <c:pt idx="2274">
                  <c:v>498.95134999999999</c:v>
                </c:pt>
                <c:pt idx="2275">
                  <c:v>479.50315000000001</c:v>
                </c:pt>
                <c:pt idx="2276">
                  <c:v>494.52697000000001</c:v>
                </c:pt>
                <c:pt idx="2277">
                  <c:v>496.88481999999999</c:v>
                </c:pt>
                <c:pt idx="2278">
                  <c:v>488.39470999999998</c:v>
                </c:pt>
                <c:pt idx="2279">
                  <c:v>499.34361000000001</c:v>
                </c:pt>
                <c:pt idx="2280">
                  <c:v>517.19209000000001</c:v>
                </c:pt>
                <c:pt idx="2281">
                  <c:v>509.91104000000001</c:v>
                </c:pt>
                <c:pt idx="2282">
                  <c:v>496.5557</c:v>
                </c:pt>
                <c:pt idx="2283">
                  <c:v>493.67286999999999</c:v>
                </c:pt>
                <c:pt idx="2284">
                  <c:v>498.30378999999999</c:v>
                </c:pt>
                <c:pt idx="2285">
                  <c:v>500.36441000000002</c:v>
                </c:pt>
                <c:pt idx="2286">
                  <c:v>492.43135000000001</c:v>
                </c:pt>
                <c:pt idx="2287">
                  <c:v>490.61790000000002</c:v>
                </c:pt>
                <c:pt idx="2288">
                  <c:v>489.46659</c:v>
                </c:pt>
                <c:pt idx="2289">
                  <c:v>484.36989</c:v>
                </c:pt>
                <c:pt idx="2290">
                  <c:v>487.15800999999999</c:v>
                </c:pt>
                <c:pt idx="2291">
                  <c:v>495.99056000000002</c:v>
                </c:pt>
                <c:pt idx="2292">
                  <c:v>496.25364000000002</c:v>
                </c:pt>
                <c:pt idx="2293">
                  <c:v>500.30725999999999</c:v>
                </c:pt>
                <c:pt idx="2294">
                  <c:v>488.15341999999998</c:v>
                </c:pt>
                <c:pt idx="2295">
                  <c:v>487.93450000000001</c:v>
                </c:pt>
                <c:pt idx="2296">
                  <c:v>483.04586</c:v>
                </c:pt>
                <c:pt idx="2297">
                  <c:v>495.95155</c:v>
                </c:pt>
                <c:pt idx="2298">
                  <c:v>507.45283999999998</c:v>
                </c:pt>
                <c:pt idx="2299">
                  <c:v>496.86347000000001</c:v>
                </c:pt>
                <c:pt idx="2300">
                  <c:v>488.53273000000002</c:v>
                </c:pt>
                <c:pt idx="2301">
                  <c:v>482.53089</c:v>
                </c:pt>
                <c:pt idx="2302">
                  <c:v>479.12178999999998</c:v>
                </c:pt>
                <c:pt idx="2303">
                  <c:v>478.42824000000002</c:v>
                </c:pt>
                <c:pt idx="2304">
                  <c:v>490.61111</c:v>
                </c:pt>
                <c:pt idx="2305">
                  <c:v>504.08249999999998</c:v>
                </c:pt>
                <c:pt idx="2306">
                  <c:v>500.80554999999998</c:v>
                </c:pt>
                <c:pt idx="2307">
                  <c:v>504.12963000000002</c:v>
                </c:pt>
                <c:pt idx="2308">
                  <c:v>495.61212</c:v>
                </c:pt>
                <c:pt idx="2309">
                  <c:v>494.48079999999999</c:v>
                </c:pt>
                <c:pt idx="2310">
                  <c:v>493.36257999999998</c:v>
                </c:pt>
                <c:pt idx="2311">
                  <c:v>492.87389000000002</c:v>
                </c:pt>
                <c:pt idx="2312">
                  <c:v>510.58913000000001</c:v>
                </c:pt>
                <c:pt idx="2313">
                  <c:v>517.93420000000003</c:v>
                </c:pt>
                <c:pt idx="2314">
                  <c:v>510.58019000000002</c:v>
                </c:pt>
                <c:pt idx="2315">
                  <c:v>508.13562999999999</c:v>
                </c:pt>
                <c:pt idx="2316">
                  <c:v>500.44009</c:v>
                </c:pt>
                <c:pt idx="2317">
                  <c:v>492.13355000000001</c:v>
                </c:pt>
                <c:pt idx="2318">
                  <c:v>485.73622</c:v>
                </c:pt>
                <c:pt idx="2319">
                  <c:v>476.92104</c:v>
                </c:pt>
                <c:pt idx="2320">
                  <c:v>470.43817999999999</c:v>
                </c:pt>
                <c:pt idx="2321">
                  <c:v>468.03949</c:v>
                </c:pt>
                <c:pt idx="2322">
                  <c:v>468.53496999999999</c:v>
                </c:pt>
                <c:pt idx="2323">
                  <c:v>459.71042</c:v>
                </c:pt>
                <c:pt idx="2324">
                  <c:v>458.52476000000001</c:v>
                </c:pt>
                <c:pt idx="2325">
                  <c:v>465.77132</c:v>
                </c:pt>
                <c:pt idx="2326">
                  <c:v>476.04406</c:v>
                </c:pt>
                <c:pt idx="2327">
                  <c:v>472.71420999999998</c:v>
                </c:pt>
                <c:pt idx="2328">
                  <c:v>464.07346000000001</c:v>
                </c:pt>
                <c:pt idx="2329">
                  <c:v>468.0009</c:v>
                </c:pt>
                <c:pt idx="2330">
                  <c:v>472.99464</c:v>
                </c:pt>
                <c:pt idx="2331">
                  <c:v>462.47829999999999</c:v>
                </c:pt>
                <c:pt idx="2332">
                  <c:v>460.16824000000003</c:v>
                </c:pt>
                <c:pt idx="2333">
                  <c:v>465.29282999999998</c:v>
                </c:pt>
                <c:pt idx="2334">
                  <c:v>465.00146999999998</c:v>
                </c:pt>
                <c:pt idx="2335">
                  <c:v>467.34933999999998</c:v>
                </c:pt>
                <c:pt idx="2336">
                  <c:v>436.79189000000002</c:v>
                </c:pt>
                <c:pt idx="2337">
                  <c:v>433.61311999999998</c:v>
                </c:pt>
                <c:pt idx="2338">
                  <c:v>435.08589000000001</c:v>
                </c:pt>
                <c:pt idx="2339">
                  <c:v>435.46771999999999</c:v>
                </c:pt>
                <c:pt idx="2340">
                  <c:v>443.92405000000002</c:v>
                </c:pt>
                <c:pt idx="2341">
                  <c:v>443.82650999999998</c:v>
                </c:pt>
                <c:pt idx="2342">
                  <c:v>455.67932000000002</c:v>
                </c:pt>
                <c:pt idx="2343">
                  <c:v>457.38369999999998</c:v>
                </c:pt>
                <c:pt idx="2344">
                  <c:v>452.75367</c:v>
                </c:pt>
                <c:pt idx="2345">
                  <c:v>453.39967000000001</c:v>
                </c:pt>
                <c:pt idx="2346">
                  <c:v>460.98522000000003</c:v>
                </c:pt>
                <c:pt idx="2347">
                  <c:v>472.07263</c:v>
                </c:pt>
                <c:pt idx="2348">
                  <c:v>480.96409</c:v>
                </c:pt>
                <c:pt idx="2349">
                  <c:v>476.66613999999998</c:v>
                </c:pt>
                <c:pt idx="2350">
                  <c:v>467.41296</c:v>
                </c:pt>
                <c:pt idx="2351">
                  <c:v>465.18605000000002</c:v>
                </c:pt>
                <c:pt idx="2352">
                  <c:v>459.68738999999999</c:v>
                </c:pt>
                <c:pt idx="2353">
                  <c:v>456.38026000000002</c:v>
                </c:pt>
                <c:pt idx="2354">
                  <c:v>453.85626000000002</c:v>
                </c:pt>
                <c:pt idx="2355">
                  <c:v>454.53825000000001</c:v>
                </c:pt>
                <c:pt idx="2356">
                  <c:v>447.16872999999998</c:v>
                </c:pt>
                <c:pt idx="2357">
                  <c:v>438.58299</c:v>
                </c:pt>
                <c:pt idx="2358">
                  <c:v>437.89659</c:v>
                </c:pt>
                <c:pt idx="2359">
                  <c:v>446.46055000000001</c:v>
                </c:pt>
                <c:pt idx="2360">
                  <c:v>463.96976000000001</c:v>
                </c:pt>
                <c:pt idx="2361">
                  <c:v>496.97856000000002</c:v>
                </c:pt>
                <c:pt idx="2362">
                  <c:v>542.62838999999997</c:v>
                </c:pt>
                <c:pt idx="2363">
                  <c:v>514.85226</c:v>
                </c:pt>
                <c:pt idx="2364">
                  <c:v>558.18776000000003</c:v>
                </c:pt>
                <c:pt idx="2365">
                  <c:v>532.89327000000003</c:v>
                </c:pt>
                <c:pt idx="2366">
                  <c:v>557.93248000000006</c:v>
                </c:pt>
                <c:pt idx="2367">
                  <c:v>552.91959999999995</c:v>
                </c:pt>
                <c:pt idx="2368">
                  <c:v>524.06353999999999</c:v>
                </c:pt>
                <c:pt idx="2369">
                  <c:v>539.26140999999996</c:v>
                </c:pt>
                <c:pt idx="2370">
                  <c:v>547.07938000000001</c:v>
                </c:pt>
                <c:pt idx="2371">
                  <c:v>559.79844000000003</c:v>
                </c:pt>
                <c:pt idx="2372">
                  <c:v>539.75082999999995</c:v>
                </c:pt>
                <c:pt idx="2373">
                  <c:v>534.14404000000002</c:v>
                </c:pt>
                <c:pt idx="2374">
                  <c:v>519.09055999999998</c:v>
                </c:pt>
                <c:pt idx="2375">
                  <c:v>512.13314000000003</c:v>
                </c:pt>
                <c:pt idx="2376">
                  <c:v>499.18948</c:v>
                </c:pt>
                <c:pt idx="2377">
                  <c:v>498.44571999999999</c:v>
                </c:pt>
                <c:pt idx="2378">
                  <c:v>513.53294000000005</c:v>
                </c:pt>
                <c:pt idx="2379">
                  <c:v>523.49233000000004</c:v>
                </c:pt>
                <c:pt idx="2380">
                  <c:v>524.49246000000005</c:v>
                </c:pt>
                <c:pt idx="2381">
                  <c:v>515.53927999999996</c:v>
                </c:pt>
                <c:pt idx="2382">
                  <c:v>510.84159</c:v>
                </c:pt>
                <c:pt idx="2383">
                  <c:v>503.92932999999999</c:v>
                </c:pt>
                <c:pt idx="2384">
                  <c:v>502.22564</c:v>
                </c:pt>
                <c:pt idx="2385">
                  <c:v>492.25371999999999</c:v>
                </c:pt>
                <c:pt idx="2386">
                  <c:v>487.41196000000002</c:v>
                </c:pt>
                <c:pt idx="2387">
                  <c:v>482.02224999999999</c:v>
                </c:pt>
                <c:pt idx="2388">
                  <c:v>482.43929000000003</c:v>
                </c:pt>
                <c:pt idx="2389">
                  <c:v>484.03618999999998</c:v>
                </c:pt>
                <c:pt idx="2390">
                  <c:v>497.87972000000002</c:v>
                </c:pt>
                <c:pt idx="2391">
                  <c:v>492.32972999999998</c:v>
                </c:pt>
                <c:pt idx="2392">
                  <c:v>495.13792999999998</c:v>
                </c:pt>
                <c:pt idx="2393">
                  <c:v>507.05631</c:v>
                </c:pt>
                <c:pt idx="2394">
                  <c:v>505.97293000000002</c:v>
                </c:pt>
                <c:pt idx="2395">
                  <c:v>493.95835</c:v>
                </c:pt>
                <c:pt idx="2396">
                  <c:v>497.11423000000002</c:v>
                </c:pt>
                <c:pt idx="2397">
                  <c:v>485.03631999999999</c:v>
                </c:pt>
                <c:pt idx="2398">
                  <c:v>507.35088999999999</c:v>
                </c:pt>
                <c:pt idx="2399">
                  <c:v>519.93136000000004</c:v>
                </c:pt>
                <c:pt idx="2400">
                  <c:v>532.27209000000005</c:v>
                </c:pt>
                <c:pt idx="2401">
                  <c:v>516.23589000000004</c:v>
                </c:pt>
                <c:pt idx="2402">
                  <c:v>509.62718000000001</c:v>
                </c:pt>
                <c:pt idx="2403">
                  <c:v>511.43203</c:v>
                </c:pt>
                <c:pt idx="2404">
                  <c:v>515.20790999999997</c:v>
                </c:pt>
                <c:pt idx="2405">
                  <c:v>517.72509000000002</c:v>
                </c:pt>
                <c:pt idx="2406">
                  <c:v>513.59229000000005</c:v>
                </c:pt>
                <c:pt idx="2407">
                  <c:v>509.57218999999998</c:v>
                </c:pt>
                <c:pt idx="2408">
                  <c:v>513.13572999999997</c:v>
                </c:pt>
                <c:pt idx="2409">
                  <c:v>508.79361</c:v>
                </c:pt>
                <c:pt idx="2410">
                  <c:v>503.99464999999998</c:v>
                </c:pt>
                <c:pt idx="2411">
                  <c:v>498.68718000000001</c:v>
                </c:pt>
                <c:pt idx="2412">
                  <c:v>491.48113999999998</c:v>
                </c:pt>
                <c:pt idx="2413">
                  <c:v>494.85102999999998</c:v>
                </c:pt>
                <c:pt idx="2414">
                  <c:v>501.13058000000001</c:v>
                </c:pt>
                <c:pt idx="2415">
                  <c:v>492.28618</c:v>
                </c:pt>
                <c:pt idx="2416">
                  <c:v>490.22575999999998</c:v>
                </c:pt>
                <c:pt idx="2417">
                  <c:v>492.77237000000002</c:v>
                </c:pt>
                <c:pt idx="2418">
                  <c:v>499.21431999999999</c:v>
                </c:pt>
                <c:pt idx="2419">
                  <c:v>495.16289</c:v>
                </c:pt>
                <c:pt idx="2420">
                  <c:v>471.21800000000002</c:v>
                </c:pt>
                <c:pt idx="2421">
                  <c:v>472.70751999999999</c:v>
                </c:pt>
                <c:pt idx="2422">
                  <c:v>473.02179999999998</c:v>
                </c:pt>
                <c:pt idx="2423">
                  <c:v>465.11421999999999</c:v>
                </c:pt>
                <c:pt idx="2424">
                  <c:v>468.34129000000001</c:v>
                </c:pt>
                <c:pt idx="2425">
                  <c:v>460.93736999999999</c:v>
                </c:pt>
                <c:pt idx="2426">
                  <c:v>462.35282999999998</c:v>
                </c:pt>
                <c:pt idx="2427">
                  <c:v>448.90971999999999</c:v>
                </c:pt>
                <c:pt idx="2428">
                  <c:v>449.73108999999999</c:v>
                </c:pt>
                <c:pt idx="2429">
                  <c:v>451.18209000000002</c:v>
                </c:pt>
                <c:pt idx="2430">
                  <c:v>444.76366999999999</c:v>
                </c:pt>
                <c:pt idx="2431">
                  <c:v>449.62785000000002</c:v>
                </c:pt>
                <c:pt idx="2432">
                  <c:v>456.31133999999997</c:v>
                </c:pt>
                <c:pt idx="2433">
                  <c:v>453.87446</c:v>
                </c:pt>
                <c:pt idx="2434">
                  <c:v>465.84978999999998</c:v>
                </c:pt>
                <c:pt idx="2435">
                  <c:v>468.28007000000002</c:v>
                </c:pt>
                <c:pt idx="2436">
                  <c:v>455.59829999999999</c:v>
                </c:pt>
                <c:pt idx="2437">
                  <c:v>456.34446000000003</c:v>
                </c:pt>
                <c:pt idx="2438">
                  <c:v>444.64846999999997</c:v>
                </c:pt>
                <c:pt idx="2439">
                  <c:v>434.42311999999998</c:v>
                </c:pt>
                <c:pt idx="2440">
                  <c:v>428.64697000000001</c:v>
                </c:pt>
                <c:pt idx="2441">
                  <c:v>429.82736</c:v>
                </c:pt>
                <c:pt idx="2442">
                  <c:v>440.87108000000001</c:v>
                </c:pt>
                <c:pt idx="2443">
                  <c:v>436.39643999999998</c:v>
                </c:pt>
                <c:pt idx="2444">
                  <c:v>443.24067000000002</c:v>
                </c:pt>
                <c:pt idx="2445">
                  <c:v>435.19916000000001</c:v>
                </c:pt>
                <c:pt idx="2446">
                  <c:v>427.28260999999998</c:v>
                </c:pt>
                <c:pt idx="2447">
                  <c:v>427.86137000000002</c:v>
                </c:pt>
                <c:pt idx="2448">
                  <c:v>420.97129999999999</c:v>
                </c:pt>
                <c:pt idx="2449">
                  <c:v>427.60935999999998</c:v>
                </c:pt>
                <c:pt idx="2450">
                  <c:v>421.67829</c:v>
                </c:pt>
                <c:pt idx="2451">
                  <c:v>420.11516999999998</c:v>
                </c:pt>
                <c:pt idx="2452">
                  <c:v>419.89514000000003</c:v>
                </c:pt>
                <c:pt idx="2453">
                  <c:v>419.01254999999998</c:v>
                </c:pt>
                <c:pt idx="2454">
                  <c:v>408.95267999999999</c:v>
                </c:pt>
                <c:pt idx="2455">
                  <c:v>412.27354000000003</c:v>
                </c:pt>
                <c:pt idx="2456">
                  <c:v>419.11570999999998</c:v>
                </c:pt>
                <c:pt idx="2457">
                  <c:v>406.35356000000002</c:v>
                </c:pt>
                <c:pt idx="2458">
                  <c:v>412.87921999999998</c:v>
                </c:pt>
                <c:pt idx="2459">
                  <c:v>407.97823</c:v>
                </c:pt>
                <c:pt idx="2460">
                  <c:v>410.94470000000001</c:v>
                </c:pt>
                <c:pt idx="2461">
                  <c:v>421.34282000000002</c:v>
                </c:pt>
                <c:pt idx="2462">
                  <c:v>425.21591999999998</c:v>
                </c:pt>
                <c:pt idx="2463">
                  <c:v>432.61086999999998</c:v>
                </c:pt>
                <c:pt idx="2464">
                  <c:v>426.64210000000003</c:v>
                </c:pt>
                <c:pt idx="2465">
                  <c:v>431.21622000000002</c:v>
                </c:pt>
                <c:pt idx="2466">
                  <c:v>424.12292000000002</c:v>
                </c:pt>
                <c:pt idx="2467">
                  <c:v>413.42989</c:v>
                </c:pt>
                <c:pt idx="2468">
                  <c:v>414.79944</c:v>
                </c:pt>
                <c:pt idx="2469">
                  <c:v>410.70254</c:v>
                </c:pt>
                <c:pt idx="2470">
                  <c:v>414.27775000000003</c:v>
                </c:pt>
                <c:pt idx="2471">
                  <c:v>413.11002999999999</c:v>
                </c:pt>
                <c:pt idx="2472">
                  <c:v>425.79655000000002</c:v>
                </c:pt>
                <c:pt idx="2473">
                  <c:v>432.46658000000002</c:v>
                </c:pt>
                <c:pt idx="2474">
                  <c:v>427.03627</c:v>
                </c:pt>
                <c:pt idx="2475">
                  <c:v>421.72602999999998</c:v>
                </c:pt>
                <c:pt idx="2476">
                  <c:v>420.75044000000003</c:v>
                </c:pt>
                <c:pt idx="2477">
                  <c:v>421.31986000000001</c:v>
                </c:pt>
                <c:pt idx="2478">
                  <c:v>419.75556999999998</c:v>
                </c:pt>
                <c:pt idx="2479">
                  <c:v>414.79732999999999</c:v>
                </c:pt>
                <c:pt idx="2480">
                  <c:v>418.36966999999999</c:v>
                </c:pt>
                <c:pt idx="2481">
                  <c:v>412.65276999999998</c:v>
                </c:pt>
                <c:pt idx="2482">
                  <c:v>409.95400999999998</c:v>
                </c:pt>
                <c:pt idx="2483">
                  <c:v>406.36939000000001</c:v>
                </c:pt>
                <c:pt idx="2484">
                  <c:v>408.78944000000001</c:v>
                </c:pt>
                <c:pt idx="2485">
                  <c:v>411.96177999999998</c:v>
                </c:pt>
                <c:pt idx="2486">
                  <c:v>418.29604999999998</c:v>
                </c:pt>
                <c:pt idx="2487">
                  <c:v>413.41410999999999</c:v>
                </c:pt>
                <c:pt idx="2488">
                  <c:v>407.65469000000002</c:v>
                </c:pt>
                <c:pt idx="2489">
                  <c:v>409.55148000000003</c:v>
                </c:pt>
                <c:pt idx="2490">
                  <c:v>412.96010000000001</c:v>
                </c:pt>
                <c:pt idx="2491">
                  <c:v>405.00035000000003</c:v>
                </c:pt>
                <c:pt idx="2492">
                  <c:v>404.16976</c:v>
                </c:pt>
                <c:pt idx="2493">
                  <c:v>406.54991000000001</c:v>
                </c:pt>
                <c:pt idx="2494">
                  <c:v>406.30232000000001</c:v>
                </c:pt>
                <c:pt idx="2495">
                  <c:v>398.42574000000002</c:v>
                </c:pt>
                <c:pt idx="2496">
                  <c:v>412.07823999999999</c:v>
                </c:pt>
                <c:pt idx="2497">
                  <c:v>415.48833999999999</c:v>
                </c:pt>
                <c:pt idx="2498">
                  <c:v>419.53055000000001</c:v>
                </c:pt>
                <c:pt idx="2499">
                  <c:v>426.33742000000001</c:v>
                </c:pt>
                <c:pt idx="2500">
                  <c:v>423.63418999999999</c:v>
                </c:pt>
                <c:pt idx="2501">
                  <c:v>432.34481</c:v>
                </c:pt>
                <c:pt idx="2502">
                  <c:v>426.53368999999998</c:v>
                </c:pt>
                <c:pt idx="2503">
                  <c:v>434.77967000000001</c:v>
                </c:pt>
                <c:pt idx="2504">
                  <c:v>447.60219999999998</c:v>
                </c:pt>
                <c:pt idx="2505">
                  <c:v>458.13168999999999</c:v>
                </c:pt>
                <c:pt idx="2506">
                  <c:v>461.05266999999998</c:v>
                </c:pt>
                <c:pt idx="2507">
                  <c:v>456.37945000000002</c:v>
                </c:pt>
                <c:pt idx="2508">
                  <c:v>445.88337999999999</c:v>
                </c:pt>
                <c:pt idx="2509">
                  <c:v>449.33346</c:v>
                </c:pt>
                <c:pt idx="2510">
                  <c:v>447.80637000000002</c:v>
                </c:pt>
                <c:pt idx="2511">
                  <c:v>452.11331999999999</c:v>
                </c:pt>
                <c:pt idx="2512">
                  <c:v>449.31220999999999</c:v>
                </c:pt>
                <c:pt idx="2513">
                  <c:v>445.24588</c:v>
                </c:pt>
                <c:pt idx="2514">
                  <c:v>451.61570999999998</c:v>
                </c:pt>
                <c:pt idx="2515">
                  <c:v>456.57008000000002</c:v>
                </c:pt>
                <c:pt idx="2516">
                  <c:v>470.15573000000001</c:v>
                </c:pt>
                <c:pt idx="2517">
                  <c:v>472.58526999999998</c:v>
                </c:pt>
                <c:pt idx="2518">
                  <c:v>459.68239999999997</c:v>
                </c:pt>
                <c:pt idx="2519">
                  <c:v>456.47201000000001</c:v>
                </c:pt>
                <c:pt idx="2520">
                  <c:v>470.58512000000002</c:v>
                </c:pt>
                <c:pt idx="2521">
                  <c:v>471.67975999999999</c:v>
                </c:pt>
                <c:pt idx="2522">
                  <c:v>470.06074000000001</c:v>
                </c:pt>
                <c:pt idx="2523">
                  <c:v>464.19119000000001</c:v>
                </c:pt>
                <c:pt idx="2524">
                  <c:v>472.03739999999999</c:v>
                </c:pt>
                <c:pt idx="2525">
                  <c:v>444.20013999999998</c:v>
                </c:pt>
                <c:pt idx="2526">
                  <c:v>431.39805999999999</c:v>
                </c:pt>
                <c:pt idx="2527">
                  <c:v>423.70389999999998</c:v>
                </c:pt>
                <c:pt idx="2528">
                  <c:v>432.45515</c:v>
                </c:pt>
                <c:pt idx="2529">
                  <c:v>434.87702000000002</c:v>
                </c:pt>
                <c:pt idx="2530">
                  <c:v>428.58452999999997</c:v>
                </c:pt>
                <c:pt idx="2531">
                  <c:v>423.63677999999999</c:v>
                </c:pt>
                <c:pt idx="2532">
                  <c:v>426.01414999999997</c:v>
                </c:pt>
                <c:pt idx="2533">
                  <c:v>420.34075000000001</c:v>
                </c:pt>
                <c:pt idx="2534">
                  <c:v>416.58672999999999</c:v>
                </c:pt>
                <c:pt idx="2535">
                  <c:v>429.23885000000001</c:v>
                </c:pt>
                <c:pt idx="2536">
                  <c:v>426.18092999999999</c:v>
                </c:pt>
                <c:pt idx="2537">
                  <c:v>421.24198000000001</c:v>
                </c:pt>
                <c:pt idx="2538">
                  <c:v>425.99382000000003</c:v>
                </c:pt>
                <c:pt idx="2539">
                  <c:v>420.20218999999997</c:v>
                </c:pt>
                <c:pt idx="2540">
                  <c:v>417.30162000000001</c:v>
                </c:pt>
                <c:pt idx="2541">
                  <c:v>419.78147000000001</c:v>
                </c:pt>
                <c:pt idx="2542">
                  <c:v>425.89107999999999</c:v>
                </c:pt>
                <c:pt idx="2543">
                  <c:v>418.11282999999997</c:v>
                </c:pt>
                <c:pt idx="2544">
                  <c:v>413.59404000000001</c:v>
                </c:pt>
                <c:pt idx="2545">
                  <c:v>419.39539000000002</c:v>
                </c:pt>
                <c:pt idx="2546">
                  <c:v>410.55676</c:v>
                </c:pt>
                <c:pt idx="2547">
                  <c:v>411.37536999999998</c:v>
                </c:pt>
                <c:pt idx="2548">
                  <c:v>409.56504000000001</c:v>
                </c:pt>
                <c:pt idx="2549">
                  <c:v>408.00056999999998</c:v>
                </c:pt>
                <c:pt idx="2550">
                  <c:v>403.12738999999999</c:v>
                </c:pt>
                <c:pt idx="2551">
                  <c:v>405.98700000000002</c:v>
                </c:pt>
                <c:pt idx="2552">
                  <c:v>403.39461</c:v>
                </c:pt>
                <c:pt idx="2553">
                  <c:v>410.23757000000001</c:v>
                </c:pt>
                <c:pt idx="2554">
                  <c:v>382.81774000000001</c:v>
                </c:pt>
                <c:pt idx="2555">
                  <c:v>384.24101999999999</c:v>
                </c:pt>
                <c:pt idx="2556">
                  <c:v>384.78248000000002</c:v>
                </c:pt>
                <c:pt idx="2557">
                  <c:v>379.62434999999999</c:v>
                </c:pt>
                <c:pt idx="2558">
                  <c:v>381.65249999999997</c:v>
                </c:pt>
                <c:pt idx="2559">
                  <c:v>378.65843999999998</c:v>
                </c:pt>
                <c:pt idx="2560">
                  <c:v>378.37211000000002</c:v>
                </c:pt>
                <c:pt idx="2561">
                  <c:v>376.39934</c:v>
                </c:pt>
                <c:pt idx="2562">
                  <c:v>377.11049000000003</c:v>
                </c:pt>
                <c:pt idx="2563">
                  <c:v>374.95587999999998</c:v>
                </c:pt>
                <c:pt idx="2564">
                  <c:v>376.86173000000002</c:v>
                </c:pt>
                <c:pt idx="2565">
                  <c:v>382.69781</c:v>
                </c:pt>
                <c:pt idx="2566">
                  <c:v>397.11998</c:v>
                </c:pt>
                <c:pt idx="2567">
                  <c:v>394.64702</c:v>
                </c:pt>
                <c:pt idx="2568">
                  <c:v>393.44020999999998</c:v>
                </c:pt>
                <c:pt idx="2569">
                  <c:v>387.33694000000003</c:v>
                </c:pt>
                <c:pt idx="2570">
                  <c:v>386.90505000000002</c:v>
                </c:pt>
                <c:pt idx="2571">
                  <c:v>376.59278</c:v>
                </c:pt>
                <c:pt idx="2572">
                  <c:v>383.95798000000002</c:v>
                </c:pt>
                <c:pt idx="2573">
                  <c:v>385.68844000000001</c:v>
                </c:pt>
                <c:pt idx="2574">
                  <c:v>387.41638</c:v>
                </c:pt>
                <c:pt idx="2575">
                  <c:v>386.19601</c:v>
                </c:pt>
                <c:pt idx="2576">
                  <c:v>383.14731999999998</c:v>
                </c:pt>
                <c:pt idx="2577">
                  <c:v>378.50459999999998</c:v>
                </c:pt>
                <c:pt idx="2578">
                  <c:v>373.60484000000002</c:v>
                </c:pt>
                <c:pt idx="2579">
                  <c:v>375.93459000000001</c:v>
                </c:pt>
                <c:pt idx="2580">
                  <c:v>370.22052000000002</c:v>
                </c:pt>
                <c:pt idx="2581">
                  <c:v>372.22320000000002</c:v>
                </c:pt>
                <c:pt idx="2582">
                  <c:v>366.41419000000002</c:v>
                </c:pt>
                <c:pt idx="2583">
                  <c:v>367.62524999999999</c:v>
                </c:pt>
                <c:pt idx="2584">
                  <c:v>368.92158000000001</c:v>
                </c:pt>
                <c:pt idx="2585">
                  <c:v>385.17367999999999</c:v>
                </c:pt>
                <c:pt idx="2586">
                  <c:v>379.51862</c:v>
                </c:pt>
                <c:pt idx="2587">
                  <c:v>367.67038000000002</c:v>
                </c:pt>
                <c:pt idx="2588">
                  <c:v>366.97241000000002</c:v>
                </c:pt>
                <c:pt idx="2589">
                  <c:v>370.19376999999997</c:v>
                </c:pt>
                <c:pt idx="2590">
                  <c:v>362.37236000000001</c:v>
                </c:pt>
                <c:pt idx="2591">
                  <c:v>358.25166000000002</c:v>
                </c:pt>
                <c:pt idx="2592">
                  <c:v>354.12484999999998</c:v>
                </c:pt>
                <c:pt idx="2593">
                  <c:v>353.54433</c:v>
                </c:pt>
                <c:pt idx="2594">
                  <c:v>353.62281000000002</c:v>
                </c:pt>
                <c:pt idx="2595">
                  <c:v>359.04921000000002</c:v>
                </c:pt>
                <c:pt idx="2596">
                  <c:v>356.86284999999998</c:v>
                </c:pt>
                <c:pt idx="2597">
                  <c:v>356.61673000000002</c:v>
                </c:pt>
                <c:pt idx="2598">
                  <c:v>357.64717999999999</c:v>
                </c:pt>
                <c:pt idx="2599">
                  <c:v>353.33242999999999</c:v>
                </c:pt>
                <c:pt idx="2600">
                  <c:v>341.88357000000002</c:v>
                </c:pt>
                <c:pt idx="2601">
                  <c:v>343.07177000000001</c:v>
                </c:pt>
                <c:pt idx="2602">
                  <c:v>342.98133999999999</c:v>
                </c:pt>
                <c:pt idx="2603">
                  <c:v>347.2337</c:v>
                </c:pt>
                <c:pt idx="2604">
                  <c:v>352.53239000000002</c:v>
                </c:pt>
                <c:pt idx="2605">
                  <c:v>349.99099999999999</c:v>
                </c:pt>
                <c:pt idx="2606">
                  <c:v>354.84005000000002</c:v>
                </c:pt>
                <c:pt idx="2607">
                  <c:v>347.79106999999999</c:v>
                </c:pt>
                <c:pt idx="2608">
                  <c:v>351.74268000000001</c:v>
                </c:pt>
                <c:pt idx="2609">
                  <c:v>350.59703999999999</c:v>
                </c:pt>
                <c:pt idx="2610">
                  <c:v>352.63258999999999</c:v>
                </c:pt>
                <c:pt idx="2611">
                  <c:v>351.42626999999999</c:v>
                </c:pt>
                <c:pt idx="2612">
                  <c:v>349.58005000000003</c:v>
                </c:pt>
                <c:pt idx="2613">
                  <c:v>345.46003000000002</c:v>
                </c:pt>
                <c:pt idx="2614">
                  <c:v>339.71469000000002</c:v>
                </c:pt>
                <c:pt idx="2615">
                  <c:v>340.52537000000001</c:v>
                </c:pt>
                <c:pt idx="2616">
                  <c:v>340.98696000000001</c:v>
                </c:pt>
                <c:pt idx="2617">
                  <c:v>338.85852</c:v>
                </c:pt>
                <c:pt idx="2618">
                  <c:v>338.15744999999998</c:v>
                </c:pt>
                <c:pt idx="2619">
                  <c:v>338.88562000000002</c:v>
                </c:pt>
                <c:pt idx="2620">
                  <c:v>326.37349</c:v>
                </c:pt>
                <c:pt idx="2621">
                  <c:v>332.69466999999997</c:v>
                </c:pt>
                <c:pt idx="2622">
                  <c:v>334.18785000000003</c:v>
                </c:pt>
                <c:pt idx="2623">
                  <c:v>336.34134999999998</c:v>
                </c:pt>
                <c:pt idx="2624">
                  <c:v>334.54307999999997</c:v>
                </c:pt>
                <c:pt idx="2625">
                  <c:v>331.15111999999999</c:v>
                </c:pt>
                <c:pt idx="2626">
                  <c:v>329.35203999999999</c:v>
                </c:pt>
                <c:pt idx="2627">
                  <c:v>339.46129000000002</c:v>
                </c:pt>
                <c:pt idx="2628">
                  <c:v>339.86106000000001</c:v>
                </c:pt>
                <c:pt idx="2629">
                  <c:v>339.52573999999998</c:v>
                </c:pt>
                <c:pt idx="2630">
                  <c:v>333.11021</c:v>
                </c:pt>
                <c:pt idx="2631">
                  <c:v>330.12150000000003</c:v>
                </c:pt>
                <c:pt idx="2632">
                  <c:v>332.15593000000001</c:v>
                </c:pt>
                <c:pt idx="2633">
                  <c:v>323.80698999999998</c:v>
                </c:pt>
                <c:pt idx="2634">
                  <c:v>328.31335000000001</c:v>
                </c:pt>
                <c:pt idx="2635">
                  <c:v>338.35205000000002</c:v>
                </c:pt>
                <c:pt idx="2636">
                  <c:v>341.28881000000001</c:v>
                </c:pt>
                <c:pt idx="2637">
                  <c:v>346.37943000000001</c:v>
                </c:pt>
                <c:pt idx="2638">
                  <c:v>352.26735000000002</c:v>
                </c:pt>
                <c:pt idx="2639">
                  <c:v>349.42254000000003</c:v>
                </c:pt>
                <c:pt idx="2640">
                  <c:v>347.32474000000002</c:v>
                </c:pt>
                <c:pt idx="2641">
                  <c:v>341.94779</c:v>
                </c:pt>
                <c:pt idx="2642">
                  <c:v>333.05448999999999</c:v>
                </c:pt>
                <c:pt idx="2643">
                  <c:v>332.82670999999999</c:v>
                </c:pt>
                <c:pt idx="2644">
                  <c:v>337.95551999999998</c:v>
                </c:pt>
                <c:pt idx="2645">
                  <c:v>330.75635</c:v>
                </c:pt>
                <c:pt idx="2646">
                  <c:v>326.73777000000001</c:v>
                </c:pt>
                <c:pt idx="2647">
                  <c:v>326.41764000000001</c:v>
                </c:pt>
                <c:pt idx="2648">
                  <c:v>332.29539999999997</c:v>
                </c:pt>
                <c:pt idx="2649">
                  <c:v>327.31164000000001</c:v>
                </c:pt>
                <c:pt idx="2650">
                  <c:v>320.78570999999999</c:v>
                </c:pt>
                <c:pt idx="2651">
                  <c:v>317.36426999999998</c:v>
                </c:pt>
                <c:pt idx="2652">
                  <c:v>319.36234000000002</c:v>
                </c:pt>
                <c:pt idx="2653">
                  <c:v>322.69815999999997</c:v>
                </c:pt>
                <c:pt idx="2654">
                  <c:v>327.53537</c:v>
                </c:pt>
                <c:pt idx="2655">
                  <c:v>324.05898000000002</c:v>
                </c:pt>
                <c:pt idx="2656">
                  <c:v>325.64420000000001</c:v>
                </c:pt>
                <c:pt idx="2657">
                  <c:v>329.54075999999998</c:v>
                </c:pt>
                <c:pt idx="2658">
                  <c:v>329.88869</c:v>
                </c:pt>
                <c:pt idx="2659">
                  <c:v>324.95918999999998</c:v>
                </c:pt>
                <c:pt idx="2660">
                  <c:v>324.21253999999999</c:v>
                </c:pt>
                <c:pt idx="2661">
                  <c:v>322.64213000000001</c:v>
                </c:pt>
                <c:pt idx="2662">
                  <c:v>322.50855000000001</c:v>
                </c:pt>
                <c:pt idx="2663">
                  <c:v>325.28861000000001</c:v>
                </c:pt>
                <c:pt idx="2664">
                  <c:v>324.40246000000002</c:v>
                </c:pt>
                <c:pt idx="2665">
                  <c:v>325.77292999999997</c:v>
                </c:pt>
                <c:pt idx="2666">
                  <c:v>321.94632999999999</c:v>
                </c:pt>
                <c:pt idx="2667">
                  <c:v>329.87437</c:v>
                </c:pt>
                <c:pt idx="2668">
                  <c:v>333.92414000000002</c:v>
                </c:pt>
                <c:pt idx="2669">
                  <c:v>335.05479000000003</c:v>
                </c:pt>
                <c:pt idx="2670">
                  <c:v>335.70582000000002</c:v>
                </c:pt>
                <c:pt idx="2671">
                  <c:v>339.42113999999998</c:v>
                </c:pt>
                <c:pt idx="2672">
                  <c:v>338.19459999999998</c:v>
                </c:pt>
                <c:pt idx="2673">
                  <c:v>339.55333000000002</c:v>
                </c:pt>
                <c:pt idx="2674">
                  <c:v>332.33834000000002</c:v>
                </c:pt>
                <c:pt idx="2675">
                  <c:v>332.93774999999999</c:v>
                </c:pt>
                <c:pt idx="2676">
                  <c:v>337.10991000000001</c:v>
                </c:pt>
                <c:pt idx="2677">
                  <c:v>331.85365000000002</c:v>
                </c:pt>
                <c:pt idx="2678">
                  <c:v>341.19171999999998</c:v>
                </c:pt>
                <c:pt idx="2679">
                  <c:v>350.53811000000002</c:v>
                </c:pt>
                <c:pt idx="2680">
                  <c:v>343.98248000000001</c:v>
                </c:pt>
                <c:pt idx="2681">
                  <c:v>345.60978999999998</c:v>
                </c:pt>
                <c:pt idx="2682">
                  <c:v>342.26733999999999</c:v>
                </c:pt>
                <c:pt idx="2683">
                  <c:v>342.18133999999998</c:v>
                </c:pt>
                <c:pt idx="2684">
                  <c:v>340.91116</c:v>
                </c:pt>
                <c:pt idx="2685">
                  <c:v>339.25519000000003</c:v>
                </c:pt>
                <c:pt idx="2686">
                  <c:v>338.02809000000002</c:v>
                </c:pt>
                <c:pt idx="2687">
                  <c:v>341.81999000000002</c:v>
                </c:pt>
                <c:pt idx="2688">
                  <c:v>336.75945999999999</c:v>
                </c:pt>
                <c:pt idx="2689">
                  <c:v>337.91428999999999</c:v>
                </c:pt>
                <c:pt idx="2690">
                  <c:v>339.75743</c:v>
                </c:pt>
                <c:pt idx="2691">
                  <c:v>344.03811999999999</c:v>
                </c:pt>
                <c:pt idx="2692">
                  <c:v>348.81166000000002</c:v>
                </c:pt>
                <c:pt idx="2693">
                  <c:v>342.33953000000002</c:v>
                </c:pt>
                <c:pt idx="2694">
                  <c:v>341.70400000000001</c:v>
                </c:pt>
                <c:pt idx="2695">
                  <c:v>339.20370000000003</c:v>
                </c:pt>
                <c:pt idx="2696">
                  <c:v>339.41395</c:v>
                </c:pt>
                <c:pt idx="2697">
                  <c:v>341.45792999999998</c:v>
                </c:pt>
                <c:pt idx="2698">
                  <c:v>337.29491999999999</c:v>
                </c:pt>
                <c:pt idx="2699">
                  <c:v>335.74727000000001</c:v>
                </c:pt>
                <c:pt idx="2700">
                  <c:v>336.06261999999998</c:v>
                </c:pt>
                <c:pt idx="2701">
                  <c:v>333.88384000000002</c:v>
                </c:pt>
                <c:pt idx="2702">
                  <c:v>333.00013999999999</c:v>
                </c:pt>
                <c:pt idx="2703">
                  <c:v>331.66061999999999</c:v>
                </c:pt>
                <c:pt idx="2704">
                  <c:v>329.14413000000002</c:v>
                </c:pt>
                <c:pt idx="2705">
                  <c:v>334.14778999999999</c:v>
                </c:pt>
                <c:pt idx="2706">
                  <c:v>336.18527999999998</c:v>
                </c:pt>
                <c:pt idx="2707">
                  <c:v>340.51335999999998</c:v>
                </c:pt>
                <c:pt idx="2708">
                  <c:v>341.04529000000002</c:v>
                </c:pt>
                <c:pt idx="2709">
                  <c:v>346.25457999999998</c:v>
                </c:pt>
                <c:pt idx="2710">
                  <c:v>352.43745000000001</c:v>
                </c:pt>
                <c:pt idx="2711">
                  <c:v>361.27069999999998</c:v>
                </c:pt>
                <c:pt idx="2712">
                  <c:v>395.75412</c:v>
                </c:pt>
                <c:pt idx="2713">
                  <c:v>413.48196000000002</c:v>
                </c:pt>
                <c:pt idx="2714">
                  <c:v>392.68894</c:v>
                </c:pt>
                <c:pt idx="2715">
                  <c:v>383.47476999999998</c:v>
                </c:pt>
                <c:pt idx="2716">
                  <c:v>374.57080000000002</c:v>
                </c:pt>
                <c:pt idx="2717">
                  <c:v>374.74946999999997</c:v>
                </c:pt>
                <c:pt idx="2718">
                  <c:v>378.35075000000001</c:v>
                </c:pt>
                <c:pt idx="2719">
                  <c:v>383.54127999999997</c:v>
                </c:pt>
                <c:pt idx="2720">
                  <c:v>376.76303999999999</c:v>
                </c:pt>
                <c:pt idx="2721">
                  <c:v>359.96543000000003</c:v>
                </c:pt>
                <c:pt idx="2722">
                  <c:v>362.02030999999999</c:v>
                </c:pt>
                <c:pt idx="2723">
                  <c:v>354.66532999999998</c:v>
                </c:pt>
                <c:pt idx="2724">
                  <c:v>358.9212</c:v>
                </c:pt>
                <c:pt idx="2725">
                  <c:v>361.53552000000002</c:v>
                </c:pt>
                <c:pt idx="2726">
                  <c:v>354.37475999999998</c:v>
                </c:pt>
                <c:pt idx="2727">
                  <c:v>355.35602</c:v>
                </c:pt>
                <c:pt idx="2728">
                  <c:v>348.61633</c:v>
                </c:pt>
                <c:pt idx="2729">
                  <c:v>350.90361999999999</c:v>
                </c:pt>
                <c:pt idx="2730">
                  <c:v>352.673</c:v>
                </c:pt>
                <c:pt idx="2731">
                  <c:v>351.69488999999999</c:v>
                </c:pt>
                <c:pt idx="2732">
                  <c:v>348.22555</c:v>
                </c:pt>
                <c:pt idx="2733">
                  <c:v>357.19044000000002</c:v>
                </c:pt>
                <c:pt idx="2734">
                  <c:v>363.74829999999997</c:v>
                </c:pt>
                <c:pt idx="2735">
                  <c:v>359.78904</c:v>
                </c:pt>
                <c:pt idx="2736">
                  <c:v>368.04872</c:v>
                </c:pt>
                <c:pt idx="2737">
                  <c:v>363.94387999999998</c:v>
                </c:pt>
                <c:pt idx="2738">
                  <c:v>374.26557000000003</c:v>
                </c:pt>
                <c:pt idx="2739">
                  <c:v>372.93644</c:v>
                </c:pt>
                <c:pt idx="2740">
                  <c:v>369.26240999999999</c:v>
                </c:pt>
                <c:pt idx="2741">
                  <c:v>368.72564</c:v>
                </c:pt>
                <c:pt idx="2742">
                  <c:v>365.15535</c:v>
                </c:pt>
                <c:pt idx="2743">
                  <c:v>357.16890999999998</c:v>
                </c:pt>
                <c:pt idx="2744">
                  <c:v>354.07229000000001</c:v>
                </c:pt>
                <c:pt idx="2745">
                  <c:v>343.73842999999999</c:v>
                </c:pt>
                <c:pt idx="2746">
                  <c:v>346.39125000000001</c:v>
                </c:pt>
                <c:pt idx="2747">
                  <c:v>342.76916</c:v>
                </c:pt>
                <c:pt idx="2748">
                  <c:v>349.48784000000001</c:v>
                </c:pt>
                <c:pt idx="2749">
                  <c:v>347.38844999999998</c:v>
                </c:pt>
                <c:pt idx="2750">
                  <c:v>343.42045999999999</c:v>
                </c:pt>
                <c:pt idx="2751">
                  <c:v>344.99198000000001</c:v>
                </c:pt>
                <c:pt idx="2752">
                  <c:v>340.38815</c:v>
                </c:pt>
                <c:pt idx="2753">
                  <c:v>344.81324999999998</c:v>
                </c:pt>
                <c:pt idx="2754">
                  <c:v>341.55473999999998</c:v>
                </c:pt>
                <c:pt idx="2755">
                  <c:v>339.00018999999998</c:v>
                </c:pt>
                <c:pt idx="2756">
                  <c:v>324.08161999999999</c:v>
                </c:pt>
                <c:pt idx="2757">
                  <c:v>325.85755999999998</c:v>
                </c:pt>
                <c:pt idx="2758">
                  <c:v>332.68556000000001</c:v>
                </c:pt>
                <c:pt idx="2759">
                  <c:v>326.1816</c:v>
                </c:pt>
                <c:pt idx="2760">
                  <c:v>332.40174999999999</c:v>
                </c:pt>
                <c:pt idx="2761">
                  <c:v>330.35554999999999</c:v>
                </c:pt>
                <c:pt idx="2762">
                  <c:v>328.71109999999999</c:v>
                </c:pt>
                <c:pt idx="2763">
                  <c:v>327.54507999999998</c:v>
                </c:pt>
                <c:pt idx="2764">
                  <c:v>325.09919000000002</c:v>
                </c:pt>
                <c:pt idx="2765">
                  <c:v>325.94684000000001</c:v>
                </c:pt>
                <c:pt idx="2766">
                  <c:v>323.05889999999999</c:v>
                </c:pt>
                <c:pt idx="2767">
                  <c:v>329.13941999999997</c:v>
                </c:pt>
                <c:pt idx="2768">
                  <c:v>329.69416000000001</c:v>
                </c:pt>
                <c:pt idx="2769">
                  <c:v>326.76024000000001</c:v>
                </c:pt>
                <c:pt idx="2770">
                  <c:v>324.32013999999998</c:v>
                </c:pt>
                <c:pt idx="2771">
                  <c:v>318.72680000000003</c:v>
                </c:pt>
                <c:pt idx="2772">
                  <c:v>325.11887000000002</c:v>
                </c:pt>
                <c:pt idx="2773">
                  <c:v>313.08693</c:v>
                </c:pt>
                <c:pt idx="2774">
                  <c:v>319.97960999999998</c:v>
                </c:pt>
                <c:pt idx="2775">
                  <c:v>314.73102</c:v>
                </c:pt>
                <c:pt idx="2776">
                  <c:v>319.82357000000002</c:v>
                </c:pt>
                <c:pt idx="2777">
                  <c:v>319.81695000000002</c:v>
                </c:pt>
                <c:pt idx="2778">
                  <c:v>305.23345999999998</c:v>
                </c:pt>
                <c:pt idx="2779">
                  <c:v>306.62427000000002</c:v>
                </c:pt>
                <c:pt idx="2780">
                  <c:v>295.48138999999998</c:v>
                </c:pt>
                <c:pt idx="2781">
                  <c:v>291.48561000000001</c:v>
                </c:pt>
                <c:pt idx="2782">
                  <c:v>294.33544000000001</c:v>
                </c:pt>
                <c:pt idx="2783">
                  <c:v>291.79602</c:v>
                </c:pt>
                <c:pt idx="2784">
                  <c:v>304.43034999999998</c:v>
                </c:pt>
                <c:pt idx="2785">
                  <c:v>305.88668000000001</c:v>
                </c:pt>
                <c:pt idx="2786">
                  <c:v>302.36881</c:v>
                </c:pt>
                <c:pt idx="2787">
                  <c:v>297.82994000000002</c:v>
                </c:pt>
                <c:pt idx="2788">
                  <c:v>294.42306000000002</c:v>
                </c:pt>
                <c:pt idx="2789">
                  <c:v>294.50898999999998</c:v>
                </c:pt>
                <c:pt idx="2790">
                  <c:v>299.39747999999997</c:v>
                </c:pt>
                <c:pt idx="2791">
                  <c:v>301.28140999999999</c:v>
                </c:pt>
                <c:pt idx="2792">
                  <c:v>303.83386000000002</c:v>
                </c:pt>
                <c:pt idx="2793">
                  <c:v>308.19533999999999</c:v>
                </c:pt>
                <c:pt idx="2794">
                  <c:v>301.16556000000003</c:v>
                </c:pt>
                <c:pt idx="2795">
                  <c:v>299.40102000000002</c:v>
                </c:pt>
                <c:pt idx="2796">
                  <c:v>300.76357000000002</c:v>
                </c:pt>
                <c:pt idx="2797">
                  <c:v>300.14861999999999</c:v>
                </c:pt>
                <c:pt idx="2798">
                  <c:v>301.41942999999998</c:v>
                </c:pt>
                <c:pt idx="2799">
                  <c:v>299.20670000000001</c:v>
                </c:pt>
                <c:pt idx="2800">
                  <c:v>299.69963999999999</c:v>
                </c:pt>
                <c:pt idx="2801">
                  <c:v>295.93401999999998</c:v>
                </c:pt>
                <c:pt idx="2802">
                  <c:v>296.21355999999997</c:v>
                </c:pt>
                <c:pt idx="2803">
                  <c:v>296.92491000000001</c:v>
                </c:pt>
                <c:pt idx="2804">
                  <c:v>299.63132999999999</c:v>
                </c:pt>
                <c:pt idx="2805">
                  <c:v>303.68502999999998</c:v>
                </c:pt>
                <c:pt idx="2806">
                  <c:v>301.59616999999997</c:v>
                </c:pt>
                <c:pt idx="2807">
                  <c:v>316.29703999999998</c:v>
                </c:pt>
                <c:pt idx="2808">
                  <c:v>316.08393000000001</c:v>
                </c:pt>
                <c:pt idx="2809">
                  <c:v>313.30554000000001</c:v>
                </c:pt>
                <c:pt idx="2810">
                  <c:v>314.93702999999999</c:v>
                </c:pt>
                <c:pt idx="2811">
                  <c:v>314.10097999999999</c:v>
                </c:pt>
                <c:pt idx="2812">
                  <c:v>311.79820000000001</c:v>
                </c:pt>
                <c:pt idx="2813">
                  <c:v>320.85448000000002</c:v>
                </c:pt>
                <c:pt idx="2814">
                  <c:v>317.64675</c:v>
                </c:pt>
                <c:pt idx="2815">
                  <c:v>313.01071999999999</c:v>
                </c:pt>
                <c:pt idx="2816">
                  <c:v>306.21156999999999</c:v>
                </c:pt>
                <c:pt idx="2817">
                  <c:v>299.34901000000002</c:v>
                </c:pt>
                <c:pt idx="2818">
                  <c:v>303.15323999999998</c:v>
                </c:pt>
                <c:pt idx="2819">
                  <c:v>307.45026999999999</c:v>
                </c:pt>
                <c:pt idx="2820">
                  <c:v>306.89875999999998</c:v>
                </c:pt>
                <c:pt idx="2821">
                  <c:v>305.22449999999998</c:v>
                </c:pt>
                <c:pt idx="2822">
                  <c:v>311.57229000000001</c:v>
                </c:pt>
                <c:pt idx="2823">
                  <c:v>308.11959999999999</c:v>
                </c:pt>
                <c:pt idx="2824">
                  <c:v>302.79924</c:v>
                </c:pt>
                <c:pt idx="2825">
                  <c:v>304.94961000000001</c:v>
                </c:pt>
                <c:pt idx="2826">
                  <c:v>296.79327000000001</c:v>
                </c:pt>
                <c:pt idx="2827">
                  <c:v>292.79340999999999</c:v>
                </c:pt>
                <c:pt idx="2828">
                  <c:v>288.84823</c:v>
                </c:pt>
                <c:pt idx="2829">
                  <c:v>291.02569999999997</c:v>
                </c:pt>
                <c:pt idx="2830">
                  <c:v>291.21749999999997</c:v>
                </c:pt>
                <c:pt idx="2831">
                  <c:v>299.19126999999997</c:v>
                </c:pt>
                <c:pt idx="2832">
                  <c:v>299.16127</c:v>
                </c:pt>
                <c:pt idx="2833">
                  <c:v>298.26618000000002</c:v>
                </c:pt>
                <c:pt idx="2834">
                  <c:v>294.95575000000002</c:v>
                </c:pt>
                <c:pt idx="2835">
                  <c:v>294.17070999999999</c:v>
                </c:pt>
                <c:pt idx="2836">
                  <c:v>299.14364999999998</c:v>
                </c:pt>
                <c:pt idx="2837">
                  <c:v>300.17829999999998</c:v>
                </c:pt>
                <c:pt idx="2838">
                  <c:v>299.81173999999999</c:v>
                </c:pt>
                <c:pt idx="2839">
                  <c:v>296.31914</c:v>
                </c:pt>
                <c:pt idx="2840">
                  <c:v>295.79714999999999</c:v>
                </c:pt>
                <c:pt idx="2841">
                  <c:v>295.05162999999999</c:v>
                </c:pt>
                <c:pt idx="2842">
                  <c:v>298.01062000000002</c:v>
                </c:pt>
                <c:pt idx="2843">
                  <c:v>295.24601999999999</c:v>
                </c:pt>
                <c:pt idx="2844">
                  <c:v>297.06085999999999</c:v>
                </c:pt>
                <c:pt idx="2845">
                  <c:v>296.54709000000003</c:v>
                </c:pt>
                <c:pt idx="2846">
                  <c:v>293.29302000000001</c:v>
                </c:pt>
                <c:pt idx="2847">
                  <c:v>299.65820000000002</c:v>
                </c:pt>
                <c:pt idx="2848">
                  <c:v>301.49022000000002</c:v>
                </c:pt>
                <c:pt idx="2849">
                  <c:v>308.88434000000001</c:v>
                </c:pt>
                <c:pt idx="2850">
                  <c:v>312.15645000000001</c:v>
                </c:pt>
                <c:pt idx="2851">
                  <c:v>317.7867</c:v>
                </c:pt>
                <c:pt idx="2852">
                  <c:v>315.56938000000002</c:v>
                </c:pt>
                <c:pt idx="2853">
                  <c:v>318.82848000000001</c:v>
                </c:pt>
                <c:pt idx="2854">
                  <c:v>324.54473000000002</c:v>
                </c:pt>
                <c:pt idx="2855">
                  <c:v>331.05194999999998</c:v>
                </c:pt>
                <c:pt idx="2856">
                  <c:v>333.15744999999998</c:v>
                </c:pt>
                <c:pt idx="2857">
                  <c:v>327.16048000000001</c:v>
                </c:pt>
                <c:pt idx="2858">
                  <c:v>337.42696999999998</c:v>
                </c:pt>
                <c:pt idx="2859">
                  <c:v>334.62175000000002</c:v>
                </c:pt>
                <c:pt idx="2860">
                  <c:v>354.42426999999998</c:v>
                </c:pt>
                <c:pt idx="2861">
                  <c:v>354.91027000000003</c:v>
                </c:pt>
                <c:pt idx="2862">
                  <c:v>353.036</c:v>
                </c:pt>
                <c:pt idx="2863">
                  <c:v>371.86192999999997</c:v>
                </c:pt>
                <c:pt idx="2864">
                  <c:v>359.54680999999999</c:v>
                </c:pt>
                <c:pt idx="2865">
                  <c:v>356.31912999999997</c:v>
                </c:pt>
                <c:pt idx="2866">
                  <c:v>359.56211000000002</c:v>
                </c:pt>
                <c:pt idx="2867">
                  <c:v>360.17968999999999</c:v>
                </c:pt>
                <c:pt idx="2868">
                  <c:v>356.20925999999997</c:v>
                </c:pt>
                <c:pt idx="2869">
                  <c:v>360.1936</c:v>
                </c:pt>
                <c:pt idx="2870">
                  <c:v>345.01904999999999</c:v>
                </c:pt>
                <c:pt idx="2871">
                  <c:v>345.50319000000002</c:v>
                </c:pt>
                <c:pt idx="2872">
                  <c:v>353.80676</c:v>
                </c:pt>
                <c:pt idx="2873">
                  <c:v>360.46003999999999</c:v>
                </c:pt>
                <c:pt idx="2874">
                  <c:v>379.48793000000001</c:v>
                </c:pt>
                <c:pt idx="2875">
                  <c:v>385.73617000000002</c:v>
                </c:pt>
              </c:numCache>
            </c:numRef>
          </c:val>
          <c:smooth val="0"/>
          <c:extLst>
            <c:ext xmlns:c16="http://schemas.microsoft.com/office/drawing/2014/chart" uri="{C3380CC4-5D6E-409C-BE32-E72D297353CC}">
              <c16:uniqueId val="{00000001-1622-49ED-AE64-08FBFB5CF4B1}"/>
            </c:ext>
          </c:extLst>
        </c:ser>
        <c:ser>
          <c:idx val="2"/>
          <c:order val="1"/>
          <c:tx>
            <c:strRef>
              <c:f>'CEMBI HY vs US HY'!$C$1</c:f>
              <c:strCache>
                <c:ptCount val="1"/>
                <c:pt idx="0">
                  <c:v>CEMBI BD HY</c:v>
                </c:pt>
              </c:strCache>
            </c:strRef>
          </c:tx>
          <c:spPr>
            <a:ln w="19050" cap="rnd">
              <a:solidFill>
                <a:schemeClr val="accent3"/>
              </a:solidFill>
              <a:round/>
            </a:ln>
            <a:effectLst/>
          </c:spPr>
          <c:marker>
            <c:symbol val="none"/>
          </c:marker>
          <c:cat>
            <c:numRef>
              <c:f>'CEMBI HY vs US HY'!$A$2:$A$2877</c:f>
              <c:numCache>
                <c:formatCode>d\-mmm\-yy</c:formatCode>
                <c:ptCount val="2876"/>
                <c:pt idx="0">
                  <c:v>41547</c:v>
                </c:pt>
                <c:pt idx="1">
                  <c:v>41548</c:v>
                </c:pt>
                <c:pt idx="2">
                  <c:v>41549</c:v>
                </c:pt>
                <c:pt idx="3">
                  <c:v>41550</c:v>
                </c:pt>
                <c:pt idx="4">
                  <c:v>41551</c:v>
                </c:pt>
                <c:pt idx="5">
                  <c:v>41554</c:v>
                </c:pt>
                <c:pt idx="6">
                  <c:v>41555</c:v>
                </c:pt>
                <c:pt idx="7">
                  <c:v>41556</c:v>
                </c:pt>
                <c:pt idx="8">
                  <c:v>41557</c:v>
                </c:pt>
                <c:pt idx="9">
                  <c:v>41558</c:v>
                </c:pt>
                <c:pt idx="10">
                  <c:v>41562</c:v>
                </c:pt>
                <c:pt idx="11">
                  <c:v>41563</c:v>
                </c:pt>
                <c:pt idx="12">
                  <c:v>41564</c:v>
                </c:pt>
                <c:pt idx="13">
                  <c:v>41565</c:v>
                </c:pt>
                <c:pt idx="14">
                  <c:v>41568</c:v>
                </c:pt>
                <c:pt idx="15">
                  <c:v>41569</c:v>
                </c:pt>
                <c:pt idx="16">
                  <c:v>41570</c:v>
                </c:pt>
                <c:pt idx="17">
                  <c:v>41571</c:v>
                </c:pt>
                <c:pt idx="18">
                  <c:v>41572</c:v>
                </c:pt>
                <c:pt idx="19">
                  <c:v>41575</c:v>
                </c:pt>
                <c:pt idx="20">
                  <c:v>41576</c:v>
                </c:pt>
                <c:pt idx="21">
                  <c:v>41577</c:v>
                </c:pt>
                <c:pt idx="22">
                  <c:v>41578</c:v>
                </c:pt>
                <c:pt idx="23">
                  <c:v>41579</c:v>
                </c:pt>
                <c:pt idx="24">
                  <c:v>41582</c:v>
                </c:pt>
                <c:pt idx="25">
                  <c:v>41583</c:v>
                </c:pt>
                <c:pt idx="26">
                  <c:v>41584</c:v>
                </c:pt>
                <c:pt idx="27">
                  <c:v>41585</c:v>
                </c:pt>
                <c:pt idx="28">
                  <c:v>41586</c:v>
                </c:pt>
                <c:pt idx="29">
                  <c:v>41590</c:v>
                </c:pt>
                <c:pt idx="30">
                  <c:v>41591</c:v>
                </c:pt>
                <c:pt idx="31">
                  <c:v>41592</c:v>
                </c:pt>
                <c:pt idx="32">
                  <c:v>41593</c:v>
                </c:pt>
                <c:pt idx="33">
                  <c:v>41596</c:v>
                </c:pt>
                <c:pt idx="34">
                  <c:v>41597</c:v>
                </c:pt>
                <c:pt idx="35">
                  <c:v>41598</c:v>
                </c:pt>
                <c:pt idx="36">
                  <c:v>41599</c:v>
                </c:pt>
                <c:pt idx="37">
                  <c:v>41600</c:v>
                </c:pt>
                <c:pt idx="38">
                  <c:v>41603</c:v>
                </c:pt>
                <c:pt idx="39">
                  <c:v>41604</c:v>
                </c:pt>
                <c:pt idx="40">
                  <c:v>41605</c:v>
                </c:pt>
                <c:pt idx="41">
                  <c:v>41607</c:v>
                </c:pt>
                <c:pt idx="42">
                  <c:v>41610</c:v>
                </c:pt>
                <c:pt idx="43">
                  <c:v>41611</c:v>
                </c:pt>
                <c:pt idx="44">
                  <c:v>41612</c:v>
                </c:pt>
                <c:pt idx="45">
                  <c:v>41613</c:v>
                </c:pt>
                <c:pt idx="46">
                  <c:v>41614</c:v>
                </c:pt>
                <c:pt idx="47">
                  <c:v>41617</c:v>
                </c:pt>
                <c:pt idx="48">
                  <c:v>41618</c:v>
                </c:pt>
                <c:pt idx="49">
                  <c:v>41619</c:v>
                </c:pt>
                <c:pt idx="50">
                  <c:v>41620</c:v>
                </c:pt>
                <c:pt idx="51">
                  <c:v>41621</c:v>
                </c:pt>
                <c:pt idx="52">
                  <c:v>41624</c:v>
                </c:pt>
                <c:pt idx="53">
                  <c:v>41625</c:v>
                </c:pt>
                <c:pt idx="54">
                  <c:v>41626</c:v>
                </c:pt>
                <c:pt idx="55">
                  <c:v>41627</c:v>
                </c:pt>
                <c:pt idx="56">
                  <c:v>41628</c:v>
                </c:pt>
                <c:pt idx="57">
                  <c:v>41631</c:v>
                </c:pt>
                <c:pt idx="58">
                  <c:v>41632</c:v>
                </c:pt>
                <c:pt idx="59">
                  <c:v>41634</c:v>
                </c:pt>
                <c:pt idx="60">
                  <c:v>41635</c:v>
                </c:pt>
                <c:pt idx="61">
                  <c:v>41638</c:v>
                </c:pt>
                <c:pt idx="62">
                  <c:v>41639</c:v>
                </c:pt>
                <c:pt idx="63">
                  <c:v>41641</c:v>
                </c:pt>
                <c:pt idx="64">
                  <c:v>41642</c:v>
                </c:pt>
                <c:pt idx="65">
                  <c:v>41645</c:v>
                </c:pt>
                <c:pt idx="66">
                  <c:v>41646</c:v>
                </c:pt>
                <c:pt idx="67">
                  <c:v>41647</c:v>
                </c:pt>
                <c:pt idx="68">
                  <c:v>41648</c:v>
                </c:pt>
                <c:pt idx="69">
                  <c:v>41649</c:v>
                </c:pt>
                <c:pt idx="70">
                  <c:v>41652</c:v>
                </c:pt>
                <c:pt idx="71">
                  <c:v>41653</c:v>
                </c:pt>
                <c:pt idx="72">
                  <c:v>41654</c:v>
                </c:pt>
                <c:pt idx="73">
                  <c:v>41655</c:v>
                </c:pt>
                <c:pt idx="74">
                  <c:v>41656</c:v>
                </c:pt>
                <c:pt idx="75">
                  <c:v>41660</c:v>
                </c:pt>
                <c:pt idx="76">
                  <c:v>41661</c:v>
                </c:pt>
                <c:pt idx="77">
                  <c:v>41662</c:v>
                </c:pt>
                <c:pt idx="78">
                  <c:v>41663</c:v>
                </c:pt>
                <c:pt idx="79">
                  <c:v>41666</c:v>
                </c:pt>
                <c:pt idx="80">
                  <c:v>41667</c:v>
                </c:pt>
                <c:pt idx="81">
                  <c:v>41668</c:v>
                </c:pt>
                <c:pt idx="82">
                  <c:v>41669</c:v>
                </c:pt>
                <c:pt idx="83">
                  <c:v>41670</c:v>
                </c:pt>
                <c:pt idx="84">
                  <c:v>41673</c:v>
                </c:pt>
                <c:pt idx="85">
                  <c:v>41674</c:v>
                </c:pt>
                <c:pt idx="86">
                  <c:v>41675</c:v>
                </c:pt>
                <c:pt idx="87">
                  <c:v>41676</c:v>
                </c:pt>
                <c:pt idx="88">
                  <c:v>41677</c:v>
                </c:pt>
                <c:pt idx="89">
                  <c:v>41680</c:v>
                </c:pt>
                <c:pt idx="90">
                  <c:v>41681</c:v>
                </c:pt>
                <c:pt idx="91">
                  <c:v>41682</c:v>
                </c:pt>
                <c:pt idx="92">
                  <c:v>41683</c:v>
                </c:pt>
                <c:pt idx="93">
                  <c:v>41684</c:v>
                </c:pt>
                <c:pt idx="94">
                  <c:v>41688</c:v>
                </c:pt>
                <c:pt idx="95">
                  <c:v>41689</c:v>
                </c:pt>
                <c:pt idx="96">
                  <c:v>41690</c:v>
                </c:pt>
                <c:pt idx="97">
                  <c:v>41691</c:v>
                </c:pt>
                <c:pt idx="98">
                  <c:v>41694</c:v>
                </c:pt>
                <c:pt idx="99">
                  <c:v>41695</c:v>
                </c:pt>
                <c:pt idx="100">
                  <c:v>41696</c:v>
                </c:pt>
                <c:pt idx="101">
                  <c:v>41697</c:v>
                </c:pt>
                <c:pt idx="102">
                  <c:v>41698</c:v>
                </c:pt>
                <c:pt idx="103">
                  <c:v>41701</c:v>
                </c:pt>
                <c:pt idx="104">
                  <c:v>41702</c:v>
                </c:pt>
                <c:pt idx="105">
                  <c:v>41703</c:v>
                </c:pt>
                <c:pt idx="106">
                  <c:v>41704</c:v>
                </c:pt>
                <c:pt idx="107">
                  <c:v>41705</c:v>
                </c:pt>
                <c:pt idx="108">
                  <c:v>41708</c:v>
                </c:pt>
                <c:pt idx="109">
                  <c:v>41709</c:v>
                </c:pt>
                <c:pt idx="110">
                  <c:v>41710</c:v>
                </c:pt>
                <c:pt idx="111">
                  <c:v>41711</c:v>
                </c:pt>
                <c:pt idx="112">
                  <c:v>41712</c:v>
                </c:pt>
                <c:pt idx="113">
                  <c:v>41715</c:v>
                </c:pt>
                <c:pt idx="114">
                  <c:v>41716</c:v>
                </c:pt>
                <c:pt idx="115">
                  <c:v>41717</c:v>
                </c:pt>
                <c:pt idx="116">
                  <c:v>41718</c:v>
                </c:pt>
                <c:pt idx="117">
                  <c:v>41719</c:v>
                </c:pt>
                <c:pt idx="118">
                  <c:v>41722</c:v>
                </c:pt>
                <c:pt idx="119">
                  <c:v>41723</c:v>
                </c:pt>
                <c:pt idx="120">
                  <c:v>41724</c:v>
                </c:pt>
                <c:pt idx="121">
                  <c:v>41725</c:v>
                </c:pt>
                <c:pt idx="122">
                  <c:v>41726</c:v>
                </c:pt>
                <c:pt idx="123">
                  <c:v>41729</c:v>
                </c:pt>
                <c:pt idx="124">
                  <c:v>41730</c:v>
                </c:pt>
                <c:pt idx="125">
                  <c:v>41731</c:v>
                </c:pt>
                <c:pt idx="126">
                  <c:v>41732</c:v>
                </c:pt>
                <c:pt idx="127">
                  <c:v>41733</c:v>
                </c:pt>
                <c:pt idx="128">
                  <c:v>41736</c:v>
                </c:pt>
                <c:pt idx="129">
                  <c:v>41737</c:v>
                </c:pt>
                <c:pt idx="130">
                  <c:v>41738</c:v>
                </c:pt>
                <c:pt idx="131">
                  <c:v>41739</c:v>
                </c:pt>
                <c:pt idx="132">
                  <c:v>41740</c:v>
                </c:pt>
                <c:pt idx="133">
                  <c:v>41743</c:v>
                </c:pt>
                <c:pt idx="134">
                  <c:v>41744</c:v>
                </c:pt>
                <c:pt idx="135">
                  <c:v>41745</c:v>
                </c:pt>
                <c:pt idx="136">
                  <c:v>41746</c:v>
                </c:pt>
                <c:pt idx="137">
                  <c:v>41750</c:v>
                </c:pt>
                <c:pt idx="138">
                  <c:v>41751</c:v>
                </c:pt>
                <c:pt idx="139">
                  <c:v>41752</c:v>
                </c:pt>
                <c:pt idx="140">
                  <c:v>41753</c:v>
                </c:pt>
                <c:pt idx="141">
                  <c:v>41754</c:v>
                </c:pt>
                <c:pt idx="142">
                  <c:v>41757</c:v>
                </c:pt>
                <c:pt idx="143">
                  <c:v>41758</c:v>
                </c:pt>
                <c:pt idx="144">
                  <c:v>41759</c:v>
                </c:pt>
                <c:pt idx="145">
                  <c:v>41760</c:v>
                </c:pt>
                <c:pt idx="146">
                  <c:v>41761</c:v>
                </c:pt>
                <c:pt idx="147">
                  <c:v>41764</c:v>
                </c:pt>
                <c:pt idx="148">
                  <c:v>41765</c:v>
                </c:pt>
                <c:pt idx="149">
                  <c:v>41766</c:v>
                </c:pt>
                <c:pt idx="150">
                  <c:v>41767</c:v>
                </c:pt>
                <c:pt idx="151">
                  <c:v>41768</c:v>
                </c:pt>
                <c:pt idx="152">
                  <c:v>41771</c:v>
                </c:pt>
                <c:pt idx="153">
                  <c:v>41772</c:v>
                </c:pt>
                <c:pt idx="154">
                  <c:v>41773</c:v>
                </c:pt>
                <c:pt idx="155">
                  <c:v>41774</c:v>
                </c:pt>
                <c:pt idx="156">
                  <c:v>41775</c:v>
                </c:pt>
                <c:pt idx="157">
                  <c:v>41778</c:v>
                </c:pt>
                <c:pt idx="158">
                  <c:v>41779</c:v>
                </c:pt>
                <c:pt idx="159">
                  <c:v>41780</c:v>
                </c:pt>
                <c:pt idx="160">
                  <c:v>41781</c:v>
                </c:pt>
                <c:pt idx="161">
                  <c:v>41782</c:v>
                </c:pt>
                <c:pt idx="162">
                  <c:v>41786</c:v>
                </c:pt>
                <c:pt idx="163">
                  <c:v>41787</c:v>
                </c:pt>
                <c:pt idx="164">
                  <c:v>41788</c:v>
                </c:pt>
                <c:pt idx="165">
                  <c:v>41789</c:v>
                </c:pt>
                <c:pt idx="166">
                  <c:v>41792</c:v>
                </c:pt>
                <c:pt idx="167">
                  <c:v>41793</c:v>
                </c:pt>
                <c:pt idx="168">
                  <c:v>41794</c:v>
                </c:pt>
                <c:pt idx="169">
                  <c:v>41795</c:v>
                </c:pt>
                <c:pt idx="170">
                  <c:v>41796</c:v>
                </c:pt>
                <c:pt idx="171">
                  <c:v>41799</c:v>
                </c:pt>
                <c:pt idx="172">
                  <c:v>41800</c:v>
                </c:pt>
                <c:pt idx="173">
                  <c:v>41801</c:v>
                </c:pt>
                <c:pt idx="174">
                  <c:v>41802</c:v>
                </c:pt>
                <c:pt idx="175">
                  <c:v>41803</c:v>
                </c:pt>
                <c:pt idx="176">
                  <c:v>41806</c:v>
                </c:pt>
                <c:pt idx="177">
                  <c:v>41807</c:v>
                </c:pt>
                <c:pt idx="178">
                  <c:v>41808</c:v>
                </c:pt>
                <c:pt idx="179">
                  <c:v>41809</c:v>
                </c:pt>
                <c:pt idx="180">
                  <c:v>41810</c:v>
                </c:pt>
                <c:pt idx="181">
                  <c:v>41813</c:v>
                </c:pt>
                <c:pt idx="182">
                  <c:v>41814</c:v>
                </c:pt>
                <c:pt idx="183">
                  <c:v>41815</c:v>
                </c:pt>
                <c:pt idx="184">
                  <c:v>41816</c:v>
                </c:pt>
                <c:pt idx="185">
                  <c:v>41817</c:v>
                </c:pt>
                <c:pt idx="186">
                  <c:v>41820</c:v>
                </c:pt>
                <c:pt idx="187">
                  <c:v>41821</c:v>
                </c:pt>
                <c:pt idx="188">
                  <c:v>41822</c:v>
                </c:pt>
                <c:pt idx="189">
                  <c:v>41823</c:v>
                </c:pt>
                <c:pt idx="190">
                  <c:v>41827</c:v>
                </c:pt>
                <c:pt idx="191">
                  <c:v>41828</c:v>
                </c:pt>
                <c:pt idx="192">
                  <c:v>41829</c:v>
                </c:pt>
                <c:pt idx="193">
                  <c:v>41830</c:v>
                </c:pt>
                <c:pt idx="194">
                  <c:v>41831</c:v>
                </c:pt>
                <c:pt idx="195">
                  <c:v>41834</c:v>
                </c:pt>
                <c:pt idx="196">
                  <c:v>41835</c:v>
                </c:pt>
                <c:pt idx="197">
                  <c:v>41836</c:v>
                </c:pt>
                <c:pt idx="198">
                  <c:v>41837</c:v>
                </c:pt>
                <c:pt idx="199">
                  <c:v>41838</c:v>
                </c:pt>
                <c:pt idx="200">
                  <c:v>41841</c:v>
                </c:pt>
                <c:pt idx="201">
                  <c:v>41842</c:v>
                </c:pt>
                <c:pt idx="202">
                  <c:v>41843</c:v>
                </c:pt>
                <c:pt idx="203">
                  <c:v>41844</c:v>
                </c:pt>
                <c:pt idx="204">
                  <c:v>41845</c:v>
                </c:pt>
                <c:pt idx="205">
                  <c:v>41848</c:v>
                </c:pt>
                <c:pt idx="206">
                  <c:v>41849</c:v>
                </c:pt>
                <c:pt idx="207">
                  <c:v>41850</c:v>
                </c:pt>
                <c:pt idx="208">
                  <c:v>41851</c:v>
                </c:pt>
                <c:pt idx="209">
                  <c:v>41852</c:v>
                </c:pt>
                <c:pt idx="210">
                  <c:v>41855</c:v>
                </c:pt>
                <c:pt idx="211">
                  <c:v>41856</c:v>
                </c:pt>
                <c:pt idx="212">
                  <c:v>41857</c:v>
                </c:pt>
                <c:pt idx="213">
                  <c:v>41858</c:v>
                </c:pt>
                <c:pt idx="214">
                  <c:v>41859</c:v>
                </c:pt>
                <c:pt idx="215">
                  <c:v>41862</c:v>
                </c:pt>
                <c:pt idx="216">
                  <c:v>41863</c:v>
                </c:pt>
                <c:pt idx="217">
                  <c:v>41864</c:v>
                </c:pt>
                <c:pt idx="218">
                  <c:v>41865</c:v>
                </c:pt>
                <c:pt idx="219">
                  <c:v>41866</c:v>
                </c:pt>
                <c:pt idx="220">
                  <c:v>41869</c:v>
                </c:pt>
                <c:pt idx="221">
                  <c:v>41870</c:v>
                </c:pt>
                <c:pt idx="222">
                  <c:v>41871</c:v>
                </c:pt>
                <c:pt idx="223">
                  <c:v>41872</c:v>
                </c:pt>
                <c:pt idx="224">
                  <c:v>41873</c:v>
                </c:pt>
                <c:pt idx="225">
                  <c:v>41876</c:v>
                </c:pt>
                <c:pt idx="226">
                  <c:v>41877</c:v>
                </c:pt>
                <c:pt idx="227">
                  <c:v>41878</c:v>
                </c:pt>
                <c:pt idx="228">
                  <c:v>41879</c:v>
                </c:pt>
                <c:pt idx="229">
                  <c:v>41880</c:v>
                </c:pt>
                <c:pt idx="230">
                  <c:v>41884</c:v>
                </c:pt>
                <c:pt idx="231">
                  <c:v>41885</c:v>
                </c:pt>
                <c:pt idx="232">
                  <c:v>41886</c:v>
                </c:pt>
                <c:pt idx="233">
                  <c:v>41887</c:v>
                </c:pt>
                <c:pt idx="234">
                  <c:v>41890</c:v>
                </c:pt>
                <c:pt idx="235">
                  <c:v>41891</c:v>
                </c:pt>
                <c:pt idx="236">
                  <c:v>41892</c:v>
                </c:pt>
                <c:pt idx="237">
                  <c:v>41893</c:v>
                </c:pt>
                <c:pt idx="238">
                  <c:v>41894</c:v>
                </c:pt>
                <c:pt idx="239">
                  <c:v>41897</c:v>
                </c:pt>
                <c:pt idx="240">
                  <c:v>41898</c:v>
                </c:pt>
                <c:pt idx="241">
                  <c:v>41899</c:v>
                </c:pt>
                <c:pt idx="242">
                  <c:v>41900</c:v>
                </c:pt>
                <c:pt idx="243">
                  <c:v>41901</c:v>
                </c:pt>
                <c:pt idx="244">
                  <c:v>41904</c:v>
                </c:pt>
                <c:pt idx="245">
                  <c:v>41905</c:v>
                </c:pt>
                <c:pt idx="246">
                  <c:v>41906</c:v>
                </c:pt>
                <c:pt idx="247">
                  <c:v>41907</c:v>
                </c:pt>
                <c:pt idx="248">
                  <c:v>41908</c:v>
                </c:pt>
                <c:pt idx="249">
                  <c:v>41911</c:v>
                </c:pt>
                <c:pt idx="250">
                  <c:v>41912</c:v>
                </c:pt>
                <c:pt idx="251">
                  <c:v>41913</c:v>
                </c:pt>
                <c:pt idx="252">
                  <c:v>41914</c:v>
                </c:pt>
                <c:pt idx="253">
                  <c:v>41915</c:v>
                </c:pt>
                <c:pt idx="254">
                  <c:v>41918</c:v>
                </c:pt>
                <c:pt idx="255">
                  <c:v>41919</c:v>
                </c:pt>
                <c:pt idx="256">
                  <c:v>41920</c:v>
                </c:pt>
                <c:pt idx="257">
                  <c:v>41921</c:v>
                </c:pt>
                <c:pt idx="258">
                  <c:v>41922</c:v>
                </c:pt>
                <c:pt idx="259">
                  <c:v>41926</c:v>
                </c:pt>
                <c:pt idx="260">
                  <c:v>41927</c:v>
                </c:pt>
                <c:pt idx="261">
                  <c:v>41928</c:v>
                </c:pt>
                <c:pt idx="262">
                  <c:v>41929</c:v>
                </c:pt>
                <c:pt idx="263">
                  <c:v>41932</c:v>
                </c:pt>
                <c:pt idx="264">
                  <c:v>41933</c:v>
                </c:pt>
                <c:pt idx="265">
                  <c:v>41934</c:v>
                </c:pt>
                <c:pt idx="266">
                  <c:v>41935</c:v>
                </c:pt>
                <c:pt idx="267">
                  <c:v>41936</c:v>
                </c:pt>
                <c:pt idx="268">
                  <c:v>41939</c:v>
                </c:pt>
                <c:pt idx="269">
                  <c:v>41940</c:v>
                </c:pt>
                <c:pt idx="270">
                  <c:v>41941</c:v>
                </c:pt>
                <c:pt idx="271">
                  <c:v>41942</c:v>
                </c:pt>
                <c:pt idx="272">
                  <c:v>41943</c:v>
                </c:pt>
                <c:pt idx="273">
                  <c:v>41946</c:v>
                </c:pt>
                <c:pt idx="274">
                  <c:v>41947</c:v>
                </c:pt>
                <c:pt idx="275">
                  <c:v>41948</c:v>
                </c:pt>
                <c:pt idx="276">
                  <c:v>41949</c:v>
                </c:pt>
                <c:pt idx="277">
                  <c:v>41950</c:v>
                </c:pt>
                <c:pt idx="278">
                  <c:v>41953</c:v>
                </c:pt>
                <c:pt idx="279">
                  <c:v>41955</c:v>
                </c:pt>
                <c:pt idx="280">
                  <c:v>41956</c:v>
                </c:pt>
                <c:pt idx="281">
                  <c:v>41957</c:v>
                </c:pt>
                <c:pt idx="282">
                  <c:v>41960</c:v>
                </c:pt>
                <c:pt idx="283">
                  <c:v>41961</c:v>
                </c:pt>
                <c:pt idx="284">
                  <c:v>41962</c:v>
                </c:pt>
                <c:pt idx="285">
                  <c:v>41963</c:v>
                </c:pt>
                <c:pt idx="286">
                  <c:v>41964</c:v>
                </c:pt>
                <c:pt idx="287">
                  <c:v>41967</c:v>
                </c:pt>
                <c:pt idx="288">
                  <c:v>41968</c:v>
                </c:pt>
                <c:pt idx="289">
                  <c:v>41969</c:v>
                </c:pt>
                <c:pt idx="290">
                  <c:v>41971</c:v>
                </c:pt>
                <c:pt idx="291">
                  <c:v>41974</c:v>
                </c:pt>
                <c:pt idx="292">
                  <c:v>41975</c:v>
                </c:pt>
                <c:pt idx="293">
                  <c:v>41976</c:v>
                </c:pt>
                <c:pt idx="294">
                  <c:v>41977</c:v>
                </c:pt>
                <c:pt idx="295">
                  <c:v>41978</c:v>
                </c:pt>
                <c:pt idx="296">
                  <c:v>41981</c:v>
                </c:pt>
                <c:pt idx="297">
                  <c:v>41982</c:v>
                </c:pt>
                <c:pt idx="298">
                  <c:v>41983</c:v>
                </c:pt>
                <c:pt idx="299">
                  <c:v>41984</c:v>
                </c:pt>
                <c:pt idx="300">
                  <c:v>41985</c:v>
                </c:pt>
                <c:pt idx="301">
                  <c:v>41988</c:v>
                </c:pt>
                <c:pt idx="302">
                  <c:v>41989</c:v>
                </c:pt>
                <c:pt idx="303">
                  <c:v>41990</c:v>
                </c:pt>
                <c:pt idx="304">
                  <c:v>41991</c:v>
                </c:pt>
                <c:pt idx="305">
                  <c:v>41992</c:v>
                </c:pt>
                <c:pt idx="306">
                  <c:v>41995</c:v>
                </c:pt>
                <c:pt idx="307">
                  <c:v>41996</c:v>
                </c:pt>
                <c:pt idx="308">
                  <c:v>41997</c:v>
                </c:pt>
                <c:pt idx="309">
                  <c:v>41999</c:v>
                </c:pt>
                <c:pt idx="310">
                  <c:v>42002</c:v>
                </c:pt>
                <c:pt idx="311">
                  <c:v>42003</c:v>
                </c:pt>
                <c:pt idx="312">
                  <c:v>42004</c:v>
                </c:pt>
                <c:pt idx="313">
                  <c:v>42006</c:v>
                </c:pt>
                <c:pt idx="314">
                  <c:v>42009</c:v>
                </c:pt>
                <c:pt idx="315">
                  <c:v>42010</c:v>
                </c:pt>
                <c:pt idx="316">
                  <c:v>42011</c:v>
                </c:pt>
                <c:pt idx="317">
                  <c:v>42012</c:v>
                </c:pt>
                <c:pt idx="318">
                  <c:v>42013</c:v>
                </c:pt>
                <c:pt idx="319">
                  <c:v>42016</c:v>
                </c:pt>
                <c:pt idx="320">
                  <c:v>42017</c:v>
                </c:pt>
                <c:pt idx="321">
                  <c:v>42018</c:v>
                </c:pt>
                <c:pt idx="322">
                  <c:v>42019</c:v>
                </c:pt>
                <c:pt idx="323">
                  <c:v>42020</c:v>
                </c:pt>
                <c:pt idx="324">
                  <c:v>42024</c:v>
                </c:pt>
                <c:pt idx="325">
                  <c:v>42025</c:v>
                </c:pt>
                <c:pt idx="326">
                  <c:v>42026</c:v>
                </c:pt>
                <c:pt idx="327">
                  <c:v>42027</c:v>
                </c:pt>
                <c:pt idx="328">
                  <c:v>42030</c:v>
                </c:pt>
                <c:pt idx="329">
                  <c:v>42031</c:v>
                </c:pt>
                <c:pt idx="330">
                  <c:v>42032</c:v>
                </c:pt>
                <c:pt idx="331">
                  <c:v>42033</c:v>
                </c:pt>
                <c:pt idx="332">
                  <c:v>42034</c:v>
                </c:pt>
                <c:pt idx="333">
                  <c:v>42037</c:v>
                </c:pt>
                <c:pt idx="334">
                  <c:v>42038</c:v>
                </c:pt>
                <c:pt idx="335">
                  <c:v>42039</c:v>
                </c:pt>
                <c:pt idx="336">
                  <c:v>42040</c:v>
                </c:pt>
                <c:pt idx="337">
                  <c:v>42041</c:v>
                </c:pt>
                <c:pt idx="338">
                  <c:v>42044</c:v>
                </c:pt>
                <c:pt idx="339">
                  <c:v>42045</c:v>
                </c:pt>
                <c:pt idx="340">
                  <c:v>42046</c:v>
                </c:pt>
                <c:pt idx="341">
                  <c:v>42047</c:v>
                </c:pt>
                <c:pt idx="342">
                  <c:v>42048</c:v>
                </c:pt>
                <c:pt idx="343">
                  <c:v>42052</c:v>
                </c:pt>
                <c:pt idx="344">
                  <c:v>42053</c:v>
                </c:pt>
                <c:pt idx="345">
                  <c:v>42054</c:v>
                </c:pt>
                <c:pt idx="346">
                  <c:v>42055</c:v>
                </c:pt>
                <c:pt idx="347">
                  <c:v>42058</c:v>
                </c:pt>
                <c:pt idx="348">
                  <c:v>42059</c:v>
                </c:pt>
                <c:pt idx="349">
                  <c:v>42060</c:v>
                </c:pt>
                <c:pt idx="350">
                  <c:v>42061</c:v>
                </c:pt>
                <c:pt idx="351">
                  <c:v>42062</c:v>
                </c:pt>
                <c:pt idx="352">
                  <c:v>42065</c:v>
                </c:pt>
                <c:pt idx="353">
                  <c:v>42066</c:v>
                </c:pt>
                <c:pt idx="354">
                  <c:v>42067</c:v>
                </c:pt>
                <c:pt idx="355">
                  <c:v>42068</c:v>
                </c:pt>
                <c:pt idx="356">
                  <c:v>42069</c:v>
                </c:pt>
                <c:pt idx="357">
                  <c:v>42072</c:v>
                </c:pt>
                <c:pt idx="358">
                  <c:v>42073</c:v>
                </c:pt>
                <c:pt idx="359">
                  <c:v>42074</c:v>
                </c:pt>
                <c:pt idx="360">
                  <c:v>42075</c:v>
                </c:pt>
                <c:pt idx="361">
                  <c:v>42076</c:v>
                </c:pt>
                <c:pt idx="362">
                  <c:v>42079</c:v>
                </c:pt>
                <c:pt idx="363">
                  <c:v>42080</c:v>
                </c:pt>
                <c:pt idx="364">
                  <c:v>42081</c:v>
                </c:pt>
                <c:pt idx="365">
                  <c:v>42082</c:v>
                </c:pt>
                <c:pt idx="366">
                  <c:v>42083</c:v>
                </c:pt>
                <c:pt idx="367">
                  <c:v>42086</c:v>
                </c:pt>
                <c:pt idx="368">
                  <c:v>42087</c:v>
                </c:pt>
                <c:pt idx="369">
                  <c:v>42088</c:v>
                </c:pt>
                <c:pt idx="370">
                  <c:v>42089</c:v>
                </c:pt>
                <c:pt idx="371">
                  <c:v>42090</c:v>
                </c:pt>
                <c:pt idx="372">
                  <c:v>42093</c:v>
                </c:pt>
                <c:pt idx="373">
                  <c:v>42094</c:v>
                </c:pt>
                <c:pt idx="374">
                  <c:v>42095</c:v>
                </c:pt>
                <c:pt idx="375">
                  <c:v>42096</c:v>
                </c:pt>
                <c:pt idx="376">
                  <c:v>42097</c:v>
                </c:pt>
                <c:pt idx="377">
                  <c:v>42100</c:v>
                </c:pt>
                <c:pt idx="378">
                  <c:v>42101</c:v>
                </c:pt>
                <c:pt idx="379">
                  <c:v>42102</c:v>
                </c:pt>
                <c:pt idx="380">
                  <c:v>42103</c:v>
                </c:pt>
                <c:pt idx="381">
                  <c:v>42104</c:v>
                </c:pt>
                <c:pt idx="382">
                  <c:v>42107</c:v>
                </c:pt>
                <c:pt idx="383">
                  <c:v>42108</c:v>
                </c:pt>
                <c:pt idx="384">
                  <c:v>42109</c:v>
                </c:pt>
                <c:pt idx="385">
                  <c:v>42110</c:v>
                </c:pt>
                <c:pt idx="386">
                  <c:v>42111</c:v>
                </c:pt>
                <c:pt idx="387">
                  <c:v>42114</c:v>
                </c:pt>
                <c:pt idx="388">
                  <c:v>42115</c:v>
                </c:pt>
                <c:pt idx="389">
                  <c:v>42116</c:v>
                </c:pt>
                <c:pt idx="390">
                  <c:v>42117</c:v>
                </c:pt>
                <c:pt idx="391">
                  <c:v>42118</c:v>
                </c:pt>
                <c:pt idx="392">
                  <c:v>42121</c:v>
                </c:pt>
                <c:pt idx="393">
                  <c:v>42122</c:v>
                </c:pt>
                <c:pt idx="394">
                  <c:v>42123</c:v>
                </c:pt>
                <c:pt idx="395">
                  <c:v>42124</c:v>
                </c:pt>
                <c:pt idx="396">
                  <c:v>42125</c:v>
                </c:pt>
                <c:pt idx="397">
                  <c:v>42128</c:v>
                </c:pt>
                <c:pt idx="398">
                  <c:v>42129</c:v>
                </c:pt>
                <c:pt idx="399">
                  <c:v>42130</c:v>
                </c:pt>
                <c:pt idx="400">
                  <c:v>42131</c:v>
                </c:pt>
                <c:pt idx="401">
                  <c:v>42132</c:v>
                </c:pt>
                <c:pt idx="402">
                  <c:v>42135</c:v>
                </c:pt>
                <c:pt idx="403">
                  <c:v>42136</c:v>
                </c:pt>
                <c:pt idx="404">
                  <c:v>42137</c:v>
                </c:pt>
                <c:pt idx="405">
                  <c:v>42138</c:v>
                </c:pt>
                <c:pt idx="406">
                  <c:v>42139</c:v>
                </c:pt>
                <c:pt idx="407">
                  <c:v>42142</c:v>
                </c:pt>
                <c:pt idx="408">
                  <c:v>42143</c:v>
                </c:pt>
                <c:pt idx="409">
                  <c:v>42144</c:v>
                </c:pt>
                <c:pt idx="410">
                  <c:v>42145</c:v>
                </c:pt>
                <c:pt idx="411">
                  <c:v>42146</c:v>
                </c:pt>
                <c:pt idx="412">
                  <c:v>42150</c:v>
                </c:pt>
                <c:pt idx="413">
                  <c:v>42151</c:v>
                </c:pt>
                <c:pt idx="414">
                  <c:v>42152</c:v>
                </c:pt>
                <c:pt idx="415">
                  <c:v>42153</c:v>
                </c:pt>
                <c:pt idx="416">
                  <c:v>42156</c:v>
                </c:pt>
                <c:pt idx="417">
                  <c:v>42157</c:v>
                </c:pt>
                <c:pt idx="418">
                  <c:v>42158</c:v>
                </c:pt>
                <c:pt idx="419">
                  <c:v>42159</c:v>
                </c:pt>
                <c:pt idx="420">
                  <c:v>42160</c:v>
                </c:pt>
                <c:pt idx="421">
                  <c:v>42163</c:v>
                </c:pt>
                <c:pt idx="422">
                  <c:v>42164</c:v>
                </c:pt>
                <c:pt idx="423">
                  <c:v>42165</c:v>
                </c:pt>
                <c:pt idx="424">
                  <c:v>42166</c:v>
                </c:pt>
                <c:pt idx="425">
                  <c:v>42167</c:v>
                </c:pt>
                <c:pt idx="426">
                  <c:v>42170</c:v>
                </c:pt>
                <c:pt idx="427">
                  <c:v>42171</c:v>
                </c:pt>
                <c:pt idx="428">
                  <c:v>42172</c:v>
                </c:pt>
                <c:pt idx="429">
                  <c:v>42173</c:v>
                </c:pt>
                <c:pt idx="430">
                  <c:v>42174</c:v>
                </c:pt>
                <c:pt idx="431">
                  <c:v>42177</c:v>
                </c:pt>
                <c:pt idx="432">
                  <c:v>42178</c:v>
                </c:pt>
                <c:pt idx="433">
                  <c:v>42179</c:v>
                </c:pt>
                <c:pt idx="434">
                  <c:v>42180</c:v>
                </c:pt>
                <c:pt idx="435">
                  <c:v>42181</c:v>
                </c:pt>
                <c:pt idx="436">
                  <c:v>42184</c:v>
                </c:pt>
                <c:pt idx="437">
                  <c:v>42185</c:v>
                </c:pt>
                <c:pt idx="438">
                  <c:v>42186</c:v>
                </c:pt>
                <c:pt idx="439">
                  <c:v>42187</c:v>
                </c:pt>
                <c:pt idx="440">
                  <c:v>42191</c:v>
                </c:pt>
                <c:pt idx="441">
                  <c:v>42192</c:v>
                </c:pt>
                <c:pt idx="442">
                  <c:v>42193</c:v>
                </c:pt>
                <c:pt idx="443">
                  <c:v>42194</c:v>
                </c:pt>
                <c:pt idx="444">
                  <c:v>42195</c:v>
                </c:pt>
                <c:pt idx="445">
                  <c:v>42198</c:v>
                </c:pt>
                <c:pt idx="446">
                  <c:v>42199</c:v>
                </c:pt>
                <c:pt idx="447">
                  <c:v>42200</c:v>
                </c:pt>
                <c:pt idx="448">
                  <c:v>42201</c:v>
                </c:pt>
                <c:pt idx="449">
                  <c:v>42202</c:v>
                </c:pt>
                <c:pt idx="450">
                  <c:v>42205</c:v>
                </c:pt>
                <c:pt idx="451">
                  <c:v>42206</c:v>
                </c:pt>
                <c:pt idx="452">
                  <c:v>42207</c:v>
                </c:pt>
                <c:pt idx="453">
                  <c:v>42208</c:v>
                </c:pt>
                <c:pt idx="454">
                  <c:v>42209</c:v>
                </c:pt>
                <c:pt idx="455">
                  <c:v>42212</c:v>
                </c:pt>
                <c:pt idx="456">
                  <c:v>42213</c:v>
                </c:pt>
                <c:pt idx="457">
                  <c:v>42214</c:v>
                </c:pt>
                <c:pt idx="458">
                  <c:v>42215</c:v>
                </c:pt>
                <c:pt idx="459">
                  <c:v>42216</c:v>
                </c:pt>
                <c:pt idx="460">
                  <c:v>42219</c:v>
                </c:pt>
                <c:pt idx="461">
                  <c:v>42220</c:v>
                </c:pt>
                <c:pt idx="462">
                  <c:v>42221</c:v>
                </c:pt>
                <c:pt idx="463">
                  <c:v>42222</c:v>
                </c:pt>
                <c:pt idx="464">
                  <c:v>42223</c:v>
                </c:pt>
                <c:pt idx="465">
                  <c:v>42226</c:v>
                </c:pt>
                <c:pt idx="466">
                  <c:v>42227</c:v>
                </c:pt>
                <c:pt idx="467">
                  <c:v>42228</c:v>
                </c:pt>
                <c:pt idx="468">
                  <c:v>42229</c:v>
                </c:pt>
                <c:pt idx="469">
                  <c:v>42230</c:v>
                </c:pt>
                <c:pt idx="470">
                  <c:v>42233</c:v>
                </c:pt>
                <c:pt idx="471">
                  <c:v>42234</c:v>
                </c:pt>
                <c:pt idx="472">
                  <c:v>42235</c:v>
                </c:pt>
                <c:pt idx="473">
                  <c:v>42236</c:v>
                </c:pt>
                <c:pt idx="474">
                  <c:v>42237</c:v>
                </c:pt>
                <c:pt idx="475">
                  <c:v>42240</c:v>
                </c:pt>
                <c:pt idx="476">
                  <c:v>42241</c:v>
                </c:pt>
                <c:pt idx="477">
                  <c:v>42242</c:v>
                </c:pt>
                <c:pt idx="478">
                  <c:v>42243</c:v>
                </c:pt>
                <c:pt idx="479">
                  <c:v>42244</c:v>
                </c:pt>
                <c:pt idx="480">
                  <c:v>42247</c:v>
                </c:pt>
                <c:pt idx="481">
                  <c:v>42248</c:v>
                </c:pt>
                <c:pt idx="482">
                  <c:v>42249</c:v>
                </c:pt>
                <c:pt idx="483">
                  <c:v>42250</c:v>
                </c:pt>
                <c:pt idx="484">
                  <c:v>42251</c:v>
                </c:pt>
                <c:pt idx="485">
                  <c:v>42255</c:v>
                </c:pt>
                <c:pt idx="486">
                  <c:v>42256</c:v>
                </c:pt>
                <c:pt idx="487">
                  <c:v>42257</c:v>
                </c:pt>
                <c:pt idx="488">
                  <c:v>42258</c:v>
                </c:pt>
                <c:pt idx="489">
                  <c:v>42261</c:v>
                </c:pt>
                <c:pt idx="490">
                  <c:v>42262</c:v>
                </c:pt>
                <c:pt idx="491">
                  <c:v>42263</c:v>
                </c:pt>
                <c:pt idx="492">
                  <c:v>42264</c:v>
                </c:pt>
                <c:pt idx="493">
                  <c:v>42265</c:v>
                </c:pt>
                <c:pt idx="494">
                  <c:v>42268</c:v>
                </c:pt>
                <c:pt idx="495">
                  <c:v>42269</c:v>
                </c:pt>
                <c:pt idx="496">
                  <c:v>42270</c:v>
                </c:pt>
                <c:pt idx="497">
                  <c:v>42271</c:v>
                </c:pt>
                <c:pt idx="498">
                  <c:v>42272</c:v>
                </c:pt>
                <c:pt idx="499">
                  <c:v>42275</c:v>
                </c:pt>
                <c:pt idx="500">
                  <c:v>42276</c:v>
                </c:pt>
                <c:pt idx="501">
                  <c:v>42277</c:v>
                </c:pt>
                <c:pt idx="502">
                  <c:v>42278</c:v>
                </c:pt>
                <c:pt idx="503">
                  <c:v>42279</c:v>
                </c:pt>
                <c:pt idx="504">
                  <c:v>42282</c:v>
                </c:pt>
                <c:pt idx="505">
                  <c:v>42283</c:v>
                </c:pt>
                <c:pt idx="506">
                  <c:v>42284</c:v>
                </c:pt>
                <c:pt idx="507">
                  <c:v>42285</c:v>
                </c:pt>
                <c:pt idx="508">
                  <c:v>42286</c:v>
                </c:pt>
                <c:pt idx="509">
                  <c:v>42290</c:v>
                </c:pt>
                <c:pt idx="510">
                  <c:v>42291</c:v>
                </c:pt>
                <c:pt idx="511">
                  <c:v>42292</c:v>
                </c:pt>
                <c:pt idx="512">
                  <c:v>42293</c:v>
                </c:pt>
                <c:pt idx="513">
                  <c:v>42296</c:v>
                </c:pt>
                <c:pt idx="514">
                  <c:v>42297</c:v>
                </c:pt>
                <c:pt idx="515">
                  <c:v>42298</c:v>
                </c:pt>
                <c:pt idx="516">
                  <c:v>42299</c:v>
                </c:pt>
                <c:pt idx="517">
                  <c:v>42300</c:v>
                </c:pt>
                <c:pt idx="518">
                  <c:v>42303</c:v>
                </c:pt>
                <c:pt idx="519">
                  <c:v>42304</c:v>
                </c:pt>
                <c:pt idx="520">
                  <c:v>42305</c:v>
                </c:pt>
                <c:pt idx="521">
                  <c:v>42306</c:v>
                </c:pt>
                <c:pt idx="522">
                  <c:v>42307</c:v>
                </c:pt>
                <c:pt idx="523">
                  <c:v>42310</c:v>
                </c:pt>
                <c:pt idx="524">
                  <c:v>42311</c:v>
                </c:pt>
                <c:pt idx="525">
                  <c:v>42312</c:v>
                </c:pt>
                <c:pt idx="526">
                  <c:v>42313</c:v>
                </c:pt>
                <c:pt idx="527">
                  <c:v>42314</c:v>
                </c:pt>
                <c:pt idx="528">
                  <c:v>42317</c:v>
                </c:pt>
                <c:pt idx="529">
                  <c:v>42318</c:v>
                </c:pt>
                <c:pt idx="530">
                  <c:v>42320</c:v>
                </c:pt>
                <c:pt idx="531">
                  <c:v>42321</c:v>
                </c:pt>
                <c:pt idx="532">
                  <c:v>42324</c:v>
                </c:pt>
                <c:pt idx="533">
                  <c:v>42325</c:v>
                </c:pt>
                <c:pt idx="534">
                  <c:v>42326</c:v>
                </c:pt>
                <c:pt idx="535">
                  <c:v>42327</c:v>
                </c:pt>
                <c:pt idx="536">
                  <c:v>42328</c:v>
                </c:pt>
                <c:pt idx="537">
                  <c:v>42331</c:v>
                </c:pt>
                <c:pt idx="538">
                  <c:v>42332</c:v>
                </c:pt>
                <c:pt idx="539">
                  <c:v>42333</c:v>
                </c:pt>
                <c:pt idx="540">
                  <c:v>42335</c:v>
                </c:pt>
                <c:pt idx="541">
                  <c:v>42338</c:v>
                </c:pt>
                <c:pt idx="542">
                  <c:v>42339</c:v>
                </c:pt>
                <c:pt idx="543">
                  <c:v>42340</c:v>
                </c:pt>
                <c:pt idx="544">
                  <c:v>42341</c:v>
                </c:pt>
                <c:pt idx="545">
                  <c:v>42342</c:v>
                </c:pt>
                <c:pt idx="546">
                  <c:v>42345</c:v>
                </c:pt>
                <c:pt idx="547">
                  <c:v>42346</c:v>
                </c:pt>
                <c:pt idx="548">
                  <c:v>42347</c:v>
                </c:pt>
                <c:pt idx="549">
                  <c:v>42348</c:v>
                </c:pt>
                <c:pt idx="550">
                  <c:v>42349</c:v>
                </c:pt>
                <c:pt idx="551">
                  <c:v>42352</c:v>
                </c:pt>
                <c:pt idx="552">
                  <c:v>42353</c:v>
                </c:pt>
                <c:pt idx="553">
                  <c:v>42354</c:v>
                </c:pt>
                <c:pt idx="554">
                  <c:v>42355</c:v>
                </c:pt>
                <c:pt idx="555">
                  <c:v>42356</c:v>
                </c:pt>
                <c:pt idx="556">
                  <c:v>42359</c:v>
                </c:pt>
                <c:pt idx="557">
                  <c:v>42360</c:v>
                </c:pt>
                <c:pt idx="558">
                  <c:v>42361</c:v>
                </c:pt>
                <c:pt idx="559">
                  <c:v>42362</c:v>
                </c:pt>
                <c:pt idx="560">
                  <c:v>42366</c:v>
                </c:pt>
                <c:pt idx="561">
                  <c:v>42367</c:v>
                </c:pt>
                <c:pt idx="562">
                  <c:v>42368</c:v>
                </c:pt>
                <c:pt idx="563">
                  <c:v>42369</c:v>
                </c:pt>
                <c:pt idx="564">
                  <c:v>42373</c:v>
                </c:pt>
                <c:pt idx="565">
                  <c:v>42374</c:v>
                </c:pt>
                <c:pt idx="566">
                  <c:v>42375</c:v>
                </c:pt>
                <c:pt idx="567">
                  <c:v>42376</c:v>
                </c:pt>
                <c:pt idx="568">
                  <c:v>42377</c:v>
                </c:pt>
                <c:pt idx="569">
                  <c:v>42380</c:v>
                </c:pt>
                <c:pt idx="570">
                  <c:v>42381</c:v>
                </c:pt>
                <c:pt idx="571">
                  <c:v>42382</c:v>
                </c:pt>
                <c:pt idx="572">
                  <c:v>42383</c:v>
                </c:pt>
                <c:pt idx="573">
                  <c:v>42384</c:v>
                </c:pt>
                <c:pt idx="574">
                  <c:v>42388</c:v>
                </c:pt>
                <c:pt idx="575">
                  <c:v>42389</c:v>
                </c:pt>
                <c:pt idx="576">
                  <c:v>42390</c:v>
                </c:pt>
                <c:pt idx="577">
                  <c:v>42391</c:v>
                </c:pt>
                <c:pt idx="578">
                  <c:v>42394</c:v>
                </c:pt>
                <c:pt idx="579">
                  <c:v>42395</c:v>
                </c:pt>
                <c:pt idx="580">
                  <c:v>42396</c:v>
                </c:pt>
                <c:pt idx="581">
                  <c:v>42397</c:v>
                </c:pt>
                <c:pt idx="582">
                  <c:v>42398</c:v>
                </c:pt>
                <c:pt idx="583">
                  <c:v>42401</c:v>
                </c:pt>
                <c:pt idx="584">
                  <c:v>42402</c:v>
                </c:pt>
                <c:pt idx="585">
                  <c:v>42403</c:v>
                </c:pt>
                <c:pt idx="586">
                  <c:v>42404</c:v>
                </c:pt>
                <c:pt idx="587">
                  <c:v>42405</c:v>
                </c:pt>
                <c:pt idx="588">
                  <c:v>42408</c:v>
                </c:pt>
                <c:pt idx="589">
                  <c:v>42409</c:v>
                </c:pt>
                <c:pt idx="590">
                  <c:v>42410</c:v>
                </c:pt>
                <c:pt idx="591">
                  <c:v>42411</c:v>
                </c:pt>
                <c:pt idx="592">
                  <c:v>42412</c:v>
                </c:pt>
                <c:pt idx="593">
                  <c:v>42416</c:v>
                </c:pt>
                <c:pt idx="594">
                  <c:v>42417</c:v>
                </c:pt>
                <c:pt idx="595">
                  <c:v>42418</c:v>
                </c:pt>
                <c:pt idx="596">
                  <c:v>42419</c:v>
                </c:pt>
                <c:pt idx="597">
                  <c:v>42422</c:v>
                </c:pt>
                <c:pt idx="598">
                  <c:v>42423</c:v>
                </c:pt>
                <c:pt idx="599">
                  <c:v>42424</c:v>
                </c:pt>
                <c:pt idx="600">
                  <c:v>42425</c:v>
                </c:pt>
                <c:pt idx="601">
                  <c:v>42426</c:v>
                </c:pt>
                <c:pt idx="602">
                  <c:v>42429</c:v>
                </c:pt>
                <c:pt idx="603">
                  <c:v>42430</c:v>
                </c:pt>
                <c:pt idx="604">
                  <c:v>42431</c:v>
                </c:pt>
                <c:pt idx="605">
                  <c:v>42432</c:v>
                </c:pt>
                <c:pt idx="606">
                  <c:v>42433</c:v>
                </c:pt>
                <c:pt idx="607">
                  <c:v>42436</c:v>
                </c:pt>
                <c:pt idx="608">
                  <c:v>42437</c:v>
                </c:pt>
                <c:pt idx="609">
                  <c:v>42438</c:v>
                </c:pt>
                <c:pt idx="610">
                  <c:v>42439</c:v>
                </c:pt>
                <c:pt idx="611">
                  <c:v>42440</c:v>
                </c:pt>
                <c:pt idx="612">
                  <c:v>42443</c:v>
                </c:pt>
                <c:pt idx="613">
                  <c:v>42444</c:v>
                </c:pt>
                <c:pt idx="614">
                  <c:v>42445</c:v>
                </c:pt>
                <c:pt idx="615">
                  <c:v>42446</c:v>
                </c:pt>
                <c:pt idx="616">
                  <c:v>42447</c:v>
                </c:pt>
                <c:pt idx="617">
                  <c:v>42450</c:v>
                </c:pt>
                <c:pt idx="618">
                  <c:v>42451</c:v>
                </c:pt>
                <c:pt idx="619">
                  <c:v>42452</c:v>
                </c:pt>
                <c:pt idx="620">
                  <c:v>42453</c:v>
                </c:pt>
                <c:pt idx="621">
                  <c:v>42457</c:v>
                </c:pt>
                <c:pt idx="622">
                  <c:v>42458</c:v>
                </c:pt>
                <c:pt idx="623">
                  <c:v>42459</c:v>
                </c:pt>
                <c:pt idx="624">
                  <c:v>42460</c:v>
                </c:pt>
                <c:pt idx="625">
                  <c:v>42461</c:v>
                </c:pt>
                <c:pt idx="626">
                  <c:v>42464</c:v>
                </c:pt>
                <c:pt idx="627">
                  <c:v>42465</c:v>
                </c:pt>
                <c:pt idx="628">
                  <c:v>42466</c:v>
                </c:pt>
                <c:pt idx="629">
                  <c:v>42467</c:v>
                </c:pt>
                <c:pt idx="630">
                  <c:v>42468</c:v>
                </c:pt>
                <c:pt idx="631">
                  <c:v>42471</c:v>
                </c:pt>
                <c:pt idx="632">
                  <c:v>42472</c:v>
                </c:pt>
                <c:pt idx="633">
                  <c:v>42473</c:v>
                </c:pt>
                <c:pt idx="634">
                  <c:v>42474</c:v>
                </c:pt>
                <c:pt idx="635">
                  <c:v>42475</c:v>
                </c:pt>
                <c:pt idx="636">
                  <c:v>42478</c:v>
                </c:pt>
                <c:pt idx="637">
                  <c:v>42479</c:v>
                </c:pt>
                <c:pt idx="638">
                  <c:v>42480</c:v>
                </c:pt>
                <c:pt idx="639">
                  <c:v>42481</c:v>
                </c:pt>
                <c:pt idx="640">
                  <c:v>42482</c:v>
                </c:pt>
                <c:pt idx="641">
                  <c:v>42485</c:v>
                </c:pt>
                <c:pt idx="642">
                  <c:v>42486</c:v>
                </c:pt>
                <c:pt idx="643">
                  <c:v>42487</c:v>
                </c:pt>
                <c:pt idx="644">
                  <c:v>42488</c:v>
                </c:pt>
                <c:pt idx="645">
                  <c:v>42489</c:v>
                </c:pt>
                <c:pt idx="646">
                  <c:v>42492</c:v>
                </c:pt>
                <c:pt idx="647">
                  <c:v>42493</c:v>
                </c:pt>
                <c:pt idx="648">
                  <c:v>42494</c:v>
                </c:pt>
                <c:pt idx="649">
                  <c:v>42495</c:v>
                </c:pt>
                <c:pt idx="650">
                  <c:v>42496</c:v>
                </c:pt>
                <c:pt idx="651">
                  <c:v>42499</c:v>
                </c:pt>
                <c:pt idx="652">
                  <c:v>42500</c:v>
                </c:pt>
                <c:pt idx="653">
                  <c:v>42501</c:v>
                </c:pt>
                <c:pt idx="654">
                  <c:v>42502</c:v>
                </c:pt>
                <c:pt idx="655">
                  <c:v>42503</c:v>
                </c:pt>
                <c:pt idx="656">
                  <c:v>42506</c:v>
                </c:pt>
                <c:pt idx="657">
                  <c:v>42507</c:v>
                </c:pt>
                <c:pt idx="658">
                  <c:v>42508</c:v>
                </c:pt>
                <c:pt idx="659">
                  <c:v>42509</c:v>
                </c:pt>
                <c:pt idx="660">
                  <c:v>42510</c:v>
                </c:pt>
                <c:pt idx="661">
                  <c:v>42513</c:v>
                </c:pt>
                <c:pt idx="662">
                  <c:v>42514</c:v>
                </c:pt>
                <c:pt idx="663">
                  <c:v>42515</c:v>
                </c:pt>
                <c:pt idx="664">
                  <c:v>42516</c:v>
                </c:pt>
                <c:pt idx="665">
                  <c:v>42517</c:v>
                </c:pt>
                <c:pt idx="666">
                  <c:v>42521</c:v>
                </c:pt>
                <c:pt idx="667">
                  <c:v>42522</c:v>
                </c:pt>
                <c:pt idx="668">
                  <c:v>42523</c:v>
                </c:pt>
                <c:pt idx="669">
                  <c:v>42524</c:v>
                </c:pt>
                <c:pt idx="670">
                  <c:v>42527</c:v>
                </c:pt>
                <c:pt idx="671">
                  <c:v>42528</c:v>
                </c:pt>
                <c:pt idx="672">
                  <c:v>42529</c:v>
                </c:pt>
                <c:pt idx="673">
                  <c:v>42530</c:v>
                </c:pt>
                <c:pt idx="674">
                  <c:v>42531</c:v>
                </c:pt>
                <c:pt idx="675">
                  <c:v>42534</c:v>
                </c:pt>
                <c:pt idx="676">
                  <c:v>42535</c:v>
                </c:pt>
                <c:pt idx="677">
                  <c:v>42536</c:v>
                </c:pt>
                <c:pt idx="678">
                  <c:v>42537</c:v>
                </c:pt>
                <c:pt idx="679">
                  <c:v>42538</c:v>
                </c:pt>
                <c:pt idx="680">
                  <c:v>42541</c:v>
                </c:pt>
                <c:pt idx="681">
                  <c:v>42542</c:v>
                </c:pt>
                <c:pt idx="682">
                  <c:v>42543</c:v>
                </c:pt>
                <c:pt idx="683">
                  <c:v>42544</c:v>
                </c:pt>
                <c:pt idx="684">
                  <c:v>42545</c:v>
                </c:pt>
                <c:pt idx="685">
                  <c:v>42548</c:v>
                </c:pt>
                <c:pt idx="686">
                  <c:v>42549</c:v>
                </c:pt>
                <c:pt idx="687">
                  <c:v>42550</c:v>
                </c:pt>
                <c:pt idx="688">
                  <c:v>42551</c:v>
                </c:pt>
                <c:pt idx="689">
                  <c:v>42552</c:v>
                </c:pt>
                <c:pt idx="690">
                  <c:v>42556</c:v>
                </c:pt>
                <c:pt idx="691">
                  <c:v>42557</c:v>
                </c:pt>
                <c:pt idx="692">
                  <c:v>42558</c:v>
                </c:pt>
                <c:pt idx="693">
                  <c:v>42559</c:v>
                </c:pt>
                <c:pt idx="694">
                  <c:v>42562</c:v>
                </c:pt>
                <c:pt idx="695">
                  <c:v>42563</c:v>
                </c:pt>
                <c:pt idx="696">
                  <c:v>42564</c:v>
                </c:pt>
                <c:pt idx="697">
                  <c:v>42565</c:v>
                </c:pt>
                <c:pt idx="698">
                  <c:v>42566</c:v>
                </c:pt>
                <c:pt idx="699">
                  <c:v>42569</c:v>
                </c:pt>
                <c:pt idx="700">
                  <c:v>42570</c:v>
                </c:pt>
                <c:pt idx="701">
                  <c:v>42571</c:v>
                </c:pt>
                <c:pt idx="702">
                  <c:v>42572</c:v>
                </c:pt>
                <c:pt idx="703">
                  <c:v>42573</c:v>
                </c:pt>
                <c:pt idx="704">
                  <c:v>42576</c:v>
                </c:pt>
                <c:pt idx="705">
                  <c:v>42577</c:v>
                </c:pt>
                <c:pt idx="706">
                  <c:v>42578</c:v>
                </c:pt>
                <c:pt idx="707">
                  <c:v>42579</c:v>
                </c:pt>
                <c:pt idx="708">
                  <c:v>42580</c:v>
                </c:pt>
                <c:pt idx="709">
                  <c:v>42583</c:v>
                </c:pt>
                <c:pt idx="710">
                  <c:v>42584</c:v>
                </c:pt>
                <c:pt idx="711">
                  <c:v>42585</c:v>
                </c:pt>
                <c:pt idx="712">
                  <c:v>42586</c:v>
                </c:pt>
                <c:pt idx="713">
                  <c:v>42587</c:v>
                </c:pt>
                <c:pt idx="714">
                  <c:v>42590</c:v>
                </c:pt>
                <c:pt idx="715">
                  <c:v>42591</c:v>
                </c:pt>
                <c:pt idx="716">
                  <c:v>42592</c:v>
                </c:pt>
                <c:pt idx="717">
                  <c:v>42593</c:v>
                </c:pt>
                <c:pt idx="718">
                  <c:v>42594</c:v>
                </c:pt>
                <c:pt idx="719">
                  <c:v>42597</c:v>
                </c:pt>
                <c:pt idx="720">
                  <c:v>42598</c:v>
                </c:pt>
                <c:pt idx="721">
                  <c:v>42599</c:v>
                </c:pt>
                <c:pt idx="722">
                  <c:v>42600</c:v>
                </c:pt>
                <c:pt idx="723">
                  <c:v>42601</c:v>
                </c:pt>
                <c:pt idx="724">
                  <c:v>42604</c:v>
                </c:pt>
                <c:pt idx="725">
                  <c:v>42605</c:v>
                </c:pt>
                <c:pt idx="726">
                  <c:v>42606</c:v>
                </c:pt>
                <c:pt idx="727">
                  <c:v>42607</c:v>
                </c:pt>
                <c:pt idx="728">
                  <c:v>42608</c:v>
                </c:pt>
                <c:pt idx="729">
                  <c:v>42611</c:v>
                </c:pt>
                <c:pt idx="730">
                  <c:v>42612</c:v>
                </c:pt>
                <c:pt idx="731">
                  <c:v>42613</c:v>
                </c:pt>
                <c:pt idx="732">
                  <c:v>42614</c:v>
                </c:pt>
                <c:pt idx="733">
                  <c:v>42615</c:v>
                </c:pt>
                <c:pt idx="734">
                  <c:v>42619</c:v>
                </c:pt>
                <c:pt idx="735">
                  <c:v>42620</c:v>
                </c:pt>
                <c:pt idx="736">
                  <c:v>42621</c:v>
                </c:pt>
                <c:pt idx="737">
                  <c:v>42622</c:v>
                </c:pt>
                <c:pt idx="738">
                  <c:v>42625</c:v>
                </c:pt>
                <c:pt idx="739">
                  <c:v>42626</c:v>
                </c:pt>
                <c:pt idx="740">
                  <c:v>42627</c:v>
                </c:pt>
                <c:pt idx="741">
                  <c:v>42628</c:v>
                </c:pt>
                <c:pt idx="742">
                  <c:v>42629</c:v>
                </c:pt>
                <c:pt idx="743">
                  <c:v>42632</c:v>
                </c:pt>
                <c:pt idx="744">
                  <c:v>42633</c:v>
                </c:pt>
                <c:pt idx="745">
                  <c:v>42634</c:v>
                </c:pt>
                <c:pt idx="746">
                  <c:v>42635</c:v>
                </c:pt>
                <c:pt idx="747">
                  <c:v>42636</c:v>
                </c:pt>
                <c:pt idx="748">
                  <c:v>42639</c:v>
                </c:pt>
                <c:pt idx="749">
                  <c:v>42640</c:v>
                </c:pt>
                <c:pt idx="750">
                  <c:v>42641</c:v>
                </c:pt>
                <c:pt idx="751">
                  <c:v>42642</c:v>
                </c:pt>
                <c:pt idx="752">
                  <c:v>42643</c:v>
                </c:pt>
                <c:pt idx="753">
                  <c:v>42646</c:v>
                </c:pt>
                <c:pt idx="754">
                  <c:v>42647</c:v>
                </c:pt>
                <c:pt idx="755">
                  <c:v>42648</c:v>
                </c:pt>
                <c:pt idx="756">
                  <c:v>42649</c:v>
                </c:pt>
                <c:pt idx="757">
                  <c:v>42650</c:v>
                </c:pt>
                <c:pt idx="758">
                  <c:v>42654</c:v>
                </c:pt>
                <c:pt idx="759">
                  <c:v>42655</c:v>
                </c:pt>
                <c:pt idx="760">
                  <c:v>42656</c:v>
                </c:pt>
                <c:pt idx="761">
                  <c:v>42657</c:v>
                </c:pt>
                <c:pt idx="762">
                  <c:v>42660</c:v>
                </c:pt>
                <c:pt idx="763">
                  <c:v>42661</c:v>
                </c:pt>
                <c:pt idx="764">
                  <c:v>42662</c:v>
                </c:pt>
                <c:pt idx="765">
                  <c:v>42663</c:v>
                </c:pt>
                <c:pt idx="766">
                  <c:v>42664</c:v>
                </c:pt>
                <c:pt idx="767">
                  <c:v>42667</c:v>
                </c:pt>
                <c:pt idx="768">
                  <c:v>42668</c:v>
                </c:pt>
                <c:pt idx="769">
                  <c:v>42669</c:v>
                </c:pt>
                <c:pt idx="770">
                  <c:v>42670</c:v>
                </c:pt>
                <c:pt idx="771">
                  <c:v>42671</c:v>
                </c:pt>
                <c:pt idx="772">
                  <c:v>42674</c:v>
                </c:pt>
                <c:pt idx="773">
                  <c:v>42675</c:v>
                </c:pt>
                <c:pt idx="774">
                  <c:v>42676</c:v>
                </c:pt>
                <c:pt idx="775">
                  <c:v>42677</c:v>
                </c:pt>
                <c:pt idx="776">
                  <c:v>42678</c:v>
                </c:pt>
                <c:pt idx="777">
                  <c:v>42681</c:v>
                </c:pt>
                <c:pt idx="778">
                  <c:v>42682</c:v>
                </c:pt>
                <c:pt idx="779">
                  <c:v>42683</c:v>
                </c:pt>
                <c:pt idx="780">
                  <c:v>42684</c:v>
                </c:pt>
                <c:pt idx="781">
                  <c:v>42688</c:v>
                </c:pt>
                <c:pt idx="782">
                  <c:v>42689</c:v>
                </c:pt>
                <c:pt idx="783">
                  <c:v>42690</c:v>
                </c:pt>
                <c:pt idx="784">
                  <c:v>42691</c:v>
                </c:pt>
                <c:pt idx="785">
                  <c:v>42692</c:v>
                </c:pt>
                <c:pt idx="786">
                  <c:v>42695</c:v>
                </c:pt>
                <c:pt idx="787">
                  <c:v>42696</c:v>
                </c:pt>
                <c:pt idx="788">
                  <c:v>42697</c:v>
                </c:pt>
                <c:pt idx="789">
                  <c:v>42699</c:v>
                </c:pt>
                <c:pt idx="790">
                  <c:v>42702</c:v>
                </c:pt>
                <c:pt idx="791">
                  <c:v>42703</c:v>
                </c:pt>
                <c:pt idx="792">
                  <c:v>42704</c:v>
                </c:pt>
                <c:pt idx="793">
                  <c:v>42705</c:v>
                </c:pt>
                <c:pt idx="794">
                  <c:v>42706</c:v>
                </c:pt>
                <c:pt idx="795">
                  <c:v>42709</c:v>
                </c:pt>
                <c:pt idx="796">
                  <c:v>42710</c:v>
                </c:pt>
                <c:pt idx="797">
                  <c:v>42711</c:v>
                </c:pt>
                <c:pt idx="798">
                  <c:v>42712</c:v>
                </c:pt>
                <c:pt idx="799">
                  <c:v>42713</c:v>
                </c:pt>
                <c:pt idx="800">
                  <c:v>42716</c:v>
                </c:pt>
                <c:pt idx="801">
                  <c:v>42717</c:v>
                </c:pt>
                <c:pt idx="802">
                  <c:v>42718</c:v>
                </c:pt>
                <c:pt idx="803">
                  <c:v>42719</c:v>
                </c:pt>
                <c:pt idx="804">
                  <c:v>42720</c:v>
                </c:pt>
                <c:pt idx="805">
                  <c:v>42723</c:v>
                </c:pt>
                <c:pt idx="806">
                  <c:v>42724</c:v>
                </c:pt>
                <c:pt idx="807">
                  <c:v>42725</c:v>
                </c:pt>
                <c:pt idx="808">
                  <c:v>42726</c:v>
                </c:pt>
                <c:pt idx="809">
                  <c:v>42727</c:v>
                </c:pt>
                <c:pt idx="810">
                  <c:v>42731</c:v>
                </c:pt>
                <c:pt idx="811">
                  <c:v>42732</c:v>
                </c:pt>
                <c:pt idx="812">
                  <c:v>42733</c:v>
                </c:pt>
                <c:pt idx="813">
                  <c:v>42734</c:v>
                </c:pt>
                <c:pt idx="814">
                  <c:v>42738</c:v>
                </c:pt>
                <c:pt idx="815">
                  <c:v>42739</c:v>
                </c:pt>
                <c:pt idx="816">
                  <c:v>42740</c:v>
                </c:pt>
                <c:pt idx="817">
                  <c:v>42741</c:v>
                </c:pt>
                <c:pt idx="818">
                  <c:v>42744</c:v>
                </c:pt>
                <c:pt idx="819">
                  <c:v>42745</c:v>
                </c:pt>
                <c:pt idx="820">
                  <c:v>42746</c:v>
                </c:pt>
                <c:pt idx="821">
                  <c:v>42747</c:v>
                </c:pt>
                <c:pt idx="822">
                  <c:v>42748</c:v>
                </c:pt>
                <c:pt idx="823">
                  <c:v>42752</c:v>
                </c:pt>
                <c:pt idx="824">
                  <c:v>42753</c:v>
                </c:pt>
                <c:pt idx="825">
                  <c:v>42754</c:v>
                </c:pt>
                <c:pt idx="826">
                  <c:v>42755</c:v>
                </c:pt>
                <c:pt idx="827">
                  <c:v>42758</c:v>
                </c:pt>
                <c:pt idx="828">
                  <c:v>42759</c:v>
                </c:pt>
                <c:pt idx="829">
                  <c:v>42760</c:v>
                </c:pt>
                <c:pt idx="830">
                  <c:v>42761</c:v>
                </c:pt>
                <c:pt idx="831">
                  <c:v>42762</c:v>
                </c:pt>
                <c:pt idx="832">
                  <c:v>42765</c:v>
                </c:pt>
                <c:pt idx="833">
                  <c:v>42766</c:v>
                </c:pt>
                <c:pt idx="834">
                  <c:v>42767</c:v>
                </c:pt>
                <c:pt idx="835">
                  <c:v>42768</c:v>
                </c:pt>
                <c:pt idx="836">
                  <c:v>42769</c:v>
                </c:pt>
                <c:pt idx="837">
                  <c:v>42772</c:v>
                </c:pt>
                <c:pt idx="838">
                  <c:v>42773</c:v>
                </c:pt>
                <c:pt idx="839">
                  <c:v>42774</c:v>
                </c:pt>
                <c:pt idx="840">
                  <c:v>42775</c:v>
                </c:pt>
                <c:pt idx="841">
                  <c:v>42776</c:v>
                </c:pt>
                <c:pt idx="842">
                  <c:v>42779</c:v>
                </c:pt>
                <c:pt idx="843">
                  <c:v>42780</c:v>
                </c:pt>
                <c:pt idx="844">
                  <c:v>42781</c:v>
                </c:pt>
                <c:pt idx="845">
                  <c:v>42782</c:v>
                </c:pt>
                <c:pt idx="846">
                  <c:v>42783</c:v>
                </c:pt>
                <c:pt idx="847">
                  <c:v>42787</c:v>
                </c:pt>
                <c:pt idx="848">
                  <c:v>42788</c:v>
                </c:pt>
                <c:pt idx="849">
                  <c:v>42789</c:v>
                </c:pt>
                <c:pt idx="850">
                  <c:v>42790</c:v>
                </c:pt>
                <c:pt idx="851">
                  <c:v>42793</c:v>
                </c:pt>
                <c:pt idx="852">
                  <c:v>42794</c:v>
                </c:pt>
                <c:pt idx="853">
                  <c:v>42795</c:v>
                </c:pt>
                <c:pt idx="854">
                  <c:v>42796</c:v>
                </c:pt>
                <c:pt idx="855">
                  <c:v>42797</c:v>
                </c:pt>
                <c:pt idx="856">
                  <c:v>42800</c:v>
                </c:pt>
                <c:pt idx="857">
                  <c:v>42801</c:v>
                </c:pt>
                <c:pt idx="858">
                  <c:v>42802</c:v>
                </c:pt>
                <c:pt idx="859">
                  <c:v>42803</c:v>
                </c:pt>
                <c:pt idx="860">
                  <c:v>42804</c:v>
                </c:pt>
                <c:pt idx="861">
                  <c:v>42807</c:v>
                </c:pt>
                <c:pt idx="862">
                  <c:v>42808</c:v>
                </c:pt>
                <c:pt idx="863">
                  <c:v>42809</c:v>
                </c:pt>
                <c:pt idx="864">
                  <c:v>42810</c:v>
                </c:pt>
                <c:pt idx="865">
                  <c:v>42811</c:v>
                </c:pt>
                <c:pt idx="866">
                  <c:v>42814</c:v>
                </c:pt>
                <c:pt idx="867">
                  <c:v>42815</c:v>
                </c:pt>
                <c:pt idx="868">
                  <c:v>42816</c:v>
                </c:pt>
                <c:pt idx="869">
                  <c:v>42817</c:v>
                </c:pt>
                <c:pt idx="870">
                  <c:v>42818</c:v>
                </c:pt>
                <c:pt idx="871">
                  <c:v>42821</c:v>
                </c:pt>
                <c:pt idx="872">
                  <c:v>42822</c:v>
                </c:pt>
                <c:pt idx="873">
                  <c:v>42823</c:v>
                </c:pt>
                <c:pt idx="874">
                  <c:v>42824</c:v>
                </c:pt>
                <c:pt idx="875">
                  <c:v>42825</c:v>
                </c:pt>
                <c:pt idx="876">
                  <c:v>42828</c:v>
                </c:pt>
                <c:pt idx="877">
                  <c:v>42829</c:v>
                </c:pt>
                <c:pt idx="878">
                  <c:v>42830</c:v>
                </c:pt>
                <c:pt idx="879">
                  <c:v>42831</c:v>
                </c:pt>
                <c:pt idx="880">
                  <c:v>42832</c:v>
                </c:pt>
                <c:pt idx="881">
                  <c:v>42835</c:v>
                </c:pt>
                <c:pt idx="882">
                  <c:v>42836</c:v>
                </c:pt>
                <c:pt idx="883">
                  <c:v>42837</c:v>
                </c:pt>
                <c:pt idx="884">
                  <c:v>42838</c:v>
                </c:pt>
                <c:pt idx="885">
                  <c:v>42842</c:v>
                </c:pt>
                <c:pt idx="886">
                  <c:v>42843</c:v>
                </c:pt>
                <c:pt idx="887">
                  <c:v>42844</c:v>
                </c:pt>
                <c:pt idx="888">
                  <c:v>42845</c:v>
                </c:pt>
                <c:pt idx="889">
                  <c:v>42846</c:v>
                </c:pt>
                <c:pt idx="890">
                  <c:v>42849</c:v>
                </c:pt>
                <c:pt idx="891">
                  <c:v>42850</c:v>
                </c:pt>
                <c:pt idx="892">
                  <c:v>42851</c:v>
                </c:pt>
                <c:pt idx="893">
                  <c:v>42852</c:v>
                </c:pt>
                <c:pt idx="894">
                  <c:v>42853</c:v>
                </c:pt>
                <c:pt idx="895">
                  <c:v>42856</c:v>
                </c:pt>
                <c:pt idx="896">
                  <c:v>42857</c:v>
                </c:pt>
                <c:pt idx="897">
                  <c:v>42858</c:v>
                </c:pt>
                <c:pt idx="898">
                  <c:v>42859</c:v>
                </c:pt>
                <c:pt idx="899">
                  <c:v>42860</c:v>
                </c:pt>
                <c:pt idx="900">
                  <c:v>42863</c:v>
                </c:pt>
                <c:pt idx="901">
                  <c:v>42864</c:v>
                </c:pt>
                <c:pt idx="902">
                  <c:v>42865</c:v>
                </c:pt>
                <c:pt idx="903">
                  <c:v>42866</c:v>
                </c:pt>
                <c:pt idx="904">
                  <c:v>42867</c:v>
                </c:pt>
                <c:pt idx="905">
                  <c:v>42870</c:v>
                </c:pt>
                <c:pt idx="906">
                  <c:v>42871</c:v>
                </c:pt>
                <c:pt idx="907">
                  <c:v>42872</c:v>
                </c:pt>
                <c:pt idx="908">
                  <c:v>42873</c:v>
                </c:pt>
                <c:pt idx="909">
                  <c:v>42874</c:v>
                </c:pt>
                <c:pt idx="910">
                  <c:v>42877</c:v>
                </c:pt>
                <c:pt idx="911">
                  <c:v>42878</c:v>
                </c:pt>
                <c:pt idx="912">
                  <c:v>42879</c:v>
                </c:pt>
                <c:pt idx="913">
                  <c:v>42880</c:v>
                </c:pt>
                <c:pt idx="914">
                  <c:v>42881</c:v>
                </c:pt>
                <c:pt idx="915">
                  <c:v>42885</c:v>
                </c:pt>
                <c:pt idx="916">
                  <c:v>42886</c:v>
                </c:pt>
                <c:pt idx="917">
                  <c:v>42887</c:v>
                </c:pt>
                <c:pt idx="918">
                  <c:v>42888</c:v>
                </c:pt>
                <c:pt idx="919">
                  <c:v>42891</c:v>
                </c:pt>
                <c:pt idx="920">
                  <c:v>42892</c:v>
                </c:pt>
                <c:pt idx="921">
                  <c:v>42893</c:v>
                </c:pt>
                <c:pt idx="922">
                  <c:v>42894</c:v>
                </c:pt>
                <c:pt idx="923">
                  <c:v>42895</c:v>
                </c:pt>
                <c:pt idx="924">
                  <c:v>42898</c:v>
                </c:pt>
                <c:pt idx="925">
                  <c:v>42899</c:v>
                </c:pt>
                <c:pt idx="926">
                  <c:v>42900</c:v>
                </c:pt>
                <c:pt idx="927">
                  <c:v>42901</c:v>
                </c:pt>
                <c:pt idx="928">
                  <c:v>42902</c:v>
                </c:pt>
                <c:pt idx="929">
                  <c:v>42905</c:v>
                </c:pt>
                <c:pt idx="930">
                  <c:v>42906</c:v>
                </c:pt>
                <c:pt idx="931">
                  <c:v>42907</c:v>
                </c:pt>
                <c:pt idx="932">
                  <c:v>42908</c:v>
                </c:pt>
                <c:pt idx="933">
                  <c:v>42909</c:v>
                </c:pt>
                <c:pt idx="934">
                  <c:v>42912</c:v>
                </c:pt>
                <c:pt idx="935">
                  <c:v>42913</c:v>
                </c:pt>
                <c:pt idx="936">
                  <c:v>42914</c:v>
                </c:pt>
                <c:pt idx="937">
                  <c:v>42915</c:v>
                </c:pt>
                <c:pt idx="938">
                  <c:v>42916</c:v>
                </c:pt>
                <c:pt idx="939">
                  <c:v>42919</c:v>
                </c:pt>
                <c:pt idx="940">
                  <c:v>42921</c:v>
                </c:pt>
                <c:pt idx="941">
                  <c:v>42922</c:v>
                </c:pt>
                <c:pt idx="942">
                  <c:v>42923</c:v>
                </c:pt>
                <c:pt idx="943">
                  <c:v>42926</c:v>
                </c:pt>
                <c:pt idx="944">
                  <c:v>42927</c:v>
                </c:pt>
                <c:pt idx="945">
                  <c:v>42928</c:v>
                </c:pt>
                <c:pt idx="946">
                  <c:v>42929</c:v>
                </c:pt>
                <c:pt idx="947">
                  <c:v>42930</c:v>
                </c:pt>
                <c:pt idx="948">
                  <c:v>42933</c:v>
                </c:pt>
                <c:pt idx="949">
                  <c:v>42934</c:v>
                </c:pt>
                <c:pt idx="950">
                  <c:v>42935</c:v>
                </c:pt>
                <c:pt idx="951">
                  <c:v>42936</c:v>
                </c:pt>
                <c:pt idx="952">
                  <c:v>42937</c:v>
                </c:pt>
                <c:pt idx="953">
                  <c:v>42940</c:v>
                </c:pt>
                <c:pt idx="954">
                  <c:v>42941</c:v>
                </c:pt>
                <c:pt idx="955">
                  <c:v>42942</c:v>
                </c:pt>
                <c:pt idx="956">
                  <c:v>42943</c:v>
                </c:pt>
                <c:pt idx="957">
                  <c:v>42944</c:v>
                </c:pt>
                <c:pt idx="958">
                  <c:v>42947</c:v>
                </c:pt>
                <c:pt idx="959">
                  <c:v>42948</c:v>
                </c:pt>
                <c:pt idx="960">
                  <c:v>42949</c:v>
                </c:pt>
                <c:pt idx="961">
                  <c:v>42950</c:v>
                </c:pt>
                <c:pt idx="962">
                  <c:v>42951</c:v>
                </c:pt>
                <c:pt idx="963">
                  <c:v>42954</c:v>
                </c:pt>
                <c:pt idx="964">
                  <c:v>42955</c:v>
                </c:pt>
                <c:pt idx="965">
                  <c:v>42956</c:v>
                </c:pt>
                <c:pt idx="966">
                  <c:v>42957</c:v>
                </c:pt>
                <c:pt idx="967">
                  <c:v>42958</c:v>
                </c:pt>
                <c:pt idx="968">
                  <c:v>42961</c:v>
                </c:pt>
                <c:pt idx="969">
                  <c:v>42962</c:v>
                </c:pt>
                <c:pt idx="970">
                  <c:v>42963</c:v>
                </c:pt>
                <c:pt idx="971">
                  <c:v>42964</c:v>
                </c:pt>
                <c:pt idx="972">
                  <c:v>42965</c:v>
                </c:pt>
                <c:pt idx="973">
                  <c:v>42968</c:v>
                </c:pt>
                <c:pt idx="974">
                  <c:v>42969</c:v>
                </c:pt>
                <c:pt idx="975">
                  <c:v>42970</c:v>
                </c:pt>
                <c:pt idx="976">
                  <c:v>42971</c:v>
                </c:pt>
                <c:pt idx="977">
                  <c:v>42972</c:v>
                </c:pt>
                <c:pt idx="978">
                  <c:v>42975</c:v>
                </c:pt>
                <c:pt idx="979">
                  <c:v>42976</c:v>
                </c:pt>
                <c:pt idx="980">
                  <c:v>42977</c:v>
                </c:pt>
                <c:pt idx="981">
                  <c:v>42978</c:v>
                </c:pt>
                <c:pt idx="982">
                  <c:v>42979</c:v>
                </c:pt>
                <c:pt idx="983">
                  <c:v>42983</c:v>
                </c:pt>
                <c:pt idx="984">
                  <c:v>42984</c:v>
                </c:pt>
                <c:pt idx="985">
                  <c:v>42985</c:v>
                </c:pt>
                <c:pt idx="986">
                  <c:v>42986</c:v>
                </c:pt>
                <c:pt idx="987">
                  <c:v>42989</c:v>
                </c:pt>
                <c:pt idx="988">
                  <c:v>42990</c:v>
                </c:pt>
                <c:pt idx="989">
                  <c:v>42991</c:v>
                </c:pt>
                <c:pt idx="990">
                  <c:v>42992</c:v>
                </c:pt>
                <c:pt idx="991">
                  <c:v>42993</c:v>
                </c:pt>
                <c:pt idx="992">
                  <c:v>42996</c:v>
                </c:pt>
                <c:pt idx="993">
                  <c:v>42997</c:v>
                </c:pt>
                <c:pt idx="994">
                  <c:v>42998</c:v>
                </c:pt>
                <c:pt idx="995">
                  <c:v>42999</c:v>
                </c:pt>
                <c:pt idx="996">
                  <c:v>43000</c:v>
                </c:pt>
                <c:pt idx="997">
                  <c:v>43003</c:v>
                </c:pt>
                <c:pt idx="998">
                  <c:v>43004</c:v>
                </c:pt>
                <c:pt idx="999">
                  <c:v>43005</c:v>
                </c:pt>
                <c:pt idx="1000">
                  <c:v>43006</c:v>
                </c:pt>
                <c:pt idx="1001">
                  <c:v>43007</c:v>
                </c:pt>
                <c:pt idx="1002">
                  <c:v>43010</c:v>
                </c:pt>
                <c:pt idx="1003">
                  <c:v>43011</c:v>
                </c:pt>
                <c:pt idx="1004">
                  <c:v>43012</c:v>
                </c:pt>
                <c:pt idx="1005">
                  <c:v>43013</c:v>
                </c:pt>
                <c:pt idx="1006">
                  <c:v>43014</c:v>
                </c:pt>
                <c:pt idx="1007">
                  <c:v>43018</c:v>
                </c:pt>
                <c:pt idx="1008">
                  <c:v>43019</c:v>
                </c:pt>
                <c:pt idx="1009">
                  <c:v>43020</c:v>
                </c:pt>
                <c:pt idx="1010">
                  <c:v>43021</c:v>
                </c:pt>
                <c:pt idx="1011">
                  <c:v>43024</c:v>
                </c:pt>
                <c:pt idx="1012">
                  <c:v>43025</c:v>
                </c:pt>
                <c:pt idx="1013">
                  <c:v>43026</c:v>
                </c:pt>
                <c:pt idx="1014">
                  <c:v>43027</c:v>
                </c:pt>
                <c:pt idx="1015">
                  <c:v>43028</c:v>
                </c:pt>
                <c:pt idx="1016">
                  <c:v>43031</c:v>
                </c:pt>
                <c:pt idx="1017">
                  <c:v>43032</c:v>
                </c:pt>
                <c:pt idx="1018">
                  <c:v>43033</c:v>
                </c:pt>
                <c:pt idx="1019">
                  <c:v>43034</c:v>
                </c:pt>
                <c:pt idx="1020">
                  <c:v>43035</c:v>
                </c:pt>
                <c:pt idx="1021">
                  <c:v>43038</c:v>
                </c:pt>
                <c:pt idx="1022">
                  <c:v>43039</c:v>
                </c:pt>
                <c:pt idx="1023">
                  <c:v>43040</c:v>
                </c:pt>
                <c:pt idx="1024">
                  <c:v>43041</c:v>
                </c:pt>
                <c:pt idx="1025">
                  <c:v>43042</c:v>
                </c:pt>
                <c:pt idx="1026">
                  <c:v>43045</c:v>
                </c:pt>
                <c:pt idx="1027">
                  <c:v>43046</c:v>
                </c:pt>
                <c:pt idx="1028">
                  <c:v>43047</c:v>
                </c:pt>
                <c:pt idx="1029">
                  <c:v>43048</c:v>
                </c:pt>
                <c:pt idx="1030">
                  <c:v>43049</c:v>
                </c:pt>
                <c:pt idx="1031">
                  <c:v>43052</c:v>
                </c:pt>
                <c:pt idx="1032">
                  <c:v>43053</c:v>
                </c:pt>
                <c:pt idx="1033">
                  <c:v>43054</c:v>
                </c:pt>
                <c:pt idx="1034">
                  <c:v>43055</c:v>
                </c:pt>
                <c:pt idx="1035">
                  <c:v>43056</c:v>
                </c:pt>
                <c:pt idx="1036">
                  <c:v>43059</c:v>
                </c:pt>
                <c:pt idx="1037">
                  <c:v>43060</c:v>
                </c:pt>
                <c:pt idx="1038">
                  <c:v>43061</c:v>
                </c:pt>
                <c:pt idx="1039">
                  <c:v>43063</c:v>
                </c:pt>
                <c:pt idx="1040">
                  <c:v>43066</c:v>
                </c:pt>
                <c:pt idx="1041">
                  <c:v>43067</c:v>
                </c:pt>
                <c:pt idx="1042">
                  <c:v>43068</c:v>
                </c:pt>
                <c:pt idx="1043">
                  <c:v>43069</c:v>
                </c:pt>
                <c:pt idx="1044">
                  <c:v>43070</c:v>
                </c:pt>
                <c:pt idx="1045">
                  <c:v>43073</c:v>
                </c:pt>
                <c:pt idx="1046">
                  <c:v>43074</c:v>
                </c:pt>
                <c:pt idx="1047">
                  <c:v>43075</c:v>
                </c:pt>
                <c:pt idx="1048">
                  <c:v>43076</c:v>
                </c:pt>
                <c:pt idx="1049">
                  <c:v>43077</c:v>
                </c:pt>
                <c:pt idx="1050">
                  <c:v>43080</c:v>
                </c:pt>
                <c:pt idx="1051">
                  <c:v>43081</c:v>
                </c:pt>
                <c:pt idx="1052">
                  <c:v>43082</c:v>
                </c:pt>
                <c:pt idx="1053">
                  <c:v>43083</c:v>
                </c:pt>
                <c:pt idx="1054">
                  <c:v>43084</c:v>
                </c:pt>
                <c:pt idx="1055">
                  <c:v>43087</c:v>
                </c:pt>
                <c:pt idx="1056">
                  <c:v>43088</c:v>
                </c:pt>
                <c:pt idx="1057">
                  <c:v>43089</c:v>
                </c:pt>
                <c:pt idx="1058">
                  <c:v>43090</c:v>
                </c:pt>
                <c:pt idx="1059">
                  <c:v>43091</c:v>
                </c:pt>
                <c:pt idx="1060">
                  <c:v>43095</c:v>
                </c:pt>
                <c:pt idx="1061">
                  <c:v>43096</c:v>
                </c:pt>
                <c:pt idx="1062">
                  <c:v>43097</c:v>
                </c:pt>
                <c:pt idx="1063">
                  <c:v>43098</c:v>
                </c:pt>
                <c:pt idx="1064">
                  <c:v>43102</c:v>
                </c:pt>
                <c:pt idx="1065">
                  <c:v>43103</c:v>
                </c:pt>
                <c:pt idx="1066">
                  <c:v>43104</c:v>
                </c:pt>
                <c:pt idx="1067">
                  <c:v>43105</c:v>
                </c:pt>
                <c:pt idx="1068">
                  <c:v>43108</c:v>
                </c:pt>
                <c:pt idx="1069">
                  <c:v>43109</c:v>
                </c:pt>
                <c:pt idx="1070">
                  <c:v>43110</c:v>
                </c:pt>
                <c:pt idx="1071">
                  <c:v>43111</c:v>
                </c:pt>
                <c:pt idx="1072">
                  <c:v>43112</c:v>
                </c:pt>
                <c:pt idx="1073">
                  <c:v>43116</c:v>
                </c:pt>
                <c:pt idx="1074">
                  <c:v>43117</c:v>
                </c:pt>
                <c:pt idx="1075">
                  <c:v>43118</c:v>
                </c:pt>
                <c:pt idx="1076">
                  <c:v>43119</c:v>
                </c:pt>
                <c:pt idx="1077">
                  <c:v>43122</c:v>
                </c:pt>
                <c:pt idx="1078">
                  <c:v>43123</c:v>
                </c:pt>
                <c:pt idx="1079">
                  <c:v>43124</c:v>
                </c:pt>
                <c:pt idx="1080">
                  <c:v>43125</c:v>
                </c:pt>
                <c:pt idx="1081">
                  <c:v>43126</c:v>
                </c:pt>
                <c:pt idx="1082">
                  <c:v>43129</c:v>
                </c:pt>
                <c:pt idx="1083">
                  <c:v>43130</c:v>
                </c:pt>
                <c:pt idx="1084">
                  <c:v>43131</c:v>
                </c:pt>
                <c:pt idx="1085">
                  <c:v>43132</c:v>
                </c:pt>
                <c:pt idx="1086">
                  <c:v>43133</c:v>
                </c:pt>
                <c:pt idx="1087">
                  <c:v>43136</c:v>
                </c:pt>
                <c:pt idx="1088">
                  <c:v>43137</c:v>
                </c:pt>
                <c:pt idx="1089">
                  <c:v>43138</c:v>
                </c:pt>
                <c:pt idx="1090">
                  <c:v>43139</c:v>
                </c:pt>
                <c:pt idx="1091">
                  <c:v>43140</c:v>
                </c:pt>
                <c:pt idx="1092">
                  <c:v>43143</c:v>
                </c:pt>
                <c:pt idx="1093">
                  <c:v>43144</c:v>
                </c:pt>
                <c:pt idx="1094">
                  <c:v>43145</c:v>
                </c:pt>
                <c:pt idx="1095">
                  <c:v>43146</c:v>
                </c:pt>
                <c:pt idx="1096">
                  <c:v>43147</c:v>
                </c:pt>
                <c:pt idx="1097">
                  <c:v>43151</c:v>
                </c:pt>
                <c:pt idx="1098">
                  <c:v>43152</c:v>
                </c:pt>
                <c:pt idx="1099">
                  <c:v>43153</c:v>
                </c:pt>
                <c:pt idx="1100">
                  <c:v>43154</c:v>
                </c:pt>
                <c:pt idx="1101">
                  <c:v>43157</c:v>
                </c:pt>
                <c:pt idx="1102">
                  <c:v>43158</c:v>
                </c:pt>
                <c:pt idx="1103">
                  <c:v>43159</c:v>
                </c:pt>
                <c:pt idx="1104">
                  <c:v>43160</c:v>
                </c:pt>
                <c:pt idx="1105">
                  <c:v>43161</c:v>
                </c:pt>
                <c:pt idx="1106">
                  <c:v>43164</c:v>
                </c:pt>
                <c:pt idx="1107">
                  <c:v>43165</c:v>
                </c:pt>
                <c:pt idx="1108">
                  <c:v>43166</c:v>
                </c:pt>
                <c:pt idx="1109">
                  <c:v>43167</c:v>
                </c:pt>
                <c:pt idx="1110">
                  <c:v>43168</c:v>
                </c:pt>
                <c:pt idx="1111">
                  <c:v>43171</c:v>
                </c:pt>
                <c:pt idx="1112">
                  <c:v>43172</c:v>
                </c:pt>
                <c:pt idx="1113">
                  <c:v>43173</c:v>
                </c:pt>
                <c:pt idx="1114">
                  <c:v>43174</c:v>
                </c:pt>
                <c:pt idx="1115">
                  <c:v>43175</c:v>
                </c:pt>
                <c:pt idx="1116">
                  <c:v>43178</c:v>
                </c:pt>
                <c:pt idx="1117">
                  <c:v>43179</c:v>
                </c:pt>
                <c:pt idx="1118">
                  <c:v>43180</c:v>
                </c:pt>
                <c:pt idx="1119">
                  <c:v>43181</c:v>
                </c:pt>
                <c:pt idx="1120">
                  <c:v>43182</c:v>
                </c:pt>
                <c:pt idx="1121">
                  <c:v>43185</c:v>
                </c:pt>
                <c:pt idx="1122">
                  <c:v>43186</c:v>
                </c:pt>
                <c:pt idx="1123">
                  <c:v>43187</c:v>
                </c:pt>
                <c:pt idx="1124">
                  <c:v>43188</c:v>
                </c:pt>
                <c:pt idx="1125">
                  <c:v>43192</c:v>
                </c:pt>
                <c:pt idx="1126">
                  <c:v>43193</c:v>
                </c:pt>
                <c:pt idx="1127">
                  <c:v>43194</c:v>
                </c:pt>
                <c:pt idx="1128">
                  <c:v>43195</c:v>
                </c:pt>
                <c:pt idx="1129">
                  <c:v>43196</c:v>
                </c:pt>
                <c:pt idx="1130">
                  <c:v>43199</c:v>
                </c:pt>
                <c:pt idx="1131">
                  <c:v>43200</c:v>
                </c:pt>
                <c:pt idx="1132">
                  <c:v>43201</c:v>
                </c:pt>
                <c:pt idx="1133">
                  <c:v>43202</c:v>
                </c:pt>
                <c:pt idx="1134">
                  <c:v>43203</c:v>
                </c:pt>
                <c:pt idx="1135">
                  <c:v>43206</c:v>
                </c:pt>
                <c:pt idx="1136">
                  <c:v>43207</c:v>
                </c:pt>
                <c:pt idx="1137">
                  <c:v>43208</c:v>
                </c:pt>
                <c:pt idx="1138">
                  <c:v>43209</c:v>
                </c:pt>
                <c:pt idx="1139">
                  <c:v>43210</c:v>
                </c:pt>
                <c:pt idx="1140">
                  <c:v>43213</c:v>
                </c:pt>
                <c:pt idx="1141">
                  <c:v>43214</c:v>
                </c:pt>
                <c:pt idx="1142">
                  <c:v>43215</c:v>
                </c:pt>
                <c:pt idx="1143">
                  <c:v>43216</c:v>
                </c:pt>
                <c:pt idx="1144">
                  <c:v>43217</c:v>
                </c:pt>
                <c:pt idx="1145">
                  <c:v>43220</c:v>
                </c:pt>
                <c:pt idx="1146">
                  <c:v>43221</c:v>
                </c:pt>
                <c:pt idx="1147">
                  <c:v>43222</c:v>
                </c:pt>
                <c:pt idx="1148">
                  <c:v>43223</c:v>
                </c:pt>
                <c:pt idx="1149">
                  <c:v>43224</c:v>
                </c:pt>
                <c:pt idx="1150">
                  <c:v>43227</c:v>
                </c:pt>
                <c:pt idx="1151">
                  <c:v>43228</c:v>
                </c:pt>
                <c:pt idx="1152">
                  <c:v>43229</c:v>
                </c:pt>
                <c:pt idx="1153">
                  <c:v>43230</c:v>
                </c:pt>
                <c:pt idx="1154">
                  <c:v>43231</c:v>
                </c:pt>
                <c:pt idx="1155">
                  <c:v>43234</c:v>
                </c:pt>
                <c:pt idx="1156">
                  <c:v>43235</c:v>
                </c:pt>
                <c:pt idx="1157">
                  <c:v>43236</c:v>
                </c:pt>
                <c:pt idx="1158">
                  <c:v>43237</c:v>
                </c:pt>
                <c:pt idx="1159">
                  <c:v>43238</c:v>
                </c:pt>
                <c:pt idx="1160">
                  <c:v>43241</c:v>
                </c:pt>
                <c:pt idx="1161">
                  <c:v>43242</c:v>
                </c:pt>
                <c:pt idx="1162">
                  <c:v>43243</c:v>
                </c:pt>
                <c:pt idx="1163">
                  <c:v>43244</c:v>
                </c:pt>
                <c:pt idx="1164">
                  <c:v>43245</c:v>
                </c:pt>
                <c:pt idx="1165">
                  <c:v>43249</c:v>
                </c:pt>
                <c:pt idx="1166">
                  <c:v>43250</c:v>
                </c:pt>
                <c:pt idx="1167">
                  <c:v>43251</c:v>
                </c:pt>
                <c:pt idx="1168">
                  <c:v>43252</c:v>
                </c:pt>
                <c:pt idx="1169">
                  <c:v>43255</c:v>
                </c:pt>
                <c:pt idx="1170">
                  <c:v>43256</c:v>
                </c:pt>
                <c:pt idx="1171">
                  <c:v>43257</c:v>
                </c:pt>
                <c:pt idx="1172">
                  <c:v>43258</c:v>
                </c:pt>
                <c:pt idx="1173">
                  <c:v>43259</c:v>
                </c:pt>
                <c:pt idx="1174">
                  <c:v>43262</c:v>
                </c:pt>
                <c:pt idx="1175">
                  <c:v>43263</c:v>
                </c:pt>
                <c:pt idx="1176">
                  <c:v>43264</c:v>
                </c:pt>
                <c:pt idx="1177">
                  <c:v>43265</c:v>
                </c:pt>
                <c:pt idx="1178">
                  <c:v>43266</c:v>
                </c:pt>
                <c:pt idx="1179">
                  <c:v>43269</c:v>
                </c:pt>
                <c:pt idx="1180">
                  <c:v>43270</c:v>
                </c:pt>
                <c:pt idx="1181">
                  <c:v>43271</c:v>
                </c:pt>
                <c:pt idx="1182">
                  <c:v>43272</c:v>
                </c:pt>
                <c:pt idx="1183">
                  <c:v>43273</c:v>
                </c:pt>
                <c:pt idx="1184">
                  <c:v>43276</c:v>
                </c:pt>
                <c:pt idx="1185">
                  <c:v>43277</c:v>
                </c:pt>
                <c:pt idx="1186">
                  <c:v>43278</c:v>
                </c:pt>
                <c:pt idx="1187">
                  <c:v>43279</c:v>
                </c:pt>
                <c:pt idx="1188">
                  <c:v>43280</c:v>
                </c:pt>
                <c:pt idx="1189">
                  <c:v>43283</c:v>
                </c:pt>
                <c:pt idx="1190">
                  <c:v>43284</c:v>
                </c:pt>
                <c:pt idx="1191">
                  <c:v>43286</c:v>
                </c:pt>
                <c:pt idx="1192">
                  <c:v>43287</c:v>
                </c:pt>
                <c:pt idx="1193">
                  <c:v>43290</c:v>
                </c:pt>
                <c:pt idx="1194">
                  <c:v>43291</c:v>
                </c:pt>
                <c:pt idx="1195">
                  <c:v>43292</c:v>
                </c:pt>
                <c:pt idx="1196">
                  <c:v>43293</c:v>
                </c:pt>
                <c:pt idx="1197">
                  <c:v>43294</c:v>
                </c:pt>
                <c:pt idx="1198">
                  <c:v>43297</c:v>
                </c:pt>
                <c:pt idx="1199">
                  <c:v>43298</c:v>
                </c:pt>
                <c:pt idx="1200">
                  <c:v>43299</c:v>
                </c:pt>
                <c:pt idx="1201">
                  <c:v>43300</c:v>
                </c:pt>
                <c:pt idx="1202">
                  <c:v>43301</c:v>
                </c:pt>
                <c:pt idx="1203">
                  <c:v>43304</c:v>
                </c:pt>
                <c:pt idx="1204">
                  <c:v>43305</c:v>
                </c:pt>
                <c:pt idx="1205">
                  <c:v>43306</c:v>
                </c:pt>
                <c:pt idx="1206">
                  <c:v>43307</c:v>
                </c:pt>
                <c:pt idx="1207">
                  <c:v>43308</c:v>
                </c:pt>
                <c:pt idx="1208">
                  <c:v>43311</c:v>
                </c:pt>
                <c:pt idx="1209">
                  <c:v>43312</c:v>
                </c:pt>
                <c:pt idx="1210">
                  <c:v>43313</c:v>
                </c:pt>
                <c:pt idx="1211">
                  <c:v>43314</c:v>
                </c:pt>
                <c:pt idx="1212">
                  <c:v>43315</c:v>
                </c:pt>
                <c:pt idx="1213">
                  <c:v>43318</c:v>
                </c:pt>
                <c:pt idx="1214">
                  <c:v>43319</c:v>
                </c:pt>
                <c:pt idx="1215">
                  <c:v>43320</c:v>
                </c:pt>
                <c:pt idx="1216">
                  <c:v>43321</c:v>
                </c:pt>
                <c:pt idx="1217">
                  <c:v>43322</c:v>
                </c:pt>
                <c:pt idx="1218">
                  <c:v>43325</c:v>
                </c:pt>
                <c:pt idx="1219">
                  <c:v>43326</c:v>
                </c:pt>
                <c:pt idx="1220">
                  <c:v>43327</c:v>
                </c:pt>
                <c:pt idx="1221">
                  <c:v>43328</c:v>
                </c:pt>
                <c:pt idx="1222">
                  <c:v>43329</c:v>
                </c:pt>
                <c:pt idx="1223">
                  <c:v>43332</c:v>
                </c:pt>
                <c:pt idx="1224">
                  <c:v>43333</c:v>
                </c:pt>
                <c:pt idx="1225">
                  <c:v>43334</c:v>
                </c:pt>
                <c:pt idx="1226">
                  <c:v>43335</c:v>
                </c:pt>
                <c:pt idx="1227">
                  <c:v>43336</c:v>
                </c:pt>
                <c:pt idx="1228">
                  <c:v>43339</c:v>
                </c:pt>
                <c:pt idx="1229">
                  <c:v>43340</c:v>
                </c:pt>
                <c:pt idx="1230">
                  <c:v>43341</c:v>
                </c:pt>
                <c:pt idx="1231">
                  <c:v>43342</c:v>
                </c:pt>
                <c:pt idx="1232">
                  <c:v>43343</c:v>
                </c:pt>
                <c:pt idx="1233">
                  <c:v>43347</c:v>
                </c:pt>
                <c:pt idx="1234">
                  <c:v>43348</c:v>
                </c:pt>
                <c:pt idx="1235">
                  <c:v>43349</c:v>
                </c:pt>
                <c:pt idx="1236">
                  <c:v>43350</c:v>
                </c:pt>
                <c:pt idx="1237">
                  <c:v>43353</c:v>
                </c:pt>
                <c:pt idx="1238">
                  <c:v>43354</c:v>
                </c:pt>
                <c:pt idx="1239">
                  <c:v>43355</c:v>
                </c:pt>
                <c:pt idx="1240">
                  <c:v>43356</c:v>
                </c:pt>
                <c:pt idx="1241">
                  <c:v>43357</c:v>
                </c:pt>
                <c:pt idx="1242">
                  <c:v>43360</c:v>
                </c:pt>
                <c:pt idx="1243">
                  <c:v>43361</c:v>
                </c:pt>
                <c:pt idx="1244">
                  <c:v>43362</c:v>
                </c:pt>
                <c:pt idx="1245">
                  <c:v>43363</c:v>
                </c:pt>
                <c:pt idx="1246">
                  <c:v>43364</c:v>
                </c:pt>
                <c:pt idx="1247">
                  <c:v>43367</c:v>
                </c:pt>
                <c:pt idx="1248">
                  <c:v>43368</c:v>
                </c:pt>
                <c:pt idx="1249">
                  <c:v>43369</c:v>
                </c:pt>
                <c:pt idx="1250">
                  <c:v>43370</c:v>
                </c:pt>
                <c:pt idx="1251">
                  <c:v>43371</c:v>
                </c:pt>
                <c:pt idx="1252">
                  <c:v>43374</c:v>
                </c:pt>
                <c:pt idx="1253">
                  <c:v>43375</c:v>
                </c:pt>
                <c:pt idx="1254">
                  <c:v>43376</c:v>
                </c:pt>
                <c:pt idx="1255">
                  <c:v>43377</c:v>
                </c:pt>
                <c:pt idx="1256">
                  <c:v>43378</c:v>
                </c:pt>
                <c:pt idx="1257">
                  <c:v>43382</c:v>
                </c:pt>
                <c:pt idx="1258">
                  <c:v>43383</c:v>
                </c:pt>
                <c:pt idx="1259">
                  <c:v>43384</c:v>
                </c:pt>
                <c:pt idx="1260">
                  <c:v>43385</c:v>
                </c:pt>
                <c:pt idx="1261">
                  <c:v>43388</c:v>
                </c:pt>
                <c:pt idx="1262">
                  <c:v>43389</c:v>
                </c:pt>
                <c:pt idx="1263">
                  <c:v>43390</c:v>
                </c:pt>
                <c:pt idx="1264">
                  <c:v>43391</c:v>
                </c:pt>
                <c:pt idx="1265">
                  <c:v>43392</c:v>
                </c:pt>
                <c:pt idx="1266">
                  <c:v>43395</c:v>
                </c:pt>
                <c:pt idx="1267">
                  <c:v>43396</c:v>
                </c:pt>
                <c:pt idx="1268">
                  <c:v>43397</c:v>
                </c:pt>
                <c:pt idx="1269">
                  <c:v>43398</c:v>
                </c:pt>
                <c:pt idx="1270">
                  <c:v>43399</c:v>
                </c:pt>
                <c:pt idx="1271">
                  <c:v>43402</c:v>
                </c:pt>
                <c:pt idx="1272">
                  <c:v>43403</c:v>
                </c:pt>
                <c:pt idx="1273">
                  <c:v>43404</c:v>
                </c:pt>
                <c:pt idx="1274">
                  <c:v>43405</c:v>
                </c:pt>
                <c:pt idx="1275">
                  <c:v>43406</c:v>
                </c:pt>
                <c:pt idx="1276">
                  <c:v>43409</c:v>
                </c:pt>
                <c:pt idx="1277">
                  <c:v>43410</c:v>
                </c:pt>
                <c:pt idx="1278">
                  <c:v>43411</c:v>
                </c:pt>
                <c:pt idx="1279">
                  <c:v>43412</c:v>
                </c:pt>
                <c:pt idx="1280">
                  <c:v>43413</c:v>
                </c:pt>
                <c:pt idx="1281">
                  <c:v>43417</c:v>
                </c:pt>
                <c:pt idx="1282">
                  <c:v>43418</c:v>
                </c:pt>
                <c:pt idx="1283">
                  <c:v>43419</c:v>
                </c:pt>
                <c:pt idx="1284">
                  <c:v>43420</c:v>
                </c:pt>
                <c:pt idx="1285">
                  <c:v>43423</c:v>
                </c:pt>
                <c:pt idx="1286">
                  <c:v>43424</c:v>
                </c:pt>
                <c:pt idx="1287">
                  <c:v>43425</c:v>
                </c:pt>
                <c:pt idx="1288">
                  <c:v>43427</c:v>
                </c:pt>
                <c:pt idx="1289">
                  <c:v>43430</c:v>
                </c:pt>
                <c:pt idx="1290">
                  <c:v>43431</c:v>
                </c:pt>
                <c:pt idx="1291">
                  <c:v>43432</c:v>
                </c:pt>
                <c:pt idx="1292">
                  <c:v>43433</c:v>
                </c:pt>
                <c:pt idx="1293">
                  <c:v>43434</c:v>
                </c:pt>
                <c:pt idx="1294">
                  <c:v>43437</c:v>
                </c:pt>
                <c:pt idx="1295">
                  <c:v>43438</c:v>
                </c:pt>
                <c:pt idx="1296">
                  <c:v>43440</c:v>
                </c:pt>
                <c:pt idx="1297">
                  <c:v>43441</c:v>
                </c:pt>
                <c:pt idx="1298">
                  <c:v>43444</c:v>
                </c:pt>
                <c:pt idx="1299">
                  <c:v>43445</c:v>
                </c:pt>
                <c:pt idx="1300">
                  <c:v>43446</c:v>
                </c:pt>
                <c:pt idx="1301">
                  <c:v>43447</c:v>
                </c:pt>
                <c:pt idx="1302">
                  <c:v>43448</c:v>
                </c:pt>
                <c:pt idx="1303">
                  <c:v>43451</c:v>
                </c:pt>
                <c:pt idx="1304">
                  <c:v>43452</c:v>
                </c:pt>
                <c:pt idx="1305">
                  <c:v>43453</c:v>
                </c:pt>
                <c:pt idx="1306">
                  <c:v>43454</c:v>
                </c:pt>
                <c:pt idx="1307">
                  <c:v>43455</c:v>
                </c:pt>
                <c:pt idx="1308">
                  <c:v>43458</c:v>
                </c:pt>
                <c:pt idx="1309">
                  <c:v>43460</c:v>
                </c:pt>
                <c:pt idx="1310">
                  <c:v>43461</c:v>
                </c:pt>
                <c:pt idx="1311">
                  <c:v>43462</c:v>
                </c:pt>
                <c:pt idx="1312">
                  <c:v>43465</c:v>
                </c:pt>
                <c:pt idx="1313">
                  <c:v>43467</c:v>
                </c:pt>
                <c:pt idx="1314">
                  <c:v>43468</c:v>
                </c:pt>
                <c:pt idx="1315">
                  <c:v>43469</c:v>
                </c:pt>
                <c:pt idx="1316">
                  <c:v>43472</c:v>
                </c:pt>
                <c:pt idx="1317">
                  <c:v>43473</c:v>
                </c:pt>
                <c:pt idx="1318">
                  <c:v>43474</c:v>
                </c:pt>
                <c:pt idx="1319">
                  <c:v>43475</c:v>
                </c:pt>
                <c:pt idx="1320">
                  <c:v>43476</c:v>
                </c:pt>
                <c:pt idx="1321">
                  <c:v>43479</c:v>
                </c:pt>
                <c:pt idx="1322">
                  <c:v>43480</c:v>
                </c:pt>
                <c:pt idx="1323">
                  <c:v>43481</c:v>
                </c:pt>
                <c:pt idx="1324">
                  <c:v>43482</c:v>
                </c:pt>
                <c:pt idx="1325">
                  <c:v>43483</c:v>
                </c:pt>
                <c:pt idx="1326">
                  <c:v>43487</c:v>
                </c:pt>
                <c:pt idx="1327">
                  <c:v>43488</c:v>
                </c:pt>
                <c:pt idx="1328">
                  <c:v>43489</c:v>
                </c:pt>
                <c:pt idx="1329">
                  <c:v>43490</c:v>
                </c:pt>
                <c:pt idx="1330">
                  <c:v>43493</c:v>
                </c:pt>
                <c:pt idx="1331">
                  <c:v>43494</c:v>
                </c:pt>
                <c:pt idx="1332">
                  <c:v>43495</c:v>
                </c:pt>
                <c:pt idx="1333">
                  <c:v>43496</c:v>
                </c:pt>
                <c:pt idx="1334">
                  <c:v>43497</c:v>
                </c:pt>
                <c:pt idx="1335">
                  <c:v>43500</c:v>
                </c:pt>
                <c:pt idx="1336">
                  <c:v>43501</c:v>
                </c:pt>
                <c:pt idx="1337">
                  <c:v>43502</c:v>
                </c:pt>
                <c:pt idx="1338">
                  <c:v>43503</c:v>
                </c:pt>
                <c:pt idx="1339">
                  <c:v>43504</c:v>
                </c:pt>
                <c:pt idx="1340">
                  <c:v>43507</c:v>
                </c:pt>
                <c:pt idx="1341">
                  <c:v>43508</c:v>
                </c:pt>
                <c:pt idx="1342">
                  <c:v>43509</c:v>
                </c:pt>
                <c:pt idx="1343">
                  <c:v>43510</c:v>
                </c:pt>
                <c:pt idx="1344">
                  <c:v>43511</c:v>
                </c:pt>
                <c:pt idx="1345">
                  <c:v>43515</c:v>
                </c:pt>
                <c:pt idx="1346">
                  <c:v>43516</c:v>
                </c:pt>
                <c:pt idx="1347">
                  <c:v>43517</c:v>
                </c:pt>
                <c:pt idx="1348">
                  <c:v>43518</c:v>
                </c:pt>
                <c:pt idx="1349">
                  <c:v>43521</c:v>
                </c:pt>
                <c:pt idx="1350">
                  <c:v>43522</c:v>
                </c:pt>
                <c:pt idx="1351">
                  <c:v>43523</c:v>
                </c:pt>
                <c:pt idx="1352">
                  <c:v>43524</c:v>
                </c:pt>
                <c:pt idx="1353">
                  <c:v>43525</c:v>
                </c:pt>
                <c:pt idx="1354">
                  <c:v>43528</c:v>
                </c:pt>
                <c:pt idx="1355">
                  <c:v>43529</c:v>
                </c:pt>
                <c:pt idx="1356">
                  <c:v>43530</c:v>
                </c:pt>
                <c:pt idx="1357">
                  <c:v>43531</c:v>
                </c:pt>
                <c:pt idx="1358">
                  <c:v>43532</c:v>
                </c:pt>
                <c:pt idx="1359">
                  <c:v>43535</c:v>
                </c:pt>
                <c:pt idx="1360">
                  <c:v>43536</c:v>
                </c:pt>
                <c:pt idx="1361">
                  <c:v>43537</c:v>
                </c:pt>
                <c:pt idx="1362">
                  <c:v>43538</c:v>
                </c:pt>
                <c:pt idx="1363">
                  <c:v>43539</c:v>
                </c:pt>
                <c:pt idx="1364">
                  <c:v>43542</c:v>
                </c:pt>
                <c:pt idx="1365">
                  <c:v>43543</c:v>
                </c:pt>
                <c:pt idx="1366">
                  <c:v>43544</c:v>
                </c:pt>
                <c:pt idx="1367">
                  <c:v>43545</c:v>
                </c:pt>
                <c:pt idx="1368">
                  <c:v>43546</c:v>
                </c:pt>
                <c:pt idx="1369">
                  <c:v>43549</c:v>
                </c:pt>
                <c:pt idx="1370">
                  <c:v>43550</c:v>
                </c:pt>
                <c:pt idx="1371">
                  <c:v>43551</c:v>
                </c:pt>
                <c:pt idx="1372">
                  <c:v>43552</c:v>
                </c:pt>
                <c:pt idx="1373">
                  <c:v>43553</c:v>
                </c:pt>
                <c:pt idx="1374">
                  <c:v>43556</c:v>
                </c:pt>
                <c:pt idx="1375">
                  <c:v>43557</c:v>
                </c:pt>
                <c:pt idx="1376">
                  <c:v>43558</c:v>
                </c:pt>
                <c:pt idx="1377">
                  <c:v>43559</c:v>
                </c:pt>
                <c:pt idx="1378">
                  <c:v>43560</c:v>
                </c:pt>
                <c:pt idx="1379">
                  <c:v>43563</c:v>
                </c:pt>
                <c:pt idx="1380">
                  <c:v>43564</c:v>
                </c:pt>
                <c:pt idx="1381">
                  <c:v>43565</c:v>
                </c:pt>
                <c:pt idx="1382">
                  <c:v>43566</c:v>
                </c:pt>
                <c:pt idx="1383">
                  <c:v>43567</c:v>
                </c:pt>
                <c:pt idx="1384">
                  <c:v>43570</c:v>
                </c:pt>
                <c:pt idx="1385">
                  <c:v>43571</c:v>
                </c:pt>
                <c:pt idx="1386">
                  <c:v>43572</c:v>
                </c:pt>
                <c:pt idx="1387">
                  <c:v>43573</c:v>
                </c:pt>
                <c:pt idx="1388">
                  <c:v>43577</c:v>
                </c:pt>
                <c:pt idx="1389">
                  <c:v>43578</c:v>
                </c:pt>
                <c:pt idx="1390">
                  <c:v>43579</c:v>
                </c:pt>
                <c:pt idx="1391">
                  <c:v>43580</c:v>
                </c:pt>
                <c:pt idx="1392">
                  <c:v>43581</c:v>
                </c:pt>
                <c:pt idx="1393">
                  <c:v>43584</c:v>
                </c:pt>
                <c:pt idx="1394">
                  <c:v>43585</c:v>
                </c:pt>
                <c:pt idx="1395">
                  <c:v>43586</c:v>
                </c:pt>
                <c:pt idx="1396">
                  <c:v>43587</c:v>
                </c:pt>
                <c:pt idx="1397">
                  <c:v>43588</c:v>
                </c:pt>
                <c:pt idx="1398">
                  <c:v>43591</c:v>
                </c:pt>
                <c:pt idx="1399">
                  <c:v>43592</c:v>
                </c:pt>
                <c:pt idx="1400">
                  <c:v>43593</c:v>
                </c:pt>
                <c:pt idx="1401">
                  <c:v>43594</c:v>
                </c:pt>
                <c:pt idx="1402">
                  <c:v>43595</c:v>
                </c:pt>
                <c:pt idx="1403">
                  <c:v>43598</c:v>
                </c:pt>
                <c:pt idx="1404">
                  <c:v>43599</c:v>
                </c:pt>
                <c:pt idx="1405">
                  <c:v>43600</c:v>
                </c:pt>
                <c:pt idx="1406">
                  <c:v>43601</c:v>
                </c:pt>
                <c:pt idx="1407">
                  <c:v>43602</c:v>
                </c:pt>
                <c:pt idx="1408">
                  <c:v>43605</c:v>
                </c:pt>
                <c:pt idx="1409">
                  <c:v>43606</c:v>
                </c:pt>
                <c:pt idx="1410">
                  <c:v>43607</c:v>
                </c:pt>
                <c:pt idx="1411">
                  <c:v>43608</c:v>
                </c:pt>
                <c:pt idx="1412">
                  <c:v>43609</c:v>
                </c:pt>
                <c:pt idx="1413">
                  <c:v>43613</c:v>
                </c:pt>
                <c:pt idx="1414">
                  <c:v>43614</c:v>
                </c:pt>
                <c:pt idx="1415">
                  <c:v>43615</c:v>
                </c:pt>
                <c:pt idx="1416">
                  <c:v>43616</c:v>
                </c:pt>
                <c:pt idx="1417">
                  <c:v>43619</c:v>
                </c:pt>
                <c:pt idx="1418">
                  <c:v>43620</c:v>
                </c:pt>
                <c:pt idx="1419">
                  <c:v>43621</c:v>
                </c:pt>
                <c:pt idx="1420">
                  <c:v>43622</c:v>
                </c:pt>
                <c:pt idx="1421">
                  <c:v>43623</c:v>
                </c:pt>
                <c:pt idx="1422">
                  <c:v>43626</c:v>
                </c:pt>
                <c:pt idx="1423">
                  <c:v>43627</c:v>
                </c:pt>
                <c:pt idx="1424">
                  <c:v>43628</c:v>
                </c:pt>
                <c:pt idx="1425">
                  <c:v>43629</c:v>
                </c:pt>
                <c:pt idx="1426">
                  <c:v>43630</c:v>
                </c:pt>
                <c:pt idx="1427">
                  <c:v>43633</c:v>
                </c:pt>
                <c:pt idx="1428">
                  <c:v>43634</c:v>
                </c:pt>
                <c:pt idx="1429">
                  <c:v>43635</c:v>
                </c:pt>
                <c:pt idx="1430">
                  <c:v>43636</c:v>
                </c:pt>
                <c:pt idx="1431">
                  <c:v>43637</c:v>
                </c:pt>
                <c:pt idx="1432">
                  <c:v>43640</c:v>
                </c:pt>
                <c:pt idx="1433">
                  <c:v>43641</c:v>
                </c:pt>
                <c:pt idx="1434">
                  <c:v>43642</c:v>
                </c:pt>
                <c:pt idx="1435">
                  <c:v>43643</c:v>
                </c:pt>
                <c:pt idx="1436">
                  <c:v>43644</c:v>
                </c:pt>
                <c:pt idx="1437">
                  <c:v>43647</c:v>
                </c:pt>
                <c:pt idx="1438">
                  <c:v>43648</c:v>
                </c:pt>
                <c:pt idx="1439">
                  <c:v>43649</c:v>
                </c:pt>
                <c:pt idx="1440">
                  <c:v>43651</c:v>
                </c:pt>
                <c:pt idx="1441">
                  <c:v>43654</c:v>
                </c:pt>
                <c:pt idx="1442">
                  <c:v>43655</c:v>
                </c:pt>
                <c:pt idx="1443">
                  <c:v>43656</c:v>
                </c:pt>
                <c:pt idx="1444">
                  <c:v>43657</c:v>
                </c:pt>
                <c:pt idx="1445">
                  <c:v>43658</c:v>
                </c:pt>
                <c:pt idx="1446">
                  <c:v>43661</c:v>
                </c:pt>
                <c:pt idx="1447">
                  <c:v>43662</c:v>
                </c:pt>
                <c:pt idx="1448">
                  <c:v>43663</c:v>
                </c:pt>
                <c:pt idx="1449">
                  <c:v>43664</c:v>
                </c:pt>
                <c:pt idx="1450">
                  <c:v>43665</c:v>
                </c:pt>
                <c:pt idx="1451">
                  <c:v>43668</c:v>
                </c:pt>
                <c:pt idx="1452">
                  <c:v>43669</c:v>
                </c:pt>
                <c:pt idx="1453">
                  <c:v>43670</c:v>
                </c:pt>
                <c:pt idx="1454">
                  <c:v>43671</c:v>
                </c:pt>
                <c:pt idx="1455">
                  <c:v>43672</c:v>
                </c:pt>
                <c:pt idx="1456">
                  <c:v>43675</c:v>
                </c:pt>
                <c:pt idx="1457">
                  <c:v>43676</c:v>
                </c:pt>
                <c:pt idx="1458">
                  <c:v>43677</c:v>
                </c:pt>
                <c:pt idx="1459">
                  <c:v>43678</c:v>
                </c:pt>
                <c:pt idx="1460">
                  <c:v>43679</c:v>
                </c:pt>
                <c:pt idx="1461">
                  <c:v>43682</c:v>
                </c:pt>
                <c:pt idx="1462">
                  <c:v>43683</c:v>
                </c:pt>
                <c:pt idx="1463">
                  <c:v>43684</c:v>
                </c:pt>
                <c:pt idx="1464">
                  <c:v>43685</c:v>
                </c:pt>
                <c:pt idx="1465">
                  <c:v>43686</c:v>
                </c:pt>
                <c:pt idx="1466">
                  <c:v>43689</c:v>
                </c:pt>
                <c:pt idx="1467">
                  <c:v>43690</c:v>
                </c:pt>
                <c:pt idx="1468">
                  <c:v>43691</c:v>
                </c:pt>
                <c:pt idx="1469">
                  <c:v>43692</c:v>
                </c:pt>
                <c:pt idx="1470">
                  <c:v>43693</c:v>
                </c:pt>
                <c:pt idx="1471">
                  <c:v>43696</c:v>
                </c:pt>
                <c:pt idx="1472">
                  <c:v>43697</c:v>
                </c:pt>
                <c:pt idx="1473">
                  <c:v>43698</c:v>
                </c:pt>
                <c:pt idx="1474">
                  <c:v>43699</c:v>
                </c:pt>
                <c:pt idx="1475">
                  <c:v>43700</c:v>
                </c:pt>
                <c:pt idx="1476">
                  <c:v>43703</c:v>
                </c:pt>
                <c:pt idx="1477">
                  <c:v>43704</c:v>
                </c:pt>
                <c:pt idx="1478">
                  <c:v>43705</c:v>
                </c:pt>
                <c:pt idx="1479">
                  <c:v>43706</c:v>
                </c:pt>
                <c:pt idx="1480">
                  <c:v>43707</c:v>
                </c:pt>
                <c:pt idx="1481">
                  <c:v>43711</c:v>
                </c:pt>
                <c:pt idx="1482">
                  <c:v>43712</c:v>
                </c:pt>
                <c:pt idx="1483">
                  <c:v>43713</c:v>
                </c:pt>
                <c:pt idx="1484">
                  <c:v>43714</c:v>
                </c:pt>
                <c:pt idx="1485">
                  <c:v>43717</c:v>
                </c:pt>
                <c:pt idx="1486">
                  <c:v>43718</c:v>
                </c:pt>
                <c:pt idx="1487">
                  <c:v>43719</c:v>
                </c:pt>
                <c:pt idx="1488">
                  <c:v>43720</c:v>
                </c:pt>
                <c:pt idx="1489">
                  <c:v>43721</c:v>
                </c:pt>
                <c:pt idx="1490">
                  <c:v>43724</c:v>
                </c:pt>
                <c:pt idx="1491">
                  <c:v>43725</c:v>
                </c:pt>
                <c:pt idx="1492">
                  <c:v>43726</c:v>
                </c:pt>
                <c:pt idx="1493">
                  <c:v>43727</c:v>
                </c:pt>
                <c:pt idx="1494">
                  <c:v>43728</c:v>
                </c:pt>
                <c:pt idx="1495">
                  <c:v>43731</c:v>
                </c:pt>
                <c:pt idx="1496">
                  <c:v>43732</c:v>
                </c:pt>
                <c:pt idx="1497">
                  <c:v>43733</c:v>
                </c:pt>
                <c:pt idx="1498">
                  <c:v>43734</c:v>
                </c:pt>
                <c:pt idx="1499">
                  <c:v>43735</c:v>
                </c:pt>
                <c:pt idx="1500">
                  <c:v>43738</c:v>
                </c:pt>
                <c:pt idx="1501">
                  <c:v>43739</c:v>
                </c:pt>
                <c:pt idx="1502">
                  <c:v>43740</c:v>
                </c:pt>
                <c:pt idx="1503">
                  <c:v>43741</c:v>
                </c:pt>
                <c:pt idx="1504">
                  <c:v>43742</c:v>
                </c:pt>
                <c:pt idx="1505">
                  <c:v>43745</c:v>
                </c:pt>
                <c:pt idx="1506">
                  <c:v>43746</c:v>
                </c:pt>
                <c:pt idx="1507">
                  <c:v>43747</c:v>
                </c:pt>
                <c:pt idx="1508">
                  <c:v>43748</c:v>
                </c:pt>
                <c:pt idx="1509">
                  <c:v>43749</c:v>
                </c:pt>
                <c:pt idx="1510">
                  <c:v>43753</c:v>
                </c:pt>
                <c:pt idx="1511">
                  <c:v>43754</c:v>
                </c:pt>
                <c:pt idx="1512">
                  <c:v>43755</c:v>
                </c:pt>
                <c:pt idx="1513">
                  <c:v>43756</c:v>
                </c:pt>
                <c:pt idx="1514">
                  <c:v>43759</c:v>
                </c:pt>
                <c:pt idx="1515">
                  <c:v>43760</c:v>
                </c:pt>
                <c:pt idx="1516">
                  <c:v>43761</c:v>
                </c:pt>
                <c:pt idx="1517">
                  <c:v>43762</c:v>
                </c:pt>
                <c:pt idx="1518">
                  <c:v>43763</c:v>
                </c:pt>
                <c:pt idx="1519">
                  <c:v>43766</c:v>
                </c:pt>
                <c:pt idx="1520">
                  <c:v>43767</c:v>
                </c:pt>
                <c:pt idx="1521">
                  <c:v>43768</c:v>
                </c:pt>
                <c:pt idx="1522">
                  <c:v>43769</c:v>
                </c:pt>
                <c:pt idx="1523">
                  <c:v>43770</c:v>
                </c:pt>
                <c:pt idx="1524">
                  <c:v>43773</c:v>
                </c:pt>
                <c:pt idx="1525">
                  <c:v>43774</c:v>
                </c:pt>
                <c:pt idx="1526">
                  <c:v>43775</c:v>
                </c:pt>
                <c:pt idx="1527">
                  <c:v>43776</c:v>
                </c:pt>
                <c:pt idx="1528">
                  <c:v>43777</c:v>
                </c:pt>
                <c:pt idx="1529">
                  <c:v>43781</c:v>
                </c:pt>
                <c:pt idx="1530">
                  <c:v>43782</c:v>
                </c:pt>
                <c:pt idx="1531">
                  <c:v>43783</c:v>
                </c:pt>
                <c:pt idx="1532">
                  <c:v>43784</c:v>
                </c:pt>
                <c:pt idx="1533">
                  <c:v>43787</c:v>
                </c:pt>
                <c:pt idx="1534">
                  <c:v>43788</c:v>
                </c:pt>
                <c:pt idx="1535">
                  <c:v>43789</c:v>
                </c:pt>
                <c:pt idx="1536">
                  <c:v>43790</c:v>
                </c:pt>
                <c:pt idx="1537">
                  <c:v>43791</c:v>
                </c:pt>
                <c:pt idx="1538">
                  <c:v>43794</c:v>
                </c:pt>
                <c:pt idx="1539">
                  <c:v>43795</c:v>
                </c:pt>
                <c:pt idx="1540">
                  <c:v>43796</c:v>
                </c:pt>
                <c:pt idx="1541">
                  <c:v>43798</c:v>
                </c:pt>
                <c:pt idx="1542">
                  <c:v>43801</c:v>
                </c:pt>
                <c:pt idx="1543">
                  <c:v>43802</c:v>
                </c:pt>
                <c:pt idx="1544">
                  <c:v>43803</c:v>
                </c:pt>
                <c:pt idx="1545">
                  <c:v>43804</c:v>
                </c:pt>
                <c:pt idx="1546">
                  <c:v>43805</c:v>
                </c:pt>
                <c:pt idx="1547">
                  <c:v>43808</c:v>
                </c:pt>
                <c:pt idx="1548">
                  <c:v>43809</c:v>
                </c:pt>
                <c:pt idx="1549">
                  <c:v>43810</c:v>
                </c:pt>
                <c:pt idx="1550">
                  <c:v>43811</c:v>
                </c:pt>
                <c:pt idx="1551">
                  <c:v>43812</c:v>
                </c:pt>
                <c:pt idx="1552">
                  <c:v>43815</c:v>
                </c:pt>
                <c:pt idx="1553">
                  <c:v>43816</c:v>
                </c:pt>
                <c:pt idx="1554">
                  <c:v>43817</c:v>
                </c:pt>
                <c:pt idx="1555">
                  <c:v>43818</c:v>
                </c:pt>
                <c:pt idx="1556">
                  <c:v>43819</c:v>
                </c:pt>
                <c:pt idx="1557">
                  <c:v>43822</c:v>
                </c:pt>
                <c:pt idx="1558">
                  <c:v>43823</c:v>
                </c:pt>
                <c:pt idx="1559">
                  <c:v>43825</c:v>
                </c:pt>
                <c:pt idx="1560">
                  <c:v>43826</c:v>
                </c:pt>
                <c:pt idx="1561">
                  <c:v>43829</c:v>
                </c:pt>
                <c:pt idx="1562">
                  <c:v>43830</c:v>
                </c:pt>
                <c:pt idx="1563">
                  <c:v>43832</c:v>
                </c:pt>
                <c:pt idx="1564">
                  <c:v>43833</c:v>
                </c:pt>
                <c:pt idx="1565">
                  <c:v>43836</c:v>
                </c:pt>
                <c:pt idx="1566">
                  <c:v>43837</c:v>
                </c:pt>
                <c:pt idx="1567">
                  <c:v>43838</c:v>
                </c:pt>
                <c:pt idx="1568">
                  <c:v>43839</c:v>
                </c:pt>
                <c:pt idx="1569">
                  <c:v>43840</c:v>
                </c:pt>
                <c:pt idx="1570">
                  <c:v>43843</c:v>
                </c:pt>
                <c:pt idx="1571">
                  <c:v>43844</c:v>
                </c:pt>
                <c:pt idx="1572">
                  <c:v>43845</c:v>
                </c:pt>
                <c:pt idx="1573">
                  <c:v>43846</c:v>
                </c:pt>
                <c:pt idx="1574">
                  <c:v>43847</c:v>
                </c:pt>
                <c:pt idx="1575">
                  <c:v>43851</c:v>
                </c:pt>
                <c:pt idx="1576">
                  <c:v>43852</c:v>
                </c:pt>
                <c:pt idx="1577">
                  <c:v>43853</c:v>
                </c:pt>
                <c:pt idx="1578">
                  <c:v>43854</c:v>
                </c:pt>
                <c:pt idx="1579">
                  <c:v>43857</c:v>
                </c:pt>
                <c:pt idx="1580">
                  <c:v>43858</c:v>
                </c:pt>
                <c:pt idx="1581">
                  <c:v>43859</c:v>
                </c:pt>
                <c:pt idx="1582">
                  <c:v>43860</c:v>
                </c:pt>
                <c:pt idx="1583">
                  <c:v>43861</c:v>
                </c:pt>
                <c:pt idx="1584">
                  <c:v>43864</c:v>
                </c:pt>
                <c:pt idx="1585">
                  <c:v>43865</c:v>
                </c:pt>
                <c:pt idx="1586">
                  <c:v>43866</c:v>
                </c:pt>
                <c:pt idx="1587">
                  <c:v>43867</c:v>
                </c:pt>
                <c:pt idx="1588">
                  <c:v>43868</c:v>
                </c:pt>
                <c:pt idx="1589">
                  <c:v>43871</c:v>
                </c:pt>
                <c:pt idx="1590">
                  <c:v>43872</c:v>
                </c:pt>
                <c:pt idx="1591">
                  <c:v>43873</c:v>
                </c:pt>
                <c:pt idx="1592">
                  <c:v>43874</c:v>
                </c:pt>
                <c:pt idx="1593">
                  <c:v>43875</c:v>
                </c:pt>
                <c:pt idx="1594">
                  <c:v>43879</c:v>
                </c:pt>
                <c:pt idx="1595">
                  <c:v>43880</c:v>
                </c:pt>
                <c:pt idx="1596">
                  <c:v>43881</c:v>
                </c:pt>
                <c:pt idx="1597">
                  <c:v>43882</c:v>
                </c:pt>
                <c:pt idx="1598">
                  <c:v>43885</c:v>
                </c:pt>
                <c:pt idx="1599">
                  <c:v>43886</c:v>
                </c:pt>
                <c:pt idx="1600">
                  <c:v>43887</c:v>
                </c:pt>
                <c:pt idx="1601">
                  <c:v>43888</c:v>
                </c:pt>
                <c:pt idx="1602">
                  <c:v>43889</c:v>
                </c:pt>
                <c:pt idx="1603">
                  <c:v>43892</c:v>
                </c:pt>
                <c:pt idx="1604">
                  <c:v>43893</c:v>
                </c:pt>
                <c:pt idx="1605">
                  <c:v>43894</c:v>
                </c:pt>
                <c:pt idx="1606">
                  <c:v>43895</c:v>
                </c:pt>
                <c:pt idx="1607">
                  <c:v>43896</c:v>
                </c:pt>
                <c:pt idx="1608">
                  <c:v>43899</c:v>
                </c:pt>
                <c:pt idx="1609">
                  <c:v>43900</c:v>
                </c:pt>
                <c:pt idx="1610">
                  <c:v>43901</c:v>
                </c:pt>
                <c:pt idx="1611">
                  <c:v>43902</c:v>
                </c:pt>
                <c:pt idx="1612">
                  <c:v>43903</c:v>
                </c:pt>
                <c:pt idx="1613">
                  <c:v>43906</c:v>
                </c:pt>
                <c:pt idx="1614">
                  <c:v>43907</c:v>
                </c:pt>
                <c:pt idx="1615">
                  <c:v>43908</c:v>
                </c:pt>
                <c:pt idx="1616">
                  <c:v>43909</c:v>
                </c:pt>
                <c:pt idx="1617">
                  <c:v>43910</c:v>
                </c:pt>
                <c:pt idx="1618">
                  <c:v>43913</c:v>
                </c:pt>
                <c:pt idx="1619">
                  <c:v>43914</c:v>
                </c:pt>
                <c:pt idx="1620">
                  <c:v>43915</c:v>
                </c:pt>
                <c:pt idx="1621">
                  <c:v>43916</c:v>
                </c:pt>
                <c:pt idx="1622">
                  <c:v>43917</c:v>
                </c:pt>
                <c:pt idx="1623">
                  <c:v>43920</c:v>
                </c:pt>
                <c:pt idx="1624">
                  <c:v>43921</c:v>
                </c:pt>
                <c:pt idx="1625">
                  <c:v>43922</c:v>
                </c:pt>
                <c:pt idx="1626">
                  <c:v>43923</c:v>
                </c:pt>
                <c:pt idx="1627">
                  <c:v>43924</c:v>
                </c:pt>
                <c:pt idx="1628">
                  <c:v>43927</c:v>
                </c:pt>
                <c:pt idx="1629">
                  <c:v>43928</c:v>
                </c:pt>
                <c:pt idx="1630">
                  <c:v>43929</c:v>
                </c:pt>
                <c:pt idx="1631">
                  <c:v>43930</c:v>
                </c:pt>
                <c:pt idx="1632">
                  <c:v>43934</c:v>
                </c:pt>
                <c:pt idx="1633">
                  <c:v>43935</c:v>
                </c:pt>
                <c:pt idx="1634">
                  <c:v>43936</c:v>
                </c:pt>
                <c:pt idx="1635">
                  <c:v>43937</c:v>
                </c:pt>
                <c:pt idx="1636">
                  <c:v>43938</c:v>
                </c:pt>
                <c:pt idx="1637">
                  <c:v>43941</c:v>
                </c:pt>
                <c:pt idx="1638">
                  <c:v>43942</c:v>
                </c:pt>
                <c:pt idx="1639">
                  <c:v>43943</c:v>
                </c:pt>
                <c:pt idx="1640">
                  <c:v>43944</c:v>
                </c:pt>
                <c:pt idx="1641">
                  <c:v>43945</c:v>
                </c:pt>
                <c:pt idx="1642">
                  <c:v>43948</c:v>
                </c:pt>
                <c:pt idx="1643">
                  <c:v>43949</c:v>
                </c:pt>
                <c:pt idx="1644">
                  <c:v>43950</c:v>
                </c:pt>
                <c:pt idx="1645">
                  <c:v>43951</c:v>
                </c:pt>
                <c:pt idx="1646">
                  <c:v>43952</c:v>
                </c:pt>
                <c:pt idx="1647">
                  <c:v>43955</c:v>
                </c:pt>
                <c:pt idx="1648">
                  <c:v>43956</c:v>
                </c:pt>
                <c:pt idx="1649">
                  <c:v>43957</c:v>
                </c:pt>
                <c:pt idx="1650">
                  <c:v>43958</c:v>
                </c:pt>
                <c:pt idx="1651">
                  <c:v>43959</c:v>
                </c:pt>
                <c:pt idx="1652">
                  <c:v>43962</c:v>
                </c:pt>
                <c:pt idx="1653">
                  <c:v>43963</c:v>
                </c:pt>
                <c:pt idx="1654">
                  <c:v>43964</c:v>
                </c:pt>
                <c:pt idx="1655">
                  <c:v>43965</c:v>
                </c:pt>
                <c:pt idx="1656">
                  <c:v>43966</c:v>
                </c:pt>
                <c:pt idx="1657">
                  <c:v>43969</c:v>
                </c:pt>
                <c:pt idx="1658">
                  <c:v>43970</c:v>
                </c:pt>
                <c:pt idx="1659">
                  <c:v>43971</c:v>
                </c:pt>
                <c:pt idx="1660">
                  <c:v>43972</c:v>
                </c:pt>
                <c:pt idx="1661">
                  <c:v>43973</c:v>
                </c:pt>
                <c:pt idx="1662">
                  <c:v>43977</c:v>
                </c:pt>
                <c:pt idx="1663">
                  <c:v>43978</c:v>
                </c:pt>
                <c:pt idx="1664">
                  <c:v>43979</c:v>
                </c:pt>
                <c:pt idx="1665">
                  <c:v>43980</c:v>
                </c:pt>
                <c:pt idx="1666">
                  <c:v>43983</c:v>
                </c:pt>
                <c:pt idx="1667">
                  <c:v>43984</c:v>
                </c:pt>
                <c:pt idx="1668">
                  <c:v>43985</c:v>
                </c:pt>
                <c:pt idx="1669">
                  <c:v>43986</c:v>
                </c:pt>
                <c:pt idx="1670">
                  <c:v>43987</c:v>
                </c:pt>
                <c:pt idx="1671">
                  <c:v>43990</c:v>
                </c:pt>
                <c:pt idx="1672">
                  <c:v>43991</c:v>
                </c:pt>
                <c:pt idx="1673">
                  <c:v>43992</c:v>
                </c:pt>
                <c:pt idx="1674">
                  <c:v>43993</c:v>
                </c:pt>
                <c:pt idx="1675">
                  <c:v>43994</c:v>
                </c:pt>
                <c:pt idx="1676">
                  <c:v>43997</c:v>
                </c:pt>
                <c:pt idx="1677">
                  <c:v>43998</c:v>
                </c:pt>
                <c:pt idx="1678">
                  <c:v>43999</c:v>
                </c:pt>
                <c:pt idx="1679">
                  <c:v>44000</c:v>
                </c:pt>
                <c:pt idx="1680">
                  <c:v>44001</c:v>
                </c:pt>
                <c:pt idx="1681">
                  <c:v>44004</c:v>
                </c:pt>
                <c:pt idx="1682">
                  <c:v>44005</c:v>
                </c:pt>
                <c:pt idx="1683">
                  <c:v>44006</c:v>
                </c:pt>
                <c:pt idx="1684">
                  <c:v>44007</c:v>
                </c:pt>
                <c:pt idx="1685">
                  <c:v>44008</c:v>
                </c:pt>
                <c:pt idx="1686">
                  <c:v>44011</c:v>
                </c:pt>
                <c:pt idx="1687">
                  <c:v>44012</c:v>
                </c:pt>
                <c:pt idx="1688">
                  <c:v>44013</c:v>
                </c:pt>
                <c:pt idx="1689">
                  <c:v>44014</c:v>
                </c:pt>
                <c:pt idx="1690">
                  <c:v>44018</c:v>
                </c:pt>
                <c:pt idx="1691">
                  <c:v>44019</c:v>
                </c:pt>
                <c:pt idx="1692">
                  <c:v>44020</c:v>
                </c:pt>
                <c:pt idx="1693">
                  <c:v>44021</c:v>
                </c:pt>
                <c:pt idx="1694">
                  <c:v>44022</c:v>
                </c:pt>
                <c:pt idx="1695">
                  <c:v>44025</c:v>
                </c:pt>
                <c:pt idx="1696">
                  <c:v>44026</c:v>
                </c:pt>
                <c:pt idx="1697">
                  <c:v>44027</c:v>
                </c:pt>
                <c:pt idx="1698">
                  <c:v>44028</c:v>
                </c:pt>
                <c:pt idx="1699">
                  <c:v>44029</c:v>
                </c:pt>
                <c:pt idx="1700">
                  <c:v>44032</c:v>
                </c:pt>
                <c:pt idx="1701">
                  <c:v>44033</c:v>
                </c:pt>
                <c:pt idx="1702">
                  <c:v>44034</c:v>
                </c:pt>
                <c:pt idx="1703">
                  <c:v>44035</c:v>
                </c:pt>
                <c:pt idx="1704">
                  <c:v>44036</c:v>
                </c:pt>
                <c:pt idx="1705">
                  <c:v>44039</c:v>
                </c:pt>
                <c:pt idx="1706">
                  <c:v>44040</c:v>
                </c:pt>
                <c:pt idx="1707">
                  <c:v>44041</c:v>
                </c:pt>
                <c:pt idx="1708">
                  <c:v>44042</c:v>
                </c:pt>
                <c:pt idx="1709">
                  <c:v>44043</c:v>
                </c:pt>
                <c:pt idx="1710">
                  <c:v>44046</c:v>
                </c:pt>
                <c:pt idx="1711">
                  <c:v>44047</c:v>
                </c:pt>
                <c:pt idx="1712">
                  <c:v>44048</c:v>
                </c:pt>
                <c:pt idx="1713">
                  <c:v>44049</c:v>
                </c:pt>
                <c:pt idx="1714">
                  <c:v>44050</c:v>
                </c:pt>
                <c:pt idx="1715">
                  <c:v>44053</c:v>
                </c:pt>
                <c:pt idx="1716">
                  <c:v>44054</c:v>
                </c:pt>
                <c:pt idx="1717">
                  <c:v>44055</c:v>
                </c:pt>
                <c:pt idx="1718">
                  <c:v>44056</c:v>
                </c:pt>
                <c:pt idx="1719">
                  <c:v>44057</c:v>
                </c:pt>
                <c:pt idx="1720">
                  <c:v>44060</c:v>
                </c:pt>
                <c:pt idx="1721">
                  <c:v>44061</c:v>
                </c:pt>
                <c:pt idx="1722">
                  <c:v>44062</c:v>
                </c:pt>
                <c:pt idx="1723">
                  <c:v>44063</c:v>
                </c:pt>
                <c:pt idx="1724">
                  <c:v>44064</c:v>
                </c:pt>
                <c:pt idx="1725">
                  <c:v>44067</c:v>
                </c:pt>
                <c:pt idx="1726">
                  <c:v>44068</c:v>
                </c:pt>
                <c:pt idx="1727">
                  <c:v>44069</c:v>
                </c:pt>
                <c:pt idx="1728">
                  <c:v>44070</c:v>
                </c:pt>
                <c:pt idx="1729">
                  <c:v>44071</c:v>
                </c:pt>
                <c:pt idx="1730">
                  <c:v>44074</c:v>
                </c:pt>
                <c:pt idx="1731">
                  <c:v>44075</c:v>
                </c:pt>
                <c:pt idx="1732">
                  <c:v>44076</c:v>
                </c:pt>
                <c:pt idx="1733">
                  <c:v>44077</c:v>
                </c:pt>
                <c:pt idx="1734">
                  <c:v>44078</c:v>
                </c:pt>
                <c:pt idx="1735">
                  <c:v>44082</c:v>
                </c:pt>
                <c:pt idx="1736">
                  <c:v>44083</c:v>
                </c:pt>
                <c:pt idx="1737">
                  <c:v>44084</c:v>
                </c:pt>
                <c:pt idx="1738">
                  <c:v>44085</c:v>
                </c:pt>
                <c:pt idx="1739">
                  <c:v>44088</c:v>
                </c:pt>
                <c:pt idx="1740">
                  <c:v>44089</c:v>
                </c:pt>
                <c:pt idx="1741">
                  <c:v>44090</c:v>
                </c:pt>
                <c:pt idx="1742">
                  <c:v>44091</c:v>
                </c:pt>
                <c:pt idx="1743">
                  <c:v>44092</c:v>
                </c:pt>
                <c:pt idx="1744">
                  <c:v>44095</c:v>
                </c:pt>
                <c:pt idx="1745">
                  <c:v>44096</c:v>
                </c:pt>
                <c:pt idx="1746">
                  <c:v>44097</c:v>
                </c:pt>
                <c:pt idx="1747">
                  <c:v>44098</c:v>
                </c:pt>
                <c:pt idx="1748">
                  <c:v>44099</c:v>
                </c:pt>
                <c:pt idx="1749">
                  <c:v>44102</c:v>
                </c:pt>
                <c:pt idx="1750">
                  <c:v>44103</c:v>
                </c:pt>
                <c:pt idx="1751">
                  <c:v>44104</c:v>
                </c:pt>
                <c:pt idx="1752">
                  <c:v>44105</c:v>
                </c:pt>
                <c:pt idx="1753">
                  <c:v>44106</c:v>
                </c:pt>
                <c:pt idx="1754">
                  <c:v>44109</c:v>
                </c:pt>
                <c:pt idx="1755">
                  <c:v>44110</c:v>
                </c:pt>
                <c:pt idx="1756">
                  <c:v>44111</c:v>
                </c:pt>
                <c:pt idx="1757">
                  <c:v>44112</c:v>
                </c:pt>
                <c:pt idx="1758">
                  <c:v>44113</c:v>
                </c:pt>
                <c:pt idx="1759">
                  <c:v>44117</c:v>
                </c:pt>
                <c:pt idx="1760">
                  <c:v>44118</c:v>
                </c:pt>
                <c:pt idx="1761">
                  <c:v>44119</c:v>
                </c:pt>
                <c:pt idx="1762">
                  <c:v>44120</c:v>
                </c:pt>
                <c:pt idx="1763">
                  <c:v>44123</c:v>
                </c:pt>
                <c:pt idx="1764">
                  <c:v>44124</c:v>
                </c:pt>
                <c:pt idx="1765">
                  <c:v>44125</c:v>
                </c:pt>
                <c:pt idx="1766">
                  <c:v>44126</c:v>
                </c:pt>
                <c:pt idx="1767">
                  <c:v>44127</c:v>
                </c:pt>
                <c:pt idx="1768">
                  <c:v>44130</c:v>
                </c:pt>
                <c:pt idx="1769">
                  <c:v>44131</c:v>
                </c:pt>
                <c:pt idx="1770">
                  <c:v>44132</c:v>
                </c:pt>
                <c:pt idx="1771">
                  <c:v>44133</c:v>
                </c:pt>
                <c:pt idx="1772">
                  <c:v>44134</c:v>
                </c:pt>
                <c:pt idx="1773">
                  <c:v>44137</c:v>
                </c:pt>
                <c:pt idx="1774">
                  <c:v>44138</c:v>
                </c:pt>
                <c:pt idx="1775">
                  <c:v>44139</c:v>
                </c:pt>
                <c:pt idx="1776">
                  <c:v>44140</c:v>
                </c:pt>
                <c:pt idx="1777">
                  <c:v>44141</c:v>
                </c:pt>
                <c:pt idx="1778">
                  <c:v>44144</c:v>
                </c:pt>
                <c:pt idx="1779">
                  <c:v>44145</c:v>
                </c:pt>
                <c:pt idx="1780">
                  <c:v>44147</c:v>
                </c:pt>
                <c:pt idx="1781">
                  <c:v>44148</c:v>
                </c:pt>
                <c:pt idx="1782">
                  <c:v>44151</c:v>
                </c:pt>
                <c:pt idx="1783">
                  <c:v>44152</c:v>
                </c:pt>
                <c:pt idx="1784">
                  <c:v>44153</c:v>
                </c:pt>
                <c:pt idx="1785">
                  <c:v>44154</c:v>
                </c:pt>
                <c:pt idx="1786">
                  <c:v>44155</c:v>
                </c:pt>
                <c:pt idx="1787">
                  <c:v>44158</c:v>
                </c:pt>
                <c:pt idx="1788">
                  <c:v>44159</c:v>
                </c:pt>
                <c:pt idx="1789">
                  <c:v>44160</c:v>
                </c:pt>
                <c:pt idx="1790">
                  <c:v>44162</c:v>
                </c:pt>
                <c:pt idx="1791">
                  <c:v>44165</c:v>
                </c:pt>
                <c:pt idx="1792">
                  <c:v>44166</c:v>
                </c:pt>
                <c:pt idx="1793">
                  <c:v>44167</c:v>
                </c:pt>
                <c:pt idx="1794">
                  <c:v>44168</c:v>
                </c:pt>
                <c:pt idx="1795">
                  <c:v>44169</c:v>
                </c:pt>
                <c:pt idx="1796">
                  <c:v>44172</c:v>
                </c:pt>
                <c:pt idx="1797">
                  <c:v>44173</c:v>
                </c:pt>
                <c:pt idx="1798">
                  <c:v>44174</c:v>
                </c:pt>
                <c:pt idx="1799">
                  <c:v>44175</c:v>
                </c:pt>
                <c:pt idx="1800">
                  <c:v>44176</c:v>
                </c:pt>
                <c:pt idx="1801">
                  <c:v>44179</c:v>
                </c:pt>
                <c:pt idx="1802">
                  <c:v>44180</c:v>
                </c:pt>
                <c:pt idx="1803">
                  <c:v>44181</c:v>
                </c:pt>
                <c:pt idx="1804">
                  <c:v>44182</c:v>
                </c:pt>
                <c:pt idx="1805">
                  <c:v>44183</c:v>
                </c:pt>
                <c:pt idx="1806">
                  <c:v>44186</c:v>
                </c:pt>
                <c:pt idx="1807">
                  <c:v>44187</c:v>
                </c:pt>
                <c:pt idx="1808">
                  <c:v>44188</c:v>
                </c:pt>
                <c:pt idx="1809">
                  <c:v>44189</c:v>
                </c:pt>
                <c:pt idx="1810">
                  <c:v>44193</c:v>
                </c:pt>
                <c:pt idx="1811">
                  <c:v>44194</c:v>
                </c:pt>
                <c:pt idx="1812">
                  <c:v>44195</c:v>
                </c:pt>
                <c:pt idx="1813">
                  <c:v>44196</c:v>
                </c:pt>
                <c:pt idx="1814">
                  <c:v>44200</c:v>
                </c:pt>
                <c:pt idx="1815">
                  <c:v>44201</c:v>
                </c:pt>
                <c:pt idx="1816">
                  <c:v>44202</c:v>
                </c:pt>
                <c:pt idx="1817">
                  <c:v>44203</c:v>
                </c:pt>
                <c:pt idx="1818">
                  <c:v>44204</c:v>
                </c:pt>
                <c:pt idx="1819">
                  <c:v>44207</c:v>
                </c:pt>
                <c:pt idx="1820">
                  <c:v>44208</c:v>
                </c:pt>
                <c:pt idx="1821">
                  <c:v>44209</c:v>
                </c:pt>
                <c:pt idx="1822">
                  <c:v>44210</c:v>
                </c:pt>
                <c:pt idx="1823">
                  <c:v>44211</c:v>
                </c:pt>
                <c:pt idx="1824">
                  <c:v>44215</c:v>
                </c:pt>
                <c:pt idx="1825">
                  <c:v>44216</c:v>
                </c:pt>
                <c:pt idx="1826">
                  <c:v>44217</c:v>
                </c:pt>
                <c:pt idx="1827">
                  <c:v>44218</c:v>
                </c:pt>
                <c:pt idx="1828">
                  <c:v>44221</c:v>
                </c:pt>
                <c:pt idx="1829">
                  <c:v>44222</c:v>
                </c:pt>
                <c:pt idx="1830">
                  <c:v>44223</c:v>
                </c:pt>
                <c:pt idx="1831">
                  <c:v>44224</c:v>
                </c:pt>
                <c:pt idx="1832">
                  <c:v>44225</c:v>
                </c:pt>
                <c:pt idx="1833">
                  <c:v>44228</c:v>
                </c:pt>
                <c:pt idx="1834">
                  <c:v>44229</c:v>
                </c:pt>
                <c:pt idx="1835">
                  <c:v>44230</c:v>
                </c:pt>
                <c:pt idx="1836">
                  <c:v>44231</c:v>
                </c:pt>
                <c:pt idx="1837">
                  <c:v>44232</c:v>
                </c:pt>
                <c:pt idx="1838">
                  <c:v>44235</c:v>
                </c:pt>
                <c:pt idx="1839">
                  <c:v>44236</c:v>
                </c:pt>
                <c:pt idx="1840">
                  <c:v>44237</c:v>
                </c:pt>
                <c:pt idx="1841">
                  <c:v>44238</c:v>
                </c:pt>
                <c:pt idx="1842">
                  <c:v>44239</c:v>
                </c:pt>
                <c:pt idx="1843">
                  <c:v>44243</c:v>
                </c:pt>
                <c:pt idx="1844">
                  <c:v>44244</c:v>
                </c:pt>
                <c:pt idx="1845">
                  <c:v>44245</c:v>
                </c:pt>
                <c:pt idx="1846">
                  <c:v>44246</c:v>
                </c:pt>
                <c:pt idx="1847">
                  <c:v>44249</c:v>
                </c:pt>
                <c:pt idx="1848">
                  <c:v>44250</c:v>
                </c:pt>
                <c:pt idx="1849">
                  <c:v>44251</c:v>
                </c:pt>
                <c:pt idx="1850">
                  <c:v>44252</c:v>
                </c:pt>
                <c:pt idx="1851">
                  <c:v>44253</c:v>
                </c:pt>
                <c:pt idx="1852">
                  <c:v>44256</c:v>
                </c:pt>
                <c:pt idx="1853">
                  <c:v>44257</c:v>
                </c:pt>
                <c:pt idx="1854">
                  <c:v>44258</c:v>
                </c:pt>
                <c:pt idx="1855">
                  <c:v>44259</c:v>
                </c:pt>
                <c:pt idx="1856">
                  <c:v>44260</c:v>
                </c:pt>
                <c:pt idx="1857">
                  <c:v>44263</c:v>
                </c:pt>
                <c:pt idx="1858">
                  <c:v>44264</c:v>
                </c:pt>
                <c:pt idx="1859">
                  <c:v>44265</c:v>
                </c:pt>
                <c:pt idx="1860">
                  <c:v>44266</c:v>
                </c:pt>
                <c:pt idx="1861">
                  <c:v>44267</c:v>
                </c:pt>
                <c:pt idx="1862">
                  <c:v>44270</c:v>
                </c:pt>
                <c:pt idx="1863">
                  <c:v>44271</c:v>
                </c:pt>
                <c:pt idx="1864">
                  <c:v>44272</c:v>
                </c:pt>
                <c:pt idx="1865">
                  <c:v>44273</c:v>
                </c:pt>
                <c:pt idx="1866">
                  <c:v>44274</c:v>
                </c:pt>
                <c:pt idx="1867">
                  <c:v>44277</c:v>
                </c:pt>
                <c:pt idx="1868">
                  <c:v>44278</c:v>
                </c:pt>
                <c:pt idx="1869">
                  <c:v>44279</c:v>
                </c:pt>
                <c:pt idx="1870">
                  <c:v>44280</c:v>
                </c:pt>
                <c:pt idx="1871">
                  <c:v>44281</c:v>
                </c:pt>
                <c:pt idx="1872">
                  <c:v>44284</c:v>
                </c:pt>
                <c:pt idx="1873">
                  <c:v>44285</c:v>
                </c:pt>
                <c:pt idx="1874">
                  <c:v>44286</c:v>
                </c:pt>
                <c:pt idx="1875">
                  <c:v>44287</c:v>
                </c:pt>
                <c:pt idx="1876">
                  <c:v>44288</c:v>
                </c:pt>
                <c:pt idx="1877">
                  <c:v>44291</c:v>
                </c:pt>
                <c:pt idx="1878">
                  <c:v>44292</c:v>
                </c:pt>
                <c:pt idx="1879">
                  <c:v>44293</c:v>
                </c:pt>
                <c:pt idx="1880">
                  <c:v>44294</c:v>
                </c:pt>
                <c:pt idx="1881">
                  <c:v>44295</c:v>
                </c:pt>
                <c:pt idx="1882">
                  <c:v>44298</c:v>
                </c:pt>
                <c:pt idx="1883">
                  <c:v>44299</c:v>
                </c:pt>
                <c:pt idx="1884">
                  <c:v>44300</c:v>
                </c:pt>
                <c:pt idx="1885">
                  <c:v>44301</c:v>
                </c:pt>
                <c:pt idx="1886">
                  <c:v>44302</c:v>
                </c:pt>
                <c:pt idx="1887">
                  <c:v>44305</c:v>
                </c:pt>
                <c:pt idx="1888">
                  <c:v>44306</c:v>
                </c:pt>
                <c:pt idx="1889">
                  <c:v>44307</c:v>
                </c:pt>
                <c:pt idx="1890">
                  <c:v>44308</c:v>
                </c:pt>
                <c:pt idx="1891">
                  <c:v>44309</c:v>
                </c:pt>
                <c:pt idx="1892">
                  <c:v>44312</c:v>
                </c:pt>
                <c:pt idx="1893">
                  <c:v>44313</c:v>
                </c:pt>
                <c:pt idx="1894">
                  <c:v>44314</c:v>
                </c:pt>
                <c:pt idx="1895">
                  <c:v>44315</c:v>
                </c:pt>
                <c:pt idx="1896">
                  <c:v>44316</c:v>
                </c:pt>
                <c:pt idx="1897">
                  <c:v>44319</c:v>
                </c:pt>
                <c:pt idx="1898">
                  <c:v>44320</c:v>
                </c:pt>
                <c:pt idx="1899">
                  <c:v>44321</c:v>
                </c:pt>
                <c:pt idx="1900">
                  <c:v>44322</c:v>
                </c:pt>
                <c:pt idx="1901">
                  <c:v>44323</c:v>
                </c:pt>
                <c:pt idx="1902">
                  <c:v>44326</c:v>
                </c:pt>
                <c:pt idx="1903">
                  <c:v>44327</c:v>
                </c:pt>
                <c:pt idx="1904">
                  <c:v>44328</c:v>
                </c:pt>
                <c:pt idx="1905">
                  <c:v>44329</c:v>
                </c:pt>
                <c:pt idx="1906">
                  <c:v>44330</c:v>
                </c:pt>
                <c:pt idx="1907">
                  <c:v>44333</c:v>
                </c:pt>
                <c:pt idx="1908">
                  <c:v>44334</c:v>
                </c:pt>
                <c:pt idx="1909">
                  <c:v>44335</c:v>
                </c:pt>
                <c:pt idx="1910">
                  <c:v>44336</c:v>
                </c:pt>
                <c:pt idx="1911">
                  <c:v>44337</c:v>
                </c:pt>
                <c:pt idx="1912">
                  <c:v>44340</c:v>
                </c:pt>
                <c:pt idx="1913">
                  <c:v>44341</c:v>
                </c:pt>
                <c:pt idx="1914">
                  <c:v>44342</c:v>
                </c:pt>
                <c:pt idx="1915">
                  <c:v>44343</c:v>
                </c:pt>
                <c:pt idx="1916">
                  <c:v>44344</c:v>
                </c:pt>
                <c:pt idx="1917">
                  <c:v>44348</c:v>
                </c:pt>
                <c:pt idx="1918">
                  <c:v>44349</c:v>
                </c:pt>
                <c:pt idx="1919">
                  <c:v>44350</c:v>
                </c:pt>
                <c:pt idx="1920">
                  <c:v>44351</c:v>
                </c:pt>
                <c:pt idx="1921">
                  <c:v>44354</c:v>
                </c:pt>
                <c:pt idx="1922">
                  <c:v>44355</c:v>
                </c:pt>
                <c:pt idx="1923">
                  <c:v>44356</c:v>
                </c:pt>
                <c:pt idx="1924">
                  <c:v>44357</c:v>
                </c:pt>
                <c:pt idx="1925">
                  <c:v>44358</c:v>
                </c:pt>
                <c:pt idx="1926">
                  <c:v>44361</c:v>
                </c:pt>
                <c:pt idx="1927">
                  <c:v>44362</c:v>
                </c:pt>
                <c:pt idx="1928">
                  <c:v>44363</c:v>
                </c:pt>
                <c:pt idx="1929">
                  <c:v>44364</c:v>
                </c:pt>
                <c:pt idx="1930">
                  <c:v>44365</c:v>
                </c:pt>
                <c:pt idx="1931">
                  <c:v>44368</c:v>
                </c:pt>
                <c:pt idx="1932">
                  <c:v>44369</c:v>
                </c:pt>
                <c:pt idx="1933">
                  <c:v>44370</c:v>
                </c:pt>
                <c:pt idx="1934">
                  <c:v>44371</c:v>
                </c:pt>
                <c:pt idx="1935">
                  <c:v>44372</c:v>
                </c:pt>
                <c:pt idx="1936">
                  <c:v>44375</c:v>
                </c:pt>
                <c:pt idx="1937">
                  <c:v>44376</c:v>
                </c:pt>
                <c:pt idx="1938">
                  <c:v>44377</c:v>
                </c:pt>
                <c:pt idx="1939">
                  <c:v>44378</c:v>
                </c:pt>
                <c:pt idx="1940">
                  <c:v>44379</c:v>
                </c:pt>
                <c:pt idx="1941">
                  <c:v>44383</c:v>
                </c:pt>
                <c:pt idx="1942">
                  <c:v>44384</c:v>
                </c:pt>
                <c:pt idx="1943">
                  <c:v>44385</c:v>
                </c:pt>
                <c:pt idx="1944">
                  <c:v>44386</c:v>
                </c:pt>
                <c:pt idx="1945">
                  <c:v>44389</c:v>
                </c:pt>
                <c:pt idx="1946">
                  <c:v>44390</c:v>
                </c:pt>
                <c:pt idx="1947">
                  <c:v>44391</c:v>
                </c:pt>
                <c:pt idx="1948">
                  <c:v>44392</c:v>
                </c:pt>
                <c:pt idx="1949">
                  <c:v>44393</c:v>
                </c:pt>
                <c:pt idx="1950">
                  <c:v>44396</c:v>
                </c:pt>
                <c:pt idx="1951">
                  <c:v>44397</c:v>
                </c:pt>
                <c:pt idx="1952">
                  <c:v>44398</c:v>
                </c:pt>
                <c:pt idx="1953">
                  <c:v>44399</c:v>
                </c:pt>
                <c:pt idx="1954">
                  <c:v>44400</c:v>
                </c:pt>
                <c:pt idx="1955">
                  <c:v>44403</c:v>
                </c:pt>
                <c:pt idx="1956">
                  <c:v>44404</c:v>
                </c:pt>
                <c:pt idx="1957">
                  <c:v>44405</c:v>
                </c:pt>
                <c:pt idx="1958">
                  <c:v>44406</c:v>
                </c:pt>
                <c:pt idx="1959">
                  <c:v>44407</c:v>
                </c:pt>
                <c:pt idx="1960">
                  <c:v>44410</c:v>
                </c:pt>
                <c:pt idx="1961">
                  <c:v>44411</c:v>
                </c:pt>
                <c:pt idx="1962">
                  <c:v>44412</c:v>
                </c:pt>
                <c:pt idx="1963">
                  <c:v>44413</c:v>
                </c:pt>
                <c:pt idx="1964">
                  <c:v>44414</c:v>
                </c:pt>
                <c:pt idx="1965">
                  <c:v>44417</c:v>
                </c:pt>
                <c:pt idx="1966">
                  <c:v>44418</c:v>
                </c:pt>
                <c:pt idx="1967">
                  <c:v>44419</c:v>
                </c:pt>
                <c:pt idx="1968">
                  <c:v>44420</c:v>
                </c:pt>
                <c:pt idx="1969">
                  <c:v>44421</c:v>
                </c:pt>
                <c:pt idx="1970">
                  <c:v>44424</c:v>
                </c:pt>
                <c:pt idx="1971">
                  <c:v>44425</c:v>
                </c:pt>
                <c:pt idx="1972">
                  <c:v>44426</c:v>
                </c:pt>
                <c:pt idx="1973">
                  <c:v>44427</c:v>
                </c:pt>
                <c:pt idx="1974">
                  <c:v>44428</c:v>
                </c:pt>
                <c:pt idx="1975">
                  <c:v>44431</c:v>
                </c:pt>
                <c:pt idx="1976">
                  <c:v>44432</c:v>
                </c:pt>
                <c:pt idx="1977">
                  <c:v>44433</c:v>
                </c:pt>
                <c:pt idx="1978">
                  <c:v>44434</c:v>
                </c:pt>
                <c:pt idx="1979">
                  <c:v>44435</c:v>
                </c:pt>
                <c:pt idx="1980">
                  <c:v>44438</c:v>
                </c:pt>
                <c:pt idx="1981">
                  <c:v>44439</c:v>
                </c:pt>
                <c:pt idx="1982">
                  <c:v>44440</c:v>
                </c:pt>
                <c:pt idx="1983">
                  <c:v>44441</c:v>
                </c:pt>
                <c:pt idx="1984">
                  <c:v>44442</c:v>
                </c:pt>
                <c:pt idx="1985">
                  <c:v>44446</c:v>
                </c:pt>
                <c:pt idx="1986">
                  <c:v>44447</c:v>
                </c:pt>
                <c:pt idx="1987">
                  <c:v>44448</c:v>
                </c:pt>
                <c:pt idx="1988">
                  <c:v>44449</c:v>
                </c:pt>
                <c:pt idx="1989">
                  <c:v>44452</c:v>
                </c:pt>
                <c:pt idx="1990">
                  <c:v>44453</c:v>
                </c:pt>
                <c:pt idx="1991">
                  <c:v>44454</c:v>
                </c:pt>
                <c:pt idx="1992">
                  <c:v>44455</c:v>
                </c:pt>
                <c:pt idx="1993">
                  <c:v>44456</c:v>
                </c:pt>
                <c:pt idx="1994">
                  <c:v>44459</c:v>
                </c:pt>
                <c:pt idx="1995">
                  <c:v>44460</c:v>
                </c:pt>
                <c:pt idx="1996">
                  <c:v>44461</c:v>
                </c:pt>
                <c:pt idx="1997">
                  <c:v>44462</c:v>
                </c:pt>
                <c:pt idx="1998">
                  <c:v>44463</c:v>
                </c:pt>
                <c:pt idx="1999">
                  <c:v>44466</c:v>
                </c:pt>
                <c:pt idx="2000">
                  <c:v>44467</c:v>
                </c:pt>
                <c:pt idx="2001">
                  <c:v>44468</c:v>
                </c:pt>
                <c:pt idx="2002">
                  <c:v>44469</c:v>
                </c:pt>
                <c:pt idx="2003">
                  <c:v>44470</c:v>
                </c:pt>
                <c:pt idx="2004">
                  <c:v>44473</c:v>
                </c:pt>
                <c:pt idx="2005">
                  <c:v>44474</c:v>
                </c:pt>
                <c:pt idx="2006">
                  <c:v>44475</c:v>
                </c:pt>
                <c:pt idx="2007">
                  <c:v>44476</c:v>
                </c:pt>
                <c:pt idx="2008">
                  <c:v>44477</c:v>
                </c:pt>
                <c:pt idx="2009">
                  <c:v>44481</c:v>
                </c:pt>
                <c:pt idx="2010">
                  <c:v>44482</c:v>
                </c:pt>
                <c:pt idx="2011">
                  <c:v>44483</c:v>
                </c:pt>
                <c:pt idx="2012">
                  <c:v>44484</c:v>
                </c:pt>
                <c:pt idx="2013">
                  <c:v>44487</c:v>
                </c:pt>
                <c:pt idx="2014">
                  <c:v>44488</c:v>
                </c:pt>
                <c:pt idx="2015">
                  <c:v>44489</c:v>
                </c:pt>
                <c:pt idx="2016">
                  <c:v>44490</c:v>
                </c:pt>
                <c:pt idx="2017">
                  <c:v>44491</c:v>
                </c:pt>
                <c:pt idx="2018">
                  <c:v>44494</c:v>
                </c:pt>
                <c:pt idx="2019">
                  <c:v>44495</c:v>
                </c:pt>
                <c:pt idx="2020">
                  <c:v>44496</c:v>
                </c:pt>
                <c:pt idx="2021">
                  <c:v>44497</c:v>
                </c:pt>
                <c:pt idx="2022">
                  <c:v>44498</c:v>
                </c:pt>
                <c:pt idx="2023">
                  <c:v>44501</c:v>
                </c:pt>
                <c:pt idx="2024">
                  <c:v>44502</c:v>
                </c:pt>
                <c:pt idx="2025">
                  <c:v>44503</c:v>
                </c:pt>
                <c:pt idx="2026">
                  <c:v>44504</c:v>
                </c:pt>
                <c:pt idx="2027">
                  <c:v>44505</c:v>
                </c:pt>
                <c:pt idx="2028">
                  <c:v>44508</c:v>
                </c:pt>
                <c:pt idx="2029">
                  <c:v>44509</c:v>
                </c:pt>
                <c:pt idx="2030">
                  <c:v>44510</c:v>
                </c:pt>
                <c:pt idx="2031">
                  <c:v>44512</c:v>
                </c:pt>
                <c:pt idx="2032">
                  <c:v>44515</c:v>
                </c:pt>
                <c:pt idx="2033">
                  <c:v>44516</c:v>
                </c:pt>
                <c:pt idx="2034">
                  <c:v>44517</c:v>
                </c:pt>
                <c:pt idx="2035">
                  <c:v>44518</c:v>
                </c:pt>
                <c:pt idx="2036">
                  <c:v>44519</c:v>
                </c:pt>
                <c:pt idx="2037">
                  <c:v>44522</c:v>
                </c:pt>
                <c:pt idx="2038">
                  <c:v>44523</c:v>
                </c:pt>
                <c:pt idx="2039">
                  <c:v>44524</c:v>
                </c:pt>
                <c:pt idx="2040">
                  <c:v>44526</c:v>
                </c:pt>
                <c:pt idx="2041">
                  <c:v>44529</c:v>
                </c:pt>
                <c:pt idx="2042">
                  <c:v>44530</c:v>
                </c:pt>
                <c:pt idx="2043">
                  <c:v>44531</c:v>
                </c:pt>
                <c:pt idx="2044">
                  <c:v>44532</c:v>
                </c:pt>
                <c:pt idx="2045">
                  <c:v>44533</c:v>
                </c:pt>
                <c:pt idx="2046">
                  <c:v>44536</c:v>
                </c:pt>
                <c:pt idx="2047">
                  <c:v>44537</c:v>
                </c:pt>
                <c:pt idx="2048">
                  <c:v>44538</c:v>
                </c:pt>
                <c:pt idx="2049">
                  <c:v>44539</c:v>
                </c:pt>
                <c:pt idx="2050">
                  <c:v>44540</c:v>
                </c:pt>
                <c:pt idx="2051">
                  <c:v>44543</c:v>
                </c:pt>
                <c:pt idx="2052">
                  <c:v>44544</c:v>
                </c:pt>
                <c:pt idx="2053">
                  <c:v>44545</c:v>
                </c:pt>
                <c:pt idx="2054">
                  <c:v>44546</c:v>
                </c:pt>
                <c:pt idx="2055">
                  <c:v>44547</c:v>
                </c:pt>
                <c:pt idx="2056">
                  <c:v>44550</c:v>
                </c:pt>
                <c:pt idx="2057">
                  <c:v>44551</c:v>
                </c:pt>
                <c:pt idx="2058">
                  <c:v>44552</c:v>
                </c:pt>
                <c:pt idx="2059">
                  <c:v>44553</c:v>
                </c:pt>
                <c:pt idx="2060">
                  <c:v>44554</c:v>
                </c:pt>
                <c:pt idx="2061">
                  <c:v>44557</c:v>
                </c:pt>
                <c:pt idx="2062">
                  <c:v>44558</c:v>
                </c:pt>
                <c:pt idx="2063">
                  <c:v>44559</c:v>
                </c:pt>
                <c:pt idx="2064">
                  <c:v>44560</c:v>
                </c:pt>
                <c:pt idx="2065">
                  <c:v>44561</c:v>
                </c:pt>
                <c:pt idx="2066">
                  <c:v>44564</c:v>
                </c:pt>
                <c:pt idx="2067">
                  <c:v>44565</c:v>
                </c:pt>
                <c:pt idx="2068">
                  <c:v>44566</c:v>
                </c:pt>
                <c:pt idx="2069">
                  <c:v>44567</c:v>
                </c:pt>
                <c:pt idx="2070">
                  <c:v>44568</c:v>
                </c:pt>
                <c:pt idx="2071">
                  <c:v>44571</c:v>
                </c:pt>
                <c:pt idx="2072">
                  <c:v>44572</c:v>
                </c:pt>
                <c:pt idx="2073">
                  <c:v>44573</c:v>
                </c:pt>
                <c:pt idx="2074">
                  <c:v>44574</c:v>
                </c:pt>
                <c:pt idx="2075">
                  <c:v>44575</c:v>
                </c:pt>
                <c:pt idx="2076">
                  <c:v>44579</c:v>
                </c:pt>
                <c:pt idx="2077">
                  <c:v>44580</c:v>
                </c:pt>
                <c:pt idx="2078">
                  <c:v>44581</c:v>
                </c:pt>
                <c:pt idx="2079">
                  <c:v>44582</c:v>
                </c:pt>
                <c:pt idx="2080">
                  <c:v>44585</c:v>
                </c:pt>
                <c:pt idx="2081">
                  <c:v>44586</c:v>
                </c:pt>
                <c:pt idx="2082">
                  <c:v>44587</c:v>
                </c:pt>
                <c:pt idx="2083">
                  <c:v>44588</c:v>
                </c:pt>
                <c:pt idx="2084">
                  <c:v>44589</c:v>
                </c:pt>
                <c:pt idx="2085">
                  <c:v>44592</c:v>
                </c:pt>
                <c:pt idx="2086">
                  <c:v>44593</c:v>
                </c:pt>
                <c:pt idx="2087">
                  <c:v>44594</c:v>
                </c:pt>
                <c:pt idx="2088">
                  <c:v>44595</c:v>
                </c:pt>
                <c:pt idx="2089">
                  <c:v>44596</c:v>
                </c:pt>
                <c:pt idx="2090">
                  <c:v>44599</c:v>
                </c:pt>
                <c:pt idx="2091">
                  <c:v>44600</c:v>
                </c:pt>
                <c:pt idx="2092">
                  <c:v>44601</c:v>
                </c:pt>
                <c:pt idx="2093">
                  <c:v>44602</c:v>
                </c:pt>
                <c:pt idx="2094">
                  <c:v>44603</c:v>
                </c:pt>
                <c:pt idx="2095">
                  <c:v>44606</c:v>
                </c:pt>
                <c:pt idx="2096">
                  <c:v>44607</c:v>
                </c:pt>
                <c:pt idx="2097">
                  <c:v>44608</c:v>
                </c:pt>
                <c:pt idx="2098">
                  <c:v>44609</c:v>
                </c:pt>
                <c:pt idx="2099">
                  <c:v>44610</c:v>
                </c:pt>
                <c:pt idx="2100">
                  <c:v>44614</c:v>
                </c:pt>
                <c:pt idx="2101">
                  <c:v>44615</c:v>
                </c:pt>
                <c:pt idx="2102">
                  <c:v>44616</c:v>
                </c:pt>
                <c:pt idx="2103">
                  <c:v>44617</c:v>
                </c:pt>
                <c:pt idx="2104">
                  <c:v>44620</c:v>
                </c:pt>
                <c:pt idx="2105">
                  <c:v>44621</c:v>
                </c:pt>
                <c:pt idx="2106">
                  <c:v>44622</c:v>
                </c:pt>
                <c:pt idx="2107">
                  <c:v>44623</c:v>
                </c:pt>
                <c:pt idx="2108">
                  <c:v>44624</c:v>
                </c:pt>
                <c:pt idx="2109">
                  <c:v>44627</c:v>
                </c:pt>
                <c:pt idx="2110">
                  <c:v>44628</c:v>
                </c:pt>
                <c:pt idx="2111">
                  <c:v>44629</c:v>
                </c:pt>
                <c:pt idx="2112">
                  <c:v>44630</c:v>
                </c:pt>
                <c:pt idx="2113">
                  <c:v>44631</c:v>
                </c:pt>
                <c:pt idx="2114">
                  <c:v>44634</c:v>
                </c:pt>
                <c:pt idx="2115">
                  <c:v>44635</c:v>
                </c:pt>
                <c:pt idx="2116">
                  <c:v>44636</c:v>
                </c:pt>
                <c:pt idx="2117">
                  <c:v>44637</c:v>
                </c:pt>
                <c:pt idx="2118">
                  <c:v>44638</c:v>
                </c:pt>
                <c:pt idx="2119">
                  <c:v>44641</c:v>
                </c:pt>
                <c:pt idx="2120">
                  <c:v>44642</c:v>
                </c:pt>
                <c:pt idx="2121">
                  <c:v>44643</c:v>
                </c:pt>
                <c:pt idx="2122">
                  <c:v>44644</c:v>
                </c:pt>
                <c:pt idx="2123">
                  <c:v>44645</c:v>
                </c:pt>
                <c:pt idx="2124">
                  <c:v>44648</c:v>
                </c:pt>
                <c:pt idx="2125">
                  <c:v>44649</c:v>
                </c:pt>
                <c:pt idx="2126">
                  <c:v>44650</c:v>
                </c:pt>
                <c:pt idx="2127">
                  <c:v>44651</c:v>
                </c:pt>
                <c:pt idx="2128">
                  <c:v>44652</c:v>
                </c:pt>
                <c:pt idx="2129">
                  <c:v>44655</c:v>
                </c:pt>
                <c:pt idx="2130">
                  <c:v>44656</c:v>
                </c:pt>
                <c:pt idx="2131">
                  <c:v>44657</c:v>
                </c:pt>
                <c:pt idx="2132">
                  <c:v>44658</c:v>
                </c:pt>
                <c:pt idx="2133">
                  <c:v>44659</c:v>
                </c:pt>
                <c:pt idx="2134">
                  <c:v>44662</c:v>
                </c:pt>
                <c:pt idx="2135">
                  <c:v>44663</c:v>
                </c:pt>
                <c:pt idx="2136">
                  <c:v>44664</c:v>
                </c:pt>
                <c:pt idx="2137">
                  <c:v>44665</c:v>
                </c:pt>
                <c:pt idx="2138">
                  <c:v>44669</c:v>
                </c:pt>
                <c:pt idx="2139">
                  <c:v>44670</c:v>
                </c:pt>
                <c:pt idx="2140">
                  <c:v>44671</c:v>
                </c:pt>
                <c:pt idx="2141">
                  <c:v>44672</c:v>
                </c:pt>
                <c:pt idx="2142">
                  <c:v>44673</c:v>
                </c:pt>
                <c:pt idx="2143">
                  <c:v>44676</c:v>
                </c:pt>
                <c:pt idx="2144">
                  <c:v>44677</c:v>
                </c:pt>
                <c:pt idx="2145">
                  <c:v>44678</c:v>
                </c:pt>
                <c:pt idx="2146">
                  <c:v>44679</c:v>
                </c:pt>
                <c:pt idx="2147">
                  <c:v>44680</c:v>
                </c:pt>
                <c:pt idx="2148">
                  <c:v>44683</c:v>
                </c:pt>
                <c:pt idx="2149">
                  <c:v>44684</c:v>
                </c:pt>
                <c:pt idx="2150">
                  <c:v>44685</c:v>
                </c:pt>
                <c:pt idx="2151">
                  <c:v>44686</c:v>
                </c:pt>
                <c:pt idx="2152">
                  <c:v>44687</c:v>
                </c:pt>
                <c:pt idx="2153">
                  <c:v>44690</c:v>
                </c:pt>
                <c:pt idx="2154">
                  <c:v>44691</c:v>
                </c:pt>
                <c:pt idx="2155">
                  <c:v>44692</c:v>
                </c:pt>
                <c:pt idx="2156">
                  <c:v>44693</c:v>
                </c:pt>
                <c:pt idx="2157">
                  <c:v>44694</c:v>
                </c:pt>
                <c:pt idx="2158">
                  <c:v>44697</c:v>
                </c:pt>
                <c:pt idx="2159">
                  <c:v>44698</c:v>
                </c:pt>
                <c:pt idx="2160">
                  <c:v>44699</c:v>
                </c:pt>
                <c:pt idx="2161">
                  <c:v>44700</c:v>
                </c:pt>
                <c:pt idx="2162">
                  <c:v>44701</c:v>
                </c:pt>
                <c:pt idx="2163">
                  <c:v>44704</c:v>
                </c:pt>
                <c:pt idx="2164">
                  <c:v>44705</c:v>
                </c:pt>
                <c:pt idx="2165">
                  <c:v>44706</c:v>
                </c:pt>
                <c:pt idx="2166">
                  <c:v>44707</c:v>
                </c:pt>
                <c:pt idx="2167">
                  <c:v>44708</c:v>
                </c:pt>
                <c:pt idx="2168">
                  <c:v>44712</c:v>
                </c:pt>
                <c:pt idx="2169">
                  <c:v>44713</c:v>
                </c:pt>
                <c:pt idx="2170">
                  <c:v>44714</c:v>
                </c:pt>
                <c:pt idx="2171">
                  <c:v>44715</c:v>
                </c:pt>
                <c:pt idx="2172">
                  <c:v>44718</c:v>
                </c:pt>
                <c:pt idx="2173">
                  <c:v>44719</c:v>
                </c:pt>
                <c:pt idx="2174">
                  <c:v>44720</c:v>
                </c:pt>
                <c:pt idx="2175">
                  <c:v>44721</c:v>
                </c:pt>
                <c:pt idx="2176">
                  <c:v>44722</c:v>
                </c:pt>
                <c:pt idx="2177">
                  <c:v>44725</c:v>
                </c:pt>
                <c:pt idx="2178">
                  <c:v>44726</c:v>
                </c:pt>
                <c:pt idx="2179">
                  <c:v>44727</c:v>
                </c:pt>
                <c:pt idx="2180">
                  <c:v>44728</c:v>
                </c:pt>
                <c:pt idx="2181">
                  <c:v>44729</c:v>
                </c:pt>
                <c:pt idx="2182">
                  <c:v>44733</c:v>
                </c:pt>
                <c:pt idx="2183">
                  <c:v>44734</c:v>
                </c:pt>
                <c:pt idx="2184">
                  <c:v>44735</c:v>
                </c:pt>
                <c:pt idx="2185">
                  <c:v>44736</c:v>
                </c:pt>
                <c:pt idx="2186">
                  <c:v>44739</c:v>
                </c:pt>
                <c:pt idx="2187">
                  <c:v>44740</c:v>
                </c:pt>
                <c:pt idx="2188">
                  <c:v>44741</c:v>
                </c:pt>
                <c:pt idx="2189">
                  <c:v>44742</c:v>
                </c:pt>
                <c:pt idx="2190">
                  <c:v>44743</c:v>
                </c:pt>
                <c:pt idx="2191">
                  <c:v>44747</c:v>
                </c:pt>
                <c:pt idx="2192">
                  <c:v>44748</c:v>
                </c:pt>
                <c:pt idx="2193">
                  <c:v>44749</c:v>
                </c:pt>
                <c:pt idx="2194">
                  <c:v>44750</c:v>
                </c:pt>
                <c:pt idx="2195">
                  <c:v>44753</c:v>
                </c:pt>
                <c:pt idx="2196">
                  <c:v>44754</c:v>
                </c:pt>
                <c:pt idx="2197">
                  <c:v>44755</c:v>
                </c:pt>
                <c:pt idx="2198">
                  <c:v>44756</c:v>
                </c:pt>
                <c:pt idx="2199">
                  <c:v>44757</c:v>
                </c:pt>
                <c:pt idx="2200">
                  <c:v>44760</c:v>
                </c:pt>
                <c:pt idx="2201">
                  <c:v>44761</c:v>
                </c:pt>
                <c:pt idx="2202">
                  <c:v>44762</c:v>
                </c:pt>
                <c:pt idx="2203">
                  <c:v>44763</c:v>
                </c:pt>
                <c:pt idx="2204">
                  <c:v>44764</c:v>
                </c:pt>
                <c:pt idx="2205">
                  <c:v>44767</c:v>
                </c:pt>
                <c:pt idx="2206">
                  <c:v>44768</c:v>
                </c:pt>
                <c:pt idx="2207">
                  <c:v>44769</c:v>
                </c:pt>
                <c:pt idx="2208">
                  <c:v>44770</c:v>
                </c:pt>
                <c:pt idx="2209">
                  <c:v>44771</c:v>
                </c:pt>
                <c:pt idx="2210">
                  <c:v>44774</c:v>
                </c:pt>
                <c:pt idx="2211">
                  <c:v>44775</c:v>
                </c:pt>
                <c:pt idx="2212">
                  <c:v>44776</c:v>
                </c:pt>
                <c:pt idx="2213">
                  <c:v>44777</c:v>
                </c:pt>
                <c:pt idx="2214">
                  <c:v>44778</c:v>
                </c:pt>
                <c:pt idx="2215">
                  <c:v>44781</c:v>
                </c:pt>
                <c:pt idx="2216">
                  <c:v>44782</c:v>
                </c:pt>
                <c:pt idx="2217">
                  <c:v>44783</c:v>
                </c:pt>
                <c:pt idx="2218">
                  <c:v>44784</c:v>
                </c:pt>
                <c:pt idx="2219">
                  <c:v>44785</c:v>
                </c:pt>
                <c:pt idx="2220">
                  <c:v>44788</c:v>
                </c:pt>
                <c:pt idx="2221">
                  <c:v>44789</c:v>
                </c:pt>
                <c:pt idx="2222">
                  <c:v>44790</c:v>
                </c:pt>
                <c:pt idx="2223">
                  <c:v>44791</c:v>
                </c:pt>
                <c:pt idx="2224">
                  <c:v>44792</c:v>
                </c:pt>
                <c:pt idx="2225">
                  <c:v>44795</c:v>
                </c:pt>
                <c:pt idx="2226">
                  <c:v>44796</c:v>
                </c:pt>
                <c:pt idx="2227">
                  <c:v>44797</c:v>
                </c:pt>
                <c:pt idx="2228">
                  <c:v>44798</c:v>
                </c:pt>
                <c:pt idx="2229">
                  <c:v>44799</c:v>
                </c:pt>
                <c:pt idx="2230">
                  <c:v>44802</c:v>
                </c:pt>
                <c:pt idx="2231">
                  <c:v>44803</c:v>
                </c:pt>
                <c:pt idx="2232">
                  <c:v>44804</c:v>
                </c:pt>
                <c:pt idx="2233">
                  <c:v>44805</c:v>
                </c:pt>
                <c:pt idx="2234">
                  <c:v>44806</c:v>
                </c:pt>
                <c:pt idx="2235">
                  <c:v>44810</c:v>
                </c:pt>
                <c:pt idx="2236">
                  <c:v>44811</c:v>
                </c:pt>
                <c:pt idx="2237">
                  <c:v>44812</c:v>
                </c:pt>
                <c:pt idx="2238">
                  <c:v>44813</c:v>
                </c:pt>
                <c:pt idx="2239">
                  <c:v>44816</c:v>
                </c:pt>
                <c:pt idx="2240">
                  <c:v>44817</c:v>
                </c:pt>
                <c:pt idx="2241">
                  <c:v>44818</c:v>
                </c:pt>
                <c:pt idx="2242">
                  <c:v>44819</c:v>
                </c:pt>
                <c:pt idx="2243">
                  <c:v>44820</c:v>
                </c:pt>
                <c:pt idx="2244">
                  <c:v>44823</c:v>
                </c:pt>
                <c:pt idx="2245">
                  <c:v>44824</c:v>
                </c:pt>
                <c:pt idx="2246">
                  <c:v>44825</c:v>
                </c:pt>
                <c:pt idx="2247">
                  <c:v>44826</c:v>
                </c:pt>
                <c:pt idx="2248">
                  <c:v>44827</c:v>
                </c:pt>
                <c:pt idx="2249">
                  <c:v>44830</c:v>
                </c:pt>
                <c:pt idx="2250">
                  <c:v>44831</c:v>
                </c:pt>
                <c:pt idx="2251">
                  <c:v>44832</c:v>
                </c:pt>
                <c:pt idx="2252">
                  <c:v>44833</c:v>
                </c:pt>
                <c:pt idx="2253">
                  <c:v>44834</c:v>
                </c:pt>
                <c:pt idx="2254">
                  <c:v>44837</c:v>
                </c:pt>
                <c:pt idx="2255">
                  <c:v>44838</c:v>
                </c:pt>
                <c:pt idx="2256">
                  <c:v>44839</c:v>
                </c:pt>
                <c:pt idx="2257">
                  <c:v>44840</c:v>
                </c:pt>
                <c:pt idx="2258">
                  <c:v>44841</c:v>
                </c:pt>
                <c:pt idx="2259">
                  <c:v>44845</c:v>
                </c:pt>
                <c:pt idx="2260">
                  <c:v>44846</c:v>
                </c:pt>
                <c:pt idx="2261">
                  <c:v>44847</c:v>
                </c:pt>
                <c:pt idx="2262">
                  <c:v>44848</c:v>
                </c:pt>
                <c:pt idx="2263">
                  <c:v>44851</c:v>
                </c:pt>
                <c:pt idx="2264">
                  <c:v>44852</c:v>
                </c:pt>
                <c:pt idx="2265">
                  <c:v>44853</c:v>
                </c:pt>
                <c:pt idx="2266">
                  <c:v>44854</c:v>
                </c:pt>
                <c:pt idx="2267">
                  <c:v>44855</c:v>
                </c:pt>
                <c:pt idx="2268">
                  <c:v>44858</c:v>
                </c:pt>
                <c:pt idx="2269">
                  <c:v>44859</c:v>
                </c:pt>
                <c:pt idx="2270">
                  <c:v>44860</c:v>
                </c:pt>
                <c:pt idx="2271">
                  <c:v>44861</c:v>
                </c:pt>
                <c:pt idx="2272">
                  <c:v>44862</c:v>
                </c:pt>
                <c:pt idx="2273">
                  <c:v>44865</c:v>
                </c:pt>
                <c:pt idx="2274">
                  <c:v>44866</c:v>
                </c:pt>
                <c:pt idx="2275">
                  <c:v>44867</c:v>
                </c:pt>
                <c:pt idx="2276">
                  <c:v>44868</c:v>
                </c:pt>
                <c:pt idx="2277">
                  <c:v>44869</c:v>
                </c:pt>
                <c:pt idx="2278">
                  <c:v>44872</c:v>
                </c:pt>
                <c:pt idx="2279">
                  <c:v>44873</c:v>
                </c:pt>
                <c:pt idx="2280">
                  <c:v>44874</c:v>
                </c:pt>
                <c:pt idx="2281">
                  <c:v>44875</c:v>
                </c:pt>
                <c:pt idx="2282">
                  <c:v>44879</c:v>
                </c:pt>
                <c:pt idx="2283">
                  <c:v>44880</c:v>
                </c:pt>
                <c:pt idx="2284">
                  <c:v>44881</c:v>
                </c:pt>
                <c:pt idx="2285">
                  <c:v>44882</c:v>
                </c:pt>
                <c:pt idx="2286">
                  <c:v>44883</c:v>
                </c:pt>
                <c:pt idx="2287">
                  <c:v>44886</c:v>
                </c:pt>
                <c:pt idx="2288">
                  <c:v>44887</c:v>
                </c:pt>
                <c:pt idx="2289">
                  <c:v>44888</c:v>
                </c:pt>
                <c:pt idx="2290">
                  <c:v>44890</c:v>
                </c:pt>
                <c:pt idx="2291">
                  <c:v>44893</c:v>
                </c:pt>
                <c:pt idx="2292">
                  <c:v>44894</c:v>
                </c:pt>
                <c:pt idx="2293">
                  <c:v>44895</c:v>
                </c:pt>
                <c:pt idx="2294">
                  <c:v>44896</c:v>
                </c:pt>
                <c:pt idx="2295">
                  <c:v>44897</c:v>
                </c:pt>
                <c:pt idx="2296">
                  <c:v>44900</c:v>
                </c:pt>
                <c:pt idx="2297">
                  <c:v>44901</c:v>
                </c:pt>
                <c:pt idx="2298">
                  <c:v>44902</c:v>
                </c:pt>
                <c:pt idx="2299">
                  <c:v>44903</c:v>
                </c:pt>
                <c:pt idx="2300">
                  <c:v>44904</c:v>
                </c:pt>
                <c:pt idx="2301">
                  <c:v>44907</c:v>
                </c:pt>
                <c:pt idx="2302">
                  <c:v>44908</c:v>
                </c:pt>
                <c:pt idx="2303">
                  <c:v>44909</c:v>
                </c:pt>
                <c:pt idx="2304">
                  <c:v>44910</c:v>
                </c:pt>
                <c:pt idx="2305">
                  <c:v>44911</c:v>
                </c:pt>
                <c:pt idx="2306">
                  <c:v>44914</c:v>
                </c:pt>
                <c:pt idx="2307">
                  <c:v>44915</c:v>
                </c:pt>
                <c:pt idx="2308">
                  <c:v>44916</c:v>
                </c:pt>
                <c:pt idx="2309">
                  <c:v>44917</c:v>
                </c:pt>
                <c:pt idx="2310">
                  <c:v>44918</c:v>
                </c:pt>
                <c:pt idx="2311">
                  <c:v>44922</c:v>
                </c:pt>
                <c:pt idx="2312">
                  <c:v>44923</c:v>
                </c:pt>
                <c:pt idx="2313">
                  <c:v>44924</c:v>
                </c:pt>
                <c:pt idx="2314">
                  <c:v>44925</c:v>
                </c:pt>
                <c:pt idx="2315">
                  <c:v>44929</c:v>
                </c:pt>
                <c:pt idx="2316">
                  <c:v>44930</c:v>
                </c:pt>
                <c:pt idx="2317">
                  <c:v>44931</c:v>
                </c:pt>
                <c:pt idx="2318">
                  <c:v>44932</c:v>
                </c:pt>
                <c:pt idx="2319">
                  <c:v>44935</c:v>
                </c:pt>
                <c:pt idx="2320">
                  <c:v>44936</c:v>
                </c:pt>
                <c:pt idx="2321">
                  <c:v>44937</c:v>
                </c:pt>
                <c:pt idx="2322">
                  <c:v>44938</c:v>
                </c:pt>
                <c:pt idx="2323">
                  <c:v>44939</c:v>
                </c:pt>
                <c:pt idx="2324">
                  <c:v>44943</c:v>
                </c:pt>
                <c:pt idx="2325">
                  <c:v>44944</c:v>
                </c:pt>
                <c:pt idx="2326">
                  <c:v>44945</c:v>
                </c:pt>
                <c:pt idx="2327">
                  <c:v>44946</c:v>
                </c:pt>
                <c:pt idx="2328">
                  <c:v>44949</c:v>
                </c:pt>
                <c:pt idx="2329">
                  <c:v>44950</c:v>
                </c:pt>
                <c:pt idx="2330">
                  <c:v>44951</c:v>
                </c:pt>
                <c:pt idx="2331">
                  <c:v>44952</c:v>
                </c:pt>
                <c:pt idx="2332">
                  <c:v>44953</c:v>
                </c:pt>
                <c:pt idx="2333">
                  <c:v>44956</c:v>
                </c:pt>
                <c:pt idx="2334">
                  <c:v>44957</c:v>
                </c:pt>
                <c:pt idx="2335">
                  <c:v>44958</c:v>
                </c:pt>
                <c:pt idx="2336">
                  <c:v>44959</c:v>
                </c:pt>
                <c:pt idx="2337">
                  <c:v>44960</c:v>
                </c:pt>
                <c:pt idx="2338">
                  <c:v>44963</c:v>
                </c:pt>
                <c:pt idx="2339">
                  <c:v>44964</c:v>
                </c:pt>
                <c:pt idx="2340">
                  <c:v>44965</c:v>
                </c:pt>
                <c:pt idx="2341">
                  <c:v>44966</c:v>
                </c:pt>
                <c:pt idx="2342">
                  <c:v>44967</c:v>
                </c:pt>
                <c:pt idx="2343">
                  <c:v>44970</c:v>
                </c:pt>
                <c:pt idx="2344">
                  <c:v>44971</c:v>
                </c:pt>
                <c:pt idx="2345">
                  <c:v>44972</c:v>
                </c:pt>
                <c:pt idx="2346">
                  <c:v>44973</c:v>
                </c:pt>
                <c:pt idx="2347">
                  <c:v>44974</c:v>
                </c:pt>
                <c:pt idx="2348">
                  <c:v>44978</c:v>
                </c:pt>
                <c:pt idx="2349">
                  <c:v>44979</c:v>
                </c:pt>
                <c:pt idx="2350">
                  <c:v>44980</c:v>
                </c:pt>
                <c:pt idx="2351">
                  <c:v>44981</c:v>
                </c:pt>
                <c:pt idx="2352">
                  <c:v>44984</c:v>
                </c:pt>
                <c:pt idx="2353">
                  <c:v>44985</c:v>
                </c:pt>
                <c:pt idx="2354">
                  <c:v>44986</c:v>
                </c:pt>
                <c:pt idx="2355">
                  <c:v>44987</c:v>
                </c:pt>
                <c:pt idx="2356">
                  <c:v>44988</c:v>
                </c:pt>
                <c:pt idx="2357">
                  <c:v>44991</c:v>
                </c:pt>
                <c:pt idx="2358">
                  <c:v>44992</c:v>
                </c:pt>
                <c:pt idx="2359">
                  <c:v>44993</c:v>
                </c:pt>
                <c:pt idx="2360">
                  <c:v>44994</c:v>
                </c:pt>
                <c:pt idx="2361">
                  <c:v>44995</c:v>
                </c:pt>
                <c:pt idx="2362">
                  <c:v>44998</c:v>
                </c:pt>
                <c:pt idx="2363">
                  <c:v>44999</c:v>
                </c:pt>
                <c:pt idx="2364">
                  <c:v>45000</c:v>
                </c:pt>
                <c:pt idx="2365">
                  <c:v>45001</c:v>
                </c:pt>
                <c:pt idx="2366">
                  <c:v>45002</c:v>
                </c:pt>
                <c:pt idx="2367">
                  <c:v>45005</c:v>
                </c:pt>
                <c:pt idx="2368">
                  <c:v>45006</c:v>
                </c:pt>
                <c:pt idx="2369">
                  <c:v>45007</c:v>
                </c:pt>
                <c:pt idx="2370">
                  <c:v>45008</c:v>
                </c:pt>
                <c:pt idx="2371">
                  <c:v>45009</c:v>
                </c:pt>
                <c:pt idx="2372">
                  <c:v>45012</c:v>
                </c:pt>
                <c:pt idx="2373">
                  <c:v>45013</c:v>
                </c:pt>
                <c:pt idx="2374">
                  <c:v>45014</c:v>
                </c:pt>
                <c:pt idx="2375">
                  <c:v>45015</c:v>
                </c:pt>
                <c:pt idx="2376">
                  <c:v>45016</c:v>
                </c:pt>
                <c:pt idx="2377">
                  <c:v>45019</c:v>
                </c:pt>
                <c:pt idx="2378">
                  <c:v>45020</c:v>
                </c:pt>
                <c:pt idx="2379">
                  <c:v>45021</c:v>
                </c:pt>
                <c:pt idx="2380">
                  <c:v>45022</c:v>
                </c:pt>
                <c:pt idx="2381">
                  <c:v>45023</c:v>
                </c:pt>
                <c:pt idx="2382">
                  <c:v>45026</c:v>
                </c:pt>
                <c:pt idx="2383">
                  <c:v>45027</c:v>
                </c:pt>
                <c:pt idx="2384">
                  <c:v>45028</c:v>
                </c:pt>
                <c:pt idx="2385">
                  <c:v>45029</c:v>
                </c:pt>
                <c:pt idx="2386">
                  <c:v>45030</c:v>
                </c:pt>
                <c:pt idx="2387">
                  <c:v>45033</c:v>
                </c:pt>
                <c:pt idx="2388">
                  <c:v>45034</c:v>
                </c:pt>
                <c:pt idx="2389">
                  <c:v>45035</c:v>
                </c:pt>
                <c:pt idx="2390">
                  <c:v>45036</c:v>
                </c:pt>
                <c:pt idx="2391">
                  <c:v>45037</c:v>
                </c:pt>
                <c:pt idx="2392">
                  <c:v>45040</c:v>
                </c:pt>
                <c:pt idx="2393">
                  <c:v>45041</c:v>
                </c:pt>
                <c:pt idx="2394">
                  <c:v>45042</c:v>
                </c:pt>
                <c:pt idx="2395">
                  <c:v>45043</c:v>
                </c:pt>
                <c:pt idx="2396">
                  <c:v>45044</c:v>
                </c:pt>
                <c:pt idx="2397">
                  <c:v>45047</c:v>
                </c:pt>
                <c:pt idx="2398">
                  <c:v>45048</c:v>
                </c:pt>
                <c:pt idx="2399">
                  <c:v>45049</c:v>
                </c:pt>
                <c:pt idx="2400">
                  <c:v>45050</c:v>
                </c:pt>
                <c:pt idx="2401">
                  <c:v>45051</c:v>
                </c:pt>
                <c:pt idx="2402">
                  <c:v>45054</c:v>
                </c:pt>
                <c:pt idx="2403">
                  <c:v>45055</c:v>
                </c:pt>
                <c:pt idx="2404">
                  <c:v>45056</c:v>
                </c:pt>
                <c:pt idx="2405">
                  <c:v>45057</c:v>
                </c:pt>
                <c:pt idx="2406">
                  <c:v>45058</c:v>
                </c:pt>
                <c:pt idx="2407">
                  <c:v>45061</c:v>
                </c:pt>
                <c:pt idx="2408">
                  <c:v>45062</c:v>
                </c:pt>
                <c:pt idx="2409">
                  <c:v>45063</c:v>
                </c:pt>
                <c:pt idx="2410">
                  <c:v>45064</c:v>
                </c:pt>
                <c:pt idx="2411">
                  <c:v>45065</c:v>
                </c:pt>
                <c:pt idx="2412">
                  <c:v>45068</c:v>
                </c:pt>
                <c:pt idx="2413">
                  <c:v>45069</c:v>
                </c:pt>
                <c:pt idx="2414">
                  <c:v>45070</c:v>
                </c:pt>
                <c:pt idx="2415">
                  <c:v>45071</c:v>
                </c:pt>
                <c:pt idx="2416">
                  <c:v>45072</c:v>
                </c:pt>
                <c:pt idx="2417">
                  <c:v>45076</c:v>
                </c:pt>
                <c:pt idx="2418">
                  <c:v>45077</c:v>
                </c:pt>
                <c:pt idx="2419">
                  <c:v>45078</c:v>
                </c:pt>
                <c:pt idx="2420">
                  <c:v>45079</c:v>
                </c:pt>
                <c:pt idx="2421">
                  <c:v>45082</c:v>
                </c:pt>
                <c:pt idx="2422">
                  <c:v>45083</c:v>
                </c:pt>
                <c:pt idx="2423">
                  <c:v>45084</c:v>
                </c:pt>
                <c:pt idx="2424">
                  <c:v>45085</c:v>
                </c:pt>
                <c:pt idx="2425">
                  <c:v>45086</c:v>
                </c:pt>
                <c:pt idx="2426">
                  <c:v>45089</c:v>
                </c:pt>
                <c:pt idx="2427">
                  <c:v>45090</c:v>
                </c:pt>
                <c:pt idx="2428">
                  <c:v>45091</c:v>
                </c:pt>
                <c:pt idx="2429">
                  <c:v>45092</c:v>
                </c:pt>
                <c:pt idx="2430">
                  <c:v>45093</c:v>
                </c:pt>
                <c:pt idx="2431">
                  <c:v>45097</c:v>
                </c:pt>
                <c:pt idx="2432">
                  <c:v>45098</c:v>
                </c:pt>
                <c:pt idx="2433">
                  <c:v>45099</c:v>
                </c:pt>
                <c:pt idx="2434">
                  <c:v>45100</c:v>
                </c:pt>
                <c:pt idx="2435">
                  <c:v>45103</c:v>
                </c:pt>
                <c:pt idx="2436">
                  <c:v>45104</c:v>
                </c:pt>
                <c:pt idx="2437">
                  <c:v>45105</c:v>
                </c:pt>
                <c:pt idx="2438">
                  <c:v>45106</c:v>
                </c:pt>
                <c:pt idx="2439">
                  <c:v>45107</c:v>
                </c:pt>
                <c:pt idx="2440">
                  <c:v>45110</c:v>
                </c:pt>
                <c:pt idx="2441">
                  <c:v>45112</c:v>
                </c:pt>
                <c:pt idx="2442">
                  <c:v>45113</c:v>
                </c:pt>
                <c:pt idx="2443">
                  <c:v>45114</c:v>
                </c:pt>
                <c:pt idx="2444">
                  <c:v>45117</c:v>
                </c:pt>
                <c:pt idx="2445">
                  <c:v>45118</c:v>
                </c:pt>
                <c:pt idx="2446">
                  <c:v>45119</c:v>
                </c:pt>
                <c:pt idx="2447">
                  <c:v>45120</c:v>
                </c:pt>
                <c:pt idx="2448">
                  <c:v>45121</c:v>
                </c:pt>
                <c:pt idx="2449">
                  <c:v>45124</c:v>
                </c:pt>
                <c:pt idx="2450">
                  <c:v>45125</c:v>
                </c:pt>
                <c:pt idx="2451">
                  <c:v>45126</c:v>
                </c:pt>
                <c:pt idx="2452">
                  <c:v>45127</c:v>
                </c:pt>
                <c:pt idx="2453">
                  <c:v>45128</c:v>
                </c:pt>
                <c:pt idx="2454">
                  <c:v>45131</c:v>
                </c:pt>
                <c:pt idx="2455">
                  <c:v>45132</c:v>
                </c:pt>
                <c:pt idx="2456">
                  <c:v>45133</c:v>
                </c:pt>
                <c:pt idx="2457">
                  <c:v>45134</c:v>
                </c:pt>
                <c:pt idx="2458">
                  <c:v>45135</c:v>
                </c:pt>
                <c:pt idx="2459">
                  <c:v>45138</c:v>
                </c:pt>
                <c:pt idx="2460">
                  <c:v>45139</c:v>
                </c:pt>
                <c:pt idx="2461">
                  <c:v>45140</c:v>
                </c:pt>
                <c:pt idx="2462">
                  <c:v>45141</c:v>
                </c:pt>
                <c:pt idx="2463">
                  <c:v>45142</c:v>
                </c:pt>
                <c:pt idx="2464">
                  <c:v>45145</c:v>
                </c:pt>
                <c:pt idx="2465">
                  <c:v>45146</c:v>
                </c:pt>
                <c:pt idx="2466">
                  <c:v>45147</c:v>
                </c:pt>
                <c:pt idx="2467">
                  <c:v>45148</c:v>
                </c:pt>
                <c:pt idx="2468">
                  <c:v>45149</c:v>
                </c:pt>
                <c:pt idx="2469">
                  <c:v>45152</c:v>
                </c:pt>
                <c:pt idx="2470">
                  <c:v>45153</c:v>
                </c:pt>
                <c:pt idx="2471">
                  <c:v>45154</c:v>
                </c:pt>
                <c:pt idx="2472">
                  <c:v>45155</c:v>
                </c:pt>
                <c:pt idx="2473">
                  <c:v>45156</c:v>
                </c:pt>
                <c:pt idx="2474">
                  <c:v>45159</c:v>
                </c:pt>
                <c:pt idx="2475">
                  <c:v>45160</c:v>
                </c:pt>
                <c:pt idx="2476">
                  <c:v>45161</c:v>
                </c:pt>
                <c:pt idx="2477">
                  <c:v>45162</c:v>
                </c:pt>
                <c:pt idx="2478">
                  <c:v>45163</c:v>
                </c:pt>
                <c:pt idx="2479">
                  <c:v>45166</c:v>
                </c:pt>
                <c:pt idx="2480">
                  <c:v>45167</c:v>
                </c:pt>
                <c:pt idx="2481">
                  <c:v>45168</c:v>
                </c:pt>
                <c:pt idx="2482">
                  <c:v>45169</c:v>
                </c:pt>
                <c:pt idx="2483">
                  <c:v>45170</c:v>
                </c:pt>
                <c:pt idx="2484">
                  <c:v>45174</c:v>
                </c:pt>
                <c:pt idx="2485">
                  <c:v>45175</c:v>
                </c:pt>
                <c:pt idx="2486">
                  <c:v>45176</c:v>
                </c:pt>
                <c:pt idx="2487">
                  <c:v>45177</c:v>
                </c:pt>
                <c:pt idx="2488">
                  <c:v>45180</c:v>
                </c:pt>
                <c:pt idx="2489">
                  <c:v>45181</c:v>
                </c:pt>
                <c:pt idx="2490">
                  <c:v>45182</c:v>
                </c:pt>
                <c:pt idx="2491">
                  <c:v>45183</c:v>
                </c:pt>
                <c:pt idx="2492">
                  <c:v>45184</c:v>
                </c:pt>
                <c:pt idx="2493">
                  <c:v>45187</c:v>
                </c:pt>
                <c:pt idx="2494">
                  <c:v>45188</c:v>
                </c:pt>
                <c:pt idx="2495">
                  <c:v>45189</c:v>
                </c:pt>
                <c:pt idx="2496">
                  <c:v>45190</c:v>
                </c:pt>
                <c:pt idx="2497">
                  <c:v>45191</c:v>
                </c:pt>
                <c:pt idx="2498">
                  <c:v>45194</c:v>
                </c:pt>
                <c:pt idx="2499">
                  <c:v>45195</c:v>
                </c:pt>
                <c:pt idx="2500">
                  <c:v>45196</c:v>
                </c:pt>
                <c:pt idx="2501">
                  <c:v>45197</c:v>
                </c:pt>
                <c:pt idx="2502">
                  <c:v>45198</c:v>
                </c:pt>
                <c:pt idx="2503">
                  <c:v>45201</c:v>
                </c:pt>
                <c:pt idx="2504">
                  <c:v>45202</c:v>
                </c:pt>
                <c:pt idx="2505">
                  <c:v>45203</c:v>
                </c:pt>
                <c:pt idx="2506">
                  <c:v>45204</c:v>
                </c:pt>
                <c:pt idx="2507">
                  <c:v>45205</c:v>
                </c:pt>
                <c:pt idx="2508">
                  <c:v>45209</c:v>
                </c:pt>
                <c:pt idx="2509">
                  <c:v>45210</c:v>
                </c:pt>
                <c:pt idx="2510">
                  <c:v>45211</c:v>
                </c:pt>
                <c:pt idx="2511">
                  <c:v>45212</c:v>
                </c:pt>
                <c:pt idx="2512">
                  <c:v>45215</c:v>
                </c:pt>
                <c:pt idx="2513">
                  <c:v>45216</c:v>
                </c:pt>
                <c:pt idx="2514">
                  <c:v>45217</c:v>
                </c:pt>
                <c:pt idx="2515">
                  <c:v>45218</c:v>
                </c:pt>
                <c:pt idx="2516">
                  <c:v>45219</c:v>
                </c:pt>
                <c:pt idx="2517">
                  <c:v>45222</c:v>
                </c:pt>
                <c:pt idx="2518">
                  <c:v>45223</c:v>
                </c:pt>
                <c:pt idx="2519">
                  <c:v>45224</c:v>
                </c:pt>
                <c:pt idx="2520">
                  <c:v>45225</c:v>
                </c:pt>
                <c:pt idx="2521">
                  <c:v>45226</c:v>
                </c:pt>
                <c:pt idx="2522">
                  <c:v>45229</c:v>
                </c:pt>
                <c:pt idx="2523">
                  <c:v>45230</c:v>
                </c:pt>
                <c:pt idx="2524">
                  <c:v>45231</c:v>
                </c:pt>
                <c:pt idx="2525">
                  <c:v>45232</c:v>
                </c:pt>
                <c:pt idx="2526">
                  <c:v>45233</c:v>
                </c:pt>
                <c:pt idx="2527">
                  <c:v>45236</c:v>
                </c:pt>
                <c:pt idx="2528">
                  <c:v>45237</c:v>
                </c:pt>
                <c:pt idx="2529">
                  <c:v>45238</c:v>
                </c:pt>
                <c:pt idx="2530">
                  <c:v>45239</c:v>
                </c:pt>
                <c:pt idx="2531">
                  <c:v>45240</c:v>
                </c:pt>
                <c:pt idx="2532">
                  <c:v>45243</c:v>
                </c:pt>
                <c:pt idx="2533">
                  <c:v>45244</c:v>
                </c:pt>
                <c:pt idx="2534">
                  <c:v>45245</c:v>
                </c:pt>
                <c:pt idx="2535">
                  <c:v>45246</c:v>
                </c:pt>
                <c:pt idx="2536">
                  <c:v>45247</c:v>
                </c:pt>
                <c:pt idx="2537">
                  <c:v>45250</c:v>
                </c:pt>
                <c:pt idx="2538">
                  <c:v>45251</c:v>
                </c:pt>
                <c:pt idx="2539">
                  <c:v>45252</c:v>
                </c:pt>
                <c:pt idx="2540">
                  <c:v>45254</c:v>
                </c:pt>
                <c:pt idx="2541">
                  <c:v>45257</c:v>
                </c:pt>
                <c:pt idx="2542">
                  <c:v>45258</c:v>
                </c:pt>
                <c:pt idx="2543">
                  <c:v>45259</c:v>
                </c:pt>
                <c:pt idx="2544">
                  <c:v>45260</c:v>
                </c:pt>
                <c:pt idx="2545">
                  <c:v>45261</c:v>
                </c:pt>
                <c:pt idx="2546">
                  <c:v>45264</c:v>
                </c:pt>
                <c:pt idx="2547">
                  <c:v>45265</c:v>
                </c:pt>
                <c:pt idx="2548">
                  <c:v>45266</c:v>
                </c:pt>
                <c:pt idx="2549">
                  <c:v>45267</c:v>
                </c:pt>
                <c:pt idx="2550">
                  <c:v>45268</c:v>
                </c:pt>
                <c:pt idx="2551">
                  <c:v>45271</c:v>
                </c:pt>
                <c:pt idx="2552">
                  <c:v>45272</c:v>
                </c:pt>
                <c:pt idx="2553">
                  <c:v>45273</c:v>
                </c:pt>
                <c:pt idx="2554">
                  <c:v>45274</c:v>
                </c:pt>
                <c:pt idx="2555">
                  <c:v>45275</c:v>
                </c:pt>
                <c:pt idx="2556">
                  <c:v>45278</c:v>
                </c:pt>
                <c:pt idx="2557">
                  <c:v>45279</c:v>
                </c:pt>
                <c:pt idx="2558">
                  <c:v>45280</c:v>
                </c:pt>
                <c:pt idx="2559">
                  <c:v>45281</c:v>
                </c:pt>
                <c:pt idx="2560">
                  <c:v>45282</c:v>
                </c:pt>
                <c:pt idx="2561">
                  <c:v>45286</c:v>
                </c:pt>
                <c:pt idx="2562">
                  <c:v>45287</c:v>
                </c:pt>
                <c:pt idx="2563">
                  <c:v>45288</c:v>
                </c:pt>
                <c:pt idx="2564">
                  <c:v>45289</c:v>
                </c:pt>
                <c:pt idx="2565">
                  <c:v>45293</c:v>
                </c:pt>
                <c:pt idx="2566">
                  <c:v>45294</c:v>
                </c:pt>
                <c:pt idx="2567">
                  <c:v>45295</c:v>
                </c:pt>
                <c:pt idx="2568">
                  <c:v>45296</c:v>
                </c:pt>
                <c:pt idx="2569">
                  <c:v>45299</c:v>
                </c:pt>
                <c:pt idx="2570">
                  <c:v>45300</c:v>
                </c:pt>
                <c:pt idx="2571">
                  <c:v>45301</c:v>
                </c:pt>
                <c:pt idx="2572">
                  <c:v>45302</c:v>
                </c:pt>
                <c:pt idx="2573">
                  <c:v>45303</c:v>
                </c:pt>
                <c:pt idx="2574">
                  <c:v>45307</c:v>
                </c:pt>
                <c:pt idx="2575">
                  <c:v>45308</c:v>
                </c:pt>
                <c:pt idx="2576">
                  <c:v>45309</c:v>
                </c:pt>
                <c:pt idx="2577">
                  <c:v>45310</c:v>
                </c:pt>
                <c:pt idx="2578">
                  <c:v>45313</c:v>
                </c:pt>
                <c:pt idx="2579">
                  <c:v>45314</c:v>
                </c:pt>
                <c:pt idx="2580">
                  <c:v>45315</c:v>
                </c:pt>
                <c:pt idx="2581">
                  <c:v>45316</c:v>
                </c:pt>
                <c:pt idx="2582">
                  <c:v>45317</c:v>
                </c:pt>
                <c:pt idx="2583">
                  <c:v>45320</c:v>
                </c:pt>
                <c:pt idx="2584">
                  <c:v>45321</c:v>
                </c:pt>
                <c:pt idx="2585">
                  <c:v>45322</c:v>
                </c:pt>
                <c:pt idx="2586">
                  <c:v>45323</c:v>
                </c:pt>
                <c:pt idx="2587">
                  <c:v>45324</c:v>
                </c:pt>
                <c:pt idx="2588">
                  <c:v>45327</c:v>
                </c:pt>
                <c:pt idx="2589">
                  <c:v>45328</c:v>
                </c:pt>
                <c:pt idx="2590">
                  <c:v>45329</c:v>
                </c:pt>
                <c:pt idx="2591">
                  <c:v>45330</c:v>
                </c:pt>
                <c:pt idx="2592">
                  <c:v>45331</c:v>
                </c:pt>
                <c:pt idx="2593">
                  <c:v>45334</c:v>
                </c:pt>
                <c:pt idx="2594">
                  <c:v>45335</c:v>
                </c:pt>
                <c:pt idx="2595">
                  <c:v>45336</c:v>
                </c:pt>
                <c:pt idx="2596">
                  <c:v>45337</c:v>
                </c:pt>
                <c:pt idx="2597">
                  <c:v>45338</c:v>
                </c:pt>
                <c:pt idx="2598">
                  <c:v>45342</c:v>
                </c:pt>
                <c:pt idx="2599">
                  <c:v>45343</c:v>
                </c:pt>
                <c:pt idx="2600">
                  <c:v>45344</c:v>
                </c:pt>
                <c:pt idx="2601">
                  <c:v>45345</c:v>
                </c:pt>
                <c:pt idx="2602">
                  <c:v>45348</c:v>
                </c:pt>
                <c:pt idx="2603">
                  <c:v>45349</c:v>
                </c:pt>
                <c:pt idx="2604">
                  <c:v>45350</c:v>
                </c:pt>
                <c:pt idx="2605">
                  <c:v>45351</c:v>
                </c:pt>
                <c:pt idx="2606">
                  <c:v>45352</c:v>
                </c:pt>
                <c:pt idx="2607">
                  <c:v>45355</c:v>
                </c:pt>
                <c:pt idx="2608">
                  <c:v>45356</c:v>
                </c:pt>
                <c:pt idx="2609">
                  <c:v>45357</c:v>
                </c:pt>
                <c:pt idx="2610">
                  <c:v>45358</c:v>
                </c:pt>
                <c:pt idx="2611">
                  <c:v>45359</c:v>
                </c:pt>
                <c:pt idx="2612">
                  <c:v>45362</c:v>
                </c:pt>
                <c:pt idx="2613">
                  <c:v>45363</c:v>
                </c:pt>
                <c:pt idx="2614">
                  <c:v>45364</c:v>
                </c:pt>
                <c:pt idx="2615">
                  <c:v>45365</c:v>
                </c:pt>
                <c:pt idx="2616">
                  <c:v>45366</c:v>
                </c:pt>
                <c:pt idx="2617">
                  <c:v>45369</c:v>
                </c:pt>
                <c:pt idx="2618">
                  <c:v>45370</c:v>
                </c:pt>
                <c:pt idx="2619">
                  <c:v>45371</c:v>
                </c:pt>
                <c:pt idx="2620">
                  <c:v>45372</c:v>
                </c:pt>
                <c:pt idx="2621">
                  <c:v>45373</c:v>
                </c:pt>
                <c:pt idx="2622">
                  <c:v>45376</c:v>
                </c:pt>
                <c:pt idx="2623">
                  <c:v>45377</c:v>
                </c:pt>
                <c:pt idx="2624">
                  <c:v>45378</c:v>
                </c:pt>
                <c:pt idx="2625">
                  <c:v>45379</c:v>
                </c:pt>
                <c:pt idx="2626">
                  <c:v>45383</c:v>
                </c:pt>
                <c:pt idx="2627">
                  <c:v>45384</c:v>
                </c:pt>
                <c:pt idx="2628">
                  <c:v>45385</c:v>
                </c:pt>
                <c:pt idx="2629">
                  <c:v>45386</c:v>
                </c:pt>
                <c:pt idx="2630">
                  <c:v>45387</c:v>
                </c:pt>
                <c:pt idx="2631">
                  <c:v>45390</c:v>
                </c:pt>
                <c:pt idx="2632">
                  <c:v>45391</c:v>
                </c:pt>
                <c:pt idx="2633">
                  <c:v>45392</c:v>
                </c:pt>
                <c:pt idx="2634">
                  <c:v>45393</c:v>
                </c:pt>
                <c:pt idx="2635">
                  <c:v>45394</c:v>
                </c:pt>
                <c:pt idx="2636">
                  <c:v>45397</c:v>
                </c:pt>
                <c:pt idx="2637">
                  <c:v>45398</c:v>
                </c:pt>
                <c:pt idx="2638">
                  <c:v>45399</c:v>
                </c:pt>
                <c:pt idx="2639">
                  <c:v>45400</c:v>
                </c:pt>
                <c:pt idx="2640">
                  <c:v>45401</c:v>
                </c:pt>
                <c:pt idx="2641">
                  <c:v>45404</c:v>
                </c:pt>
                <c:pt idx="2642">
                  <c:v>45405</c:v>
                </c:pt>
                <c:pt idx="2643">
                  <c:v>45406</c:v>
                </c:pt>
                <c:pt idx="2644">
                  <c:v>45407</c:v>
                </c:pt>
                <c:pt idx="2645">
                  <c:v>45408</c:v>
                </c:pt>
                <c:pt idx="2646">
                  <c:v>45411</c:v>
                </c:pt>
                <c:pt idx="2647">
                  <c:v>45412</c:v>
                </c:pt>
                <c:pt idx="2648">
                  <c:v>45413</c:v>
                </c:pt>
                <c:pt idx="2649">
                  <c:v>45414</c:v>
                </c:pt>
                <c:pt idx="2650">
                  <c:v>45415</c:v>
                </c:pt>
                <c:pt idx="2651">
                  <c:v>45418</c:v>
                </c:pt>
                <c:pt idx="2652">
                  <c:v>45419</c:v>
                </c:pt>
                <c:pt idx="2653">
                  <c:v>45420</c:v>
                </c:pt>
                <c:pt idx="2654">
                  <c:v>45421</c:v>
                </c:pt>
                <c:pt idx="2655">
                  <c:v>45422</c:v>
                </c:pt>
                <c:pt idx="2656">
                  <c:v>45425</c:v>
                </c:pt>
                <c:pt idx="2657">
                  <c:v>45426</c:v>
                </c:pt>
                <c:pt idx="2658">
                  <c:v>45427</c:v>
                </c:pt>
                <c:pt idx="2659">
                  <c:v>45428</c:v>
                </c:pt>
                <c:pt idx="2660">
                  <c:v>45429</c:v>
                </c:pt>
                <c:pt idx="2661">
                  <c:v>45432</c:v>
                </c:pt>
                <c:pt idx="2662">
                  <c:v>45433</c:v>
                </c:pt>
                <c:pt idx="2663">
                  <c:v>45434</c:v>
                </c:pt>
                <c:pt idx="2664">
                  <c:v>45435</c:v>
                </c:pt>
                <c:pt idx="2665">
                  <c:v>45436</c:v>
                </c:pt>
                <c:pt idx="2666">
                  <c:v>45440</c:v>
                </c:pt>
                <c:pt idx="2667">
                  <c:v>45441</c:v>
                </c:pt>
                <c:pt idx="2668">
                  <c:v>45442</c:v>
                </c:pt>
                <c:pt idx="2669">
                  <c:v>45443</c:v>
                </c:pt>
                <c:pt idx="2670">
                  <c:v>45446</c:v>
                </c:pt>
                <c:pt idx="2671">
                  <c:v>45447</c:v>
                </c:pt>
                <c:pt idx="2672">
                  <c:v>45448</c:v>
                </c:pt>
                <c:pt idx="2673">
                  <c:v>45449</c:v>
                </c:pt>
                <c:pt idx="2674">
                  <c:v>45450</c:v>
                </c:pt>
                <c:pt idx="2675">
                  <c:v>45453</c:v>
                </c:pt>
                <c:pt idx="2676">
                  <c:v>45454</c:v>
                </c:pt>
                <c:pt idx="2677">
                  <c:v>45455</c:v>
                </c:pt>
                <c:pt idx="2678">
                  <c:v>45456</c:v>
                </c:pt>
                <c:pt idx="2679">
                  <c:v>45457</c:v>
                </c:pt>
                <c:pt idx="2680">
                  <c:v>45460</c:v>
                </c:pt>
                <c:pt idx="2681">
                  <c:v>45461</c:v>
                </c:pt>
                <c:pt idx="2682">
                  <c:v>45463</c:v>
                </c:pt>
                <c:pt idx="2683">
                  <c:v>45464</c:v>
                </c:pt>
                <c:pt idx="2684">
                  <c:v>45467</c:v>
                </c:pt>
                <c:pt idx="2685">
                  <c:v>45468</c:v>
                </c:pt>
                <c:pt idx="2686">
                  <c:v>45469</c:v>
                </c:pt>
                <c:pt idx="2687">
                  <c:v>45470</c:v>
                </c:pt>
                <c:pt idx="2688">
                  <c:v>45471</c:v>
                </c:pt>
                <c:pt idx="2689">
                  <c:v>45474</c:v>
                </c:pt>
                <c:pt idx="2690">
                  <c:v>45475</c:v>
                </c:pt>
                <c:pt idx="2691">
                  <c:v>45476</c:v>
                </c:pt>
                <c:pt idx="2692">
                  <c:v>45478</c:v>
                </c:pt>
                <c:pt idx="2693">
                  <c:v>45481</c:v>
                </c:pt>
                <c:pt idx="2694">
                  <c:v>45482</c:v>
                </c:pt>
                <c:pt idx="2695">
                  <c:v>45483</c:v>
                </c:pt>
                <c:pt idx="2696">
                  <c:v>45484</c:v>
                </c:pt>
                <c:pt idx="2697">
                  <c:v>45485</c:v>
                </c:pt>
                <c:pt idx="2698">
                  <c:v>45488</c:v>
                </c:pt>
                <c:pt idx="2699">
                  <c:v>45489</c:v>
                </c:pt>
                <c:pt idx="2700">
                  <c:v>45490</c:v>
                </c:pt>
                <c:pt idx="2701">
                  <c:v>45491</c:v>
                </c:pt>
                <c:pt idx="2702">
                  <c:v>45492</c:v>
                </c:pt>
                <c:pt idx="2703">
                  <c:v>45495</c:v>
                </c:pt>
                <c:pt idx="2704">
                  <c:v>45496</c:v>
                </c:pt>
                <c:pt idx="2705">
                  <c:v>45497</c:v>
                </c:pt>
                <c:pt idx="2706">
                  <c:v>45498</c:v>
                </c:pt>
                <c:pt idx="2707">
                  <c:v>45499</c:v>
                </c:pt>
                <c:pt idx="2708">
                  <c:v>45502</c:v>
                </c:pt>
                <c:pt idx="2709">
                  <c:v>45503</c:v>
                </c:pt>
                <c:pt idx="2710">
                  <c:v>45504</c:v>
                </c:pt>
                <c:pt idx="2711">
                  <c:v>45505</c:v>
                </c:pt>
                <c:pt idx="2712">
                  <c:v>45506</c:v>
                </c:pt>
                <c:pt idx="2713">
                  <c:v>45509</c:v>
                </c:pt>
                <c:pt idx="2714">
                  <c:v>45510</c:v>
                </c:pt>
                <c:pt idx="2715">
                  <c:v>45511</c:v>
                </c:pt>
                <c:pt idx="2716">
                  <c:v>45512</c:v>
                </c:pt>
                <c:pt idx="2717">
                  <c:v>45513</c:v>
                </c:pt>
                <c:pt idx="2718">
                  <c:v>45516</c:v>
                </c:pt>
                <c:pt idx="2719">
                  <c:v>45517</c:v>
                </c:pt>
                <c:pt idx="2720">
                  <c:v>45518</c:v>
                </c:pt>
                <c:pt idx="2721">
                  <c:v>45519</c:v>
                </c:pt>
                <c:pt idx="2722">
                  <c:v>45520</c:v>
                </c:pt>
                <c:pt idx="2723">
                  <c:v>45523</c:v>
                </c:pt>
                <c:pt idx="2724">
                  <c:v>45524</c:v>
                </c:pt>
                <c:pt idx="2725">
                  <c:v>45525</c:v>
                </c:pt>
                <c:pt idx="2726">
                  <c:v>45526</c:v>
                </c:pt>
                <c:pt idx="2727">
                  <c:v>45527</c:v>
                </c:pt>
                <c:pt idx="2728">
                  <c:v>45530</c:v>
                </c:pt>
                <c:pt idx="2729">
                  <c:v>45531</c:v>
                </c:pt>
                <c:pt idx="2730">
                  <c:v>45532</c:v>
                </c:pt>
                <c:pt idx="2731">
                  <c:v>45533</c:v>
                </c:pt>
                <c:pt idx="2732">
                  <c:v>45534</c:v>
                </c:pt>
                <c:pt idx="2733">
                  <c:v>45538</c:v>
                </c:pt>
                <c:pt idx="2734">
                  <c:v>45539</c:v>
                </c:pt>
                <c:pt idx="2735">
                  <c:v>45540</c:v>
                </c:pt>
                <c:pt idx="2736">
                  <c:v>45541</c:v>
                </c:pt>
                <c:pt idx="2737">
                  <c:v>45544</c:v>
                </c:pt>
                <c:pt idx="2738">
                  <c:v>45545</c:v>
                </c:pt>
                <c:pt idx="2739">
                  <c:v>45546</c:v>
                </c:pt>
                <c:pt idx="2740">
                  <c:v>45547</c:v>
                </c:pt>
                <c:pt idx="2741">
                  <c:v>45548</c:v>
                </c:pt>
                <c:pt idx="2742">
                  <c:v>45551</c:v>
                </c:pt>
                <c:pt idx="2743">
                  <c:v>45552</c:v>
                </c:pt>
                <c:pt idx="2744">
                  <c:v>45553</c:v>
                </c:pt>
                <c:pt idx="2745">
                  <c:v>45554</c:v>
                </c:pt>
                <c:pt idx="2746">
                  <c:v>45555</c:v>
                </c:pt>
                <c:pt idx="2747">
                  <c:v>45558</c:v>
                </c:pt>
                <c:pt idx="2748">
                  <c:v>45559</c:v>
                </c:pt>
                <c:pt idx="2749">
                  <c:v>45560</c:v>
                </c:pt>
                <c:pt idx="2750">
                  <c:v>45561</c:v>
                </c:pt>
                <c:pt idx="2751">
                  <c:v>45562</c:v>
                </c:pt>
                <c:pt idx="2752">
                  <c:v>45565</c:v>
                </c:pt>
                <c:pt idx="2753">
                  <c:v>45566</c:v>
                </c:pt>
                <c:pt idx="2754">
                  <c:v>45567</c:v>
                </c:pt>
                <c:pt idx="2755">
                  <c:v>45568</c:v>
                </c:pt>
                <c:pt idx="2756">
                  <c:v>45569</c:v>
                </c:pt>
                <c:pt idx="2757">
                  <c:v>45572</c:v>
                </c:pt>
                <c:pt idx="2758">
                  <c:v>45573</c:v>
                </c:pt>
                <c:pt idx="2759">
                  <c:v>45574</c:v>
                </c:pt>
                <c:pt idx="2760">
                  <c:v>45575</c:v>
                </c:pt>
                <c:pt idx="2761">
                  <c:v>45576</c:v>
                </c:pt>
                <c:pt idx="2762">
                  <c:v>45580</c:v>
                </c:pt>
                <c:pt idx="2763">
                  <c:v>45581</c:v>
                </c:pt>
                <c:pt idx="2764">
                  <c:v>45582</c:v>
                </c:pt>
                <c:pt idx="2765">
                  <c:v>45583</c:v>
                </c:pt>
                <c:pt idx="2766">
                  <c:v>45586</c:v>
                </c:pt>
                <c:pt idx="2767">
                  <c:v>45587</c:v>
                </c:pt>
                <c:pt idx="2768">
                  <c:v>45588</c:v>
                </c:pt>
                <c:pt idx="2769">
                  <c:v>45589</c:v>
                </c:pt>
                <c:pt idx="2770">
                  <c:v>45590</c:v>
                </c:pt>
                <c:pt idx="2771">
                  <c:v>45593</c:v>
                </c:pt>
                <c:pt idx="2772">
                  <c:v>45594</c:v>
                </c:pt>
                <c:pt idx="2773">
                  <c:v>45595</c:v>
                </c:pt>
                <c:pt idx="2774">
                  <c:v>45596</c:v>
                </c:pt>
                <c:pt idx="2775">
                  <c:v>45597</c:v>
                </c:pt>
                <c:pt idx="2776">
                  <c:v>45600</c:v>
                </c:pt>
                <c:pt idx="2777">
                  <c:v>45601</c:v>
                </c:pt>
                <c:pt idx="2778">
                  <c:v>45602</c:v>
                </c:pt>
                <c:pt idx="2779">
                  <c:v>45603</c:v>
                </c:pt>
                <c:pt idx="2780">
                  <c:v>45604</c:v>
                </c:pt>
                <c:pt idx="2781">
                  <c:v>45608</c:v>
                </c:pt>
                <c:pt idx="2782">
                  <c:v>45609</c:v>
                </c:pt>
                <c:pt idx="2783">
                  <c:v>45610</c:v>
                </c:pt>
                <c:pt idx="2784">
                  <c:v>45611</c:v>
                </c:pt>
                <c:pt idx="2785">
                  <c:v>45614</c:v>
                </c:pt>
                <c:pt idx="2786">
                  <c:v>45615</c:v>
                </c:pt>
                <c:pt idx="2787">
                  <c:v>45616</c:v>
                </c:pt>
                <c:pt idx="2788">
                  <c:v>45617</c:v>
                </c:pt>
                <c:pt idx="2789">
                  <c:v>45618</c:v>
                </c:pt>
                <c:pt idx="2790">
                  <c:v>45621</c:v>
                </c:pt>
                <c:pt idx="2791">
                  <c:v>45622</c:v>
                </c:pt>
                <c:pt idx="2792">
                  <c:v>45623</c:v>
                </c:pt>
                <c:pt idx="2793">
                  <c:v>45625</c:v>
                </c:pt>
                <c:pt idx="2794">
                  <c:v>45628</c:v>
                </c:pt>
                <c:pt idx="2795">
                  <c:v>45629</c:v>
                </c:pt>
                <c:pt idx="2796">
                  <c:v>45630</c:v>
                </c:pt>
                <c:pt idx="2797">
                  <c:v>45631</c:v>
                </c:pt>
                <c:pt idx="2798">
                  <c:v>45632</c:v>
                </c:pt>
                <c:pt idx="2799">
                  <c:v>45635</c:v>
                </c:pt>
                <c:pt idx="2800">
                  <c:v>45636</c:v>
                </c:pt>
                <c:pt idx="2801">
                  <c:v>45637</c:v>
                </c:pt>
                <c:pt idx="2802">
                  <c:v>45638</c:v>
                </c:pt>
                <c:pt idx="2803">
                  <c:v>45639</c:v>
                </c:pt>
                <c:pt idx="2804">
                  <c:v>45642</c:v>
                </c:pt>
                <c:pt idx="2805">
                  <c:v>45643</c:v>
                </c:pt>
                <c:pt idx="2806">
                  <c:v>45644</c:v>
                </c:pt>
                <c:pt idx="2807">
                  <c:v>45645</c:v>
                </c:pt>
                <c:pt idx="2808">
                  <c:v>45646</c:v>
                </c:pt>
                <c:pt idx="2809">
                  <c:v>45649</c:v>
                </c:pt>
                <c:pt idx="2810">
                  <c:v>45650</c:v>
                </c:pt>
                <c:pt idx="2811">
                  <c:v>45652</c:v>
                </c:pt>
                <c:pt idx="2812">
                  <c:v>45653</c:v>
                </c:pt>
                <c:pt idx="2813">
                  <c:v>45656</c:v>
                </c:pt>
                <c:pt idx="2814">
                  <c:v>45657</c:v>
                </c:pt>
                <c:pt idx="2815">
                  <c:v>45659</c:v>
                </c:pt>
                <c:pt idx="2816">
                  <c:v>45660</c:v>
                </c:pt>
                <c:pt idx="2817">
                  <c:v>45663</c:v>
                </c:pt>
                <c:pt idx="2818">
                  <c:v>45664</c:v>
                </c:pt>
                <c:pt idx="2819">
                  <c:v>45665</c:v>
                </c:pt>
                <c:pt idx="2820">
                  <c:v>45666</c:v>
                </c:pt>
                <c:pt idx="2821">
                  <c:v>45667</c:v>
                </c:pt>
                <c:pt idx="2822">
                  <c:v>45670</c:v>
                </c:pt>
                <c:pt idx="2823">
                  <c:v>45671</c:v>
                </c:pt>
                <c:pt idx="2824">
                  <c:v>45672</c:v>
                </c:pt>
                <c:pt idx="2825">
                  <c:v>45673</c:v>
                </c:pt>
                <c:pt idx="2826">
                  <c:v>45674</c:v>
                </c:pt>
                <c:pt idx="2827">
                  <c:v>45678</c:v>
                </c:pt>
                <c:pt idx="2828">
                  <c:v>45679</c:v>
                </c:pt>
                <c:pt idx="2829">
                  <c:v>45680</c:v>
                </c:pt>
                <c:pt idx="2830">
                  <c:v>45681</c:v>
                </c:pt>
                <c:pt idx="2831">
                  <c:v>45684</c:v>
                </c:pt>
                <c:pt idx="2832">
                  <c:v>45685</c:v>
                </c:pt>
                <c:pt idx="2833">
                  <c:v>45686</c:v>
                </c:pt>
                <c:pt idx="2834">
                  <c:v>45687</c:v>
                </c:pt>
                <c:pt idx="2835">
                  <c:v>45688</c:v>
                </c:pt>
                <c:pt idx="2836">
                  <c:v>45691</c:v>
                </c:pt>
                <c:pt idx="2837">
                  <c:v>45692</c:v>
                </c:pt>
                <c:pt idx="2838">
                  <c:v>45693</c:v>
                </c:pt>
                <c:pt idx="2839">
                  <c:v>45694</c:v>
                </c:pt>
                <c:pt idx="2840">
                  <c:v>45695</c:v>
                </c:pt>
                <c:pt idx="2841">
                  <c:v>45698</c:v>
                </c:pt>
                <c:pt idx="2842">
                  <c:v>45699</c:v>
                </c:pt>
                <c:pt idx="2843">
                  <c:v>45700</c:v>
                </c:pt>
                <c:pt idx="2844">
                  <c:v>45701</c:v>
                </c:pt>
                <c:pt idx="2845">
                  <c:v>45702</c:v>
                </c:pt>
                <c:pt idx="2846">
                  <c:v>45706</c:v>
                </c:pt>
                <c:pt idx="2847">
                  <c:v>45707</c:v>
                </c:pt>
                <c:pt idx="2848">
                  <c:v>45708</c:v>
                </c:pt>
                <c:pt idx="2849">
                  <c:v>45709</c:v>
                </c:pt>
                <c:pt idx="2850">
                  <c:v>45712</c:v>
                </c:pt>
                <c:pt idx="2851">
                  <c:v>45713</c:v>
                </c:pt>
                <c:pt idx="2852">
                  <c:v>45714</c:v>
                </c:pt>
                <c:pt idx="2853">
                  <c:v>45715</c:v>
                </c:pt>
                <c:pt idx="2854">
                  <c:v>45716</c:v>
                </c:pt>
                <c:pt idx="2855">
                  <c:v>45719</c:v>
                </c:pt>
                <c:pt idx="2856">
                  <c:v>45720</c:v>
                </c:pt>
                <c:pt idx="2857">
                  <c:v>45721</c:v>
                </c:pt>
                <c:pt idx="2858">
                  <c:v>45722</c:v>
                </c:pt>
                <c:pt idx="2859">
                  <c:v>45723</c:v>
                </c:pt>
                <c:pt idx="2860">
                  <c:v>45726</c:v>
                </c:pt>
                <c:pt idx="2861">
                  <c:v>45727</c:v>
                </c:pt>
                <c:pt idx="2862">
                  <c:v>45728</c:v>
                </c:pt>
                <c:pt idx="2863">
                  <c:v>45729</c:v>
                </c:pt>
                <c:pt idx="2864">
                  <c:v>45730</c:v>
                </c:pt>
                <c:pt idx="2865">
                  <c:v>45733</c:v>
                </c:pt>
                <c:pt idx="2866">
                  <c:v>45734</c:v>
                </c:pt>
                <c:pt idx="2867">
                  <c:v>45735</c:v>
                </c:pt>
                <c:pt idx="2868">
                  <c:v>45736</c:v>
                </c:pt>
                <c:pt idx="2869">
                  <c:v>45737</c:v>
                </c:pt>
                <c:pt idx="2870">
                  <c:v>45740</c:v>
                </c:pt>
                <c:pt idx="2871">
                  <c:v>45741</c:v>
                </c:pt>
                <c:pt idx="2872">
                  <c:v>45742</c:v>
                </c:pt>
                <c:pt idx="2873">
                  <c:v>45743</c:v>
                </c:pt>
                <c:pt idx="2874">
                  <c:v>45744</c:v>
                </c:pt>
                <c:pt idx="2875">
                  <c:v>45747</c:v>
                </c:pt>
              </c:numCache>
            </c:numRef>
          </c:cat>
          <c:val>
            <c:numRef>
              <c:f>'CEMBI HY vs US HY'!$C$2:$C$2877</c:f>
              <c:numCache>
                <c:formatCode>General</c:formatCode>
                <c:ptCount val="2876"/>
                <c:pt idx="0">
                  <c:v>595.07470000000001</c:v>
                </c:pt>
                <c:pt idx="1">
                  <c:v>590.76610000000005</c:v>
                </c:pt>
                <c:pt idx="2">
                  <c:v>595.04859999999996</c:v>
                </c:pt>
                <c:pt idx="3">
                  <c:v>596.85950000000003</c:v>
                </c:pt>
                <c:pt idx="4">
                  <c:v>594.47370000000001</c:v>
                </c:pt>
                <c:pt idx="5">
                  <c:v>592.71349999999995</c:v>
                </c:pt>
                <c:pt idx="6">
                  <c:v>589.99680000000001</c:v>
                </c:pt>
                <c:pt idx="7">
                  <c:v>587.09230000000002</c:v>
                </c:pt>
                <c:pt idx="8">
                  <c:v>582.64440000000002</c:v>
                </c:pt>
                <c:pt idx="9">
                  <c:v>580.07680000000005</c:v>
                </c:pt>
                <c:pt idx="10">
                  <c:v>575.41049999999996</c:v>
                </c:pt>
                <c:pt idx="11">
                  <c:v>574.68619999999999</c:v>
                </c:pt>
                <c:pt idx="12">
                  <c:v>577.33230000000003</c:v>
                </c:pt>
                <c:pt idx="13">
                  <c:v>570.20249999999999</c:v>
                </c:pt>
                <c:pt idx="14">
                  <c:v>566.13959999999997</c:v>
                </c:pt>
                <c:pt idx="15">
                  <c:v>570.13720000000001</c:v>
                </c:pt>
                <c:pt idx="16">
                  <c:v>566.05430000000001</c:v>
                </c:pt>
                <c:pt idx="17">
                  <c:v>564.37130000000002</c:v>
                </c:pt>
                <c:pt idx="18">
                  <c:v>567.55409999999995</c:v>
                </c:pt>
                <c:pt idx="19">
                  <c:v>567.36</c:v>
                </c:pt>
                <c:pt idx="20">
                  <c:v>566.33270000000005</c:v>
                </c:pt>
                <c:pt idx="21">
                  <c:v>561.92570000000001</c:v>
                </c:pt>
                <c:pt idx="22">
                  <c:v>551.80190000000005</c:v>
                </c:pt>
                <c:pt idx="23">
                  <c:v>548.67169999999999</c:v>
                </c:pt>
                <c:pt idx="24">
                  <c:v>553.07449999999994</c:v>
                </c:pt>
                <c:pt idx="25">
                  <c:v>554.05290000000002</c:v>
                </c:pt>
                <c:pt idx="26">
                  <c:v>561.4126</c:v>
                </c:pt>
                <c:pt idx="27">
                  <c:v>560.9905</c:v>
                </c:pt>
                <c:pt idx="28">
                  <c:v>554.51969999999994</c:v>
                </c:pt>
                <c:pt idx="29">
                  <c:v>560.18209999999999</c:v>
                </c:pt>
                <c:pt idx="30">
                  <c:v>566.93380000000002</c:v>
                </c:pt>
                <c:pt idx="31">
                  <c:v>570.81150000000002</c:v>
                </c:pt>
                <c:pt idx="32">
                  <c:v>568.92160000000001</c:v>
                </c:pt>
                <c:pt idx="33">
                  <c:v>567.178</c:v>
                </c:pt>
                <c:pt idx="34">
                  <c:v>564.35720000000003</c:v>
                </c:pt>
                <c:pt idx="35">
                  <c:v>563.92280000000005</c:v>
                </c:pt>
                <c:pt idx="36">
                  <c:v>566.09559999999999</c:v>
                </c:pt>
                <c:pt idx="37">
                  <c:v>567.2201</c:v>
                </c:pt>
                <c:pt idx="38">
                  <c:v>564.73389999999995</c:v>
                </c:pt>
                <c:pt idx="39">
                  <c:v>567.77260000000001</c:v>
                </c:pt>
                <c:pt idx="40">
                  <c:v>563.93100000000004</c:v>
                </c:pt>
                <c:pt idx="41">
                  <c:v>563.93100000000004</c:v>
                </c:pt>
                <c:pt idx="42">
                  <c:v>562.71289999999999</c:v>
                </c:pt>
                <c:pt idx="43">
                  <c:v>566.28099999999995</c:v>
                </c:pt>
                <c:pt idx="44">
                  <c:v>561.08659999999998</c:v>
                </c:pt>
                <c:pt idx="45">
                  <c:v>560.39610000000005</c:v>
                </c:pt>
                <c:pt idx="46">
                  <c:v>558.16229999999996</c:v>
                </c:pt>
                <c:pt idx="47">
                  <c:v>558.76909999999998</c:v>
                </c:pt>
                <c:pt idx="48">
                  <c:v>561.14189999999996</c:v>
                </c:pt>
                <c:pt idx="49">
                  <c:v>555.73090000000002</c:v>
                </c:pt>
                <c:pt idx="50">
                  <c:v>553.2482</c:v>
                </c:pt>
                <c:pt idx="51">
                  <c:v>554.28390000000002</c:v>
                </c:pt>
                <c:pt idx="52">
                  <c:v>552.34</c:v>
                </c:pt>
                <c:pt idx="53">
                  <c:v>552.06129999999996</c:v>
                </c:pt>
                <c:pt idx="54">
                  <c:v>548.875</c:v>
                </c:pt>
                <c:pt idx="55">
                  <c:v>540.08140000000003</c:v>
                </c:pt>
                <c:pt idx="56">
                  <c:v>538.73770000000002</c:v>
                </c:pt>
                <c:pt idx="57">
                  <c:v>533.42349999999999</c:v>
                </c:pt>
                <c:pt idx="58">
                  <c:v>528.63670000000002</c:v>
                </c:pt>
                <c:pt idx="59">
                  <c:v>528.96019999999999</c:v>
                </c:pt>
                <c:pt idx="60">
                  <c:v>529.7894</c:v>
                </c:pt>
                <c:pt idx="61">
                  <c:v>533.38160000000005</c:v>
                </c:pt>
                <c:pt idx="62">
                  <c:v>522.98230000000001</c:v>
                </c:pt>
                <c:pt idx="63">
                  <c:v>527.2894</c:v>
                </c:pt>
                <c:pt idx="64">
                  <c:v>525.92939999999999</c:v>
                </c:pt>
                <c:pt idx="65">
                  <c:v>526.05430000000001</c:v>
                </c:pt>
                <c:pt idx="66">
                  <c:v>525.65840000000003</c:v>
                </c:pt>
                <c:pt idx="67">
                  <c:v>518.51570000000004</c:v>
                </c:pt>
                <c:pt idx="68">
                  <c:v>522.10609999999997</c:v>
                </c:pt>
                <c:pt idx="69">
                  <c:v>530.53139999999996</c:v>
                </c:pt>
                <c:pt idx="70">
                  <c:v>533.43970000000002</c:v>
                </c:pt>
                <c:pt idx="71">
                  <c:v>528.46559999999999</c:v>
                </c:pt>
                <c:pt idx="72">
                  <c:v>522.64610000000005</c:v>
                </c:pt>
                <c:pt idx="73">
                  <c:v>524.82299999999998</c:v>
                </c:pt>
                <c:pt idx="74">
                  <c:v>525.39359999999999</c:v>
                </c:pt>
                <c:pt idx="75">
                  <c:v>526.46550000000002</c:v>
                </c:pt>
                <c:pt idx="76">
                  <c:v>525.58420000000001</c:v>
                </c:pt>
                <c:pt idx="77">
                  <c:v>541.20190000000002</c:v>
                </c:pt>
                <c:pt idx="78">
                  <c:v>551.5992</c:v>
                </c:pt>
                <c:pt idx="79">
                  <c:v>554.43809999999996</c:v>
                </c:pt>
                <c:pt idx="80">
                  <c:v>551.80359999999996</c:v>
                </c:pt>
                <c:pt idx="81">
                  <c:v>559.31039999999996</c:v>
                </c:pt>
                <c:pt idx="82">
                  <c:v>563.68499999999995</c:v>
                </c:pt>
                <c:pt idx="83">
                  <c:v>571.42219999999998</c:v>
                </c:pt>
                <c:pt idx="84">
                  <c:v>578.11</c:v>
                </c:pt>
                <c:pt idx="85">
                  <c:v>577.78240000000005</c:v>
                </c:pt>
                <c:pt idx="86">
                  <c:v>573.64769999999999</c:v>
                </c:pt>
                <c:pt idx="87">
                  <c:v>570.0412</c:v>
                </c:pt>
                <c:pt idx="88">
                  <c:v>570.91840000000002</c:v>
                </c:pt>
                <c:pt idx="89">
                  <c:v>568.1336</c:v>
                </c:pt>
                <c:pt idx="90">
                  <c:v>560.36689999999999</c:v>
                </c:pt>
                <c:pt idx="91">
                  <c:v>553.85500000000002</c:v>
                </c:pt>
                <c:pt idx="92">
                  <c:v>561.23059999999998</c:v>
                </c:pt>
                <c:pt idx="93">
                  <c:v>555.98509999999999</c:v>
                </c:pt>
                <c:pt idx="94">
                  <c:v>560.20169999999996</c:v>
                </c:pt>
                <c:pt idx="95">
                  <c:v>562.67229999999995</c:v>
                </c:pt>
                <c:pt idx="96">
                  <c:v>559.07100000000003</c:v>
                </c:pt>
                <c:pt idx="97">
                  <c:v>554.71529999999996</c:v>
                </c:pt>
                <c:pt idx="98">
                  <c:v>550.31299999999999</c:v>
                </c:pt>
                <c:pt idx="99">
                  <c:v>554.28210000000001</c:v>
                </c:pt>
                <c:pt idx="100">
                  <c:v>556.67250000000001</c:v>
                </c:pt>
                <c:pt idx="101">
                  <c:v>556.99659999999994</c:v>
                </c:pt>
                <c:pt idx="102">
                  <c:v>549.23889999999994</c:v>
                </c:pt>
                <c:pt idx="103">
                  <c:v>565.00909999999999</c:v>
                </c:pt>
                <c:pt idx="104">
                  <c:v>548.78340000000003</c:v>
                </c:pt>
                <c:pt idx="105">
                  <c:v>548.95749999999998</c:v>
                </c:pt>
                <c:pt idx="106">
                  <c:v>546.04070000000002</c:v>
                </c:pt>
                <c:pt idx="107">
                  <c:v>541.58069999999998</c:v>
                </c:pt>
                <c:pt idx="108">
                  <c:v>544.99829999999997</c:v>
                </c:pt>
                <c:pt idx="109">
                  <c:v>548.35839999999996</c:v>
                </c:pt>
                <c:pt idx="110">
                  <c:v>556.53620000000001</c:v>
                </c:pt>
                <c:pt idx="111">
                  <c:v>565.59960000000001</c:v>
                </c:pt>
                <c:pt idx="112">
                  <c:v>567.15300000000002</c:v>
                </c:pt>
                <c:pt idx="113">
                  <c:v>564.42870000000005</c:v>
                </c:pt>
                <c:pt idx="114">
                  <c:v>561.60310000000004</c:v>
                </c:pt>
                <c:pt idx="115">
                  <c:v>544.51419999999996</c:v>
                </c:pt>
                <c:pt idx="116">
                  <c:v>547.11260000000004</c:v>
                </c:pt>
                <c:pt idx="117">
                  <c:v>551.15139999999997</c:v>
                </c:pt>
                <c:pt idx="118">
                  <c:v>546.87350000000004</c:v>
                </c:pt>
                <c:pt idx="119">
                  <c:v>545.23239999999998</c:v>
                </c:pt>
                <c:pt idx="120">
                  <c:v>540.78660000000002</c:v>
                </c:pt>
                <c:pt idx="121">
                  <c:v>534.6377</c:v>
                </c:pt>
                <c:pt idx="122">
                  <c:v>528.99609999999996</c:v>
                </c:pt>
                <c:pt idx="123">
                  <c:v>525.84760000000006</c:v>
                </c:pt>
                <c:pt idx="124">
                  <c:v>521.05439999999999</c:v>
                </c:pt>
                <c:pt idx="125">
                  <c:v>514.00059999999996</c:v>
                </c:pt>
                <c:pt idx="126">
                  <c:v>514.90750000000003</c:v>
                </c:pt>
                <c:pt idx="127">
                  <c:v>521.09140000000002</c:v>
                </c:pt>
                <c:pt idx="128">
                  <c:v>524.97439999999995</c:v>
                </c:pt>
                <c:pt idx="129">
                  <c:v>528.32569999999998</c:v>
                </c:pt>
                <c:pt idx="130">
                  <c:v>530.29819999999995</c:v>
                </c:pt>
                <c:pt idx="131">
                  <c:v>534.59450000000004</c:v>
                </c:pt>
                <c:pt idx="132">
                  <c:v>535.33600000000001</c:v>
                </c:pt>
                <c:pt idx="133">
                  <c:v>536.07740000000001</c:v>
                </c:pt>
                <c:pt idx="134">
                  <c:v>536.60469999999998</c:v>
                </c:pt>
                <c:pt idx="135">
                  <c:v>536.99850000000004</c:v>
                </c:pt>
                <c:pt idx="136">
                  <c:v>529.4615</c:v>
                </c:pt>
                <c:pt idx="137">
                  <c:v>530.77030000000002</c:v>
                </c:pt>
                <c:pt idx="138">
                  <c:v>527.68110000000001</c:v>
                </c:pt>
                <c:pt idx="139">
                  <c:v>529.16549999999995</c:v>
                </c:pt>
                <c:pt idx="140">
                  <c:v>528.24159999999995</c:v>
                </c:pt>
                <c:pt idx="141">
                  <c:v>532.42319999999995</c:v>
                </c:pt>
                <c:pt idx="142">
                  <c:v>533.15679999999998</c:v>
                </c:pt>
                <c:pt idx="143">
                  <c:v>530.85550000000001</c:v>
                </c:pt>
                <c:pt idx="144">
                  <c:v>522.47839999999997</c:v>
                </c:pt>
                <c:pt idx="145">
                  <c:v>525.94330000000002</c:v>
                </c:pt>
                <c:pt idx="146">
                  <c:v>524.1694</c:v>
                </c:pt>
                <c:pt idx="147">
                  <c:v>523.43849999999998</c:v>
                </c:pt>
                <c:pt idx="148">
                  <c:v>522.68389999999999</c:v>
                </c:pt>
                <c:pt idx="149">
                  <c:v>519.92939999999999</c:v>
                </c:pt>
                <c:pt idx="150">
                  <c:v>520.98889999999994</c:v>
                </c:pt>
                <c:pt idx="151">
                  <c:v>519.0625</c:v>
                </c:pt>
                <c:pt idx="152">
                  <c:v>515.18380000000002</c:v>
                </c:pt>
                <c:pt idx="153">
                  <c:v>518.08920000000001</c:v>
                </c:pt>
                <c:pt idx="154">
                  <c:v>520.71630000000005</c:v>
                </c:pt>
                <c:pt idx="155">
                  <c:v>521.62170000000003</c:v>
                </c:pt>
                <c:pt idx="156">
                  <c:v>518.83069999999998</c:v>
                </c:pt>
                <c:pt idx="157">
                  <c:v>517.27340000000004</c:v>
                </c:pt>
                <c:pt idx="158">
                  <c:v>519.8279</c:v>
                </c:pt>
                <c:pt idx="159">
                  <c:v>516.76969999999994</c:v>
                </c:pt>
                <c:pt idx="160">
                  <c:v>515.19349999999997</c:v>
                </c:pt>
                <c:pt idx="161">
                  <c:v>514.04740000000004</c:v>
                </c:pt>
                <c:pt idx="162">
                  <c:v>510.71859999999998</c:v>
                </c:pt>
                <c:pt idx="163">
                  <c:v>513.82439999999997</c:v>
                </c:pt>
                <c:pt idx="164">
                  <c:v>508.85300000000001</c:v>
                </c:pt>
                <c:pt idx="165">
                  <c:v>496.55329999999998</c:v>
                </c:pt>
                <c:pt idx="166">
                  <c:v>491.39170000000001</c:v>
                </c:pt>
                <c:pt idx="167">
                  <c:v>487.37670000000003</c:v>
                </c:pt>
                <c:pt idx="168">
                  <c:v>487.54660000000001</c:v>
                </c:pt>
                <c:pt idx="169">
                  <c:v>489.31970000000001</c:v>
                </c:pt>
                <c:pt idx="170">
                  <c:v>481.88619999999997</c:v>
                </c:pt>
                <c:pt idx="171">
                  <c:v>474.93400000000003</c:v>
                </c:pt>
                <c:pt idx="172">
                  <c:v>472.29520000000002</c:v>
                </c:pt>
                <c:pt idx="173">
                  <c:v>471.11559999999997</c:v>
                </c:pt>
                <c:pt idx="174">
                  <c:v>472.77289999999999</c:v>
                </c:pt>
                <c:pt idx="175">
                  <c:v>469.08049999999997</c:v>
                </c:pt>
                <c:pt idx="176">
                  <c:v>475.73270000000002</c:v>
                </c:pt>
                <c:pt idx="177">
                  <c:v>472.43579999999997</c:v>
                </c:pt>
                <c:pt idx="178">
                  <c:v>474.13459999999998</c:v>
                </c:pt>
                <c:pt idx="179">
                  <c:v>475.03190000000001</c:v>
                </c:pt>
                <c:pt idx="180">
                  <c:v>474.57639999999998</c:v>
                </c:pt>
                <c:pt idx="181">
                  <c:v>471.98680000000002</c:v>
                </c:pt>
                <c:pt idx="182">
                  <c:v>472.04849999999999</c:v>
                </c:pt>
                <c:pt idx="183">
                  <c:v>473.5985</c:v>
                </c:pt>
                <c:pt idx="184">
                  <c:v>474.64010000000002</c:v>
                </c:pt>
                <c:pt idx="185">
                  <c:v>475.56130000000002</c:v>
                </c:pt>
                <c:pt idx="186">
                  <c:v>476.4742</c:v>
                </c:pt>
                <c:pt idx="187">
                  <c:v>473.3134</c:v>
                </c:pt>
                <c:pt idx="188">
                  <c:v>467.82870000000003</c:v>
                </c:pt>
                <c:pt idx="189">
                  <c:v>465.50799999999998</c:v>
                </c:pt>
                <c:pt idx="190">
                  <c:v>463.60449999999997</c:v>
                </c:pt>
                <c:pt idx="191">
                  <c:v>466.13580000000002</c:v>
                </c:pt>
                <c:pt idx="192">
                  <c:v>465.86720000000003</c:v>
                </c:pt>
                <c:pt idx="193">
                  <c:v>468.70780000000002</c:v>
                </c:pt>
                <c:pt idx="194">
                  <c:v>470.25310000000002</c:v>
                </c:pt>
                <c:pt idx="195">
                  <c:v>467.23379999999997</c:v>
                </c:pt>
                <c:pt idx="196">
                  <c:v>466.67140000000001</c:v>
                </c:pt>
                <c:pt idx="197">
                  <c:v>466.9676</c:v>
                </c:pt>
                <c:pt idx="198">
                  <c:v>478.01280000000003</c:v>
                </c:pt>
                <c:pt idx="199">
                  <c:v>477.4341</c:v>
                </c:pt>
                <c:pt idx="200">
                  <c:v>479.67869999999999</c:v>
                </c:pt>
                <c:pt idx="201">
                  <c:v>480.40940000000001</c:v>
                </c:pt>
                <c:pt idx="202">
                  <c:v>480.37909999999999</c:v>
                </c:pt>
                <c:pt idx="203">
                  <c:v>476.18779999999998</c:v>
                </c:pt>
                <c:pt idx="204">
                  <c:v>482.78399999999999</c:v>
                </c:pt>
                <c:pt idx="205">
                  <c:v>483.18700000000001</c:v>
                </c:pt>
                <c:pt idx="206">
                  <c:v>488.1037</c:v>
                </c:pt>
                <c:pt idx="207">
                  <c:v>480.69490000000002</c:v>
                </c:pt>
                <c:pt idx="208">
                  <c:v>485.73950000000002</c:v>
                </c:pt>
                <c:pt idx="209">
                  <c:v>504.15660000000003</c:v>
                </c:pt>
                <c:pt idx="210">
                  <c:v>509.0915</c:v>
                </c:pt>
                <c:pt idx="211">
                  <c:v>516.53020000000004</c:v>
                </c:pt>
                <c:pt idx="212">
                  <c:v>527.33489999999995</c:v>
                </c:pt>
                <c:pt idx="213">
                  <c:v>535.92359999999996</c:v>
                </c:pt>
                <c:pt idx="214">
                  <c:v>536.46130000000005</c:v>
                </c:pt>
                <c:pt idx="215">
                  <c:v>533.65700000000004</c:v>
                </c:pt>
                <c:pt idx="216">
                  <c:v>531.94830000000002</c:v>
                </c:pt>
                <c:pt idx="217">
                  <c:v>525.22580000000005</c:v>
                </c:pt>
                <c:pt idx="218">
                  <c:v>524.24829999999997</c:v>
                </c:pt>
                <c:pt idx="219">
                  <c:v>524.27179999999998</c:v>
                </c:pt>
                <c:pt idx="220">
                  <c:v>520.22550000000001</c:v>
                </c:pt>
                <c:pt idx="221">
                  <c:v>514.4248</c:v>
                </c:pt>
                <c:pt idx="222">
                  <c:v>511.0992</c:v>
                </c:pt>
                <c:pt idx="223">
                  <c:v>511.76830000000001</c:v>
                </c:pt>
                <c:pt idx="224">
                  <c:v>509.88440000000003</c:v>
                </c:pt>
                <c:pt idx="225">
                  <c:v>511.88549999999998</c:v>
                </c:pt>
                <c:pt idx="226">
                  <c:v>511.65260000000001</c:v>
                </c:pt>
                <c:pt idx="227">
                  <c:v>510.41120000000001</c:v>
                </c:pt>
                <c:pt idx="228">
                  <c:v>514.80539999999996</c:v>
                </c:pt>
                <c:pt idx="229">
                  <c:v>513.65</c:v>
                </c:pt>
                <c:pt idx="230">
                  <c:v>512.21879999999999</c:v>
                </c:pt>
                <c:pt idx="231">
                  <c:v>507.92039999999997</c:v>
                </c:pt>
                <c:pt idx="232">
                  <c:v>504.6979</c:v>
                </c:pt>
                <c:pt idx="233">
                  <c:v>505.23660000000001</c:v>
                </c:pt>
                <c:pt idx="234">
                  <c:v>503.125</c:v>
                </c:pt>
                <c:pt idx="235">
                  <c:v>503.65089999999998</c:v>
                </c:pt>
                <c:pt idx="236">
                  <c:v>503.26260000000002</c:v>
                </c:pt>
                <c:pt idx="237">
                  <c:v>502.65559999999999</c:v>
                </c:pt>
                <c:pt idx="238">
                  <c:v>500.91820000000001</c:v>
                </c:pt>
                <c:pt idx="239">
                  <c:v>510.42039999999997</c:v>
                </c:pt>
                <c:pt idx="240">
                  <c:v>511.85090000000002</c:v>
                </c:pt>
                <c:pt idx="241">
                  <c:v>507.8304</c:v>
                </c:pt>
                <c:pt idx="242">
                  <c:v>503.86399999999998</c:v>
                </c:pt>
                <c:pt idx="243">
                  <c:v>504.45729999999998</c:v>
                </c:pt>
                <c:pt idx="244">
                  <c:v>508.12619999999998</c:v>
                </c:pt>
                <c:pt idx="245">
                  <c:v>513.13220000000001</c:v>
                </c:pt>
                <c:pt idx="246">
                  <c:v>511.26010000000002</c:v>
                </c:pt>
                <c:pt idx="247">
                  <c:v>519.46109999999999</c:v>
                </c:pt>
                <c:pt idx="248">
                  <c:v>519.9606</c:v>
                </c:pt>
                <c:pt idx="249">
                  <c:v>530.99850000000004</c:v>
                </c:pt>
                <c:pt idx="250">
                  <c:v>520.42660000000001</c:v>
                </c:pt>
                <c:pt idx="251">
                  <c:v>527.34889999999996</c:v>
                </c:pt>
                <c:pt idx="252">
                  <c:v>526.28440000000001</c:v>
                </c:pt>
                <c:pt idx="253">
                  <c:v>523.35919999999999</c:v>
                </c:pt>
                <c:pt idx="254">
                  <c:v>524.54449999999997</c:v>
                </c:pt>
                <c:pt idx="255">
                  <c:v>531.59209999999996</c:v>
                </c:pt>
                <c:pt idx="256">
                  <c:v>539.16300000000001</c:v>
                </c:pt>
                <c:pt idx="257">
                  <c:v>537.66859999999997</c:v>
                </c:pt>
                <c:pt idx="258">
                  <c:v>550.83879999999999</c:v>
                </c:pt>
                <c:pt idx="259">
                  <c:v>567.14059999999995</c:v>
                </c:pt>
                <c:pt idx="260">
                  <c:v>582.45479999999998</c:v>
                </c:pt>
                <c:pt idx="261">
                  <c:v>584.70230000000004</c:v>
                </c:pt>
                <c:pt idx="262">
                  <c:v>572.50670000000002</c:v>
                </c:pt>
                <c:pt idx="263">
                  <c:v>574.20849999999996</c:v>
                </c:pt>
                <c:pt idx="264">
                  <c:v>568.54769999999996</c:v>
                </c:pt>
                <c:pt idx="265">
                  <c:v>560.89700000000005</c:v>
                </c:pt>
                <c:pt idx="266">
                  <c:v>554.99969999999996</c:v>
                </c:pt>
                <c:pt idx="267">
                  <c:v>556.09580000000005</c:v>
                </c:pt>
                <c:pt idx="268">
                  <c:v>555.10360000000003</c:v>
                </c:pt>
                <c:pt idx="269">
                  <c:v>551.85239999999999</c:v>
                </c:pt>
                <c:pt idx="270">
                  <c:v>542.7663</c:v>
                </c:pt>
                <c:pt idx="271">
                  <c:v>545.97299999999996</c:v>
                </c:pt>
                <c:pt idx="272">
                  <c:v>539.70140000000004</c:v>
                </c:pt>
                <c:pt idx="273">
                  <c:v>539.12329999999997</c:v>
                </c:pt>
                <c:pt idx="274">
                  <c:v>543.76670000000001</c:v>
                </c:pt>
                <c:pt idx="275">
                  <c:v>543.02160000000003</c:v>
                </c:pt>
                <c:pt idx="276">
                  <c:v>542.91600000000005</c:v>
                </c:pt>
                <c:pt idx="277">
                  <c:v>553.13660000000004</c:v>
                </c:pt>
                <c:pt idx="278">
                  <c:v>546.96050000000002</c:v>
                </c:pt>
                <c:pt idx="279">
                  <c:v>550.05100000000004</c:v>
                </c:pt>
                <c:pt idx="280">
                  <c:v>553.41780000000006</c:v>
                </c:pt>
                <c:pt idx="281">
                  <c:v>561.57989999999995</c:v>
                </c:pt>
                <c:pt idx="282">
                  <c:v>564.95730000000003</c:v>
                </c:pt>
                <c:pt idx="283">
                  <c:v>570.49919999999997</c:v>
                </c:pt>
                <c:pt idx="284">
                  <c:v>572.37630000000001</c:v>
                </c:pt>
                <c:pt idx="285">
                  <c:v>579.11670000000004</c:v>
                </c:pt>
                <c:pt idx="286">
                  <c:v>577.42750000000001</c:v>
                </c:pt>
                <c:pt idx="287">
                  <c:v>575.99869999999999</c:v>
                </c:pt>
                <c:pt idx="288">
                  <c:v>579.88900000000001</c:v>
                </c:pt>
                <c:pt idx="289">
                  <c:v>541.87599999999998</c:v>
                </c:pt>
                <c:pt idx="290">
                  <c:v>541.87599999999998</c:v>
                </c:pt>
                <c:pt idx="291">
                  <c:v>561.2817</c:v>
                </c:pt>
                <c:pt idx="292">
                  <c:v>566.91340000000002</c:v>
                </c:pt>
                <c:pt idx="293">
                  <c:v>572.03909999999996</c:v>
                </c:pt>
                <c:pt idx="294">
                  <c:v>580.62860000000001</c:v>
                </c:pt>
                <c:pt idx="295">
                  <c:v>577.02059999999994</c:v>
                </c:pt>
                <c:pt idx="296">
                  <c:v>592.59100000000001</c:v>
                </c:pt>
                <c:pt idx="297">
                  <c:v>611.30790000000002</c:v>
                </c:pt>
                <c:pt idx="298">
                  <c:v>629.01930000000004</c:v>
                </c:pt>
                <c:pt idx="299">
                  <c:v>633.35519999999997</c:v>
                </c:pt>
                <c:pt idx="300">
                  <c:v>653.79870000000005</c:v>
                </c:pt>
                <c:pt idx="301">
                  <c:v>668.89800000000002</c:v>
                </c:pt>
                <c:pt idx="302">
                  <c:v>704.97540000000004</c:v>
                </c:pt>
                <c:pt idx="303">
                  <c:v>677.03129999999999</c:v>
                </c:pt>
                <c:pt idx="304">
                  <c:v>645.55349999999999</c:v>
                </c:pt>
                <c:pt idx="305">
                  <c:v>638.81859999999995</c:v>
                </c:pt>
                <c:pt idx="306">
                  <c:v>629.97810000000004</c:v>
                </c:pt>
                <c:pt idx="307">
                  <c:v>622.58969999999999</c:v>
                </c:pt>
                <c:pt idx="308">
                  <c:v>622.83910000000003</c:v>
                </c:pt>
                <c:pt idx="309">
                  <c:v>622.99030000000005</c:v>
                </c:pt>
                <c:pt idx="310">
                  <c:v>623.35509999999999</c:v>
                </c:pt>
                <c:pt idx="311">
                  <c:v>627.62760000000003</c:v>
                </c:pt>
                <c:pt idx="312">
                  <c:v>631.92330000000004</c:v>
                </c:pt>
                <c:pt idx="313">
                  <c:v>635.69159999999999</c:v>
                </c:pt>
                <c:pt idx="314">
                  <c:v>657.34910000000002</c:v>
                </c:pt>
                <c:pt idx="315">
                  <c:v>681.51520000000005</c:v>
                </c:pt>
                <c:pt idx="316">
                  <c:v>684.58249999999998</c:v>
                </c:pt>
                <c:pt idx="317">
                  <c:v>677.40200000000004</c:v>
                </c:pt>
                <c:pt idx="318">
                  <c:v>682.02099999999996</c:v>
                </c:pt>
                <c:pt idx="319">
                  <c:v>692.07809999999995</c:v>
                </c:pt>
                <c:pt idx="320">
                  <c:v>701.31389999999999</c:v>
                </c:pt>
                <c:pt idx="321">
                  <c:v>716.59780000000001</c:v>
                </c:pt>
                <c:pt idx="322">
                  <c:v>720.64319999999998</c:v>
                </c:pt>
                <c:pt idx="323">
                  <c:v>721.39390000000003</c:v>
                </c:pt>
                <c:pt idx="324">
                  <c:v>716.78240000000005</c:v>
                </c:pt>
                <c:pt idx="325">
                  <c:v>710.31200000000001</c:v>
                </c:pt>
                <c:pt idx="326">
                  <c:v>706.8732</c:v>
                </c:pt>
                <c:pt idx="327">
                  <c:v>701.02840000000003</c:v>
                </c:pt>
                <c:pt idx="328">
                  <c:v>707.40830000000005</c:v>
                </c:pt>
                <c:pt idx="329">
                  <c:v>706.9221</c:v>
                </c:pt>
                <c:pt idx="330">
                  <c:v>713.3</c:v>
                </c:pt>
                <c:pt idx="331">
                  <c:v>715.28089999999997</c:v>
                </c:pt>
                <c:pt idx="332">
                  <c:v>719.28840000000002</c:v>
                </c:pt>
                <c:pt idx="333">
                  <c:v>719.10590000000002</c:v>
                </c:pt>
                <c:pt idx="334">
                  <c:v>702.58140000000003</c:v>
                </c:pt>
                <c:pt idx="335">
                  <c:v>698.73580000000004</c:v>
                </c:pt>
                <c:pt idx="336">
                  <c:v>693.26369999999997</c:v>
                </c:pt>
                <c:pt idx="337">
                  <c:v>671.8347</c:v>
                </c:pt>
                <c:pt idx="338">
                  <c:v>672.55970000000002</c:v>
                </c:pt>
                <c:pt idx="339">
                  <c:v>673.53399999999999</c:v>
                </c:pt>
                <c:pt idx="340">
                  <c:v>669.78530000000001</c:v>
                </c:pt>
                <c:pt idx="341">
                  <c:v>668.84109999999998</c:v>
                </c:pt>
                <c:pt idx="342">
                  <c:v>662.23</c:v>
                </c:pt>
                <c:pt idx="343">
                  <c:v>651.48009999999999</c:v>
                </c:pt>
                <c:pt idx="344">
                  <c:v>657.61279999999999</c:v>
                </c:pt>
                <c:pt idx="345">
                  <c:v>648.83249999999998</c:v>
                </c:pt>
                <c:pt idx="346">
                  <c:v>646.97850000000005</c:v>
                </c:pt>
                <c:pt idx="347">
                  <c:v>655.95090000000005</c:v>
                </c:pt>
                <c:pt idx="348">
                  <c:v>662.73739999999998</c:v>
                </c:pt>
                <c:pt idx="349">
                  <c:v>660.15390000000002</c:v>
                </c:pt>
                <c:pt idx="350">
                  <c:v>653.14869999999996</c:v>
                </c:pt>
                <c:pt idx="351">
                  <c:v>655.17290000000003</c:v>
                </c:pt>
                <c:pt idx="352">
                  <c:v>645.37220000000002</c:v>
                </c:pt>
                <c:pt idx="353">
                  <c:v>636.35149999999999</c:v>
                </c:pt>
                <c:pt idx="354">
                  <c:v>638.39480000000003</c:v>
                </c:pt>
                <c:pt idx="355">
                  <c:v>641.05880000000002</c:v>
                </c:pt>
                <c:pt idx="356">
                  <c:v>627.67010000000005</c:v>
                </c:pt>
                <c:pt idx="357">
                  <c:v>632.49469999999997</c:v>
                </c:pt>
                <c:pt idx="358">
                  <c:v>641.14449999999999</c:v>
                </c:pt>
                <c:pt idx="359">
                  <c:v>645.05070000000001</c:v>
                </c:pt>
                <c:pt idx="360">
                  <c:v>644.00990000000002</c:v>
                </c:pt>
                <c:pt idx="361">
                  <c:v>653.70950000000005</c:v>
                </c:pt>
                <c:pt idx="362">
                  <c:v>663.0376</c:v>
                </c:pt>
                <c:pt idx="363">
                  <c:v>669.60490000000004</c:v>
                </c:pt>
                <c:pt idx="364">
                  <c:v>689.23599999999999</c:v>
                </c:pt>
                <c:pt idx="365">
                  <c:v>674.25099999999998</c:v>
                </c:pt>
                <c:pt idx="366">
                  <c:v>673.31240000000003</c:v>
                </c:pt>
                <c:pt idx="367">
                  <c:v>667.94979999999998</c:v>
                </c:pt>
                <c:pt idx="368">
                  <c:v>667.96730000000002</c:v>
                </c:pt>
                <c:pt idx="369">
                  <c:v>660.83789999999999</c:v>
                </c:pt>
                <c:pt idx="370">
                  <c:v>656.90070000000003</c:v>
                </c:pt>
                <c:pt idx="371">
                  <c:v>662.09169999999995</c:v>
                </c:pt>
                <c:pt idx="372">
                  <c:v>660.03959999999995</c:v>
                </c:pt>
                <c:pt idx="373">
                  <c:v>648.34500000000003</c:v>
                </c:pt>
                <c:pt idx="374">
                  <c:v>646.44169999999997</c:v>
                </c:pt>
                <c:pt idx="375">
                  <c:v>636.35709999999995</c:v>
                </c:pt>
                <c:pt idx="376">
                  <c:v>645.18230000000005</c:v>
                </c:pt>
                <c:pt idx="377">
                  <c:v>639.18060000000003</c:v>
                </c:pt>
                <c:pt idx="378">
                  <c:v>632.73850000000004</c:v>
                </c:pt>
                <c:pt idx="379">
                  <c:v>622.77639999999997</c:v>
                </c:pt>
                <c:pt idx="380">
                  <c:v>612.19629999999995</c:v>
                </c:pt>
                <c:pt idx="381">
                  <c:v>605.17340000000002</c:v>
                </c:pt>
                <c:pt idx="382">
                  <c:v>601.42150000000004</c:v>
                </c:pt>
                <c:pt idx="383">
                  <c:v>605.30600000000004</c:v>
                </c:pt>
                <c:pt idx="384">
                  <c:v>604.46569999999997</c:v>
                </c:pt>
                <c:pt idx="385">
                  <c:v>604.85919999999999</c:v>
                </c:pt>
                <c:pt idx="386">
                  <c:v>604.45230000000004</c:v>
                </c:pt>
                <c:pt idx="387">
                  <c:v>602.50840000000005</c:v>
                </c:pt>
                <c:pt idx="388">
                  <c:v>601.72699999999998</c:v>
                </c:pt>
                <c:pt idx="389">
                  <c:v>592.79280000000006</c:v>
                </c:pt>
                <c:pt idx="390">
                  <c:v>593.84829999999999</c:v>
                </c:pt>
                <c:pt idx="391">
                  <c:v>593.38350000000003</c:v>
                </c:pt>
                <c:pt idx="392">
                  <c:v>589.31479999999999</c:v>
                </c:pt>
                <c:pt idx="393">
                  <c:v>581.3528</c:v>
                </c:pt>
                <c:pt idx="394">
                  <c:v>578.89490000000001</c:v>
                </c:pt>
                <c:pt idx="395">
                  <c:v>576.97339999999997</c:v>
                </c:pt>
                <c:pt idx="396">
                  <c:v>569.55560000000003</c:v>
                </c:pt>
                <c:pt idx="397">
                  <c:v>567.87149999999997</c:v>
                </c:pt>
                <c:pt idx="398">
                  <c:v>556.7251</c:v>
                </c:pt>
                <c:pt idx="399">
                  <c:v>552.74670000000003</c:v>
                </c:pt>
                <c:pt idx="400">
                  <c:v>557.44629999999995</c:v>
                </c:pt>
                <c:pt idx="401">
                  <c:v>558.25429999999994</c:v>
                </c:pt>
                <c:pt idx="402">
                  <c:v>547.78650000000005</c:v>
                </c:pt>
                <c:pt idx="403">
                  <c:v>552.70050000000003</c:v>
                </c:pt>
                <c:pt idx="404">
                  <c:v>541.91</c:v>
                </c:pt>
                <c:pt idx="405">
                  <c:v>546.0498</c:v>
                </c:pt>
                <c:pt idx="406">
                  <c:v>547.9126</c:v>
                </c:pt>
                <c:pt idx="407">
                  <c:v>540.04660000000001</c:v>
                </c:pt>
                <c:pt idx="408">
                  <c:v>535.68629999999996</c:v>
                </c:pt>
                <c:pt idx="409">
                  <c:v>537.32809999999995</c:v>
                </c:pt>
                <c:pt idx="410">
                  <c:v>538.57349999999997</c:v>
                </c:pt>
                <c:pt idx="411">
                  <c:v>533.46199999999999</c:v>
                </c:pt>
                <c:pt idx="412">
                  <c:v>541.44870000000003</c:v>
                </c:pt>
                <c:pt idx="413">
                  <c:v>543.92150000000004</c:v>
                </c:pt>
                <c:pt idx="414">
                  <c:v>548.72900000000004</c:v>
                </c:pt>
                <c:pt idx="415">
                  <c:v>556.26310000000001</c:v>
                </c:pt>
                <c:pt idx="416">
                  <c:v>552.11170000000004</c:v>
                </c:pt>
                <c:pt idx="417">
                  <c:v>548.38620000000003</c:v>
                </c:pt>
                <c:pt idx="418">
                  <c:v>540.48350000000005</c:v>
                </c:pt>
                <c:pt idx="419">
                  <c:v>553.52890000000002</c:v>
                </c:pt>
                <c:pt idx="420">
                  <c:v>547.34490000000005</c:v>
                </c:pt>
                <c:pt idx="421">
                  <c:v>554.58519999999999</c:v>
                </c:pt>
                <c:pt idx="422">
                  <c:v>550.70039999999995</c:v>
                </c:pt>
                <c:pt idx="423">
                  <c:v>545.1327</c:v>
                </c:pt>
                <c:pt idx="424">
                  <c:v>551.4393</c:v>
                </c:pt>
                <c:pt idx="425">
                  <c:v>551.72450000000003</c:v>
                </c:pt>
                <c:pt idx="426">
                  <c:v>556.36739999999998</c:v>
                </c:pt>
                <c:pt idx="427">
                  <c:v>564.17129999999997</c:v>
                </c:pt>
                <c:pt idx="428">
                  <c:v>569.32370000000003</c:v>
                </c:pt>
                <c:pt idx="429">
                  <c:v>566.75750000000005</c:v>
                </c:pt>
                <c:pt idx="430">
                  <c:v>572.88969999999995</c:v>
                </c:pt>
                <c:pt idx="431">
                  <c:v>562.45410000000004</c:v>
                </c:pt>
                <c:pt idx="432">
                  <c:v>556.55949999999996</c:v>
                </c:pt>
                <c:pt idx="433">
                  <c:v>555.76070000000004</c:v>
                </c:pt>
                <c:pt idx="434">
                  <c:v>555.97040000000004</c:v>
                </c:pt>
                <c:pt idx="435">
                  <c:v>551.27919999999995</c:v>
                </c:pt>
                <c:pt idx="436">
                  <c:v>573.54769999999996</c:v>
                </c:pt>
                <c:pt idx="437">
                  <c:v>567.90309999999999</c:v>
                </c:pt>
                <c:pt idx="438">
                  <c:v>559.49400000000003</c:v>
                </c:pt>
                <c:pt idx="439">
                  <c:v>561.20870000000002</c:v>
                </c:pt>
                <c:pt idx="440">
                  <c:v>572.82579999999996</c:v>
                </c:pt>
                <c:pt idx="441">
                  <c:v>580.69169999999997</c:v>
                </c:pt>
                <c:pt idx="442">
                  <c:v>589.0213</c:v>
                </c:pt>
                <c:pt idx="443">
                  <c:v>581.49509999999998</c:v>
                </c:pt>
                <c:pt idx="444">
                  <c:v>568.15120000000002</c:v>
                </c:pt>
                <c:pt idx="445">
                  <c:v>564.87660000000005</c:v>
                </c:pt>
                <c:pt idx="446">
                  <c:v>569.34590000000003</c:v>
                </c:pt>
                <c:pt idx="447">
                  <c:v>572.85950000000003</c:v>
                </c:pt>
                <c:pt idx="448">
                  <c:v>568.93619999999999</c:v>
                </c:pt>
                <c:pt idx="449">
                  <c:v>566.68949999999995</c:v>
                </c:pt>
                <c:pt idx="450">
                  <c:v>563.45460000000003</c:v>
                </c:pt>
                <c:pt idx="451">
                  <c:v>569.16340000000002</c:v>
                </c:pt>
                <c:pt idx="452">
                  <c:v>572.08550000000002</c:v>
                </c:pt>
                <c:pt idx="453">
                  <c:v>578.74779999999998</c:v>
                </c:pt>
                <c:pt idx="454">
                  <c:v>585.82069999999999</c:v>
                </c:pt>
                <c:pt idx="455">
                  <c:v>602.60159999999996</c:v>
                </c:pt>
                <c:pt idx="456">
                  <c:v>604.02229999999997</c:v>
                </c:pt>
                <c:pt idx="457">
                  <c:v>598.01279999999997</c:v>
                </c:pt>
                <c:pt idx="458">
                  <c:v>599.94370000000004</c:v>
                </c:pt>
                <c:pt idx="459">
                  <c:v>602.39030000000002</c:v>
                </c:pt>
                <c:pt idx="460">
                  <c:v>604.822</c:v>
                </c:pt>
                <c:pt idx="461">
                  <c:v>600.36239999999998</c:v>
                </c:pt>
                <c:pt idx="462">
                  <c:v>597.346</c:v>
                </c:pt>
                <c:pt idx="463">
                  <c:v>605.03290000000004</c:v>
                </c:pt>
                <c:pt idx="464">
                  <c:v>611.27959999999996</c:v>
                </c:pt>
                <c:pt idx="465">
                  <c:v>608.20579999999995</c:v>
                </c:pt>
                <c:pt idx="466">
                  <c:v>619.33730000000003</c:v>
                </c:pt>
                <c:pt idx="467">
                  <c:v>627.39149999999995</c:v>
                </c:pt>
                <c:pt idx="468">
                  <c:v>622.34429999999998</c:v>
                </c:pt>
                <c:pt idx="469">
                  <c:v>626.7799</c:v>
                </c:pt>
                <c:pt idx="470">
                  <c:v>635.28570000000002</c:v>
                </c:pt>
                <c:pt idx="471">
                  <c:v>637.36429999999996</c:v>
                </c:pt>
                <c:pt idx="472">
                  <c:v>651.45910000000003</c:v>
                </c:pt>
                <c:pt idx="473">
                  <c:v>666.76589999999999</c:v>
                </c:pt>
                <c:pt idx="474">
                  <c:v>680.44200000000001</c:v>
                </c:pt>
                <c:pt idx="475">
                  <c:v>716.22810000000004</c:v>
                </c:pt>
                <c:pt idx="476">
                  <c:v>704.85749999999996</c:v>
                </c:pt>
                <c:pt idx="477">
                  <c:v>707.74279999999999</c:v>
                </c:pt>
                <c:pt idx="478">
                  <c:v>691.36249999999995</c:v>
                </c:pt>
                <c:pt idx="479">
                  <c:v>681.76559999999995</c:v>
                </c:pt>
                <c:pt idx="480">
                  <c:v>676.52530000000002</c:v>
                </c:pt>
                <c:pt idx="481">
                  <c:v>679.93050000000005</c:v>
                </c:pt>
                <c:pt idx="482">
                  <c:v>684.23689999999999</c:v>
                </c:pt>
                <c:pt idx="483">
                  <c:v>687.99839999999995</c:v>
                </c:pt>
                <c:pt idx="484">
                  <c:v>690.26390000000004</c:v>
                </c:pt>
                <c:pt idx="485">
                  <c:v>689.7165</c:v>
                </c:pt>
                <c:pt idx="486">
                  <c:v>687.09270000000004</c:v>
                </c:pt>
                <c:pt idx="487">
                  <c:v>688.79070000000002</c:v>
                </c:pt>
                <c:pt idx="488">
                  <c:v>694.13199999999995</c:v>
                </c:pt>
                <c:pt idx="489">
                  <c:v>692.87279999999998</c:v>
                </c:pt>
                <c:pt idx="490">
                  <c:v>682.45500000000004</c:v>
                </c:pt>
                <c:pt idx="491">
                  <c:v>679.12350000000004</c:v>
                </c:pt>
                <c:pt idx="492">
                  <c:v>691.1327</c:v>
                </c:pt>
                <c:pt idx="493">
                  <c:v>697.38499999999999</c:v>
                </c:pt>
                <c:pt idx="494">
                  <c:v>698.06799999999998</c:v>
                </c:pt>
                <c:pt idx="495">
                  <c:v>717.57399999999996</c:v>
                </c:pt>
                <c:pt idx="496">
                  <c:v>721.84109999999998</c:v>
                </c:pt>
                <c:pt idx="497">
                  <c:v>739.09069999999997</c:v>
                </c:pt>
                <c:pt idx="498">
                  <c:v>737.36879999999996</c:v>
                </c:pt>
                <c:pt idx="499">
                  <c:v>751.83159999999998</c:v>
                </c:pt>
                <c:pt idx="500">
                  <c:v>768.09</c:v>
                </c:pt>
                <c:pt idx="501">
                  <c:v>771.46619999999996</c:v>
                </c:pt>
                <c:pt idx="502">
                  <c:v>766.15120000000002</c:v>
                </c:pt>
                <c:pt idx="503">
                  <c:v>774.07809999999995</c:v>
                </c:pt>
                <c:pt idx="504">
                  <c:v>757.23320000000001</c:v>
                </c:pt>
                <c:pt idx="505">
                  <c:v>749.95209999999997</c:v>
                </c:pt>
                <c:pt idx="506">
                  <c:v>733.21559999999999</c:v>
                </c:pt>
                <c:pt idx="507">
                  <c:v>729.17</c:v>
                </c:pt>
                <c:pt idx="508">
                  <c:v>718.87019999999995</c:v>
                </c:pt>
                <c:pt idx="509">
                  <c:v>720.5335</c:v>
                </c:pt>
                <c:pt idx="510">
                  <c:v>728.77170000000001</c:v>
                </c:pt>
                <c:pt idx="511">
                  <c:v>722.26710000000003</c:v>
                </c:pt>
                <c:pt idx="512">
                  <c:v>713.36400000000003</c:v>
                </c:pt>
                <c:pt idx="513">
                  <c:v>711.02829999999994</c:v>
                </c:pt>
                <c:pt idx="514">
                  <c:v>708.44230000000005</c:v>
                </c:pt>
                <c:pt idx="515">
                  <c:v>711.79740000000004</c:v>
                </c:pt>
                <c:pt idx="516">
                  <c:v>714.62710000000004</c:v>
                </c:pt>
                <c:pt idx="517">
                  <c:v>702.1404</c:v>
                </c:pt>
                <c:pt idx="518">
                  <c:v>696.80510000000004</c:v>
                </c:pt>
                <c:pt idx="519">
                  <c:v>705.25260000000003</c:v>
                </c:pt>
                <c:pt idx="520">
                  <c:v>696.09709999999995</c:v>
                </c:pt>
                <c:pt idx="521">
                  <c:v>692.03380000000004</c:v>
                </c:pt>
                <c:pt idx="522">
                  <c:v>685.93629999999996</c:v>
                </c:pt>
                <c:pt idx="523">
                  <c:v>678.54489999999998</c:v>
                </c:pt>
                <c:pt idx="524">
                  <c:v>668.30989999999997</c:v>
                </c:pt>
                <c:pt idx="525">
                  <c:v>657.18399999999997</c:v>
                </c:pt>
                <c:pt idx="526">
                  <c:v>657.20510000000002</c:v>
                </c:pt>
                <c:pt idx="527">
                  <c:v>656.86879999999996</c:v>
                </c:pt>
                <c:pt idx="528">
                  <c:v>660.77390000000003</c:v>
                </c:pt>
                <c:pt idx="529">
                  <c:v>666.94799999999998</c:v>
                </c:pt>
                <c:pt idx="530">
                  <c:v>671.22550000000001</c:v>
                </c:pt>
                <c:pt idx="531">
                  <c:v>683.31910000000005</c:v>
                </c:pt>
                <c:pt idx="532">
                  <c:v>688.40350000000001</c:v>
                </c:pt>
                <c:pt idx="533">
                  <c:v>684.24670000000003</c:v>
                </c:pt>
                <c:pt idx="534">
                  <c:v>679.20619999999997</c:v>
                </c:pt>
                <c:pt idx="535">
                  <c:v>676.36479999999995</c:v>
                </c:pt>
                <c:pt idx="536">
                  <c:v>674.50030000000004</c:v>
                </c:pt>
                <c:pt idx="537">
                  <c:v>677.45389999999998</c:v>
                </c:pt>
                <c:pt idx="538">
                  <c:v>683.41079999999999</c:v>
                </c:pt>
                <c:pt idx="539">
                  <c:v>690.08839999999998</c:v>
                </c:pt>
                <c:pt idx="540">
                  <c:v>691.25980000000004</c:v>
                </c:pt>
                <c:pt idx="541">
                  <c:v>699.38890000000004</c:v>
                </c:pt>
                <c:pt idx="542">
                  <c:v>712.06939999999997</c:v>
                </c:pt>
                <c:pt idx="543">
                  <c:v>710.53769999999997</c:v>
                </c:pt>
                <c:pt idx="544">
                  <c:v>706.87929999999994</c:v>
                </c:pt>
                <c:pt idx="545">
                  <c:v>711.14449999999999</c:v>
                </c:pt>
                <c:pt idx="546">
                  <c:v>720.20349999999996</c:v>
                </c:pt>
                <c:pt idx="547">
                  <c:v>734.76440000000002</c:v>
                </c:pt>
                <c:pt idx="548">
                  <c:v>744.42570000000001</c:v>
                </c:pt>
                <c:pt idx="549">
                  <c:v>747.15660000000003</c:v>
                </c:pt>
                <c:pt idx="550">
                  <c:v>772.7002</c:v>
                </c:pt>
                <c:pt idx="551">
                  <c:v>778.22820000000002</c:v>
                </c:pt>
                <c:pt idx="552">
                  <c:v>772.23260000000005</c:v>
                </c:pt>
                <c:pt idx="553">
                  <c:v>773.56709999999998</c:v>
                </c:pt>
                <c:pt idx="554">
                  <c:v>767.15830000000005</c:v>
                </c:pt>
                <c:pt idx="555">
                  <c:v>775.52919999999995</c:v>
                </c:pt>
                <c:pt idx="556">
                  <c:v>779.75040000000001</c:v>
                </c:pt>
                <c:pt idx="557">
                  <c:v>775.75360000000001</c:v>
                </c:pt>
                <c:pt idx="558">
                  <c:v>772.11030000000005</c:v>
                </c:pt>
                <c:pt idx="559">
                  <c:v>772.48749999999995</c:v>
                </c:pt>
                <c:pt idx="560">
                  <c:v>771.07079999999996</c:v>
                </c:pt>
                <c:pt idx="561">
                  <c:v>765.01840000000004</c:v>
                </c:pt>
                <c:pt idx="562">
                  <c:v>766.61649999999997</c:v>
                </c:pt>
                <c:pt idx="563">
                  <c:v>759.16669999999999</c:v>
                </c:pt>
                <c:pt idx="564">
                  <c:v>764.08939999999996</c:v>
                </c:pt>
                <c:pt idx="565">
                  <c:v>758.83410000000003</c:v>
                </c:pt>
                <c:pt idx="566">
                  <c:v>764.92129999999997</c:v>
                </c:pt>
                <c:pt idx="567">
                  <c:v>779.33730000000003</c:v>
                </c:pt>
                <c:pt idx="568">
                  <c:v>781.3664</c:v>
                </c:pt>
                <c:pt idx="569">
                  <c:v>782.6232</c:v>
                </c:pt>
                <c:pt idx="570">
                  <c:v>794.9366</c:v>
                </c:pt>
                <c:pt idx="571">
                  <c:v>803.75850000000003</c:v>
                </c:pt>
                <c:pt idx="572">
                  <c:v>812.70510000000002</c:v>
                </c:pt>
                <c:pt idx="573">
                  <c:v>833.10929999999996</c:v>
                </c:pt>
                <c:pt idx="574">
                  <c:v>834.40959999999995</c:v>
                </c:pt>
                <c:pt idx="575">
                  <c:v>855.04089999999997</c:v>
                </c:pt>
                <c:pt idx="576">
                  <c:v>862.94069999999999</c:v>
                </c:pt>
                <c:pt idx="577">
                  <c:v>844.7903</c:v>
                </c:pt>
                <c:pt idx="578">
                  <c:v>844.0643</c:v>
                </c:pt>
                <c:pt idx="579">
                  <c:v>847.36749999999995</c:v>
                </c:pt>
                <c:pt idx="580">
                  <c:v>842.61699999999996</c:v>
                </c:pt>
                <c:pt idx="581">
                  <c:v>835.89570000000003</c:v>
                </c:pt>
                <c:pt idx="582">
                  <c:v>839.63030000000003</c:v>
                </c:pt>
                <c:pt idx="583">
                  <c:v>837.47820000000002</c:v>
                </c:pt>
                <c:pt idx="584">
                  <c:v>849.14369999999997</c:v>
                </c:pt>
                <c:pt idx="585">
                  <c:v>846.79589999999996</c:v>
                </c:pt>
                <c:pt idx="586">
                  <c:v>842.51490000000001</c:v>
                </c:pt>
                <c:pt idx="587">
                  <c:v>840.40679999999998</c:v>
                </c:pt>
                <c:pt idx="588">
                  <c:v>857.5299</c:v>
                </c:pt>
                <c:pt idx="589">
                  <c:v>861.12819999999999</c:v>
                </c:pt>
                <c:pt idx="590">
                  <c:v>862.57460000000003</c:v>
                </c:pt>
                <c:pt idx="591">
                  <c:v>881.09479999999996</c:v>
                </c:pt>
                <c:pt idx="592">
                  <c:v>873.20799999999997</c:v>
                </c:pt>
                <c:pt idx="593">
                  <c:v>866.46889999999996</c:v>
                </c:pt>
                <c:pt idx="594">
                  <c:v>856.22950000000003</c:v>
                </c:pt>
                <c:pt idx="595">
                  <c:v>855.32659999999998</c:v>
                </c:pt>
                <c:pt idx="596">
                  <c:v>852.40110000000004</c:v>
                </c:pt>
                <c:pt idx="597">
                  <c:v>843.29039999999998</c:v>
                </c:pt>
                <c:pt idx="598">
                  <c:v>841.63840000000005</c:v>
                </c:pt>
                <c:pt idx="599">
                  <c:v>846.68939999999998</c:v>
                </c:pt>
                <c:pt idx="600">
                  <c:v>849.43110000000001</c:v>
                </c:pt>
                <c:pt idx="601">
                  <c:v>839.83820000000003</c:v>
                </c:pt>
                <c:pt idx="602">
                  <c:v>782.57150000000001</c:v>
                </c:pt>
                <c:pt idx="603">
                  <c:v>766.60850000000005</c:v>
                </c:pt>
                <c:pt idx="604">
                  <c:v>753.0077</c:v>
                </c:pt>
                <c:pt idx="605">
                  <c:v>745.08450000000005</c:v>
                </c:pt>
                <c:pt idx="606">
                  <c:v>727.64499999999998</c:v>
                </c:pt>
                <c:pt idx="607">
                  <c:v>719.09670000000006</c:v>
                </c:pt>
                <c:pt idx="608">
                  <c:v>724.56690000000003</c:v>
                </c:pt>
                <c:pt idx="609">
                  <c:v>720.00670000000002</c:v>
                </c:pt>
                <c:pt idx="610">
                  <c:v>709.53440000000001</c:v>
                </c:pt>
                <c:pt idx="611">
                  <c:v>700.48969999999997</c:v>
                </c:pt>
                <c:pt idx="612">
                  <c:v>697.92650000000003</c:v>
                </c:pt>
                <c:pt idx="613">
                  <c:v>704.28120000000001</c:v>
                </c:pt>
                <c:pt idx="614">
                  <c:v>716.45240000000001</c:v>
                </c:pt>
                <c:pt idx="615">
                  <c:v>705.25490000000002</c:v>
                </c:pt>
                <c:pt idx="616">
                  <c:v>698.53989999999999</c:v>
                </c:pt>
                <c:pt idx="617">
                  <c:v>693.59</c:v>
                </c:pt>
                <c:pt idx="618">
                  <c:v>689.87159999999994</c:v>
                </c:pt>
                <c:pt idx="619">
                  <c:v>694.7355</c:v>
                </c:pt>
                <c:pt idx="620">
                  <c:v>698.34069999999997</c:v>
                </c:pt>
                <c:pt idx="621">
                  <c:v>700.58399999999995</c:v>
                </c:pt>
                <c:pt idx="622">
                  <c:v>707.01959999999997</c:v>
                </c:pt>
                <c:pt idx="623">
                  <c:v>700.95849999999996</c:v>
                </c:pt>
                <c:pt idx="624">
                  <c:v>696.03840000000002</c:v>
                </c:pt>
                <c:pt idx="625">
                  <c:v>692.87369999999999</c:v>
                </c:pt>
                <c:pt idx="626">
                  <c:v>694.99879999999996</c:v>
                </c:pt>
                <c:pt idx="627">
                  <c:v>703.72479999999996</c:v>
                </c:pt>
                <c:pt idx="628">
                  <c:v>699.48739999999998</c:v>
                </c:pt>
                <c:pt idx="629">
                  <c:v>705.08640000000003</c:v>
                </c:pt>
                <c:pt idx="630">
                  <c:v>701.51649999999995</c:v>
                </c:pt>
                <c:pt idx="631">
                  <c:v>697.77290000000005</c:v>
                </c:pt>
                <c:pt idx="632">
                  <c:v>686.14660000000003</c:v>
                </c:pt>
                <c:pt idx="633">
                  <c:v>674.32339999999999</c:v>
                </c:pt>
                <c:pt idx="634">
                  <c:v>664.02850000000001</c:v>
                </c:pt>
                <c:pt idx="635">
                  <c:v>668.84640000000002</c:v>
                </c:pt>
                <c:pt idx="636">
                  <c:v>670.32669999999996</c:v>
                </c:pt>
                <c:pt idx="637">
                  <c:v>659.20479999999998</c:v>
                </c:pt>
                <c:pt idx="638">
                  <c:v>650.00760000000002</c:v>
                </c:pt>
                <c:pt idx="639">
                  <c:v>642.12369999999999</c:v>
                </c:pt>
                <c:pt idx="640">
                  <c:v>641.90359999999998</c:v>
                </c:pt>
                <c:pt idx="641">
                  <c:v>643.29849999999999</c:v>
                </c:pt>
                <c:pt idx="642">
                  <c:v>641.40150000000006</c:v>
                </c:pt>
                <c:pt idx="643">
                  <c:v>642.4846</c:v>
                </c:pt>
                <c:pt idx="644">
                  <c:v>639.02980000000002</c:v>
                </c:pt>
                <c:pt idx="645">
                  <c:v>624.29539999999997</c:v>
                </c:pt>
                <c:pt idx="646">
                  <c:v>619.3433</c:v>
                </c:pt>
                <c:pt idx="647">
                  <c:v>630.33810000000005</c:v>
                </c:pt>
                <c:pt idx="648">
                  <c:v>641.19650000000001</c:v>
                </c:pt>
                <c:pt idx="649">
                  <c:v>642.97559999999999</c:v>
                </c:pt>
                <c:pt idx="650">
                  <c:v>642.50919999999996</c:v>
                </c:pt>
                <c:pt idx="651">
                  <c:v>648.4348</c:v>
                </c:pt>
                <c:pt idx="652">
                  <c:v>648.01130000000001</c:v>
                </c:pt>
                <c:pt idx="653">
                  <c:v>644.68430000000001</c:v>
                </c:pt>
                <c:pt idx="654">
                  <c:v>638.7097</c:v>
                </c:pt>
                <c:pt idx="655">
                  <c:v>639.58180000000004</c:v>
                </c:pt>
                <c:pt idx="656">
                  <c:v>633.90650000000005</c:v>
                </c:pt>
                <c:pt idx="657">
                  <c:v>628.39329999999995</c:v>
                </c:pt>
                <c:pt idx="658">
                  <c:v>620.16</c:v>
                </c:pt>
                <c:pt idx="659">
                  <c:v>632.57150000000001</c:v>
                </c:pt>
                <c:pt idx="660">
                  <c:v>630.23479999999995</c:v>
                </c:pt>
                <c:pt idx="661">
                  <c:v>631.92409999999995</c:v>
                </c:pt>
                <c:pt idx="662">
                  <c:v>629.06709999999998</c:v>
                </c:pt>
                <c:pt idx="663">
                  <c:v>624.89649999999995</c:v>
                </c:pt>
                <c:pt idx="664">
                  <c:v>629.13819999999998</c:v>
                </c:pt>
                <c:pt idx="665">
                  <c:v>625.30190000000005</c:v>
                </c:pt>
                <c:pt idx="666">
                  <c:v>624.53480000000002</c:v>
                </c:pt>
                <c:pt idx="667">
                  <c:v>622.01080000000002</c:v>
                </c:pt>
                <c:pt idx="668">
                  <c:v>625.32939999999996</c:v>
                </c:pt>
                <c:pt idx="669">
                  <c:v>627.33849999999995</c:v>
                </c:pt>
                <c:pt idx="670">
                  <c:v>621.0453</c:v>
                </c:pt>
                <c:pt idx="671">
                  <c:v>613.67340000000002</c:v>
                </c:pt>
                <c:pt idx="672">
                  <c:v>608.71489999999994</c:v>
                </c:pt>
                <c:pt idx="673">
                  <c:v>613.40319999999997</c:v>
                </c:pt>
                <c:pt idx="674">
                  <c:v>622.67809999999997</c:v>
                </c:pt>
                <c:pt idx="675">
                  <c:v>630.04669999999999</c:v>
                </c:pt>
                <c:pt idx="676">
                  <c:v>639.19420000000002</c:v>
                </c:pt>
                <c:pt idx="677">
                  <c:v>638.86599999999999</c:v>
                </c:pt>
                <c:pt idx="678">
                  <c:v>643.6748</c:v>
                </c:pt>
                <c:pt idx="679">
                  <c:v>635.57479999999998</c:v>
                </c:pt>
                <c:pt idx="680">
                  <c:v>622.39239999999995</c:v>
                </c:pt>
                <c:pt idx="681">
                  <c:v>618.51499999999999</c:v>
                </c:pt>
                <c:pt idx="682">
                  <c:v>615.31500000000005</c:v>
                </c:pt>
                <c:pt idx="683">
                  <c:v>605.96960000000001</c:v>
                </c:pt>
                <c:pt idx="684">
                  <c:v>632.54849999999999</c:v>
                </c:pt>
                <c:pt idx="685">
                  <c:v>646.22429999999997</c:v>
                </c:pt>
                <c:pt idx="686">
                  <c:v>643.26400000000001</c:v>
                </c:pt>
                <c:pt idx="687">
                  <c:v>629.46849999999995</c:v>
                </c:pt>
                <c:pt idx="688">
                  <c:v>613.28369999999995</c:v>
                </c:pt>
                <c:pt idx="689">
                  <c:v>605.24109999999996</c:v>
                </c:pt>
                <c:pt idx="690">
                  <c:v>609.35170000000005</c:v>
                </c:pt>
                <c:pt idx="691">
                  <c:v>607.8913</c:v>
                </c:pt>
                <c:pt idx="692">
                  <c:v>603.32420000000002</c:v>
                </c:pt>
                <c:pt idx="693">
                  <c:v>600.72619999999995</c:v>
                </c:pt>
                <c:pt idx="694">
                  <c:v>589.76869999999997</c:v>
                </c:pt>
                <c:pt idx="695">
                  <c:v>578.40300000000002</c:v>
                </c:pt>
                <c:pt idx="696">
                  <c:v>576.85649999999998</c:v>
                </c:pt>
                <c:pt idx="697">
                  <c:v>573.6653</c:v>
                </c:pt>
                <c:pt idx="698">
                  <c:v>567.65920000000006</c:v>
                </c:pt>
                <c:pt idx="699">
                  <c:v>570.51689999999996</c:v>
                </c:pt>
                <c:pt idx="700">
                  <c:v>571.89</c:v>
                </c:pt>
                <c:pt idx="701">
                  <c:v>569.05290000000002</c:v>
                </c:pt>
                <c:pt idx="702">
                  <c:v>572.51790000000005</c:v>
                </c:pt>
                <c:pt idx="703">
                  <c:v>567.0059</c:v>
                </c:pt>
                <c:pt idx="704">
                  <c:v>559.75620000000004</c:v>
                </c:pt>
                <c:pt idx="705">
                  <c:v>565.3501</c:v>
                </c:pt>
                <c:pt idx="706">
                  <c:v>569.53560000000004</c:v>
                </c:pt>
                <c:pt idx="707">
                  <c:v>569.2269</c:v>
                </c:pt>
                <c:pt idx="708">
                  <c:v>573.88300000000004</c:v>
                </c:pt>
                <c:pt idx="709">
                  <c:v>571.36980000000005</c:v>
                </c:pt>
                <c:pt idx="710">
                  <c:v>573.61040000000003</c:v>
                </c:pt>
                <c:pt idx="711">
                  <c:v>576.66840000000002</c:v>
                </c:pt>
                <c:pt idx="712">
                  <c:v>575.06410000000005</c:v>
                </c:pt>
                <c:pt idx="713">
                  <c:v>559.83410000000003</c:v>
                </c:pt>
                <c:pt idx="714">
                  <c:v>554.58209999999997</c:v>
                </c:pt>
                <c:pt idx="715">
                  <c:v>551.79880000000003</c:v>
                </c:pt>
                <c:pt idx="716">
                  <c:v>550.56200000000001</c:v>
                </c:pt>
                <c:pt idx="717">
                  <c:v>543.00930000000005</c:v>
                </c:pt>
                <c:pt idx="718">
                  <c:v>545.34670000000006</c:v>
                </c:pt>
                <c:pt idx="719">
                  <c:v>538.21410000000003</c:v>
                </c:pt>
                <c:pt idx="720">
                  <c:v>532.96519999999998</c:v>
                </c:pt>
                <c:pt idx="721">
                  <c:v>534.60260000000005</c:v>
                </c:pt>
                <c:pt idx="722">
                  <c:v>534.48249999999996</c:v>
                </c:pt>
                <c:pt idx="723">
                  <c:v>527.67250000000001</c:v>
                </c:pt>
                <c:pt idx="724">
                  <c:v>533.44269999999995</c:v>
                </c:pt>
                <c:pt idx="725">
                  <c:v>533.04499999999996</c:v>
                </c:pt>
                <c:pt idx="726">
                  <c:v>532.84320000000002</c:v>
                </c:pt>
                <c:pt idx="727">
                  <c:v>532.64329999999995</c:v>
                </c:pt>
                <c:pt idx="728">
                  <c:v>524.69140000000004</c:v>
                </c:pt>
                <c:pt idx="729">
                  <c:v>530.36749999999995</c:v>
                </c:pt>
                <c:pt idx="730">
                  <c:v>530.89490000000001</c:v>
                </c:pt>
                <c:pt idx="731">
                  <c:v>534.97630000000004</c:v>
                </c:pt>
                <c:pt idx="732">
                  <c:v>537.97580000000005</c:v>
                </c:pt>
                <c:pt idx="733">
                  <c:v>534.09059999999999</c:v>
                </c:pt>
                <c:pt idx="734">
                  <c:v>535.6789</c:v>
                </c:pt>
                <c:pt idx="735">
                  <c:v>532.96590000000003</c:v>
                </c:pt>
                <c:pt idx="736">
                  <c:v>526.18550000000005</c:v>
                </c:pt>
                <c:pt idx="737">
                  <c:v>528.82910000000004</c:v>
                </c:pt>
                <c:pt idx="738">
                  <c:v>537.67769999999996</c:v>
                </c:pt>
                <c:pt idx="739">
                  <c:v>535.69219999999996</c:v>
                </c:pt>
                <c:pt idx="740">
                  <c:v>545.94600000000003</c:v>
                </c:pt>
                <c:pt idx="741">
                  <c:v>550.40480000000002</c:v>
                </c:pt>
                <c:pt idx="742">
                  <c:v>546.95050000000003</c:v>
                </c:pt>
                <c:pt idx="743">
                  <c:v>545.62810000000002</c:v>
                </c:pt>
                <c:pt idx="744">
                  <c:v>543.74360000000001</c:v>
                </c:pt>
                <c:pt idx="745">
                  <c:v>535.70029999999997</c:v>
                </c:pt>
                <c:pt idx="746">
                  <c:v>528.28219999999999</c:v>
                </c:pt>
                <c:pt idx="747">
                  <c:v>531.13919999999996</c:v>
                </c:pt>
                <c:pt idx="748">
                  <c:v>536.6789</c:v>
                </c:pt>
                <c:pt idx="749">
                  <c:v>539.4271</c:v>
                </c:pt>
                <c:pt idx="750">
                  <c:v>537.41560000000004</c:v>
                </c:pt>
                <c:pt idx="751">
                  <c:v>535.67160000000001</c:v>
                </c:pt>
                <c:pt idx="752">
                  <c:v>526.88490000000002</c:v>
                </c:pt>
                <c:pt idx="753">
                  <c:v>523.4683</c:v>
                </c:pt>
                <c:pt idx="754">
                  <c:v>517.00490000000002</c:v>
                </c:pt>
                <c:pt idx="755">
                  <c:v>513.59130000000005</c:v>
                </c:pt>
                <c:pt idx="756">
                  <c:v>510.68049999999999</c:v>
                </c:pt>
                <c:pt idx="757">
                  <c:v>512.61120000000005</c:v>
                </c:pt>
                <c:pt idx="758">
                  <c:v>510.02370000000002</c:v>
                </c:pt>
                <c:pt idx="759">
                  <c:v>509.137</c:v>
                </c:pt>
                <c:pt idx="760">
                  <c:v>514.99680000000001</c:v>
                </c:pt>
                <c:pt idx="761">
                  <c:v>511.2681</c:v>
                </c:pt>
                <c:pt idx="762">
                  <c:v>516.61609999999996</c:v>
                </c:pt>
                <c:pt idx="763">
                  <c:v>516.86249999999995</c:v>
                </c:pt>
                <c:pt idx="764">
                  <c:v>511.01780000000002</c:v>
                </c:pt>
                <c:pt idx="765">
                  <c:v>509.73439999999999</c:v>
                </c:pt>
                <c:pt idx="766">
                  <c:v>509.1266</c:v>
                </c:pt>
                <c:pt idx="767">
                  <c:v>505.78620000000001</c:v>
                </c:pt>
                <c:pt idx="768">
                  <c:v>503.73630000000003</c:v>
                </c:pt>
                <c:pt idx="769">
                  <c:v>501.11130000000003</c:v>
                </c:pt>
                <c:pt idx="770">
                  <c:v>502.5292</c:v>
                </c:pt>
                <c:pt idx="771">
                  <c:v>505.6773</c:v>
                </c:pt>
                <c:pt idx="772">
                  <c:v>499.00810000000001</c:v>
                </c:pt>
                <c:pt idx="773">
                  <c:v>503.47550000000001</c:v>
                </c:pt>
                <c:pt idx="774">
                  <c:v>512.02239999999995</c:v>
                </c:pt>
                <c:pt idx="775">
                  <c:v>512.07770000000005</c:v>
                </c:pt>
                <c:pt idx="776">
                  <c:v>518.50699999999995</c:v>
                </c:pt>
                <c:pt idx="777">
                  <c:v>510.58</c:v>
                </c:pt>
                <c:pt idx="778">
                  <c:v>502.85390000000001</c:v>
                </c:pt>
                <c:pt idx="779">
                  <c:v>499.25119999999998</c:v>
                </c:pt>
                <c:pt idx="780">
                  <c:v>508.34370000000001</c:v>
                </c:pt>
                <c:pt idx="781">
                  <c:v>532.37</c:v>
                </c:pt>
                <c:pt idx="782">
                  <c:v>518.46979999999996</c:v>
                </c:pt>
                <c:pt idx="783">
                  <c:v>520.53179999999998</c:v>
                </c:pt>
                <c:pt idx="784">
                  <c:v>512.58280000000002</c:v>
                </c:pt>
                <c:pt idx="785">
                  <c:v>510.99450000000002</c:v>
                </c:pt>
                <c:pt idx="786">
                  <c:v>509.65600000000001</c:v>
                </c:pt>
                <c:pt idx="787">
                  <c:v>509.57560000000001</c:v>
                </c:pt>
                <c:pt idx="788">
                  <c:v>506.64859999999999</c:v>
                </c:pt>
                <c:pt idx="789">
                  <c:v>507.41669999999999</c:v>
                </c:pt>
                <c:pt idx="790">
                  <c:v>511.25319999999999</c:v>
                </c:pt>
                <c:pt idx="791">
                  <c:v>509.43970000000002</c:v>
                </c:pt>
                <c:pt idx="792">
                  <c:v>498.44920000000002</c:v>
                </c:pt>
                <c:pt idx="793">
                  <c:v>496.74360000000001</c:v>
                </c:pt>
                <c:pt idx="794">
                  <c:v>501.45260000000002</c:v>
                </c:pt>
                <c:pt idx="795">
                  <c:v>500.26350000000002</c:v>
                </c:pt>
                <c:pt idx="796">
                  <c:v>495.07650000000001</c:v>
                </c:pt>
                <c:pt idx="797">
                  <c:v>488.40480000000002</c:v>
                </c:pt>
                <c:pt idx="798">
                  <c:v>485.36079999999998</c:v>
                </c:pt>
                <c:pt idx="799">
                  <c:v>478.24939999999998</c:v>
                </c:pt>
                <c:pt idx="800">
                  <c:v>479.25139999999999</c:v>
                </c:pt>
                <c:pt idx="801">
                  <c:v>472.0104</c:v>
                </c:pt>
                <c:pt idx="802">
                  <c:v>465.85410000000002</c:v>
                </c:pt>
                <c:pt idx="803">
                  <c:v>469.19260000000003</c:v>
                </c:pt>
                <c:pt idx="804">
                  <c:v>469.61950000000002</c:v>
                </c:pt>
                <c:pt idx="805">
                  <c:v>472.83890000000002</c:v>
                </c:pt>
                <c:pt idx="806">
                  <c:v>468.52229999999997</c:v>
                </c:pt>
                <c:pt idx="807">
                  <c:v>469.09660000000002</c:v>
                </c:pt>
                <c:pt idx="808">
                  <c:v>468.18200000000002</c:v>
                </c:pt>
                <c:pt idx="809">
                  <c:v>467.66919999999999</c:v>
                </c:pt>
                <c:pt idx="810">
                  <c:v>463.79199999999997</c:v>
                </c:pt>
                <c:pt idx="811">
                  <c:v>467.7276</c:v>
                </c:pt>
                <c:pt idx="812">
                  <c:v>470.37819999999999</c:v>
                </c:pt>
                <c:pt idx="813">
                  <c:v>471.24149999999997</c:v>
                </c:pt>
                <c:pt idx="814">
                  <c:v>466.31259999999997</c:v>
                </c:pt>
                <c:pt idx="815">
                  <c:v>462.02719999999999</c:v>
                </c:pt>
                <c:pt idx="816">
                  <c:v>461.1506</c:v>
                </c:pt>
                <c:pt idx="817">
                  <c:v>452.04680000000002</c:v>
                </c:pt>
                <c:pt idx="818">
                  <c:v>456.2176</c:v>
                </c:pt>
                <c:pt idx="819">
                  <c:v>453.90320000000003</c:v>
                </c:pt>
                <c:pt idx="820">
                  <c:v>457.96629999999999</c:v>
                </c:pt>
                <c:pt idx="821">
                  <c:v>453.71870000000001</c:v>
                </c:pt>
                <c:pt idx="822">
                  <c:v>450.21350000000001</c:v>
                </c:pt>
                <c:pt idx="823">
                  <c:v>449.01170000000002</c:v>
                </c:pt>
                <c:pt idx="824">
                  <c:v>441.5009</c:v>
                </c:pt>
                <c:pt idx="825">
                  <c:v>441.31950000000001</c:v>
                </c:pt>
                <c:pt idx="826">
                  <c:v>441.94380000000001</c:v>
                </c:pt>
                <c:pt idx="827">
                  <c:v>447.1148</c:v>
                </c:pt>
                <c:pt idx="828">
                  <c:v>440.58929999999998</c:v>
                </c:pt>
                <c:pt idx="829">
                  <c:v>433.99079999999998</c:v>
                </c:pt>
                <c:pt idx="830">
                  <c:v>436.46789999999999</c:v>
                </c:pt>
                <c:pt idx="831">
                  <c:v>433.93209999999999</c:v>
                </c:pt>
                <c:pt idx="832">
                  <c:v>433.50599999999997</c:v>
                </c:pt>
                <c:pt idx="833">
                  <c:v>437.27670000000001</c:v>
                </c:pt>
                <c:pt idx="834">
                  <c:v>432.25799999999998</c:v>
                </c:pt>
                <c:pt idx="835">
                  <c:v>429.09280000000001</c:v>
                </c:pt>
                <c:pt idx="836">
                  <c:v>423.83350000000002</c:v>
                </c:pt>
                <c:pt idx="837">
                  <c:v>426.48489999999998</c:v>
                </c:pt>
                <c:pt idx="838">
                  <c:v>428.38749999999999</c:v>
                </c:pt>
                <c:pt idx="839">
                  <c:v>430.86099999999999</c:v>
                </c:pt>
                <c:pt idx="840">
                  <c:v>425.83760000000001</c:v>
                </c:pt>
                <c:pt idx="841">
                  <c:v>422.01900000000001</c:v>
                </c:pt>
                <c:pt idx="842">
                  <c:v>417.07409999999999</c:v>
                </c:pt>
                <c:pt idx="843">
                  <c:v>413.10550000000001</c:v>
                </c:pt>
                <c:pt idx="844">
                  <c:v>413.32299999999998</c:v>
                </c:pt>
                <c:pt idx="845">
                  <c:v>416.94920000000002</c:v>
                </c:pt>
                <c:pt idx="846">
                  <c:v>420.02080000000001</c:v>
                </c:pt>
                <c:pt idx="847">
                  <c:v>417.30950000000001</c:v>
                </c:pt>
                <c:pt idx="848">
                  <c:v>414.26139999999998</c:v>
                </c:pt>
                <c:pt idx="849">
                  <c:v>414.9622</c:v>
                </c:pt>
                <c:pt idx="850">
                  <c:v>421.6909</c:v>
                </c:pt>
                <c:pt idx="851">
                  <c:v>414.50409999999999</c:v>
                </c:pt>
                <c:pt idx="852">
                  <c:v>418.31909999999999</c:v>
                </c:pt>
                <c:pt idx="853">
                  <c:v>410.62830000000002</c:v>
                </c:pt>
                <c:pt idx="854">
                  <c:v>405.28100000000001</c:v>
                </c:pt>
                <c:pt idx="855">
                  <c:v>409.41950000000003</c:v>
                </c:pt>
                <c:pt idx="856">
                  <c:v>409.04669999999999</c:v>
                </c:pt>
                <c:pt idx="857">
                  <c:v>407.8227</c:v>
                </c:pt>
                <c:pt idx="858">
                  <c:v>410.74369999999999</c:v>
                </c:pt>
                <c:pt idx="859">
                  <c:v>417.49520000000001</c:v>
                </c:pt>
                <c:pt idx="860">
                  <c:v>418.40809999999999</c:v>
                </c:pt>
                <c:pt idx="861">
                  <c:v>416.39879999999999</c:v>
                </c:pt>
                <c:pt idx="862">
                  <c:v>422.80880000000002</c:v>
                </c:pt>
                <c:pt idx="863">
                  <c:v>428.60090000000002</c:v>
                </c:pt>
                <c:pt idx="864">
                  <c:v>419.89870000000002</c:v>
                </c:pt>
                <c:pt idx="865">
                  <c:v>419.8442</c:v>
                </c:pt>
                <c:pt idx="866">
                  <c:v>422.2747</c:v>
                </c:pt>
                <c:pt idx="867">
                  <c:v>422.83240000000001</c:v>
                </c:pt>
                <c:pt idx="868">
                  <c:v>427.53710000000001</c:v>
                </c:pt>
                <c:pt idx="869">
                  <c:v>424.7697</c:v>
                </c:pt>
                <c:pt idx="870">
                  <c:v>423.42520000000002</c:v>
                </c:pt>
                <c:pt idx="871">
                  <c:v>422.5138</c:v>
                </c:pt>
                <c:pt idx="872">
                  <c:v>416.89150000000001</c:v>
                </c:pt>
                <c:pt idx="873">
                  <c:v>417.64769999999999</c:v>
                </c:pt>
                <c:pt idx="874">
                  <c:v>412.79520000000002</c:v>
                </c:pt>
                <c:pt idx="875">
                  <c:v>418.13130000000001</c:v>
                </c:pt>
                <c:pt idx="876">
                  <c:v>421.82749999999999</c:v>
                </c:pt>
                <c:pt idx="877">
                  <c:v>420.20359999999999</c:v>
                </c:pt>
                <c:pt idx="878">
                  <c:v>417.87779999999998</c:v>
                </c:pt>
                <c:pt idx="879">
                  <c:v>417.78140000000002</c:v>
                </c:pt>
                <c:pt idx="880">
                  <c:v>411.97620000000001</c:v>
                </c:pt>
                <c:pt idx="881">
                  <c:v>412.46069999999997</c:v>
                </c:pt>
                <c:pt idx="882">
                  <c:v>416.02</c:v>
                </c:pt>
                <c:pt idx="883">
                  <c:v>417.93509999999998</c:v>
                </c:pt>
                <c:pt idx="884">
                  <c:v>423.14890000000003</c:v>
                </c:pt>
                <c:pt idx="885">
                  <c:v>422.74099999999999</c:v>
                </c:pt>
                <c:pt idx="886">
                  <c:v>427.96530000000001</c:v>
                </c:pt>
                <c:pt idx="887">
                  <c:v>420.53339999999997</c:v>
                </c:pt>
                <c:pt idx="888">
                  <c:v>417.82729999999998</c:v>
                </c:pt>
                <c:pt idx="889">
                  <c:v>415.5575</c:v>
                </c:pt>
                <c:pt idx="890">
                  <c:v>406.48270000000002</c:v>
                </c:pt>
                <c:pt idx="891">
                  <c:v>399.72770000000003</c:v>
                </c:pt>
                <c:pt idx="892">
                  <c:v>396.06360000000001</c:v>
                </c:pt>
                <c:pt idx="893">
                  <c:v>398.99239999999998</c:v>
                </c:pt>
                <c:pt idx="894">
                  <c:v>396.15140000000002</c:v>
                </c:pt>
                <c:pt idx="895">
                  <c:v>393.87799999999999</c:v>
                </c:pt>
                <c:pt idx="896">
                  <c:v>392.73739999999998</c:v>
                </c:pt>
                <c:pt idx="897">
                  <c:v>387.09210000000002</c:v>
                </c:pt>
                <c:pt idx="898">
                  <c:v>386.0419</c:v>
                </c:pt>
                <c:pt idx="899">
                  <c:v>388.43290000000002</c:v>
                </c:pt>
                <c:pt idx="900">
                  <c:v>384.83850000000001</c:v>
                </c:pt>
                <c:pt idx="901">
                  <c:v>386.0754</c:v>
                </c:pt>
                <c:pt idx="902">
                  <c:v>384.9649</c:v>
                </c:pt>
                <c:pt idx="903">
                  <c:v>383.98309999999998</c:v>
                </c:pt>
                <c:pt idx="904">
                  <c:v>392.40440000000001</c:v>
                </c:pt>
                <c:pt idx="905">
                  <c:v>391.40710000000001</c:v>
                </c:pt>
                <c:pt idx="906">
                  <c:v>391.36950000000002</c:v>
                </c:pt>
                <c:pt idx="907">
                  <c:v>402.65910000000002</c:v>
                </c:pt>
                <c:pt idx="908">
                  <c:v>415.47289999999998</c:v>
                </c:pt>
                <c:pt idx="909">
                  <c:v>411.31760000000003</c:v>
                </c:pt>
                <c:pt idx="910">
                  <c:v>410.56270000000001</c:v>
                </c:pt>
                <c:pt idx="911">
                  <c:v>409.13760000000002</c:v>
                </c:pt>
                <c:pt idx="912">
                  <c:v>406.99419999999998</c:v>
                </c:pt>
                <c:pt idx="913">
                  <c:v>405.85359999999997</c:v>
                </c:pt>
                <c:pt idx="914">
                  <c:v>406.3125</c:v>
                </c:pt>
                <c:pt idx="915">
                  <c:v>409.94909999999999</c:v>
                </c:pt>
                <c:pt idx="916">
                  <c:v>411.0025</c:v>
                </c:pt>
                <c:pt idx="917">
                  <c:v>407.4973</c:v>
                </c:pt>
                <c:pt idx="918">
                  <c:v>410.98750000000001</c:v>
                </c:pt>
                <c:pt idx="919">
                  <c:v>407.84550000000002</c:v>
                </c:pt>
                <c:pt idx="920">
                  <c:v>408.74009999999998</c:v>
                </c:pt>
                <c:pt idx="921">
                  <c:v>405.58030000000002</c:v>
                </c:pt>
                <c:pt idx="922">
                  <c:v>407.49950000000001</c:v>
                </c:pt>
                <c:pt idx="923">
                  <c:v>408.51299999999998</c:v>
                </c:pt>
                <c:pt idx="924">
                  <c:v>408.98419999999999</c:v>
                </c:pt>
                <c:pt idx="925">
                  <c:v>409.06389999999999</c:v>
                </c:pt>
                <c:pt idx="926">
                  <c:v>410.03089999999997</c:v>
                </c:pt>
                <c:pt idx="927">
                  <c:v>410.79329999999999</c:v>
                </c:pt>
                <c:pt idx="928">
                  <c:v>412.3741</c:v>
                </c:pt>
                <c:pt idx="929">
                  <c:v>409.2681</c:v>
                </c:pt>
                <c:pt idx="930">
                  <c:v>415.5668</c:v>
                </c:pt>
                <c:pt idx="931">
                  <c:v>420.09199999999998</c:v>
                </c:pt>
                <c:pt idx="932">
                  <c:v>425.06459999999998</c:v>
                </c:pt>
                <c:pt idx="933">
                  <c:v>422.82580000000002</c:v>
                </c:pt>
                <c:pt idx="934">
                  <c:v>420.78570000000002</c:v>
                </c:pt>
                <c:pt idx="935">
                  <c:v>417.04570000000001</c:v>
                </c:pt>
                <c:pt idx="936">
                  <c:v>416.72570000000002</c:v>
                </c:pt>
                <c:pt idx="937">
                  <c:v>413.6028</c:v>
                </c:pt>
                <c:pt idx="938">
                  <c:v>408.15109999999999</c:v>
                </c:pt>
                <c:pt idx="939">
                  <c:v>404.09309999999999</c:v>
                </c:pt>
                <c:pt idx="940">
                  <c:v>405.7303</c:v>
                </c:pt>
                <c:pt idx="941">
                  <c:v>410.14729999999997</c:v>
                </c:pt>
                <c:pt idx="942">
                  <c:v>410.94310000000002</c:v>
                </c:pt>
                <c:pt idx="943">
                  <c:v>410.1705</c:v>
                </c:pt>
                <c:pt idx="944">
                  <c:v>410.9074</c:v>
                </c:pt>
                <c:pt idx="945">
                  <c:v>408.41160000000002</c:v>
                </c:pt>
                <c:pt idx="946">
                  <c:v>405.67320000000001</c:v>
                </c:pt>
                <c:pt idx="947">
                  <c:v>405.74470000000002</c:v>
                </c:pt>
                <c:pt idx="948">
                  <c:v>406.19510000000002</c:v>
                </c:pt>
                <c:pt idx="949">
                  <c:v>406.84320000000002</c:v>
                </c:pt>
                <c:pt idx="950">
                  <c:v>404.00360000000001</c:v>
                </c:pt>
                <c:pt idx="951">
                  <c:v>402.17430000000002</c:v>
                </c:pt>
                <c:pt idx="952">
                  <c:v>402.839</c:v>
                </c:pt>
                <c:pt idx="953">
                  <c:v>402.89839999999998</c:v>
                </c:pt>
                <c:pt idx="954">
                  <c:v>398.7047</c:v>
                </c:pt>
                <c:pt idx="955">
                  <c:v>401.88010000000003</c:v>
                </c:pt>
                <c:pt idx="956">
                  <c:v>396.2371</c:v>
                </c:pt>
                <c:pt idx="957">
                  <c:v>398.45269999999999</c:v>
                </c:pt>
                <c:pt idx="958">
                  <c:v>397.95909999999998</c:v>
                </c:pt>
                <c:pt idx="959">
                  <c:v>399.74720000000002</c:v>
                </c:pt>
                <c:pt idx="960">
                  <c:v>395.2183</c:v>
                </c:pt>
                <c:pt idx="961">
                  <c:v>397.3793</c:v>
                </c:pt>
                <c:pt idx="962">
                  <c:v>397.2706</c:v>
                </c:pt>
                <c:pt idx="963">
                  <c:v>396.35660000000001</c:v>
                </c:pt>
                <c:pt idx="964">
                  <c:v>393.2373</c:v>
                </c:pt>
                <c:pt idx="965">
                  <c:v>399.25599999999997</c:v>
                </c:pt>
                <c:pt idx="966">
                  <c:v>404.53719999999998</c:v>
                </c:pt>
                <c:pt idx="967">
                  <c:v>407.98610000000002</c:v>
                </c:pt>
                <c:pt idx="968">
                  <c:v>401.12040000000002</c:v>
                </c:pt>
                <c:pt idx="969">
                  <c:v>396.54939999999999</c:v>
                </c:pt>
                <c:pt idx="970">
                  <c:v>398.4957</c:v>
                </c:pt>
                <c:pt idx="971">
                  <c:v>399.73349999999999</c:v>
                </c:pt>
                <c:pt idx="972">
                  <c:v>400.11579999999998</c:v>
                </c:pt>
                <c:pt idx="973">
                  <c:v>400.19749999999999</c:v>
                </c:pt>
                <c:pt idx="974">
                  <c:v>396.03390000000002</c:v>
                </c:pt>
                <c:pt idx="975">
                  <c:v>398.69139999999999</c:v>
                </c:pt>
                <c:pt idx="976">
                  <c:v>392.71480000000003</c:v>
                </c:pt>
                <c:pt idx="977">
                  <c:v>394.77280000000002</c:v>
                </c:pt>
                <c:pt idx="978">
                  <c:v>394.37639999999999</c:v>
                </c:pt>
                <c:pt idx="979">
                  <c:v>395.5557</c:v>
                </c:pt>
                <c:pt idx="980">
                  <c:v>391.73880000000003</c:v>
                </c:pt>
                <c:pt idx="981">
                  <c:v>390.63979999999998</c:v>
                </c:pt>
                <c:pt idx="982">
                  <c:v>386.17020000000002</c:v>
                </c:pt>
                <c:pt idx="983">
                  <c:v>390.79039999999998</c:v>
                </c:pt>
                <c:pt idx="984">
                  <c:v>382.36970000000002</c:v>
                </c:pt>
                <c:pt idx="985">
                  <c:v>385.28370000000001</c:v>
                </c:pt>
                <c:pt idx="986">
                  <c:v>384.44150000000002</c:v>
                </c:pt>
                <c:pt idx="987">
                  <c:v>378.49349999999998</c:v>
                </c:pt>
                <c:pt idx="988">
                  <c:v>376.41820000000001</c:v>
                </c:pt>
                <c:pt idx="989">
                  <c:v>374.12939999999998</c:v>
                </c:pt>
                <c:pt idx="990">
                  <c:v>373.19830000000002</c:v>
                </c:pt>
                <c:pt idx="991">
                  <c:v>371.19069999999999</c:v>
                </c:pt>
                <c:pt idx="992">
                  <c:v>368.56659999999999</c:v>
                </c:pt>
                <c:pt idx="993">
                  <c:v>368.73579999999998</c:v>
                </c:pt>
                <c:pt idx="994">
                  <c:v>365.17230000000001</c:v>
                </c:pt>
                <c:pt idx="995">
                  <c:v>368.5736</c:v>
                </c:pt>
                <c:pt idx="996">
                  <c:v>367.89249999999998</c:v>
                </c:pt>
                <c:pt idx="997">
                  <c:v>372.84230000000002</c:v>
                </c:pt>
                <c:pt idx="998">
                  <c:v>372.00349999999997</c:v>
                </c:pt>
                <c:pt idx="999">
                  <c:v>370.39819999999997</c:v>
                </c:pt>
                <c:pt idx="1000">
                  <c:v>370.07810000000001</c:v>
                </c:pt>
                <c:pt idx="1001">
                  <c:v>363.79349999999999</c:v>
                </c:pt>
                <c:pt idx="1002">
                  <c:v>363.54039999999998</c:v>
                </c:pt>
                <c:pt idx="1003">
                  <c:v>361.9665</c:v>
                </c:pt>
                <c:pt idx="1004">
                  <c:v>359.24639999999999</c:v>
                </c:pt>
                <c:pt idx="1005">
                  <c:v>356.82670000000002</c:v>
                </c:pt>
                <c:pt idx="1006">
                  <c:v>355.96710000000002</c:v>
                </c:pt>
                <c:pt idx="1007">
                  <c:v>356.77089999999998</c:v>
                </c:pt>
                <c:pt idx="1008">
                  <c:v>355.1651</c:v>
                </c:pt>
                <c:pt idx="1009">
                  <c:v>354.02460000000002</c:v>
                </c:pt>
                <c:pt idx="1010">
                  <c:v>354.94099999999997</c:v>
                </c:pt>
                <c:pt idx="1011">
                  <c:v>350.07859999999999</c:v>
                </c:pt>
                <c:pt idx="1012">
                  <c:v>346.62310000000002</c:v>
                </c:pt>
                <c:pt idx="1013">
                  <c:v>345.43090000000001</c:v>
                </c:pt>
                <c:pt idx="1014">
                  <c:v>342.32279999999997</c:v>
                </c:pt>
                <c:pt idx="1015">
                  <c:v>339.96609999999998</c:v>
                </c:pt>
                <c:pt idx="1016">
                  <c:v>339.68599999999998</c:v>
                </c:pt>
                <c:pt idx="1017">
                  <c:v>341.51530000000002</c:v>
                </c:pt>
                <c:pt idx="1018">
                  <c:v>344.04730000000001</c:v>
                </c:pt>
                <c:pt idx="1019">
                  <c:v>343.37740000000002</c:v>
                </c:pt>
                <c:pt idx="1020">
                  <c:v>350.37689999999998</c:v>
                </c:pt>
                <c:pt idx="1021">
                  <c:v>350.1157</c:v>
                </c:pt>
                <c:pt idx="1022">
                  <c:v>349.0215</c:v>
                </c:pt>
                <c:pt idx="1023">
                  <c:v>348.30369999999999</c:v>
                </c:pt>
                <c:pt idx="1024">
                  <c:v>347.27760000000001</c:v>
                </c:pt>
                <c:pt idx="1025">
                  <c:v>351.37529999999998</c:v>
                </c:pt>
                <c:pt idx="1026">
                  <c:v>352.72649999999999</c:v>
                </c:pt>
                <c:pt idx="1027">
                  <c:v>356.637</c:v>
                </c:pt>
                <c:pt idx="1028">
                  <c:v>359.75880000000001</c:v>
                </c:pt>
                <c:pt idx="1029">
                  <c:v>361.6499</c:v>
                </c:pt>
                <c:pt idx="1030">
                  <c:v>362.64260000000002</c:v>
                </c:pt>
                <c:pt idx="1031">
                  <c:v>363.66340000000002</c:v>
                </c:pt>
                <c:pt idx="1032">
                  <c:v>364.15379999999999</c:v>
                </c:pt>
                <c:pt idx="1033">
                  <c:v>371.5068</c:v>
                </c:pt>
                <c:pt idx="1034">
                  <c:v>361.0489</c:v>
                </c:pt>
                <c:pt idx="1035">
                  <c:v>357.90219999999999</c:v>
                </c:pt>
                <c:pt idx="1036">
                  <c:v>355.42099999999999</c:v>
                </c:pt>
                <c:pt idx="1037">
                  <c:v>354.76729999999998</c:v>
                </c:pt>
                <c:pt idx="1038">
                  <c:v>353.20190000000002</c:v>
                </c:pt>
                <c:pt idx="1039">
                  <c:v>351.108</c:v>
                </c:pt>
                <c:pt idx="1040">
                  <c:v>349.37520000000001</c:v>
                </c:pt>
                <c:pt idx="1041">
                  <c:v>347.69690000000003</c:v>
                </c:pt>
                <c:pt idx="1042">
                  <c:v>347.96469999999999</c:v>
                </c:pt>
                <c:pt idx="1043">
                  <c:v>343.74680000000001</c:v>
                </c:pt>
                <c:pt idx="1044">
                  <c:v>345.55220000000003</c:v>
                </c:pt>
                <c:pt idx="1045">
                  <c:v>343.1157</c:v>
                </c:pt>
                <c:pt idx="1046">
                  <c:v>340.59500000000003</c:v>
                </c:pt>
                <c:pt idx="1047">
                  <c:v>343.57220000000001</c:v>
                </c:pt>
                <c:pt idx="1048">
                  <c:v>343.54059999999998</c:v>
                </c:pt>
                <c:pt idx="1049">
                  <c:v>344.02769999999998</c:v>
                </c:pt>
                <c:pt idx="1050">
                  <c:v>342.71789999999999</c:v>
                </c:pt>
                <c:pt idx="1051">
                  <c:v>342.29050000000001</c:v>
                </c:pt>
                <c:pt idx="1052">
                  <c:v>345.096</c:v>
                </c:pt>
                <c:pt idx="1053">
                  <c:v>344.41500000000002</c:v>
                </c:pt>
                <c:pt idx="1054">
                  <c:v>343.34649999999999</c:v>
                </c:pt>
                <c:pt idx="1055">
                  <c:v>343.77339999999998</c:v>
                </c:pt>
                <c:pt idx="1056">
                  <c:v>338.9314</c:v>
                </c:pt>
                <c:pt idx="1057">
                  <c:v>336.30040000000002</c:v>
                </c:pt>
                <c:pt idx="1058">
                  <c:v>336.47460000000001</c:v>
                </c:pt>
                <c:pt idx="1059">
                  <c:v>336.88569999999999</c:v>
                </c:pt>
                <c:pt idx="1060">
                  <c:v>337.65719999999999</c:v>
                </c:pt>
                <c:pt idx="1061">
                  <c:v>339.01990000000001</c:v>
                </c:pt>
                <c:pt idx="1062">
                  <c:v>337.65390000000002</c:v>
                </c:pt>
                <c:pt idx="1063">
                  <c:v>338.46339999999998</c:v>
                </c:pt>
                <c:pt idx="1064">
                  <c:v>331.80070000000001</c:v>
                </c:pt>
                <c:pt idx="1065">
                  <c:v>327.29250000000002</c:v>
                </c:pt>
                <c:pt idx="1066">
                  <c:v>321.22919999999999</c:v>
                </c:pt>
                <c:pt idx="1067">
                  <c:v>317.89640000000003</c:v>
                </c:pt>
                <c:pt idx="1068">
                  <c:v>318.54570000000001</c:v>
                </c:pt>
                <c:pt idx="1069">
                  <c:v>316.14659999999998</c:v>
                </c:pt>
                <c:pt idx="1070">
                  <c:v>318.34710000000001</c:v>
                </c:pt>
                <c:pt idx="1071">
                  <c:v>317.96969999999999</c:v>
                </c:pt>
                <c:pt idx="1072">
                  <c:v>316.71429999999998</c:v>
                </c:pt>
                <c:pt idx="1073">
                  <c:v>316.28179999999998</c:v>
                </c:pt>
                <c:pt idx="1074">
                  <c:v>313.89929999999998</c:v>
                </c:pt>
                <c:pt idx="1075">
                  <c:v>312.8415</c:v>
                </c:pt>
                <c:pt idx="1076">
                  <c:v>313.7441</c:v>
                </c:pt>
                <c:pt idx="1077">
                  <c:v>312.25819999999999</c:v>
                </c:pt>
                <c:pt idx="1078">
                  <c:v>315.63130000000001</c:v>
                </c:pt>
                <c:pt idx="1079">
                  <c:v>314.02670000000001</c:v>
                </c:pt>
                <c:pt idx="1080">
                  <c:v>314.21100000000001</c:v>
                </c:pt>
                <c:pt idx="1081">
                  <c:v>311.0453</c:v>
                </c:pt>
                <c:pt idx="1082">
                  <c:v>314.32909999999998</c:v>
                </c:pt>
                <c:pt idx="1083">
                  <c:v>315.19900000000001</c:v>
                </c:pt>
                <c:pt idx="1084">
                  <c:v>310.2921</c:v>
                </c:pt>
                <c:pt idx="1085">
                  <c:v>302.62759999999997</c:v>
                </c:pt>
                <c:pt idx="1086">
                  <c:v>303.95729999999998</c:v>
                </c:pt>
                <c:pt idx="1087">
                  <c:v>322.39080000000001</c:v>
                </c:pt>
                <c:pt idx="1088">
                  <c:v>321.03199999999998</c:v>
                </c:pt>
                <c:pt idx="1089">
                  <c:v>312.92590000000001</c:v>
                </c:pt>
                <c:pt idx="1090">
                  <c:v>321.08240000000001</c:v>
                </c:pt>
                <c:pt idx="1091">
                  <c:v>341.81810000000002</c:v>
                </c:pt>
                <c:pt idx="1092">
                  <c:v>335.21179999999998</c:v>
                </c:pt>
                <c:pt idx="1093">
                  <c:v>339.14019999999999</c:v>
                </c:pt>
                <c:pt idx="1094">
                  <c:v>332.97030000000001</c:v>
                </c:pt>
                <c:pt idx="1095">
                  <c:v>327.69760000000002</c:v>
                </c:pt>
                <c:pt idx="1096">
                  <c:v>322.42750000000001</c:v>
                </c:pt>
                <c:pt idx="1097">
                  <c:v>324.5455</c:v>
                </c:pt>
                <c:pt idx="1098">
                  <c:v>319.30599999999998</c:v>
                </c:pt>
                <c:pt idx="1099">
                  <c:v>325.90710000000001</c:v>
                </c:pt>
                <c:pt idx="1100">
                  <c:v>328.33139999999997</c:v>
                </c:pt>
                <c:pt idx="1101">
                  <c:v>325.69240000000002</c:v>
                </c:pt>
                <c:pt idx="1102">
                  <c:v>323.18849999999998</c:v>
                </c:pt>
                <c:pt idx="1103">
                  <c:v>330.858</c:v>
                </c:pt>
                <c:pt idx="1104">
                  <c:v>338.536</c:v>
                </c:pt>
                <c:pt idx="1105">
                  <c:v>338.24779999999998</c:v>
                </c:pt>
                <c:pt idx="1106">
                  <c:v>335.27780000000001</c:v>
                </c:pt>
                <c:pt idx="1107">
                  <c:v>331.8997</c:v>
                </c:pt>
                <c:pt idx="1108">
                  <c:v>332.4076</c:v>
                </c:pt>
                <c:pt idx="1109">
                  <c:v>335.13319999999999</c:v>
                </c:pt>
                <c:pt idx="1110">
                  <c:v>334.12920000000003</c:v>
                </c:pt>
                <c:pt idx="1111">
                  <c:v>336.07459999999998</c:v>
                </c:pt>
                <c:pt idx="1112">
                  <c:v>338.66300000000001</c:v>
                </c:pt>
                <c:pt idx="1113">
                  <c:v>341.79509999999999</c:v>
                </c:pt>
                <c:pt idx="1114">
                  <c:v>343.46120000000002</c:v>
                </c:pt>
                <c:pt idx="1115">
                  <c:v>341.64170000000001</c:v>
                </c:pt>
                <c:pt idx="1116">
                  <c:v>345.26089999999999</c:v>
                </c:pt>
                <c:pt idx="1117">
                  <c:v>346.84829999999999</c:v>
                </c:pt>
                <c:pt idx="1118">
                  <c:v>350.18130000000002</c:v>
                </c:pt>
                <c:pt idx="1119">
                  <c:v>355.54079999999999</c:v>
                </c:pt>
                <c:pt idx="1120">
                  <c:v>362.9907</c:v>
                </c:pt>
                <c:pt idx="1121">
                  <c:v>361.74829999999997</c:v>
                </c:pt>
                <c:pt idx="1122">
                  <c:v>363.34899999999999</c:v>
                </c:pt>
                <c:pt idx="1123">
                  <c:v>365.48610000000002</c:v>
                </c:pt>
                <c:pt idx="1124">
                  <c:v>355.13130000000001</c:v>
                </c:pt>
                <c:pt idx="1125">
                  <c:v>358.48599999999999</c:v>
                </c:pt>
                <c:pt idx="1126">
                  <c:v>351.28469999999999</c:v>
                </c:pt>
                <c:pt idx="1127">
                  <c:v>348.87169999999998</c:v>
                </c:pt>
                <c:pt idx="1128">
                  <c:v>341.96660000000003</c:v>
                </c:pt>
                <c:pt idx="1129">
                  <c:v>346.09050000000002</c:v>
                </c:pt>
                <c:pt idx="1130">
                  <c:v>350.58409999999998</c:v>
                </c:pt>
                <c:pt idx="1131">
                  <c:v>351.0539</c:v>
                </c:pt>
                <c:pt idx="1132">
                  <c:v>352.29239999999999</c:v>
                </c:pt>
                <c:pt idx="1133">
                  <c:v>347.00490000000002</c:v>
                </c:pt>
                <c:pt idx="1134">
                  <c:v>345.02069999999998</c:v>
                </c:pt>
                <c:pt idx="1135">
                  <c:v>347.52890000000002</c:v>
                </c:pt>
                <c:pt idx="1136">
                  <c:v>348.81659999999999</c:v>
                </c:pt>
                <c:pt idx="1137">
                  <c:v>344.03289999999998</c:v>
                </c:pt>
                <c:pt idx="1138">
                  <c:v>343.8503</c:v>
                </c:pt>
                <c:pt idx="1139">
                  <c:v>342.1508</c:v>
                </c:pt>
                <c:pt idx="1140">
                  <c:v>344.11369999999999</c:v>
                </c:pt>
                <c:pt idx="1141">
                  <c:v>344.63819999999998</c:v>
                </c:pt>
                <c:pt idx="1142">
                  <c:v>350.61669999999998</c:v>
                </c:pt>
                <c:pt idx="1143">
                  <c:v>351.2706</c:v>
                </c:pt>
                <c:pt idx="1144">
                  <c:v>355.36009999999999</c:v>
                </c:pt>
                <c:pt idx="1145">
                  <c:v>359.69900000000001</c:v>
                </c:pt>
                <c:pt idx="1146">
                  <c:v>361.15730000000002</c:v>
                </c:pt>
                <c:pt idx="1147">
                  <c:v>369.6481</c:v>
                </c:pt>
                <c:pt idx="1148">
                  <c:v>377.32209999999998</c:v>
                </c:pt>
                <c:pt idx="1149">
                  <c:v>381.97089999999997</c:v>
                </c:pt>
                <c:pt idx="1150">
                  <c:v>382.92290000000003</c:v>
                </c:pt>
                <c:pt idx="1151">
                  <c:v>389.4776</c:v>
                </c:pt>
                <c:pt idx="1152">
                  <c:v>392.79020000000003</c:v>
                </c:pt>
                <c:pt idx="1153">
                  <c:v>384.43169999999998</c:v>
                </c:pt>
                <c:pt idx="1154">
                  <c:v>382.2328</c:v>
                </c:pt>
                <c:pt idx="1155">
                  <c:v>381.51060000000001</c:v>
                </c:pt>
                <c:pt idx="1156">
                  <c:v>383.27330000000001</c:v>
                </c:pt>
                <c:pt idx="1157">
                  <c:v>381.69650000000001</c:v>
                </c:pt>
                <c:pt idx="1158">
                  <c:v>383.81580000000002</c:v>
                </c:pt>
                <c:pt idx="1159">
                  <c:v>390.70890000000003</c:v>
                </c:pt>
                <c:pt idx="1160">
                  <c:v>392.2928</c:v>
                </c:pt>
                <c:pt idx="1161">
                  <c:v>389.75319999999999</c:v>
                </c:pt>
                <c:pt idx="1162">
                  <c:v>396.09570000000002</c:v>
                </c:pt>
                <c:pt idx="1163">
                  <c:v>395.95589999999999</c:v>
                </c:pt>
                <c:pt idx="1164">
                  <c:v>400.07440000000003</c:v>
                </c:pt>
                <c:pt idx="1165">
                  <c:v>420.13549999999998</c:v>
                </c:pt>
                <c:pt idx="1166">
                  <c:v>414.97059999999999</c:v>
                </c:pt>
                <c:pt idx="1167">
                  <c:v>420.00009999999997</c:v>
                </c:pt>
                <c:pt idx="1168">
                  <c:v>421.17450000000002</c:v>
                </c:pt>
                <c:pt idx="1169">
                  <c:v>415.05889999999999</c:v>
                </c:pt>
                <c:pt idx="1170">
                  <c:v>415.7577</c:v>
                </c:pt>
                <c:pt idx="1171">
                  <c:v>414.00639999999999</c:v>
                </c:pt>
                <c:pt idx="1172">
                  <c:v>421.77350000000001</c:v>
                </c:pt>
                <c:pt idx="1173">
                  <c:v>421.61380000000003</c:v>
                </c:pt>
                <c:pt idx="1174">
                  <c:v>419.47289999999998</c:v>
                </c:pt>
                <c:pt idx="1175">
                  <c:v>423.05470000000003</c:v>
                </c:pt>
                <c:pt idx="1176">
                  <c:v>422.91160000000002</c:v>
                </c:pt>
                <c:pt idx="1177">
                  <c:v>424.94060000000002</c:v>
                </c:pt>
                <c:pt idx="1178">
                  <c:v>429.57749999999999</c:v>
                </c:pt>
                <c:pt idx="1179">
                  <c:v>439.94060000000002</c:v>
                </c:pt>
                <c:pt idx="1180">
                  <c:v>454.55709999999999</c:v>
                </c:pt>
                <c:pt idx="1181">
                  <c:v>445.22809999999998</c:v>
                </c:pt>
                <c:pt idx="1182">
                  <c:v>445.5102</c:v>
                </c:pt>
                <c:pt idx="1183">
                  <c:v>440.68759999999997</c:v>
                </c:pt>
                <c:pt idx="1184">
                  <c:v>443.8218</c:v>
                </c:pt>
                <c:pt idx="1185">
                  <c:v>448.76549999999997</c:v>
                </c:pt>
                <c:pt idx="1186">
                  <c:v>454.60489999999999</c:v>
                </c:pt>
                <c:pt idx="1187">
                  <c:v>458.07319999999999</c:v>
                </c:pt>
                <c:pt idx="1188">
                  <c:v>455.71069999999997</c:v>
                </c:pt>
                <c:pt idx="1189">
                  <c:v>456.38459999999998</c:v>
                </c:pt>
                <c:pt idx="1190">
                  <c:v>459.4735</c:v>
                </c:pt>
                <c:pt idx="1191">
                  <c:v>458.47890000000001</c:v>
                </c:pt>
                <c:pt idx="1192">
                  <c:v>459.10199999999998</c:v>
                </c:pt>
                <c:pt idx="1193">
                  <c:v>449.85419999999999</c:v>
                </c:pt>
                <c:pt idx="1194">
                  <c:v>448.6739</c:v>
                </c:pt>
                <c:pt idx="1195">
                  <c:v>454.2706</c:v>
                </c:pt>
                <c:pt idx="1196">
                  <c:v>452.90780000000001</c:v>
                </c:pt>
                <c:pt idx="1197">
                  <c:v>449.99169999999998</c:v>
                </c:pt>
                <c:pt idx="1198">
                  <c:v>447.762</c:v>
                </c:pt>
                <c:pt idx="1199">
                  <c:v>447.01819999999998</c:v>
                </c:pt>
                <c:pt idx="1200">
                  <c:v>441.53210000000001</c:v>
                </c:pt>
                <c:pt idx="1201">
                  <c:v>441.6694</c:v>
                </c:pt>
                <c:pt idx="1202">
                  <c:v>435.50470000000001</c:v>
                </c:pt>
                <c:pt idx="1203">
                  <c:v>429.19650000000001</c:v>
                </c:pt>
                <c:pt idx="1204">
                  <c:v>431.07589999999999</c:v>
                </c:pt>
                <c:pt idx="1205">
                  <c:v>428.80680000000001</c:v>
                </c:pt>
                <c:pt idx="1206">
                  <c:v>416.92410000000001</c:v>
                </c:pt>
                <c:pt idx="1207">
                  <c:v>415.31540000000001</c:v>
                </c:pt>
                <c:pt idx="1208">
                  <c:v>415.65570000000002</c:v>
                </c:pt>
                <c:pt idx="1209">
                  <c:v>415.73320000000001</c:v>
                </c:pt>
                <c:pt idx="1210">
                  <c:v>418.62790000000001</c:v>
                </c:pt>
                <c:pt idx="1211">
                  <c:v>428.54739999999998</c:v>
                </c:pt>
                <c:pt idx="1212">
                  <c:v>431.09199999999998</c:v>
                </c:pt>
                <c:pt idx="1213">
                  <c:v>435.04590000000002</c:v>
                </c:pt>
                <c:pt idx="1214">
                  <c:v>438.20240000000001</c:v>
                </c:pt>
                <c:pt idx="1215">
                  <c:v>447.14749999999998</c:v>
                </c:pt>
                <c:pt idx="1216">
                  <c:v>456.19099999999997</c:v>
                </c:pt>
                <c:pt idx="1217">
                  <c:v>481.44589999999999</c:v>
                </c:pt>
                <c:pt idx="1218">
                  <c:v>513.8723</c:v>
                </c:pt>
                <c:pt idx="1219">
                  <c:v>506.15050000000002</c:v>
                </c:pt>
                <c:pt idx="1220">
                  <c:v>501.71390000000002</c:v>
                </c:pt>
                <c:pt idx="1221">
                  <c:v>494.56639999999999</c:v>
                </c:pt>
                <c:pt idx="1222">
                  <c:v>493.0419</c:v>
                </c:pt>
                <c:pt idx="1223">
                  <c:v>498.5718</c:v>
                </c:pt>
                <c:pt idx="1224">
                  <c:v>495.2004</c:v>
                </c:pt>
                <c:pt idx="1225">
                  <c:v>494.64229999999998</c:v>
                </c:pt>
                <c:pt idx="1226">
                  <c:v>495.92520000000002</c:v>
                </c:pt>
                <c:pt idx="1227">
                  <c:v>499.21570000000003</c:v>
                </c:pt>
                <c:pt idx="1228">
                  <c:v>496.43040000000002</c:v>
                </c:pt>
                <c:pt idx="1229">
                  <c:v>491.90879999999999</c:v>
                </c:pt>
                <c:pt idx="1230">
                  <c:v>496.27229999999997</c:v>
                </c:pt>
                <c:pt idx="1231">
                  <c:v>503.57470000000001</c:v>
                </c:pt>
                <c:pt idx="1232">
                  <c:v>507.12130000000002</c:v>
                </c:pt>
                <c:pt idx="1233">
                  <c:v>516.04010000000005</c:v>
                </c:pt>
                <c:pt idx="1234">
                  <c:v>518.22109999999998</c:v>
                </c:pt>
                <c:pt idx="1235">
                  <c:v>513.21029999999996</c:v>
                </c:pt>
                <c:pt idx="1236">
                  <c:v>504.3152</c:v>
                </c:pt>
                <c:pt idx="1237">
                  <c:v>505.38200000000001</c:v>
                </c:pt>
                <c:pt idx="1238">
                  <c:v>505.51600000000002</c:v>
                </c:pt>
                <c:pt idx="1239">
                  <c:v>501.12060000000002</c:v>
                </c:pt>
                <c:pt idx="1240">
                  <c:v>492.94709999999998</c:v>
                </c:pt>
                <c:pt idx="1241">
                  <c:v>483.92399999999998</c:v>
                </c:pt>
                <c:pt idx="1242">
                  <c:v>484.2448</c:v>
                </c:pt>
                <c:pt idx="1243">
                  <c:v>479.7817</c:v>
                </c:pt>
                <c:pt idx="1244">
                  <c:v>474.04750000000001</c:v>
                </c:pt>
                <c:pt idx="1245">
                  <c:v>465.4821</c:v>
                </c:pt>
                <c:pt idx="1246">
                  <c:v>459.67219999999998</c:v>
                </c:pt>
                <c:pt idx="1247">
                  <c:v>455.3426</c:v>
                </c:pt>
                <c:pt idx="1248">
                  <c:v>453.37119999999999</c:v>
                </c:pt>
                <c:pt idx="1249">
                  <c:v>454.5718</c:v>
                </c:pt>
                <c:pt idx="1250">
                  <c:v>448.74099999999999</c:v>
                </c:pt>
                <c:pt idx="1251">
                  <c:v>452.60890000000001</c:v>
                </c:pt>
                <c:pt idx="1252">
                  <c:v>452.0958</c:v>
                </c:pt>
                <c:pt idx="1253">
                  <c:v>454.34219999999999</c:v>
                </c:pt>
                <c:pt idx="1254">
                  <c:v>446.43349999999998</c:v>
                </c:pt>
                <c:pt idx="1255">
                  <c:v>452.89100000000002</c:v>
                </c:pt>
                <c:pt idx="1256">
                  <c:v>453.8571</c:v>
                </c:pt>
                <c:pt idx="1257">
                  <c:v>456.46539999999999</c:v>
                </c:pt>
                <c:pt idx="1258">
                  <c:v>459.32409999999999</c:v>
                </c:pt>
                <c:pt idx="1259">
                  <c:v>467.17450000000002</c:v>
                </c:pt>
                <c:pt idx="1260">
                  <c:v>462.67829999999998</c:v>
                </c:pt>
                <c:pt idx="1261">
                  <c:v>458.69880000000001</c:v>
                </c:pt>
                <c:pt idx="1262">
                  <c:v>455.40620000000001</c:v>
                </c:pt>
                <c:pt idx="1263">
                  <c:v>451.8535</c:v>
                </c:pt>
                <c:pt idx="1264">
                  <c:v>456.41640000000001</c:v>
                </c:pt>
                <c:pt idx="1265">
                  <c:v>456.43200000000002</c:v>
                </c:pt>
                <c:pt idx="1266">
                  <c:v>455.95589999999999</c:v>
                </c:pt>
                <c:pt idx="1267">
                  <c:v>461.09769999999997</c:v>
                </c:pt>
                <c:pt idx="1268">
                  <c:v>466.74099999999999</c:v>
                </c:pt>
                <c:pt idx="1269">
                  <c:v>468.892</c:v>
                </c:pt>
                <c:pt idx="1270">
                  <c:v>475.51569999999998</c:v>
                </c:pt>
                <c:pt idx="1271">
                  <c:v>476.6123</c:v>
                </c:pt>
                <c:pt idx="1272">
                  <c:v>477.69510000000002</c:v>
                </c:pt>
                <c:pt idx="1273">
                  <c:v>474.85129999999998</c:v>
                </c:pt>
                <c:pt idx="1274">
                  <c:v>474.2663</c:v>
                </c:pt>
                <c:pt idx="1275">
                  <c:v>461.84789999999998</c:v>
                </c:pt>
                <c:pt idx="1276">
                  <c:v>458.75049999999999</c:v>
                </c:pt>
                <c:pt idx="1277">
                  <c:v>455.8424</c:v>
                </c:pt>
                <c:pt idx="1278">
                  <c:v>450.3295</c:v>
                </c:pt>
                <c:pt idx="1279">
                  <c:v>449.00569999999999</c:v>
                </c:pt>
                <c:pt idx="1280">
                  <c:v>457.37670000000003</c:v>
                </c:pt>
                <c:pt idx="1281">
                  <c:v>469.30799999999999</c:v>
                </c:pt>
                <c:pt idx="1282">
                  <c:v>474.4855</c:v>
                </c:pt>
                <c:pt idx="1283">
                  <c:v>481.25319999999999</c:v>
                </c:pt>
                <c:pt idx="1284">
                  <c:v>486.53480000000002</c:v>
                </c:pt>
                <c:pt idx="1285">
                  <c:v>491.06630000000001</c:v>
                </c:pt>
                <c:pt idx="1286">
                  <c:v>506.68329999999997</c:v>
                </c:pt>
                <c:pt idx="1287">
                  <c:v>505.28129999999999</c:v>
                </c:pt>
                <c:pt idx="1288">
                  <c:v>506.35329999999999</c:v>
                </c:pt>
                <c:pt idx="1289">
                  <c:v>510.52859999999998</c:v>
                </c:pt>
                <c:pt idx="1290">
                  <c:v>518.26769999999999</c:v>
                </c:pt>
                <c:pt idx="1291">
                  <c:v>517.25099999999998</c:v>
                </c:pt>
                <c:pt idx="1292">
                  <c:v>512.91219999999998</c:v>
                </c:pt>
                <c:pt idx="1293">
                  <c:v>508.71300000000002</c:v>
                </c:pt>
                <c:pt idx="1294">
                  <c:v>502.61669999999998</c:v>
                </c:pt>
                <c:pt idx="1295">
                  <c:v>504.7724</c:v>
                </c:pt>
                <c:pt idx="1296">
                  <c:v>514.37339999999995</c:v>
                </c:pt>
                <c:pt idx="1297">
                  <c:v>516.91629999999998</c:v>
                </c:pt>
                <c:pt idx="1298">
                  <c:v>518.21439999999996</c:v>
                </c:pt>
                <c:pt idx="1299">
                  <c:v>517.04579999999999</c:v>
                </c:pt>
                <c:pt idx="1300">
                  <c:v>514.18939999999998</c:v>
                </c:pt>
                <c:pt idx="1301">
                  <c:v>509.6474</c:v>
                </c:pt>
                <c:pt idx="1302">
                  <c:v>513.18340000000001</c:v>
                </c:pt>
                <c:pt idx="1303">
                  <c:v>516.97090000000003</c:v>
                </c:pt>
                <c:pt idx="1304">
                  <c:v>525.35680000000002</c:v>
                </c:pt>
                <c:pt idx="1305">
                  <c:v>531.64210000000003</c:v>
                </c:pt>
                <c:pt idx="1306">
                  <c:v>530.72059999999999</c:v>
                </c:pt>
                <c:pt idx="1307">
                  <c:v>535.79520000000002</c:v>
                </c:pt>
                <c:pt idx="1308">
                  <c:v>543.21159999999998</c:v>
                </c:pt>
                <c:pt idx="1309">
                  <c:v>541.13620000000003</c:v>
                </c:pt>
                <c:pt idx="1310">
                  <c:v>544.37429999999995</c:v>
                </c:pt>
                <c:pt idx="1311">
                  <c:v>545.53110000000004</c:v>
                </c:pt>
                <c:pt idx="1312">
                  <c:v>550.04290000000003</c:v>
                </c:pt>
                <c:pt idx="1313">
                  <c:v>551.82629999999995</c:v>
                </c:pt>
                <c:pt idx="1314">
                  <c:v>560.51949999999999</c:v>
                </c:pt>
                <c:pt idx="1315">
                  <c:v>545.21280000000002</c:v>
                </c:pt>
                <c:pt idx="1316">
                  <c:v>527.6259</c:v>
                </c:pt>
                <c:pt idx="1317">
                  <c:v>521.95159999999998</c:v>
                </c:pt>
                <c:pt idx="1318">
                  <c:v>512.97720000000004</c:v>
                </c:pt>
                <c:pt idx="1319">
                  <c:v>514.29300000000001</c:v>
                </c:pt>
                <c:pt idx="1320">
                  <c:v>511.2663</c:v>
                </c:pt>
                <c:pt idx="1321">
                  <c:v>513.9991</c:v>
                </c:pt>
                <c:pt idx="1322">
                  <c:v>511.85079999999999</c:v>
                </c:pt>
                <c:pt idx="1323">
                  <c:v>503.06369999999998</c:v>
                </c:pt>
                <c:pt idx="1324">
                  <c:v>498.79570000000001</c:v>
                </c:pt>
                <c:pt idx="1325">
                  <c:v>489.05709999999999</c:v>
                </c:pt>
                <c:pt idx="1326">
                  <c:v>489.601</c:v>
                </c:pt>
                <c:pt idx="1327">
                  <c:v>484.78160000000003</c:v>
                </c:pt>
                <c:pt idx="1328">
                  <c:v>483.84500000000003</c:v>
                </c:pt>
                <c:pt idx="1329">
                  <c:v>476.9735</c:v>
                </c:pt>
                <c:pt idx="1330">
                  <c:v>477.45409999999998</c:v>
                </c:pt>
                <c:pt idx="1331">
                  <c:v>480.56970000000001</c:v>
                </c:pt>
                <c:pt idx="1332">
                  <c:v>484.94779999999997</c:v>
                </c:pt>
                <c:pt idx="1333">
                  <c:v>484.39839999999998</c:v>
                </c:pt>
                <c:pt idx="1334">
                  <c:v>475.88510000000002</c:v>
                </c:pt>
                <c:pt idx="1335">
                  <c:v>470.54469999999998</c:v>
                </c:pt>
                <c:pt idx="1336">
                  <c:v>465.48520000000002</c:v>
                </c:pt>
                <c:pt idx="1337">
                  <c:v>466.32479999999998</c:v>
                </c:pt>
                <c:pt idx="1338">
                  <c:v>473.18009999999998</c:v>
                </c:pt>
                <c:pt idx="1339">
                  <c:v>478.05709999999999</c:v>
                </c:pt>
                <c:pt idx="1340">
                  <c:v>476.37700000000001</c:v>
                </c:pt>
                <c:pt idx="1341">
                  <c:v>472.67270000000002</c:v>
                </c:pt>
                <c:pt idx="1342">
                  <c:v>468.77080000000001</c:v>
                </c:pt>
                <c:pt idx="1343">
                  <c:v>473.92180000000002</c:v>
                </c:pt>
                <c:pt idx="1344">
                  <c:v>473.54629999999997</c:v>
                </c:pt>
                <c:pt idx="1345">
                  <c:v>471.85199999999998</c:v>
                </c:pt>
                <c:pt idx="1346">
                  <c:v>472.88290000000001</c:v>
                </c:pt>
                <c:pt idx="1347">
                  <c:v>469.78469999999999</c:v>
                </c:pt>
                <c:pt idx="1348">
                  <c:v>470.78829999999999</c:v>
                </c:pt>
                <c:pt idx="1349">
                  <c:v>465.54270000000002</c:v>
                </c:pt>
                <c:pt idx="1350">
                  <c:v>465.55070000000001</c:v>
                </c:pt>
                <c:pt idx="1351">
                  <c:v>461.40370000000001</c:v>
                </c:pt>
                <c:pt idx="1352">
                  <c:v>464.53050000000002</c:v>
                </c:pt>
                <c:pt idx="1353">
                  <c:v>462.94659999999999</c:v>
                </c:pt>
                <c:pt idx="1354">
                  <c:v>465.65109999999999</c:v>
                </c:pt>
                <c:pt idx="1355">
                  <c:v>466.04059999999998</c:v>
                </c:pt>
                <c:pt idx="1356">
                  <c:v>467.6105</c:v>
                </c:pt>
                <c:pt idx="1357">
                  <c:v>477.18239999999997</c:v>
                </c:pt>
                <c:pt idx="1358">
                  <c:v>486.78140000000002</c:v>
                </c:pt>
                <c:pt idx="1359">
                  <c:v>481.08359999999999</c:v>
                </c:pt>
                <c:pt idx="1360">
                  <c:v>478.08909999999997</c:v>
                </c:pt>
                <c:pt idx="1361">
                  <c:v>476.58479999999997</c:v>
                </c:pt>
                <c:pt idx="1362">
                  <c:v>470.98599999999999</c:v>
                </c:pt>
                <c:pt idx="1363">
                  <c:v>471.26060000000001</c:v>
                </c:pt>
                <c:pt idx="1364">
                  <c:v>465.79539999999997</c:v>
                </c:pt>
                <c:pt idx="1365">
                  <c:v>462.17489999999998</c:v>
                </c:pt>
                <c:pt idx="1366">
                  <c:v>468.54270000000002</c:v>
                </c:pt>
                <c:pt idx="1367">
                  <c:v>463.59989999999999</c:v>
                </c:pt>
                <c:pt idx="1368">
                  <c:v>477.09840000000003</c:v>
                </c:pt>
                <c:pt idx="1369">
                  <c:v>486.875</c:v>
                </c:pt>
                <c:pt idx="1370">
                  <c:v>489.7</c:v>
                </c:pt>
                <c:pt idx="1371">
                  <c:v>501.22930000000002</c:v>
                </c:pt>
                <c:pt idx="1372">
                  <c:v>502.06450000000001</c:v>
                </c:pt>
                <c:pt idx="1373">
                  <c:v>491.91840000000002</c:v>
                </c:pt>
                <c:pt idx="1374">
                  <c:v>480.05700000000002</c:v>
                </c:pt>
                <c:pt idx="1375">
                  <c:v>477.45690000000002</c:v>
                </c:pt>
                <c:pt idx="1376">
                  <c:v>472.5247</c:v>
                </c:pt>
                <c:pt idx="1377">
                  <c:v>471.15699999999998</c:v>
                </c:pt>
                <c:pt idx="1378">
                  <c:v>470.90190000000001</c:v>
                </c:pt>
                <c:pt idx="1379">
                  <c:v>471.62529999999998</c:v>
                </c:pt>
                <c:pt idx="1380">
                  <c:v>472.1003</c:v>
                </c:pt>
                <c:pt idx="1381">
                  <c:v>477.56450000000001</c:v>
                </c:pt>
                <c:pt idx="1382">
                  <c:v>473.80509999999998</c:v>
                </c:pt>
                <c:pt idx="1383">
                  <c:v>470.76839999999999</c:v>
                </c:pt>
                <c:pt idx="1384">
                  <c:v>473.32850000000002</c:v>
                </c:pt>
                <c:pt idx="1385">
                  <c:v>469.60989999999998</c:v>
                </c:pt>
                <c:pt idx="1386">
                  <c:v>468.96660000000003</c:v>
                </c:pt>
                <c:pt idx="1387">
                  <c:v>471.68610000000001</c:v>
                </c:pt>
                <c:pt idx="1388">
                  <c:v>472.24340000000001</c:v>
                </c:pt>
                <c:pt idx="1389">
                  <c:v>472.51639999999998</c:v>
                </c:pt>
                <c:pt idx="1390">
                  <c:v>483.05110000000002</c:v>
                </c:pt>
                <c:pt idx="1391">
                  <c:v>490.45330000000001</c:v>
                </c:pt>
                <c:pt idx="1392">
                  <c:v>491.7912</c:v>
                </c:pt>
                <c:pt idx="1393">
                  <c:v>484.44080000000002</c:v>
                </c:pt>
                <c:pt idx="1394">
                  <c:v>486.63389999999998</c:v>
                </c:pt>
                <c:pt idx="1395">
                  <c:v>481.37830000000002</c:v>
                </c:pt>
                <c:pt idx="1396">
                  <c:v>479.32</c:v>
                </c:pt>
                <c:pt idx="1397">
                  <c:v>476.81830000000002</c:v>
                </c:pt>
                <c:pt idx="1398">
                  <c:v>482.70670000000001</c:v>
                </c:pt>
                <c:pt idx="1399">
                  <c:v>488.12349999999998</c:v>
                </c:pt>
                <c:pt idx="1400">
                  <c:v>486.04809999999998</c:v>
                </c:pt>
                <c:pt idx="1401">
                  <c:v>494.20479999999998</c:v>
                </c:pt>
                <c:pt idx="1402">
                  <c:v>494.9579</c:v>
                </c:pt>
                <c:pt idx="1403">
                  <c:v>507.93650000000002</c:v>
                </c:pt>
                <c:pt idx="1404">
                  <c:v>507.53590000000003</c:v>
                </c:pt>
                <c:pt idx="1405">
                  <c:v>512.01760000000002</c:v>
                </c:pt>
                <c:pt idx="1406">
                  <c:v>507.4624</c:v>
                </c:pt>
                <c:pt idx="1407">
                  <c:v>509.33109999999999</c:v>
                </c:pt>
                <c:pt idx="1408">
                  <c:v>507.63589999999999</c:v>
                </c:pt>
                <c:pt idx="1409">
                  <c:v>503.55130000000003</c:v>
                </c:pt>
                <c:pt idx="1410">
                  <c:v>504.67189999999999</c:v>
                </c:pt>
                <c:pt idx="1411">
                  <c:v>520.09720000000004</c:v>
                </c:pt>
                <c:pt idx="1412">
                  <c:v>519.19460000000004</c:v>
                </c:pt>
                <c:pt idx="1413">
                  <c:v>524.11680000000001</c:v>
                </c:pt>
                <c:pt idx="1414">
                  <c:v>530.67420000000004</c:v>
                </c:pt>
                <c:pt idx="1415">
                  <c:v>531.80669999999998</c:v>
                </c:pt>
                <c:pt idx="1416">
                  <c:v>545.37549999999999</c:v>
                </c:pt>
                <c:pt idx="1417">
                  <c:v>552.97990000000004</c:v>
                </c:pt>
                <c:pt idx="1418">
                  <c:v>545.75229999999999</c:v>
                </c:pt>
                <c:pt idx="1419">
                  <c:v>541.05319999999995</c:v>
                </c:pt>
                <c:pt idx="1420">
                  <c:v>539.56790000000001</c:v>
                </c:pt>
                <c:pt idx="1421">
                  <c:v>540.20429999999999</c:v>
                </c:pt>
                <c:pt idx="1422">
                  <c:v>529.90390000000002</c:v>
                </c:pt>
                <c:pt idx="1423">
                  <c:v>524.35850000000005</c:v>
                </c:pt>
                <c:pt idx="1424">
                  <c:v>525.89779999999996</c:v>
                </c:pt>
                <c:pt idx="1425">
                  <c:v>527.32280000000003</c:v>
                </c:pt>
                <c:pt idx="1426">
                  <c:v>526.89679999999998</c:v>
                </c:pt>
                <c:pt idx="1427">
                  <c:v>527.86170000000004</c:v>
                </c:pt>
                <c:pt idx="1428">
                  <c:v>522.60839999999996</c:v>
                </c:pt>
                <c:pt idx="1429">
                  <c:v>526.23800000000006</c:v>
                </c:pt>
                <c:pt idx="1430">
                  <c:v>517.43389999999999</c:v>
                </c:pt>
                <c:pt idx="1431">
                  <c:v>515.1558</c:v>
                </c:pt>
                <c:pt idx="1432">
                  <c:v>518.66369999999995</c:v>
                </c:pt>
                <c:pt idx="1433">
                  <c:v>520.94949999999994</c:v>
                </c:pt>
                <c:pt idx="1434">
                  <c:v>510.05579999999998</c:v>
                </c:pt>
                <c:pt idx="1435">
                  <c:v>508.31979999999999</c:v>
                </c:pt>
                <c:pt idx="1436">
                  <c:v>501.27010000000001</c:v>
                </c:pt>
                <c:pt idx="1437">
                  <c:v>490.69209999999998</c:v>
                </c:pt>
                <c:pt idx="1438">
                  <c:v>494.52429999999998</c:v>
                </c:pt>
                <c:pt idx="1439">
                  <c:v>494.14780000000002</c:v>
                </c:pt>
                <c:pt idx="1440">
                  <c:v>485.13389999999998</c:v>
                </c:pt>
                <c:pt idx="1441">
                  <c:v>484.6644</c:v>
                </c:pt>
                <c:pt idx="1442">
                  <c:v>484.27069999999998</c:v>
                </c:pt>
                <c:pt idx="1443">
                  <c:v>486.80070000000001</c:v>
                </c:pt>
                <c:pt idx="1444">
                  <c:v>481.93990000000002</c:v>
                </c:pt>
                <c:pt idx="1445">
                  <c:v>484.12670000000003</c:v>
                </c:pt>
                <c:pt idx="1446">
                  <c:v>487.12049999999999</c:v>
                </c:pt>
                <c:pt idx="1447">
                  <c:v>485.68400000000003</c:v>
                </c:pt>
                <c:pt idx="1448">
                  <c:v>493.05869999999999</c:v>
                </c:pt>
                <c:pt idx="1449">
                  <c:v>499.53579999999999</c:v>
                </c:pt>
                <c:pt idx="1450">
                  <c:v>498.65140000000002</c:v>
                </c:pt>
                <c:pt idx="1451">
                  <c:v>499.56349999999998</c:v>
                </c:pt>
                <c:pt idx="1452">
                  <c:v>494.6551</c:v>
                </c:pt>
                <c:pt idx="1453">
                  <c:v>494.13130000000001</c:v>
                </c:pt>
                <c:pt idx="1454">
                  <c:v>489.67739999999998</c:v>
                </c:pt>
                <c:pt idx="1455">
                  <c:v>488.01479999999998</c:v>
                </c:pt>
                <c:pt idx="1456">
                  <c:v>489.53859999999997</c:v>
                </c:pt>
                <c:pt idx="1457">
                  <c:v>488.0752</c:v>
                </c:pt>
                <c:pt idx="1458">
                  <c:v>485.45909999999998</c:v>
                </c:pt>
                <c:pt idx="1459">
                  <c:v>504.541</c:v>
                </c:pt>
                <c:pt idx="1460">
                  <c:v>507.67860000000002</c:v>
                </c:pt>
                <c:pt idx="1461">
                  <c:v>529.97460000000001</c:v>
                </c:pt>
                <c:pt idx="1462">
                  <c:v>529.57629999999995</c:v>
                </c:pt>
                <c:pt idx="1463">
                  <c:v>535.20799999999997</c:v>
                </c:pt>
                <c:pt idx="1464">
                  <c:v>531.97199999999998</c:v>
                </c:pt>
                <c:pt idx="1465">
                  <c:v>528.75199999999995</c:v>
                </c:pt>
                <c:pt idx="1466">
                  <c:v>562.81809999999996</c:v>
                </c:pt>
                <c:pt idx="1467">
                  <c:v>565.0575</c:v>
                </c:pt>
                <c:pt idx="1468">
                  <c:v>576.55700000000002</c:v>
                </c:pt>
                <c:pt idx="1469">
                  <c:v>592.47860000000003</c:v>
                </c:pt>
                <c:pt idx="1470">
                  <c:v>589.17399999999998</c:v>
                </c:pt>
                <c:pt idx="1471">
                  <c:v>583.54290000000003</c:v>
                </c:pt>
                <c:pt idx="1472">
                  <c:v>586.89660000000003</c:v>
                </c:pt>
                <c:pt idx="1473">
                  <c:v>579.48429999999996</c:v>
                </c:pt>
                <c:pt idx="1474">
                  <c:v>579.57950000000005</c:v>
                </c:pt>
                <c:pt idx="1475">
                  <c:v>586.66359999999997</c:v>
                </c:pt>
                <c:pt idx="1476">
                  <c:v>589.23620000000005</c:v>
                </c:pt>
                <c:pt idx="1477">
                  <c:v>591.678</c:v>
                </c:pt>
                <c:pt idx="1478">
                  <c:v>602.01499999999999</c:v>
                </c:pt>
                <c:pt idx="1479">
                  <c:v>608.10419999999999</c:v>
                </c:pt>
                <c:pt idx="1480">
                  <c:v>614.32439999999997</c:v>
                </c:pt>
                <c:pt idx="1481">
                  <c:v>620.5557</c:v>
                </c:pt>
                <c:pt idx="1482">
                  <c:v>618.37810000000002</c:v>
                </c:pt>
                <c:pt idx="1483">
                  <c:v>597.03880000000004</c:v>
                </c:pt>
                <c:pt idx="1484">
                  <c:v>588.12379999999996</c:v>
                </c:pt>
                <c:pt idx="1485">
                  <c:v>578.31269999999995</c:v>
                </c:pt>
                <c:pt idx="1486">
                  <c:v>570.76</c:v>
                </c:pt>
                <c:pt idx="1487">
                  <c:v>567.06420000000003</c:v>
                </c:pt>
                <c:pt idx="1488">
                  <c:v>557.56669999999997</c:v>
                </c:pt>
                <c:pt idx="1489">
                  <c:v>549.41139999999996</c:v>
                </c:pt>
                <c:pt idx="1490">
                  <c:v>553.49860000000001</c:v>
                </c:pt>
                <c:pt idx="1491">
                  <c:v>556.54939999999999</c:v>
                </c:pt>
                <c:pt idx="1492">
                  <c:v>552.61339999999996</c:v>
                </c:pt>
                <c:pt idx="1493">
                  <c:v>553.47230000000002</c:v>
                </c:pt>
                <c:pt idx="1494">
                  <c:v>555.15980000000002</c:v>
                </c:pt>
                <c:pt idx="1495">
                  <c:v>560.1123</c:v>
                </c:pt>
                <c:pt idx="1496">
                  <c:v>568.22379999999998</c:v>
                </c:pt>
                <c:pt idx="1497">
                  <c:v>565.75930000000005</c:v>
                </c:pt>
                <c:pt idx="1498">
                  <c:v>565.60839999999996</c:v>
                </c:pt>
                <c:pt idx="1499">
                  <c:v>567.44079999999997</c:v>
                </c:pt>
                <c:pt idx="1500">
                  <c:v>562.86479999999995</c:v>
                </c:pt>
                <c:pt idx="1501">
                  <c:v>565.87450000000001</c:v>
                </c:pt>
                <c:pt idx="1502">
                  <c:v>573.96169999999995</c:v>
                </c:pt>
                <c:pt idx="1503">
                  <c:v>581.38720000000001</c:v>
                </c:pt>
                <c:pt idx="1504">
                  <c:v>578.97850000000005</c:v>
                </c:pt>
                <c:pt idx="1505">
                  <c:v>571.47730000000001</c:v>
                </c:pt>
                <c:pt idx="1506">
                  <c:v>577.64620000000002</c:v>
                </c:pt>
                <c:pt idx="1507">
                  <c:v>571.78009999999995</c:v>
                </c:pt>
                <c:pt idx="1508">
                  <c:v>564.98209999999995</c:v>
                </c:pt>
                <c:pt idx="1509">
                  <c:v>554.17750000000001</c:v>
                </c:pt>
                <c:pt idx="1510">
                  <c:v>554.22569999999996</c:v>
                </c:pt>
                <c:pt idx="1511">
                  <c:v>558.89110000000005</c:v>
                </c:pt>
                <c:pt idx="1512">
                  <c:v>555.00199999999995</c:v>
                </c:pt>
                <c:pt idx="1513">
                  <c:v>552.92010000000005</c:v>
                </c:pt>
                <c:pt idx="1514">
                  <c:v>550.28300000000002</c:v>
                </c:pt>
                <c:pt idx="1515">
                  <c:v>544.0874</c:v>
                </c:pt>
                <c:pt idx="1516">
                  <c:v>542.32839999999999</c:v>
                </c:pt>
                <c:pt idx="1517">
                  <c:v>540.53300000000002</c:v>
                </c:pt>
                <c:pt idx="1518">
                  <c:v>534.79510000000005</c:v>
                </c:pt>
                <c:pt idx="1519">
                  <c:v>531.23990000000003</c:v>
                </c:pt>
                <c:pt idx="1520">
                  <c:v>530.06799999999998</c:v>
                </c:pt>
                <c:pt idx="1521">
                  <c:v>535.83939999999996</c:v>
                </c:pt>
                <c:pt idx="1522">
                  <c:v>540.32569999999998</c:v>
                </c:pt>
                <c:pt idx="1523">
                  <c:v>537.09699999999998</c:v>
                </c:pt>
                <c:pt idx="1524">
                  <c:v>530.94479999999999</c:v>
                </c:pt>
                <c:pt idx="1525">
                  <c:v>522.30600000000004</c:v>
                </c:pt>
                <c:pt idx="1526">
                  <c:v>527.71910000000003</c:v>
                </c:pt>
                <c:pt idx="1527">
                  <c:v>520.00990000000002</c:v>
                </c:pt>
                <c:pt idx="1528">
                  <c:v>520.3664</c:v>
                </c:pt>
                <c:pt idx="1529">
                  <c:v>520.58069999999998</c:v>
                </c:pt>
                <c:pt idx="1530">
                  <c:v>526.39279999999997</c:v>
                </c:pt>
                <c:pt idx="1531">
                  <c:v>530.82569999999998</c:v>
                </c:pt>
                <c:pt idx="1532">
                  <c:v>528.76130000000001</c:v>
                </c:pt>
                <c:pt idx="1533">
                  <c:v>529.69870000000003</c:v>
                </c:pt>
                <c:pt idx="1534">
                  <c:v>531.226</c:v>
                </c:pt>
                <c:pt idx="1535">
                  <c:v>535.20569999999998</c:v>
                </c:pt>
                <c:pt idx="1536">
                  <c:v>532.10580000000004</c:v>
                </c:pt>
                <c:pt idx="1537">
                  <c:v>529.18489999999997</c:v>
                </c:pt>
                <c:pt idx="1538">
                  <c:v>528.50909999999999</c:v>
                </c:pt>
                <c:pt idx="1539">
                  <c:v>527.01070000000004</c:v>
                </c:pt>
                <c:pt idx="1540">
                  <c:v>526.69010000000003</c:v>
                </c:pt>
                <c:pt idx="1541">
                  <c:v>520.05150000000003</c:v>
                </c:pt>
                <c:pt idx="1542">
                  <c:v>517.62419999999997</c:v>
                </c:pt>
                <c:pt idx="1543">
                  <c:v>530.60820000000001</c:v>
                </c:pt>
                <c:pt idx="1544">
                  <c:v>524.00599999999997</c:v>
                </c:pt>
                <c:pt idx="1545">
                  <c:v>520.89610000000005</c:v>
                </c:pt>
                <c:pt idx="1546">
                  <c:v>516.28480000000002</c:v>
                </c:pt>
                <c:pt idx="1547">
                  <c:v>517.26189999999997</c:v>
                </c:pt>
                <c:pt idx="1548">
                  <c:v>514.98</c:v>
                </c:pt>
                <c:pt idx="1549">
                  <c:v>517.94629999999995</c:v>
                </c:pt>
                <c:pt idx="1550">
                  <c:v>505.3</c:v>
                </c:pt>
                <c:pt idx="1551">
                  <c:v>505.31709999999998</c:v>
                </c:pt>
                <c:pt idx="1552">
                  <c:v>499.38310000000001</c:v>
                </c:pt>
                <c:pt idx="1553">
                  <c:v>497.25080000000003</c:v>
                </c:pt>
                <c:pt idx="1554">
                  <c:v>489.16950000000003</c:v>
                </c:pt>
                <c:pt idx="1555">
                  <c:v>488.10550000000001</c:v>
                </c:pt>
                <c:pt idx="1556">
                  <c:v>485.08010000000002</c:v>
                </c:pt>
                <c:pt idx="1557">
                  <c:v>481.62549999999999</c:v>
                </c:pt>
                <c:pt idx="1558">
                  <c:v>486.29629999999997</c:v>
                </c:pt>
                <c:pt idx="1559">
                  <c:v>485.76339999999999</c:v>
                </c:pt>
                <c:pt idx="1560">
                  <c:v>485.83760000000001</c:v>
                </c:pt>
                <c:pt idx="1561">
                  <c:v>486.55790000000002</c:v>
                </c:pt>
                <c:pt idx="1562">
                  <c:v>482.41910000000001</c:v>
                </c:pt>
                <c:pt idx="1563">
                  <c:v>480.82530000000003</c:v>
                </c:pt>
                <c:pt idx="1564">
                  <c:v>486.85120000000001</c:v>
                </c:pt>
                <c:pt idx="1565">
                  <c:v>483.11579999999998</c:v>
                </c:pt>
                <c:pt idx="1566">
                  <c:v>478.89240000000001</c:v>
                </c:pt>
                <c:pt idx="1567">
                  <c:v>472.84879999999998</c:v>
                </c:pt>
                <c:pt idx="1568">
                  <c:v>468.2165</c:v>
                </c:pt>
                <c:pt idx="1569">
                  <c:v>465.87</c:v>
                </c:pt>
                <c:pt idx="1570">
                  <c:v>460.52269999999999</c:v>
                </c:pt>
                <c:pt idx="1571">
                  <c:v>459.60860000000002</c:v>
                </c:pt>
                <c:pt idx="1572">
                  <c:v>458.92660000000001</c:v>
                </c:pt>
                <c:pt idx="1573">
                  <c:v>453.4221</c:v>
                </c:pt>
                <c:pt idx="1574">
                  <c:v>449.58580000000001</c:v>
                </c:pt>
                <c:pt idx="1575">
                  <c:v>453.71609999999998</c:v>
                </c:pt>
                <c:pt idx="1576">
                  <c:v>455.45299999999997</c:v>
                </c:pt>
                <c:pt idx="1577">
                  <c:v>457.31270000000001</c:v>
                </c:pt>
                <c:pt idx="1578">
                  <c:v>461.0093</c:v>
                </c:pt>
                <c:pt idx="1579">
                  <c:v>475.07600000000002</c:v>
                </c:pt>
                <c:pt idx="1580">
                  <c:v>471.33629999999999</c:v>
                </c:pt>
                <c:pt idx="1581">
                  <c:v>475.4599</c:v>
                </c:pt>
                <c:pt idx="1582">
                  <c:v>482.72550000000001</c:v>
                </c:pt>
                <c:pt idx="1583">
                  <c:v>481.76139999999998</c:v>
                </c:pt>
                <c:pt idx="1584">
                  <c:v>482.31479999999999</c:v>
                </c:pt>
                <c:pt idx="1585">
                  <c:v>469.80500000000001</c:v>
                </c:pt>
                <c:pt idx="1586">
                  <c:v>462.49220000000003</c:v>
                </c:pt>
                <c:pt idx="1587">
                  <c:v>458.88170000000002</c:v>
                </c:pt>
                <c:pt idx="1588">
                  <c:v>462.58049999999997</c:v>
                </c:pt>
                <c:pt idx="1589">
                  <c:v>468.5847</c:v>
                </c:pt>
                <c:pt idx="1590">
                  <c:v>465.11720000000003</c:v>
                </c:pt>
                <c:pt idx="1591">
                  <c:v>458.5804</c:v>
                </c:pt>
                <c:pt idx="1592">
                  <c:v>458.39780000000002</c:v>
                </c:pt>
                <c:pt idx="1593">
                  <c:v>460.5718</c:v>
                </c:pt>
                <c:pt idx="1594">
                  <c:v>464.77820000000003</c:v>
                </c:pt>
                <c:pt idx="1595">
                  <c:v>462.77170000000001</c:v>
                </c:pt>
                <c:pt idx="1596">
                  <c:v>464.14359999999999</c:v>
                </c:pt>
                <c:pt idx="1597">
                  <c:v>468.47</c:v>
                </c:pt>
                <c:pt idx="1598">
                  <c:v>487.22649999999999</c:v>
                </c:pt>
                <c:pt idx="1599">
                  <c:v>493.9135</c:v>
                </c:pt>
                <c:pt idx="1600">
                  <c:v>508.15499999999997</c:v>
                </c:pt>
                <c:pt idx="1601">
                  <c:v>531.69240000000002</c:v>
                </c:pt>
                <c:pt idx="1602">
                  <c:v>568.15700000000004</c:v>
                </c:pt>
                <c:pt idx="1603">
                  <c:v>566.70420000000001</c:v>
                </c:pt>
                <c:pt idx="1604">
                  <c:v>565.09789999999998</c:v>
                </c:pt>
                <c:pt idx="1605">
                  <c:v>561.59159999999997</c:v>
                </c:pt>
                <c:pt idx="1606">
                  <c:v>571.03359999999998</c:v>
                </c:pt>
                <c:pt idx="1607">
                  <c:v>604.68790000000001</c:v>
                </c:pt>
                <c:pt idx="1608">
                  <c:v>691.81309999999996</c:v>
                </c:pt>
                <c:pt idx="1609">
                  <c:v>677.89499999999998</c:v>
                </c:pt>
                <c:pt idx="1610">
                  <c:v>700.82129999999995</c:v>
                </c:pt>
                <c:pt idx="1611">
                  <c:v>783.94389999999999</c:v>
                </c:pt>
                <c:pt idx="1612">
                  <c:v>774.62149999999997</c:v>
                </c:pt>
                <c:pt idx="1613">
                  <c:v>859.71410000000003</c:v>
                </c:pt>
                <c:pt idx="1614">
                  <c:v>890.67780000000005</c:v>
                </c:pt>
                <c:pt idx="1615">
                  <c:v>969.78369999999995</c:v>
                </c:pt>
                <c:pt idx="1616">
                  <c:v>1040.5498</c:v>
                </c:pt>
                <c:pt idx="1617">
                  <c:v>1051.5246999999999</c:v>
                </c:pt>
                <c:pt idx="1618">
                  <c:v>1099.5079000000001</c:v>
                </c:pt>
                <c:pt idx="1619">
                  <c:v>1069.8318999999999</c:v>
                </c:pt>
                <c:pt idx="1620">
                  <c:v>1036.5129999999999</c:v>
                </c:pt>
                <c:pt idx="1621">
                  <c:v>988.86090000000002</c:v>
                </c:pt>
                <c:pt idx="1622">
                  <c:v>973.90769999999998</c:v>
                </c:pt>
                <c:pt idx="1623">
                  <c:v>991.47410000000002</c:v>
                </c:pt>
                <c:pt idx="1624">
                  <c:v>976.68029999999999</c:v>
                </c:pt>
                <c:pt idx="1625">
                  <c:v>991.35919999999999</c:v>
                </c:pt>
                <c:pt idx="1626">
                  <c:v>990.61329999999998</c:v>
                </c:pt>
                <c:pt idx="1627">
                  <c:v>992.97670000000005</c:v>
                </c:pt>
                <c:pt idx="1628">
                  <c:v>990.20899999999995</c:v>
                </c:pt>
                <c:pt idx="1629">
                  <c:v>974.84090000000003</c:v>
                </c:pt>
                <c:pt idx="1630">
                  <c:v>966.60940000000005</c:v>
                </c:pt>
                <c:pt idx="1631">
                  <c:v>946.51990000000001</c:v>
                </c:pt>
                <c:pt idx="1632">
                  <c:v>932.77930000000003</c:v>
                </c:pt>
                <c:pt idx="1633">
                  <c:v>906.51279999999997</c:v>
                </c:pt>
                <c:pt idx="1634">
                  <c:v>906.67650000000003</c:v>
                </c:pt>
                <c:pt idx="1635">
                  <c:v>903.57979999999998</c:v>
                </c:pt>
                <c:pt idx="1636">
                  <c:v>889.3818</c:v>
                </c:pt>
                <c:pt idx="1637">
                  <c:v>892.1336</c:v>
                </c:pt>
                <c:pt idx="1638">
                  <c:v>907.54949999999997</c:v>
                </c:pt>
                <c:pt idx="1639">
                  <c:v>910.41060000000004</c:v>
                </c:pt>
                <c:pt idx="1640">
                  <c:v>906.18880000000001</c:v>
                </c:pt>
                <c:pt idx="1641">
                  <c:v>910.88499999999999</c:v>
                </c:pt>
                <c:pt idx="1642">
                  <c:v>910.58370000000002</c:v>
                </c:pt>
                <c:pt idx="1643">
                  <c:v>910.22940000000006</c:v>
                </c:pt>
                <c:pt idx="1644">
                  <c:v>907.46559999999999</c:v>
                </c:pt>
                <c:pt idx="1645">
                  <c:v>882.15030000000002</c:v>
                </c:pt>
                <c:pt idx="1646">
                  <c:v>885.70989999999995</c:v>
                </c:pt>
                <c:pt idx="1647">
                  <c:v>893.16489999999999</c:v>
                </c:pt>
                <c:pt idx="1648">
                  <c:v>886.81290000000001</c:v>
                </c:pt>
                <c:pt idx="1649">
                  <c:v>883.20749999999998</c:v>
                </c:pt>
                <c:pt idx="1650">
                  <c:v>881.22760000000005</c:v>
                </c:pt>
                <c:pt idx="1651">
                  <c:v>873.80920000000003</c:v>
                </c:pt>
                <c:pt idx="1652">
                  <c:v>867.03009999999995</c:v>
                </c:pt>
                <c:pt idx="1653">
                  <c:v>862.78959999999995</c:v>
                </c:pt>
                <c:pt idx="1654">
                  <c:v>861.72339999999997</c:v>
                </c:pt>
                <c:pt idx="1655">
                  <c:v>864.92660000000001</c:v>
                </c:pt>
                <c:pt idx="1656">
                  <c:v>865.32989999999995</c:v>
                </c:pt>
                <c:pt idx="1657">
                  <c:v>850.54669999999999</c:v>
                </c:pt>
                <c:pt idx="1658">
                  <c:v>833.43050000000005</c:v>
                </c:pt>
                <c:pt idx="1659">
                  <c:v>824.16849999999999</c:v>
                </c:pt>
                <c:pt idx="1660">
                  <c:v>812.50319999999999</c:v>
                </c:pt>
                <c:pt idx="1661">
                  <c:v>814.48670000000004</c:v>
                </c:pt>
                <c:pt idx="1662">
                  <c:v>805.59789999999998</c:v>
                </c:pt>
                <c:pt idx="1663">
                  <c:v>796.60640000000001</c:v>
                </c:pt>
                <c:pt idx="1664">
                  <c:v>794.02800000000002</c:v>
                </c:pt>
                <c:pt idx="1665">
                  <c:v>766.14210000000003</c:v>
                </c:pt>
                <c:pt idx="1666">
                  <c:v>762.14480000000003</c:v>
                </c:pt>
                <c:pt idx="1667">
                  <c:v>748.92010000000005</c:v>
                </c:pt>
                <c:pt idx="1668">
                  <c:v>727.52539999999999</c:v>
                </c:pt>
                <c:pt idx="1669">
                  <c:v>715.95899999999995</c:v>
                </c:pt>
                <c:pt idx="1670">
                  <c:v>696.601</c:v>
                </c:pt>
                <c:pt idx="1671">
                  <c:v>676.98109999999997</c:v>
                </c:pt>
                <c:pt idx="1672">
                  <c:v>681.49609999999996</c:v>
                </c:pt>
                <c:pt idx="1673">
                  <c:v>688.51390000000004</c:v>
                </c:pt>
                <c:pt idx="1674">
                  <c:v>704.11360000000002</c:v>
                </c:pt>
                <c:pt idx="1675">
                  <c:v>707.68499999999995</c:v>
                </c:pt>
                <c:pt idx="1676">
                  <c:v>709.41669999999999</c:v>
                </c:pt>
                <c:pt idx="1677">
                  <c:v>694.1943</c:v>
                </c:pt>
                <c:pt idx="1678">
                  <c:v>692.85919999999999</c:v>
                </c:pt>
                <c:pt idx="1679">
                  <c:v>694.34209999999996</c:v>
                </c:pt>
                <c:pt idx="1680">
                  <c:v>691.5462</c:v>
                </c:pt>
                <c:pt idx="1681">
                  <c:v>690.0643</c:v>
                </c:pt>
                <c:pt idx="1682">
                  <c:v>689.56960000000004</c:v>
                </c:pt>
                <c:pt idx="1683">
                  <c:v>692.12009999999998</c:v>
                </c:pt>
                <c:pt idx="1684">
                  <c:v>695.53030000000001</c:v>
                </c:pt>
                <c:pt idx="1685">
                  <c:v>697.38800000000003</c:v>
                </c:pt>
                <c:pt idx="1686">
                  <c:v>703.87159999999994</c:v>
                </c:pt>
                <c:pt idx="1687">
                  <c:v>692.71019999999999</c:v>
                </c:pt>
                <c:pt idx="1688">
                  <c:v>690.59609999999998</c:v>
                </c:pt>
                <c:pt idx="1689">
                  <c:v>687.01549999999997</c:v>
                </c:pt>
                <c:pt idx="1690">
                  <c:v>680.01739999999995</c:v>
                </c:pt>
                <c:pt idx="1691">
                  <c:v>679.46230000000003</c:v>
                </c:pt>
                <c:pt idx="1692">
                  <c:v>679.63840000000005</c:v>
                </c:pt>
                <c:pt idx="1693">
                  <c:v>681.30229999999995</c:v>
                </c:pt>
                <c:pt idx="1694">
                  <c:v>681.68129999999996</c:v>
                </c:pt>
                <c:pt idx="1695">
                  <c:v>682.42380000000003</c:v>
                </c:pt>
                <c:pt idx="1696">
                  <c:v>684.8981</c:v>
                </c:pt>
                <c:pt idx="1697">
                  <c:v>682.19439999999997</c:v>
                </c:pt>
                <c:pt idx="1698">
                  <c:v>684.1087</c:v>
                </c:pt>
                <c:pt idx="1699">
                  <c:v>683.26890000000003</c:v>
                </c:pt>
                <c:pt idx="1700">
                  <c:v>680.16290000000004</c:v>
                </c:pt>
                <c:pt idx="1701">
                  <c:v>672.90980000000002</c:v>
                </c:pt>
                <c:pt idx="1702">
                  <c:v>668.3175</c:v>
                </c:pt>
                <c:pt idx="1703">
                  <c:v>663.226</c:v>
                </c:pt>
                <c:pt idx="1704">
                  <c:v>666.70119999999997</c:v>
                </c:pt>
                <c:pt idx="1705">
                  <c:v>663.45569999999998</c:v>
                </c:pt>
                <c:pt idx="1706">
                  <c:v>665.71289999999999</c:v>
                </c:pt>
                <c:pt idx="1707">
                  <c:v>664.27229999999997</c:v>
                </c:pt>
                <c:pt idx="1708">
                  <c:v>667.31020000000001</c:v>
                </c:pt>
                <c:pt idx="1709">
                  <c:v>639.96979999999996</c:v>
                </c:pt>
                <c:pt idx="1710">
                  <c:v>637.04520000000002</c:v>
                </c:pt>
                <c:pt idx="1711">
                  <c:v>633.4049</c:v>
                </c:pt>
                <c:pt idx="1712">
                  <c:v>627.40989999999999</c:v>
                </c:pt>
                <c:pt idx="1713">
                  <c:v>630.09659999999997</c:v>
                </c:pt>
                <c:pt idx="1714">
                  <c:v>627.00329999999997</c:v>
                </c:pt>
                <c:pt idx="1715">
                  <c:v>624.77790000000005</c:v>
                </c:pt>
                <c:pt idx="1716">
                  <c:v>619.56769999999995</c:v>
                </c:pt>
                <c:pt idx="1717">
                  <c:v>616.02650000000006</c:v>
                </c:pt>
                <c:pt idx="1718">
                  <c:v>614.61829999999998</c:v>
                </c:pt>
                <c:pt idx="1719">
                  <c:v>618.98929999999996</c:v>
                </c:pt>
                <c:pt idx="1720">
                  <c:v>618.94380000000001</c:v>
                </c:pt>
                <c:pt idx="1721">
                  <c:v>621.31380000000001</c:v>
                </c:pt>
                <c:pt idx="1722">
                  <c:v>623.20249999999999</c:v>
                </c:pt>
                <c:pt idx="1723">
                  <c:v>625.03890000000001</c:v>
                </c:pt>
                <c:pt idx="1724">
                  <c:v>622.83510000000001</c:v>
                </c:pt>
                <c:pt idx="1725">
                  <c:v>621.2106</c:v>
                </c:pt>
                <c:pt idx="1726">
                  <c:v>618.84929999999997</c:v>
                </c:pt>
                <c:pt idx="1727">
                  <c:v>618.79319999999996</c:v>
                </c:pt>
                <c:pt idx="1728">
                  <c:v>618.69169999999997</c:v>
                </c:pt>
                <c:pt idx="1729">
                  <c:v>620.03750000000002</c:v>
                </c:pt>
                <c:pt idx="1730">
                  <c:v>608.23119999999994</c:v>
                </c:pt>
                <c:pt idx="1731">
                  <c:v>605.1979</c:v>
                </c:pt>
                <c:pt idx="1732">
                  <c:v>600.31489999999997</c:v>
                </c:pt>
                <c:pt idx="1733">
                  <c:v>598.74519999999995</c:v>
                </c:pt>
                <c:pt idx="1734">
                  <c:v>597.72950000000003</c:v>
                </c:pt>
                <c:pt idx="1735">
                  <c:v>600.89940000000001</c:v>
                </c:pt>
                <c:pt idx="1736">
                  <c:v>603.8211</c:v>
                </c:pt>
                <c:pt idx="1737">
                  <c:v>604.0924</c:v>
                </c:pt>
                <c:pt idx="1738">
                  <c:v>605.59820000000002</c:v>
                </c:pt>
                <c:pt idx="1739">
                  <c:v>605.06380000000001</c:v>
                </c:pt>
                <c:pt idx="1740">
                  <c:v>603.93970000000002</c:v>
                </c:pt>
                <c:pt idx="1741">
                  <c:v>612.04960000000005</c:v>
                </c:pt>
                <c:pt idx="1742">
                  <c:v>614.04909999999995</c:v>
                </c:pt>
                <c:pt idx="1743">
                  <c:v>612.95280000000002</c:v>
                </c:pt>
                <c:pt idx="1744">
                  <c:v>623.44830000000002</c:v>
                </c:pt>
                <c:pt idx="1745">
                  <c:v>628.99630000000002</c:v>
                </c:pt>
                <c:pt idx="1746">
                  <c:v>636.25419999999997</c:v>
                </c:pt>
                <c:pt idx="1747">
                  <c:v>642.94820000000004</c:v>
                </c:pt>
                <c:pt idx="1748">
                  <c:v>648.77210000000002</c:v>
                </c:pt>
                <c:pt idx="1749">
                  <c:v>645.60050000000001</c:v>
                </c:pt>
                <c:pt idx="1750">
                  <c:v>647.57240000000002</c:v>
                </c:pt>
                <c:pt idx="1751">
                  <c:v>632.16849999999999</c:v>
                </c:pt>
                <c:pt idx="1752">
                  <c:v>630.36239999999998</c:v>
                </c:pt>
                <c:pt idx="1753">
                  <c:v>628.64850000000001</c:v>
                </c:pt>
                <c:pt idx="1754">
                  <c:v>625.62950000000001</c:v>
                </c:pt>
                <c:pt idx="1755">
                  <c:v>621.44410000000005</c:v>
                </c:pt>
                <c:pt idx="1756">
                  <c:v>617.93320000000006</c:v>
                </c:pt>
                <c:pt idx="1757">
                  <c:v>614.86249999999995</c:v>
                </c:pt>
                <c:pt idx="1758">
                  <c:v>611.00160000000005</c:v>
                </c:pt>
                <c:pt idx="1759">
                  <c:v>611.90750000000003</c:v>
                </c:pt>
                <c:pt idx="1760">
                  <c:v>614.15610000000004</c:v>
                </c:pt>
                <c:pt idx="1761">
                  <c:v>619.46489999999994</c:v>
                </c:pt>
                <c:pt idx="1762">
                  <c:v>618.58699999999999</c:v>
                </c:pt>
                <c:pt idx="1763">
                  <c:v>617.75099999999998</c:v>
                </c:pt>
                <c:pt idx="1764">
                  <c:v>619.13940000000002</c:v>
                </c:pt>
                <c:pt idx="1765">
                  <c:v>618.48040000000003</c:v>
                </c:pt>
                <c:pt idx="1766">
                  <c:v>618.2663</c:v>
                </c:pt>
                <c:pt idx="1767">
                  <c:v>618.27840000000003</c:v>
                </c:pt>
                <c:pt idx="1768">
                  <c:v>621.66650000000004</c:v>
                </c:pt>
                <c:pt idx="1769">
                  <c:v>623.81880000000001</c:v>
                </c:pt>
                <c:pt idx="1770">
                  <c:v>631.85410000000002</c:v>
                </c:pt>
                <c:pt idx="1771">
                  <c:v>634.33280000000002</c:v>
                </c:pt>
                <c:pt idx="1772">
                  <c:v>632.44949999999994</c:v>
                </c:pt>
                <c:pt idx="1773">
                  <c:v>634.19830000000002</c:v>
                </c:pt>
                <c:pt idx="1774">
                  <c:v>627.76239999999996</c:v>
                </c:pt>
                <c:pt idx="1775">
                  <c:v>624.30309999999997</c:v>
                </c:pt>
                <c:pt idx="1776">
                  <c:v>610.15790000000004</c:v>
                </c:pt>
                <c:pt idx="1777">
                  <c:v>610.20280000000002</c:v>
                </c:pt>
                <c:pt idx="1778">
                  <c:v>590.03819999999996</c:v>
                </c:pt>
                <c:pt idx="1779">
                  <c:v>585.87429999999995</c:v>
                </c:pt>
                <c:pt idx="1780">
                  <c:v>581.98889999999994</c:v>
                </c:pt>
                <c:pt idx="1781">
                  <c:v>580.83979999999997</c:v>
                </c:pt>
                <c:pt idx="1782">
                  <c:v>575.97889999999995</c:v>
                </c:pt>
                <c:pt idx="1783">
                  <c:v>576.71130000000005</c:v>
                </c:pt>
                <c:pt idx="1784">
                  <c:v>571.226</c:v>
                </c:pt>
                <c:pt idx="1785">
                  <c:v>569.56510000000003</c:v>
                </c:pt>
                <c:pt idx="1786">
                  <c:v>567.26310000000001</c:v>
                </c:pt>
                <c:pt idx="1787">
                  <c:v>562.99469999999997</c:v>
                </c:pt>
                <c:pt idx="1788">
                  <c:v>556.06809999999996</c:v>
                </c:pt>
                <c:pt idx="1789">
                  <c:v>551.30550000000005</c:v>
                </c:pt>
                <c:pt idx="1790">
                  <c:v>551.03340000000003</c:v>
                </c:pt>
                <c:pt idx="1791">
                  <c:v>542.53440000000001</c:v>
                </c:pt>
                <c:pt idx="1792">
                  <c:v>531.76</c:v>
                </c:pt>
                <c:pt idx="1793">
                  <c:v>528.22170000000006</c:v>
                </c:pt>
                <c:pt idx="1794">
                  <c:v>527.13459999999998</c:v>
                </c:pt>
                <c:pt idx="1795">
                  <c:v>518.79020000000003</c:v>
                </c:pt>
                <c:pt idx="1796">
                  <c:v>517.27369999999996</c:v>
                </c:pt>
                <c:pt idx="1797">
                  <c:v>513.44370000000004</c:v>
                </c:pt>
                <c:pt idx="1798">
                  <c:v>507.11009999999999</c:v>
                </c:pt>
                <c:pt idx="1799">
                  <c:v>507.65129999999999</c:v>
                </c:pt>
                <c:pt idx="1800">
                  <c:v>508.22800000000001</c:v>
                </c:pt>
                <c:pt idx="1801">
                  <c:v>502.30610000000001</c:v>
                </c:pt>
                <c:pt idx="1802">
                  <c:v>497.40469999999999</c:v>
                </c:pt>
                <c:pt idx="1803">
                  <c:v>495.9846</c:v>
                </c:pt>
                <c:pt idx="1804">
                  <c:v>491.9008</c:v>
                </c:pt>
                <c:pt idx="1805">
                  <c:v>487.19529999999997</c:v>
                </c:pt>
                <c:pt idx="1806">
                  <c:v>492.04039999999998</c:v>
                </c:pt>
                <c:pt idx="1807">
                  <c:v>494.53160000000003</c:v>
                </c:pt>
                <c:pt idx="1808">
                  <c:v>493.6474</c:v>
                </c:pt>
                <c:pt idx="1809">
                  <c:v>493.9975</c:v>
                </c:pt>
                <c:pt idx="1810">
                  <c:v>491.19979999999998</c:v>
                </c:pt>
                <c:pt idx="1811">
                  <c:v>489.32619999999997</c:v>
                </c:pt>
                <c:pt idx="1812">
                  <c:v>488.464</c:v>
                </c:pt>
                <c:pt idx="1813">
                  <c:v>485.42759999999998</c:v>
                </c:pt>
                <c:pt idx="1814">
                  <c:v>480.98469999999998</c:v>
                </c:pt>
                <c:pt idx="1815">
                  <c:v>480.62459999999999</c:v>
                </c:pt>
                <c:pt idx="1816">
                  <c:v>477.51760000000002</c:v>
                </c:pt>
                <c:pt idx="1817">
                  <c:v>477.0027</c:v>
                </c:pt>
                <c:pt idx="1818">
                  <c:v>477.98829999999998</c:v>
                </c:pt>
                <c:pt idx="1819">
                  <c:v>481.1909</c:v>
                </c:pt>
                <c:pt idx="1820">
                  <c:v>487.30529999999999</c:v>
                </c:pt>
                <c:pt idx="1821">
                  <c:v>488.78469999999999</c:v>
                </c:pt>
                <c:pt idx="1822">
                  <c:v>485.71140000000003</c:v>
                </c:pt>
                <c:pt idx="1823">
                  <c:v>487.20080000000002</c:v>
                </c:pt>
                <c:pt idx="1824">
                  <c:v>491.05610000000001</c:v>
                </c:pt>
                <c:pt idx="1825">
                  <c:v>488.9255</c:v>
                </c:pt>
                <c:pt idx="1826">
                  <c:v>489.0206</c:v>
                </c:pt>
                <c:pt idx="1827">
                  <c:v>491.53660000000002</c:v>
                </c:pt>
                <c:pt idx="1828">
                  <c:v>493.19819999999999</c:v>
                </c:pt>
                <c:pt idx="1829">
                  <c:v>489.91120000000001</c:v>
                </c:pt>
                <c:pt idx="1830">
                  <c:v>493.42070000000001</c:v>
                </c:pt>
                <c:pt idx="1831">
                  <c:v>494.09210000000002</c:v>
                </c:pt>
                <c:pt idx="1832">
                  <c:v>489.21230000000003</c:v>
                </c:pt>
                <c:pt idx="1833">
                  <c:v>487.14890000000003</c:v>
                </c:pt>
                <c:pt idx="1834">
                  <c:v>481.55869999999999</c:v>
                </c:pt>
                <c:pt idx="1835">
                  <c:v>476.16579999999999</c:v>
                </c:pt>
                <c:pt idx="1836">
                  <c:v>474.89319999999998</c:v>
                </c:pt>
                <c:pt idx="1837">
                  <c:v>469.24700000000001</c:v>
                </c:pt>
                <c:pt idx="1838">
                  <c:v>464.97519999999997</c:v>
                </c:pt>
                <c:pt idx="1839">
                  <c:v>462.8322</c:v>
                </c:pt>
                <c:pt idx="1840">
                  <c:v>463.85640000000001</c:v>
                </c:pt>
                <c:pt idx="1841">
                  <c:v>460.14089999999999</c:v>
                </c:pt>
                <c:pt idx="1842">
                  <c:v>457.07679999999999</c:v>
                </c:pt>
                <c:pt idx="1843">
                  <c:v>449.86410000000001</c:v>
                </c:pt>
                <c:pt idx="1844">
                  <c:v>450.84710000000001</c:v>
                </c:pt>
                <c:pt idx="1845">
                  <c:v>450.24849999999998</c:v>
                </c:pt>
                <c:pt idx="1846">
                  <c:v>447.6705</c:v>
                </c:pt>
                <c:pt idx="1847">
                  <c:v>453.89729999999997</c:v>
                </c:pt>
                <c:pt idx="1848">
                  <c:v>452.71519999999998</c:v>
                </c:pt>
                <c:pt idx="1849">
                  <c:v>450.0308</c:v>
                </c:pt>
                <c:pt idx="1850">
                  <c:v>441.53370000000001</c:v>
                </c:pt>
                <c:pt idx="1851">
                  <c:v>457.74419999999998</c:v>
                </c:pt>
                <c:pt idx="1852">
                  <c:v>458.70710000000003</c:v>
                </c:pt>
                <c:pt idx="1853">
                  <c:v>461.18729999999999</c:v>
                </c:pt>
                <c:pt idx="1854">
                  <c:v>459.89019999999999</c:v>
                </c:pt>
                <c:pt idx="1855">
                  <c:v>458.43549999999999</c:v>
                </c:pt>
                <c:pt idx="1856">
                  <c:v>464.09829999999999</c:v>
                </c:pt>
                <c:pt idx="1857">
                  <c:v>470.07420000000002</c:v>
                </c:pt>
                <c:pt idx="1858">
                  <c:v>474.02550000000002</c:v>
                </c:pt>
                <c:pt idx="1859">
                  <c:v>476.64850000000001</c:v>
                </c:pt>
                <c:pt idx="1860">
                  <c:v>469.84300000000002</c:v>
                </c:pt>
                <c:pt idx="1861">
                  <c:v>466.79430000000002</c:v>
                </c:pt>
                <c:pt idx="1862">
                  <c:v>466.99380000000002</c:v>
                </c:pt>
                <c:pt idx="1863">
                  <c:v>464.45089999999999</c:v>
                </c:pt>
                <c:pt idx="1864">
                  <c:v>467.66860000000003</c:v>
                </c:pt>
                <c:pt idx="1865">
                  <c:v>462.64150000000001</c:v>
                </c:pt>
                <c:pt idx="1866">
                  <c:v>459.80650000000003</c:v>
                </c:pt>
                <c:pt idx="1867">
                  <c:v>473.02210000000002</c:v>
                </c:pt>
                <c:pt idx="1868">
                  <c:v>474.84730000000002</c:v>
                </c:pt>
                <c:pt idx="1869">
                  <c:v>477.15929999999997</c:v>
                </c:pt>
                <c:pt idx="1870">
                  <c:v>477.22489999999999</c:v>
                </c:pt>
                <c:pt idx="1871">
                  <c:v>477.7321</c:v>
                </c:pt>
                <c:pt idx="1872">
                  <c:v>475.63220000000001</c:v>
                </c:pt>
                <c:pt idx="1873">
                  <c:v>478.762</c:v>
                </c:pt>
                <c:pt idx="1874">
                  <c:v>470.18430000000001</c:v>
                </c:pt>
                <c:pt idx="1875">
                  <c:v>469.34870000000001</c:v>
                </c:pt>
                <c:pt idx="1876">
                  <c:v>469.34870000000001</c:v>
                </c:pt>
                <c:pt idx="1877">
                  <c:v>465.54730000000001</c:v>
                </c:pt>
                <c:pt idx="1878">
                  <c:v>469.43099999999998</c:v>
                </c:pt>
                <c:pt idx="1879">
                  <c:v>467.11540000000002</c:v>
                </c:pt>
                <c:pt idx="1880">
                  <c:v>468.18299999999999</c:v>
                </c:pt>
                <c:pt idx="1881">
                  <c:v>467.07659999999998</c:v>
                </c:pt>
                <c:pt idx="1882">
                  <c:v>465.86669999999998</c:v>
                </c:pt>
                <c:pt idx="1883">
                  <c:v>471.3288</c:v>
                </c:pt>
                <c:pt idx="1884">
                  <c:v>467.00369999999998</c:v>
                </c:pt>
                <c:pt idx="1885">
                  <c:v>471.12880000000001</c:v>
                </c:pt>
                <c:pt idx="1886">
                  <c:v>466.7704</c:v>
                </c:pt>
                <c:pt idx="1887">
                  <c:v>464.16750000000002</c:v>
                </c:pt>
                <c:pt idx="1888">
                  <c:v>468.50569999999999</c:v>
                </c:pt>
                <c:pt idx="1889">
                  <c:v>471.02440000000001</c:v>
                </c:pt>
                <c:pt idx="1890">
                  <c:v>470.72899999999998</c:v>
                </c:pt>
                <c:pt idx="1891">
                  <c:v>466.93630000000002</c:v>
                </c:pt>
                <c:pt idx="1892">
                  <c:v>465.86849999999998</c:v>
                </c:pt>
                <c:pt idx="1893">
                  <c:v>461.45119999999997</c:v>
                </c:pt>
                <c:pt idx="1894">
                  <c:v>462.76909999999998</c:v>
                </c:pt>
                <c:pt idx="1895">
                  <c:v>459.07749999999999</c:v>
                </c:pt>
                <c:pt idx="1896">
                  <c:v>459.12959999999998</c:v>
                </c:pt>
                <c:pt idx="1897">
                  <c:v>460.15809999999999</c:v>
                </c:pt>
                <c:pt idx="1898">
                  <c:v>460.16719999999998</c:v>
                </c:pt>
                <c:pt idx="1899">
                  <c:v>461.21870000000001</c:v>
                </c:pt>
                <c:pt idx="1900">
                  <c:v>459.42250000000001</c:v>
                </c:pt>
                <c:pt idx="1901">
                  <c:v>456.56180000000001</c:v>
                </c:pt>
                <c:pt idx="1902">
                  <c:v>453.7611</c:v>
                </c:pt>
                <c:pt idx="1903">
                  <c:v>452.34030000000001</c:v>
                </c:pt>
                <c:pt idx="1904">
                  <c:v>448.9828</c:v>
                </c:pt>
                <c:pt idx="1905">
                  <c:v>451.97829999999999</c:v>
                </c:pt>
                <c:pt idx="1906">
                  <c:v>451.38</c:v>
                </c:pt>
                <c:pt idx="1907">
                  <c:v>451.50220000000002</c:v>
                </c:pt>
                <c:pt idx="1908">
                  <c:v>450.62119999999999</c:v>
                </c:pt>
                <c:pt idx="1909">
                  <c:v>448.16300000000001</c:v>
                </c:pt>
                <c:pt idx="1910">
                  <c:v>453.13240000000002</c:v>
                </c:pt>
                <c:pt idx="1911">
                  <c:v>450.40519999999998</c:v>
                </c:pt>
                <c:pt idx="1912">
                  <c:v>451.03699999999998</c:v>
                </c:pt>
                <c:pt idx="1913">
                  <c:v>452.1386</c:v>
                </c:pt>
                <c:pt idx="1914">
                  <c:v>450.01159999999999</c:v>
                </c:pt>
                <c:pt idx="1915">
                  <c:v>448.39760000000001</c:v>
                </c:pt>
                <c:pt idx="1916">
                  <c:v>452.38549999999998</c:v>
                </c:pt>
                <c:pt idx="1917">
                  <c:v>450.87889999999999</c:v>
                </c:pt>
                <c:pt idx="1918">
                  <c:v>450.4239</c:v>
                </c:pt>
                <c:pt idx="1919">
                  <c:v>447.51420000000002</c:v>
                </c:pt>
                <c:pt idx="1920">
                  <c:v>450.8974</c:v>
                </c:pt>
                <c:pt idx="1921">
                  <c:v>450.87119999999999</c:v>
                </c:pt>
                <c:pt idx="1922">
                  <c:v>450.23989999999998</c:v>
                </c:pt>
                <c:pt idx="1923">
                  <c:v>448.09300000000002</c:v>
                </c:pt>
                <c:pt idx="1924">
                  <c:v>448.28829999999999</c:v>
                </c:pt>
                <c:pt idx="1925">
                  <c:v>444.12709999999998</c:v>
                </c:pt>
                <c:pt idx="1926">
                  <c:v>441.81259999999997</c:v>
                </c:pt>
                <c:pt idx="1927">
                  <c:v>442.51510000000002</c:v>
                </c:pt>
                <c:pt idx="1928">
                  <c:v>436.2226</c:v>
                </c:pt>
                <c:pt idx="1929">
                  <c:v>437.96120000000002</c:v>
                </c:pt>
                <c:pt idx="1930">
                  <c:v>437.59129999999999</c:v>
                </c:pt>
                <c:pt idx="1931">
                  <c:v>439.33879999999999</c:v>
                </c:pt>
                <c:pt idx="1932">
                  <c:v>440.96339999999998</c:v>
                </c:pt>
                <c:pt idx="1933">
                  <c:v>438.99459999999999</c:v>
                </c:pt>
                <c:pt idx="1934">
                  <c:v>437.21559999999999</c:v>
                </c:pt>
                <c:pt idx="1935">
                  <c:v>435.5068</c:v>
                </c:pt>
                <c:pt idx="1936">
                  <c:v>437.61419999999998</c:v>
                </c:pt>
                <c:pt idx="1937">
                  <c:v>438.48689999999999</c:v>
                </c:pt>
                <c:pt idx="1938">
                  <c:v>445.8415</c:v>
                </c:pt>
                <c:pt idx="1939">
                  <c:v>444.08730000000003</c:v>
                </c:pt>
                <c:pt idx="1940">
                  <c:v>447.76679999999999</c:v>
                </c:pt>
                <c:pt idx="1941">
                  <c:v>453.45460000000003</c:v>
                </c:pt>
                <c:pt idx="1942">
                  <c:v>455.83940000000001</c:v>
                </c:pt>
                <c:pt idx="1943">
                  <c:v>459.44540000000001</c:v>
                </c:pt>
                <c:pt idx="1944">
                  <c:v>455.71870000000001</c:v>
                </c:pt>
                <c:pt idx="1945">
                  <c:v>453.60989999999998</c:v>
                </c:pt>
                <c:pt idx="1946">
                  <c:v>449.2097</c:v>
                </c:pt>
                <c:pt idx="1947">
                  <c:v>452.41849999999999</c:v>
                </c:pt>
                <c:pt idx="1948">
                  <c:v>454.25689999999997</c:v>
                </c:pt>
                <c:pt idx="1949">
                  <c:v>453.58240000000001</c:v>
                </c:pt>
                <c:pt idx="1950">
                  <c:v>465.06509999999997</c:v>
                </c:pt>
                <c:pt idx="1951">
                  <c:v>468.10989999999998</c:v>
                </c:pt>
                <c:pt idx="1952">
                  <c:v>464.06709999999998</c:v>
                </c:pt>
                <c:pt idx="1953">
                  <c:v>466.0301</c:v>
                </c:pt>
                <c:pt idx="1954">
                  <c:v>464.51670000000001</c:v>
                </c:pt>
                <c:pt idx="1955">
                  <c:v>466.75380000000001</c:v>
                </c:pt>
                <c:pt idx="1956">
                  <c:v>472.60919999999999</c:v>
                </c:pt>
                <c:pt idx="1957">
                  <c:v>474.50749999999999</c:v>
                </c:pt>
                <c:pt idx="1958">
                  <c:v>475.1884</c:v>
                </c:pt>
                <c:pt idx="1959">
                  <c:v>466.41070000000002</c:v>
                </c:pt>
                <c:pt idx="1960">
                  <c:v>468.32470000000001</c:v>
                </c:pt>
                <c:pt idx="1961">
                  <c:v>467.41070000000002</c:v>
                </c:pt>
                <c:pt idx="1962">
                  <c:v>463.38319999999999</c:v>
                </c:pt>
                <c:pt idx="1963">
                  <c:v>461.66980000000001</c:v>
                </c:pt>
                <c:pt idx="1964">
                  <c:v>457.78250000000003</c:v>
                </c:pt>
                <c:pt idx="1965">
                  <c:v>456.0564</c:v>
                </c:pt>
                <c:pt idx="1966">
                  <c:v>452.72329999999999</c:v>
                </c:pt>
                <c:pt idx="1967">
                  <c:v>451.84129999999999</c:v>
                </c:pt>
                <c:pt idx="1968">
                  <c:v>449.6798</c:v>
                </c:pt>
                <c:pt idx="1969">
                  <c:v>451.31990000000002</c:v>
                </c:pt>
                <c:pt idx="1970">
                  <c:v>454.25909999999999</c:v>
                </c:pt>
                <c:pt idx="1971">
                  <c:v>453.97250000000003</c:v>
                </c:pt>
                <c:pt idx="1972">
                  <c:v>452.0908</c:v>
                </c:pt>
                <c:pt idx="1973">
                  <c:v>455.42410000000001</c:v>
                </c:pt>
                <c:pt idx="1974">
                  <c:v>453.55799999999999</c:v>
                </c:pt>
                <c:pt idx="1975">
                  <c:v>454.40010000000001</c:v>
                </c:pt>
                <c:pt idx="1976">
                  <c:v>450.05849999999998</c:v>
                </c:pt>
                <c:pt idx="1977">
                  <c:v>445.41079999999999</c:v>
                </c:pt>
                <c:pt idx="1978">
                  <c:v>444.98410000000001</c:v>
                </c:pt>
                <c:pt idx="1979">
                  <c:v>446.86470000000003</c:v>
                </c:pt>
                <c:pt idx="1980">
                  <c:v>446.43549999999999</c:v>
                </c:pt>
                <c:pt idx="1981">
                  <c:v>442.10640000000001</c:v>
                </c:pt>
                <c:pt idx="1982">
                  <c:v>440.81470000000002</c:v>
                </c:pt>
                <c:pt idx="1983">
                  <c:v>442.53449999999998</c:v>
                </c:pt>
                <c:pt idx="1984">
                  <c:v>440.26819999999998</c:v>
                </c:pt>
                <c:pt idx="1985">
                  <c:v>438.33780000000002</c:v>
                </c:pt>
                <c:pt idx="1986">
                  <c:v>438.98840000000001</c:v>
                </c:pt>
                <c:pt idx="1987">
                  <c:v>440.42059999999998</c:v>
                </c:pt>
                <c:pt idx="1988">
                  <c:v>437.25369999999998</c:v>
                </c:pt>
                <c:pt idx="1989">
                  <c:v>436.37439999999998</c:v>
                </c:pt>
                <c:pt idx="1990">
                  <c:v>440.03640000000001</c:v>
                </c:pt>
                <c:pt idx="1991">
                  <c:v>443.03129999999999</c:v>
                </c:pt>
                <c:pt idx="1992">
                  <c:v>444.49639999999999</c:v>
                </c:pt>
                <c:pt idx="1993">
                  <c:v>443.94310000000002</c:v>
                </c:pt>
                <c:pt idx="1994">
                  <c:v>457.58260000000001</c:v>
                </c:pt>
                <c:pt idx="1995">
                  <c:v>455.91050000000001</c:v>
                </c:pt>
                <c:pt idx="1996">
                  <c:v>453.50920000000002</c:v>
                </c:pt>
                <c:pt idx="1997">
                  <c:v>446.61250000000001</c:v>
                </c:pt>
                <c:pt idx="1998">
                  <c:v>447.5675</c:v>
                </c:pt>
                <c:pt idx="1999">
                  <c:v>451.16460000000001</c:v>
                </c:pt>
                <c:pt idx="2000">
                  <c:v>452.11169999999998</c:v>
                </c:pt>
                <c:pt idx="2001">
                  <c:v>454.3227</c:v>
                </c:pt>
                <c:pt idx="2002">
                  <c:v>455.32369999999997</c:v>
                </c:pt>
                <c:pt idx="2003">
                  <c:v>460.74119999999999</c:v>
                </c:pt>
                <c:pt idx="2004">
                  <c:v>461.49310000000003</c:v>
                </c:pt>
                <c:pt idx="2005">
                  <c:v>463.22829999999999</c:v>
                </c:pt>
                <c:pt idx="2006">
                  <c:v>469.20800000000003</c:v>
                </c:pt>
                <c:pt idx="2007">
                  <c:v>466.52550000000002</c:v>
                </c:pt>
                <c:pt idx="2008">
                  <c:v>468.1318</c:v>
                </c:pt>
                <c:pt idx="2009">
                  <c:v>478.06700000000001</c:v>
                </c:pt>
                <c:pt idx="2010">
                  <c:v>476.84500000000003</c:v>
                </c:pt>
                <c:pt idx="2011">
                  <c:v>478.84379999999999</c:v>
                </c:pt>
                <c:pt idx="2012">
                  <c:v>467.67950000000002</c:v>
                </c:pt>
                <c:pt idx="2013">
                  <c:v>461.80270000000002</c:v>
                </c:pt>
                <c:pt idx="2014">
                  <c:v>457.22359999999998</c:v>
                </c:pt>
                <c:pt idx="2015">
                  <c:v>459.4554</c:v>
                </c:pt>
                <c:pt idx="2016">
                  <c:v>460.06450000000001</c:v>
                </c:pt>
                <c:pt idx="2017">
                  <c:v>463.27170000000001</c:v>
                </c:pt>
                <c:pt idx="2018">
                  <c:v>464.30849999999998</c:v>
                </c:pt>
                <c:pt idx="2019">
                  <c:v>465.1705</c:v>
                </c:pt>
                <c:pt idx="2020">
                  <c:v>467.41019999999997</c:v>
                </c:pt>
                <c:pt idx="2021">
                  <c:v>468.32589999999999</c:v>
                </c:pt>
                <c:pt idx="2022">
                  <c:v>469.08890000000002</c:v>
                </c:pt>
                <c:pt idx="2023">
                  <c:v>471.12970000000001</c:v>
                </c:pt>
                <c:pt idx="2024">
                  <c:v>476.60090000000002</c:v>
                </c:pt>
                <c:pt idx="2025">
                  <c:v>473.0498</c:v>
                </c:pt>
                <c:pt idx="2026">
                  <c:v>481.61259999999999</c:v>
                </c:pt>
                <c:pt idx="2027">
                  <c:v>486.3544</c:v>
                </c:pt>
                <c:pt idx="2028">
                  <c:v>480.8227</c:v>
                </c:pt>
                <c:pt idx="2029">
                  <c:v>490.22039999999998</c:v>
                </c:pt>
                <c:pt idx="2030">
                  <c:v>478.1422</c:v>
                </c:pt>
                <c:pt idx="2031">
                  <c:v>471.60930000000002</c:v>
                </c:pt>
                <c:pt idx="2032">
                  <c:v>467.96890000000002</c:v>
                </c:pt>
                <c:pt idx="2033">
                  <c:v>469.68239999999997</c:v>
                </c:pt>
                <c:pt idx="2034">
                  <c:v>472.88650000000001</c:v>
                </c:pt>
                <c:pt idx="2035">
                  <c:v>474.32209999999998</c:v>
                </c:pt>
                <c:pt idx="2036">
                  <c:v>475.1019</c:v>
                </c:pt>
                <c:pt idx="2037">
                  <c:v>469.10570000000001</c:v>
                </c:pt>
                <c:pt idx="2038">
                  <c:v>478.8177</c:v>
                </c:pt>
                <c:pt idx="2039">
                  <c:v>480.38499999999999</c:v>
                </c:pt>
                <c:pt idx="2040">
                  <c:v>507.06290000000001</c:v>
                </c:pt>
                <c:pt idx="2041">
                  <c:v>512.70830000000001</c:v>
                </c:pt>
                <c:pt idx="2042">
                  <c:v>513.00409999999999</c:v>
                </c:pt>
                <c:pt idx="2043">
                  <c:v>511.02670000000001</c:v>
                </c:pt>
                <c:pt idx="2044">
                  <c:v>507.32580000000002</c:v>
                </c:pt>
                <c:pt idx="2045">
                  <c:v>512.00329999999997</c:v>
                </c:pt>
                <c:pt idx="2046">
                  <c:v>503.93380000000002</c:v>
                </c:pt>
                <c:pt idx="2047">
                  <c:v>495.52350000000001</c:v>
                </c:pt>
                <c:pt idx="2048">
                  <c:v>490.90030000000002</c:v>
                </c:pt>
                <c:pt idx="2049">
                  <c:v>489.80700000000002</c:v>
                </c:pt>
                <c:pt idx="2050">
                  <c:v>488.7004</c:v>
                </c:pt>
                <c:pt idx="2051">
                  <c:v>494.47859999999997</c:v>
                </c:pt>
                <c:pt idx="2052">
                  <c:v>495.3854</c:v>
                </c:pt>
                <c:pt idx="2053">
                  <c:v>495.29469999999998</c:v>
                </c:pt>
                <c:pt idx="2054">
                  <c:v>502.22980000000001</c:v>
                </c:pt>
                <c:pt idx="2055">
                  <c:v>505.38260000000002</c:v>
                </c:pt>
                <c:pt idx="2056">
                  <c:v>514.44770000000005</c:v>
                </c:pt>
                <c:pt idx="2057">
                  <c:v>507.20499999999998</c:v>
                </c:pt>
                <c:pt idx="2058">
                  <c:v>507.05020000000002</c:v>
                </c:pt>
                <c:pt idx="2059">
                  <c:v>502.5967</c:v>
                </c:pt>
                <c:pt idx="2060">
                  <c:v>502.5967</c:v>
                </c:pt>
                <c:pt idx="2061">
                  <c:v>501.23469999999998</c:v>
                </c:pt>
                <c:pt idx="2062">
                  <c:v>500.52190000000002</c:v>
                </c:pt>
                <c:pt idx="2063">
                  <c:v>496.40960000000001</c:v>
                </c:pt>
                <c:pt idx="2064">
                  <c:v>499.2482</c:v>
                </c:pt>
                <c:pt idx="2065">
                  <c:v>483.93979999999999</c:v>
                </c:pt>
                <c:pt idx="2066">
                  <c:v>476.36849999999998</c:v>
                </c:pt>
                <c:pt idx="2067">
                  <c:v>474.78769999999997</c:v>
                </c:pt>
                <c:pt idx="2068">
                  <c:v>470.10449999999997</c:v>
                </c:pt>
                <c:pt idx="2069">
                  <c:v>474.3562</c:v>
                </c:pt>
                <c:pt idx="2070">
                  <c:v>474.20530000000002</c:v>
                </c:pt>
                <c:pt idx="2071">
                  <c:v>478.44009999999997</c:v>
                </c:pt>
                <c:pt idx="2072">
                  <c:v>483.0258</c:v>
                </c:pt>
                <c:pt idx="2073">
                  <c:v>483.82319999999999</c:v>
                </c:pt>
                <c:pt idx="2074">
                  <c:v>492.108</c:v>
                </c:pt>
                <c:pt idx="2075">
                  <c:v>490.48430000000002</c:v>
                </c:pt>
                <c:pt idx="2076">
                  <c:v>494.62639999999999</c:v>
                </c:pt>
                <c:pt idx="2077">
                  <c:v>492.78120000000001</c:v>
                </c:pt>
                <c:pt idx="2078">
                  <c:v>488.84460000000001</c:v>
                </c:pt>
                <c:pt idx="2079">
                  <c:v>494.17770000000002</c:v>
                </c:pt>
                <c:pt idx="2080">
                  <c:v>498.31060000000002</c:v>
                </c:pt>
                <c:pt idx="2081">
                  <c:v>496.61009999999999</c:v>
                </c:pt>
                <c:pt idx="2082">
                  <c:v>489.15890000000002</c:v>
                </c:pt>
                <c:pt idx="2083">
                  <c:v>491.1388</c:v>
                </c:pt>
                <c:pt idx="2084">
                  <c:v>497.14089999999999</c:v>
                </c:pt>
                <c:pt idx="2085">
                  <c:v>498.1977</c:v>
                </c:pt>
                <c:pt idx="2086">
                  <c:v>495.75189999999998</c:v>
                </c:pt>
                <c:pt idx="2087">
                  <c:v>493.51580000000001</c:v>
                </c:pt>
                <c:pt idx="2088">
                  <c:v>488.71749999999997</c:v>
                </c:pt>
                <c:pt idx="2089">
                  <c:v>483.49119999999999</c:v>
                </c:pt>
                <c:pt idx="2090">
                  <c:v>488.12380000000002</c:v>
                </c:pt>
                <c:pt idx="2091">
                  <c:v>487.1379</c:v>
                </c:pt>
                <c:pt idx="2092">
                  <c:v>482.20490000000001</c:v>
                </c:pt>
                <c:pt idx="2093">
                  <c:v>467.68029999999999</c:v>
                </c:pt>
                <c:pt idx="2094">
                  <c:v>485.21159999999998</c:v>
                </c:pt>
                <c:pt idx="2095">
                  <c:v>489.12959999999998</c:v>
                </c:pt>
                <c:pt idx="2096">
                  <c:v>487.37389999999999</c:v>
                </c:pt>
                <c:pt idx="2097">
                  <c:v>492.75130000000001</c:v>
                </c:pt>
                <c:pt idx="2098">
                  <c:v>500.38749999999999</c:v>
                </c:pt>
                <c:pt idx="2099">
                  <c:v>503.04509999999999</c:v>
                </c:pt>
                <c:pt idx="2100">
                  <c:v>510.76</c:v>
                </c:pt>
                <c:pt idx="2101">
                  <c:v>520.58019999999999</c:v>
                </c:pt>
                <c:pt idx="2102">
                  <c:v>569.62890000000004</c:v>
                </c:pt>
                <c:pt idx="2103">
                  <c:v>567.39649999999995</c:v>
                </c:pt>
                <c:pt idx="2104">
                  <c:v>607.21479999999997</c:v>
                </c:pt>
                <c:pt idx="2105">
                  <c:v>627.4896</c:v>
                </c:pt>
                <c:pt idx="2106">
                  <c:v>623.59180000000003</c:v>
                </c:pt>
                <c:pt idx="2107">
                  <c:v>629.40189999999996</c:v>
                </c:pt>
                <c:pt idx="2108">
                  <c:v>647.31659999999999</c:v>
                </c:pt>
                <c:pt idx="2109">
                  <c:v>664.33259999999996</c:v>
                </c:pt>
                <c:pt idx="2110">
                  <c:v>677.72349999999994</c:v>
                </c:pt>
                <c:pt idx="2111">
                  <c:v>673.91579999999999</c:v>
                </c:pt>
                <c:pt idx="2112">
                  <c:v>664.84950000000003</c:v>
                </c:pt>
                <c:pt idx="2113">
                  <c:v>664.49450000000002</c:v>
                </c:pt>
                <c:pt idx="2114">
                  <c:v>661.09910000000002</c:v>
                </c:pt>
                <c:pt idx="2115">
                  <c:v>673.75630000000001</c:v>
                </c:pt>
                <c:pt idx="2116">
                  <c:v>656.61040000000003</c:v>
                </c:pt>
                <c:pt idx="2117">
                  <c:v>642.70150000000001</c:v>
                </c:pt>
                <c:pt idx="2118">
                  <c:v>634.21860000000004</c:v>
                </c:pt>
                <c:pt idx="2119">
                  <c:v>615.24480000000005</c:v>
                </c:pt>
                <c:pt idx="2120">
                  <c:v>610.78420000000006</c:v>
                </c:pt>
                <c:pt idx="2121">
                  <c:v>613.82749999999999</c:v>
                </c:pt>
                <c:pt idx="2122">
                  <c:v>609.23659999999995</c:v>
                </c:pt>
                <c:pt idx="2123">
                  <c:v>598.49630000000002</c:v>
                </c:pt>
                <c:pt idx="2124">
                  <c:v>592.48429999999996</c:v>
                </c:pt>
                <c:pt idx="2125">
                  <c:v>588.70450000000005</c:v>
                </c:pt>
                <c:pt idx="2126">
                  <c:v>586.19190000000003</c:v>
                </c:pt>
                <c:pt idx="2127">
                  <c:v>506.38189999999997</c:v>
                </c:pt>
                <c:pt idx="2128">
                  <c:v>497.06049999999999</c:v>
                </c:pt>
                <c:pt idx="2129">
                  <c:v>492.33769999999998</c:v>
                </c:pt>
                <c:pt idx="2130">
                  <c:v>477.98219999999998</c:v>
                </c:pt>
                <c:pt idx="2131">
                  <c:v>481.84640000000002</c:v>
                </c:pt>
                <c:pt idx="2132">
                  <c:v>483.10120000000001</c:v>
                </c:pt>
                <c:pt idx="2133">
                  <c:v>481.10270000000003</c:v>
                </c:pt>
                <c:pt idx="2134">
                  <c:v>489.7783</c:v>
                </c:pt>
                <c:pt idx="2135">
                  <c:v>501.9871</c:v>
                </c:pt>
                <c:pt idx="2136">
                  <c:v>505.06009999999998</c:v>
                </c:pt>
                <c:pt idx="2137">
                  <c:v>495.3818</c:v>
                </c:pt>
                <c:pt idx="2138">
                  <c:v>493.29149999999998</c:v>
                </c:pt>
                <c:pt idx="2139">
                  <c:v>488.97770000000003</c:v>
                </c:pt>
                <c:pt idx="2140">
                  <c:v>493.8073</c:v>
                </c:pt>
                <c:pt idx="2141">
                  <c:v>490.24520000000001</c:v>
                </c:pt>
                <c:pt idx="2142">
                  <c:v>495.07049999999998</c:v>
                </c:pt>
                <c:pt idx="2143">
                  <c:v>510.02379999999999</c:v>
                </c:pt>
                <c:pt idx="2144">
                  <c:v>518.16030000000001</c:v>
                </c:pt>
                <c:pt idx="2145">
                  <c:v>516.54989999999998</c:v>
                </c:pt>
                <c:pt idx="2146">
                  <c:v>516.61180000000002</c:v>
                </c:pt>
                <c:pt idx="2147">
                  <c:v>506.30099999999999</c:v>
                </c:pt>
                <c:pt idx="2148">
                  <c:v>505.85430000000002</c:v>
                </c:pt>
                <c:pt idx="2149">
                  <c:v>510.07409999999999</c:v>
                </c:pt>
                <c:pt idx="2150">
                  <c:v>518.69159999999999</c:v>
                </c:pt>
                <c:pt idx="2151">
                  <c:v>513.62519999999995</c:v>
                </c:pt>
                <c:pt idx="2152">
                  <c:v>513.8759</c:v>
                </c:pt>
                <c:pt idx="2153">
                  <c:v>536.36379999999997</c:v>
                </c:pt>
                <c:pt idx="2154">
                  <c:v>542.11249999999995</c:v>
                </c:pt>
                <c:pt idx="2155">
                  <c:v>545.99030000000005</c:v>
                </c:pt>
                <c:pt idx="2156">
                  <c:v>560.10599999999999</c:v>
                </c:pt>
                <c:pt idx="2157">
                  <c:v>560.73630000000003</c:v>
                </c:pt>
                <c:pt idx="2158">
                  <c:v>567.20630000000006</c:v>
                </c:pt>
                <c:pt idx="2159">
                  <c:v>564.69619999999998</c:v>
                </c:pt>
                <c:pt idx="2160">
                  <c:v>576.3537</c:v>
                </c:pt>
                <c:pt idx="2161">
                  <c:v>587.20370000000003</c:v>
                </c:pt>
                <c:pt idx="2162">
                  <c:v>587.75139999999999</c:v>
                </c:pt>
                <c:pt idx="2163">
                  <c:v>577.07870000000003</c:v>
                </c:pt>
                <c:pt idx="2164">
                  <c:v>588.37130000000002</c:v>
                </c:pt>
                <c:pt idx="2165">
                  <c:v>585.08770000000004</c:v>
                </c:pt>
                <c:pt idx="2166">
                  <c:v>577.20680000000004</c:v>
                </c:pt>
                <c:pt idx="2167">
                  <c:v>571.73760000000004</c:v>
                </c:pt>
                <c:pt idx="2168">
                  <c:v>550.2047</c:v>
                </c:pt>
                <c:pt idx="2169">
                  <c:v>538.01379999999995</c:v>
                </c:pt>
                <c:pt idx="2170">
                  <c:v>541.79390000000001</c:v>
                </c:pt>
                <c:pt idx="2171">
                  <c:v>539.86680000000001</c:v>
                </c:pt>
                <c:pt idx="2172">
                  <c:v>532.86260000000004</c:v>
                </c:pt>
                <c:pt idx="2173">
                  <c:v>536.52110000000005</c:v>
                </c:pt>
                <c:pt idx="2174">
                  <c:v>536.40189999999996</c:v>
                </c:pt>
                <c:pt idx="2175">
                  <c:v>537.82550000000003</c:v>
                </c:pt>
                <c:pt idx="2176">
                  <c:v>531.35509999999999</c:v>
                </c:pt>
                <c:pt idx="2177">
                  <c:v>540.96500000000003</c:v>
                </c:pt>
                <c:pt idx="2178">
                  <c:v>546.73760000000004</c:v>
                </c:pt>
                <c:pt idx="2179">
                  <c:v>563.85019999999997</c:v>
                </c:pt>
                <c:pt idx="2180">
                  <c:v>578.327</c:v>
                </c:pt>
                <c:pt idx="2181">
                  <c:v>580.51089999999999</c:v>
                </c:pt>
                <c:pt idx="2182">
                  <c:v>589.54560000000004</c:v>
                </c:pt>
                <c:pt idx="2183">
                  <c:v>608.76210000000003</c:v>
                </c:pt>
                <c:pt idx="2184">
                  <c:v>622.3451</c:v>
                </c:pt>
                <c:pt idx="2185">
                  <c:v>626.11699999999996</c:v>
                </c:pt>
                <c:pt idx="2186">
                  <c:v>620.89499999999998</c:v>
                </c:pt>
                <c:pt idx="2187">
                  <c:v>624.57809999999995</c:v>
                </c:pt>
                <c:pt idx="2188">
                  <c:v>644.27930000000003</c:v>
                </c:pt>
                <c:pt idx="2189">
                  <c:v>666.91079999999999</c:v>
                </c:pt>
                <c:pt idx="2190">
                  <c:v>680.45069999999998</c:v>
                </c:pt>
                <c:pt idx="2191">
                  <c:v>699.15269999999998</c:v>
                </c:pt>
                <c:pt idx="2192">
                  <c:v>691.88049999999998</c:v>
                </c:pt>
                <c:pt idx="2193">
                  <c:v>689.74429999999995</c:v>
                </c:pt>
                <c:pt idx="2194">
                  <c:v>682.99120000000005</c:v>
                </c:pt>
                <c:pt idx="2195">
                  <c:v>691.41959999999995</c:v>
                </c:pt>
                <c:pt idx="2196">
                  <c:v>705.10140000000001</c:v>
                </c:pt>
                <c:pt idx="2197">
                  <c:v>710.15350000000001</c:v>
                </c:pt>
                <c:pt idx="2198">
                  <c:v>715.91560000000004</c:v>
                </c:pt>
                <c:pt idx="2199">
                  <c:v>718.60270000000003</c:v>
                </c:pt>
                <c:pt idx="2200">
                  <c:v>715.18709999999999</c:v>
                </c:pt>
                <c:pt idx="2201">
                  <c:v>712.41949999999997</c:v>
                </c:pt>
                <c:pt idx="2202">
                  <c:v>702.22</c:v>
                </c:pt>
                <c:pt idx="2203">
                  <c:v>707.03099999999995</c:v>
                </c:pt>
                <c:pt idx="2204">
                  <c:v>711.35919999999999</c:v>
                </c:pt>
                <c:pt idx="2205">
                  <c:v>696.61170000000004</c:v>
                </c:pt>
                <c:pt idx="2206">
                  <c:v>691.68280000000004</c:v>
                </c:pt>
                <c:pt idx="2207">
                  <c:v>690.46969999999999</c:v>
                </c:pt>
                <c:pt idx="2208">
                  <c:v>687.48220000000003</c:v>
                </c:pt>
                <c:pt idx="2209">
                  <c:v>655.37329999999997</c:v>
                </c:pt>
                <c:pt idx="2210">
                  <c:v>643.71659999999997</c:v>
                </c:pt>
                <c:pt idx="2211">
                  <c:v>634.68299999999999</c:v>
                </c:pt>
                <c:pt idx="2212">
                  <c:v>635.4375</c:v>
                </c:pt>
                <c:pt idx="2213">
                  <c:v>631.72209999999995</c:v>
                </c:pt>
                <c:pt idx="2214">
                  <c:v>612.67700000000002</c:v>
                </c:pt>
                <c:pt idx="2215">
                  <c:v>612.15020000000004</c:v>
                </c:pt>
                <c:pt idx="2216">
                  <c:v>607.0865</c:v>
                </c:pt>
                <c:pt idx="2217">
                  <c:v>606.66780000000006</c:v>
                </c:pt>
                <c:pt idx="2218">
                  <c:v>590.92280000000005</c:v>
                </c:pt>
                <c:pt idx="2219">
                  <c:v>591.53639999999996</c:v>
                </c:pt>
                <c:pt idx="2220">
                  <c:v>593.45619999999997</c:v>
                </c:pt>
                <c:pt idx="2221">
                  <c:v>588.78279999999995</c:v>
                </c:pt>
                <c:pt idx="2222">
                  <c:v>588.77250000000004</c:v>
                </c:pt>
                <c:pt idx="2223">
                  <c:v>599.95550000000003</c:v>
                </c:pt>
                <c:pt idx="2224">
                  <c:v>599.66480000000001</c:v>
                </c:pt>
                <c:pt idx="2225">
                  <c:v>602.78369999999995</c:v>
                </c:pt>
                <c:pt idx="2226">
                  <c:v>607.38139999999999</c:v>
                </c:pt>
                <c:pt idx="2227">
                  <c:v>601.4502</c:v>
                </c:pt>
                <c:pt idx="2228">
                  <c:v>601.11</c:v>
                </c:pt>
                <c:pt idx="2229">
                  <c:v>596.9914</c:v>
                </c:pt>
                <c:pt idx="2230">
                  <c:v>599.46789999999999</c:v>
                </c:pt>
                <c:pt idx="2231">
                  <c:v>602.41399999999999</c:v>
                </c:pt>
                <c:pt idx="2232">
                  <c:v>603.87210000000005</c:v>
                </c:pt>
                <c:pt idx="2233">
                  <c:v>613.71889999999996</c:v>
                </c:pt>
                <c:pt idx="2234">
                  <c:v>621.24800000000005</c:v>
                </c:pt>
                <c:pt idx="2235">
                  <c:v>618.89200000000005</c:v>
                </c:pt>
                <c:pt idx="2236">
                  <c:v>623.7971</c:v>
                </c:pt>
                <c:pt idx="2237">
                  <c:v>613.34770000000003</c:v>
                </c:pt>
                <c:pt idx="2238">
                  <c:v>604.40110000000004</c:v>
                </c:pt>
                <c:pt idx="2239">
                  <c:v>599.19069999999999</c:v>
                </c:pt>
                <c:pt idx="2240">
                  <c:v>586.93290000000002</c:v>
                </c:pt>
                <c:pt idx="2241">
                  <c:v>592.03440000000001</c:v>
                </c:pt>
                <c:pt idx="2242">
                  <c:v>589.0376</c:v>
                </c:pt>
                <c:pt idx="2243">
                  <c:v>598.79369999999994</c:v>
                </c:pt>
                <c:pt idx="2244">
                  <c:v>597.80150000000003</c:v>
                </c:pt>
                <c:pt idx="2245">
                  <c:v>603.21400000000006</c:v>
                </c:pt>
                <c:pt idx="2246">
                  <c:v>604.06380000000001</c:v>
                </c:pt>
                <c:pt idx="2247">
                  <c:v>602.16989999999998</c:v>
                </c:pt>
                <c:pt idx="2248">
                  <c:v>606.04729999999995</c:v>
                </c:pt>
                <c:pt idx="2249">
                  <c:v>601.00030000000004</c:v>
                </c:pt>
                <c:pt idx="2250">
                  <c:v>613.47910000000002</c:v>
                </c:pt>
                <c:pt idx="2251">
                  <c:v>651.99390000000005</c:v>
                </c:pt>
                <c:pt idx="2252">
                  <c:v>654.90260000000001</c:v>
                </c:pt>
                <c:pt idx="2253">
                  <c:v>648.15740000000005</c:v>
                </c:pt>
                <c:pt idx="2254">
                  <c:v>659.65589999999997</c:v>
                </c:pt>
                <c:pt idx="2255">
                  <c:v>646.91629999999998</c:v>
                </c:pt>
                <c:pt idx="2256">
                  <c:v>636.06460000000004</c:v>
                </c:pt>
                <c:pt idx="2257">
                  <c:v>626.00930000000005</c:v>
                </c:pt>
                <c:pt idx="2258">
                  <c:v>626.01520000000005</c:v>
                </c:pt>
                <c:pt idx="2259">
                  <c:v>645.94470000000001</c:v>
                </c:pt>
                <c:pt idx="2260">
                  <c:v>656.00819999999999</c:v>
                </c:pt>
                <c:pt idx="2261">
                  <c:v>667.20839999999998</c:v>
                </c:pt>
                <c:pt idx="2262">
                  <c:v>666.32619999999997</c:v>
                </c:pt>
                <c:pt idx="2263">
                  <c:v>676.60659999999996</c:v>
                </c:pt>
                <c:pt idx="2264">
                  <c:v>680.81460000000004</c:v>
                </c:pt>
                <c:pt idx="2265">
                  <c:v>677.14440000000002</c:v>
                </c:pt>
                <c:pt idx="2266">
                  <c:v>683.90560000000005</c:v>
                </c:pt>
                <c:pt idx="2267">
                  <c:v>704.22760000000005</c:v>
                </c:pt>
                <c:pt idx="2268">
                  <c:v>709.08090000000004</c:v>
                </c:pt>
                <c:pt idx="2269">
                  <c:v>717.37599999999998</c:v>
                </c:pt>
                <c:pt idx="2270">
                  <c:v>710.66959999999995</c:v>
                </c:pt>
                <c:pt idx="2271">
                  <c:v>719.43320000000006</c:v>
                </c:pt>
                <c:pt idx="2272">
                  <c:v>709.16759999999999</c:v>
                </c:pt>
                <c:pt idx="2273">
                  <c:v>705.49540000000002</c:v>
                </c:pt>
                <c:pt idx="2274">
                  <c:v>695.98659999999995</c:v>
                </c:pt>
                <c:pt idx="2275">
                  <c:v>690.74339999999995</c:v>
                </c:pt>
                <c:pt idx="2276">
                  <c:v>693.3569</c:v>
                </c:pt>
                <c:pt idx="2277">
                  <c:v>683.18960000000004</c:v>
                </c:pt>
                <c:pt idx="2278">
                  <c:v>673.96450000000004</c:v>
                </c:pt>
                <c:pt idx="2279">
                  <c:v>676.42489999999998</c:v>
                </c:pt>
                <c:pt idx="2280">
                  <c:v>681.07240000000002</c:v>
                </c:pt>
                <c:pt idx="2281">
                  <c:v>696.80679999999995</c:v>
                </c:pt>
                <c:pt idx="2282">
                  <c:v>649.25509999999997</c:v>
                </c:pt>
                <c:pt idx="2283">
                  <c:v>644.98889999999994</c:v>
                </c:pt>
                <c:pt idx="2284">
                  <c:v>639.52819999999997</c:v>
                </c:pt>
                <c:pt idx="2285">
                  <c:v>636.86170000000004</c:v>
                </c:pt>
                <c:pt idx="2286">
                  <c:v>628.87779999999998</c:v>
                </c:pt>
                <c:pt idx="2287">
                  <c:v>633.08590000000004</c:v>
                </c:pt>
                <c:pt idx="2288">
                  <c:v>633.86990000000003</c:v>
                </c:pt>
                <c:pt idx="2289">
                  <c:v>632.01250000000005</c:v>
                </c:pt>
                <c:pt idx="2290">
                  <c:v>618.87070000000006</c:v>
                </c:pt>
                <c:pt idx="2291">
                  <c:v>608.98009999999999</c:v>
                </c:pt>
                <c:pt idx="2292">
                  <c:v>598.78089999999997</c:v>
                </c:pt>
                <c:pt idx="2293">
                  <c:v>597.74850000000004</c:v>
                </c:pt>
                <c:pt idx="2294">
                  <c:v>590.63279999999997</c:v>
                </c:pt>
                <c:pt idx="2295">
                  <c:v>586.04759999999999</c:v>
                </c:pt>
                <c:pt idx="2296">
                  <c:v>565.10239999999999</c:v>
                </c:pt>
                <c:pt idx="2297">
                  <c:v>570.83960000000002</c:v>
                </c:pt>
                <c:pt idx="2298">
                  <c:v>582.09040000000005</c:v>
                </c:pt>
                <c:pt idx="2299">
                  <c:v>570.86860000000001</c:v>
                </c:pt>
                <c:pt idx="2300">
                  <c:v>564.96450000000004</c:v>
                </c:pt>
                <c:pt idx="2301">
                  <c:v>562.06280000000004</c:v>
                </c:pt>
                <c:pt idx="2302">
                  <c:v>566.69650000000001</c:v>
                </c:pt>
                <c:pt idx="2303">
                  <c:v>565.55349999999999</c:v>
                </c:pt>
                <c:pt idx="2304">
                  <c:v>567.67989999999998</c:v>
                </c:pt>
                <c:pt idx="2305">
                  <c:v>570.41549999999995</c:v>
                </c:pt>
                <c:pt idx="2306">
                  <c:v>565.56629999999996</c:v>
                </c:pt>
                <c:pt idx="2307">
                  <c:v>563.26300000000003</c:v>
                </c:pt>
                <c:pt idx="2308">
                  <c:v>562.55640000000005</c:v>
                </c:pt>
                <c:pt idx="2309">
                  <c:v>558.58320000000003</c:v>
                </c:pt>
                <c:pt idx="2310">
                  <c:v>553.93349999999998</c:v>
                </c:pt>
                <c:pt idx="2311">
                  <c:v>547.79489999999998</c:v>
                </c:pt>
                <c:pt idx="2312">
                  <c:v>546.11109999999996</c:v>
                </c:pt>
                <c:pt idx="2313">
                  <c:v>548.44910000000004</c:v>
                </c:pt>
                <c:pt idx="2314">
                  <c:v>544.96339999999998</c:v>
                </c:pt>
                <c:pt idx="2315">
                  <c:v>542.89829999999995</c:v>
                </c:pt>
                <c:pt idx="2316">
                  <c:v>539.81020000000001</c:v>
                </c:pt>
                <c:pt idx="2317">
                  <c:v>534.19590000000005</c:v>
                </c:pt>
                <c:pt idx="2318">
                  <c:v>540.52290000000005</c:v>
                </c:pt>
                <c:pt idx="2319">
                  <c:v>536.11879999999996</c:v>
                </c:pt>
                <c:pt idx="2320">
                  <c:v>530.27919999999995</c:v>
                </c:pt>
                <c:pt idx="2321">
                  <c:v>532.87860000000001</c:v>
                </c:pt>
                <c:pt idx="2322">
                  <c:v>539.6857</c:v>
                </c:pt>
                <c:pt idx="2323">
                  <c:v>527.96400000000006</c:v>
                </c:pt>
                <c:pt idx="2324">
                  <c:v>523.33199999999999</c:v>
                </c:pt>
                <c:pt idx="2325">
                  <c:v>525.82619999999997</c:v>
                </c:pt>
                <c:pt idx="2326">
                  <c:v>518.3202</c:v>
                </c:pt>
                <c:pt idx="2327">
                  <c:v>509.96460000000002</c:v>
                </c:pt>
                <c:pt idx="2328">
                  <c:v>502.64690000000002</c:v>
                </c:pt>
                <c:pt idx="2329">
                  <c:v>503.96710000000002</c:v>
                </c:pt>
                <c:pt idx="2330">
                  <c:v>505.17680000000001</c:v>
                </c:pt>
                <c:pt idx="2331">
                  <c:v>496.33679999999998</c:v>
                </c:pt>
                <c:pt idx="2332">
                  <c:v>493.63549999999998</c:v>
                </c:pt>
                <c:pt idx="2333">
                  <c:v>493.36520000000002</c:v>
                </c:pt>
                <c:pt idx="2334">
                  <c:v>493.0675</c:v>
                </c:pt>
                <c:pt idx="2335">
                  <c:v>500.87990000000002</c:v>
                </c:pt>
                <c:pt idx="2336">
                  <c:v>492.58359999999999</c:v>
                </c:pt>
                <c:pt idx="2337">
                  <c:v>479.71559999999999</c:v>
                </c:pt>
                <c:pt idx="2338">
                  <c:v>473.83620000000002</c:v>
                </c:pt>
                <c:pt idx="2339">
                  <c:v>478.06639999999999</c:v>
                </c:pt>
                <c:pt idx="2340">
                  <c:v>483.30540000000002</c:v>
                </c:pt>
                <c:pt idx="2341">
                  <c:v>479.85250000000002</c:v>
                </c:pt>
                <c:pt idx="2342">
                  <c:v>486.04599999999999</c:v>
                </c:pt>
                <c:pt idx="2343">
                  <c:v>488.7919</c:v>
                </c:pt>
                <c:pt idx="2344">
                  <c:v>486.0847</c:v>
                </c:pt>
                <c:pt idx="2345">
                  <c:v>490.32920000000001</c:v>
                </c:pt>
                <c:pt idx="2346">
                  <c:v>489.13069999999999</c:v>
                </c:pt>
                <c:pt idx="2347">
                  <c:v>503.66840000000002</c:v>
                </c:pt>
                <c:pt idx="2348">
                  <c:v>509.95049999999998</c:v>
                </c:pt>
                <c:pt idx="2349">
                  <c:v>514.25109999999995</c:v>
                </c:pt>
                <c:pt idx="2350">
                  <c:v>509.54309999999998</c:v>
                </c:pt>
                <c:pt idx="2351">
                  <c:v>503.0908</c:v>
                </c:pt>
                <c:pt idx="2352">
                  <c:v>504.03280000000001</c:v>
                </c:pt>
                <c:pt idx="2353">
                  <c:v>501.95729999999998</c:v>
                </c:pt>
                <c:pt idx="2354">
                  <c:v>496.20620000000002</c:v>
                </c:pt>
                <c:pt idx="2355">
                  <c:v>499.37630000000001</c:v>
                </c:pt>
                <c:pt idx="2356">
                  <c:v>498.9434</c:v>
                </c:pt>
                <c:pt idx="2357">
                  <c:v>492.44510000000002</c:v>
                </c:pt>
                <c:pt idx="2358">
                  <c:v>483.74259999999998</c:v>
                </c:pt>
                <c:pt idx="2359">
                  <c:v>485.66609999999997</c:v>
                </c:pt>
                <c:pt idx="2360">
                  <c:v>501.41419999999999</c:v>
                </c:pt>
                <c:pt idx="2361">
                  <c:v>524.11789999999996</c:v>
                </c:pt>
                <c:pt idx="2362">
                  <c:v>560.38459999999998</c:v>
                </c:pt>
                <c:pt idx="2363">
                  <c:v>549.89890000000003</c:v>
                </c:pt>
                <c:pt idx="2364">
                  <c:v>578.01679999999999</c:v>
                </c:pt>
                <c:pt idx="2365">
                  <c:v>566.58429999999998</c:v>
                </c:pt>
                <c:pt idx="2366">
                  <c:v>585.92650000000003</c:v>
                </c:pt>
                <c:pt idx="2367">
                  <c:v>593.23969999999997</c:v>
                </c:pt>
                <c:pt idx="2368">
                  <c:v>574.82860000000005</c:v>
                </c:pt>
                <c:pt idx="2369">
                  <c:v>587.80070000000001</c:v>
                </c:pt>
                <c:pt idx="2370">
                  <c:v>594.52179999999998</c:v>
                </c:pt>
                <c:pt idx="2371">
                  <c:v>600.9796</c:v>
                </c:pt>
                <c:pt idx="2372">
                  <c:v>587.70140000000004</c:v>
                </c:pt>
                <c:pt idx="2373">
                  <c:v>583.75260000000003</c:v>
                </c:pt>
                <c:pt idx="2374">
                  <c:v>578.63639999999998</c:v>
                </c:pt>
                <c:pt idx="2375">
                  <c:v>572.96939999999995</c:v>
                </c:pt>
                <c:pt idx="2376">
                  <c:v>574.43550000000005</c:v>
                </c:pt>
                <c:pt idx="2377">
                  <c:v>571.25160000000005</c:v>
                </c:pt>
                <c:pt idx="2378">
                  <c:v>578.46199999999999</c:v>
                </c:pt>
                <c:pt idx="2379">
                  <c:v>584.29939999999999</c:v>
                </c:pt>
                <c:pt idx="2380">
                  <c:v>583.47810000000004</c:v>
                </c:pt>
                <c:pt idx="2381">
                  <c:v>574.88170000000002</c:v>
                </c:pt>
                <c:pt idx="2382">
                  <c:v>573.87929999999994</c:v>
                </c:pt>
                <c:pt idx="2383">
                  <c:v>572.01310000000001</c:v>
                </c:pt>
                <c:pt idx="2384">
                  <c:v>573.47709999999995</c:v>
                </c:pt>
                <c:pt idx="2385">
                  <c:v>570.52070000000003</c:v>
                </c:pt>
                <c:pt idx="2386">
                  <c:v>559.66</c:v>
                </c:pt>
                <c:pt idx="2387">
                  <c:v>555.23149999999998</c:v>
                </c:pt>
                <c:pt idx="2388">
                  <c:v>556.89520000000005</c:v>
                </c:pt>
                <c:pt idx="2389">
                  <c:v>563.25670000000002</c:v>
                </c:pt>
                <c:pt idx="2390">
                  <c:v>572.7867</c:v>
                </c:pt>
                <c:pt idx="2391">
                  <c:v>571.22810000000004</c:v>
                </c:pt>
                <c:pt idx="2392">
                  <c:v>577.29870000000005</c:v>
                </c:pt>
                <c:pt idx="2393">
                  <c:v>590.41200000000003</c:v>
                </c:pt>
                <c:pt idx="2394">
                  <c:v>593.87239999999997</c:v>
                </c:pt>
                <c:pt idx="2395">
                  <c:v>587.0145</c:v>
                </c:pt>
                <c:pt idx="2396">
                  <c:v>581.16399999999999</c:v>
                </c:pt>
                <c:pt idx="2397">
                  <c:v>570.79769999999996</c:v>
                </c:pt>
                <c:pt idx="2398">
                  <c:v>589.22270000000003</c:v>
                </c:pt>
                <c:pt idx="2399">
                  <c:v>596.97220000000004</c:v>
                </c:pt>
                <c:pt idx="2400">
                  <c:v>603.91480000000001</c:v>
                </c:pt>
                <c:pt idx="2401">
                  <c:v>596.72670000000005</c:v>
                </c:pt>
                <c:pt idx="2402">
                  <c:v>593.99149999999997</c:v>
                </c:pt>
                <c:pt idx="2403">
                  <c:v>594.91570000000002</c:v>
                </c:pt>
                <c:pt idx="2404">
                  <c:v>606.952</c:v>
                </c:pt>
                <c:pt idx="2405">
                  <c:v>608.29510000000005</c:v>
                </c:pt>
                <c:pt idx="2406">
                  <c:v>604.98689999999999</c:v>
                </c:pt>
                <c:pt idx="2407">
                  <c:v>613.63990000000001</c:v>
                </c:pt>
                <c:pt idx="2408">
                  <c:v>611.16809999999998</c:v>
                </c:pt>
                <c:pt idx="2409">
                  <c:v>615.66139999999996</c:v>
                </c:pt>
                <c:pt idx="2410">
                  <c:v>612.49630000000002</c:v>
                </c:pt>
                <c:pt idx="2411">
                  <c:v>609.53240000000005</c:v>
                </c:pt>
                <c:pt idx="2412">
                  <c:v>606.95870000000002</c:v>
                </c:pt>
                <c:pt idx="2413">
                  <c:v>609.55269999999996</c:v>
                </c:pt>
                <c:pt idx="2414">
                  <c:v>609.53620000000001</c:v>
                </c:pt>
                <c:pt idx="2415">
                  <c:v>600.79290000000003</c:v>
                </c:pt>
                <c:pt idx="2416">
                  <c:v>602.62990000000002</c:v>
                </c:pt>
                <c:pt idx="2417">
                  <c:v>599.43989999999997</c:v>
                </c:pt>
                <c:pt idx="2418">
                  <c:v>599.94749999999999</c:v>
                </c:pt>
                <c:pt idx="2419">
                  <c:v>603.88810000000001</c:v>
                </c:pt>
                <c:pt idx="2420">
                  <c:v>583.3451</c:v>
                </c:pt>
                <c:pt idx="2421">
                  <c:v>584.01499999999999</c:v>
                </c:pt>
                <c:pt idx="2422">
                  <c:v>578.75879999999995</c:v>
                </c:pt>
                <c:pt idx="2423">
                  <c:v>570.07079999999996</c:v>
                </c:pt>
                <c:pt idx="2424">
                  <c:v>575.30629999999996</c:v>
                </c:pt>
                <c:pt idx="2425">
                  <c:v>565.29449999999997</c:v>
                </c:pt>
                <c:pt idx="2426">
                  <c:v>565.88300000000004</c:v>
                </c:pt>
                <c:pt idx="2427">
                  <c:v>552.67319999999995</c:v>
                </c:pt>
                <c:pt idx="2428">
                  <c:v>549.00360000000001</c:v>
                </c:pt>
                <c:pt idx="2429">
                  <c:v>553.96140000000003</c:v>
                </c:pt>
                <c:pt idx="2430">
                  <c:v>544.11429999999996</c:v>
                </c:pt>
                <c:pt idx="2431">
                  <c:v>549.48270000000002</c:v>
                </c:pt>
                <c:pt idx="2432">
                  <c:v>548.22439999999995</c:v>
                </c:pt>
                <c:pt idx="2433">
                  <c:v>543.14700000000005</c:v>
                </c:pt>
                <c:pt idx="2434">
                  <c:v>547.05409999999995</c:v>
                </c:pt>
                <c:pt idx="2435">
                  <c:v>551.26689999999996</c:v>
                </c:pt>
                <c:pt idx="2436">
                  <c:v>541.85159999999996</c:v>
                </c:pt>
                <c:pt idx="2437">
                  <c:v>547.45820000000003</c:v>
                </c:pt>
                <c:pt idx="2438">
                  <c:v>538.46040000000005</c:v>
                </c:pt>
                <c:pt idx="2439">
                  <c:v>534.80439999999999</c:v>
                </c:pt>
                <c:pt idx="2440">
                  <c:v>532.0729</c:v>
                </c:pt>
                <c:pt idx="2441">
                  <c:v>531.57320000000004</c:v>
                </c:pt>
                <c:pt idx="2442">
                  <c:v>530.47900000000004</c:v>
                </c:pt>
                <c:pt idx="2443">
                  <c:v>534.96579999999994</c:v>
                </c:pt>
                <c:pt idx="2444">
                  <c:v>543.40650000000005</c:v>
                </c:pt>
                <c:pt idx="2445">
                  <c:v>538.4393</c:v>
                </c:pt>
                <c:pt idx="2446">
                  <c:v>543.97559999999999</c:v>
                </c:pt>
                <c:pt idx="2447">
                  <c:v>545.6934</c:v>
                </c:pt>
                <c:pt idx="2448">
                  <c:v>533.59939999999995</c:v>
                </c:pt>
                <c:pt idx="2449">
                  <c:v>535.38559999999995</c:v>
                </c:pt>
                <c:pt idx="2450">
                  <c:v>532.62339999999995</c:v>
                </c:pt>
                <c:pt idx="2451">
                  <c:v>533.12800000000004</c:v>
                </c:pt>
                <c:pt idx="2452">
                  <c:v>525.65239999999994</c:v>
                </c:pt>
                <c:pt idx="2453">
                  <c:v>527.23479999999995</c:v>
                </c:pt>
                <c:pt idx="2454">
                  <c:v>525.01310000000001</c:v>
                </c:pt>
                <c:pt idx="2455">
                  <c:v>523.55319999999995</c:v>
                </c:pt>
                <c:pt idx="2456">
                  <c:v>524.39120000000003</c:v>
                </c:pt>
                <c:pt idx="2457">
                  <c:v>510.73050000000001</c:v>
                </c:pt>
                <c:pt idx="2458">
                  <c:v>512.9402</c:v>
                </c:pt>
                <c:pt idx="2459">
                  <c:v>505.7174</c:v>
                </c:pt>
                <c:pt idx="2460">
                  <c:v>502.81319999999999</c:v>
                </c:pt>
                <c:pt idx="2461">
                  <c:v>508.71390000000002</c:v>
                </c:pt>
                <c:pt idx="2462">
                  <c:v>508.79689999999999</c:v>
                </c:pt>
                <c:pt idx="2463">
                  <c:v>518.12130000000002</c:v>
                </c:pt>
                <c:pt idx="2464">
                  <c:v>514.98270000000002</c:v>
                </c:pt>
                <c:pt idx="2465">
                  <c:v>518.78129999999999</c:v>
                </c:pt>
                <c:pt idx="2466">
                  <c:v>518.19910000000004</c:v>
                </c:pt>
                <c:pt idx="2467">
                  <c:v>509.73939999999999</c:v>
                </c:pt>
                <c:pt idx="2468">
                  <c:v>506.81819999999999</c:v>
                </c:pt>
                <c:pt idx="2469">
                  <c:v>507.60359999999997</c:v>
                </c:pt>
                <c:pt idx="2470">
                  <c:v>515.80820000000006</c:v>
                </c:pt>
                <c:pt idx="2471">
                  <c:v>515.09019999999998</c:v>
                </c:pt>
                <c:pt idx="2472">
                  <c:v>525.10170000000005</c:v>
                </c:pt>
                <c:pt idx="2473">
                  <c:v>531.46910000000003</c:v>
                </c:pt>
                <c:pt idx="2474">
                  <c:v>530.61429999999996</c:v>
                </c:pt>
                <c:pt idx="2475">
                  <c:v>528.53049999999996</c:v>
                </c:pt>
                <c:pt idx="2476">
                  <c:v>531.40470000000005</c:v>
                </c:pt>
                <c:pt idx="2477">
                  <c:v>528.1952</c:v>
                </c:pt>
                <c:pt idx="2478">
                  <c:v>528.08079999999995</c:v>
                </c:pt>
                <c:pt idx="2479">
                  <c:v>529.38879999999995</c:v>
                </c:pt>
                <c:pt idx="2480">
                  <c:v>537.04390000000001</c:v>
                </c:pt>
                <c:pt idx="2481">
                  <c:v>533.01440000000002</c:v>
                </c:pt>
                <c:pt idx="2482">
                  <c:v>536.02170000000001</c:v>
                </c:pt>
                <c:pt idx="2483">
                  <c:v>529.64340000000004</c:v>
                </c:pt>
                <c:pt idx="2484">
                  <c:v>524.0213</c:v>
                </c:pt>
                <c:pt idx="2485">
                  <c:v>521.22360000000003</c:v>
                </c:pt>
                <c:pt idx="2486">
                  <c:v>527.04880000000003</c:v>
                </c:pt>
                <c:pt idx="2487">
                  <c:v>524.43320000000006</c:v>
                </c:pt>
                <c:pt idx="2488">
                  <c:v>527.37850000000003</c:v>
                </c:pt>
                <c:pt idx="2489">
                  <c:v>527.02779999999996</c:v>
                </c:pt>
                <c:pt idx="2490">
                  <c:v>530.28189999999995</c:v>
                </c:pt>
                <c:pt idx="2491">
                  <c:v>526.86720000000003</c:v>
                </c:pt>
                <c:pt idx="2492">
                  <c:v>522.2962</c:v>
                </c:pt>
                <c:pt idx="2493">
                  <c:v>523.49339999999995</c:v>
                </c:pt>
                <c:pt idx="2494">
                  <c:v>519.82920000000001</c:v>
                </c:pt>
                <c:pt idx="2495">
                  <c:v>516.41420000000005</c:v>
                </c:pt>
                <c:pt idx="2496">
                  <c:v>520.71360000000004</c:v>
                </c:pt>
                <c:pt idx="2497">
                  <c:v>524.79759999999999</c:v>
                </c:pt>
                <c:pt idx="2498">
                  <c:v>522.34400000000005</c:v>
                </c:pt>
                <c:pt idx="2499">
                  <c:v>524.86599999999999</c:v>
                </c:pt>
                <c:pt idx="2500">
                  <c:v>523.9855</c:v>
                </c:pt>
                <c:pt idx="2501">
                  <c:v>535.03809999999999</c:v>
                </c:pt>
                <c:pt idx="2502">
                  <c:v>528.95100000000002</c:v>
                </c:pt>
                <c:pt idx="2503">
                  <c:v>527.57439999999997</c:v>
                </c:pt>
                <c:pt idx="2504">
                  <c:v>531.91219999999998</c:v>
                </c:pt>
                <c:pt idx="2505">
                  <c:v>545.80430000000001</c:v>
                </c:pt>
                <c:pt idx="2506">
                  <c:v>549.60839999999996</c:v>
                </c:pt>
                <c:pt idx="2507">
                  <c:v>547.92250000000001</c:v>
                </c:pt>
                <c:pt idx="2508">
                  <c:v>556.57820000000004</c:v>
                </c:pt>
                <c:pt idx="2509">
                  <c:v>556.51440000000002</c:v>
                </c:pt>
                <c:pt idx="2510">
                  <c:v>550.47170000000006</c:v>
                </c:pt>
                <c:pt idx="2511">
                  <c:v>557.14089999999999</c:v>
                </c:pt>
                <c:pt idx="2512">
                  <c:v>553.34860000000003</c:v>
                </c:pt>
                <c:pt idx="2513">
                  <c:v>547.09770000000003</c:v>
                </c:pt>
                <c:pt idx="2514">
                  <c:v>548.35450000000003</c:v>
                </c:pt>
                <c:pt idx="2515">
                  <c:v>554.81380000000001</c:v>
                </c:pt>
                <c:pt idx="2516">
                  <c:v>565.4162</c:v>
                </c:pt>
                <c:pt idx="2517">
                  <c:v>570.72760000000005</c:v>
                </c:pt>
                <c:pt idx="2518">
                  <c:v>565.06579999999997</c:v>
                </c:pt>
                <c:pt idx="2519">
                  <c:v>557.43709999999999</c:v>
                </c:pt>
                <c:pt idx="2520">
                  <c:v>568.66449999999998</c:v>
                </c:pt>
                <c:pt idx="2521">
                  <c:v>569.64120000000003</c:v>
                </c:pt>
                <c:pt idx="2522">
                  <c:v>570.6028</c:v>
                </c:pt>
                <c:pt idx="2523">
                  <c:v>552.78179999999998</c:v>
                </c:pt>
                <c:pt idx="2524">
                  <c:v>560.61360000000002</c:v>
                </c:pt>
                <c:pt idx="2525">
                  <c:v>550.4135</c:v>
                </c:pt>
                <c:pt idx="2526">
                  <c:v>552.68589999999995</c:v>
                </c:pt>
                <c:pt idx="2527">
                  <c:v>540.76089999999999</c:v>
                </c:pt>
                <c:pt idx="2528">
                  <c:v>545.05939999999998</c:v>
                </c:pt>
                <c:pt idx="2529">
                  <c:v>543.58500000000004</c:v>
                </c:pt>
                <c:pt idx="2530">
                  <c:v>535.67880000000002</c:v>
                </c:pt>
                <c:pt idx="2531">
                  <c:v>539.48950000000002</c:v>
                </c:pt>
                <c:pt idx="2532">
                  <c:v>540.41920000000005</c:v>
                </c:pt>
                <c:pt idx="2533">
                  <c:v>546.94759999999997</c:v>
                </c:pt>
                <c:pt idx="2534">
                  <c:v>534.21479999999997</c:v>
                </c:pt>
                <c:pt idx="2535">
                  <c:v>539.11040000000003</c:v>
                </c:pt>
                <c:pt idx="2536">
                  <c:v>534.15570000000002</c:v>
                </c:pt>
                <c:pt idx="2537">
                  <c:v>532.94970000000001</c:v>
                </c:pt>
                <c:pt idx="2538">
                  <c:v>530.37919999999997</c:v>
                </c:pt>
                <c:pt idx="2539">
                  <c:v>525.54179999999997</c:v>
                </c:pt>
                <c:pt idx="2540">
                  <c:v>519.16219999999998</c:v>
                </c:pt>
                <c:pt idx="2541">
                  <c:v>522.66999999999996</c:v>
                </c:pt>
                <c:pt idx="2542">
                  <c:v>530.07330000000002</c:v>
                </c:pt>
                <c:pt idx="2543">
                  <c:v>528.04999999999995</c:v>
                </c:pt>
                <c:pt idx="2544">
                  <c:v>528.9425</c:v>
                </c:pt>
                <c:pt idx="2545">
                  <c:v>539.31280000000004</c:v>
                </c:pt>
                <c:pt idx="2546">
                  <c:v>530.68280000000004</c:v>
                </c:pt>
                <c:pt idx="2547">
                  <c:v>533.00990000000002</c:v>
                </c:pt>
                <c:pt idx="2548">
                  <c:v>529.98950000000002</c:v>
                </c:pt>
                <c:pt idx="2549">
                  <c:v>528.63040000000001</c:v>
                </c:pt>
                <c:pt idx="2550">
                  <c:v>519.05809999999997</c:v>
                </c:pt>
                <c:pt idx="2551">
                  <c:v>519.31619999999998</c:v>
                </c:pt>
                <c:pt idx="2552">
                  <c:v>520.93880000000001</c:v>
                </c:pt>
                <c:pt idx="2553">
                  <c:v>537.05840000000001</c:v>
                </c:pt>
                <c:pt idx="2554">
                  <c:v>525.15030000000002</c:v>
                </c:pt>
                <c:pt idx="2555">
                  <c:v>518.8252</c:v>
                </c:pt>
                <c:pt idx="2556">
                  <c:v>514.42399999999998</c:v>
                </c:pt>
                <c:pt idx="2557">
                  <c:v>511.10419999999999</c:v>
                </c:pt>
                <c:pt idx="2558">
                  <c:v>514.88459999999998</c:v>
                </c:pt>
                <c:pt idx="2559">
                  <c:v>512.21100000000001</c:v>
                </c:pt>
                <c:pt idx="2560">
                  <c:v>512.76790000000005</c:v>
                </c:pt>
                <c:pt idx="2561">
                  <c:v>509.05520000000001</c:v>
                </c:pt>
                <c:pt idx="2562">
                  <c:v>514.08019999999999</c:v>
                </c:pt>
                <c:pt idx="2563">
                  <c:v>508.19720000000001</c:v>
                </c:pt>
                <c:pt idx="2564">
                  <c:v>510.01749999999998</c:v>
                </c:pt>
                <c:pt idx="2565">
                  <c:v>499.6549</c:v>
                </c:pt>
                <c:pt idx="2566">
                  <c:v>505.80529999999999</c:v>
                </c:pt>
                <c:pt idx="2567">
                  <c:v>497.80959999999999</c:v>
                </c:pt>
                <c:pt idx="2568">
                  <c:v>497.55070000000001</c:v>
                </c:pt>
                <c:pt idx="2569">
                  <c:v>502.1157</c:v>
                </c:pt>
                <c:pt idx="2570">
                  <c:v>502.4579</c:v>
                </c:pt>
                <c:pt idx="2571">
                  <c:v>497.85289999999998</c:v>
                </c:pt>
                <c:pt idx="2572">
                  <c:v>501.65969999999999</c:v>
                </c:pt>
                <c:pt idx="2573">
                  <c:v>502.16950000000003</c:v>
                </c:pt>
                <c:pt idx="2574">
                  <c:v>495.18579999999997</c:v>
                </c:pt>
                <c:pt idx="2575">
                  <c:v>492.39350000000002</c:v>
                </c:pt>
                <c:pt idx="2576">
                  <c:v>489.3972</c:v>
                </c:pt>
                <c:pt idx="2577">
                  <c:v>489.3152</c:v>
                </c:pt>
                <c:pt idx="2578">
                  <c:v>491.4248</c:v>
                </c:pt>
                <c:pt idx="2579">
                  <c:v>491.85180000000003</c:v>
                </c:pt>
                <c:pt idx="2580">
                  <c:v>486.89789999999999</c:v>
                </c:pt>
                <c:pt idx="2581">
                  <c:v>490.81549999999999</c:v>
                </c:pt>
                <c:pt idx="2582">
                  <c:v>484.86959999999999</c:v>
                </c:pt>
                <c:pt idx="2583">
                  <c:v>486.65690000000001</c:v>
                </c:pt>
                <c:pt idx="2584">
                  <c:v>484.03070000000002</c:v>
                </c:pt>
                <c:pt idx="2585">
                  <c:v>488.57389999999998</c:v>
                </c:pt>
                <c:pt idx="2586">
                  <c:v>486.73520000000002</c:v>
                </c:pt>
                <c:pt idx="2587">
                  <c:v>472.04989999999998</c:v>
                </c:pt>
                <c:pt idx="2588">
                  <c:v>465.33269999999999</c:v>
                </c:pt>
                <c:pt idx="2589">
                  <c:v>471.27080000000001</c:v>
                </c:pt>
                <c:pt idx="2590">
                  <c:v>473.3605</c:v>
                </c:pt>
                <c:pt idx="2591">
                  <c:v>471.16469999999998</c:v>
                </c:pt>
                <c:pt idx="2592">
                  <c:v>468.64370000000002</c:v>
                </c:pt>
                <c:pt idx="2593">
                  <c:v>468.2362</c:v>
                </c:pt>
                <c:pt idx="2594">
                  <c:v>456.93689999999998</c:v>
                </c:pt>
                <c:pt idx="2595">
                  <c:v>463.06130000000002</c:v>
                </c:pt>
                <c:pt idx="2596">
                  <c:v>459.2079</c:v>
                </c:pt>
                <c:pt idx="2597">
                  <c:v>452.90649999999999</c:v>
                </c:pt>
                <c:pt idx="2598">
                  <c:v>448.28440000000001</c:v>
                </c:pt>
                <c:pt idx="2599">
                  <c:v>441.48020000000002</c:v>
                </c:pt>
                <c:pt idx="2600">
                  <c:v>438.88099999999997</c:v>
                </c:pt>
                <c:pt idx="2601">
                  <c:v>440.36790000000002</c:v>
                </c:pt>
                <c:pt idx="2602">
                  <c:v>435.18990000000002</c:v>
                </c:pt>
                <c:pt idx="2603">
                  <c:v>435.08089999999999</c:v>
                </c:pt>
                <c:pt idx="2604">
                  <c:v>439.38150000000002</c:v>
                </c:pt>
                <c:pt idx="2605">
                  <c:v>443.66030000000001</c:v>
                </c:pt>
                <c:pt idx="2606">
                  <c:v>447.09780000000001</c:v>
                </c:pt>
                <c:pt idx="2607">
                  <c:v>443.87169999999998</c:v>
                </c:pt>
                <c:pt idx="2608">
                  <c:v>446.3109</c:v>
                </c:pt>
                <c:pt idx="2609">
                  <c:v>444.77949999999998</c:v>
                </c:pt>
                <c:pt idx="2610">
                  <c:v>447.97050000000002</c:v>
                </c:pt>
                <c:pt idx="2611">
                  <c:v>449.12389999999999</c:v>
                </c:pt>
                <c:pt idx="2612">
                  <c:v>441.77370000000002</c:v>
                </c:pt>
                <c:pt idx="2613">
                  <c:v>435.1748</c:v>
                </c:pt>
                <c:pt idx="2614">
                  <c:v>428.4776</c:v>
                </c:pt>
                <c:pt idx="2615">
                  <c:v>421.15949999999998</c:v>
                </c:pt>
                <c:pt idx="2616">
                  <c:v>420.7955</c:v>
                </c:pt>
                <c:pt idx="2617">
                  <c:v>422.43920000000003</c:v>
                </c:pt>
                <c:pt idx="2618">
                  <c:v>423.53949999999998</c:v>
                </c:pt>
                <c:pt idx="2619">
                  <c:v>426.54250000000002</c:v>
                </c:pt>
                <c:pt idx="2620">
                  <c:v>421.48419999999999</c:v>
                </c:pt>
                <c:pt idx="2621">
                  <c:v>426.79649999999998</c:v>
                </c:pt>
                <c:pt idx="2622">
                  <c:v>422.93200000000002</c:v>
                </c:pt>
                <c:pt idx="2623">
                  <c:v>423.21749999999997</c:v>
                </c:pt>
                <c:pt idx="2624">
                  <c:v>425.85169999999999</c:v>
                </c:pt>
                <c:pt idx="2625">
                  <c:v>423.06020000000001</c:v>
                </c:pt>
                <c:pt idx="2626">
                  <c:v>412.74959999999999</c:v>
                </c:pt>
                <c:pt idx="2627">
                  <c:v>418.0498</c:v>
                </c:pt>
                <c:pt idx="2628">
                  <c:v>418.40320000000003</c:v>
                </c:pt>
                <c:pt idx="2629">
                  <c:v>419.48939999999999</c:v>
                </c:pt>
                <c:pt idx="2630">
                  <c:v>410.49360000000001</c:v>
                </c:pt>
                <c:pt idx="2631">
                  <c:v>408.12040000000002</c:v>
                </c:pt>
                <c:pt idx="2632">
                  <c:v>412.03480000000002</c:v>
                </c:pt>
                <c:pt idx="2633">
                  <c:v>394.45850000000002</c:v>
                </c:pt>
                <c:pt idx="2634">
                  <c:v>401.3605</c:v>
                </c:pt>
                <c:pt idx="2635">
                  <c:v>409.76420000000002</c:v>
                </c:pt>
                <c:pt idx="2636">
                  <c:v>410.20600000000002</c:v>
                </c:pt>
                <c:pt idx="2637">
                  <c:v>413.28859999999997</c:v>
                </c:pt>
                <c:pt idx="2638">
                  <c:v>419.94869999999997</c:v>
                </c:pt>
                <c:pt idx="2639">
                  <c:v>414.22190000000001</c:v>
                </c:pt>
                <c:pt idx="2640">
                  <c:v>416.2509</c:v>
                </c:pt>
                <c:pt idx="2641">
                  <c:v>416.25720000000001</c:v>
                </c:pt>
                <c:pt idx="2642">
                  <c:v>415.99829999999997</c:v>
                </c:pt>
                <c:pt idx="2643">
                  <c:v>415.49079999999998</c:v>
                </c:pt>
                <c:pt idx="2644">
                  <c:v>414.6164</c:v>
                </c:pt>
                <c:pt idx="2645">
                  <c:v>415.4273</c:v>
                </c:pt>
                <c:pt idx="2646">
                  <c:v>414.46550000000002</c:v>
                </c:pt>
                <c:pt idx="2647">
                  <c:v>405.2149</c:v>
                </c:pt>
                <c:pt idx="2648">
                  <c:v>412.6343</c:v>
                </c:pt>
                <c:pt idx="2649">
                  <c:v>415.55919999999998</c:v>
                </c:pt>
                <c:pt idx="2650">
                  <c:v>413.98649999999998</c:v>
                </c:pt>
                <c:pt idx="2651">
                  <c:v>411.77850000000001</c:v>
                </c:pt>
                <c:pt idx="2652">
                  <c:v>413.75700000000001</c:v>
                </c:pt>
                <c:pt idx="2653">
                  <c:v>410.50720000000001</c:v>
                </c:pt>
                <c:pt idx="2654">
                  <c:v>411.53820000000002</c:v>
                </c:pt>
                <c:pt idx="2655">
                  <c:v>406.18770000000001</c:v>
                </c:pt>
                <c:pt idx="2656">
                  <c:v>405.31330000000003</c:v>
                </c:pt>
                <c:pt idx="2657">
                  <c:v>407.50380000000001</c:v>
                </c:pt>
                <c:pt idx="2658">
                  <c:v>414.62209999999999</c:v>
                </c:pt>
                <c:pt idx="2659">
                  <c:v>406.6574</c:v>
                </c:pt>
                <c:pt idx="2660">
                  <c:v>402.55220000000003</c:v>
                </c:pt>
                <c:pt idx="2661">
                  <c:v>399.97070000000002</c:v>
                </c:pt>
                <c:pt idx="2662">
                  <c:v>401.57889999999998</c:v>
                </c:pt>
                <c:pt idx="2663">
                  <c:v>400.52089999999998</c:v>
                </c:pt>
                <c:pt idx="2664">
                  <c:v>398.17520000000002</c:v>
                </c:pt>
                <c:pt idx="2665">
                  <c:v>399.82679999999999</c:v>
                </c:pt>
                <c:pt idx="2666">
                  <c:v>401.78160000000003</c:v>
                </c:pt>
                <c:pt idx="2667">
                  <c:v>394.86700000000002</c:v>
                </c:pt>
                <c:pt idx="2668">
                  <c:v>399.57580000000002</c:v>
                </c:pt>
                <c:pt idx="2669">
                  <c:v>396.87810000000002</c:v>
                </c:pt>
                <c:pt idx="2670">
                  <c:v>401.08350000000002</c:v>
                </c:pt>
                <c:pt idx="2671">
                  <c:v>406.64339999999999</c:v>
                </c:pt>
                <c:pt idx="2672">
                  <c:v>409.60199999999998</c:v>
                </c:pt>
                <c:pt idx="2673">
                  <c:v>410.15170000000001</c:v>
                </c:pt>
                <c:pt idx="2674">
                  <c:v>398.22039999999998</c:v>
                </c:pt>
                <c:pt idx="2675">
                  <c:v>397.56610000000001</c:v>
                </c:pt>
                <c:pt idx="2676">
                  <c:v>402.87540000000001</c:v>
                </c:pt>
                <c:pt idx="2677">
                  <c:v>403.33879999999999</c:v>
                </c:pt>
                <c:pt idx="2678">
                  <c:v>409.50709999999998</c:v>
                </c:pt>
                <c:pt idx="2679">
                  <c:v>411.1311</c:v>
                </c:pt>
                <c:pt idx="2680">
                  <c:v>408.22149999999999</c:v>
                </c:pt>
                <c:pt idx="2681">
                  <c:v>411.72579999999999</c:v>
                </c:pt>
                <c:pt idx="2682">
                  <c:v>408.64159999999998</c:v>
                </c:pt>
                <c:pt idx="2683">
                  <c:v>408.29910000000001</c:v>
                </c:pt>
                <c:pt idx="2684">
                  <c:v>407.24090000000001</c:v>
                </c:pt>
                <c:pt idx="2685">
                  <c:v>405.67309999999998</c:v>
                </c:pt>
                <c:pt idx="2686">
                  <c:v>401.43450000000001</c:v>
                </c:pt>
                <c:pt idx="2687">
                  <c:v>403.58010000000002</c:v>
                </c:pt>
                <c:pt idx="2688">
                  <c:v>399.34730000000002</c:v>
                </c:pt>
                <c:pt idx="2689">
                  <c:v>398.45929999999998</c:v>
                </c:pt>
                <c:pt idx="2690">
                  <c:v>403.30779999999999</c:v>
                </c:pt>
                <c:pt idx="2691">
                  <c:v>404.98869999999999</c:v>
                </c:pt>
                <c:pt idx="2692">
                  <c:v>409.44150000000002</c:v>
                </c:pt>
                <c:pt idx="2693">
                  <c:v>403.50450000000001</c:v>
                </c:pt>
                <c:pt idx="2694">
                  <c:v>401.7534</c:v>
                </c:pt>
                <c:pt idx="2695">
                  <c:v>401.9615</c:v>
                </c:pt>
                <c:pt idx="2696">
                  <c:v>402.51819999999998</c:v>
                </c:pt>
                <c:pt idx="2697">
                  <c:v>407.71690000000001</c:v>
                </c:pt>
                <c:pt idx="2698">
                  <c:v>403.03300000000002</c:v>
                </c:pt>
                <c:pt idx="2699">
                  <c:v>407.48250000000002</c:v>
                </c:pt>
                <c:pt idx="2700">
                  <c:v>407.75009999999997</c:v>
                </c:pt>
                <c:pt idx="2701">
                  <c:v>403.44159999999999</c:v>
                </c:pt>
                <c:pt idx="2702">
                  <c:v>401.68819999999999</c:v>
                </c:pt>
                <c:pt idx="2703">
                  <c:v>401.72230000000002</c:v>
                </c:pt>
                <c:pt idx="2704">
                  <c:v>399.71710000000002</c:v>
                </c:pt>
                <c:pt idx="2705">
                  <c:v>400.45269999999999</c:v>
                </c:pt>
                <c:pt idx="2706">
                  <c:v>403.04520000000002</c:v>
                </c:pt>
                <c:pt idx="2707">
                  <c:v>406.74160000000001</c:v>
                </c:pt>
                <c:pt idx="2708">
                  <c:v>405.71980000000002</c:v>
                </c:pt>
                <c:pt idx="2709">
                  <c:v>406.93380000000002</c:v>
                </c:pt>
                <c:pt idx="2710">
                  <c:v>406.61759999999998</c:v>
                </c:pt>
                <c:pt idx="2711">
                  <c:v>412.3057</c:v>
                </c:pt>
                <c:pt idx="2712">
                  <c:v>435.1354</c:v>
                </c:pt>
                <c:pt idx="2713">
                  <c:v>445.30759999999998</c:v>
                </c:pt>
                <c:pt idx="2714">
                  <c:v>436.24509999999998</c:v>
                </c:pt>
                <c:pt idx="2715">
                  <c:v>430.24119999999999</c:v>
                </c:pt>
                <c:pt idx="2716">
                  <c:v>425.80889999999999</c:v>
                </c:pt>
                <c:pt idx="2717">
                  <c:v>425.09030000000001</c:v>
                </c:pt>
                <c:pt idx="2718">
                  <c:v>427.05540000000002</c:v>
                </c:pt>
                <c:pt idx="2719">
                  <c:v>426.59440000000001</c:v>
                </c:pt>
                <c:pt idx="2720">
                  <c:v>425.69909999999999</c:v>
                </c:pt>
                <c:pt idx="2721">
                  <c:v>413.67840000000001</c:v>
                </c:pt>
                <c:pt idx="2722">
                  <c:v>412.72789999999998</c:v>
                </c:pt>
                <c:pt idx="2723">
                  <c:v>409.9443</c:v>
                </c:pt>
                <c:pt idx="2724">
                  <c:v>412.6626</c:v>
                </c:pt>
                <c:pt idx="2725">
                  <c:v>413.86180000000002</c:v>
                </c:pt>
                <c:pt idx="2726">
                  <c:v>407.661</c:v>
                </c:pt>
                <c:pt idx="2727">
                  <c:v>411.59219999999999</c:v>
                </c:pt>
                <c:pt idx="2728">
                  <c:v>407.01870000000002</c:v>
                </c:pt>
                <c:pt idx="2729">
                  <c:v>404.83749999999998</c:v>
                </c:pt>
                <c:pt idx="2730">
                  <c:v>405.66239999999999</c:v>
                </c:pt>
                <c:pt idx="2731">
                  <c:v>401.90989999999999</c:v>
                </c:pt>
                <c:pt idx="2732">
                  <c:v>392.85550000000001</c:v>
                </c:pt>
                <c:pt idx="2733">
                  <c:v>401.48009999999999</c:v>
                </c:pt>
                <c:pt idx="2734">
                  <c:v>411.12900000000002</c:v>
                </c:pt>
                <c:pt idx="2735">
                  <c:v>411.35980000000001</c:v>
                </c:pt>
                <c:pt idx="2736">
                  <c:v>414.78699999999998</c:v>
                </c:pt>
                <c:pt idx="2737">
                  <c:v>416.61219999999997</c:v>
                </c:pt>
                <c:pt idx="2738">
                  <c:v>426.12560000000002</c:v>
                </c:pt>
                <c:pt idx="2739">
                  <c:v>425.58819999999997</c:v>
                </c:pt>
                <c:pt idx="2740">
                  <c:v>421.77120000000002</c:v>
                </c:pt>
                <c:pt idx="2741">
                  <c:v>423.23779999999999</c:v>
                </c:pt>
                <c:pt idx="2742">
                  <c:v>421.47640000000001</c:v>
                </c:pt>
                <c:pt idx="2743">
                  <c:v>415.76889999999997</c:v>
                </c:pt>
                <c:pt idx="2744">
                  <c:v>409.26209999999998</c:v>
                </c:pt>
                <c:pt idx="2745">
                  <c:v>406.05160000000001</c:v>
                </c:pt>
                <c:pt idx="2746">
                  <c:v>401.59429999999998</c:v>
                </c:pt>
                <c:pt idx="2747">
                  <c:v>402.01929999999999</c:v>
                </c:pt>
                <c:pt idx="2748">
                  <c:v>404.0797</c:v>
                </c:pt>
                <c:pt idx="2749">
                  <c:v>396.4769</c:v>
                </c:pt>
                <c:pt idx="2750">
                  <c:v>389.27600000000001</c:v>
                </c:pt>
                <c:pt idx="2751">
                  <c:v>391.79930000000002</c:v>
                </c:pt>
                <c:pt idx="2752">
                  <c:v>383.83800000000002</c:v>
                </c:pt>
                <c:pt idx="2753">
                  <c:v>387.3467</c:v>
                </c:pt>
                <c:pt idx="2754">
                  <c:v>383.26819999999998</c:v>
                </c:pt>
                <c:pt idx="2755">
                  <c:v>375.75040000000001</c:v>
                </c:pt>
                <c:pt idx="2756">
                  <c:v>361.32470000000001</c:v>
                </c:pt>
                <c:pt idx="2757">
                  <c:v>361.09899999999999</c:v>
                </c:pt>
                <c:pt idx="2758">
                  <c:v>365.31580000000002</c:v>
                </c:pt>
                <c:pt idx="2759">
                  <c:v>360.97789999999998</c:v>
                </c:pt>
                <c:pt idx="2760">
                  <c:v>363.68819999999999</c:v>
                </c:pt>
                <c:pt idx="2761">
                  <c:v>365.63839999999999</c:v>
                </c:pt>
                <c:pt idx="2762">
                  <c:v>365.67509999999999</c:v>
                </c:pt>
                <c:pt idx="2763">
                  <c:v>364.21899999999999</c:v>
                </c:pt>
                <c:pt idx="2764">
                  <c:v>359.59269999999998</c:v>
                </c:pt>
                <c:pt idx="2765">
                  <c:v>361.76159999999999</c:v>
                </c:pt>
                <c:pt idx="2766">
                  <c:v>355.7482</c:v>
                </c:pt>
                <c:pt idx="2767">
                  <c:v>358.69200000000001</c:v>
                </c:pt>
                <c:pt idx="2768">
                  <c:v>359.447</c:v>
                </c:pt>
                <c:pt idx="2769">
                  <c:v>361.2903</c:v>
                </c:pt>
                <c:pt idx="2770">
                  <c:v>357.94299999999998</c:v>
                </c:pt>
                <c:pt idx="2771">
                  <c:v>355.63839999999999</c:v>
                </c:pt>
                <c:pt idx="2772">
                  <c:v>358.42529999999999</c:v>
                </c:pt>
                <c:pt idx="2773">
                  <c:v>355.15069999999997</c:v>
                </c:pt>
                <c:pt idx="2774">
                  <c:v>365.88900000000001</c:v>
                </c:pt>
                <c:pt idx="2775">
                  <c:v>359.32780000000002</c:v>
                </c:pt>
                <c:pt idx="2776">
                  <c:v>365.20690000000002</c:v>
                </c:pt>
                <c:pt idx="2777">
                  <c:v>366.61189999999999</c:v>
                </c:pt>
                <c:pt idx="2778">
                  <c:v>360.24450000000002</c:v>
                </c:pt>
                <c:pt idx="2779">
                  <c:v>363.21280000000002</c:v>
                </c:pt>
                <c:pt idx="2780">
                  <c:v>356.69279999999998</c:v>
                </c:pt>
                <c:pt idx="2781">
                  <c:v>349.0335</c:v>
                </c:pt>
                <c:pt idx="2782">
                  <c:v>348.15989999999999</c:v>
                </c:pt>
                <c:pt idx="2783">
                  <c:v>348.87020000000001</c:v>
                </c:pt>
                <c:pt idx="2784">
                  <c:v>355.05439999999999</c:v>
                </c:pt>
                <c:pt idx="2785">
                  <c:v>358.94040000000001</c:v>
                </c:pt>
                <c:pt idx="2786">
                  <c:v>360.09359999999998</c:v>
                </c:pt>
                <c:pt idx="2787">
                  <c:v>355.21129999999999</c:v>
                </c:pt>
                <c:pt idx="2788">
                  <c:v>358.05950000000001</c:v>
                </c:pt>
                <c:pt idx="2789">
                  <c:v>357.6696</c:v>
                </c:pt>
                <c:pt idx="2790">
                  <c:v>369.5899</c:v>
                </c:pt>
                <c:pt idx="2791">
                  <c:v>367.11219999999997</c:v>
                </c:pt>
                <c:pt idx="2792">
                  <c:v>369.79340000000002</c:v>
                </c:pt>
                <c:pt idx="2793">
                  <c:v>378.08859999999999</c:v>
                </c:pt>
                <c:pt idx="2794">
                  <c:v>376.95600000000002</c:v>
                </c:pt>
                <c:pt idx="2795">
                  <c:v>373.95650000000001</c:v>
                </c:pt>
                <c:pt idx="2796">
                  <c:v>378.74369999999999</c:v>
                </c:pt>
                <c:pt idx="2797">
                  <c:v>377.81079999999997</c:v>
                </c:pt>
                <c:pt idx="2798">
                  <c:v>378.22539999999998</c:v>
                </c:pt>
                <c:pt idx="2799">
                  <c:v>374.58249999999998</c:v>
                </c:pt>
                <c:pt idx="2800">
                  <c:v>372.18119999999999</c:v>
                </c:pt>
                <c:pt idx="2801">
                  <c:v>368.62310000000002</c:v>
                </c:pt>
                <c:pt idx="2802">
                  <c:v>362.78519999999997</c:v>
                </c:pt>
                <c:pt idx="2803">
                  <c:v>358.81549999999999</c:v>
                </c:pt>
                <c:pt idx="2804">
                  <c:v>362.33850000000001</c:v>
                </c:pt>
                <c:pt idx="2805">
                  <c:v>365.85309999999998</c:v>
                </c:pt>
                <c:pt idx="2806">
                  <c:v>356.1259</c:v>
                </c:pt>
                <c:pt idx="2807">
                  <c:v>365.81619999999998</c:v>
                </c:pt>
                <c:pt idx="2808">
                  <c:v>368.53710000000001</c:v>
                </c:pt>
                <c:pt idx="2809">
                  <c:v>366.75880000000001</c:v>
                </c:pt>
                <c:pt idx="2810">
                  <c:v>367.48750000000001</c:v>
                </c:pt>
                <c:pt idx="2811">
                  <c:v>367.3956</c:v>
                </c:pt>
                <c:pt idx="2812">
                  <c:v>366.22890000000001</c:v>
                </c:pt>
                <c:pt idx="2813">
                  <c:v>375.98759999999999</c:v>
                </c:pt>
                <c:pt idx="2814">
                  <c:v>374.50069999999999</c:v>
                </c:pt>
                <c:pt idx="2815">
                  <c:v>377.33760000000001</c:v>
                </c:pt>
                <c:pt idx="2816">
                  <c:v>370.36959999999999</c:v>
                </c:pt>
                <c:pt idx="2817">
                  <c:v>370.4984</c:v>
                </c:pt>
                <c:pt idx="2818">
                  <c:v>363.77390000000003</c:v>
                </c:pt>
                <c:pt idx="2819">
                  <c:v>368.03480000000002</c:v>
                </c:pt>
                <c:pt idx="2820">
                  <c:v>367.98340000000002</c:v>
                </c:pt>
                <c:pt idx="2821">
                  <c:v>362.50970000000001</c:v>
                </c:pt>
                <c:pt idx="2822">
                  <c:v>361.4237</c:v>
                </c:pt>
                <c:pt idx="2823">
                  <c:v>363.8544</c:v>
                </c:pt>
                <c:pt idx="2824">
                  <c:v>370.17939999999999</c:v>
                </c:pt>
                <c:pt idx="2825">
                  <c:v>371.0027</c:v>
                </c:pt>
                <c:pt idx="2826">
                  <c:v>370.8544</c:v>
                </c:pt>
                <c:pt idx="2827">
                  <c:v>372.24400000000003</c:v>
                </c:pt>
                <c:pt idx="2828">
                  <c:v>368.11270000000002</c:v>
                </c:pt>
                <c:pt idx="2829">
                  <c:v>367.68779999999998</c:v>
                </c:pt>
                <c:pt idx="2830">
                  <c:v>366.55189999999999</c:v>
                </c:pt>
                <c:pt idx="2831">
                  <c:v>373.58300000000003</c:v>
                </c:pt>
                <c:pt idx="2832">
                  <c:v>372.02289999999999</c:v>
                </c:pt>
                <c:pt idx="2833">
                  <c:v>370.56400000000002</c:v>
                </c:pt>
                <c:pt idx="2834">
                  <c:v>369.84969999999998</c:v>
                </c:pt>
                <c:pt idx="2835">
                  <c:v>371.81569999999999</c:v>
                </c:pt>
                <c:pt idx="2836">
                  <c:v>374.88299999999998</c:v>
                </c:pt>
                <c:pt idx="2837">
                  <c:v>373.97969999999998</c:v>
                </c:pt>
                <c:pt idx="2838">
                  <c:v>377.18040000000002</c:v>
                </c:pt>
                <c:pt idx="2839">
                  <c:v>372.15219999999999</c:v>
                </c:pt>
                <c:pt idx="2840">
                  <c:v>365.95429999999999</c:v>
                </c:pt>
                <c:pt idx="2841">
                  <c:v>364.76080000000002</c:v>
                </c:pt>
                <c:pt idx="2842">
                  <c:v>362.70920000000001</c:v>
                </c:pt>
                <c:pt idx="2843">
                  <c:v>356.81229999999999</c:v>
                </c:pt>
                <c:pt idx="2844">
                  <c:v>359.68959999999998</c:v>
                </c:pt>
                <c:pt idx="2845">
                  <c:v>361.16419999999999</c:v>
                </c:pt>
                <c:pt idx="2846">
                  <c:v>353.60500000000002</c:v>
                </c:pt>
                <c:pt idx="2847">
                  <c:v>356.98590000000002</c:v>
                </c:pt>
                <c:pt idx="2848">
                  <c:v>358.14120000000003</c:v>
                </c:pt>
                <c:pt idx="2849">
                  <c:v>363.09100000000001</c:v>
                </c:pt>
                <c:pt idx="2850">
                  <c:v>364.05849999999998</c:v>
                </c:pt>
                <c:pt idx="2851">
                  <c:v>372.41140000000001</c:v>
                </c:pt>
                <c:pt idx="2852">
                  <c:v>370.54750000000001</c:v>
                </c:pt>
                <c:pt idx="2853">
                  <c:v>368.64940000000001</c:v>
                </c:pt>
                <c:pt idx="2854">
                  <c:v>377.08859999999999</c:v>
                </c:pt>
                <c:pt idx="2855">
                  <c:v>379.5804</c:v>
                </c:pt>
                <c:pt idx="2856">
                  <c:v>381.88670000000002</c:v>
                </c:pt>
                <c:pt idx="2857">
                  <c:v>375.09449999999998</c:v>
                </c:pt>
                <c:pt idx="2858">
                  <c:v>380.3252</c:v>
                </c:pt>
                <c:pt idx="2859">
                  <c:v>378.21359999999999</c:v>
                </c:pt>
                <c:pt idx="2860">
                  <c:v>387.39069999999998</c:v>
                </c:pt>
                <c:pt idx="2861">
                  <c:v>387.43349999999998</c:v>
                </c:pt>
                <c:pt idx="2862">
                  <c:v>383.30459999999999</c:v>
                </c:pt>
                <c:pt idx="2863">
                  <c:v>390.13229999999999</c:v>
                </c:pt>
                <c:pt idx="2864">
                  <c:v>384.87220000000002</c:v>
                </c:pt>
                <c:pt idx="2865">
                  <c:v>386.06040000000002</c:v>
                </c:pt>
                <c:pt idx="2866">
                  <c:v>386.02449999999999</c:v>
                </c:pt>
                <c:pt idx="2867">
                  <c:v>391.82619999999997</c:v>
                </c:pt>
                <c:pt idx="2868">
                  <c:v>388.54169999999999</c:v>
                </c:pt>
                <c:pt idx="2869">
                  <c:v>392.51479999999998</c:v>
                </c:pt>
                <c:pt idx="2870">
                  <c:v>384.55529999999999</c:v>
                </c:pt>
                <c:pt idx="2871">
                  <c:v>384.9196</c:v>
                </c:pt>
                <c:pt idx="2872">
                  <c:v>384.06279999999998</c:v>
                </c:pt>
                <c:pt idx="2873">
                  <c:v>385.66160000000002</c:v>
                </c:pt>
                <c:pt idx="2874">
                  <c:v>397.15050000000002</c:v>
                </c:pt>
                <c:pt idx="2875">
                  <c:v>404.92090000000002</c:v>
                </c:pt>
              </c:numCache>
            </c:numRef>
          </c:val>
          <c:smooth val="0"/>
          <c:extLst>
            <c:ext xmlns:c16="http://schemas.microsoft.com/office/drawing/2014/chart" uri="{C3380CC4-5D6E-409C-BE32-E72D297353CC}">
              <c16:uniqueId val="{00000002-1622-49ED-AE64-08FBFB5CF4B1}"/>
            </c:ext>
          </c:extLst>
        </c:ser>
        <c:dLbls>
          <c:showLegendKey val="0"/>
          <c:showVal val="0"/>
          <c:showCatName val="0"/>
          <c:showSerName val="0"/>
          <c:showPercent val="0"/>
          <c:showBubbleSize val="0"/>
        </c:dLbls>
        <c:marker val="1"/>
        <c:smooth val="0"/>
        <c:axId val="1662376112"/>
        <c:axId val="1642777456"/>
      </c:lineChart>
      <c:dateAx>
        <c:axId val="1662376112"/>
        <c:scaling>
          <c:orientation val="minMax"/>
        </c:scaling>
        <c:delete val="0"/>
        <c:axPos val="b"/>
        <c:numFmt formatCode="yyyy" sourceLinked="0"/>
        <c:majorTickMark val="none"/>
        <c:minorTickMark val="none"/>
        <c:tickLblPos val="nextTo"/>
        <c:spPr>
          <a:noFill/>
          <a:ln w="9525" cap="flat" cmpd="sng" algn="ctr">
            <a:solidFill>
              <a:srgbClr val="000000"/>
            </a:solidFill>
            <a:round/>
          </a:ln>
          <a:effectLst/>
        </c:spPr>
        <c:txPr>
          <a:bodyPr rot="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642777456"/>
        <c:crosses val="autoZero"/>
        <c:auto val="1"/>
        <c:lblOffset val="100"/>
        <c:baseTimeUnit val="days"/>
        <c:majorUnit val="12"/>
        <c:majorTimeUnit val="months"/>
      </c:dateAx>
      <c:valAx>
        <c:axId val="1642777456"/>
        <c:scaling>
          <c:orientation val="minMax"/>
          <c:max val="1200"/>
          <c:min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62376112"/>
        <c:crosses val="autoZero"/>
        <c:crossBetween val="between"/>
        <c:majorUnit val="100"/>
      </c:valAx>
      <c:valAx>
        <c:axId val="1803757855"/>
        <c:scaling>
          <c:orientation val="minMax"/>
          <c:max val="350"/>
          <c:min val="-100"/>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03759295"/>
        <c:crosses val="max"/>
        <c:crossBetween val="between"/>
        <c:majorUnit val="50"/>
      </c:valAx>
      <c:dateAx>
        <c:axId val="1803759295"/>
        <c:scaling>
          <c:orientation val="minMax"/>
        </c:scaling>
        <c:delete val="1"/>
        <c:axPos val="b"/>
        <c:numFmt formatCode="d\-mmm\-yy" sourceLinked="1"/>
        <c:majorTickMark val="out"/>
        <c:minorTickMark val="none"/>
        <c:tickLblPos val="nextTo"/>
        <c:crossAx val="1803757855"/>
        <c:crosses val="autoZero"/>
        <c:auto val="1"/>
        <c:lblOffset val="100"/>
        <c:baseTimeUnit val="days"/>
      </c:dateAx>
      <c:spPr>
        <a:noFill/>
        <a:ln>
          <a:noFill/>
        </a:ln>
        <a:effectLst/>
      </c:spPr>
    </c:plotArea>
    <c:legend>
      <c:legendPos val="b"/>
      <c:layout>
        <c:manualLayout>
          <c:xMode val="edge"/>
          <c:yMode val="edge"/>
          <c:x val="4.9143591709940801E-2"/>
          <c:y val="0.90968295222086915"/>
          <c:w val="0.91003500373702717"/>
          <c:h val="6.972830150138434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mn-lt"/>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41570107824316"/>
          <c:y val="4.8189762796504367E-2"/>
          <c:w val="0.83158429892175678"/>
          <c:h val="0.5674830845925054"/>
        </c:manualLayout>
      </c:layout>
      <c:barChart>
        <c:barDir val="col"/>
        <c:grouping val="clustered"/>
        <c:varyColors val="0"/>
        <c:ser>
          <c:idx val="0"/>
          <c:order val="0"/>
          <c:tx>
            <c:strRef>
              <c:f>Sheet1!$B$1</c:f>
              <c:strCache>
                <c:ptCount val="1"/>
                <c:pt idx="0">
                  <c:v>Fund (gross)</c:v>
                </c:pt>
              </c:strCache>
            </c:strRef>
          </c:tx>
          <c:invertIfNegative val="0"/>
          <c:cat>
            <c:strRef>
              <c:f>Sheet1!$A$2:$A$5</c:f>
              <c:strCache>
                <c:ptCount val="4"/>
                <c:pt idx="0">
                  <c:v>1 Year
 </c:v>
                </c:pt>
                <c:pt idx="1">
                  <c:v>3 Years 
(p.a.)</c:v>
                </c:pt>
                <c:pt idx="2">
                  <c:v>5 Years
(p.a.)</c:v>
                </c:pt>
                <c:pt idx="3">
                  <c:v>Since Inception
(p.a.)</c:v>
                </c:pt>
              </c:strCache>
            </c:strRef>
          </c:cat>
          <c:val>
            <c:numRef>
              <c:f>Sheet1!$B$2:$B$5</c:f>
              <c:numCache>
                <c:formatCode>0.00</c:formatCode>
                <c:ptCount val="4"/>
                <c:pt idx="0">
                  <c:v>6.74</c:v>
                </c:pt>
                <c:pt idx="1">
                  <c:v>4.9400000000000004</c:v>
                </c:pt>
                <c:pt idx="2">
                  <c:v>4.97</c:v>
                </c:pt>
                <c:pt idx="3">
                  <c:v>8.49</c:v>
                </c:pt>
              </c:numCache>
            </c:numRef>
          </c:val>
          <c:extLst>
            <c:ext xmlns:c16="http://schemas.microsoft.com/office/drawing/2014/chart" uri="{C3380CC4-5D6E-409C-BE32-E72D297353CC}">
              <c16:uniqueId val="{00000000-AFF5-4C30-B191-357FF979B5CC}"/>
            </c:ext>
          </c:extLst>
        </c:ser>
        <c:ser>
          <c:idx val="1"/>
          <c:order val="1"/>
          <c:tx>
            <c:strRef>
              <c:f>Sheet1!$C$1</c:f>
              <c:strCache>
                <c:ptCount val="1"/>
                <c:pt idx="0">
                  <c:v>Benchmark</c:v>
                </c:pt>
              </c:strCache>
            </c:strRef>
          </c:tx>
          <c:spPr>
            <a:solidFill>
              <a:schemeClr val="accent2"/>
            </a:solidFill>
          </c:spPr>
          <c:invertIfNegative val="0"/>
          <c:cat>
            <c:strRef>
              <c:f>Sheet1!$A$2:$A$5</c:f>
              <c:strCache>
                <c:ptCount val="4"/>
                <c:pt idx="0">
                  <c:v>1 Year
 </c:v>
                </c:pt>
                <c:pt idx="1">
                  <c:v>3 Years 
(p.a.)</c:v>
                </c:pt>
                <c:pt idx="2">
                  <c:v>5 Years
(p.a.)</c:v>
                </c:pt>
                <c:pt idx="3">
                  <c:v>Since Inception
(p.a.)</c:v>
                </c:pt>
              </c:strCache>
            </c:strRef>
          </c:cat>
          <c:val>
            <c:numRef>
              <c:f>Sheet1!$C$2:$C$5</c:f>
              <c:numCache>
                <c:formatCode>0.00</c:formatCode>
                <c:ptCount val="4"/>
                <c:pt idx="0">
                  <c:v>6.75</c:v>
                </c:pt>
                <c:pt idx="1">
                  <c:v>3.41</c:v>
                </c:pt>
                <c:pt idx="2">
                  <c:v>3.49</c:v>
                </c:pt>
                <c:pt idx="3">
                  <c:v>6.75</c:v>
                </c:pt>
              </c:numCache>
            </c:numRef>
          </c:val>
          <c:extLst>
            <c:ext xmlns:c16="http://schemas.microsoft.com/office/drawing/2014/chart" uri="{C3380CC4-5D6E-409C-BE32-E72D297353CC}">
              <c16:uniqueId val="{00000001-AFF5-4C30-B191-357FF979B5CC}"/>
            </c:ext>
          </c:extLst>
        </c:ser>
        <c:ser>
          <c:idx val="2"/>
          <c:order val="2"/>
          <c:tx>
            <c:strRef>
              <c:f>Sheet1!$D$1</c:f>
              <c:strCache>
                <c:ptCount val="1"/>
                <c:pt idx="0">
                  <c:v>Difference</c:v>
                </c:pt>
              </c:strCache>
            </c:strRef>
          </c:tx>
          <c:spPr>
            <a:solidFill>
              <a:schemeClr val="accent3"/>
            </a:solidFill>
          </c:spPr>
          <c:invertIfNegative val="0"/>
          <c:cat>
            <c:strRef>
              <c:f>Sheet1!$A$2:$A$5</c:f>
              <c:strCache>
                <c:ptCount val="4"/>
                <c:pt idx="0">
                  <c:v>1 Year
 </c:v>
                </c:pt>
                <c:pt idx="1">
                  <c:v>3 Years 
(p.a.)</c:v>
                </c:pt>
                <c:pt idx="2">
                  <c:v>5 Years
(p.a.)</c:v>
                </c:pt>
                <c:pt idx="3">
                  <c:v>Since Inception
(p.a.)</c:v>
                </c:pt>
              </c:strCache>
            </c:strRef>
          </c:cat>
          <c:val>
            <c:numRef>
              <c:f>Sheet1!$D$2:$D$5</c:f>
              <c:numCache>
                <c:formatCode>0.00</c:formatCode>
                <c:ptCount val="4"/>
                <c:pt idx="0">
                  <c:v>-0.02</c:v>
                </c:pt>
                <c:pt idx="1">
                  <c:v>1.48</c:v>
                </c:pt>
                <c:pt idx="2">
                  <c:v>1.42</c:v>
                </c:pt>
                <c:pt idx="3">
                  <c:v>1.63</c:v>
                </c:pt>
              </c:numCache>
            </c:numRef>
          </c:val>
          <c:extLst>
            <c:ext xmlns:c16="http://schemas.microsoft.com/office/drawing/2014/chart" uri="{C3380CC4-5D6E-409C-BE32-E72D297353CC}">
              <c16:uniqueId val="{00000002-AFF5-4C30-B191-357FF979B5CC}"/>
            </c:ext>
          </c:extLst>
        </c:ser>
        <c:dLbls>
          <c:showLegendKey val="0"/>
          <c:showVal val="0"/>
          <c:showCatName val="0"/>
          <c:showSerName val="0"/>
          <c:showPercent val="0"/>
          <c:showBubbleSize val="0"/>
        </c:dLbls>
        <c:gapWidth val="100"/>
        <c:axId val="553788160"/>
        <c:axId val="553789696"/>
      </c:barChart>
      <c:catAx>
        <c:axId val="553788160"/>
        <c:scaling>
          <c:orientation val="minMax"/>
        </c:scaling>
        <c:delete val="0"/>
        <c:axPos val="b"/>
        <c:numFmt formatCode="General" sourceLinked="0"/>
        <c:majorTickMark val="out"/>
        <c:minorTickMark val="none"/>
        <c:tickLblPos val="nextTo"/>
        <c:spPr>
          <a:ln w="9525">
            <a:solidFill>
              <a:schemeClr val="tx1"/>
            </a:solidFill>
          </a:ln>
        </c:spPr>
        <c:crossAx val="553789696"/>
        <c:crosses val="autoZero"/>
        <c:auto val="1"/>
        <c:lblAlgn val="ctr"/>
        <c:lblOffset val="100"/>
        <c:noMultiLvlLbl val="0"/>
      </c:catAx>
      <c:valAx>
        <c:axId val="553789696"/>
        <c:scaling>
          <c:orientation val="minMax"/>
        </c:scaling>
        <c:delete val="0"/>
        <c:axPos val="l"/>
        <c:majorGridlines>
          <c:spPr>
            <a:ln w="6350">
              <a:solidFill>
                <a:srgbClr val="BFBFBF"/>
              </a:solidFill>
            </a:ln>
          </c:spPr>
        </c:majorGridlines>
        <c:title>
          <c:tx>
            <c:rich>
              <a:bodyPr/>
              <a:lstStyle/>
              <a:p>
                <a:pPr>
                  <a:defRPr>
                    <a:latin typeface="+mj-lt"/>
                  </a:defRPr>
                </a:pPr>
                <a:r>
                  <a:rPr lang="en-GB" dirty="0">
                    <a:latin typeface="+mj-lt"/>
                  </a:rPr>
                  <a:t>%</a:t>
                </a:r>
              </a:p>
            </c:rich>
          </c:tx>
          <c:overlay val="0"/>
        </c:title>
        <c:numFmt formatCode="0" sourceLinked="0"/>
        <c:majorTickMark val="out"/>
        <c:minorTickMark val="none"/>
        <c:tickLblPos val="nextTo"/>
        <c:spPr>
          <a:ln>
            <a:noFill/>
          </a:ln>
        </c:spPr>
        <c:crossAx val="553788160"/>
        <c:crosses val="autoZero"/>
        <c:crossBetween val="between"/>
        <c:majorUnit val="5"/>
      </c:valAx>
      <c:dTable>
        <c:showHorzBorder val="1"/>
        <c:showVertBorder val="1"/>
        <c:showOutline val="1"/>
        <c:showKeys val="1"/>
        <c:spPr>
          <a:ln>
            <a:noFill/>
          </a:ln>
        </c:spPr>
      </c:dTable>
    </c:plotArea>
    <c:plotVisOnly val="1"/>
    <c:dispBlanksAs val="gap"/>
    <c:showDLblsOverMax val="0"/>
  </c:chart>
  <c:txPr>
    <a:bodyPr/>
    <a:lstStyle/>
    <a:p>
      <a:pPr>
        <a:defRPr sz="10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707631945181"/>
          <c:y val="8.0782041950892572E-2"/>
          <c:w val="0.79062073400308142"/>
          <c:h val="0.51736344404728529"/>
        </c:manualLayout>
      </c:layout>
      <c:lineChart>
        <c:grouping val="standard"/>
        <c:varyColors val="0"/>
        <c:ser>
          <c:idx val="0"/>
          <c:order val="0"/>
          <c:tx>
            <c:strRef>
              <c:f>M1CORP!$F$1</c:f>
              <c:strCache>
                <c:ptCount val="1"/>
                <c:pt idx="0">
                  <c:v>Fund</c:v>
                </c:pt>
              </c:strCache>
            </c:strRef>
          </c:tx>
          <c:spPr>
            <a:ln w="19050" cap="rnd">
              <a:solidFill>
                <a:schemeClr val="accent1"/>
              </a:solidFill>
              <a:round/>
            </a:ln>
            <a:effectLst/>
          </c:spPr>
          <c:marker>
            <c:symbol val="none"/>
          </c:marker>
          <c:cat>
            <c:numRef>
              <c:f>M1CORP!$A$2:$A$285</c:f>
              <c:numCache>
                <c:formatCode>m/d/yyyy</c:formatCode>
                <c:ptCount val="284"/>
                <c:pt idx="0" formatCode="d\-mmm\-yy">
                  <c:v>37134</c:v>
                </c:pt>
                <c:pt idx="1">
                  <c:v>37164</c:v>
                </c:pt>
                <c:pt idx="2">
                  <c:v>37195</c:v>
                </c:pt>
                <c:pt idx="3" formatCode="d\-mmm\-yy">
                  <c:v>37225</c:v>
                </c:pt>
                <c:pt idx="4">
                  <c:v>37256</c:v>
                </c:pt>
                <c:pt idx="5">
                  <c:v>37287</c:v>
                </c:pt>
                <c:pt idx="6" formatCode="d\-mmm\-yy">
                  <c:v>37315</c:v>
                </c:pt>
                <c:pt idx="7">
                  <c:v>37346</c:v>
                </c:pt>
                <c:pt idx="8">
                  <c:v>37376</c:v>
                </c:pt>
                <c:pt idx="9" formatCode="d\-mmm\-yy">
                  <c:v>37407</c:v>
                </c:pt>
                <c:pt idx="10">
                  <c:v>37437</c:v>
                </c:pt>
                <c:pt idx="11">
                  <c:v>37468</c:v>
                </c:pt>
                <c:pt idx="12" formatCode="d\-mmm\-yy">
                  <c:v>37499</c:v>
                </c:pt>
                <c:pt idx="13">
                  <c:v>37529</c:v>
                </c:pt>
                <c:pt idx="14">
                  <c:v>37560</c:v>
                </c:pt>
                <c:pt idx="15" formatCode="d\-mmm\-yy">
                  <c:v>37590</c:v>
                </c:pt>
                <c:pt idx="16">
                  <c:v>37621</c:v>
                </c:pt>
                <c:pt idx="17">
                  <c:v>37652</c:v>
                </c:pt>
                <c:pt idx="18" formatCode="d\-mmm\-yy">
                  <c:v>37680</c:v>
                </c:pt>
                <c:pt idx="19">
                  <c:v>37711</c:v>
                </c:pt>
                <c:pt idx="20">
                  <c:v>37741</c:v>
                </c:pt>
                <c:pt idx="21" formatCode="d\-mmm\-yy">
                  <c:v>37772</c:v>
                </c:pt>
                <c:pt idx="22">
                  <c:v>37802</c:v>
                </c:pt>
                <c:pt idx="23">
                  <c:v>37833</c:v>
                </c:pt>
                <c:pt idx="24" formatCode="d\-mmm\-yy">
                  <c:v>37864</c:v>
                </c:pt>
                <c:pt idx="25">
                  <c:v>37894</c:v>
                </c:pt>
                <c:pt idx="26">
                  <c:v>37925</c:v>
                </c:pt>
                <c:pt idx="27" formatCode="d\-mmm\-yy">
                  <c:v>37955</c:v>
                </c:pt>
                <c:pt idx="28">
                  <c:v>37986</c:v>
                </c:pt>
                <c:pt idx="29">
                  <c:v>38017</c:v>
                </c:pt>
                <c:pt idx="30" formatCode="d\-mmm\-yy">
                  <c:v>38046</c:v>
                </c:pt>
                <c:pt idx="31">
                  <c:v>38077</c:v>
                </c:pt>
                <c:pt idx="32">
                  <c:v>38107</c:v>
                </c:pt>
                <c:pt idx="33" formatCode="d\-mmm\-yy">
                  <c:v>38138</c:v>
                </c:pt>
                <c:pt idx="34">
                  <c:v>38168</c:v>
                </c:pt>
                <c:pt idx="35">
                  <c:v>38199</c:v>
                </c:pt>
                <c:pt idx="36" formatCode="d\-mmm\-yy">
                  <c:v>38230</c:v>
                </c:pt>
                <c:pt idx="37">
                  <c:v>38260</c:v>
                </c:pt>
                <c:pt idx="38">
                  <c:v>38291</c:v>
                </c:pt>
                <c:pt idx="39" formatCode="d\-mmm\-yy">
                  <c:v>38321</c:v>
                </c:pt>
                <c:pt idx="40">
                  <c:v>38352</c:v>
                </c:pt>
                <c:pt idx="41">
                  <c:v>38383</c:v>
                </c:pt>
                <c:pt idx="42" formatCode="d\-mmm\-yy">
                  <c:v>38411</c:v>
                </c:pt>
                <c:pt idx="43">
                  <c:v>38442</c:v>
                </c:pt>
                <c:pt idx="44">
                  <c:v>38472</c:v>
                </c:pt>
                <c:pt idx="45" formatCode="d\-mmm\-yy">
                  <c:v>38503</c:v>
                </c:pt>
                <c:pt idx="46">
                  <c:v>38533</c:v>
                </c:pt>
                <c:pt idx="47">
                  <c:v>38564</c:v>
                </c:pt>
                <c:pt idx="48" formatCode="d\-mmm\-yy">
                  <c:v>38595</c:v>
                </c:pt>
                <c:pt idx="49">
                  <c:v>38625</c:v>
                </c:pt>
                <c:pt idx="50">
                  <c:v>38656</c:v>
                </c:pt>
                <c:pt idx="51" formatCode="d\-mmm\-yy">
                  <c:v>38686</c:v>
                </c:pt>
                <c:pt idx="52">
                  <c:v>38717</c:v>
                </c:pt>
                <c:pt idx="53">
                  <c:v>38748</c:v>
                </c:pt>
                <c:pt idx="54" formatCode="d\-mmm\-yy">
                  <c:v>38776</c:v>
                </c:pt>
                <c:pt idx="55">
                  <c:v>38807</c:v>
                </c:pt>
                <c:pt idx="56">
                  <c:v>38837</c:v>
                </c:pt>
                <c:pt idx="57" formatCode="d\-mmm\-yy">
                  <c:v>38868</c:v>
                </c:pt>
                <c:pt idx="58">
                  <c:v>38898</c:v>
                </c:pt>
                <c:pt idx="59">
                  <c:v>38929</c:v>
                </c:pt>
                <c:pt idx="60" formatCode="d\-mmm\-yy">
                  <c:v>38960</c:v>
                </c:pt>
                <c:pt idx="61">
                  <c:v>38990</c:v>
                </c:pt>
                <c:pt idx="62">
                  <c:v>39021</c:v>
                </c:pt>
                <c:pt idx="63" formatCode="d\-mmm\-yy">
                  <c:v>39051</c:v>
                </c:pt>
                <c:pt idx="64">
                  <c:v>39082</c:v>
                </c:pt>
                <c:pt idx="65">
                  <c:v>39113</c:v>
                </c:pt>
                <c:pt idx="66" formatCode="d\-mmm\-yy">
                  <c:v>39141</c:v>
                </c:pt>
                <c:pt idx="67">
                  <c:v>39172</c:v>
                </c:pt>
                <c:pt idx="68">
                  <c:v>39202</c:v>
                </c:pt>
                <c:pt idx="69" formatCode="d\-mmm\-yy">
                  <c:v>39233</c:v>
                </c:pt>
                <c:pt idx="70">
                  <c:v>39263</c:v>
                </c:pt>
                <c:pt idx="71">
                  <c:v>39294</c:v>
                </c:pt>
                <c:pt idx="72" formatCode="d\-mmm\-yy">
                  <c:v>39325</c:v>
                </c:pt>
                <c:pt idx="73">
                  <c:v>39355</c:v>
                </c:pt>
                <c:pt idx="74">
                  <c:v>39386</c:v>
                </c:pt>
                <c:pt idx="75" formatCode="d\-mmm\-yy">
                  <c:v>39416</c:v>
                </c:pt>
                <c:pt idx="76">
                  <c:v>39447</c:v>
                </c:pt>
                <c:pt idx="77">
                  <c:v>39478</c:v>
                </c:pt>
                <c:pt idx="78" formatCode="d\-mmm\-yy">
                  <c:v>39507</c:v>
                </c:pt>
                <c:pt idx="79">
                  <c:v>39538</c:v>
                </c:pt>
                <c:pt idx="80">
                  <c:v>39568</c:v>
                </c:pt>
                <c:pt idx="81" formatCode="d\-mmm\-yy">
                  <c:v>39599</c:v>
                </c:pt>
                <c:pt idx="82">
                  <c:v>39629</c:v>
                </c:pt>
                <c:pt idx="83">
                  <c:v>39660</c:v>
                </c:pt>
                <c:pt idx="84" formatCode="d\-mmm\-yy">
                  <c:v>39691</c:v>
                </c:pt>
                <c:pt idx="85">
                  <c:v>39721</c:v>
                </c:pt>
                <c:pt idx="86">
                  <c:v>39752</c:v>
                </c:pt>
                <c:pt idx="87" formatCode="d\-mmm\-yy">
                  <c:v>39782</c:v>
                </c:pt>
                <c:pt idx="88">
                  <c:v>39813</c:v>
                </c:pt>
                <c:pt idx="89">
                  <c:v>39844</c:v>
                </c:pt>
                <c:pt idx="90" formatCode="d\-mmm\-yy">
                  <c:v>39872</c:v>
                </c:pt>
                <c:pt idx="91">
                  <c:v>39903</c:v>
                </c:pt>
                <c:pt idx="92">
                  <c:v>39933</c:v>
                </c:pt>
                <c:pt idx="93" formatCode="d\-mmm\-yy">
                  <c:v>39964</c:v>
                </c:pt>
                <c:pt idx="94">
                  <c:v>39994</c:v>
                </c:pt>
                <c:pt idx="95">
                  <c:v>40025</c:v>
                </c:pt>
                <c:pt idx="96" formatCode="d\-mmm\-yy">
                  <c:v>40056</c:v>
                </c:pt>
                <c:pt idx="97">
                  <c:v>40086</c:v>
                </c:pt>
                <c:pt idx="98">
                  <c:v>40117</c:v>
                </c:pt>
                <c:pt idx="99" formatCode="d\-mmm\-yy">
                  <c:v>40147</c:v>
                </c:pt>
                <c:pt idx="100">
                  <c:v>40178</c:v>
                </c:pt>
                <c:pt idx="101">
                  <c:v>40209</c:v>
                </c:pt>
                <c:pt idx="102" formatCode="d\-mmm\-yy">
                  <c:v>40237</c:v>
                </c:pt>
                <c:pt idx="103">
                  <c:v>40268</c:v>
                </c:pt>
                <c:pt idx="104">
                  <c:v>40298</c:v>
                </c:pt>
                <c:pt idx="105" formatCode="d\-mmm\-yy">
                  <c:v>40329</c:v>
                </c:pt>
                <c:pt idx="106">
                  <c:v>40359</c:v>
                </c:pt>
                <c:pt idx="107">
                  <c:v>40390</c:v>
                </c:pt>
                <c:pt idx="108" formatCode="d\-mmm\-yy">
                  <c:v>40421</c:v>
                </c:pt>
                <c:pt idx="109">
                  <c:v>40451</c:v>
                </c:pt>
                <c:pt idx="110">
                  <c:v>40482</c:v>
                </c:pt>
                <c:pt idx="111" formatCode="d\-mmm\-yy">
                  <c:v>40512</c:v>
                </c:pt>
                <c:pt idx="112">
                  <c:v>40543</c:v>
                </c:pt>
                <c:pt idx="113">
                  <c:v>40574</c:v>
                </c:pt>
                <c:pt idx="114" formatCode="d\-mmm\-yy">
                  <c:v>40602</c:v>
                </c:pt>
                <c:pt idx="115">
                  <c:v>40633</c:v>
                </c:pt>
                <c:pt idx="116">
                  <c:v>40663</c:v>
                </c:pt>
                <c:pt idx="117" formatCode="d\-mmm\-yy">
                  <c:v>40694</c:v>
                </c:pt>
                <c:pt idx="118">
                  <c:v>40724</c:v>
                </c:pt>
                <c:pt idx="119">
                  <c:v>40755</c:v>
                </c:pt>
                <c:pt idx="120" formatCode="d\-mmm\-yy">
                  <c:v>40786</c:v>
                </c:pt>
                <c:pt idx="121">
                  <c:v>40816</c:v>
                </c:pt>
                <c:pt idx="122">
                  <c:v>40847</c:v>
                </c:pt>
                <c:pt idx="123" formatCode="d\-mmm\-yy">
                  <c:v>40877</c:v>
                </c:pt>
                <c:pt idx="124">
                  <c:v>40908</c:v>
                </c:pt>
                <c:pt idx="125">
                  <c:v>40939</c:v>
                </c:pt>
                <c:pt idx="126" formatCode="d\-mmm\-yy">
                  <c:v>40968</c:v>
                </c:pt>
                <c:pt idx="127">
                  <c:v>40999</c:v>
                </c:pt>
                <c:pt idx="128">
                  <c:v>41029</c:v>
                </c:pt>
                <c:pt idx="129" formatCode="d\-mmm\-yy">
                  <c:v>41060</c:v>
                </c:pt>
                <c:pt idx="130">
                  <c:v>41090</c:v>
                </c:pt>
                <c:pt idx="131">
                  <c:v>41121</c:v>
                </c:pt>
                <c:pt idx="132" formatCode="d\-mmm\-yy">
                  <c:v>41152</c:v>
                </c:pt>
                <c:pt idx="133">
                  <c:v>41182</c:v>
                </c:pt>
                <c:pt idx="134">
                  <c:v>41213</c:v>
                </c:pt>
                <c:pt idx="135" formatCode="d\-mmm\-yy">
                  <c:v>41243</c:v>
                </c:pt>
                <c:pt idx="136">
                  <c:v>41274</c:v>
                </c:pt>
                <c:pt idx="137">
                  <c:v>41305</c:v>
                </c:pt>
                <c:pt idx="138" formatCode="d\-mmm\-yy">
                  <c:v>41333</c:v>
                </c:pt>
                <c:pt idx="139">
                  <c:v>41364</c:v>
                </c:pt>
                <c:pt idx="140">
                  <c:v>41394</c:v>
                </c:pt>
                <c:pt idx="141" formatCode="d\-mmm\-yy">
                  <c:v>41425</c:v>
                </c:pt>
                <c:pt idx="142">
                  <c:v>41455</c:v>
                </c:pt>
                <c:pt idx="143">
                  <c:v>41486</c:v>
                </c:pt>
                <c:pt idx="144" formatCode="d\-mmm\-yy">
                  <c:v>41517</c:v>
                </c:pt>
                <c:pt idx="145">
                  <c:v>41547</c:v>
                </c:pt>
                <c:pt idx="146">
                  <c:v>41578</c:v>
                </c:pt>
                <c:pt idx="147" formatCode="d\-mmm\-yy">
                  <c:v>41608</c:v>
                </c:pt>
                <c:pt idx="148">
                  <c:v>41639</c:v>
                </c:pt>
                <c:pt idx="149">
                  <c:v>41670</c:v>
                </c:pt>
                <c:pt idx="150" formatCode="d\-mmm\-yy">
                  <c:v>41698</c:v>
                </c:pt>
                <c:pt idx="151">
                  <c:v>41729</c:v>
                </c:pt>
                <c:pt idx="152">
                  <c:v>41759</c:v>
                </c:pt>
                <c:pt idx="153" formatCode="d\-mmm\-yy">
                  <c:v>41790</c:v>
                </c:pt>
                <c:pt idx="154">
                  <c:v>41820</c:v>
                </c:pt>
                <c:pt idx="155">
                  <c:v>41851</c:v>
                </c:pt>
                <c:pt idx="156" formatCode="d\-mmm\-yy">
                  <c:v>41882</c:v>
                </c:pt>
                <c:pt idx="157">
                  <c:v>41912</c:v>
                </c:pt>
                <c:pt idx="158">
                  <c:v>41943</c:v>
                </c:pt>
                <c:pt idx="159" formatCode="d\-mmm\-yy">
                  <c:v>41973</c:v>
                </c:pt>
                <c:pt idx="160">
                  <c:v>42004</c:v>
                </c:pt>
                <c:pt idx="161">
                  <c:v>42035</c:v>
                </c:pt>
                <c:pt idx="162" formatCode="d\-mmm\-yy">
                  <c:v>42063</c:v>
                </c:pt>
                <c:pt idx="163">
                  <c:v>42094</c:v>
                </c:pt>
                <c:pt idx="164">
                  <c:v>42124</c:v>
                </c:pt>
                <c:pt idx="165" formatCode="d\-mmm\-yy">
                  <c:v>42155</c:v>
                </c:pt>
                <c:pt idx="166">
                  <c:v>42185</c:v>
                </c:pt>
                <c:pt idx="167">
                  <c:v>42216</c:v>
                </c:pt>
                <c:pt idx="168" formatCode="d\-mmm\-yy">
                  <c:v>42247</c:v>
                </c:pt>
                <c:pt idx="169">
                  <c:v>42277</c:v>
                </c:pt>
                <c:pt idx="170">
                  <c:v>42308</c:v>
                </c:pt>
                <c:pt idx="171" formatCode="d\-mmm\-yy">
                  <c:v>42338</c:v>
                </c:pt>
                <c:pt idx="172" formatCode="d\-mmm\-yy">
                  <c:v>42369</c:v>
                </c:pt>
                <c:pt idx="173">
                  <c:v>42400</c:v>
                </c:pt>
                <c:pt idx="174">
                  <c:v>42429</c:v>
                </c:pt>
                <c:pt idx="175" formatCode="d\-mmm\-yy">
                  <c:v>42460</c:v>
                </c:pt>
                <c:pt idx="176">
                  <c:v>42490</c:v>
                </c:pt>
                <c:pt idx="177">
                  <c:v>42521</c:v>
                </c:pt>
                <c:pt idx="178" formatCode="d\-mmm\-yy">
                  <c:v>42551</c:v>
                </c:pt>
                <c:pt idx="179">
                  <c:v>42582</c:v>
                </c:pt>
                <c:pt idx="180">
                  <c:v>42613</c:v>
                </c:pt>
                <c:pt idx="181" formatCode="d\-mmm\-yy">
                  <c:v>42643</c:v>
                </c:pt>
                <c:pt idx="182">
                  <c:v>42674</c:v>
                </c:pt>
                <c:pt idx="183">
                  <c:v>42704</c:v>
                </c:pt>
                <c:pt idx="184" formatCode="d\-mmm\-yy">
                  <c:v>42735</c:v>
                </c:pt>
                <c:pt idx="185">
                  <c:v>42766</c:v>
                </c:pt>
                <c:pt idx="186">
                  <c:v>42794</c:v>
                </c:pt>
                <c:pt idx="187" formatCode="d\-mmm\-yy">
                  <c:v>42825</c:v>
                </c:pt>
                <c:pt idx="188">
                  <c:v>42855</c:v>
                </c:pt>
                <c:pt idx="189">
                  <c:v>42886</c:v>
                </c:pt>
                <c:pt idx="190" formatCode="d\-mmm\-yy">
                  <c:v>42916</c:v>
                </c:pt>
                <c:pt idx="191">
                  <c:v>42947</c:v>
                </c:pt>
                <c:pt idx="192">
                  <c:v>42978</c:v>
                </c:pt>
                <c:pt idx="193" formatCode="d\-mmm\-yy">
                  <c:v>43008</c:v>
                </c:pt>
                <c:pt idx="194">
                  <c:v>43039</c:v>
                </c:pt>
                <c:pt idx="195">
                  <c:v>43069</c:v>
                </c:pt>
                <c:pt idx="196" formatCode="d\-mmm\-yy">
                  <c:v>43100</c:v>
                </c:pt>
                <c:pt idx="197">
                  <c:v>43131</c:v>
                </c:pt>
                <c:pt idx="198">
                  <c:v>43159</c:v>
                </c:pt>
                <c:pt idx="199" formatCode="d\-mmm\-yy">
                  <c:v>43190</c:v>
                </c:pt>
                <c:pt idx="200">
                  <c:v>43220</c:v>
                </c:pt>
                <c:pt idx="201">
                  <c:v>43251</c:v>
                </c:pt>
                <c:pt idx="202" formatCode="d\-mmm\-yy">
                  <c:v>43281</c:v>
                </c:pt>
                <c:pt idx="203">
                  <c:v>43312</c:v>
                </c:pt>
                <c:pt idx="204">
                  <c:v>43343</c:v>
                </c:pt>
                <c:pt idx="205" formatCode="d\-mmm\-yy">
                  <c:v>43373</c:v>
                </c:pt>
                <c:pt idx="206">
                  <c:v>43404</c:v>
                </c:pt>
                <c:pt idx="207">
                  <c:v>43434</c:v>
                </c:pt>
                <c:pt idx="208" formatCode="d\-mmm\-yy">
                  <c:v>43465</c:v>
                </c:pt>
                <c:pt idx="209">
                  <c:v>43496</c:v>
                </c:pt>
                <c:pt idx="210">
                  <c:v>43524</c:v>
                </c:pt>
                <c:pt idx="211" formatCode="d\-mmm\-yy">
                  <c:v>43555</c:v>
                </c:pt>
                <c:pt idx="212">
                  <c:v>43585</c:v>
                </c:pt>
                <c:pt idx="213">
                  <c:v>43616</c:v>
                </c:pt>
                <c:pt idx="214" formatCode="d\-mmm\-yy">
                  <c:v>43646</c:v>
                </c:pt>
                <c:pt idx="215">
                  <c:v>43677</c:v>
                </c:pt>
                <c:pt idx="216">
                  <c:v>43708</c:v>
                </c:pt>
                <c:pt idx="217" formatCode="d\-mmm\-yy">
                  <c:v>43738</c:v>
                </c:pt>
                <c:pt idx="218">
                  <c:v>43769</c:v>
                </c:pt>
                <c:pt idx="219">
                  <c:v>43799</c:v>
                </c:pt>
                <c:pt idx="220" formatCode="d\-mmm\-yy">
                  <c:v>43830</c:v>
                </c:pt>
                <c:pt idx="221">
                  <c:v>43861</c:v>
                </c:pt>
                <c:pt idx="222">
                  <c:v>43890</c:v>
                </c:pt>
                <c:pt idx="223" formatCode="d\-mmm\-yy">
                  <c:v>43921</c:v>
                </c:pt>
                <c:pt idx="224">
                  <c:v>43951</c:v>
                </c:pt>
                <c:pt idx="225">
                  <c:v>43982</c:v>
                </c:pt>
                <c:pt idx="226" formatCode="d\-mmm\-yy">
                  <c:v>44012</c:v>
                </c:pt>
                <c:pt idx="227">
                  <c:v>44043</c:v>
                </c:pt>
                <c:pt idx="228">
                  <c:v>44074</c:v>
                </c:pt>
                <c:pt idx="229" formatCode="d\-mmm\-yy">
                  <c:v>44104</c:v>
                </c:pt>
                <c:pt idx="230">
                  <c:v>44135</c:v>
                </c:pt>
                <c:pt idx="231">
                  <c:v>44165</c:v>
                </c:pt>
                <c:pt idx="232" formatCode="d\-mmm\-yy">
                  <c:v>44196</c:v>
                </c:pt>
                <c:pt idx="233">
                  <c:v>44227</c:v>
                </c:pt>
                <c:pt idx="234">
                  <c:v>44255</c:v>
                </c:pt>
                <c:pt idx="235" formatCode="d\-mmm\-yy">
                  <c:v>44286</c:v>
                </c:pt>
                <c:pt idx="236">
                  <c:v>44316</c:v>
                </c:pt>
                <c:pt idx="237">
                  <c:v>44347</c:v>
                </c:pt>
                <c:pt idx="238" formatCode="d\-mmm\-yy">
                  <c:v>44377</c:v>
                </c:pt>
                <c:pt idx="239">
                  <c:v>44408</c:v>
                </c:pt>
                <c:pt idx="240">
                  <c:v>44439</c:v>
                </c:pt>
                <c:pt idx="241" formatCode="d\-mmm\-yy">
                  <c:v>44469</c:v>
                </c:pt>
                <c:pt idx="242">
                  <c:v>44500</c:v>
                </c:pt>
                <c:pt idx="243">
                  <c:v>44530</c:v>
                </c:pt>
                <c:pt idx="244" formatCode="d\-mmm\-yy">
                  <c:v>44561</c:v>
                </c:pt>
                <c:pt idx="245">
                  <c:v>44592</c:v>
                </c:pt>
                <c:pt idx="246">
                  <c:v>44620</c:v>
                </c:pt>
                <c:pt idx="247" formatCode="d\-mmm\-yy">
                  <c:v>44651</c:v>
                </c:pt>
                <c:pt idx="248">
                  <c:v>44681</c:v>
                </c:pt>
                <c:pt idx="249">
                  <c:v>44712</c:v>
                </c:pt>
                <c:pt idx="250" formatCode="d\-mmm\-yy">
                  <c:v>44742</c:v>
                </c:pt>
                <c:pt idx="251">
                  <c:v>44773</c:v>
                </c:pt>
                <c:pt idx="252">
                  <c:v>44804</c:v>
                </c:pt>
                <c:pt idx="253" formatCode="d\-mmm\-yy">
                  <c:v>44834</c:v>
                </c:pt>
                <c:pt idx="254">
                  <c:v>44865</c:v>
                </c:pt>
                <c:pt idx="255">
                  <c:v>44895</c:v>
                </c:pt>
                <c:pt idx="256" formatCode="d\-mmm\-yy">
                  <c:v>44926</c:v>
                </c:pt>
                <c:pt idx="257">
                  <c:v>44957</c:v>
                </c:pt>
                <c:pt idx="258">
                  <c:v>44985</c:v>
                </c:pt>
                <c:pt idx="259" formatCode="d\-mmm\-yy">
                  <c:v>45016</c:v>
                </c:pt>
                <c:pt idx="260">
                  <c:v>45046</c:v>
                </c:pt>
                <c:pt idx="261">
                  <c:v>45077</c:v>
                </c:pt>
                <c:pt idx="262" formatCode="d\-mmm\-yy">
                  <c:v>45107</c:v>
                </c:pt>
                <c:pt idx="263">
                  <c:v>45138</c:v>
                </c:pt>
                <c:pt idx="264">
                  <c:v>45169</c:v>
                </c:pt>
                <c:pt idx="265" formatCode="d\-mmm\-yy">
                  <c:v>45199</c:v>
                </c:pt>
                <c:pt idx="266">
                  <c:v>45230</c:v>
                </c:pt>
                <c:pt idx="267">
                  <c:v>45260</c:v>
                </c:pt>
                <c:pt idx="268" formatCode="d\-mmm\-yy">
                  <c:v>45291</c:v>
                </c:pt>
                <c:pt idx="269">
                  <c:v>45322</c:v>
                </c:pt>
                <c:pt idx="270">
                  <c:v>45351</c:v>
                </c:pt>
                <c:pt idx="271" formatCode="d\-mmm\-yy">
                  <c:v>45382</c:v>
                </c:pt>
                <c:pt idx="272">
                  <c:v>45412</c:v>
                </c:pt>
                <c:pt idx="273">
                  <c:v>45443</c:v>
                </c:pt>
                <c:pt idx="274" formatCode="d\-mmm\-yy">
                  <c:v>45473</c:v>
                </c:pt>
                <c:pt idx="275">
                  <c:v>45504</c:v>
                </c:pt>
                <c:pt idx="276">
                  <c:v>45535</c:v>
                </c:pt>
                <c:pt idx="277" formatCode="d\-mmm\-yy">
                  <c:v>45565</c:v>
                </c:pt>
                <c:pt idx="278">
                  <c:v>45596</c:v>
                </c:pt>
                <c:pt idx="279">
                  <c:v>45626</c:v>
                </c:pt>
                <c:pt idx="280" formatCode="d\-mmm\-yy">
                  <c:v>45657</c:v>
                </c:pt>
                <c:pt idx="281">
                  <c:v>45688</c:v>
                </c:pt>
                <c:pt idx="282">
                  <c:v>45716</c:v>
                </c:pt>
                <c:pt idx="283" formatCode="d\-mmm\-yy">
                  <c:v>45747</c:v>
                </c:pt>
              </c:numCache>
            </c:numRef>
          </c:cat>
          <c:val>
            <c:numRef>
              <c:f>M1CORP!$F$2:$F$285</c:f>
              <c:numCache>
                <c:formatCode>0.00</c:formatCode>
                <c:ptCount val="284"/>
                <c:pt idx="0" formatCode="General">
                  <c:v>100</c:v>
                </c:pt>
                <c:pt idx="1">
                  <c:v>96.299999999999983</c:v>
                </c:pt>
                <c:pt idx="2">
                  <c:v>98.389709999999994</c:v>
                </c:pt>
                <c:pt idx="3">
                  <c:v>102.03996824099998</c:v>
                </c:pt>
                <c:pt idx="4">
                  <c:v>105.39708319612888</c:v>
                </c:pt>
                <c:pt idx="5">
                  <c:v>108.72763102512656</c:v>
                </c:pt>
                <c:pt idx="6">
                  <c:v>112.33738837516074</c:v>
                </c:pt>
                <c:pt idx="7">
                  <c:v>114.77510970290173</c:v>
                </c:pt>
                <c:pt idx="8">
                  <c:v>118.42495819145401</c:v>
                </c:pt>
                <c:pt idx="9">
                  <c:v>117.57229849247554</c:v>
                </c:pt>
                <c:pt idx="10">
                  <c:v>111.96409985438446</c:v>
                </c:pt>
                <c:pt idx="11">
                  <c:v>106.94810818090805</c:v>
                </c:pt>
                <c:pt idx="12">
                  <c:v>110.17794104797147</c:v>
                </c:pt>
                <c:pt idx="13">
                  <c:v>109.75926487198917</c:v>
                </c:pt>
                <c:pt idx="14">
                  <c:v>117.78266713413157</c:v>
                </c:pt>
                <c:pt idx="15">
                  <c:v>117.33509299902187</c:v>
                </c:pt>
                <c:pt idx="16">
                  <c:v>119.34152308930513</c:v>
                </c:pt>
                <c:pt idx="17">
                  <c:v>123.06497860969144</c:v>
                </c:pt>
                <c:pt idx="18">
                  <c:v>126.94152543589672</c:v>
                </c:pt>
                <c:pt idx="19">
                  <c:v>128.92181323269671</c:v>
                </c:pt>
                <c:pt idx="20">
                  <c:v>138.84879285161435</c:v>
                </c:pt>
                <c:pt idx="21">
                  <c:v>148.70705714407896</c:v>
                </c:pt>
                <c:pt idx="22">
                  <c:v>151.78529322696139</c:v>
                </c:pt>
                <c:pt idx="23">
                  <c:v>150.00940529620593</c:v>
                </c:pt>
                <c:pt idx="24">
                  <c:v>151.77951627870115</c:v>
                </c:pt>
                <c:pt idx="25">
                  <c:v>157.3953583810131</c:v>
                </c:pt>
                <c:pt idx="26">
                  <c:v>157.41109791685119</c:v>
                </c:pt>
                <c:pt idx="27">
                  <c:v>160.48061432622981</c:v>
                </c:pt>
                <c:pt idx="28">
                  <c:v>166.32210868770457</c:v>
                </c:pt>
                <c:pt idx="29">
                  <c:v>167.51962787025607</c:v>
                </c:pt>
                <c:pt idx="30">
                  <c:v>166.41399832631237</c:v>
                </c:pt>
                <c:pt idx="31">
                  <c:v>171.75588767258699</c:v>
                </c:pt>
                <c:pt idx="32">
                  <c:v>162.56694768210357</c:v>
                </c:pt>
                <c:pt idx="33">
                  <c:v>158.24266687375962</c:v>
                </c:pt>
                <c:pt idx="34">
                  <c:v>160.4719721579838</c:v>
                </c:pt>
                <c:pt idx="35">
                  <c:v>165.94378076846061</c:v>
                </c:pt>
                <c:pt idx="36">
                  <c:v>173.97607209020515</c:v>
                </c:pt>
                <c:pt idx="37">
                  <c:v>178.88752273071563</c:v>
                </c:pt>
                <c:pt idx="38">
                  <c:v>183.503221525219</c:v>
                </c:pt>
                <c:pt idx="39">
                  <c:v>189.95667566504343</c:v>
                </c:pt>
                <c:pt idx="40">
                  <c:v>196.31667021042071</c:v>
                </c:pt>
                <c:pt idx="41">
                  <c:v>198.45556389036366</c:v>
                </c:pt>
                <c:pt idx="42">
                  <c:v>202.0967968082895</c:v>
                </c:pt>
                <c:pt idx="43">
                  <c:v>195.30857962610366</c:v>
                </c:pt>
                <c:pt idx="44">
                  <c:v>196.72037550627417</c:v>
                </c:pt>
                <c:pt idx="45">
                  <c:v>203.34875249393653</c:v>
                </c:pt>
                <c:pt idx="46">
                  <c:v>208.99048061800357</c:v>
                </c:pt>
                <c:pt idx="47">
                  <c:v>212.31994140320589</c:v>
                </c:pt>
                <c:pt idx="48">
                  <c:v>215.29162650626995</c:v>
                </c:pt>
                <c:pt idx="49">
                  <c:v>222.92757484478048</c:v>
                </c:pt>
                <c:pt idx="50">
                  <c:v>219.61286696368919</c:v>
                </c:pt>
                <c:pt idx="51">
                  <c:v>222.90351761260041</c:v>
                </c:pt>
                <c:pt idx="52">
                  <c:v>225.73883475338647</c:v>
                </c:pt>
                <c:pt idx="53">
                  <c:v>234.10617649960784</c:v>
                </c:pt>
                <c:pt idx="54">
                  <c:v>242.0607461946145</c:v>
                </c:pt>
                <c:pt idx="55">
                  <c:v>238.21354646314796</c:v>
                </c:pt>
                <c:pt idx="56">
                  <c:v>239.82976820464927</c:v>
                </c:pt>
                <c:pt idx="57">
                  <c:v>231.49105264671371</c:v>
                </c:pt>
                <c:pt idx="58">
                  <c:v>228.15043304489532</c:v>
                </c:pt>
                <c:pt idx="59">
                  <c:v>238.23121201739309</c:v>
                </c:pt>
                <c:pt idx="60">
                  <c:v>244.12307964826786</c:v>
                </c:pt>
                <c:pt idx="61">
                  <c:v>245.48915090105604</c:v>
                </c:pt>
                <c:pt idx="62">
                  <c:v>252.92355171161816</c:v>
                </c:pt>
                <c:pt idx="63">
                  <c:v>258.04303802346544</c:v>
                </c:pt>
                <c:pt idx="64">
                  <c:v>262.59138460500884</c:v>
                </c:pt>
                <c:pt idx="65">
                  <c:v>262.31240489209063</c:v>
                </c:pt>
                <c:pt idx="66">
                  <c:v>264.17327794675964</c:v>
                </c:pt>
                <c:pt idx="67">
                  <c:v>269.54304363213447</c:v>
                </c:pt>
                <c:pt idx="68">
                  <c:v>275.33745356798147</c:v>
                </c:pt>
                <c:pt idx="69">
                  <c:v>278.01275616870208</c:v>
                </c:pt>
                <c:pt idx="70">
                  <c:v>274.09912611807431</c:v>
                </c:pt>
                <c:pt idx="71">
                  <c:v>268.47712828010918</c:v>
                </c:pt>
                <c:pt idx="72">
                  <c:v>262.53484614151836</c:v>
                </c:pt>
                <c:pt idx="73">
                  <c:v>273.89870371163244</c:v>
                </c:pt>
                <c:pt idx="74">
                  <c:v>281.80516229650578</c:v>
                </c:pt>
                <c:pt idx="75">
                  <c:v>275.82418025685394</c:v>
                </c:pt>
                <c:pt idx="76">
                  <c:v>279.70870045114884</c:v>
                </c:pt>
                <c:pt idx="77">
                  <c:v>280.05522037178974</c:v>
                </c:pt>
                <c:pt idx="78">
                  <c:v>281.65267775320808</c:v>
                </c:pt>
                <c:pt idx="79">
                  <c:v>278.9055023145192</c:v>
                </c:pt>
                <c:pt idx="80">
                  <c:v>280.76884766304232</c:v>
                </c:pt>
                <c:pt idx="81">
                  <c:v>282.64578740966977</c:v>
                </c:pt>
                <c:pt idx="82">
                  <c:v>279.2919408143332</c:v>
                </c:pt>
                <c:pt idx="83">
                  <c:v>282.24338963949367</c:v>
                </c:pt>
                <c:pt idx="84">
                  <c:v>282.25333218038162</c:v>
                </c:pt>
                <c:pt idx="85">
                  <c:v>260.47750875456052</c:v>
                </c:pt>
                <c:pt idx="86">
                  <c:v>201.11490019743263</c:v>
                </c:pt>
                <c:pt idx="87">
                  <c:v>196.50803707851864</c:v>
                </c:pt>
                <c:pt idx="88">
                  <c:v>211.05301807342087</c:v>
                </c:pt>
                <c:pt idx="89">
                  <c:v>219.0596658189142</c:v>
                </c:pt>
                <c:pt idx="90">
                  <c:v>215.33008509942565</c:v>
                </c:pt>
                <c:pt idx="91">
                  <c:v>222.91719306130736</c:v>
                </c:pt>
                <c:pt idx="92">
                  <c:v>241.04409937209167</c:v>
                </c:pt>
                <c:pt idx="93">
                  <c:v>258.33708826702917</c:v>
                </c:pt>
                <c:pt idx="94">
                  <c:v>265.55731264035904</c:v>
                </c:pt>
                <c:pt idx="95">
                  <c:v>278.54798291167469</c:v>
                </c:pt>
                <c:pt idx="96">
                  <c:v>290.22433243095605</c:v>
                </c:pt>
                <c:pt idx="97">
                  <c:v>306.77159214200799</c:v>
                </c:pt>
                <c:pt idx="98">
                  <c:v>311.85563761967273</c:v>
                </c:pt>
                <c:pt idx="99">
                  <c:v>316.82578476716083</c:v>
                </c:pt>
                <c:pt idx="100">
                  <c:v>317.6319423642762</c:v>
                </c:pt>
                <c:pt idx="101">
                  <c:v>321.04994862484102</c:v>
                </c:pt>
                <c:pt idx="102">
                  <c:v>324.65839909248189</c:v>
                </c:pt>
                <c:pt idx="103">
                  <c:v>337.88209996003434</c:v>
                </c:pt>
                <c:pt idx="104">
                  <c:v>343.71959769583299</c:v>
                </c:pt>
                <c:pt idx="105">
                  <c:v>332.35553276768053</c:v>
                </c:pt>
                <c:pt idx="106">
                  <c:v>341.40095796762796</c:v>
                </c:pt>
                <c:pt idx="107">
                  <c:v>356.21129462250883</c:v>
                </c:pt>
                <c:pt idx="108">
                  <c:v>364.18654533655308</c:v>
                </c:pt>
                <c:pt idx="109">
                  <c:v>372.74080714021409</c:v>
                </c:pt>
                <c:pt idx="110">
                  <c:v>380.18714849507302</c:v>
                </c:pt>
                <c:pt idx="111">
                  <c:v>369.67621884435437</c:v>
                </c:pt>
                <c:pt idx="112">
                  <c:v>369.52840410275979</c:v>
                </c:pt>
                <c:pt idx="113">
                  <c:v>366.83907701491734</c:v>
                </c:pt>
                <c:pt idx="114">
                  <c:v>366.97970293005233</c:v>
                </c:pt>
                <c:pt idx="115">
                  <c:v>373.07131269761197</c:v>
                </c:pt>
                <c:pt idx="116">
                  <c:v>382.40872436313873</c:v>
                </c:pt>
                <c:pt idx="117">
                  <c:v>388.19033109047353</c:v>
                </c:pt>
                <c:pt idx="118">
                  <c:v>389.08554387841968</c:v>
                </c:pt>
                <c:pt idx="119">
                  <c:v>397.57024394578531</c:v>
                </c:pt>
                <c:pt idx="120">
                  <c:v>398.848220165827</c:v>
                </c:pt>
                <c:pt idx="121">
                  <c:v>376.519442332079</c:v>
                </c:pt>
                <c:pt idx="122">
                  <c:v>398.82093697093012</c:v>
                </c:pt>
                <c:pt idx="123">
                  <c:v>389.66122603774369</c:v>
                </c:pt>
                <c:pt idx="124">
                  <c:v>394.69910751928552</c:v>
                </c:pt>
                <c:pt idx="125">
                  <c:v>407.31301232801115</c:v>
                </c:pt>
                <c:pt idx="126">
                  <c:v>419.95748135800284</c:v>
                </c:pt>
                <c:pt idx="127">
                  <c:v>421.46694117180851</c:v>
                </c:pt>
                <c:pt idx="128">
                  <c:v>428.08302720883773</c:v>
                </c:pt>
                <c:pt idx="129">
                  <c:v>412.32989924705709</c:v>
                </c:pt>
                <c:pt idx="130">
                  <c:v>428.19813053248652</c:v>
                </c:pt>
                <c:pt idx="131">
                  <c:v>444.53661349833067</c:v>
                </c:pt>
                <c:pt idx="132">
                  <c:v>451.15392326001432</c:v>
                </c:pt>
                <c:pt idx="133">
                  <c:v>460.65831453428967</c:v>
                </c:pt>
                <c:pt idx="134">
                  <c:v>465.16687456548919</c:v>
                </c:pt>
                <c:pt idx="135">
                  <c:v>470.71525817319974</c:v>
                </c:pt>
                <c:pt idx="136">
                  <c:v>478.70832648512635</c:v>
                </c:pt>
                <c:pt idx="137">
                  <c:v>477.3364125022706</c:v>
                </c:pt>
                <c:pt idx="138">
                  <c:v>476.25503382497141</c:v>
                </c:pt>
                <c:pt idx="139">
                  <c:v>474.39607088531056</c:v>
                </c:pt>
                <c:pt idx="140">
                  <c:v>484.94690131622372</c:v>
                </c:pt>
                <c:pt idx="141">
                  <c:v>469.20450687574942</c:v>
                </c:pt>
                <c:pt idx="142">
                  <c:v>448.2781061506235</c:v>
                </c:pt>
                <c:pt idx="143">
                  <c:v>451.01347461383858</c:v>
                </c:pt>
                <c:pt idx="144">
                  <c:v>440.64405281670076</c:v>
                </c:pt>
                <c:pt idx="145">
                  <c:v>453.48441033250856</c:v>
                </c:pt>
                <c:pt idx="146">
                  <c:v>463.00940625833351</c:v>
                </c:pt>
                <c:pt idx="147">
                  <c:v>455.86392206688544</c:v>
                </c:pt>
                <c:pt idx="148">
                  <c:v>459.2885300684992</c:v>
                </c:pt>
                <c:pt idx="149">
                  <c:v>456.6262562800523</c:v>
                </c:pt>
                <c:pt idx="150">
                  <c:v>468.69998285197727</c:v>
                </c:pt>
                <c:pt idx="151">
                  <c:v>473.24436718193306</c:v>
                </c:pt>
                <c:pt idx="152">
                  <c:v>478.86071540891669</c:v>
                </c:pt>
                <c:pt idx="153">
                  <c:v>494.18179751589327</c:v>
                </c:pt>
                <c:pt idx="154">
                  <c:v>496.32667967320759</c:v>
                </c:pt>
                <c:pt idx="155">
                  <c:v>497.38615592585904</c:v>
                </c:pt>
                <c:pt idx="156">
                  <c:v>502.84751583725421</c:v>
                </c:pt>
                <c:pt idx="157">
                  <c:v>490.80943692752834</c:v>
                </c:pt>
                <c:pt idx="158">
                  <c:v>498.06407260814382</c:v>
                </c:pt>
                <c:pt idx="159">
                  <c:v>494.59177976802181</c:v>
                </c:pt>
                <c:pt idx="160">
                  <c:v>476.94532249214723</c:v>
                </c:pt>
                <c:pt idx="161">
                  <c:v>476.33464857860957</c:v>
                </c:pt>
                <c:pt idx="162">
                  <c:v>485.83056685465499</c:v>
                </c:pt>
                <c:pt idx="163">
                  <c:v>483.57062521960023</c:v>
                </c:pt>
                <c:pt idx="164">
                  <c:v>496.68165005619875</c:v>
                </c:pt>
                <c:pt idx="165">
                  <c:v>494.28107830464137</c:v>
                </c:pt>
                <c:pt idx="166">
                  <c:v>485.84830380228169</c:v>
                </c:pt>
                <c:pt idx="167">
                  <c:v>482.48619218735058</c:v>
                </c:pt>
                <c:pt idx="168">
                  <c:v>469.11757815748962</c:v>
                </c:pt>
                <c:pt idx="169">
                  <c:v>456.79668499647374</c:v>
                </c:pt>
                <c:pt idx="170">
                  <c:v>472.15466397643524</c:v>
                </c:pt>
                <c:pt idx="171">
                  <c:v>474.64661792142851</c:v>
                </c:pt>
                <c:pt idx="172">
                  <c:v>462.89859635031166</c:v>
                </c:pt>
                <c:pt idx="173">
                  <c:v>455.59483518942693</c:v>
                </c:pt>
                <c:pt idx="174">
                  <c:v>464.06544130359754</c:v>
                </c:pt>
                <c:pt idx="175">
                  <c:v>487.20225869733872</c:v>
                </c:pt>
                <c:pt idx="176">
                  <c:v>500.89507283832478</c:v>
                </c:pt>
                <c:pt idx="177">
                  <c:v>500.6520255713765</c:v>
                </c:pt>
                <c:pt idx="178">
                  <c:v>519.27983262823545</c:v>
                </c:pt>
                <c:pt idx="179">
                  <c:v>531.29776546170024</c:v>
                </c:pt>
                <c:pt idx="180">
                  <c:v>543.55668419013932</c:v>
                </c:pt>
                <c:pt idx="181">
                  <c:v>546.98454793741666</c:v>
                </c:pt>
                <c:pt idx="182">
                  <c:v>542.39407885252854</c:v>
                </c:pt>
                <c:pt idx="183">
                  <c:v>516.5248106273915</c:v>
                </c:pt>
                <c:pt idx="184">
                  <c:v>528.42104598422509</c:v>
                </c:pt>
                <c:pt idx="185">
                  <c:v>537.86823859647166</c:v>
                </c:pt>
                <c:pt idx="186">
                  <c:v>551.70773287142993</c:v>
                </c:pt>
                <c:pt idx="187">
                  <c:v>556.88008893340213</c:v>
                </c:pt>
                <c:pt idx="188">
                  <c:v>566.85261512464672</c:v>
                </c:pt>
                <c:pt idx="189">
                  <c:v>572.27040606904177</c:v>
                </c:pt>
                <c:pt idx="190">
                  <c:v>572.53371447055042</c:v>
                </c:pt>
                <c:pt idx="191">
                  <c:v>580.79717249137741</c:v>
                </c:pt>
                <c:pt idx="192">
                  <c:v>592.77840157493279</c:v>
                </c:pt>
                <c:pt idx="193">
                  <c:v>594.89955039648976</c:v>
                </c:pt>
                <c:pt idx="194">
                  <c:v>596.41627526320713</c:v>
                </c:pt>
                <c:pt idx="195">
                  <c:v>596.76413953823533</c:v>
                </c:pt>
                <c:pt idx="196">
                  <c:v>600.00258166579852</c:v>
                </c:pt>
                <c:pt idx="197">
                  <c:v>607.63282514550838</c:v>
                </c:pt>
                <c:pt idx="198">
                  <c:v>596.95208233394396</c:v>
                </c:pt>
                <c:pt idx="199">
                  <c:v>597.53073996936996</c:v>
                </c:pt>
                <c:pt idx="200">
                  <c:v>585.98221138097585</c:v>
                </c:pt>
                <c:pt idx="201">
                  <c:v>571.76883423787604</c:v>
                </c:pt>
                <c:pt idx="202">
                  <c:v>559.73854512023661</c:v>
                </c:pt>
                <c:pt idx="203">
                  <c:v>575.86479260042574</c:v>
                </c:pt>
                <c:pt idx="204">
                  <c:v>554.4114906459738</c:v>
                </c:pt>
                <c:pt idx="205">
                  <c:v>566.94429388843901</c:v>
                </c:pt>
                <c:pt idx="206">
                  <c:v>557.45649445690492</c:v>
                </c:pt>
                <c:pt idx="207">
                  <c:v>554.10478907956531</c:v>
                </c:pt>
                <c:pt idx="208">
                  <c:v>558.87464230200419</c:v>
                </c:pt>
                <c:pt idx="209">
                  <c:v>586.87470898104846</c:v>
                </c:pt>
                <c:pt idx="210">
                  <c:v>593.76429826669153</c:v>
                </c:pt>
                <c:pt idx="211">
                  <c:v>600.81655730767045</c:v>
                </c:pt>
                <c:pt idx="212">
                  <c:v>601.92527721179511</c:v>
                </c:pt>
                <c:pt idx="213">
                  <c:v>601.59645797985252</c:v>
                </c:pt>
                <c:pt idx="214">
                  <c:v>623.74570037558817</c:v>
                </c:pt>
                <c:pt idx="215">
                  <c:v>634.75248635266462</c:v>
                </c:pt>
                <c:pt idx="216">
                  <c:v>631.47255278828959</c:v>
                </c:pt>
                <c:pt idx="217">
                  <c:v>629.69268628474128</c:v>
                </c:pt>
                <c:pt idx="218">
                  <c:v>633.77025820445522</c:v>
                </c:pt>
                <c:pt idx="219">
                  <c:v>630.60489336890782</c:v>
                </c:pt>
                <c:pt idx="220">
                  <c:v>646.12457652517389</c:v>
                </c:pt>
                <c:pt idx="221">
                  <c:v>655.5728581071204</c:v>
                </c:pt>
                <c:pt idx="222">
                  <c:v>648.11582770838004</c:v>
                </c:pt>
                <c:pt idx="223">
                  <c:v>542.8470157171962</c:v>
                </c:pt>
                <c:pt idx="224">
                  <c:v>552.9247125590972</c:v>
                </c:pt>
                <c:pt idx="225">
                  <c:v>590.69254291446964</c:v>
                </c:pt>
                <c:pt idx="226">
                  <c:v>612.200087784576</c:v>
                </c:pt>
                <c:pt idx="227">
                  <c:v>632.61426231411792</c:v>
                </c:pt>
                <c:pt idx="228">
                  <c:v>640.46687571724817</c:v>
                </c:pt>
                <c:pt idx="229">
                  <c:v>628.80713936582356</c:v>
                </c:pt>
                <c:pt idx="230">
                  <c:v>628.65955397961068</c:v>
                </c:pt>
                <c:pt idx="231">
                  <c:v>660.82694677363577</c:v>
                </c:pt>
                <c:pt idx="232">
                  <c:v>679.98382756760782</c:v>
                </c:pt>
                <c:pt idx="233">
                  <c:v>674.46694534194103</c:v>
                </c:pt>
                <c:pt idx="234">
                  <c:v>661.04196892428172</c:v>
                </c:pt>
                <c:pt idx="235">
                  <c:v>649.7245890136968</c:v>
                </c:pt>
                <c:pt idx="236">
                  <c:v>666.05937538488479</c:v>
                </c:pt>
                <c:pt idx="237">
                  <c:v>674.68615035244602</c:v>
                </c:pt>
                <c:pt idx="238">
                  <c:v>675.78605723358089</c:v>
                </c:pt>
                <c:pt idx="239">
                  <c:v>676.92500575740291</c:v>
                </c:pt>
                <c:pt idx="240">
                  <c:v>684.4582882669223</c:v>
                </c:pt>
                <c:pt idx="241">
                  <c:v>666.33917112681445</c:v>
                </c:pt>
                <c:pt idx="242">
                  <c:v>660.98217167464759</c:v>
                </c:pt>
                <c:pt idx="243">
                  <c:v>641.34195328179476</c:v>
                </c:pt>
                <c:pt idx="244">
                  <c:v>654.46670340278013</c:v>
                </c:pt>
                <c:pt idx="245">
                  <c:v>636.55451344609048</c:v>
                </c:pt>
                <c:pt idx="246">
                  <c:v>598.20832921172257</c:v>
                </c:pt>
                <c:pt idx="247">
                  <c:v>598.65932897243329</c:v>
                </c:pt>
                <c:pt idx="248">
                  <c:v>567.86459177701715</c:v>
                </c:pt>
                <c:pt idx="249">
                  <c:v>562.09244827694351</c:v>
                </c:pt>
                <c:pt idx="250">
                  <c:v>518.82611521718502</c:v>
                </c:pt>
                <c:pt idx="251">
                  <c:v>527.86808032786314</c:v>
                </c:pt>
                <c:pt idx="252">
                  <c:v>530.55627811393867</c:v>
                </c:pt>
                <c:pt idx="253">
                  <c:v>491.83974099131234</c:v>
                </c:pt>
                <c:pt idx="254">
                  <c:v>496.14337762459138</c:v>
                </c:pt>
                <c:pt idx="255">
                  <c:v>542.00930038165097</c:v>
                </c:pt>
                <c:pt idx="256">
                  <c:v>545.23388213359135</c:v>
                </c:pt>
                <c:pt idx="257">
                  <c:v>565.19226815053491</c:v>
                </c:pt>
                <c:pt idx="258">
                  <c:v>550.68244100761615</c:v>
                </c:pt>
                <c:pt idx="259">
                  <c:v>550.43270850858278</c:v>
                </c:pt>
                <c:pt idx="260">
                  <c:v>551.53275629634186</c:v>
                </c:pt>
                <c:pt idx="261">
                  <c:v>552.34833151001646</c:v>
                </c:pt>
                <c:pt idx="262">
                  <c:v>575.03381502500565</c:v>
                </c:pt>
                <c:pt idx="263">
                  <c:v>590.3880308632306</c:v>
                </c:pt>
                <c:pt idx="264">
                  <c:v>579.38807498044264</c:v>
                </c:pt>
                <c:pt idx="265">
                  <c:v>567.00698599415239</c:v>
                </c:pt>
                <c:pt idx="266">
                  <c:v>563.09827652977492</c:v>
                </c:pt>
                <c:pt idx="267">
                  <c:v>599.2901089432446</c:v>
                </c:pt>
                <c:pt idx="268">
                  <c:v>630.80159229068022</c:v>
                </c:pt>
                <c:pt idx="269">
                  <c:v>626.45945316715404</c:v>
                </c:pt>
                <c:pt idx="270">
                  <c:v>633.73435584852859</c:v>
                </c:pt>
                <c:pt idx="271">
                  <c:v>648.08566048259991</c:v>
                </c:pt>
                <c:pt idx="272">
                  <c:v>636.37650850152534</c:v>
                </c:pt>
                <c:pt idx="273">
                  <c:v>645.84789743700014</c:v>
                </c:pt>
                <c:pt idx="274">
                  <c:v>646.80535703593387</c:v>
                </c:pt>
                <c:pt idx="275">
                  <c:v>658.72300810944591</c:v>
                </c:pt>
                <c:pt idx="276">
                  <c:v>673.95104132032418</c:v>
                </c:pt>
                <c:pt idx="277">
                  <c:v>686.74049921150493</c:v>
                </c:pt>
                <c:pt idx="278">
                  <c:v>677.25614079703553</c:v>
                </c:pt>
                <c:pt idx="279">
                  <c:v>687.72806515543368</c:v>
                </c:pt>
                <c:pt idx="280">
                  <c:v>676.74822686784614</c:v>
                </c:pt>
                <c:pt idx="281">
                  <c:v>688.44787180897333</c:v>
                </c:pt>
                <c:pt idx="282">
                  <c:v>698.34955810073677</c:v>
                </c:pt>
                <c:pt idx="283">
                  <c:v>691.7506312885223</c:v>
                </c:pt>
              </c:numCache>
            </c:numRef>
          </c:val>
          <c:smooth val="0"/>
          <c:extLst>
            <c:ext xmlns:c16="http://schemas.microsoft.com/office/drawing/2014/chart" uri="{C3380CC4-5D6E-409C-BE32-E72D297353CC}">
              <c16:uniqueId val="{00000000-2077-4FC1-BB8C-6CB1E62D8D20}"/>
            </c:ext>
          </c:extLst>
        </c:ser>
        <c:ser>
          <c:idx val="1"/>
          <c:order val="1"/>
          <c:tx>
            <c:strRef>
              <c:f>M1CORP!$G$1</c:f>
              <c:strCache>
                <c:ptCount val="1"/>
                <c:pt idx="0">
                  <c:v>Benchmark</c:v>
                </c:pt>
              </c:strCache>
            </c:strRef>
          </c:tx>
          <c:spPr>
            <a:ln w="19050" cap="rnd">
              <a:solidFill>
                <a:schemeClr val="accent2"/>
              </a:solidFill>
              <a:round/>
            </a:ln>
            <a:effectLst/>
          </c:spPr>
          <c:marker>
            <c:symbol val="none"/>
          </c:marker>
          <c:cat>
            <c:numRef>
              <c:f>M1CORP!$A$2:$A$285</c:f>
              <c:numCache>
                <c:formatCode>m/d/yyyy</c:formatCode>
                <c:ptCount val="284"/>
                <c:pt idx="0" formatCode="d\-mmm\-yy">
                  <c:v>37134</c:v>
                </c:pt>
                <c:pt idx="1">
                  <c:v>37164</c:v>
                </c:pt>
                <c:pt idx="2">
                  <c:v>37195</c:v>
                </c:pt>
                <c:pt idx="3" formatCode="d\-mmm\-yy">
                  <c:v>37225</c:v>
                </c:pt>
                <c:pt idx="4">
                  <c:v>37256</c:v>
                </c:pt>
                <c:pt idx="5">
                  <c:v>37287</c:v>
                </c:pt>
                <c:pt idx="6" formatCode="d\-mmm\-yy">
                  <c:v>37315</c:v>
                </c:pt>
                <c:pt idx="7">
                  <c:v>37346</c:v>
                </c:pt>
                <c:pt idx="8">
                  <c:v>37376</c:v>
                </c:pt>
                <c:pt idx="9" formatCode="d\-mmm\-yy">
                  <c:v>37407</c:v>
                </c:pt>
                <c:pt idx="10">
                  <c:v>37437</c:v>
                </c:pt>
                <c:pt idx="11">
                  <c:v>37468</c:v>
                </c:pt>
                <c:pt idx="12" formatCode="d\-mmm\-yy">
                  <c:v>37499</c:v>
                </c:pt>
                <c:pt idx="13">
                  <c:v>37529</c:v>
                </c:pt>
                <c:pt idx="14">
                  <c:v>37560</c:v>
                </c:pt>
                <c:pt idx="15" formatCode="d\-mmm\-yy">
                  <c:v>37590</c:v>
                </c:pt>
                <c:pt idx="16">
                  <c:v>37621</c:v>
                </c:pt>
                <c:pt idx="17">
                  <c:v>37652</c:v>
                </c:pt>
                <c:pt idx="18" formatCode="d\-mmm\-yy">
                  <c:v>37680</c:v>
                </c:pt>
                <c:pt idx="19">
                  <c:v>37711</c:v>
                </c:pt>
                <c:pt idx="20">
                  <c:v>37741</c:v>
                </c:pt>
                <c:pt idx="21" formatCode="d\-mmm\-yy">
                  <c:v>37772</c:v>
                </c:pt>
                <c:pt idx="22">
                  <c:v>37802</c:v>
                </c:pt>
                <c:pt idx="23">
                  <c:v>37833</c:v>
                </c:pt>
                <c:pt idx="24" formatCode="d\-mmm\-yy">
                  <c:v>37864</c:v>
                </c:pt>
                <c:pt idx="25">
                  <c:v>37894</c:v>
                </c:pt>
                <c:pt idx="26">
                  <c:v>37925</c:v>
                </c:pt>
                <c:pt idx="27" formatCode="d\-mmm\-yy">
                  <c:v>37955</c:v>
                </c:pt>
                <c:pt idx="28">
                  <c:v>37986</c:v>
                </c:pt>
                <c:pt idx="29">
                  <c:v>38017</c:v>
                </c:pt>
                <c:pt idx="30" formatCode="d\-mmm\-yy">
                  <c:v>38046</c:v>
                </c:pt>
                <c:pt idx="31">
                  <c:v>38077</c:v>
                </c:pt>
                <c:pt idx="32">
                  <c:v>38107</c:v>
                </c:pt>
                <c:pt idx="33" formatCode="d\-mmm\-yy">
                  <c:v>38138</c:v>
                </c:pt>
                <c:pt idx="34">
                  <c:v>38168</c:v>
                </c:pt>
                <c:pt idx="35">
                  <c:v>38199</c:v>
                </c:pt>
                <c:pt idx="36" formatCode="d\-mmm\-yy">
                  <c:v>38230</c:v>
                </c:pt>
                <c:pt idx="37">
                  <c:v>38260</c:v>
                </c:pt>
                <c:pt idx="38">
                  <c:v>38291</c:v>
                </c:pt>
                <c:pt idx="39" formatCode="d\-mmm\-yy">
                  <c:v>38321</c:v>
                </c:pt>
                <c:pt idx="40">
                  <c:v>38352</c:v>
                </c:pt>
                <c:pt idx="41">
                  <c:v>38383</c:v>
                </c:pt>
                <c:pt idx="42" formatCode="d\-mmm\-yy">
                  <c:v>38411</c:v>
                </c:pt>
                <c:pt idx="43">
                  <c:v>38442</c:v>
                </c:pt>
                <c:pt idx="44">
                  <c:v>38472</c:v>
                </c:pt>
                <c:pt idx="45" formatCode="d\-mmm\-yy">
                  <c:v>38503</c:v>
                </c:pt>
                <c:pt idx="46">
                  <c:v>38533</c:v>
                </c:pt>
                <c:pt idx="47">
                  <c:v>38564</c:v>
                </c:pt>
                <c:pt idx="48" formatCode="d\-mmm\-yy">
                  <c:v>38595</c:v>
                </c:pt>
                <c:pt idx="49">
                  <c:v>38625</c:v>
                </c:pt>
                <c:pt idx="50">
                  <c:v>38656</c:v>
                </c:pt>
                <c:pt idx="51" formatCode="d\-mmm\-yy">
                  <c:v>38686</c:v>
                </c:pt>
                <c:pt idx="52">
                  <c:v>38717</c:v>
                </c:pt>
                <c:pt idx="53">
                  <c:v>38748</c:v>
                </c:pt>
                <c:pt idx="54" formatCode="d\-mmm\-yy">
                  <c:v>38776</c:v>
                </c:pt>
                <c:pt idx="55">
                  <c:v>38807</c:v>
                </c:pt>
                <c:pt idx="56">
                  <c:v>38837</c:v>
                </c:pt>
                <c:pt idx="57" formatCode="d\-mmm\-yy">
                  <c:v>38868</c:v>
                </c:pt>
                <c:pt idx="58">
                  <c:v>38898</c:v>
                </c:pt>
                <c:pt idx="59">
                  <c:v>38929</c:v>
                </c:pt>
                <c:pt idx="60" formatCode="d\-mmm\-yy">
                  <c:v>38960</c:v>
                </c:pt>
                <c:pt idx="61">
                  <c:v>38990</c:v>
                </c:pt>
                <c:pt idx="62">
                  <c:v>39021</c:v>
                </c:pt>
                <c:pt idx="63" formatCode="d\-mmm\-yy">
                  <c:v>39051</c:v>
                </c:pt>
                <c:pt idx="64">
                  <c:v>39082</c:v>
                </c:pt>
                <c:pt idx="65">
                  <c:v>39113</c:v>
                </c:pt>
                <c:pt idx="66" formatCode="d\-mmm\-yy">
                  <c:v>39141</c:v>
                </c:pt>
                <c:pt idx="67">
                  <c:v>39172</c:v>
                </c:pt>
                <c:pt idx="68">
                  <c:v>39202</c:v>
                </c:pt>
                <c:pt idx="69" formatCode="d\-mmm\-yy">
                  <c:v>39233</c:v>
                </c:pt>
                <c:pt idx="70">
                  <c:v>39263</c:v>
                </c:pt>
                <c:pt idx="71">
                  <c:v>39294</c:v>
                </c:pt>
                <c:pt idx="72" formatCode="d\-mmm\-yy">
                  <c:v>39325</c:v>
                </c:pt>
                <c:pt idx="73">
                  <c:v>39355</c:v>
                </c:pt>
                <c:pt idx="74">
                  <c:v>39386</c:v>
                </c:pt>
                <c:pt idx="75" formatCode="d\-mmm\-yy">
                  <c:v>39416</c:v>
                </c:pt>
                <c:pt idx="76">
                  <c:v>39447</c:v>
                </c:pt>
                <c:pt idx="77">
                  <c:v>39478</c:v>
                </c:pt>
                <c:pt idx="78" formatCode="d\-mmm\-yy">
                  <c:v>39507</c:v>
                </c:pt>
                <c:pt idx="79">
                  <c:v>39538</c:v>
                </c:pt>
                <c:pt idx="80">
                  <c:v>39568</c:v>
                </c:pt>
                <c:pt idx="81" formatCode="d\-mmm\-yy">
                  <c:v>39599</c:v>
                </c:pt>
                <c:pt idx="82">
                  <c:v>39629</c:v>
                </c:pt>
                <c:pt idx="83">
                  <c:v>39660</c:v>
                </c:pt>
                <c:pt idx="84" formatCode="d\-mmm\-yy">
                  <c:v>39691</c:v>
                </c:pt>
                <c:pt idx="85">
                  <c:v>39721</c:v>
                </c:pt>
                <c:pt idx="86">
                  <c:v>39752</c:v>
                </c:pt>
                <c:pt idx="87" formatCode="d\-mmm\-yy">
                  <c:v>39782</c:v>
                </c:pt>
                <c:pt idx="88">
                  <c:v>39813</c:v>
                </c:pt>
                <c:pt idx="89">
                  <c:v>39844</c:v>
                </c:pt>
                <c:pt idx="90" formatCode="d\-mmm\-yy">
                  <c:v>39872</c:v>
                </c:pt>
                <c:pt idx="91">
                  <c:v>39903</c:v>
                </c:pt>
                <c:pt idx="92">
                  <c:v>39933</c:v>
                </c:pt>
                <c:pt idx="93" formatCode="d\-mmm\-yy">
                  <c:v>39964</c:v>
                </c:pt>
                <c:pt idx="94">
                  <c:v>39994</c:v>
                </c:pt>
                <c:pt idx="95">
                  <c:v>40025</c:v>
                </c:pt>
                <c:pt idx="96" formatCode="d\-mmm\-yy">
                  <c:v>40056</c:v>
                </c:pt>
                <c:pt idx="97">
                  <c:v>40086</c:v>
                </c:pt>
                <c:pt idx="98">
                  <c:v>40117</c:v>
                </c:pt>
                <c:pt idx="99" formatCode="d\-mmm\-yy">
                  <c:v>40147</c:v>
                </c:pt>
                <c:pt idx="100">
                  <c:v>40178</c:v>
                </c:pt>
                <c:pt idx="101">
                  <c:v>40209</c:v>
                </c:pt>
                <c:pt idx="102" formatCode="d\-mmm\-yy">
                  <c:v>40237</c:v>
                </c:pt>
                <c:pt idx="103">
                  <c:v>40268</c:v>
                </c:pt>
                <c:pt idx="104">
                  <c:v>40298</c:v>
                </c:pt>
                <c:pt idx="105" formatCode="d\-mmm\-yy">
                  <c:v>40329</c:v>
                </c:pt>
                <c:pt idx="106">
                  <c:v>40359</c:v>
                </c:pt>
                <c:pt idx="107">
                  <c:v>40390</c:v>
                </c:pt>
                <c:pt idx="108" formatCode="d\-mmm\-yy">
                  <c:v>40421</c:v>
                </c:pt>
                <c:pt idx="109">
                  <c:v>40451</c:v>
                </c:pt>
                <c:pt idx="110">
                  <c:v>40482</c:v>
                </c:pt>
                <c:pt idx="111" formatCode="d\-mmm\-yy">
                  <c:v>40512</c:v>
                </c:pt>
                <c:pt idx="112">
                  <c:v>40543</c:v>
                </c:pt>
                <c:pt idx="113">
                  <c:v>40574</c:v>
                </c:pt>
                <c:pt idx="114" formatCode="d\-mmm\-yy">
                  <c:v>40602</c:v>
                </c:pt>
                <c:pt idx="115">
                  <c:v>40633</c:v>
                </c:pt>
                <c:pt idx="116">
                  <c:v>40663</c:v>
                </c:pt>
                <c:pt idx="117" formatCode="d\-mmm\-yy">
                  <c:v>40694</c:v>
                </c:pt>
                <c:pt idx="118">
                  <c:v>40724</c:v>
                </c:pt>
                <c:pt idx="119">
                  <c:v>40755</c:v>
                </c:pt>
                <c:pt idx="120" formatCode="d\-mmm\-yy">
                  <c:v>40786</c:v>
                </c:pt>
                <c:pt idx="121">
                  <c:v>40816</c:v>
                </c:pt>
                <c:pt idx="122">
                  <c:v>40847</c:v>
                </c:pt>
                <c:pt idx="123" formatCode="d\-mmm\-yy">
                  <c:v>40877</c:v>
                </c:pt>
                <c:pt idx="124">
                  <c:v>40908</c:v>
                </c:pt>
                <c:pt idx="125">
                  <c:v>40939</c:v>
                </c:pt>
                <c:pt idx="126" formatCode="d\-mmm\-yy">
                  <c:v>40968</c:v>
                </c:pt>
                <c:pt idx="127">
                  <c:v>40999</c:v>
                </c:pt>
                <c:pt idx="128">
                  <c:v>41029</c:v>
                </c:pt>
                <c:pt idx="129" formatCode="d\-mmm\-yy">
                  <c:v>41060</c:v>
                </c:pt>
                <c:pt idx="130">
                  <c:v>41090</c:v>
                </c:pt>
                <c:pt idx="131">
                  <c:v>41121</c:v>
                </c:pt>
                <c:pt idx="132" formatCode="d\-mmm\-yy">
                  <c:v>41152</c:v>
                </c:pt>
                <c:pt idx="133">
                  <c:v>41182</c:v>
                </c:pt>
                <c:pt idx="134">
                  <c:v>41213</c:v>
                </c:pt>
                <c:pt idx="135" formatCode="d\-mmm\-yy">
                  <c:v>41243</c:v>
                </c:pt>
                <c:pt idx="136">
                  <c:v>41274</c:v>
                </c:pt>
                <c:pt idx="137">
                  <c:v>41305</c:v>
                </c:pt>
                <c:pt idx="138" formatCode="d\-mmm\-yy">
                  <c:v>41333</c:v>
                </c:pt>
                <c:pt idx="139">
                  <c:v>41364</c:v>
                </c:pt>
                <c:pt idx="140">
                  <c:v>41394</c:v>
                </c:pt>
                <c:pt idx="141" formatCode="d\-mmm\-yy">
                  <c:v>41425</c:v>
                </c:pt>
                <c:pt idx="142">
                  <c:v>41455</c:v>
                </c:pt>
                <c:pt idx="143">
                  <c:v>41486</c:v>
                </c:pt>
                <c:pt idx="144" formatCode="d\-mmm\-yy">
                  <c:v>41517</c:v>
                </c:pt>
                <c:pt idx="145">
                  <c:v>41547</c:v>
                </c:pt>
                <c:pt idx="146">
                  <c:v>41578</c:v>
                </c:pt>
                <c:pt idx="147" formatCode="d\-mmm\-yy">
                  <c:v>41608</c:v>
                </c:pt>
                <c:pt idx="148">
                  <c:v>41639</c:v>
                </c:pt>
                <c:pt idx="149">
                  <c:v>41670</c:v>
                </c:pt>
                <c:pt idx="150" formatCode="d\-mmm\-yy">
                  <c:v>41698</c:v>
                </c:pt>
                <c:pt idx="151">
                  <c:v>41729</c:v>
                </c:pt>
                <c:pt idx="152">
                  <c:v>41759</c:v>
                </c:pt>
                <c:pt idx="153" formatCode="d\-mmm\-yy">
                  <c:v>41790</c:v>
                </c:pt>
                <c:pt idx="154">
                  <c:v>41820</c:v>
                </c:pt>
                <c:pt idx="155">
                  <c:v>41851</c:v>
                </c:pt>
                <c:pt idx="156" formatCode="d\-mmm\-yy">
                  <c:v>41882</c:v>
                </c:pt>
                <c:pt idx="157">
                  <c:v>41912</c:v>
                </c:pt>
                <c:pt idx="158">
                  <c:v>41943</c:v>
                </c:pt>
                <c:pt idx="159" formatCode="d\-mmm\-yy">
                  <c:v>41973</c:v>
                </c:pt>
                <c:pt idx="160">
                  <c:v>42004</c:v>
                </c:pt>
                <c:pt idx="161">
                  <c:v>42035</c:v>
                </c:pt>
                <c:pt idx="162" formatCode="d\-mmm\-yy">
                  <c:v>42063</c:v>
                </c:pt>
                <c:pt idx="163">
                  <c:v>42094</c:v>
                </c:pt>
                <c:pt idx="164">
                  <c:v>42124</c:v>
                </c:pt>
                <c:pt idx="165" formatCode="d\-mmm\-yy">
                  <c:v>42155</c:v>
                </c:pt>
                <c:pt idx="166">
                  <c:v>42185</c:v>
                </c:pt>
                <c:pt idx="167">
                  <c:v>42216</c:v>
                </c:pt>
                <c:pt idx="168" formatCode="d\-mmm\-yy">
                  <c:v>42247</c:v>
                </c:pt>
                <c:pt idx="169">
                  <c:v>42277</c:v>
                </c:pt>
                <c:pt idx="170">
                  <c:v>42308</c:v>
                </c:pt>
                <c:pt idx="171" formatCode="d\-mmm\-yy">
                  <c:v>42338</c:v>
                </c:pt>
                <c:pt idx="172" formatCode="d\-mmm\-yy">
                  <c:v>42369</c:v>
                </c:pt>
                <c:pt idx="173">
                  <c:v>42400</c:v>
                </c:pt>
                <c:pt idx="174">
                  <c:v>42429</c:v>
                </c:pt>
                <c:pt idx="175" formatCode="d\-mmm\-yy">
                  <c:v>42460</c:v>
                </c:pt>
                <c:pt idx="176">
                  <c:v>42490</c:v>
                </c:pt>
                <c:pt idx="177">
                  <c:v>42521</c:v>
                </c:pt>
                <c:pt idx="178" formatCode="d\-mmm\-yy">
                  <c:v>42551</c:v>
                </c:pt>
                <c:pt idx="179">
                  <c:v>42582</c:v>
                </c:pt>
                <c:pt idx="180">
                  <c:v>42613</c:v>
                </c:pt>
                <c:pt idx="181" formatCode="d\-mmm\-yy">
                  <c:v>42643</c:v>
                </c:pt>
                <c:pt idx="182">
                  <c:v>42674</c:v>
                </c:pt>
                <c:pt idx="183">
                  <c:v>42704</c:v>
                </c:pt>
                <c:pt idx="184" formatCode="d\-mmm\-yy">
                  <c:v>42735</c:v>
                </c:pt>
                <c:pt idx="185">
                  <c:v>42766</c:v>
                </c:pt>
                <c:pt idx="186">
                  <c:v>42794</c:v>
                </c:pt>
                <c:pt idx="187" formatCode="d\-mmm\-yy">
                  <c:v>42825</c:v>
                </c:pt>
                <c:pt idx="188">
                  <c:v>42855</c:v>
                </c:pt>
                <c:pt idx="189">
                  <c:v>42886</c:v>
                </c:pt>
                <c:pt idx="190" formatCode="d\-mmm\-yy">
                  <c:v>42916</c:v>
                </c:pt>
                <c:pt idx="191">
                  <c:v>42947</c:v>
                </c:pt>
                <c:pt idx="192">
                  <c:v>42978</c:v>
                </c:pt>
                <c:pt idx="193" formatCode="d\-mmm\-yy">
                  <c:v>43008</c:v>
                </c:pt>
                <c:pt idx="194">
                  <c:v>43039</c:v>
                </c:pt>
                <c:pt idx="195">
                  <c:v>43069</c:v>
                </c:pt>
                <c:pt idx="196" formatCode="d\-mmm\-yy">
                  <c:v>43100</c:v>
                </c:pt>
                <c:pt idx="197">
                  <c:v>43131</c:v>
                </c:pt>
                <c:pt idx="198">
                  <c:v>43159</c:v>
                </c:pt>
                <c:pt idx="199" formatCode="d\-mmm\-yy">
                  <c:v>43190</c:v>
                </c:pt>
                <c:pt idx="200">
                  <c:v>43220</c:v>
                </c:pt>
                <c:pt idx="201">
                  <c:v>43251</c:v>
                </c:pt>
                <c:pt idx="202" formatCode="d\-mmm\-yy">
                  <c:v>43281</c:v>
                </c:pt>
                <c:pt idx="203">
                  <c:v>43312</c:v>
                </c:pt>
                <c:pt idx="204">
                  <c:v>43343</c:v>
                </c:pt>
                <c:pt idx="205" formatCode="d\-mmm\-yy">
                  <c:v>43373</c:v>
                </c:pt>
                <c:pt idx="206">
                  <c:v>43404</c:v>
                </c:pt>
                <c:pt idx="207">
                  <c:v>43434</c:v>
                </c:pt>
                <c:pt idx="208" formatCode="d\-mmm\-yy">
                  <c:v>43465</c:v>
                </c:pt>
                <c:pt idx="209">
                  <c:v>43496</c:v>
                </c:pt>
                <c:pt idx="210">
                  <c:v>43524</c:v>
                </c:pt>
                <c:pt idx="211" formatCode="d\-mmm\-yy">
                  <c:v>43555</c:v>
                </c:pt>
                <c:pt idx="212">
                  <c:v>43585</c:v>
                </c:pt>
                <c:pt idx="213">
                  <c:v>43616</c:v>
                </c:pt>
                <c:pt idx="214" formatCode="d\-mmm\-yy">
                  <c:v>43646</c:v>
                </c:pt>
                <c:pt idx="215">
                  <c:v>43677</c:v>
                </c:pt>
                <c:pt idx="216">
                  <c:v>43708</c:v>
                </c:pt>
                <c:pt idx="217" formatCode="d\-mmm\-yy">
                  <c:v>43738</c:v>
                </c:pt>
                <c:pt idx="218">
                  <c:v>43769</c:v>
                </c:pt>
                <c:pt idx="219">
                  <c:v>43799</c:v>
                </c:pt>
                <c:pt idx="220" formatCode="d\-mmm\-yy">
                  <c:v>43830</c:v>
                </c:pt>
                <c:pt idx="221">
                  <c:v>43861</c:v>
                </c:pt>
                <c:pt idx="222">
                  <c:v>43890</c:v>
                </c:pt>
                <c:pt idx="223" formatCode="d\-mmm\-yy">
                  <c:v>43921</c:v>
                </c:pt>
                <c:pt idx="224">
                  <c:v>43951</c:v>
                </c:pt>
                <c:pt idx="225">
                  <c:v>43982</c:v>
                </c:pt>
                <c:pt idx="226" formatCode="d\-mmm\-yy">
                  <c:v>44012</c:v>
                </c:pt>
                <c:pt idx="227">
                  <c:v>44043</c:v>
                </c:pt>
                <c:pt idx="228">
                  <c:v>44074</c:v>
                </c:pt>
                <c:pt idx="229" formatCode="d\-mmm\-yy">
                  <c:v>44104</c:v>
                </c:pt>
                <c:pt idx="230">
                  <c:v>44135</c:v>
                </c:pt>
                <c:pt idx="231">
                  <c:v>44165</c:v>
                </c:pt>
                <c:pt idx="232" formatCode="d\-mmm\-yy">
                  <c:v>44196</c:v>
                </c:pt>
                <c:pt idx="233">
                  <c:v>44227</c:v>
                </c:pt>
                <c:pt idx="234">
                  <c:v>44255</c:v>
                </c:pt>
                <c:pt idx="235" formatCode="d\-mmm\-yy">
                  <c:v>44286</c:v>
                </c:pt>
                <c:pt idx="236">
                  <c:v>44316</c:v>
                </c:pt>
                <c:pt idx="237">
                  <c:v>44347</c:v>
                </c:pt>
                <c:pt idx="238" formatCode="d\-mmm\-yy">
                  <c:v>44377</c:v>
                </c:pt>
                <c:pt idx="239">
                  <c:v>44408</c:v>
                </c:pt>
                <c:pt idx="240">
                  <c:v>44439</c:v>
                </c:pt>
                <c:pt idx="241" formatCode="d\-mmm\-yy">
                  <c:v>44469</c:v>
                </c:pt>
                <c:pt idx="242">
                  <c:v>44500</c:v>
                </c:pt>
                <c:pt idx="243">
                  <c:v>44530</c:v>
                </c:pt>
                <c:pt idx="244" formatCode="d\-mmm\-yy">
                  <c:v>44561</c:v>
                </c:pt>
                <c:pt idx="245">
                  <c:v>44592</c:v>
                </c:pt>
                <c:pt idx="246">
                  <c:v>44620</c:v>
                </c:pt>
                <c:pt idx="247" formatCode="d\-mmm\-yy">
                  <c:v>44651</c:v>
                </c:pt>
                <c:pt idx="248">
                  <c:v>44681</c:v>
                </c:pt>
                <c:pt idx="249">
                  <c:v>44712</c:v>
                </c:pt>
                <c:pt idx="250" formatCode="d\-mmm\-yy">
                  <c:v>44742</c:v>
                </c:pt>
                <c:pt idx="251">
                  <c:v>44773</c:v>
                </c:pt>
                <c:pt idx="252">
                  <c:v>44804</c:v>
                </c:pt>
                <c:pt idx="253" formatCode="d\-mmm\-yy">
                  <c:v>44834</c:v>
                </c:pt>
                <c:pt idx="254">
                  <c:v>44865</c:v>
                </c:pt>
                <c:pt idx="255">
                  <c:v>44895</c:v>
                </c:pt>
                <c:pt idx="256" formatCode="d\-mmm\-yy">
                  <c:v>44926</c:v>
                </c:pt>
                <c:pt idx="257">
                  <c:v>44957</c:v>
                </c:pt>
                <c:pt idx="258">
                  <c:v>44985</c:v>
                </c:pt>
                <c:pt idx="259" formatCode="d\-mmm\-yy">
                  <c:v>45016</c:v>
                </c:pt>
                <c:pt idx="260">
                  <c:v>45046</c:v>
                </c:pt>
                <c:pt idx="261">
                  <c:v>45077</c:v>
                </c:pt>
                <c:pt idx="262" formatCode="d\-mmm\-yy">
                  <c:v>45107</c:v>
                </c:pt>
                <c:pt idx="263">
                  <c:v>45138</c:v>
                </c:pt>
                <c:pt idx="264">
                  <c:v>45169</c:v>
                </c:pt>
                <c:pt idx="265" formatCode="d\-mmm\-yy">
                  <c:v>45199</c:v>
                </c:pt>
                <c:pt idx="266">
                  <c:v>45230</c:v>
                </c:pt>
                <c:pt idx="267">
                  <c:v>45260</c:v>
                </c:pt>
                <c:pt idx="268" formatCode="d\-mmm\-yy">
                  <c:v>45291</c:v>
                </c:pt>
                <c:pt idx="269">
                  <c:v>45322</c:v>
                </c:pt>
                <c:pt idx="270">
                  <c:v>45351</c:v>
                </c:pt>
                <c:pt idx="271" formatCode="d\-mmm\-yy">
                  <c:v>45382</c:v>
                </c:pt>
                <c:pt idx="272">
                  <c:v>45412</c:v>
                </c:pt>
                <c:pt idx="273">
                  <c:v>45443</c:v>
                </c:pt>
                <c:pt idx="274" formatCode="d\-mmm\-yy">
                  <c:v>45473</c:v>
                </c:pt>
                <c:pt idx="275">
                  <c:v>45504</c:v>
                </c:pt>
                <c:pt idx="276">
                  <c:v>45535</c:v>
                </c:pt>
                <c:pt idx="277" formatCode="d\-mmm\-yy">
                  <c:v>45565</c:v>
                </c:pt>
                <c:pt idx="278">
                  <c:v>45596</c:v>
                </c:pt>
                <c:pt idx="279">
                  <c:v>45626</c:v>
                </c:pt>
                <c:pt idx="280" formatCode="d\-mmm\-yy">
                  <c:v>45657</c:v>
                </c:pt>
                <c:pt idx="281">
                  <c:v>45688</c:v>
                </c:pt>
                <c:pt idx="282">
                  <c:v>45716</c:v>
                </c:pt>
                <c:pt idx="283" formatCode="d\-mmm\-yy">
                  <c:v>45747</c:v>
                </c:pt>
              </c:numCache>
            </c:numRef>
          </c:cat>
          <c:val>
            <c:numRef>
              <c:f>M1CORP!$G$2:$G$285</c:f>
              <c:numCache>
                <c:formatCode>0.00</c:formatCode>
                <c:ptCount val="284"/>
                <c:pt idx="0" formatCode="General">
                  <c:v>100</c:v>
                </c:pt>
                <c:pt idx="1">
                  <c:v>97.493318195794998</c:v>
                </c:pt>
                <c:pt idx="2">
                  <c:v>99.108777407223371</c:v>
                </c:pt>
                <c:pt idx="3">
                  <c:v>99.806523333096735</c:v>
                </c:pt>
                <c:pt idx="4">
                  <c:v>100.79330163911158</c:v>
                </c:pt>
                <c:pt idx="5">
                  <c:v>102.50904704463166</c:v>
                </c:pt>
                <c:pt idx="6">
                  <c:v>105.71252867853934</c:v>
                </c:pt>
                <c:pt idx="7">
                  <c:v>105.83694032498322</c:v>
                </c:pt>
                <c:pt idx="8">
                  <c:v>107.22628255162093</c:v>
                </c:pt>
                <c:pt idx="9">
                  <c:v>107.00063861491483</c:v>
                </c:pt>
                <c:pt idx="10">
                  <c:v>103.17226046027487</c:v>
                </c:pt>
                <c:pt idx="11">
                  <c:v>99.888360651859472</c:v>
                </c:pt>
                <c:pt idx="12">
                  <c:v>105.46512452990781</c:v>
                </c:pt>
                <c:pt idx="13">
                  <c:v>104.08429716880696</c:v>
                </c:pt>
                <c:pt idx="14">
                  <c:v>108.83086165708681</c:v>
                </c:pt>
                <c:pt idx="15">
                  <c:v>111.76517893043771</c:v>
                </c:pt>
                <c:pt idx="16">
                  <c:v>114.55285129733383</c:v>
                </c:pt>
                <c:pt idx="17">
                  <c:v>116.04957543934334</c:v>
                </c:pt>
                <c:pt idx="18">
                  <c:v>118.95456373140374</c:v>
                </c:pt>
                <c:pt idx="19">
                  <c:v>119.98344331701364</c:v>
                </c:pt>
                <c:pt idx="20">
                  <c:v>126.34688616097849</c:v>
                </c:pt>
                <c:pt idx="21">
                  <c:v>131.38248302940016</c:v>
                </c:pt>
                <c:pt idx="22">
                  <c:v>131.47378130987033</c:v>
                </c:pt>
                <c:pt idx="23">
                  <c:v>127.3497481018954</c:v>
                </c:pt>
                <c:pt idx="24">
                  <c:v>130.03003855342018</c:v>
                </c:pt>
                <c:pt idx="25">
                  <c:v>134.46344520920692</c:v>
                </c:pt>
                <c:pt idx="26">
                  <c:v>134.84424891790394</c:v>
                </c:pt>
                <c:pt idx="27">
                  <c:v>136.20284301899426</c:v>
                </c:pt>
                <c:pt idx="28">
                  <c:v>139.9971617114889</c:v>
                </c:pt>
                <c:pt idx="29">
                  <c:v>140.81600794720885</c:v>
                </c:pt>
                <c:pt idx="30">
                  <c:v>141.61404006717387</c:v>
                </c:pt>
                <c:pt idx="31">
                  <c:v>145.26502518981198</c:v>
                </c:pt>
                <c:pt idx="32">
                  <c:v>138.06097589820209</c:v>
                </c:pt>
                <c:pt idx="33">
                  <c:v>135.75486648218006</c:v>
                </c:pt>
                <c:pt idx="34">
                  <c:v>137.59502353414425</c:v>
                </c:pt>
                <c:pt idx="35">
                  <c:v>141.6603987795375</c:v>
                </c:pt>
                <c:pt idx="36">
                  <c:v>147.05362000047421</c:v>
                </c:pt>
                <c:pt idx="37">
                  <c:v>149.36493294543462</c:v>
                </c:pt>
                <c:pt idx="38">
                  <c:v>151.67104236145659</c:v>
                </c:pt>
                <c:pt idx="39">
                  <c:v>152.71222119728526</c:v>
                </c:pt>
                <c:pt idx="40">
                  <c:v>156.26386622200263</c:v>
                </c:pt>
                <c:pt idx="41">
                  <c:v>157.28139265356444</c:v>
                </c:pt>
                <c:pt idx="42">
                  <c:v>158.32304453747852</c:v>
                </c:pt>
                <c:pt idx="43">
                  <c:v>154.58241680266974</c:v>
                </c:pt>
                <c:pt idx="44">
                  <c:v>156.58156531611553</c:v>
                </c:pt>
                <c:pt idx="45">
                  <c:v>160.78819271979151</c:v>
                </c:pt>
                <c:pt idx="46">
                  <c:v>163.84001513754055</c:v>
                </c:pt>
                <c:pt idx="47">
                  <c:v>163.71654958726734</c:v>
                </c:pt>
                <c:pt idx="48">
                  <c:v>166.75659310769151</c:v>
                </c:pt>
                <c:pt idx="49">
                  <c:v>169.66706875754178</c:v>
                </c:pt>
                <c:pt idx="50">
                  <c:v>167.11393363135696</c:v>
                </c:pt>
                <c:pt idx="51">
                  <c:v>169.50907069704039</c:v>
                </c:pt>
                <c:pt idx="52">
                  <c:v>172.27867262707659</c:v>
                </c:pt>
                <c:pt idx="53">
                  <c:v>174.51637928995925</c:v>
                </c:pt>
                <c:pt idx="54">
                  <c:v>178.14385392275574</c:v>
                </c:pt>
                <c:pt idx="55">
                  <c:v>175.26488327538951</c:v>
                </c:pt>
                <c:pt idx="56">
                  <c:v>175.18947941058667</c:v>
                </c:pt>
                <c:pt idx="57">
                  <c:v>171.9995269519186</c:v>
                </c:pt>
                <c:pt idx="58">
                  <c:v>171.36928498782285</c:v>
                </c:pt>
                <c:pt idx="59">
                  <c:v>176.71222119728924</c:v>
                </c:pt>
                <c:pt idx="60">
                  <c:v>181.25433430308698</c:v>
                </c:pt>
                <c:pt idx="61">
                  <c:v>182.32791693276133</c:v>
                </c:pt>
                <c:pt idx="62">
                  <c:v>185.89498332505934</c:v>
                </c:pt>
                <c:pt idx="63">
                  <c:v>188.10000236524488</c:v>
                </c:pt>
                <c:pt idx="64">
                  <c:v>189.27316161688282</c:v>
                </c:pt>
                <c:pt idx="65">
                  <c:v>188.97518862792862</c:v>
                </c:pt>
                <c:pt idx="66">
                  <c:v>192.10638851439657</c:v>
                </c:pt>
                <c:pt idx="67">
                  <c:v>193.88159606424412</c:v>
                </c:pt>
                <c:pt idx="68">
                  <c:v>195.3606755126701</c:v>
                </c:pt>
                <c:pt idx="69">
                  <c:v>194.60625842617321</c:v>
                </c:pt>
                <c:pt idx="70">
                  <c:v>190.90631282670299</c:v>
                </c:pt>
                <c:pt idx="71">
                  <c:v>188.88024787720087</c:v>
                </c:pt>
                <c:pt idx="72">
                  <c:v>190.90768466615134</c:v>
                </c:pt>
                <c:pt idx="73">
                  <c:v>195.44440502377495</c:v>
                </c:pt>
                <c:pt idx="74">
                  <c:v>200.24220061969743</c:v>
                </c:pt>
                <c:pt idx="75">
                  <c:v>199.7131436410555</c:v>
                </c:pt>
                <c:pt idx="76">
                  <c:v>200.92315333854134</c:v>
                </c:pt>
                <c:pt idx="77">
                  <c:v>202.47035171125597</c:v>
                </c:pt>
                <c:pt idx="78">
                  <c:v>202.24641074765688</c:v>
                </c:pt>
                <c:pt idx="79">
                  <c:v>202.1430497410106</c:v>
                </c:pt>
                <c:pt idx="80">
                  <c:v>204.05463705386097</c:v>
                </c:pt>
                <c:pt idx="81">
                  <c:v>204.29636462546867</c:v>
                </c:pt>
                <c:pt idx="82">
                  <c:v>200.29139762057193</c:v>
                </c:pt>
                <c:pt idx="83">
                  <c:v>202.36419972090533</c:v>
                </c:pt>
                <c:pt idx="84">
                  <c:v>203.85737600227432</c:v>
                </c:pt>
                <c:pt idx="85">
                  <c:v>190.2476879774859</c:v>
                </c:pt>
                <c:pt idx="86">
                  <c:v>159.74554743490452</c:v>
                </c:pt>
                <c:pt idx="87">
                  <c:v>164.47981267296666</c:v>
                </c:pt>
                <c:pt idx="88">
                  <c:v>176.74869320467306</c:v>
                </c:pt>
                <c:pt idx="89">
                  <c:v>179.09155845692618</c:v>
                </c:pt>
                <c:pt idx="90">
                  <c:v>177.10811513991209</c:v>
                </c:pt>
                <c:pt idx="91">
                  <c:v>183.5400080418263</c:v>
                </c:pt>
                <c:pt idx="92">
                  <c:v>193.71815795076517</c:v>
                </c:pt>
                <c:pt idx="93">
                  <c:v>201.60126776887779</c:v>
                </c:pt>
                <c:pt idx="94">
                  <c:v>204.49788310982751</c:v>
                </c:pt>
                <c:pt idx="95">
                  <c:v>211.01549232480397</c:v>
                </c:pt>
                <c:pt idx="96">
                  <c:v>215.24818467798227</c:v>
                </c:pt>
                <c:pt idx="97">
                  <c:v>225.79833960123105</c:v>
                </c:pt>
                <c:pt idx="98">
                  <c:v>226.1318858062028</c:v>
                </c:pt>
                <c:pt idx="99">
                  <c:v>228.59159393553506</c:v>
                </c:pt>
                <c:pt idx="100">
                  <c:v>229.44705409306022</c:v>
                </c:pt>
                <c:pt idx="101">
                  <c:v>230.31263747961151</c:v>
                </c:pt>
                <c:pt idx="102">
                  <c:v>233.44809479884859</c:v>
                </c:pt>
                <c:pt idx="103">
                  <c:v>239.24373802598225</c:v>
                </c:pt>
                <c:pt idx="104">
                  <c:v>241.22008562171555</c:v>
                </c:pt>
                <c:pt idx="105">
                  <c:v>237.59511814377009</c:v>
                </c:pt>
                <c:pt idx="106">
                  <c:v>242.21135788453881</c:v>
                </c:pt>
                <c:pt idx="107">
                  <c:v>252.04224319403158</c:v>
                </c:pt>
                <c:pt idx="108">
                  <c:v>258.07266018591838</c:v>
                </c:pt>
                <c:pt idx="109">
                  <c:v>262.13434565624652</c:v>
                </c:pt>
                <c:pt idx="110">
                  <c:v>266.98043946168093</c:v>
                </c:pt>
                <c:pt idx="111">
                  <c:v>258.70659192507964</c:v>
                </c:pt>
                <c:pt idx="112">
                  <c:v>257.53092551858941</c:v>
                </c:pt>
                <c:pt idx="113">
                  <c:v>255.98112538140552</c:v>
                </c:pt>
                <c:pt idx="114">
                  <c:v>256.72674377351512</c:v>
                </c:pt>
                <c:pt idx="115">
                  <c:v>259.77270039500564</c:v>
                </c:pt>
                <c:pt idx="116">
                  <c:v>263.30783604154522</c:v>
                </c:pt>
                <c:pt idx="117">
                  <c:v>267.34837626245786</c:v>
                </c:pt>
                <c:pt idx="118">
                  <c:v>269.79077083186576</c:v>
                </c:pt>
                <c:pt idx="119">
                  <c:v>274.77788027154122</c:v>
                </c:pt>
                <c:pt idx="120">
                  <c:v>276.19541616406485</c:v>
                </c:pt>
                <c:pt idx="121">
                  <c:v>264.15936989996209</c:v>
                </c:pt>
                <c:pt idx="122">
                  <c:v>275.7873648856534</c:v>
                </c:pt>
                <c:pt idx="123">
                  <c:v>273.36715627144753</c:v>
                </c:pt>
                <c:pt idx="124">
                  <c:v>276.44925376665725</c:v>
                </c:pt>
                <c:pt idx="125">
                  <c:v>280.81515646066589</c:v>
                </c:pt>
                <c:pt idx="126">
                  <c:v>287.5481917737045</c:v>
                </c:pt>
                <c:pt idx="127">
                  <c:v>288.18789469950701</c:v>
                </c:pt>
                <c:pt idx="128">
                  <c:v>292.88734359848877</c:v>
                </c:pt>
                <c:pt idx="129">
                  <c:v>286.10066463257033</c:v>
                </c:pt>
                <c:pt idx="130">
                  <c:v>296.13732585918319</c:v>
                </c:pt>
                <c:pt idx="131">
                  <c:v>307.11733957757662</c:v>
                </c:pt>
                <c:pt idx="132">
                  <c:v>310.75630927884652</c:v>
                </c:pt>
                <c:pt idx="133">
                  <c:v>315.81272026302162</c:v>
                </c:pt>
                <c:pt idx="134">
                  <c:v>318.61439485324399</c:v>
                </c:pt>
                <c:pt idx="135">
                  <c:v>322.36888289695258</c:v>
                </c:pt>
                <c:pt idx="136">
                  <c:v>324.6561649991782</c:v>
                </c:pt>
                <c:pt idx="137">
                  <c:v>320.31339435654212</c:v>
                </c:pt>
                <c:pt idx="138">
                  <c:v>319.31890536673626</c:v>
                </c:pt>
                <c:pt idx="139">
                  <c:v>317.32439272452609</c:v>
                </c:pt>
                <c:pt idx="140">
                  <c:v>326.58241680267287</c:v>
                </c:pt>
                <c:pt idx="141">
                  <c:v>314.91061756427996</c:v>
                </c:pt>
                <c:pt idx="142">
                  <c:v>299.43768774096242</c:v>
                </c:pt>
                <c:pt idx="143">
                  <c:v>303.05300503796445</c:v>
                </c:pt>
                <c:pt idx="144">
                  <c:v>295.29184701625041</c:v>
                </c:pt>
                <c:pt idx="145">
                  <c:v>302.98673100120601</c:v>
                </c:pt>
                <c:pt idx="146">
                  <c:v>311.3700418647544</c:v>
                </c:pt>
                <c:pt idx="147">
                  <c:v>306.06163816551913</c:v>
                </c:pt>
                <c:pt idx="148">
                  <c:v>307.60770122282889</c:v>
                </c:pt>
                <c:pt idx="149">
                  <c:v>305.52425554057544</c:v>
                </c:pt>
                <c:pt idx="150">
                  <c:v>314.78360415336186</c:v>
                </c:pt>
                <c:pt idx="151">
                  <c:v>319.08791598665863</c:v>
                </c:pt>
                <c:pt idx="152">
                  <c:v>323.04912604366007</c:v>
                </c:pt>
                <c:pt idx="153">
                  <c:v>333.07826580571634</c:v>
                </c:pt>
                <c:pt idx="154">
                  <c:v>334.26159559118923</c:v>
                </c:pt>
                <c:pt idx="155">
                  <c:v>335.59204333120198</c:v>
                </c:pt>
                <c:pt idx="156">
                  <c:v>338.42687859220638</c:v>
                </c:pt>
                <c:pt idx="157">
                  <c:v>332.29135031575623</c:v>
                </c:pt>
                <c:pt idx="158">
                  <c:v>337.98036850445516</c:v>
                </c:pt>
                <c:pt idx="159">
                  <c:v>338.28425459447618</c:v>
                </c:pt>
                <c:pt idx="160">
                  <c:v>330.45549800136706</c:v>
                </c:pt>
                <c:pt idx="161">
                  <c:v>333.53102012819124</c:v>
                </c:pt>
                <c:pt idx="162">
                  <c:v>336.37285650085863</c:v>
                </c:pt>
                <c:pt idx="163">
                  <c:v>337.10934506492111</c:v>
                </c:pt>
                <c:pt idx="164">
                  <c:v>342.61373258591317</c:v>
                </c:pt>
                <c:pt idx="165">
                  <c:v>341.28143995836751</c:v>
                </c:pt>
                <c:pt idx="166">
                  <c:v>335.96428486955131</c:v>
                </c:pt>
                <c:pt idx="167">
                  <c:v>337.61522268738042</c:v>
                </c:pt>
                <c:pt idx="168">
                  <c:v>334.54996570400817</c:v>
                </c:pt>
                <c:pt idx="169">
                  <c:v>330.23316540125722</c:v>
                </c:pt>
                <c:pt idx="170">
                  <c:v>339.28229144491928</c:v>
                </c:pt>
                <c:pt idx="171">
                  <c:v>339.08933513090989</c:v>
                </c:pt>
                <c:pt idx="172">
                  <c:v>334.36902481136525</c:v>
                </c:pt>
                <c:pt idx="173">
                  <c:v>333.75330542348956</c:v>
                </c:pt>
                <c:pt idx="174">
                  <c:v>340.11892428864769</c:v>
                </c:pt>
                <c:pt idx="175">
                  <c:v>351.22443766408367</c:v>
                </c:pt>
                <c:pt idx="176">
                  <c:v>357.44279666027467</c:v>
                </c:pt>
                <c:pt idx="177">
                  <c:v>356.80574280375009</c:v>
                </c:pt>
                <c:pt idx="178">
                  <c:v>368.83951843704421</c:v>
                </c:pt>
                <c:pt idx="179">
                  <c:v>375.48399914850768</c:v>
                </c:pt>
                <c:pt idx="180">
                  <c:v>382.20322145745507</c:v>
                </c:pt>
                <c:pt idx="181">
                  <c:v>383.74502708199685</c:v>
                </c:pt>
                <c:pt idx="182">
                  <c:v>378.98138555783419</c:v>
                </c:pt>
                <c:pt idx="183">
                  <c:v>363.47576811181983</c:v>
                </c:pt>
                <c:pt idx="184">
                  <c:v>368.31273208920959</c:v>
                </c:pt>
                <c:pt idx="185">
                  <c:v>373.62298067597715</c:v>
                </c:pt>
                <c:pt idx="186">
                  <c:v>381.11241987746996</c:v>
                </c:pt>
                <c:pt idx="187">
                  <c:v>382.55095910498187</c:v>
                </c:pt>
                <c:pt idx="188">
                  <c:v>388.24995860828142</c:v>
                </c:pt>
                <c:pt idx="189">
                  <c:v>391.68012488468366</c:v>
                </c:pt>
                <c:pt idx="190">
                  <c:v>391.12334728824123</c:v>
                </c:pt>
                <c:pt idx="191">
                  <c:v>394.40601717163469</c:v>
                </c:pt>
                <c:pt idx="192">
                  <c:v>401.38593628041309</c:v>
                </c:pt>
                <c:pt idx="193">
                  <c:v>401.4271387686461</c:v>
                </c:pt>
                <c:pt idx="194">
                  <c:v>402.91823363843969</c:v>
                </c:pt>
                <c:pt idx="195">
                  <c:v>403.12259041130523</c:v>
                </c:pt>
                <c:pt idx="196">
                  <c:v>406.08339837743517</c:v>
                </c:pt>
                <c:pt idx="197">
                  <c:v>405.91073582628695</c:v>
                </c:pt>
                <c:pt idx="198">
                  <c:v>397.83343976914227</c:v>
                </c:pt>
                <c:pt idx="199">
                  <c:v>398.99903025141458</c:v>
                </c:pt>
                <c:pt idx="200">
                  <c:v>393.19378414814969</c:v>
                </c:pt>
                <c:pt idx="201">
                  <c:v>389.49785945740507</c:v>
                </c:pt>
                <c:pt idx="202">
                  <c:v>384.86009602875237</c:v>
                </c:pt>
                <c:pt idx="203">
                  <c:v>394.69192743441539</c:v>
                </c:pt>
                <c:pt idx="204">
                  <c:v>387.86149152060528</c:v>
                </c:pt>
                <c:pt idx="205">
                  <c:v>393.72610515858065</c:v>
                </c:pt>
                <c:pt idx="206">
                  <c:v>385.23829797298026</c:v>
                </c:pt>
                <c:pt idx="207">
                  <c:v>383.60722817473521</c:v>
                </c:pt>
                <c:pt idx="208">
                  <c:v>388.78440833509967</c:v>
                </c:pt>
                <c:pt idx="209">
                  <c:v>405.93708460464148</c:v>
                </c:pt>
                <c:pt idx="210">
                  <c:v>409.98490976606899</c:v>
                </c:pt>
                <c:pt idx="211">
                  <c:v>415.81555855151896</c:v>
                </c:pt>
                <c:pt idx="212">
                  <c:v>416.82773953971656</c:v>
                </c:pt>
                <c:pt idx="213">
                  <c:v>418.53936942689484</c:v>
                </c:pt>
                <c:pt idx="214">
                  <c:v>432.76534449726103</c:v>
                </c:pt>
                <c:pt idx="215">
                  <c:v>438.01873270417383</c:v>
                </c:pt>
                <c:pt idx="216">
                  <c:v>441.28740036424148</c:v>
                </c:pt>
                <c:pt idx="217">
                  <c:v>439.27737174483212</c:v>
                </c:pt>
                <c:pt idx="218">
                  <c:v>440.51018236003119</c:v>
                </c:pt>
                <c:pt idx="219">
                  <c:v>438.41580926700584</c:v>
                </c:pt>
                <c:pt idx="220">
                  <c:v>447.23996594052983</c:v>
                </c:pt>
                <c:pt idx="221">
                  <c:v>454.05318526927459</c:v>
                </c:pt>
                <c:pt idx="222">
                  <c:v>449.66480427634662</c:v>
                </c:pt>
                <c:pt idx="223">
                  <c:v>387.39099931408379</c:v>
                </c:pt>
                <c:pt idx="224">
                  <c:v>396.09458359942727</c:v>
                </c:pt>
                <c:pt idx="225">
                  <c:v>420.12637053856838</c:v>
                </c:pt>
                <c:pt idx="226">
                  <c:v>434.89346531375122</c:v>
                </c:pt>
                <c:pt idx="227">
                  <c:v>451.03796210885042</c:v>
                </c:pt>
                <c:pt idx="228">
                  <c:v>453.35488635019959</c:v>
                </c:pt>
                <c:pt idx="229">
                  <c:v>444.96292438326429</c:v>
                </c:pt>
                <c:pt idx="230">
                  <c:v>444.83007545117033</c:v>
                </c:pt>
                <c:pt idx="231">
                  <c:v>461.98915300740356</c:v>
                </c:pt>
                <c:pt idx="232">
                  <c:v>470.75761489155212</c:v>
                </c:pt>
                <c:pt idx="233">
                  <c:v>465.64728825185153</c:v>
                </c:pt>
                <c:pt idx="234">
                  <c:v>453.76365808084296</c:v>
                </c:pt>
                <c:pt idx="235">
                  <c:v>449.38967950992094</c:v>
                </c:pt>
                <c:pt idx="236">
                  <c:v>459.34853236831628</c:v>
                </c:pt>
                <c:pt idx="237">
                  <c:v>464.22244140116982</c:v>
                </c:pt>
                <c:pt idx="238">
                  <c:v>467.62806121242403</c:v>
                </c:pt>
                <c:pt idx="239">
                  <c:v>469.57761063412244</c:v>
                </c:pt>
                <c:pt idx="240">
                  <c:v>474.18532131791363</c:v>
                </c:pt>
                <c:pt idx="241">
                  <c:v>464.35578892594401</c:v>
                </c:pt>
                <c:pt idx="242">
                  <c:v>464.46583410203607</c:v>
                </c:pt>
                <c:pt idx="243">
                  <c:v>455.92188556966681</c:v>
                </c:pt>
                <c:pt idx="244">
                  <c:v>462.30556068024026</c:v>
                </c:pt>
                <c:pt idx="245">
                  <c:v>449.15260058184487</c:v>
                </c:pt>
                <c:pt idx="246">
                  <c:v>419.74851817686783</c:v>
                </c:pt>
                <c:pt idx="247">
                  <c:v>415.9760495754345</c:v>
                </c:pt>
                <c:pt idx="248">
                  <c:v>392.71758556256765</c:v>
                </c:pt>
                <c:pt idx="249">
                  <c:v>392.82232786962311</c:v>
                </c:pt>
                <c:pt idx="250">
                  <c:v>368.41425766928745</c:v>
                </c:pt>
                <c:pt idx="251">
                  <c:v>379.06357766266564</c:v>
                </c:pt>
                <c:pt idx="252">
                  <c:v>375.47984105583953</c:v>
                </c:pt>
                <c:pt idx="253">
                  <c:v>351.58765498451555</c:v>
                </c:pt>
                <c:pt idx="254">
                  <c:v>352.12451914605248</c:v>
                </c:pt>
                <c:pt idx="255">
                  <c:v>378.85584520164946</c:v>
                </c:pt>
                <c:pt idx="256">
                  <c:v>380.09248702705975</c:v>
                </c:pt>
                <c:pt idx="257">
                  <c:v>392.13461757495071</c:v>
                </c:pt>
                <c:pt idx="258">
                  <c:v>383.47673261657087</c:v>
                </c:pt>
                <c:pt idx="259">
                  <c:v>387.17202245816327</c:v>
                </c:pt>
                <c:pt idx="260">
                  <c:v>389.22787145085391</c:v>
                </c:pt>
                <c:pt idx="261">
                  <c:v>386.99495819547298</c:v>
                </c:pt>
                <c:pt idx="262">
                  <c:v>395.63374383750357</c:v>
                </c:pt>
                <c:pt idx="263">
                  <c:v>403.19495054506524</c:v>
                </c:pt>
                <c:pt idx="264">
                  <c:v>397.12807860610286</c:v>
                </c:pt>
                <c:pt idx="265">
                  <c:v>386.79898714700329</c:v>
                </c:pt>
                <c:pt idx="266">
                  <c:v>381.56253456098415</c:v>
                </c:pt>
                <c:pt idx="267">
                  <c:v>403.16796693631773</c:v>
                </c:pt>
                <c:pt idx="268">
                  <c:v>422.24897017514996</c:v>
                </c:pt>
                <c:pt idx="269">
                  <c:v>417.93487241785124</c:v>
                </c:pt>
                <c:pt idx="270">
                  <c:v>422.0212831449108</c:v>
                </c:pt>
                <c:pt idx="271">
                  <c:v>430.84379025530285</c:v>
                </c:pt>
                <c:pt idx="272">
                  <c:v>421.89913361502659</c:v>
                </c:pt>
                <c:pt idx="273">
                  <c:v>429.50548046285621</c:v>
                </c:pt>
                <c:pt idx="274">
                  <c:v>432.1495434595368</c:v>
                </c:pt>
                <c:pt idx="275">
                  <c:v>440.22106355888366</c:v>
                </c:pt>
                <c:pt idx="276">
                  <c:v>450.42858213371198</c:v>
                </c:pt>
                <c:pt idx="277">
                  <c:v>458.74485967641914</c:v>
                </c:pt>
                <c:pt idx="278">
                  <c:v>450.86098923671472</c:v>
                </c:pt>
                <c:pt idx="279">
                  <c:v>456.22603852494069</c:v>
                </c:pt>
                <c:pt idx="280">
                  <c:v>449.84749649128389</c:v>
                </c:pt>
                <c:pt idx="281">
                  <c:v>456.31554584490857</c:v>
                </c:pt>
                <c:pt idx="282">
                  <c:v>463.47319192156561</c:v>
                </c:pt>
                <c:pt idx="283">
                  <c:v>459.94226121725137</c:v>
                </c:pt>
              </c:numCache>
            </c:numRef>
          </c:val>
          <c:smooth val="0"/>
          <c:extLst>
            <c:ext xmlns:c16="http://schemas.microsoft.com/office/drawing/2014/chart" uri="{C3380CC4-5D6E-409C-BE32-E72D297353CC}">
              <c16:uniqueId val="{00000002-2077-4FC1-BB8C-6CB1E62D8D20}"/>
            </c:ext>
          </c:extLst>
        </c:ser>
        <c:dLbls>
          <c:showLegendKey val="0"/>
          <c:showVal val="0"/>
          <c:showCatName val="0"/>
          <c:showSerName val="0"/>
          <c:showPercent val="0"/>
          <c:showBubbleSize val="0"/>
        </c:dLbls>
        <c:smooth val="0"/>
        <c:axId val="553838080"/>
        <c:axId val="553839616"/>
      </c:lineChart>
      <c:dateAx>
        <c:axId val="553838080"/>
        <c:scaling>
          <c:orientation val="minMax"/>
          <c:max val="45748"/>
          <c:min val="37134"/>
        </c:scaling>
        <c:delete val="0"/>
        <c:axPos val="b"/>
        <c:numFmt formatCode="yyyy" sourceLinked="0"/>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553839616"/>
        <c:crosses val="autoZero"/>
        <c:auto val="0"/>
        <c:lblOffset val="100"/>
        <c:baseTimeUnit val="months"/>
        <c:majorUnit val="12"/>
        <c:majorTimeUnit val="months"/>
        <c:minorUnit val="1"/>
        <c:minorTimeUnit val="months"/>
      </c:dateAx>
      <c:valAx>
        <c:axId val="553839616"/>
        <c:scaling>
          <c:orientation val="minMax"/>
          <c:min val="80"/>
        </c:scaling>
        <c:delete val="0"/>
        <c:axPos val="l"/>
        <c:majorGridlines>
          <c:spPr>
            <a:ln w="6350" cap="flat" cmpd="sng" algn="ctr">
              <a:solidFill>
                <a:srgbClr val="BFBFBF"/>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r>
                  <a:rPr lang="en-GB" b="1" dirty="0">
                    <a:latin typeface="+mj-lt"/>
                  </a:rPr>
                  <a:t>%</a:t>
                </a:r>
              </a:p>
            </c:rich>
          </c:tx>
          <c:layout>
            <c:manualLayout>
              <c:xMode val="edge"/>
              <c:yMode val="edge"/>
              <c:x val="5.1698000459767957E-3"/>
              <c:y val="0.338662711774233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553838080"/>
        <c:crosses val="autoZero"/>
        <c:crossBetween val="midCat"/>
        <c:majorUnit val="150"/>
      </c:valAx>
      <c:spPr>
        <a:noFill/>
        <a:ln>
          <a:noFill/>
        </a:ln>
        <a:effectLst/>
      </c:spPr>
    </c:plotArea>
    <c:legend>
      <c:legendPos val="b"/>
      <c:layout>
        <c:manualLayout>
          <c:xMode val="edge"/>
          <c:yMode val="edge"/>
          <c:x val="0.11113392688879176"/>
          <c:y val="0.90301765208469265"/>
          <c:w val="0.43743136972795116"/>
          <c:h val="9.698234791530735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541621636704E-2"/>
          <c:y val="3.4428794992175271E-2"/>
          <c:w val="0.92669832092424664"/>
          <c:h val="0.81917070225376754"/>
        </c:manualLayout>
      </c:layout>
      <c:barChart>
        <c:barDir val="col"/>
        <c:grouping val="stacked"/>
        <c:varyColors val="0"/>
        <c:ser>
          <c:idx val="0"/>
          <c:order val="0"/>
          <c:tx>
            <c:strRef>
              <c:f>Sheet1!$B$1</c:f>
              <c:strCache>
                <c:ptCount val="1"/>
                <c:pt idx="0">
                  <c:v>IG IRE</c:v>
                </c:pt>
              </c:strCache>
            </c:strRef>
          </c:tx>
          <c:spPr>
            <a:solidFill>
              <a:schemeClr val="accent1"/>
            </a:solidFill>
            <a:ln>
              <a:noFill/>
            </a:ln>
            <a:effectLst/>
          </c:spPr>
          <c:invertIfNegative val="0"/>
          <c:cat>
            <c:numRef>
              <c:f>Sheet1!$A$2:$A$113</c:f>
              <c:numCache>
                <c:formatCode>dd/mm/yyyy;@</c:formatCode>
                <c:ptCount val="112"/>
                <c:pt idx="0">
                  <c:v>42369</c:v>
                </c:pt>
                <c:pt idx="1">
                  <c:v>42400</c:v>
                </c:pt>
                <c:pt idx="2">
                  <c:v>42429</c:v>
                </c:pt>
                <c:pt idx="3">
                  <c:v>42460</c:v>
                </c:pt>
                <c:pt idx="4">
                  <c:v>42490</c:v>
                </c:pt>
                <c:pt idx="5">
                  <c:v>42521</c:v>
                </c:pt>
                <c:pt idx="6">
                  <c:v>42551</c:v>
                </c:pt>
                <c:pt idx="7">
                  <c:v>42582</c:v>
                </c:pt>
                <c:pt idx="8">
                  <c:v>42613</c:v>
                </c:pt>
                <c:pt idx="9">
                  <c:v>42643</c:v>
                </c:pt>
                <c:pt idx="10">
                  <c:v>42674</c:v>
                </c:pt>
                <c:pt idx="11">
                  <c:v>42704</c:v>
                </c:pt>
                <c:pt idx="12">
                  <c:v>42735</c:v>
                </c:pt>
                <c:pt idx="13">
                  <c:v>42766</c:v>
                </c:pt>
                <c:pt idx="14">
                  <c:v>42794</c:v>
                </c:pt>
                <c:pt idx="15">
                  <c:v>42825</c:v>
                </c:pt>
                <c:pt idx="16">
                  <c:v>42855</c:v>
                </c:pt>
                <c:pt idx="17">
                  <c:v>42886</c:v>
                </c:pt>
                <c:pt idx="18">
                  <c:v>42916</c:v>
                </c:pt>
                <c:pt idx="19">
                  <c:v>42947</c:v>
                </c:pt>
                <c:pt idx="20">
                  <c:v>42978</c:v>
                </c:pt>
                <c:pt idx="21">
                  <c:v>43008</c:v>
                </c:pt>
                <c:pt idx="22">
                  <c:v>43039</c:v>
                </c:pt>
                <c:pt idx="23">
                  <c:v>43069</c:v>
                </c:pt>
                <c:pt idx="24">
                  <c:v>43100</c:v>
                </c:pt>
                <c:pt idx="25">
                  <c:v>43131</c:v>
                </c:pt>
                <c:pt idx="26">
                  <c:v>43159</c:v>
                </c:pt>
                <c:pt idx="27">
                  <c:v>43190</c:v>
                </c:pt>
                <c:pt idx="28">
                  <c:v>43220</c:v>
                </c:pt>
                <c:pt idx="29">
                  <c:v>43251</c:v>
                </c:pt>
                <c:pt idx="30">
                  <c:v>43281</c:v>
                </c:pt>
                <c:pt idx="31">
                  <c:v>43312</c:v>
                </c:pt>
                <c:pt idx="32">
                  <c:v>43343</c:v>
                </c:pt>
                <c:pt idx="33">
                  <c:v>43373</c:v>
                </c:pt>
                <c:pt idx="34">
                  <c:v>43404</c:v>
                </c:pt>
                <c:pt idx="35">
                  <c:v>43434</c:v>
                </c:pt>
                <c:pt idx="36">
                  <c:v>43465</c:v>
                </c:pt>
                <c:pt idx="37">
                  <c:v>43496</c:v>
                </c:pt>
                <c:pt idx="38">
                  <c:v>43524</c:v>
                </c:pt>
                <c:pt idx="39">
                  <c:v>43555</c:v>
                </c:pt>
                <c:pt idx="40">
                  <c:v>43585</c:v>
                </c:pt>
                <c:pt idx="41">
                  <c:v>43616</c:v>
                </c:pt>
                <c:pt idx="42">
                  <c:v>43646</c:v>
                </c:pt>
                <c:pt idx="43">
                  <c:v>43677</c:v>
                </c:pt>
                <c:pt idx="44">
                  <c:v>43708</c:v>
                </c:pt>
                <c:pt idx="45">
                  <c:v>43738</c:v>
                </c:pt>
                <c:pt idx="46">
                  <c:v>43769</c:v>
                </c:pt>
                <c:pt idx="47">
                  <c:v>43799</c:v>
                </c:pt>
                <c:pt idx="48">
                  <c:v>43830</c:v>
                </c:pt>
                <c:pt idx="49">
                  <c:v>43861</c:v>
                </c:pt>
                <c:pt idx="50">
                  <c:v>43890</c:v>
                </c:pt>
                <c:pt idx="51">
                  <c:v>43921</c:v>
                </c:pt>
                <c:pt idx="52">
                  <c:v>43951</c:v>
                </c:pt>
                <c:pt idx="53">
                  <c:v>43982</c:v>
                </c:pt>
                <c:pt idx="54">
                  <c:v>44012</c:v>
                </c:pt>
                <c:pt idx="55">
                  <c:v>44043</c:v>
                </c:pt>
                <c:pt idx="56">
                  <c:v>44074</c:v>
                </c:pt>
                <c:pt idx="57">
                  <c:v>44104</c:v>
                </c:pt>
                <c:pt idx="58">
                  <c:v>44135</c:v>
                </c:pt>
                <c:pt idx="59">
                  <c:v>44165</c:v>
                </c:pt>
                <c:pt idx="60">
                  <c:v>44196</c:v>
                </c:pt>
                <c:pt idx="61">
                  <c:v>44227</c:v>
                </c:pt>
                <c:pt idx="62">
                  <c:v>44255</c:v>
                </c:pt>
                <c:pt idx="63">
                  <c:v>44286</c:v>
                </c:pt>
                <c:pt idx="64">
                  <c:v>44316</c:v>
                </c:pt>
                <c:pt idx="65">
                  <c:v>44347</c:v>
                </c:pt>
                <c:pt idx="66">
                  <c:v>44377</c:v>
                </c:pt>
                <c:pt idx="67">
                  <c:v>44408</c:v>
                </c:pt>
                <c:pt idx="68">
                  <c:v>44439</c:v>
                </c:pt>
                <c:pt idx="69">
                  <c:v>44469</c:v>
                </c:pt>
                <c:pt idx="70">
                  <c:v>44500</c:v>
                </c:pt>
                <c:pt idx="71">
                  <c:v>44530</c:v>
                </c:pt>
                <c:pt idx="72">
                  <c:v>44561</c:v>
                </c:pt>
                <c:pt idx="73">
                  <c:v>44592</c:v>
                </c:pt>
                <c:pt idx="74">
                  <c:v>44620</c:v>
                </c:pt>
                <c:pt idx="75">
                  <c:v>44651</c:v>
                </c:pt>
                <c:pt idx="76">
                  <c:v>44681</c:v>
                </c:pt>
                <c:pt idx="77">
                  <c:v>44712</c:v>
                </c:pt>
                <c:pt idx="78">
                  <c:v>44742</c:v>
                </c:pt>
                <c:pt idx="79">
                  <c:v>44773</c:v>
                </c:pt>
                <c:pt idx="80">
                  <c:v>44804</c:v>
                </c:pt>
                <c:pt idx="81">
                  <c:v>44834</c:v>
                </c:pt>
                <c:pt idx="82">
                  <c:v>44865</c:v>
                </c:pt>
                <c:pt idx="83">
                  <c:v>44895</c:v>
                </c:pt>
                <c:pt idx="84">
                  <c:v>44926</c:v>
                </c:pt>
                <c:pt idx="85">
                  <c:v>44957</c:v>
                </c:pt>
                <c:pt idx="86">
                  <c:v>44985</c:v>
                </c:pt>
                <c:pt idx="87">
                  <c:v>45016</c:v>
                </c:pt>
                <c:pt idx="88">
                  <c:v>45046</c:v>
                </c:pt>
                <c:pt idx="89">
                  <c:v>45077</c:v>
                </c:pt>
                <c:pt idx="90">
                  <c:v>45107</c:v>
                </c:pt>
                <c:pt idx="91">
                  <c:v>45138</c:v>
                </c:pt>
                <c:pt idx="92">
                  <c:v>45169</c:v>
                </c:pt>
                <c:pt idx="93">
                  <c:v>45199</c:v>
                </c:pt>
                <c:pt idx="94">
                  <c:v>45230</c:v>
                </c:pt>
                <c:pt idx="95">
                  <c:v>45260</c:v>
                </c:pt>
                <c:pt idx="96">
                  <c:v>45291</c:v>
                </c:pt>
                <c:pt idx="97">
                  <c:v>45322</c:v>
                </c:pt>
                <c:pt idx="98">
                  <c:v>45351</c:v>
                </c:pt>
                <c:pt idx="99">
                  <c:v>45382</c:v>
                </c:pt>
                <c:pt idx="100">
                  <c:v>45412</c:v>
                </c:pt>
                <c:pt idx="101">
                  <c:v>45443</c:v>
                </c:pt>
                <c:pt idx="102">
                  <c:v>45473</c:v>
                </c:pt>
                <c:pt idx="103">
                  <c:v>45504</c:v>
                </c:pt>
                <c:pt idx="104">
                  <c:v>45535</c:v>
                </c:pt>
                <c:pt idx="105">
                  <c:v>45565</c:v>
                </c:pt>
                <c:pt idx="106">
                  <c:v>45596</c:v>
                </c:pt>
                <c:pt idx="107">
                  <c:v>45626</c:v>
                </c:pt>
                <c:pt idx="108">
                  <c:v>45657</c:v>
                </c:pt>
                <c:pt idx="109">
                  <c:v>45688</c:v>
                </c:pt>
                <c:pt idx="110">
                  <c:v>45716</c:v>
                </c:pt>
                <c:pt idx="111">
                  <c:v>45747</c:v>
                </c:pt>
              </c:numCache>
            </c:numRef>
          </c:cat>
          <c:val>
            <c:numRef>
              <c:f>Sheet1!$B$2:$B$113</c:f>
              <c:numCache>
                <c:formatCode>#,##0.000</c:formatCode>
                <c:ptCount val="112"/>
                <c:pt idx="0">
                  <c:v>-0.59699999999999998</c:v>
                </c:pt>
                <c:pt idx="1">
                  <c:v>-0.89100000000000001</c:v>
                </c:pt>
                <c:pt idx="2">
                  <c:v>-0.99099999999999999</c:v>
                </c:pt>
                <c:pt idx="3">
                  <c:v>-1.016</c:v>
                </c:pt>
                <c:pt idx="4">
                  <c:v>-1.0349999999999999</c:v>
                </c:pt>
                <c:pt idx="5">
                  <c:v>-0.97199999999999998</c:v>
                </c:pt>
                <c:pt idx="6">
                  <c:v>-1.22</c:v>
                </c:pt>
                <c:pt idx="7">
                  <c:v>-1.1359999999999999</c:v>
                </c:pt>
                <c:pt idx="8">
                  <c:v>-1.2270000000000001</c:v>
                </c:pt>
                <c:pt idx="9">
                  <c:v>-1.3959999999999999</c:v>
                </c:pt>
                <c:pt idx="10">
                  <c:v>-1.4610000000000001</c:v>
                </c:pt>
                <c:pt idx="11">
                  <c:v>-1.64</c:v>
                </c:pt>
                <c:pt idx="12">
                  <c:v>-1.4770000000000001</c:v>
                </c:pt>
                <c:pt idx="13">
                  <c:v>-1.6140000000000001</c:v>
                </c:pt>
                <c:pt idx="14">
                  <c:v>-1.649</c:v>
                </c:pt>
                <c:pt idx="15">
                  <c:v>-1.62</c:v>
                </c:pt>
                <c:pt idx="16">
                  <c:v>-1.6759999999999999</c:v>
                </c:pt>
                <c:pt idx="17">
                  <c:v>-1.605</c:v>
                </c:pt>
                <c:pt idx="18">
                  <c:v>-1.6679999999999999</c:v>
                </c:pt>
                <c:pt idx="19">
                  <c:v>-1.496</c:v>
                </c:pt>
                <c:pt idx="20">
                  <c:v>-1.619</c:v>
                </c:pt>
                <c:pt idx="21">
                  <c:v>-1.679</c:v>
                </c:pt>
                <c:pt idx="22">
                  <c:v>-1.6579999999999999</c:v>
                </c:pt>
                <c:pt idx="23">
                  <c:v>-1.649</c:v>
                </c:pt>
                <c:pt idx="24">
                  <c:v>-1.6359999999999999</c:v>
                </c:pt>
                <c:pt idx="25">
                  <c:v>-1.462</c:v>
                </c:pt>
                <c:pt idx="26">
                  <c:v>-1.538</c:v>
                </c:pt>
                <c:pt idx="27">
                  <c:v>-1.58</c:v>
                </c:pt>
                <c:pt idx="28">
                  <c:v>-1.3049999999999999</c:v>
                </c:pt>
                <c:pt idx="29">
                  <c:v>-1.429</c:v>
                </c:pt>
                <c:pt idx="30">
                  <c:v>-1.4079999999999999</c:v>
                </c:pt>
                <c:pt idx="31">
                  <c:v>-1.514</c:v>
                </c:pt>
                <c:pt idx="32">
                  <c:v>-1.6060000000000001</c:v>
                </c:pt>
                <c:pt idx="33">
                  <c:v>-1.585</c:v>
                </c:pt>
                <c:pt idx="34">
                  <c:v>-1.323</c:v>
                </c:pt>
                <c:pt idx="35">
                  <c:v>-1.3779999999999999</c:v>
                </c:pt>
                <c:pt idx="36">
                  <c:v>-1.4219999999999999</c:v>
                </c:pt>
                <c:pt idx="37">
                  <c:v>-1.325</c:v>
                </c:pt>
                <c:pt idx="38">
                  <c:v>-1.357</c:v>
                </c:pt>
                <c:pt idx="39">
                  <c:v>-1.242</c:v>
                </c:pt>
                <c:pt idx="40">
                  <c:v>-1.28</c:v>
                </c:pt>
                <c:pt idx="41">
                  <c:v>-1.4179999999999999</c:v>
                </c:pt>
                <c:pt idx="42">
                  <c:v>-1.407</c:v>
                </c:pt>
                <c:pt idx="43">
                  <c:v>-1.361</c:v>
                </c:pt>
                <c:pt idx="44">
                  <c:v>-1.3839999999999999</c:v>
                </c:pt>
                <c:pt idx="45">
                  <c:v>-1.208</c:v>
                </c:pt>
                <c:pt idx="46">
                  <c:v>-1.2310000000000001</c:v>
                </c:pt>
                <c:pt idx="47">
                  <c:v>-1.3340000000000001</c:v>
                </c:pt>
                <c:pt idx="48">
                  <c:v>-1.375</c:v>
                </c:pt>
                <c:pt idx="49">
                  <c:v>-1.343</c:v>
                </c:pt>
                <c:pt idx="50">
                  <c:v>-1.3169999999999999</c:v>
                </c:pt>
                <c:pt idx="51">
                  <c:v>-1.284</c:v>
                </c:pt>
                <c:pt idx="52">
                  <c:v>-1.0569999999999999</c:v>
                </c:pt>
                <c:pt idx="53">
                  <c:v>-1.5580000000000001</c:v>
                </c:pt>
                <c:pt idx="54">
                  <c:v>-1.7629999999999999</c:v>
                </c:pt>
                <c:pt idx="55">
                  <c:v>-1.8049999999999999</c:v>
                </c:pt>
                <c:pt idx="56">
                  <c:v>-1.954</c:v>
                </c:pt>
                <c:pt idx="57">
                  <c:v>-1.998</c:v>
                </c:pt>
                <c:pt idx="58">
                  <c:v>-2.1970000000000001</c:v>
                </c:pt>
                <c:pt idx="59">
                  <c:v>-2.2429999999999999</c:v>
                </c:pt>
                <c:pt idx="60">
                  <c:v>-2.3679999999999999</c:v>
                </c:pt>
                <c:pt idx="61">
                  <c:v>-2.2050000000000001</c:v>
                </c:pt>
                <c:pt idx="62">
                  <c:v>-2.1739999999999999</c:v>
                </c:pt>
                <c:pt idx="63">
                  <c:v>-2.2349999999999999</c:v>
                </c:pt>
                <c:pt idx="64">
                  <c:v>-2.2650000000000001</c:v>
                </c:pt>
                <c:pt idx="65">
                  <c:v>-2.2530000000000001</c:v>
                </c:pt>
                <c:pt idx="66">
                  <c:v>-2.1739999999999999</c:v>
                </c:pt>
                <c:pt idx="67">
                  <c:v>-2.2280000000000002</c:v>
                </c:pt>
                <c:pt idx="68">
                  <c:v>-2.266</c:v>
                </c:pt>
                <c:pt idx="69" formatCode="General">
                  <c:v>-2.032</c:v>
                </c:pt>
                <c:pt idx="70" formatCode="General">
                  <c:v>-2.2610000000000001</c:v>
                </c:pt>
                <c:pt idx="71" formatCode="General">
                  <c:v>-2.2469999999999999</c:v>
                </c:pt>
                <c:pt idx="72" formatCode="General">
                  <c:v>-2.2240000000000002</c:v>
                </c:pt>
                <c:pt idx="73" formatCode="General">
                  <c:v>-1.8640000000000001</c:v>
                </c:pt>
                <c:pt idx="74" formatCode="General">
                  <c:v>-1.774</c:v>
                </c:pt>
                <c:pt idx="75" formatCode="General">
                  <c:v>-1.786</c:v>
                </c:pt>
                <c:pt idx="76" formatCode="General">
                  <c:v>-1.694</c:v>
                </c:pt>
                <c:pt idx="77" formatCode="General">
                  <c:v>-1.7390000000000001</c:v>
                </c:pt>
                <c:pt idx="78" formatCode="General">
                  <c:v>-1.6359999999999999</c:v>
                </c:pt>
                <c:pt idx="79" formatCode="General">
                  <c:v>-1.8380000000000001</c:v>
                </c:pt>
                <c:pt idx="80" formatCode="General">
                  <c:v>-1.647</c:v>
                </c:pt>
                <c:pt idx="81" formatCode="General">
                  <c:v>-1.3420000000000001</c:v>
                </c:pt>
                <c:pt idx="82" formatCode="General">
                  <c:v>-1.105</c:v>
                </c:pt>
                <c:pt idx="83" formatCode="General">
                  <c:v>-1.048</c:v>
                </c:pt>
                <c:pt idx="84" formatCode="0.000">
                  <c:v>-1.1399999999999999</c:v>
                </c:pt>
                <c:pt idx="85" formatCode="0.000">
                  <c:v>-1.1040000000000001</c:v>
                </c:pt>
                <c:pt idx="86" formatCode="0.000">
                  <c:v>-1.153</c:v>
                </c:pt>
                <c:pt idx="87" formatCode="0.000">
                  <c:v>-1.1679999999999999</c:v>
                </c:pt>
                <c:pt idx="88" formatCode="0.000">
                  <c:v>-1.1759999999999999</c:v>
                </c:pt>
                <c:pt idx="89" formatCode="0.000">
                  <c:v>-1.034</c:v>
                </c:pt>
                <c:pt idx="90" formatCode="0.000">
                  <c:v>-1.0620000000000001</c:v>
                </c:pt>
                <c:pt idx="91" formatCode="0.000">
                  <c:v>-1.052</c:v>
                </c:pt>
                <c:pt idx="92" formatCode="0.000">
                  <c:v>-1.06</c:v>
                </c:pt>
                <c:pt idx="93" formatCode="0.000">
                  <c:v>-1.0349999999999999</c:v>
                </c:pt>
                <c:pt idx="94" formatCode="0.000">
                  <c:v>-0.86699999999999999</c:v>
                </c:pt>
                <c:pt idx="95" formatCode="0.000">
                  <c:v>-0.72799999999999998</c:v>
                </c:pt>
                <c:pt idx="96" formatCode="0.000">
                  <c:v>-0.70299999999999996</c:v>
                </c:pt>
                <c:pt idx="97" formatCode="0.000">
                  <c:v>-0.8</c:v>
                </c:pt>
                <c:pt idx="98" formatCode="General">
                  <c:v>-0.74099999999999999</c:v>
                </c:pt>
                <c:pt idx="99" formatCode="General">
                  <c:v>-0.80400000000000005</c:v>
                </c:pt>
                <c:pt idx="100" formatCode="General">
                  <c:v>-0.76500000000000001</c:v>
                </c:pt>
                <c:pt idx="101" formatCode="General">
                  <c:v>-0.66800000000000004</c:v>
                </c:pt>
                <c:pt idx="102" formatCode="General">
                  <c:v>-0.65700000000000003</c:v>
                </c:pt>
                <c:pt idx="103" formatCode="General">
                  <c:v>-0.52500000000000002</c:v>
                </c:pt>
                <c:pt idx="104" formatCode="General">
                  <c:v>-0.59499999999999997</c:v>
                </c:pt>
                <c:pt idx="105" formatCode="General">
                  <c:v>-0.66800000000000004</c:v>
                </c:pt>
                <c:pt idx="106" formatCode="General">
                  <c:v>-0.45300000000000001</c:v>
                </c:pt>
                <c:pt idx="107" formatCode="General">
                  <c:v>-0.55000000000000004</c:v>
                </c:pt>
                <c:pt idx="108" formatCode="General">
                  <c:v>-0.46600000000000003</c:v>
                </c:pt>
                <c:pt idx="109" formatCode="General">
                  <c:v>-0.51500000000000001</c:v>
                </c:pt>
                <c:pt idx="110" formatCode="General">
                  <c:v>-0.58699999999999997</c:v>
                </c:pt>
                <c:pt idx="111" formatCode="General">
                  <c:v>-0.40300000000000002</c:v>
                </c:pt>
              </c:numCache>
            </c:numRef>
          </c:val>
          <c:extLst>
            <c:ext xmlns:c16="http://schemas.microsoft.com/office/drawing/2014/chart" uri="{C3380CC4-5D6E-409C-BE32-E72D297353CC}">
              <c16:uniqueId val="{00000000-9D27-4A3F-8E63-D101FE1BEDFC}"/>
            </c:ext>
          </c:extLst>
        </c:ser>
        <c:ser>
          <c:idx val="1"/>
          <c:order val="1"/>
          <c:tx>
            <c:strRef>
              <c:f>Sheet1!$C$1</c:f>
              <c:strCache>
                <c:ptCount val="1"/>
                <c:pt idx="0">
                  <c:v>HY IRE</c:v>
                </c:pt>
              </c:strCache>
            </c:strRef>
          </c:tx>
          <c:spPr>
            <a:solidFill>
              <a:schemeClr val="accent2"/>
            </a:solidFill>
            <a:ln>
              <a:noFill/>
            </a:ln>
            <a:effectLst/>
          </c:spPr>
          <c:invertIfNegative val="0"/>
          <c:cat>
            <c:numRef>
              <c:f>Sheet1!$A$2:$A$113</c:f>
              <c:numCache>
                <c:formatCode>dd/mm/yyyy;@</c:formatCode>
                <c:ptCount val="112"/>
                <c:pt idx="0">
                  <c:v>42369</c:v>
                </c:pt>
                <c:pt idx="1">
                  <c:v>42400</c:v>
                </c:pt>
                <c:pt idx="2">
                  <c:v>42429</c:v>
                </c:pt>
                <c:pt idx="3">
                  <c:v>42460</c:v>
                </c:pt>
                <c:pt idx="4">
                  <c:v>42490</c:v>
                </c:pt>
                <c:pt idx="5">
                  <c:v>42521</c:v>
                </c:pt>
                <c:pt idx="6">
                  <c:v>42551</c:v>
                </c:pt>
                <c:pt idx="7">
                  <c:v>42582</c:v>
                </c:pt>
                <c:pt idx="8">
                  <c:v>42613</c:v>
                </c:pt>
                <c:pt idx="9">
                  <c:v>42643</c:v>
                </c:pt>
                <c:pt idx="10">
                  <c:v>42674</c:v>
                </c:pt>
                <c:pt idx="11">
                  <c:v>42704</c:v>
                </c:pt>
                <c:pt idx="12">
                  <c:v>42735</c:v>
                </c:pt>
                <c:pt idx="13">
                  <c:v>42766</c:v>
                </c:pt>
                <c:pt idx="14">
                  <c:v>42794</c:v>
                </c:pt>
                <c:pt idx="15">
                  <c:v>42825</c:v>
                </c:pt>
                <c:pt idx="16">
                  <c:v>42855</c:v>
                </c:pt>
                <c:pt idx="17">
                  <c:v>42886</c:v>
                </c:pt>
                <c:pt idx="18">
                  <c:v>42916</c:v>
                </c:pt>
                <c:pt idx="19">
                  <c:v>42947</c:v>
                </c:pt>
                <c:pt idx="20">
                  <c:v>42978</c:v>
                </c:pt>
                <c:pt idx="21">
                  <c:v>43008</c:v>
                </c:pt>
                <c:pt idx="22">
                  <c:v>43039</c:v>
                </c:pt>
                <c:pt idx="23">
                  <c:v>43069</c:v>
                </c:pt>
                <c:pt idx="24">
                  <c:v>43100</c:v>
                </c:pt>
                <c:pt idx="25">
                  <c:v>43131</c:v>
                </c:pt>
                <c:pt idx="26">
                  <c:v>43159</c:v>
                </c:pt>
                <c:pt idx="27">
                  <c:v>43190</c:v>
                </c:pt>
                <c:pt idx="28">
                  <c:v>43220</c:v>
                </c:pt>
                <c:pt idx="29">
                  <c:v>43251</c:v>
                </c:pt>
                <c:pt idx="30">
                  <c:v>43281</c:v>
                </c:pt>
                <c:pt idx="31">
                  <c:v>43312</c:v>
                </c:pt>
                <c:pt idx="32">
                  <c:v>43343</c:v>
                </c:pt>
                <c:pt idx="33">
                  <c:v>43373</c:v>
                </c:pt>
                <c:pt idx="34">
                  <c:v>43404</c:v>
                </c:pt>
                <c:pt idx="35">
                  <c:v>43434</c:v>
                </c:pt>
                <c:pt idx="36">
                  <c:v>43465</c:v>
                </c:pt>
                <c:pt idx="37">
                  <c:v>43496</c:v>
                </c:pt>
                <c:pt idx="38">
                  <c:v>43524</c:v>
                </c:pt>
                <c:pt idx="39">
                  <c:v>43555</c:v>
                </c:pt>
                <c:pt idx="40">
                  <c:v>43585</c:v>
                </c:pt>
                <c:pt idx="41">
                  <c:v>43616</c:v>
                </c:pt>
                <c:pt idx="42">
                  <c:v>43646</c:v>
                </c:pt>
                <c:pt idx="43">
                  <c:v>43677</c:v>
                </c:pt>
                <c:pt idx="44">
                  <c:v>43708</c:v>
                </c:pt>
                <c:pt idx="45">
                  <c:v>43738</c:v>
                </c:pt>
                <c:pt idx="46">
                  <c:v>43769</c:v>
                </c:pt>
                <c:pt idx="47">
                  <c:v>43799</c:v>
                </c:pt>
                <c:pt idx="48">
                  <c:v>43830</c:v>
                </c:pt>
                <c:pt idx="49">
                  <c:v>43861</c:v>
                </c:pt>
                <c:pt idx="50">
                  <c:v>43890</c:v>
                </c:pt>
                <c:pt idx="51">
                  <c:v>43921</c:v>
                </c:pt>
                <c:pt idx="52">
                  <c:v>43951</c:v>
                </c:pt>
                <c:pt idx="53">
                  <c:v>43982</c:v>
                </c:pt>
                <c:pt idx="54">
                  <c:v>44012</c:v>
                </c:pt>
                <c:pt idx="55">
                  <c:v>44043</c:v>
                </c:pt>
                <c:pt idx="56">
                  <c:v>44074</c:v>
                </c:pt>
                <c:pt idx="57">
                  <c:v>44104</c:v>
                </c:pt>
                <c:pt idx="58">
                  <c:v>44135</c:v>
                </c:pt>
                <c:pt idx="59">
                  <c:v>44165</c:v>
                </c:pt>
                <c:pt idx="60">
                  <c:v>44196</c:v>
                </c:pt>
                <c:pt idx="61">
                  <c:v>44227</c:v>
                </c:pt>
                <c:pt idx="62">
                  <c:v>44255</c:v>
                </c:pt>
                <c:pt idx="63">
                  <c:v>44286</c:v>
                </c:pt>
                <c:pt idx="64">
                  <c:v>44316</c:v>
                </c:pt>
                <c:pt idx="65">
                  <c:v>44347</c:v>
                </c:pt>
                <c:pt idx="66">
                  <c:v>44377</c:v>
                </c:pt>
                <c:pt idx="67">
                  <c:v>44408</c:v>
                </c:pt>
                <c:pt idx="68">
                  <c:v>44439</c:v>
                </c:pt>
                <c:pt idx="69">
                  <c:v>44469</c:v>
                </c:pt>
                <c:pt idx="70">
                  <c:v>44500</c:v>
                </c:pt>
                <c:pt idx="71">
                  <c:v>44530</c:v>
                </c:pt>
                <c:pt idx="72">
                  <c:v>44561</c:v>
                </c:pt>
                <c:pt idx="73">
                  <c:v>44592</c:v>
                </c:pt>
                <c:pt idx="74">
                  <c:v>44620</c:v>
                </c:pt>
                <c:pt idx="75">
                  <c:v>44651</c:v>
                </c:pt>
                <c:pt idx="76">
                  <c:v>44681</c:v>
                </c:pt>
                <c:pt idx="77">
                  <c:v>44712</c:v>
                </c:pt>
                <c:pt idx="78">
                  <c:v>44742</c:v>
                </c:pt>
                <c:pt idx="79">
                  <c:v>44773</c:v>
                </c:pt>
                <c:pt idx="80">
                  <c:v>44804</c:v>
                </c:pt>
                <c:pt idx="81">
                  <c:v>44834</c:v>
                </c:pt>
                <c:pt idx="82">
                  <c:v>44865</c:v>
                </c:pt>
                <c:pt idx="83">
                  <c:v>44895</c:v>
                </c:pt>
                <c:pt idx="84">
                  <c:v>44926</c:v>
                </c:pt>
                <c:pt idx="85">
                  <c:v>44957</c:v>
                </c:pt>
                <c:pt idx="86">
                  <c:v>44985</c:v>
                </c:pt>
                <c:pt idx="87">
                  <c:v>45016</c:v>
                </c:pt>
                <c:pt idx="88">
                  <c:v>45046</c:v>
                </c:pt>
                <c:pt idx="89">
                  <c:v>45077</c:v>
                </c:pt>
                <c:pt idx="90">
                  <c:v>45107</c:v>
                </c:pt>
                <c:pt idx="91">
                  <c:v>45138</c:v>
                </c:pt>
                <c:pt idx="92">
                  <c:v>45169</c:v>
                </c:pt>
                <c:pt idx="93">
                  <c:v>45199</c:v>
                </c:pt>
                <c:pt idx="94">
                  <c:v>45230</c:v>
                </c:pt>
                <c:pt idx="95">
                  <c:v>45260</c:v>
                </c:pt>
                <c:pt idx="96">
                  <c:v>45291</c:v>
                </c:pt>
                <c:pt idx="97">
                  <c:v>45322</c:v>
                </c:pt>
                <c:pt idx="98">
                  <c:v>45351</c:v>
                </c:pt>
                <c:pt idx="99">
                  <c:v>45382</c:v>
                </c:pt>
                <c:pt idx="100">
                  <c:v>45412</c:v>
                </c:pt>
                <c:pt idx="101">
                  <c:v>45443</c:v>
                </c:pt>
                <c:pt idx="102">
                  <c:v>45473</c:v>
                </c:pt>
                <c:pt idx="103">
                  <c:v>45504</c:v>
                </c:pt>
                <c:pt idx="104">
                  <c:v>45535</c:v>
                </c:pt>
                <c:pt idx="105">
                  <c:v>45565</c:v>
                </c:pt>
                <c:pt idx="106">
                  <c:v>45596</c:v>
                </c:pt>
                <c:pt idx="107">
                  <c:v>45626</c:v>
                </c:pt>
                <c:pt idx="108">
                  <c:v>45657</c:v>
                </c:pt>
                <c:pt idx="109">
                  <c:v>45688</c:v>
                </c:pt>
                <c:pt idx="110">
                  <c:v>45716</c:v>
                </c:pt>
                <c:pt idx="111">
                  <c:v>45747</c:v>
                </c:pt>
              </c:numCache>
            </c:numRef>
          </c:cat>
          <c:val>
            <c:numRef>
              <c:f>Sheet1!$C$2:$C$113</c:f>
              <c:numCache>
                <c:formatCode>#,##0.000</c:formatCode>
                <c:ptCount val="112"/>
                <c:pt idx="0">
                  <c:v>0.88500000000000001</c:v>
                </c:pt>
                <c:pt idx="1">
                  <c:v>0.96499999999999997</c:v>
                </c:pt>
                <c:pt idx="2">
                  <c:v>1.0090000000000001</c:v>
                </c:pt>
                <c:pt idx="3">
                  <c:v>1.143</c:v>
                </c:pt>
                <c:pt idx="4">
                  <c:v>1.123</c:v>
                </c:pt>
                <c:pt idx="5">
                  <c:v>0.88300000000000001</c:v>
                </c:pt>
                <c:pt idx="6">
                  <c:v>1.405</c:v>
                </c:pt>
                <c:pt idx="7">
                  <c:v>1.4870000000000001</c:v>
                </c:pt>
                <c:pt idx="8">
                  <c:v>1.2909999999999999</c:v>
                </c:pt>
                <c:pt idx="9">
                  <c:v>1.486</c:v>
                </c:pt>
                <c:pt idx="10">
                  <c:v>1.732</c:v>
                </c:pt>
                <c:pt idx="11">
                  <c:v>1.651</c:v>
                </c:pt>
                <c:pt idx="12">
                  <c:v>1.7730000000000001</c:v>
                </c:pt>
                <c:pt idx="13">
                  <c:v>1.617</c:v>
                </c:pt>
                <c:pt idx="14">
                  <c:v>1.4889999999999999</c:v>
                </c:pt>
                <c:pt idx="15">
                  <c:v>1.333</c:v>
                </c:pt>
                <c:pt idx="16">
                  <c:v>1.298</c:v>
                </c:pt>
                <c:pt idx="17">
                  <c:v>1.3960000000000001</c:v>
                </c:pt>
                <c:pt idx="18">
                  <c:v>1.1749999999999998</c:v>
                </c:pt>
                <c:pt idx="19">
                  <c:v>1.133</c:v>
                </c:pt>
                <c:pt idx="20">
                  <c:v>1.127</c:v>
                </c:pt>
                <c:pt idx="21">
                  <c:v>1.1279999999999999</c:v>
                </c:pt>
                <c:pt idx="22">
                  <c:v>1.2</c:v>
                </c:pt>
                <c:pt idx="23">
                  <c:v>1.1890000000000001</c:v>
                </c:pt>
                <c:pt idx="24">
                  <c:v>0.96299999999999997</c:v>
                </c:pt>
                <c:pt idx="25">
                  <c:v>0.81699999999999995</c:v>
                </c:pt>
                <c:pt idx="26">
                  <c:v>1.0109999999999999</c:v>
                </c:pt>
                <c:pt idx="27">
                  <c:v>0.97699999999999998</c:v>
                </c:pt>
                <c:pt idx="28">
                  <c:v>1.1220000000000001</c:v>
                </c:pt>
                <c:pt idx="29">
                  <c:v>0.99399999999999999</c:v>
                </c:pt>
                <c:pt idx="30">
                  <c:v>1.026</c:v>
                </c:pt>
                <c:pt idx="31">
                  <c:v>0.86</c:v>
                </c:pt>
                <c:pt idx="32">
                  <c:v>0.96599999999999997</c:v>
                </c:pt>
                <c:pt idx="33">
                  <c:v>0.85199999999999998</c:v>
                </c:pt>
                <c:pt idx="34">
                  <c:v>0.79800000000000004</c:v>
                </c:pt>
                <c:pt idx="35">
                  <c:v>0.89600000000000002</c:v>
                </c:pt>
                <c:pt idx="36">
                  <c:v>0.83899999999999997</c:v>
                </c:pt>
                <c:pt idx="37">
                  <c:v>0.65700000000000003</c:v>
                </c:pt>
                <c:pt idx="38">
                  <c:v>0.64200000000000002</c:v>
                </c:pt>
                <c:pt idx="39">
                  <c:v>0.72900000000000009</c:v>
                </c:pt>
                <c:pt idx="40">
                  <c:v>0.71499999999999997</c:v>
                </c:pt>
                <c:pt idx="41">
                  <c:v>0.79300000000000004</c:v>
                </c:pt>
                <c:pt idx="42">
                  <c:v>0.93300000000000005</c:v>
                </c:pt>
                <c:pt idx="43">
                  <c:v>0.85899999999999999</c:v>
                </c:pt>
                <c:pt idx="44">
                  <c:v>0.81200000000000006</c:v>
                </c:pt>
                <c:pt idx="45">
                  <c:v>0.90600000000000003</c:v>
                </c:pt>
                <c:pt idx="46">
                  <c:v>0.99</c:v>
                </c:pt>
                <c:pt idx="47">
                  <c:v>0.89900000000000002</c:v>
                </c:pt>
                <c:pt idx="48">
                  <c:v>0.82800000000000007</c:v>
                </c:pt>
                <c:pt idx="49">
                  <c:v>0.63900000000000001</c:v>
                </c:pt>
                <c:pt idx="50">
                  <c:v>0.68199999999999994</c:v>
                </c:pt>
                <c:pt idx="51">
                  <c:v>0.77900000000000003</c:v>
                </c:pt>
                <c:pt idx="52">
                  <c:v>1.05</c:v>
                </c:pt>
                <c:pt idx="53">
                  <c:v>1.2109999999999999</c:v>
                </c:pt>
                <c:pt idx="54">
                  <c:v>1.1160000000000001</c:v>
                </c:pt>
                <c:pt idx="55">
                  <c:v>1.1680000000000001</c:v>
                </c:pt>
                <c:pt idx="56">
                  <c:v>1.1320000000000001</c:v>
                </c:pt>
                <c:pt idx="57">
                  <c:v>1.3719999999999999</c:v>
                </c:pt>
                <c:pt idx="58">
                  <c:v>1.419</c:v>
                </c:pt>
                <c:pt idx="59">
                  <c:v>1.4279999999999999</c:v>
                </c:pt>
                <c:pt idx="60">
                  <c:v>1.262</c:v>
                </c:pt>
                <c:pt idx="61">
                  <c:v>1.2070000000000001</c:v>
                </c:pt>
                <c:pt idx="62">
                  <c:v>1.1869999999999998</c:v>
                </c:pt>
                <c:pt idx="63">
                  <c:v>1.3619999999999999</c:v>
                </c:pt>
                <c:pt idx="64">
                  <c:v>1.27</c:v>
                </c:pt>
                <c:pt idx="65">
                  <c:v>1.343</c:v>
                </c:pt>
                <c:pt idx="66">
                  <c:v>1.387</c:v>
                </c:pt>
                <c:pt idx="67">
                  <c:v>1.4900000000000002</c:v>
                </c:pt>
                <c:pt idx="68">
                  <c:v>1.4910000000000001</c:v>
                </c:pt>
                <c:pt idx="69">
                  <c:v>1.734</c:v>
                </c:pt>
                <c:pt idx="70">
                  <c:v>1.806</c:v>
                </c:pt>
                <c:pt idx="71">
                  <c:v>1.8119999999999998</c:v>
                </c:pt>
                <c:pt idx="72">
                  <c:v>1.7190000000000001</c:v>
                </c:pt>
                <c:pt idx="73">
                  <c:v>1.653</c:v>
                </c:pt>
                <c:pt idx="74">
                  <c:v>1.4550000000000001</c:v>
                </c:pt>
                <c:pt idx="75">
                  <c:v>1.401</c:v>
                </c:pt>
                <c:pt idx="76">
                  <c:v>1.387</c:v>
                </c:pt>
                <c:pt idx="77">
                  <c:v>1.395</c:v>
                </c:pt>
                <c:pt idx="78">
                  <c:v>1.3960000000000001</c:v>
                </c:pt>
                <c:pt idx="79">
                  <c:v>1.1540000000000001</c:v>
                </c:pt>
                <c:pt idx="80">
                  <c:v>1.2190000000000001</c:v>
                </c:pt>
                <c:pt idx="81">
                  <c:v>1.0189999999999999</c:v>
                </c:pt>
                <c:pt idx="82">
                  <c:v>1.1220000000000001</c:v>
                </c:pt>
                <c:pt idx="83">
                  <c:v>1.103</c:v>
                </c:pt>
                <c:pt idx="84">
                  <c:v>1.171</c:v>
                </c:pt>
                <c:pt idx="85">
                  <c:v>1.1100000000000001</c:v>
                </c:pt>
                <c:pt idx="86">
                  <c:v>1.071</c:v>
                </c:pt>
                <c:pt idx="87">
                  <c:v>1.147</c:v>
                </c:pt>
                <c:pt idx="88">
                  <c:v>1.107</c:v>
                </c:pt>
                <c:pt idx="89">
                  <c:v>1.206</c:v>
                </c:pt>
                <c:pt idx="90">
                  <c:v>1.036</c:v>
                </c:pt>
                <c:pt idx="91">
                  <c:v>1.0609999999999999</c:v>
                </c:pt>
                <c:pt idx="92">
                  <c:v>1.093</c:v>
                </c:pt>
                <c:pt idx="93">
                  <c:v>1.0699999999999998</c:v>
                </c:pt>
                <c:pt idx="94">
                  <c:v>0.96299999999999997</c:v>
                </c:pt>
                <c:pt idx="95">
                  <c:v>0.91599999999999993</c:v>
                </c:pt>
                <c:pt idx="96">
                  <c:v>0.59699999999999998</c:v>
                </c:pt>
                <c:pt idx="97">
                  <c:v>0.52600000000000002</c:v>
                </c:pt>
                <c:pt idx="98">
                  <c:v>0.55499999999999994</c:v>
                </c:pt>
                <c:pt idx="99">
                  <c:v>0.61899999999999999</c:v>
                </c:pt>
                <c:pt idx="100">
                  <c:v>0.61799999999999999</c:v>
                </c:pt>
                <c:pt idx="101">
                  <c:v>0.73</c:v>
                </c:pt>
                <c:pt idx="102">
                  <c:v>0.70599999999999996</c:v>
                </c:pt>
                <c:pt idx="103">
                  <c:v>0.60599999999999998</c:v>
                </c:pt>
                <c:pt idx="104">
                  <c:v>0.49</c:v>
                </c:pt>
                <c:pt idx="105">
                  <c:v>0.63900000000000001</c:v>
                </c:pt>
                <c:pt idx="106">
                  <c:v>0.48899999999999999</c:v>
                </c:pt>
                <c:pt idx="107">
                  <c:v>0.48099999999999998</c:v>
                </c:pt>
                <c:pt idx="108">
                  <c:v>0.47699999999999998</c:v>
                </c:pt>
                <c:pt idx="109">
                  <c:v>0.51800000000000002</c:v>
                </c:pt>
                <c:pt idx="110">
                  <c:v>0.63500000000000001</c:v>
                </c:pt>
                <c:pt idx="111">
                  <c:v>0.56200000000000006</c:v>
                </c:pt>
              </c:numCache>
            </c:numRef>
          </c:val>
          <c:extLst>
            <c:ext xmlns:c16="http://schemas.microsoft.com/office/drawing/2014/chart" uri="{C3380CC4-5D6E-409C-BE32-E72D297353CC}">
              <c16:uniqueId val="{00000001-9D27-4A3F-8E63-D101FE1BEDFC}"/>
            </c:ext>
          </c:extLst>
        </c:ser>
        <c:dLbls>
          <c:showLegendKey val="0"/>
          <c:showVal val="0"/>
          <c:showCatName val="0"/>
          <c:showSerName val="0"/>
          <c:showPercent val="0"/>
          <c:showBubbleSize val="0"/>
        </c:dLbls>
        <c:gapWidth val="150"/>
        <c:overlap val="100"/>
        <c:axId val="386040576"/>
        <c:axId val="386042112"/>
      </c:barChart>
      <c:lineChart>
        <c:grouping val="standard"/>
        <c:varyColors val="0"/>
        <c:ser>
          <c:idx val="2"/>
          <c:order val="2"/>
          <c:tx>
            <c:strRef>
              <c:f>Sheet1!$D$1</c:f>
              <c:strCache>
                <c:ptCount val="1"/>
                <c:pt idx="0">
                  <c:v>Active IRE</c:v>
                </c:pt>
              </c:strCache>
            </c:strRef>
          </c:tx>
          <c:spPr>
            <a:ln w="19050" cap="rnd">
              <a:solidFill>
                <a:schemeClr val="accent3"/>
              </a:solidFill>
              <a:round/>
            </a:ln>
            <a:effectLst/>
          </c:spPr>
          <c:marker>
            <c:symbol val="none"/>
          </c:marker>
          <c:cat>
            <c:numRef>
              <c:f>Sheet1!$A$2:$A$113</c:f>
              <c:numCache>
                <c:formatCode>dd/mm/yyyy;@</c:formatCode>
                <c:ptCount val="112"/>
                <c:pt idx="0">
                  <c:v>42369</c:v>
                </c:pt>
                <c:pt idx="1">
                  <c:v>42400</c:v>
                </c:pt>
                <c:pt idx="2">
                  <c:v>42429</c:v>
                </c:pt>
                <c:pt idx="3">
                  <c:v>42460</c:v>
                </c:pt>
                <c:pt idx="4">
                  <c:v>42490</c:v>
                </c:pt>
                <c:pt idx="5">
                  <c:v>42521</c:v>
                </c:pt>
                <c:pt idx="6">
                  <c:v>42551</c:v>
                </c:pt>
                <c:pt idx="7">
                  <c:v>42582</c:v>
                </c:pt>
                <c:pt idx="8">
                  <c:v>42613</c:v>
                </c:pt>
                <c:pt idx="9">
                  <c:v>42643</c:v>
                </c:pt>
                <c:pt idx="10">
                  <c:v>42674</c:v>
                </c:pt>
                <c:pt idx="11">
                  <c:v>42704</c:v>
                </c:pt>
                <c:pt idx="12">
                  <c:v>42735</c:v>
                </c:pt>
                <c:pt idx="13">
                  <c:v>42766</c:v>
                </c:pt>
                <c:pt idx="14">
                  <c:v>42794</c:v>
                </c:pt>
                <c:pt idx="15">
                  <c:v>42825</c:v>
                </c:pt>
                <c:pt idx="16">
                  <c:v>42855</c:v>
                </c:pt>
                <c:pt idx="17">
                  <c:v>42886</c:v>
                </c:pt>
                <c:pt idx="18">
                  <c:v>42916</c:v>
                </c:pt>
                <c:pt idx="19">
                  <c:v>42947</c:v>
                </c:pt>
                <c:pt idx="20">
                  <c:v>42978</c:v>
                </c:pt>
                <c:pt idx="21">
                  <c:v>43008</c:v>
                </c:pt>
                <c:pt idx="22">
                  <c:v>43039</c:v>
                </c:pt>
                <c:pt idx="23">
                  <c:v>43069</c:v>
                </c:pt>
                <c:pt idx="24">
                  <c:v>43100</c:v>
                </c:pt>
                <c:pt idx="25">
                  <c:v>43131</c:v>
                </c:pt>
                <c:pt idx="26">
                  <c:v>43159</c:v>
                </c:pt>
                <c:pt idx="27">
                  <c:v>43190</c:v>
                </c:pt>
                <c:pt idx="28">
                  <c:v>43220</c:v>
                </c:pt>
                <c:pt idx="29">
                  <c:v>43251</c:v>
                </c:pt>
                <c:pt idx="30">
                  <c:v>43281</c:v>
                </c:pt>
                <c:pt idx="31">
                  <c:v>43312</c:v>
                </c:pt>
                <c:pt idx="32">
                  <c:v>43343</c:v>
                </c:pt>
                <c:pt idx="33">
                  <c:v>43373</c:v>
                </c:pt>
                <c:pt idx="34">
                  <c:v>43404</c:v>
                </c:pt>
                <c:pt idx="35">
                  <c:v>43434</c:v>
                </c:pt>
                <c:pt idx="36">
                  <c:v>43465</c:v>
                </c:pt>
                <c:pt idx="37">
                  <c:v>43496</c:v>
                </c:pt>
                <c:pt idx="38">
                  <c:v>43524</c:v>
                </c:pt>
                <c:pt idx="39">
                  <c:v>43555</c:v>
                </c:pt>
                <c:pt idx="40">
                  <c:v>43585</c:v>
                </c:pt>
                <c:pt idx="41">
                  <c:v>43616</c:v>
                </c:pt>
                <c:pt idx="42">
                  <c:v>43646</c:v>
                </c:pt>
                <c:pt idx="43">
                  <c:v>43677</c:v>
                </c:pt>
                <c:pt idx="44">
                  <c:v>43708</c:v>
                </c:pt>
                <c:pt idx="45">
                  <c:v>43738</c:v>
                </c:pt>
                <c:pt idx="46">
                  <c:v>43769</c:v>
                </c:pt>
                <c:pt idx="47">
                  <c:v>43799</c:v>
                </c:pt>
                <c:pt idx="48">
                  <c:v>43830</c:v>
                </c:pt>
                <c:pt idx="49">
                  <c:v>43861</c:v>
                </c:pt>
                <c:pt idx="50">
                  <c:v>43890</c:v>
                </c:pt>
                <c:pt idx="51">
                  <c:v>43921</c:v>
                </c:pt>
                <c:pt idx="52">
                  <c:v>43951</c:v>
                </c:pt>
                <c:pt idx="53">
                  <c:v>43982</c:v>
                </c:pt>
                <c:pt idx="54">
                  <c:v>44012</c:v>
                </c:pt>
                <c:pt idx="55">
                  <c:v>44043</c:v>
                </c:pt>
                <c:pt idx="56">
                  <c:v>44074</c:v>
                </c:pt>
                <c:pt idx="57">
                  <c:v>44104</c:v>
                </c:pt>
                <c:pt idx="58">
                  <c:v>44135</c:v>
                </c:pt>
                <c:pt idx="59">
                  <c:v>44165</c:v>
                </c:pt>
                <c:pt idx="60">
                  <c:v>44196</c:v>
                </c:pt>
                <c:pt idx="61">
                  <c:v>44227</c:v>
                </c:pt>
                <c:pt idx="62">
                  <c:v>44255</c:v>
                </c:pt>
                <c:pt idx="63">
                  <c:v>44286</c:v>
                </c:pt>
                <c:pt idx="64">
                  <c:v>44316</c:v>
                </c:pt>
                <c:pt idx="65">
                  <c:v>44347</c:v>
                </c:pt>
                <c:pt idx="66">
                  <c:v>44377</c:v>
                </c:pt>
                <c:pt idx="67">
                  <c:v>44408</c:v>
                </c:pt>
                <c:pt idx="68">
                  <c:v>44439</c:v>
                </c:pt>
                <c:pt idx="69">
                  <c:v>44469</c:v>
                </c:pt>
                <c:pt idx="70">
                  <c:v>44500</c:v>
                </c:pt>
                <c:pt idx="71">
                  <c:v>44530</c:v>
                </c:pt>
                <c:pt idx="72">
                  <c:v>44561</c:v>
                </c:pt>
                <c:pt idx="73">
                  <c:v>44592</c:v>
                </c:pt>
                <c:pt idx="74">
                  <c:v>44620</c:v>
                </c:pt>
                <c:pt idx="75">
                  <c:v>44651</c:v>
                </c:pt>
                <c:pt idx="76">
                  <c:v>44681</c:v>
                </c:pt>
                <c:pt idx="77">
                  <c:v>44712</c:v>
                </c:pt>
                <c:pt idx="78">
                  <c:v>44742</c:v>
                </c:pt>
                <c:pt idx="79">
                  <c:v>44773</c:v>
                </c:pt>
                <c:pt idx="80">
                  <c:v>44804</c:v>
                </c:pt>
                <c:pt idx="81">
                  <c:v>44834</c:v>
                </c:pt>
                <c:pt idx="82">
                  <c:v>44865</c:v>
                </c:pt>
                <c:pt idx="83">
                  <c:v>44895</c:v>
                </c:pt>
                <c:pt idx="84">
                  <c:v>44926</c:v>
                </c:pt>
                <c:pt idx="85">
                  <c:v>44957</c:v>
                </c:pt>
                <c:pt idx="86">
                  <c:v>44985</c:v>
                </c:pt>
                <c:pt idx="87">
                  <c:v>45016</c:v>
                </c:pt>
                <c:pt idx="88">
                  <c:v>45046</c:v>
                </c:pt>
                <c:pt idx="89">
                  <c:v>45077</c:v>
                </c:pt>
                <c:pt idx="90">
                  <c:v>45107</c:v>
                </c:pt>
                <c:pt idx="91">
                  <c:v>45138</c:v>
                </c:pt>
                <c:pt idx="92">
                  <c:v>45169</c:v>
                </c:pt>
                <c:pt idx="93">
                  <c:v>45199</c:v>
                </c:pt>
                <c:pt idx="94">
                  <c:v>45230</c:v>
                </c:pt>
                <c:pt idx="95">
                  <c:v>45260</c:v>
                </c:pt>
                <c:pt idx="96">
                  <c:v>45291</c:v>
                </c:pt>
                <c:pt idx="97">
                  <c:v>45322</c:v>
                </c:pt>
                <c:pt idx="98">
                  <c:v>45351</c:v>
                </c:pt>
                <c:pt idx="99">
                  <c:v>45382</c:v>
                </c:pt>
                <c:pt idx="100">
                  <c:v>45412</c:v>
                </c:pt>
                <c:pt idx="101">
                  <c:v>45443</c:v>
                </c:pt>
                <c:pt idx="102">
                  <c:v>45473</c:v>
                </c:pt>
                <c:pt idx="103">
                  <c:v>45504</c:v>
                </c:pt>
                <c:pt idx="104">
                  <c:v>45535</c:v>
                </c:pt>
                <c:pt idx="105">
                  <c:v>45565</c:v>
                </c:pt>
                <c:pt idx="106">
                  <c:v>45596</c:v>
                </c:pt>
                <c:pt idx="107">
                  <c:v>45626</c:v>
                </c:pt>
                <c:pt idx="108">
                  <c:v>45657</c:v>
                </c:pt>
                <c:pt idx="109">
                  <c:v>45688</c:v>
                </c:pt>
                <c:pt idx="110">
                  <c:v>45716</c:v>
                </c:pt>
                <c:pt idx="111">
                  <c:v>45747</c:v>
                </c:pt>
              </c:numCache>
            </c:numRef>
          </c:cat>
          <c:val>
            <c:numRef>
              <c:f>Sheet1!$D$2:$D$113</c:f>
              <c:numCache>
                <c:formatCode>#,##0.000</c:formatCode>
                <c:ptCount val="112"/>
                <c:pt idx="0">
                  <c:v>0.28799999999999998</c:v>
                </c:pt>
                <c:pt idx="1">
                  <c:v>7.3999999999999996E-2</c:v>
                </c:pt>
                <c:pt idx="2">
                  <c:v>1.7999999999999999E-2</c:v>
                </c:pt>
                <c:pt idx="3">
                  <c:v>0.128</c:v>
                </c:pt>
                <c:pt idx="4">
                  <c:v>8.7999999999999995E-2</c:v>
                </c:pt>
                <c:pt idx="5">
                  <c:v>-8.8999999999999996E-2</c:v>
                </c:pt>
                <c:pt idx="6">
                  <c:v>0.184</c:v>
                </c:pt>
                <c:pt idx="7">
                  <c:v>0.35</c:v>
                </c:pt>
                <c:pt idx="8">
                  <c:v>6.4000000000000001E-2</c:v>
                </c:pt>
                <c:pt idx="9">
                  <c:v>0.09</c:v>
                </c:pt>
                <c:pt idx="10">
                  <c:v>0.27100000000000002</c:v>
                </c:pt>
                <c:pt idx="11">
                  <c:v>1.0999999999999999E-2</c:v>
                </c:pt>
                <c:pt idx="12">
                  <c:v>0.29599999999999999</c:v>
                </c:pt>
                <c:pt idx="13">
                  <c:v>3.0000000000000001E-3</c:v>
                </c:pt>
                <c:pt idx="14">
                  <c:v>-0.161</c:v>
                </c:pt>
                <c:pt idx="15">
                  <c:v>-0.28699999999999998</c:v>
                </c:pt>
                <c:pt idx="16">
                  <c:v>-0.378</c:v>
                </c:pt>
                <c:pt idx="17">
                  <c:v>-0.21</c:v>
                </c:pt>
                <c:pt idx="18">
                  <c:v>-0.49299999999999999</c:v>
                </c:pt>
                <c:pt idx="19">
                  <c:v>-0.36299999999999999</c:v>
                </c:pt>
                <c:pt idx="20">
                  <c:v>-0.49199999999999999</c:v>
                </c:pt>
                <c:pt idx="21">
                  <c:v>-0.55100000000000005</c:v>
                </c:pt>
                <c:pt idx="22">
                  <c:v>-0.45900000000000002</c:v>
                </c:pt>
                <c:pt idx="23">
                  <c:v>-0.46100000000000002</c:v>
                </c:pt>
                <c:pt idx="24">
                  <c:v>-0.67300000000000004</c:v>
                </c:pt>
                <c:pt idx="25">
                  <c:v>-0.64400000000000002</c:v>
                </c:pt>
                <c:pt idx="26">
                  <c:v>-0.52600000000000002</c:v>
                </c:pt>
                <c:pt idx="27">
                  <c:v>-0.60199999999999998</c:v>
                </c:pt>
                <c:pt idx="28">
                  <c:v>-0.183</c:v>
                </c:pt>
                <c:pt idx="29">
                  <c:v>-0.435</c:v>
                </c:pt>
                <c:pt idx="30">
                  <c:v>-0.38200000000000001</c:v>
                </c:pt>
                <c:pt idx="31">
                  <c:v>-0.65500000000000003</c:v>
                </c:pt>
                <c:pt idx="32">
                  <c:v>-0.64</c:v>
                </c:pt>
                <c:pt idx="33">
                  <c:v>-0.73299999999999998</c:v>
                </c:pt>
                <c:pt idx="34">
                  <c:v>-0.52500000000000002</c:v>
                </c:pt>
                <c:pt idx="35">
                  <c:v>-0.48199999999999998</c:v>
                </c:pt>
                <c:pt idx="36">
                  <c:v>-0.58299999999999996</c:v>
                </c:pt>
                <c:pt idx="37">
                  <c:v>-0.66800000000000004</c:v>
                </c:pt>
                <c:pt idx="38">
                  <c:v>-0.71399999999999997</c:v>
                </c:pt>
                <c:pt idx="39">
                  <c:v>-0.51400000000000001</c:v>
                </c:pt>
                <c:pt idx="40">
                  <c:v>-0.56499999999999995</c:v>
                </c:pt>
                <c:pt idx="41">
                  <c:v>-0.626</c:v>
                </c:pt>
                <c:pt idx="42">
                  <c:v>-0.47499999999999998</c:v>
                </c:pt>
                <c:pt idx="43">
                  <c:v>-0.502</c:v>
                </c:pt>
                <c:pt idx="44">
                  <c:v>-0.57099999999999995</c:v>
                </c:pt>
                <c:pt idx="45">
                  <c:v>-0.30199999999999999</c:v>
                </c:pt>
                <c:pt idx="46">
                  <c:v>-0.24099999999999999</c:v>
                </c:pt>
                <c:pt idx="47">
                  <c:v>-0.435</c:v>
                </c:pt>
                <c:pt idx="48">
                  <c:v>-0.54800000000000004</c:v>
                </c:pt>
                <c:pt idx="49">
                  <c:v>-0.70399999999999996</c:v>
                </c:pt>
                <c:pt idx="50">
                  <c:v>-0.63500000000000001</c:v>
                </c:pt>
                <c:pt idx="51">
                  <c:v>-0.505</c:v>
                </c:pt>
                <c:pt idx="52">
                  <c:v>-7.0000000000000001E-3</c:v>
                </c:pt>
                <c:pt idx="53">
                  <c:v>-0.34699999999999998</c:v>
                </c:pt>
                <c:pt idx="54">
                  <c:v>-0.64700000000000002</c:v>
                </c:pt>
                <c:pt idx="55">
                  <c:v>-0.63700000000000001</c:v>
                </c:pt>
                <c:pt idx="56">
                  <c:v>-0.82199999999999995</c:v>
                </c:pt>
                <c:pt idx="57">
                  <c:v>-0.626</c:v>
                </c:pt>
                <c:pt idx="58">
                  <c:v>-0.77800000000000002</c:v>
                </c:pt>
                <c:pt idx="59">
                  <c:v>-0.81499999999999995</c:v>
                </c:pt>
                <c:pt idx="60">
                  <c:v>-1.1060000000000001</c:v>
                </c:pt>
                <c:pt idx="61">
                  <c:v>-0.997</c:v>
                </c:pt>
                <c:pt idx="62">
                  <c:v>-0.98699999999999999</c:v>
                </c:pt>
                <c:pt idx="63">
                  <c:v>-0.873</c:v>
                </c:pt>
                <c:pt idx="64">
                  <c:v>-0.995</c:v>
                </c:pt>
                <c:pt idx="65">
                  <c:v>-0.91100000000000003</c:v>
                </c:pt>
                <c:pt idx="66">
                  <c:v>-0.78700000000000003</c:v>
                </c:pt>
                <c:pt idx="67">
                  <c:v>-0.73899999999999999</c:v>
                </c:pt>
                <c:pt idx="68">
                  <c:v>-0.77500000000000002</c:v>
                </c:pt>
                <c:pt idx="69" formatCode="General">
                  <c:v>-0.29899999999999999</c:v>
                </c:pt>
                <c:pt idx="70" formatCode="General">
                  <c:v>-0.45500000000000002</c:v>
                </c:pt>
                <c:pt idx="71" formatCode="General">
                  <c:v>-0.434</c:v>
                </c:pt>
                <c:pt idx="72" formatCode="General">
                  <c:v>-0.504</c:v>
                </c:pt>
                <c:pt idx="73" formatCode="General">
                  <c:v>-0.21199999999999999</c:v>
                </c:pt>
                <c:pt idx="74" formatCode="General">
                  <c:v>-0.318</c:v>
                </c:pt>
                <c:pt idx="75" formatCode="General">
                  <c:v>-0.38600000000000001</c:v>
                </c:pt>
                <c:pt idx="76" formatCode="General">
                  <c:v>-0.30599999999999999</c:v>
                </c:pt>
                <c:pt idx="77" formatCode="General">
                  <c:v>-0.34300000000000003</c:v>
                </c:pt>
                <c:pt idx="78" formatCode="General">
                  <c:v>-0.24</c:v>
                </c:pt>
                <c:pt idx="79" formatCode="General">
                  <c:v>-0.68500000000000005</c:v>
                </c:pt>
                <c:pt idx="80" formatCode="General">
                  <c:v>-0.42799999999999999</c:v>
                </c:pt>
                <c:pt idx="81" formatCode="General">
                  <c:v>-0.32200000000000001</c:v>
                </c:pt>
                <c:pt idx="82" formatCode="General">
                  <c:v>1.7999999999999999E-2</c:v>
                </c:pt>
                <c:pt idx="83" formatCode="General">
                  <c:v>5.3999999999999999E-2</c:v>
                </c:pt>
                <c:pt idx="84" formatCode="General">
                  <c:v>3.1E-2</c:v>
                </c:pt>
                <c:pt idx="85" formatCode="0.000">
                  <c:v>7.0000000000000001E-3</c:v>
                </c:pt>
                <c:pt idx="86" formatCode="0.000">
                  <c:v>-8.2000000000000003E-2</c:v>
                </c:pt>
                <c:pt idx="87" formatCode="0.000">
                  <c:v>-2.1000000000000001E-2</c:v>
                </c:pt>
                <c:pt idx="88" formatCode="0.000">
                  <c:v>-6.9000000000000006E-2</c:v>
                </c:pt>
                <c:pt idx="89" formatCode="0.000">
                  <c:v>0.17199999999999999</c:v>
                </c:pt>
                <c:pt idx="90" formatCode="0.000">
                  <c:v>-2.5999999999999999E-2</c:v>
                </c:pt>
                <c:pt idx="91" formatCode="0.000">
                  <c:v>8.9999999999999993E-3</c:v>
                </c:pt>
                <c:pt idx="92" formatCode="0.000">
                  <c:v>3.3000000000000002E-2</c:v>
                </c:pt>
                <c:pt idx="93" formatCode="0.000">
                  <c:v>3.4000000000000002E-2</c:v>
                </c:pt>
                <c:pt idx="94" formatCode="0.000">
                  <c:v>9.6000000000000002E-2</c:v>
                </c:pt>
                <c:pt idx="95" formatCode="0.000">
                  <c:v>0.188</c:v>
                </c:pt>
                <c:pt idx="96" formatCode="0.000">
                  <c:v>-0.106</c:v>
                </c:pt>
                <c:pt idx="97" formatCode="General">
                  <c:v>-0.27300000000000002</c:v>
                </c:pt>
                <c:pt idx="98" formatCode="General">
                  <c:v>-0.186</c:v>
                </c:pt>
                <c:pt idx="99" formatCode="General">
                  <c:v>-0.186</c:v>
                </c:pt>
                <c:pt idx="100" formatCode="General">
                  <c:v>-0.14699999999999999</c:v>
                </c:pt>
                <c:pt idx="101" formatCode="General">
                  <c:v>6.3E-2</c:v>
                </c:pt>
                <c:pt idx="102" formatCode="General">
                  <c:v>0.05</c:v>
                </c:pt>
                <c:pt idx="103" formatCode="General">
                  <c:v>8.1000000000000003E-2</c:v>
                </c:pt>
                <c:pt idx="104" formatCode="General">
                  <c:v>-0.105</c:v>
                </c:pt>
                <c:pt idx="105" formatCode="General">
                  <c:v>-2.9000000000000001E-2</c:v>
                </c:pt>
                <c:pt idx="106" formatCode="General">
                  <c:v>3.5999999999999997E-2</c:v>
                </c:pt>
                <c:pt idx="107" formatCode="General">
                  <c:v>-6.9000000000000006E-2</c:v>
                </c:pt>
                <c:pt idx="108" formatCode="General">
                  <c:v>1.0999999999999999E-2</c:v>
                </c:pt>
                <c:pt idx="109" formatCode="General">
                  <c:v>3.0000000000000001E-3</c:v>
                </c:pt>
                <c:pt idx="110" formatCode="General">
                  <c:v>4.8000000000000001E-2</c:v>
                </c:pt>
                <c:pt idx="111" formatCode="General">
                  <c:v>0.158</c:v>
                </c:pt>
              </c:numCache>
            </c:numRef>
          </c:val>
          <c:smooth val="0"/>
          <c:extLst>
            <c:ext xmlns:c16="http://schemas.microsoft.com/office/drawing/2014/chart" uri="{C3380CC4-5D6E-409C-BE32-E72D297353CC}">
              <c16:uniqueId val="{00000002-9D27-4A3F-8E63-D101FE1BEDFC}"/>
            </c:ext>
          </c:extLst>
        </c:ser>
        <c:dLbls>
          <c:showLegendKey val="0"/>
          <c:showVal val="0"/>
          <c:showCatName val="0"/>
          <c:showSerName val="0"/>
          <c:showPercent val="0"/>
          <c:showBubbleSize val="0"/>
        </c:dLbls>
        <c:marker val="1"/>
        <c:smooth val="0"/>
        <c:axId val="386040576"/>
        <c:axId val="386042112"/>
      </c:lineChart>
      <c:dateAx>
        <c:axId val="386040576"/>
        <c:scaling>
          <c:orientation val="minMax"/>
        </c:scaling>
        <c:delete val="0"/>
        <c:axPos val="b"/>
        <c:numFmt formatCode="mmm\ yy" sourceLinked="0"/>
        <c:majorTickMark val="none"/>
        <c:minorTickMark val="none"/>
        <c:tickLblPos val="low"/>
        <c:spPr>
          <a:noFill/>
          <a:ln w="9525" cap="flat" cmpd="sng" algn="ctr">
            <a:solidFill>
              <a:schemeClr val="tx1"/>
            </a:solidFill>
            <a:round/>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386042112"/>
        <c:crosses val="autoZero"/>
        <c:auto val="1"/>
        <c:lblOffset val="100"/>
        <c:baseTimeUnit val="months"/>
        <c:majorUnit val="12"/>
        <c:majorTimeUnit val="months"/>
      </c:dateAx>
      <c:valAx>
        <c:axId val="386042112"/>
        <c:scaling>
          <c:orientation val="minMax"/>
          <c:max val="2"/>
          <c:min val="-2.5"/>
        </c:scaling>
        <c:delete val="0"/>
        <c:axPos val="l"/>
        <c:majorGridlines>
          <c:spPr>
            <a:ln w="3175" cap="flat" cmpd="sng" algn="ctr">
              <a:solidFill>
                <a:schemeClr val="bg1">
                  <a:lumMod val="7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6040576"/>
        <c:crosses val="autoZero"/>
        <c:crossBetween val="between"/>
      </c:valAx>
      <c:spPr>
        <a:noFill/>
        <a:ln>
          <a:noFill/>
        </a:ln>
        <a:effectLst/>
      </c:spPr>
    </c:plotArea>
    <c:legend>
      <c:legendPos val="b"/>
      <c:layout>
        <c:manualLayout>
          <c:xMode val="edge"/>
          <c:yMode val="edge"/>
          <c:x val="5.0058968906258973E-2"/>
          <c:y val="0.92071537670139891"/>
          <c:w val="0.92907905052014483"/>
          <c:h val="7.928462329860104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239235280260855"/>
          <c:y val="4.4522689361658728E-2"/>
          <c:w val="0.48245688532923364"/>
          <c:h val="0.86359866986473643"/>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BF9-43FD-A968-D56441F0A31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1BF9-43FD-A968-D56441F0A31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1BF9-43FD-A968-D56441F0A316}"/>
              </c:ext>
            </c:extLst>
          </c:dPt>
          <c:dPt>
            <c:idx val="4"/>
            <c:invertIfNegative val="0"/>
            <c:bubble3D val="0"/>
            <c:spPr>
              <a:solidFill>
                <a:schemeClr val="tx1"/>
              </a:solidFill>
              <a:ln>
                <a:noFill/>
              </a:ln>
              <a:effectLst/>
            </c:spPr>
            <c:extLst>
              <c:ext xmlns:c16="http://schemas.microsoft.com/office/drawing/2014/chart" uri="{C3380CC4-5D6E-409C-BE32-E72D297353CC}">
                <c16:uniqueId val="{00000007-1BF9-43FD-A968-D56441F0A316}"/>
              </c:ext>
            </c:extLst>
          </c:dPt>
          <c:cat>
            <c:strRef>
              <c:f>Sheet1!$M$3:$M$9</c:f>
              <c:strCache>
                <c:ptCount val="7"/>
                <c:pt idx="0">
                  <c:v>JP Morgan NEXGEM</c:v>
                </c:pt>
                <c:pt idx="1">
                  <c:v>JP Morgan US High Yield</c:v>
                </c:pt>
                <c:pt idx="2">
                  <c:v>JP Morgan EMBI Global Diversified </c:v>
                </c:pt>
                <c:pt idx="3">
                  <c:v>JP Morgan CEMBI Broad Diversified</c:v>
                </c:pt>
                <c:pt idx="4">
                  <c:v>JP Morgan GBI EM Global Diversified </c:v>
                </c:pt>
                <c:pt idx="5">
                  <c:v>JP Morgan US Investment Grade</c:v>
                </c:pt>
                <c:pt idx="6">
                  <c:v>JP Morgan Aggregate Global Bond Index</c:v>
                </c:pt>
              </c:strCache>
            </c:strRef>
          </c:cat>
          <c:val>
            <c:numRef>
              <c:f>Sheet1!$N$3:$N$9</c:f>
              <c:numCache>
                <c:formatCode>0.00</c:formatCode>
                <c:ptCount val="7"/>
                <c:pt idx="0">
                  <c:v>8.6366599999999991</c:v>
                </c:pt>
                <c:pt idx="1">
                  <c:v>7.9119999999999999</c:v>
                </c:pt>
                <c:pt idx="2">
                  <c:v>7.7771600000000003</c:v>
                </c:pt>
                <c:pt idx="3">
                  <c:v>6.7698099999999997</c:v>
                </c:pt>
                <c:pt idx="4">
                  <c:v>6.3017599999999998</c:v>
                </c:pt>
                <c:pt idx="5">
                  <c:v>5.4447999999999999</c:v>
                </c:pt>
                <c:pt idx="6">
                  <c:v>4.1414099999999996</c:v>
                </c:pt>
              </c:numCache>
            </c:numRef>
          </c:val>
          <c:extLst>
            <c:ext xmlns:c16="http://schemas.microsoft.com/office/drawing/2014/chart" uri="{C3380CC4-5D6E-409C-BE32-E72D297353CC}">
              <c16:uniqueId val="{00000008-1BF9-43FD-A968-D56441F0A316}"/>
            </c:ext>
          </c:extLst>
        </c:ser>
        <c:dLbls>
          <c:showLegendKey val="0"/>
          <c:showVal val="0"/>
          <c:showCatName val="0"/>
          <c:showSerName val="0"/>
          <c:showPercent val="0"/>
          <c:showBubbleSize val="0"/>
        </c:dLbls>
        <c:gapWidth val="219"/>
        <c:axId val="799963759"/>
        <c:axId val="250525983"/>
      </c:barChart>
      <c:catAx>
        <c:axId val="799963759"/>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crossAx val="250525983"/>
        <c:crosses val="autoZero"/>
        <c:auto val="1"/>
        <c:lblAlgn val="ctr"/>
        <c:lblOffset val="100"/>
        <c:noMultiLvlLbl val="0"/>
      </c:catAx>
      <c:valAx>
        <c:axId val="250525983"/>
        <c:scaling>
          <c:orientation val="minMax"/>
          <c:max val="8.6"/>
          <c:min val="0"/>
        </c:scaling>
        <c:delete val="0"/>
        <c:axPos val="b"/>
        <c:majorGridlines>
          <c:spPr>
            <a:ln w="6350"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Sharp Sans Display No1" pitchFamily="2" charset="0"/>
                <a:ea typeface="Sharp Sans Display No1" pitchFamily="2" charset="0"/>
                <a:cs typeface="Sharp Sans Display No1" pitchFamily="2" charset="0"/>
              </a:defRPr>
            </a:pPr>
            <a:endParaRPr lang="en-US"/>
          </a:p>
        </c:txPr>
        <c:crossAx val="799963759"/>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Sharp Sans Display No1" pitchFamily="2" charset="0"/>
          <a:ea typeface="Sharp Sans Display No1" pitchFamily="2" charset="0"/>
          <a:cs typeface="Sharp Sans Display No1"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87463807868177E-2"/>
          <c:y val="3.4428794992175271E-2"/>
          <c:w val="0.88983503712262646"/>
          <c:h val="0.76027602183529885"/>
        </c:manualLayout>
      </c:layout>
      <c:areaChart>
        <c:grouping val="standard"/>
        <c:varyColors val="0"/>
        <c:ser>
          <c:idx val="2"/>
          <c:order val="2"/>
          <c:tx>
            <c:strRef>
              <c:f>'CEMBI HY vs CEMBI IG'!$D$1</c:f>
              <c:strCache>
                <c:ptCount val="1"/>
                <c:pt idx="0">
                  <c:v>Spread differential (rhs)</c:v>
                </c:pt>
              </c:strCache>
            </c:strRef>
          </c:tx>
          <c:spPr>
            <a:solidFill>
              <a:schemeClr val="accent3"/>
            </a:solidFill>
            <a:ln>
              <a:noFill/>
            </a:ln>
            <a:effectLst/>
          </c:spPr>
          <c:cat>
            <c:numRef>
              <c:f>'CEMBI HY vs CEMBI IG'!$A$2752:$A$5814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IG'!$D$2752:$D$5814</c:f>
              <c:numCache>
                <c:formatCode>General</c:formatCode>
                <c:ptCount val="3063"/>
                <c:pt idx="0">
                  <c:v>-117.84669000000002</c:v>
                </c:pt>
                <c:pt idx="1">
                  <c:v>-118.39002000000005</c:v>
                </c:pt>
                <c:pt idx="2">
                  <c:v>-121.59868000000006</c:v>
                </c:pt>
                <c:pt idx="3">
                  <c:v>-121.27166999999997</c:v>
                </c:pt>
                <c:pt idx="4">
                  <c:v>-117.40182999999996</c:v>
                </c:pt>
                <c:pt idx="5">
                  <c:v>-104.52421999999996</c:v>
                </c:pt>
                <c:pt idx="6">
                  <c:v>-100.45407999999998</c:v>
                </c:pt>
                <c:pt idx="7">
                  <c:v>-96.573089999999979</c:v>
                </c:pt>
                <c:pt idx="8">
                  <c:v>-91.572839999999985</c:v>
                </c:pt>
                <c:pt idx="9">
                  <c:v>-92.016289999999969</c:v>
                </c:pt>
                <c:pt idx="10">
                  <c:v>-93.428889999999967</c:v>
                </c:pt>
                <c:pt idx="11">
                  <c:v>-89.664590000000032</c:v>
                </c:pt>
                <c:pt idx="12">
                  <c:v>-91.192229999999995</c:v>
                </c:pt>
                <c:pt idx="13">
                  <c:v>-89.875550000000032</c:v>
                </c:pt>
                <c:pt idx="14">
                  <c:v>-89.295109999999966</c:v>
                </c:pt>
                <c:pt idx="15">
                  <c:v>-87.11197999999996</c:v>
                </c:pt>
                <c:pt idx="16">
                  <c:v>-88.252620000000036</c:v>
                </c:pt>
                <c:pt idx="17">
                  <c:v>-86.146549999999991</c:v>
                </c:pt>
                <c:pt idx="18">
                  <c:v>-86.29052999999999</c:v>
                </c:pt>
                <c:pt idx="19">
                  <c:v>-89.750499999999988</c:v>
                </c:pt>
                <c:pt idx="20">
                  <c:v>-93.688820000000021</c:v>
                </c:pt>
                <c:pt idx="21">
                  <c:v>-92.413589999999999</c:v>
                </c:pt>
                <c:pt idx="22">
                  <c:v>-93.419989999999984</c:v>
                </c:pt>
                <c:pt idx="23">
                  <c:v>-90.205100000000016</c:v>
                </c:pt>
                <c:pt idx="24">
                  <c:v>-92.974040000000002</c:v>
                </c:pt>
                <c:pt idx="25">
                  <c:v>-89.269590000000051</c:v>
                </c:pt>
                <c:pt idx="26">
                  <c:v>-95.855890000000045</c:v>
                </c:pt>
                <c:pt idx="27">
                  <c:v>-100.81275999999997</c:v>
                </c:pt>
                <c:pt idx="28">
                  <c:v>-98.927540000000022</c:v>
                </c:pt>
                <c:pt idx="29">
                  <c:v>-93.523499999999956</c:v>
                </c:pt>
                <c:pt idx="30">
                  <c:v>-90.301319999999976</c:v>
                </c:pt>
                <c:pt idx="31">
                  <c:v>-86.252799999999979</c:v>
                </c:pt>
                <c:pt idx="32">
                  <c:v>-85.739680000000078</c:v>
                </c:pt>
                <c:pt idx="33">
                  <c:v>-85.709390000000042</c:v>
                </c:pt>
                <c:pt idx="34">
                  <c:v>-83.10487999999998</c:v>
                </c:pt>
                <c:pt idx="35">
                  <c:v>-80.263829999999928</c:v>
                </c:pt>
                <c:pt idx="36">
                  <c:v>-77.910050000000069</c:v>
                </c:pt>
                <c:pt idx="37">
                  <c:v>-74.247000000000014</c:v>
                </c:pt>
                <c:pt idx="38">
                  <c:v>-75.386679999999956</c:v>
                </c:pt>
                <c:pt idx="39">
                  <c:v>-74.015790000000038</c:v>
                </c:pt>
                <c:pt idx="40">
                  <c:v>-73.296410000000037</c:v>
                </c:pt>
                <c:pt idx="41">
                  <c:v>-74.502179999999953</c:v>
                </c:pt>
                <c:pt idx="42">
                  <c:v>-75.132799999999975</c:v>
                </c:pt>
                <c:pt idx="43">
                  <c:v>-74.163089999999954</c:v>
                </c:pt>
                <c:pt idx="44">
                  <c:v>-74.359170000000006</c:v>
                </c:pt>
                <c:pt idx="45">
                  <c:v>-68.834000000000003</c:v>
                </c:pt>
                <c:pt idx="46">
                  <c:v>-69.433850000000007</c:v>
                </c:pt>
                <c:pt idx="47">
                  <c:v>-66.345100000000002</c:v>
                </c:pt>
                <c:pt idx="48">
                  <c:v>-65.325139999999976</c:v>
                </c:pt>
                <c:pt idx="49">
                  <c:v>-60.494610000000023</c:v>
                </c:pt>
                <c:pt idx="50">
                  <c:v>-59.142999999999972</c:v>
                </c:pt>
                <c:pt idx="51">
                  <c:v>-55.76812000000001</c:v>
                </c:pt>
                <c:pt idx="52">
                  <c:v>-54.694720000000018</c:v>
                </c:pt>
                <c:pt idx="53">
                  <c:v>-46.977160000000026</c:v>
                </c:pt>
                <c:pt idx="54">
                  <c:v>-47.110749999999996</c:v>
                </c:pt>
                <c:pt idx="55">
                  <c:v>-46.334679999999992</c:v>
                </c:pt>
                <c:pt idx="56">
                  <c:v>-44.965540000000033</c:v>
                </c:pt>
                <c:pt idx="57">
                  <c:v>-43.220829999999978</c:v>
                </c:pt>
                <c:pt idx="58">
                  <c:v>-41.098970000000008</c:v>
                </c:pt>
                <c:pt idx="59">
                  <c:v>-32.474459999999965</c:v>
                </c:pt>
                <c:pt idx="60">
                  <c:v>-35.579580000000021</c:v>
                </c:pt>
                <c:pt idx="61">
                  <c:v>-34.715379999999982</c:v>
                </c:pt>
                <c:pt idx="62">
                  <c:v>-37.873469999999998</c:v>
                </c:pt>
                <c:pt idx="63">
                  <c:v>-38.713799999999992</c:v>
                </c:pt>
                <c:pt idx="64">
                  <c:v>-40.850729999999999</c:v>
                </c:pt>
                <c:pt idx="65">
                  <c:v>-51.340759999999989</c:v>
                </c:pt>
                <c:pt idx="66">
                  <c:v>-59.49815000000001</c:v>
                </c:pt>
                <c:pt idx="67">
                  <c:v>-60.217050000000029</c:v>
                </c:pt>
                <c:pt idx="68">
                  <c:v>-55.169459999999958</c:v>
                </c:pt>
                <c:pt idx="69">
                  <c:v>-53.087440000000015</c:v>
                </c:pt>
                <c:pt idx="70">
                  <c:v>-49.768900000000031</c:v>
                </c:pt>
                <c:pt idx="71">
                  <c:v>-53.113310000000013</c:v>
                </c:pt>
                <c:pt idx="72">
                  <c:v>-44.234839999999963</c:v>
                </c:pt>
                <c:pt idx="73">
                  <c:v>-41.939520000000016</c:v>
                </c:pt>
                <c:pt idx="74">
                  <c:v>-39.268799999999999</c:v>
                </c:pt>
                <c:pt idx="75">
                  <c:v>-38.666179999999997</c:v>
                </c:pt>
                <c:pt idx="76">
                  <c:v>-38.593690000000038</c:v>
                </c:pt>
                <c:pt idx="77">
                  <c:v>-36.981940000000009</c:v>
                </c:pt>
                <c:pt idx="78">
                  <c:v>-33.434050000000013</c:v>
                </c:pt>
                <c:pt idx="79">
                  <c:v>-28.576700000000017</c:v>
                </c:pt>
                <c:pt idx="80">
                  <c:v>-24.459029999999984</c:v>
                </c:pt>
                <c:pt idx="81">
                  <c:v>-23.003049999999973</c:v>
                </c:pt>
                <c:pt idx="82">
                  <c:v>-23.874030000000005</c:v>
                </c:pt>
                <c:pt idx="83">
                  <c:v>-17.560720000000003</c:v>
                </c:pt>
                <c:pt idx="84">
                  <c:v>-19.051400000000001</c:v>
                </c:pt>
                <c:pt idx="85">
                  <c:v>-20.492379999999969</c:v>
                </c:pt>
                <c:pt idx="86">
                  <c:v>-18.265429999999981</c:v>
                </c:pt>
                <c:pt idx="87">
                  <c:v>-13.133440000000007</c:v>
                </c:pt>
                <c:pt idx="88">
                  <c:v>-11.58629000000002</c:v>
                </c:pt>
                <c:pt idx="89">
                  <c:v>-15.020219999999995</c:v>
                </c:pt>
                <c:pt idx="90">
                  <c:v>-14.539879999999982</c:v>
                </c:pt>
                <c:pt idx="91">
                  <c:v>-25.078930000000014</c:v>
                </c:pt>
                <c:pt idx="92">
                  <c:v>-29.145749999999964</c:v>
                </c:pt>
                <c:pt idx="93">
                  <c:v>-27.146490000000028</c:v>
                </c:pt>
                <c:pt idx="94">
                  <c:v>-28.102769999999964</c:v>
                </c:pt>
                <c:pt idx="95">
                  <c:v>-37.563229999999976</c:v>
                </c:pt>
                <c:pt idx="96">
                  <c:v>-35.240760000000023</c:v>
                </c:pt>
                <c:pt idx="97">
                  <c:v>-32.948390000000018</c:v>
                </c:pt>
                <c:pt idx="98">
                  <c:v>-34.818210000000022</c:v>
                </c:pt>
                <c:pt idx="99">
                  <c:v>-38.460609999999974</c:v>
                </c:pt>
                <c:pt idx="100">
                  <c:v>-35.145100000000014</c:v>
                </c:pt>
                <c:pt idx="101">
                  <c:v>-31.964150000000018</c:v>
                </c:pt>
                <c:pt idx="102">
                  <c:v>-36.02048000000002</c:v>
                </c:pt>
                <c:pt idx="103">
                  <c:v>-31.451909999999998</c:v>
                </c:pt>
                <c:pt idx="104">
                  <c:v>9.4002999999999588</c:v>
                </c:pt>
                <c:pt idx="105">
                  <c:v>9.4952299999999923</c:v>
                </c:pt>
                <c:pt idx="106">
                  <c:v>6.9474399999999719</c:v>
                </c:pt>
                <c:pt idx="107">
                  <c:v>0.55434999999999945</c:v>
                </c:pt>
                <c:pt idx="108">
                  <c:v>11.991100000000074</c:v>
                </c:pt>
                <c:pt idx="109">
                  <c:v>21.23914000000002</c:v>
                </c:pt>
                <c:pt idx="110">
                  <c:v>24.734759999999937</c:v>
                </c:pt>
                <c:pt idx="111">
                  <c:v>25.865400000000022</c:v>
                </c:pt>
                <c:pt idx="112">
                  <c:v>26.542360000000031</c:v>
                </c:pt>
                <c:pt idx="113">
                  <c:v>9.92091999999991</c:v>
                </c:pt>
                <c:pt idx="114">
                  <c:v>12.220929999999953</c:v>
                </c:pt>
                <c:pt idx="115">
                  <c:v>19.480869999999982</c:v>
                </c:pt>
                <c:pt idx="116">
                  <c:v>31.765409999999974</c:v>
                </c:pt>
                <c:pt idx="117">
                  <c:v>38.831560000000025</c:v>
                </c:pt>
                <c:pt idx="118">
                  <c:v>37.919089999999983</c:v>
                </c:pt>
                <c:pt idx="119">
                  <c:v>45.280240000000049</c:v>
                </c:pt>
                <c:pt idx="120">
                  <c:v>51.727249999999913</c:v>
                </c:pt>
                <c:pt idx="121">
                  <c:v>36.437710000000038</c:v>
                </c:pt>
                <c:pt idx="122">
                  <c:v>23.741839999999911</c:v>
                </c:pt>
                <c:pt idx="123">
                  <c:v>20.035570000000007</c:v>
                </c:pt>
                <c:pt idx="124">
                  <c:v>74.395190000000071</c:v>
                </c:pt>
                <c:pt idx="125">
                  <c:v>73.356520000000046</c:v>
                </c:pt>
                <c:pt idx="126">
                  <c:v>65.983870000000024</c:v>
                </c:pt>
                <c:pt idx="127">
                  <c:v>71.570150000000012</c:v>
                </c:pt>
                <c:pt idx="128">
                  <c:v>60.519249999999943</c:v>
                </c:pt>
                <c:pt idx="129">
                  <c:v>63.110270000000014</c:v>
                </c:pt>
                <c:pt idx="130">
                  <c:v>70.920529999999985</c:v>
                </c:pt>
                <c:pt idx="131">
                  <c:v>70.942980000000034</c:v>
                </c:pt>
                <c:pt idx="132">
                  <c:v>90.938859999999977</c:v>
                </c:pt>
                <c:pt idx="133">
                  <c:v>97.246039999999994</c:v>
                </c:pt>
                <c:pt idx="134">
                  <c:v>98.468869999999981</c:v>
                </c:pt>
                <c:pt idx="135">
                  <c:v>100.17629000000005</c:v>
                </c:pt>
                <c:pt idx="136">
                  <c:v>94.720120000000009</c:v>
                </c:pt>
                <c:pt idx="137">
                  <c:v>86.163769999999943</c:v>
                </c:pt>
                <c:pt idx="138">
                  <c:v>96.476660000000038</c:v>
                </c:pt>
                <c:pt idx="139">
                  <c:v>91.980649999999969</c:v>
                </c:pt>
                <c:pt idx="140">
                  <c:v>91.055620000000033</c:v>
                </c:pt>
                <c:pt idx="141">
                  <c:v>86.588589999999954</c:v>
                </c:pt>
                <c:pt idx="142">
                  <c:v>83.760119999999972</c:v>
                </c:pt>
                <c:pt idx="143">
                  <c:v>83.961689999999976</c:v>
                </c:pt>
                <c:pt idx="144">
                  <c:v>86.621550000000013</c:v>
                </c:pt>
                <c:pt idx="145">
                  <c:v>90.829669999999965</c:v>
                </c:pt>
                <c:pt idx="146">
                  <c:v>94.132900000000063</c:v>
                </c:pt>
                <c:pt idx="147">
                  <c:v>87.678519999999992</c:v>
                </c:pt>
                <c:pt idx="148">
                  <c:v>87.896250000000009</c:v>
                </c:pt>
                <c:pt idx="149">
                  <c:v>82.377399999999966</c:v>
                </c:pt>
                <c:pt idx="150">
                  <c:v>80.11373999999995</c:v>
                </c:pt>
                <c:pt idx="151">
                  <c:v>83.38533000000001</c:v>
                </c:pt>
                <c:pt idx="152">
                  <c:v>82.012310000000014</c:v>
                </c:pt>
                <c:pt idx="153">
                  <c:v>78.830839999999966</c:v>
                </c:pt>
                <c:pt idx="154">
                  <c:v>76.525810000000035</c:v>
                </c:pt>
                <c:pt idx="155">
                  <c:v>71.105230000000006</c:v>
                </c:pt>
                <c:pt idx="156">
                  <c:v>73.302880000000016</c:v>
                </c:pt>
                <c:pt idx="157">
                  <c:v>71.083170000000052</c:v>
                </c:pt>
                <c:pt idx="158">
                  <c:v>68.253070000000037</c:v>
                </c:pt>
                <c:pt idx="159">
                  <c:v>74.052830000000029</c:v>
                </c:pt>
                <c:pt idx="160">
                  <c:v>82.218900000000019</c:v>
                </c:pt>
                <c:pt idx="161">
                  <c:v>87.209189999999921</c:v>
                </c:pt>
                <c:pt idx="162">
                  <c:v>87.609270000000038</c:v>
                </c:pt>
                <c:pt idx="163">
                  <c:v>90.718230000000005</c:v>
                </c:pt>
                <c:pt idx="164">
                  <c:v>94.208470000000034</c:v>
                </c:pt>
                <c:pt idx="165">
                  <c:v>105.15852000000001</c:v>
                </c:pt>
                <c:pt idx="166">
                  <c:v>112.99288999999999</c:v>
                </c:pt>
                <c:pt idx="167">
                  <c:v>119.49170000000004</c:v>
                </c:pt>
                <c:pt idx="168">
                  <c:v>121.66063000000008</c:v>
                </c:pt>
                <c:pt idx="169">
                  <c:v>119.46272999999997</c:v>
                </c:pt>
                <c:pt idx="170">
                  <c:v>124.31735999999995</c:v>
                </c:pt>
                <c:pt idx="171">
                  <c:v>120.18379999999996</c:v>
                </c:pt>
                <c:pt idx="172">
                  <c:v>116.86869000000002</c:v>
                </c:pt>
                <c:pt idx="173">
                  <c:v>114.10637999999994</c:v>
                </c:pt>
                <c:pt idx="174">
                  <c:v>110.80718000000002</c:v>
                </c:pt>
                <c:pt idx="175">
                  <c:v>107.66147000000001</c:v>
                </c:pt>
                <c:pt idx="176">
                  <c:v>111.27824000000004</c:v>
                </c:pt>
                <c:pt idx="177">
                  <c:v>109.38295000000005</c:v>
                </c:pt>
                <c:pt idx="178">
                  <c:v>105.93665999999996</c:v>
                </c:pt>
                <c:pt idx="179">
                  <c:v>99.656369999999981</c:v>
                </c:pt>
                <c:pt idx="180">
                  <c:v>97.765339999999981</c:v>
                </c:pt>
                <c:pt idx="181">
                  <c:v>88.426230000000032</c:v>
                </c:pt>
                <c:pt idx="182">
                  <c:v>87.630130000000008</c:v>
                </c:pt>
                <c:pt idx="183">
                  <c:v>88.081420000000037</c:v>
                </c:pt>
                <c:pt idx="184">
                  <c:v>96.368660000000034</c:v>
                </c:pt>
                <c:pt idx="185">
                  <c:v>98.398360000000025</c:v>
                </c:pt>
                <c:pt idx="186">
                  <c:v>102.75104999999996</c:v>
                </c:pt>
                <c:pt idx="187">
                  <c:v>101.88013000000001</c:v>
                </c:pt>
                <c:pt idx="188">
                  <c:v>103.04734999999999</c:v>
                </c:pt>
                <c:pt idx="189">
                  <c:v>105.44078999999994</c:v>
                </c:pt>
                <c:pt idx="190">
                  <c:v>112.54399000000001</c:v>
                </c:pt>
                <c:pt idx="191">
                  <c:v>117.84718999999996</c:v>
                </c:pt>
                <c:pt idx="192">
                  <c:v>110.20974999999999</c:v>
                </c:pt>
                <c:pt idx="193">
                  <c:v>105.07120000000003</c:v>
                </c:pt>
                <c:pt idx="194">
                  <c:v>101.81902000000002</c:v>
                </c:pt>
                <c:pt idx="195">
                  <c:v>99.631640000000061</c:v>
                </c:pt>
                <c:pt idx="196">
                  <c:v>90.216319999999939</c:v>
                </c:pt>
                <c:pt idx="197">
                  <c:v>87.322179999999946</c:v>
                </c:pt>
                <c:pt idx="198">
                  <c:v>82.072189999999978</c:v>
                </c:pt>
                <c:pt idx="199">
                  <c:v>85.764189999999985</c:v>
                </c:pt>
                <c:pt idx="200">
                  <c:v>89.334540000000004</c:v>
                </c:pt>
                <c:pt idx="201">
                  <c:v>85.668090000000007</c:v>
                </c:pt>
                <c:pt idx="202">
                  <c:v>86.434249999999963</c:v>
                </c:pt>
                <c:pt idx="203">
                  <c:v>91.266270000000077</c:v>
                </c:pt>
                <c:pt idx="204">
                  <c:v>92.006139999999959</c:v>
                </c:pt>
                <c:pt idx="205">
                  <c:v>98.188649999999996</c:v>
                </c:pt>
                <c:pt idx="206">
                  <c:v>98.81418999999994</c:v>
                </c:pt>
                <c:pt idx="207">
                  <c:v>97.220659999999953</c:v>
                </c:pt>
                <c:pt idx="208">
                  <c:v>102.28169000000003</c:v>
                </c:pt>
                <c:pt idx="209">
                  <c:v>102.33501000000001</c:v>
                </c:pt>
                <c:pt idx="210">
                  <c:v>103.61475000000002</c:v>
                </c:pt>
                <c:pt idx="211">
                  <c:v>104.94765999999998</c:v>
                </c:pt>
                <c:pt idx="212">
                  <c:v>101.47935999999999</c:v>
                </c:pt>
                <c:pt idx="213">
                  <c:v>104.25317999999999</c:v>
                </c:pt>
                <c:pt idx="214">
                  <c:v>106.89303000000001</c:v>
                </c:pt>
                <c:pt idx="215">
                  <c:v>113.57452000000006</c:v>
                </c:pt>
                <c:pt idx="216">
                  <c:v>108.60557</c:v>
                </c:pt>
                <c:pt idx="217">
                  <c:v>128.10517999999996</c:v>
                </c:pt>
                <c:pt idx="218">
                  <c:v>128.22155000000004</c:v>
                </c:pt>
                <c:pt idx="219">
                  <c:v>127.08651999999995</c:v>
                </c:pt>
                <c:pt idx="220">
                  <c:v>119.29323999999997</c:v>
                </c:pt>
                <c:pt idx="221">
                  <c:v>116.66731999999996</c:v>
                </c:pt>
                <c:pt idx="222">
                  <c:v>127.45420000000001</c:v>
                </c:pt>
                <c:pt idx="223">
                  <c:v>120.04334</c:v>
                </c:pt>
                <c:pt idx="224">
                  <c:v>122.37475999999998</c:v>
                </c:pt>
                <c:pt idx="225">
                  <c:v>117.83240000000006</c:v>
                </c:pt>
                <c:pt idx="226">
                  <c:v>114.67907999999994</c:v>
                </c:pt>
                <c:pt idx="227">
                  <c:v>124.39640000000003</c:v>
                </c:pt>
                <c:pt idx="228">
                  <c:v>129.17788999999999</c:v>
                </c:pt>
                <c:pt idx="229">
                  <c:v>127.84305000000001</c:v>
                </c:pt>
                <c:pt idx="230">
                  <c:v>135.48159999999996</c:v>
                </c:pt>
                <c:pt idx="231">
                  <c:v>142.24591999999996</c:v>
                </c:pt>
                <c:pt idx="232">
                  <c:v>141.76593000000003</c:v>
                </c:pt>
                <c:pt idx="233">
                  <c:v>138.76635999999996</c:v>
                </c:pt>
                <c:pt idx="234">
                  <c:v>137.51865000000004</c:v>
                </c:pt>
                <c:pt idx="235">
                  <c:v>139.22856000000007</c:v>
                </c:pt>
                <c:pt idx="236">
                  <c:v>138.36705000000001</c:v>
                </c:pt>
                <c:pt idx="237">
                  <c:v>137.35103000000004</c:v>
                </c:pt>
                <c:pt idx="238">
                  <c:v>131.24953999999997</c:v>
                </c:pt>
                <c:pt idx="239">
                  <c:v>123.90008999999998</c:v>
                </c:pt>
                <c:pt idx="240">
                  <c:v>116.24965999999995</c:v>
                </c:pt>
                <c:pt idx="241">
                  <c:v>108.23010999999997</c:v>
                </c:pt>
                <c:pt idx="242">
                  <c:v>109.30212</c:v>
                </c:pt>
                <c:pt idx="243">
                  <c:v>107.31920000000002</c:v>
                </c:pt>
                <c:pt idx="244">
                  <c:v>109.16392000000002</c:v>
                </c:pt>
                <c:pt idx="245">
                  <c:v>108.18193000000008</c:v>
                </c:pt>
                <c:pt idx="246">
                  <c:v>108.32237999999995</c:v>
                </c:pt>
                <c:pt idx="247">
                  <c:v>106.17748</c:v>
                </c:pt>
                <c:pt idx="248">
                  <c:v>106.42481000000004</c:v>
                </c:pt>
                <c:pt idx="249">
                  <c:v>109.32051999999999</c:v>
                </c:pt>
                <c:pt idx="250">
                  <c:v>100.57338999999996</c:v>
                </c:pt>
                <c:pt idx="251">
                  <c:v>101.81100000000004</c:v>
                </c:pt>
                <c:pt idx="252">
                  <c:v>95.970959999999991</c:v>
                </c:pt>
                <c:pt idx="253">
                  <c:v>96.566230000000019</c:v>
                </c:pt>
                <c:pt idx="254">
                  <c:v>101.22908000000001</c:v>
                </c:pt>
                <c:pt idx="255">
                  <c:v>102.85269999999997</c:v>
                </c:pt>
                <c:pt idx="256">
                  <c:v>105.92804999999993</c:v>
                </c:pt>
                <c:pt idx="257">
                  <c:v>111.46701000000002</c:v>
                </c:pt>
                <c:pt idx="258">
                  <c:v>115.31146999999999</c:v>
                </c:pt>
                <c:pt idx="259">
                  <c:v>112.63549000000006</c:v>
                </c:pt>
                <c:pt idx="260">
                  <c:v>110.46170000000006</c:v>
                </c:pt>
                <c:pt idx="261">
                  <c:v>118.40640000000002</c:v>
                </c:pt>
                <c:pt idx="262">
                  <c:v>121.47844000000003</c:v>
                </c:pt>
                <c:pt idx="263">
                  <c:v>124.55157000000003</c:v>
                </c:pt>
                <c:pt idx="264">
                  <c:v>132.67581000000001</c:v>
                </c:pt>
                <c:pt idx="265">
                  <c:v>145.14586999999995</c:v>
                </c:pt>
                <c:pt idx="266">
                  <c:v>145.60990999999996</c:v>
                </c:pt>
                <c:pt idx="267">
                  <c:v>142.02882999999997</c:v>
                </c:pt>
                <c:pt idx="268">
                  <c:v>135.69813999999997</c:v>
                </c:pt>
                <c:pt idx="269">
                  <c:v>147.74204000000003</c:v>
                </c:pt>
                <c:pt idx="270">
                  <c:v>160.19981000000001</c:v>
                </c:pt>
                <c:pt idx="271">
                  <c:v>173.80975000000001</c:v>
                </c:pt>
                <c:pt idx="272">
                  <c:v>172.55427000000003</c:v>
                </c:pt>
                <c:pt idx="273">
                  <c:v>154.85087999999996</c:v>
                </c:pt>
                <c:pt idx="274">
                  <c:v>154.12854999999996</c:v>
                </c:pt>
                <c:pt idx="275">
                  <c:v>157.73512000000005</c:v>
                </c:pt>
                <c:pt idx="276">
                  <c:v>150.45960000000002</c:v>
                </c:pt>
                <c:pt idx="277">
                  <c:v>154.55422000000004</c:v>
                </c:pt>
                <c:pt idx="278">
                  <c:v>159.12285000000003</c:v>
                </c:pt>
                <c:pt idx="279">
                  <c:v>162.26242000000002</c:v>
                </c:pt>
                <c:pt idx="280">
                  <c:v>168.48913999999996</c:v>
                </c:pt>
                <c:pt idx="281">
                  <c:v>170.26654000000002</c:v>
                </c:pt>
                <c:pt idx="282">
                  <c:v>176.79220000000004</c:v>
                </c:pt>
                <c:pt idx="283">
                  <c:v>189.32893000000001</c:v>
                </c:pt>
                <c:pt idx="284">
                  <c:v>180.91478999999993</c:v>
                </c:pt>
                <c:pt idx="285">
                  <c:v>171.69667999999996</c:v>
                </c:pt>
                <c:pt idx="286">
                  <c:v>156.61641999999995</c:v>
                </c:pt>
                <c:pt idx="287">
                  <c:v>160.99696999999998</c:v>
                </c:pt>
                <c:pt idx="288">
                  <c:v>166.14367999999996</c:v>
                </c:pt>
                <c:pt idx="289">
                  <c:v>162.01601000000005</c:v>
                </c:pt>
                <c:pt idx="290">
                  <c:v>156.06735999999995</c:v>
                </c:pt>
                <c:pt idx="291">
                  <c:v>175.03627</c:v>
                </c:pt>
                <c:pt idx="292">
                  <c:v>157.20645000000002</c:v>
                </c:pt>
                <c:pt idx="293">
                  <c:v>159.22732999999999</c:v>
                </c:pt>
                <c:pt idx="294">
                  <c:v>152.34226000000001</c:v>
                </c:pt>
                <c:pt idx="295">
                  <c:v>143.57230000000004</c:v>
                </c:pt>
                <c:pt idx="296">
                  <c:v>146.14234000000005</c:v>
                </c:pt>
                <c:pt idx="297">
                  <c:v>147.89746000000002</c:v>
                </c:pt>
                <c:pt idx="298">
                  <c:v>149.52276999999998</c:v>
                </c:pt>
                <c:pt idx="299">
                  <c:v>154.98074999999994</c:v>
                </c:pt>
                <c:pt idx="300">
                  <c:v>149.95243999999997</c:v>
                </c:pt>
                <c:pt idx="301">
                  <c:v>144.92468999999994</c:v>
                </c:pt>
                <c:pt idx="302">
                  <c:v>149.20142000000004</c:v>
                </c:pt>
                <c:pt idx="303">
                  <c:v>145.26427999999993</c:v>
                </c:pt>
                <c:pt idx="304">
                  <c:v>141.01247000000001</c:v>
                </c:pt>
                <c:pt idx="305">
                  <c:v>137.89637000000005</c:v>
                </c:pt>
                <c:pt idx="306">
                  <c:v>131.99709000000001</c:v>
                </c:pt>
                <c:pt idx="307">
                  <c:v>125.35254000000003</c:v>
                </c:pt>
                <c:pt idx="308">
                  <c:v>125.95401999999996</c:v>
                </c:pt>
                <c:pt idx="309">
                  <c:v>113.94971000000004</c:v>
                </c:pt>
                <c:pt idx="310">
                  <c:v>114.29478999999998</c:v>
                </c:pt>
                <c:pt idx="311">
                  <c:v>111.26506999999998</c:v>
                </c:pt>
                <c:pt idx="312">
                  <c:v>109.94081999999997</c:v>
                </c:pt>
                <c:pt idx="313">
                  <c:v>108.94123999999994</c:v>
                </c:pt>
                <c:pt idx="314">
                  <c:v>107.94541000000004</c:v>
                </c:pt>
                <c:pt idx="315">
                  <c:v>99.757690000000025</c:v>
                </c:pt>
                <c:pt idx="316">
                  <c:v>105.21904000000006</c:v>
                </c:pt>
                <c:pt idx="317">
                  <c:v>103.51615000000004</c:v>
                </c:pt>
                <c:pt idx="318">
                  <c:v>98.109780000000001</c:v>
                </c:pt>
                <c:pt idx="319">
                  <c:v>95.123210000000029</c:v>
                </c:pt>
                <c:pt idx="320">
                  <c:v>97.026570000000049</c:v>
                </c:pt>
                <c:pt idx="321">
                  <c:v>103.34906999999993</c:v>
                </c:pt>
                <c:pt idx="322">
                  <c:v>110.56241</c:v>
                </c:pt>
                <c:pt idx="323">
                  <c:v>108.98765000000003</c:v>
                </c:pt>
                <c:pt idx="324">
                  <c:v>105.21852000000001</c:v>
                </c:pt>
                <c:pt idx="325">
                  <c:v>99.419539999999984</c:v>
                </c:pt>
                <c:pt idx="326">
                  <c:v>102.79841999999996</c:v>
                </c:pt>
                <c:pt idx="327">
                  <c:v>109.76095999999995</c:v>
                </c:pt>
                <c:pt idx="328">
                  <c:v>112.94216999999998</c:v>
                </c:pt>
                <c:pt idx="329">
                  <c:v>118.62815000000001</c:v>
                </c:pt>
                <c:pt idx="330">
                  <c:v>113.15467000000001</c:v>
                </c:pt>
                <c:pt idx="331">
                  <c:v>108.62521000000004</c:v>
                </c:pt>
                <c:pt idx="332">
                  <c:v>105.98545000000001</c:v>
                </c:pt>
                <c:pt idx="333">
                  <c:v>108.31326000000001</c:v>
                </c:pt>
                <c:pt idx="334">
                  <c:v>111.07143000000008</c:v>
                </c:pt>
                <c:pt idx="335">
                  <c:v>109.39075000000003</c:v>
                </c:pt>
                <c:pt idx="336">
                  <c:v>110.21420999999998</c:v>
                </c:pt>
                <c:pt idx="337">
                  <c:v>93.635250000000042</c:v>
                </c:pt>
                <c:pt idx="338">
                  <c:v>91.09050000000002</c:v>
                </c:pt>
                <c:pt idx="339">
                  <c:v>93.020180000000039</c:v>
                </c:pt>
                <c:pt idx="340">
                  <c:v>92.03389999999996</c:v>
                </c:pt>
                <c:pt idx="341">
                  <c:v>93.208120000000008</c:v>
                </c:pt>
                <c:pt idx="342">
                  <c:v>96.481249999999989</c:v>
                </c:pt>
                <c:pt idx="343">
                  <c:v>99.171899999999994</c:v>
                </c:pt>
                <c:pt idx="344">
                  <c:v>95.293600000000026</c:v>
                </c:pt>
                <c:pt idx="345">
                  <c:v>91.890480000000025</c:v>
                </c:pt>
                <c:pt idx="346">
                  <c:v>90.942440000000033</c:v>
                </c:pt>
                <c:pt idx="347">
                  <c:v>85.856600000000014</c:v>
                </c:pt>
                <c:pt idx="348">
                  <c:v>86.065249999999992</c:v>
                </c:pt>
                <c:pt idx="349">
                  <c:v>81.605129999999974</c:v>
                </c:pt>
                <c:pt idx="350">
                  <c:v>78.936160000000029</c:v>
                </c:pt>
                <c:pt idx="351">
                  <c:v>74.823159999999973</c:v>
                </c:pt>
                <c:pt idx="352">
                  <c:v>71.240929999999992</c:v>
                </c:pt>
                <c:pt idx="353">
                  <c:v>66.350660000000005</c:v>
                </c:pt>
                <c:pt idx="354">
                  <c:v>64.928369999999973</c:v>
                </c:pt>
                <c:pt idx="355">
                  <c:v>62.756979999999999</c:v>
                </c:pt>
                <c:pt idx="356">
                  <c:v>63.325499999999977</c:v>
                </c:pt>
                <c:pt idx="357">
                  <c:v>58.152850000000001</c:v>
                </c:pt>
                <c:pt idx="358">
                  <c:v>43.134509999999977</c:v>
                </c:pt>
                <c:pt idx="359">
                  <c:v>42.828840000000014</c:v>
                </c:pt>
                <c:pt idx="360">
                  <c:v>49.873580000000004</c:v>
                </c:pt>
                <c:pt idx="361">
                  <c:v>52.801379999999995</c:v>
                </c:pt>
                <c:pt idx="362">
                  <c:v>60.567890000000034</c:v>
                </c:pt>
                <c:pt idx="363">
                  <c:v>57.227800000000002</c:v>
                </c:pt>
                <c:pt idx="364">
                  <c:v>70.45877999999999</c:v>
                </c:pt>
                <c:pt idx="365">
                  <c:v>73.16816</c:v>
                </c:pt>
                <c:pt idx="366">
                  <c:v>63.272310000000004</c:v>
                </c:pt>
                <c:pt idx="367">
                  <c:v>66.305079999999975</c:v>
                </c:pt>
                <c:pt idx="368">
                  <c:v>60.807509999999979</c:v>
                </c:pt>
                <c:pt idx="369">
                  <c:v>59.87402000000003</c:v>
                </c:pt>
                <c:pt idx="370">
                  <c:v>55.944990000000018</c:v>
                </c:pt>
                <c:pt idx="371">
                  <c:v>54.523490000000038</c:v>
                </c:pt>
                <c:pt idx="372">
                  <c:v>56.498099999999965</c:v>
                </c:pt>
                <c:pt idx="373">
                  <c:v>57.610549999999989</c:v>
                </c:pt>
                <c:pt idx="374">
                  <c:v>59.27221000000003</c:v>
                </c:pt>
                <c:pt idx="375">
                  <c:v>57.067999999999984</c:v>
                </c:pt>
                <c:pt idx="376">
                  <c:v>52.523329999999987</c:v>
                </c:pt>
                <c:pt idx="377">
                  <c:v>52.399409999999989</c:v>
                </c:pt>
                <c:pt idx="378">
                  <c:v>52.831880000000012</c:v>
                </c:pt>
                <c:pt idx="379">
                  <c:v>48.88357000000002</c:v>
                </c:pt>
                <c:pt idx="380">
                  <c:v>38.850549999999998</c:v>
                </c:pt>
                <c:pt idx="381">
                  <c:v>33.215149999999994</c:v>
                </c:pt>
                <c:pt idx="382">
                  <c:v>32.135580000000004</c:v>
                </c:pt>
                <c:pt idx="383">
                  <c:v>36.900620000000004</c:v>
                </c:pt>
                <c:pt idx="384">
                  <c:v>34.389700000000005</c:v>
                </c:pt>
                <c:pt idx="385">
                  <c:v>29.674309999999991</c:v>
                </c:pt>
                <c:pt idx="386">
                  <c:v>32.815510000000017</c:v>
                </c:pt>
                <c:pt idx="387">
                  <c:v>24.208619999999996</c:v>
                </c:pt>
                <c:pt idx="388">
                  <c:v>24.638660000000016</c:v>
                </c:pt>
                <c:pt idx="389">
                  <c:v>22.820210000000031</c:v>
                </c:pt>
                <c:pt idx="390">
                  <c:v>19.753539999999987</c:v>
                </c:pt>
                <c:pt idx="391">
                  <c:v>14.29807999999997</c:v>
                </c:pt>
                <c:pt idx="392">
                  <c:v>23.457590000000039</c:v>
                </c:pt>
                <c:pt idx="393">
                  <c:v>24.962570000000028</c:v>
                </c:pt>
                <c:pt idx="394">
                  <c:v>24.087949999999978</c:v>
                </c:pt>
                <c:pt idx="395">
                  <c:v>5.2927099999999996</c:v>
                </c:pt>
                <c:pt idx="396">
                  <c:v>-2.1758600000000001</c:v>
                </c:pt>
                <c:pt idx="397">
                  <c:v>-2.4809700000000134</c:v>
                </c:pt>
                <c:pt idx="398">
                  <c:v>2.9198799999999778</c:v>
                </c:pt>
                <c:pt idx="399">
                  <c:v>19.225959999999986</c:v>
                </c:pt>
                <c:pt idx="400">
                  <c:v>19.691680000000019</c:v>
                </c:pt>
                <c:pt idx="401">
                  <c:v>26.36202000000003</c:v>
                </c:pt>
                <c:pt idx="402">
                  <c:v>29.540679999999952</c:v>
                </c:pt>
                <c:pt idx="403">
                  <c:v>29.269959999999969</c:v>
                </c:pt>
                <c:pt idx="404">
                  <c:v>34.841720000000009</c:v>
                </c:pt>
                <c:pt idx="405">
                  <c:v>36.961389999999994</c:v>
                </c:pt>
                <c:pt idx="406">
                  <c:v>39.731349999999964</c:v>
                </c:pt>
                <c:pt idx="407">
                  <c:v>39.436890000000005</c:v>
                </c:pt>
                <c:pt idx="408">
                  <c:v>40.50875000000002</c:v>
                </c:pt>
                <c:pt idx="409">
                  <c:v>35.957130000000006</c:v>
                </c:pt>
                <c:pt idx="410">
                  <c:v>45.368929999999978</c:v>
                </c:pt>
                <c:pt idx="411">
                  <c:v>53.110100000000045</c:v>
                </c:pt>
                <c:pt idx="412">
                  <c:v>60.667169999999999</c:v>
                </c:pt>
                <c:pt idx="413">
                  <c:v>62.500540000000001</c:v>
                </c:pt>
                <c:pt idx="414">
                  <c:v>58.975880000000018</c:v>
                </c:pt>
                <c:pt idx="415">
                  <c:v>54.907570000000021</c:v>
                </c:pt>
                <c:pt idx="416">
                  <c:v>62.660670000000039</c:v>
                </c:pt>
                <c:pt idx="417">
                  <c:v>55.369450000000029</c:v>
                </c:pt>
                <c:pt idx="418">
                  <c:v>59.55865</c:v>
                </c:pt>
                <c:pt idx="419">
                  <c:v>51.549410000000023</c:v>
                </c:pt>
                <c:pt idx="420">
                  <c:v>44.147440000000017</c:v>
                </c:pt>
                <c:pt idx="421">
                  <c:v>36.024059999999963</c:v>
                </c:pt>
                <c:pt idx="422">
                  <c:v>47.673010000000033</c:v>
                </c:pt>
                <c:pt idx="423">
                  <c:v>42.736699999999985</c:v>
                </c:pt>
                <c:pt idx="424">
                  <c:v>34.200020000000052</c:v>
                </c:pt>
                <c:pt idx="425">
                  <c:v>27.050819999999987</c:v>
                </c:pt>
                <c:pt idx="426">
                  <c:v>24.399140000000045</c:v>
                </c:pt>
                <c:pt idx="427">
                  <c:v>25.700929999999971</c:v>
                </c:pt>
                <c:pt idx="428">
                  <c:v>24.573829999999987</c:v>
                </c:pt>
                <c:pt idx="429">
                  <c:v>39.930020000000013</c:v>
                </c:pt>
                <c:pt idx="430">
                  <c:v>43.519849999999963</c:v>
                </c:pt>
                <c:pt idx="431">
                  <c:v>39.728760000000023</c:v>
                </c:pt>
                <c:pt idx="432">
                  <c:v>36.801760000000002</c:v>
                </c:pt>
                <c:pt idx="433">
                  <c:v>31.385820000000024</c:v>
                </c:pt>
                <c:pt idx="434">
                  <c:v>16.234010000000012</c:v>
                </c:pt>
                <c:pt idx="435">
                  <c:v>8.9552600000000098</c:v>
                </c:pt>
                <c:pt idx="436">
                  <c:v>2.8555499999999938</c:v>
                </c:pt>
                <c:pt idx="437">
                  <c:v>5.9407299999999736</c:v>
                </c:pt>
                <c:pt idx="438">
                  <c:v>19.994360000000029</c:v>
                </c:pt>
                <c:pt idx="439">
                  <c:v>29.05568999999997</c:v>
                </c:pt>
                <c:pt idx="440">
                  <c:v>28.746039999999994</c:v>
                </c:pt>
                <c:pt idx="441">
                  <c:v>41.009800000000041</c:v>
                </c:pt>
                <c:pt idx="442">
                  <c:v>50.840340000000026</c:v>
                </c:pt>
                <c:pt idx="443">
                  <c:v>48.552069999999958</c:v>
                </c:pt>
                <c:pt idx="444">
                  <c:v>35.927810000000022</c:v>
                </c:pt>
                <c:pt idx="445">
                  <c:v>27.46096</c:v>
                </c:pt>
                <c:pt idx="446">
                  <c:v>25.845450000000028</c:v>
                </c:pt>
                <c:pt idx="447">
                  <c:v>25.785459999999944</c:v>
                </c:pt>
                <c:pt idx="448">
                  <c:v>26.046280000000024</c:v>
                </c:pt>
                <c:pt idx="449">
                  <c:v>37.341080000000034</c:v>
                </c:pt>
                <c:pt idx="450">
                  <c:v>42.816620000000057</c:v>
                </c:pt>
                <c:pt idx="451">
                  <c:v>41.311359999999922</c:v>
                </c:pt>
                <c:pt idx="452">
                  <c:v>58.113660000000039</c:v>
                </c:pt>
                <c:pt idx="453">
                  <c:v>52.487729999999942</c:v>
                </c:pt>
                <c:pt idx="454">
                  <c:v>47.747619999999984</c:v>
                </c:pt>
                <c:pt idx="455">
                  <c:v>49.320519999999988</c:v>
                </c:pt>
                <c:pt idx="456">
                  <c:v>43.850679999999954</c:v>
                </c:pt>
                <c:pt idx="457">
                  <c:v>34.972410000000025</c:v>
                </c:pt>
                <c:pt idx="458">
                  <c:v>31.263470000000041</c:v>
                </c:pt>
                <c:pt idx="459">
                  <c:v>30.110650000000021</c:v>
                </c:pt>
                <c:pt idx="460">
                  <c:v>21.328390000000013</c:v>
                </c:pt>
                <c:pt idx="461">
                  <c:v>21.226460000000031</c:v>
                </c:pt>
                <c:pt idx="462">
                  <c:v>24.53825999999998</c:v>
                </c:pt>
                <c:pt idx="463">
                  <c:v>31.509119999999996</c:v>
                </c:pt>
                <c:pt idx="464">
                  <c:v>38.112009999999941</c:v>
                </c:pt>
                <c:pt idx="465">
                  <c:v>40.861210000000028</c:v>
                </c:pt>
                <c:pt idx="466">
                  <c:v>43.641289999999969</c:v>
                </c:pt>
                <c:pt idx="467">
                  <c:v>49.468780000000038</c:v>
                </c:pt>
                <c:pt idx="468">
                  <c:v>50.001299999999958</c:v>
                </c:pt>
                <c:pt idx="469">
                  <c:v>46.51613999999995</c:v>
                </c:pt>
                <c:pt idx="470">
                  <c:v>44.627520000000004</c:v>
                </c:pt>
                <c:pt idx="471">
                  <c:v>38.689870000000042</c:v>
                </c:pt>
                <c:pt idx="472">
                  <c:v>29.805819999999983</c:v>
                </c:pt>
                <c:pt idx="473">
                  <c:v>24.04406999999992</c:v>
                </c:pt>
                <c:pt idx="474">
                  <c:v>24.737869999999987</c:v>
                </c:pt>
                <c:pt idx="475">
                  <c:v>23.953840000000014</c:v>
                </c:pt>
                <c:pt idx="476">
                  <c:v>28.76827000000003</c:v>
                </c:pt>
                <c:pt idx="477">
                  <c:v>32.687860000000001</c:v>
                </c:pt>
                <c:pt idx="478">
                  <c:v>20.367449999999963</c:v>
                </c:pt>
                <c:pt idx="479">
                  <c:v>31.538439999999923</c:v>
                </c:pt>
                <c:pt idx="480">
                  <c:v>27.266269999999963</c:v>
                </c:pt>
                <c:pt idx="481">
                  <c:v>28.972939999999994</c:v>
                </c:pt>
                <c:pt idx="482">
                  <c:v>22.588279999999941</c:v>
                </c:pt>
                <c:pt idx="483">
                  <c:v>27.572200000000066</c:v>
                </c:pt>
                <c:pt idx="484">
                  <c:v>31.125329999999963</c:v>
                </c:pt>
                <c:pt idx="485">
                  <c:v>31.222660000000019</c:v>
                </c:pt>
                <c:pt idx="486">
                  <c:v>47.552689999999984</c:v>
                </c:pt>
                <c:pt idx="487">
                  <c:v>49.92933000000005</c:v>
                </c:pt>
                <c:pt idx="488">
                  <c:v>68.541200000000003</c:v>
                </c:pt>
                <c:pt idx="489">
                  <c:v>90.384239999999977</c:v>
                </c:pt>
                <c:pt idx="490">
                  <c:v>98.355810000000019</c:v>
                </c:pt>
                <c:pt idx="491">
                  <c:v>74.33624999999995</c:v>
                </c:pt>
                <c:pt idx="492">
                  <c:v>61.589110000000005</c:v>
                </c:pt>
                <c:pt idx="493">
                  <c:v>54.690419999999904</c:v>
                </c:pt>
                <c:pt idx="494">
                  <c:v>58.925659999999993</c:v>
                </c:pt>
                <c:pt idx="495">
                  <c:v>56.692180000000008</c:v>
                </c:pt>
                <c:pt idx="496">
                  <c:v>61.395020000000045</c:v>
                </c:pt>
                <c:pt idx="497">
                  <c:v>56.832229999999981</c:v>
                </c:pt>
                <c:pt idx="498">
                  <c:v>59.427119999999945</c:v>
                </c:pt>
                <c:pt idx="499">
                  <c:v>67.60127</c:v>
                </c:pt>
                <c:pt idx="500">
                  <c:v>59.675839999999994</c:v>
                </c:pt>
                <c:pt idx="501">
                  <c:v>60.689529999999991</c:v>
                </c:pt>
                <c:pt idx="502">
                  <c:v>77.68927999999994</c:v>
                </c:pt>
                <c:pt idx="503">
                  <c:v>88.78282999999999</c:v>
                </c:pt>
                <c:pt idx="504">
                  <c:v>89.330020000000104</c:v>
                </c:pt>
                <c:pt idx="505">
                  <c:v>74.783180000000016</c:v>
                </c:pt>
                <c:pt idx="506">
                  <c:v>83.16515000000004</c:v>
                </c:pt>
                <c:pt idx="507">
                  <c:v>92.182810000000018</c:v>
                </c:pt>
                <c:pt idx="508">
                  <c:v>96.614080000000058</c:v>
                </c:pt>
                <c:pt idx="509">
                  <c:v>94.596030000000042</c:v>
                </c:pt>
                <c:pt idx="510">
                  <c:v>94.922429999999963</c:v>
                </c:pt>
                <c:pt idx="511">
                  <c:v>96.680819999999926</c:v>
                </c:pt>
                <c:pt idx="512">
                  <c:v>98.561710000000062</c:v>
                </c:pt>
                <c:pt idx="513">
                  <c:v>102.64840000000004</c:v>
                </c:pt>
                <c:pt idx="514">
                  <c:v>104.97978999999998</c:v>
                </c:pt>
                <c:pt idx="515">
                  <c:v>91.321450000000027</c:v>
                </c:pt>
                <c:pt idx="516">
                  <c:v>99.810140000000047</c:v>
                </c:pt>
                <c:pt idx="517">
                  <c:v>101.00000999999997</c:v>
                </c:pt>
                <c:pt idx="518">
                  <c:v>106.42534999999998</c:v>
                </c:pt>
                <c:pt idx="519">
                  <c:v>108.21235999999999</c:v>
                </c:pt>
                <c:pt idx="520">
                  <c:v>109.87844000000007</c:v>
                </c:pt>
                <c:pt idx="521">
                  <c:v>108.80922999999996</c:v>
                </c:pt>
                <c:pt idx="522">
                  <c:v>103.06593999999996</c:v>
                </c:pt>
                <c:pt idx="523">
                  <c:v>102.65458999999998</c:v>
                </c:pt>
                <c:pt idx="524">
                  <c:v>108.01550999999995</c:v>
                </c:pt>
                <c:pt idx="525">
                  <c:v>111.58596</c:v>
                </c:pt>
                <c:pt idx="526">
                  <c:v>110.95907999999997</c:v>
                </c:pt>
                <c:pt idx="527">
                  <c:v>117.47682000000009</c:v>
                </c:pt>
                <c:pt idx="528">
                  <c:v>123.35273000000007</c:v>
                </c:pt>
                <c:pt idx="529">
                  <c:v>118.72798999999998</c:v>
                </c:pt>
                <c:pt idx="530">
                  <c:v>114.57417999999996</c:v>
                </c:pt>
                <c:pt idx="531">
                  <c:v>113.85221000000001</c:v>
                </c:pt>
                <c:pt idx="532">
                  <c:v>126.03935999999999</c:v>
                </c:pt>
                <c:pt idx="533">
                  <c:v>128.23067000000003</c:v>
                </c:pt>
                <c:pt idx="534">
                  <c:v>133.47478000000001</c:v>
                </c:pt>
                <c:pt idx="535">
                  <c:v>140.94177999999999</c:v>
                </c:pt>
                <c:pt idx="536">
                  <c:v>139.65516000000002</c:v>
                </c:pt>
                <c:pt idx="537">
                  <c:v>141.30989</c:v>
                </c:pt>
                <c:pt idx="538">
                  <c:v>140.82979999999998</c:v>
                </c:pt>
                <c:pt idx="539">
                  <c:v>125.94051999999999</c:v>
                </c:pt>
                <c:pt idx="540">
                  <c:v>123.14393999999993</c:v>
                </c:pt>
                <c:pt idx="541">
                  <c:v>114.64936999999998</c:v>
                </c:pt>
                <c:pt idx="542">
                  <c:v>108.6241500000001</c:v>
                </c:pt>
                <c:pt idx="543">
                  <c:v>109.12963999999999</c:v>
                </c:pt>
                <c:pt idx="544">
                  <c:v>103.87861999999996</c:v>
                </c:pt>
                <c:pt idx="545">
                  <c:v>106.68942000000004</c:v>
                </c:pt>
                <c:pt idx="546">
                  <c:v>105.93243000000007</c:v>
                </c:pt>
                <c:pt idx="547">
                  <c:v>114.77918999999997</c:v>
                </c:pt>
                <c:pt idx="548">
                  <c:v>115.85671000000002</c:v>
                </c:pt>
                <c:pt idx="549">
                  <c:v>121.24704999999994</c:v>
                </c:pt>
                <c:pt idx="550">
                  <c:v>121.64905999999996</c:v>
                </c:pt>
                <c:pt idx="551">
                  <c:v>126.58130000000006</c:v>
                </c:pt>
                <c:pt idx="552">
                  <c:v>124.39356999999995</c:v>
                </c:pt>
                <c:pt idx="553">
                  <c:v>122.81245999999999</c:v>
                </c:pt>
                <c:pt idx="554">
                  <c:v>120.10262999999998</c:v>
                </c:pt>
                <c:pt idx="555">
                  <c:v>117.15828999999997</c:v>
                </c:pt>
                <c:pt idx="556">
                  <c:v>121.76859999999999</c:v>
                </c:pt>
                <c:pt idx="557">
                  <c:v>123.47807999999998</c:v>
                </c:pt>
                <c:pt idx="558">
                  <c:v>116.69434999999999</c:v>
                </c:pt>
                <c:pt idx="559">
                  <c:v>118.96068000000002</c:v>
                </c:pt>
                <c:pt idx="560">
                  <c:v>116.64557000000002</c:v>
                </c:pt>
                <c:pt idx="561">
                  <c:v>90.588079999999991</c:v>
                </c:pt>
                <c:pt idx="562">
                  <c:v>83.081829999999968</c:v>
                </c:pt>
                <c:pt idx="563">
                  <c:v>81.044039999999995</c:v>
                </c:pt>
                <c:pt idx="564">
                  <c:v>79.976460000000088</c:v>
                </c:pt>
                <c:pt idx="565">
                  <c:v>79.237210000000005</c:v>
                </c:pt>
                <c:pt idx="566">
                  <c:v>81.355230000000006</c:v>
                </c:pt>
                <c:pt idx="567">
                  <c:v>75.870890000000031</c:v>
                </c:pt>
                <c:pt idx="568">
                  <c:v>68.772199999999998</c:v>
                </c:pt>
                <c:pt idx="569">
                  <c:v>63.862979999999993</c:v>
                </c:pt>
                <c:pt idx="570">
                  <c:v>64.023660000000064</c:v>
                </c:pt>
                <c:pt idx="571">
                  <c:v>65.039700000000039</c:v>
                </c:pt>
                <c:pt idx="572">
                  <c:v>71.465709999999945</c:v>
                </c:pt>
                <c:pt idx="573">
                  <c:v>70.922370000000001</c:v>
                </c:pt>
                <c:pt idx="574">
                  <c:v>75.26622999999995</c:v>
                </c:pt>
                <c:pt idx="575">
                  <c:v>78.331800000000044</c:v>
                </c:pt>
                <c:pt idx="576">
                  <c:v>77.810219999999958</c:v>
                </c:pt>
                <c:pt idx="577">
                  <c:v>70.799729999999954</c:v>
                </c:pt>
                <c:pt idx="578">
                  <c:v>66.855380000000082</c:v>
                </c:pt>
                <c:pt idx="579">
                  <c:v>60.143550000000005</c:v>
                </c:pt>
                <c:pt idx="580">
                  <c:v>62.328840000000014</c:v>
                </c:pt>
                <c:pt idx="581">
                  <c:v>62.561979999999949</c:v>
                </c:pt>
                <c:pt idx="582">
                  <c:v>56.761730000000057</c:v>
                </c:pt>
                <c:pt idx="583">
                  <c:v>57.998780000000011</c:v>
                </c:pt>
                <c:pt idx="584">
                  <c:v>57.386870000000044</c:v>
                </c:pt>
                <c:pt idx="585">
                  <c:v>56.851859999999988</c:v>
                </c:pt>
                <c:pt idx="586">
                  <c:v>53.645830000000046</c:v>
                </c:pt>
                <c:pt idx="587">
                  <c:v>46.901790000000005</c:v>
                </c:pt>
                <c:pt idx="588">
                  <c:v>49.154459999999972</c:v>
                </c:pt>
                <c:pt idx="589">
                  <c:v>49.324790000000007</c:v>
                </c:pt>
                <c:pt idx="590">
                  <c:v>45.586180000000013</c:v>
                </c:pt>
                <c:pt idx="591">
                  <c:v>44.724159999999983</c:v>
                </c:pt>
                <c:pt idx="592">
                  <c:v>44.107559999999921</c:v>
                </c:pt>
                <c:pt idx="593">
                  <c:v>50.836950000000002</c:v>
                </c:pt>
                <c:pt idx="594">
                  <c:v>54.568539999999985</c:v>
                </c:pt>
                <c:pt idx="595">
                  <c:v>49.552169999999933</c:v>
                </c:pt>
                <c:pt idx="596">
                  <c:v>59.418589999999995</c:v>
                </c:pt>
                <c:pt idx="597">
                  <c:v>59.239759999999933</c:v>
                </c:pt>
                <c:pt idx="598">
                  <c:v>57.187099999999987</c:v>
                </c:pt>
                <c:pt idx="599">
                  <c:v>54.978849999999966</c:v>
                </c:pt>
                <c:pt idx="600">
                  <c:v>64.821000000000026</c:v>
                </c:pt>
                <c:pt idx="601">
                  <c:v>69.303379999999947</c:v>
                </c:pt>
                <c:pt idx="602">
                  <c:v>73.075489999999945</c:v>
                </c:pt>
                <c:pt idx="603">
                  <c:v>67.505700000000047</c:v>
                </c:pt>
                <c:pt idx="604">
                  <c:v>67.779099999999971</c:v>
                </c:pt>
                <c:pt idx="605">
                  <c:v>63.924170000000004</c:v>
                </c:pt>
                <c:pt idx="606">
                  <c:v>59.061270000000036</c:v>
                </c:pt>
                <c:pt idx="607">
                  <c:v>62.662149999999997</c:v>
                </c:pt>
                <c:pt idx="608">
                  <c:v>55.526190000000042</c:v>
                </c:pt>
                <c:pt idx="609">
                  <c:v>57.46846000000005</c:v>
                </c:pt>
                <c:pt idx="610">
                  <c:v>52.493539999999939</c:v>
                </c:pt>
                <c:pt idx="611">
                  <c:v>51.865120000000047</c:v>
                </c:pt>
                <c:pt idx="612">
                  <c:v>62.534059999999954</c:v>
                </c:pt>
                <c:pt idx="613">
                  <c:v>56.659269999999992</c:v>
                </c:pt>
                <c:pt idx="614">
                  <c:v>55.75473999999997</c:v>
                </c:pt>
                <c:pt idx="615">
                  <c:v>60.440850000000069</c:v>
                </c:pt>
                <c:pt idx="616">
                  <c:v>62.914120000000025</c:v>
                </c:pt>
                <c:pt idx="617">
                  <c:v>57.336400000000026</c:v>
                </c:pt>
                <c:pt idx="618">
                  <c:v>62.413559999999961</c:v>
                </c:pt>
                <c:pt idx="619">
                  <c:v>57.016980000000103</c:v>
                </c:pt>
                <c:pt idx="620">
                  <c:v>46.621080000000006</c:v>
                </c:pt>
                <c:pt idx="621">
                  <c:v>46.900470000000041</c:v>
                </c:pt>
                <c:pt idx="622">
                  <c:v>44.092489999999998</c:v>
                </c:pt>
                <c:pt idx="623">
                  <c:v>43.130279999999971</c:v>
                </c:pt>
                <c:pt idx="624">
                  <c:v>43.194200000000023</c:v>
                </c:pt>
                <c:pt idx="625">
                  <c:v>38.758659999999963</c:v>
                </c:pt>
                <c:pt idx="626">
                  <c:v>37.330010000000016</c:v>
                </c:pt>
                <c:pt idx="627">
                  <c:v>32.524799999999914</c:v>
                </c:pt>
                <c:pt idx="628">
                  <c:v>34.019239999999968</c:v>
                </c:pt>
                <c:pt idx="629">
                  <c:v>33.944070000000011</c:v>
                </c:pt>
                <c:pt idx="630">
                  <c:v>30.884590000000003</c:v>
                </c:pt>
                <c:pt idx="631">
                  <c:v>29.142190000000028</c:v>
                </c:pt>
                <c:pt idx="632">
                  <c:v>21.937659999999937</c:v>
                </c:pt>
                <c:pt idx="633">
                  <c:v>27.416460000000029</c:v>
                </c:pt>
                <c:pt idx="634">
                  <c:v>29.65262000000007</c:v>
                </c:pt>
                <c:pt idx="635">
                  <c:v>39.138799999999947</c:v>
                </c:pt>
                <c:pt idx="636">
                  <c:v>39.471949999999993</c:v>
                </c:pt>
                <c:pt idx="637">
                  <c:v>34.469410000000039</c:v>
                </c:pt>
                <c:pt idx="638">
                  <c:v>30.183019999999942</c:v>
                </c:pt>
                <c:pt idx="639">
                  <c:v>24.094449999999938</c:v>
                </c:pt>
                <c:pt idx="640">
                  <c:v>18.884059999999977</c:v>
                </c:pt>
                <c:pt idx="641">
                  <c:v>21.83836000000008</c:v>
                </c:pt>
                <c:pt idx="642">
                  <c:v>21.956540000000018</c:v>
                </c:pt>
                <c:pt idx="643">
                  <c:v>20.842669999999998</c:v>
                </c:pt>
                <c:pt idx="644">
                  <c:v>24.7647300000001</c:v>
                </c:pt>
                <c:pt idx="645">
                  <c:v>27.131339999999909</c:v>
                </c:pt>
                <c:pt idx="646">
                  <c:v>28.454989999999952</c:v>
                </c:pt>
                <c:pt idx="647">
                  <c:v>25.029179999999997</c:v>
                </c:pt>
                <c:pt idx="648">
                  <c:v>28.597570000000019</c:v>
                </c:pt>
                <c:pt idx="649">
                  <c:v>27.263100000000009</c:v>
                </c:pt>
                <c:pt idx="650">
                  <c:v>26.670259999999985</c:v>
                </c:pt>
                <c:pt idx="651">
                  <c:v>26.944049999999947</c:v>
                </c:pt>
                <c:pt idx="652">
                  <c:v>23.420209999999997</c:v>
                </c:pt>
                <c:pt idx="653">
                  <c:v>20.401089999999954</c:v>
                </c:pt>
                <c:pt idx="654">
                  <c:v>15.978489999999965</c:v>
                </c:pt>
                <c:pt idx="655">
                  <c:v>8.6012300000001005</c:v>
                </c:pt>
                <c:pt idx="656">
                  <c:v>13.343719999999962</c:v>
                </c:pt>
                <c:pt idx="657">
                  <c:v>13.480290000000082</c:v>
                </c:pt>
                <c:pt idx="658">
                  <c:v>13.024650000000065</c:v>
                </c:pt>
                <c:pt idx="659">
                  <c:v>11.249849999999924</c:v>
                </c:pt>
                <c:pt idx="660">
                  <c:v>13.092419999999947</c:v>
                </c:pt>
                <c:pt idx="661">
                  <c:v>15.578220000000101</c:v>
                </c:pt>
                <c:pt idx="662">
                  <c:v>14.70483999999999</c:v>
                </c:pt>
                <c:pt idx="663">
                  <c:v>16.217830000000049</c:v>
                </c:pt>
                <c:pt idx="664">
                  <c:v>13.441429999999968</c:v>
                </c:pt>
                <c:pt idx="665">
                  <c:v>13.939039999999977</c:v>
                </c:pt>
                <c:pt idx="666">
                  <c:v>-8.2929700000000821</c:v>
                </c:pt>
                <c:pt idx="667">
                  <c:v>-11.357979999999998</c:v>
                </c:pt>
                <c:pt idx="668">
                  <c:v>-14.001480000000015</c:v>
                </c:pt>
                <c:pt idx="669">
                  <c:v>-13.374569999999949</c:v>
                </c:pt>
                <c:pt idx="670">
                  <c:v>-8.5411699999999655</c:v>
                </c:pt>
                <c:pt idx="671">
                  <c:v>-9.2464600000000701</c:v>
                </c:pt>
                <c:pt idx="672">
                  <c:v>-7.7855799999999817</c:v>
                </c:pt>
                <c:pt idx="673">
                  <c:v>-7.7978100000000268</c:v>
                </c:pt>
                <c:pt idx="674">
                  <c:v>-3.9675499999999602</c:v>
                </c:pt>
                <c:pt idx="675">
                  <c:v>-6.7891700000000128</c:v>
                </c:pt>
                <c:pt idx="676">
                  <c:v>-7.2950799999999845</c:v>
                </c:pt>
                <c:pt idx="677">
                  <c:v>-8.7112399999999752</c:v>
                </c:pt>
                <c:pt idx="678">
                  <c:v>-13.966119999999933</c:v>
                </c:pt>
                <c:pt idx="679">
                  <c:v>-24.043940000000021</c:v>
                </c:pt>
                <c:pt idx="680">
                  <c:v>-30.163819999999987</c:v>
                </c:pt>
                <c:pt idx="681">
                  <c:v>-34.834979999999973</c:v>
                </c:pt>
                <c:pt idx="682">
                  <c:v>-35.520750000000021</c:v>
                </c:pt>
                <c:pt idx="683">
                  <c:v>-32.899289999999951</c:v>
                </c:pt>
                <c:pt idx="684">
                  <c:v>-29.354349999999954</c:v>
                </c:pt>
                <c:pt idx="685">
                  <c:v>-24.08578</c:v>
                </c:pt>
                <c:pt idx="686">
                  <c:v>-36.333120000000008</c:v>
                </c:pt>
                <c:pt idx="687">
                  <c:v>-44.967269999999985</c:v>
                </c:pt>
                <c:pt idx="688">
                  <c:v>-41.771719999999959</c:v>
                </c:pt>
                <c:pt idx="689">
                  <c:v>-40.312340000000063</c:v>
                </c:pt>
                <c:pt idx="690">
                  <c:v>-43.148140000000012</c:v>
                </c:pt>
                <c:pt idx="691">
                  <c:v>-50.788299999999936</c:v>
                </c:pt>
                <c:pt idx="692">
                  <c:v>-48.04386999999997</c:v>
                </c:pt>
                <c:pt idx="693">
                  <c:v>-42.485419999999976</c:v>
                </c:pt>
                <c:pt idx="694">
                  <c:v>-32.065900000000056</c:v>
                </c:pt>
                <c:pt idx="695">
                  <c:v>-31.653340000000071</c:v>
                </c:pt>
                <c:pt idx="696">
                  <c:v>-26.983330000000024</c:v>
                </c:pt>
                <c:pt idx="697">
                  <c:v>-30.597859999999969</c:v>
                </c:pt>
                <c:pt idx="698">
                  <c:v>-29.89966000000004</c:v>
                </c:pt>
                <c:pt idx="699">
                  <c:v>-36.477179999999976</c:v>
                </c:pt>
                <c:pt idx="700">
                  <c:v>-40.494559999999979</c:v>
                </c:pt>
                <c:pt idx="701">
                  <c:v>-42.953199999999924</c:v>
                </c:pt>
                <c:pt idx="702">
                  <c:v>-35.545849999999973</c:v>
                </c:pt>
                <c:pt idx="703">
                  <c:v>-26.649509999999964</c:v>
                </c:pt>
                <c:pt idx="704">
                  <c:v>-30.99312000000009</c:v>
                </c:pt>
                <c:pt idx="705">
                  <c:v>-30.650549999999953</c:v>
                </c:pt>
                <c:pt idx="706">
                  <c:v>-33.125160000000051</c:v>
                </c:pt>
                <c:pt idx="707">
                  <c:v>-27.607259999999997</c:v>
                </c:pt>
                <c:pt idx="708">
                  <c:v>-30.197469999999953</c:v>
                </c:pt>
                <c:pt idx="709">
                  <c:v>-31.76595999999995</c:v>
                </c:pt>
                <c:pt idx="710">
                  <c:v>-20.574190000000044</c:v>
                </c:pt>
                <c:pt idx="711">
                  <c:v>-20.100630000000024</c:v>
                </c:pt>
                <c:pt idx="712">
                  <c:v>-27.160939999999982</c:v>
                </c:pt>
                <c:pt idx="713">
                  <c:v>-28.880449999999996</c:v>
                </c:pt>
                <c:pt idx="714">
                  <c:v>-30.316490000000044</c:v>
                </c:pt>
                <c:pt idx="715">
                  <c:v>-31.653989999999908</c:v>
                </c:pt>
                <c:pt idx="716">
                  <c:v>-36.315020000000004</c:v>
                </c:pt>
                <c:pt idx="717">
                  <c:v>-40.925389999999993</c:v>
                </c:pt>
                <c:pt idx="718">
                  <c:v>-49.277969999999982</c:v>
                </c:pt>
                <c:pt idx="719">
                  <c:v>-70.602129999999988</c:v>
                </c:pt>
                <c:pt idx="720">
                  <c:v>-72.149729999999977</c:v>
                </c:pt>
                <c:pt idx="721">
                  <c:v>-70.184510000000046</c:v>
                </c:pt>
                <c:pt idx="722">
                  <c:v>-79.917170000000056</c:v>
                </c:pt>
                <c:pt idx="723">
                  <c:v>-88.460640000000012</c:v>
                </c:pt>
                <c:pt idx="724">
                  <c:v>-96.851610000000051</c:v>
                </c:pt>
                <c:pt idx="725">
                  <c:v>-99.001300000000015</c:v>
                </c:pt>
                <c:pt idx="726">
                  <c:v>-100.73700000000008</c:v>
                </c:pt>
                <c:pt idx="727">
                  <c:v>-95.69186000000002</c:v>
                </c:pt>
                <c:pt idx="728">
                  <c:v>-96.5164299999999</c:v>
                </c:pt>
                <c:pt idx="729">
                  <c:v>-84.161859999999933</c:v>
                </c:pt>
                <c:pt idx="730">
                  <c:v>-77.13928999999996</c:v>
                </c:pt>
                <c:pt idx="731">
                  <c:v>-68.830680000000029</c:v>
                </c:pt>
                <c:pt idx="732">
                  <c:v>-74.833120000000008</c:v>
                </c:pt>
                <c:pt idx="733">
                  <c:v>-72.074610000000007</c:v>
                </c:pt>
                <c:pt idx="734">
                  <c:v>-84.935680000000048</c:v>
                </c:pt>
                <c:pt idx="735">
                  <c:v>-95.02651000000003</c:v>
                </c:pt>
                <c:pt idx="736">
                  <c:v>-104.0091799999999</c:v>
                </c:pt>
                <c:pt idx="737">
                  <c:v>-104.82624999999996</c:v>
                </c:pt>
                <c:pt idx="738">
                  <c:v>-113.84970999999996</c:v>
                </c:pt>
                <c:pt idx="739">
                  <c:v>-134.13071000000002</c:v>
                </c:pt>
                <c:pt idx="740">
                  <c:v>-119.01988999999992</c:v>
                </c:pt>
                <c:pt idx="741">
                  <c:v>-108.08584999999994</c:v>
                </c:pt>
                <c:pt idx="742">
                  <c:v>-114.48102000000006</c:v>
                </c:pt>
                <c:pt idx="743">
                  <c:v>-123.95970999999997</c:v>
                </c:pt>
                <c:pt idx="744">
                  <c:v>-128.01831000000004</c:v>
                </c:pt>
                <c:pt idx="745">
                  <c:v>-121.84842000000003</c:v>
                </c:pt>
                <c:pt idx="746">
                  <c:v>-118.70483000000002</c:v>
                </c:pt>
                <c:pt idx="747">
                  <c:v>-118.01819</c:v>
                </c:pt>
                <c:pt idx="748">
                  <c:v>-123.30727999999999</c:v>
                </c:pt>
                <c:pt idx="749">
                  <c:v>-121.60113999999999</c:v>
                </c:pt>
                <c:pt idx="750">
                  <c:v>-121.43101000000001</c:v>
                </c:pt>
                <c:pt idx="751">
                  <c:v>-119.42944999999997</c:v>
                </c:pt>
                <c:pt idx="752">
                  <c:v>-124.03785000000005</c:v>
                </c:pt>
                <c:pt idx="753">
                  <c:v>-119.55011000000002</c:v>
                </c:pt>
                <c:pt idx="754">
                  <c:v>-116.96041000000002</c:v>
                </c:pt>
                <c:pt idx="755">
                  <c:v>-115.97924999999998</c:v>
                </c:pt>
                <c:pt idx="756">
                  <c:v>-116.82920999999999</c:v>
                </c:pt>
                <c:pt idx="757">
                  <c:v>-118.71161000000006</c:v>
                </c:pt>
                <c:pt idx="758">
                  <c:v>-106.30835999999999</c:v>
                </c:pt>
                <c:pt idx="759">
                  <c:v>-110.80400999999995</c:v>
                </c:pt>
                <c:pt idx="760">
                  <c:v>-113.46995000000004</c:v>
                </c:pt>
                <c:pt idx="761">
                  <c:v>-120.23788000000002</c:v>
                </c:pt>
                <c:pt idx="762">
                  <c:v>-126.74454000000003</c:v>
                </c:pt>
                <c:pt idx="763">
                  <c:v>-138.55134999999996</c:v>
                </c:pt>
                <c:pt idx="764">
                  <c:v>-133.45976999999993</c:v>
                </c:pt>
                <c:pt idx="765">
                  <c:v>-128.57848999999999</c:v>
                </c:pt>
                <c:pt idx="766">
                  <c:v>-122.44967999999994</c:v>
                </c:pt>
                <c:pt idx="767">
                  <c:v>-114.36324999999999</c:v>
                </c:pt>
                <c:pt idx="768">
                  <c:v>-115.49927000000002</c:v>
                </c:pt>
                <c:pt idx="769">
                  <c:v>-119.76623000000006</c:v>
                </c:pt>
                <c:pt idx="770">
                  <c:v>-129.33929000000001</c:v>
                </c:pt>
                <c:pt idx="771">
                  <c:v>-133.70542</c:v>
                </c:pt>
                <c:pt idx="772">
                  <c:v>-134.46061999999995</c:v>
                </c:pt>
                <c:pt idx="773">
                  <c:v>-140.00073000000009</c:v>
                </c:pt>
                <c:pt idx="774">
                  <c:v>-141.27803000000006</c:v>
                </c:pt>
                <c:pt idx="775">
                  <c:v>-142.27742000000001</c:v>
                </c:pt>
                <c:pt idx="776">
                  <c:v>-155.12548000000004</c:v>
                </c:pt>
                <c:pt idx="777">
                  <c:v>-158.15647999999999</c:v>
                </c:pt>
                <c:pt idx="778">
                  <c:v>-150.34255000000007</c:v>
                </c:pt>
                <c:pt idx="779">
                  <c:v>-153.47830999999996</c:v>
                </c:pt>
                <c:pt idx="780">
                  <c:v>-152.08502999999996</c:v>
                </c:pt>
                <c:pt idx="781">
                  <c:v>-154.84086000000002</c:v>
                </c:pt>
                <c:pt idx="782">
                  <c:v>-155.46191999999996</c:v>
                </c:pt>
                <c:pt idx="783">
                  <c:v>-153.20663000000002</c:v>
                </c:pt>
                <c:pt idx="784">
                  <c:v>-155.58699000000001</c:v>
                </c:pt>
                <c:pt idx="785">
                  <c:v>-154.21941000000004</c:v>
                </c:pt>
                <c:pt idx="786">
                  <c:v>-152.20967999999993</c:v>
                </c:pt>
                <c:pt idx="787">
                  <c:v>-152.31497999999999</c:v>
                </c:pt>
                <c:pt idx="788">
                  <c:v>-148.75045999999998</c:v>
                </c:pt>
                <c:pt idx="789">
                  <c:v>-140.20073000000002</c:v>
                </c:pt>
                <c:pt idx="790">
                  <c:v>-146.25703999999996</c:v>
                </c:pt>
                <c:pt idx="791">
                  <c:v>-131.08501000000001</c:v>
                </c:pt>
                <c:pt idx="792">
                  <c:v>-124.14007000000004</c:v>
                </c:pt>
                <c:pt idx="793">
                  <c:v>-120.62259000000006</c:v>
                </c:pt>
                <c:pt idx="794">
                  <c:v>-118.28880000000004</c:v>
                </c:pt>
                <c:pt idx="795">
                  <c:v>-116.86405999999999</c:v>
                </c:pt>
                <c:pt idx="796">
                  <c:v>-113.36574999999993</c:v>
                </c:pt>
                <c:pt idx="797">
                  <c:v>-121.41318000000001</c:v>
                </c:pt>
                <c:pt idx="798">
                  <c:v>-116.13538000000005</c:v>
                </c:pt>
                <c:pt idx="799">
                  <c:v>-107.47014999999999</c:v>
                </c:pt>
                <c:pt idx="800">
                  <c:v>-102.41598999999997</c:v>
                </c:pt>
                <c:pt idx="801">
                  <c:v>-101.86267999999995</c:v>
                </c:pt>
                <c:pt idx="802">
                  <c:v>-112.92150000000004</c:v>
                </c:pt>
                <c:pt idx="803">
                  <c:v>-114.13706000000002</c:v>
                </c:pt>
                <c:pt idx="804">
                  <c:v>-116.25929999999994</c:v>
                </c:pt>
                <c:pt idx="805">
                  <c:v>-117.13891000000001</c:v>
                </c:pt>
                <c:pt idx="806">
                  <c:v>-117.24372000000005</c:v>
                </c:pt>
                <c:pt idx="807">
                  <c:v>-113.11491999999998</c:v>
                </c:pt>
                <c:pt idx="808">
                  <c:v>-120.90710000000001</c:v>
                </c:pt>
                <c:pt idx="809">
                  <c:v>-129.39302999999995</c:v>
                </c:pt>
                <c:pt idx="810">
                  <c:v>-128.60104999999999</c:v>
                </c:pt>
                <c:pt idx="811">
                  <c:v>-128.18430999999998</c:v>
                </c:pt>
                <c:pt idx="812">
                  <c:v>-124.45064000000002</c:v>
                </c:pt>
                <c:pt idx="813">
                  <c:v>-129.16408000000001</c:v>
                </c:pt>
                <c:pt idx="814">
                  <c:v>-127.49158999999997</c:v>
                </c:pt>
                <c:pt idx="815">
                  <c:v>-123.37128000000007</c:v>
                </c:pt>
                <c:pt idx="816">
                  <c:v>-119.79986999999994</c:v>
                </c:pt>
                <c:pt idx="817">
                  <c:v>-118.83834000000002</c:v>
                </c:pt>
                <c:pt idx="818">
                  <c:v>-115.66345000000001</c:v>
                </c:pt>
                <c:pt idx="819">
                  <c:v>-117.49033999999995</c:v>
                </c:pt>
                <c:pt idx="820">
                  <c:v>-120.12452999999994</c:v>
                </c:pt>
                <c:pt idx="821">
                  <c:v>-109.49581000000001</c:v>
                </c:pt>
                <c:pt idx="822">
                  <c:v>-103.68110000000001</c:v>
                </c:pt>
                <c:pt idx="823">
                  <c:v>-104.22967000000006</c:v>
                </c:pt>
                <c:pt idx="824">
                  <c:v>-103.51427000000001</c:v>
                </c:pt>
                <c:pt idx="825">
                  <c:v>-98.137110000000007</c:v>
                </c:pt>
                <c:pt idx="826">
                  <c:v>-94.366469999999936</c:v>
                </c:pt>
                <c:pt idx="827">
                  <c:v>-92.970970000000079</c:v>
                </c:pt>
                <c:pt idx="828">
                  <c:v>-89.714910000000032</c:v>
                </c:pt>
                <c:pt idx="829">
                  <c:v>-88.377479999999991</c:v>
                </c:pt>
                <c:pt idx="830">
                  <c:v>-84.915539999999964</c:v>
                </c:pt>
                <c:pt idx="831">
                  <c:v>-74.876390000000015</c:v>
                </c:pt>
                <c:pt idx="832">
                  <c:v>-73.289430000000038</c:v>
                </c:pt>
                <c:pt idx="833">
                  <c:v>-76.556280000000015</c:v>
                </c:pt>
                <c:pt idx="834">
                  <c:v>-73.112939999999981</c:v>
                </c:pt>
                <c:pt idx="835">
                  <c:v>-73.685679999999934</c:v>
                </c:pt>
                <c:pt idx="836">
                  <c:v>-71.779800000000023</c:v>
                </c:pt>
                <c:pt idx="837">
                  <c:v>-69.95826999999997</c:v>
                </c:pt>
                <c:pt idx="838">
                  <c:v>-80.726049999999987</c:v>
                </c:pt>
                <c:pt idx="839">
                  <c:v>-84.217030000000022</c:v>
                </c:pt>
                <c:pt idx="840">
                  <c:v>-77.849249999999984</c:v>
                </c:pt>
                <c:pt idx="841">
                  <c:v>-76.431739999999991</c:v>
                </c:pt>
                <c:pt idx="842">
                  <c:v>-74.940619999999967</c:v>
                </c:pt>
                <c:pt idx="843">
                  <c:v>-80.097610000000032</c:v>
                </c:pt>
                <c:pt idx="844">
                  <c:v>-73.217629999999986</c:v>
                </c:pt>
                <c:pt idx="845">
                  <c:v>-68.181099999999901</c:v>
                </c:pt>
                <c:pt idx="846">
                  <c:v>-65.660920000000033</c:v>
                </c:pt>
                <c:pt idx="847">
                  <c:v>-62.013379999999984</c:v>
                </c:pt>
                <c:pt idx="848">
                  <c:v>-58.44538</c:v>
                </c:pt>
                <c:pt idx="849">
                  <c:v>-55.702289999999948</c:v>
                </c:pt>
                <c:pt idx="850">
                  <c:v>-51.34514999999999</c:v>
                </c:pt>
                <c:pt idx="851">
                  <c:v>-48.982060000000047</c:v>
                </c:pt>
                <c:pt idx="852">
                  <c:v>-45.46578999999997</c:v>
                </c:pt>
                <c:pt idx="853">
                  <c:v>-46.041780000000017</c:v>
                </c:pt>
                <c:pt idx="854">
                  <c:v>-47.952430000000049</c:v>
                </c:pt>
                <c:pt idx="855">
                  <c:v>-50.023329999999987</c:v>
                </c:pt>
                <c:pt idx="856">
                  <c:v>-48.502550000000042</c:v>
                </c:pt>
                <c:pt idx="857">
                  <c:v>-56.248490000000061</c:v>
                </c:pt>
                <c:pt idx="858">
                  <c:v>-54.295610000000011</c:v>
                </c:pt>
                <c:pt idx="859">
                  <c:v>-49.806799999999953</c:v>
                </c:pt>
                <c:pt idx="860">
                  <c:v>-47.790970000000016</c:v>
                </c:pt>
                <c:pt idx="861">
                  <c:v>-45.185060000000021</c:v>
                </c:pt>
                <c:pt idx="862">
                  <c:v>-48.841760000000022</c:v>
                </c:pt>
                <c:pt idx="863">
                  <c:v>-51.832289999999944</c:v>
                </c:pt>
                <c:pt idx="864">
                  <c:v>-52.881509999999935</c:v>
                </c:pt>
                <c:pt idx="865">
                  <c:v>-56.283490000000029</c:v>
                </c:pt>
                <c:pt idx="866">
                  <c:v>-58.65449000000001</c:v>
                </c:pt>
                <c:pt idx="867">
                  <c:v>-57.583970000000022</c:v>
                </c:pt>
                <c:pt idx="868">
                  <c:v>-52.205649999999991</c:v>
                </c:pt>
                <c:pt idx="869">
                  <c:v>-56.382339999999999</c:v>
                </c:pt>
                <c:pt idx="870">
                  <c:v>-51.596810000000005</c:v>
                </c:pt>
                <c:pt idx="871">
                  <c:v>-60.359749999999963</c:v>
                </c:pt>
                <c:pt idx="872">
                  <c:v>-74.743999999999915</c:v>
                </c:pt>
                <c:pt idx="873">
                  <c:v>-82.324289999999905</c:v>
                </c:pt>
                <c:pt idx="874">
                  <c:v>-81.55370999999991</c:v>
                </c:pt>
                <c:pt idx="875">
                  <c:v>-77.899060000000077</c:v>
                </c:pt>
                <c:pt idx="876">
                  <c:v>-74.350789999999961</c:v>
                </c:pt>
                <c:pt idx="877">
                  <c:v>-72.358609999999999</c:v>
                </c:pt>
                <c:pt idx="878">
                  <c:v>-72.166020000000003</c:v>
                </c:pt>
                <c:pt idx="879">
                  <c:v>-70.941569999999956</c:v>
                </c:pt>
                <c:pt idx="880">
                  <c:v>-62.632370000000037</c:v>
                </c:pt>
                <c:pt idx="881">
                  <c:v>-57.568690000000061</c:v>
                </c:pt>
                <c:pt idx="882">
                  <c:v>-53.018929999999955</c:v>
                </c:pt>
                <c:pt idx="883">
                  <c:v>-45.97968000000003</c:v>
                </c:pt>
                <c:pt idx="884">
                  <c:v>-54.245520000000056</c:v>
                </c:pt>
                <c:pt idx="885">
                  <c:v>-51.616019999999935</c:v>
                </c:pt>
                <c:pt idx="886">
                  <c:v>-58.637780000000021</c:v>
                </c:pt>
                <c:pt idx="887">
                  <c:v>-57.382750000000101</c:v>
                </c:pt>
                <c:pt idx="888">
                  <c:v>-54.675820000000044</c:v>
                </c:pt>
                <c:pt idx="889">
                  <c:v>-52.311879999999974</c:v>
                </c:pt>
                <c:pt idx="890">
                  <c:v>-51.318629999999985</c:v>
                </c:pt>
                <c:pt idx="891">
                  <c:v>-51.053019999999947</c:v>
                </c:pt>
                <c:pt idx="892">
                  <c:v>-52.543220000000019</c:v>
                </c:pt>
                <c:pt idx="893">
                  <c:v>-47.520959999999945</c:v>
                </c:pt>
                <c:pt idx="894">
                  <c:v>-51.469879999999989</c:v>
                </c:pt>
                <c:pt idx="895">
                  <c:v>-53.191080000000056</c:v>
                </c:pt>
                <c:pt idx="896">
                  <c:v>-57.035110000000032</c:v>
                </c:pt>
                <c:pt idx="897">
                  <c:v>-58.329029999999989</c:v>
                </c:pt>
                <c:pt idx="898">
                  <c:v>-60.102629999999976</c:v>
                </c:pt>
                <c:pt idx="899">
                  <c:v>-59.122160000000008</c:v>
                </c:pt>
                <c:pt idx="900">
                  <c:v>-56.104919999999993</c:v>
                </c:pt>
                <c:pt idx="901">
                  <c:v>-50.857270000000085</c:v>
                </c:pt>
                <c:pt idx="902">
                  <c:v>-53.177279999999996</c:v>
                </c:pt>
                <c:pt idx="903">
                  <c:v>-50.006720000000087</c:v>
                </c:pt>
                <c:pt idx="904">
                  <c:v>-47.978890000000092</c:v>
                </c:pt>
                <c:pt idx="905">
                  <c:v>-48.613920000000007</c:v>
                </c:pt>
                <c:pt idx="906">
                  <c:v>-46.41710999999998</c:v>
                </c:pt>
                <c:pt idx="907">
                  <c:v>-49.595230000000015</c:v>
                </c:pt>
                <c:pt idx="908">
                  <c:v>-50.265649999999937</c:v>
                </c:pt>
                <c:pt idx="909">
                  <c:v>-50.398199999999974</c:v>
                </c:pt>
                <c:pt idx="910">
                  <c:v>-48.38910999999996</c:v>
                </c:pt>
                <c:pt idx="911">
                  <c:v>-48.071929999999952</c:v>
                </c:pt>
                <c:pt idx="912">
                  <c:v>-47.481110000000058</c:v>
                </c:pt>
                <c:pt idx="913">
                  <c:v>-47.423470000000066</c:v>
                </c:pt>
                <c:pt idx="914">
                  <c:v>-44.684780000000046</c:v>
                </c:pt>
                <c:pt idx="915">
                  <c:v>-45.70476999999994</c:v>
                </c:pt>
                <c:pt idx="916">
                  <c:v>-47.087840000000028</c:v>
                </c:pt>
                <c:pt idx="917">
                  <c:v>-49.078910000000064</c:v>
                </c:pt>
                <c:pt idx="918">
                  <c:v>-41.726350000000025</c:v>
                </c:pt>
                <c:pt idx="919">
                  <c:v>-40.390120000000024</c:v>
                </c:pt>
                <c:pt idx="920">
                  <c:v>-39.724199999999996</c:v>
                </c:pt>
                <c:pt idx="921">
                  <c:v>-44.740249999999946</c:v>
                </c:pt>
                <c:pt idx="922">
                  <c:v>-45.831429999999955</c:v>
                </c:pt>
                <c:pt idx="923">
                  <c:v>-51.60951</c:v>
                </c:pt>
                <c:pt idx="924">
                  <c:v>-52.984200000000044</c:v>
                </c:pt>
                <c:pt idx="925">
                  <c:v>-52.850210000000004</c:v>
                </c:pt>
                <c:pt idx="926">
                  <c:v>-54.239620000000059</c:v>
                </c:pt>
                <c:pt idx="927">
                  <c:v>-61.420399999999972</c:v>
                </c:pt>
                <c:pt idx="928">
                  <c:v>-54.346720000000005</c:v>
                </c:pt>
                <c:pt idx="929">
                  <c:v>-57.483649999999898</c:v>
                </c:pt>
                <c:pt idx="930">
                  <c:v>-57.175550000000044</c:v>
                </c:pt>
                <c:pt idx="931">
                  <c:v>-56.312329999999974</c:v>
                </c:pt>
                <c:pt idx="932">
                  <c:v>-58.388749999999959</c:v>
                </c:pt>
                <c:pt idx="933">
                  <c:v>-67.424259999999947</c:v>
                </c:pt>
                <c:pt idx="934">
                  <c:v>-62.27197000000001</c:v>
                </c:pt>
                <c:pt idx="935">
                  <c:v>-60.088010000000054</c:v>
                </c:pt>
                <c:pt idx="936">
                  <c:v>-59.617289999999912</c:v>
                </c:pt>
                <c:pt idx="937">
                  <c:v>-61.125639999999976</c:v>
                </c:pt>
                <c:pt idx="938">
                  <c:v>-52.989030000000071</c:v>
                </c:pt>
                <c:pt idx="939">
                  <c:v>-52.888900000000035</c:v>
                </c:pt>
                <c:pt idx="940">
                  <c:v>-48.654899999999998</c:v>
                </c:pt>
                <c:pt idx="941">
                  <c:v>-50.406179999999949</c:v>
                </c:pt>
                <c:pt idx="942">
                  <c:v>-51.471199999999953</c:v>
                </c:pt>
                <c:pt idx="943">
                  <c:v>-43.607090000000028</c:v>
                </c:pt>
                <c:pt idx="944">
                  <c:v>-39.112549999999942</c:v>
                </c:pt>
                <c:pt idx="945">
                  <c:v>-33.401309999999967</c:v>
                </c:pt>
                <c:pt idx="946">
                  <c:v>-28.554720000000032</c:v>
                </c:pt>
                <c:pt idx="947">
                  <c:v>-30.031980000000033</c:v>
                </c:pt>
                <c:pt idx="948">
                  <c:v>-29.015949999999975</c:v>
                </c:pt>
                <c:pt idx="949">
                  <c:v>-25.137839999999983</c:v>
                </c:pt>
                <c:pt idx="950">
                  <c:v>-20.83280000000002</c:v>
                </c:pt>
                <c:pt idx="951">
                  <c:v>-16.471910000000094</c:v>
                </c:pt>
                <c:pt idx="952">
                  <c:v>-12.788000000000011</c:v>
                </c:pt>
                <c:pt idx="953">
                  <c:v>-16.543790000000058</c:v>
                </c:pt>
                <c:pt idx="954">
                  <c:v>-21.264520000000061</c:v>
                </c:pt>
                <c:pt idx="955">
                  <c:v>-24.287410000000023</c:v>
                </c:pt>
                <c:pt idx="956">
                  <c:v>-23.628800000000012</c:v>
                </c:pt>
                <c:pt idx="957">
                  <c:v>-23.786400000000071</c:v>
                </c:pt>
                <c:pt idx="958">
                  <c:v>-24.752959999999973</c:v>
                </c:pt>
                <c:pt idx="959">
                  <c:v>-28.463039999999978</c:v>
                </c:pt>
                <c:pt idx="960">
                  <c:v>-33.023439999999937</c:v>
                </c:pt>
                <c:pt idx="961">
                  <c:v>-40.009959999999978</c:v>
                </c:pt>
                <c:pt idx="962">
                  <c:v>-42.742999999999938</c:v>
                </c:pt>
                <c:pt idx="963">
                  <c:v>-45.504670000000033</c:v>
                </c:pt>
                <c:pt idx="964">
                  <c:v>-46.421609999999987</c:v>
                </c:pt>
                <c:pt idx="965">
                  <c:v>-39.177630000000022</c:v>
                </c:pt>
                <c:pt idx="966">
                  <c:v>-48.581030000000055</c:v>
                </c:pt>
                <c:pt idx="967">
                  <c:v>-47.680239999999969</c:v>
                </c:pt>
                <c:pt idx="968">
                  <c:v>-21.359009999999898</c:v>
                </c:pt>
                <c:pt idx="969">
                  <c:v>5.9324400000000423</c:v>
                </c:pt>
                <c:pt idx="970">
                  <c:v>-7.3369800000000396</c:v>
                </c:pt>
                <c:pt idx="971">
                  <c:v>-7.6069400000000087</c:v>
                </c:pt>
                <c:pt idx="972">
                  <c:v>-3.7089399999999841</c:v>
                </c:pt>
                <c:pt idx="973">
                  <c:v>-3.5397500000000264</c:v>
                </c:pt>
                <c:pt idx="974">
                  <c:v>-6.0820499999999811</c:v>
                </c:pt>
                <c:pt idx="975">
                  <c:v>4.5046600000000581</c:v>
                </c:pt>
                <c:pt idx="976">
                  <c:v>11.319260000000099</c:v>
                </c:pt>
                <c:pt idx="977">
                  <c:v>12.397559999999999</c:v>
                </c:pt>
                <c:pt idx="978">
                  <c:v>13.503490000000056</c:v>
                </c:pt>
                <c:pt idx="979">
                  <c:v>16.73727000000008</c:v>
                </c:pt>
                <c:pt idx="980">
                  <c:v>24.51252999999997</c:v>
                </c:pt>
                <c:pt idx="981">
                  <c:v>30.732889999999998</c:v>
                </c:pt>
                <c:pt idx="982">
                  <c:v>33.843539999999962</c:v>
                </c:pt>
                <c:pt idx="983">
                  <c:v>35.365999999999985</c:v>
                </c:pt>
                <c:pt idx="984">
                  <c:v>33.747820000000047</c:v>
                </c:pt>
                <c:pt idx="985">
                  <c:v>32.80201999999997</c:v>
                </c:pt>
                <c:pt idx="986">
                  <c:v>36.554739999999981</c:v>
                </c:pt>
                <c:pt idx="987">
                  <c:v>35.30953999999997</c:v>
                </c:pt>
                <c:pt idx="988">
                  <c:v>35.64661000000001</c:v>
                </c:pt>
                <c:pt idx="989">
                  <c:v>36.187869999999975</c:v>
                </c:pt>
                <c:pt idx="990">
                  <c:v>42.540800000000047</c:v>
                </c:pt>
                <c:pt idx="991">
                  <c:v>38.252840000000049</c:v>
                </c:pt>
                <c:pt idx="992">
                  <c:v>37.33159999999998</c:v>
                </c:pt>
                <c:pt idx="993">
                  <c:v>36.093539999999962</c:v>
                </c:pt>
                <c:pt idx="994">
                  <c:v>35.543980000000033</c:v>
                </c:pt>
                <c:pt idx="995">
                  <c:v>30.632140000000049</c:v>
                </c:pt>
                <c:pt idx="996">
                  <c:v>32.702119999999979</c:v>
                </c:pt>
                <c:pt idx="997">
                  <c:v>33.523000000000025</c:v>
                </c:pt>
                <c:pt idx="998">
                  <c:v>32.365200000000016</c:v>
                </c:pt>
                <c:pt idx="999">
                  <c:v>33.398920000000032</c:v>
                </c:pt>
                <c:pt idx="1000">
                  <c:v>33.9572</c:v>
                </c:pt>
                <c:pt idx="1001">
                  <c:v>36.413979999999981</c:v>
                </c:pt>
                <c:pt idx="1002">
                  <c:v>25.238600000000019</c:v>
                </c:pt>
                <c:pt idx="1003">
                  <c:v>22.707089999999994</c:v>
                </c:pt>
                <c:pt idx="1004">
                  <c:v>17.89828</c:v>
                </c:pt>
                <c:pt idx="1005">
                  <c:v>17.327750000000037</c:v>
                </c:pt>
                <c:pt idx="1006">
                  <c:v>19.050940000000026</c:v>
                </c:pt>
                <c:pt idx="1007">
                  <c:v>23.862880000000018</c:v>
                </c:pt>
                <c:pt idx="1008">
                  <c:v>26.419750000000022</c:v>
                </c:pt>
                <c:pt idx="1009">
                  <c:v>18.292210000000011</c:v>
                </c:pt>
                <c:pt idx="1010">
                  <c:v>17.412260000000003</c:v>
                </c:pt>
                <c:pt idx="1011">
                  <c:v>13.771729999999991</c:v>
                </c:pt>
                <c:pt idx="1012">
                  <c:v>17.924029999999959</c:v>
                </c:pt>
                <c:pt idx="1013">
                  <c:v>21.909260000000017</c:v>
                </c:pt>
                <c:pt idx="1014">
                  <c:v>18.575639999999964</c:v>
                </c:pt>
                <c:pt idx="1015">
                  <c:v>15.430659999999989</c:v>
                </c:pt>
                <c:pt idx="1016">
                  <c:v>14.347980000000007</c:v>
                </c:pt>
                <c:pt idx="1017">
                  <c:v>23.524020000000007</c:v>
                </c:pt>
                <c:pt idx="1018">
                  <c:v>29.161770000000047</c:v>
                </c:pt>
                <c:pt idx="1019">
                  <c:v>25.734669999999994</c:v>
                </c:pt>
                <c:pt idx="1020">
                  <c:v>25.114280000000008</c:v>
                </c:pt>
                <c:pt idx="1021">
                  <c:v>29.913419999999974</c:v>
                </c:pt>
                <c:pt idx="1022">
                  <c:v>32.09490999999997</c:v>
                </c:pt>
                <c:pt idx="1023">
                  <c:v>27.214519999999993</c:v>
                </c:pt>
                <c:pt idx="1024">
                  <c:v>26.612689999999986</c:v>
                </c:pt>
                <c:pt idx="1025">
                  <c:v>24.219629999999995</c:v>
                </c:pt>
                <c:pt idx="1026">
                  <c:v>31.277190000000019</c:v>
                </c:pt>
                <c:pt idx="1027">
                  <c:v>27.606440000000021</c:v>
                </c:pt>
                <c:pt idx="1028">
                  <c:v>25.481409999999983</c:v>
                </c:pt>
                <c:pt idx="1029">
                  <c:v>19.877889999999979</c:v>
                </c:pt>
                <c:pt idx="1030">
                  <c:v>18.080289999999991</c:v>
                </c:pt>
                <c:pt idx="1031">
                  <c:v>17.947249999999997</c:v>
                </c:pt>
                <c:pt idx="1032">
                  <c:v>25.598679999999945</c:v>
                </c:pt>
                <c:pt idx="1033">
                  <c:v>26.148099999999999</c:v>
                </c:pt>
                <c:pt idx="1034">
                  <c:v>27.078750000000014</c:v>
                </c:pt>
                <c:pt idx="1035">
                  <c:v>29.104739999999993</c:v>
                </c:pt>
                <c:pt idx="1036">
                  <c:v>27.582799999999963</c:v>
                </c:pt>
                <c:pt idx="1037">
                  <c:v>27.382339999999999</c:v>
                </c:pt>
                <c:pt idx="1038">
                  <c:v>25.59208000000001</c:v>
                </c:pt>
                <c:pt idx="1039">
                  <c:v>29.389479999999992</c:v>
                </c:pt>
                <c:pt idx="1040">
                  <c:v>35.088070000000016</c:v>
                </c:pt>
                <c:pt idx="1041">
                  <c:v>37.148820000000001</c:v>
                </c:pt>
                <c:pt idx="1042">
                  <c:v>38.327330000000018</c:v>
                </c:pt>
                <c:pt idx="1043">
                  <c:v>34.136579999999981</c:v>
                </c:pt>
                <c:pt idx="1044">
                  <c:v>25.675749999999994</c:v>
                </c:pt>
                <c:pt idx="1045">
                  <c:v>13.034029999999973</c:v>
                </c:pt>
                <c:pt idx="1046">
                  <c:v>17.560820000000035</c:v>
                </c:pt>
                <c:pt idx="1047">
                  <c:v>17.69468999999998</c:v>
                </c:pt>
                <c:pt idx="1048">
                  <c:v>13.309910000000002</c:v>
                </c:pt>
                <c:pt idx="1049">
                  <c:v>8.0004700000000071</c:v>
                </c:pt>
                <c:pt idx="1050">
                  <c:v>4.9694200000000137</c:v>
                </c:pt>
                <c:pt idx="1051">
                  <c:v>6.0548200000000065</c:v>
                </c:pt>
                <c:pt idx="1052">
                  <c:v>9.6990200000000186</c:v>
                </c:pt>
                <c:pt idx="1053">
                  <c:v>5.0913499999999772</c:v>
                </c:pt>
                <c:pt idx="1054">
                  <c:v>1.4562099999999987</c:v>
                </c:pt>
                <c:pt idx="1055">
                  <c:v>-6.6454600000000141</c:v>
                </c:pt>
                <c:pt idx="1056">
                  <c:v>-8.4815800000000081</c:v>
                </c:pt>
                <c:pt idx="1057">
                  <c:v>-8.3594100000000253</c:v>
                </c:pt>
                <c:pt idx="1058">
                  <c:v>-6.9603599999999801</c:v>
                </c:pt>
                <c:pt idx="1059">
                  <c:v>-9.9430600000000027</c:v>
                </c:pt>
                <c:pt idx="1060">
                  <c:v>-6.5842499999999973</c:v>
                </c:pt>
                <c:pt idx="1061">
                  <c:v>7.6592800000000238</c:v>
                </c:pt>
                <c:pt idx="1062">
                  <c:v>9.9444000000000301</c:v>
                </c:pt>
                <c:pt idx="1063">
                  <c:v>18.14503000000002</c:v>
                </c:pt>
                <c:pt idx="1064">
                  <c:v>15.908860000000004</c:v>
                </c:pt>
                <c:pt idx="1065">
                  <c:v>16.570549999999969</c:v>
                </c:pt>
                <c:pt idx="1066">
                  <c:v>16.529119999999978</c:v>
                </c:pt>
                <c:pt idx="1067">
                  <c:v>14.468950000000007</c:v>
                </c:pt>
                <c:pt idx="1068">
                  <c:v>14.615550000000042</c:v>
                </c:pt>
                <c:pt idx="1069">
                  <c:v>17.740309999999965</c:v>
                </c:pt>
                <c:pt idx="1070">
                  <c:v>16.163250000000005</c:v>
                </c:pt>
                <c:pt idx="1071">
                  <c:v>10.596900000000005</c:v>
                </c:pt>
                <c:pt idx="1072">
                  <c:v>9.3441799999999944</c:v>
                </c:pt>
                <c:pt idx="1073">
                  <c:v>6.5164199999999823</c:v>
                </c:pt>
                <c:pt idx="1074">
                  <c:v>5.7979900000000271</c:v>
                </c:pt>
                <c:pt idx="1075">
                  <c:v>6.1193600000000288</c:v>
                </c:pt>
                <c:pt idx="1076">
                  <c:v>8.7594199999999773</c:v>
                </c:pt>
                <c:pt idx="1077">
                  <c:v>10.321300000000008</c:v>
                </c:pt>
                <c:pt idx="1078">
                  <c:v>9.0170200000000023</c:v>
                </c:pt>
                <c:pt idx="1079">
                  <c:v>10.586270000000013</c:v>
                </c:pt>
                <c:pt idx="1080">
                  <c:v>14.074810000000014</c:v>
                </c:pt>
                <c:pt idx="1081">
                  <c:v>11.627670000000023</c:v>
                </c:pt>
                <c:pt idx="1082">
                  <c:v>-1.3973799999999983</c:v>
                </c:pt>
                <c:pt idx="1083">
                  <c:v>-3.5506600000000503</c:v>
                </c:pt>
                <c:pt idx="1084">
                  <c:v>-3.9264499999999884</c:v>
                </c:pt>
                <c:pt idx="1085">
                  <c:v>-3.8396299999999997</c:v>
                </c:pt>
                <c:pt idx="1086">
                  <c:v>-7.3121200000000499</c:v>
                </c:pt>
                <c:pt idx="1087">
                  <c:v>-5.5999099999999657</c:v>
                </c:pt>
                <c:pt idx="1088">
                  <c:v>-5.4575700000000325</c:v>
                </c:pt>
                <c:pt idx="1089">
                  <c:v>-4.4131999999999607</c:v>
                </c:pt>
                <c:pt idx="1090">
                  <c:v>-3.843180000000018</c:v>
                </c:pt>
                <c:pt idx="1091">
                  <c:v>-4.0968199999999797</c:v>
                </c:pt>
                <c:pt idx="1092">
                  <c:v>-5.1634200000000305</c:v>
                </c:pt>
                <c:pt idx="1093">
                  <c:v>-5.4626199999999585</c:v>
                </c:pt>
                <c:pt idx="1094">
                  <c:v>-7.1640100000000189</c:v>
                </c:pt>
                <c:pt idx="1095">
                  <c:v>-1.5535299999999665</c:v>
                </c:pt>
                <c:pt idx="1096">
                  <c:v>6.5711799999999698</c:v>
                </c:pt>
                <c:pt idx="1097">
                  <c:v>7.3216000000000463</c:v>
                </c:pt>
                <c:pt idx="1098">
                  <c:v>7.9996899999999869</c:v>
                </c:pt>
                <c:pt idx="1099">
                  <c:v>7.8259400000000028</c:v>
                </c:pt>
                <c:pt idx="1100">
                  <c:v>3.9594200000000228</c:v>
                </c:pt>
                <c:pt idx="1101">
                  <c:v>5.0239700000000198</c:v>
                </c:pt>
                <c:pt idx="1102">
                  <c:v>2.5430900000000065</c:v>
                </c:pt>
                <c:pt idx="1103">
                  <c:v>4.0595599999999763</c:v>
                </c:pt>
                <c:pt idx="1104">
                  <c:v>4.5092600000000402</c:v>
                </c:pt>
                <c:pt idx="1105">
                  <c:v>6.7580399999999941</c:v>
                </c:pt>
                <c:pt idx="1106">
                  <c:v>8.3475500000000125</c:v>
                </c:pt>
                <c:pt idx="1107">
                  <c:v>4.9591899999999782</c:v>
                </c:pt>
                <c:pt idx="1108">
                  <c:v>5.6028900000000021</c:v>
                </c:pt>
                <c:pt idx="1109">
                  <c:v>3.6518399999999929</c:v>
                </c:pt>
                <c:pt idx="1110">
                  <c:v>-0.56531999999998561</c:v>
                </c:pt>
                <c:pt idx="1111">
                  <c:v>3.5271299999999997</c:v>
                </c:pt>
                <c:pt idx="1112">
                  <c:v>4.899189999999976</c:v>
                </c:pt>
                <c:pt idx="1113">
                  <c:v>8.8835300000000075</c:v>
                </c:pt>
                <c:pt idx="1114">
                  <c:v>13.714280000000031</c:v>
                </c:pt>
                <c:pt idx="1115">
                  <c:v>13.287710000000004</c:v>
                </c:pt>
                <c:pt idx="1116">
                  <c:v>10.236500000000035</c:v>
                </c:pt>
                <c:pt idx="1117">
                  <c:v>12.50979000000001</c:v>
                </c:pt>
                <c:pt idx="1118">
                  <c:v>15.833030000000008</c:v>
                </c:pt>
                <c:pt idx="1119">
                  <c:v>10.250319999999988</c:v>
                </c:pt>
                <c:pt idx="1120">
                  <c:v>10.201180000000022</c:v>
                </c:pt>
                <c:pt idx="1121">
                  <c:v>7.7244699999999966</c:v>
                </c:pt>
                <c:pt idx="1122">
                  <c:v>7.3080400000000054</c:v>
                </c:pt>
                <c:pt idx="1123">
                  <c:v>6.3882999999999583</c:v>
                </c:pt>
                <c:pt idx="1124">
                  <c:v>10.203010000000006</c:v>
                </c:pt>
                <c:pt idx="1125">
                  <c:v>10.594119999999975</c:v>
                </c:pt>
                <c:pt idx="1126">
                  <c:v>14.274829999999952</c:v>
                </c:pt>
                <c:pt idx="1127">
                  <c:v>15.359050000000025</c:v>
                </c:pt>
                <c:pt idx="1128">
                  <c:v>23.29052999999999</c:v>
                </c:pt>
                <c:pt idx="1129">
                  <c:v>24.985360000000014</c:v>
                </c:pt>
                <c:pt idx="1130">
                  <c:v>21.69292999999999</c:v>
                </c:pt>
                <c:pt idx="1131">
                  <c:v>14.927549999999997</c:v>
                </c:pt>
                <c:pt idx="1132">
                  <c:v>12.492709999999988</c:v>
                </c:pt>
                <c:pt idx="1133">
                  <c:v>11.426069999999982</c:v>
                </c:pt>
                <c:pt idx="1134">
                  <c:v>12.755679999999984</c:v>
                </c:pt>
                <c:pt idx="1135">
                  <c:v>14.267849999999953</c:v>
                </c:pt>
                <c:pt idx="1136">
                  <c:v>18.239300000000014</c:v>
                </c:pt>
                <c:pt idx="1137">
                  <c:v>22.113590000000045</c:v>
                </c:pt>
                <c:pt idx="1138">
                  <c:v>23.152780000000007</c:v>
                </c:pt>
                <c:pt idx="1139">
                  <c:v>29.780809999999974</c:v>
                </c:pt>
                <c:pt idx="1140">
                  <c:v>23.707499999999982</c:v>
                </c:pt>
                <c:pt idx="1141">
                  <c:v>29.626930000000016</c:v>
                </c:pt>
                <c:pt idx="1142">
                  <c:v>31.295240000000035</c:v>
                </c:pt>
                <c:pt idx="1143">
                  <c:v>28.112570000000005</c:v>
                </c:pt>
                <c:pt idx="1144">
                  <c:v>28.121170000000006</c:v>
                </c:pt>
                <c:pt idx="1145">
                  <c:v>31.567960000000028</c:v>
                </c:pt>
                <c:pt idx="1146">
                  <c:v>28.257499999999993</c:v>
                </c:pt>
                <c:pt idx="1147">
                  <c:v>32.411400000000015</c:v>
                </c:pt>
                <c:pt idx="1148">
                  <c:v>29.539199999999994</c:v>
                </c:pt>
                <c:pt idx="1149">
                  <c:v>22.441880000000026</c:v>
                </c:pt>
                <c:pt idx="1150">
                  <c:v>20.740640000000042</c:v>
                </c:pt>
                <c:pt idx="1151">
                  <c:v>18.63655</c:v>
                </c:pt>
                <c:pt idx="1152">
                  <c:v>12.74290000000002</c:v>
                </c:pt>
                <c:pt idx="1153">
                  <c:v>7.6348100000000159</c:v>
                </c:pt>
                <c:pt idx="1154">
                  <c:v>1.7464100000000258</c:v>
                </c:pt>
                <c:pt idx="1155">
                  <c:v>0.28404999999997926</c:v>
                </c:pt>
                <c:pt idx="1156">
                  <c:v>0.88160999999996648</c:v>
                </c:pt>
                <c:pt idx="1157">
                  <c:v>-0.80716999999998507</c:v>
                </c:pt>
                <c:pt idx="1158">
                  <c:v>-0.52643000000000484</c:v>
                </c:pt>
                <c:pt idx="1159">
                  <c:v>-4.8079399999999737</c:v>
                </c:pt>
                <c:pt idx="1160">
                  <c:v>-9.3662099999999668</c:v>
                </c:pt>
                <c:pt idx="1161">
                  <c:v>-11.246420000000001</c:v>
                </c:pt>
                <c:pt idx="1162">
                  <c:v>-8.8893599999999537</c:v>
                </c:pt>
                <c:pt idx="1163">
                  <c:v>-6.2342499999999745</c:v>
                </c:pt>
                <c:pt idx="1164">
                  <c:v>-8.4462499999999636</c:v>
                </c:pt>
                <c:pt idx="1165">
                  <c:v>-7.7373100000000363</c:v>
                </c:pt>
                <c:pt idx="1166">
                  <c:v>-4.4720500000000243</c:v>
                </c:pt>
                <c:pt idx="1167">
                  <c:v>-8.2302500000000123</c:v>
                </c:pt>
                <c:pt idx="1168">
                  <c:v>-7.423219999999958</c:v>
                </c:pt>
                <c:pt idx="1169">
                  <c:v>-8.1168700000000058</c:v>
                </c:pt>
                <c:pt idx="1170">
                  <c:v>-8.1453600000000392</c:v>
                </c:pt>
                <c:pt idx="1171">
                  <c:v>-11.53913</c:v>
                </c:pt>
                <c:pt idx="1172">
                  <c:v>-9.4812600000000202</c:v>
                </c:pt>
                <c:pt idx="1173">
                  <c:v>-11.306129999999996</c:v>
                </c:pt>
                <c:pt idx="1174">
                  <c:v>-16.405939999999987</c:v>
                </c:pt>
                <c:pt idx="1175">
                  <c:v>-14.87867</c:v>
                </c:pt>
                <c:pt idx="1176">
                  <c:v>-12.864690000000053</c:v>
                </c:pt>
                <c:pt idx="1177">
                  <c:v>-13.750659999999982</c:v>
                </c:pt>
                <c:pt idx="1178">
                  <c:v>-11.900869999999998</c:v>
                </c:pt>
                <c:pt idx="1179">
                  <c:v>-10.03861999999998</c:v>
                </c:pt>
                <c:pt idx="1180">
                  <c:v>-5.668549999999982</c:v>
                </c:pt>
                <c:pt idx="1181">
                  <c:v>2.048439999999971</c:v>
                </c:pt>
                <c:pt idx="1182">
                  <c:v>5.7193000000000325</c:v>
                </c:pt>
                <c:pt idx="1183">
                  <c:v>7.8666399999999612</c:v>
                </c:pt>
                <c:pt idx="1184">
                  <c:v>5.2680500000000166</c:v>
                </c:pt>
                <c:pt idx="1185">
                  <c:v>11.39725999999996</c:v>
                </c:pt>
                <c:pt idx="1186">
                  <c:v>12.059630000000027</c:v>
                </c:pt>
                <c:pt idx="1187">
                  <c:v>15.996620000000007</c:v>
                </c:pt>
                <c:pt idx="1188">
                  <c:v>12.49912999999998</c:v>
                </c:pt>
                <c:pt idx="1189">
                  <c:v>8.3376299999999901</c:v>
                </c:pt>
                <c:pt idx="1190">
                  <c:v>5.7458899999999744</c:v>
                </c:pt>
                <c:pt idx="1191">
                  <c:v>3.4433199999999715</c:v>
                </c:pt>
                <c:pt idx="1192">
                  <c:v>2.5854300000000308</c:v>
                </c:pt>
                <c:pt idx="1193">
                  <c:v>4.7609300000000303</c:v>
                </c:pt>
                <c:pt idx="1194">
                  <c:v>7.0847700000000486</c:v>
                </c:pt>
                <c:pt idx="1195">
                  <c:v>8.1583499999999844</c:v>
                </c:pt>
                <c:pt idx="1196">
                  <c:v>7.074799999999982</c:v>
                </c:pt>
                <c:pt idx="1197">
                  <c:v>3.8463999999999601</c:v>
                </c:pt>
                <c:pt idx="1198">
                  <c:v>1.8110900000000356</c:v>
                </c:pt>
                <c:pt idx="1199">
                  <c:v>3.8753800000000069</c:v>
                </c:pt>
                <c:pt idx="1200">
                  <c:v>5.5415199999999913</c:v>
                </c:pt>
                <c:pt idx="1201">
                  <c:v>5.7145500000000311</c:v>
                </c:pt>
                <c:pt idx="1202">
                  <c:v>4.3666200000000117</c:v>
                </c:pt>
                <c:pt idx="1203">
                  <c:v>9.6652500000000146</c:v>
                </c:pt>
                <c:pt idx="1204">
                  <c:v>11.871800000000007</c:v>
                </c:pt>
                <c:pt idx="1205">
                  <c:v>14.47899000000001</c:v>
                </c:pt>
                <c:pt idx="1206">
                  <c:v>9.5129200000000083</c:v>
                </c:pt>
                <c:pt idx="1207">
                  <c:v>17.623669999999947</c:v>
                </c:pt>
                <c:pt idx="1208">
                  <c:v>10.587510000000009</c:v>
                </c:pt>
                <c:pt idx="1209">
                  <c:v>6.9677699999999732</c:v>
                </c:pt>
                <c:pt idx="1210">
                  <c:v>10.047679999999957</c:v>
                </c:pt>
                <c:pt idx="1211">
                  <c:v>9.237769999999955</c:v>
                </c:pt>
                <c:pt idx="1212">
                  <c:v>4.3425599999999918</c:v>
                </c:pt>
                <c:pt idx="1213">
                  <c:v>21.10172</c:v>
                </c:pt>
                <c:pt idx="1214">
                  <c:v>29.090660000000014</c:v>
                </c:pt>
                <c:pt idx="1215">
                  <c:v>38.825670000000002</c:v>
                </c:pt>
                <c:pt idx="1216">
                  <c:v>32.529830000000004</c:v>
                </c:pt>
                <c:pt idx="1217">
                  <c:v>24.400590000000022</c:v>
                </c:pt>
                <c:pt idx="1218">
                  <c:v>16.777139999999974</c:v>
                </c:pt>
                <c:pt idx="1219">
                  <c:v>13.043970000000002</c:v>
                </c:pt>
                <c:pt idx="1220">
                  <c:v>7.0508100000000127</c:v>
                </c:pt>
                <c:pt idx="1221">
                  <c:v>-3.0831200000000081</c:v>
                </c:pt>
                <c:pt idx="1222">
                  <c:v>8.2334999999999923</c:v>
                </c:pt>
                <c:pt idx="1223">
                  <c:v>7.3643900000000144</c:v>
                </c:pt>
                <c:pt idx="1224">
                  <c:v>11.281400000000019</c:v>
                </c:pt>
                <c:pt idx="1225">
                  <c:v>14.986680000000035</c:v>
                </c:pt>
                <c:pt idx="1226">
                  <c:v>12.628320000000031</c:v>
                </c:pt>
                <c:pt idx="1227">
                  <c:v>11.10311999999999</c:v>
                </c:pt>
                <c:pt idx="1228">
                  <c:v>10.356079999999963</c:v>
                </c:pt>
                <c:pt idx="1229">
                  <c:v>8.8621800000000235</c:v>
                </c:pt>
                <c:pt idx="1230">
                  <c:v>13.481209999999976</c:v>
                </c:pt>
                <c:pt idx="1231">
                  <c:v>17.731509999999957</c:v>
                </c:pt>
                <c:pt idx="1232">
                  <c:v>20.281990000000008</c:v>
                </c:pt>
                <c:pt idx="1233">
                  <c:v>23.530889999999999</c:v>
                </c:pt>
                <c:pt idx="1234">
                  <c:v>21.760499999999979</c:v>
                </c:pt>
                <c:pt idx="1235">
                  <c:v>18.556279999999958</c:v>
                </c:pt>
                <c:pt idx="1236">
                  <c:v>17.522850000000005</c:v>
                </c:pt>
                <c:pt idx="1237">
                  <c:v>18.391289999999969</c:v>
                </c:pt>
                <c:pt idx="1238">
                  <c:v>18.548999999999978</c:v>
                </c:pt>
                <c:pt idx="1239">
                  <c:v>20.078650000000039</c:v>
                </c:pt>
                <c:pt idx="1240">
                  <c:v>16.804359999999974</c:v>
                </c:pt>
                <c:pt idx="1241">
                  <c:v>15.639609999999948</c:v>
                </c:pt>
                <c:pt idx="1242">
                  <c:v>12.623200000000054</c:v>
                </c:pt>
                <c:pt idx="1243">
                  <c:v>8.9260400000000004</c:v>
                </c:pt>
                <c:pt idx="1244">
                  <c:v>8.0209600000000023</c:v>
                </c:pt>
                <c:pt idx="1245">
                  <c:v>7.3360000000000127</c:v>
                </c:pt>
                <c:pt idx="1246">
                  <c:v>9.3870699999999943</c:v>
                </c:pt>
                <c:pt idx="1247">
                  <c:v>11.192299999999989</c:v>
                </c:pt>
                <c:pt idx="1248">
                  <c:v>9.5987299999999891</c:v>
                </c:pt>
                <c:pt idx="1249">
                  <c:v>12.930479999999989</c:v>
                </c:pt>
                <c:pt idx="1250">
                  <c:v>15.81459000000001</c:v>
                </c:pt>
                <c:pt idx="1251">
                  <c:v>14.671339999999987</c:v>
                </c:pt>
                <c:pt idx="1252">
                  <c:v>17.126469999999983</c:v>
                </c:pt>
                <c:pt idx="1253">
                  <c:v>19.914079999999956</c:v>
                </c:pt>
                <c:pt idx="1254">
                  <c:v>23.445069999999987</c:v>
                </c:pt>
                <c:pt idx="1255">
                  <c:v>22.265949999999975</c:v>
                </c:pt>
                <c:pt idx="1256">
                  <c:v>23.314399999999978</c:v>
                </c:pt>
                <c:pt idx="1257">
                  <c:v>22.891900000000021</c:v>
                </c:pt>
                <c:pt idx="1258">
                  <c:v>18.249300000000005</c:v>
                </c:pt>
                <c:pt idx="1259">
                  <c:v>21.57501000000002</c:v>
                </c:pt>
                <c:pt idx="1260">
                  <c:v>21.167430000000024</c:v>
                </c:pt>
                <c:pt idx="1261">
                  <c:v>17.40046000000001</c:v>
                </c:pt>
                <c:pt idx="1262">
                  <c:v>16.339770000000044</c:v>
                </c:pt>
                <c:pt idx="1263">
                  <c:v>15.10575</c:v>
                </c:pt>
                <c:pt idx="1264">
                  <c:v>19.098220000000026</c:v>
                </c:pt>
                <c:pt idx="1265">
                  <c:v>18.063210000000026</c:v>
                </c:pt>
                <c:pt idx="1266">
                  <c:v>20.583110000000033</c:v>
                </c:pt>
                <c:pt idx="1267">
                  <c:v>23.325159999999983</c:v>
                </c:pt>
                <c:pt idx="1268">
                  <c:v>24.322090000000003</c:v>
                </c:pt>
                <c:pt idx="1269">
                  <c:v>21.673830000000009</c:v>
                </c:pt>
                <c:pt idx="1270">
                  <c:v>20.910399999999981</c:v>
                </c:pt>
                <c:pt idx="1271">
                  <c:v>14.690259999999967</c:v>
                </c:pt>
                <c:pt idx="1272">
                  <c:v>17.027009999999962</c:v>
                </c:pt>
                <c:pt idx="1273">
                  <c:v>13.847129999999993</c:v>
                </c:pt>
                <c:pt idx="1274">
                  <c:v>6.9857900000000086</c:v>
                </c:pt>
                <c:pt idx="1275">
                  <c:v>6.9046799999999848</c:v>
                </c:pt>
                <c:pt idx="1276">
                  <c:v>3.1322000000000116</c:v>
                </c:pt>
                <c:pt idx="1277">
                  <c:v>3.6557699999999613</c:v>
                </c:pt>
                <c:pt idx="1278">
                  <c:v>5.1968400000000088</c:v>
                </c:pt>
                <c:pt idx="1279">
                  <c:v>10.988560000000007</c:v>
                </c:pt>
                <c:pt idx="1280">
                  <c:v>11.491649999999993</c:v>
                </c:pt>
                <c:pt idx="1281">
                  <c:v>11.084410000000048</c:v>
                </c:pt>
                <c:pt idx="1282">
                  <c:v>17.336370000000045</c:v>
                </c:pt>
                <c:pt idx="1283">
                  <c:v>24.555600000000027</c:v>
                </c:pt>
                <c:pt idx="1284">
                  <c:v>22.150199999999984</c:v>
                </c:pt>
                <c:pt idx="1285">
                  <c:v>27.228090000000009</c:v>
                </c:pt>
                <c:pt idx="1286">
                  <c:v>24.897940000000006</c:v>
                </c:pt>
                <c:pt idx="1287">
                  <c:v>22.552090000000021</c:v>
                </c:pt>
                <c:pt idx="1288">
                  <c:v>21.399959999999965</c:v>
                </c:pt>
                <c:pt idx="1289">
                  <c:v>24.289800000000014</c:v>
                </c:pt>
                <c:pt idx="1290">
                  <c:v>21.428210000000036</c:v>
                </c:pt>
                <c:pt idx="1291">
                  <c:v>26.150840000000017</c:v>
                </c:pt>
                <c:pt idx="1292">
                  <c:v>25.970950000000016</c:v>
                </c:pt>
                <c:pt idx="1293">
                  <c:v>18.372189999999989</c:v>
                </c:pt>
                <c:pt idx="1294">
                  <c:v>18.613699999999994</c:v>
                </c:pt>
                <c:pt idx="1295">
                  <c:v>21.849369999999965</c:v>
                </c:pt>
                <c:pt idx="1296">
                  <c:v>19.985990000000015</c:v>
                </c:pt>
                <c:pt idx="1297">
                  <c:v>20.016419999999982</c:v>
                </c:pt>
                <c:pt idx="1298">
                  <c:v>19.417010000000005</c:v>
                </c:pt>
                <c:pt idx="1299">
                  <c:v>20.013379999999984</c:v>
                </c:pt>
                <c:pt idx="1300">
                  <c:v>19.995830000000012</c:v>
                </c:pt>
                <c:pt idx="1301">
                  <c:v>18.855610000000013</c:v>
                </c:pt>
                <c:pt idx="1302">
                  <c:v>24.430070000000001</c:v>
                </c:pt>
                <c:pt idx="1303">
                  <c:v>29.261239999999987</c:v>
                </c:pt>
                <c:pt idx="1304">
                  <c:v>31.914829999999995</c:v>
                </c:pt>
                <c:pt idx="1305">
                  <c:v>35.820519999999988</c:v>
                </c:pt>
                <c:pt idx="1306">
                  <c:v>33.659749999999974</c:v>
                </c:pt>
                <c:pt idx="1307">
                  <c:v>31.678879999999992</c:v>
                </c:pt>
                <c:pt idx="1308">
                  <c:v>33.386930000000007</c:v>
                </c:pt>
                <c:pt idx="1309">
                  <c:v>29.710930000000019</c:v>
                </c:pt>
                <c:pt idx="1310">
                  <c:v>27.330289999999991</c:v>
                </c:pt>
                <c:pt idx="1311">
                  <c:v>26.440499999999986</c:v>
                </c:pt>
                <c:pt idx="1312">
                  <c:v>34.511399999999981</c:v>
                </c:pt>
                <c:pt idx="1313">
                  <c:v>35.694389999999999</c:v>
                </c:pt>
                <c:pt idx="1314">
                  <c:v>33.262929999999983</c:v>
                </c:pt>
                <c:pt idx="1315">
                  <c:v>34.222560000000044</c:v>
                </c:pt>
                <c:pt idx="1316">
                  <c:v>33.139189999999985</c:v>
                </c:pt>
                <c:pt idx="1317">
                  <c:v>31.946230000000014</c:v>
                </c:pt>
                <c:pt idx="1318">
                  <c:v>37.667210000000011</c:v>
                </c:pt>
                <c:pt idx="1319">
                  <c:v>46.124070000000017</c:v>
                </c:pt>
                <c:pt idx="1320">
                  <c:v>48.158200000000022</c:v>
                </c:pt>
                <c:pt idx="1321">
                  <c:v>51.328409999999963</c:v>
                </c:pt>
                <c:pt idx="1322">
                  <c:v>55.456209999999999</c:v>
                </c:pt>
                <c:pt idx="1323">
                  <c:v>61.390769999999975</c:v>
                </c:pt>
                <c:pt idx="1324">
                  <c:v>69.902069999999981</c:v>
                </c:pt>
                <c:pt idx="1325">
                  <c:v>67.416630000000055</c:v>
                </c:pt>
                <c:pt idx="1326">
                  <c:v>60.115730000000042</c:v>
                </c:pt>
                <c:pt idx="1327">
                  <c:v>63.329290000000015</c:v>
                </c:pt>
                <c:pt idx="1328">
                  <c:v>63.356589999999983</c:v>
                </c:pt>
                <c:pt idx="1329">
                  <c:v>57.234010000000012</c:v>
                </c:pt>
                <c:pt idx="1330">
                  <c:v>54.905089999999973</c:v>
                </c:pt>
                <c:pt idx="1331">
                  <c:v>62.245110000000011</c:v>
                </c:pt>
                <c:pt idx="1332">
                  <c:v>68.309010000000001</c:v>
                </c:pt>
                <c:pt idx="1333">
                  <c:v>72.900649999999985</c:v>
                </c:pt>
                <c:pt idx="1334">
                  <c:v>74.241369999999961</c:v>
                </c:pt>
                <c:pt idx="1335">
                  <c:v>90.059060000000045</c:v>
                </c:pt>
                <c:pt idx="1336">
                  <c:v>95.600979999999993</c:v>
                </c:pt>
                <c:pt idx="1337">
                  <c:v>99.678819999999973</c:v>
                </c:pt>
                <c:pt idx="1338">
                  <c:v>103.27217000000002</c:v>
                </c:pt>
                <c:pt idx="1339">
                  <c:v>116.32840999999996</c:v>
                </c:pt>
                <c:pt idx="1340">
                  <c:v>123.18828999999999</c:v>
                </c:pt>
                <c:pt idx="1341">
                  <c:v>107.33470999999997</c:v>
                </c:pt>
                <c:pt idx="1342">
                  <c:v>103.18362000000002</c:v>
                </c:pt>
                <c:pt idx="1343">
                  <c:v>103.53127000000001</c:v>
                </c:pt>
                <c:pt idx="1344">
                  <c:v>107.48059000000001</c:v>
                </c:pt>
                <c:pt idx="1345">
                  <c:v>98.780089999999973</c:v>
                </c:pt>
                <c:pt idx="1346">
                  <c:v>104.02867999999995</c:v>
                </c:pt>
                <c:pt idx="1347">
                  <c:v>109.86331999999999</c:v>
                </c:pt>
                <c:pt idx="1348">
                  <c:v>115.99587000000002</c:v>
                </c:pt>
                <c:pt idx="1349">
                  <c:v>106.77721000000003</c:v>
                </c:pt>
                <c:pt idx="1350">
                  <c:v>99.193350000000009</c:v>
                </c:pt>
                <c:pt idx="1351">
                  <c:v>92.445670000000007</c:v>
                </c:pt>
                <c:pt idx="1352">
                  <c:v>87.886059999999986</c:v>
                </c:pt>
                <c:pt idx="1353">
                  <c:v>87.936159999999973</c:v>
                </c:pt>
                <c:pt idx="1354">
                  <c:v>94.922409999999957</c:v>
                </c:pt>
                <c:pt idx="1355">
                  <c:v>108.56741</c:v>
                </c:pt>
                <c:pt idx="1356">
                  <c:v>115.97958</c:v>
                </c:pt>
                <c:pt idx="1357">
                  <c:v>111.40667999999999</c:v>
                </c:pt>
                <c:pt idx="1358">
                  <c:v>111.63911999999999</c:v>
                </c:pt>
                <c:pt idx="1359">
                  <c:v>116.68591000000004</c:v>
                </c:pt>
                <c:pt idx="1360">
                  <c:v>118.67468000000002</c:v>
                </c:pt>
                <c:pt idx="1361">
                  <c:v>122.65572000000003</c:v>
                </c:pt>
                <c:pt idx="1362">
                  <c:v>127.01231000000001</c:v>
                </c:pt>
                <c:pt idx="1363">
                  <c:v>138.34190999999993</c:v>
                </c:pt>
                <c:pt idx="1364">
                  <c:v>146.97377</c:v>
                </c:pt>
                <c:pt idx="1365">
                  <c:v>148.86667999999997</c:v>
                </c:pt>
                <c:pt idx="1366">
                  <c:v>155.59962000000002</c:v>
                </c:pt>
                <c:pt idx="1367">
                  <c:v>171.34249</c:v>
                </c:pt>
                <c:pt idx="1368">
                  <c:v>182.76075000000003</c:v>
                </c:pt>
                <c:pt idx="1369">
                  <c:v>170.35581999999999</c:v>
                </c:pt>
                <c:pt idx="1370">
                  <c:v>164.88586000000004</c:v>
                </c:pt>
                <c:pt idx="1371">
                  <c:v>151.87325999999996</c:v>
                </c:pt>
                <c:pt idx="1372">
                  <c:v>156.53410999999994</c:v>
                </c:pt>
                <c:pt idx="1373">
                  <c:v>158.96451999999999</c:v>
                </c:pt>
                <c:pt idx="1374">
                  <c:v>158.22778999999997</c:v>
                </c:pt>
                <c:pt idx="1375">
                  <c:v>156.28084000000001</c:v>
                </c:pt>
                <c:pt idx="1376">
                  <c:v>156.40066999999999</c:v>
                </c:pt>
                <c:pt idx="1377">
                  <c:v>152.65034999999995</c:v>
                </c:pt>
                <c:pt idx="1378">
                  <c:v>144.81117000000006</c:v>
                </c:pt>
                <c:pt idx="1379">
                  <c:v>133.14990000000006</c:v>
                </c:pt>
                <c:pt idx="1380">
                  <c:v>122.78267000000005</c:v>
                </c:pt>
                <c:pt idx="1381">
                  <c:v>116.25761000000006</c:v>
                </c:pt>
                <c:pt idx="1382">
                  <c:v>122.87885999999997</c:v>
                </c:pt>
                <c:pt idx="1383">
                  <c:v>124.96617000000003</c:v>
                </c:pt>
                <c:pt idx="1384">
                  <c:v>125.72739999999993</c:v>
                </c:pt>
                <c:pt idx="1385">
                  <c:v>118.15820999999994</c:v>
                </c:pt>
                <c:pt idx="1386">
                  <c:v>121.47286999999994</c:v>
                </c:pt>
                <c:pt idx="1387">
                  <c:v>126.91657000000004</c:v>
                </c:pt>
                <c:pt idx="1388">
                  <c:v>124.01830000000007</c:v>
                </c:pt>
                <c:pt idx="1389">
                  <c:v>126.41027999999994</c:v>
                </c:pt>
                <c:pt idx="1390">
                  <c:v>121.92409999999995</c:v>
                </c:pt>
                <c:pt idx="1391">
                  <c:v>121.16823999999997</c:v>
                </c:pt>
                <c:pt idx="1392">
                  <c:v>124.75285000000002</c:v>
                </c:pt>
                <c:pt idx="1393">
                  <c:v>121.61446000000001</c:v>
                </c:pt>
                <c:pt idx="1394">
                  <c:v>111.65714000000003</c:v>
                </c:pt>
                <c:pt idx="1395">
                  <c:v>109.29678000000001</c:v>
                </c:pt>
                <c:pt idx="1396">
                  <c:v>111.82941</c:v>
                </c:pt>
                <c:pt idx="1397">
                  <c:v>115.30535999999995</c:v>
                </c:pt>
                <c:pt idx="1398">
                  <c:v>121.63581000000005</c:v>
                </c:pt>
                <c:pt idx="1399">
                  <c:v>128.80286000000001</c:v>
                </c:pt>
                <c:pt idx="1400">
                  <c:v>126.90939000000003</c:v>
                </c:pt>
                <c:pt idx="1401">
                  <c:v>132.58868999999993</c:v>
                </c:pt>
                <c:pt idx="1402">
                  <c:v>139.13376999999997</c:v>
                </c:pt>
                <c:pt idx="1403">
                  <c:v>141.11754999999994</c:v>
                </c:pt>
                <c:pt idx="1404">
                  <c:v>149.91310000000004</c:v>
                </c:pt>
                <c:pt idx="1405">
                  <c:v>171.61739000000006</c:v>
                </c:pt>
                <c:pt idx="1406">
                  <c:v>195.19105000000002</c:v>
                </c:pt>
                <c:pt idx="1407">
                  <c:v>178.87981999999994</c:v>
                </c:pt>
                <c:pt idx="1408">
                  <c:v>178.45408999999995</c:v>
                </c:pt>
                <c:pt idx="1409">
                  <c:v>173.60032999999999</c:v>
                </c:pt>
                <c:pt idx="1410">
                  <c:v>175.82065000000006</c:v>
                </c:pt>
                <c:pt idx="1411">
                  <c:v>177.98029999999994</c:v>
                </c:pt>
                <c:pt idx="1412">
                  <c:v>174.75171</c:v>
                </c:pt>
                <c:pt idx="1413">
                  <c:v>167.42317000000003</c:v>
                </c:pt>
                <c:pt idx="1414">
                  <c:v>170.76393000000002</c:v>
                </c:pt>
                <c:pt idx="1415">
                  <c:v>172.45616000000001</c:v>
                </c:pt>
                <c:pt idx="1416">
                  <c:v>174.17567000000003</c:v>
                </c:pt>
                <c:pt idx="1417">
                  <c:v>174.36063999999999</c:v>
                </c:pt>
                <c:pt idx="1418">
                  <c:v>184.16524000000004</c:v>
                </c:pt>
                <c:pt idx="1419">
                  <c:v>192.95405000000005</c:v>
                </c:pt>
                <c:pt idx="1420">
                  <c:v>197.74478999999997</c:v>
                </c:pt>
                <c:pt idx="1421">
                  <c:v>211.46428999999995</c:v>
                </c:pt>
                <c:pt idx="1422">
                  <c:v>208.44319000000002</c:v>
                </c:pt>
                <c:pt idx="1423">
                  <c:v>197.21202999999997</c:v>
                </c:pt>
                <c:pt idx="1424">
                  <c:v>195.07528000000008</c:v>
                </c:pt>
                <c:pt idx="1425">
                  <c:v>203.23167999999998</c:v>
                </c:pt>
                <c:pt idx="1426">
                  <c:v>210.57396</c:v>
                </c:pt>
                <c:pt idx="1427">
                  <c:v>204.89074999999997</c:v>
                </c:pt>
                <c:pt idx="1428">
                  <c:v>195.98442999999997</c:v>
                </c:pt>
                <c:pt idx="1429">
                  <c:v>189.88898999999998</c:v>
                </c:pt>
                <c:pt idx="1430">
                  <c:v>193.26900000000001</c:v>
                </c:pt>
                <c:pt idx="1431">
                  <c:v>197.78018000000003</c:v>
                </c:pt>
                <c:pt idx="1432">
                  <c:v>187.38110999999998</c:v>
                </c:pt>
                <c:pt idx="1433">
                  <c:v>177.30962</c:v>
                </c:pt>
                <c:pt idx="1434">
                  <c:v>171.00026000000003</c:v>
                </c:pt>
                <c:pt idx="1435">
                  <c:v>168.55187000000001</c:v>
                </c:pt>
                <c:pt idx="1436">
                  <c:v>166.13793000000004</c:v>
                </c:pt>
                <c:pt idx="1437">
                  <c:v>165.17592999999999</c:v>
                </c:pt>
                <c:pt idx="1438">
                  <c:v>157.02666000000005</c:v>
                </c:pt>
                <c:pt idx="1439">
                  <c:v>161.51541000000003</c:v>
                </c:pt>
                <c:pt idx="1440">
                  <c:v>166.40075999999999</c:v>
                </c:pt>
                <c:pt idx="1441">
                  <c:v>171.36321000000004</c:v>
                </c:pt>
                <c:pt idx="1442">
                  <c:v>166.80599000000007</c:v>
                </c:pt>
                <c:pt idx="1443">
                  <c:v>168.59690000000006</c:v>
                </c:pt>
                <c:pt idx="1444">
                  <c:v>167.42566000000005</c:v>
                </c:pt>
                <c:pt idx="1445">
                  <c:v>160.86037000000005</c:v>
                </c:pt>
                <c:pt idx="1446">
                  <c:v>151.49419</c:v>
                </c:pt>
                <c:pt idx="1447">
                  <c:v>162.16007999999999</c:v>
                </c:pt>
                <c:pt idx="1448">
                  <c:v>158.75824000000006</c:v>
                </c:pt>
                <c:pt idx="1449">
                  <c:v>156.51190999999994</c:v>
                </c:pt>
                <c:pt idx="1450">
                  <c:v>156.31833999999998</c:v>
                </c:pt>
                <c:pt idx="1451">
                  <c:v>154.22482000000002</c:v>
                </c:pt>
                <c:pt idx="1452">
                  <c:v>150.79676999999998</c:v>
                </c:pt>
                <c:pt idx="1453">
                  <c:v>154.01716999999996</c:v>
                </c:pt>
                <c:pt idx="1454">
                  <c:v>154.60228000000001</c:v>
                </c:pt>
                <c:pt idx="1455">
                  <c:v>150.29915999999997</c:v>
                </c:pt>
                <c:pt idx="1456">
                  <c:v>151.94748000000004</c:v>
                </c:pt>
                <c:pt idx="1457">
                  <c:v>146.94710999999995</c:v>
                </c:pt>
                <c:pt idx="1458">
                  <c:v>139.75844999999998</c:v>
                </c:pt>
                <c:pt idx="1459">
                  <c:v>140.64465000000001</c:v>
                </c:pt>
                <c:pt idx="1460">
                  <c:v>141.61935</c:v>
                </c:pt>
                <c:pt idx="1461">
                  <c:v>146.34761999999995</c:v>
                </c:pt>
                <c:pt idx="1462">
                  <c:v>145.69286999999997</c:v>
                </c:pt>
                <c:pt idx="1463">
                  <c:v>141.46083000000004</c:v>
                </c:pt>
                <c:pt idx="1464">
                  <c:v>138.85020000000003</c:v>
                </c:pt>
                <c:pt idx="1465">
                  <c:v>141.88356999999996</c:v>
                </c:pt>
                <c:pt idx="1466">
                  <c:v>148.25102999999996</c:v>
                </c:pt>
                <c:pt idx="1467">
                  <c:v>153.10852999999997</c:v>
                </c:pt>
                <c:pt idx="1468">
                  <c:v>146.51271000000003</c:v>
                </c:pt>
                <c:pt idx="1469">
                  <c:v>147.86742999999996</c:v>
                </c:pt>
                <c:pt idx="1470">
                  <c:v>138.67756000000003</c:v>
                </c:pt>
                <c:pt idx="1471">
                  <c:v>132.79723999999999</c:v>
                </c:pt>
                <c:pt idx="1472">
                  <c:v>129.52243000000004</c:v>
                </c:pt>
                <c:pt idx="1473">
                  <c:v>133.11851000000001</c:v>
                </c:pt>
                <c:pt idx="1474">
                  <c:v>145.52942000000002</c:v>
                </c:pt>
                <c:pt idx="1475">
                  <c:v>145.96961999999996</c:v>
                </c:pt>
                <c:pt idx="1476">
                  <c:v>148.73460999999998</c:v>
                </c:pt>
                <c:pt idx="1477">
                  <c:v>152.77181999999999</c:v>
                </c:pt>
                <c:pt idx="1478">
                  <c:v>159.00705000000005</c:v>
                </c:pt>
                <c:pt idx="1479">
                  <c:v>157.57044999999999</c:v>
                </c:pt>
                <c:pt idx="1480">
                  <c:v>147.81839999999994</c:v>
                </c:pt>
                <c:pt idx="1481">
                  <c:v>143.93820999999997</c:v>
                </c:pt>
                <c:pt idx="1482">
                  <c:v>137.00375000000003</c:v>
                </c:pt>
                <c:pt idx="1483">
                  <c:v>138.83673999999996</c:v>
                </c:pt>
                <c:pt idx="1484">
                  <c:v>135.17309999999998</c:v>
                </c:pt>
                <c:pt idx="1485">
                  <c:v>125.76281</c:v>
                </c:pt>
                <c:pt idx="1486">
                  <c:v>126.76337000000001</c:v>
                </c:pt>
                <c:pt idx="1487">
                  <c:v>129.00280000000004</c:v>
                </c:pt>
                <c:pt idx="1488">
                  <c:v>131.23408999999992</c:v>
                </c:pt>
                <c:pt idx="1489">
                  <c:v>122.34344999999996</c:v>
                </c:pt>
                <c:pt idx="1490">
                  <c:v>120.95521000000002</c:v>
                </c:pt>
                <c:pt idx="1491">
                  <c:v>107.33299999999997</c:v>
                </c:pt>
                <c:pt idx="1492">
                  <c:v>103.25285000000002</c:v>
                </c:pt>
                <c:pt idx="1493">
                  <c:v>96.620850000000019</c:v>
                </c:pt>
                <c:pt idx="1494">
                  <c:v>72.017020000000002</c:v>
                </c:pt>
                <c:pt idx="1495">
                  <c:v>66.302729999999997</c:v>
                </c:pt>
                <c:pt idx="1496">
                  <c:v>55.478989999999953</c:v>
                </c:pt>
                <c:pt idx="1497">
                  <c:v>66.501509999999939</c:v>
                </c:pt>
                <c:pt idx="1498">
                  <c:v>59.291609999999991</c:v>
                </c:pt>
                <c:pt idx="1499">
                  <c:v>60.38101000000006</c:v>
                </c:pt>
                <c:pt idx="1500">
                  <c:v>68.867859999999951</c:v>
                </c:pt>
                <c:pt idx="1501">
                  <c:v>69.02976000000001</c:v>
                </c:pt>
                <c:pt idx="1502">
                  <c:v>68.020560000000046</c:v>
                </c:pt>
                <c:pt idx="1503">
                  <c:v>81.161240000000021</c:v>
                </c:pt>
                <c:pt idx="1504">
                  <c:v>85.586400000000026</c:v>
                </c:pt>
                <c:pt idx="1505">
                  <c:v>103.87101000000007</c:v>
                </c:pt>
                <c:pt idx="1506">
                  <c:v>101.71881999999999</c:v>
                </c:pt>
                <c:pt idx="1507">
                  <c:v>109.45599000000004</c:v>
                </c:pt>
                <c:pt idx="1508">
                  <c:v>109.03335999999996</c:v>
                </c:pt>
                <c:pt idx="1509">
                  <c:v>103.91976999999997</c:v>
                </c:pt>
                <c:pt idx="1510">
                  <c:v>100.80319999999995</c:v>
                </c:pt>
                <c:pt idx="1511">
                  <c:v>100.41189999999995</c:v>
                </c:pt>
                <c:pt idx="1512">
                  <c:v>104.30745999999994</c:v>
                </c:pt>
                <c:pt idx="1513">
                  <c:v>98.848410000000001</c:v>
                </c:pt>
                <c:pt idx="1514">
                  <c:v>94.114390000000014</c:v>
                </c:pt>
                <c:pt idx="1515">
                  <c:v>71.340399999999988</c:v>
                </c:pt>
                <c:pt idx="1516">
                  <c:v>65.737359999999967</c:v>
                </c:pt>
                <c:pt idx="1517">
                  <c:v>68.950180000000046</c:v>
                </c:pt>
                <c:pt idx="1518">
                  <c:v>75.13357000000002</c:v>
                </c:pt>
                <c:pt idx="1519">
                  <c:v>82.238280000000032</c:v>
                </c:pt>
                <c:pt idx="1520">
                  <c:v>83.440289999999948</c:v>
                </c:pt>
                <c:pt idx="1521">
                  <c:v>63.885220000000061</c:v>
                </c:pt>
                <c:pt idx="1522">
                  <c:v>65.735009999999988</c:v>
                </c:pt>
                <c:pt idx="1523">
                  <c:v>68.417239999999993</c:v>
                </c:pt>
                <c:pt idx="1524">
                  <c:v>67.305519999999945</c:v>
                </c:pt>
                <c:pt idx="1525">
                  <c:v>74.685699999999997</c:v>
                </c:pt>
                <c:pt idx="1526">
                  <c:v>74.092399999999998</c:v>
                </c:pt>
                <c:pt idx="1527">
                  <c:v>75.316020000000037</c:v>
                </c:pt>
                <c:pt idx="1528">
                  <c:v>81.851149999999961</c:v>
                </c:pt>
                <c:pt idx="1529">
                  <c:v>81.760100000000079</c:v>
                </c:pt>
                <c:pt idx="1530">
                  <c:v>75.515390000000025</c:v>
                </c:pt>
                <c:pt idx="1531">
                  <c:v>76.170479999999998</c:v>
                </c:pt>
                <c:pt idx="1532">
                  <c:v>86.25427000000002</c:v>
                </c:pt>
                <c:pt idx="1533">
                  <c:v>82.734800000000007</c:v>
                </c:pt>
                <c:pt idx="1534">
                  <c:v>84.502659999999992</c:v>
                </c:pt>
                <c:pt idx="1535">
                  <c:v>81.338210000000004</c:v>
                </c:pt>
                <c:pt idx="1536">
                  <c:v>78.261040000000037</c:v>
                </c:pt>
                <c:pt idx="1537">
                  <c:v>78.104890000000012</c:v>
                </c:pt>
                <c:pt idx="1538">
                  <c:v>80.272199999999941</c:v>
                </c:pt>
                <c:pt idx="1539">
                  <c:v>77.430279999999982</c:v>
                </c:pt>
                <c:pt idx="1540">
                  <c:v>76.833599999999933</c:v>
                </c:pt>
                <c:pt idx="1541">
                  <c:v>82.264429999999948</c:v>
                </c:pt>
                <c:pt idx="1542">
                  <c:v>87.178040000000067</c:v>
                </c:pt>
                <c:pt idx="1543">
                  <c:v>91.953030000000012</c:v>
                </c:pt>
                <c:pt idx="1544">
                  <c:v>88.16019</c:v>
                </c:pt>
                <c:pt idx="1545">
                  <c:v>89.84227999999996</c:v>
                </c:pt>
                <c:pt idx="1546">
                  <c:v>89.508550000000014</c:v>
                </c:pt>
                <c:pt idx="1547">
                  <c:v>82.035069999999962</c:v>
                </c:pt>
                <c:pt idx="1548">
                  <c:v>82.132149999999967</c:v>
                </c:pt>
                <c:pt idx="1549">
                  <c:v>91.257499999999993</c:v>
                </c:pt>
                <c:pt idx="1550">
                  <c:v>86.079840000000047</c:v>
                </c:pt>
                <c:pt idx="1551">
                  <c:v>83.436189999999954</c:v>
                </c:pt>
                <c:pt idx="1552">
                  <c:v>81.028669999999977</c:v>
                </c:pt>
                <c:pt idx="1553">
                  <c:v>78.956060000000036</c:v>
                </c:pt>
                <c:pt idx="1554">
                  <c:v>82.679770000000076</c:v>
                </c:pt>
                <c:pt idx="1555">
                  <c:v>81.578890000000001</c:v>
                </c:pt>
                <c:pt idx="1556">
                  <c:v>90.240899999999954</c:v>
                </c:pt>
                <c:pt idx="1557">
                  <c:v>86.305979999999977</c:v>
                </c:pt>
                <c:pt idx="1558">
                  <c:v>88.899789999999996</c:v>
                </c:pt>
                <c:pt idx="1559">
                  <c:v>95.474829999999997</c:v>
                </c:pt>
                <c:pt idx="1560">
                  <c:v>97.21276000000006</c:v>
                </c:pt>
                <c:pt idx="1561">
                  <c:v>89.846490000000017</c:v>
                </c:pt>
                <c:pt idx="1562">
                  <c:v>88.233769999999993</c:v>
                </c:pt>
                <c:pt idx="1563">
                  <c:v>89.270789999999977</c:v>
                </c:pt>
                <c:pt idx="1564">
                  <c:v>92.833339999999964</c:v>
                </c:pt>
                <c:pt idx="1565">
                  <c:v>91.668690000000026</c:v>
                </c:pt>
                <c:pt idx="1566">
                  <c:v>99.817090000000007</c:v>
                </c:pt>
                <c:pt idx="1567">
                  <c:v>102.10287</c:v>
                </c:pt>
                <c:pt idx="1568">
                  <c:v>101.38858000000005</c:v>
                </c:pt>
                <c:pt idx="1569">
                  <c:v>101.16588999999999</c:v>
                </c:pt>
                <c:pt idx="1570">
                  <c:v>112.41635000000002</c:v>
                </c:pt>
                <c:pt idx="1571">
                  <c:v>117.28514999999993</c:v>
                </c:pt>
                <c:pt idx="1572">
                  <c:v>116.49975000000006</c:v>
                </c:pt>
                <c:pt idx="1573">
                  <c:v>114.44144999999997</c:v>
                </c:pt>
                <c:pt idx="1574">
                  <c:v>111.16177999999996</c:v>
                </c:pt>
                <c:pt idx="1575">
                  <c:v>113.20355999999992</c:v>
                </c:pt>
                <c:pt idx="1576">
                  <c:v>111.51218000000006</c:v>
                </c:pt>
                <c:pt idx="1577">
                  <c:v>111.05159999999995</c:v>
                </c:pt>
                <c:pt idx="1578">
                  <c:v>118.06038000000001</c:v>
                </c:pt>
                <c:pt idx="1579">
                  <c:v>129.69890000000004</c:v>
                </c:pt>
                <c:pt idx="1580">
                  <c:v>126.05615999999998</c:v>
                </c:pt>
                <c:pt idx="1581">
                  <c:v>126.24909000000002</c:v>
                </c:pt>
                <c:pt idx="1582">
                  <c:v>124.95214999999996</c:v>
                </c:pt>
                <c:pt idx="1583">
                  <c:v>125.23068999999992</c:v>
                </c:pt>
                <c:pt idx="1584">
                  <c:v>123.19383000000005</c:v>
                </c:pt>
                <c:pt idx="1585">
                  <c:v>121.68948999999998</c:v>
                </c:pt>
                <c:pt idx="1586">
                  <c:v>117.85471000000001</c:v>
                </c:pt>
                <c:pt idx="1587">
                  <c:v>117.83094000000006</c:v>
                </c:pt>
                <c:pt idx="1588">
                  <c:v>120.48380999999995</c:v>
                </c:pt>
                <c:pt idx="1589">
                  <c:v>119.63889</c:v>
                </c:pt>
                <c:pt idx="1590">
                  <c:v>115.5831</c:v>
                </c:pt>
                <c:pt idx="1591">
                  <c:v>116.54396000000003</c:v>
                </c:pt>
                <c:pt idx="1592">
                  <c:v>112.93971000000005</c:v>
                </c:pt>
                <c:pt idx="1593">
                  <c:v>109.03257000000002</c:v>
                </c:pt>
                <c:pt idx="1594">
                  <c:v>112.70290999999997</c:v>
                </c:pt>
                <c:pt idx="1595">
                  <c:v>117.73559</c:v>
                </c:pt>
                <c:pt idx="1596">
                  <c:v>114.11388000000005</c:v>
                </c:pt>
                <c:pt idx="1597">
                  <c:v>113.49845999999997</c:v>
                </c:pt>
                <c:pt idx="1598">
                  <c:v>112.26180999999997</c:v>
                </c:pt>
                <c:pt idx="1599">
                  <c:v>115.04505</c:v>
                </c:pt>
                <c:pt idx="1600">
                  <c:v>114.53411000000006</c:v>
                </c:pt>
                <c:pt idx="1601">
                  <c:v>112.94713999999999</c:v>
                </c:pt>
                <c:pt idx="1602">
                  <c:v>107.58574000000004</c:v>
                </c:pt>
                <c:pt idx="1603">
                  <c:v>105.74267999999995</c:v>
                </c:pt>
                <c:pt idx="1604">
                  <c:v>97.698580000000049</c:v>
                </c:pt>
                <c:pt idx="1605">
                  <c:v>96.343960000000038</c:v>
                </c:pt>
                <c:pt idx="1606">
                  <c:v>98.746850000000052</c:v>
                </c:pt>
                <c:pt idx="1607">
                  <c:v>95.683539999999937</c:v>
                </c:pt>
                <c:pt idx="1608">
                  <c:v>92.189919999999972</c:v>
                </c:pt>
                <c:pt idx="1609">
                  <c:v>94.584519999999998</c:v>
                </c:pt>
                <c:pt idx="1610">
                  <c:v>93.913730000000044</c:v>
                </c:pt>
                <c:pt idx="1611">
                  <c:v>99.555299999999932</c:v>
                </c:pt>
                <c:pt idx="1612">
                  <c:v>97.254949999999951</c:v>
                </c:pt>
                <c:pt idx="1613">
                  <c:v>101.20843000000002</c:v>
                </c:pt>
                <c:pt idx="1614">
                  <c:v>101.47388000000001</c:v>
                </c:pt>
                <c:pt idx="1615">
                  <c:v>103.59578999999997</c:v>
                </c:pt>
                <c:pt idx="1616">
                  <c:v>95.13417000000004</c:v>
                </c:pt>
                <c:pt idx="1617">
                  <c:v>89.186930000000018</c:v>
                </c:pt>
                <c:pt idx="1618">
                  <c:v>96.385209999999972</c:v>
                </c:pt>
                <c:pt idx="1619">
                  <c:v>95.727080000000001</c:v>
                </c:pt>
                <c:pt idx="1620">
                  <c:v>96.012580000000014</c:v>
                </c:pt>
                <c:pt idx="1621">
                  <c:v>94.553070000000048</c:v>
                </c:pt>
                <c:pt idx="1622">
                  <c:v>94.696309999999983</c:v>
                </c:pt>
                <c:pt idx="1623">
                  <c:v>91.551420000000007</c:v>
                </c:pt>
                <c:pt idx="1624">
                  <c:v>94.610430000000065</c:v>
                </c:pt>
                <c:pt idx="1625">
                  <c:v>87.002909999999929</c:v>
                </c:pt>
                <c:pt idx="1626">
                  <c:v>86.717200000000048</c:v>
                </c:pt>
                <c:pt idx="1627">
                  <c:v>87.434950000000015</c:v>
                </c:pt>
                <c:pt idx="1628">
                  <c:v>90.510279999999966</c:v>
                </c:pt>
                <c:pt idx="1629">
                  <c:v>96.31908999999996</c:v>
                </c:pt>
                <c:pt idx="1630">
                  <c:v>95.179190000000006</c:v>
                </c:pt>
                <c:pt idx="1631">
                  <c:v>92.069340000000011</c:v>
                </c:pt>
                <c:pt idx="1632">
                  <c:v>88.46921999999995</c:v>
                </c:pt>
                <c:pt idx="1633">
                  <c:v>90.046460000000025</c:v>
                </c:pt>
                <c:pt idx="1634">
                  <c:v>86.302549999999997</c:v>
                </c:pt>
                <c:pt idx="1635">
                  <c:v>83.288929999999993</c:v>
                </c:pt>
                <c:pt idx="1636">
                  <c:v>81.874750000000063</c:v>
                </c:pt>
                <c:pt idx="1637">
                  <c:v>76.050380000000018</c:v>
                </c:pt>
                <c:pt idx="1638">
                  <c:v>79.084279999999922</c:v>
                </c:pt>
                <c:pt idx="1639">
                  <c:v>74.784080000000017</c:v>
                </c:pt>
                <c:pt idx="1640">
                  <c:v>72.387279999999976</c:v>
                </c:pt>
                <c:pt idx="1641">
                  <c:v>72.647229999999979</c:v>
                </c:pt>
                <c:pt idx="1642">
                  <c:v>75.018220000000042</c:v>
                </c:pt>
                <c:pt idx="1643">
                  <c:v>78.503789999999981</c:v>
                </c:pt>
                <c:pt idx="1644">
                  <c:v>80.67279000000002</c:v>
                </c:pt>
                <c:pt idx="1645">
                  <c:v>81.106980000000078</c:v>
                </c:pt>
                <c:pt idx="1646">
                  <c:v>62.846360000000004</c:v>
                </c:pt>
                <c:pt idx="1647">
                  <c:v>69.728020000000015</c:v>
                </c:pt>
                <c:pt idx="1648">
                  <c:v>64.728400000000022</c:v>
                </c:pt>
                <c:pt idx="1649">
                  <c:v>57.699859999999944</c:v>
                </c:pt>
                <c:pt idx="1650">
                  <c:v>56.629180000000019</c:v>
                </c:pt>
                <c:pt idx="1651">
                  <c:v>51.554730000000063</c:v>
                </c:pt>
                <c:pt idx="1652">
                  <c:v>59.587100000000021</c:v>
                </c:pt>
                <c:pt idx="1653">
                  <c:v>53.982489999999984</c:v>
                </c:pt>
                <c:pt idx="1654">
                  <c:v>88.622499999999945</c:v>
                </c:pt>
                <c:pt idx="1655">
                  <c:v>106.76638999999994</c:v>
                </c:pt>
                <c:pt idx="1656">
                  <c:v>99.568459999999959</c:v>
                </c:pt>
                <c:pt idx="1657">
                  <c:v>97.368180000000052</c:v>
                </c:pt>
                <c:pt idx="1658">
                  <c:v>94.89382999999998</c:v>
                </c:pt>
                <c:pt idx="1659">
                  <c:v>104.77920000000006</c:v>
                </c:pt>
                <c:pt idx="1660">
                  <c:v>111.23599999999993</c:v>
                </c:pt>
                <c:pt idx="1661">
                  <c:v>117.23299999999995</c:v>
                </c:pt>
                <c:pt idx="1662">
                  <c:v>117.17617999999999</c:v>
                </c:pt>
                <c:pt idx="1663">
                  <c:v>114.49930000000001</c:v>
                </c:pt>
                <c:pt idx="1664">
                  <c:v>117.33398</c:v>
                </c:pt>
                <c:pt idx="1665">
                  <c:v>127.40167999999994</c:v>
                </c:pt>
                <c:pt idx="1666">
                  <c:v>131.41237999999998</c:v>
                </c:pt>
                <c:pt idx="1667">
                  <c:v>138.90720000000005</c:v>
                </c:pt>
                <c:pt idx="1668">
                  <c:v>116.17475999999999</c:v>
                </c:pt>
                <c:pt idx="1669">
                  <c:v>103.14874999999995</c:v>
                </c:pt>
                <c:pt idx="1670">
                  <c:v>94.580510000000061</c:v>
                </c:pt>
                <c:pt idx="1671">
                  <c:v>91.175329999999974</c:v>
                </c:pt>
                <c:pt idx="1672">
                  <c:v>97.308240000000012</c:v>
                </c:pt>
                <c:pt idx="1673">
                  <c:v>101.13589000000002</c:v>
                </c:pt>
                <c:pt idx="1674">
                  <c:v>111.48375999999996</c:v>
                </c:pt>
                <c:pt idx="1675">
                  <c:v>111.47813000000002</c:v>
                </c:pt>
                <c:pt idx="1676">
                  <c:v>104.80748999999997</c:v>
                </c:pt>
                <c:pt idx="1677">
                  <c:v>114.17078000000004</c:v>
                </c:pt>
                <c:pt idx="1678">
                  <c:v>121.08487999999994</c:v>
                </c:pt>
                <c:pt idx="1679">
                  <c:v>120.34865000000002</c:v>
                </c:pt>
                <c:pt idx="1680">
                  <c:v>113.07452000000001</c:v>
                </c:pt>
                <c:pt idx="1681">
                  <c:v>116.21620999999993</c:v>
                </c:pt>
                <c:pt idx="1682">
                  <c:v>109.33361000000002</c:v>
                </c:pt>
                <c:pt idx="1683">
                  <c:v>116.25649999999996</c:v>
                </c:pt>
                <c:pt idx="1684">
                  <c:v>124.84845999999999</c:v>
                </c:pt>
                <c:pt idx="1685">
                  <c:v>128.07351</c:v>
                </c:pt>
                <c:pt idx="1686">
                  <c:v>121.35172999999998</c:v>
                </c:pt>
                <c:pt idx="1687">
                  <c:v>116.83294000000001</c:v>
                </c:pt>
                <c:pt idx="1688">
                  <c:v>91.329610000000002</c:v>
                </c:pt>
                <c:pt idx="1689">
                  <c:v>89.363020000000063</c:v>
                </c:pt>
                <c:pt idx="1690">
                  <c:v>82.711599999999976</c:v>
                </c:pt>
                <c:pt idx="1691">
                  <c:v>76.745900000000006</c:v>
                </c:pt>
                <c:pt idx="1692">
                  <c:v>76.315089999999998</c:v>
                </c:pt>
                <c:pt idx="1693">
                  <c:v>74.333959999999934</c:v>
                </c:pt>
                <c:pt idx="1694">
                  <c:v>73.462120000000027</c:v>
                </c:pt>
                <c:pt idx="1695">
                  <c:v>76.952470000000062</c:v>
                </c:pt>
                <c:pt idx="1696">
                  <c:v>79.149030000000039</c:v>
                </c:pt>
                <c:pt idx="1697">
                  <c:v>77.434510000000046</c:v>
                </c:pt>
                <c:pt idx="1698">
                  <c:v>83.712589999999977</c:v>
                </c:pt>
                <c:pt idx="1699">
                  <c:v>84.433340000000044</c:v>
                </c:pt>
                <c:pt idx="1700">
                  <c:v>81.312199999999962</c:v>
                </c:pt>
                <c:pt idx="1701">
                  <c:v>83.900509999999997</c:v>
                </c:pt>
                <c:pt idx="1702">
                  <c:v>87.860599999999977</c:v>
                </c:pt>
                <c:pt idx="1703">
                  <c:v>91.825690000000009</c:v>
                </c:pt>
                <c:pt idx="1704">
                  <c:v>90.99861999999996</c:v>
                </c:pt>
                <c:pt idx="1705">
                  <c:v>88.747290000000021</c:v>
                </c:pt>
                <c:pt idx="1706">
                  <c:v>89.497280000000046</c:v>
                </c:pt>
                <c:pt idx="1707">
                  <c:v>90.642570000000035</c:v>
                </c:pt>
                <c:pt idx="1708">
                  <c:v>93.622540000000015</c:v>
                </c:pt>
                <c:pt idx="1709">
                  <c:v>94.358519999999999</c:v>
                </c:pt>
                <c:pt idx="1710">
                  <c:v>61.446139999999957</c:v>
                </c:pt>
                <c:pt idx="1711">
                  <c:v>55.906390000000044</c:v>
                </c:pt>
                <c:pt idx="1712">
                  <c:v>58.327380000000005</c:v>
                </c:pt>
                <c:pt idx="1713">
                  <c:v>62.870810000000006</c:v>
                </c:pt>
                <c:pt idx="1714">
                  <c:v>61.398139999999955</c:v>
                </c:pt>
                <c:pt idx="1715">
                  <c:v>57.919910000000016</c:v>
                </c:pt>
                <c:pt idx="1716">
                  <c:v>58.467270000000042</c:v>
                </c:pt>
                <c:pt idx="1717">
                  <c:v>68.155319999999961</c:v>
                </c:pt>
                <c:pt idx="1718">
                  <c:v>71.041589999999985</c:v>
                </c:pt>
                <c:pt idx="1719">
                  <c:v>65.223000000000013</c:v>
                </c:pt>
                <c:pt idx="1720">
                  <c:v>66.354740000000049</c:v>
                </c:pt>
                <c:pt idx="1721">
                  <c:v>77.465440000000001</c:v>
                </c:pt>
                <c:pt idx="1722">
                  <c:v>83.748870000000011</c:v>
                </c:pt>
                <c:pt idx="1723">
                  <c:v>86.256190000000004</c:v>
                </c:pt>
                <c:pt idx="1724">
                  <c:v>84.910070000000019</c:v>
                </c:pt>
                <c:pt idx="1725">
                  <c:v>82.896219999999971</c:v>
                </c:pt>
                <c:pt idx="1726">
                  <c:v>88.402939999999944</c:v>
                </c:pt>
                <c:pt idx="1727">
                  <c:v>92.932270000000017</c:v>
                </c:pt>
                <c:pt idx="1728">
                  <c:v>100.30122</c:v>
                </c:pt>
                <c:pt idx="1729">
                  <c:v>79.947789999999998</c:v>
                </c:pt>
                <c:pt idx="1730">
                  <c:v>78.478710000000035</c:v>
                </c:pt>
                <c:pt idx="1731">
                  <c:v>81.756690000000049</c:v>
                </c:pt>
                <c:pt idx="1732">
                  <c:v>82.58202</c:v>
                </c:pt>
                <c:pt idx="1733">
                  <c:v>79.696360000000027</c:v>
                </c:pt>
                <c:pt idx="1734">
                  <c:v>81.173209999999983</c:v>
                </c:pt>
                <c:pt idx="1735">
                  <c:v>75.751729999999952</c:v>
                </c:pt>
                <c:pt idx="1736">
                  <c:v>80.241190000000074</c:v>
                </c:pt>
                <c:pt idx="1737">
                  <c:v>79.379830000000027</c:v>
                </c:pt>
                <c:pt idx="1738">
                  <c:v>73.772499999999923</c:v>
                </c:pt>
                <c:pt idx="1739">
                  <c:v>76.236480000000029</c:v>
                </c:pt>
                <c:pt idx="1740">
                  <c:v>74.130839999999978</c:v>
                </c:pt>
                <c:pt idx="1741">
                  <c:v>68.449039999999968</c:v>
                </c:pt>
                <c:pt idx="1742">
                  <c:v>69.60844000000003</c:v>
                </c:pt>
                <c:pt idx="1743">
                  <c:v>73.193159999999978</c:v>
                </c:pt>
                <c:pt idx="1744">
                  <c:v>73.375120000000038</c:v>
                </c:pt>
                <c:pt idx="1745">
                  <c:v>68.41089999999997</c:v>
                </c:pt>
                <c:pt idx="1746">
                  <c:v>70.203419999999994</c:v>
                </c:pt>
                <c:pt idx="1747">
                  <c:v>70.815930000000037</c:v>
                </c:pt>
                <c:pt idx="1748">
                  <c:v>67.59096999999997</c:v>
                </c:pt>
                <c:pt idx="1749">
                  <c:v>63.580140000000029</c:v>
                </c:pt>
                <c:pt idx="1750">
                  <c:v>62.842809999999986</c:v>
                </c:pt>
                <c:pt idx="1751">
                  <c:v>68.35915</c:v>
                </c:pt>
                <c:pt idx="1752">
                  <c:v>76.476389999999981</c:v>
                </c:pt>
                <c:pt idx="1753">
                  <c:v>75.987740000000031</c:v>
                </c:pt>
                <c:pt idx="1754">
                  <c:v>71.997700000000009</c:v>
                </c:pt>
                <c:pt idx="1755">
                  <c:v>68.047720000000027</c:v>
                </c:pt>
                <c:pt idx="1756">
                  <c:v>72.166600000000017</c:v>
                </c:pt>
                <c:pt idx="1757">
                  <c:v>71.234540000000038</c:v>
                </c:pt>
                <c:pt idx="1758">
                  <c:v>72.954199999999958</c:v>
                </c:pt>
                <c:pt idx="1759">
                  <c:v>76.956209999999999</c:v>
                </c:pt>
                <c:pt idx="1760">
                  <c:v>74.34190000000001</c:v>
                </c:pt>
                <c:pt idx="1761">
                  <c:v>73.018900000000031</c:v>
                </c:pt>
                <c:pt idx="1762">
                  <c:v>70.751779999999997</c:v>
                </c:pt>
                <c:pt idx="1763">
                  <c:v>72.391080000000045</c:v>
                </c:pt>
                <c:pt idx="1764">
                  <c:v>69.433910000000026</c:v>
                </c:pt>
                <c:pt idx="1765">
                  <c:v>69.418330000000026</c:v>
                </c:pt>
                <c:pt idx="1766">
                  <c:v>64.049720000000036</c:v>
                </c:pt>
                <c:pt idx="1767">
                  <c:v>53.542320000000018</c:v>
                </c:pt>
                <c:pt idx="1768">
                  <c:v>57.661399999999958</c:v>
                </c:pt>
                <c:pt idx="1769">
                  <c:v>58.591240000000028</c:v>
                </c:pt>
                <c:pt idx="1770">
                  <c:v>55.271909999999991</c:v>
                </c:pt>
                <c:pt idx="1771">
                  <c:v>49.806700000000035</c:v>
                </c:pt>
                <c:pt idx="1772">
                  <c:v>53.984079999999949</c:v>
                </c:pt>
                <c:pt idx="1773">
                  <c:v>53.902699999999982</c:v>
                </c:pt>
                <c:pt idx="1774">
                  <c:v>57.041740000000004</c:v>
                </c:pt>
                <c:pt idx="1775">
                  <c:v>59.960639999999955</c:v>
                </c:pt>
                <c:pt idx="1776">
                  <c:v>65.014459999999929</c:v>
                </c:pt>
                <c:pt idx="1777">
                  <c:v>72.889919999999961</c:v>
                </c:pt>
                <c:pt idx="1778">
                  <c:v>74.00592000000006</c:v>
                </c:pt>
                <c:pt idx="1779">
                  <c:v>71.243479999999977</c:v>
                </c:pt>
                <c:pt idx="1780">
                  <c:v>78.518159999999966</c:v>
                </c:pt>
                <c:pt idx="1781">
                  <c:v>73.929840000000013</c:v>
                </c:pt>
                <c:pt idx="1782">
                  <c:v>76.530249999999967</c:v>
                </c:pt>
                <c:pt idx="1783">
                  <c:v>77.761970000000076</c:v>
                </c:pt>
                <c:pt idx="1784">
                  <c:v>75.884209999999939</c:v>
                </c:pt>
                <c:pt idx="1785">
                  <c:v>80.230449999999962</c:v>
                </c:pt>
                <c:pt idx="1786">
                  <c:v>62.703470000000038</c:v>
                </c:pt>
                <c:pt idx="1787">
                  <c:v>58.80883</c:v>
                </c:pt>
                <c:pt idx="1788">
                  <c:v>57.411519999999996</c:v>
                </c:pt>
                <c:pt idx="1789">
                  <c:v>36.84403999999995</c:v>
                </c:pt>
                <c:pt idx="1790">
                  <c:v>32.800630000000069</c:v>
                </c:pt>
                <c:pt idx="1791">
                  <c:v>41.621679999999969</c:v>
                </c:pt>
                <c:pt idx="1792">
                  <c:v>32.009290000000078</c:v>
                </c:pt>
                <c:pt idx="1793">
                  <c:v>42.177090000000021</c:v>
                </c:pt>
                <c:pt idx="1794">
                  <c:v>31.63343999999995</c:v>
                </c:pt>
                <c:pt idx="1795">
                  <c:v>29.280669999999986</c:v>
                </c:pt>
                <c:pt idx="1796">
                  <c:v>37.105149999999981</c:v>
                </c:pt>
                <c:pt idx="1797">
                  <c:v>50.846650000000068</c:v>
                </c:pt>
                <c:pt idx="1798">
                  <c:v>72.418900000000008</c:v>
                </c:pt>
                <c:pt idx="1799">
                  <c:v>105.72415999999998</c:v>
                </c:pt>
                <c:pt idx="1800">
                  <c:v>81.21264999999994</c:v>
                </c:pt>
                <c:pt idx="1801">
                  <c:v>88.930219999999963</c:v>
                </c:pt>
                <c:pt idx="1802">
                  <c:v>77.467129999999997</c:v>
                </c:pt>
                <c:pt idx="1803">
                  <c:v>86.701310000000035</c:v>
                </c:pt>
                <c:pt idx="1804">
                  <c:v>105.88086999999996</c:v>
                </c:pt>
                <c:pt idx="1805">
                  <c:v>29.448529999999892</c:v>
                </c:pt>
                <c:pt idx="1806">
                  <c:v>64.697940000000017</c:v>
                </c:pt>
                <c:pt idx="1807">
                  <c:v>38.251099999999951</c:v>
                </c:pt>
                <c:pt idx="1808">
                  <c:v>2.7260800000001382</c:v>
                </c:pt>
                <c:pt idx="1809">
                  <c:v>27.831800000000044</c:v>
                </c:pt>
                <c:pt idx="1810">
                  <c:v>86.117129999999975</c:v>
                </c:pt>
                <c:pt idx="1811">
                  <c:v>143.06833999999992</c:v>
                </c:pt>
                <c:pt idx="1812">
                  <c:v>128.20516999999995</c:v>
                </c:pt>
                <c:pt idx="1813">
                  <c:v>139.82054000000005</c:v>
                </c:pt>
                <c:pt idx="1814">
                  <c:v>125.7435099999999</c:v>
                </c:pt>
                <c:pt idx="1815">
                  <c:v>97.994360000000029</c:v>
                </c:pt>
                <c:pt idx="1816">
                  <c:v>95.220299999999952</c:v>
                </c:pt>
                <c:pt idx="1817">
                  <c:v>94.470329999999876</c:v>
                </c:pt>
                <c:pt idx="1818">
                  <c:v>108.34757999999999</c:v>
                </c:pt>
                <c:pt idx="1819">
                  <c:v>147.17393000000004</c:v>
                </c:pt>
                <c:pt idx="1820">
                  <c:v>179.10293000000001</c:v>
                </c:pt>
                <c:pt idx="1821">
                  <c:v>186.19117999999992</c:v>
                </c:pt>
                <c:pt idx="1822">
                  <c:v>210.14729</c:v>
                </c:pt>
                <c:pt idx="1823">
                  <c:v>225.67417</c:v>
                </c:pt>
                <c:pt idx="1824">
                  <c:v>237.56794000000002</c:v>
                </c:pt>
                <c:pt idx="1825">
                  <c:v>244.93611999999996</c:v>
                </c:pt>
                <c:pt idx="1826">
                  <c:v>246.25646000000006</c:v>
                </c:pt>
                <c:pt idx="1827">
                  <c:v>253.52326999999991</c:v>
                </c:pt>
                <c:pt idx="1828">
                  <c:v>248.71859000000006</c:v>
                </c:pt>
                <c:pt idx="1829">
                  <c:v>241.02686999999992</c:v>
                </c:pt>
                <c:pt idx="1830">
                  <c:v>240.35370999999998</c:v>
                </c:pt>
                <c:pt idx="1831">
                  <c:v>250.73109000000011</c:v>
                </c:pt>
                <c:pt idx="1832">
                  <c:v>244.19875000000002</c:v>
                </c:pt>
                <c:pt idx="1833">
                  <c:v>223.97733000000005</c:v>
                </c:pt>
                <c:pt idx="1834">
                  <c:v>214.13753000000008</c:v>
                </c:pt>
                <c:pt idx="1835">
                  <c:v>214.06829000000005</c:v>
                </c:pt>
                <c:pt idx="1836">
                  <c:v>201.13884000000007</c:v>
                </c:pt>
                <c:pt idx="1837">
                  <c:v>193.80734999999993</c:v>
                </c:pt>
                <c:pt idx="1838">
                  <c:v>197.25483000000008</c:v>
                </c:pt>
                <c:pt idx="1839">
                  <c:v>196.85291999999993</c:v>
                </c:pt>
                <c:pt idx="1840">
                  <c:v>173.97658000000001</c:v>
                </c:pt>
                <c:pt idx="1841">
                  <c:v>173.55006000000003</c:v>
                </c:pt>
                <c:pt idx="1842">
                  <c:v>173.19555000000003</c:v>
                </c:pt>
                <c:pt idx="1843">
                  <c:v>184.10244</c:v>
                </c:pt>
                <c:pt idx="1844">
                  <c:v>162.23655999999994</c:v>
                </c:pt>
                <c:pt idx="1845">
                  <c:v>161.82003999999995</c:v>
                </c:pt>
                <c:pt idx="1846">
                  <c:v>153.64407000000006</c:v>
                </c:pt>
                <c:pt idx="1847">
                  <c:v>149.70368000000008</c:v>
                </c:pt>
                <c:pt idx="1848">
                  <c:v>147.25690000000009</c:v>
                </c:pt>
                <c:pt idx="1849">
                  <c:v>160.91762000000006</c:v>
                </c:pt>
                <c:pt idx="1850">
                  <c:v>175.04349999999999</c:v>
                </c:pt>
                <c:pt idx="1851">
                  <c:v>189.99589000000003</c:v>
                </c:pt>
                <c:pt idx="1852">
                  <c:v>202.95387999999991</c:v>
                </c:pt>
                <c:pt idx="1853">
                  <c:v>196.37046000000009</c:v>
                </c:pt>
                <c:pt idx="1854">
                  <c:v>188.78518999999994</c:v>
                </c:pt>
                <c:pt idx="1855">
                  <c:v>196.42418999999995</c:v>
                </c:pt>
                <c:pt idx="1856">
                  <c:v>193.04529000000002</c:v>
                </c:pt>
                <c:pt idx="1857">
                  <c:v>189.44069000000002</c:v>
                </c:pt>
                <c:pt idx="1858">
                  <c:v>187.11647999999991</c:v>
                </c:pt>
                <c:pt idx="1859">
                  <c:v>168.77082999999993</c:v>
                </c:pt>
                <c:pt idx="1860">
                  <c:v>164.54864999999995</c:v>
                </c:pt>
                <c:pt idx="1861">
                  <c:v>152.19881999999996</c:v>
                </c:pt>
                <c:pt idx="1862">
                  <c:v>142.23481000000004</c:v>
                </c:pt>
                <c:pt idx="1863">
                  <c:v>145.56361000000004</c:v>
                </c:pt>
                <c:pt idx="1864">
                  <c:v>159.82114999999999</c:v>
                </c:pt>
                <c:pt idx="1865">
                  <c:v>157.78142000000003</c:v>
                </c:pt>
                <c:pt idx="1866">
                  <c:v>158.34467999999993</c:v>
                </c:pt>
                <c:pt idx="1867">
                  <c:v>154.51486999999997</c:v>
                </c:pt>
                <c:pt idx="1868">
                  <c:v>146.01239999999996</c:v>
                </c:pt>
                <c:pt idx="1869">
                  <c:v>143.43562999999995</c:v>
                </c:pt>
                <c:pt idx="1870">
                  <c:v>137.99836000000005</c:v>
                </c:pt>
                <c:pt idx="1871">
                  <c:v>132.83515</c:v>
                </c:pt>
                <c:pt idx="1872">
                  <c:v>130.06425999999999</c:v>
                </c:pt>
                <c:pt idx="1873">
                  <c:v>120.89282000000003</c:v>
                </c:pt>
                <c:pt idx="1874">
                  <c:v>112.69639999999993</c:v>
                </c:pt>
                <c:pt idx="1875">
                  <c:v>110.01161999999999</c:v>
                </c:pt>
                <c:pt idx="1876">
                  <c:v>110.07807000000003</c:v>
                </c:pt>
                <c:pt idx="1877">
                  <c:v>114.16661999999997</c:v>
                </c:pt>
                <c:pt idx="1878">
                  <c:v>112.74636999999996</c:v>
                </c:pt>
                <c:pt idx="1879">
                  <c:v>119.31321000000003</c:v>
                </c:pt>
                <c:pt idx="1880">
                  <c:v>121.48085000000003</c:v>
                </c:pt>
                <c:pt idx="1881">
                  <c:v>122.76752999999997</c:v>
                </c:pt>
                <c:pt idx="1882">
                  <c:v>131.18054999999993</c:v>
                </c:pt>
                <c:pt idx="1883">
                  <c:v>136.28034000000002</c:v>
                </c:pt>
                <c:pt idx="1884">
                  <c:v>140.97839999999997</c:v>
                </c:pt>
                <c:pt idx="1885">
                  <c:v>147.50177000000008</c:v>
                </c:pt>
                <c:pt idx="1886">
                  <c:v>154.22045000000003</c:v>
                </c:pt>
                <c:pt idx="1887">
                  <c:v>150.56057999999996</c:v>
                </c:pt>
                <c:pt idx="1888">
                  <c:v>162.68213000000003</c:v>
                </c:pt>
                <c:pt idx="1889">
                  <c:v>168.99549000000002</c:v>
                </c:pt>
                <c:pt idx="1890">
                  <c:v>170.91093000000001</c:v>
                </c:pt>
                <c:pt idx="1891">
                  <c:v>172.29073000000005</c:v>
                </c:pt>
                <c:pt idx="1892">
                  <c:v>176.18929000000003</c:v>
                </c:pt>
                <c:pt idx="1893">
                  <c:v>173.07189000000005</c:v>
                </c:pt>
                <c:pt idx="1894">
                  <c:v>175.05436000000009</c:v>
                </c:pt>
                <c:pt idx="1895">
                  <c:v>183.88088000000005</c:v>
                </c:pt>
                <c:pt idx="1896">
                  <c:v>196.3546399999999</c:v>
                </c:pt>
                <c:pt idx="1897">
                  <c:v>194.66891999999996</c:v>
                </c:pt>
                <c:pt idx="1898">
                  <c:v>198.00626</c:v>
                </c:pt>
                <c:pt idx="1899">
                  <c:v>192.81442000000004</c:v>
                </c:pt>
                <c:pt idx="1900">
                  <c:v>195.97341999999992</c:v>
                </c:pt>
                <c:pt idx="1901">
                  <c:v>195.17487000000006</c:v>
                </c:pt>
                <c:pt idx="1902">
                  <c:v>191.56542000000002</c:v>
                </c:pt>
                <c:pt idx="1903">
                  <c:v>184.60595999999998</c:v>
                </c:pt>
                <c:pt idx="1904">
                  <c:v>176.37386000000004</c:v>
                </c:pt>
                <c:pt idx="1905">
                  <c:v>170.55841999999996</c:v>
                </c:pt>
                <c:pt idx="1906">
                  <c:v>161.91485999999998</c:v>
                </c:pt>
                <c:pt idx="1907">
                  <c:v>153.61135000000002</c:v>
                </c:pt>
                <c:pt idx="1908">
                  <c:v>154.79404999999997</c:v>
                </c:pt>
                <c:pt idx="1909">
                  <c:v>159.28683000000001</c:v>
                </c:pt>
                <c:pt idx="1910">
                  <c:v>159.59081000000003</c:v>
                </c:pt>
                <c:pt idx="1911">
                  <c:v>164.01684</c:v>
                </c:pt>
                <c:pt idx="1912">
                  <c:v>161.40715</c:v>
                </c:pt>
                <c:pt idx="1913">
                  <c:v>165.72144000000003</c:v>
                </c:pt>
                <c:pt idx="1914">
                  <c:v>174.44925999999998</c:v>
                </c:pt>
                <c:pt idx="1915">
                  <c:v>176.93389000000002</c:v>
                </c:pt>
                <c:pt idx="1916">
                  <c:v>180.13434000000007</c:v>
                </c:pt>
                <c:pt idx="1917">
                  <c:v>176.78521999999998</c:v>
                </c:pt>
                <c:pt idx="1918">
                  <c:v>178.52202999999997</c:v>
                </c:pt>
                <c:pt idx="1919">
                  <c:v>163.62231999999995</c:v>
                </c:pt>
                <c:pt idx="1920">
                  <c:v>156.86773000000005</c:v>
                </c:pt>
                <c:pt idx="1921">
                  <c:v>158.13881000000003</c:v>
                </c:pt>
                <c:pt idx="1922">
                  <c:v>148.00690000000009</c:v>
                </c:pt>
                <c:pt idx="1923">
                  <c:v>152.55381</c:v>
                </c:pt>
                <c:pt idx="1924">
                  <c:v>160.76375000000007</c:v>
                </c:pt>
                <c:pt idx="1925">
                  <c:v>97.539319999999975</c:v>
                </c:pt>
                <c:pt idx="1926">
                  <c:v>101.8223099999999</c:v>
                </c:pt>
                <c:pt idx="1927">
                  <c:v>105.93894</c:v>
                </c:pt>
                <c:pt idx="1928">
                  <c:v>104.03948000000003</c:v>
                </c:pt>
                <c:pt idx="1929">
                  <c:v>109.66421000000003</c:v>
                </c:pt>
                <c:pt idx="1930">
                  <c:v>116.41895</c:v>
                </c:pt>
                <c:pt idx="1931">
                  <c:v>119.11830999999995</c:v>
                </c:pt>
                <c:pt idx="1932">
                  <c:v>123.92280999999991</c:v>
                </c:pt>
                <c:pt idx="1933">
                  <c:v>124.97320000000002</c:v>
                </c:pt>
                <c:pt idx="1934">
                  <c:v>136.64741000000004</c:v>
                </c:pt>
                <c:pt idx="1935">
                  <c:v>133.61309000000006</c:v>
                </c:pt>
                <c:pt idx="1936">
                  <c:v>124.54290000000003</c:v>
                </c:pt>
                <c:pt idx="1937">
                  <c:v>133.49093999999991</c:v>
                </c:pt>
                <c:pt idx="1938">
                  <c:v>145.69699000000003</c:v>
                </c:pt>
                <c:pt idx="1939">
                  <c:v>151.22144000000003</c:v>
                </c:pt>
                <c:pt idx="1940">
                  <c:v>154.10654000000011</c:v>
                </c:pt>
                <c:pt idx="1941">
                  <c:v>157.70886999999993</c:v>
                </c:pt>
                <c:pt idx="1942">
                  <c:v>161.76214000000004</c:v>
                </c:pt>
                <c:pt idx="1943">
                  <c:v>166.97315000000003</c:v>
                </c:pt>
                <c:pt idx="1944">
                  <c:v>165.33663999999999</c:v>
                </c:pt>
                <c:pt idx="1945">
                  <c:v>166.78053999999997</c:v>
                </c:pt>
                <c:pt idx="1946">
                  <c:v>158.53521999999998</c:v>
                </c:pt>
                <c:pt idx="1947">
                  <c:v>166.46665999999993</c:v>
                </c:pt>
                <c:pt idx="1948">
                  <c:v>172.54706999999996</c:v>
                </c:pt>
                <c:pt idx="1949">
                  <c:v>175.05991999999992</c:v>
                </c:pt>
                <c:pt idx="1950">
                  <c:v>176.42293000000006</c:v>
                </c:pt>
                <c:pt idx="1951">
                  <c:v>179.56579999999997</c:v>
                </c:pt>
                <c:pt idx="1952">
                  <c:v>180.53793999999994</c:v>
                </c:pt>
                <c:pt idx="1953">
                  <c:v>180.77206000000001</c:v>
                </c:pt>
                <c:pt idx="1954">
                  <c:v>186.39422000000002</c:v>
                </c:pt>
                <c:pt idx="1955">
                  <c:v>188.43651</c:v>
                </c:pt>
                <c:pt idx="1956">
                  <c:v>184.37991</c:v>
                </c:pt>
                <c:pt idx="1957">
                  <c:v>176.21771999999999</c:v>
                </c:pt>
                <c:pt idx="1958">
                  <c:v>163.15066000000002</c:v>
                </c:pt>
                <c:pt idx="1959">
                  <c:v>164.31182999999999</c:v>
                </c:pt>
                <c:pt idx="1960">
                  <c:v>156.56862999999998</c:v>
                </c:pt>
                <c:pt idx="1961">
                  <c:v>162.79096000000004</c:v>
                </c:pt>
                <c:pt idx="1962">
                  <c:v>158.41252000000009</c:v>
                </c:pt>
                <c:pt idx="1963">
                  <c:v>178.30101999999999</c:v>
                </c:pt>
                <c:pt idx="1964">
                  <c:v>175.72396000000003</c:v>
                </c:pt>
                <c:pt idx="1965">
                  <c:v>175.45303999999999</c:v>
                </c:pt>
                <c:pt idx="1966">
                  <c:v>179.25566000000003</c:v>
                </c:pt>
                <c:pt idx="1967">
                  <c:v>173.30221999999998</c:v>
                </c:pt>
                <c:pt idx="1968">
                  <c:v>148.57807000000003</c:v>
                </c:pt>
                <c:pt idx="1969">
                  <c:v>151.36351999999999</c:v>
                </c:pt>
                <c:pt idx="1970">
                  <c:v>153.67392000000001</c:v>
                </c:pt>
                <c:pt idx="1971">
                  <c:v>160.55012000000005</c:v>
                </c:pt>
                <c:pt idx="1972">
                  <c:v>164.98770000000002</c:v>
                </c:pt>
                <c:pt idx="1973">
                  <c:v>165.49100000000004</c:v>
                </c:pt>
                <c:pt idx="1974">
                  <c:v>162.83206999999999</c:v>
                </c:pt>
                <c:pt idx="1975">
                  <c:v>163.88305000000003</c:v>
                </c:pt>
                <c:pt idx="1976">
                  <c:v>165.04640999999992</c:v>
                </c:pt>
                <c:pt idx="1977">
                  <c:v>162.7552</c:v>
                </c:pt>
                <c:pt idx="1978">
                  <c:v>162.34373999999997</c:v>
                </c:pt>
                <c:pt idx="1979">
                  <c:v>163.22608999999994</c:v>
                </c:pt>
                <c:pt idx="1980">
                  <c:v>163.69722999999993</c:v>
                </c:pt>
                <c:pt idx="1981">
                  <c:v>163.21477000000004</c:v>
                </c:pt>
                <c:pt idx="1982">
                  <c:v>163.29485</c:v>
                </c:pt>
                <c:pt idx="1983">
                  <c:v>155.97467999999998</c:v>
                </c:pt>
                <c:pt idx="1984">
                  <c:v>161.59210999999999</c:v>
                </c:pt>
                <c:pt idx="1985">
                  <c:v>166.96833000000004</c:v>
                </c:pt>
                <c:pt idx="1986">
                  <c:v>162.76723000000004</c:v>
                </c:pt>
                <c:pt idx="1987">
                  <c:v>159.79331000000002</c:v>
                </c:pt>
                <c:pt idx="1988">
                  <c:v>157.60521999999997</c:v>
                </c:pt>
                <c:pt idx="1989">
                  <c:v>156.47743000000003</c:v>
                </c:pt>
                <c:pt idx="1990">
                  <c:v>155.42230999999998</c:v>
                </c:pt>
                <c:pt idx="1991">
                  <c:v>152.70865000000003</c:v>
                </c:pt>
                <c:pt idx="1992">
                  <c:v>153.97292999999996</c:v>
                </c:pt>
                <c:pt idx="1993">
                  <c:v>149.83737000000002</c:v>
                </c:pt>
                <c:pt idx="1994">
                  <c:v>149.70183999999995</c:v>
                </c:pt>
                <c:pt idx="1995">
                  <c:v>149.70768999999996</c:v>
                </c:pt>
                <c:pt idx="1996">
                  <c:v>153.37058000000007</c:v>
                </c:pt>
                <c:pt idx="1997">
                  <c:v>155.67338000000007</c:v>
                </c:pt>
                <c:pt idx="1998">
                  <c:v>168.39512000000002</c:v>
                </c:pt>
                <c:pt idx="1999">
                  <c:v>169.07821999999999</c:v>
                </c:pt>
                <c:pt idx="2000">
                  <c:v>168.58513999999997</c:v>
                </c:pt>
                <c:pt idx="2001">
                  <c:v>164.48179000000005</c:v>
                </c:pt>
                <c:pt idx="2002">
                  <c:v>155.15938000000006</c:v>
                </c:pt>
                <c:pt idx="2003">
                  <c:v>156.09360000000004</c:v>
                </c:pt>
                <c:pt idx="2004">
                  <c:v>161.06888999999995</c:v>
                </c:pt>
                <c:pt idx="2005">
                  <c:v>163.79694999999998</c:v>
                </c:pt>
                <c:pt idx="2006">
                  <c:v>159.70085</c:v>
                </c:pt>
                <c:pt idx="2007">
                  <c:v>159.86548000000005</c:v>
                </c:pt>
                <c:pt idx="2008">
                  <c:v>168.34303999999997</c:v>
                </c:pt>
                <c:pt idx="2009">
                  <c:v>172.29192999999998</c:v>
                </c:pt>
                <c:pt idx="2010">
                  <c:v>174.71263000000005</c:v>
                </c:pt>
                <c:pt idx="2011">
                  <c:v>183.33981</c:v>
                </c:pt>
                <c:pt idx="2012">
                  <c:v>186.94512999999995</c:v>
                </c:pt>
                <c:pt idx="2013">
                  <c:v>187.85731999999996</c:v>
                </c:pt>
                <c:pt idx="2014">
                  <c:v>185.80402000000004</c:v>
                </c:pt>
                <c:pt idx="2015">
                  <c:v>178.83114999999998</c:v>
                </c:pt>
                <c:pt idx="2016">
                  <c:v>177.96270000000004</c:v>
                </c:pt>
                <c:pt idx="2017">
                  <c:v>181.07190999999995</c:v>
                </c:pt>
                <c:pt idx="2018">
                  <c:v>178.13399000000004</c:v>
                </c:pt>
                <c:pt idx="2019">
                  <c:v>179.21468999999996</c:v>
                </c:pt>
                <c:pt idx="2020">
                  <c:v>160.89801</c:v>
                </c:pt>
                <c:pt idx="2021">
                  <c:v>163.78044999999997</c:v>
                </c:pt>
                <c:pt idx="2022">
                  <c:v>160.08482000000004</c:v>
                </c:pt>
                <c:pt idx="2023">
                  <c:v>162.11471000000006</c:v>
                </c:pt>
                <c:pt idx="2024">
                  <c:v>159.27058</c:v>
                </c:pt>
                <c:pt idx="2025">
                  <c:v>152.83461000000005</c:v>
                </c:pt>
                <c:pt idx="2026">
                  <c:v>162.33369999999996</c:v>
                </c:pt>
                <c:pt idx="2027">
                  <c:v>170.04040000000003</c:v>
                </c:pt>
                <c:pt idx="2028">
                  <c:v>170.70142999999996</c:v>
                </c:pt>
                <c:pt idx="2029">
                  <c:v>172.42452000000003</c:v>
                </c:pt>
                <c:pt idx="2030">
                  <c:v>172.57987000000003</c:v>
                </c:pt>
                <c:pt idx="2031">
                  <c:v>179.08510000000001</c:v>
                </c:pt>
                <c:pt idx="2032">
                  <c:v>182.87157999999999</c:v>
                </c:pt>
                <c:pt idx="2033">
                  <c:v>181.22148000000004</c:v>
                </c:pt>
                <c:pt idx="2034">
                  <c:v>179.30774000000002</c:v>
                </c:pt>
                <c:pt idx="2035">
                  <c:v>184.91482999999999</c:v>
                </c:pt>
                <c:pt idx="2036">
                  <c:v>180.86964</c:v>
                </c:pt>
                <c:pt idx="2037">
                  <c:v>177.72840000000008</c:v>
                </c:pt>
                <c:pt idx="2038">
                  <c:v>177.16033000000004</c:v>
                </c:pt>
                <c:pt idx="2039">
                  <c:v>178.08804000000003</c:v>
                </c:pt>
                <c:pt idx="2040">
                  <c:v>179.62846000000008</c:v>
                </c:pt>
                <c:pt idx="2041">
                  <c:v>185.82279</c:v>
                </c:pt>
                <c:pt idx="2042">
                  <c:v>188.10054000000002</c:v>
                </c:pt>
                <c:pt idx="2043">
                  <c:v>180.65079999999995</c:v>
                </c:pt>
                <c:pt idx="2044">
                  <c:v>187.47320000000002</c:v>
                </c:pt>
                <c:pt idx="2045">
                  <c:v>198.21935999999999</c:v>
                </c:pt>
                <c:pt idx="2046">
                  <c:v>195.00613999999996</c:v>
                </c:pt>
                <c:pt idx="2047">
                  <c:v>192.43274000000002</c:v>
                </c:pt>
                <c:pt idx="2048">
                  <c:v>187.13656000000003</c:v>
                </c:pt>
                <c:pt idx="2049">
                  <c:v>184.45287999999999</c:v>
                </c:pt>
                <c:pt idx="2050">
                  <c:v>180.71174000000002</c:v>
                </c:pt>
                <c:pt idx="2051">
                  <c:v>174.77175999999997</c:v>
                </c:pt>
                <c:pt idx="2052">
                  <c:v>175.39170000000007</c:v>
                </c:pt>
                <c:pt idx="2053">
                  <c:v>166.25848999999999</c:v>
                </c:pt>
                <c:pt idx="2054">
                  <c:v>162.55957000000006</c:v>
                </c:pt>
                <c:pt idx="2055">
                  <c:v>179.09248000000002</c:v>
                </c:pt>
                <c:pt idx="2056">
                  <c:v>182.08379000000002</c:v>
                </c:pt>
                <c:pt idx="2057">
                  <c:v>192.01616999999999</c:v>
                </c:pt>
                <c:pt idx="2058">
                  <c:v>196.26257999999996</c:v>
                </c:pt>
                <c:pt idx="2059">
                  <c:v>197.12848999999994</c:v>
                </c:pt>
                <c:pt idx="2060">
                  <c:v>196.89654999999999</c:v>
                </c:pt>
                <c:pt idx="2061">
                  <c:v>208.37698000000006</c:v>
                </c:pt>
                <c:pt idx="2062">
                  <c:v>213.83095999999995</c:v>
                </c:pt>
                <c:pt idx="2063">
                  <c:v>215.34447</c:v>
                </c:pt>
                <c:pt idx="2064">
                  <c:v>221.13091999999995</c:v>
                </c:pt>
                <c:pt idx="2065">
                  <c:v>215.89784999999995</c:v>
                </c:pt>
                <c:pt idx="2066">
                  <c:v>221.18892</c:v>
                </c:pt>
                <c:pt idx="2067">
                  <c:v>215.89245</c:v>
                </c:pt>
                <c:pt idx="2068">
                  <c:v>218.86491000000007</c:v>
                </c:pt>
                <c:pt idx="2069">
                  <c:v>213.96861999999999</c:v>
                </c:pt>
                <c:pt idx="2070">
                  <c:v>195.65701000000001</c:v>
                </c:pt>
                <c:pt idx="2071">
                  <c:v>193.50716</c:v>
                </c:pt>
                <c:pt idx="2072">
                  <c:v>189.23322999999999</c:v>
                </c:pt>
                <c:pt idx="2073">
                  <c:v>193.13634999999994</c:v>
                </c:pt>
                <c:pt idx="2074">
                  <c:v>185.30461000000003</c:v>
                </c:pt>
                <c:pt idx="2075">
                  <c:v>176.32060000000001</c:v>
                </c:pt>
                <c:pt idx="2076">
                  <c:v>175.92680000000001</c:v>
                </c:pt>
                <c:pt idx="2077">
                  <c:v>178.11241000000001</c:v>
                </c:pt>
                <c:pt idx="2078">
                  <c:v>175.43986000000007</c:v>
                </c:pt>
                <c:pt idx="2079">
                  <c:v>175.86633000000006</c:v>
                </c:pt>
                <c:pt idx="2080">
                  <c:v>180.20190000000002</c:v>
                </c:pt>
                <c:pt idx="2081">
                  <c:v>183.59951999999998</c:v>
                </c:pt>
                <c:pt idx="2082">
                  <c:v>183.04941000000002</c:v>
                </c:pt>
                <c:pt idx="2083">
                  <c:v>183.88853000000006</c:v>
                </c:pt>
                <c:pt idx="2084">
                  <c:v>180.77404999999999</c:v>
                </c:pt>
                <c:pt idx="2085">
                  <c:v>185.03685000000007</c:v>
                </c:pt>
                <c:pt idx="2086">
                  <c:v>182.35669999999999</c:v>
                </c:pt>
                <c:pt idx="2087">
                  <c:v>182.71449999999999</c:v>
                </c:pt>
                <c:pt idx="2088">
                  <c:v>179.12505999999996</c:v>
                </c:pt>
                <c:pt idx="2089">
                  <c:v>175.04598999999996</c:v>
                </c:pt>
                <c:pt idx="2090">
                  <c:v>172.10743000000002</c:v>
                </c:pt>
                <c:pt idx="2091">
                  <c:v>167.72552999999999</c:v>
                </c:pt>
                <c:pt idx="2092">
                  <c:v>165.40463000000005</c:v>
                </c:pt>
                <c:pt idx="2093">
                  <c:v>168.15924999999999</c:v>
                </c:pt>
                <c:pt idx="2094">
                  <c:v>166.02997000000005</c:v>
                </c:pt>
                <c:pt idx="2095">
                  <c:v>163.85106999999999</c:v>
                </c:pt>
                <c:pt idx="2096">
                  <c:v>161.78858000000002</c:v>
                </c:pt>
                <c:pt idx="2097">
                  <c:v>158.6404</c:v>
                </c:pt>
                <c:pt idx="2098">
                  <c:v>157.96055000000001</c:v>
                </c:pt>
                <c:pt idx="2099">
                  <c:v>159.82477</c:v>
                </c:pt>
                <c:pt idx="2100">
                  <c:v>163.18048999999996</c:v>
                </c:pt>
                <c:pt idx="2101">
                  <c:v>162.99813000000006</c:v>
                </c:pt>
                <c:pt idx="2102">
                  <c:v>163.05025000000001</c:v>
                </c:pt>
                <c:pt idx="2103">
                  <c:v>165.23137000000003</c:v>
                </c:pt>
                <c:pt idx="2104">
                  <c:v>164.38659999999999</c:v>
                </c:pt>
                <c:pt idx="2105">
                  <c:v>162.36716000000001</c:v>
                </c:pt>
                <c:pt idx="2106">
                  <c:v>162.40369000000004</c:v>
                </c:pt>
                <c:pt idx="2107">
                  <c:v>163.87259999999998</c:v>
                </c:pt>
                <c:pt idx="2108">
                  <c:v>168.07247999999998</c:v>
                </c:pt>
                <c:pt idx="2109">
                  <c:v>168.12248000000005</c:v>
                </c:pt>
                <c:pt idx="2110">
                  <c:v>168.84618999999998</c:v>
                </c:pt>
                <c:pt idx="2111">
                  <c:v>168.54468999999995</c:v>
                </c:pt>
                <c:pt idx="2112">
                  <c:v>170.88691</c:v>
                </c:pt>
                <c:pt idx="2113">
                  <c:v>169.39300000000003</c:v>
                </c:pt>
                <c:pt idx="2114">
                  <c:v>175.55416000000002</c:v>
                </c:pt>
                <c:pt idx="2115">
                  <c:v>180.98409999999996</c:v>
                </c:pt>
                <c:pt idx="2116">
                  <c:v>181.89315999999997</c:v>
                </c:pt>
                <c:pt idx="2117">
                  <c:v>186.06361000000004</c:v>
                </c:pt>
                <c:pt idx="2118">
                  <c:v>185.95897999999994</c:v>
                </c:pt>
                <c:pt idx="2119">
                  <c:v>188.38255999999996</c:v>
                </c:pt>
                <c:pt idx="2120">
                  <c:v>193.85899999999992</c:v>
                </c:pt>
                <c:pt idx="2121">
                  <c:v>193.02067999999997</c:v>
                </c:pt>
                <c:pt idx="2122">
                  <c:v>198.24714</c:v>
                </c:pt>
                <c:pt idx="2123">
                  <c:v>198.40774000000005</c:v>
                </c:pt>
                <c:pt idx="2124">
                  <c:v>204.37687999999997</c:v>
                </c:pt>
                <c:pt idx="2125">
                  <c:v>206.51831000000004</c:v>
                </c:pt>
                <c:pt idx="2126">
                  <c:v>212.27743999999996</c:v>
                </c:pt>
                <c:pt idx="2127">
                  <c:v>212.25885999999997</c:v>
                </c:pt>
                <c:pt idx="2128">
                  <c:v>216.59419999999994</c:v>
                </c:pt>
                <c:pt idx="2129">
                  <c:v>223.60254000000003</c:v>
                </c:pt>
                <c:pt idx="2130">
                  <c:v>226.71838000000002</c:v>
                </c:pt>
                <c:pt idx="2131">
                  <c:v>226.46256</c:v>
                </c:pt>
                <c:pt idx="2132">
                  <c:v>221.99272000000002</c:v>
                </c:pt>
                <c:pt idx="2133">
                  <c:v>220.90331999999995</c:v>
                </c:pt>
                <c:pt idx="2134">
                  <c:v>217.06854999999996</c:v>
                </c:pt>
                <c:pt idx="2135">
                  <c:v>215.17010000000005</c:v>
                </c:pt>
                <c:pt idx="2136">
                  <c:v>212.41681999999997</c:v>
                </c:pt>
                <c:pt idx="2137">
                  <c:v>209.31162999999998</c:v>
                </c:pt>
                <c:pt idx="2138">
                  <c:v>199.78528999999997</c:v>
                </c:pt>
                <c:pt idx="2139">
                  <c:v>202.82471000000004</c:v>
                </c:pt>
                <c:pt idx="2140">
                  <c:v>208.21871999999996</c:v>
                </c:pt>
                <c:pt idx="2141">
                  <c:v>212.06551999999999</c:v>
                </c:pt>
                <c:pt idx="2142">
                  <c:v>211.36</c:v>
                </c:pt>
                <c:pt idx="2143">
                  <c:v>212.93101999999993</c:v>
                </c:pt>
                <c:pt idx="2144">
                  <c:v>210.48838999999998</c:v>
                </c:pt>
                <c:pt idx="2145">
                  <c:v>209.35488000000004</c:v>
                </c:pt>
                <c:pt idx="2146">
                  <c:v>209.61437999999998</c:v>
                </c:pt>
                <c:pt idx="2147">
                  <c:v>183.55760000000004</c:v>
                </c:pt>
                <c:pt idx="2148">
                  <c:v>183.63395000000003</c:v>
                </c:pt>
                <c:pt idx="2149">
                  <c:v>174.46433999999999</c:v>
                </c:pt>
                <c:pt idx="2150">
                  <c:v>174.05815999999999</c:v>
                </c:pt>
                <c:pt idx="2151">
                  <c:v>176.43366000000003</c:v>
                </c:pt>
                <c:pt idx="2152">
                  <c:v>174.61292000000003</c:v>
                </c:pt>
                <c:pt idx="2153">
                  <c:v>172.65884999999997</c:v>
                </c:pt>
                <c:pt idx="2154">
                  <c:v>173.42293999999998</c:v>
                </c:pt>
                <c:pt idx="2155">
                  <c:v>171.20647999999994</c:v>
                </c:pt>
                <c:pt idx="2156">
                  <c:v>171.89382999999998</c:v>
                </c:pt>
                <c:pt idx="2157">
                  <c:v>173.30628000000002</c:v>
                </c:pt>
                <c:pt idx="2158">
                  <c:v>176.01361999999995</c:v>
                </c:pt>
                <c:pt idx="2159">
                  <c:v>172.68806999999993</c:v>
                </c:pt>
                <c:pt idx="2160">
                  <c:v>173.53208999999998</c:v>
                </c:pt>
                <c:pt idx="2161">
                  <c:v>173.34351000000004</c:v>
                </c:pt>
                <c:pt idx="2162">
                  <c:v>175.46708999999998</c:v>
                </c:pt>
                <c:pt idx="2163">
                  <c:v>177.15141000000006</c:v>
                </c:pt>
                <c:pt idx="2164">
                  <c:v>174.92849000000001</c:v>
                </c:pt>
                <c:pt idx="2165">
                  <c:v>173.34014999999999</c:v>
                </c:pt>
                <c:pt idx="2166">
                  <c:v>177.57202999999993</c:v>
                </c:pt>
                <c:pt idx="2167">
                  <c:v>179.70961</c:v>
                </c:pt>
                <c:pt idx="2168">
                  <c:v>180.71808999999996</c:v>
                </c:pt>
                <c:pt idx="2169">
                  <c:v>178.88254000000001</c:v>
                </c:pt>
                <c:pt idx="2170">
                  <c:v>177.29060999999996</c:v>
                </c:pt>
                <c:pt idx="2171">
                  <c:v>180.49250000000001</c:v>
                </c:pt>
                <c:pt idx="2172">
                  <c:v>182.36471</c:v>
                </c:pt>
                <c:pt idx="2173">
                  <c:v>177.40643999999998</c:v>
                </c:pt>
                <c:pt idx="2174">
                  <c:v>180.18088</c:v>
                </c:pt>
                <c:pt idx="2175">
                  <c:v>188.14245000000005</c:v>
                </c:pt>
                <c:pt idx="2176">
                  <c:v>185.87476999999996</c:v>
                </c:pt>
                <c:pt idx="2177">
                  <c:v>188.27062999999998</c:v>
                </c:pt>
                <c:pt idx="2178">
                  <c:v>191.43777999999998</c:v>
                </c:pt>
                <c:pt idx="2179">
                  <c:v>190.02642999999995</c:v>
                </c:pt>
                <c:pt idx="2180">
                  <c:v>193.60348000000005</c:v>
                </c:pt>
                <c:pt idx="2181">
                  <c:v>195.02455999999995</c:v>
                </c:pt>
                <c:pt idx="2182">
                  <c:v>190.71994999999993</c:v>
                </c:pt>
                <c:pt idx="2183">
                  <c:v>195.50029000000001</c:v>
                </c:pt>
                <c:pt idx="2184">
                  <c:v>207.18282000000005</c:v>
                </c:pt>
                <c:pt idx="2185">
                  <c:v>210.22798999999998</c:v>
                </c:pt>
                <c:pt idx="2186">
                  <c:v>214.59770000000003</c:v>
                </c:pt>
                <c:pt idx="2187">
                  <c:v>217.11998999999997</c:v>
                </c:pt>
                <c:pt idx="2188">
                  <c:v>213.47926000000001</c:v>
                </c:pt>
                <c:pt idx="2189">
                  <c:v>207.41139000000004</c:v>
                </c:pt>
                <c:pt idx="2190">
                  <c:v>209.84605000000005</c:v>
                </c:pt>
                <c:pt idx="2191">
                  <c:v>219.0496</c:v>
                </c:pt>
                <c:pt idx="2192">
                  <c:v>217.11241999999999</c:v>
                </c:pt>
                <c:pt idx="2193">
                  <c:v>218.11827</c:v>
                </c:pt>
                <c:pt idx="2194">
                  <c:v>210.45060000000007</c:v>
                </c:pt>
                <c:pt idx="2195">
                  <c:v>209.59456</c:v>
                </c:pt>
                <c:pt idx="2196">
                  <c:v>211.22612000000004</c:v>
                </c:pt>
                <c:pt idx="2197">
                  <c:v>211.79134000000005</c:v>
                </c:pt>
                <c:pt idx="2198">
                  <c:v>210.85364999999996</c:v>
                </c:pt>
                <c:pt idx="2199">
                  <c:v>214.01935000000003</c:v>
                </c:pt>
                <c:pt idx="2200">
                  <c:v>212.61613999999997</c:v>
                </c:pt>
                <c:pt idx="2201">
                  <c:v>220.03591999999998</c:v>
                </c:pt>
                <c:pt idx="2202">
                  <c:v>215.04712000000001</c:v>
                </c:pt>
                <c:pt idx="2203">
                  <c:v>218.56538000000006</c:v>
                </c:pt>
                <c:pt idx="2204">
                  <c:v>223.15803999999997</c:v>
                </c:pt>
                <c:pt idx="2205">
                  <c:v>218.16516000000007</c:v>
                </c:pt>
                <c:pt idx="2206">
                  <c:v>215.69795999999997</c:v>
                </c:pt>
                <c:pt idx="2207">
                  <c:v>215.73201999999992</c:v>
                </c:pt>
                <c:pt idx="2208">
                  <c:v>216.67290999999994</c:v>
                </c:pt>
                <c:pt idx="2209">
                  <c:v>215.22010000000006</c:v>
                </c:pt>
                <c:pt idx="2210">
                  <c:v>215.95294999999993</c:v>
                </c:pt>
                <c:pt idx="2211">
                  <c:v>216.87481000000002</c:v>
                </c:pt>
                <c:pt idx="2212">
                  <c:v>218.73987999999997</c:v>
                </c:pt>
                <c:pt idx="2213">
                  <c:v>218.76873000000001</c:v>
                </c:pt>
                <c:pt idx="2214">
                  <c:v>220.98888999999997</c:v>
                </c:pt>
                <c:pt idx="2215">
                  <c:v>223.66037</c:v>
                </c:pt>
                <c:pt idx="2216">
                  <c:v>217.51841999999999</c:v>
                </c:pt>
                <c:pt idx="2217">
                  <c:v>220.22717</c:v>
                </c:pt>
                <c:pt idx="2218">
                  <c:v>221.42403999999999</c:v>
                </c:pt>
                <c:pt idx="2219">
                  <c:v>221.10412999999994</c:v>
                </c:pt>
                <c:pt idx="2220">
                  <c:v>216.50692000000004</c:v>
                </c:pt>
                <c:pt idx="2221">
                  <c:v>216.37727999999998</c:v>
                </c:pt>
                <c:pt idx="2222">
                  <c:v>219.03924000000001</c:v>
                </c:pt>
                <c:pt idx="2223">
                  <c:v>220.01400999999998</c:v>
                </c:pt>
                <c:pt idx="2224">
                  <c:v>220.13525999999996</c:v>
                </c:pt>
                <c:pt idx="2225">
                  <c:v>227.61095999999998</c:v>
                </c:pt>
                <c:pt idx="2226">
                  <c:v>229.59847000000002</c:v>
                </c:pt>
                <c:pt idx="2227">
                  <c:v>228.45233000000002</c:v>
                </c:pt>
                <c:pt idx="2228">
                  <c:v>241.75818000000004</c:v>
                </c:pt>
                <c:pt idx="2229">
                  <c:v>238.38345999999996</c:v>
                </c:pt>
                <c:pt idx="2230">
                  <c:v>242.93350000000004</c:v>
                </c:pt>
                <c:pt idx="2231">
                  <c:v>235.92604999999998</c:v>
                </c:pt>
                <c:pt idx="2232">
                  <c:v>235.52359000000001</c:v>
                </c:pt>
                <c:pt idx="2233">
                  <c:v>236.67088000000001</c:v>
                </c:pt>
                <c:pt idx="2234">
                  <c:v>238.89139</c:v>
                </c:pt>
                <c:pt idx="2235">
                  <c:v>244.31968999999998</c:v>
                </c:pt>
                <c:pt idx="2236">
                  <c:v>236.46559000000002</c:v>
                </c:pt>
                <c:pt idx="2237">
                  <c:v>232.73928000000006</c:v>
                </c:pt>
                <c:pt idx="2238">
                  <c:v>234.59433000000001</c:v>
                </c:pt>
                <c:pt idx="2239">
                  <c:v>237.96366</c:v>
                </c:pt>
                <c:pt idx="2240">
                  <c:v>239.87297000000001</c:v>
                </c:pt>
                <c:pt idx="2241">
                  <c:v>242.40832999999998</c:v>
                </c:pt>
                <c:pt idx="2242">
                  <c:v>246.98368000000005</c:v>
                </c:pt>
                <c:pt idx="2243">
                  <c:v>249.81378000000001</c:v>
                </c:pt>
                <c:pt idx="2244">
                  <c:v>254.83786999999995</c:v>
                </c:pt>
                <c:pt idx="2245">
                  <c:v>259.36326000000008</c:v>
                </c:pt>
                <c:pt idx="2246">
                  <c:v>265.90374000000003</c:v>
                </c:pt>
                <c:pt idx="2247">
                  <c:v>267.41307</c:v>
                </c:pt>
                <c:pt idx="2248">
                  <c:v>267.41307</c:v>
                </c:pt>
                <c:pt idx="2249">
                  <c:v>276.43752000000001</c:v>
                </c:pt>
                <c:pt idx="2250">
                  <c:v>279.92899000000006</c:v>
                </c:pt>
                <c:pt idx="2251">
                  <c:v>269.04986000000002</c:v>
                </c:pt>
                <c:pt idx="2252">
                  <c:v>266.93630999999993</c:v>
                </c:pt>
                <c:pt idx="2253">
                  <c:v>264.33436</c:v>
                </c:pt>
                <c:pt idx="2254">
                  <c:v>259.20788999999996</c:v>
                </c:pt>
                <c:pt idx="2255">
                  <c:v>254.67806999999999</c:v>
                </c:pt>
                <c:pt idx="2256">
                  <c:v>250.18398999999999</c:v>
                </c:pt>
                <c:pt idx="2257">
                  <c:v>254.23270000000002</c:v>
                </c:pt>
                <c:pt idx="2258">
                  <c:v>249.00562000000002</c:v>
                </c:pt>
                <c:pt idx="2259">
                  <c:v>253.50916000000001</c:v>
                </c:pt>
                <c:pt idx="2260">
                  <c:v>266.51430000000005</c:v>
                </c:pt>
                <c:pt idx="2261">
                  <c:v>273.92079000000001</c:v>
                </c:pt>
                <c:pt idx="2262">
                  <c:v>280.76890000000003</c:v>
                </c:pt>
                <c:pt idx="2263">
                  <c:v>285.24387000000002</c:v>
                </c:pt>
                <c:pt idx="2264">
                  <c:v>288.71891000000005</c:v>
                </c:pt>
                <c:pt idx="2265">
                  <c:v>285.91597999999999</c:v>
                </c:pt>
                <c:pt idx="2266">
                  <c:v>274.05428999999998</c:v>
                </c:pt>
                <c:pt idx="2267">
                  <c:v>265.23543000000006</c:v>
                </c:pt>
                <c:pt idx="2268">
                  <c:v>265.23914000000002</c:v>
                </c:pt>
                <c:pt idx="2269">
                  <c:v>261.95295000000004</c:v>
                </c:pt>
                <c:pt idx="2270">
                  <c:v>260.42747000000003</c:v>
                </c:pt>
                <c:pt idx="2271">
                  <c:v>243.09808000000004</c:v>
                </c:pt>
                <c:pt idx="2272">
                  <c:v>233.74253999999996</c:v>
                </c:pt>
                <c:pt idx="2273">
                  <c:v>228.40924000000001</c:v>
                </c:pt>
                <c:pt idx="2274">
                  <c:v>235.44846999999999</c:v>
                </c:pt>
                <c:pt idx="2275">
                  <c:v>233.70120999999995</c:v>
                </c:pt>
                <c:pt idx="2276">
                  <c:v>230.17826999999994</c:v>
                </c:pt>
                <c:pt idx="2277">
                  <c:v>223.94364000000002</c:v>
                </c:pt>
                <c:pt idx="2278">
                  <c:v>223.79239999999993</c:v>
                </c:pt>
                <c:pt idx="2279">
                  <c:v>230.25693999999999</c:v>
                </c:pt>
                <c:pt idx="2280">
                  <c:v>229.30968999999999</c:v>
                </c:pt>
                <c:pt idx="2281">
                  <c:v>222.99122000000006</c:v>
                </c:pt>
                <c:pt idx="2282">
                  <c:v>220.86648999999994</c:v>
                </c:pt>
                <c:pt idx="2283">
                  <c:v>219.87186999999994</c:v>
                </c:pt>
                <c:pt idx="2284">
                  <c:v>215.34206</c:v>
                </c:pt>
                <c:pt idx="2285">
                  <c:v>212.73228</c:v>
                </c:pt>
                <c:pt idx="2286">
                  <c:v>220.28592000000003</c:v>
                </c:pt>
                <c:pt idx="2287">
                  <c:v>222.03906000000001</c:v>
                </c:pt>
                <c:pt idx="2288">
                  <c:v>237.83445000000006</c:v>
                </c:pt>
                <c:pt idx="2289">
                  <c:v>256.29248999999993</c:v>
                </c:pt>
                <c:pt idx="2290">
                  <c:v>300.04248000000001</c:v>
                </c:pt>
                <c:pt idx="2291">
                  <c:v>287.92377999999997</c:v>
                </c:pt>
                <c:pt idx="2292">
                  <c:v>320.35846000000004</c:v>
                </c:pt>
                <c:pt idx="2293">
                  <c:v>324.44370999999995</c:v>
                </c:pt>
                <c:pt idx="2294">
                  <c:v>352.71965999999998</c:v>
                </c:pt>
                <c:pt idx="2295">
                  <c:v>364.41463000000005</c:v>
                </c:pt>
                <c:pt idx="2296">
                  <c:v>394.26387000000005</c:v>
                </c:pt>
                <c:pt idx="2297">
                  <c:v>411.13439999999997</c:v>
                </c:pt>
                <c:pt idx="2298">
                  <c:v>402.68895999999995</c:v>
                </c:pt>
                <c:pt idx="2299">
                  <c:v>367.27726000000001</c:v>
                </c:pt>
                <c:pt idx="2300">
                  <c:v>351.31134000000003</c:v>
                </c:pt>
                <c:pt idx="2301">
                  <c:v>339.65286999999995</c:v>
                </c:pt>
                <c:pt idx="2302">
                  <c:v>315.89215999999999</c:v>
                </c:pt>
                <c:pt idx="2303">
                  <c:v>310.57871</c:v>
                </c:pt>
                <c:pt idx="2304">
                  <c:v>297.01188000000002</c:v>
                </c:pt>
                <c:pt idx="2305">
                  <c:v>300.11211000000003</c:v>
                </c:pt>
                <c:pt idx="2306">
                  <c:v>304.34100000000007</c:v>
                </c:pt>
                <c:pt idx="2307">
                  <c:v>309.92386999999997</c:v>
                </c:pt>
                <c:pt idx="2308">
                  <c:v>318.89536999999996</c:v>
                </c:pt>
                <c:pt idx="2309">
                  <c:v>324.48502999999999</c:v>
                </c:pt>
                <c:pt idx="2310">
                  <c:v>325.82754000000006</c:v>
                </c:pt>
                <c:pt idx="2311">
                  <c:v>321.00664000000006</c:v>
                </c:pt>
                <c:pt idx="2312">
                  <c:v>314.73593999999997</c:v>
                </c:pt>
                <c:pt idx="2313">
                  <c:v>309.46160000000003</c:v>
                </c:pt>
                <c:pt idx="2314">
                  <c:v>310.35401000000002</c:v>
                </c:pt>
                <c:pt idx="2315">
                  <c:v>284.88355000000007</c:v>
                </c:pt>
                <c:pt idx="2316">
                  <c:v>288.38122000000004</c:v>
                </c:pt>
                <c:pt idx="2317">
                  <c:v>283.35765999999995</c:v>
                </c:pt>
                <c:pt idx="2318">
                  <c:v>285.62355000000002</c:v>
                </c:pt>
                <c:pt idx="2319">
                  <c:v>283.63218999999998</c:v>
                </c:pt>
                <c:pt idx="2320">
                  <c:v>278.93083999999999</c:v>
                </c:pt>
                <c:pt idx="2321">
                  <c:v>276.13902000000007</c:v>
                </c:pt>
                <c:pt idx="2322">
                  <c:v>273.61414999999994</c:v>
                </c:pt>
                <c:pt idx="2323">
                  <c:v>283.66146999999995</c:v>
                </c:pt>
                <c:pt idx="2324">
                  <c:v>283.50240000000002</c:v>
                </c:pt>
                <c:pt idx="2325">
                  <c:v>284.90174999999999</c:v>
                </c:pt>
                <c:pt idx="2326">
                  <c:v>278.01396</c:v>
                </c:pt>
                <c:pt idx="2327">
                  <c:v>289.98394999999999</c:v>
                </c:pt>
                <c:pt idx="2328">
                  <c:v>289.51732999999996</c:v>
                </c:pt>
                <c:pt idx="2329">
                  <c:v>293.34359000000001</c:v>
                </c:pt>
                <c:pt idx="2330">
                  <c:v>294.93576999999999</c:v>
                </c:pt>
                <c:pt idx="2331">
                  <c:v>298.51686999999998</c:v>
                </c:pt>
                <c:pt idx="2332">
                  <c:v>295.25467000000003</c:v>
                </c:pt>
                <c:pt idx="2333">
                  <c:v>299.11769000000004</c:v>
                </c:pt>
                <c:pt idx="2334">
                  <c:v>304.85638999999998</c:v>
                </c:pt>
                <c:pt idx="2335">
                  <c:v>304.22390000000001</c:v>
                </c:pt>
                <c:pt idx="2336">
                  <c:v>297.93351999999999</c:v>
                </c:pt>
                <c:pt idx="2337">
                  <c:v>308.34317000000004</c:v>
                </c:pt>
                <c:pt idx="2338">
                  <c:v>301.49514999999997</c:v>
                </c:pt>
                <c:pt idx="2339">
                  <c:v>297.02855</c:v>
                </c:pt>
                <c:pt idx="2340">
                  <c:v>299.98949999999996</c:v>
                </c:pt>
                <c:pt idx="2341">
                  <c:v>299.02681000000001</c:v>
                </c:pt>
                <c:pt idx="2342">
                  <c:v>299.53774999999996</c:v>
                </c:pt>
                <c:pt idx="2343">
                  <c:v>295.99701999999996</c:v>
                </c:pt>
                <c:pt idx="2344">
                  <c:v>291.71681999999998</c:v>
                </c:pt>
                <c:pt idx="2345">
                  <c:v>288.89947999999998</c:v>
                </c:pt>
                <c:pt idx="2346">
                  <c:v>293.67588000000001</c:v>
                </c:pt>
                <c:pt idx="2347">
                  <c:v>296.62001000000004</c:v>
                </c:pt>
                <c:pt idx="2348">
                  <c:v>287.46645000000001</c:v>
                </c:pt>
                <c:pt idx="2349">
                  <c:v>297.23018000000002</c:v>
                </c:pt>
                <c:pt idx="2350">
                  <c:v>295.75527</c:v>
                </c:pt>
                <c:pt idx="2351">
                  <c:v>285.29692999999997</c:v>
                </c:pt>
                <c:pt idx="2352">
                  <c:v>284.22807999999998</c:v>
                </c:pt>
                <c:pt idx="2353">
                  <c:v>287.24827000000005</c:v>
                </c:pt>
                <c:pt idx="2354">
                  <c:v>298.05545000000006</c:v>
                </c:pt>
                <c:pt idx="2355">
                  <c:v>302.45472999999998</c:v>
                </c:pt>
                <c:pt idx="2356">
                  <c:v>308.75718999999998</c:v>
                </c:pt>
                <c:pt idx="2357">
                  <c:v>316.55913000000004</c:v>
                </c:pt>
                <c:pt idx="2358">
                  <c:v>315.23125999999996</c:v>
                </c:pt>
                <c:pt idx="2359">
                  <c:v>307.36159000000004</c:v>
                </c:pt>
                <c:pt idx="2360">
                  <c:v>309.04933999999997</c:v>
                </c:pt>
                <c:pt idx="2361">
                  <c:v>309.48334000000006</c:v>
                </c:pt>
                <c:pt idx="2362">
                  <c:v>316.48788000000002</c:v>
                </c:pt>
                <c:pt idx="2363">
                  <c:v>328.29054000000002</c:v>
                </c:pt>
                <c:pt idx="2364">
                  <c:v>333.67401999999998</c:v>
                </c:pt>
                <c:pt idx="2365">
                  <c:v>332.32467999999994</c:v>
                </c:pt>
                <c:pt idx="2366">
                  <c:v>329.68904999999995</c:v>
                </c:pt>
                <c:pt idx="2367">
                  <c:v>326.11177999999995</c:v>
                </c:pt>
                <c:pt idx="2368">
                  <c:v>315.38072999999997</c:v>
                </c:pt>
                <c:pt idx="2369">
                  <c:v>323.33884999999998</c:v>
                </c:pt>
                <c:pt idx="2370">
                  <c:v>325.54758000000004</c:v>
                </c:pt>
                <c:pt idx="2371">
                  <c:v>325.0998800000001</c:v>
                </c:pt>
                <c:pt idx="2372">
                  <c:v>322.85392999999999</c:v>
                </c:pt>
                <c:pt idx="2373">
                  <c:v>335.51066000000003</c:v>
                </c:pt>
                <c:pt idx="2374">
                  <c:v>344.41102999999998</c:v>
                </c:pt>
                <c:pt idx="2375">
                  <c:v>354.91622000000007</c:v>
                </c:pt>
                <c:pt idx="2376">
                  <c:v>349.11792000000003</c:v>
                </c:pt>
                <c:pt idx="2377">
                  <c:v>347.04129</c:v>
                </c:pt>
                <c:pt idx="2378">
                  <c:v>323.55764999999997</c:v>
                </c:pt>
                <c:pt idx="2379">
                  <c:v>337.02835000000005</c:v>
                </c:pt>
                <c:pt idx="2380">
                  <c:v>357.81487000000004</c:v>
                </c:pt>
                <c:pt idx="2381">
                  <c:v>378.16561999999999</c:v>
                </c:pt>
                <c:pt idx="2382">
                  <c:v>391.34293000000002</c:v>
                </c:pt>
                <c:pt idx="2383">
                  <c:v>410.90987000000007</c:v>
                </c:pt>
                <c:pt idx="2384">
                  <c:v>439.54628000000002</c:v>
                </c:pt>
                <c:pt idx="2385">
                  <c:v>475.91760999999997</c:v>
                </c:pt>
                <c:pt idx="2386">
                  <c:v>496.22436000000005</c:v>
                </c:pt>
                <c:pt idx="2387">
                  <c:v>500.61104</c:v>
                </c:pt>
                <c:pt idx="2388">
                  <c:v>491.17446999999993</c:v>
                </c:pt>
                <c:pt idx="2389">
                  <c:v>491.87545</c:v>
                </c:pt>
                <c:pt idx="2390">
                  <c:v>476.60363000000007</c:v>
                </c:pt>
                <c:pt idx="2391">
                  <c:v>465.85755999999992</c:v>
                </c:pt>
                <c:pt idx="2392">
                  <c:v>465.97685999999999</c:v>
                </c:pt>
                <c:pt idx="2393">
                  <c:v>456.62548000000004</c:v>
                </c:pt>
                <c:pt idx="2394">
                  <c:v>459.76208999999994</c:v>
                </c:pt>
                <c:pt idx="2395">
                  <c:v>463.68067999999994</c:v>
                </c:pt>
                <c:pt idx="2396">
                  <c:v>439.48810000000003</c:v>
                </c:pt>
                <c:pt idx="2397">
                  <c:v>432.01009999999997</c:v>
                </c:pt>
                <c:pt idx="2398">
                  <c:v>426.03039999999999</c:v>
                </c:pt>
                <c:pt idx="2399">
                  <c:v>437.09829999999999</c:v>
                </c:pt>
                <c:pt idx="2400">
                  <c:v>442.01157999999998</c:v>
                </c:pt>
                <c:pt idx="2401">
                  <c:v>427.00646</c:v>
                </c:pt>
                <c:pt idx="2402">
                  <c:v>421.25542000000002</c:v>
                </c:pt>
                <c:pt idx="2403">
                  <c:v>408.86729000000008</c:v>
                </c:pt>
                <c:pt idx="2404">
                  <c:v>400.21460999999999</c:v>
                </c:pt>
                <c:pt idx="2405">
                  <c:v>400.04161000000005</c:v>
                </c:pt>
                <c:pt idx="2406">
                  <c:v>384.67334999999997</c:v>
                </c:pt>
                <c:pt idx="2407">
                  <c:v>388.92564000000004</c:v>
                </c:pt>
                <c:pt idx="2408">
                  <c:v>394.99617999999998</c:v>
                </c:pt>
                <c:pt idx="2409">
                  <c:v>400.81138999999996</c:v>
                </c:pt>
                <c:pt idx="2410">
                  <c:v>409.98975000000002</c:v>
                </c:pt>
                <c:pt idx="2411">
                  <c:v>386.90960000000001</c:v>
                </c:pt>
                <c:pt idx="2412">
                  <c:v>393.16216999999995</c:v>
                </c:pt>
                <c:pt idx="2413">
                  <c:v>396.55610999999999</c:v>
                </c:pt>
                <c:pt idx="2414">
                  <c:v>375.49889999999999</c:v>
                </c:pt>
                <c:pt idx="2415">
                  <c:v>366.25348999999994</c:v>
                </c:pt>
                <c:pt idx="2416">
                  <c:v>362.14332999999993</c:v>
                </c:pt>
                <c:pt idx="2417">
                  <c:v>362.86313999999999</c:v>
                </c:pt>
                <c:pt idx="2418">
                  <c:v>358.81620000000009</c:v>
                </c:pt>
                <c:pt idx="2419">
                  <c:v>360.98829000000001</c:v>
                </c:pt>
                <c:pt idx="2420">
                  <c:v>365.55835000000002</c:v>
                </c:pt>
                <c:pt idx="2421">
                  <c:v>365.21983</c:v>
                </c:pt>
                <c:pt idx="2422">
                  <c:v>358.95436000000007</c:v>
                </c:pt>
                <c:pt idx="2423">
                  <c:v>362.86590000000001</c:v>
                </c:pt>
                <c:pt idx="2424">
                  <c:v>365.7337</c:v>
                </c:pt>
                <c:pt idx="2425">
                  <c:v>367.54003</c:v>
                </c:pt>
                <c:pt idx="2426">
                  <c:v>371.96827999999999</c:v>
                </c:pt>
                <c:pt idx="2427">
                  <c:v>357.53582000000006</c:v>
                </c:pt>
                <c:pt idx="2428">
                  <c:v>357.23119999999994</c:v>
                </c:pt>
                <c:pt idx="2429">
                  <c:v>361.0598500000001</c:v>
                </c:pt>
                <c:pt idx="2430">
                  <c:v>352.98212999999998</c:v>
                </c:pt>
                <c:pt idx="2431">
                  <c:v>357.60355000000004</c:v>
                </c:pt>
                <c:pt idx="2432">
                  <c:v>359.53866000000005</c:v>
                </c:pt>
                <c:pt idx="2433">
                  <c:v>367.00900999999999</c:v>
                </c:pt>
                <c:pt idx="2434">
                  <c:v>365.82236</c:v>
                </c:pt>
                <c:pt idx="2435">
                  <c:v>359.87798000000009</c:v>
                </c:pt>
                <c:pt idx="2436">
                  <c:v>369.24234999999999</c:v>
                </c:pt>
                <c:pt idx="2437">
                  <c:v>384.85425999999995</c:v>
                </c:pt>
                <c:pt idx="2438">
                  <c:v>388.59690999999998</c:v>
                </c:pt>
                <c:pt idx="2439">
                  <c:v>414.51765</c:v>
                </c:pt>
                <c:pt idx="2440">
                  <c:v>418.21803</c:v>
                </c:pt>
                <c:pt idx="2441">
                  <c:v>418.32890999999995</c:v>
                </c:pt>
                <c:pt idx="2442">
                  <c:v>416.06440000000009</c:v>
                </c:pt>
                <c:pt idx="2443">
                  <c:v>407.24459000000002</c:v>
                </c:pt>
                <c:pt idx="2444">
                  <c:v>425.21106999999995</c:v>
                </c:pt>
                <c:pt idx="2445">
                  <c:v>428.4204400000001</c:v>
                </c:pt>
                <c:pt idx="2446">
                  <c:v>427.52846999999997</c:v>
                </c:pt>
                <c:pt idx="2447">
                  <c:v>424.21024</c:v>
                </c:pt>
                <c:pt idx="2448">
                  <c:v>429.66345999999999</c:v>
                </c:pt>
                <c:pt idx="2449">
                  <c:v>450.85208</c:v>
                </c:pt>
                <c:pt idx="2450">
                  <c:v>451.43120999999996</c:v>
                </c:pt>
                <c:pt idx="2451">
                  <c:v>453.0097199999999</c:v>
                </c:pt>
                <c:pt idx="2452">
                  <c:v>457.59877000000006</c:v>
                </c:pt>
                <c:pt idx="2453">
                  <c:v>467.68373999999994</c:v>
                </c:pt>
                <c:pt idx="2454">
                  <c:v>474.44637999999998</c:v>
                </c:pt>
                <c:pt idx="2455">
                  <c:v>474.99213999999995</c:v>
                </c:pt>
                <c:pt idx="2456">
                  <c:v>468.90785000000005</c:v>
                </c:pt>
                <c:pt idx="2457">
                  <c:v>458.37096999999994</c:v>
                </c:pt>
                <c:pt idx="2458">
                  <c:v>442.13959</c:v>
                </c:pt>
                <c:pt idx="2459">
                  <c:v>447.35503999999992</c:v>
                </c:pt>
                <c:pt idx="2460">
                  <c:v>452.63680999999997</c:v>
                </c:pt>
                <c:pt idx="2461">
                  <c:v>454.45572999999996</c:v>
                </c:pt>
                <c:pt idx="2462">
                  <c:v>445.64164999999997</c:v>
                </c:pt>
                <c:pt idx="2463">
                  <c:v>461.55724999999995</c:v>
                </c:pt>
                <c:pt idx="2464">
                  <c:v>451.93173000000002</c:v>
                </c:pt>
                <c:pt idx="2465">
                  <c:v>426.76077999999995</c:v>
                </c:pt>
                <c:pt idx="2466">
                  <c:v>406.61728999999997</c:v>
                </c:pt>
                <c:pt idx="2467">
                  <c:v>393.58818999999994</c:v>
                </c:pt>
                <c:pt idx="2468">
                  <c:v>384.51780999999994</c:v>
                </c:pt>
                <c:pt idx="2469">
                  <c:v>383.75265999999993</c:v>
                </c:pt>
                <c:pt idx="2470">
                  <c:v>359.2079</c:v>
                </c:pt>
                <c:pt idx="2471">
                  <c:v>355.70182999999997</c:v>
                </c:pt>
                <c:pt idx="2472">
                  <c:v>353.10741000000002</c:v>
                </c:pt>
                <c:pt idx="2473">
                  <c:v>364.34708999999998</c:v>
                </c:pt>
                <c:pt idx="2474">
                  <c:v>370.14714999999995</c:v>
                </c:pt>
                <c:pt idx="2475">
                  <c:v>378.62470000000002</c:v>
                </c:pt>
                <c:pt idx="2476">
                  <c:v>371.95610999999997</c:v>
                </c:pt>
                <c:pt idx="2477">
                  <c:v>371.09590999999995</c:v>
                </c:pt>
                <c:pt idx="2478">
                  <c:v>362.00108999999998</c:v>
                </c:pt>
                <c:pt idx="2479">
                  <c:v>351.77503999999993</c:v>
                </c:pt>
                <c:pt idx="2480">
                  <c:v>338.85555999999997</c:v>
                </c:pt>
                <c:pt idx="2481">
                  <c:v>334.46404000000001</c:v>
                </c:pt>
                <c:pt idx="2482">
                  <c:v>341.50408000000004</c:v>
                </c:pt>
                <c:pt idx="2483">
                  <c:v>336.49830000000003</c:v>
                </c:pt>
                <c:pt idx="2484">
                  <c:v>331.29933999999997</c:v>
                </c:pt>
                <c:pt idx="2485">
                  <c:v>343.75004999999999</c:v>
                </c:pt>
                <c:pt idx="2486">
                  <c:v>343.33805999999998</c:v>
                </c:pt>
                <c:pt idx="2487">
                  <c:v>339.02373</c:v>
                </c:pt>
                <c:pt idx="2488">
                  <c:v>338.12326999999993</c:v>
                </c:pt>
                <c:pt idx="2489">
                  <c:v>343.94861000000003</c:v>
                </c:pt>
                <c:pt idx="2490">
                  <c:v>341.06751000000003</c:v>
                </c:pt>
                <c:pt idx="2491">
                  <c:v>345.04346000000004</c:v>
                </c:pt>
                <c:pt idx="2492">
                  <c:v>340.02009000000004</c:v>
                </c:pt>
                <c:pt idx="2493">
                  <c:v>333.82240000000002</c:v>
                </c:pt>
                <c:pt idx="2494">
                  <c:v>341.36645000000004</c:v>
                </c:pt>
                <c:pt idx="2495">
                  <c:v>337.79147</c:v>
                </c:pt>
                <c:pt idx="2496">
                  <c:v>335.94488000000001</c:v>
                </c:pt>
                <c:pt idx="2497">
                  <c:v>331.15879999999999</c:v>
                </c:pt>
                <c:pt idx="2498">
                  <c:v>330.25572</c:v>
                </c:pt>
                <c:pt idx="2499">
                  <c:v>327.79500999999999</c:v>
                </c:pt>
                <c:pt idx="2500">
                  <c:v>307.67607000000004</c:v>
                </c:pt>
                <c:pt idx="2501">
                  <c:v>306.43769999999995</c:v>
                </c:pt>
                <c:pt idx="2502">
                  <c:v>312.47340999999994</c:v>
                </c:pt>
                <c:pt idx="2503">
                  <c:v>311.67386999999997</c:v>
                </c:pt>
                <c:pt idx="2504">
                  <c:v>314.61580999999995</c:v>
                </c:pt>
                <c:pt idx="2505">
                  <c:v>332.25234999999998</c:v>
                </c:pt>
                <c:pt idx="2506">
                  <c:v>340.92337999999995</c:v>
                </c:pt>
                <c:pt idx="2507">
                  <c:v>341.60836</c:v>
                </c:pt>
                <c:pt idx="2508">
                  <c:v>348.53391999999997</c:v>
                </c:pt>
                <c:pt idx="2509">
                  <c:v>345.67390999999998</c:v>
                </c:pt>
                <c:pt idx="2510">
                  <c:v>344.39053000000007</c:v>
                </c:pt>
                <c:pt idx="2511">
                  <c:v>337.90628000000004</c:v>
                </c:pt>
                <c:pt idx="2512">
                  <c:v>334.42024000000004</c:v>
                </c:pt>
                <c:pt idx="2513">
                  <c:v>322.64537999999999</c:v>
                </c:pt>
                <c:pt idx="2514">
                  <c:v>315.66163999999998</c:v>
                </c:pt>
                <c:pt idx="2515">
                  <c:v>314.51008999999999</c:v>
                </c:pt>
                <c:pt idx="2516">
                  <c:v>314.79313999999994</c:v>
                </c:pt>
                <c:pt idx="2517">
                  <c:v>317.76620000000003</c:v>
                </c:pt>
                <c:pt idx="2518">
                  <c:v>318.94115999999997</c:v>
                </c:pt>
                <c:pt idx="2519">
                  <c:v>323.18870000000004</c:v>
                </c:pt>
                <c:pt idx="2520">
                  <c:v>324.08886000000001</c:v>
                </c:pt>
                <c:pt idx="2521">
                  <c:v>329.88677000000007</c:v>
                </c:pt>
                <c:pt idx="2522">
                  <c:v>331.95953000000003</c:v>
                </c:pt>
                <c:pt idx="2523">
                  <c:v>327.23116000000005</c:v>
                </c:pt>
                <c:pt idx="2524">
                  <c:v>334.62300999999997</c:v>
                </c:pt>
                <c:pt idx="2525">
                  <c:v>341.56718000000001</c:v>
                </c:pt>
                <c:pt idx="2526">
                  <c:v>349.92590999999999</c:v>
                </c:pt>
                <c:pt idx="2527">
                  <c:v>355.51207999999997</c:v>
                </c:pt>
                <c:pt idx="2528">
                  <c:v>354.15685000000002</c:v>
                </c:pt>
                <c:pt idx="2529">
                  <c:v>349.61599000000001</c:v>
                </c:pt>
                <c:pt idx="2530">
                  <c:v>354.71787999999998</c:v>
                </c:pt>
                <c:pt idx="2531">
                  <c:v>355.97320000000002</c:v>
                </c:pt>
                <c:pt idx="2532">
                  <c:v>352.16933</c:v>
                </c:pt>
                <c:pt idx="2533">
                  <c:v>357.89122999999995</c:v>
                </c:pt>
                <c:pt idx="2534">
                  <c:v>350.99477999999999</c:v>
                </c:pt>
                <c:pt idx="2535">
                  <c:v>354.27756999999997</c:v>
                </c:pt>
                <c:pt idx="2536">
                  <c:v>349.23741000000001</c:v>
                </c:pt>
                <c:pt idx="2537">
                  <c:v>356.69045999999997</c:v>
                </c:pt>
                <c:pt idx="2538">
                  <c:v>350.98604</c:v>
                </c:pt>
                <c:pt idx="2539">
                  <c:v>348.70794999999998</c:v>
                </c:pt>
                <c:pt idx="2540">
                  <c:v>351.90420999999998</c:v>
                </c:pt>
                <c:pt idx="2541">
                  <c:v>358.64103999999998</c:v>
                </c:pt>
                <c:pt idx="2542">
                  <c:v>365.41883999999993</c:v>
                </c:pt>
                <c:pt idx="2543">
                  <c:v>375.31274999999999</c:v>
                </c:pt>
                <c:pt idx="2544">
                  <c:v>373.94606999999996</c:v>
                </c:pt>
                <c:pt idx="2545">
                  <c:v>367.76191000000006</c:v>
                </c:pt>
                <c:pt idx="2546">
                  <c:v>371.23771000000005</c:v>
                </c:pt>
                <c:pt idx="2547">
                  <c:v>372.54975000000002</c:v>
                </c:pt>
                <c:pt idx="2548">
                  <c:v>372.19013999999999</c:v>
                </c:pt>
                <c:pt idx="2549">
                  <c:v>361.77753999999993</c:v>
                </c:pt>
                <c:pt idx="2550">
                  <c:v>344.46190999999999</c:v>
                </c:pt>
                <c:pt idx="2551">
                  <c:v>366.55093999999997</c:v>
                </c:pt>
                <c:pt idx="2552">
                  <c:v>365.93114000000003</c:v>
                </c:pt>
                <c:pt idx="2553">
                  <c:v>381.64512999999999</c:v>
                </c:pt>
                <c:pt idx="2554">
                  <c:v>379.94071999999994</c:v>
                </c:pt>
                <c:pt idx="2555">
                  <c:v>387.65870000000007</c:v>
                </c:pt>
                <c:pt idx="2556">
                  <c:v>386.79496000000006</c:v>
                </c:pt>
                <c:pt idx="2557">
                  <c:v>382.69069000000002</c:v>
                </c:pt>
                <c:pt idx="2558">
                  <c:v>368.15441999999996</c:v>
                </c:pt>
                <c:pt idx="2559">
                  <c:v>365.71295999999995</c:v>
                </c:pt>
                <c:pt idx="2560">
                  <c:v>368.28307000000007</c:v>
                </c:pt>
                <c:pt idx="2561">
                  <c:v>377.27516000000003</c:v>
                </c:pt>
                <c:pt idx="2562">
                  <c:v>380.96663999999998</c:v>
                </c:pt>
                <c:pt idx="2563">
                  <c:v>379.69935999999996</c:v>
                </c:pt>
                <c:pt idx="2564">
                  <c:v>386.01081999999997</c:v>
                </c:pt>
                <c:pt idx="2565">
                  <c:v>379.23938000000004</c:v>
                </c:pt>
                <c:pt idx="2566">
                  <c:v>374.07015999999999</c:v>
                </c:pt>
                <c:pt idx="2567">
                  <c:v>381.43156999999997</c:v>
                </c:pt>
                <c:pt idx="2568">
                  <c:v>387.03253999999993</c:v>
                </c:pt>
                <c:pt idx="2569">
                  <c:v>386.25202000000002</c:v>
                </c:pt>
                <c:pt idx="2570">
                  <c:v>391.92191000000003</c:v>
                </c:pt>
                <c:pt idx="2571">
                  <c:v>402.15877000000006</c:v>
                </c:pt>
                <c:pt idx="2572">
                  <c:v>405.33965999999998</c:v>
                </c:pt>
                <c:pt idx="2573">
                  <c:v>411.56667999999996</c:v>
                </c:pt>
                <c:pt idx="2574">
                  <c:v>403.16093999999998</c:v>
                </c:pt>
                <c:pt idx="2575">
                  <c:v>407.59725000000003</c:v>
                </c:pt>
                <c:pt idx="2576">
                  <c:v>410.45780999999999</c:v>
                </c:pt>
                <c:pt idx="2577">
                  <c:v>418.33591000000007</c:v>
                </c:pt>
                <c:pt idx="2578">
                  <c:v>417.21677999999997</c:v>
                </c:pt>
                <c:pt idx="2579">
                  <c:v>423.49897000000004</c:v>
                </c:pt>
                <c:pt idx="2580">
                  <c:v>430.27137000000005</c:v>
                </c:pt>
                <c:pt idx="2581">
                  <c:v>422.66708999999997</c:v>
                </c:pt>
                <c:pt idx="2582">
                  <c:v>419.98977000000002</c:v>
                </c:pt>
                <c:pt idx="2583">
                  <c:v>425.23415</c:v>
                </c:pt>
                <c:pt idx="2584">
                  <c:v>408.62347</c:v>
                </c:pt>
                <c:pt idx="2585">
                  <c:v>409.52857999999998</c:v>
                </c:pt>
                <c:pt idx="2586">
                  <c:v>407.12851000000006</c:v>
                </c:pt>
                <c:pt idx="2587">
                  <c:v>398.04613999999992</c:v>
                </c:pt>
                <c:pt idx="2588">
                  <c:v>390.32360999999992</c:v>
                </c:pt>
                <c:pt idx="2589">
                  <c:v>398.16021000000001</c:v>
                </c:pt>
                <c:pt idx="2590">
                  <c:v>399.20232000000004</c:v>
                </c:pt>
                <c:pt idx="2591">
                  <c:v>397.15956999999997</c:v>
                </c:pt>
                <c:pt idx="2592">
                  <c:v>402.10199</c:v>
                </c:pt>
                <c:pt idx="2593">
                  <c:v>396.59370999999999</c:v>
                </c:pt>
                <c:pt idx="2594">
                  <c:v>394.67180999999994</c:v>
                </c:pt>
                <c:pt idx="2595">
                  <c:v>414.04861000000005</c:v>
                </c:pt>
                <c:pt idx="2596">
                  <c:v>406.20546999999999</c:v>
                </c:pt>
                <c:pt idx="2597">
                  <c:v>408.74448999999998</c:v>
                </c:pt>
                <c:pt idx="2598">
                  <c:v>409.14715000000001</c:v>
                </c:pt>
                <c:pt idx="2599">
                  <c:v>405.33911999999998</c:v>
                </c:pt>
                <c:pt idx="2600">
                  <c:v>411.04786000000001</c:v>
                </c:pt>
                <c:pt idx="2601">
                  <c:v>409.15837000000005</c:v>
                </c:pt>
                <c:pt idx="2602">
                  <c:v>401.83011999999997</c:v>
                </c:pt>
                <c:pt idx="2603">
                  <c:v>401.02051999999998</c:v>
                </c:pt>
                <c:pt idx="2604">
                  <c:v>405.99894</c:v>
                </c:pt>
                <c:pt idx="2605">
                  <c:v>396.59023000000002</c:v>
                </c:pt>
                <c:pt idx="2606">
                  <c:v>395.88507999999996</c:v>
                </c:pt>
                <c:pt idx="2607">
                  <c:v>407.28401000000002</c:v>
                </c:pt>
                <c:pt idx="2608">
                  <c:v>403.09039999999999</c:v>
                </c:pt>
                <c:pt idx="2609">
                  <c:v>392.49917999999997</c:v>
                </c:pt>
                <c:pt idx="2610">
                  <c:v>385.75200000000007</c:v>
                </c:pt>
                <c:pt idx="2611">
                  <c:v>379.97247999999996</c:v>
                </c:pt>
                <c:pt idx="2612">
                  <c:v>387.27941000000004</c:v>
                </c:pt>
                <c:pt idx="2613">
                  <c:v>386.41443000000004</c:v>
                </c:pt>
                <c:pt idx="2614">
                  <c:v>381.00267000000002</c:v>
                </c:pt>
                <c:pt idx="2615">
                  <c:v>381.55798000000004</c:v>
                </c:pt>
                <c:pt idx="2616">
                  <c:v>376.92620999999997</c:v>
                </c:pt>
                <c:pt idx="2617">
                  <c:v>384.33480999999995</c:v>
                </c:pt>
                <c:pt idx="2618">
                  <c:v>383.84813000000003</c:v>
                </c:pt>
                <c:pt idx="2619">
                  <c:v>388.22764999999998</c:v>
                </c:pt>
                <c:pt idx="2620">
                  <c:v>377.13686000000007</c:v>
                </c:pt>
                <c:pt idx="2621">
                  <c:v>372.74274000000003</c:v>
                </c:pt>
                <c:pt idx="2622">
                  <c:v>363.94681000000003</c:v>
                </c:pt>
                <c:pt idx="2623">
                  <c:v>357.48722999999995</c:v>
                </c:pt>
                <c:pt idx="2624">
                  <c:v>364.0788</c:v>
                </c:pt>
                <c:pt idx="2625">
                  <c:v>368.05773999999997</c:v>
                </c:pt>
                <c:pt idx="2626">
                  <c:v>370.77832999999998</c:v>
                </c:pt>
                <c:pt idx="2627">
                  <c:v>367.96628000000004</c:v>
                </c:pt>
                <c:pt idx="2628">
                  <c:v>365.57753000000002</c:v>
                </c:pt>
                <c:pt idx="2629">
                  <c:v>358.46753999999999</c:v>
                </c:pt>
                <c:pt idx="2630">
                  <c:v>361.29322000000002</c:v>
                </c:pt>
                <c:pt idx="2631">
                  <c:v>375.49806000000001</c:v>
                </c:pt>
                <c:pt idx="2632">
                  <c:v>371.93462999999997</c:v>
                </c:pt>
                <c:pt idx="2633">
                  <c:v>362.21294</c:v>
                </c:pt>
                <c:pt idx="2634">
                  <c:v>359.96049000000005</c:v>
                </c:pt>
                <c:pt idx="2635">
                  <c:v>352.26033000000001</c:v>
                </c:pt>
                <c:pt idx="2636">
                  <c:v>347.46470000000005</c:v>
                </c:pt>
                <c:pt idx="2637">
                  <c:v>341.80063999999999</c:v>
                </c:pt>
                <c:pt idx="2638">
                  <c:v>345.16841000000005</c:v>
                </c:pt>
                <c:pt idx="2639">
                  <c:v>350.84192999999999</c:v>
                </c:pt>
                <c:pt idx="2640">
                  <c:v>350.22855999999996</c:v>
                </c:pt>
                <c:pt idx="2641">
                  <c:v>349.23195000000004</c:v>
                </c:pt>
                <c:pt idx="2642">
                  <c:v>354.00272000000007</c:v>
                </c:pt>
                <c:pt idx="2643">
                  <c:v>353.24896000000001</c:v>
                </c:pt>
                <c:pt idx="2644">
                  <c:v>346.17639000000003</c:v>
                </c:pt>
                <c:pt idx="2645">
                  <c:v>341.11793999999998</c:v>
                </c:pt>
                <c:pt idx="2646">
                  <c:v>332.56238000000002</c:v>
                </c:pt>
                <c:pt idx="2647">
                  <c:v>326.04747000000003</c:v>
                </c:pt>
                <c:pt idx="2648">
                  <c:v>331.58349999999996</c:v>
                </c:pt>
                <c:pt idx="2649">
                  <c:v>335.96278000000001</c:v>
                </c:pt>
                <c:pt idx="2650">
                  <c:v>333.02157999999997</c:v>
                </c:pt>
                <c:pt idx="2651">
                  <c:v>327.11653000000001</c:v>
                </c:pt>
                <c:pt idx="2652">
                  <c:v>330.26409999999998</c:v>
                </c:pt>
                <c:pt idx="2653">
                  <c:v>328.97077999999999</c:v>
                </c:pt>
                <c:pt idx="2654">
                  <c:v>333.63177999999994</c:v>
                </c:pt>
                <c:pt idx="2655">
                  <c:v>330.99450999999999</c:v>
                </c:pt>
                <c:pt idx="2656">
                  <c:v>326.16866000000005</c:v>
                </c:pt>
                <c:pt idx="2657">
                  <c:v>344.89585999999997</c:v>
                </c:pt>
                <c:pt idx="2658">
                  <c:v>361.13004999999993</c:v>
                </c:pt>
                <c:pt idx="2659">
                  <c:v>360.26167000000004</c:v>
                </c:pt>
                <c:pt idx="2660">
                  <c:v>351.64675</c:v>
                </c:pt>
                <c:pt idx="2661">
                  <c:v>349.95291999999995</c:v>
                </c:pt>
                <c:pt idx="2662">
                  <c:v>352.62372999999997</c:v>
                </c:pt>
                <c:pt idx="2663">
                  <c:v>353.83637000000004</c:v>
                </c:pt>
                <c:pt idx="2664">
                  <c:v>352.20715999999993</c:v>
                </c:pt>
                <c:pt idx="2665">
                  <c:v>343.44303999999994</c:v>
                </c:pt>
                <c:pt idx="2666">
                  <c:v>348.97223000000002</c:v>
                </c:pt>
                <c:pt idx="2667">
                  <c:v>354.05767000000003</c:v>
                </c:pt>
                <c:pt idx="2668">
                  <c:v>351.70723000000004</c:v>
                </c:pt>
                <c:pt idx="2669">
                  <c:v>356.83623000000006</c:v>
                </c:pt>
                <c:pt idx="2670">
                  <c:v>370.04909000000004</c:v>
                </c:pt>
                <c:pt idx="2671">
                  <c:v>368.86270999999994</c:v>
                </c:pt>
                <c:pt idx="2672">
                  <c:v>364.88375999999994</c:v>
                </c:pt>
                <c:pt idx="2673">
                  <c:v>366.16412000000003</c:v>
                </c:pt>
                <c:pt idx="2674">
                  <c:v>362.16955000000002</c:v>
                </c:pt>
                <c:pt idx="2675">
                  <c:v>357.29449000000005</c:v>
                </c:pt>
                <c:pt idx="2676">
                  <c:v>362.42041</c:v>
                </c:pt>
                <c:pt idx="2677">
                  <c:v>363.11542000000003</c:v>
                </c:pt>
                <c:pt idx="2678">
                  <c:v>361.66989999999998</c:v>
                </c:pt>
                <c:pt idx="2679">
                  <c:v>360.89085</c:v>
                </c:pt>
                <c:pt idx="2680">
                  <c:v>358.15204000000006</c:v>
                </c:pt>
                <c:pt idx="2681">
                  <c:v>362.18478999999996</c:v>
                </c:pt>
                <c:pt idx="2682">
                  <c:v>359.89107999999999</c:v>
                </c:pt>
                <c:pt idx="2683">
                  <c:v>359.38105999999993</c:v>
                </c:pt>
                <c:pt idx="2684">
                  <c:v>357.15486000000004</c:v>
                </c:pt>
                <c:pt idx="2685">
                  <c:v>359.16056000000003</c:v>
                </c:pt>
                <c:pt idx="2686">
                  <c:v>353.43275</c:v>
                </c:pt>
                <c:pt idx="2687">
                  <c:v>352.19307999999995</c:v>
                </c:pt>
                <c:pt idx="2688">
                  <c:v>356.82380999999998</c:v>
                </c:pt>
                <c:pt idx="2689">
                  <c:v>368.80049000000002</c:v>
                </c:pt>
                <c:pt idx="2690">
                  <c:v>362.46411000000001</c:v>
                </c:pt>
                <c:pt idx="2691">
                  <c:v>362.30612999999994</c:v>
                </c:pt>
                <c:pt idx="2692">
                  <c:v>365.25979999999998</c:v>
                </c:pt>
                <c:pt idx="2693">
                  <c:v>372.18131</c:v>
                </c:pt>
                <c:pt idx="2694">
                  <c:v>370.50642999999997</c:v>
                </c:pt>
                <c:pt idx="2695">
                  <c:v>373.48235</c:v>
                </c:pt>
                <c:pt idx="2696">
                  <c:v>377.46572000000003</c:v>
                </c:pt>
                <c:pt idx="2697">
                  <c:v>369.54893999999996</c:v>
                </c:pt>
                <c:pt idx="2698">
                  <c:v>369.34063000000003</c:v>
                </c:pt>
                <c:pt idx="2699">
                  <c:v>373.54678000000007</c:v>
                </c:pt>
                <c:pt idx="2700">
                  <c:v>367.85029000000003</c:v>
                </c:pt>
                <c:pt idx="2701">
                  <c:v>366.33462000000003</c:v>
                </c:pt>
                <c:pt idx="2702">
                  <c:v>366.91039000000006</c:v>
                </c:pt>
                <c:pt idx="2703">
                  <c:v>368.32081999999997</c:v>
                </c:pt>
                <c:pt idx="2704">
                  <c:v>359.59197</c:v>
                </c:pt>
                <c:pt idx="2705">
                  <c:v>364.38412999999997</c:v>
                </c:pt>
                <c:pt idx="2706">
                  <c:v>356.00450000000006</c:v>
                </c:pt>
                <c:pt idx="2707">
                  <c:v>348.13659000000001</c:v>
                </c:pt>
                <c:pt idx="2708">
                  <c:v>347.33427999999998</c:v>
                </c:pt>
                <c:pt idx="2709">
                  <c:v>340.14534000000003</c:v>
                </c:pt>
                <c:pt idx="2710">
                  <c:v>333.21596</c:v>
                </c:pt>
                <c:pt idx="2711">
                  <c:v>327.69980999999996</c:v>
                </c:pt>
                <c:pt idx="2712">
                  <c:v>322.36349999999999</c:v>
                </c:pt>
                <c:pt idx="2713">
                  <c:v>329.21366000000006</c:v>
                </c:pt>
                <c:pt idx="2714">
                  <c:v>334.86464000000001</c:v>
                </c:pt>
                <c:pt idx="2715">
                  <c:v>342.31709999999998</c:v>
                </c:pt>
                <c:pt idx="2716">
                  <c:v>343.89625000000001</c:v>
                </c:pt>
                <c:pt idx="2717">
                  <c:v>344.12157999999999</c:v>
                </c:pt>
                <c:pt idx="2718">
                  <c:v>347.95837000000006</c:v>
                </c:pt>
                <c:pt idx="2719">
                  <c:v>358.95931999999999</c:v>
                </c:pt>
                <c:pt idx="2720">
                  <c:v>363.60405000000003</c:v>
                </c:pt>
                <c:pt idx="2721">
                  <c:v>365.98994999999996</c:v>
                </c:pt>
                <c:pt idx="2722">
                  <c:v>361.85887000000002</c:v>
                </c:pt>
                <c:pt idx="2723">
                  <c:v>349.22454999999997</c:v>
                </c:pt>
                <c:pt idx="2724">
                  <c:v>347.87477000000001</c:v>
                </c:pt>
                <c:pt idx="2725">
                  <c:v>347.86961999999994</c:v>
                </c:pt>
                <c:pt idx="2726">
                  <c:v>331.42138</c:v>
                </c:pt>
                <c:pt idx="2727">
                  <c:v>333.96330999999998</c:v>
                </c:pt>
                <c:pt idx="2728">
                  <c:v>330.34207999999995</c:v>
                </c:pt>
                <c:pt idx="2729">
                  <c:v>335.14172999999994</c:v>
                </c:pt>
                <c:pt idx="2730">
                  <c:v>336.45942000000002</c:v>
                </c:pt>
                <c:pt idx="2731">
                  <c:v>328.83277000000004</c:v>
                </c:pt>
                <c:pt idx="2732">
                  <c:v>320.61326000000003</c:v>
                </c:pt>
                <c:pt idx="2733">
                  <c:v>323.56490999999994</c:v>
                </c:pt>
                <c:pt idx="2734">
                  <c:v>323.58254000000005</c:v>
                </c:pt>
                <c:pt idx="2735">
                  <c:v>321.37943000000007</c:v>
                </c:pt>
                <c:pt idx="2736">
                  <c:v>317.53366</c:v>
                </c:pt>
                <c:pt idx="2737">
                  <c:v>320.02433000000002</c:v>
                </c:pt>
                <c:pt idx="2738">
                  <c:v>319.73600999999996</c:v>
                </c:pt>
                <c:pt idx="2739">
                  <c:v>319.90929999999997</c:v>
                </c:pt>
                <c:pt idx="2740">
                  <c:v>321.31719000000004</c:v>
                </c:pt>
                <c:pt idx="2741">
                  <c:v>326.39083000000005</c:v>
                </c:pt>
                <c:pt idx="2742">
                  <c:v>326.26845999999995</c:v>
                </c:pt>
                <c:pt idx="2743">
                  <c:v>321.72898000000004</c:v>
                </c:pt>
                <c:pt idx="2744">
                  <c:v>318.03021999999993</c:v>
                </c:pt>
                <c:pt idx="2745">
                  <c:v>320.48095000000006</c:v>
                </c:pt>
                <c:pt idx="2746">
                  <c:v>323.26720000000006</c:v>
                </c:pt>
                <c:pt idx="2747">
                  <c:v>322.41735999999997</c:v>
                </c:pt>
                <c:pt idx="2748">
                  <c:v>321.74758999999995</c:v>
                </c:pt>
                <c:pt idx="2749">
                  <c:v>324.83995999999996</c:v>
                </c:pt>
                <c:pt idx="2750">
                  <c:v>331.20281</c:v>
                </c:pt>
                <c:pt idx="2751">
                  <c:v>328.15521999999999</c:v>
                </c:pt>
                <c:pt idx="2752">
                  <c:v>323.86827</c:v>
                </c:pt>
                <c:pt idx="2753">
                  <c:v>324.38888999999995</c:v>
                </c:pt>
                <c:pt idx="2754">
                  <c:v>335.34261999999995</c:v>
                </c:pt>
                <c:pt idx="2755">
                  <c:v>338.18978000000004</c:v>
                </c:pt>
                <c:pt idx="2756">
                  <c:v>337.68009000000006</c:v>
                </c:pt>
                <c:pt idx="2757">
                  <c:v>353.59665999999993</c:v>
                </c:pt>
                <c:pt idx="2758">
                  <c:v>357.74504999999994</c:v>
                </c:pt>
                <c:pt idx="2759">
                  <c:v>352.15241999999995</c:v>
                </c:pt>
                <c:pt idx="2760">
                  <c:v>340.58302000000003</c:v>
                </c:pt>
                <c:pt idx="2761">
                  <c:v>332.25505999999996</c:v>
                </c:pt>
                <c:pt idx="2762">
                  <c:v>328.63072</c:v>
                </c:pt>
                <c:pt idx="2763">
                  <c:v>335.71869000000004</c:v>
                </c:pt>
                <c:pt idx="2764">
                  <c:v>335.45458000000002</c:v>
                </c:pt>
                <c:pt idx="2765">
                  <c:v>341.47109999999998</c:v>
                </c:pt>
                <c:pt idx="2766">
                  <c:v>347.83296000000001</c:v>
                </c:pt>
                <c:pt idx="2767">
                  <c:v>350.71410999999995</c:v>
                </c:pt>
                <c:pt idx="2768">
                  <c:v>350.91917999999993</c:v>
                </c:pt>
                <c:pt idx="2769">
                  <c:v>353.44979999999998</c:v>
                </c:pt>
                <c:pt idx="2770">
                  <c:v>352.74781000000002</c:v>
                </c:pt>
                <c:pt idx="2771">
                  <c:v>352.92355000000003</c:v>
                </c:pt>
                <c:pt idx="2772">
                  <c:v>351.22531999999995</c:v>
                </c:pt>
                <c:pt idx="2773">
                  <c:v>337.97311999999999</c:v>
                </c:pt>
                <c:pt idx="2774">
                  <c:v>342.24208000000004</c:v>
                </c:pt>
                <c:pt idx="2775">
                  <c:v>344.38022000000001</c:v>
                </c:pt>
                <c:pt idx="2776">
                  <c:v>340.95888999999994</c:v>
                </c:pt>
                <c:pt idx="2777">
                  <c:v>335.80783000000008</c:v>
                </c:pt>
                <c:pt idx="2778">
                  <c:v>338.97944000000001</c:v>
                </c:pt>
                <c:pt idx="2779">
                  <c:v>341.67444</c:v>
                </c:pt>
                <c:pt idx="2780">
                  <c:v>346.64805000000007</c:v>
                </c:pt>
                <c:pt idx="2781">
                  <c:v>347.76447000000002</c:v>
                </c:pt>
                <c:pt idx="2782">
                  <c:v>345.35738999999995</c:v>
                </c:pt>
                <c:pt idx="2783">
                  <c:v>342.55998999999997</c:v>
                </c:pt>
                <c:pt idx="2784">
                  <c:v>334.08215000000007</c:v>
                </c:pt>
                <c:pt idx="2785">
                  <c:v>331.60737</c:v>
                </c:pt>
                <c:pt idx="2786">
                  <c:v>332.26712000000003</c:v>
                </c:pt>
                <c:pt idx="2787">
                  <c:v>331.54546999999997</c:v>
                </c:pt>
                <c:pt idx="2788">
                  <c:v>334.31812999999994</c:v>
                </c:pt>
                <c:pt idx="2789">
                  <c:v>327.14432999999997</c:v>
                </c:pt>
                <c:pt idx="2790">
                  <c:v>317.68095999999997</c:v>
                </c:pt>
                <c:pt idx="2791">
                  <c:v>316.11850000000004</c:v>
                </c:pt>
                <c:pt idx="2792">
                  <c:v>307.87090999999992</c:v>
                </c:pt>
                <c:pt idx="2793">
                  <c:v>304.7903</c:v>
                </c:pt>
                <c:pt idx="2794">
                  <c:v>296.78255000000001</c:v>
                </c:pt>
                <c:pt idx="2795">
                  <c:v>297.04793000000006</c:v>
                </c:pt>
                <c:pt idx="2796">
                  <c:v>297.05752000000001</c:v>
                </c:pt>
                <c:pt idx="2797">
                  <c:v>294.50306</c:v>
                </c:pt>
                <c:pt idx="2798">
                  <c:v>292.11080999999996</c:v>
                </c:pt>
                <c:pt idx="2799">
                  <c:v>289.97763000000003</c:v>
                </c:pt>
                <c:pt idx="2800">
                  <c:v>294.63265000000001</c:v>
                </c:pt>
                <c:pt idx="2801">
                  <c:v>294.88926999999995</c:v>
                </c:pt>
                <c:pt idx="2802">
                  <c:v>293.68691000000001</c:v>
                </c:pt>
                <c:pt idx="2803">
                  <c:v>291.35953000000001</c:v>
                </c:pt>
                <c:pt idx="2804">
                  <c:v>292.56623999999994</c:v>
                </c:pt>
                <c:pt idx="2805">
                  <c:v>297.26768000000004</c:v>
                </c:pt>
                <c:pt idx="2806">
                  <c:v>295.16845000000006</c:v>
                </c:pt>
                <c:pt idx="2807">
                  <c:v>290.79847999999993</c:v>
                </c:pt>
                <c:pt idx="2808">
                  <c:v>282.43460999999996</c:v>
                </c:pt>
                <c:pt idx="2809">
                  <c:v>277.29563000000007</c:v>
                </c:pt>
                <c:pt idx="2810">
                  <c:v>274.66305</c:v>
                </c:pt>
                <c:pt idx="2811">
                  <c:v>272.62205</c:v>
                </c:pt>
                <c:pt idx="2812">
                  <c:v>276.54802000000001</c:v>
                </c:pt>
                <c:pt idx="2813">
                  <c:v>275.90027999999995</c:v>
                </c:pt>
                <c:pt idx="2814">
                  <c:v>270.50225999999998</c:v>
                </c:pt>
                <c:pt idx="2815">
                  <c:v>267.93470999999994</c:v>
                </c:pt>
                <c:pt idx="2816">
                  <c:v>265.20163999999994</c:v>
                </c:pt>
                <c:pt idx="2817">
                  <c:v>258.18315999999999</c:v>
                </c:pt>
                <c:pt idx="2818">
                  <c:v>257.89078999999998</c:v>
                </c:pt>
                <c:pt idx="2819">
                  <c:v>260.08409999999998</c:v>
                </c:pt>
                <c:pt idx="2820">
                  <c:v>254.66467</c:v>
                </c:pt>
                <c:pt idx="2821">
                  <c:v>254.82611000000003</c:v>
                </c:pt>
                <c:pt idx="2822">
                  <c:v>263.23794999999996</c:v>
                </c:pt>
                <c:pt idx="2823">
                  <c:v>265.61144999999993</c:v>
                </c:pt>
                <c:pt idx="2824">
                  <c:v>273.52709000000004</c:v>
                </c:pt>
                <c:pt idx="2825">
                  <c:v>277.44846999999999</c:v>
                </c:pt>
                <c:pt idx="2826">
                  <c:v>262.68694999999997</c:v>
                </c:pt>
                <c:pt idx="2827">
                  <c:v>258.62735999999995</c:v>
                </c:pt>
                <c:pt idx="2828">
                  <c:v>261.96285999999998</c:v>
                </c:pt>
                <c:pt idx="2829">
                  <c:v>261.57301000000001</c:v>
                </c:pt>
                <c:pt idx="2830">
                  <c:v>268.52681000000007</c:v>
                </c:pt>
                <c:pt idx="2831">
                  <c:v>274.03478999999999</c:v>
                </c:pt>
                <c:pt idx="2832">
                  <c:v>271.21828000000005</c:v>
                </c:pt>
                <c:pt idx="2833">
                  <c:v>275.09855000000005</c:v>
                </c:pt>
                <c:pt idx="2834">
                  <c:v>275.56522999999999</c:v>
                </c:pt>
                <c:pt idx="2835">
                  <c:v>354.10496000000001</c:v>
                </c:pt>
                <c:pt idx="2836">
                  <c:v>358.50319999999999</c:v>
                </c:pt>
                <c:pt idx="2837">
                  <c:v>362.20416</c:v>
                </c:pt>
                <c:pt idx="2838">
                  <c:v>361.45999000000006</c:v>
                </c:pt>
                <c:pt idx="2839">
                  <c:v>361.21073000000007</c:v>
                </c:pt>
                <c:pt idx="2840">
                  <c:v>356.49095999999997</c:v>
                </c:pt>
                <c:pt idx="2841">
                  <c:v>352.34474000000006</c:v>
                </c:pt>
                <c:pt idx="2842">
                  <c:v>346.96533000000005</c:v>
                </c:pt>
                <c:pt idx="2843">
                  <c:v>349.94821999999999</c:v>
                </c:pt>
                <c:pt idx="2844">
                  <c:v>348.35219999999998</c:v>
                </c:pt>
                <c:pt idx="2845">
                  <c:v>349.03064000000006</c:v>
                </c:pt>
                <c:pt idx="2846">
                  <c:v>344.36531000000002</c:v>
                </c:pt>
                <c:pt idx="2847">
                  <c:v>342.99641000000003</c:v>
                </c:pt>
                <c:pt idx="2848">
                  <c:v>346.17845999999997</c:v>
                </c:pt>
                <c:pt idx="2849">
                  <c:v>345.30247000000003</c:v>
                </c:pt>
                <c:pt idx="2850">
                  <c:v>349.28964999999994</c:v>
                </c:pt>
                <c:pt idx="2851">
                  <c:v>354.12479000000002</c:v>
                </c:pt>
                <c:pt idx="2852">
                  <c:v>360.65523999999994</c:v>
                </c:pt>
                <c:pt idx="2853">
                  <c:v>360.34437000000003</c:v>
                </c:pt>
                <c:pt idx="2854">
                  <c:v>366.48186999999996</c:v>
                </c:pt>
                <c:pt idx="2855">
                  <c:v>352.04062999999996</c:v>
                </c:pt>
                <c:pt idx="2856">
                  <c:v>347.15895999999992</c:v>
                </c:pt>
                <c:pt idx="2857">
                  <c:v>372.85280999999998</c:v>
                </c:pt>
                <c:pt idx="2858">
                  <c:v>374.77377999999999</c:v>
                </c:pt>
                <c:pt idx="2859">
                  <c:v>380.77055999999999</c:v>
                </c:pt>
                <c:pt idx="2860">
                  <c:v>386.96650000000005</c:v>
                </c:pt>
                <c:pt idx="2861">
                  <c:v>389.15466999999995</c:v>
                </c:pt>
                <c:pt idx="2862">
                  <c:v>388.65955999999994</c:v>
                </c:pt>
                <c:pt idx="2863">
                  <c:v>387.80905000000001</c:v>
                </c:pt>
                <c:pt idx="2864">
                  <c:v>389.16039000000001</c:v>
                </c:pt>
                <c:pt idx="2865">
                  <c:v>387.05525</c:v>
                </c:pt>
                <c:pt idx="2866">
                  <c:v>383.81908000000004</c:v>
                </c:pt>
                <c:pt idx="2867">
                  <c:v>381.03798999999998</c:v>
                </c:pt>
                <c:pt idx="2868">
                  <c:v>390.05201999999997</c:v>
                </c:pt>
                <c:pt idx="2869">
                  <c:v>387.26551000000006</c:v>
                </c:pt>
                <c:pt idx="2870">
                  <c:v>392.20735999999999</c:v>
                </c:pt>
                <c:pt idx="2871">
                  <c:v>393.80376000000001</c:v>
                </c:pt>
                <c:pt idx="2872">
                  <c:v>398.81614000000002</c:v>
                </c:pt>
                <c:pt idx="2873">
                  <c:v>398.21360999999996</c:v>
                </c:pt>
                <c:pt idx="2874">
                  <c:v>393.87200999999993</c:v>
                </c:pt>
                <c:pt idx="2875">
                  <c:v>395.48350999999997</c:v>
                </c:pt>
                <c:pt idx="2876">
                  <c:v>394.35404000000005</c:v>
                </c:pt>
                <c:pt idx="2877">
                  <c:v>401.10030999999998</c:v>
                </c:pt>
                <c:pt idx="2878">
                  <c:v>401.78976999999998</c:v>
                </c:pt>
                <c:pt idx="2879">
                  <c:v>389.44347999999997</c:v>
                </c:pt>
                <c:pt idx="2880">
                  <c:v>377.21724</c:v>
                </c:pt>
                <c:pt idx="2881">
                  <c:v>379.86507</c:v>
                </c:pt>
                <c:pt idx="2882">
                  <c:v>383.22359999999998</c:v>
                </c:pt>
                <c:pt idx="2883">
                  <c:v>380.71749999999997</c:v>
                </c:pt>
                <c:pt idx="2884">
                  <c:v>374.78845000000001</c:v>
                </c:pt>
                <c:pt idx="2885">
                  <c:v>378.62516999999997</c:v>
                </c:pt>
                <c:pt idx="2886">
                  <c:v>381.47548</c:v>
                </c:pt>
                <c:pt idx="2887">
                  <c:v>388.14573000000001</c:v>
                </c:pt>
                <c:pt idx="2888">
                  <c:v>393.84208000000007</c:v>
                </c:pt>
                <c:pt idx="2889">
                  <c:v>395.51186000000001</c:v>
                </c:pt>
                <c:pt idx="2890">
                  <c:v>396.06126000000006</c:v>
                </c:pt>
                <c:pt idx="2891">
                  <c:v>392.03887999999995</c:v>
                </c:pt>
                <c:pt idx="2892">
                  <c:v>390.12086999999997</c:v>
                </c:pt>
                <c:pt idx="2893">
                  <c:v>389.99010999999996</c:v>
                </c:pt>
                <c:pt idx="2894">
                  <c:v>394.10322000000002</c:v>
                </c:pt>
                <c:pt idx="2895">
                  <c:v>389.76623999999998</c:v>
                </c:pt>
                <c:pt idx="2896">
                  <c:v>392.01881000000003</c:v>
                </c:pt>
                <c:pt idx="2897">
                  <c:v>391.24702000000008</c:v>
                </c:pt>
                <c:pt idx="2898">
                  <c:v>386.39094999999998</c:v>
                </c:pt>
                <c:pt idx="2899">
                  <c:v>387.13119999999998</c:v>
                </c:pt>
                <c:pt idx="2900">
                  <c:v>378.36327999999997</c:v>
                </c:pt>
                <c:pt idx="2901">
                  <c:v>380.89284000000004</c:v>
                </c:pt>
                <c:pt idx="2902">
                  <c:v>392.93956000000003</c:v>
                </c:pt>
                <c:pt idx="2903">
                  <c:v>388.35033000000004</c:v>
                </c:pt>
                <c:pt idx="2904">
                  <c:v>391.25319999999994</c:v>
                </c:pt>
                <c:pt idx="2905">
                  <c:v>384.20793000000003</c:v>
                </c:pt>
                <c:pt idx="2906">
                  <c:v>379.93665000000004</c:v>
                </c:pt>
                <c:pt idx="2907">
                  <c:v>376.41762</c:v>
                </c:pt>
                <c:pt idx="2908">
                  <c:v>375.35215999999997</c:v>
                </c:pt>
                <c:pt idx="2909">
                  <c:v>382.14186999999998</c:v>
                </c:pt>
                <c:pt idx="2910">
                  <c:v>378.69998999999996</c:v>
                </c:pt>
                <c:pt idx="2911">
                  <c:v>380.62707000000006</c:v>
                </c:pt>
                <c:pt idx="2912">
                  <c:v>377.8759</c:v>
                </c:pt>
                <c:pt idx="2913">
                  <c:v>376.87227999999993</c:v>
                </c:pt>
                <c:pt idx="2914">
                  <c:v>384.99054000000007</c:v>
                </c:pt>
                <c:pt idx="2915">
                  <c:v>384.91127999999998</c:v>
                </c:pt>
                <c:pt idx="2916">
                  <c:v>389.32687000000004</c:v>
                </c:pt>
                <c:pt idx="2917">
                  <c:v>387.85278</c:v>
                </c:pt>
                <c:pt idx="2918">
                  <c:v>384.19510000000002</c:v>
                </c:pt>
                <c:pt idx="2919">
                  <c:v>382.33051</c:v>
                </c:pt>
                <c:pt idx="2920">
                  <c:v>377.72284999999999</c:v>
                </c:pt>
                <c:pt idx="2921">
                  <c:v>380.75236000000001</c:v>
                </c:pt>
                <c:pt idx="2922">
                  <c:v>382.55770000000007</c:v>
                </c:pt>
                <c:pt idx="2923">
                  <c:v>343.93816000000004</c:v>
                </c:pt>
                <c:pt idx="2924">
                  <c:v>339.87698</c:v>
                </c:pt>
                <c:pt idx="2925">
                  <c:v>346.53072000000003</c:v>
                </c:pt>
                <c:pt idx="2926">
                  <c:v>342.94792999999993</c:v>
                </c:pt>
                <c:pt idx="2927">
                  <c:v>342.87686000000002</c:v>
                </c:pt>
                <c:pt idx="2928">
                  <c:v>337.23799000000002</c:v>
                </c:pt>
                <c:pt idx="2929">
                  <c:v>331.87396000000001</c:v>
                </c:pt>
                <c:pt idx="2930">
                  <c:v>332.38615000000004</c:v>
                </c:pt>
                <c:pt idx="2931">
                  <c:v>329.84809000000007</c:v>
                </c:pt>
                <c:pt idx="2932">
                  <c:v>324.96101000000004</c:v>
                </c:pt>
                <c:pt idx="2933">
                  <c:v>328.57596999999998</c:v>
                </c:pt>
                <c:pt idx="2934">
                  <c:v>326.37964999999997</c:v>
                </c:pt>
                <c:pt idx="2935">
                  <c:v>335.22953999999999</c:v>
                </c:pt>
                <c:pt idx="2936">
                  <c:v>329.48745999999994</c:v>
                </c:pt>
                <c:pt idx="2937">
                  <c:v>324.16535000000005</c:v>
                </c:pt>
                <c:pt idx="2938">
                  <c:v>321.95534000000004</c:v>
                </c:pt>
                <c:pt idx="2939">
                  <c:v>322.17151999999999</c:v>
                </c:pt>
                <c:pt idx="2940">
                  <c:v>319.20664999999997</c:v>
                </c:pt>
                <c:pt idx="2941">
                  <c:v>315.05175000000003</c:v>
                </c:pt>
                <c:pt idx="2942">
                  <c:v>317.78586000000001</c:v>
                </c:pt>
                <c:pt idx="2943">
                  <c:v>316.78091000000006</c:v>
                </c:pt>
                <c:pt idx="2944">
                  <c:v>319.13308000000001</c:v>
                </c:pt>
                <c:pt idx="2945">
                  <c:v>314.46894000000003</c:v>
                </c:pt>
                <c:pt idx="2946">
                  <c:v>311.79304000000002</c:v>
                </c:pt>
                <c:pt idx="2947">
                  <c:v>312.90030000000002</c:v>
                </c:pt>
                <c:pt idx="2948">
                  <c:v>313.13454999999999</c:v>
                </c:pt>
                <c:pt idx="2949">
                  <c:v>310.87654999999995</c:v>
                </c:pt>
                <c:pt idx="2950">
                  <c:v>308.10509999999999</c:v>
                </c:pt>
                <c:pt idx="2951">
                  <c:v>309.04902000000004</c:v>
                </c:pt>
                <c:pt idx="2952">
                  <c:v>283.54191000000003</c:v>
                </c:pt>
                <c:pt idx="2953">
                  <c:v>283.73115999999999</c:v>
                </c:pt>
                <c:pt idx="2954">
                  <c:v>289.37890000000004</c:v>
                </c:pt>
                <c:pt idx="2955">
                  <c:v>290.84198000000004</c:v>
                </c:pt>
                <c:pt idx="2956">
                  <c:v>293.55583999999999</c:v>
                </c:pt>
                <c:pt idx="2957">
                  <c:v>294.69346000000002</c:v>
                </c:pt>
                <c:pt idx="2958">
                  <c:v>286.34945999999997</c:v>
                </c:pt>
                <c:pt idx="2959">
                  <c:v>289.03340000000003</c:v>
                </c:pt>
                <c:pt idx="2960">
                  <c:v>284.05012999999997</c:v>
                </c:pt>
                <c:pt idx="2961">
                  <c:v>288.19266999999996</c:v>
                </c:pt>
                <c:pt idx="2962">
                  <c:v>289.07159000000001</c:v>
                </c:pt>
                <c:pt idx="2963">
                  <c:v>290.55027999999999</c:v>
                </c:pt>
                <c:pt idx="2964">
                  <c:v>293.22412999999995</c:v>
                </c:pt>
                <c:pt idx="2965">
                  <c:v>297.84254999999996</c:v>
                </c:pt>
                <c:pt idx="2966">
                  <c:v>295.87304</c:v>
                </c:pt>
                <c:pt idx="2967">
                  <c:v>280.87053000000003</c:v>
                </c:pt>
                <c:pt idx="2968">
                  <c:v>287.11421000000001</c:v>
                </c:pt>
                <c:pt idx="2969">
                  <c:v>290.66819000000004</c:v>
                </c:pt>
                <c:pt idx="2970">
                  <c:v>288.53366</c:v>
                </c:pt>
                <c:pt idx="2971">
                  <c:v>293.98027999999999</c:v>
                </c:pt>
                <c:pt idx="2972">
                  <c:v>292.06765000000007</c:v>
                </c:pt>
                <c:pt idx="2973">
                  <c:v>296.83861999999993</c:v>
                </c:pt>
                <c:pt idx="2974">
                  <c:v>295.05949000000004</c:v>
                </c:pt>
                <c:pt idx="2975">
                  <c:v>293.33855999999997</c:v>
                </c:pt>
                <c:pt idx="2976">
                  <c:v>292.76334000000003</c:v>
                </c:pt>
                <c:pt idx="2977">
                  <c:v>292.18291000000005</c:v>
                </c:pt>
                <c:pt idx="2978">
                  <c:v>292.87512000000004</c:v>
                </c:pt>
                <c:pt idx="2979">
                  <c:v>291.42748999999998</c:v>
                </c:pt>
                <c:pt idx="2980">
                  <c:v>288.81234000000001</c:v>
                </c:pt>
                <c:pt idx="2981">
                  <c:v>281.27506000000005</c:v>
                </c:pt>
                <c:pt idx="2982">
                  <c:v>288.25893999999994</c:v>
                </c:pt>
                <c:pt idx="2983">
                  <c:v>284.74887999999999</c:v>
                </c:pt>
                <c:pt idx="2984">
                  <c:v>285.04502999999994</c:v>
                </c:pt>
                <c:pt idx="2985">
                  <c:v>282.51817999999997</c:v>
                </c:pt>
                <c:pt idx="2986">
                  <c:v>277.47507000000002</c:v>
                </c:pt>
                <c:pt idx="2987">
                  <c:v>272.09469999999993</c:v>
                </c:pt>
                <c:pt idx="2988">
                  <c:v>271.14856000000003</c:v>
                </c:pt>
                <c:pt idx="2989">
                  <c:v>272.62748000000005</c:v>
                </c:pt>
                <c:pt idx="2990">
                  <c:v>269.88734000000005</c:v>
                </c:pt>
                <c:pt idx="2991">
                  <c:v>271.14488999999998</c:v>
                </c:pt>
                <c:pt idx="2992">
                  <c:v>270.87867</c:v>
                </c:pt>
                <c:pt idx="2993">
                  <c:v>270.46226999999999</c:v>
                </c:pt>
                <c:pt idx="2994">
                  <c:v>264.64253000000002</c:v>
                </c:pt>
                <c:pt idx="2995">
                  <c:v>263.74896000000007</c:v>
                </c:pt>
                <c:pt idx="2996">
                  <c:v>265.47717</c:v>
                </c:pt>
                <c:pt idx="2997">
                  <c:v>266.11556000000002</c:v>
                </c:pt>
                <c:pt idx="2998">
                  <c:v>265.80287000000004</c:v>
                </c:pt>
                <c:pt idx="2999">
                  <c:v>267.46111999999999</c:v>
                </c:pt>
                <c:pt idx="3000">
                  <c:v>266.6275</c:v>
                </c:pt>
                <c:pt idx="3001">
                  <c:v>267.92041999999998</c:v>
                </c:pt>
                <c:pt idx="3002">
                  <c:v>241.08545000000004</c:v>
                </c:pt>
                <c:pt idx="3003">
                  <c:v>243.90247999999997</c:v>
                </c:pt>
                <c:pt idx="3004">
                  <c:v>239.88912999999997</c:v>
                </c:pt>
                <c:pt idx="3005">
                  <c:v>242.80349000000001</c:v>
                </c:pt>
                <c:pt idx="3006">
                  <c:v>228.65906000000007</c:v>
                </c:pt>
                <c:pt idx="3007">
                  <c:v>239.64222999999998</c:v>
                </c:pt>
                <c:pt idx="3008">
                  <c:v>234.53734000000003</c:v>
                </c:pt>
                <c:pt idx="3009">
                  <c:v>237.97150000000005</c:v>
                </c:pt>
                <c:pt idx="3010">
                  <c:v>238.21810999999997</c:v>
                </c:pt>
                <c:pt idx="3011">
                  <c:v>239.35720000000003</c:v>
                </c:pt>
                <c:pt idx="3012">
                  <c:v>241.13716000000005</c:v>
                </c:pt>
                <c:pt idx="3013">
                  <c:v>241.57619</c:v>
                </c:pt>
                <c:pt idx="3014">
                  <c:v>250.81883000000005</c:v>
                </c:pt>
                <c:pt idx="3015">
                  <c:v>250.10888999999997</c:v>
                </c:pt>
                <c:pt idx="3016">
                  <c:v>248.95697000000001</c:v>
                </c:pt>
                <c:pt idx="3017">
                  <c:v>247.01389999999998</c:v>
                </c:pt>
                <c:pt idx="3018">
                  <c:v>244.26660000000004</c:v>
                </c:pt>
                <c:pt idx="3019">
                  <c:v>247.67262999999997</c:v>
                </c:pt>
                <c:pt idx="3020">
                  <c:v>244.56442999999996</c:v>
                </c:pt>
                <c:pt idx="3021">
                  <c:v>243.62412</c:v>
                </c:pt>
                <c:pt idx="3022">
                  <c:v>242.94284999999996</c:v>
                </c:pt>
                <c:pt idx="3023">
                  <c:v>243.35838999999999</c:v>
                </c:pt>
                <c:pt idx="3024">
                  <c:v>240.74075000000005</c:v>
                </c:pt>
                <c:pt idx="3025">
                  <c:v>237.01810000000006</c:v>
                </c:pt>
                <c:pt idx="3026">
                  <c:v>235.22015999999996</c:v>
                </c:pt>
                <c:pt idx="3027">
                  <c:v>237.46035999999998</c:v>
                </c:pt>
                <c:pt idx="3028">
                  <c:v>237.47715000000005</c:v>
                </c:pt>
                <c:pt idx="3029">
                  <c:v>241.97397000000007</c:v>
                </c:pt>
                <c:pt idx="3030">
                  <c:v>243.17347999999993</c:v>
                </c:pt>
                <c:pt idx="3031">
                  <c:v>239.65677999999997</c:v>
                </c:pt>
                <c:pt idx="3032">
                  <c:v>238.09844000000004</c:v>
                </c:pt>
                <c:pt idx="3033">
                  <c:v>237.33220999999992</c:v>
                </c:pt>
                <c:pt idx="3034">
                  <c:v>240.16198000000003</c:v>
                </c:pt>
                <c:pt idx="3035">
                  <c:v>240.48039999999997</c:v>
                </c:pt>
                <c:pt idx="3036">
                  <c:v>240.93207999999993</c:v>
                </c:pt>
                <c:pt idx="3037">
                  <c:v>235.77366000000001</c:v>
                </c:pt>
                <c:pt idx="3038">
                  <c:v>236.96374999999995</c:v>
                </c:pt>
                <c:pt idx="3039">
                  <c:v>238.11680000000001</c:v>
                </c:pt>
                <c:pt idx="3040">
                  <c:v>241.17521999999997</c:v>
                </c:pt>
                <c:pt idx="3041">
                  <c:v>238.16401999999994</c:v>
                </c:pt>
                <c:pt idx="3042">
                  <c:v>234.16667000000001</c:v>
                </c:pt>
                <c:pt idx="3043">
                  <c:v>230.89895000000007</c:v>
                </c:pt>
                <c:pt idx="3044">
                  <c:v>228.00704999999999</c:v>
                </c:pt>
                <c:pt idx="3045">
                  <c:v>227.58172000000002</c:v>
                </c:pt>
                <c:pt idx="3046">
                  <c:v>230.55092999999999</c:v>
                </c:pt>
                <c:pt idx="3047">
                  <c:v>228.99834999999996</c:v>
                </c:pt>
                <c:pt idx="3048">
                  <c:v>220.18083000000001</c:v>
                </c:pt>
                <c:pt idx="3049">
                  <c:v>217.82243</c:v>
                </c:pt>
                <c:pt idx="3050">
                  <c:v>213.70559999999995</c:v>
                </c:pt>
                <c:pt idx="3051">
                  <c:v>201.36487000000005</c:v>
                </c:pt>
                <c:pt idx="3052">
                  <c:v>207.05539000000005</c:v>
                </c:pt>
                <c:pt idx="3053">
                  <c:v>210.32577000000003</c:v>
                </c:pt>
                <c:pt idx="3054">
                  <c:v>208.73029000000002</c:v>
                </c:pt>
                <c:pt idx="3055">
                  <c:v>210.20151000000004</c:v>
                </c:pt>
                <c:pt idx="3056">
                  <c:v>209.58914000000004</c:v>
                </c:pt>
                <c:pt idx="3057">
                  <c:v>214.46359999999999</c:v>
                </c:pt>
                <c:pt idx="3058">
                  <c:v>222.49135000000001</c:v>
                </c:pt>
                <c:pt idx="3059">
                  <c:v>219.73930999999993</c:v>
                </c:pt>
                <c:pt idx="3060">
                  <c:v>215.28703999999999</c:v>
                </c:pt>
                <c:pt idx="3061">
                  <c:v>215.68896000000001</c:v>
                </c:pt>
                <c:pt idx="3062">
                  <c:v>211.89936999999998</c:v>
                </c:pt>
              </c:numCache>
            </c:numRef>
          </c:val>
          <c:extLst>
            <c:ext xmlns:c16="http://schemas.microsoft.com/office/drawing/2014/chart" uri="{C3380CC4-5D6E-409C-BE32-E72D297353CC}">
              <c16:uniqueId val="{00000000-1DBE-4CFD-A8EA-FAB628EEDEC6}"/>
            </c:ext>
          </c:extLst>
        </c:ser>
        <c:dLbls>
          <c:showLegendKey val="0"/>
          <c:showVal val="0"/>
          <c:showCatName val="0"/>
          <c:showSerName val="0"/>
          <c:showPercent val="0"/>
          <c:showBubbleSize val="0"/>
        </c:dLbls>
        <c:axId val="1676565072"/>
        <c:axId val="1642762064"/>
      </c:areaChart>
      <c:lineChart>
        <c:grouping val="standard"/>
        <c:varyColors val="0"/>
        <c:ser>
          <c:idx val="0"/>
          <c:order val="0"/>
          <c:tx>
            <c:strRef>
              <c:f>'CEMBI HY vs CEMBI IG'!$B$1</c:f>
              <c:strCache>
                <c:ptCount val="1"/>
                <c:pt idx="0">
                  <c:v>US HY</c:v>
                </c:pt>
              </c:strCache>
            </c:strRef>
          </c:tx>
          <c:spPr>
            <a:ln w="19050" cap="rnd">
              <a:solidFill>
                <a:schemeClr val="accent1"/>
              </a:solidFill>
              <a:round/>
            </a:ln>
            <a:effectLst/>
          </c:spPr>
          <c:marker>
            <c:symbol val="none"/>
          </c:marker>
          <c:cat>
            <c:numRef>
              <c:f>'CEMBI HY vs CEMBI IG'!$A$2752:$A$5814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IG'!$B$2752:$B$5814</c:f>
              <c:numCache>
                <c:formatCode>General</c:formatCode>
                <c:ptCount val="3063"/>
                <c:pt idx="0">
                  <c:v>531.93762000000004</c:v>
                </c:pt>
                <c:pt idx="1">
                  <c:v>522.14498000000003</c:v>
                </c:pt>
                <c:pt idx="2">
                  <c:v>522.43646999999999</c:v>
                </c:pt>
                <c:pt idx="3">
                  <c:v>521.73572999999999</c:v>
                </c:pt>
                <c:pt idx="4">
                  <c:v>519.45791999999994</c:v>
                </c:pt>
                <c:pt idx="5">
                  <c:v>519.22227999999996</c:v>
                </c:pt>
                <c:pt idx="6">
                  <c:v>512.29948999999999</c:v>
                </c:pt>
                <c:pt idx="7">
                  <c:v>512.88864000000001</c:v>
                </c:pt>
                <c:pt idx="8">
                  <c:v>513.63779</c:v>
                </c:pt>
                <c:pt idx="9">
                  <c:v>517.01008999999999</c:v>
                </c:pt>
                <c:pt idx="10">
                  <c:v>513.64759000000004</c:v>
                </c:pt>
                <c:pt idx="11">
                  <c:v>507.52942999999999</c:v>
                </c:pt>
                <c:pt idx="12">
                  <c:v>508.99135000000001</c:v>
                </c:pt>
                <c:pt idx="13">
                  <c:v>508.41210999999998</c:v>
                </c:pt>
                <c:pt idx="14">
                  <c:v>505.50567999999998</c:v>
                </c:pt>
                <c:pt idx="15">
                  <c:v>504.77282000000002</c:v>
                </c:pt>
                <c:pt idx="16">
                  <c:v>493.35705000000002</c:v>
                </c:pt>
                <c:pt idx="17">
                  <c:v>493.69092999999998</c:v>
                </c:pt>
                <c:pt idx="18">
                  <c:v>496.91230000000002</c:v>
                </c:pt>
                <c:pt idx="19">
                  <c:v>507.19542000000001</c:v>
                </c:pt>
                <c:pt idx="20">
                  <c:v>513.58668999999998</c:v>
                </c:pt>
                <c:pt idx="21">
                  <c:v>512.59609</c:v>
                </c:pt>
                <c:pt idx="22">
                  <c:v>519.26850000000002</c:v>
                </c:pt>
                <c:pt idx="23">
                  <c:v>520.54453999999998</c:v>
                </c:pt>
                <c:pt idx="24">
                  <c:v>522.04339000000004</c:v>
                </c:pt>
                <c:pt idx="25">
                  <c:v>525.75989000000004</c:v>
                </c:pt>
                <c:pt idx="26">
                  <c:v>526.96875999999997</c:v>
                </c:pt>
                <c:pt idx="27">
                  <c:v>525.94614000000001</c:v>
                </c:pt>
                <c:pt idx="28">
                  <c:v>523.25959999999998</c:v>
                </c:pt>
                <c:pt idx="29">
                  <c:v>515.86591999999996</c:v>
                </c:pt>
                <c:pt idx="30">
                  <c:v>515.57219999999995</c:v>
                </c:pt>
                <c:pt idx="31">
                  <c:v>513.98548000000005</c:v>
                </c:pt>
                <c:pt idx="32">
                  <c:v>512.08729000000005</c:v>
                </c:pt>
                <c:pt idx="33">
                  <c:v>512.24158</c:v>
                </c:pt>
                <c:pt idx="34">
                  <c:v>518.61042999999995</c:v>
                </c:pt>
                <c:pt idx="35">
                  <c:v>517.29555000000005</c:v>
                </c:pt>
                <c:pt idx="36">
                  <c:v>518.81299999999999</c:v>
                </c:pt>
                <c:pt idx="37">
                  <c:v>520.32637999999997</c:v>
                </c:pt>
                <c:pt idx="38">
                  <c:v>515.21689000000003</c:v>
                </c:pt>
                <c:pt idx="39">
                  <c:v>514.71671000000003</c:v>
                </c:pt>
                <c:pt idx="40">
                  <c:v>515.94047999999998</c:v>
                </c:pt>
                <c:pt idx="41">
                  <c:v>513.11149999999998</c:v>
                </c:pt>
                <c:pt idx="42">
                  <c:v>508.58668999999998</c:v>
                </c:pt>
                <c:pt idx="43">
                  <c:v>505.26477</c:v>
                </c:pt>
                <c:pt idx="44">
                  <c:v>498.74759999999998</c:v>
                </c:pt>
                <c:pt idx="45">
                  <c:v>495.56725</c:v>
                </c:pt>
                <c:pt idx="46">
                  <c:v>494.4957</c:v>
                </c:pt>
                <c:pt idx="47">
                  <c:v>495.31873999999999</c:v>
                </c:pt>
                <c:pt idx="48">
                  <c:v>492.42971</c:v>
                </c:pt>
                <c:pt idx="49">
                  <c:v>491.07679999999999</c:v>
                </c:pt>
                <c:pt idx="50">
                  <c:v>491.90361999999999</c:v>
                </c:pt>
                <c:pt idx="51">
                  <c:v>497.00112000000001</c:v>
                </c:pt>
                <c:pt idx="52">
                  <c:v>498.89756</c:v>
                </c:pt>
                <c:pt idx="53">
                  <c:v>494.97185000000002</c:v>
                </c:pt>
                <c:pt idx="54">
                  <c:v>496.48768000000001</c:v>
                </c:pt>
                <c:pt idx="55">
                  <c:v>496.92714000000001</c:v>
                </c:pt>
                <c:pt idx="56">
                  <c:v>496.49612999999999</c:v>
                </c:pt>
                <c:pt idx="57">
                  <c:v>497.72336999999999</c:v>
                </c:pt>
                <c:pt idx="58">
                  <c:v>501.11905999999999</c:v>
                </c:pt>
                <c:pt idx="59">
                  <c:v>500.62128000000001</c:v>
                </c:pt>
                <c:pt idx="60">
                  <c:v>500.96337999999997</c:v>
                </c:pt>
                <c:pt idx="61">
                  <c:v>498.68547000000001</c:v>
                </c:pt>
                <c:pt idx="62">
                  <c:v>501.25549999999998</c:v>
                </c:pt>
                <c:pt idx="63">
                  <c:v>502.67453</c:v>
                </c:pt>
                <c:pt idx="64">
                  <c:v>505.72465999999997</c:v>
                </c:pt>
                <c:pt idx="65">
                  <c:v>503.04045000000002</c:v>
                </c:pt>
                <c:pt idx="66">
                  <c:v>500.78075000000001</c:v>
                </c:pt>
                <c:pt idx="67">
                  <c:v>491.01515999999998</c:v>
                </c:pt>
                <c:pt idx="68">
                  <c:v>487.42754000000002</c:v>
                </c:pt>
                <c:pt idx="69">
                  <c:v>488.91980000000001</c:v>
                </c:pt>
                <c:pt idx="70">
                  <c:v>496.25560999999999</c:v>
                </c:pt>
                <c:pt idx="71">
                  <c:v>494.94193999999999</c:v>
                </c:pt>
                <c:pt idx="72">
                  <c:v>496.96541999999999</c:v>
                </c:pt>
                <c:pt idx="73">
                  <c:v>496.16140000000001</c:v>
                </c:pt>
                <c:pt idx="74">
                  <c:v>493.62047999999999</c:v>
                </c:pt>
                <c:pt idx="75">
                  <c:v>493.43209000000002</c:v>
                </c:pt>
                <c:pt idx="76">
                  <c:v>487.36344000000003</c:v>
                </c:pt>
                <c:pt idx="77">
                  <c:v>482.18754999999999</c:v>
                </c:pt>
                <c:pt idx="78">
                  <c:v>476.9726</c:v>
                </c:pt>
                <c:pt idx="79">
                  <c:v>477.27323000000001</c:v>
                </c:pt>
                <c:pt idx="80">
                  <c:v>472.63315</c:v>
                </c:pt>
                <c:pt idx="81">
                  <c:v>468.53363000000002</c:v>
                </c:pt>
                <c:pt idx="82">
                  <c:v>463.35701999999998</c:v>
                </c:pt>
                <c:pt idx="83">
                  <c:v>457.95209999999997</c:v>
                </c:pt>
                <c:pt idx="84">
                  <c:v>447.78397999999999</c:v>
                </c:pt>
                <c:pt idx="85">
                  <c:v>444.53512999999998</c:v>
                </c:pt>
                <c:pt idx="86">
                  <c:v>438.78433999999999</c:v>
                </c:pt>
                <c:pt idx="87">
                  <c:v>438.73239000000001</c:v>
                </c:pt>
                <c:pt idx="88">
                  <c:v>438.30531999999999</c:v>
                </c:pt>
                <c:pt idx="89">
                  <c:v>437.27987999999999</c:v>
                </c:pt>
                <c:pt idx="90">
                  <c:v>451.08233000000001</c:v>
                </c:pt>
                <c:pt idx="91">
                  <c:v>452.64134999999999</c:v>
                </c:pt>
                <c:pt idx="92">
                  <c:v>453.94249000000002</c:v>
                </c:pt>
                <c:pt idx="93">
                  <c:v>457.96566999999999</c:v>
                </c:pt>
                <c:pt idx="94">
                  <c:v>453.42793</c:v>
                </c:pt>
                <c:pt idx="95">
                  <c:v>453.06876</c:v>
                </c:pt>
                <c:pt idx="96">
                  <c:v>455.37849</c:v>
                </c:pt>
                <c:pt idx="97">
                  <c:v>447.24801000000002</c:v>
                </c:pt>
                <c:pt idx="98">
                  <c:v>462.55950999999999</c:v>
                </c:pt>
                <c:pt idx="99">
                  <c:v>465.57080000000002</c:v>
                </c:pt>
                <c:pt idx="100">
                  <c:v>458.41635000000002</c:v>
                </c:pt>
                <c:pt idx="101">
                  <c:v>478.55068</c:v>
                </c:pt>
                <c:pt idx="102">
                  <c:v>476.68180999999998</c:v>
                </c:pt>
                <c:pt idx="103">
                  <c:v>482.39940000000001</c:v>
                </c:pt>
                <c:pt idx="104">
                  <c:v>493.95837</c:v>
                </c:pt>
                <c:pt idx="105">
                  <c:v>497.21456000000001</c:v>
                </c:pt>
                <c:pt idx="106">
                  <c:v>519.04155000000003</c:v>
                </c:pt>
                <c:pt idx="107">
                  <c:v>522.77419999999995</c:v>
                </c:pt>
                <c:pt idx="108">
                  <c:v>504.87436000000002</c:v>
                </c:pt>
                <c:pt idx="109">
                  <c:v>505.28674000000001</c:v>
                </c:pt>
                <c:pt idx="110">
                  <c:v>526.49069999999995</c:v>
                </c:pt>
                <c:pt idx="111">
                  <c:v>520.49523999999997</c:v>
                </c:pt>
                <c:pt idx="112">
                  <c:v>531.04118000000005</c:v>
                </c:pt>
                <c:pt idx="113">
                  <c:v>523.15836999999999</c:v>
                </c:pt>
                <c:pt idx="114">
                  <c:v>516.15353000000005</c:v>
                </c:pt>
                <c:pt idx="115">
                  <c:v>515.15119000000004</c:v>
                </c:pt>
                <c:pt idx="116">
                  <c:v>500.85903999999999</c:v>
                </c:pt>
                <c:pt idx="117">
                  <c:v>533.46901000000003</c:v>
                </c:pt>
                <c:pt idx="118">
                  <c:v>529.30065999999999</c:v>
                </c:pt>
                <c:pt idx="119">
                  <c:v>551.43005000000005</c:v>
                </c:pt>
                <c:pt idx="120">
                  <c:v>550.52319</c:v>
                </c:pt>
                <c:pt idx="121">
                  <c:v>549.26246000000003</c:v>
                </c:pt>
                <c:pt idx="122">
                  <c:v>542.55403000000001</c:v>
                </c:pt>
                <c:pt idx="123">
                  <c:v>536.77810999999997</c:v>
                </c:pt>
                <c:pt idx="124">
                  <c:v>533.88077999999996</c:v>
                </c:pt>
                <c:pt idx="125">
                  <c:v>532.75942999999995</c:v>
                </c:pt>
                <c:pt idx="126">
                  <c:v>531.71465000000001</c:v>
                </c:pt>
                <c:pt idx="127">
                  <c:v>522.67605000000003</c:v>
                </c:pt>
                <c:pt idx="128">
                  <c:v>531.32583</c:v>
                </c:pt>
                <c:pt idx="129">
                  <c:v>526.18746999999996</c:v>
                </c:pt>
                <c:pt idx="130">
                  <c:v>527.24171999999999</c:v>
                </c:pt>
                <c:pt idx="131">
                  <c:v>512.65283999999997</c:v>
                </c:pt>
                <c:pt idx="132">
                  <c:v>503.03106000000002</c:v>
                </c:pt>
                <c:pt idx="133">
                  <c:v>500.34913</c:v>
                </c:pt>
                <c:pt idx="134">
                  <c:v>494.38020999999998</c:v>
                </c:pt>
                <c:pt idx="135">
                  <c:v>491.69837999999999</c:v>
                </c:pt>
                <c:pt idx="136">
                  <c:v>481.61043000000001</c:v>
                </c:pt>
                <c:pt idx="137">
                  <c:v>480.20844</c:v>
                </c:pt>
                <c:pt idx="138">
                  <c:v>477.72744999999998</c:v>
                </c:pt>
                <c:pt idx="139">
                  <c:v>475.02127999999999</c:v>
                </c:pt>
                <c:pt idx="140">
                  <c:v>479.39521000000002</c:v>
                </c:pt>
                <c:pt idx="141">
                  <c:v>490.12997999999999</c:v>
                </c:pt>
                <c:pt idx="142">
                  <c:v>493.33541000000002</c:v>
                </c:pt>
                <c:pt idx="143">
                  <c:v>492.46435000000002</c:v>
                </c:pt>
                <c:pt idx="144">
                  <c:v>491.35433</c:v>
                </c:pt>
                <c:pt idx="145">
                  <c:v>493.61959999999999</c:v>
                </c:pt>
                <c:pt idx="146">
                  <c:v>487.28217999999998</c:v>
                </c:pt>
                <c:pt idx="147">
                  <c:v>498.13004999999998</c:v>
                </c:pt>
                <c:pt idx="148">
                  <c:v>498.33690000000001</c:v>
                </c:pt>
                <c:pt idx="149">
                  <c:v>499.35286000000002</c:v>
                </c:pt>
                <c:pt idx="150">
                  <c:v>502.65077000000002</c:v>
                </c:pt>
                <c:pt idx="151">
                  <c:v>501.15888999999999</c:v>
                </c:pt>
                <c:pt idx="152">
                  <c:v>501.64256</c:v>
                </c:pt>
                <c:pt idx="153">
                  <c:v>498.92599000000001</c:v>
                </c:pt>
                <c:pt idx="154">
                  <c:v>495.58947000000001</c:v>
                </c:pt>
                <c:pt idx="155">
                  <c:v>495.78672</c:v>
                </c:pt>
                <c:pt idx="156">
                  <c:v>498.22922999999997</c:v>
                </c:pt>
                <c:pt idx="157">
                  <c:v>496.06423000000001</c:v>
                </c:pt>
                <c:pt idx="158">
                  <c:v>497.69837000000001</c:v>
                </c:pt>
                <c:pt idx="159">
                  <c:v>502.89609999999999</c:v>
                </c:pt>
                <c:pt idx="160">
                  <c:v>498.22761000000003</c:v>
                </c:pt>
                <c:pt idx="161">
                  <c:v>497.19902999999999</c:v>
                </c:pt>
                <c:pt idx="162">
                  <c:v>501.32157000000001</c:v>
                </c:pt>
                <c:pt idx="163">
                  <c:v>500.78922999999998</c:v>
                </c:pt>
                <c:pt idx="164">
                  <c:v>506.17108000000002</c:v>
                </c:pt>
                <c:pt idx="165">
                  <c:v>500.97640999999999</c:v>
                </c:pt>
                <c:pt idx="166">
                  <c:v>498.7115</c:v>
                </c:pt>
                <c:pt idx="167">
                  <c:v>497.07646999999997</c:v>
                </c:pt>
                <c:pt idx="168">
                  <c:v>491.64296999999999</c:v>
                </c:pt>
                <c:pt idx="169">
                  <c:v>488.11254000000002</c:v>
                </c:pt>
                <c:pt idx="170">
                  <c:v>484.85890000000001</c:v>
                </c:pt>
                <c:pt idx="171">
                  <c:v>490.54331000000002</c:v>
                </c:pt>
                <c:pt idx="172">
                  <c:v>492.55322000000001</c:v>
                </c:pt>
                <c:pt idx="173">
                  <c:v>490.06362000000001</c:v>
                </c:pt>
                <c:pt idx="174">
                  <c:v>492.95893000000001</c:v>
                </c:pt>
                <c:pt idx="175">
                  <c:v>489.67086</c:v>
                </c:pt>
                <c:pt idx="176">
                  <c:v>490.89134999999999</c:v>
                </c:pt>
                <c:pt idx="177">
                  <c:v>487.81304</c:v>
                </c:pt>
                <c:pt idx="178">
                  <c:v>489.10903000000002</c:v>
                </c:pt>
                <c:pt idx="179">
                  <c:v>496.07765999999998</c:v>
                </c:pt>
                <c:pt idx="180">
                  <c:v>480.99356999999998</c:v>
                </c:pt>
                <c:pt idx="181">
                  <c:v>483.51796999999999</c:v>
                </c:pt>
                <c:pt idx="182">
                  <c:v>490.52208000000002</c:v>
                </c:pt>
                <c:pt idx="183">
                  <c:v>492.80414000000002</c:v>
                </c:pt>
                <c:pt idx="184">
                  <c:v>495.02444000000003</c:v>
                </c:pt>
                <c:pt idx="185">
                  <c:v>495.27845000000002</c:v>
                </c:pt>
                <c:pt idx="186">
                  <c:v>500.80237</c:v>
                </c:pt>
                <c:pt idx="187">
                  <c:v>507.89915000000002</c:v>
                </c:pt>
                <c:pt idx="188">
                  <c:v>502.34651000000002</c:v>
                </c:pt>
                <c:pt idx="189">
                  <c:v>502.42250999999999</c:v>
                </c:pt>
                <c:pt idx="190">
                  <c:v>500.53471000000002</c:v>
                </c:pt>
                <c:pt idx="191">
                  <c:v>495.08884999999998</c:v>
                </c:pt>
                <c:pt idx="192">
                  <c:v>496.46080000000001</c:v>
                </c:pt>
                <c:pt idx="193">
                  <c:v>495.98887999999999</c:v>
                </c:pt>
                <c:pt idx="194">
                  <c:v>491.72735999999998</c:v>
                </c:pt>
                <c:pt idx="195">
                  <c:v>491.92788000000002</c:v>
                </c:pt>
                <c:pt idx="196">
                  <c:v>492.25632000000002</c:v>
                </c:pt>
                <c:pt idx="197">
                  <c:v>487.07970999999998</c:v>
                </c:pt>
                <c:pt idx="198">
                  <c:v>488.05880999999999</c:v>
                </c:pt>
                <c:pt idx="199">
                  <c:v>485.26195999999999</c:v>
                </c:pt>
                <c:pt idx="200">
                  <c:v>477.91251</c:v>
                </c:pt>
                <c:pt idx="201">
                  <c:v>473.08445</c:v>
                </c:pt>
                <c:pt idx="202">
                  <c:v>476.67962999999997</c:v>
                </c:pt>
                <c:pt idx="203">
                  <c:v>472.95226000000002</c:v>
                </c:pt>
                <c:pt idx="204">
                  <c:v>468.77195</c:v>
                </c:pt>
                <c:pt idx="205">
                  <c:v>467.75531000000001</c:v>
                </c:pt>
                <c:pt idx="206">
                  <c:v>468.04574000000002</c:v>
                </c:pt>
                <c:pt idx="207">
                  <c:v>469.32511</c:v>
                </c:pt>
                <c:pt idx="208">
                  <c:v>466.93538999999998</c:v>
                </c:pt>
                <c:pt idx="209">
                  <c:v>463.28645</c:v>
                </c:pt>
                <c:pt idx="210">
                  <c:v>460.61223999999999</c:v>
                </c:pt>
                <c:pt idx="211">
                  <c:v>466.66073999999998</c:v>
                </c:pt>
                <c:pt idx="212">
                  <c:v>466.45432</c:v>
                </c:pt>
                <c:pt idx="213">
                  <c:v>468.51866999999999</c:v>
                </c:pt>
                <c:pt idx="214">
                  <c:v>469.87957999999998</c:v>
                </c:pt>
                <c:pt idx="215">
                  <c:v>470.66253</c:v>
                </c:pt>
                <c:pt idx="216">
                  <c:v>471.46742</c:v>
                </c:pt>
                <c:pt idx="217">
                  <c:v>478.32995</c:v>
                </c:pt>
                <c:pt idx="218">
                  <c:v>477.58658000000003</c:v>
                </c:pt>
                <c:pt idx="219">
                  <c:v>475.17615999999998</c:v>
                </c:pt>
                <c:pt idx="220">
                  <c:v>473.87988000000001</c:v>
                </c:pt>
                <c:pt idx="221">
                  <c:v>466.67790000000002</c:v>
                </c:pt>
                <c:pt idx="222">
                  <c:v>467.27456000000001</c:v>
                </c:pt>
                <c:pt idx="223">
                  <c:v>470.41244</c:v>
                </c:pt>
                <c:pt idx="224">
                  <c:v>469.18599999999998</c:v>
                </c:pt>
                <c:pt idx="225">
                  <c:v>467.13762000000003</c:v>
                </c:pt>
                <c:pt idx="226">
                  <c:v>465.74169999999998</c:v>
                </c:pt>
                <c:pt idx="227">
                  <c:v>461.75731000000002</c:v>
                </c:pt>
                <c:pt idx="228">
                  <c:v>463.09215</c:v>
                </c:pt>
                <c:pt idx="229">
                  <c:v>460.58109999999999</c:v>
                </c:pt>
                <c:pt idx="230">
                  <c:v>461.67898000000002</c:v>
                </c:pt>
                <c:pt idx="231">
                  <c:v>459.44277</c:v>
                </c:pt>
                <c:pt idx="232">
                  <c:v>456.48964000000001</c:v>
                </c:pt>
                <c:pt idx="233">
                  <c:v>455.37065000000001</c:v>
                </c:pt>
                <c:pt idx="234">
                  <c:v>453.69743999999997</c:v>
                </c:pt>
                <c:pt idx="235">
                  <c:v>454.83305000000001</c:v>
                </c:pt>
                <c:pt idx="236">
                  <c:v>451.05876999999998</c:v>
                </c:pt>
                <c:pt idx="237">
                  <c:v>452.91586000000001</c:v>
                </c:pt>
                <c:pt idx="238">
                  <c:v>454.73280999999997</c:v>
                </c:pt>
                <c:pt idx="239">
                  <c:v>455.04854</c:v>
                </c:pt>
                <c:pt idx="240">
                  <c:v>460.81898999999999</c:v>
                </c:pt>
                <c:pt idx="241">
                  <c:v>455.07017999999999</c:v>
                </c:pt>
                <c:pt idx="242">
                  <c:v>449.98779999999999</c:v>
                </c:pt>
                <c:pt idx="243">
                  <c:v>447.89568000000003</c:v>
                </c:pt>
                <c:pt idx="244">
                  <c:v>445.74176999999997</c:v>
                </c:pt>
                <c:pt idx="245">
                  <c:v>441.48442</c:v>
                </c:pt>
                <c:pt idx="246">
                  <c:v>443.28982000000002</c:v>
                </c:pt>
                <c:pt idx="247">
                  <c:v>444.59309000000002</c:v>
                </c:pt>
                <c:pt idx="248">
                  <c:v>444.33398</c:v>
                </c:pt>
                <c:pt idx="249">
                  <c:v>439.95350999999999</c:v>
                </c:pt>
                <c:pt idx="250">
                  <c:v>439.61090000000002</c:v>
                </c:pt>
                <c:pt idx="251">
                  <c:v>438.75544000000002</c:v>
                </c:pt>
                <c:pt idx="252">
                  <c:v>438.76837</c:v>
                </c:pt>
                <c:pt idx="253">
                  <c:v>436.09552000000002</c:v>
                </c:pt>
                <c:pt idx="254">
                  <c:v>430.47390000000001</c:v>
                </c:pt>
                <c:pt idx="255">
                  <c:v>430.57125000000002</c:v>
                </c:pt>
                <c:pt idx="256">
                  <c:v>438.06148999999999</c:v>
                </c:pt>
                <c:pt idx="257">
                  <c:v>439.03543000000002</c:v>
                </c:pt>
                <c:pt idx="258">
                  <c:v>434.56310999999999</c:v>
                </c:pt>
                <c:pt idx="259">
                  <c:v>430.69299999999998</c:v>
                </c:pt>
                <c:pt idx="260">
                  <c:v>430.07530000000003</c:v>
                </c:pt>
                <c:pt idx="261">
                  <c:v>430.80815999999999</c:v>
                </c:pt>
                <c:pt idx="262">
                  <c:v>430.37443000000002</c:v>
                </c:pt>
                <c:pt idx="263">
                  <c:v>427.23138999999998</c:v>
                </c:pt>
                <c:pt idx="264">
                  <c:v>435.80673000000002</c:v>
                </c:pt>
                <c:pt idx="265">
                  <c:v>451.67919000000001</c:v>
                </c:pt>
                <c:pt idx="266">
                  <c:v>453.11946999999998</c:v>
                </c:pt>
                <c:pt idx="267">
                  <c:v>451.42106000000001</c:v>
                </c:pt>
                <c:pt idx="268">
                  <c:v>457.23566</c:v>
                </c:pt>
                <c:pt idx="269">
                  <c:v>451.85998999999998</c:v>
                </c:pt>
                <c:pt idx="270">
                  <c:v>452.68894999999998</c:v>
                </c:pt>
                <c:pt idx="271">
                  <c:v>460.91653000000002</c:v>
                </c:pt>
                <c:pt idx="272">
                  <c:v>463.13252</c:v>
                </c:pt>
                <c:pt idx="273">
                  <c:v>461.38555000000002</c:v>
                </c:pt>
                <c:pt idx="274">
                  <c:v>454.89747999999997</c:v>
                </c:pt>
                <c:pt idx="275">
                  <c:v>453.78219999999999</c:v>
                </c:pt>
                <c:pt idx="276">
                  <c:v>454.33868000000001</c:v>
                </c:pt>
                <c:pt idx="277">
                  <c:v>446.32585</c:v>
                </c:pt>
                <c:pt idx="278">
                  <c:v>440.33897999999999</c:v>
                </c:pt>
                <c:pt idx="279">
                  <c:v>442.15055999999998</c:v>
                </c:pt>
                <c:pt idx="280">
                  <c:v>439.61606</c:v>
                </c:pt>
                <c:pt idx="281">
                  <c:v>441.0378</c:v>
                </c:pt>
                <c:pt idx="282">
                  <c:v>434.90467000000001</c:v>
                </c:pt>
                <c:pt idx="283">
                  <c:v>433.35851000000002</c:v>
                </c:pt>
                <c:pt idx="284">
                  <c:v>430.33742000000001</c:v>
                </c:pt>
                <c:pt idx="285">
                  <c:v>428.35788000000002</c:v>
                </c:pt>
                <c:pt idx="286">
                  <c:v>425.50362999999999</c:v>
                </c:pt>
                <c:pt idx="287">
                  <c:v>421.95432</c:v>
                </c:pt>
                <c:pt idx="288">
                  <c:v>419.94628999999998</c:v>
                </c:pt>
                <c:pt idx="289">
                  <c:v>417.80734000000001</c:v>
                </c:pt>
                <c:pt idx="290">
                  <c:v>422.58292999999998</c:v>
                </c:pt>
                <c:pt idx="291">
                  <c:v>417.19074999999998</c:v>
                </c:pt>
                <c:pt idx="292">
                  <c:v>415.01987000000003</c:v>
                </c:pt>
                <c:pt idx="293">
                  <c:v>415.97523999999999</c:v>
                </c:pt>
                <c:pt idx="294">
                  <c:v>418.09109999999998</c:v>
                </c:pt>
                <c:pt idx="295">
                  <c:v>421.40105999999997</c:v>
                </c:pt>
                <c:pt idx="296">
                  <c:v>420.96514000000002</c:v>
                </c:pt>
                <c:pt idx="297">
                  <c:v>423.16253</c:v>
                </c:pt>
                <c:pt idx="298">
                  <c:v>426.55615</c:v>
                </c:pt>
                <c:pt idx="299">
                  <c:v>429.75456000000003</c:v>
                </c:pt>
                <c:pt idx="300">
                  <c:v>429.35851000000002</c:v>
                </c:pt>
                <c:pt idx="301">
                  <c:v>427.69648000000001</c:v>
                </c:pt>
                <c:pt idx="302">
                  <c:v>415.49182000000002</c:v>
                </c:pt>
                <c:pt idx="303">
                  <c:v>419.24873000000002</c:v>
                </c:pt>
                <c:pt idx="304">
                  <c:v>417.45362999999998</c:v>
                </c:pt>
                <c:pt idx="305">
                  <c:v>417.21611000000001</c:v>
                </c:pt>
                <c:pt idx="306">
                  <c:v>416.89636000000002</c:v>
                </c:pt>
                <c:pt idx="307">
                  <c:v>415.25677999999999</c:v>
                </c:pt>
                <c:pt idx="308">
                  <c:v>415.99538999999999</c:v>
                </c:pt>
                <c:pt idx="309">
                  <c:v>413.16131000000001</c:v>
                </c:pt>
                <c:pt idx="310">
                  <c:v>412.86363</c:v>
                </c:pt>
                <c:pt idx="311">
                  <c:v>411.06788</c:v>
                </c:pt>
                <c:pt idx="312">
                  <c:v>405.95386000000002</c:v>
                </c:pt>
                <c:pt idx="313">
                  <c:v>406.39549</c:v>
                </c:pt>
                <c:pt idx="314">
                  <c:v>410.22080999999997</c:v>
                </c:pt>
                <c:pt idx="315">
                  <c:v>414.40845999999999</c:v>
                </c:pt>
                <c:pt idx="316">
                  <c:v>415.72505000000001</c:v>
                </c:pt>
                <c:pt idx="317">
                  <c:v>416.21122000000003</c:v>
                </c:pt>
                <c:pt idx="318">
                  <c:v>419.01218999999998</c:v>
                </c:pt>
                <c:pt idx="319">
                  <c:v>422.55342999999999</c:v>
                </c:pt>
                <c:pt idx="320">
                  <c:v>420.05873000000003</c:v>
                </c:pt>
                <c:pt idx="321">
                  <c:v>418.53958999999998</c:v>
                </c:pt>
                <c:pt idx="322">
                  <c:v>416.16854999999998</c:v>
                </c:pt>
                <c:pt idx="323">
                  <c:v>408.27328</c:v>
                </c:pt>
                <c:pt idx="324">
                  <c:v>411.59775999999999</c:v>
                </c:pt>
                <c:pt idx="325">
                  <c:v>411.60068000000001</c:v>
                </c:pt>
                <c:pt idx="326">
                  <c:v>408.16394000000003</c:v>
                </c:pt>
                <c:pt idx="327">
                  <c:v>407.56833</c:v>
                </c:pt>
                <c:pt idx="328">
                  <c:v>409.73235</c:v>
                </c:pt>
                <c:pt idx="329">
                  <c:v>410.76693</c:v>
                </c:pt>
                <c:pt idx="330">
                  <c:v>409.29079000000002</c:v>
                </c:pt>
                <c:pt idx="331">
                  <c:v>412.41485</c:v>
                </c:pt>
                <c:pt idx="332">
                  <c:v>412.73203999999998</c:v>
                </c:pt>
                <c:pt idx="333">
                  <c:v>411.32826999999997</c:v>
                </c:pt>
                <c:pt idx="334">
                  <c:v>411.89175</c:v>
                </c:pt>
                <c:pt idx="335">
                  <c:v>409.86149</c:v>
                </c:pt>
                <c:pt idx="336">
                  <c:v>413.45274999999998</c:v>
                </c:pt>
                <c:pt idx="337">
                  <c:v>413.4631</c:v>
                </c:pt>
                <c:pt idx="338">
                  <c:v>411.30831999999998</c:v>
                </c:pt>
                <c:pt idx="339">
                  <c:v>409.96980000000002</c:v>
                </c:pt>
                <c:pt idx="340">
                  <c:v>413.03118000000001</c:v>
                </c:pt>
                <c:pt idx="341">
                  <c:v>413.54845</c:v>
                </c:pt>
                <c:pt idx="342">
                  <c:v>416.1044</c:v>
                </c:pt>
                <c:pt idx="343">
                  <c:v>416.94779999999997</c:v>
                </c:pt>
                <c:pt idx="344">
                  <c:v>416.87711999999999</c:v>
                </c:pt>
                <c:pt idx="345">
                  <c:v>419.67705999999998</c:v>
                </c:pt>
                <c:pt idx="346">
                  <c:v>419.24009999999998</c:v>
                </c:pt>
                <c:pt idx="347">
                  <c:v>418.78735</c:v>
                </c:pt>
                <c:pt idx="348">
                  <c:v>421.09417000000002</c:v>
                </c:pt>
                <c:pt idx="349">
                  <c:v>420.42653999999999</c:v>
                </c:pt>
                <c:pt idx="350">
                  <c:v>421.70134000000002</c:v>
                </c:pt>
                <c:pt idx="351">
                  <c:v>419.72316999999998</c:v>
                </c:pt>
                <c:pt idx="352">
                  <c:v>418.16383999999999</c:v>
                </c:pt>
                <c:pt idx="353">
                  <c:v>413.99153000000001</c:v>
                </c:pt>
                <c:pt idx="354">
                  <c:v>413.63191999999998</c:v>
                </c:pt>
                <c:pt idx="355">
                  <c:v>414.16050000000001</c:v>
                </c:pt>
                <c:pt idx="356">
                  <c:v>414.67675000000003</c:v>
                </c:pt>
                <c:pt idx="357">
                  <c:v>410.00499000000002</c:v>
                </c:pt>
                <c:pt idx="358">
                  <c:v>406.63986</c:v>
                </c:pt>
                <c:pt idx="359">
                  <c:v>402.69252</c:v>
                </c:pt>
                <c:pt idx="360">
                  <c:v>403.24522000000002</c:v>
                </c:pt>
                <c:pt idx="361">
                  <c:v>403.52600999999999</c:v>
                </c:pt>
                <c:pt idx="362">
                  <c:v>401.36489999999998</c:v>
                </c:pt>
                <c:pt idx="363">
                  <c:v>401.42192</c:v>
                </c:pt>
                <c:pt idx="364">
                  <c:v>398.07704000000001</c:v>
                </c:pt>
                <c:pt idx="365">
                  <c:v>400.61968999999999</c:v>
                </c:pt>
                <c:pt idx="366">
                  <c:v>396.26472000000001</c:v>
                </c:pt>
                <c:pt idx="367">
                  <c:v>394.68549000000002</c:v>
                </c:pt>
                <c:pt idx="368">
                  <c:v>393.16417999999999</c:v>
                </c:pt>
                <c:pt idx="369">
                  <c:v>395.26900999999998</c:v>
                </c:pt>
                <c:pt idx="370">
                  <c:v>398.72690999999998</c:v>
                </c:pt>
                <c:pt idx="371">
                  <c:v>402.14640000000003</c:v>
                </c:pt>
                <c:pt idx="372">
                  <c:v>402.34095000000002</c:v>
                </c:pt>
                <c:pt idx="373">
                  <c:v>404.99768999999998</c:v>
                </c:pt>
                <c:pt idx="374">
                  <c:v>401.17630000000003</c:v>
                </c:pt>
                <c:pt idx="375">
                  <c:v>399.59316999999999</c:v>
                </c:pt>
                <c:pt idx="376">
                  <c:v>397.84039000000001</c:v>
                </c:pt>
                <c:pt idx="377">
                  <c:v>397.74871999999999</c:v>
                </c:pt>
                <c:pt idx="378">
                  <c:v>401.50722999999999</c:v>
                </c:pt>
                <c:pt idx="379">
                  <c:v>404.03424999999999</c:v>
                </c:pt>
                <c:pt idx="380">
                  <c:v>413.37885</c:v>
                </c:pt>
                <c:pt idx="381">
                  <c:v>413.67811999999998</c:v>
                </c:pt>
                <c:pt idx="382">
                  <c:v>411.05968000000001</c:v>
                </c:pt>
                <c:pt idx="383">
                  <c:v>414.84519999999998</c:v>
                </c:pt>
                <c:pt idx="384">
                  <c:v>418.43889000000001</c:v>
                </c:pt>
                <c:pt idx="385">
                  <c:v>428.77298999999999</c:v>
                </c:pt>
                <c:pt idx="386">
                  <c:v>431.49968000000001</c:v>
                </c:pt>
                <c:pt idx="387">
                  <c:v>435.26913999999999</c:v>
                </c:pt>
                <c:pt idx="388">
                  <c:v>435.55588999999998</c:v>
                </c:pt>
                <c:pt idx="389">
                  <c:v>433.18216000000001</c:v>
                </c:pt>
                <c:pt idx="390">
                  <c:v>429.82022000000001</c:v>
                </c:pt>
                <c:pt idx="391">
                  <c:v>432.32040999999998</c:v>
                </c:pt>
                <c:pt idx="392">
                  <c:v>432.90553</c:v>
                </c:pt>
                <c:pt idx="393">
                  <c:v>436.76125000000002</c:v>
                </c:pt>
                <c:pt idx="394">
                  <c:v>436.70868999999999</c:v>
                </c:pt>
                <c:pt idx="395">
                  <c:v>455.03226000000001</c:v>
                </c:pt>
                <c:pt idx="396">
                  <c:v>475.32796999999999</c:v>
                </c:pt>
                <c:pt idx="397">
                  <c:v>475.20542</c:v>
                </c:pt>
                <c:pt idx="398">
                  <c:v>467.49804</c:v>
                </c:pt>
                <c:pt idx="399">
                  <c:v>470.71832000000001</c:v>
                </c:pt>
                <c:pt idx="400">
                  <c:v>470.72417999999999</c:v>
                </c:pt>
                <c:pt idx="401">
                  <c:v>469.86092000000002</c:v>
                </c:pt>
                <c:pt idx="402">
                  <c:v>463.59714000000002</c:v>
                </c:pt>
                <c:pt idx="403">
                  <c:v>458.79077999999998</c:v>
                </c:pt>
                <c:pt idx="404">
                  <c:v>455.41370999999998</c:v>
                </c:pt>
                <c:pt idx="405">
                  <c:v>450.73155000000003</c:v>
                </c:pt>
                <c:pt idx="406">
                  <c:v>453.70490999999998</c:v>
                </c:pt>
                <c:pt idx="407">
                  <c:v>446.15744999999998</c:v>
                </c:pt>
                <c:pt idx="408">
                  <c:v>444.32407000000001</c:v>
                </c:pt>
                <c:pt idx="409">
                  <c:v>436.70227</c:v>
                </c:pt>
                <c:pt idx="410">
                  <c:v>436.40159999999997</c:v>
                </c:pt>
                <c:pt idx="411">
                  <c:v>434.42923000000002</c:v>
                </c:pt>
                <c:pt idx="412">
                  <c:v>433.02625999999998</c:v>
                </c:pt>
                <c:pt idx="413">
                  <c:v>433.35721999999998</c:v>
                </c:pt>
                <c:pt idx="414">
                  <c:v>434.22753</c:v>
                </c:pt>
                <c:pt idx="415">
                  <c:v>434.21672999999998</c:v>
                </c:pt>
                <c:pt idx="416">
                  <c:v>435.16784999999999</c:v>
                </c:pt>
                <c:pt idx="417">
                  <c:v>432.80144999999999</c:v>
                </c:pt>
                <c:pt idx="418">
                  <c:v>434.41048999999998</c:v>
                </c:pt>
                <c:pt idx="419">
                  <c:v>435.35235999999998</c:v>
                </c:pt>
                <c:pt idx="420">
                  <c:v>443.28784000000002</c:v>
                </c:pt>
                <c:pt idx="421">
                  <c:v>439.54658999999998</c:v>
                </c:pt>
                <c:pt idx="422">
                  <c:v>443.61689999999999</c:v>
                </c:pt>
                <c:pt idx="423">
                  <c:v>451.06187999999997</c:v>
                </c:pt>
                <c:pt idx="424">
                  <c:v>454.02978000000002</c:v>
                </c:pt>
                <c:pt idx="425">
                  <c:v>455.00835999999998</c:v>
                </c:pt>
                <c:pt idx="426">
                  <c:v>459.86957000000001</c:v>
                </c:pt>
                <c:pt idx="427">
                  <c:v>463.87407000000002</c:v>
                </c:pt>
                <c:pt idx="428">
                  <c:v>455.32297999999997</c:v>
                </c:pt>
                <c:pt idx="429">
                  <c:v>451.54955000000001</c:v>
                </c:pt>
                <c:pt idx="430">
                  <c:v>453.40323999999998</c:v>
                </c:pt>
                <c:pt idx="431">
                  <c:v>457.19153999999997</c:v>
                </c:pt>
                <c:pt idx="432">
                  <c:v>465.57898</c:v>
                </c:pt>
                <c:pt idx="433">
                  <c:v>469.15539000000001</c:v>
                </c:pt>
                <c:pt idx="434">
                  <c:v>482.38454000000002</c:v>
                </c:pt>
                <c:pt idx="435">
                  <c:v>489.63364999999999</c:v>
                </c:pt>
                <c:pt idx="436">
                  <c:v>500.10957000000002</c:v>
                </c:pt>
                <c:pt idx="437">
                  <c:v>491.92383999999998</c:v>
                </c:pt>
                <c:pt idx="438">
                  <c:v>495.59210999999999</c:v>
                </c:pt>
                <c:pt idx="439">
                  <c:v>493.46465999999998</c:v>
                </c:pt>
                <c:pt idx="440">
                  <c:v>484.58659999999998</c:v>
                </c:pt>
                <c:pt idx="441">
                  <c:v>479.90456</c:v>
                </c:pt>
                <c:pt idx="442">
                  <c:v>488.46793000000002</c:v>
                </c:pt>
                <c:pt idx="443">
                  <c:v>498.41858999999999</c:v>
                </c:pt>
                <c:pt idx="444">
                  <c:v>505.10613999999998</c:v>
                </c:pt>
                <c:pt idx="445">
                  <c:v>520.36614999999995</c:v>
                </c:pt>
                <c:pt idx="446">
                  <c:v>536.35684000000003</c:v>
                </c:pt>
                <c:pt idx="447">
                  <c:v>563.10551999999996</c:v>
                </c:pt>
                <c:pt idx="448">
                  <c:v>552.91962000000001</c:v>
                </c:pt>
                <c:pt idx="449">
                  <c:v>526.15707999999995</c:v>
                </c:pt>
                <c:pt idx="450">
                  <c:v>526.20104000000003</c:v>
                </c:pt>
                <c:pt idx="451">
                  <c:v>507.91613999999998</c:v>
                </c:pt>
                <c:pt idx="452">
                  <c:v>503.95857000000001</c:v>
                </c:pt>
                <c:pt idx="453">
                  <c:v>500.30727999999999</c:v>
                </c:pt>
                <c:pt idx="454">
                  <c:v>498.69087999999999</c:v>
                </c:pt>
                <c:pt idx="455">
                  <c:v>500.82972000000001</c:v>
                </c:pt>
                <c:pt idx="456">
                  <c:v>498.38258999999999</c:v>
                </c:pt>
                <c:pt idx="457">
                  <c:v>492.12763000000001</c:v>
                </c:pt>
                <c:pt idx="458">
                  <c:v>493.34255000000002</c:v>
                </c:pt>
                <c:pt idx="459">
                  <c:v>488.27641</c:v>
                </c:pt>
                <c:pt idx="460">
                  <c:v>487.27483999999998</c:v>
                </c:pt>
                <c:pt idx="461">
                  <c:v>491.97994</c:v>
                </c:pt>
                <c:pt idx="462">
                  <c:v>488.90708000000001</c:v>
                </c:pt>
                <c:pt idx="463">
                  <c:v>485.63909000000001</c:v>
                </c:pt>
                <c:pt idx="464">
                  <c:v>491.78498999999999</c:v>
                </c:pt>
                <c:pt idx="465">
                  <c:v>486.84151000000003</c:v>
                </c:pt>
                <c:pt idx="466">
                  <c:v>486.48442</c:v>
                </c:pt>
                <c:pt idx="467">
                  <c:v>489.88339999999999</c:v>
                </c:pt>
                <c:pt idx="468">
                  <c:v>495.55146000000002</c:v>
                </c:pt>
                <c:pt idx="469">
                  <c:v>499.68078000000003</c:v>
                </c:pt>
                <c:pt idx="470">
                  <c:v>506.62973</c:v>
                </c:pt>
                <c:pt idx="471">
                  <c:v>509.77857999999998</c:v>
                </c:pt>
                <c:pt idx="472">
                  <c:v>514.95793000000003</c:v>
                </c:pt>
                <c:pt idx="473">
                  <c:v>509.23372999999998</c:v>
                </c:pt>
                <c:pt idx="474">
                  <c:v>510.77256</c:v>
                </c:pt>
                <c:pt idx="475">
                  <c:v>511.50522999999998</c:v>
                </c:pt>
                <c:pt idx="476">
                  <c:v>512.65634</c:v>
                </c:pt>
                <c:pt idx="477">
                  <c:v>524.97675000000004</c:v>
                </c:pt>
                <c:pt idx="478">
                  <c:v>537.50566000000003</c:v>
                </c:pt>
                <c:pt idx="479">
                  <c:v>540.77043000000003</c:v>
                </c:pt>
                <c:pt idx="480">
                  <c:v>539.62576000000001</c:v>
                </c:pt>
                <c:pt idx="481">
                  <c:v>541.20842000000005</c:v>
                </c:pt>
                <c:pt idx="482">
                  <c:v>536.27179999999998</c:v>
                </c:pt>
                <c:pt idx="483">
                  <c:v>546.66467</c:v>
                </c:pt>
                <c:pt idx="484">
                  <c:v>566.03854000000001</c:v>
                </c:pt>
                <c:pt idx="485">
                  <c:v>581.18421000000001</c:v>
                </c:pt>
                <c:pt idx="486">
                  <c:v>586.07047</c:v>
                </c:pt>
                <c:pt idx="487">
                  <c:v>607.64409999999998</c:v>
                </c:pt>
                <c:pt idx="488">
                  <c:v>616.42795999999998</c:v>
                </c:pt>
                <c:pt idx="489">
                  <c:v>634.91458999999998</c:v>
                </c:pt>
                <c:pt idx="490">
                  <c:v>614.61725000000001</c:v>
                </c:pt>
                <c:pt idx="491">
                  <c:v>584.11788999999999</c:v>
                </c:pt>
                <c:pt idx="492">
                  <c:v>579.20788000000005</c:v>
                </c:pt>
                <c:pt idx="493">
                  <c:v>572.53944000000001</c:v>
                </c:pt>
                <c:pt idx="494">
                  <c:v>566.54341999999997</c:v>
                </c:pt>
                <c:pt idx="495">
                  <c:v>563.61667999999997</c:v>
                </c:pt>
                <c:pt idx="496">
                  <c:v>563.89417000000003</c:v>
                </c:pt>
                <c:pt idx="497">
                  <c:v>567.65668000000005</c:v>
                </c:pt>
                <c:pt idx="498">
                  <c:v>568.44263000000001</c:v>
                </c:pt>
                <c:pt idx="499">
                  <c:v>570.72195999999997</c:v>
                </c:pt>
                <c:pt idx="500">
                  <c:v>575.23636999999997</c:v>
                </c:pt>
                <c:pt idx="501">
                  <c:v>587.37832000000003</c:v>
                </c:pt>
                <c:pt idx="502">
                  <c:v>603.47117000000003</c:v>
                </c:pt>
                <c:pt idx="503">
                  <c:v>594.68017999999995</c:v>
                </c:pt>
                <c:pt idx="504">
                  <c:v>585.25162</c:v>
                </c:pt>
                <c:pt idx="505">
                  <c:v>588.52215000000001</c:v>
                </c:pt>
                <c:pt idx="506">
                  <c:v>593.78328999999997</c:v>
                </c:pt>
                <c:pt idx="507">
                  <c:v>595.42692</c:v>
                </c:pt>
                <c:pt idx="508">
                  <c:v>602.98316999999997</c:v>
                </c:pt>
                <c:pt idx="509">
                  <c:v>604.47937000000002</c:v>
                </c:pt>
                <c:pt idx="510">
                  <c:v>597.09968000000003</c:v>
                </c:pt>
                <c:pt idx="511">
                  <c:v>599.40548999999999</c:v>
                </c:pt>
                <c:pt idx="512">
                  <c:v>594.60979999999995</c:v>
                </c:pt>
                <c:pt idx="513">
                  <c:v>590.16371000000004</c:v>
                </c:pt>
                <c:pt idx="514">
                  <c:v>592.72754999999995</c:v>
                </c:pt>
                <c:pt idx="515">
                  <c:v>587.92895999999996</c:v>
                </c:pt>
                <c:pt idx="516">
                  <c:v>588.78179</c:v>
                </c:pt>
                <c:pt idx="517">
                  <c:v>591.24964999999997</c:v>
                </c:pt>
                <c:pt idx="518">
                  <c:v>590.42133999999999</c:v>
                </c:pt>
                <c:pt idx="519">
                  <c:v>599.06485999999995</c:v>
                </c:pt>
                <c:pt idx="520">
                  <c:v>596.67187000000001</c:v>
                </c:pt>
                <c:pt idx="521">
                  <c:v>580.29776000000004</c:v>
                </c:pt>
                <c:pt idx="522">
                  <c:v>582.00341000000003</c:v>
                </c:pt>
                <c:pt idx="523">
                  <c:v>571.36189000000002</c:v>
                </c:pt>
                <c:pt idx="524">
                  <c:v>549.64603999999997</c:v>
                </c:pt>
                <c:pt idx="525">
                  <c:v>551.17762000000005</c:v>
                </c:pt>
                <c:pt idx="526">
                  <c:v>549.20917999999995</c:v>
                </c:pt>
                <c:pt idx="527">
                  <c:v>548.84586999999999</c:v>
                </c:pt>
                <c:pt idx="528">
                  <c:v>547.11000999999999</c:v>
                </c:pt>
                <c:pt idx="529">
                  <c:v>542.90902000000006</c:v>
                </c:pt>
                <c:pt idx="530">
                  <c:v>536.26868999999999</c:v>
                </c:pt>
                <c:pt idx="531">
                  <c:v>539.06723999999997</c:v>
                </c:pt>
                <c:pt idx="532">
                  <c:v>533.64712999999995</c:v>
                </c:pt>
                <c:pt idx="533">
                  <c:v>531.03282000000002</c:v>
                </c:pt>
                <c:pt idx="534">
                  <c:v>531.35382000000004</c:v>
                </c:pt>
                <c:pt idx="535">
                  <c:v>533.53503999999998</c:v>
                </c:pt>
                <c:pt idx="536">
                  <c:v>529.19430999999997</c:v>
                </c:pt>
                <c:pt idx="537">
                  <c:v>517.7577</c:v>
                </c:pt>
                <c:pt idx="538">
                  <c:v>519.41107999999997</c:v>
                </c:pt>
                <c:pt idx="539">
                  <c:v>513.08896000000004</c:v>
                </c:pt>
                <c:pt idx="540">
                  <c:v>514.61413000000005</c:v>
                </c:pt>
                <c:pt idx="541">
                  <c:v>519.80954999999994</c:v>
                </c:pt>
                <c:pt idx="542">
                  <c:v>520.53466000000003</c:v>
                </c:pt>
                <c:pt idx="543">
                  <c:v>515.70848000000001</c:v>
                </c:pt>
                <c:pt idx="544">
                  <c:v>524.13018</c:v>
                </c:pt>
                <c:pt idx="545">
                  <c:v>538.45016999999996</c:v>
                </c:pt>
                <c:pt idx="546">
                  <c:v>535.06691000000001</c:v>
                </c:pt>
                <c:pt idx="547">
                  <c:v>533.12369000000001</c:v>
                </c:pt>
                <c:pt idx="548">
                  <c:v>540.52245000000005</c:v>
                </c:pt>
                <c:pt idx="549">
                  <c:v>546.85293999999999</c:v>
                </c:pt>
                <c:pt idx="550">
                  <c:v>552.06209999999999</c:v>
                </c:pt>
                <c:pt idx="551">
                  <c:v>567.33513000000005</c:v>
                </c:pt>
                <c:pt idx="552">
                  <c:v>553.36324000000002</c:v>
                </c:pt>
                <c:pt idx="553">
                  <c:v>553.79177000000004</c:v>
                </c:pt>
                <c:pt idx="554">
                  <c:v>554.49571000000003</c:v>
                </c:pt>
                <c:pt idx="555">
                  <c:v>554.06309999999996</c:v>
                </c:pt>
                <c:pt idx="556">
                  <c:v>547.27062000000001</c:v>
                </c:pt>
                <c:pt idx="557">
                  <c:v>546.19545000000005</c:v>
                </c:pt>
                <c:pt idx="558">
                  <c:v>548.54962</c:v>
                </c:pt>
                <c:pt idx="559">
                  <c:v>548.73783000000003</c:v>
                </c:pt>
                <c:pt idx="560">
                  <c:v>548.83821999999998</c:v>
                </c:pt>
                <c:pt idx="561">
                  <c:v>550.21897000000001</c:v>
                </c:pt>
                <c:pt idx="562">
                  <c:v>545.81016</c:v>
                </c:pt>
                <c:pt idx="563">
                  <c:v>553.56053999999995</c:v>
                </c:pt>
                <c:pt idx="564">
                  <c:v>545.82299</c:v>
                </c:pt>
                <c:pt idx="565">
                  <c:v>538.72366999999997</c:v>
                </c:pt>
                <c:pt idx="566">
                  <c:v>530.88301000000001</c:v>
                </c:pt>
                <c:pt idx="567">
                  <c:v>526.71789999999999</c:v>
                </c:pt>
                <c:pt idx="568">
                  <c:v>527.74062000000004</c:v>
                </c:pt>
                <c:pt idx="569">
                  <c:v>528.59263999999996</c:v>
                </c:pt>
                <c:pt idx="570">
                  <c:v>531.97910000000002</c:v>
                </c:pt>
                <c:pt idx="571">
                  <c:v>526.26449000000002</c:v>
                </c:pt>
                <c:pt idx="572">
                  <c:v>528.44843000000003</c:v>
                </c:pt>
                <c:pt idx="573">
                  <c:v>532.08226999999999</c:v>
                </c:pt>
                <c:pt idx="574">
                  <c:v>529.35299999999995</c:v>
                </c:pt>
                <c:pt idx="575">
                  <c:v>525.92078000000004</c:v>
                </c:pt>
                <c:pt idx="576">
                  <c:v>520.73667</c:v>
                </c:pt>
                <c:pt idx="577">
                  <c:v>524.57291999999995</c:v>
                </c:pt>
                <c:pt idx="578">
                  <c:v>526.36824999999999</c:v>
                </c:pt>
                <c:pt idx="579">
                  <c:v>524.47936000000004</c:v>
                </c:pt>
                <c:pt idx="580">
                  <c:v>521.22752000000003</c:v>
                </c:pt>
                <c:pt idx="581">
                  <c:v>524.82596999999998</c:v>
                </c:pt>
                <c:pt idx="582">
                  <c:v>522.40261999999996</c:v>
                </c:pt>
                <c:pt idx="583">
                  <c:v>516.72002999999995</c:v>
                </c:pt>
                <c:pt idx="584">
                  <c:v>515.27944000000002</c:v>
                </c:pt>
                <c:pt idx="585">
                  <c:v>514.61077</c:v>
                </c:pt>
                <c:pt idx="586">
                  <c:v>516.46491000000003</c:v>
                </c:pt>
                <c:pt idx="587">
                  <c:v>520.80064000000004</c:v>
                </c:pt>
                <c:pt idx="588">
                  <c:v>517.75960999999995</c:v>
                </c:pt>
                <c:pt idx="589">
                  <c:v>512.45601999999997</c:v>
                </c:pt>
                <c:pt idx="590">
                  <c:v>521.99404000000004</c:v>
                </c:pt>
                <c:pt idx="591">
                  <c:v>516.83964000000003</c:v>
                </c:pt>
                <c:pt idx="592">
                  <c:v>518.65494999999999</c:v>
                </c:pt>
                <c:pt idx="593">
                  <c:v>520.35775999999998</c:v>
                </c:pt>
                <c:pt idx="594">
                  <c:v>517.18943000000002</c:v>
                </c:pt>
                <c:pt idx="595">
                  <c:v>511.85631000000001</c:v>
                </c:pt>
                <c:pt idx="596">
                  <c:v>513.67934000000002</c:v>
                </c:pt>
                <c:pt idx="597">
                  <c:v>515.24620000000004</c:v>
                </c:pt>
                <c:pt idx="598">
                  <c:v>512.55795000000001</c:v>
                </c:pt>
                <c:pt idx="599">
                  <c:v>514.36279999999999</c:v>
                </c:pt>
                <c:pt idx="600">
                  <c:v>512.50692000000004</c:v>
                </c:pt>
                <c:pt idx="601">
                  <c:v>513.47801000000004</c:v>
                </c:pt>
                <c:pt idx="602">
                  <c:v>514.80579999999998</c:v>
                </c:pt>
                <c:pt idx="603">
                  <c:v>511.4864</c:v>
                </c:pt>
                <c:pt idx="604">
                  <c:v>508.82542999999998</c:v>
                </c:pt>
                <c:pt idx="605">
                  <c:v>505.42723000000001</c:v>
                </c:pt>
                <c:pt idx="606">
                  <c:v>512.84934999999996</c:v>
                </c:pt>
                <c:pt idx="607">
                  <c:v>513.78580999999997</c:v>
                </c:pt>
                <c:pt idx="608">
                  <c:v>518.61573999999996</c:v>
                </c:pt>
                <c:pt idx="609">
                  <c:v>521.98856000000001</c:v>
                </c:pt>
                <c:pt idx="610">
                  <c:v>521.67957999999999</c:v>
                </c:pt>
                <c:pt idx="611">
                  <c:v>522.27454</c:v>
                </c:pt>
                <c:pt idx="612">
                  <c:v>525.03683000000001</c:v>
                </c:pt>
                <c:pt idx="613">
                  <c:v>533.84176000000002</c:v>
                </c:pt>
                <c:pt idx="614">
                  <c:v>539.48884999999996</c:v>
                </c:pt>
                <c:pt idx="615">
                  <c:v>540.12598000000003</c:v>
                </c:pt>
                <c:pt idx="616">
                  <c:v>536.66269999999997</c:v>
                </c:pt>
                <c:pt idx="617">
                  <c:v>536.05434000000002</c:v>
                </c:pt>
                <c:pt idx="618">
                  <c:v>526.77901999999995</c:v>
                </c:pt>
                <c:pt idx="619">
                  <c:v>526.70881999999995</c:v>
                </c:pt>
                <c:pt idx="620">
                  <c:v>528.74712999999997</c:v>
                </c:pt>
                <c:pt idx="621">
                  <c:v>527.59531000000004</c:v>
                </c:pt>
                <c:pt idx="622">
                  <c:v>526.18921999999998</c:v>
                </c:pt>
                <c:pt idx="623">
                  <c:v>552.2527</c:v>
                </c:pt>
                <c:pt idx="624">
                  <c:v>549.30484000000001</c:v>
                </c:pt>
                <c:pt idx="625">
                  <c:v>539.05989</c:v>
                </c:pt>
                <c:pt idx="626">
                  <c:v>544.21410000000003</c:v>
                </c:pt>
                <c:pt idx="627">
                  <c:v>558.02706000000001</c:v>
                </c:pt>
                <c:pt idx="628">
                  <c:v>564.83973000000003</c:v>
                </c:pt>
                <c:pt idx="629">
                  <c:v>573.91101000000003</c:v>
                </c:pt>
                <c:pt idx="630">
                  <c:v>561.14621</c:v>
                </c:pt>
                <c:pt idx="631">
                  <c:v>551.89754000000005</c:v>
                </c:pt>
                <c:pt idx="632">
                  <c:v>546.30403999999999</c:v>
                </c:pt>
                <c:pt idx="633">
                  <c:v>549.25037999999995</c:v>
                </c:pt>
                <c:pt idx="634">
                  <c:v>545.73090000000002</c:v>
                </c:pt>
                <c:pt idx="635">
                  <c:v>541.75845000000004</c:v>
                </c:pt>
                <c:pt idx="636">
                  <c:v>546.24739</c:v>
                </c:pt>
                <c:pt idx="637">
                  <c:v>546.85248000000001</c:v>
                </c:pt>
                <c:pt idx="638">
                  <c:v>556.45275000000004</c:v>
                </c:pt>
                <c:pt idx="639">
                  <c:v>564.21824000000004</c:v>
                </c:pt>
                <c:pt idx="640">
                  <c:v>568.83543999999995</c:v>
                </c:pt>
                <c:pt idx="641">
                  <c:v>574.36325999999997</c:v>
                </c:pt>
                <c:pt idx="642">
                  <c:v>588.26302999999996</c:v>
                </c:pt>
                <c:pt idx="643">
                  <c:v>583.77856999999995</c:v>
                </c:pt>
                <c:pt idx="644">
                  <c:v>573.34986000000004</c:v>
                </c:pt>
                <c:pt idx="645">
                  <c:v>570.11121000000003</c:v>
                </c:pt>
                <c:pt idx="646">
                  <c:v>575.80691999999999</c:v>
                </c:pt>
                <c:pt idx="647">
                  <c:v>581.76922999999999</c:v>
                </c:pt>
                <c:pt idx="648">
                  <c:v>576.44979999999998</c:v>
                </c:pt>
                <c:pt idx="649">
                  <c:v>573.70213999999999</c:v>
                </c:pt>
                <c:pt idx="650">
                  <c:v>583.17155000000002</c:v>
                </c:pt>
                <c:pt idx="651">
                  <c:v>593.81588999999997</c:v>
                </c:pt>
                <c:pt idx="652">
                  <c:v>590.80651</c:v>
                </c:pt>
                <c:pt idx="653">
                  <c:v>607.29741000000001</c:v>
                </c:pt>
                <c:pt idx="654">
                  <c:v>618.45926999999995</c:v>
                </c:pt>
                <c:pt idx="655">
                  <c:v>609.21037999999999</c:v>
                </c:pt>
                <c:pt idx="656">
                  <c:v>608.76500999999996</c:v>
                </c:pt>
                <c:pt idx="657">
                  <c:v>613.77904999999998</c:v>
                </c:pt>
                <c:pt idx="658">
                  <c:v>613.03745000000004</c:v>
                </c:pt>
                <c:pt idx="659">
                  <c:v>623.96298000000002</c:v>
                </c:pt>
                <c:pt idx="660">
                  <c:v>631.69057999999995</c:v>
                </c:pt>
                <c:pt idx="661">
                  <c:v>643.24706000000003</c:v>
                </c:pt>
                <c:pt idx="662">
                  <c:v>670.13856999999996</c:v>
                </c:pt>
                <c:pt idx="663">
                  <c:v>654.73847000000001</c:v>
                </c:pt>
                <c:pt idx="664">
                  <c:v>649.53976</c:v>
                </c:pt>
                <c:pt idx="665">
                  <c:v>636.00287000000003</c:v>
                </c:pt>
                <c:pt idx="666">
                  <c:v>630.15678000000003</c:v>
                </c:pt>
                <c:pt idx="667">
                  <c:v>626.74207999999999</c:v>
                </c:pt>
                <c:pt idx="668">
                  <c:v>635.00536999999997</c:v>
                </c:pt>
                <c:pt idx="669">
                  <c:v>631.55556999999999</c:v>
                </c:pt>
                <c:pt idx="670">
                  <c:v>628.89516000000003</c:v>
                </c:pt>
                <c:pt idx="671">
                  <c:v>630.21668</c:v>
                </c:pt>
                <c:pt idx="672">
                  <c:v>621.37481000000002</c:v>
                </c:pt>
                <c:pt idx="673">
                  <c:v>615.83645000000001</c:v>
                </c:pt>
                <c:pt idx="674">
                  <c:v>614.90817000000004</c:v>
                </c:pt>
                <c:pt idx="675">
                  <c:v>618.54597999999999</c:v>
                </c:pt>
                <c:pt idx="676">
                  <c:v>622.75554</c:v>
                </c:pt>
                <c:pt idx="677">
                  <c:v>614.64751999999999</c:v>
                </c:pt>
                <c:pt idx="678">
                  <c:v>617.08384000000001</c:v>
                </c:pt>
                <c:pt idx="679">
                  <c:v>629.39732000000004</c:v>
                </c:pt>
                <c:pt idx="680">
                  <c:v>635.25278000000003</c:v>
                </c:pt>
                <c:pt idx="681">
                  <c:v>631.49215000000004</c:v>
                </c:pt>
                <c:pt idx="682">
                  <c:v>649.76248999999996</c:v>
                </c:pt>
                <c:pt idx="683">
                  <c:v>649.10334999999998</c:v>
                </c:pt>
                <c:pt idx="684">
                  <c:v>661.85947999999996</c:v>
                </c:pt>
                <c:pt idx="685">
                  <c:v>665.26941999999997</c:v>
                </c:pt>
                <c:pt idx="686">
                  <c:v>694.84326999999996</c:v>
                </c:pt>
                <c:pt idx="687">
                  <c:v>704.79801999999995</c:v>
                </c:pt>
                <c:pt idx="688">
                  <c:v>705.64944000000003</c:v>
                </c:pt>
                <c:pt idx="689">
                  <c:v>708.71334000000002</c:v>
                </c:pt>
                <c:pt idx="690">
                  <c:v>723.14499999999998</c:v>
                </c:pt>
                <c:pt idx="691">
                  <c:v>705.87636999999995</c:v>
                </c:pt>
                <c:pt idx="692">
                  <c:v>697.91711999999995</c:v>
                </c:pt>
                <c:pt idx="693">
                  <c:v>677.45100000000002</c:v>
                </c:pt>
                <c:pt idx="694">
                  <c:v>675.45334000000003</c:v>
                </c:pt>
                <c:pt idx="695">
                  <c:v>662.98233000000005</c:v>
                </c:pt>
                <c:pt idx="696">
                  <c:v>673.69236000000001</c:v>
                </c:pt>
                <c:pt idx="697">
                  <c:v>680.44425999999999</c:v>
                </c:pt>
                <c:pt idx="698">
                  <c:v>675.08897999999999</c:v>
                </c:pt>
                <c:pt idx="699">
                  <c:v>668.11235999999997</c:v>
                </c:pt>
                <c:pt idx="700">
                  <c:v>668.93719999999996</c:v>
                </c:pt>
                <c:pt idx="701">
                  <c:v>659.03644999999995</c:v>
                </c:pt>
                <c:pt idx="702">
                  <c:v>659.19970999999998</c:v>
                </c:pt>
                <c:pt idx="703">
                  <c:v>659.99242000000004</c:v>
                </c:pt>
                <c:pt idx="704">
                  <c:v>651.30714999999998</c:v>
                </c:pt>
                <c:pt idx="705">
                  <c:v>652.76246000000003</c:v>
                </c:pt>
                <c:pt idx="706">
                  <c:v>656.19425999999999</c:v>
                </c:pt>
                <c:pt idx="707">
                  <c:v>646.94516999999996</c:v>
                </c:pt>
                <c:pt idx="708">
                  <c:v>642.83475999999996</c:v>
                </c:pt>
                <c:pt idx="709">
                  <c:v>641.99419</c:v>
                </c:pt>
                <c:pt idx="710">
                  <c:v>636.50313000000006</c:v>
                </c:pt>
                <c:pt idx="711">
                  <c:v>629.94294000000002</c:v>
                </c:pt>
                <c:pt idx="712">
                  <c:v>627.51594999999998</c:v>
                </c:pt>
                <c:pt idx="713">
                  <c:v>633.62599</c:v>
                </c:pt>
                <c:pt idx="714">
                  <c:v>633.56958999999995</c:v>
                </c:pt>
                <c:pt idx="715">
                  <c:v>644.40851999999995</c:v>
                </c:pt>
                <c:pt idx="716">
                  <c:v>650.51298999999995</c:v>
                </c:pt>
                <c:pt idx="717">
                  <c:v>662.72826999999995</c:v>
                </c:pt>
                <c:pt idx="718">
                  <c:v>677.75503000000003</c:v>
                </c:pt>
                <c:pt idx="719">
                  <c:v>679.48982999999998</c:v>
                </c:pt>
                <c:pt idx="720">
                  <c:v>674.66141000000005</c:v>
                </c:pt>
                <c:pt idx="721">
                  <c:v>675.79897000000005</c:v>
                </c:pt>
                <c:pt idx="722">
                  <c:v>682.27333999999996</c:v>
                </c:pt>
                <c:pt idx="723">
                  <c:v>686.19731000000002</c:v>
                </c:pt>
                <c:pt idx="724">
                  <c:v>689.47360000000003</c:v>
                </c:pt>
                <c:pt idx="725">
                  <c:v>693.45410000000004</c:v>
                </c:pt>
                <c:pt idx="726">
                  <c:v>690.79106000000002</c:v>
                </c:pt>
                <c:pt idx="727">
                  <c:v>693.64892999999995</c:v>
                </c:pt>
                <c:pt idx="728">
                  <c:v>689.83615999999995</c:v>
                </c:pt>
                <c:pt idx="729">
                  <c:v>690.70768999999996</c:v>
                </c:pt>
                <c:pt idx="730">
                  <c:v>686.37108000000001</c:v>
                </c:pt>
                <c:pt idx="731">
                  <c:v>687.53602000000001</c:v>
                </c:pt>
                <c:pt idx="732">
                  <c:v>691.17930999999999</c:v>
                </c:pt>
                <c:pt idx="733">
                  <c:v>704.39768000000004</c:v>
                </c:pt>
                <c:pt idx="734">
                  <c:v>717.74751000000003</c:v>
                </c:pt>
                <c:pt idx="735">
                  <c:v>723.55787999999995</c:v>
                </c:pt>
                <c:pt idx="736">
                  <c:v>725.83034999999995</c:v>
                </c:pt>
                <c:pt idx="737">
                  <c:v>762.17971</c:v>
                </c:pt>
                <c:pt idx="738">
                  <c:v>787.09650999999997</c:v>
                </c:pt>
                <c:pt idx="739">
                  <c:v>763.84848999999997</c:v>
                </c:pt>
                <c:pt idx="740">
                  <c:v>753.98384999999996</c:v>
                </c:pt>
                <c:pt idx="741">
                  <c:v>758.69072000000006</c:v>
                </c:pt>
                <c:pt idx="742">
                  <c:v>775.98550999999998</c:v>
                </c:pt>
                <c:pt idx="743">
                  <c:v>780.49971000000005</c:v>
                </c:pt>
                <c:pt idx="744">
                  <c:v>772.71112000000005</c:v>
                </c:pt>
                <c:pt idx="745">
                  <c:v>763.18232999999998</c:v>
                </c:pt>
                <c:pt idx="746">
                  <c:v>762.92559000000006</c:v>
                </c:pt>
                <c:pt idx="747">
                  <c:v>764.73378000000002</c:v>
                </c:pt>
                <c:pt idx="748">
                  <c:v>755.77984000000004</c:v>
                </c:pt>
                <c:pt idx="749">
                  <c:v>754.98431000000005</c:v>
                </c:pt>
                <c:pt idx="750">
                  <c:v>757.38495</c:v>
                </c:pt>
                <c:pt idx="751">
                  <c:v>770.72595000000001</c:v>
                </c:pt>
                <c:pt idx="752">
                  <c:v>766.44371000000001</c:v>
                </c:pt>
                <c:pt idx="753">
                  <c:v>773.99801000000002</c:v>
                </c:pt>
                <c:pt idx="754">
                  <c:v>782.42425000000003</c:v>
                </c:pt>
                <c:pt idx="755">
                  <c:v>787.69991000000005</c:v>
                </c:pt>
                <c:pt idx="756">
                  <c:v>792.70451000000003</c:v>
                </c:pt>
                <c:pt idx="757">
                  <c:v>795.93186000000003</c:v>
                </c:pt>
                <c:pt idx="758">
                  <c:v>809.39530999999999</c:v>
                </c:pt>
                <c:pt idx="759">
                  <c:v>821.32065</c:v>
                </c:pt>
                <c:pt idx="760">
                  <c:v>849.93588</c:v>
                </c:pt>
                <c:pt idx="761">
                  <c:v>850.57334000000003</c:v>
                </c:pt>
                <c:pt idx="762">
                  <c:v>881.78274999999996</c:v>
                </c:pt>
                <c:pt idx="763">
                  <c:v>870.36766999999998</c:v>
                </c:pt>
                <c:pt idx="764">
                  <c:v>845.22168999999997</c:v>
                </c:pt>
                <c:pt idx="765">
                  <c:v>846.26977999999997</c:v>
                </c:pt>
                <c:pt idx="766">
                  <c:v>841.61895000000004</c:v>
                </c:pt>
                <c:pt idx="767">
                  <c:v>836.60636999999997</c:v>
                </c:pt>
                <c:pt idx="768">
                  <c:v>833.81073000000004</c:v>
                </c:pt>
                <c:pt idx="769">
                  <c:v>833.28558999999996</c:v>
                </c:pt>
                <c:pt idx="770">
                  <c:v>835.52732000000003</c:v>
                </c:pt>
                <c:pt idx="771">
                  <c:v>853.58591999999999</c:v>
                </c:pt>
                <c:pt idx="772">
                  <c:v>855.74183000000005</c:v>
                </c:pt>
                <c:pt idx="773">
                  <c:v>856.48653000000002</c:v>
                </c:pt>
                <c:pt idx="774">
                  <c:v>859.88761999999997</c:v>
                </c:pt>
                <c:pt idx="775">
                  <c:v>894.60068000000001</c:v>
                </c:pt>
                <c:pt idx="776">
                  <c:v>905.37167999999997</c:v>
                </c:pt>
                <c:pt idx="777">
                  <c:v>899.65975000000003</c:v>
                </c:pt>
                <c:pt idx="778">
                  <c:v>919.52571</c:v>
                </c:pt>
                <c:pt idx="779">
                  <c:v>901.91512999999998</c:v>
                </c:pt>
                <c:pt idx="780">
                  <c:v>892.03665999999998</c:v>
                </c:pt>
                <c:pt idx="781">
                  <c:v>873.99951999999996</c:v>
                </c:pt>
                <c:pt idx="782">
                  <c:v>870.66273000000001</c:v>
                </c:pt>
                <c:pt idx="783">
                  <c:v>873.55038999999999</c:v>
                </c:pt>
                <c:pt idx="784">
                  <c:v>862.12991</c:v>
                </c:pt>
                <c:pt idx="785">
                  <c:v>861.91747999999995</c:v>
                </c:pt>
                <c:pt idx="786">
                  <c:v>866.49177999999995</c:v>
                </c:pt>
                <c:pt idx="787">
                  <c:v>856.49576000000002</c:v>
                </c:pt>
                <c:pt idx="788">
                  <c:v>835.64882999999998</c:v>
                </c:pt>
                <c:pt idx="789">
                  <c:v>830.21744000000001</c:v>
                </c:pt>
                <c:pt idx="790">
                  <c:v>800.37621000000001</c:v>
                </c:pt>
                <c:pt idx="791">
                  <c:v>785.72437000000002</c:v>
                </c:pt>
                <c:pt idx="792">
                  <c:v>780.34409000000005</c:v>
                </c:pt>
                <c:pt idx="793">
                  <c:v>765.8759</c:v>
                </c:pt>
                <c:pt idx="794">
                  <c:v>761.20136000000002</c:v>
                </c:pt>
                <c:pt idx="795">
                  <c:v>767.78404999999998</c:v>
                </c:pt>
                <c:pt idx="796">
                  <c:v>767.89527999999996</c:v>
                </c:pt>
                <c:pt idx="797">
                  <c:v>757.79318000000001</c:v>
                </c:pt>
                <c:pt idx="798">
                  <c:v>738.51194999999996</c:v>
                </c:pt>
                <c:pt idx="799">
                  <c:v>735.87618999999995</c:v>
                </c:pt>
                <c:pt idx="800">
                  <c:v>740.71217999999999</c:v>
                </c:pt>
                <c:pt idx="801">
                  <c:v>754.28420000000006</c:v>
                </c:pt>
                <c:pt idx="802">
                  <c:v>742.19376</c:v>
                </c:pt>
                <c:pt idx="803">
                  <c:v>733.32309999999995</c:v>
                </c:pt>
                <c:pt idx="804">
                  <c:v>727.63180999999997</c:v>
                </c:pt>
                <c:pt idx="805">
                  <c:v>728.26512000000002</c:v>
                </c:pt>
                <c:pt idx="806">
                  <c:v>737.03851999999995</c:v>
                </c:pt>
                <c:pt idx="807">
                  <c:v>749.91480000000001</c:v>
                </c:pt>
                <c:pt idx="808">
                  <c:v>754.84142999999995</c:v>
                </c:pt>
                <c:pt idx="809">
                  <c:v>766.60784999999998</c:v>
                </c:pt>
                <c:pt idx="810">
                  <c:v>756.39981</c:v>
                </c:pt>
                <c:pt idx="811">
                  <c:v>753.46294</c:v>
                </c:pt>
                <c:pt idx="812">
                  <c:v>755.77977999999996</c:v>
                </c:pt>
                <c:pt idx="813">
                  <c:v>754.98649</c:v>
                </c:pt>
                <c:pt idx="814">
                  <c:v>761.37278000000003</c:v>
                </c:pt>
                <c:pt idx="815">
                  <c:v>752.26796999999999</c:v>
                </c:pt>
                <c:pt idx="816">
                  <c:v>759.23964000000001</c:v>
                </c:pt>
                <c:pt idx="817">
                  <c:v>753.61135000000002</c:v>
                </c:pt>
                <c:pt idx="818">
                  <c:v>749.68124</c:v>
                </c:pt>
                <c:pt idx="819">
                  <c:v>739.95722999999998</c:v>
                </c:pt>
                <c:pt idx="820">
                  <c:v>722.75831000000005</c:v>
                </c:pt>
                <c:pt idx="821">
                  <c:v>712.04449999999997</c:v>
                </c:pt>
                <c:pt idx="822">
                  <c:v>716.57117000000005</c:v>
                </c:pt>
                <c:pt idx="823">
                  <c:v>715.63086999999996</c:v>
                </c:pt>
                <c:pt idx="824">
                  <c:v>700.24431000000004</c:v>
                </c:pt>
                <c:pt idx="825">
                  <c:v>687.97286999999994</c:v>
                </c:pt>
                <c:pt idx="826">
                  <c:v>685.86147000000005</c:v>
                </c:pt>
                <c:pt idx="827">
                  <c:v>685.08991000000003</c:v>
                </c:pt>
                <c:pt idx="828">
                  <c:v>688.00508000000002</c:v>
                </c:pt>
                <c:pt idx="829">
                  <c:v>682.98924</c:v>
                </c:pt>
                <c:pt idx="830">
                  <c:v>685.64179000000001</c:v>
                </c:pt>
                <c:pt idx="831">
                  <c:v>679.41393000000005</c:v>
                </c:pt>
                <c:pt idx="832">
                  <c:v>681.18208000000004</c:v>
                </c:pt>
                <c:pt idx="833">
                  <c:v>674.33244000000002</c:v>
                </c:pt>
                <c:pt idx="834">
                  <c:v>688.96317999999997</c:v>
                </c:pt>
                <c:pt idx="835">
                  <c:v>696.18439999999998</c:v>
                </c:pt>
                <c:pt idx="836">
                  <c:v>696.18116999999995</c:v>
                </c:pt>
                <c:pt idx="837">
                  <c:v>702.36644999999999</c:v>
                </c:pt>
                <c:pt idx="838">
                  <c:v>706.74093000000005</c:v>
                </c:pt>
                <c:pt idx="839">
                  <c:v>698.86585000000002</c:v>
                </c:pt>
                <c:pt idx="840">
                  <c:v>694.11104</c:v>
                </c:pt>
                <c:pt idx="841">
                  <c:v>685.51751999999999</c:v>
                </c:pt>
                <c:pt idx="842">
                  <c:v>690.08060999999998</c:v>
                </c:pt>
                <c:pt idx="843">
                  <c:v>679.73153000000002</c:v>
                </c:pt>
                <c:pt idx="844">
                  <c:v>672.87199999999996</c:v>
                </c:pt>
                <c:pt idx="845">
                  <c:v>664.81682000000001</c:v>
                </c:pt>
                <c:pt idx="846">
                  <c:v>674.98748000000001</c:v>
                </c:pt>
                <c:pt idx="847">
                  <c:v>670.09097999999994</c:v>
                </c:pt>
                <c:pt idx="848">
                  <c:v>667.76688999999999</c:v>
                </c:pt>
                <c:pt idx="849">
                  <c:v>660.72754999999995</c:v>
                </c:pt>
                <c:pt idx="850">
                  <c:v>653.31946000000005</c:v>
                </c:pt>
                <c:pt idx="851">
                  <c:v>655.32488999999998</c:v>
                </c:pt>
                <c:pt idx="852">
                  <c:v>653.99638000000004</c:v>
                </c:pt>
                <c:pt idx="853">
                  <c:v>653.66993000000002</c:v>
                </c:pt>
                <c:pt idx="854">
                  <c:v>653.69933000000003</c:v>
                </c:pt>
                <c:pt idx="855">
                  <c:v>652.20384999999999</c:v>
                </c:pt>
                <c:pt idx="856">
                  <c:v>660.28669000000002</c:v>
                </c:pt>
                <c:pt idx="857">
                  <c:v>651.37991</c:v>
                </c:pt>
                <c:pt idx="858">
                  <c:v>642.07659999999998</c:v>
                </c:pt>
                <c:pt idx="859">
                  <c:v>634.35897</c:v>
                </c:pt>
                <c:pt idx="860">
                  <c:v>637.05475999999999</c:v>
                </c:pt>
                <c:pt idx="861">
                  <c:v>649.58956000000001</c:v>
                </c:pt>
                <c:pt idx="862">
                  <c:v>658.71358999999995</c:v>
                </c:pt>
                <c:pt idx="863">
                  <c:v>670.86780999999996</c:v>
                </c:pt>
                <c:pt idx="864">
                  <c:v>674.26799000000005</c:v>
                </c:pt>
                <c:pt idx="865">
                  <c:v>681.02828999999997</c:v>
                </c:pt>
                <c:pt idx="866">
                  <c:v>674.04687000000001</c:v>
                </c:pt>
                <c:pt idx="867">
                  <c:v>654.26684999999998</c:v>
                </c:pt>
                <c:pt idx="868">
                  <c:v>653.36104</c:v>
                </c:pt>
                <c:pt idx="869">
                  <c:v>646.89220999999998</c:v>
                </c:pt>
                <c:pt idx="870">
                  <c:v>641.66764999999998</c:v>
                </c:pt>
                <c:pt idx="871">
                  <c:v>680.52639999999997</c:v>
                </c:pt>
                <c:pt idx="872">
                  <c:v>703.17238999999995</c:v>
                </c:pt>
                <c:pt idx="873">
                  <c:v>693.31350999999995</c:v>
                </c:pt>
                <c:pt idx="874">
                  <c:v>672.15686000000005</c:v>
                </c:pt>
                <c:pt idx="875">
                  <c:v>668.97019</c:v>
                </c:pt>
                <c:pt idx="876">
                  <c:v>661.46821</c:v>
                </c:pt>
                <c:pt idx="877">
                  <c:v>665.77952000000005</c:v>
                </c:pt>
                <c:pt idx="878">
                  <c:v>663.80056999999999</c:v>
                </c:pt>
                <c:pt idx="879">
                  <c:v>650.70577000000003</c:v>
                </c:pt>
                <c:pt idx="880">
                  <c:v>639.09419000000003</c:v>
                </c:pt>
                <c:pt idx="881">
                  <c:v>619.38013000000001</c:v>
                </c:pt>
                <c:pt idx="882">
                  <c:v>602.30848000000003</c:v>
                </c:pt>
                <c:pt idx="883">
                  <c:v>611.77152000000001</c:v>
                </c:pt>
                <c:pt idx="884">
                  <c:v>602.36041999999998</c:v>
                </c:pt>
                <c:pt idx="885">
                  <c:v>602.56028000000003</c:v>
                </c:pt>
                <c:pt idx="886">
                  <c:v>603.21585000000005</c:v>
                </c:pt>
                <c:pt idx="887">
                  <c:v>601.75562000000002</c:v>
                </c:pt>
                <c:pt idx="888">
                  <c:v>596.02148</c:v>
                </c:pt>
                <c:pt idx="889">
                  <c:v>597.47783000000004</c:v>
                </c:pt>
                <c:pt idx="890">
                  <c:v>595.51581999999996</c:v>
                </c:pt>
                <c:pt idx="891">
                  <c:v>597.29822000000001</c:v>
                </c:pt>
                <c:pt idx="892">
                  <c:v>601.26855999999998</c:v>
                </c:pt>
                <c:pt idx="893">
                  <c:v>607.57047999999998</c:v>
                </c:pt>
                <c:pt idx="894">
                  <c:v>610.47788000000003</c:v>
                </c:pt>
                <c:pt idx="895">
                  <c:v>617.49021000000005</c:v>
                </c:pt>
                <c:pt idx="896">
                  <c:v>614.72902999999997</c:v>
                </c:pt>
                <c:pt idx="897">
                  <c:v>615.78493000000003</c:v>
                </c:pt>
                <c:pt idx="898">
                  <c:v>615.48296000000005</c:v>
                </c:pt>
                <c:pt idx="899">
                  <c:v>610.25301999999999</c:v>
                </c:pt>
                <c:pt idx="900">
                  <c:v>593.80987000000005</c:v>
                </c:pt>
                <c:pt idx="901">
                  <c:v>590.27188000000001</c:v>
                </c:pt>
                <c:pt idx="902">
                  <c:v>587.00872000000004</c:v>
                </c:pt>
                <c:pt idx="903">
                  <c:v>587.20779000000005</c:v>
                </c:pt>
                <c:pt idx="904">
                  <c:v>580.72371999999996</c:v>
                </c:pt>
                <c:pt idx="905">
                  <c:v>581.80700999999999</c:v>
                </c:pt>
                <c:pt idx="906">
                  <c:v>576.73563000000001</c:v>
                </c:pt>
                <c:pt idx="907">
                  <c:v>570.87334999999996</c:v>
                </c:pt>
                <c:pt idx="908">
                  <c:v>574.01149999999996</c:v>
                </c:pt>
                <c:pt idx="909">
                  <c:v>572.37410999999997</c:v>
                </c:pt>
                <c:pt idx="910">
                  <c:v>569.21912999999995</c:v>
                </c:pt>
                <c:pt idx="911">
                  <c:v>573.61301000000003</c:v>
                </c:pt>
                <c:pt idx="912">
                  <c:v>569.83577000000002</c:v>
                </c:pt>
                <c:pt idx="913">
                  <c:v>569.81658000000004</c:v>
                </c:pt>
                <c:pt idx="914">
                  <c:v>569.85906999999997</c:v>
                </c:pt>
                <c:pt idx="915">
                  <c:v>562.67074000000002</c:v>
                </c:pt>
                <c:pt idx="916">
                  <c:v>566.53051000000005</c:v>
                </c:pt>
                <c:pt idx="917">
                  <c:v>562.22924999999998</c:v>
                </c:pt>
                <c:pt idx="918">
                  <c:v>564.30712000000005</c:v>
                </c:pt>
                <c:pt idx="919">
                  <c:v>565.60850000000005</c:v>
                </c:pt>
                <c:pt idx="920">
                  <c:v>563.30354999999997</c:v>
                </c:pt>
                <c:pt idx="921">
                  <c:v>564.82692999999995</c:v>
                </c:pt>
                <c:pt idx="922">
                  <c:v>563.75751000000002</c:v>
                </c:pt>
                <c:pt idx="923">
                  <c:v>556.75800000000004</c:v>
                </c:pt>
                <c:pt idx="924">
                  <c:v>564.44331</c:v>
                </c:pt>
                <c:pt idx="925">
                  <c:v>574.51472000000001</c:v>
                </c:pt>
                <c:pt idx="926">
                  <c:v>578.70740000000001</c:v>
                </c:pt>
                <c:pt idx="927">
                  <c:v>581.07302000000004</c:v>
                </c:pt>
                <c:pt idx="928">
                  <c:v>584.49024999999995</c:v>
                </c:pt>
                <c:pt idx="929">
                  <c:v>583.64404999999999</c:v>
                </c:pt>
                <c:pt idx="930">
                  <c:v>579.68062999999995</c:v>
                </c:pt>
                <c:pt idx="931">
                  <c:v>579.83804999999995</c:v>
                </c:pt>
                <c:pt idx="932">
                  <c:v>578.88905999999997</c:v>
                </c:pt>
                <c:pt idx="933">
                  <c:v>565.95847000000003</c:v>
                </c:pt>
                <c:pt idx="934">
                  <c:v>566.68181000000004</c:v>
                </c:pt>
                <c:pt idx="935">
                  <c:v>573.61078999999995</c:v>
                </c:pt>
                <c:pt idx="936">
                  <c:v>575.04264000000001</c:v>
                </c:pt>
                <c:pt idx="937">
                  <c:v>567.90043000000003</c:v>
                </c:pt>
                <c:pt idx="938">
                  <c:v>564.76490000000001</c:v>
                </c:pt>
                <c:pt idx="939">
                  <c:v>558.11950000000002</c:v>
                </c:pt>
                <c:pt idx="940">
                  <c:v>554.87307999999996</c:v>
                </c:pt>
                <c:pt idx="941">
                  <c:v>549.22339999999997</c:v>
                </c:pt>
                <c:pt idx="942">
                  <c:v>543.63859000000002</c:v>
                </c:pt>
                <c:pt idx="943">
                  <c:v>539.70034999999996</c:v>
                </c:pt>
                <c:pt idx="944">
                  <c:v>539.59150999999997</c:v>
                </c:pt>
                <c:pt idx="945">
                  <c:v>537.31092000000001</c:v>
                </c:pt>
                <c:pt idx="946">
                  <c:v>539.84748000000002</c:v>
                </c:pt>
                <c:pt idx="947">
                  <c:v>543.75694999999996</c:v>
                </c:pt>
                <c:pt idx="948">
                  <c:v>538.59213999999997</c:v>
                </c:pt>
                <c:pt idx="949">
                  <c:v>540.4665</c:v>
                </c:pt>
                <c:pt idx="950">
                  <c:v>537.94671000000005</c:v>
                </c:pt>
                <c:pt idx="951">
                  <c:v>532.26620000000003</c:v>
                </c:pt>
                <c:pt idx="952">
                  <c:v>529.21009000000004</c:v>
                </c:pt>
                <c:pt idx="953">
                  <c:v>531.00822000000005</c:v>
                </c:pt>
                <c:pt idx="954">
                  <c:v>526.90101000000004</c:v>
                </c:pt>
                <c:pt idx="955">
                  <c:v>527.07050000000004</c:v>
                </c:pt>
                <c:pt idx="956">
                  <c:v>531.44320000000005</c:v>
                </c:pt>
                <c:pt idx="957">
                  <c:v>535.27995999999996</c:v>
                </c:pt>
                <c:pt idx="958">
                  <c:v>542.30124000000001</c:v>
                </c:pt>
                <c:pt idx="959">
                  <c:v>550.12123999999994</c:v>
                </c:pt>
                <c:pt idx="960">
                  <c:v>561.33546000000001</c:v>
                </c:pt>
                <c:pt idx="961">
                  <c:v>571.76859999999999</c:v>
                </c:pt>
                <c:pt idx="962">
                  <c:v>571.22517000000005</c:v>
                </c:pt>
                <c:pt idx="963">
                  <c:v>577.21190999999999</c:v>
                </c:pt>
                <c:pt idx="964">
                  <c:v>560.46812999999997</c:v>
                </c:pt>
                <c:pt idx="965">
                  <c:v>556.77943000000005</c:v>
                </c:pt>
                <c:pt idx="966">
                  <c:v>555.85213999999996</c:v>
                </c:pt>
                <c:pt idx="967">
                  <c:v>551.99510999999995</c:v>
                </c:pt>
                <c:pt idx="968">
                  <c:v>567.18435999999997</c:v>
                </c:pt>
                <c:pt idx="969">
                  <c:v>555.89868000000001</c:v>
                </c:pt>
                <c:pt idx="970">
                  <c:v>555.71874000000003</c:v>
                </c:pt>
                <c:pt idx="971">
                  <c:v>541.86184000000003</c:v>
                </c:pt>
                <c:pt idx="972">
                  <c:v>542.43825000000004</c:v>
                </c:pt>
                <c:pt idx="973">
                  <c:v>541.94555000000003</c:v>
                </c:pt>
                <c:pt idx="974">
                  <c:v>533.49793999999997</c:v>
                </c:pt>
                <c:pt idx="975">
                  <c:v>528.95183999999995</c:v>
                </c:pt>
                <c:pt idx="976">
                  <c:v>529.44104000000004</c:v>
                </c:pt>
                <c:pt idx="977">
                  <c:v>530.59190999999998</c:v>
                </c:pt>
                <c:pt idx="978">
                  <c:v>533.80382999999995</c:v>
                </c:pt>
                <c:pt idx="979">
                  <c:v>522.70307000000003</c:v>
                </c:pt>
                <c:pt idx="980">
                  <c:v>518.89841000000001</c:v>
                </c:pt>
                <c:pt idx="981">
                  <c:v>520.18425999999999</c:v>
                </c:pt>
                <c:pt idx="982">
                  <c:v>514.03440000000001</c:v>
                </c:pt>
                <c:pt idx="983">
                  <c:v>506.67417999999998</c:v>
                </c:pt>
                <c:pt idx="984">
                  <c:v>500.30538000000001</c:v>
                </c:pt>
                <c:pt idx="985">
                  <c:v>494.35205999999999</c:v>
                </c:pt>
                <c:pt idx="986">
                  <c:v>488.20096000000001</c:v>
                </c:pt>
                <c:pt idx="987">
                  <c:v>487.25769000000003</c:v>
                </c:pt>
                <c:pt idx="988">
                  <c:v>481.64603</c:v>
                </c:pt>
                <c:pt idx="989">
                  <c:v>469.01819999999998</c:v>
                </c:pt>
                <c:pt idx="990">
                  <c:v>478.14375999999999</c:v>
                </c:pt>
                <c:pt idx="991">
                  <c:v>478.53840000000002</c:v>
                </c:pt>
                <c:pt idx="992">
                  <c:v>480.47716000000003</c:v>
                </c:pt>
                <c:pt idx="993">
                  <c:v>476.83082000000002</c:v>
                </c:pt>
                <c:pt idx="994">
                  <c:v>477.88995999999997</c:v>
                </c:pt>
                <c:pt idx="995">
                  <c:v>475.22368</c:v>
                </c:pt>
                <c:pt idx="996">
                  <c:v>474.19389999999999</c:v>
                </c:pt>
                <c:pt idx="997">
                  <c:v>470.08929999999998</c:v>
                </c:pt>
                <c:pt idx="998">
                  <c:v>472.42207999999999</c:v>
                </c:pt>
                <c:pt idx="999">
                  <c:v>474.69119999999998</c:v>
                </c:pt>
                <c:pt idx="1000">
                  <c:v>475.96282000000002</c:v>
                </c:pt>
                <c:pt idx="1001">
                  <c:v>483.91219999999998</c:v>
                </c:pt>
                <c:pt idx="1002">
                  <c:v>477.22390999999999</c:v>
                </c:pt>
                <c:pt idx="1003">
                  <c:v>477.39141999999998</c:v>
                </c:pt>
                <c:pt idx="1004">
                  <c:v>471.43644999999998</c:v>
                </c:pt>
                <c:pt idx="1005">
                  <c:v>476.99606</c:v>
                </c:pt>
                <c:pt idx="1006">
                  <c:v>474.77062000000001</c:v>
                </c:pt>
                <c:pt idx="1007">
                  <c:v>477.77814999999998</c:v>
                </c:pt>
                <c:pt idx="1008">
                  <c:v>479.97048999999998</c:v>
                </c:pt>
                <c:pt idx="1009">
                  <c:v>476.21014000000002</c:v>
                </c:pt>
                <c:pt idx="1010">
                  <c:v>479.74757</c:v>
                </c:pt>
                <c:pt idx="1011">
                  <c:v>471.80047000000002</c:v>
                </c:pt>
                <c:pt idx="1012">
                  <c:v>470.04604</c:v>
                </c:pt>
                <c:pt idx="1013">
                  <c:v>474.29486000000003</c:v>
                </c:pt>
                <c:pt idx="1014">
                  <c:v>481.16494</c:v>
                </c:pt>
                <c:pt idx="1015">
                  <c:v>475.26812000000001</c:v>
                </c:pt>
                <c:pt idx="1016">
                  <c:v>466.12567999999999</c:v>
                </c:pt>
                <c:pt idx="1017">
                  <c:v>463.57862999999998</c:v>
                </c:pt>
                <c:pt idx="1018">
                  <c:v>464.20733000000001</c:v>
                </c:pt>
                <c:pt idx="1019">
                  <c:v>467.52231999999998</c:v>
                </c:pt>
                <c:pt idx="1020">
                  <c:v>467.92288000000002</c:v>
                </c:pt>
                <c:pt idx="1021">
                  <c:v>462.53019</c:v>
                </c:pt>
                <c:pt idx="1022">
                  <c:v>461.73298</c:v>
                </c:pt>
                <c:pt idx="1023">
                  <c:v>456.99020999999999</c:v>
                </c:pt>
                <c:pt idx="1024">
                  <c:v>462.89366999999999</c:v>
                </c:pt>
                <c:pt idx="1025">
                  <c:v>462.60660999999999</c:v>
                </c:pt>
                <c:pt idx="1026">
                  <c:v>467.66735999999997</c:v>
                </c:pt>
                <c:pt idx="1027">
                  <c:v>462.27109000000002</c:v>
                </c:pt>
                <c:pt idx="1028">
                  <c:v>461.96211</c:v>
                </c:pt>
                <c:pt idx="1029">
                  <c:v>457.99651</c:v>
                </c:pt>
                <c:pt idx="1030">
                  <c:v>454.17935</c:v>
                </c:pt>
                <c:pt idx="1031">
                  <c:v>448.89192000000003</c:v>
                </c:pt>
                <c:pt idx="1032">
                  <c:v>452.32260000000002</c:v>
                </c:pt>
                <c:pt idx="1033">
                  <c:v>456.80714999999998</c:v>
                </c:pt>
                <c:pt idx="1034">
                  <c:v>450.42446000000001</c:v>
                </c:pt>
                <c:pt idx="1035">
                  <c:v>448.17450000000002</c:v>
                </c:pt>
                <c:pt idx="1036">
                  <c:v>448.22636</c:v>
                </c:pt>
                <c:pt idx="1037">
                  <c:v>453.00342000000001</c:v>
                </c:pt>
                <c:pt idx="1038">
                  <c:v>445.86252000000002</c:v>
                </c:pt>
                <c:pt idx="1039">
                  <c:v>437.01763</c:v>
                </c:pt>
                <c:pt idx="1040">
                  <c:v>427.18437999999998</c:v>
                </c:pt>
                <c:pt idx="1041">
                  <c:v>425.09836999999999</c:v>
                </c:pt>
                <c:pt idx="1042">
                  <c:v>429.24382000000003</c:v>
                </c:pt>
                <c:pt idx="1043">
                  <c:v>435.09075000000001</c:v>
                </c:pt>
                <c:pt idx="1044">
                  <c:v>442.22217000000001</c:v>
                </c:pt>
                <c:pt idx="1045">
                  <c:v>445.83067999999997</c:v>
                </c:pt>
                <c:pt idx="1046">
                  <c:v>453.58291000000003</c:v>
                </c:pt>
                <c:pt idx="1047">
                  <c:v>456.48498999999998</c:v>
                </c:pt>
                <c:pt idx="1048">
                  <c:v>459.28163000000001</c:v>
                </c:pt>
                <c:pt idx="1049">
                  <c:v>471.61158</c:v>
                </c:pt>
                <c:pt idx="1050">
                  <c:v>471.72167999999999</c:v>
                </c:pt>
                <c:pt idx="1051">
                  <c:v>457.68248</c:v>
                </c:pt>
                <c:pt idx="1052">
                  <c:v>460.19985000000003</c:v>
                </c:pt>
                <c:pt idx="1053">
                  <c:v>465.18459000000001</c:v>
                </c:pt>
                <c:pt idx="1054">
                  <c:v>472.72185999999999</c:v>
                </c:pt>
                <c:pt idx="1055">
                  <c:v>481.92748</c:v>
                </c:pt>
                <c:pt idx="1056">
                  <c:v>477.43421000000001</c:v>
                </c:pt>
                <c:pt idx="1057">
                  <c:v>476.18795999999998</c:v>
                </c:pt>
                <c:pt idx="1058">
                  <c:v>481.79406</c:v>
                </c:pt>
                <c:pt idx="1059">
                  <c:v>471.37684999999999</c:v>
                </c:pt>
                <c:pt idx="1060">
                  <c:v>464.31961999999999</c:v>
                </c:pt>
                <c:pt idx="1061">
                  <c:v>456.70609999999999</c:v>
                </c:pt>
                <c:pt idx="1062">
                  <c:v>456.05007000000001</c:v>
                </c:pt>
                <c:pt idx="1063">
                  <c:v>462.73894000000001</c:v>
                </c:pt>
                <c:pt idx="1064">
                  <c:v>460.88895000000002</c:v>
                </c:pt>
                <c:pt idx="1065">
                  <c:v>456.91878000000003</c:v>
                </c:pt>
                <c:pt idx="1066">
                  <c:v>455.66615000000002</c:v>
                </c:pt>
                <c:pt idx="1067">
                  <c:v>448.95454999999998</c:v>
                </c:pt>
                <c:pt idx="1068">
                  <c:v>451.11529000000002</c:v>
                </c:pt>
                <c:pt idx="1069">
                  <c:v>457.47534999999999</c:v>
                </c:pt>
                <c:pt idx="1070">
                  <c:v>463.0521</c:v>
                </c:pt>
                <c:pt idx="1071">
                  <c:v>466.30601999999999</c:v>
                </c:pt>
                <c:pt idx="1072">
                  <c:v>466.21217999999999</c:v>
                </c:pt>
                <c:pt idx="1073">
                  <c:v>472.81070999999997</c:v>
                </c:pt>
                <c:pt idx="1074">
                  <c:v>468.83774</c:v>
                </c:pt>
                <c:pt idx="1075">
                  <c:v>464.66838000000001</c:v>
                </c:pt>
                <c:pt idx="1076">
                  <c:v>463.24970000000002</c:v>
                </c:pt>
                <c:pt idx="1077">
                  <c:v>455.27118000000002</c:v>
                </c:pt>
                <c:pt idx="1078">
                  <c:v>447.11032999999998</c:v>
                </c:pt>
                <c:pt idx="1079">
                  <c:v>444.91019</c:v>
                </c:pt>
                <c:pt idx="1080">
                  <c:v>447.97492999999997</c:v>
                </c:pt>
                <c:pt idx="1081">
                  <c:v>445.39638000000002</c:v>
                </c:pt>
                <c:pt idx="1082">
                  <c:v>443.85466000000002</c:v>
                </c:pt>
                <c:pt idx="1083">
                  <c:v>444.29865000000001</c:v>
                </c:pt>
                <c:pt idx="1084">
                  <c:v>440.70173</c:v>
                </c:pt>
                <c:pt idx="1085">
                  <c:v>446.79342000000003</c:v>
                </c:pt>
                <c:pt idx="1086">
                  <c:v>448.72690999999998</c:v>
                </c:pt>
                <c:pt idx="1087">
                  <c:v>445.44447000000002</c:v>
                </c:pt>
                <c:pt idx="1088">
                  <c:v>443.50799999999998</c:v>
                </c:pt>
                <c:pt idx="1089">
                  <c:v>440.14298000000002</c:v>
                </c:pt>
                <c:pt idx="1090">
                  <c:v>439.06232</c:v>
                </c:pt>
                <c:pt idx="1091">
                  <c:v>444.15352000000001</c:v>
                </c:pt>
                <c:pt idx="1092">
                  <c:v>440.89051999999998</c:v>
                </c:pt>
                <c:pt idx="1093">
                  <c:v>443.43371000000002</c:v>
                </c:pt>
                <c:pt idx="1094">
                  <c:v>449.85892999999999</c:v>
                </c:pt>
                <c:pt idx="1095">
                  <c:v>452.73192</c:v>
                </c:pt>
                <c:pt idx="1096">
                  <c:v>446.25779999999997</c:v>
                </c:pt>
                <c:pt idx="1097">
                  <c:v>443.32650999999998</c:v>
                </c:pt>
                <c:pt idx="1098">
                  <c:v>437.69315999999998</c:v>
                </c:pt>
                <c:pt idx="1099">
                  <c:v>439.41937999999999</c:v>
                </c:pt>
                <c:pt idx="1100">
                  <c:v>438.24113</c:v>
                </c:pt>
                <c:pt idx="1101">
                  <c:v>438.58801</c:v>
                </c:pt>
                <c:pt idx="1102">
                  <c:v>439.67214000000001</c:v>
                </c:pt>
                <c:pt idx="1103">
                  <c:v>440.06513999999999</c:v>
                </c:pt>
                <c:pt idx="1104">
                  <c:v>435.55216000000001</c:v>
                </c:pt>
                <c:pt idx="1105">
                  <c:v>435.92525000000001</c:v>
                </c:pt>
                <c:pt idx="1106">
                  <c:v>435.58321000000001</c:v>
                </c:pt>
                <c:pt idx="1107">
                  <c:v>437.57261</c:v>
                </c:pt>
                <c:pt idx="1108">
                  <c:v>438.90836000000002</c:v>
                </c:pt>
                <c:pt idx="1109">
                  <c:v>442.94511999999997</c:v>
                </c:pt>
                <c:pt idx="1110">
                  <c:v>439.39386999999999</c:v>
                </c:pt>
                <c:pt idx="1111">
                  <c:v>437.45501000000002</c:v>
                </c:pt>
                <c:pt idx="1112">
                  <c:v>434.28066999999999</c:v>
                </c:pt>
                <c:pt idx="1113">
                  <c:v>433.15201999999999</c:v>
                </c:pt>
                <c:pt idx="1114">
                  <c:v>434.99669</c:v>
                </c:pt>
                <c:pt idx="1115">
                  <c:v>440.60719999999998</c:v>
                </c:pt>
                <c:pt idx="1116">
                  <c:v>436.23971</c:v>
                </c:pt>
                <c:pt idx="1117">
                  <c:v>444.10946999999999</c:v>
                </c:pt>
                <c:pt idx="1118">
                  <c:v>451.68508000000003</c:v>
                </c:pt>
                <c:pt idx="1119">
                  <c:v>454.40881999999999</c:v>
                </c:pt>
                <c:pt idx="1120">
                  <c:v>453.65393</c:v>
                </c:pt>
                <c:pt idx="1121">
                  <c:v>450.92746</c:v>
                </c:pt>
                <c:pt idx="1122">
                  <c:v>447.12130000000002</c:v>
                </c:pt>
                <c:pt idx="1123">
                  <c:v>445.80338999999998</c:v>
                </c:pt>
                <c:pt idx="1124">
                  <c:v>445.05838</c:v>
                </c:pt>
                <c:pt idx="1125">
                  <c:v>441.33667000000003</c:v>
                </c:pt>
                <c:pt idx="1126">
                  <c:v>437.34875</c:v>
                </c:pt>
                <c:pt idx="1127">
                  <c:v>437.84037000000001</c:v>
                </c:pt>
                <c:pt idx="1128">
                  <c:v>441.88303999999999</c:v>
                </c:pt>
                <c:pt idx="1129">
                  <c:v>446.16457000000003</c:v>
                </c:pt>
                <c:pt idx="1130">
                  <c:v>447.31175000000002</c:v>
                </c:pt>
                <c:pt idx="1131">
                  <c:v>450.12659000000002</c:v>
                </c:pt>
                <c:pt idx="1132">
                  <c:v>446.13513</c:v>
                </c:pt>
                <c:pt idx="1133">
                  <c:v>442.01342</c:v>
                </c:pt>
                <c:pt idx="1134">
                  <c:v>438.94305000000003</c:v>
                </c:pt>
                <c:pt idx="1135">
                  <c:v>434.38659999999999</c:v>
                </c:pt>
                <c:pt idx="1136">
                  <c:v>432.19880999999998</c:v>
                </c:pt>
                <c:pt idx="1137">
                  <c:v>428.51911999999999</c:v>
                </c:pt>
                <c:pt idx="1138">
                  <c:v>423.76539000000002</c:v>
                </c:pt>
                <c:pt idx="1139">
                  <c:v>428.274</c:v>
                </c:pt>
                <c:pt idx="1140">
                  <c:v>426.48327</c:v>
                </c:pt>
                <c:pt idx="1141">
                  <c:v>419.68185999999997</c:v>
                </c:pt>
                <c:pt idx="1142">
                  <c:v>421.09312999999997</c:v>
                </c:pt>
                <c:pt idx="1143">
                  <c:v>421.06263000000001</c:v>
                </c:pt>
                <c:pt idx="1144">
                  <c:v>422.39823999999999</c:v>
                </c:pt>
                <c:pt idx="1145">
                  <c:v>422.84190000000001</c:v>
                </c:pt>
                <c:pt idx="1146">
                  <c:v>421.77159999999998</c:v>
                </c:pt>
                <c:pt idx="1147">
                  <c:v>418.78960000000001</c:v>
                </c:pt>
                <c:pt idx="1148">
                  <c:v>423.26891999999998</c:v>
                </c:pt>
                <c:pt idx="1149">
                  <c:v>423.86165999999997</c:v>
                </c:pt>
                <c:pt idx="1150">
                  <c:v>425.15325000000001</c:v>
                </c:pt>
                <c:pt idx="1151">
                  <c:v>428.00119999999998</c:v>
                </c:pt>
                <c:pt idx="1152">
                  <c:v>441.07889</c:v>
                </c:pt>
                <c:pt idx="1153">
                  <c:v>454.08238999999998</c:v>
                </c:pt>
                <c:pt idx="1154">
                  <c:v>459.04905000000002</c:v>
                </c:pt>
                <c:pt idx="1155">
                  <c:v>449.97289000000001</c:v>
                </c:pt>
                <c:pt idx="1156">
                  <c:v>448.80687</c:v>
                </c:pt>
                <c:pt idx="1157">
                  <c:v>449.07933000000003</c:v>
                </c:pt>
                <c:pt idx="1158">
                  <c:v>455.79244</c:v>
                </c:pt>
                <c:pt idx="1159">
                  <c:v>459.58670999999998</c:v>
                </c:pt>
                <c:pt idx="1160">
                  <c:v>461.53102000000001</c:v>
                </c:pt>
                <c:pt idx="1161">
                  <c:v>455.53985999999998</c:v>
                </c:pt>
                <c:pt idx="1162">
                  <c:v>458.04915</c:v>
                </c:pt>
                <c:pt idx="1163">
                  <c:v>453.57934999999998</c:v>
                </c:pt>
                <c:pt idx="1164">
                  <c:v>451.80331000000001</c:v>
                </c:pt>
                <c:pt idx="1165">
                  <c:v>452.51355000000001</c:v>
                </c:pt>
                <c:pt idx="1166">
                  <c:v>455.60295000000002</c:v>
                </c:pt>
                <c:pt idx="1167">
                  <c:v>452.35271999999998</c:v>
                </c:pt>
                <c:pt idx="1168">
                  <c:v>448.69846999999999</c:v>
                </c:pt>
                <c:pt idx="1169">
                  <c:v>444.49506000000002</c:v>
                </c:pt>
                <c:pt idx="1170">
                  <c:v>452.95402999999999</c:v>
                </c:pt>
                <c:pt idx="1171">
                  <c:v>445.73126000000002</c:v>
                </c:pt>
                <c:pt idx="1172">
                  <c:v>449.56033000000002</c:v>
                </c:pt>
                <c:pt idx="1173">
                  <c:v>452.10104000000001</c:v>
                </c:pt>
                <c:pt idx="1174">
                  <c:v>445.25927000000001</c:v>
                </c:pt>
                <c:pt idx="1175">
                  <c:v>442.02919000000003</c:v>
                </c:pt>
                <c:pt idx="1176">
                  <c:v>440.83085999999997</c:v>
                </c:pt>
                <c:pt idx="1177">
                  <c:v>438.41437000000002</c:v>
                </c:pt>
                <c:pt idx="1178">
                  <c:v>435.55732</c:v>
                </c:pt>
                <c:pt idx="1179">
                  <c:v>428.92944999999997</c:v>
                </c:pt>
                <c:pt idx="1180">
                  <c:v>424.38076000000001</c:v>
                </c:pt>
                <c:pt idx="1181">
                  <c:v>420.66039999999998</c:v>
                </c:pt>
                <c:pt idx="1182">
                  <c:v>422.53176000000002</c:v>
                </c:pt>
                <c:pt idx="1183">
                  <c:v>423.88225</c:v>
                </c:pt>
                <c:pt idx="1184">
                  <c:v>425.06814000000003</c:v>
                </c:pt>
                <c:pt idx="1185">
                  <c:v>421.94617</c:v>
                </c:pt>
                <c:pt idx="1186">
                  <c:v>417.99937999999997</c:v>
                </c:pt>
                <c:pt idx="1187">
                  <c:v>418.92507000000001</c:v>
                </c:pt>
                <c:pt idx="1188">
                  <c:v>414.89627000000002</c:v>
                </c:pt>
                <c:pt idx="1189">
                  <c:v>414.92381</c:v>
                </c:pt>
                <c:pt idx="1190">
                  <c:v>415.69668000000001</c:v>
                </c:pt>
                <c:pt idx="1191">
                  <c:v>415.15066999999999</c:v>
                </c:pt>
                <c:pt idx="1192">
                  <c:v>410.83566999999999</c:v>
                </c:pt>
                <c:pt idx="1193">
                  <c:v>410.10602999999998</c:v>
                </c:pt>
                <c:pt idx="1194">
                  <c:v>411.23385000000002</c:v>
                </c:pt>
                <c:pt idx="1195">
                  <c:v>411.62610000000001</c:v>
                </c:pt>
                <c:pt idx="1196">
                  <c:v>413.27800000000002</c:v>
                </c:pt>
                <c:pt idx="1197">
                  <c:v>417.57920999999999</c:v>
                </c:pt>
                <c:pt idx="1198">
                  <c:v>413.23662000000002</c:v>
                </c:pt>
                <c:pt idx="1199">
                  <c:v>411.20758000000001</c:v>
                </c:pt>
                <c:pt idx="1200">
                  <c:v>406.67665</c:v>
                </c:pt>
                <c:pt idx="1201">
                  <c:v>409.03818000000001</c:v>
                </c:pt>
                <c:pt idx="1202">
                  <c:v>403.10984999999999</c:v>
                </c:pt>
                <c:pt idx="1203">
                  <c:v>404.07040000000001</c:v>
                </c:pt>
                <c:pt idx="1204">
                  <c:v>399.47411</c:v>
                </c:pt>
                <c:pt idx="1205">
                  <c:v>405.66847999999999</c:v>
                </c:pt>
                <c:pt idx="1206">
                  <c:v>403.30623000000003</c:v>
                </c:pt>
                <c:pt idx="1207">
                  <c:v>407.15548999999999</c:v>
                </c:pt>
                <c:pt idx="1208">
                  <c:v>409.22073</c:v>
                </c:pt>
                <c:pt idx="1209">
                  <c:v>407.87902000000003</c:v>
                </c:pt>
                <c:pt idx="1210">
                  <c:v>405.38053000000002</c:v>
                </c:pt>
                <c:pt idx="1211">
                  <c:v>409.22973999999999</c:v>
                </c:pt>
                <c:pt idx="1212">
                  <c:v>408.08058</c:v>
                </c:pt>
                <c:pt idx="1213">
                  <c:v>407.59773999999999</c:v>
                </c:pt>
                <c:pt idx="1214">
                  <c:v>410.26733000000002</c:v>
                </c:pt>
                <c:pt idx="1215">
                  <c:v>417.22187000000002</c:v>
                </c:pt>
                <c:pt idx="1216">
                  <c:v>428.26020999999997</c:v>
                </c:pt>
                <c:pt idx="1217">
                  <c:v>427.78696000000002</c:v>
                </c:pt>
                <c:pt idx="1218">
                  <c:v>427.83553000000001</c:v>
                </c:pt>
                <c:pt idx="1219">
                  <c:v>437.62759</c:v>
                </c:pt>
                <c:pt idx="1220">
                  <c:v>449.86921999999998</c:v>
                </c:pt>
                <c:pt idx="1221">
                  <c:v>430.66219999999998</c:v>
                </c:pt>
                <c:pt idx="1222">
                  <c:v>428.83641</c:v>
                </c:pt>
                <c:pt idx="1223">
                  <c:v>424.3571</c:v>
                </c:pt>
                <c:pt idx="1224">
                  <c:v>420.21141999999998</c:v>
                </c:pt>
                <c:pt idx="1225">
                  <c:v>422.36887999999999</c:v>
                </c:pt>
                <c:pt idx="1226">
                  <c:v>420.86568</c:v>
                </c:pt>
                <c:pt idx="1227">
                  <c:v>419.95852000000002</c:v>
                </c:pt>
                <c:pt idx="1228">
                  <c:v>420.74642</c:v>
                </c:pt>
                <c:pt idx="1229">
                  <c:v>417.47239000000002</c:v>
                </c:pt>
                <c:pt idx="1230">
                  <c:v>411.26519000000002</c:v>
                </c:pt>
                <c:pt idx="1231">
                  <c:v>411.90841</c:v>
                </c:pt>
                <c:pt idx="1232">
                  <c:v>407.25081</c:v>
                </c:pt>
                <c:pt idx="1233">
                  <c:v>407.40140000000002</c:v>
                </c:pt>
                <c:pt idx="1234">
                  <c:v>411.33712000000003</c:v>
                </c:pt>
                <c:pt idx="1235">
                  <c:v>411.98525000000001</c:v>
                </c:pt>
                <c:pt idx="1236">
                  <c:v>411.23331000000002</c:v>
                </c:pt>
                <c:pt idx="1237">
                  <c:v>408.9307</c:v>
                </c:pt>
                <c:pt idx="1238">
                  <c:v>405.25344999999999</c:v>
                </c:pt>
                <c:pt idx="1239">
                  <c:v>411.39814000000001</c:v>
                </c:pt>
                <c:pt idx="1240">
                  <c:v>411.51879000000002</c:v>
                </c:pt>
                <c:pt idx="1241">
                  <c:v>411.32369999999997</c:v>
                </c:pt>
                <c:pt idx="1242">
                  <c:v>410.09775999999999</c:v>
                </c:pt>
                <c:pt idx="1243">
                  <c:v>406.60304000000002</c:v>
                </c:pt>
                <c:pt idx="1244">
                  <c:v>406.02010000000001</c:v>
                </c:pt>
                <c:pt idx="1245">
                  <c:v>405.65373</c:v>
                </c:pt>
                <c:pt idx="1246">
                  <c:v>404.44290000000001</c:v>
                </c:pt>
                <c:pt idx="1247">
                  <c:v>405.87457000000001</c:v>
                </c:pt>
                <c:pt idx="1248">
                  <c:v>406.28762</c:v>
                </c:pt>
                <c:pt idx="1249">
                  <c:v>401.80910999999998</c:v>
                </c:pt>
                <c:pt idx="1250">
                  <c:v>404.13846000000001</c:v>
                </c:pt>
                <c:pt idx="1251">
                  <c:v>396.35293000000001</c:v>
                </c:pt>
                <c:pt idx="1252">
                  <c:v>389.48932000000002</c:v>
                </c:pt>
                <c:pt idx="1253">
                  <c:v>380.04243000000002</c:v>
                </c:pt>
                <c:pt idx="1254">
                  <c:v>376.39845000000003</c:v>
                </c:pt>
                <c:pt idx="1255">
                  <c:v>376.93060000000003</c:v>
                </c:pt>
                <c:pt idx="1256">
                  <c:v>374.20069999999998</c:v>
                </c:pt>
                <c:pt idx="1257">
                  <c:v>383.6234</c:v>
                </c:pt>
                <c:pt idx="1258">
                  <c:v>379.90118999999999</c:v>
                </c:pt>
                <c:pt idx="1259">
                  <c:v>378.05266999999998</c:v>
                </c:pt>
                <c:pt idx="1260">
                  <c:v>378.30414000000002</c:v>
                </c:pt>
                <c:pt idx="1261">
                  <c:v>376.86392999999998</c:v>
                </c:pt>
                <c:pt idx="1262">
                  <c:v>377.53505000000001</c:v>
                </c:pt>
                <c:pt idx="1263">
                  <c:v>376.52967999999998</c:v>
                </c:pt>
                <c:pt idx="1264">
                  <c:v>376.23809</c:v>
                </c:pt>
                <c:pt idx="1265">
                  <c:v>375.64078999999998</c:v>
                </c:pt>
                <c:pt idx="1266">
                  <c:v>372.49914000000001</c:v>
                </c:pt>
                <c:pt idx="1267">
                  <c:v>371.27670999999998</c:v>
                </c:pt>
                <c:pt idx="1268">
                  <c:v>368.21656999999999</c:v>
                </c:pt>
                <c:pt idx="1269">
                  <c:v>372.20620000000002</c:v>
                </c:pt>
                <c:pt idx="1270">
                  <c:v>377.58224000000001</c:v>
                </c:pt>
                <c:pt idx="1271">
                  <c:v>371.88569000000001</c:v>
                </c:pt>
                <c:pt idx="1272">
                  <c:v>370.70636999999999</c:v>
                </c:pt>
                <c:pt idx="1273">
                  <c:v>378.98671000000002</c:v>
                </c:pt>
                <c:pt idx="1274">
                  <c:v>399.29892000000001</c:v>
                </c:pt>
                <c:pt idx="1275">
                  <c:v>401.33670000000001</c:v>
                </c:pt>
                <c:pt idx="1276">
                  <c:v>390.91273000000001</c:v>
                </c:pt>
                <c:pt idx="1277">
                  <c:v>404.62326000000002</c:v>
                </c:pt>
                <c:pt idx="1278">
                  <c:v>418.20204000000001</c:v>
                </c:pt>
                <c:pt idx="1279">
                  <c:v>411.77175</c:v>
                </c:pt>
                <c:pt idx="1280">
                  <c:v>418.02328999999997</c:v>
                </c:pt>
                <c:pt idx="1281">
                  <c:v>410.79192999999998</c:v>
                </c:pt>
                <c:pt idx="1282">
                  <c:v>399.11369999999999</c:v>
                </c:pt>
                <c:pt idx="1283">
                  <c:v>392.53410000000002</c:v>
                </c:pt>
                <c:pt idx="1284">
                  <c:v>389.73030999999997</c:v>
                </c:pt>
                <c:pt idx="1285">
                  <c:v>387.40465999999998</c:v>
                </c:pt>
                <c:pt idx="1286">
                  <c:v>393.46800999999999</c:v>
                </c:pt>
                <c:pt idx="1287">
                  <c:v>396.93074000000001</c:v>
                </c:pt>
                <c:pt idx="1288">
                  <c:v>389.50049999999999</c:v>
                </c:pt>
                <c:pt idx="1289">
                  <c:v>386.95488999999998</c:v>
                </c:pt>
                <c:pt idx="1290">
                  <c:v>389.16746000000001</c:v>
                </c:pt>
                <c:pt idx="1291">
                  <c:v>398.12254999999999</c:v>
                </c:pt>
                <c:pt idx="1292">
                  <c:v>404.82101</c:v>
                </c:pt>
                <c:pt idx="1293">
                  <c:v>402.04910000000001</c:v>
                </c:pt>
                <c:pt idx="1294">
                  <c:v>396.19823000000002</c:v>
                </c:pt>
                <c:pt idx="1295">
                  <c:v>400.53620999999998</c:v>
                </c:pt>
                <c:pt idx="1296">
                  <c:v>401.67308000000003</c:v>
                </c:pt>
                <c:pt idx="1297">
                  <c:v>397.90728999999999</c:v>
                </c:pt>
                <c:pt idx="1298">
                  <c:v>399.93542000000002</c:v>
                </c:pt>
                <c:pt idx="1299">
                  <c:v>402.95107000000002</c:v>
                </c:pt>
                <c:pt idx="1300">
                  <c:v>405.45078999999998</c:v>
                </c:pt>
                <c:pt idx="1301">
                  <c:v>400.63643000000002</c:v>
                </c:pt>
                <c:pt idx="1302">
                  <c:v>394.14366000000001</c:v>
                </c:pt>
                <c:pt idx="1303">
                  <c:v>396.45697000000001</c:v>
                </c:pt>
                <c:pt idx="1304">
                  <c:v>393.61187999999999</c:v>
                </c:pt>
                <c:pt idx="1305">
                  <c:v>394.74115</c:v>
                </c:pt>
                <c:pt idx="1306">
                  <c:v>402.98581999999999</c:v>
                </c:pt>
                <c:pt idx="1307">
                  <c:v>407.95197000000002</c:v>
                </c:pt>
                <c:pt idx="1308">
                  <c:v>407.12716999999998</c:v>
                </c:pt>
                <c:pt idx="1309">
                  <c:v>408.30711000000002</c:v>
                </c:pt>
                <c:pt idx="1310">
                  <c:v>408.31670000000003</c:v>
                </c:pt>
                <c:pt idx="1311">
                  <c:v>409.83539999999999</c:v>
                </c:pt>
                <c:pt idx="1312">
                  <c:v>411.93331000000001</c:v>
                </c:pt>
                <c:pt idx="1313">
                  <c:v>407.57467000000003</c:v>
                </c:pt>
                <c:pt idx="1314">
                  <c:v>406.96123999999998</c:v>
                </c:pt>
                <c:pt idx="1315">
                  <c:v>398.86331000000001</c:v>
                </c:pt>
                <c:pt idx="1316">
                  <c:v>403.46726999999998</c:v>
                </c:pt>
                <c:pt idx="1317">
                  <c:v>401.06018999999998</c:v>
                </c:pt>
                <c:pt idx="1318">
                  <c:v>393.60503</c:v>
                </c:pt>
                <c:pt idx="1319">
                  <c:v>393.51889999999997</c:v>
                </c:pt>
                <c:pt idx="1320">
                  <c:v>384.51879000000002</c:v>
                </c:pt>
                <c:pt idx="1321">
                  <c:v>380.64389</c:v>
                </c:pt>
                <c:pt idx="1322">
                  <c:v>377.70253000000002</c:v>
                </c:pt>
                <c:pt idx="1323">
                  <c:v>372.83053000000001</c:v>
                </c:pt>
                <c:pt idx="1324">
                  <c:v>367.85046999999997</c:v>
                </c:pt>
                <c:pt idx="1325">
                  <c:v>375.84226999999998</c:v>
                </c:pt>
                <c:pt idx="1326">
                  <c:v>375.11311000000001</c:v>
                </c:pt>
                <c:pt idx="1327">
                  <c:v>379.51001000000002</c:v>
                </c:pt>
                <c:pt idx="1328">
                  <c:v>384.21659</c:v>
                </c:pt>
                <c:pt idx="1329">
                  <c:v>390.04491000000002</c:v>
                </c:pt>
                <c:pt idx="1330">
                  <c:v>387.04178999999999</c:v>
                </c:pt>
                <c:pt idx="1331">
                  <c:v>387.34179</c:v>
                </c:pt>
                <c:pt idx="1332">
                  <c:v>387.28435000000002</c:v>
                </c:pt>
                <c:pt idx="1333">
                  <c:v>390.52843000000001</c:v>
                </c:pt>
                <c:pt idx="1334">
                  <c:v>388.02803999999998</c:v>
                </c:pt>
                <c:pt idx="1335">
                  <c:v>391.11151999999998</c:v>
                </c:pt>
                <c:pt idx="1336">
                  <c:v>389.64238</c:v>
                </c:pt>
                <c:pt idx="1337">
                  <c:v>387.51292999999998</c:v>
                </c:pt>
                <c:pt idx="1338">
                  <c:v>386.91649000000001</c:v>
                </c:pt>
                <c:pt idx="1339">
                  <c:v>384.10601000000003</c:v>
                </c:pt>
                <c:pt idx="1340">
                  <c:v>384.51269000000002</c:v>
                </c:pt>
                <c:pt idx="1341">
                  <c:v>383.30187999999998</c:v>
                </c:pt>
                <c:pt idx="1342">
                  <c:v>379.40323000000001</c:v>
                </c:pt>
                <c:pt idx="1343">
                  <c:v>379.56520999999998</c:v>
                </c:pt>
                <c:pt idx="1344">
                  <c:v>379.47471000000002</c:v>
                </c:pt>
                <c:pt idx="1345">
                  <c:v>379.13742000000002</c:v>
                </c:pt>
                <c:pt idx="1346">
                  <c:v>383.54498000000001</c:v>
                </c:pt>
                <c:pt idx="1347">
                  <c:v>381.07252999999997</c:v>
                </c:pt>
                <c:pt idx="1348">
                  <c:v>380.37858999999997</c:v>
                </c:pt>
                <c:pt idx="1349">
                  <c:v>387.82344999999998</c:v>
                </c:pt>
                <c:pt idx="1350">
                  <c:v>389.49833000000001</c:v>
                </c:pt>
                <c:pt idx="1351">
                  <c:v>395.41874000000001</c:v>
                </c:pt>
                <c:pt idx="1352">
                  <c:v>416.87004000000002</c:v>
                </c:pt>
                <c:pt idx="1353">
                  <c:v>405.87159000000003</c:v>
                </c:pt>
                <c:pt idx="1354">
                  <c:v>403.14418999999998</c:v>
                </c:pt>
                <c:pt idx="1355">
                  <c:v>398.21552000000003</c:v>
                </c:pt>
                <c:pt idx="1356">
                  <c:v>392.66672</c:v>
                </c:pt>
                <c:pt idx="1357">
                  <c:v>393.26537999999999</c:v>
                </c:pt>
                <c:pt idx="1358">
                  <c:v>387.24068999999997</c:v>
                </c:pt>
                <c:pt idx="1359">
                  <c:v>389.74621999999999</c:v>
                </c:pt>
                <c:pt idx="1360">
                  <c:v>388.78348</c:v>
                </c:pt>
                <c:pt idx="1361">
                  <c:v>387.15348999999998</c:v>
                </c:pt>
                <c:pt idx="1362">
                  <c:v>383.78739000000002</c:v>
                </c:pt>
                <c:pt idx="1363">
                  <c:v>379.92703</c:v>
                </c:pt>
                <c:pt idx="1364">
                  <c:v>380.02112</c:v>
                </c:pt>
                <c:pt idx="1365">
                  <c:v>381.80658</c:v>
                </c:pt>
                <c:pt idx="1366">
                  <c:v>381.86581000000001</c:v>
                </c:pt>
                <c:pt idx="1367">
                  <c:v>386.63125000000002</c:v>
                </c:pt>
                <c:pt idx="1368">
                  <c:v>381.92038000000002</c:v>
                </c:pt>
                <c:pt idx="1369">
                  <c:v>386.71584000000001</c:v>
                </c:pt>
                <c:pt idx="1370">
                  <c:v>385.86743999999999</c:v>
                </c:pt>
                <c:pt idx="1371">
                  <c:v>391.91399000000001</c:v>
                </c:pt>
                <c:pt idx="1372">
                  <c:v>394.18268</c:v>
                </c:pt>
                <c:pt idx="1373">
                  <c:v>402.89181000000002</c:v>
                </c:pt>
                <c:pt idx="1374">
                  <c:v>407.98996</c:v>
                </c:pt>
                <c:pt idx="1375">
                  <c:v>405.71343000000002</c:v>
                </c:pt>
                <c:pt idx="1376">
                  <c:v>410.22705000000002</c:v>
                </c:pt>
                <c:pt idx="1377">
                  <c:v>411.71582999999998</c:v>
                </c:pt>
                <c:pt idx="1378">
                  <c:v>411.02789999999999</c:v>
                </c:pt>
                <c:pt idx="1379">
                  <c:v>410.81403</c:v>
                </c:pt>
                <c:pt idx="1380">
                  <c:v>403.51348999999999</c:v>
                </c:pt>
                <c:pt idx="1381">
                  <c:v>397.57954000000001</c:v>
                </c:pt>
                <c:pt idx="1382">
                  <c:v>402.30313000000001</c:v>
                </c:pt>
                <c:pt idx="1383">
                  <c:v>399.04450000000003</c:v>
                </c:pt>
                <c:pt idx="1384">
                  <c:v>400.41399000000001</c:v>
                </c:pt>
                <c:pt idx="1385">
                  <c:v>399.15913</c:v>
                </c:pt>
                <c:pt idx="1386">
                  <c:v>396.59143</c:v>
                </c:pt>
                <c:pt idx="1387">
                  <c:v>395.21749999999997</c:v>
                </c:pt>
                <c:pt idx="1388">
                  <c:v>397.78012000000001</c:v>
                </c:pt>
                <c:pt idx="1389">
                  <c:v>395.88170000000002</c:v>
                </c:pt>
                <c:pt idx="1390">
                  <c:v>392.51805999999999</c:v>
                </c:pt>
                <c:pt idx="1391">
                  <c:v>390.41645</c:v>
                </c:pt>
                <c:pt idx="1392">
                  <c:v>388.07853999999998</c:v>
                </c:pt>
                <c:pt idx="1393">
                  <c:v>383.86545999999998</c:v>
                </c:pt>
                <c:pt idx="1394">
                  <c:v>385.26551999999998</c:v>
                </c:pt>
                <c:pt idx="1395">
                  <c:v>384.95719000000003</c:v>
                </c:pt>
                <c:pt idx="1396">
                  <c:v>382.90784000000002</c:v>
                </c:pt>
                <c:pt idx="1397">
                  <c:v>380.79208999999997</c:v>
                </c:pt>
                <c:pt idx="1398">
                  <c:v>382.05014</c:v>
                </c:pt>
                <c:pt idx="1399">
                  <c:v>382.52690999999999</c:v>
                </c:pt>
                <c:pt idx="1400">
                  <c:v>381.29061000000002</c:v>
                </c:pt>
                <c:pt idx="1401">
                  <c:v>374.91973000000002</c:v>
                </c:pt>
                <c:pt idx="1402">
                  <c:v>378.07555000000002</c:v>
                </c:pt>
                <c:pt idx="1403">
                  <c:v>380.50290000000001</c:v>
                </c:pt>
                <c:pt idx="1404">
                  <c:v>389.08891</c:v>
                </c:pt>
                <c:pt idx="1405">
                  <c:v>391.28295000000003</c:v>
                </c:pt>
                <c:pt idx="1406">
                  <c:v>388.50218000000001</c:v>
                </c:pt>
                <c:pt idx="1407">
                  <c:v>394.43061</c:v>
                </c:pt>
                <c:pt idx="1408">
                  <c:v>392.94997000000001</c:v>
                </c:pt>
                <c:pt idx="1409">
                  <c:v>392.47125</c:v>
                </c:pt>
                <c:pt idx="1410">
                  <c:v>395.2441</c:v>
                </c:pt>
                <c:pt idx="1411">
                  <c:v>391.89058999999997</c:v>
                </c:pt>
                <c:pt idx="1412">
                  <c:v>391.46803</c:v>
                </c:pt>
                <c:pt idx="1413">
                  <c:v>390.24606999999997</c:v>
                </c:pt>
                <c:pt idx="1414">
                  <c:v>391.01794000000001</c:v>
                </c:pt>
                <c:pt idx="1415">
                  <c:v>386.69053000000002</c:v>
                </c:pt>
                <c:pt idx="1416">
                  <c:v>382.89976000000001</c:v>
                </c:pt>
                <c:pt idx="1417">
                  <c:v>381.02215999999999</c:v>
                </c:pt>
                <c:pt idx="1418">
                  <c:v>385.45024999999998</c:v>
                </c:pt>
                <c:pt idx="1419">
                  <c:v>386.69880999999998</c:v>
                </c:pt>
                <c:pt idx="1420">
                  <c:v>384.05531000000002</c:v>
                </c:pt>
                <c:pt idx="1421">
                  <c:v>386.13641000000001</c:v>
                </c:pt>
                <c:pt idx="1422">
                  <c:v>389.58256999999998</c:v>
                </c:pt>
                <c:pt idx="1423">
                  <c:v>385.08211999999997</c:v>
                </c:pt>
                <c:pt idx="1424">
                  <c:v>383.52192000000002</c:v>
                </c:pt>
                <c:pt idx="1425">
                  <c:v>378.08084000000002</c:v>
                </c:pt>
                <c:pt idx="1426">
                  <c:v>377.48534999999998</c:v>
                </c:pt>
                <c:pt idx="1427">
                  <c:v>372.49247000000003</c:v>
                </c:pt>
                <c:pt idx="1428">
                  <c:v>369.72611000000001</c:v>
                </c:pt>
                <c:pt idx="1429">
                  <c:v>371.87860000000001</c:v>
                </c:pt>
                <c:pt idx="1430">
                  <c:v>365.48502000000002</c:v>
                </c:pt>
                <c:pt idx="1431">
                  <c:v>367.75218999999998</c:v>
                </c:pt>
                <c:pt idx="1432">
                  <c:v>366.47018000000003</c:v>
                </c:pt>
                <c:pt idx="1433">
                  <c:v>366.94664</c:v>
                </c:pt>
                <c:pt idx="1434">
                  <c:v>367.11203</c:v>
                </c:pt>
                <c:pt idx="1435">
                  <c:v>367.52127000000002</c:v>
                </c:pt>
                <c:pt idx="1436">
                  <c:v>368.51517000000001</c:v>
                </c:pt>
                <c:pt idx="1437">
                  <c:v>366.73084</c:v>
                </c:pt>
                <c:pt idx="1438">
                  <c:v>364.84778999999997</c:v>
                </c:pt>
                <c:pt idx="1439">
                  <c:v>360.74874</c:v>
                </c:pt>
                <c:pt idx="1440">
                  <c:v>360.87038999999999</c:v>
                </c:pt>
                <c:pt idx="1441">
                  <c:v>354.72600999999997</c:v>
                </c:pt>
                <c:pt idx="1442">
                  <c:v>365.47859999999997</c:v>
                </c:pt>
                <c:pt idx="1443">
                  <c:v>370.41334000000001</c:v>
                </c:pt>
                <c:pt idx="1444">
                  <c:v>381.52983</c:v>
                </c:pt>
                <c:pt idx="1445">
                  <c:v>392.92250999999999</c:v>
                </c:pt>
                <c:pt idx="1446">
                  <c:v>393.07942000000003</c:v>
                </c:pt>
                <c:pt idx="1447">
                  <c:v>389.40105999999997</c:v>
                </c:pt>
                <c:pt idx="1448">
                  <c:v>388.37549000000001</c:v>
                </c:pt>
                <c:pt idx="1449">
                  <c:v>384.20035999999999</c:v>
                </c:pt>
                <c:pt idx="1450">
                  <c:v>381.99828000000002</c:v>
                </c:pt>
                <c:pt idx="1451">
                  <c:v>391.24713000000003</c:v>
                </c:pt>
                <c:pt idx="1452">
                  <c:v>389.41543000000001</c:v>
                </c:pt>
                <c:pt idx="1453">
                  <c:v>390.73151999999999</c:v>
                </c:pt>
                <c:pt idx="1454">
                  <c:v>402.86903999999998</c:v>
                </c:pt>
                <c:pt idx="1455">
                  <c:v>407.28521999999998</c:v>
                </c:pt>
                <c:pt idx="1456">
                  <c:v>410.78269</c:v>
                </c:pt>
                <c:pt idx="1457">
                  <c:v>423.17185000000001</c:v>
                </c:pt>
                <c:pt idx="1458">
                  <c:v>423.97674999999998</c:v>
                </c:pt>
                <c:pt idx="1459">
                  <c:v>425.17014999999998</c:v>
                </c:pt>
                <c:pt idx="1460">
                  <c:v>418.35278</c:v>
                </c:pt>
                <c:pt idx="1461">
                  <c:v>415.18673000000001</c:v>
                </c:pt>
                <c:pt idx="1462">
                  <c:v>407.24016999999998</c:v>
                </c:pt>
                <c:pt idx="1463">
                  <c:v>408.55950000000001</c:v>
                </c:pt>
                <c:pt idx="1464">
                  <c:v>404.28313000000003</c:v>
                </c:pt>
                <c:pt idx="1465">
                  <c:v>394.22377</c:v>
                </c:pt>
                <c:pt idx="1466">
                  <c:v>392.74347</c:v>
                </c:pt>
                <c:pt idx="1467">
                  <c:v>407.13038999999998</c:v>
                </c:pt>
                <c:pt idx="1468">
                  <c:v>421.34836999999999</c:v>
                </c:pt>
                <c:pt idx="1469">
                  <c:v>433.82373999999999</c:v>
                </c:pt>
                <c:pt idx="1470">
                  <c:v>445.02616</c:v>
                </c:pt>
                <c:pt idx="1471">
                  <c:v>453.88776999999999</c:v>
                </c:pt>
                <c:pt idx="1472">
                  <c:v>455.82159000000001</c:v>
                </c:pt>
                <c:pt idx="1473">
                  <c:v>463.87448000000001</c:v>
                </c:pt>
                <c:pt idx="1474">
                  <c:v>459.13607999999999</c:v>
                </c:pt>
                <c:pt idx="1475">
                  <c:v>462.82199000000003</c:v>
                </c:pt>
                <c:pt idx="1476">
                  <c:v>460.92248000000001</c:v>
                </c:pt>
                <c:pt idx="1477">
                  <c:v>464.68115</c:v>
                </c:pt>
                <c:pt idx="1478">
                  <c:v>460.59985</c:v>
                </c:pt>
                <c:pt idx="1479">
                  <c:v>459.74970000000002</c:v>
                </c:pt>
                <c:pt idx="1480">
                  <c:v>463.60759000000002</c:v>
                </c:pt>
                <c:pt idx="1481">
                  <c:v>456.08945</c:v>
                </c:pt>
                <c:pt idx="1482">
                  <c:v>465.99176</c:v>
                </c:pt>
                <c:pt idx="1483">
                  <c:v>479.97379999999998</c:v>
                </c:pt>
                <c:pt idx="1484">
                  <c:v>484.49209000000002</c:v>
                </c:pt>
                <c:pt idx="1485">
                  <c:v>488.74193000000002</c:v>
                </c:pt>
                <c:pt idx="1486">
                  <c:v>484.22359999999998</c:v>
                </c:pt>
                <c:pt idx="1487">
                  <c:v>474.91061000000002</c:v>
                </c:pt>
                <c:pt idx="1488">
                  <c:v>476.76125000000002</c:v>
                </c:pt>
                <c:pt idx="1489">
                  <c:v>481.69869</c:v>
                </c:pt>
                <c:pt idx="1490">
                  <c:v>497.6617</c:v>
                </c:pt>
                <c:pt idx="1491">
                  <c:v>507.21035000000001</c:v>
                </c:pt>
                <c:pt idx="1492">
                  <c:v>520.49455</c:v>
                </c:pt>
                <c:pt idx="1493">
                  <c:v>543.70838000000003</c:v>
                </c:pt>
                <c:pt idx="1494">
                  <c:v>552.87496999999996</c:v>
                </c:pt>
                <c:pt idx="1495">
                  <c:v>569.20081000000005</c:v>
                </c:pt>
                <c:pt idx="1496">
                  <c:v>554.62669000000005</c:v>
                </c:pt>
                <c:pt idx="1497">
                  <c:v>566.37359000000004</c:v>
                </c:pt>
                <c:pt idx="1498">
                  <c:v>566.38158999999996</c:v>
                </c:pt>
                <c:pt idx="1499">
                  <c:v>566.80624</c:v>
                </c:pt>
                <c:pt idx="1500">
                  <c:v>569.99473999999998</c:v>
                </c:pt>
                <c:pt idx="1501">
                  <c:v>578.12284</c:v>
                </c:pt>
                <c:pt idx="1502">
                  <c:v>541.79056000000003</c:v>
                </c:pt>
                <c:pt idx="1503">
                  <c:v>521.48479999999995</c:v>
                </c:pt>
                <c:pt idx="1504">
                  <c:v>503.17228999999998</c:v>
                </c:pt>
                <c:pt idx="1505">
                  <c:v>492.98998</c:v>
                </c:pt>
                <c:pt idx="1506">
                  <c:v>489.79890999999998</c:v>
                </c:pt>
                <c:pt idx="1507">
                  <c:v>492.90964000000002</c:v>
                </c:pt>
                <c:pt idx="1508">
                  <c:v>497.48523</c:v>
                </c:pt>
                <c:pt idx="1509">
                  <c:v>493.5258</c:v>
                </c:pt>
                <c:pt idx="1510">
                  <c:v>486.31740000000002</c:v>
                </c:pt>
                <c:pt idx="1511">
                  <c:v>482.71494000000001</c:v>
                </c:pt>
                <c:pt idx="1512">
                  <c:v>471.50979000000001</c:v>
                </c:pt>
                <c:pt idx="1513">
                  <c:v>478.39451000000003</c:v>
                </c:pt>
                <c:pt idx="1514">
                  <c:v>482.36790000000002</c:v>
                </c:pt>
                <c:pt idx="1515">
                  <c:v>484.86194</c:v>
                </c:pt>
                <c:pt idx="1516">
                  <c:v>477.12171999999998</c:v>
                </c:pt>
                <c:pt idx="1517">
                  <c:v>479.84863000000001</c:v>
                </c:pt>
                <c:pt idx="1518">
                  <c:v>480.23122000000001</c:v>
                </c:pt>
                <c:pt idx="1519">
                  <c:v>480.88911000000002</c:v>
                </c:pt>
                <c:pt idx="1520">
                  <c:v>473.41667999999999</c:v>
                </c:pt>
                <c:pt idx="1521">
                  <c:v>464.51468999999997</c:v>
                </c:pt>
                <c:pt idx="1522">
                  <c:v>460.78026</c:v>
                </c:pt>
                <c:pt idx="1523">
                  <c:v>452.42068</c:v>
                </c:pt>
                <c:pt idx="1524">
                  <c:v>448.3931</c:v>
                </c:pt>
                <c:pt idx="1525">
                  <c:v>461.3827</c:v>
                </c:pt>
                <c:pt idx="1526">
                  <c:v>468.81698</c:v>
                </c:pt>
                <c:pt idx="1527">
                  <c:v>465.16125</c:v>
                </c:pt>
                <c:pt idx="1528">
                  <c:v>456.51639999999998</c:v>
                </c:pt>
                <c:pt idx="1529">
                  <c:v>451.92430999999999</c:v>
                </c:pt>
                <c:pt idx="1530">
                  <c:v>457.63531999999998</c:v>
                </c:pt>
                <c:pt idx="1531">
                  <c:v>452.51913000000002</c:v>
                </c:pt>
                <c:pt idx="1532">
                  <c:v>454.16919999999999</c:v>
                </c:pt>
                <c:pt idx="1533">
                  <c:v>450.49023999999997</c:v>
                </c:pt>
                <c:pt idx="1534">
                  <c:v>446.36459000000002</c:v>
                </c:pt>
                <c:pt idx="1535">
                  <c:v>448.31545999999997</c:v>
                </c:pt>
                <c:pt idx="1536">
                  <c:v>442.82621</c:v>
                </c:pt>
                <c:pt idx="1537">
                  <c:v>442.9436</c:v>
                </c:pt>
                <c:pt idx="1538">
                  <c:v>438.55392000000001</c:v>
                </c:pt>
                <c:pt idx="1539">
                  <c:v>436.52300000000002</c:v>
                </c:pt>
                <c:pt idx="1540">
                  <c:v>432.39147000000003</c:v>
                </c:pt>
                <c:pt idx="1541">
                  <c:v>434.93315999999999</c:v>
                </c:pt>
                <c:pt idx="1542">
                  <c:v>435.81407000000002</c:v>
                </c:pt>
                <c:pt idx="1543">
                  <c:v>440.37641000000002</c:v>
                </c:pt>
                <c:pt idx="1544">
                  <c:v>449.29151999999999</c:v>
                </c:pt>
                <c:pt idx="1545">
                  <c:v>456.85604999999998</c:v>
                </c:pt>
                <c:pt idx="1546">
                  <c:v>454.12542999999999</c:v>
                </c:pt>
                <c:pt idx="1547">
                  <c:v>452.45755000000003</c:v>
                </c:pt>
                <c:pt idx="1548">
                  <c:v>444.238</c:v>
                </c:pt>
                <c:pt idx="1549">
                  <c:v>443.55275999999998</c:v>
                </c:pt>
                <c:pt idx="1550">
                  <c:v>443.65231</c:v>
                </c:pt>
                <c:pt idx="1551">
                  <c:v>441.64803000000001</c:v>
                </c:pt>
                <c:pt idx="1552">
                  <c:v>439.19923999999997</c:v>
                </c:pt>
                <c:pt idx="1553">
                  <c:v>444.57272999999998</c:v>
                </c:pt>
                <c:pt idx="1554">
                  <c:v>438.77751000000001</c:v>
                </c:pt>
                <c:pt idx="1555">
                  <c:v>449.93950000000001</c:v>
                </c:pt>
                <c:pt idx="1556">
                  <c:v>460.85892000000001</c:v>
                </c:pt>
                <c:pt idx="1557">
                  <c:v>456.65321</c:v>
                </c:pt>
                <c:pt idx="1558">
                  <c:v>460.98397</c:v>
                </c:pt>
                <c:pt idx="1559">
                  <c:v>458.54113999999998</c:v>
                </c:pt>
                <c:pt idx="1560">
                  <c:v>452.23351000000002</c:v>
                </c:pt>
                <c:pt idx="1561">
                  <c:v>438.85962999999998</c:v>
                </c:pt>
                <c:pt idx="1562">
                  <c:v>438.55540999999999</c:v>
                </c:pt>
                <c:pt idx="1563">
                  <c:v>432.07796000000002</c:v>
                </c:pt>
                <c:pt idx="1564">
                  <c:v>432.82310999999999</c:v>
                </c:pt>
                <c:pt idx="1565">
                  <c:v>424.62441000000001</c:v>
                </c:pt>
                <c:pt idx="1566">
                  <c:v>423.55473000000001</c:v>
                </c:pt>
                <c:pt idx="1567">
                  <c:v>423.96722</c:v>
                </c:pt>
                <c:pt idx="1568">
                  <c:v>429.71141</c:v>
                </c:pt>
                <c:pt idx="1569">
                  <c:v>420.91135000000003</c:v>
                </c:pt>
                <c:pt idx="1570">
                  <c:v>412.71955000000003</c:v>
                </c:pt>
                <c:pt idx="1571">
                  <c:v>412.26684999999998</c:v>
                </c:pt>
                <c:pt idx="1572">
                  <c:v>408.25254999999999</c:v>
                </c:pt>
                <c:pt idx="1573">
                  <c:v>410.37632000000002</c:v>
                </c:pt>
                <c:pt idx="1574">
                  <c:v>414.99184000000002</c:v>
                </c:pt>
                <c:pt idx="1575">
                  <c:v>415.69731999999999</c:v>
                </c:pt>
                <c:pt idx="1576">
                  <c:v>416.8562</c:v>
                </c:pt>
                <c:pt idx="1577">
                  <c:v>419.78841999999997</c:v>
                </c:pt>
                <c:pt idx="1578">
                  <c:v>417.23390000000001</c:v>
                </c:pt>
                <c:pt idx="1579">
                  <c:v>420.87013999999999</c:v>
                </c:pt>
                <c:pt idx="1580">
                  <c:v>418.05160999999998</c:v>
                </c:pt>
                <c:pt idx="1581">
                  <c:v>420.31515000000002</c:v>
                </c:pt>
                <c:pt idx="1582">
                  <c:v>415.58881000000002</c:v>
                </c:pt>
                <c:pt idx="1583">
                  <c:v>416.01486999999997</c:v>
                </c:pt>
                <c:pt idx="1584">
                  <c:v>415.29151000000002</c:v>
                </c:pt>
                <c:pt idx="1585">
                  <c:v>422.17549000000002</c:v>
                </c:pt>
                <c:pt idx="1586">
                  <c:v>430.70105999999998</c:v>
                </c:pt>
                <c:pt idx="1587">
                  <c:v>429.69529</c:v>
                </c:pt>
                <c:pt idx="1588">
                  <c:v>440.94031000000001</c:v>
                </c:pt>
                <c:pt idx="1589">
                  <c:v>441.02100000000002</c:v>
                </c:pt>
                <c:pt idx="1590">
                  <c:v>456.47674000000001</c:v>
                </c:pt>
                <c:pt idx="1591">
                  <c:v>454.61129</c:v>
                </c:pt>
                <c:pt idx="1592">
                  <c:v>459.11083000000002</c:v>
                </c:pt>
                <c:pt idx="1593">
                  <c:v>450.78039000000001</c:v>
                </c:pt>
                <c:pt idx="1594">
                  <c:v>449.84991000000002</c:v>
                </c:pt>
                <c:pt idx="1595">
                  <c:v>449.36552</c:v>
                </c:pt>
                <c:pt idx="1596">
                  <c:v>444.08724000000001</c:v>
                </c:pt>
                <c:pt idx="1597">
                  <c:v>447.70708999999999</c:v>
                </c:pt>
                <c:pt idx="1598">
                  <c:v>461.91874999999999</c:v>
                </c:pt>
                <c:pt idx="1599">
                  <c:v>460.34258999999997</c:v>
                </c:pt>
                <c:pt idx="1600">
                  <c:v>467.65246000000002</c:v>
                </c:pt>
                <c:pt idx="1601">
                  <c:v>479.07445999999999</c:v>
                </c:pt>
                <c:pt idx="1602">
                  <c:v>479.95762000000002</c:v>
                </c:pt>
                <c:pt idx="1603">
                  <c:v>501.65501999999998</c:v>
                </c:pt>
                <c:pt idx="1604">
                  <c:v>512.24303999999995</c:v>
                </c:pt>
                <c:pt idx="1605">
                  <c:v>497.75385</c:v>
                </c:pt>
                <c:pt idx="1606">
                  <c:v>491.51776000000001</c:v>
                </c:pt>
                <c:pt idx="1607">
                  <c:v>488.91428000000002</c:v>
                </c:pt>
                <c:pt idx="1608">
                  <c:v>482.99387999999999</c:v>
                </c:pt>
                <c:pt idx="1609">
                  <c:v>471.46296999999998</c:v>
                </c:pt>
                <c:pt idx="1610">
                  <c:v>466.58260000000001</c:v>
                </c:pt>
                <c:pt idx="1611">
                  <c:v>471.30414999999999</c:v>
                </c:pt>
                <c:pt idx="1612">
                  <c:v>472.12067000000002</c:v>
                </c:pt>
                <c:pt idx="1613">
                  <c:v>472.43151999999998</c:v>
                </c:pt>
                <c:pt idx="1614">
                  <c:v>470.67480999999998</c:v>
                </c:pt>
                <c:pt idx="1615">
                  <c:v>467.55552999999998</c:v>
                </c:pt>
                <c:pt idx="1616">
                  <c:v>471.59697</c:v>
                </c:pt>
                <c:pt idx="1617">
                  <c:v>449.40649000000002</c:v>
                </c:pt>
                <c:pt idx="1618">
                  <c:v>450.71802000000002</c:v>
                </c:pt>
                <c:pt idx="1619">
                  <c:v>454.96111999999999</c:v>
                </c:pt>
                <c:pt idx="1620">
                  <c:v>463.11203</c:v>
                </c:pt>
                <c:pt idx="1621">
                  <c:v>458.50218999999998</c:v>
                </c:pt>
                <c:pt idx="1622">
                  <c:v>463.24878000000001</c:v>
                </c:pt>
                <c:pt idx="1623">
                  <c:v>461.34366999999997</c:v>
                </c:pt>
                <c:pt idx="1624">
                  <c:v>453.84649000000002</c:v>
                </c:pt>
                <c:pt idx="1625">
                  <c:v>458.99059999999997</c:v>
                </c:pt>
                <c:pt idx="1626">
                  <c:v>457.53185000000002</c:v>
                </c:pt>
                <c:pt idx="1627">
                  <c:v>447.48851999999999</c:v>
                </c:pt>
                <c:pt idx="1628">
                  <c:v>448.06380999999999</c:v>
                </c:pt>
                <c:pt idx="1629">
                  <c:v>451.65861000000001</c:v>
                </c:pt>
                <c:pt idx="1630">
                  <c:v>454.35455999999999</c:v>
                </c:pt>
                <c:pt idx="1631">
                  <c:v>452.96248000000003</c:v>
                </c:pt>
                <c:pt idx="1632">
                  <c:v>453.66674</c:v>
                </c:pt>
                <c:pt idx="1633">
                  <c:v>455.10005000000001</c:v>
                </c:pt>
                <c:pt idx="1634">
                  <c:v>453.56396999999998</c:v>
                </c:pt>
                <c:pt idx="1635">
                  <c:v>457.26134999999999</c:v>
                </c:pt>
                <c:pt idx="1636">
                  <c:v>467.95492000000002</c:v>
                </c:pt>
                <c:pt idx="1637">
                  <c:v>460.66322000000002</c:v>
                </c:pt>
                <c:pt idx="1638">
                  <c:v>461.42061999999999</c:v>
                </c:pt>
                <c:pt idx="1639">
                  <c:v>457.37862000000001</c:v>
                </c:pt>
                <c:pt idx="1640">
                  <c:v>455.87916999999999</c:v>
                </c:pt>
                <c:pt idx="1641">
                  <c:v>451.42777999999998</c:v>
                </c:pt>
                <c:pt idx="1642">
                  <c:v>449.16341</c:v>
                </c:pt>
                <c:pt idx="1643">
                  <c:v>449.12191000000001</c:v>
                </c:pt>
                <c:pt idx="1644">
                  <c:v>453.12741999999997</c:v>
                </c:pt>
                <c:pt idx="1645">
                  <c:v>452.36743999999999</c:v>
                </c:pt>
                <c:pt idx="1646">
                  <c:v>466.55948000000001</c:v>
                </c:pt>
                <c:pt idx="1647">
                  <c:v>478.87920000000003</c:v>
                </c:pt>
                <c:pt idx="1648">
                  <c:v>516.01124000000004</c:v>
                </c:pt>
                <c:pt idx="1649">
                  <c:v>512.44352000000003</c:v>
                </c:pt>
                <c:pt idx="1650">
                  <c:v>517.20096999999998</c:v>
                </c:pt>
                <c:pt idx="1651">
                  <c:v>503.49930000000001</c:v>
                </c:pt>
                <c:pt idx="1652">
                  <c:v>498.94551000000001</c:v>
                </c:pt>
                <c:pt idx="1653">
                  <c:v>508.87310000000002</c:v>
                </c:pt>
                <c:pt idx="1654">
                  <c:v>495.66581000000002</c:v>
                </c:pt>
                <c:pt idx="1655">
                  <c:v>519.33163999999999</c:v>
                </c:pt>
                <c:pt idx="1656">
                  <c:v>529.92431999999997</c:v>
                </c:pt>
                <c:pt idx="1657">
                  <c:v>522.23307</c:v>
                </c:pt>
                <c:pt idx="1658">
                  <c:v>509.22739999999999</c:v>
                </c:pt>
                <c:pt idx="1659">
                  <c:v>510.67450000000002</c:v>
                </c:pt>
                <c:pt idx="1660">
                  <c:v>495.46280000000002</c:v>
                </c:pt>
                <c:pt idx="1661">
                  <c:v>487.72431999999998</c:v>
                </c:pt>
                <c:pt idx="1662">
                  <c:v>499.83120000000002</c:v>
                </c:pt>
                <c:pt idx="1663">
                  <c:v>496.76841999999999</c:v>
                </c:pt>
                <c:pt idx="1664">
                  <c:v>495.76512000000002</c:v>
                </c:pt>
                <c:pt idx="1665">
                  <c:v>495.05232000000001</c:v>
                </c:pt>
                <c:pt idx="1666">
                  <c:v>486.44009999999997</c:v>
                </c:pt>
                <c:pt idx="1667">
                  <c:v>485.92453999999998</c:v>
                </c:pt>
                <c:pt idx="1668">
                  <c:v>496.86675000000002</c:v>
                </c:pt>
                <c:pt idx="1669">
                  <c:v>493.55559</c:v>
                </c:pt>
                <c:pt idx="1670">
                  <c:v>479.78366999999997</c:v>
                </c:pt>
                <c:pt idx="1671">
                  <c:v>475.23516000000001</c:v>
                </c:pt>
                <c:pt idx="1672">
                  <c:v>467.25450999999998</c:v>
                </c:pt>
                <c:pt idx="1673">
                  <c:v>456.66304000000002</c:v>
                </c:pt>
                <c:pt idx="1674">
                  <c:v>458.55126999999999</c:v>
                </c:pt>
                <c:pt idx="1675">
                  <c:v>454.84841</c:v>
                </c:pt>
                <c:pt idx="1676">
                  <c:v>447.69871999999998</c:v>
                </c:pt>
                <c:pt idx="1677">
                  <c:v>448.41442000000001</c:v>
                </c:pt>
                <c:pt idx="1678">
                  <c:v>449.04565000000002</c:v>
                </c:pt>
                <c:pt idx="1679">
                  <c:v>450.44628</c:v>
                </c:pt>
                <c:pt idx="1680">
                  <c:v>449.22829000000002</c:v>
                </c:pt>
                <c:pt idx="1681">
                  <c:v>455.80799000000002</c:v>
                </c:pt>
                <c:pt idx="1682">
                  <c:v>455.14530000000002</c:v>
                </c:pt>
                <c:pt idx="1683">
                  <c:v>462.96953999999999</c:v>
                </c:pt>
                <c:pt idx="1684">
                  <c:v>460.95449000000002</c:v>
                </c:pt>
                <c:pt idx="1685">
                  <c:v>466.84316999999999</c:v>
                </c:pt>
                <c:pt idx="1686">
                  <c:v>471.07546000000002</c:v>
                </c:pt>
                <c:pt idx="1687">
                  <c:v>475.31668999999999</c:v>
                </c:pt>
                <c:pt idx="1688">
                  <c:v>481.58837999999997</c:v>
                </c:pt>
                <c:pt idx="1689">
                  <c:v>500.48419999999999</c:v>
                </c:pt>
                <c:pt idx="1690">
                  <c:v>513.61879999999996</c:v>
                </c:pt>
                <c:pt idx="1691">
                  <c:v>510.59291000000002</c:v>
                </c:pt>
                <c:pt idx="1692">
                  <c:v>504.10554000000002</c:v>
                </c:pt>
                <c:pt idx="1693">
                  <c:v>512.30488000000003</c:v>
                </c:pt>
                <c:pt idx="1694">
                  <c:v>506.34352999999999</c:v>
                </c:pt>
                <c:pt idx="1695">
                  <c:v>496.18556999999998</c:v>
                </c:pt>
                <c:pt idx="1696">
                  <c:v>486.24158999999997</c:v>
                </c:pt>
                <c:pt idx="1697">
                  <c:v>479.37090999999998</c:v>
                </c:pt>
                <c:pt idx="1698">
                  <c:v>482.16656</c:v>
                </c:pt>
                <c:pt idx="1699">
                  <c:v>480.20010000000002</c:v>
                </c:pt>
                <c:pt idx="1700">
                  <c:v>478.62849</c:v>
                </c:pt>
                <c:pt idx="1701">
                  <c:v>474.42110000000002</c:v>
                </c:pt>
                <c:pt idx="1702">
                  <c:v>474.05101000000002</c:v>
                </c:pt>
                <c:pt idx="1703">
                  <c:v>474.81948</c:v>
                </c:pt>
                <c:pt idx="1704">
                  <c:v>472.54930999999999</c:v>
                </c:pt>
                <c:pt idx="1705">
                  <c:v>465.96271999999999</c:v>
                </c:pt>
                <c:pt idx="1706">
                  <c:v>463.12313</c:v>
                </c:pt>
                <c:pt idx="1707">
                  <c:v>465.40586000000002</c:v>
                </c:pt>
                <c:pt idx="1708">
                  <c:v>474.53868</c:v>
                </c:pt>
                <c:pt idx="1709">
                  <c:v>487.55135999999999</c:v>
                </c:pt>
                <c:pt idx="1710">
                  <c:v>482.90460999999999</c:v>
                </c:pt>
                <c:pt idx="1711">
                  <c:v>472.26141999999999</c:v>
                </c:pt>
                <c:pt idx="1712">
                  <c:v>467.36829</c:v>
                </c:pt>
                <c:pt idx="1713">
                  <c:v>472.85296</c:v>
                </c:pt>
                <c:pt idx="1714">
                  <c:v>466.73309</c:v>
                </c:pt>
                <c:pt idx="1715">
                  <c:v>468.74322999999998</c:v>
                </c:pt>
                <c:pt idx="1716">
                  <c:v>466.25148000000002</c:v>
                </c:pt>
                <c:pt idx="1717">
                  <c:v>471.72021000000001</c:v>
                </c:pt>
                <c:pt idx="1718">
                  <c:v>478.92099999999999</c:v>
                </c:pt>
                <c:pt idx="1719">
                  <c:v>477.65325999999999</c:v>
                </c:pt>
                <c:pt idx="1720">
                  <c:v>480.93275999999997</c:v>
                </c:pt>
                <c:pt idx="1721">
                  <c:v>485.33992999999998</c:v>
                </c:pt>
                <c:pt idx="1722">
                  <c:v>491.07171</c:v>
                </c:pt>
                <c:pt idx="1723">
                  <c:v>489.42723000000001</c:v>
                </c:pt>
                <c:pt idx="1724">
                  <c:v>486.59168</c:v>
                </c:pt>
                <c:pt idx="1725">
                  <c:v>481.38476000000003</c:v>
                </c:pt>
                <c:pt idx="1726">
                  <c:v>476.15053</c:v>
                </c:pt>
                <c:pt idx="1727">
                  <c:v>470.58247999999998</c:v>
                </c:pt>
                <c:pt idx="1728">
                  <c:v>470.33580999999998</c:v>
                </c:pt>
                <c:pt idx="1729">
                  <c:v>474.26659000000001</c:v>
                </c:pt>
                <c:pt idx="1730">
                  <c:v>485.78341</c:v>
                </c:pt>
                <c:pt idx="1731">
                  <c:v>473.79428000000001</c:v>
                </c:pt>
                <c:pt idx="1732">
                  <c:v>470.72203999999999</c:v>
                </c:pt>
                <c:pt idx="1733">
                  <c:v>459.20868999999999</c:v>
                </c:pt>
                <c:pt idx="1734">
                  <c:v>458.16957000000002</c:v>
                </c:pt>
                <c:pt idx="1735">
                  <c:v>451.73910999999998</c:v>
                </c:pt>
                <c:pt idx="1736">
                  <c:v>452.00457</c:v>
                </c:pt>
                <c:pt idx="1737">
                  <c:v>438.78930000000003</c:v>
                </c:pt>
                <c:pt idx="1738">
                  <c:v>438.26742000000002</c:v>
                </c:pt>
                <c:pt idx="1739">
                  <c:v>433.68736000000001</c:v>
                </c:pt>
                <c:pt idx="1740">
                  <c:v>431.01566000000003</c:v>
                </c:pt>
                <c:pt idx="1741">
                  <c:v>423.26396</c:v>
                </c:pt>
                <c:pt idx="1742">
                  <c:v>423.08994000000001</c:v>
                </c:pt>
                <c:pt idx="1743">
                  <c:v>420.60757999999998</c:v>
                </c:pt>
                <c:pt idx="1744">
                  <c:v>420.92540000000002</c:v>
                </c:pt>
                <c:pt idx="1745">
                  <c:v>422.05117999999999</c:v>
                </c:pt>
                <c:pt idx="1746">
                  <c:v>420.33866999999998</c:v>
                </c:pt>
                <c:pt idx="1747">
                  <c:v>423.17043000000001</c:v>
                </c:pt>
                <c:pt idx="1748">
                  <c:v>427.19245999999998</c:v>
                </c:pt>
                <c:pt idx="1749">
                  <c:v>424.18988999999999</c:v>
                </c:pt>
                <c:pt idx="1750">
                  <c:v>417.74365</c:v>
                </c:pt>
                <c:pt idx="1751">
                  <c:v>420.65791000000002</c:v>
                </c:pt>
                <c:pt idx="1752">
                  <c:v>421.66116</c:v>
                </c:pt>
                <c:pt idx="1753">
                  <c:v>421.26940000000002</c:v>
                </c:pt>
                <c:pt idx="1754">
                  <c:v>417.66987999999998</c:v>
                </c:pt>
                <c:pt idx="1755">
                  <c:v>415.2011</c:v>
                </c:pt>
                <c:pt idx="1756">
                  <c:v>416.39695999999998</c:v>
                </c:pt>
                <c:pt idx="1757">
                  <c:v>412.53730000000002</c:v>
                </c:pt>
                <c:pt idx="1758">
                  <c:v>412.84908999999999</c:v>
                </c:pt>
                <c:pt idx="1759">
                  <c:v>412.8698</c:v>
                </c:pt>
                <c:pt idx="1760">
                  <c:v>408.67489999999998</c:v>
                </c:pt>
                <c:pt idx="1761">
                  <c:v>410.73262</c:v>
                </c:pt>
                <c:pt idx="1762">
                  <c:v>417.26011999999997</c:v>
                </c:pt>
                <c:pt idx="1763">
                  <c:v>419.75148999999999</c:v>
                </c:pt>
                <c:pt idx="1764">
                  <c:v>428.21776999999997</c:v>
                </c:pt>
                <c:pt idx="1765">
                  <c:v>441.05727999999999</c:v>
                </c:pt>
                <c:pt idx="1766">
                  <c:v>471.72438</c:v>
                </c:pt>
                <c:pt idx="1767">
                  <c:v>457.9008</c:v>
                </c:pt>
                <c:pt idx="1768">
                  <c:v>457.11385999999999</c:v>
                </c:pt>
                <c:pt idx="1769">
                  <c:v>465.58179000000001</c:v>
                </c:pt>
                <c:pt idx="1770">
                  <c:v>474.31959999999998</c:v>
                </c:pt>
                <c:pt idx="1771">
                  <c:v>467.82992000000002</c:v>
                </c:pt>
                <c:pt idx="1772">
                  <c:v>456.88940000000002</c:v>
                </c:pt>
                <c:pt idx="1773">
                  <c:v>445.77846</c:v>
                </c:pt>
                <c:pt idx="1774">
                  <c:v>442.81956000000002</c:v>
                </c:pt>
                <c:pt idx="1775">
                  <c:v>447.48164000000003</c:v>
                </c:pt>
                <c:pt idx="1776">
                  <c:v>448.63018</c:v>
                </c:pt>
                <c:pt idx="1777">
                  <c:v>441.86437999999998</c:v>
                </c:pt>
                <c:pt idx="1778">
                  <c:v>436.85322000000002</c:v>
                </c:pt>
                <c:pt idx="1779">
                  <c:v>432.59674000000001</c:v>
                </c:pt>
                <c:pt idx="1780">
                  <c:v>434.94135999999997</c:v>
                </c:pt>
                <c:pt idx="1781">
                  <c:v>438.09404999999998</c:v>
                </c:pt>
                <c:pt idx="1782">
                  <c:v>434.75322999999997</c:v>
                </c:pt>
                <c:pt idx="1783">
                  <c:v>441.56119000000001</c:v>
                </c:pt>
                <c:pt idx="1784">
                  <c:v>444.43045000000001</c:v>
                </c:pt>
                <c:pt idx="1785">
                  <c:v>482.07763</c:v>
                </c:pt>
                <c:pt idx="1786">
                  <c:v>498.52596999999997</c:v>
                </c:pt>
                <c:pt idx="1787">
                  <c:v>508.17637999999999</c:v>
                </c:pt>
                <c:pt idx="1788">
                  <c:v>549.01486</c:v>
                </c:pt>
                <c:pt idx="1789">
                  <c:v>584.22046999999998</c:v>
                </c:pt>
                <c:pt idx="1790">
                  <c:v>569.75052000000005</c:v>
                </c:pt>
                <c:pt idx="1791">
                  <c:v>571.07440999999994</c:v>
                </c:pt>
                <c:pt idx="1792">
                  <c:v>553.56821000000002</c:v>
                </c:pt>
                <c:pt idx="1793">
                  <c:v>586.18876</c:v>
                </c:pt>
                <c:pt idx="1794">
                  <c:v>636.47783000000004</c:v>
                </c:pt>
                <c:pt idx="1795">
                  <c:v>737.91485</c:v>
                </c:pt>
                <c:pt idx="1796">
                  <c:v>712.57764999999995</c:v>
                </c:pt>
                <c:pt idx="1797">
                  <c:v>735.827</c:v>
                </c:pt>
                <c:pt idx="1798">
                  <c:v>813.81024000000002</c:v>
                </c:pt>
                <c:pt idx="1799">
                  <c:v>814.04605000000004</c:v>
                </c:pt>
                <c:pt idx="1800">
                  <c:v>900.40998000000002</c:v>
                </c:pt>
                <c:pt idx="1801">
                  <c:v>908.80857000000003</c:v>
                </c:pt>
                <c:pt idx="1802">
                  <c:v>970.92178999999999</c:v>
                </c:pt>
                <c:pt idx="1803">
                  <c:v>1039.51773</c:v>
                </c:pt>
                <c:pt idx="1804">
                  <c:v>1087.4990700000001</c:v>
                </c:pt>
                <c:pt idx="1805">
                  <c:v>1139.04666</c:v>
                </c:pt>
                <c:pt idx="1806">
                  <c:v>1121.8809000000001</c:v>
                </c:pt>
                <c:pt idx="1807">
                  <c:v>1084.3551199999999</c:v>
                </c:pt>
                <c:pt idx="1808">
                  <c:v>1015.8535000000001</c:v>
                </c:pt>
                <c:pt idx="1809">
                  <c:v>982.85207000000003</c:v>
                </c:pt>
                <c:pt idx="1810">
                  <c:v>963.57586000000003</c:v>
                </c:pt>
                <c:pt idx="1811">
                  <c:v>949.38463000000002</c:v>
                </c:pt>
                <c:pt idx="1812">
                  <c:v>974.21346000000005</c:v>
                </c:pt>
                <c:pt idx="1813">
                  <c:v>987.37459000000001</c:v>
                </c:pt>
                <c:pt idx="1814">
                  <c:v>1008.31984</c:v>
                </c:pt>
                <c:pt idx="1815">
                  <c:v>1001.6441</c:v>
                </c:pt>
                <c:pt idx="1816">
                  <c:v>968.00557000000003</c:v>
                </c:pt>
                <c:pt idx="1817">
                  <c:v>959.23321999999996</c:v>
                </c:pt>
                <c:pt idx="1818">
                  <c:v>891.19907000000001</c:v>
                </c:pt>
                <c:pt idx="1819">
                  <c:v>846.86536999999998</c:v>
                </c:pt>
                <c:pt idx="1820">
                  <c:v>824.16632000000004</c:v>
                </c:pt>
                <c:pt idx="1821">
                  <c:v>827.93961000000002</c:v>
                </c:pt>
                <c:pt idx="1822">
                  <c:v>823.53323</c:v>
                </c:pt>
                <c:pt idx="1823">
                  <c:v>802.84496000000001</c:v>
                </c:pt>
                <c:pt idx="1824">
                  <c:v>816.45447999999999</c:v>
                </c:pt>
                <c:pt idx="1825">
                  <c:v>851.49063999999998</c:v>
                </c:pt>
                <c:pt idx="1826">
                  <c:v>847.96073000000001</c:v>
                </c:pt>
                <c:pt idx="1827">
                  <c:v>851.81120999999996</c:v>
                </c:pt>
                <c:pt idx="1828">
                  <c:v>862.47892999999999</c:v>
                </c:pt>
                <c:pt idx="1829">
                  <c:v>862.36838999999998</c:v>
                </c:pt>
                <c:pt idx="1830">
                  <c:v>862.25780999999995</c:v>
                </c:pt>
                <c:pt idx="1831">
                  <c:v>850.18695000000002</c:v>
                </c:pt>
                <c:pt idx="1832">
                  <c:v>839.46736999999996</c:v>
                </c:pt>
                <c:pt idx="1833">
                  <c:v>842.60027000000002</c:v>
                </c:pt>
                <c:pt idx="1834">
                  <c:v>848.50671</c:v>
                </c:pt>
                <c:pt idx="1835">
                  <c:v>834.26135999999997</c:v>
                </c:pt>
                <c:pt idx="1836">
                  <c:v>833.81524999999999</c:v>
                </c:pt>
                <c:pt idx="1837">
                  <c:v>829.68416999999999</c:v>
                </c:pt>
                <c:pt idx="1838">
                  <c:v>819.01818000000003</c:v>
                </c:pt>
                <c:pt idx="1839">
                  <c:v>818.22781999999995</c:v>
                </c:pt>
                <c:pt idx="1840">
                  <c:v>811.63324</c:v>
                </c:pt>
                <c:pt idx="1841">
                  <c:v>826.25265000000002</c:v>
                </c:pt>
                <c:pt idx="1842">
                  <c:v>836.05876000000001</c:v>
                </c:pt>
                <c:pt idx="1843">
                  <c:v>839.28394000000003</c:v>
                </c:pt>
                <c:pt idx="1844">
                  <c:v>804.14236000000005</c:v>
                </c:pt>
                <c:pt idx="1845">
                  <c:v>799.81462999999997</c:v>
                </c:pt>
                <c:pt idx="1846">
                  <c:v>780.19691999999998</c:v>
                </c:pt>
                <c:pt idx="1847">
                  <c:v>772.44809999999995</c:v>
                </c:pt>
                <c:pt idx="1848">
                  <c:v>770.65887999999995</c:v>
                </c:pt>
                <c:pt idx="1849">
                  <c:v>737.8546</c:v>
                </c:pt>
                <c:pt idx="1850">
                  <c:v>727.29791</c:v>
                </c:pt>
                <c:pt idx="1851">
                  <c:v>718.45032000000003</c:v>
                </c:pt>
                <c:pt idx="1852">
                  <c:v>723.63433999999995</c:v>
                </c:pt>
                <c:pt idx="1853">
                  <c:v>717.32091000000003</c:v>
                </c:pt>
                <c:pt idx="1854">
                  <c:v>692.81331</c:v>
                </c:pt>
                <c:pt idx="1855">
                  <c:v>657.59870999999998</c:v>
                </c:pt>
                <c:pt idx="1856">
                  <c:v>655.57110999999998</c:v>
                </c:pt>
                <c:pt idx="1857">
                  <c:v>626.67442000000005</c:v>
                </c:pt>
                <c:pt idx="1858">
                  <c:v>625.32447000000002</c:v>
                </c:pt>
                <c:pt idx="1859">
                  <c:v>640.39665000000002</c:v>
                </c:pt>
                <c:pt idx="1860">
                  <c:v>660.88058000000001</c:v>
                </c:pt>
                <c:pt idx="1861">
                  <c:v>696.81169</c:v>
                </c:pt>
                <c:pt idx="1862">
                  <c:v>692.30368999999996</c:v>
                </c:pt>
                <c:pt idx="1863">
                  <c:v>690.03845000000001</c:v>
                </c:pt>
                <c:pt idx="1864">
                  <c:v>657.25657999999999</c:v>
                </c:pt>
                <c:pt idx="1865">
                  <c:v>658.94032000000004</c:v>
                </c:pt>
                <c:pt idx="1866">
                  <c:v>672.24923000000001</c:v>
                </c:pt>
                <c:pt idx="1867">
                  <c:v>675.70640000000003</c:v>
                </c:pt>
                <c:pt idx="1868">
                  <c:v>675.75327000000004</c:v>
                </c:pt>
                <c:pt idx="1869">
                  <c:v>676.33083999999997</c:v>
                </c:pt>
                <c:pt idx="1870">
                  <c:v>690.08624999999995</c:v>
                </c:pt>
                <c:pt idx="1871">
                  <c:v>701.32943999999998</c:v>
                </c:pt>
                <c:pt idx="1872">
                  <c:v>714.05588</c:v>
                </c:pt>
                <c:pt idx="1873">
                  <c:v>724.40470000000005</c:v>
                </c:pt>
                <c:pt idx="1874">
                  <c:v>722.37077999999997</c:v>
                </c:pt>
                <c:pt idx="1875">
                  <c:v>710.16692999999998</c:v>
                </c:pt>
                <c:pt idx="1876">
                  <c:v>699.80718000000002</c:v>
                </c:pt>
                <c:pt idx="1877">
                  <c:v>686.18883000000005</c:v>
                </c:pt>
                <c:pt idx="1878">
                  <c:v>686.04079000000002</c:v>
                </c:pt>
                <c:pt idx="1879">
                  <c:v>686.09154999999998</c:v>
                </c:pt>
                <c:pt idx="1880">
                  <c:v>692.82807000000003</c:v>
                </c:pt>
                <c:pt idx="1881">
                  <c:v>692.43505000000005</c:v>
                </c:pt>
                <c:pt idx="1882">
                  <c:v>683.28905999999995</c:v>
                </c:pt>
                <c:pt idx="1883">
                  <c:v>688.28899999999999</c:v>
                </c:pt>
                <c:pt idx="1884">
                  <c:v>670.68142999999998</c:v>
                </c:pt>
                <c:pt idx="1885">
                  <c:v>666.03364999999997</c:v>
                </c:pt>
                <c:pt idx="1886">
                  <c:v>665.18082000000004</c:v>
                </c:pt>
                <c:pt idx="1887">
                  <c:v>648.34196999999995</c:v>
                </c:pt>
                <c:pt idx="1888">
                  <c:v>629.62521000000004</c:v>
                </c:pt>
                <c:pt idx="1889">
                  <c:v>620.99456999999995</c:v>
                </c:pt>
                <c:pt idx="1890">
                  <c:v>617.34826999999996</c:v>
                </c:pt>
                <c:pt idx="1891">
                  <c:v>618.72460999999998</c:v>
                </c:pt>
                <c:pt idx="1892">
                  <c:v>616.24460999999997</c:v>
                </c:pt>
                <c:pt idx="1893">
                  <c:v>619.70093999999995</c:v>
                </c:pt>
                <c:pt idx="1894">
                  <c:v>610.86631999999997</c:v>
                </c:pt>
                <c:pt idx="1895">
                  <c:v>607.58896000000004</c:v>
                </c:pt>
                <c:pt idx="1896">
                  <c:v>600.95068000000003</c:v>
                </c:pt>
                <c:pt idx="1897">
                  <c:v>592.19213999999999</c:v>
                </c:pt>
                <c:pt idx="1898">
                  <c:v>595.54747999999995</c:v>
                </c:pt>
                <c:pt idx="1899">
                  <c:v>584.53808000000004</c:v>
                </c:pt>
                <c:pt idx="1900">
                  <c:v>584.13482999999997</c:v>
                </c:pt>
                <c:pt idx="1901">
                  <c:v>583.91458</c:v>
                </c:pt>
                <c:pt idx="1902">
                  <c:v>585.72073999999998</c:v>
                </c:pt>
                <c:pt idx="1903">
                  <c:v>578.60654</c:v>
                </c:pt>
                <c:pt idx="1904">
                  <c:v>580.66258000000005</c:v>
                </c:pt>
                <c:pt idx="1905">
                  <c:v>585.76804000000004</c:v>
                </c:pt>
                <c:pt idx="1906">
                  <c:v>598.18795</c:v>
                </c:pt>
                <c:pt idx="1907">
                  <c:v>601.23585000000003</c:v>
                </c:pt>
                <c:pt idx="1908">
                  <c:v>599.42777000000001</c:v>
                </c:pt>
                <c:pt idx="1909">
                  <c:v>597.39188999999999</c:v>
                </c:pt>
                <c:pt idx="1910">
                  <c:v>599.03516000000002</c:v>
                </c:pt>
                <c:pt idx="1911">
                  <c:v>598.45164999999997</c:v>
                </c:pt>
                <c:pt idx="1912">
                  <c:v>589.29855999999995</c:v>
                </c:pt>
                <c:pt idx="1913">
                  <c:v>578.87914000000001</c:v>
                </c:pt>
                <c:pt idx="1914">
                  <c:v>577.52270999999996</c:v>
                </c:pt>
                <c:pt idx="1915">
                  <c:v>569.80265999999995</c:v>
                </c:pt>
                <c:pt idx="1916">
                  <c:v>573.55898000000002</c:v>
                </c:pt>
                <c:pt idx="1917">
                  <c:v>572.54106999999999</c:v>
                </c:pt>
                <c:pt idx="1918">
                  <c:v>568.84438</c:v>
                </c:pt>
                <c:pt idx="1919">
                  <c:v>564.23776999999995</c:v>
                </c:pt>
                <c:pt idx="1920">
                  <c:v>568.19479000000001</c:v>
                </c:pt>
                <c:pt idx="1921">
                  <c:v>579.42679999999996</c:v>
                </c:pt>
                <c:pt idx="1922">
                  <c:v>587.70908999999995</c:v>
                </c:pt>
                <c:pt idx="1923">
                  <c:v>583.70854999999995</c:v>
                </c:pt>
                <c:pt idx="1924">
                  <c:v>583.94187999999997</c:v>
                </c:pt>
                <c:pt idx="1925">
                  <c:v>582.85589000000004</c:v>
                </c:pt>
                <c:pt idx="1926">
                  <c:v>582.67646000000002</c:v>
                </c:pt>
                <c:pt idx="1927">
                  <c:v>579.61212</c:v>
                </c:pt>
                <c:pt idx="1928">
                  <c:v>575.37028999999995</c:v>
                </c:pt>
                <c:pt idx="1929">
                  <c:v>579.50075000000004</c:v>
                </c:pt>
                <c:pt idx="1930">
                  <c:v>580.84159</c:v>
                </c:pt>
                <c:pt idx="1931">
                  <c:v>602.93329000000006</c:v>
                </c:pt>
                <c:pt idx="1932">
                  <c:v>610.58979999999997</c:v>
                </c:pt>
                <c:pt idx="1933">
                  <c:v>610.92328999999995</c:v>
                </c:pt>
                <c:pt idx="1934">
                  <c:v>624.01760999999999</c:v>
                </c:pt>
                <c:pt idx="1935">
                  <c:v>627.66219999999998</c:v>
                </c:pt>
                <c:pt idx="1936">
                  <c:v>617.73706000000004</c:v>
                </c:pt>
                <c:pt idx="1937">
                  <c:v>613.26891000000001</c:v>
                </c:pt>
                <c:pt idx="1938">
                  <c:v>602.68916000000002</c:v>
                </c:pt>
                <c:pt idx="1939">
                  <c:v>595.95075999999995</c:v>
                </c:pt>
                <c:pt idx="1940">
                  <c:v>595.49333000000001</c:v>
                </c:pt>
                <c:pt idx="1941">
                  <c:v>579.13265999999999</c:v>
                </c:pt>
                <c:pt idx="1942">
                  <c:v>570.25315000000001</c:v>
                </c:pt>
                <c:pt idx="1943">
                  <c:v>566.77826000000005</c:v>
                </c:pt>
                <c:pt idx="1944">
                  <c:v>558.59866</c:v>
                </c:pt>
                <c:pt idx="1945">
                  <c:v>556.32708000000002</c:v>
                </c:pt>
                <c:pt idx="1946">
                  <c:v>552.01894000000004</c:v>
                </c:pt>
                <c:pt idx="1947">
                  <c:v>555.52323000000001</c:v>
                </c:pt>
                <c:pt idx="1948">
                  <c:v>563.47018000000003</c:v>
                </c:pt>
                <c:pt idx="1949">
                  <c:v>557.75986999999998</c:v>
                </c:pt>
                <c:pt idx="1950">
                  <c:v>554.26639999999998</c:v>
                </c:pt>
                <c:pt idx="1951">
                  <c:v>557.46396000000004</c:v>
                </c:pt>
                <c:pt idx="1952">
                  <c:v>557.87284</c:v>
                </c:pt>
                <c:pt idx="1953">
                  <c:v>555.56038000000001</c:v>
                </c:pt>
                <c:pt idx="1954">
                  <c:v>555.05989</c:v>
                </c:pt>
                <c:pt idx="1955">
                  <c:v>567.44578999999999</c:v>
                </c:pt>
                <c:pt idx="1956">
                  <c:v>572.44817999999998</c:v>
                </c:pt>
                <c:pt idx="1957">
                  <c:v>594.74454000000003</c:v>
                </c:pt>
                <c:pt idx="1958">
                  <c:v>591.06127000000004</c:v>
                </c:pt>
                <c:pt idx="1959">
                  <c:v>590.72247000000004</c:v>
                </c:pt>
                <c:pt idx="1960">
                  <c:v>582.27494000000002</c:v>
                </c:pt>
                <c:pt idx="1961">
                  <c:v>569.10447999999997</c:v>
                </c:pt>
                <c:pt idx="1962">
                  <c:v>544.21267999999998</c:v>
                </c:pt>
                <c:pt idx="1963">
                  <c:v>525.25883999999996</c:v>
                </c:pt>
                <c:pt idx="1964">
                  <c:v>528.77675999999997</c:v>
                </c:pt>
                <c:pt idx="1965">
                  <c:v>487.85334</c:v>
                </c:pt>
                <c:pt idx="1966">
                  <c:v>498.40888000000001</c:v>
                </c:pt>
                <c:pt idx="1967">
                  <c:v>522.81213000000002</c:v>
                </c:pt>
                <c:pt idx="1968">
                  <c:v>519.39927999999998</c:v>
                </c:pt>
                <c:pt idx="1969">
                  <c:v>510.38628</c:v>
                </c:pt>
                <c:pt idx="1970">
                  <c:v>511.42928000000001</c:v>
                </c:pt>
                <c:pt idx="1971">
                  <c:v>506.73509999999999</c:v>
                </c:pt>
                <c:pt idx="1972">
                  <c:v>508.27339999999998</c:v>
                </c:pt>
                <c:pt idx="1973">
                  <c:v>508.43963000000002</c:v>
                </c:pt>
                <c:pt idx="1974">
                  <c:v>503.40345000000002</c:v>
                </c:pt>
                <c:pt idx="1975">
                  <c:v>494.07879000000003</c:v>
                </c:pt>
                <c:pt idx="1976">
                  <c:v>495.18130000000002</c:v>
                </c:pt>
                <c:pt idx="1977">
                  <c:v>496.70305999999999</c:v>
                </c:pt>
                <c:pt idx="1978">
                  <c:v>497.18081000000001</c:v>
                </c:pt>
                <c:pt idx="1979">
                  <c:v>483.56657000000001</c:v>
                </c:pt>
                <c:pt idx="1980">
                  <c:v>479.82033000000001</c:v>
                </c:pt>
                <c:pt idx="1981">
                  <c:v>473.16305</c:v>
                </c:pt>
                <c:pt idx="1982">
                  <c:v>466.81761999999998</c:v>
                </c:pt>
                <c:pt idx="1983">
                  <c:v>465.96449000000001</c:v>
                </c:pt>
                <c:pt idx="1984">
                  <c:v>463.14197000000001</c:v>
                </c:pt>
                <c:pt idx="1985">
                  <c:v>463.98077000000001</c:v>
                </c:pt>
                <c:pt idx="1986">
                  <c:v>468.75049000000001</c:v>
                </c:pt>
                <c:pt idx="1987">
                  <c:v>471.51988</c:v>
                </c:pt>
                <c:pt idx="1988">
                  <c:v>470.20366999999999</c:v>
                </c:pt>
                <c:pt idx="1989">
                  <c:v>467.30559</c:v>
                </c:pt>
                <c:pt idx="1990">
                  <c:v>467.61505</c:v>
                </c:pt>
                <c:pt idx="1991">
                  <c:v>461.70337000000001</c:v>
                </c:pt>
                <c:pt idx="1992">
                  <c:v>463.59233</c:v>
                </c:pt>
                <c:pt idx="1993">
                  <c:v>471.39566000000002</c:v>
                </c:pt>
                <c:pt idx="1994">
                  <c:v>472.58771000000002</c:v>
                </c:pt>
                <c:pt idx="1995">
                  <c:v>465.45801999999998</c:v>
                </c:pt>
                <c:pt idx="1996">
                  <c:v>463.84321999999997</c:v>
                </c:pt>
                <c:pt idx="1997">
                  <c:v>450.35018000000002</c:v>
                </c:pt>
                <c:pt idx="1998">
                  <c:v>446.52157999999997</c:v>
                </c:pt>
                <c:pt idx="1999">
                  <c:v>445.56796000000003</c:v>
                </c:pt>
                <c:pt idx="2000">
                  <c:v>443.57551000000001</c:v>
                </c:pt>
                <c:pt idx="2001">
                  <c:v>449.60001999999997</c:v>
                </c:pt>
                <c:pt idx="2002">
                  <c:v>451.39679999999998</c:v>
                </c:pt>
                <c:pt idx="2003">
                  <c:v>443.78451000000001</c:v>
                </c:pt>
                <c:pt idx="2004">
                  <c:v>438.98435000000001</c:v>
                </c:pt>
                <c:pt idx="2005">
                  <c:v>437.75965000000002</c:v>
                </c:pt>
                <c:pt idx="2006">
                  <c:v>443.35712000000001</c:v>
                </c:pt>
                <c:pt idx="2007">
                  <c:v>446.90116</c:v>
                </c:pt>
                <c:pt idx="2008">
                  <c:v>445.66336999999999</c:v>
                </c:pt>
                <c:pt idx="2009">
                  <c:v>440.08386999999999</c:v>
                </c:pt>
                <c:pt idx="2010">
                  <c:v>439.60079000000002</c:v>
                </c:pt>
                <c:pt idx="2011">
                  <c:v>437.39247</c:v>
                </c:pt>
                <c:pt idx="2012">
                  <c:v>435.06758000000002</c:v>
                </c:pt>
                <c:pt idx="2013">
                  <c:v>432.00968</c:v>
                </c:pt>
                <c:pt idx="2014">
                  <c:v>440.39404999999999</c:v>
                </c:pt>
                <c:pt idx="2015">
                  <c:v>442.38049999999998</c:v>
                </c:pt>
                <c:pt idx="2016">
                  <c:v>440.70039000000003</c:v>
                </c:pt>
                <c:pt idx="2017">
                  <c:v>449.72140999999999</c:v>
                </c:pt>
                <c:pt idx="2018">
                  <c:v>444.21611000000001</c:v>
                </c:pt>
                <c:pt idx="2019">
                  <c:v>448.29309000000001</c:v>
                </c:pt>
                <c:pt idx="2020">
                  <c:v>444.86964999999998</c:v>
                </c:pt>
                <c:pt idx="2021">
                  <c:v>441.86878000000002</c:v>
                </c:pt>
                <c:pt idx="2022">
                  <c:v>434.76598999999999</c:v>
                </c:pt>
                <c:pt idx="2023">
                  <c:v>431.95272</c:v>
                </c:pt>
                <c:pt idx="2024">
                  <c:v>427.93239</c:v>
                </c:pt>
                <c:pt idx="2025">
                  <c:v>423.8476</c:v>
                </c:pt>
                <c:pt idx="2026">
                  <c:v>422.96409999999997</c:v>
                </c:pt>
                <c:pt idx="2027">
                  <c:v>424.30507</c:v>
                </c:pt>
                <c:pt idx="2028">
                  <c:v>419.97577999999999</c:v>
                </c:pt>
                <c:pt idx="2029">
                  <c:v>418.71812999999997</c:v>
                </c:pt>
                <c:pt idx="2030">
                  <c:v>415.27850000000001</c:v>
                </c:pt>
                <c:pt idx="2031">
                  <c:v>419.21532000000002</c:v>
                </c:pt>
                <c:pt idx="2032">
                  <c:v>418.95641999999998</c:v>
                </c:pt>
                <c:pt idx="2033">
                  <c:v>419.48146000000003</c:v>
                </c:pt>
                <c:pt idx="2034">
                  <c:v>421.90937000000002</c:v>
                </c:pt>
                <c:pt idx="2035">
                  <c:v>425.54386</c:v>
                </c:pt>
                <c:pt idx="2036">
                  <c:v>422.53179999999998</c:v>
                </c:pt>
                <c:pt idx="2037">
                  <c:v>419.29156999999998</c:v>
                </c:pt>
                <c:pt idx="2038">
                  <c:v>430.62146000000001</c:v>
                </c:pt>
                <c:pt idx="2039">
                  <c:v>422.38493999999997</c:v>
                </c:pt>
                <c:pt idx="2040">
                  <c:v>418.99651</c:v>
                </c:pt>
                <c:pt idx="2041">
                  <c:v>416.45916</c:v>
                </c:pt>
                <c:pt idx="2042">
                  <c:v>423.72930000000002</c:v>
                </c:pt>
                <c:pt idx="2043">
                  <c:v>428.23419999999999</c:v>
                </c:pt>
                <c:pt idx="2044">
                  <c:v>429.19824</c:v>
                </c:pt>
                <c:pt idx="2045">
                  <c:v>432.66206</c:v>
                </c:pt>
                <c:pt idx="2046">
                  <c:v>430.20296000000002</c:v>
                </c:pt>
                <c:pt idx="2047">
                  <c:v>422.11144000000002</c:v>
                </c:pt>
                <c:pt idx="2048">
                  <c:v>424.78811999999999</c:v>
                </c:pt>
                <c:pt idx="2049">
                  <c:v>427.27776</c:v>
                </c:pt>
                <c:pt idx="2050">
                  <c:v>425.61333999999999</c:v>
                </c:pt>
                <c:pt idx="2051">
                  <c:v>430.40109999999999</c:v>
                </c:pt>
                <c:pt idx="2052">
                  <c:v>432.93211000000002</c:v>
                </c:pt>
                <c:pt idx="2053">
                  <c:v>434.82432999999997</c:v>
                </c:pt>
                <c:pt idx="2054">
                  <c:v>426.98721999999998</c:v>
                </c:pt>
                <c:pt idx="2055">
                  <c:v>429.26080999999999</c:v>
                </c:pt>
                <c:pt idx="2056">
                  <c:v>423.21902999999998</c:v>
                </c:pt>
                <c:pt idx="2057">
                  <c:v>420.92151999999999</c:v>
                </c:pt>
                <c:pt idx="2058">
                  <c:v>419.13351</c:v>
                </c:pt>
                <c:pt idx="2059">
                  <c:v>416.80315000000002</c:v>
                </c:pt>
                <c:pt idx="2060">
                  <c:v>417.13412</c:v>
                </c:pt>
                <c:pt idx="2061">
                  <c:v>405.99574000000001</c:v>
                </c:pt>
                <c:pt idx="2062">
                  <c:v>402.31142999999997</c:v>
                </c:pt>
                <c:pt idx="2063">
                  <c:v>396.52498000000003</c:v>
                </c:pt>
                <c:pt idx="2064">
                  <c:v>397.96375</c:v>
                </c:pt>
                <c:pt idx="2065">
                  <c:v>393.99898000000002</c:v>
                </c:pt>
                <c:pt idx="2066">
                  <c:v>393.11525</c:v>
                </c:pt>
                <c:pt idx="2067">
                  <c:v>389.05108999999999</c:v>
                </c:pt>
                <c:pt idx="2068">
                  <c:v>391.61437999999998</c:v>
                </c:pt>
                <c:pt idx="2069">
                  <c:v>395.86639000000002</c:v>
                </c:pt>
                <c:pt idx="2070">
                  <c:v>403.05363999999997</c:v>
                </c:pt>
                <c:pt idx="2071">
                  <c:v>399.87786999999997</c:v>
                </c:pt>
                <c:pt idx="2072">
                  <c:v>396.63335000000001</c:v>
                </c:pt>
                <c:pt idx="2073">
                  <c:v>394.88648999999998</c:v>
                </c:pt>
                <c:pt idx="2074">
                  <c:v>397.56529999999998</c:v>
                </c:pt>
                <c:pt idx="2075">
                  <c:v>406.56599999999997</c:v>
                </c:pt>
                <c:pt idx="2076">
                  <c:v>404.51808999999997</c:v>
                </c:pt>
                <c:pt idx="2077">
                  <c:v>404.12423999999999</c:v>
                </c:pt>
                <c:pt idx="2078">
                  <c:v>401.04286999999999</c:v>
                </c:pt>
                <c:pt idx="2079">
                  <c:v>399.6386</c:v>
                </c:pt>
                <c:pt idx="2080">
                  <c:v>394.68498</c:v>
                </c:pt>
                <c:pt idx="2081">
                  <c:v>399.37389000000002</c:v>
                </c:pt>
                <c:pt idx="2082">
                  <c:v>394.23316999999997</c:v>
                </c:pt>
                <c:pt idx="2083">
                  <c:v>395.25675000000001</c:v>
                </c:pt>
                <c:pt idx="2084">
                  <c:v>395.15904999999998</c:v>
                </c:pt>
                <c:pt idx="2085">
                  <c:v>398.56319999999999</c:v>
                </c:pt>
                <c:pt idx="2086">
                  <c:v>396.59570000000002</c:v>
                </c:pt>
                <c:pt idx="2087">
                  <c:v>396.39553999999998</c:v>
                </c:pt>
                <c:pt idx="2088">
                  <c:v>395.91741000000002</c:v>
                </c:pt>
                <c:pt idx="2089">
                  <c:v>392.75607000000002</c:v>
                </c:pt>
                <c:pt idx="2090">
                  <c:v>401.56247000000002</c:v>
                </c:pt>
                <c:pt idx="2091">
                  <c:v>403.64506999999998</c:v>
                </c:pt>
                <c:pt idx="2092">
                  <c:v>405.13605000000001</c:v>
                </c:pt>
                <c:pt idx="2093">
                  <c:v>403.70533</c:v>
                </c:pt>
                <c:pt idx="2094">
                  <c:v>402.82193000000001</c:v>
                </c:pt>
                <c:pt idx="2095">
                  <c:v>402.92462</c:v>
                </c:pt>
                <c:pt idx="2096">
                  <c:v>408.3886</c:v>
                </c:pt>
                <c:pt idx="2097">
                  <c:v>411.34735000000001</c:v>
                </c:pt>
                <c:pt idx="2098">
                  <c:v>406.69162999999998</c:v>
                </c:pt>
                <c:pt idx="2099">
                  <c:v>405.04021</c:v>
                </c:pt>
                <c:pt idx="2100">
                  <c:v>405.20146999999997</c:v>
                </c:pt>
                <c:pt idx="2101">
                  <c:v>401.92084999999997</c:v>
                </c:pt>
                <c:pt idx="2102">
                  <c:v>398.59863000000001</c:v>
                </c:pt>
                <c:pt idx="2103">
                  <c:v>399.7801</c:v>
                </c:pt>
                <c:pt idx="2104">
                  <c:v>397.34163999999998</c:v>
                </c:pt>
                <c:pt idx="2105">
                  <c:v>394.98160999999999</c:v>
                </c:pt>
                <c:pt idx="2106">
                  <c:v>393.38749999999999</c:v>
                </c:pt>
                <c:pt idx="2107">
                  <c:v>393.38371999999998</c:v>
                </c:pt>
                <c:pt idx="2108">
                  <c:v>391.97251999999997</c:v>
                </c:pt>
                <c:pt idx="2109">
                  <c:v>390.10050999999999</c:v>
                </c:pt>
                <c:pt idx="2110">
                  <c:v>388.14031</c:v>
                </c:pt>
                <c:pt idx="2111">
                  <c:v>389.21868999999998</c:v>
                </c:pt>
                <c:pt idx="2112">
                  <c:v>386.73149999999998</c:v>
                </c:pt>
                <c:pt idx="2113">
                  <c:v>381.81164000000001</c:v>
                </c:pt>
                <c:pt idx="2114">
                  <c:v>383.42140000000001</c:v>
                </c:pt>
                <c:pt idx="2115">
                  <c:v>377.68034</c:v>
                </c:pt>
                <c:pt idx="2116">
                  <c:v>381.87108999999998</c:v>
                </c:pt>
                <c:pt idx="2117">
                  <c:v>384.80972000000003</c:v>
                </c:pt>
                <c:pt idx="2118">
                  <c:v>383.38394</c:v>
                </c:pt>
                <c:pt idx="2119">
                  <c:v>384.34410000000003</c:v>
                </c:pt>
                <c:pt idx="2120">
                  <c:v>380.71352000000002</c:v>
                </c:pt>
                <c:pt idx="2121">
                  <c:v>376.86615999999998</c:v>
                </c:pt>
                <c:pt idx="2122">
                  <c:v>373.83715999999998</c:v>
                </c:pt>
                <c:pt idx="2123">
                  <c:v>374.12061999999997</c:v>
                </c:pt>
                <c:pt idx="2124">
                  <c:v>374.31858999999997</c:v>
                </c:pt>
                <c:pt idx="2125">
                  <c:v>370.17426</c:v>
                </c:pt>
                <c:pt idx="2126">
                  <c:v>368.81504000000001</c:v>
                </c:pt>
                <c:pt idx="2127">
                  <c:v>371.19170000000003</c:v>
                </c:pt>
                <c:pt idx="2128">
                  <c:v>372.41946000000002</c:v>
                </c:pt>
                <c:pt idx="2129">
                  <c:v>369.77242000000001</c:v>
                </c:pt>
                <c:pt idx="2130">
                  <c:v>376.09124000000003</c:v>
                </c:pt>
                <c:pt idx="2131">
                  <c:v>371.85377999999997</c:v>
                </c:pt>
                <c:pt idx="2132">
                  <c:v>371.84368000000001</c:v>
                </c:pt>
                <c:pt idx="2133">
                  <c:v>371.58605</c:v>
                </c:pt>
                <c:pt idx="2134">
                  <c:v>378.48099999999999</c:v>
                </c:pt>
                <c:pt idx="2135">
                  <c:v>384.38258000000002</c:v>
                </c:pt>
                <c:pt idx="2136">
                  <c:v>385.20067</c:v>
                </c:pt>
                <c:pt idx="2137">
                  <c:v>409.67361</c:v>
                </c:pt>
                <c:pt idx="2138">
                  <c:v>404.14528999999999</c:v>
                </c:pt>
                <c:pt idx="2139">
                  <c:v>393.09258</c:v>
                </c:pt>
                <c:pt idx="2140">
                  <c:v>391.79448000000002</c:v>
                </c:pt>
                <c:pt idx="2141">
                  <c:v>389.83929999999998</c:v>
                </c:pt>
                <c:pt idx="2142">
                  <c:v>389.56558000000001</c:v>
                </c:pt>
                <c:pt idx="2143">
                  <c:v>397.39341000000002</c:v>
                </c:pt>
                <c:pt idx="2144">
                  <c:v>397.50961999999998</c:v>
                </c:pt>
                <c:pt idx="2145">
                  <c:v>393.80781999999999</c:v>
                </c:pt>
                <c:pt idx="2146">
                  <c:v>395.64240000000001</c:v>
                </c:pt>
                <c:pt idx="2147">
                  <c:v>398.34825000000001</c:v>
                </c:pt>
                <c:pt idx="2148">
                  <c:v>406.95785999999998</c:v>
                </c:pt>
                <c:pt idx="2149">
                  <c:v>406.98574000000002</c:v>
                </c:pt>
                <c:pt idx="2150">
                  <c:v>402.41944000000001</c:v>
                </c:pt>
                <c:pt idx="2151">
                  <c:v>400.47438</c:v>
                </c:pt>
                <c:pt idx="2152">
                  <c:v>403.39384999999999</c:v>
                </c:pt>
                <c:pt idx="2153">
                  <c:v>403.41415999999998</c:v>
                </c:pt>
                <c:pt idx="2154">
                  <c:v>408.72482000000002</c:v>
                </c:pt>
                <c:pt idx="2155">
                  <c:v>404.82326999999998</c:v>
                </c:pt>
                <c:pt idx="2156">
                  <c:v>407.87212</c:v>
                </c:pt>
                <c:pt idx="2157">
                  <c:v>408.50508000000002</c:v>
                </c:pt>
                <c:pt idx="2158">
                  <c:v>411.98333000000002</c:v>
                </c:pt>
                <c:pt idx="2159">
                  <c:v>411.17950999999999</c:v>
                </c:pt>
                <c:pt idx="2160">
                  <c:v>416.00369000000001</c:v>
                </c:pt>
                <c:pt idx="2161">
                  <c:v>412.38090999999997</c:v>
                </c:pt>
                <c:pt idx="2162">
                  <c:v>408.35338999999999</c:v>
                </c:pt>
                <c:pt idx="2163">
                  <c:v>402.96780999999999</c:v>
                </c:pt>
                <c:pt idx="2164">
                  <c:v>396.95114999999998</c:v>
                </c:pt>
                <c:pt idx="2165">
                  <c:v>395.34167000000002</c:v>
                </c:pt>
                <c:pt idx="2166">
                  <c:v>393.05678999999998</c:v>
                </c:pt>
                <c:pt idx="2167">
                  <c:v>390.14201000000003</c:v>
                </c:pt>
                <c:pt idx="2168">
                  <c:v>386.14686</c:v>
                </c:pt>
                <c:pt idx="2169">
                  <c:v>385.46769</c:v>
                </c:pt>
                <c:pt idx="2170">
                  <c:v>381.87920000000003</c:v>
                </c:pt>
                <c:pt idx="2171">
                  <c:v>377.67379</c:v>
                </c:pt>
                <c:pt idx="2172">
                  <c:v>379.56385999999998</c:v>
                </c:pt>
                <c:pt idx="2173">
                  <c:v>381.48122000000001</c:v>
                </c:pt>
                <c:pt idx="2174">
                  <c:v>377.57844999999998</c:v>
                </c:pt>
                <c:pt idx="2175">
                  <c:v>375.98412999999999</c:v>
                </c:pt>
                <c:pt idx="2176">
                  <c:v>374.86117000000002</c:v>
                </c:pt>
                <c:pt idx="2177">
                  <c:v>375.39612</c:v>
                </c:pt>
                <c:pt idx="2178">
                  <c:v>374.40037000000001</c:v>
                </c:pt>
                <c:pt idx="2179">
                  <c:v>372.25371999999999</c:v>
                </c:pt>
                <c:pt idx="2180">
                  <c:v>371.36234000000002</c:v>
                </c:pt>
                <c:pt idx="2181">
                  <c:v>392.23045000000002</c:v>
                </c:pt>
                <c:pt idx="2182">
                  <c:v>386.01020999999997</c:v>
                </c:pt>
                <c:pt idx="2183">
                  <c:v>377.05568</c:v>
                </c:pt>
                <c:pt idx="2184">
                  <c:v>371.15980999999999</c:v>
                </c:pt>
                <c:pt idx="2185">
                  <c:v>373.08749999999998</c:v>
                </c:pt>
                <c:pt idx="2186">
                  <c:v>375.91501</c:v>
                </c:pt>
                <c:pt idx="2187">
                  <c:v>382.31814000000003</c:v>
                </c:pt>
                <c:pt idx="2188">
                  <c:v>382.93410999999998</c:v>
                </c:pt>
                <c:pt idx="2189">
                  <c:v>384.72395</c:v>
                </c:pt>
                <c:pt idx="2190">
                  <c:v>384.38560000000001</c:v>
                </c:pt>
                <c:pt idx="2191">
                  <c:v>387.15028000000001</c:v>
                </c:pt>
                <c:pt idx="2192">
                  <c:v>383.90793000000002</c:v>
                </c:pt>
                <c:pt idx="2193">
                  <c:v>396.51339999999999</c:v>
                </c:pt>
                <c:pt idx="2194">
                  <c:v>386.45353999999998</c:v>
                </c:pt>
                <c:pt idx="2195">
                  <c:v>386.12558000000001</c:v>
                </c:pt>
                <c:pt idx="2196">
                  <c:v>393.26146</c:v>
                </c:pt>
                <c:pt idx="2197">
                  <c:v>392.91545000000002</c:v>
                </c:pt>
                <c:pt idx="2198">
                  <c:v>386.22865000000002</c:v>
                </c:pt>
                <c:pt idx="2199">
                  <c:v>381.60325999999998</c:v>
                </c:pt>
                <c:pt idx="2200">
                  <c:v>380.76407999999998</c:v>
                </c:pt>
                <c:pt idx="2201">
                  <c:v>381.18797999999998</c:v>
                </c:pt>
                <c:pt idx="2202">
                  <c:v>379.91451999999998</c:v>
                </c:pt>
                <c:pt idx="2203">
                  <c:v>375.89186000000001</c:v>
                </c:pt>
                <c:pt idx="2204">
                  <c:v>382.19513999999998</c:v>
                </c:pt>
                <c:pt idx="2205">
                  <c:v>384.73924</c:v>
                </c:pt>
                <c:pt idx="2206">
                  <c:v>383.03768000000002</c:v>
                </c:pt>
                <c:pt idx="2207">
                  <c:v>383.35129000000001</c:v>
                </c:pt>
                <c:pt idx="2208">
                  <c:v>382.64479999999998</c:v>
                </c:pt>
                <c:pt idx="2209">
                  <c:v>384.16135000000003</c:v>
                </c:pt>
                <c:pt idx="2210">
                  <c:v>385.25509</c:v>
                </c:pt>
                <c:pt idx="2211">
                  <c:v>387.45262000000002</c:v>
                </c:pt>
                <c:pt idx="2212">
                  <c:v>383.66007000000002</c:v>
                </c:pt>
                <c:pt idx="2213">
                  <c:v>383.08650999999998</c:v>
                </c:pt>
                <c:pt idx="2214">
                  <c:v>378.29982999999999</c:v>
                </c:pt>
                <c:pt idx="2215">
                  <c:v>372.82938000000001</c:v>
                </c:pt>
                <c:pt idx="2216">
                  <c:v>376.19213000000002</c:v>
                </c:pt>
                <c:pt idx="2217">
                  <c:v>372.56205999999997</c:v>
                </c:pt>
                <c:pt idx="2218">
                  <c:v>377.53557000000001</c:v>
                </c:pt>
                <c:pt idx="2219">
                  <c:v>379.87027999999998</c:v>
                </c:pt>
                <c:pt idx="2220">
                  <c:v>384.34431999999998</c:v>
                </c:pt>
                <c:pt idx="2221">
                  <c:v>389.39906000000002</c:v>
                </c:pt>
                <c:pt idx="2222">
                  <c:v>391.75238999999999</c:v>
                </c:pt>
                <c:pt idx="2223">
                  <c:v>394.83774</c:v>
                </c:pt>
                <c:pt idx="2224">
                  <c:v>388.91944000000001</c:v>
                </c:pt>
                <c:pt idx="2225">
                  <c:v>401.34262999999999</c:v>
                </c:pt>
                <c:pt idx="2226">
                  <c:v>404.78456999999997</c:v>
                </c:pt>
                <c:pt idx="2227">
                  <c:v>424.96082000000001</c:v>
                </c:pt>
                <c:pt idx="2228">
                  <c:v>426.03194000000002</c:v>
                </c:pt>
                <c:pt idx="2229">
                  <c:v>428.89150000000001</c:v>
                </c:pt>
                <c:pt idx="2230">
                  <c:v>426.26645000000002</c:v>
                </c:pt>
                <c:pt idx="2231">
                  <c:v>418.87810999999999</c:v>
                </c:pt>
                <c:pt idx="2232">
                  <c:v>421.67291999999998</c:v>
                </c:pt>
                <c:pt idx="2233">
                  <c:v>410.18731000000002</c:v>
                </c:pt>
                <c:pt idx="2234">
                  <c:v>387.53631000000001</c:v>
                </c:pt>
                <c:pt idx="2235">
                  <c:v>390.34231</c:v>
                </c:pt>
                <c:pt idx="2236">
                  <c:v>395.39051999999998</c:v>
                </c:pt>
                <c:pt idx="2237">
                  <c:v>397.97987000000001</c:v>
                </c:pt>
                <c:pt idx="2238">
                  <c:v>402.65823999999998</c:v>
                </c:pt>
                <c:pt idx="2239">
                  <c:v>402.21613000000002</c:v>
                </c:pt>
                <c:pt idx="2240">
                  <c:v>401.76206999999999</c:v>
                </c:pt>
                <c:pt idx="2241">
                  <c:v>401.03611999999998</c:v>
                </c:pt>
                <c:pt idx="2242">
                  <c:v>403.18432000000001</c:v>
                </c:pt>
                <c:pt idx="2243">
                  <c:v>407.81903</c:v>
                </c:pt>
                <c:pt idx="2244">
                  <c:v>396.45263999999997</c:v>
                </c:pt>
                <c:pt idx="2245">
                  <c:v>390.74606</c:v>
                </c:pt>
                <c:pt idx="2246">
                  <c:v>381.50772999999998</c:v>
                </c:pt>
                <c:pt idx="2247">
                  <c:v>381.50772999999998</c:v>
                </c:pt>
                <c:pt idx="2248">
                  <c:v>373.23178000000001</c:v>
                </c:pt>
                <c:pt idx="2249">
                  <c:v>368.22660999999999</c:v>
                </c:pt>
                <c:pt idx="2250">
                  <c:v>370.86223999999999</c:v>
                </c:pt>
                <c:pt idx="2251">
                  <c:v>375.45249000000001</c:v>
                </c:pt>
                <c:pt idx="2252">
                  <c:v>375.29293999999999</c:v>
                </c:pt>
                <c:pt idx="2253">
                  <c:v>370.44130999999999</c:v>
                </c:pt>
                <c:pt idx="2254">
                  <c:v>374.33292999999998</c:v>
                </c:pt>
                <c:pt idx="2255">
                  <c:v>376.82281</c:v>
                </c:pt>
                <c:pt idx="2256">
                  <c:v>383.41269999999997</c:v>
                </c:pt>
                <c:pt idx="2257">
                  <c:v>388.06637999999998</c:v>
                </c:pt>
                <c:pt idx="2258">
                  <c:v>394.53374000000002</c:v>
                </c:pt>
                <c:pt idx="2259">
                  <c:v>384.4597</c:v>
                </c:pt>
                <c:pt idx="2260">
                  <c:v>374.86851000000001</c:v>
                </c:pt>
                <c:pt idx="2261">
                  <c:v>376.77809999999999</c:v>
                </c:pt>
                <c:pt idx="2262">
                  <c:v>379.43732999999997</c:v>
                </c:pt>
                <c:pt idx="2263">
                  <c:v>383.76648999999998</c:v>
                </c:pt>
                <c:pt idx="2264">
                  <c:v>379.89071999999999</c:v>
                </c:pt>
                <c:pt idx="2265">
                  <c:v>385.77641</c:v>
                </c:pt>
                <c:pt idx="2266">
                  <c:v>398.61946999999998</c:v>
                </c:pt>
                <c:pt idx="2267">
                  <c:v>409.58416</c:v>
                </c:pt>
                <c:pt idx="2268">
                  <c:v>409.24525</c:v>
                </c:pt>
                <c:pt idx="2269">
                  <c:v>396.82233000000002</c:v>
                </c:pt>
                <c:pt idx="2270">
                  <c:v>411.07121999999998</c:v>
                </c:pt>
                <c:pt idx="2271">
                  <c:v>424.12675999999999</c:v>
                </c:pt>
                <c:pt idx="2272">
                  <c:v>423.78095999999999</c:v>
                </c:pt>
                <c:pt idx="2273">
                  <c:v>413.01812999999999</c:v>
                </c:pt>
                <c:pt idx="2274">
                  <c:v>408.15759000000003</c:v>
                </c:pt>
                <c:pt idx="2275">
                  <c:v>411.96413000000001</c:v>
                </c:pt>
                <c:pt idx="2276">
                  <c:v>418.21395999999999</c:v>
                </c:pt>
                <c:pt idx="2277">
                  <c:v>422.79250000000002</c:v>
                </c:pt>
                <c:pt idx="2278">
                  <c:v>415.61455999999998</c:v>
                </c:pt>
                <c:pt idx="2279">
                  <c:v>409.32360999999997</c:v>
                </c:pt>
                <c:pt idx="2280">
                  <c:v>408.45287999999999</c:v>
                </c:pt>
                <c:pt idx="2281">
                  <c:v>432.15771000000001</c:v>
                </c:pt>
                <c:pt idx="2282">
                  <c:v>436.60703000000001</c:v>
                </c:pt>
                <c:pt idx="2283">
                  <c:v>429.43094000000002</c:v>
                </c:pt>
                <c:pt idx="2284">
                  <c:v>431.06932</c:v>
                </c:pt>
                <c:pt idx="2285">
                  <c:v>438.00018</c:v>
                </c:pt>
                <c:pt idx="2286">
                  <c:v>441.75894</c:v>
                </c:pt>
                <c:pt idx="2287">
                  <c:v>436.55624999999998</c:v>
                </c:pt>
                <c:pt idx="2288">
                  <c:v>432.96811000000002</c:v>
                </c:pt>
                <c:pt idx="2289">
                  <c:v>445.00002000000001</c:v>
                </c:pt>
                <c:pt idx="2290">
                  <c:v>429.04462000000001</c:v>
                </c:pt>
                <c:pt idx="2291">
                  <c:v>439.04944</c:v>
                </c:pt>
                <c:pt idx="2292">
                  <c:v>450.71999</c:v>
                </c:pt>
                <c:pt idx="2293">
                  <c:v>430.22424000000001</c:v>
                </c:pt>
                <c:pt idx="2294">
                  <c:v>431.66496999999998</c:v>
                </c:pt>
                <c:pt idx="2295">
                  <c:v>450.77942999999999</c:v>
                </c:pt>
                <c:pt idx="2296">
                  <c:v>458.35160000000002</c:v>
                </c:pt>
                <c:pt idx="2297">
                  <c:v>459.77593999999999</c:v>
                </c:pt>
                <c:pt idx="2298">
                  <c:v>449.68774000000002</c:v>
                </c:pt>
                <c:pt idx="2299">
                  <c:v>455.66185999999999</c:v>
                </c:pt>
                <c:pt idx="2300">
                  <c:v>459.89533</c:v>
                </c:pt>
                <c:pt idx="2301">
                  <c:v>469.96213999999998</c:v>
                </c:pt>
                <c:pt idx="2302">
                  <c:v>471.00509</c:v>
                </c:pt>
                <c:pt idx="2303">
                  <c:v>449.95641999999998</c:v>
                </c:pt>
                <c:pt idx="2304">
                  <c:v>438.16179</c:v>
                </c:pt>
                <c:pt idx="2305">
                  <c:v>437.43369999999999</c:v>
                </c:pt>
                <c:pt idx="2306">
                  <c:v>425.71983</c:v>
                </c:pt>
                <c:pt idx="2307">
                  <c:v>422.60663</c:v>
                </c:pt>
                <c:pt idx="2308">
                  <c:v>429.76497000000001</c:v>
                </c:pt>
                <c:pt idx="2309">
                  <c:v>422.87745999999999</c:v>
                </c:pt>
                <c:pt idx="2310">
                  <c:v>412.42885999999999</c:v>
                </c:pt>
                <c:pt idx="2311">
                  <c:v>413.33156000000002</c:v>
                </c:pt>
                <c:pt idx="2312">
                  <c:v>401.1574</c:v>
                </c:pt>
                <c:pt idx="2313">
                  <c:v>400.20168999999999</c:v>
                </c:pt>
                <c:pt idx="2314">
                  <c:v>399.18234999999999</c:v>
                </c:pt>
                <c:pt idx="2315">
                  <c:v>394.98858000000001</c:v>
                </c:pt>
                <c:pt idx="2316">
                  <c:v>391.37624</c:v>
                </c:pt>
                <c:pt idx="2317">
                  <c:v>384.32555000000002</c:v>
                </c:pt>
                <c:pt idx="2318">
                  <c:v>401.91280999999998</c:v>
                </c:pt>
                <c:pt idx="2319">
                  <c:v>403.88715999999999</c:v>
                </c:pt>
                <c:pt idx="2320">
                  <c:v>407.94047999999998</c:v>
                </c:pt>
                <c:pt idx="2321">
                  <c:v>420.12695000000002</c:v>
                </c:pt>
                <c:pt idx="2322">
                  <c:v>420.88943</c:v>
                </c:pt>
                <c:pt idx="2323">
                  <c:v>422.08210000000003</c:v>
                </c:pt>
                <c:pt idx="2324">
                  <c:v>410.10735</c:v>
                </c:pt>
                <c:pt idx="2325">
                  <c:v>416.73743999999999</c:v>
                </c:pt>
                <c:pt idx="2326">
                  <c:v>408.89654999999999</c:v>
                </c:pt>
                <c:pt idx="2327">
                  <c:v>411.17027000000002</c:v>
                </c:pt>
                <c:pt idx="2328">
                  <c:v>406.00241</c:v>
                </c:pt>
                <c:pt idx="2329">
                  <c:v>416.61173000000002</c:v>
                </c:pt>
                <c:pt idx="2330">
                  <c:v>429.47953000000001</c:v>
                </c:pt>
                <c:pt idx="2331">
                  <c:v>439.89652999999998</c:v>
                </c:pt>
                <c:pt idx="2332">
                  <c:v>435.98951</c:v>
                </c:pt>
                <c:pt idx="2333">
                  <c:v>437.66761000000002</c:v>
                </c:pt>
                <c:pt idx="2334">
                  <c:v>439.51339999999999</c:v>
                </c:pt>
                <c:pt idx="2335">
                  <c:v>447.92968000000002</c:v>
                </c:pt>
                <c:pt idx="2336">
                  <c:v>442.61052999999998</c:v>
                </c:pt>
                <c:pt idx="2337">
                  <c:v>449.42345</c:v>
                </c:pt>
                <c:pt idx="2338">
                  <c:v>449.80705</c:v>
                </c:pt>
                <c:pt idx="2339">
                  <c:v>456.76519999999999</c:v>
                </c:pt>
                <c:pt idx="2340">
                  <c:v>490.69689</c:v>
                </c:pt>
                <c:pt idx="2341">
                  <c:v>492.45204999999999</c:v>
                </c:pt>
                <c:pt idx="2342">
                  <c:v>497.03478000000001</c:v>
                </c:pt>
                <c:pt idx="2343">
                  <c:v>513.17668000000003</c:v>
                </c:pt>
                <c:pt idx="2344">
                  <c:v>509.18662</c:v>
                </c:pt>
                <c:pt idx="2345">
                  <c:v>514.10091999999997</c:v>
                </c:pt>
                <c:pt idx="2346">
                  <c:v>501.77798999999999</c:v>
                </c:pt>
                <c:pt idx="2347">
                  <c:v>526.75895000000003</c:v>
                </c:pt>
                <c:pt idx="2348">
                  <c:v>533.14012000000002</c:v>
                </c:pt>
                <c:pt idx="2349">
                  <c:v>535.88233000000002</c:v>
                </c:pt>
                <c:pt idx="2350">
                  <c:v>528.16066999999998</c:v>
                </c:pt>
                <c:pt idx="2351">
                  <c:v>536.89882</c:v>
                </c:pt>
                <c:pt idx="2352">
                  <c:v>516.24883</c:v>
                </c:pt>
                <c:pt idx="2353">
                  <c:v>491.98554999999999</c:v>
                </c:pt>
                <c:pt idx="2354">
                  <c:v>475.15816999999998</c:v>
                </c:pt>
                <c:pt idx="2355">
                  <c:v>466.08841000000001</c:v>
                </c:pt>
                <c:pt idx="2356">
                  <c:v>459.74457000000001</c:v>
                </c:pt>
                <c:pt idx="2357">
                  <c:v>460.58004</c:v>
                </c:pt>
                <c:pt idx="2358">
                  <c:v>466.27420999999998</c:v>
                </c:pt>
                <c:pt idx="2359">
                  <c:v>462.19716</c:v>
                </c:pt>
                <c:pt idx="2360">
                  <c:v>473.30766</c:v>
                </c:pt>
                <c:pt idx="2361">
                  <c:v>475.19092000000001</c:v>
                </c:pt>
                <c:pt idx="2362">
                  <c:v>482.55256000000003</c:v>
                </c:pt>
                <c:pt idx="2363">
                  <c:v>487.53897999999998</c:v>
                </c:pt>
                <c:pt idx="2364">
                  <c:v>522.75842</c:v>
                </c:pt>
                <c:pt idx="2365">
                  <c:v>520.47145</c:v>
                </c:pt>
                <c:pt idx="2366">
                  <c:v>527.10262</c:v>
                </c:pt>
                <c:pt idx="2367">
                  <c:v>562.72107000000005</c:v>
                </c:pt>
                <c:pt idx="2368">
                  <c:v>554.10964999999999</c:v>
                </c:pt>
                <c:pt idx="2369">
                  <c:v>548.33042</c:v>
                </c:pt>
                <c:pt idx="2370">
                  <c:v>570.36051999999995</c:v>
                </c:pt>
                <c:pt idx="2371">
                  <c:v>574.29227000000003</c:v>
                </c:pt>
                <c:pt idx="2372">
                  <c:v>558.91783999999996</c:v>
                </c:pt>
                <c:pt idx="2373">
                  <c:v>551.27256999999997</c:v>
                </c:pt>
                <c:pt idx="2374">
                  <c:v>571.66837999999996</c:v>
                </c:pt>
                <c:pt idx="2375">
                  <c:v>600.45537999999999</c:v>
                </c:pt>
                <c:pt idx="2376">
                  <c:v>619.72181</c:v>
                </c:pt>
                <c:pt idx="2377">
                  <c:v>630.50115000000005</c:v>
                </c:pt>
                <c:pt idx="2378">
                  <c:v>636.84664999999995</c:v>
                </c:pt>
                <c:pt idx="2379">
                  <c:v>616.47023000000002</c:v>
                </c:pt>
                <c:pt idx="2380">
                  <c:v>595.27988000000005</c:v>
                </c:pt>
                <c:pt idx="2381">
                  <c:v>580.27386999999999</c:v>
                </c:pt>
                <c:pt idx="2382">
                  <c:v>584.49172999999996</c:v>
                </c:pt>
                <c:pt idx="2383">
                  <c:v>584.80312000000004</c:v>
                </c:pt>
                <c:pt idx="2384">
                  <c:v>586.45739000000003</c:v>
                </c:pt>
                <c:pt idx="2385">
                  <c:v>593.13703999999996</c:v>
                </c:pt>
                <c:pt idx="2386">
                  <c:v>585.18245999999999</c:v>
                </c:pt>
                <c:pt idx="2387">
                  <c:v>568.66922999999997</c:v>
                </c:pt>
                <c:pt idx="2388">
                  <c:v>554.02594999999997</c:v>
                </c:pt>
                <c:pt idx="2389">
                  <c:v>537.92346999999995</c:v>
                </c:pt>
                <c:pt idx="2390">
                  <c:v>548.24994000000004</c:v>
                </c:pt>
                <c:pt idx="2391">
                  <c:v>549.34144000000003</c:v>
                </c:pt>
                <c:pt idx="2392">
                  <c:v>544.91602</c:v>
                </c:pt>
                <c:pt idx="2393">
                  <c:v>550.98081000000002</c:v>
                </c:pt>
                <c:pt idx="2394">
                  <c:v>550.05812000000003</c:v>
                </c:pt>
                <c:pt idx="2395">
                  <c:v>548.52800000000002</c:v>
                </c:pt>
                <c:pt idx="2396">
                  <c:v>529.37570000000005</c:v>
                </c:pt>
                <c:pt idx="2397">
                  <c:v>527.18119999999999</c:v>
                </c:pt>
                <c:pt idx="2398">
                  <c:v>507.30169999999998</c:v>
                </c:pt>
                <c:pt idx="2399">
                  <c:v>505.17381999999998</c:v>
                </c:pt>
                <c:pt idx="2400">
                  <c:v>501.05774000000002</c:v>
                </c:pt>
                <c:pt idx="2401">
                  <c:v>488.88528000000002</c:v>
                </c:pt>
                <c:pt idx="2402">
                  <c:v>488.98710999999997</c:v>
                </c:pt>
                <c:pt idx="2403">
                  <c:v>492.85789</c:v>
                </c:pt>
                <c:pt idx="2404">
                  <c:v>479.38488999999998</c:v>
                </c:pt>
                <c:pt idx="2405">
                  <c:v>467.02384999999998</c:v>
                </c:pt>
                <c:pt idx="2406">
                  <c:v>469.60316</c:v>
                </c:pt>
                <c:pt idx="2407">
                  <c:v>471.75851999999998</c:v>
                </c:pt>
                <c:pt idx="2408">
                  <c:v>472.82011</c:v>
                </c:pt>
                <c:pt idx="2409">
                  <c:v>477.56585000000001</c:v>
                </c:pt>
                <c:pt idx="2410">
                  <c:v>482.45769999999999</c:v>
                </c:pt>
                <c:pt idx="2411">
                  <c:v>486.63463000000002</c:v>
                </c:pt>
                <c:pt idx="2412">
                  <c:v>503.06668999999999</c:v>
                </c:pt>
                <c:pt idx="2413">
                  <c:v>508.68900000000002</c:v>
                </c:pt>
                <c:pt idx="2414">
                  <c:v>502.07551000000001</c:v>
                </c:pt>
                <c:pt idx="2415">
                  <c:v>504.33197000000001</c:v>
                </c:pt>
                <c:pt idx="2416">
                  <c:v>509.03766000000002</c:v>
                </c:pt>
                <c:pt idx="2417">
                  <c:v>519.23299999999995</c:v>
                </c:pt>
                <c:pt idx="2418">
                  <c:v>531.79250999999999</c:v>
                </c:pt>
                <c:pt idx="2419">
                  <c:v>535.07565</c:v>
                </c:pt>
                <c:pt idx="2420">
                  <c:v>545.05516999999998</c:v>
                </c:pt>
                <c:pt idx="2421">
                  <c:v>549.33403999999996</c:v>
                </c:pt>
                <c:pt idx="2422">
                  <c:v>537.78480000000002</c:v>
                </c:pt>
                <c:pt idx="2423">
                  <c:v>539.27049999999997</c:v>
                </c:pt>
                <c:pt idx="2424">
                  <c:v>521.82606999999996</c:v>
                </c:pt>
                <c:pt idx="2425">
                  <c:v>501.35151999999999</c:v>
                </c:pt>
                <c:pt idx="2426">
                  <c:v>495.56137999999999</c:v>
                </c:pt>
                <c:pt idx="2427">
                  <c:v>509.50360000000001</c:v>
                </c:pt>
                <c:pt idx="2428">
                  <c:v>514.93544999999995</c:v>
                </c:pt>
                <c:pt idx="2429">
                  <c:v>521.97297000000003</c:v>
                </c:pt>
                <c:pt idx="2430">
                  <c:v>537.26265000000001</c:v>
                </c:pt>
                <c:pt idx="2431">
                  <c:v>532.07213999999999</c:v>
                </c:pt>
                <c:pt idx="2432">
                  <c:v>530.39129000000003</c:v>
                </c:pt>
                <c:pt idx="2433">
                  <c:v>529.11914000000002</c:v>
                </c:pt>
                <c:pt idx="2434">
                  <c:v>532.33651999999995</c:v>
                </c:pt>
                <c:pt idx="2435">
                  <c:v>548.26845000000003</c:v>
                </c:pt>
                <c:pt idx="2436">
                  <c:v>553.54484000000002</c:v>
                </c:pt>
                <c:pt idx="2437">
                  <c:v>564.91259000000002</c:v>
                </c:pt>
                <c:pt idx="2438">
                  <c:v>581.11924999999997</c:v>
                </c:pt>
                <c:pt idx="2439">
                  <c:v>585.17516999999998</c:v>
                </c:pt>
                <c:pt idx="2440">
                  <c:v>574.25629000000004</c:v>
                </c:pt>
                <c:pt idx="2441">
                  <c:v>581.86879999999996</c:v>
                </c:pt>
                <c:pt idx="2442">
                  <c:v>553.46830999999997</c:v>
                </c:pt>
                <c:pt idx="2443">
                  <c:v>544.56533000000002</c:v>
                </c:pt>
                <c:pt idx="2444">
                  <c:v>531.85565999999994</c:v>
                </c:pt>
                <c:pt idx="2445">
                  <c:v>535.48193000000003</c:v>
                </c:pt>
                <c:pt idx="2446">
                  <c:v>557.23365999999999</c:v>
                </c:pt>
                <c:pt idx="2447">
                  <c:v>564.64664000000005</c:v>
                </c:pt>
                <c:pt idx="2448">
                  <c:v>560.18222000000003</c:v>
                </c:pt>
                <c:pt idx="2449">
                  <c:v>551.95618999999999</c:v>
                </c:pt>
                <c:pt idx="2450">
                  <c:v>544.40898000000004</c:v>
                </c:pt>
                <c:pt idx="2451">
                  <c:v>534.01702999999998</c:v>
                </c:pt>
                <c:pt idx="2452">
                  <c:v>530.50166000000002</c:v>
                </c:pt>
                <c:pt idx="2453">
                  <c:v>524.94172000000003</c:v>
                </c:pt>
                <c:pt idx="2454">
                  <c:v>537.25076000000001</c:v>
                </c:pt>
                <c:pt idx="2455">
                  <c:v>526.78554999999994</c:v>
                </c:pt>
                <c:pt idx="2456">
                  <c:v>523.93493000000001</c:v>
                </c:pt>
                <c:pt idx="2457">
                  <c:v>521.62571000000003</c:v>
                </c:pt>
                <c:pt idx="2458">
                  <c:v>519.70306000000005</c:v>
                </c:pt>
                <c:pt idx="2459">
                  <c:v>495.83389</c:v>
                </c:pt>
                <c:pt idx="2460">
                  <c:v>502.73786999999999</c:v>
                </c:pt>
                <c:pt idx="2461">
                  <c:v>498.95134999999999</c:v>
                </c:pt>
                <c:pt idx="2462">
                  <c:v>479.50315000000001</c:v>
                </c:pt>
                <c:pt idx="2463">
                  <c:v>494.52697000000001</c:v>
                </c:pt>
                <c:pt idx="2464">
                  <c:v>496.88481999999999</c:v>
                </c:pt>
                <c:pt idx="2465">
                  <c:v>488.39470999999998</c:v>
                </c:pt>
                <c:pt idx="2466">
                  <c:v>499.34361000000001</c:v>
                </c:pt>
                <c:pt idx="2467">
                  <c:v>517.19209000000001</c:v>
                </c:pt>
                <c:pt idx="2468">
                  <c:v>509.91104000000001</c:v>
                </c:pt>
                <c:pt idx="2469">
                  <c:v>496.5557</c:v>
                </c:pt>
                <c:pt idx="2470">
                  <c:v>493.67286999999999</c:v>
                </c:pt>
                <c:pt idx="2471">
                  <c:v>498.30378999999999</c:v>
                </c:pt>
                <c:pt idx="2472">
                  <c:v>500.36441000000002</c:v>
                </c:pt>
                <c:pt idx="2473">
                  <c:v>492.43135000000001</c:v>
                </c:pt>
                <c:pt idx="2474">
                  <c:v>490.61790000000002</c:v>
                </c:pt>
                <c:pt idx="2475">
                  <c:v>489.46659</c:v>
                </c:pt>
                <c:pt idx="2476">
                  <c:v>484.36989</c:v>
                </c:pt>
                <c:pt idx="2477">
                  <c:v>487.15800999999999</c:v>
                </c:pt>
                <c:pt idx="2478">
                  <c:v>495.99056000000002</c:v>
                </c:pt>
                <c:pt idx="2479">
                  <c:v>496.25364000000002</c:v>
                </c:pt>
                <c:pt idx="2480">
                  <c:v>500.30725999999999</c:v>
                </c:pt>
                <c:pt idx="2481">
                  <c:v>488.15341999999998</c:v>
                </c:pt>
                <c:pt idx="2482">
                  <c:v>487.93450000000001</c:v>
                </c:pt>
                <c:pt idx="2483">
                  <c:v>483.04586</c:v>
                </c:pt>
                <c:pt idx="2484">
                  <c:v>495.95155</c:v>
                </c:pt>
                <c:pt idx="2485">
                  <c:v>507.45283999999998</c:v>
                </c:pt>
                <c:pt idx="2486">
                  <c:v>496.86347000000001</c:v>
                </c:pt>
                <c:pt idx="2487">
                  <c:v>488.53273000000002</c:v>
                </c:pt>
                <c:pt idx="2488">
                  <c:v>482.53089</c:v>
                </c:pt>
                <c:pt idx="2489">
                  <c:v>479.12178999999998</c:v>
                </c:pt>
                <c:pt idx="2490">
                  <c:v>478.42824000000002</c:v>
                </c:pt>
                <c:pt idx="2491">
                  <c:v>490.61111</c:v>
                </c:pt>
                <c:pt idx="2492">
                  <c:v>504.08249999999998</c:v>
                </c:pt>
                <c:pt idx="2493">
                  <c:v>500.80554999999998</c:v>
                </c:pt>
                <c:pt idx="2494">
                  <c:v>504.12963000000002</c:v>
                </c:pt>
                <c:pt idx="2495">
                  <c:v>495.61212</c:v>
                </c:pt>
                <c:pt idx="2496">
                  <c:v>494.48079999999999</c:v>
                </c:pt>
                <c:pt idx="2497">
                  <c:v>493.36257999999998</c:v>
                </c:pt>
                <c:pt idx="2498">
                  <c:v>492.87389000000002</c:v>
                </c:pt>
                <c:pt idx="2499">
                  <c:v>510.58913000000001</c:v>
                </c:pt>
                <c:pt idx="2500">
                  <c:v>517.93420000000003</c:v>
                </c:pt>
                <c:pt idx="2501">
                  <c:v>510.58019000000002</c:v>
                </c:pt>
                <c:pt idx="2502">
                  <c:v>508.13562999999999</c:v>
                </c:pt>
                <c:pt idx="2503">
                  <c:v>500.44009</c:v>
                </c:pt>
                <c:pt idx="2504">
                  <c:v>492.13355000000001</c:v>
                </c:pt>
                <c:pt idx="2505">
                  <c:v>485.73622</c:v>
                </c:pt>
                <c:pt idx="2506">
                  <c:v>476.92104</c:v>
                </c:pt>
                <c:pt idx="2507">
                  <c:v>470.43817999999999</c:v>
                </c:pt>
                <c:pt idx="2508">
                  <c:v>468.03949</c:v>
                </c:pt>
                <c:pt idx="2509">
                  <c:v>468.53496999999999</c:v>
                </c:pt>
                <c:pt idx="2510">
                  <c:v>459.71042</c:v>
                </c:pt>
                <c:pt idx="2511">
                  <c:v>458.52476000000001</c:v>
                </c:pt>
                <c:pt idx="2512">
                  <c:v>465.77132</c:v>
                </c:pt>
                <c:pt idx="2513">
                  <c:v>476.04406</c:v>
                </c:pt>
                <c:pt idx="2514">
                  <c:v>472.71420999999998</c:v>
                </c:pt>
                <c:pt idx="2515">
                  <c:v>464.07346000000001</c:v>
                </c:pt>
                <c:pt idx="2516">
                  <c:v>468.0009</c:v>
                </c:pt>
                <c:pt idx="2517">
                  <c:v>472.99464</c:v>
                </c:pt>
                <c:pt idx="2518">
                  <c:v>462.47829999999999</c:v>
                </c:pt>
                <c:pt idx="2519">
                  <c:v>460.16824000000003</c:v>
                </c:pt>
                <c:pt idx="2520">
                  <c:v>465.29282999999998</c:v>
                </c:pt>
                <c:pt idx="2521">
                  <c:v>465.00146999999998</c:v>
                </c:pt>
                <c:pt idx="2522">
                  <c:v>467.34933999999998</c:v>
                </c:pt>
                <c:pt idx="2523">
                  <c:v>436.79189000000002</c:v>
                </c:pt>
                <c:pt idx="2524">
                  <c:v>433.61311999999998</c:v>
                </c:pt>
                <c:pt idx="2525">
                  <c:v>435.08589000000001</c:v>
                </c:pt>
                <c:pt idx="2526">
                  <c:v>435.46771999999999</c:v>
                </c:pt>
                <c:pt idx="2527">
                  <c:v>443.92405000000002</c:v>
                </c:pt>
                <c:pt idx="2528">
                  <c:v>443.82650999999998</c:v>
                </c:pt>
                <c:pt idx="2529">
                  <c:v>455.67932000000002</c:v>
                </c:pt>
                <c:pt idx="2530">
                  <c:v>457.38369999999998</c:v>
                </c:pt>
                <c:pt idx="2531">
                  <c:v>452.75367</c:v>
                </c:pt>
                <c:pt idx="2532">
                  <c:v>453.39967000000001</c:v>
                </c:pt>
                <c:pt idx="2533">
                  <c:v>460.98522000000003</c:v>
                </c:pt>
                <c:pt idx="2534">
                  <c:v>472.07263</c:v>
                </c:pt>
                <c:pt idx="2535">
                  <c:v>480.96409</c:v>
                </c:pt>
                <c:pt idx="2536">
                  <c:v>476.66613999999998</c:v>
                </c:pt>
                <c:pt idx="2537">
                  <c:v>467.41296</c:v>
                </c:pt>
                <c:pt idx="2538">
                  <c:v>465.18605000000002</c:v>
                </c:pt>
                <c:pt idx="2539">
                  <c:v>459.68738999999999</c:v>
                </c:pt>
                <c:pt idx="2540">
                  <c:v>456.38026000000002</c:v>
                </c:pt>
                <c:pt idx="2541">
                  <c:v>453.85626000000002</c:v>
                </c:pt>
                <c:pt idx="2542">
                  <c:v>454.53825000000001</c:v>
                </c:pt>
                <c:pt idx="2543">
                  <c:v>447.16872999999998</c:v>
                </c:pt>
                <c:pt idx="2544">
                  <c:v>438.58299</c:v>
                </c:pt>
                <c:pt idx="2545">
                  <c:v>437.89659</c:v>
                </c:pt>
                <c:pt idx="2546">
                  <c:v>446.46055000000001</c:v>
                </c:pt>
                <c:pt idx="2547">
                  <c:v>463.96976000000001</c:v>
                </c:pt>
                <c:pt idx="2548">
                  <c:v>496.97856000000002</c:v>
                </c:pt>
                <c:pt idx="2549">
                  <c:v>542.62838999999997</c:v>
                </c:pt>
                <c:pt idx="2550">
                  <c:v>514.85226</c:v>
                </c:pt>
                <c:pt idx="2551">
                  <c:v>558.18776000000003</c:v>
                </c:pt>
                <c:pt idx="2552">
                  <c:v>532.89327000000003</c:v>
                </c:pt>
                <c:pt idx="2553">
                  <c:v>557.93248000000006</c:v>
                </c:pt>
                <c:pt idx="2554">
                  <c:v>552.91959999999995</c:v>
                </c:pt>
                <c:pt idx="2555">
                  <c:v>524.06353999999999</c:v>
                </c:pt>
                <c:pt idx="2556">
                  <c:v>539.26140999999996</c:v>
                </c:pt>
                <c:pt idx="2557">
                  <c:v>547.07938000000001</c:v>
                </c:pt>
                <c:pt idx="2558">
                  <c:v>559.79844000000003</c:v>
                </c:pt>
                <c:pt idx="2559">
                  <c:v>539.75082999999995</c:v>
                </c:pt>
                <c:pt idx="2560">
                  <c:v>534.14404000000002</c:v>
                </c:pt>
                <c:pt idx="2561">
                  <c:v>519.09055999999998</c:v>
                </c:pt>
                <c:pt idx="2562">
                  <c:v>512.13314000000003</c:v>
                </c:pt>
                <c:pt idx="2563">
                  <c:v>499.18948</c:v>
                </c:pt>
                <c:pt idx="2564">
                  <c:v>498.44571999999999</c:v>
                </c:pt>
                <c:pt idx="2565">
                  <c:v>513.53294000000005</c:v>
                </c:pt>
                <c:pt idx="2566">
                  <c:v>523.49233000000004</c:v>
                </c:pt>
                <c:pt idx="2567">
                  <c:v>524.49246000000005</c:v>
                </c:pt>
                <c:pt idx="2568">
                  <c:v>515.53927999999996</c:v>
                </c:pt>
                <c:pt idx="2569">
                  <c:v>510.84159</c:v>
                </c:pt>
                <c:pt idx="2570">
                  <c:v>503.92932999999999</c:v>
                </c:pt>
                <c:pt idx="2571">
                  <c:v>502.22564</c:v>
                </c:pt>
                <c:pt idx="2572">
                  <c:v>492.25371999999999</c:v>
                </c:pt>
                <c:pt idx="2573">
                  <c:v>487.41196000000002</c:v>
                </c:pt>
                <c:pt idx="2574">
                  <c:v>482.02224999999999</c:v>
                </c:pt>
                <c:pt idx="2575">
                  <c:v>482.43929000000003</c:v>
                </c:pt>
                <c:pt idx="2576">
                  <c:v>484.03618999999998</c:v>
                </c:pt>
                <c:pt idx="2577">
                  <c:v>497.87972000000002</c:v>
                </c:pt>
                <c:pt idx="2578">
                  <c:v>492.32972999999998</c:v>
                </c:pt>
                <c:pt idx="2579">
                  <c:v>495.13792999999998</c:v>
                </c:pt>
                <c:pt idx="2580">
                  <c:v>507.05631</c:v>
                </c:pt>
                <c:pt idx="2581">
                  <c:v>505.97293000000002</c:v>
                </c:pt>
                <c:pt idx="2582">
                  <c:v>493.95835</c:v>
                </c:pt>
                <c:pt idx="2583">
                  <c:v>497.11423000000002</c:v>
                </c:pt>
                <c:pt idx="2584">
                  <c:v>485.03631999999999</c:v>
                </c:pt>
                <c:pt idx="2585">
                  <c:v>507.35088999999999</c:v>
                </c:pt>
                <c:pt idx="2586">
                  <c:v>519.93136000000004</c:v>
                </c:pt>
                <c:pt idx="2587">
                  <c:v>532.27209000000005</c:v>
                </c:pt>
                <c:pt idx="2588">
                  <c:v>516.23589000000004</c:v>
                </c:pt>
                <c:pt idx="2589">
                  <c:v>509.62718000000001</c:v>
                </c:pt>
                <c:pt idx="2590">
                  <c:v>511.43203</c:v>
                </c:pt>
                <c:pt idx="2591">
                  <c:v>515.20790999999997</c:v>
                </c:pt>
                <c:pt idx="2592">
                  <c:v>517.72509000000002</c:v>
                </c:pt>
                <c:pt idx="2593">
                  <c:v>513.59229000000005</c:v>
                </c:pt>
                <c:pt idx="2594">
                  <c:v>509.57218999999998</c:v>
                </c:pt>
                <c:pt idx="2595">
                  <c:v>513.13572999999997</c:v>
                </c:pt>
                <c:pt idx="2596">
                  <c:v>508.79361</c:v>
                </c:pt>
                <c:pt idx="2597">
                  <c:v>503.99464999999998</c:v>
                </c:pt>
                <c:pt idx="2598">
                  <c:v>498.68718000000001</c:v>
                </c:pt>
                <c:pt idx="2599">
                  <c:v>491.48113999999998</c:v>
                </c:pt>
                <c:pt idx="2600">
                  <c:v>494.85102999999998</c:v>
                </c:pt>
                <c:pt idx="2601">
                  <c:v>501.13058000000001</c:v>
                </c:pt>
                <c:pt idx="2602">
                  <c:v>492.28618</c:v>
                </c:pt>
                <c:pt idx="2603">
                  <c:v>490.22575999999998</c:v>
                </c:pt>
                <c:pt idx="2604">
                  <c:v>492.77237000000002</c:v>
                </c:pt>
                <c:pt idx="2605">
                  <c:v>499.21431999999999</c:v>
                </c:pt>
                <c:pt idx="2606">
                  <c:v>495.16289</c:v>
                </c:pt>
                <c:pt idx="2607">
                  <c:v>471.21800000000002</c:v>
                </c:pt>
                <c:pt idx="2608">
                  <c:v>472.70751999999999</c:v>
                </c:pt>
                <c:pt idx="2609">
                  <c:v>473.02179999999998</c:v>
                </c:pt>
                <c:pt idx="2610">
                  <c:v>465.11421999999999</c:v>
                </c:pt>
                <c:pt idx="2611">
                  <c:v>468.34129000000001</c:v>
                </c:pt>
                <c:pt idx="2612">
                  <c:v>460.93736999999999</c:v>
                </c:pt>
                <c:pt idx="2613">
                  <c:v>462.35282999999998</c:v>
                </c:pt>
                <c:pt idx="2614">
                  <c:v>448.90971999999999</c:v>
                </c:pt>
                <c:pt idx="2615">
                  <c:v>449.73108999999999</c:v>
                </c:pt>
                <c:pt idx="2616">
                  <c:v>451.18209000000002</c:v>
                </c:pt>
                <c:pt idx="2617">
                  <c:v>444.76366999999999</c:v>
                </c:pt>
                <c:pt idx="2618">
                  <c:v>449.62785000000002</c:v>
                </c:pt>
                <c:pt idx="2619">
                  <c:v>456.31133999999997</c:v>
                </c:pt>
                <c:pt idx="2620">
                  <c:v>453.87446</c:v>
                </c:pt>
                <c:pt idx="2621">
                  <c:v>465.84978999999998</c:v>
                </c:pt>
                <c:pt idx="2622">
                  <c:v>468.28007000000002</c:v>
                </c:pt>
                <c:pt idx="2623">
                  <c:v>455.59829999999999</c:v>
                </c:pt>
                <c:pt idx="2624">
                  <c:v>456.34446000000003</c:v>
                </c:pt>
                <c:pt idx="2625">
                  <c:v>444.64846999999997</c:v>
                </c:pt>
                <c:pt idx="2626">
                  <c:v>434.42311999999998</c:v>
                </c:pt>
                <c:pt idx="2627">
                  <c:v>428.64697000000001</c:v>
                </c:pt>
                <c:pt idx="2628">
                  <c:v>429.82736</c:v>
                </c:pt>
                <c:pt idx="2629">
                  <c:v>440.87108000000001</c:v>
                </c:pt>
                <c:pt idx="2630">
                  <c:v>436.39643999999998</c:v>
                </c:pt>
                <c:pt idx="2631">
                  <c:v>443.24067000000002</c:v>
                </c:pt>
                <c:pt idx="2632">
                  <c:v>435.19916000000001</c:v>
                </c:pt>
                <c:pt idx="2633">
                  <c:v>427.28260999999998</c:v>
                </c:pt>
                <c:pt idx="2634">
                  <c:v>427.86137000000002</c:v>
                </c:pt>
                <c:pt idx="2635">
                  <c:v>420.97129999999999</c:v>
                </c:pt>
                <c:pt idx="2636">
                  <c:v>427.60935999999998</c:v>
                </c:pt>
                <c:pt idx="2637">
                  <c:v>421.67829</c:v>
                </c:pt>
                <c:pt idx="2638">
                  <c:v>420.11516999999998</c:v>
                </c:pt>
                <c:pt idx="2639">
                  <c:v>419.89514000000003</c:v>
                </c:pt>
                <c:pt idx="2640">
                  <c:v>419.01254999999998</c:v>
                </c:pt>
                <c:pt idx="2641">
                  <c:v>408.95267999999999</c:v>
                </c:pt>
                <c:pt idx="2642">
                  <c:v>412.27354000000003</c:v>
                </c:pt>
                <c:pt idx="2643">
                  <c:v>419.11570999999998</c:v>
                </c:pt>
                <c:pt idx="2644">
                  <c:v>406.35356000000002</c:v>
                </c:pt>
                <c:pt idx="2645">
                  <c:v>412.87921999999998</c:v>
                </c:pt>
                <c:pt idx="2646">
                  <c:v>407.97823</c:v>
                </c:pt>
                <c:pt idx="2647">
                  <c:v>410.94470000000001</c:v>
                </c:pt>
                <c:pt idx="2648">
                  <c:v>421.34282000000002</c:v>
                </c:pt>
                <c:pt idx="2649">
                  <c:v>425.21591999999998</c:v>
                </c:pt>
                <c:pt idx="2650">
                  <c:v>432.61086999999998</c:v>
                </c:pt>
                <c:pt idx="2651">
                  <c:v>426.64210000000003</c:v>
                </c:pt>
                <c:pt idx="2652">
                  <c:v>431.21622000000002</c:v>
                </c:pt>
                <c:pt idx="2653">
                  <c:v>424.12292000000002</c:v>
                </c:pt>
                <c:pt idx="2654">
                  <c:v>413.42989</c:v>
                </c:pt>
                <c:pt idx="2655">
                  <c:v>414.79944</c:v>
                </c:pt>
                <c:pt idx="2656">
                  <c:v>410.70254</c:v>
                </c:pt>
                <c:pt idx="2657">
                  <c:v>414.27775000000003</c:v>
                </c:pt>
                <c:pt idx="2658">
                  <c:v>413.11002999999999</c:v>
                </c:pt>
                <c:pt idx="2659">
                  <c:v>425.79655000000002</c:v>
                </c:pt>
                <c:pt idx="2660">
                  <c:v>432.46658000000002</c:v>
                </c:pt>
                <c:pt idx="2661">
                  <c:v>427.03627</c:v>
                </c:pt>
                <c:pt idx="2662">
                  <c:v>421.72602999999998</c:v>
                </c:pt>
                <c:pt idx="2663">
                  <c:v>420.75044000000003</c:v>
                </c:pt>
                <c:pt idx="2664">
                  <c:v>421.31986000000001</c:v>
                </c:pt>
                <c:pt idx="2665">
                  <c:v>419.75556999999998</c:v>
                </c:pt>
                <c:pt idx="2666">
                  <c:v>414.79732999999999</c:v>
                </c:pt>
                <c:pt idx="2667">
                  <c:v>418.36966999999999</c:v>
                </c:pt>
                <c:pt idx="2668">
                  <c:v>412.65276999999998</c:v>
                </c:pt>
                <c:pt idx="2669">
                  <c:v>409.95400999999998</c:v>
                </c:pt>
                <c:pt idx="2670">
                  <c:v>406.36939000000001</c:v>
                </c:pt>
                <c:pt idx="2671">
                  <c:v>408.78944000000001</c:v>
                </c:pt>
                <c:pt idx="2672">
                  <c:v>411.96177999999998</c:v>
                </c:pt>
                <c:pt idx="2673">
                  <c:v>418.29604999999998</c:v>
                </c:pt>
                <c:pt idx="2674">
                  <c:v>413.41410999999999</c:v>
                </c:pt>
                <c:pt idx="2675">
                  <c:v>407.65469000000002</c:v>
                </c:pt>
                <c:pt idx="2676">
                  <c:v>409.55148000000003</c:v>
                </c:pt>
                <c:pt idx="2677">
                  <c:v>412.96010000000001</c:v>
                </c:pt>
                <c:pt idx="2678">
                  <c:v>405.00035000000003</c:v>
                </c:pt>
                <c:pt idx="2679">
                  <c:v>404.16976</c:v>
                </c:pt>
                <c:pt idx="2680">
                  <c:v>406.54991000000001</c:v>
                </c:pt>
                <c:pt idx="2681">
                  <c:v>406.30232000000001</c:v>
                </c:pt>
                <c:pt idx="2682">
                  <c:v>398.42574000000002</c:v>
                </c:pt>
                <c:pt idx="2683">
                  <c:v>412.07823999999999</c:v>
                </c:pt>
                <c:pt idx="2684">
                  <c:v>415.48833999999999</c:v>
                </c:pt>
                <c:pt idx="2685">
                  <c:v>419.53055000000001</c:v>
                </c:pt>
                <c:pt idx="2686">
                  <c:v>426.33742000000001</c:v>
                </c:pt>
                <c:pt idx="2687">
                  <c:v>423.63418999999999</c:v>
                </c:pt>
                <c:pt idx="2688">
                  <c:v>432.34481</c:v>
                </c:pt>
                <c:pt idx="2689">
                  <c:v>426.53368999999998</c:v>
                </c:pt>
                <c:pt idx="2690">
                  <c:v>434.77967000000001</c:v>
                </c:pt>
                <c:pt idx="2691">
                  <c:v>447.60219999999998</c:v>
                </c:pt>
                <c:pt idx="2692">
                  <c:v>458.13168999999999</c:v>
                </c:pt>
                <c:pt idx="2693">
                  <c:v>461.05266999999998</c:v>
                </c:pt>
                <c:pt idx="2694">
                  <c:v>456.37945000000002</c:v>
                </c:pt>
                <c:pt idx="2695">
                  <c:v>445.88337999999999</c:v>
                </c:pt>
                <c:pt idx="2696">
                  <c:v>449.33346</c:v>
                </c:pt>
                <c:pt idx="2697">
                  <c:v>447.80637000000002</c:v>
                </c:pt>
                <c:pt idx="2698">
                  <c:v>452.11331999999999</c:v>
                </c:pt>
                <c:pt idx="2699">
                  <c:v>449.31220999999999</c:v>
                </c:pt>
                <c:pt idx="2700">
                  <c:v>445.24588</c:v>
                </c:pt>
                <c:pt idx="2701">
                  <c:v>451.61570999999998</c:v>
                </c:pt>
                <c:pt idx="2702">
                  <c:v>456.57008000000002</c:v>
                </c:pt>
                <c:pt idx="2703">
                  <c:v>470.15573000000001</c:v>
                </c:pt>
                <c:pt idx="2704">
                  <c:v>472.58526999999998</c:v>
                </c:pt>
                <c:pt idx="2705">
                  <c:v>459.68239999999997</c:v>
                </c:pt>
                <c:pt idx="2706">
                  <c:v>456.47201000000001</c:v>
                </c:pt>
                <c:pt idx="2707">
                  <c:v>470.58512000000002</c:v>
                </c:pt>
                <c:pt idx="2708">
                  <c:v>471.67975999999999</c:v>
                </c:pt>
                <c:pt idx="2709">
                  <c:v>470.06074000000001</c:v>
                </c:pt>
                <c:pt idx="2710">
                  <c:v>464.19119000000001</c:v>
                </c:pt>
                <c:pt idx="2711">
                  <c:v>472.03739999999999</c:v>
                </c:pt>
                <c:pt idx="2712">
                  <c:v>444.20013999999998</c:v>
                </c:pt>
                <c:pt idx="2713">
                  <c:v>431.39805999999999</c:v>
                </c:pt>
                <c:pt idx="2714">
                  <c:v>423.70389999999998</c:v>
                </c:pt>
                <c:pt idx="2715">
                  <c:v>432.45515</c:v>
                </c:pt>
                <c:pt idx="2716">
                  <c:v>434.87702000000002</c:v>
                </c:pt>
                <c:pt idx="2717">
                  <c:v>428.58452999999997</c:v>
                </c:pt>
                <c:pt idx="2718">
                  <c:v>423.63677999999999</c:v>
                </c:pt>
                <c:pt idx="2719">
                  <c:v>426.01414999999997</c:v>
                </c:pt>
                <c:pt idx="2720">
                  <c:v>420.34075000000001</c:v>
                </c:pt>
                <c:pt idx="2721">
                  <c:v>416.58672999999999</c:v>
                </c:pt>
                <c:pt idx="2722">
                  <c:v>429.23885000000001</c:v>
                </c:pt>
                <c:pt idx="2723">
                  <c:v>426.18092999999999</c:v>
                </c:pt>
                <c:pt idx="2724">
                  <c:v>421.24198000000001</c:v>
                </c:pt>
                <c:pt idx="2725">
                  <c:v>425.99382000000003</c:v>
                </c:pt>
                <c:pt idx="2726">
                  <c:v>420.20218999999997</c:v>
                </c:pt>
                <c:pt idx="2727">
                  <c:v>417.30162000000001</c:v>
                </c:pt>
                <c:pt idx="2728">
                  <c:v>419.78147000000001</c:v>
                </c:pt>
                <c:pt idx="2729">
                  <c:v>425.89107999999999</c:v>
                </c:pt>
                <c:pt idx="2730">
                  <c:v>418.11282999999997</c:v>
                </c:pt>
                <c:pt idx="2731">
                  <c:v>413.59404000000001</c:v>
                </c:pt>
                <c:pt idx="2732">
                  <c:v>419.39539000000002</c:v>
                </c:pt>
                <c:pt idx="2733">
                  <c:v>410.55676</c:v>
                </c:pt>
                <c:pt idx="2734">
                  <c:v>411.37536999999998</c:v>
                </c:pt>
                <c:pt idx="2735">
                  <c:v>409.56504000000001</c:v>
                </c:pt>
                <c:pt idx="2736">
                  <c:v>408.00056999999998</c:v>
                </c:pt>
                <c:pt idx="2737">
                  <c:v>403.12738999999999</c:v>
                </c:pt>
                <c:pt idx="2738">
                  <c:v>405.98700000000002</c:v>
                </c:pt>
                <c:pt idx="2739">
                  <c:v>403.39461</c:v>
                </c:pt>
                <c:pt idx="2740">
                  <c:v>410.23757000000001</c:v>
                </c:pt>
                <c:pt idx="2741">
                  <c:v>382.81774000000001</c:v>
                </c:pt>
                <c:pt idx="2742">
                  <c:v>384.24101999999999</c:v>
                </c:pt>
                <c:pt idx="2743">
                  <c:v>384.78248000000002</c:v>
                </c:pt>
                <c:pt idx="2744">
                  <c:v>379.62434999999999</c:v>
                </c:pt>
                <c:pt idx="2745">
                  <c:v>381.65249999999997</c:v>
                </c:pt>
                <c:pt idx="2746">
                  <c:v>378.65843999999998</c:v>
                </c:pt>
                <c:pt idx="2747">
                  <c:v>378.37211000000002</c:v>
                </c:pt>
                <c:pt idx="2748">
                  <c:v>376.39934</c:v>
                </c:pt>
                <c:pt idx="2749">
                  <c:v>377.11049000000003</c:v>
                </c:pt>
                <c:pt idx="2750">
                  <c:v>374.95587999999998</c:v>
                </c:pt>
                <c:pt idx="2751">
                  <c:v>376.86173000000002</c:v>
                </c:pt>
                <c:pt idx="2752">
                  <c:v>382.69781</c:v>
                </c:pt>
                <c:pt idx="2753">
                  <c:v>397.11998</c:v>
                </c:pt>
                <c:pt idx="2754">
                  <c:v>394.64702</c:v>
                </c:pt>
                <c:pt idx="2755">
                  <c:v>393.44020999999998</c:v>
                </c:pt>
                <c:pt idx="2756">
                  <c:v>387.33694000000003</c:v>
                </c:pt>
                <c:pt idx="2757">
                  <c:v>386.90505000000002</c:v>
                </c:pt>
                <c:pt idx="2758">
                  <c:v>376.59278</c:v>
                </c:pt>
                <c:pt idx="2759">
                  <c:v>383.95798000000002</c:v>
                </c:pt>
                <c:pt idx="2760">
                  <c:v>385.68844000000001</c:v>
                </c:pt>
                <c:pt idx="2761">
                  <c:v>387.41638</c:v>
                </c:pt>
                <c:pt idx="2762">
                  <c:v>386.19601</c:v>
                </c:pt>
                <c:pt idx="2763">
                  <c:v>383.14731999999998</c:v>
                </c:pt>
                <c:pt idx="2764">
                  <c:v>378.50459999999998</c:v>
                </c:pt>
                <c:pt idx="2765">
                  <c:v>373.60484000000002</c:v>
                </c:pt>
                <c:pt idx="2766">
                  <c:v>375.93459000000001</c:v>
                </c:pt>
                <c:pt idx="2767">
                  <c:v>370.22052000000002</c:v>
                </c:pt>
                <c:pt idx="2768">
                  <c:v>372.22320000000002</c:v>
                </c:pt>
                <c:pt idx="2769">
                  <c:v>366.41419000000002</c:v>
                </c:pt>
                <c:pt idx="2770">
                  <c:v>367.62524999999999</c:v>
                </c:pt>
                <c:pt idx="2771">
                  <c:v>368.92158000000001</c:v>
                </c:pt>
                <c:pt idx="2772">
                  <c:v>385.17367999999999</c:v>
                </c:pt>
                <c:pt idx="2773">
                  <c:v>379.51862</c:v>
                </c:pt>
                <c:pt idx="2774">
                  <c:v>367.67038000000002</c:v>
                </c:pt>
                <c:pt idx="2775">
                  <c:v>366.97241000000002</c:v>
                </c:pt>
                <c:pt idx="2776">
                  <c:v>370.19376999999997</c:v>
                </c:pt>
                <c:pt idx="2777">
                  <c:v>362.37236000000001</c:v>
                </c:pt>
                <c:pt idx="2778">
                  <c:v>358.25166000000002</c:v>
                </c:pt>
                <c:pt idx="2779">
                  <c:v>354.12484999999998</c:v>
                </c:pt>
                <c:pt idx="2780">
                  <c:v>353.54433</c:v>
                </c:pt>
                <c:pt idx="2781">
                  <c:v>353.62281000000002</c:v>
                </c:pt>
                <c:pt idx="2782">
                  <c:v>359.04921000000002</c:v>
                </c:pt>
                <c:pt idx="2783">
                  <c:v>356.86284999999998</c:v>
                </c:pt>
                <c:pt idx="2784">
                  <c:v>356.61673000000002</c:v>
                </c:pt>
                <c:pt idx="2785">
                  <c:v>357.64717999999999</c:v>
                </c:pt>
                <c:pt idx="2786">
                  <c:v>353.33242999999999</c:v>
                </c:pt>
                <c:pt idx="2787">
                  <c:v>341.88357000000002</c:v>
                </c:pt>
                <c:pt idx="2788">
                  <c:v>343.07177000000001</c:v>
                </c:pt>
                <c:pt idx="2789">
                  <c:v>342.98133999999999</c:v>
                </c:pt>
                <c:pt idx="2790">
                  <c:v>347.2337</c:v>
                </c:pt>
                <c:pt idx="2791">
                  <c:v>352.53239000000002</c:v>
                </c:pt>
                <c:pt idx="2792">
                  <c:v>349.99099999999999</c:v>
                </c:pt>
                <c:pt idx="2793">
                  <c:v>354.84005000000002</c:v>
                </c:pt>
                <c:pt idx="2794">
                  <c:v>347.79106999999999</c:v>
                </c:pt>
                <c:pt idx="2795">
                  <c:v>351.74268000000001</c:v>
                </c:pt>
                <c:pt idx="2796">
                  <c:v>350.59703999999999</c:v>
                </c:pt>
                <c:pt idx="2797">
                  <c:v>352.63258999999999</c:v>
                </c:pt>
                <c:pt idx="2798">
                  <c:v>351.42626999999999</c:v>
                </c:pt>
                <c:pt idx="2799">
                  <c:v>349.58005000000003</c:v>
                </c:pt>
                <c:pt idx="2800">
                  <c:v>345.46003000000002</c:v>
                </c:pt>
                <c:pt idx="2801">
                  <c:v>339.71469000000002</c:v>
                </c:pt>
                <c:pt idx="2802">
                  <c:v>340.52537000000001</c:v>
                </c:pt>
                <c:pt idx="2803">
                  <c:v>340.98696000000001</c:v>
                </c:pt>
                <c:pt idx="2804">
                  <c:v>338.85852</c:v>
                </c:pt>
                <c:pt idx="2805">
                  <c:v>338.15744999999998</c:v>
                </c:pt>
                <c:pt idx="2806">
                  <c:v>338.88562000000002</c:v>
                </c:pt>
                <c:pt idx="2807">
                  <c:v>326.37349</c:v>
                </c:pt>
                <c:pt idx="2808">
                  <c:v>332.69466999999997</c:v>
                </c:pt>
                <c:pt idx="2809">
                  <c:v>334.18785000000003</c:v>
                </c:pt>
                <c:pt idx="2810">
                  <c:v>336.34134999999998</c:v>
                </c:pt>
                <c:pt idx="2811">
                  <c:v>334.54307999999997</c:v>
                </c:pt>
                <c:pt idx="2812">
                  <c:v>331.15111999999999</c:v>
                </c:pt>
                <c:pt idx="2813">
                  <c:v>329.35203999999999</c:v>
                </c:pt>
                <c:pt idx="2814">
                  <c:v>339.46129000000002</c:v>
                </c:pt>
                <c:pt idx="2815">
                  <c:v>339.86106000000001</c:v>
                </c:pt>
                <c:pt idx="2816">
                  <c:v>339.52573999999998</c:v>
                </c:pt>
                <c:pt idx="2817">
                  <c:v>333.11021</c:v>
                </c:pt>
                <c:pt idx="2818">
                  <c:v>330.12150000000003</c:v>
                </c:pt>
                <c:pt idx="2819">
                  <c:v>332.15593000000001</c:v>
                </c:pt>
                <c:pt idx="2820">
                  <c:v>323.80698999999998</c:v>
                </c:pt>
                <c:pt idx="2821">
                  <c:v>328.31335000000001</c:v>
                </c:pt>
                <c:pt idx="2822">
                  <c:v>338.35205000000002</c:v>
                </c:pt>
                <c:pt idx="2823">
                  <c:v>341.28881000000001</c:v>
                </c:pt>
                <c:pt idx="2824">
                  <c:v>346.37943000000001</c:v>
                </c:pt>
                <c:pt idx="2825">
                  <c:v>352.26735000000002</c:v>
                </c:pt>
                <c:pt idx="2826">
                  <c:v>349.42254000000003</c:v>
                </c:pt>
                <c:pt idx="2827">
                  <c:v>347.32474000000002</c:v>
                </c:pt>
                <c:pt idx="2828">
                  <c:v>341.94779</c:v>
                </c:pt>
                <c:pt idx="2829">
                  <c:v>333.05448999999999</c:v>
                </c:pt>
                <c:pt idx="2830">
                  <c:v>332.82670999999999</c:v>
                </c:pt>
                <c:pt idx="2831">
                  <c:v>337.95551999999998</c:v>
                </c:pt>
                <c:pt idx="2832">
                  <c:v>330.75635</c:v>
                </c:pt>
                <c:pt idx="2833">
                  <c:v>326.73777000000001</c:v>
                </c:pt>
                <c:pt idx="2834">
                  <c:v>326.41764000000001</c:v>
                </c:pt>
                <c:pt idx="2835">
                  <c:v>332.29539999999997</c:v>
                </c:pt>
                <c:pt idx="2836">
                  <c:v>327.31164000000001</c:v>
                </c:pt>
                <c:pt idx="2837">
                  <c:v>320.78570999999999</c:v>
                </c:pt>
                <c:pt idx="2838">
                  <c:v>317.36426999999998</c:v>
                </c:pt>
                <c:pt idx="2839">
                  <c:v>319.36234000000002</c:v>
                </c:pt>
                <c:pt idx="2840">
                  <c:v>322.69815999999997</c:v>
                </c:pt>
                <c:pt idx="2841">
                  <c:v>327.53537</c:v>
                </c:pt>
                <c:pt idx="2842">
                  <c:v>324.05898000000002</c:v>
                </c:pt>
                <c:pt idx="2843">
                  <c:v>325.64420000000001</c:v>
                </c:pt>
                <c:pt idx="2844">
                  <c:v>329.54075999999998</c:v>
                </c:pt>
                <c:pt idx="2845">
                  <c:v>329.88869</c:v>
                </c:pt>
                <c:pt idx="2846">
                  <c:v>324.95918999999998</c:v>
                </c:pt>
                <c:pt idx="2847">
                  <c:v>324.21253999999999</c:v>
                </c:pt>
                <c:pt idx="2848">
                  <c:v>322.64213000000001</c:v>
                </c:pt>
                <c:pt idx="2849">
                  <c:v>322.50855000000001</c:v>
                </c:pt>
                <c:pt idx="2850">
                  <c:v>325.28861000000001</c:v>
                </c:pt>
                <c:pt idx="2851">
                  <c:v>324.40246000000002</c:v>
                </c:pt>
                <c:pt idx="2852">
                  <c:v>325.77292999999997</c:v>
                </c:pt>
                <c:pt idx="2853">
                  <c:v>321.94632999999999</c:v>
                </c:pt>
                <c:pt idx="2854">
                  <c:v>329.87437</c:v>
                </c:pt>
                <c:pt idx="2855">
                  <c:v>333.92414000000002</c:v>
                </c:pt>
                <c:pt idx="2856">
                  <c:v>335.05479000000003</c:v>
                </c:pt>
                <c:pt idx="2857">
                  <c:v>335.70582000000002</c:v>
                </c:pt>
                <c:pt idx="2858">
                  <c:v>339.42113999999998</c:v>
                </c:pt>
                <c:pt idx="2859">
                  <c:v>338.19459999999998</c:v>
                </c:pt>
                <c:pt idx="2860">
                  <c:v>339.55333000000002</c:v>
                </c:pt>
                <c:pt idx="2861">
                  <c:v>332.33834000000002</c:v>
                </c:pt>
                <c:pt idx="2862">
                  <c:v>332.93774999999999</c:v>
                </c:pt>
                <c:pt idx="2863">
                  <c:v>337.10991000000001</c:v>
                </c:pt>
                <c:pt idx="2864">
                  <c:v>331.85365000000002</c:v>
                </c:pt>
                <c:pt idx="2865">
                  <c:v>341.19171999999998</c:v>
                </c:pt>
                <c:pt idx="2866">
                  <c:v>350.53811000000002</c:v>
                </c:pt>
                <c:pt idx="2867">
                  <c:v>343.98248000000001</c:v>
                </c:pt>
                <c:pt idx="2868">
                  <c:v>345.60978999999998</c:v>
                </c:pt>
                <c:pt idx="2869">
                  <c:v>342.26733999999999</c:v>
                </c:pt>
                <c:pt idx="2870">
                  <c:v>342.18133999999998</c:v>
                </c:pt>
                <c:pt idx="2871">
                  <c:v>340.91116</c:v>
                </c:pt>
                <c:pt idx="2872">
                  <c:v>339.25519000000003</c:v>
                </c:pt>
                <c:pt idx="2873">
                  <c:v>338.02809000000002</c:v>
                </c:pt>
                <c:pt idx="2874">
                  <c:v>341.81999000000002</c:v>
                </c:pt>
                <c:pt idx="2875">
                  <c:v>336.75945999999999</c:v>
                </c:pt>
                <c:pt idx="2876">
                  <c:v>337.91428999999999</c:v>
                </c:pt>
                <c:pt idx="2877">
                  <c:v>339.75743</c:v>
                </c:pt>
                <c:pt idx="2878">
                  <c:v>344.03811999999999</c:v>
                </c:pt>
                <c:pt idx="2879">
                  <c:v>348.81166000000002</c:v>
                </c:pt>
                <c:pt idx="2880">
                  <c:v>342.33953000000002</c:v>
                </c:pt>
                <c:pt idx="2881">
                  <c:v>341.70400000000001</c:v>
                </c:pt>
                <c:pt idx="2882">
                  <c:v>339.20370000000003</c:v>
                </c:pt>
                <c:pt idx="2883">
                  <c:v>339.41395</c:v>
                </c:pt>
                <c:pt idx="2884">
                  <c:v>341.45792999999998</c:v>
                </c:pt>
                <c:pt idx="2885">
                  <c:v>337.29491999999999</c:v>
                </c:pt>
                <c:pt idx="2886">
                  <c:v>335.74727000000001</c:v>
                </c:pt>
                <c:pt idx="2887">
                  <c:v>336.06261999999998</c:v>
                </c:pt>
                <c:pt idx="2888">
                  <c:v>333.88384000000002</c:v>
                </c:pt>
                <c:pt idx="2889">
                  <c:v>333.00013999999999</c:v>
                </c:pt>
                <c:pt idx="2890">
                  <c:v>331.66061999999999</c:v>
                </c:pt>
                <c:pt idx="2891">
                  <c:v>329.14413000000002</c:v>
                </c:pt>
                <c:pt idx="2892">
                  <c:v>334.14778999999999</c:v>
                </c:pt>
                <c:pt idx="2893">
                  <c:v>336.18527999999998</c:v>
                </c:pt>
                <c:pt idx="2894">
                  <c:v>340.51335999999998</c:v>
                </c:pt>
                <c:pt idx="2895">
                  <c:v>341.04529000000002</c:v>
                </c:pt>
                <c:pt idx="2896">
                  <c:v>346.25457999999998</c:v>
                </c:pt>
                <c:pt idx="2897">
                  <c:v>352.43745000000001</c:v>
                </c:pt>
                <c:pt idx="2898">
                  <c:v>361.27069999999998</c:v>
                </c:pt>
                <c:pt idx="2899">
                  <c:v>395.75412</c:v>
                </c:pt>
                <c:pt idx="2900">
                  <c:v>413.48196000000002</c:v>
                </c:pt>
                <c:pt idx="2901">
                  <c:v>392.68894</c:v>
                </c:pt>
                <c:pt idx="2902">
                  <c:v>383.47476999999998</c:v>
                </c:pt>
                <c:pt idx="2903">
                  <c:v>374.57080000000002</c:v>
                </c:pt>
                <c:pt idx="2904">
                  <c:v>374.74946999999997</c:v>
                </c:pt>
                <c:pt idx="2905">
                  <c:v>378.35075000000001</c:v>
                </c:pt>
                <c:pt idx="2906">
                  <c:v>383.54127999999997</c:v>
                </c:pt>
                <c:pt idx="2907">
                  <c:v>376.76303999999999</c:v>
                </c:pt>
                <c:pt idx="2908">
                  <c:v>359.96543000000003</c:v>
                </c:pt>
                <c:pt idx="2909">
                  <c:v>362.02030999999999</c:v>
                </c:pt>
                <c:pt idx="2910">
                  <c:v>354.66532999999998</c:v>
                </c:pt>
                <c:pt idx="2911">
                  <c:v>358.9212</c:v>
                </c:pt>
                <c:pt idx="2912">
                  <c:v>361.53552000000002</c:v>
                </c:pt>
                <c:pt idx="2913">
                  <c:v>354.37475999999998</c:v>
                </c:pt>
                <c:pt idx="2914">
                  <c:v>355.35602</c:v>
                </c:pt>
                <c:pt idx="2915">
                  <c:v>348.61633</c:v>
                </c:pt>
                <c:pt idx="2916">
                  <c:v>350.90361999999999</c:v>
                </c:pt>
                <c:pt idx="2917">
                  <c:v>352.673</c:v>
                </c:pt>
                <c:pt idx="2918">
                  <c:v>351.69488999999999</c:v>
                </c:pt>
                <c:pt idx="2919">
                  <c:v>348.22555</c:v>
                </c:pt>
                <c:pt idx="2920">
                  <c:v>357.19044000000002</c:v>
                </c:pt>
                <c:pt idx="2921">
                  <c:v>363.74829999999997</c:v>
                </c:pt>
                <c:pt idx="2922">
                  <c:v>359.78904</c:v>
                </c:pt>
                <c:pt idx="2923">
                  <c:v>368.04872</c:v>
                </c:pt>
                <c:pt idx="2924">
                  <c:v>363.94387999999998</c:v>
                </c:pt>
                <c:pt idx="2925">
                  <c:v>374.26557000000003</c:v>
                </c:pt>
                <c:pt idx="2926">
                  <c:v>372.93644</c:v>
                </c:pt>
                <c:pt idx="2927">
                  <c:v>369.26240999999999</c:v>
                </c:pt>
                <c:pt idx="2928">
                  <c:v>368.72564</c:v>
                </c:pt>
                <c:pt idx="2929">
                  <c:v>365.15535</c:v>
                </c:pt>
                <c:pt idx="2930">
                  <c:v>357.16890999999998</c:v>
                </c:pt>
                <c:pt idx="2931">
                  <c:v>354.07229000000001</c:v>
                </c:pt>
                <c:pt idx="2932">
                  <c:v>343.73842999999999</c:v>
                </c:pt>
                <c:pt idx="2933">
                  <c:v>346.39125000000001</c:v>
                </c:pt>
                <c:pt idx="2934">
                  <c:v>342.76916</c:v>
                </c:pt>
                <c:pt idx="2935">
                  <c:v>349.48784000000001</c:v>
                </c:pt>
                <c:pt idx="2936">
                  <c:v>347.38844999999998</c:v>
                </c:pt>
                <c:pt idx="2937">
                  <c:v>343.42045999999999</c:v>
                </c:pt>
                <c:pt idx="2938">
                  <c:v>344.99198000000001</c:v>
                </c:pt>
                <c:pt idx="2939">
                  <c:v>340.38815</c:v>
                </c:pt>
                <c:pt idx="2940">
                  <c:v>344.81324999999998</c:v>
                </c:pt>
                <c:pt idx="2941">
                  <c:v>341.55473999999998</c:v>
                </c:pt>
                <c:pt idx="2942">
                  <c:v>339.00018999999998</c:v>
                </c:pt>
                <c:pt idx="2943">
                  <c:v>324.08161999999999</c:v>
                </c:pt>
                <c:pt idx="2944">
                  <c:v>325.85755999999998</c:v>
                </c:pt>
                <c:pt idx="2945">
                  <c:v>332.68556000000001</c:v>
                </c:pt>
                <c:pt idx="2946">
                  <c:v>326.1816</c:v>
                </c:pt>
                <c:pt idx="2947">
                  <c:v>332.40174999999999</c:v>
                </c:pt>
                <c:pt idx="2948">
                  <c:v>330.35554999999999</c:v>
                </c:pt>
                <c:pt idx="2949">
                  <c:v>328.71109999999999</c:v>
                </c:pt>
                <c:pt idx="2950">
                  <c:v>327.54507999999998</c:v>
                </c:pt>
                <c:pt idx="2951">
                  <c:v>325.09919000000002</c:v>
                </c:pt>
                <c:pt idx="2952">
                  <c:v>325.94684000000001</c:v>
                </c:pt>
                <c:pt idx="2953">
                  <c:v>323.05889999999999</c:v>
                </c:pt>
                <c:pt idx="2954">
                  <c:v>329.13941999999997</c:v>
                </c:pt>
                <c:pt idx="2955">
                  <c:v>329.69416000000001</c:v>
                </c:pt>
                <c:pt idx="2956">
                  <c:v>326.76024000000001</c:v>
                </c:pt>
                <c:pt idx="2957">
                  <c:v>324.32013999999998</c:v>
                </c:pt>
                <c:pt idx="2958">
                  <c:v>318.72680000000003</c:v>
                </c:pt>
                <c:pt idx="2959">
                  <c:v>325.11887000000002</c:v>
                </c:pt>
                <c:pt idx="2960">
                  <c:v>313.08693</c:v>
                </c:pt>
                <c:pt idx="2961">
                  <c:v>319.97960999999998</c:v>
                </c:pt>
                <c:pt idx="2962">
                  <c:v>314.73102</c:v>
                </c:pt>
                <c:pt idx="2963">
                  <c:v>319.82357000000002</c:v>
                </c:pt>
                <c:pt idx="2964">
                  <c:v>319.81695000000002</c:v>
                </c:pt>
                <c:pt idx="2965">
                  <c:v>305.23345999999998</c:v>
                </c:pt>
                <c:pt idx="2966">
                  <c:v>306.62427000000002</c:v>
                </c:pt>
                <c:pt idx="2967">
                  <c:v>295.48138999999998</c:v>
                </c:pt>
                <c:pt idx="2968">
                  <c:v>291.48561000000001</c:v>
                </c:pt>
                <c:pt idx="2969">
                  <c:v>294.33544000000001</c:v>
                </c:pt>
                <c:pt idx="2970">
                  <c:v>291.79602</c:v>
                </c:pt>
                <c:pt idx="2971">
                  <c:v>304.43034999999998</c:v>
                </c:pt>
                <c:pt idx="2972">
                  <c:v>305.88668000000001</c:v>
                </c:pt>
                <c:pt idx="2973">
                  <c:v>302.36881</c:v>
                </c:pt>
                <c:pt idx="2974">
                  <c:v>297.82994000000002</c:v>
                </c:pt>
                <c:pt idx="2975">
                  <c:v>294.42306000000002</c:v>
                </c:pt>
                <c:pt idx="2976">
                  <c:v>294.50898999999998</c:v>
                </c:pt>
                <c:pt idx="2977">
                  <c:v>299.39747999999997</c:v>
                </c:pt>
                <c:pt idx="2978">
                  <c:v>301.28140999999999</c:v>
                </c:pt>
                <c:pt idx="2979">
                  <c:v>303.83386000000002</c:v>
                </c:pt>
                <c:pt idx="2980">
                  <c:v>308.19533999999999</c:v>
                </c:pt>
                <c:pt idx="2981">
                  <c:v>301.16556000000003</c:v>
                </c:pt>
                <c:pt idx="2982">
                  <c:v>299.40102000000002</c:v>
                </c:pt>
                <c:pt idx="2983">
                  <c:v>300.76357000000002</c:v>
                </c:pt>
                <c:pt idx="2984">
                  <c:v>300.14861999999999</c:v>
                </c:pt>
                <c:pt idx="2985">
                  <c:v>301.41942999999998</c:v>
                </c:pt>
                <c:pt idx="2986">
                  <c:v>299.20670000000001</c:v>
                </c:pt>
                <c:pt idx="2987">
                  <c:v>299.69963999999999</c:v>
                </c:pt>
                <c:pt idx="2988">
                  <c:v>295.93401999999998</c:v>
                </c:pt>
                <c:pt idx="2989">
                  <c:v>296.21355999999997</c:v>
                </c:pt>
                <c:pt idx="2990">
                  <c:v>296.92491000000001</c:v>
                </c:pt>
                <c:pt idx="2991">
                  <c:v>299.63132999999999</c:v>
                </c:pt>
                <c:pt idx="2992">
                  <c:v>303.68502999999998</c:v>
                </c:pt>
                <c:pt idx="2993">
                  <c:v>301.59616999999997</c:v>
                </c:pt>
                <c:pt idx="2994">
                  <c:v>316.29703999999998</c:v>
                </c:pt>
                <c:pt idx="2995">
                  <c:v>316.08393000000001</c:v>
                </c:pt>
                <c:pt idx="2996">
                  <c:v>313.30554000000001</c:v>
                </c:pt>
                <c:pt idx="2997">
                  <c:v>314.93702999999999</c:v>
                </c:pt>
                <c:pt idx="2998">
                  <c:v>314.10097999999999</c:v>
                </c:pt>
                <c:pt idx="2999">
                  <c:v>311.79820000000001</c:v>
                </c:pt>
                <c:pt idx="3000">
                  <c:v>320.85448000000002</c:v>
                </c:pt>
                <c:pt idx="3001">
                  <c:v>317.64675</c:v>
                </c:pt>
                <c:pt idx="3002">
                  <c:v>313.01071999999999</c:v>
                </c:pt>
                <c:pt idx="3003">
                  <c:v>306.21156999999999</c:v>
                </c:pt>
                <c:pt idx="3004">
                  <c:v>299.34901000000002</c:v>
                </c:pt>
                <c:pt idx="3005">
                  <c:v>303.15323999999998</c:v>
                </c:pt>
                <c:pt idx="3006">
                  <c:v>307.45026999999999</c:v>
                </c:pt>
                <c:pt idx="3007">
                  <c:v>306.89875999999998</c:v>
                </c:pt>
                <c:pt idx="3008">
                  <c:v>305.22449999999998</c:v>
                </c:pt>
                <c:pt idx="3009">
                  <c:v>311.57229000000001</c:v>
                </c:pt>
                <c:pt idx="3010">
                  <c:v>308.11959999999999</c:v>
                </c:pt>
                <c:pt idx="3011">
                  <c:v>302.79924</c:v>
                </c:pt>
                <c:pt idx="3012">
                  <c:v>304.94961000000001</c:v>
                </c:pt>
                <c:pt idx="3013">
                  <c:v>296.79327000000001</c:v>
                </c:pt>
                <c:pt idx="3014">
                  <c:v>292.79340999999999</c:v>
                </c:pt>
                <c:pt idx="3015">
                  <c:v>288.84823</c:v>
                </c:pt>
                <c:pt idx="3016">
                  <c:v>291.02569999999997</c:v>
                </c:pt>
                <c:pt idx="3017">
                  <c:v>291.21749999999997</c:v>
                </c:pt>
                <c:pt idx="3018">
                  <c:v>299.19126999999997</c:v>
                </c:pt>
                <c:pt idx="3019">
                  <c:v>299.16127</c:v>
                </c:pt>
                <c:pt idx="3020">
                  <c:v>298.26618000000002</c:v>
                </c:pt>
                <c:pt idx="3021">
                  <c:v>294.95575000000002</c:v>
                </c:pt>
                <c:pt idx="3022">
                  <c:v>294.17070999999999</c:v>
                </c:pt>
                <c:pt idx="3023">
                  <c:v>299.14364999999998</c:v>
                </c:pt>
                <c:pt idx="3024">
                  <c:v>300.17829999999998</c:v>
                </c:pt>
                <c:pt idx="3025">
                  <c:v>299.81173999999999</c:v>
                </c:pt>
                <c:pt idx="3026">
                  <c:v>296.31914</c:v>
                </c:pt>
                <c:pt idx="3027">
                  <c:v>295.79714999999999</c:v>
                </c:pt>
                <c:pt idx="3028">
                  <c:v>295.05162999999999</c:v>
                </c:pt>
                <c:pt idx="3029">
                  <c:v>298.01062000000002</c:v>
                </c:pt>
                <c:pt idx="3030">
                  <c:v>295.24601999999999</c:v>
                </c:pt>
                <c:pt idx="3031">
                  <c:v>297.06085999999999</c:v>
                </c:pt>
                <c:pt idx="3032">
                  <c:v>296.54709000000003</c:v>
                </c:pt>
                <c:pt idx="3033">
                  <c:v>293.29302000000001</c:v>
                </c:pt>
                <c:pt idx="3034">
                  <c:v>299.65820000000002</c:v>
                </c:pt>
                <c:pt idx="3035">
                  <c:v>301.49022000000002</c:v>
                </c:pt>
                <c:pt idx="3036">
                  <c:v>308.88434000000001</c:v>
                </c:pt>
                <c:pt idx="3037">
                  <c:v>312.15645000000001</c:v>
                </c:pt>
                <c:pt idx="3038">
                  <c:v>317.7867</c:v>
                </c:pt>
                <c:pt idx="3039">
                  <c:v>315.56938000000002</c:v>
                </c:pt>
                <c:pt idx="3040">
                  <c:v>318.82848000000001</c:v>
                </c:pt>
                <c:pt idx="3041">
                  <c:v>324.54473000000002</c:v>
                </c:pt>
                <c:pt idx="3042">
                  <c:v>331.05194999999998</c:v>
                </c:pt>
                <c:pt idx="3043">
                  <c:v>333.15744999999998</c:v>
                </c:pt>
                <c:pt idx="3044">
                  <c:v>327.16048000000001</c:v>
                </c:pt>
                <c:pt idx="3045">
                  <c:v>337.42696999999998</c:v>
                </c:pt>
                <c:pt idx="3046">
                  <c:v>334.62175000000002</c:v>
                </c:pt>
                <c:pt idx="3047">
                  <c:v>354.42426999999998</c:v>
                </c:pt>
                <c:pt idx="3048">
                  <c:v>354.91027000000003</c:v>
                </c:pt>
                <c:pt idx="3049">
                  <c:v>353.036</c:v>
                </c:pt>
                <c:pt idx="3050">
                  <c:v>371.86192999999997</c:v>
                </c:pt>
                <c:pt idx="3051">
                  <c:v>359.54680999999999</c:v>
                </c:pt>
                <c:pt idx="3052">
                  <c:v>356.31912999999997</c:v>
                </c:pt>
                <c:pt idx="3053">
                  <c:v>359.56211000000002</c:v>
                </c:pt>
                <c:pt idx="3054">
                  <c:v>360.17968999999999</c:v>
                </c:pt>
                <c:pt idx="3055">
                  <c:v>356.20925999999997</c:v>
                </c:pt>
                <c:pt idx="3056">
                  <c:v>360.1936</c:v>
                </c:pt>
                <c:pt idx="3057">
                  <c:v>345.01904999999999</c:v>
                </c:pt>
                <c:pt idx="3058">
                  <c:v>345.50319000000002</c:v>
                </c:pt>
                <c:pt idx="3059">
                  <c:v>353.80676</c:v>
                </c:pt>
                <c:pt idx="3060">
                  <c:v>360.46003999999999</c:v>
                </c:pt>
                <c:pt idx="3061">
                  <c:v>379.48793000000001</c:v>
                </c:pt>
                <c:pt idx="3062">
                  <c:v>385.73617000000002</c:v>
                </c:pt>
              </c:numCache>
            </c:numRef>
          </c:val>
          <c:smooth val="0"/>
          <c:extLst>
            <c:ext xmlns:c16="http://schemas.microsoft.com/office/drawing/2014/chart" uri="{C3380CC4-5D6E-409C-BE32-E72D297353CC}">
              <c16:uniqueId val="{00000001-1DBE-4CFD-A8EA-FAB628EEDEC6}"/>
            </c:ext>
          </c:extLst>
        </c:ser>
        <c:ser>
          <c:idx val="1"/>
          <c:order val="1"/>
          <c:tx>
            <c:strRef>
              <c:f>'CEMBI HY vs CEMBI IG'!$C$1</c:f>
              <c:strCache>
                <c:ptCount val="1"/>
                <c:pt idx="0">
                  <c:v>EMBI HY</c:v>
                </c:pt>
              </c:strCache>
            </c:strRef>
          </c:tx>
          <c:spPr>
            <a:ln w="19050" cap="rnd">
              <a:solidFill>
                <a:schemeClr val="accent2"/>
              </a:solidFill>
              <a:round/>
            </a:ln>
            <a:effectLst/>
          </c:spPr>
          <c:marker>
            <c:symbol val="none"/>
          </c:marker>
          <c:cat>
            <c:numRef>
              <c:f>'CEMBI HY vs CEMBI IG'!$A$2752:$A$5814</c:f>
              <c:numCache>
                <c:formatCode>d\-mmm\-yy</c:formatCode>
                <c:ptCount val="3063"/>
                <c:pt idx="0">
                  <c:v>41276</c:v>
                </c:pt>
                <c:pt idx="1">
                  <c:v>41277</c:v>
                </c:pt>
                <c:pt idx="2">
                  <c:v>41278</c:v>
                </c:pt>
                <c:pt idx="3">
                  <c:v>41281</c:v>
                </c:pt>
                <c:pt idx="4">
                  <c:v>41282</c:v>
                </c:pt>
                <c:pt idx="5">
                  <c:v>41283</c:v>
                </c:pt>
                <c:pt idx="6">
                  <c:v>41284</c:v>
                </c:pt>
                <c:pt idx="7">
                  <c:v>41285</c:v>
                </c:pt>
                <c:pt idx="8">
                  <c:v>41288</c:v>
                </c:pt>
                <c:pt idx="9">
                  <c:v>41289</c:v>
                </c:pt>
                <c:pt idx="10">
                  <c:v>41290</c:v>
                </c:pt>
                <c:pt idx="11">
                  <c:v>41291</c:v>
                </c:pt>
                <c:pt idx="12">
                  <c:v>41292</c:v>
                </c:pt>
                <c:pt idx="13">
                  <c:v>41296</c:v>
                </c:pt>
                <c:pt idx="14">
                  <c:v>41297</c:v>
                </c:pt>
                <c:pt idx="15">
                  <c:v>41298</c:v>
                </c:pt>
                <c:pt idx="16">
                  <c:v>41299</c:v>
                </c:pt>
                <c:pt idx="17">
                  <c:v>41302</c:v>
                </c:pt>
                <c:pt idx="18">
                  <c:v>41303</c:v>
                </c:pt>
                <c:pt idx="19">
                  <c:v>41304</c:v>
                </c:pt>
                <c:pt idx="20">
                  <c:v>41305</c:v>
                </c:pt>
                <c:pt idx="21">
                  <c:v>41306</c:v>
                </c:pt>
                <c:pt idx="22">
                  <c:v>41309</c:v>
                </c:pt>
                <c:pt idx="23">
                  <c:v>41310</c:v>
                </c:pt>
                <c:pt idx="24">
                  <c:v>41311</c:v>
                </c:pt>
                <c:pt idx="25">
                  <c:v>41312</c:v>
                </c:pt>
                <c:pt idx="26">
                  <c:v>41313</c:v>
                </c:pt>
                <c:pt idx="27">
                  <c:v>41316</c:v>
                </c:pt>
                <c:pt idx="28">
                  <c:v>41317</c:v>
                </c:pt>
                <c:pt idx="29">
                  <c:v>41318</c:v>
                </c:pt>
                <c:pt idx="30">
                  <c:v>41319</c:v>
                </c:pt>
                <c:pt idx="31">
                  <c:v>41320</c:v>
                </c:pt>
                <c:pt idx="32">
                  <c:v>41324</c:v>
                </c:pt>
                <c:pt idx="33">
                  <c:v>41325</c:v>
                </c:pt>
                <c:pt idx="34">
                  <c:v>41326</c:v>
                </c:pt>
                <c:pt idx="35">
                  <c:v>41327</c:v>
                </c:pt>
                <c:pt idx="36">
                  <c:v>41330</c:v>
                </c:pt>
                <c:pt idx="37">
                  <c:v>41331</c:v>
                </c:pt>
                <c:pt idx="38">
                  <c:v>41332</c:v>
                </c:pt>
                <c:pt idx="39">
                  <c:v>41333</c:v>
                </c:pt>
                <c:pt idx="40">
                  <c:v>41334</c:v>
                </c:pt>
                <c:pt idx="41">
                  <c:v>41337</c:v>
                </c:pt>
                <c:pt idx="42">
                  <c:v>41338</c:v>
                </c:pt>
                <c:pt idx="43">
                  <c:v>41339</c:v>
                </c:pt>
                <c:pt idx="44">
                  <c:v>41340</c:v>
                </c:pt>
                <c:pt idx="45">
                  <c:v>41341</c:v>
                </c:pt>
                <c:pt idx="46">
                  <c:v>41344</c:v>
                </c:pt>
                <c:pt idx="47">
                  <c:v>41345</c:v>
                </c:pt>
                <c:pt idx="48">
                  <c:v>41346</c:v>
                </c:pt>
                <c:pt idx="49">
                  <c:v>41347</c:v>
                </c:pt>
                <c:pt idx="50">
                  <c:v>41348</c:v>
                </c:pt>
                <c:pt idx="51">
                  <c:v>41351</c:v>
                </c:pt>
                <c:pt idx="52">
                  <c:v>41352</c:v>
                </c:pt>
                <c:pt idx="53">
                  <c:v>41353</c:v>
                </c:pt>
                <c:pt idx="54">
                  <c:v>41354</c:v>
                </c:pt>
                <c:pt idx="55">
                  <c:v>41355</c:v>
                </c:pt>
                <c:pt idx="56">
                  <c:v>41358</c:v>
                </c:pt>
                <c:pt idx="57">
                  <c:v>41359</c:v>
                </c:pt>
                <c:pt idx="58">
                  <c:v>41360</c:v>
                </c:pt>
                <c:pt idx="59">
                  <c:v>41361</c:v>
                </c:pt>
                <c:pt idx="60">
                  <c:v>41365</c:v>
                </c:pt>
                <c:pt idx="61">
                  <c:v>41366</c:v>
                </c:pt>
                <c:pt idx="62">
                  <c:v>41367</c:v>
                </c:pt>
                <c:pt idx="63">
                  <c:v>41368</c:v>
                </c:pt>
                <c:pt idx="64">
                  <c:v>41369</c:v>
                </c:pt>
                <c:pt idx="65">
                  <c:v>41372</c:v>
                </c:pt>
                <c:pt idx="66">
                  <c:v>41373</c:v>
                </c:pt>
                <c:pt idx="67">
                  <c:v>41374</c:v>
                </c:pt>
                <c:pt idx="68">
                  <c:v>41375</c:v>
                </c:pt>
                <c:pt idx="69">
                  <c:v>41376</c:v>
                </c:pt>
                <c:pt idx="70">
                  <c:v>41379</c:v>
                </c:pt>
                <c:pt idx="71">
                  <c:v>41380</c:v>
                </c:pt>
                <c:pt idx="72">
                  <c:v>41381</c:v>
                </c:pt>
                <c:pt idx="73">
                  <c:v>41382</c:v>
                </c:pt>
                <c:pt idx="74">
                  <c:v>41383</c:v>
                </c:pt>
                <c:pt idx="75">
                  <c:v>41386</c:v>
                </c:pt>
                <c:pt idx="76">
                  <c:v>41387</c:v>
                </c:pt>
                <c:pt idx="77">
                  <c:v>41388</c:v>
                </c:pt>
                <c:pt idx="78">
                  <c:v>41389</c:v>
                </c:pt>
                <c:pt idx="79">
                  <c:v>41390</c:v>
                </c:pt>
                <c:pt idx="80">
                  <c:v>41393</c:v>
                </c:pt>
                <c:pt idx="81">
                  <c:v>41394</c:v>
                </c:pt>
                <c:pt idx="82">
                  <c:v>41395</c:v>
                </c:pt>
                <c:pt idx="83">
                  <c:v>41396</c:v>
                </c:pt>
                <c:pt idx="84">
                  <c:v>41397</c:v>
                </c:pt>
                <c:pt idx="85">
                  <c:v>41400</c:v>
                </c:pt>
                <c:pt idx="86">
                  <c:v>41401</c:v>
                </c:pt>
                <c:pt idx="87">
                  <c:v>41402</c:v>
                </c:pt>
                <c:pt idx="88">
                  <c:v>41403</c:v>
                </c:pt>
                <c:pt idx="89">
                  <c:v>41404</c:v>
                </c:pt>
                <c:pt idx="90">
                  <c:v>41407</c:v>
                </c:pt>
                <c:pt idx="91">
                  <c:v>41408</c:v>
                </c:pt>
                <c:pt idx="92">
                  <c:v>41409</c:v>
                </c:pt>
                <c:pt idx="93">
                  <c:v>41410</c:v>
                </c:pt>
                <c:pt idx="94">
                  <c:v>41411</c:v>
                </c:pt>
                <c:pt idx="95">
                  <c:v>41414</c:v>
                </c:pt>
                <c:pt idx="96">
                  <c:v>41415</c:v>
                </c:pt>
                <c:pt idx="97">
                  <c:v>41416</c:v>
                </c:pt>
                <c:pt idx="98">
                  <c:v>41417</c:v>
                </c:pt>
                <c:pt idx="99">
                  <c:v>41418</c:v>
                </c:pt>
                <c:pt idx="100">
                  <c:v>41422</c:v>
                </c:pt>
                <c:pt idx="101">
                  <c:v>41423</c:v>
                </c:pt>
                <c:pt idx="102">
                  <c:v>41424</c:v>
                </c:pt>
                <c:pt idx="103">
                  <c:v>41425</c:v>
                </c:pt>
                <c:pt idx="104">
                  <c:v>41428</c:v>
                </c:pt>
                <c:pt idx="105">
                  <c:v>41429</c:v>
                </c:pt>
                <c:pt idx="106">
                  <c:v>41430</c:v>
                </c:pt>
                <c:pt idx="107">
                  <c:v>41431</c:v>
                </c:pt>
                <c:pt idx="108">
                  <c:v>41432</c:v>
                </c:pt>
                <c:pt idx="109">
                  <c:v>41435</c:v>
                </c:pt>
                <c:pt idx="110">
                  <c:v>41436</c:v>
                </c:pt>
                <c:pt idx="111">
                  <c:v>41437</c:v>
                </c:pt>
                <c:pt idx="112">
                  <c:v>41438</c:v>
                </c:pt>
                <c:pt idx="113">
                  <c:v>41439</c:v>
                </c:pt>
                <c:pt idx="114">
                  <c:v>41442</c:v>
                </c:pt>
                <c:pt idx="115">
                  <c:v>41443</c:v>
                </c:pt>
                <c:pt idx="116">
                  <c:v>41444</c:v>
                </c:pt>
                <c:pt idx="117">
                  <c:v>41445</c:v>
                </c:pt>
                <c:pt idx="118">
                  <c:v>41446</c:v>
                </c:pt>
                <c:pt idx="119">
                  <c:v>41449</c:v>
                </c:pt>
                <c:pt idx="120">
                  <c:v>41450</c:v>
                </c:pt>
                <c:pt idx="121">
                  <c:v>41451</c:v>
                </c:pt>
                <c:pt idx="122">
                  <c:v>41452</c:v>
                </c:pt>
                <c:pt idx="123">
                  <c:v>41453</c:v>
                </c:pt>
                <c:pt idx="124">
                  <c:v>41456</c:v>
                </c:pt>
                <c:pt idx="125">
                  <c:v>41457</c:v>
                </c:pt>
                <c:pt idx="126">
                  <c:v>41458</c:v>
                </c:pt>
                <c:pt idx="127">
                  <c:v>41460</c:v>
                </c:pt>
                <c:pt idx="128">
                  <c:v>41463</c:v>
                </c:pt>
                <c:pt idx="129">
                  <c:v>41464</c:v>
                </c:pt>
                <c:pt idx="130">
                  <c:v>41465</c:v>
                </c:pt>
                <c:pt idx="131">
                  <c:v>41466</c:v>
                </c:pt>
                <c:pt idx="132">
                  <c:v>41467</c:v>
                </c:pt>
                <c:pt idx="133">
                  <c:v>41470</c:v>
                </c:pt>
                <c:pt idx="134">
                  <c:v>41471</c:v>
                </c:pt>
                <c:pt idx="135">
                  <c:v>41472</c:v>
                </c:pt>
                <c:pt idx="136">
                  <c:v>41473</c:v>
                </c:pt>
                <c:pt idx="137">
                  <c:v>41474</c:v>
                </c:pt>
                <c:pt idx="138">
                  <c:v>41477</c:v>
                </c:pt>
                <c:pt idx="139">
                  <c:v>41478</c:v>
                </c:pt>
                <c:pt idx="140">
                  <c:v>41479</c:v>
                </c:pt>
                <c:pt idx="141">
                  <c:v>41480</c:v>
                </c:pt>
                <c:pt idx="142">
                  <c:v>41481</c:v>
                </c:pt>
                <c:pt idx="143">
                  <c:v>41484</c:v>
                </c:pt>
                <c:pt idx="144">
                  <c:v>41485</c:v>
                </c:pt>
                <c:pt idx="145">
                  <c:v>41486</c:v>
                </c:pt>
                <c:pt idx="146">
                  <c:v>41487</c:v>
                </c:pt>
                <c:pt idx="147">
                  <c:v>41488</c:v>
                </c:pt>
                <c:pt idx="148">
                  <c:v>41491</c:v>
                </c:pt>
                <c:pt idx="149">
                  <c:v>41492</c:v>
                </c:pt>
                <c:pt idx="150">
                  <c:v>41493</c:v>
                </c:pt>
                <c:pt idx="151">
                  <c:v>41494</c:v>
                </c:pt>
                <c:pt idx="152">
                  <c:v>41495</c:v>
                </c:pt>
                <c:pt idx="153">
                  <c:v>41498</c:v>
                </c:pt>
                <c:pt idx="154">
                  <c:v>41499</c:v>
                </c:pt>
                <c:pt idx="155">
                  <c:v>41500</c:v>
                </c:pt>
                <c:pt idx="156">
                  <c:v>41501</c:v>
                </c:pt>
                <c:pt idx="157">
                  <c:v>41502</c:v>
                </c:pt>
                <c:pt idx="158">
                  <c:v>41505</c:v>
                </c:pt>
                <c:pt idx="159">
                  <c:v>41506</c:v>
                </c:pt>
                <c:pt idx="160">
                  <c:v>41507</c:v>
                </c:pt>
                <c:pt idx="161">
                  <c:v>41508</c:v>
                </c:pt>
                <c:pt idx="162">
                  <c:v>41509</c:v>
                </c:pt>
                <c:pt idx="163">
                  <c:v>41512</c:v>
                </c:pt>
                <c:pt idx="164">
                  <c:v>41513</c:v>
                </c:pt>
                <c:pt idx="165">
                  <c:v>41514</c:v>
                </c:pt>
                <c:pt idx="166">
                  <c:v>41515</c:v>
                </c:pt>
                <c:pt idx="167">
                  <c:v>41516</c:v>
                </c:pt>
                <c:pt idx="168">
                  <c:v>41520</c:v>
                </c:pt>
                <c:pt idx="169">
                  <c:v>41521</c:v>
                </c:pt>
                <c:pt idx="170">
                  <c:v>41522</c:v>
                </c:pt>
                <c:pt idx="171">
                  <c:v>41523</c:v>
                </c:pt>
                <c:pt idx="172">
                  <c:v>41526</c:v>
                </c:pt>
                <c:pt idx="173">
                  <c:v>41527</c:v>
                </c:pt>
                <c:pt idx="174">
                  <c:v>41528</c:v>
                </c:pt>
                <c:pt idx="175">
                  <c:v>41529</c:v>
                </c:pt>
                <c:pt idx="176">
                  <c:v>41530</c:v>
                </c:pt>
                <c:pt idx="177">
                  <c:v>41533</c:v>
                </c:pt>
                <c:pt idx="178">
                  <c:v>41534</c:v>
                </c:pt>
                <c:pt idx="179">
                  <c:v>41535</c:v>
                </c:pt>
                <c:pt idx="180">
                  <c:v>41536</c:v>
                </c:pt>
                <c:pt idx="181">
                  <c:v>41537</c:v>
                </c:pt>
                <c:pt idx="182">
                  <c:v>41540</c:v>
                </c:pt>
                <c:pt idx="183">
                  <c:v>41541</c:v>
                </c:pt>
                <c:pt idx="184">
                  <c:v>41542</c:v>
                </c:pt>
                <c:pt idx="185">
                  <c:v>41543</c:v>
                </c:pt>
                <c:pt idx="186">
                  <c:v>41544</c:v>
                </c:pt>
                <c:pt idx="187">
                  <c:v>41547</c:v>
                </c:pt>
                <c:pt idx="188">
                  <c:v>41548</c:v>
                </c:pt>
                <c:pt idx="189">
                  <c:v>41549</c:v>
                </c:pt>
                <c:pt idx="190">
                  <c:v>41550</c:v>
                </c:pt>
                <c:pt idx="191">
                  <c:v>41551</c:v>
                </c:pt>
                <c:pt idx="192">
                  <c:v>41554</c:v>
                </c:pt>
                <c:pt idx="193">
                  <c:v>41555</c:v>
                </c:pt>
                <c:pt idx="194">
                  <c:v>41556</c:v>
                </c:pt>
                <c:pt idx="195">
                  <c:v>41557</c:v>
                </c:pt>
                <c:pt idx="196">
                  <c:v>41558</c:v>
                </c:pt>
                <c:pt idx="197">
                  <c:v>41562</c:v>
                </c:pt>
                <c:pt idx="198">
                  <c:v>41563</c:v>
                </c:pt>
                <c:pt idx="199">
                  <c:v>41564</c:v>
                </c:pt>
                <c:pt idx="200">
                  <c:v>41565</c:v>
                </c:pt>
                <c:pt idx="201">
                  <c:v>41568</c:v>
                </c:pt>
                <c:pt idx="202">
                  <c:v>41569</c:v>
                </c:pt>
                <c:pt idx="203">
                  <c:v>41570</c:v>
                </c:pt>
                <c:pt idx="204">
                  <c:v>41571</c:v>
                </c:pt>
                <c:pt idx="205">
                  <c:v>41572</c:v>
                </c:pt>
                <c:pt idx="206">
                  <c:v>41575</c:v>
                </c:pt>
                <c:pt idx="207">
                  <c:v>41576</c:v>
                </c:pt>
                <c:pt idx="208">
                  <c:v>41577</c:v>
                </c:pt>
                <c:pt idx="209">
                  <c:v>41578</c:v>
                </c:pt>
                <c:pt idx="210">
                  <c:v>41579</c:v>
                </c:pt>
                <c:pt idx="211">
                  <c:v>41582</c:v>
                </c:pt>
                <c:pt idx="212">
                  <c:v>41583</c:v>
                </c:pt>
                <c:pt idx="213">
                  <c:v>41584</c:v>
                </c:pt>
                <c:pt idx="214">
                  <c:v>41585</c:v>
                </c:pt>
                <c:pt idx="215">
                  <c:v>41586</c:v>
                </c:pt>
                <c:pt idx="216">
                  <c:v>41590</c:v>
                </c:pt>
                <c:pt idx="217">
                  <c:v>41591</c:v>
                </c:pt>
                <c:pt idx="218">
                  <c:v>41592</c:v>
                </c:pt>
                <c:pt idx="219">
                  <c:v>41593</c:v>
                </c:pt>
                <c:pt idx="220">
                  <c:v>41596</c:v>
                </c:pt>
                <c:pt idx="221">
                  <c:v>41597</c:v>
                </c:pt>
                <c:pt idx="222">
                  <c:v>41598</c:v>
                </c:pt>
                <c:pt idx="223">
                  <c:v>41599</c:v>
                </c:pt>
                <c:pt idx="224">
                  <c:v>41600</c:v>
                </c:pt>
                <c:pt idx="225">
                  <c:v>41603</c:v>
                </c:pt>
                <c:pt idx="226">
                  <c:v>41604</c:v>
                </c:pt>
                <c:pt idx="227">
                  <c:v>41605</c:v>
                </c:pt>
                <c:pt idx="228">
                  <c:v>41607</c:v>
                </c:pt>
                <c:pt idx="229">
                  <c:v>41610</c:v>
                </c:pt>
                <c:pt idx="230">
                  <c:v>41611</c:v>
                </c:pt>
                <c:pt idx="231">
                  <c:v>41612</c:v>
                </c:pt>
                <c:pt idx="232">
                  <c:v>41613</c:v>
                </c:pt>
                <c:pt idx="233">
                  <c:v>41614</c:v>
                </c:pt>
                <c:pt idx="234">
                  <c:v>41617</c:v>
                </c:pt>
                <c:pt idx="235">
                  <c:v>41618</c:v>
                </c:pt>
                <c:pt idx="236">
                  <c:v>41619</c:v>
                </c:pt>
                <c:pt idx="237">
                  <c:v>41620</c:v>
                </c:pt>
                <c:pt idx="238">
                  <c:v>41621</c:v>
                </c:pt>
                <c:pt idx="239">
                  <c:v>41624</c:v>
                </c:pt>
                <c:pt idx="240">
                  <c:v>41625</c:v>
                </c:pt>
                <c:pt idx="241">
                  <c:v>41626</c:v>
                </c:pt>
                <c:pt idx="242">
                  <c:v>41627</c:v>
                </c:pt>
                <c:pt idx="243">
                  <c:v>41628</c:v>
                </c:pt>
                <c:pt idx="244">
                  <c:v>41631</c:v>
                </c:pt>
                <c:pt idx="245">
                  <c:v>41632</c:v>
                </c:pt>
                <c:pt idx="246">
                  <c:v>41634</c:v>
                </c:pt>
                <c:pt idx="247">
                  <c:v>41635</c:v>
                </c:pt>
                <c:pt idx="248">
                  <c:v>41638</c:v>
                </c:pt>
                <c:pt idx="249">
                  <c:v>41639</c:v>
                </c:pt>
                <c:pt idx="250">
                  <c:v>41641</c:v>
                </c:pt>
                <c:pt idx="251">
                  <c:v>41642</c:v>
                </c:pt>
                <c:pt idx="252">
                  <c:v>41645</c:v>
                </c:pt>
                <c:pt idx="253">
                  <c:v>41646</c:v>
                </c:pt>
                <c:pt idx="254">
                  <c:v>41647</c:v>
                </c:pt>
                <c:pt idx="255">
                  <c:v>41648</c:v>
                </c:pt>
                <c:pt idx="256">
                  <c:v>41649</c:v>
                </c:pt>
                <c:pt idx="257">
                  <c:v>41652</c:v>
                </c:pt>
                <c:pt idx="258">
                  <c:v>41653</c:v>
                </c:pt>
                <c:pt idx="259">
                  <c:v>41654</c:v>
                </c:pt>
                <c:pt idx="260">
                  <c:v>41655</c:v>
                </c:pt>
                <c:pt idx="261">
                  <c:v>41656</c:v>
                </c:pt>
                <c:pt idx="262">
                  <c:v>41660</c:v>
                </c:pt>
                <c:pt idx="263">
                  <c:v>41661</c:v>
                </c:pt>
                <c:pt idx="264">
                  <c:v>41662</c:v>
                </c:pt>
                <c:pt idx="265">
                  <c:v>41663</c:v>
                </c:pt>
                <c:pt idx="266">
                  <c:v>41666</c:v>
                </c:pt>
                <c:pt idx="267">
                  <c:v>41667</c:v>
                </c:pt>
                <c:pt idx="268">
                  <c:v>41668</c:v>
                </c:pt>
                <c:pt idx="269">
                  <c:v>41669</c:v>
                </c:pt>
                <c:pt idx="270">
                  <c:v>41670</c:v>
                </c:pt>
                <c:pt idx="271">
                  <c:v>41673</c:v>
                </c:pt>
                <c:pt idx="272">
                  <c:v>41674</c:v>
                </c:pt>
                <c:pt idx="273">
                  <c:v>41675</c:v>
                </c:pt>
                <c:pt idx="274">
                  <c:v>41676</c:v>
                </c:pt>
                <c:pt idx="275">
                  <c:v>41677</c:v>
                </c:pt>
                <c:pt idx="276">
                  <c:v>41680</c:v>
                </c:pt>
                <c:pt idx="277">
                  <c:v>41681</c:v>
                </c:pt>
                <c:pt idx="278">
                  <c:v>41682</c:v>
                </c:pt>
                <c:pt idx="279">
                  <c:v>41683</c:v>
                </c:pt>
                <c:pt idx="280">
                  <c:v>41684</c:v>
                </c:pt>
                <c:pt idx="281">
                  <c:v>41688</c:v>
                </c:pt>
                <c:pt idx="282">
                  <c:v>41689</c:v>
                </c:pt>
                <c:pt idx="283">
                  <c:v>41690</c:v>
                </c:pt>
                <c:pt idx="284">
                  <c:v>41691</c:v>
                </c:pt>
                <c:pt idx="285">
                  <c:v>41694</c:v>
                </c:pt>
                <c:pt idx="286">
                  <c:v>41695</c:v>
                </c:pt>
                <c:pt idx="287">
                  <c:v>41696</c:v>
                </c:pt>
                <c:pt idx="288">
                  <c:v>41697</c:v>
                </c:pt>
                <c:pt idx="289">
                  <c:v>41698</c:v>
                </c:pt>
                <c:pt idx="290">
                  <c:v>41701</c:v>
                </c:pt>
                <c:pt idx="291">
                  <c:v>41702</c:v>
                </c:pt>
                <c:pt idx="292">
                  <c:v>41703</c:v>
                </c:pt>
                <c:pt idx="293">
                  <c:v>41704</c:v>
                </c:pt>
                <c:pt idx="294">
                  <c:v>41705</c:v>
                </c:pt>
                <c:pt idx="295">
                  <c:v>41708</c:v>
                </c:pt>
                <c:pt idx="296">
                  <c:v>41709</c:v>
                </c:pt>
                <c:pt idx="297">
                  <c:v>41710</c:v>
                </c:pt>
                <c:pt idx="298">
                  <c:v>41711</c:v>
                </c:pt>
                <c:pt idx="299">
                  <c:v>41712</c:v>
                </c:pt>
                <c:pt idx="300">
                  <c:v>41715</c:v>
                </c:pt>
                <c:pt idx="301">
                  <c:v>41716</c:v>
                </c:pt>
                <c:pt idx="302">
                  <c:v>41717</c:v>
                </c:pt>
                <c:pt idx="303">
                  <c:v>41718</c:v>
                </c:pt>
                <c:pt idx="304">
                  <c:v>41719</c:v>
                </c:pt>
                <c:pt idx="305">
                  <c:v>41722</c:v>
                </c:pt>
                <c:pt idx="306">
                  <c:v>41723</c:v>
                </c:pt>
                <c:pt idx="307">
                  <c:v>41724</c:v>
                </c:pt>
                <c:pt idx="308">
                  <c:v>41725</c:v>
                </c:pt>
                <c:pt idx="309">
                  <c:v>41726</c:v>
                </c:pt>
                <c:pt idx="310">
                  <c:v>41729</c:v>
                </c:pt>
                <c:pt idx="311">
                  <c:v>41730</c:v>
                </c:pt>
                <c:pt idx="312">
                  <c:v>41731</c:v>
                </c:pt>
                <c:pt idx="313">
                  <c:v>41732</c:v>
                </c:pt>
                <c:pt idx="314">
                  <c:v>41733</c:v>
                </c:pt>
                <c:pt idx="315">
                  <c:v>41736</c:v>
                </c:pt>
                <c:pt idx="316">
                  <c:v>41737</c:v>
                </c:pt>
                <c:pt idx="317">
                  <c:v>41738</c:v>
                </c:pt>
                <c:pt idx="318">
                  <c:v>41739</c:v>
                </c:pt>
                <c:pt idx="319">
                  <c:v>41740</c:v>
                </c:pt>
                <c:pt idx="320">
                  <c:v>41743</c:v>
                </c:pt>
                <c:pt idx="321">
                  <c:v>41744</c:v>
                </c:pt>
                <c:pt idx="322">
                  <c:v>41745</c:v>
                </c:pt>
                <c:pt idx="323">
                  <c:v>41746</c:v>
                </c:pt>
                <c:pt idx="324">
                  <c:v>41750</c:v>
                </c:pt>
                <c:pt idx="325">
                  <c:v>41751</c:v>
                </c:pt>
                <c:pt idx="326">
                  <c:v>41752</c:v>
                </c:pt>
                <c:pt idx="327">
                  <c:v>41753</c:v>
                </c:pt>
                <c:pt idx="328">
                  <c:v>41754</c:v>
                </c:pt>
                <c:pt idx="329">
                  <c:v>41757</c:v>
                </c:pt>
                <c:pt idx="330">
                  <c:v>41758</c:v>
                </c:pt>
                <c:pt idx="331">
                  <c:v>41759</c:v>
                </c:pt>
                <c:pt idx="332">
                  <c:v>41760</c:v>
                </c:pt>
                <c:pt idx="333">
                  <c:v>41761</c:v>
                </c:pt>
                <c:pt idx="334">
                  <c:v>41764</c:v>
                </c:pt>
                <c:pt idx="335">
                  <c:v>41765</c:v>
                </c:pt>
                <c:pt idx="336">
                  <c:v>41766</c:v>
                </c:pt>
                <c:pt idx="337">
                  <c:v>41767</c:v>
                </c:pt>
                <c:pt idx="338">
                  <c:v>41768</c:v>
                </c:pt>
                <c:pt idx="339">
                  <c:v>41771</c:v>
                </c:pt>
                <c:pt idx="340">
                  <c:v>41772</c:v>
                </c:pt>
                <c:pt idx="341">
                  <c:v>41773</c:v>
                </c:pt>
                <c:pt idx="342">
                  <c:v>41774</c:v>
                </c:pt>
                <c:pt idx="343">
                  <c:v>41775</c:v>
                </c:pt>
                <c:pt idx="344">
                  <c:v>41778</c:v>
                </c:pt>
                <c:pt idx="345">
                  <c:v>41779</c:v>
                </c:pt>
                <c:pt idx="346">
                  <c:v>41780</c:v>
                </c:pt>
                <c:pt idx="347">
                  <c:v>41781</c:v>
                </c:pt>
                <c:pt idx="348">
                  <c:v>41782</c:v>
                </c:pt>
                <c:pt idx="349">
                  <c:v>41786</c:v>
                </c:pt>
                <c:pt idx="350">
                  <c:v>41787</c:v>
                </c:pt>
                <c:pt idx="351">
                  <c:v>41788</c:v>
                </c:pt>
                <c:pt idx="352">
                  <c:v>41789</c:v>
                </c:pt>
                <c:pt idx="353">
                  <c:v>41792</c:v>
                </c:pt>
                <c:pt idx="354">
                  <c:v>41793</c:v>
                </c:pt>
                <c:pt idx="355">
                  <c:v>41794</c:v>
                </c:pt>
                <c:pt idx="356">
                  <c:v>41795</c:v>
                </c:pt>
                <c:pt idx="357">
                  <c:v>41796</c:v>
                </c:pt>
                <c:pt idx="358">
                  <c:v>41799</c:v>
                </c:pt>
                <c:pt idx="359">
                  <c:v>41800</c:v>
                </c:pt>
                <c:pt idx="360">
                  <c:v>41801</c:v>
                </c:pt>
                <c:pt idx="361">
                  <c:v>41802</c:v>
                </c:pt>
                <c:pt idx="362">
                  <c:v>41803</c:v>
                </c:pt>
                <c:pt idx="363">
                  <c:v>41806</c:v>
                </c:pt>
                <c:pt idx="364">
                  <c:v>41807</c:v>
                </c:pt>
                <c:pt idx="365">
                  <c:v>41808</c:v>
                </c:pt>
                <c:pt idx="366">
                  <c:v>41809</c:v>
                </c:pt>
                <c:pt idx="367">
                  <c:v>41810</c:v>
                </c:pt>
                <c:pt idx="368">
                  <c:v>41813</c:v>
                </c:pt>
                <c:pt idx="369">
                  <c:v>41814</c:v>
                </c:pt>
                <c:pt idx="370">
                  <c:v>41815</c:v>
                </c:pt>
                <c:pt idx="371">
                  <c:v>41816</c:v>
                </c:pt>
                <c:pt idx="372">
                  <c:v>41817</c:v>
                </c:pt>
                <c:pt idx="373">
                  <c:v>41820</c:v>
                </c:pt>
                <c:pt idx="374">
                  <c:v>41821</c:v>
                </c:pt>
                <c:pt idx="375">
                  <c:v>41822</c:v>
                </c:pt>
                <c:pt idx="376">
                  <c:v>41823</c:v>
                </c:pt>
                <c:pt idx="377">
                  <c:v>41827</c:v>
                </c:pt>
                <c:pt idx="378">
                  <c:v>41828</c:v>
                </c:pt>
                <c:pt idx="379">
                  <c:v>41829</c:v>
                </c:pt>
                <c:pt idx="380">
                  <c:v>41830</c:v>
                </c:pt>
                <c:pt idx="381">
                  <c:v>41831</c:v>
                </c:pt>
                <c:pt idx="382">
                  <c:v>41834</c:v>
                </c:pt>
                <c:pt idx="383">
                  <c:v>41835</c:v>
                </c:pt>
                <c:pt idx="384">
                  <c:v>41836</c:v>
                </c:pt>
                <c:pt idx="385">
                  <c:v>41837</c:v>
                </c:pt>
                <c:pt idx="386">
                  <c:v>41838</c:v>
                </c:pt>
                <c:pt idx="387">
                  <c:v>41841</c:v>
                </c:pt>
                <c:pt idx="388">
                  <c:v>41842</c:v>
                </c:pt>
                <c:pt idx="389">
                  <c:v>41843</c:v>
                </c:pt>
                <c:pt idx="390">
                  <c:v>41844</c:v>
                </c:pt>
                <c:pt idx="391">
                  <c:v>41845</c:v>
                </c:pt>
                <c:pt idx="392">
                  <c:v>41848</c:v>
                </c:pt>
                <c:pt idx="393">
                  <c:v>41849</c:v>
                </c:pt>
                <c:pt idx="394">
                  <c:v>41850</c:v>
                </c:pt>
                <c:pt idx="395">
                  <c:v>41851</c:v>
                </c:pt>
                <c:pt idx="396">
                  <c:v>41852</c:v>
                </c:pt>
                <c:pt idx="397">
                  <c:v>41855</c:v>
                </c:pt>
                <c:pt idx="398">
                  <c:v>41856</c:v>
                </c:pt>
                <c:pt idx="399">
                  <c:v>41857</c:v>
                </c:pt>
                <c:pt idx="400">
                  <c:v>41858</c:v>
                </c:pt>
                <c:pt idx="401">
                  <c:v>41859</c:v>
                </c:pt>
                <c:pt idx="402">
                  <c:v>41862</c:v>
                </c:pt>
                <c:pt idx="403">
                  <c:v>41863</c:v>
                </c:pt>
                <c:pt idx="404">
                  <c:v>41864</c:v>
                </c:pt>
                <c:pt idx="405">
                  <c:v>41865</c:v>
                </c:pt>
                <c:pt idx="406">
                  <c:v>41866</c:v>
                </c:pt>
                <c:pt idx="407">
                  <c:v>41869</c:v>
                </c:pt>
                <c:pt idx="408">
                  <c:v>41870</c:v>
                </c:pt>
                <c:pt idx="409">
                  <c:v>41871</c:v>
                </c:pt>
                <c:pt idx="410">
                  <c:v>41872</c:v>
                </c:pt>
                <c:pt idx="411">
                  <c:v>41873</c:v>
                </c:pt>
                <c:pt idx="412">
                  <c:v>41876</c:v>
                </c:pt>
                <c:pt idx="413">
                  <c:v>41877</c:v>
                </c:pt>
                <c:pt idx="414">
                  <c:v>41878</c:v>
                </c:pt>
                <c:pt idx="415">
                  <c:v>41879</c:v>
                </c:pt>
                <c:pt idx="416">
                  <c:v>41880</c:v>
                </c:pt>
                <c:pt idx="417">
                  <c:v>41884</c:v>
                </c:pt>
                <c:pt idx="418">
                  <c:v>41885</c:v>
                </c:pt>
                <c:pt idx="419">
                  <c:v>41886</c:v>
                </c:pt>
                <c:pt idx="420">
                  <c:v>41887</c:v>
                </c:pt>
                <c:pt idx="421">
                  <c:v>41890</c:v>
                </c:pt>
                <c:pt idx="422">
                  <c:v>41891</c:v>
                </c:pt>
                <c:pt idx="423">
                  <c:v>41892</c:v>
                </c:pt>
                <c:pt idx="424">
                  <c:v>41893</c:v>
                </c:pt>
                <c:pt idx="425">
                  <c:v>41894</c:v>
                </c:pt>
                <c:pt idx="426">
                  <c:v>41897</c:v>
                </c:pt>
                <c:pt idx="427">
                  <c:v>41898</c:v>
                </c:pt>
                <c:pt idx="428">
                  <c:v>41899</c:v>
                </c:pt>
                <c:pt idx="429">
                  <c:v>41900</c:v>
                </c:pt>
                <c:pt idx="430">
                  <c:v>41901</c:v>
                </c:pt>
                <c:pt idx="431">
                  <c:v>41904</c:v>
                </c:pt>
                <c:pt idx="432">
                  <c:v>41905</c:v>
                </c:pt>
                <c:pt idx="433">
                  <c:v>41906</c:v>
                </c:pt>
                <c:pt idx="434">
                  <c:v>41907</c:v>
                </c:pt>
                <c:pt idx="435">
                  <c:v>41908</c:v>
                </c:pt>
                <c:pt idx="436">
                  <c:v>41911</c:v>
                </c:pt>
                <c:pt idx="437">
                  <c:v>41912</c:v>
                </c:pt>
                <c:pt idx="438">
                  <c:v>41913</c:v>
                </c:pt>
                <c:pt idx="439">
                  <c:v>41914</c:v>
                </c:pt>
                <c:pt idx="440">
                  <c:v>41915</c:v>
                </c:pt>
                <c:pt idx="441">
                  <c:v>41918</c:v>
                </c:pt>
                <c:pt idx="442">
                  <c:v>41919</c:v>
                </c:pt>
                <c:pt idx="443">
                  <c:v>41920</c:v>
                </c:pt>
                <c:pt idx="444">
                  <c:v>41921</c:v>
                </c:pt>
                <c:pt idx="445">
                  <c:v>41922</c:v>
                </c:pt>
                <c:pt idx="446">
                  <c:v>41926</c:v>
                </c:pt>
                <c:pt idx="447">
                  <c:v>41927</c:v>
                </c:pt>
                <c:pt idx="448">
                  <c:v>41928</c:v>
                </c:pt>
                <c:pt idx="449">
                  <c:v>41929</c:v>
                </c:pt>
                <c:pt idx="450">
                  <c:v>41932</c:v>
                </c:pt>
                <c:pt idx="451">
                  <c:v>41933</c:v>
                </c:pt>
                <c:pt idx="452">
                  <c:v>41934</c:v>
                </c:pt>
                <c:pt idx="453">
                  <c:v>41935</c:v>
                </c:pt>
                <c:pt idx="454">
                  <c:v>41936</c:v>
                </c:pt>
                <c:pt idx="455">
                  <c:v>41939</c:v>
                </c:pt>
                <c:pt idx="456">
                  <c:v>41940</c:v>
                </c:pt>
                <c:pt idx="457">
                  <c:v>41941</c:v>
                </c:pt>
                <c:pt idx="458">
                  <c:v>41942</c:v>
                </c:pt>
                <c:pt idx="459">
                  <c:v>41943</c:v>
                </c:pt>
                <c:pt idx="460">
                  <c:v>41946</c:v>
                </c:pt>
                <c:pt idx="461">
                  <c:v>41947</c:v>
                </c:pt>
                <c:pt idx="462">
                  <c:v>41948</c:v>
                </c:pt>
                <c:pt idx="463">
                  <c:v>41949</c:v>
                </c:pt>
                <c:pt idx="464">
                  <c:v>41950</c:v>
                </c:pt>
                <c:pt idx="465">
                  <c:v>41953</c:v>
                </c:pt>
                <c:pt idx="466">
                  <c:v>41955</c:v>
                </c:pt>
                <c:pt idx="467">
                  <c:v>41956</c:v>
                </c:pt>
                <c:pt idx="468">
                  <c:v>41957</c:v>
                </c:pt>
                <c:pt idx="469">
                  <c:v>41960</c:v>
                </c:pt>
                <c:pt idx="470">
                  <c:v>41961</c:v>
                </c:pt>
                <c:pt idx="471">
                  <c:v>41962</c:v>
                </c:pt>
                <c:pt idx="472">
                  <c:v>41963</c:v>
                </c:pt>
                <c:pt idx="473">
                  <c:v>41964</c:v>
                </c:pt>
                <c:pt idx="474">
                  <c:v>41967</c:v>
                </c:pt>
                <c:pt idx="475">
                  <c:v>41968</c:v>
                </c:pt>
                <c:pt idx="476">
                  <c:v>41969</c:v>
                </c:pt>
                <c:pt idx="477">
                  <c:v>41971</c:v>
                </c:pt>
                <c:pt idx="478">
                  <c:v>41974</c:v>
                </c:pt>
                <c:pt idx="479">
                  <c:v>41975</c:v>
                </c:pt>
                <c:pt idx="480">
                  <c:v>41976</c:v>
                </c:pt>
                <c:pt idx="481">
                  <c:v>41977</c:v>
                </c:pt>
                <c:pt idx="482">
                  <c:v>41978</c:v>
                </c:pt>
                <c:pt idx="483">
                  <c:v>41981</c:v>
                </c:pt>
                <c:pt idx="484">
                  <c:v>41982</c:v>
                </c:pt>
                <c:pt idx="485">
                  <c:v>41983</c:v>
                </c:pt>
                <c:pt idx="486">
                  <c:v>41984</c:v>
                </c:pt>
                <c:pt idx="487">
                  <c:v>41985</c:v>
                </c:pt>
                <c:pt idx="488">
                  <c:v>41988</c:v>
                </c:pt>
                <c:pt idx="489">
                  <c:v>41989</c:v>
                </c:pt>
                <c:pt idx="490">
                  <c:v>41990</c:v>
                </c:pt>
                <c:pt idx="491">
                  <c:v>41991</c:v>
                </c:pt>
                <c:pt idx="492">
                  <c:v>41992</c:v>
                </c:pt>
                <c:pt idx="493">
                  <c:v>41995</c:v>
                </c:pt>
                <c:pt idx="494">
                  <c:v>41996</c:v>
                </c:pt>
                <c:pt idx="495">
                  <c:v>41997</c:v>
                </c:pt>
                <c:pt idx="496">
                  <c:v>41999</c:v>
                </c:pt>
                <c:pt idx="497">
                  <c:v>42002</c:v>
                </c:pt>
                <c:pt idx="498">
                  <c:v>42003</c:v>
                </c:pt>
                <c:pt idx="499">
                  <c:v>42004</c:v>
                </c:pt>
                <c:pt idx="500">
                  <c:v>42006</c:v>
                </c:pt>
                <c:pt idx="501">
                  <c:v>42009</c:v>
                </c:pt>
                <c:pt idx="502">
                  <c:v>42010</c:v>
                </c:pt>
                <c:pt idx="503">
                  <c:v>42011</c:v>
                </c:pt>
                <c:pt idx="504">
                  <c:v>42012</c:v>
                </c:pt>
                <c:pt idx="505">
                  <c:v>42013</c:v>
                </c:pt>
                <c:pt idx="506">
                  <c:v>42016</c:v>
                </c:pt>
                <c:pt idx="507">
                  <c:v>42017</c:v>
                </c:pt>
                <c:pt idx="508">
                  <c:v>42018</c:v>
                </c:pt>
                <c:pt idx="509">
                  <c:v>42019</c:v>
                </c:pt>
                <c:pt idx="510">
                  <c:v>42020</c:v>
                </c:pt>
                <c:pt idx="511">
                  <c:v>42024</c:v>
                </c:pt>
                <c:pt idx="512">
                  <c:v>42025</c:v>
                </c:pt>
                <c:pt idx="513">
                  <c:v>42026</c:v>
                </c:pt>
                <c:pt idx="514">
                  <c:v>42027</c:v>
                </c:pt>
                <c:pt idx="515">
                  <c:v>42030</c:v>
                </c:pt>
                <c:pt idx="516">
                  <c:v>42031</c:v>
                </c:pt>
                <c:pt idx="517">
                  <c:v>42032</c:v>
                </c:pt>
                <c:pt idx="518">
                  <c:v>42033</c:v>
                </c:pt>
                <c:pt idx="519">
                  <c:v>42034</c:v>
                </c:pt>
                <c:pt idx="520">
                  <c:v>42037</c:v>
                </c:pt>
                <c:pt idx="521">
                  <c:v>42038</c:v>
                </c:pt>
                <c:pt idx="522">
                  <c:v>42039</c:v>
                </c:pt>
                <c:pt idx="523">
                  <c:v>42040</c:v>
                </c:pt>
                <c:pt idx="524">
                  <c:v>42041</c:v>
                </c:pt>
                <c:pt idx="525">
                  <c:v>42044</c:v>
                </c:pt>
                <c:pt idx="526">
                  <c:v>42045</c:v>
                </c:pt>
                <c:pt idx="527">
                  <c:v>42046</c:v>
                </c:pt>
                <c:pt idx="528">
                  <c:v>42047</c:v>
                </c:pt>
                <c:pt idx="529">
                  <c:v>42048</c:v>
                </c:pt>
                <c:pt idx="530">
                  <c:v>42052</c:v>
                </c:pt>
                <c:pt idx="531">
                  <c:v>42053</c:v>
                </c:pt>
                <c:pt idx="532">
                  <c:v>42054</c:v>
                </c:pt>
                <c:pt idx="533">
                  <c:v>42055</c:v>
                </c:pt>
                <c:pt idx="534">
                  <c:v>42058</c:v>
                </c:pt>
                <c:pt idx="535">
                  <c:v>42059</c:v>
                </c:pt>
                <c:pt idx="536">
                  <c:v>42060</c:v>
                </c:pt>
                <c:pt idx="537">
                  <c:v>42061</c:v>
                </c:pt>
                <c:pt idx="538">
                  <c:v>42062</c:v>
                </c:pt>
                <c:pt idx="539">
                  <c:v>42065</c:v>
                </c:pt>
                <c:pt idx="540">
                  <c:v>42066</c:v>
                </c:pt>
                <c:pt idx="541">
                  <c:v>42067</c:v>
                </c:pt>
                <c:pt idx="542">
                  <c:v>42068</c:v>
                </c:pt>
                <c:pt idx="543">
                  <c:v>42069</c:v>
                </c:pt>
                <c:pt idx="544">
                  <c:v>42072</c:v>
                </c:pt>
                <c:pt idx="545">
                  <c:v>42073</c:v>
                </c:pt>
                <c:pt idx="546">
                  <c:v>42074</c:v>
                </c:pt>
                <c:pt idx="547">
                  <c:v>42075</c:v>
                </c:pt>
                <c:pt idx="548">
                  <c:v>42076</c:v>
                </c:pt>
                <c:pt idx="549">
                  <c:v>42079</c:v>
                </c:pt>
                <c:pt idx="550">
                  <c:v>42080</c:v>
                </c:pt>
                <c:pt idx="551">
                  <c:v>42081</c:v>
                </c:pt>
                <c:pt idx="552">
                  <c:v>42082</c:v>
                </c:pt>
                <c:pt idx="553">
                  <c:v>42083</c:v>
                </c:pt>
                <c:pt idx="554">
                  <c:v>42086</c:v>
                </c:pt>
                <c:pt idx="555">
                  <c:v>42087</c:v>
                </c:pt>
                <c:pt idx="556">
                  <c:v>42088</c:v>
                </c:pt>
                <c:pt idx="557">
                  <c:v>42089</c:v>
                </c:pt>
                <c:pt idx="558">
                  <c:v>42090</c:v>
                </c:pt>
                <c:pt idx="559">
                  <c:v>42093</c:v>
                </c:pt>
                <c:pt idx="560">
                  <c:v>42094</c:v>
                </c:pt>
                <c:pt idx="561">
                  <c:v>42095</c:v>
                </c:pt>
                <c:pt idx="562">
                  <c:v>42096</c:v>
                </c:pt>
                <c:pt idx="563">
                  <c:v>42097</c:v>
                </c:pt>
                <c:pt idx="564">
                  <c:v>42100</c:v>
                </c:pt>
                <c:pt idx="565">
                  <c:v>42101</c:v>
                </c:pt>
                <c:pt idx="566">
                  <c:v>42102</c:v>
                </c:pt>
                <c:pt idx="567">
                  <c:v>42103</c:v>
                </c:pt>
                <c:pt idx="568">
                  <c:v>42104</c:v>
                </c:pt>
                <c:pt idx="569">
                  <c:v>42107</c:v>
                </c:pt>
                <c:pt idx="570">
                  <c:v>42108</c:v>
                </c:pt>
                <c:pt idx="571">
                  <c:v>42109</c:v>
                </c:pt>
                <c:pt idx="572">
                  <c:v>42110</c:v>
                </c:pt>
                <c:pt idx="573">
                  <c:v>42111</c:v>
                </c:pt>
                <c:pt idx="574">
                  <c:v>42114</c:v>
                </c:pt>
                <c:pt idx="575">
                  <c:v>42115</c:v>
                </c:pt>
                <c:pt idx="576">
                  <c:v>42116</c:v>
                </c:pt>
                <c:pt idx="577">
                  <c:v>42117</c:v>
                </c:pt>
                <c:pt idx="578">
                  <c:v>42118</c:v>
                </c:pt>
                <c:pt idx="579">
                  <c:v>42121</c:v>
                </c:pt>
                <c:pt idx="580">
                  <c:v>42122</c:v>
                </c:pt>
                <c:pt idx="581">
                  <c:v>42123</c:v>
                </c:pt>
                <c:pt idx="582">
                  <c:v>42124</c:v>
                </c:pt>
                <c:pt idx="583">
                  <c:v>42125</c:v>
                </c:pt>
                <c:pt idx="584">
                  <c:v>42128</c:v>
                </c:pt>
                <c:pt idx="585">
                  <c:v>42129</c:v>
                </c:pt>
                <c:pt idx="586">
                  <c:v>42130</c:v>
                </c:pt>
                <c:pt idx="587">
                  <c:v>42131</c:v>
                </c:pt>
                <c:pt idx="588">
                  <c:v>42132</c:v>
                </c:pt>
                <c:pt idx="589">
                  <c:v>42135</c:v>
                </c:pt>
                <c:pt idx="590">
                  <c:v>42136</c:v>
                </c:pt>
                <c:pt idx="591">
                  <c:v>42137</c:v>
                </c:pt>
                <c:pt idx="592">
                  <c:v>42138</c:v>
                </c:pt>
                <c:pt idx="593">
                  <c:v>42139</c:v>
                </c:pt>
                <c:pt idx="594">
                  <c:v>42142</c:v>
                </c:pt>
                <c:pt idx="595">
                  <c:v>42143</c:v>
                </c:pt>
                <c:pt idx="596">
                  <c:v>42144</c:v>
                </c:pt>
                <c:pt idx="597">
                  <c:v>42145</c:v>
                </c:pt>
                <c:pt idx="598">
                  <c:v>42146</c:v>
                </c:pt>
                <c:pt idx="599">
                  <c:v>42150</c:v>
                </c:pt>
                <c:pt idx="600">
                  <c:v>42151</c:v>
                </c:pt>
                <c:pt idx="601">
                  <c:v>42152</c:v>
                </c:pt>
                <c:pt idx="602">
                  <c:v>42153</c:v>
                </c:pt>
                <c:pt idx="603">
                  <c:v>42156</c:v>
                </c:pt>
                <c:pt idx="604">
                  <c:v>42157</c:v>
                </c:pt>
                <c:pt idx="605">
                  <c:v>42158</c:v>
                </c:pt>
                <c:pt idx="606">
                  <c:v>42159</c:v>
                </c:pt>
                <c:pt idx="607">
                  <c:v>42160</c:v>
                </c:pt>
                <c:pt idx="608">
                  <c:v>42163</c:v>
                </c:pt>
                <c:pt idx="609">
                  <c:v>42164</c:v>
                </c:pt>
                <c:pt idx="610">
                  <c:v>42165</c:v>
                </c:pt>
                <c:pt idx="611">
                  <c:v>42166</c:v>
                </c:pt>
                <c:pt idx="612">
                  <c:v>42167</c:v>
                </c:pt>
                <c:pt idx="613">
                  <c:v>42170</c:v>
                </c:pt>
                <c:pt idx="614">
                  <c:v>42171</c:v>
                </c:pt>
                <c:pt idx="615">
                  <c:v>42172</c:v>
                </c:pt>
                <c:pt idx="616">
                  <c:v>42173</c:v>
                </c:pt>
                <c:pt idx="617">
                  <c:v>42174</c:v>
                </c:pt>
                <c:pt idx="618">
                  <c:v>42177</c:v>
                </c:pt>
                <c:pt idx="619">
                  <c:v>42178</c:v>
                </c:pt>
                <c:pt idx="620">
                  <c:v>42179</c:v>
                </c:pt>
                <c:pt idx="621">
                  <c:v>42180</c:v>
                </c:pt>
                <c:pt idx="622">
                  <c:v>42181</c:v>
                </c:pt>
                <c:pt idx="623">
                  <c:v>42184</c:v>
                </c:pt>
                <c:pt idx="624">
                  <c:v>42185</c:v>
                </c:pt>
                <c:pt idx="625">
                  <c:v>42186</c:v>
                </c:pt>
                <c:pt idx="626">
                  <c:v>42187</c:v>
                </c:pt>
                <c:pt idx="627">
                  <c:v>42191</c:v>
                </c:pt>
                <c:pt idx="628">
                  <c:v>42192</c:v>
                </c:pt>
                <c:pt idx="629">
                  <c:v>42193</c:v>
                </c:pt>
                <c:pt idx="630">
                  <c:v>42194</c:v>
                </c:pt>
                <c:pt idx="631">
                  <c:v>42195</c:v>
                </c:pt>
                <c:pt idx="632">
                  <c:v>42198</c:v>
                </c:pt>
                <c:pt idx="633">
                  <c:v>42199</c:v>
                </c:pt>
                <c:pt idx="634">
                  <c:v>42200</c:v>
                </c:pt>
                <c:pt idx="635">
                  <c:v>42201</c:v>
                </c:pt>
                <c:pt idx="636">
                  <c:v>42202</c:v>
                </c:pt>
                <c:pt idx="637">
                  <c:v>42205</c:v>
                </c:pt>
                <c:pt idx="638">
                  <c:v>42206</c:v>
                </c:pt>
                <c:pt idx="639">
                  <c:v>42207</c:v>
                </c:pt>
                <c:pt idx="640">
                  <c:v>42208</c:v>
                </c:pt>
                <c:pt idx="641">
                  <c:v>42209</c:v>
                </c:pt>
                <c:pt idx="642">
                  <c:v>42212</c:v>
                </c:pt>
                <c:pt idx="643">
                  <c:v>42213</c:v>
                </c:pt>
                <c:pt idx="644">
                  <c:v>42214</c:v>
                </c:pt>
                <c:pt idx="645">
                  <c:v>42215</c:v>
                </c:pt>
                <c:pt idx="646">
                  <c:v>42216</c:v>
                </c:pt>
                <c:pt idx="647">
                  <c:v>42219</c:v>
                </c:pt>
                <c:pt idx="648">
                  <c:v>42220</c:v>
                </c:pt>
                <c:pt idx="649">
                  <c:v>42221</c:v>
                </c:pt>
                <c:pt idx="650">
                  <c:v>42222</c:v>
                </c:pt>
                <c:pt idx="651">
                  <c:v>42223</c:v>
                </c:pt>
                <c:pt idx="652">
                  <c:v>42226</c:v>
                </c:pt>
                <c:pt idx="653">
                  <c:v>42227</c:v>
                </c:pt>
                <c:pt idx="654">
                  <c:v>42228</c:v>
                </c:pt>
                <c:pt idx="655">
                  <c:v>42229</c:v>
                </c:pt>
                <c:pt idx="656">
                  <c:v>42230</c:v>
                </c:pt>
                <c:pt idx="657">
                  <c:v>42233</c:v>
                </c:pt>
                <c:pt idx="658">
                  <c:v>42234</c:v>
                </c:pt>
                <c:pt idx="659">
                  <c:v>42235</c:v>
                </c:pt>
                <c:pt idx="660">
                  <c:v>42236</c:v>
                </c:pt>
                <c:pt idx="661">
                  <c:v>42237</c:v>
                </c:pt>
                <c:pt idx="662">
                  <c:v>42240</c:v>
                </c:pt>
                <c:pt idx="663">
                  <c:v>42241</c:v>
                </c:pt>
                <c:pt idx="664">
                  <c:v>42242</c:v>
                </c:pt>
                <c:pt idx="665">
                  <c:v>42243</c:v>
                </c:pt>
                <c:pt idx="666">
                  <c:v>42244</c:v>
                </c:pt>
                <c:pt idx="667">
                  <c:v>42247</c:v>
                </c:pt>
                <c:pt idx="668">
                  <c:v>42248</c:v>
                </c:pt>
                <c:pt idx="669">
                  <c:v>42249</c:v>
                </c:pt>
                <c:pt idx="670">
                  <c:v>42250</c:v>
                </c:pt>
                <c:pt idx="671">
                  <c:v>42251</c:v>
                </c:pt>
                <c:pt idx="672">
                  <c:v>42255</c:v>
                </c:pt>
                <c:pt idx="673">
                  <c:v>42256</c:v>
                </c:pt>
                <c:pt idx="674">
                  <c:v>42257</c:v>
                </c:pt>
                <c:pt idx="675">
                  <c:v>42258</c:v>
                </c:pt>
                <c:pt idx="676">
                  <c:v>42261</c:v>
                </c:pt>
                <c:pt idx="677">
                  <c:v>42262</c:v>
                </c:pt>
                <c:pt idx="678">
                  <c:v>42263</c:v>
                </c:pt>
                <c:pt idx="679">
                  <c:v>42264</c:v>
                </c:pt>
                <c:pt idx="680">
                  <c:v>42265</c:v>
                </c:pt>
                <c:pt idx="681">
                  <c:v>42268</c:v>
                </c:pt>
                <c:pt idx="682">
                  <c:v>42269</c:v>
                </c:pt>
                <c:pt idx="683">
                  <c:v>42270</c:v>
                </c:pt>
                <c:pt idx="684">
                  <c:v>42271</c:v>
                </c:pt>
                <c:pt idx="685">
                  <c:v>42272</c:v>
                </c:pt>
                <c:pt idx="686">
                  <c:v>42275</c:v>
                </c:pt>
                <c:pt idx="687">
                  <c:v>42276</c:v>
                </c:pt>
                <c:pt idx="688">
                  <c:v>42277</c:v>
                </c:pt>
                <c:pt idx="689">
                  <c:v>42278</c:v>
                </c:pt>
                <c:pt idx="690">
                  <c:v>42279</c:v>
                </c:pt>
                <c:pt idx="691">
                  <c:v>42282</c:v>
                </c:pt>
                <c:pt idx="692">
                  <c:v>42283</c:v>
                </c:pt>
                <c:pt idx="693">
                  <c:v>42284</c:v>
                </c:pt>
                <c:pt idx="694">
                  <c:v>42285</c:v>
                </c:pt>
                <c:pt idx="695">
                  <c:v>42286</c:v>
                </c:pt>
                <c:pt idx="696">
                  <c:v>42290</c:v>
                </c:pt>
                <c:pt idx="697">
                  <c:v>42291</c:v>
                </c:pt>
                <c:pt idx="698">
                  <c:v>42292</c:v>
                </c:pt>
                <c:pt idx="699">
                  <c:v>42293</c:v>
                </c:pt>
                <c:pt idx="700">
                  <c:v>42296</c:v>
                </c:pt>
                <c:pt idx="701">
                  <c:v>42297</c:v>
                </c:pt>
                <c:pt idx="702">
                  <c:v>42298</c:v>
                </c:pt>
                <c:pt idx="703">
                  <c:v>42299</c:v>
                </c:pt>
                <c:pt idx="704">
                  <c:v>42300</c:v>
                </c:pt>
                <c:pt idx="705">
                  <c:v>42303</c:v>
                </c:pt>
                <c:pt idx="706">
                  <c:v>42304</c:v>
                </c:pt>
                <c:pt idx="707">
                  <c:v>42305</c:v>
                </c:pt>
                <c:pt idx="708">
                  <c:v>42306</c:v>
                </c:pt>
                <c:pt idx="709">
                  <c:v>42307</c:v>
                </c:pt>
                <c:pt idx="710">
                  <c:v>42310</c:v>
                </c:pt>
                <c:pt idx="711">
                  <c:v>42311</c:v>
                </c:pt>
                <c:pt idx="712">
                  <c:v>42312</c:v>
                </c:pt>
                <c:pt idx="713">
                  <c:v>42313</c:v>
                </c:pt>
                <c:pt idx="714">
                  <c:v>42314</c:v>
                </c:pt>
                <c:pt idx="715">
                  <c:v>42317</c:v>
                </c:pt>
                <c:pt idx="716">
                  <c:v>42318</c:v>
                </c:pt>
                <c:pt idx="717">
                  <c:v>42320</c:v>
                </c:pt>
                <c:pt idx="718">
                  <c:v>42321</c:v>
                </c:pt>
                <c:pt idx="719">
                  <c:v>42324</c:v>
                </c:pt>
                <c:pt idx="720">
                  <c:v>42325</c:v>
                </c:pt>
                <c:pt idx="721">
                  <c:v>42326</c:v>
                </c:pt>
                <c:pt idx="722">
                  <c:v>42327</c:v>
                </c:pt>
                <c:pt idx="723">
                  <c:v>42328</c:v>
                </c:pt>
                <c:pt idx="724">
                  <c:v>42331</c:v>
                </c:pt>
                <c:pt idx="725">
                  <c:v>42332</c:v>
                </c:pt>
                <c:pt idx="726">
                  <c:v>42333</c:v>
                </c:pt>
                <c:pt idx="727">
                  <c:v>42335</c:v>
                </c:pt>
                <c:pt idx="728">
                  <c:v>42338</c:v>
                </c:pt>
                <c:pt idx="729">
                  <c:v>42339</c:v>
                </c:pt>
                <c:pt idx="730">
                  <c:v>42340</c:v>
                </c:pt>
                <c:pt idx="731">
                  <c:v>42341</c:v>
                </c:pt>
                <c:pt idx="732">
                  <c:v>42342</c:v>
                </c:pt>
                <c:pt idx="733">
                  <c:v>42345</c:v>
                </c:pt>
                <c:pt idx="734">
                  <c:v>42346</c:v>
                </c:pt>
                <c:pt idx="735">
                  <c:v>42347</c:v>
                </c:pt>
                <c:pt idx="736">
                  <c:v>42348</c:v>
                </c:pt>
                <c:pt idx="737">
                  <c:v>42349</c:v>
                </c:pt>
                <c:pt idx="738">
                  <c:v>42352</c:v>
                </c:pt>
                <c:pt idx="739">
                  <c:v>42353</c:v>
                </c:pt>
                <c:pt idx="740">
                  <c:v>42354</c:v>
                </c:pt>
                <c:pt idx="741">
                  <c:v>42355</c:v>
                </c:pt>
                <c:pt idx="742">
                  <c:v>42356</c:v>
                </c:pt>
                <c:pt idx="743">
                  <c:v>42359</c:v>
                </c:pt>
                <c:pt idx="744">
                  <c:v>42360</c:v>
                </c:pt>
                <c:pt idx="745">
                  <c:v>42361</c:v>
                </c:pt>
                <c:pt idx="746">
                  <c:v>42362</c:v>
                </c:pt>
                <c:pt idx="747">
                  <c:v>42366</c:v>
                </c:pt>
                <c:pt idx="748">
                  <c:v>42367</c:v>
                </c:pt>
                <c:pt idx="749">
                  <c:v>42368</c:v>
                </c:pt>
                <c:pt idx="750">
                  <c:v>42369</c:v>
                </c:pt>
                <c:pt idx="751">
                  <c:v>42373</c:v>
                </c:pt>
                <c:pt idx="752">
                  <c:v>42374</c:v>
                </c:pt>
                <c:pt idx="753">
                  <c:v>42375</c:v>
                </c:pt>
                <c:pt idx="754">
                  <c:v>42376</c:v>
                </c:pt>
                <c:pt idx="755">
                  <c:v>42377</c:v>
                </c:pt>
                <c:pt idx="756">
                  <c:v>42380</c:v>
                </c:pt>
                <c:pt idx="757">
                  <c:v>42381</c:v>
                </c:pt>
                <c:pt idx="758">
                  <c:v>42382</c:v>
                </c:pt>
                <c:pt idx="759">
                  <c:v>42383</c:v>
                </c:pt>
                <c:pt idx="760">
                  <c:v>42384</c:v>
                </c:pt>
                <c:pt idx="761">
                  <c:v>42388</c:v>
                </c:pt>
                <c:pt idx="762">
                  <c:v>42389</c:v>
                </c:pt>
                <c:pt idx="763">
                  <c:v>42390</c:v>
                </c:pt>
                <c:pt idx="764">
                  <c:v>42391</c:v>
                </c:pt>
                <c:pt idx="765">
                  <c:v>42394</c:v>
                </c:pt>
                <c:pt idx="766">
                  <c:v>42395</c:v>
                </c:pt>
                <c:pt idx="767">
                  <c:v>42396</c:v>
                </c:pt>
                <c:pt idx="768">
                  <c:v>42397</c:v>
                </c:pt>
                <c:pt idx="769">
                  <c:v>42398</c:v>
                </c:pt>
                <c:pt idx="770">
                  <c:v>42401</c:v>
                </c:pt>
                <c:pt idx="771">
                  <c:v>42402</c:v>
                </c:pt>
                <c:pt idx="772">
                  <c:v>42403</c:v>
                </c:pt>
                <c:pt idx="773">
                  <c:v>42404</c:v>
                </c:pt>
                <c:pt idx="774">
                  <c:v>42405</c:v>
                </c:pt>
                <c:pt idx="775">
                  <c:v>42408</c:v>
                </c:pt>
                <c:pt idx="776">
                  <c:v>42409</c:v>
                </c:pt>
                <c:pt idx="777">
                  <c:v>42410</c:v>
                </c:pt>
                <c:pt idx="778">
                  <c:v>42411</c:v>
                </c:pt>
                <c:pt idx="779">
                  <c:v>42412</c:v>
                </c:pt>
                <c:pt idx="780">
                  <c:v>42416</c:v>
                </c:pt>
                <c:pt idx="781">
                  <c:v>42417</c:v>
                </c:pt>
                <c:pt idx="782">
                  <c:v>42418</c:v>
                </c:pt>
                <c:pt idx="783">
                  <c:v>42419</c:v>
                </c:pt>
                <c:pt idx="784">
                  <c:v>42422</c:v>
                </c:pt>
                <c:pt idx="785">
                  <c:v>42423</c:v>
                </c:pt>
                <c:pt idx="786">
                  <c:v>42424</c:v>
                </c:pt>
                <c:pt idx="787">
                  <c:v>42425</c:v>
                </c:pt>
                <c:pt idx="788">
                  <c:v>42426</c:v>
                </c:pt>
                <c:pt idx="789">
                  <c:v>42429</c:v>
                </c:pt>
                <c:pt idx="790">
                  <c:v>42430</c:v>
                </c:pt>
                <c:pt idx="791">
                  <c:v>42431</c:v>
                </c:pt>
                <c:pt idx="792">
                  <c:v>42432</c:v>
                </c:pt>
                <c:pt idx="793">
                  <c:v>42433</c:v>
                </c:pt>
                <c:pt idx="794">
                  <c:v>42436</c:v>
                </c:pt>
                <c:pt idx="795">
                  <c:v>42437</c:v>
                </c:pt>
                <c:pt idx="796">
                  <c:v>42438</c:v>
                </c:pt>
                <c:pt idx="797">
                  <c:v>42439</c:v>
                </c:pt>
                <c:pt idx="798">
                  <c:v>42440</c:v>
                </c:pt>
                <c:pt idx="799">
                  <c:v>42443</c:v>
                </c:pt>
                <c:pt idx="800">
                  <c:v>42444</c:v>
                </c:pt>
                <c:pt idx="801">
                  <c:v>42445</c:v>
                </c:pt>
                <c:pt idx="802">
                  <c:v>42446</c:v>
                </c:pt>
                <c:pt idx="803">
                  <c:v>42447</c:v>
                </c:pt>
                <c:pt idx="804">
                  <c:v>42450</c:v>
                </c:pt>
                <c:pt idx="805">
                  <c:v>42451</c:v>
                </c:pt>
                <c:pt idx="806">
                  <c:v>42452</c:v>
                </c:pt>
                <c:pt idx="807">
                  <c:v>42453</c:v>
                </c:pt>
                <c:pt idx="808">
                  <c:v>42457</c:v>
                </c:pt>
                <c:pt idx="809">
                  <c:v>42458</c:v>
                </c:pt>
                <c:pt idx="810">
                  <c:v>42459</c:v>
                </c:pt>
                <c:pt idx="811">
                  <c:v>42460</c:v>
                </c:pt>
                <c:pt idx="812">
                  <c:v>42461</c:v>
                </c:pt>
                <c:pt idx="813">
                  <c:v>42464</c:v>
                </c:pt>
                <c:pt idx="814">
                  <c:v>42465</c:v>
                </c:pt>
                <c:pt idx="815">
                  <c:v>42466</c:v>
                </c:pt>
                <c:pt idx="816">
                  <c:v>42467</c:v>
                </c:pt>
                <c:pt idx="817">
                  <c:v>42468</c:v>
                </c:pt>
                <c:pt idx="818">
                  <c:v>42471</c:v>
                </c:pt>
                <c:pt idx="819">
                  <c:v>42472</c:v>
                </c:pt>
                <c:pt idx="820">
                  <c:v>42473</c:v>
                </c:pt>
                <c:pt idx="821">
                  <c:v>42474</c:v>
                </c:pt>
                <c:pt idx="822">
                  <c:v>42475</c:v>
                </c:pt>
                <c:pt idx="823">
                  <c:v>42478</c:v>
                </c:pt>
                <c:pt idx="824">
                  <c:v>42479</c:v>
                </c:pt>
                <c:pt idx="825">
                  <c:v>42480</c:v>
                </c:pt>
                <c:pt idx="826">
                  <c:v>42481</c:v>
                </c:pt>
                <c:pt idx="827">
                  <c:v>42482</c:v>
                </c:pt>
                <c:pt idx="828">
                  <c:v>42485</c:v>
                </c:pt>
                <c:pt idx="829">
                  <c:v>42486</c:v>
                </c:pt>
                <c:pt idx="830">
                  <c:v>42487</c:v>
                </c:pt>
                <c:pt idx="831">
                  <c:v>42488</c:v>
                </c:pt>
                <c:pt idx="832">
                  <c:v>42489</c:v>
                </c:pt>
                <c:pt idx="833">
                  <c:v>42492</c:v>
                </c:pt>
                <c:pt idx="834">
                  <c:v>42493</c:v>
                </c:pt>
                <c:pt idx="835">
                  <c:v>42494</c:v>
                </c:pt>
                <c:pt idx="836">
                  <c:v>42495</c:v>
                </c:pt>
                <c:pt idx="837">
                  <c:v>42496</c:v>
                </c:pt>
                <c:pt idx="838">
                  <c:v>42499</c:v>
                </c:pt>
                <c:pt idx="839">
                  <c:v>42500</c:v>
                </c:pt>
                <c:pt idx="840">
                  <c:v>42501</c:v>
                </c:pt>
                <c:pt idx="841">
                  <c:v>42502</c:v>
                </c:pt>
                <c:pt idx="842">
                  <c:v>42503</c:v>
                </c:pt>
                <c:pt idx="843">
                  <c:v>42506</c:v>
                </c:pt>
                <c:pt idx="844">
                  <c:v>42507</c:v>
                </c:pt>
                <c:pt idx="845">
                  <c:v>42508</c:v>
                </c:pt>
                <c:pt idx="846">
                  <c:v>42509</c:v>
                </c:pt>
                <c:pt idx="847">
                  <c:v>42510</c:v>
                </c:pt>
                <c:pt idx="848">
                  <c:v>42513</c:v>
                </c:pt>
                <c:pt idx="849">
                  <c:v>42514</c:v>
                </c:pt>
                <c:pt idx="850">
                  <c:v>42515</c:v>
                </c:pt>
                <c:pt idx="851">
                  <c:v>42516</c:v>
                </c:pt>
                <c:pt idx="852">
                  <c:v>42517</c:v>
                </c:pt>
                <c:pt idx="853">
                  <c:v>42521</c:v>
                </c:pt>
                <c:pt idx="854">
                  <c:v>42522</c:v>
                </c:pt>
                <c:pt idx="855">
                  <c:v>42523</c:v>
                </c:pt>
                <c:pt idx="856">
                  <c:v>42524</c:v>
                </c:pt>
                <c:pt idx="857">
                  <c:v>42527</c:v>
                </c:pt>
                <c:pt idx="858">
                  <c:v>42528</c:v>
                </c:pt>
                <c:pt idx="859">
                  <c:v>42529</c:v>
                </c:pt>
                <c:pt idx="860">
                  <c:v>42530</c:v>
                </c:pt>
                <c:pt idx="861">
                  <c:v>42531</c:v>
                </c:pt>
                <c:pt idx="862">
                  <c:v>42534</c:v>
                </c:pt>
                <c:pt idx="863">
                  <c:v>42535</c:v>
                </c:pt>
                <c:pt idx="864">
                  <c:v>42536</c:v>
                </c:pt>
                <c:pt idx="865">
                  <c:v>42537</c:v>
                </c:pt>
                <c:pt idx="866">
                  <c:v>42538</c:v>
                </c:pt>
                <c:pt idx="867">
                  <c:v>42541</c:v>
                </c:pt>
                <c:pt idx="868">
                  <c:v>42542</c:v>
                </c:pt>
                <c:pt idx="869">
                  <c:v>42543</c:v>
                </c:pt>
                <c:pt idx="870">
                  <c:v>42544</c:v>
                </c:pt>
                <c:pt idx="871">
                  <c:v>42545</c:v>
                </c:pt>
                <c:pt idx="872">
                  <c:v>42548</c:v>
                </c:pt>
                <c:pt idx="873">
                  <c:v>42549</c:v>
                </c:pt>
                <c:pt idx="874">
                  <c:v>42550</c:v>
                </c:pt>
                <c:pt idx="875">
                  <c:v>42551</c:v>
                </c:pt>
                <c:pt idx="876">
                  <c:v>42552</c:v>
                </c:pt>
                <c:pt idx="877">
                  <c:v>42556</c:v>
                </c:pt>
                <c:pt idx="878">
                  <c:v>42557</c:v>
                </c:pt>
                <c:pt idx="879">
                  <c:v>42558</c:v>
                </c:pt>
                <c:pt idx="880">
                  <c:v>42559</c:v>
                </c:pt>
                <c:pt idx="881">
                  <c:v>42562</c:v>
                </c:pt>
                <c:pt idx="882">
                  <c:v>42563</c:v>
                </c:pt>
                <c:pt idx="883">
                  <c:v>42564</c:v>
                </c:pt>
                <c:pt idx="884">
                  <c:v>42565</c:v>
                </c:pt>
                <c:pt idx="885">
                  <c:v>42566</c:v>
                </c:pt>
                <c:pt idx="886">
                  <c:v>42569</c:v>
                </c:pt>
                <c:pt idx="887">
                  <c:v>42570</c:v>
                </c:pt>
                <c:pt idx="888">
                  <c:v>42571</c:v>
                </c:pt>
                <c:pt idx="889">
                  <c:v>42572</c:v>
                </c:pt>
                <c:pt idx="890">
                  <c:v>42573</c:v>
                </c:pt>
                <c:pt idx="891">
                  <c:v>42576</c:v>
                </c:pt>
                <c:pt idx="892">
                  <c:v>42577</c:v>
                </c:pt>
                <c:pt idx="893">
                  <c:v>42578</c:v>
                </c:pt>
                <c:pt idx="894">
                  <c:v>42579</c:v>
                </c:pt>
                <c:pt idx="895">
                  <c:v>42580</c:v>
                </c:pt>
                <c:pt idx="896">
                  <c:v>42583</c:v>
                </c:pt>
                <c:pt idx="897">
                  <c:v>42584</c:v>
                </c:pt>
                <c:pt idx="898">
                  <c:v>42585</c:v>
                </c:pt>
                <c:pt idx="899">
                  <c:v>42586</c:v>
                </c:pt>
                <c:pt idx="900">
                  <c:v>42587</c:v>
                </c:pt>
                <c:pt idx="901">
                  <c:v>42590</c:v>
                </c:pt>
                <c:pt idx="902">
                  <c:v>42591</c:v>
                </c:pt>
                <c:pt idx="903">
                  <c:v>42592</c:v>
                </c:pt>
                <c:pt idx="904">
                  <c:v>42593</c:v>
                </c:pt>
                <c:pt idx="905">
                  <c:v>42594</c:v>
                </c:pt>
                <c:pt idx="906">
                  <c:v>42597</c:v>
                </c:pt>
                <c:pt idx="907">
                  <c:v>42598</c:v>
                </c:pt>
                <c:pt idx="908">
                  <c:v>42599</c:v>
                </c:pt>
                <c:pt idx="909">
                  <c:v>42600</c:v>
                </c:pt>
                <c:pt idx="910">
                  <c:v>42601</c:v>
                </c:pt>
                <c:pt idx="911">
                  <c:v>42604</c:v>
                </c:pt>
                <c:pt idx="912">
                  <c:v>42605</c:v>
                </c:pt>
                <c:pt idx="913">
                  <c:v>42606</c:v>
                </c:pt>
                <c:pt idx="914">
                  <c:v>42607</c:v>
                </c:pt>
                <c:pt idx="915">
                  <c:v>42608</c:v>
                </c:pt>
                <c:pt idx="916">
                  <c:v>42611</c:v>
                </c:pt>
                <c:pt idx="917">
                  <c:v>42612</c:v>
                </c:pt>
                <c:pt idx="918">
                  <c:v>42613</c:v>
                </c:pt>
                <c:pt idx="919">
                  <c:v>42614</c:v>
                </c:pt>
                <c:pt idx="920">
                  <c:v>42615</c:v>
                </c:pt>
                <c:pt idx="921">
                  <c:v>42619</c:v>
                </c:pt>
                <c:pt idx="922">
                  <c:v>42620</c:v>
                </c:pt>
                <c:pt idx="923">
                  <c:v>42621</c:v>
                </c:pt>
                <c:pt idx="924">
                  <c:v>42622</c:v>
                </c:pt>
                <c:pt idx="925">
                  <c:v>42625</c:v>
                </c:pt>
                <c:pt idx="926">
                  <c:v>42626</c:v>
                </c:pt>
                <c:pt idx="927">
                  <c:v>42627</c:v>
                </c:pt>
                <c:pt idx="928">
                  <c:v>42628</c:v>
                </c:pt>
                <c:pt idx="929">
                  <c:v>42629</c:v>
                </c:pt>
                <c:pt idx="930">
                  <c:v>42632</c:v>
                </c:pt>
                <c:pt idx="931">
                  <c:v>42633</c:v>
                </c:pt>
                <c:pt idx="932">
                  <c:v>42634</c:v>
                </c:pt>
                <c:pt idx="933">
                  <c:v>42635</c:v>
                </c:pt>
                <c:pt idx="934">
                  <c:v>42636</c:v>
                </c:pt>
                <c:pt idx="935">
                  <c:v>42639</c:v>
                </c:pt>
                <c:pt idx="936">
                  <c:v>42640</c:v>
                </c:pt>
                <c:pt idx="937">
                  <c:v>42641</c:v>
                </c:pt>
                <c:pt idx="938">
                  <c:v>42642</c:v>
                </c:pt>
                <c:pt idx="939">
                  <c:v>42643</c:v>
                </c:pt>
                <c:pt idx="940">
                  <c:v>42646</c:v>
                </c:pt>
                <c:pt idx="941">
                  <c:v>42647</c:v>
                </c:pt>
                <c:pt idx="942">
                  <c:v>42648</c:v>
                </c:pt>
                <c:pt idx="943">
                  <c:v>42649</c:v>
                </c:pt>
                <c:pt idx="944">
                  <c:v>42650</c:v>
                </c:pt>
                <c:pt idx="945">
                  <c:v>42654</c:v>
                </c:pt>
                <c:pt idx="946">
                  <c:v>42655</c:v>
                </c:pt>
                <c:pt idx="947">
                  <c:v>42656</c:v>
                </c:pt>
                <c:pt idx="948">
                  <c:v>42657</c:v>
                </c:pt>
                <c:pt idx="949">
                  <c:v>42660</c:v>
                </c:pt>
                <c:pt idx="950">
                  <c:v>42661</c:v>
                </c:pt>
                <c:pt idx="951">
                  <c:v>42662</c:v>
                </c:pt>
                <c:pt idx="952">
                  <c:v>42663</c:v>
                </c:pt>
                <c:pt idx="953">
                  <c:v>42664</c:v>
                </c:pt>
                <c:pt idx="954">
                  <c:v>42667</c:v>
                </c:pt>
                <c:pt idx="955">
                  <c:v>42668</c:v>
                </c:pt>
                <c:pt idx="956">
                  <c:v>42669</c:v>
                </c:pt>
                <c:pt idx="957">
                  <c:v>42670</c:v>
                </c:pt>
                <c:pt idx="958">
                  <c:v>42671</c:v>
                </c:pt>
                <c:pt idx="959">
                  <c:v>42674</c:v>
                </c:pt>
                <c:pt idx="960">
                  <c:v>42675</c:v>
                </c:pt>
                <c:pt idx="961">
                  <c:v>42676</c:v>
                </c:pt>
                <c:pt idx="962">
                  <c:v>42677</c:v>
                </c:pt>
                <c:pt idx="963">
                  <c:v>42678</c:v>
                </c:pt>
                <c:pt idx="964">
                  <c:v>42681</c:v>
                </c:pt>
                <c:pt idx="965">
                  <c:v>42682</c:v>
                </c:pt>
                <c:pt idx="966">
                  <c:v>42683</c:v>
                </c:pt>
                <c:pt idx="967">
                  <c:v>42684</c:v>
                </c:pt>
                <c:pt idx="968">
                  <c:v>42688</c:v>
                </c:pt>
                <c:pt idx="969">
                  <c:v>42689</c:v>
                </c:pt>
                <c:pt idx="970">
                  <c:v>42690</c:v>
                </c:pt>
                <c:pt idx="971">
                  <c:v>42691</c:v>
                </c:pt>
                <c:pt idx="972">
                  <c:v>42692</c:v>
                </c:pt>
                <c:pt idx="973">
                  <c:v>42695</c:v>
                </c:pt>
                <c:pt idx="974">
                  <c:v>42696</c:v>
                </c:pt>
                <c:pt idx="975">
                  <c:v>42697</c:v>
                </c:pt>
                <c:pt idx="976">
                  <c:v>42699</c:v>
                </c:pt>
                <c:pt idx="977">
                  <c:v>42702</c:v>
                </c:pt>
                <c:pt idx="978">
                  <c:v>42703</c:v>
                </c:pt>
                <c:pt idx="979">
                  <c:v>42704</c:v>
                </c:pt>
                <c:pt idx="980">
                  <c:v>42705</c:v>
                </c:pt>
                <c:pt idx="981">
                  <c:v>42706</c:v>
                </c:pt>
                <c:pt idx="982">
                  <c:v>42709</c:v>
                </c:pt>
                <c:pt idx="983">
                  <c:v>42710</c:v>
                </c:pt>
                <c:pt idx="984">
                  <c:v>42711</c:v>
                </c:pt>
                <c:pt idx="985">
                  <c:v>42712</c:v>
                </c:pt>
                <c:pt idx="986">
                  <c:v>42713</c:v>
                </c:pt>
                <c:pt idx="987">
                  <c:v>42716</c:v>
                </c:pt>
                <c:pt idx="988">
                  <c:v>42717</c:v>
                </c:pt>
                <c:pt idx="989">
                  <c:v>42718</c:v>
                </c:pt>
                <c:pt idx="990">
                  <c:v>42719</c:v>
                </c:pt>
                <c:pt idx="991">
                  <c:v>42720</c:v>
                </c:pt>
                <c:pt idx="992">
                  <c:v>42723</c:v>
                </c:pt>
                <c:pt idx="993">
                  <c:v>42724</c:v>
                </c:pt>
                <c:pt idx="994">
                  <c:v>42725</c:v>
                </c:pt>
                <c:pt idx="995">
                  <c:v>42726</c:v>
                </c:pt>
                <c:pt idx="996">
                  <c:v>42727</c:v>
                </c:pt>
                <c:pt idx="997">
                  <c:v>42731</c:v>
                </c:pt>
                <c:pt idx="998">
                  <c:v>42732</c:v>
                </c:pt>
                <c:pt idx="999">
                  <c:v>42733</c:v>
                </c:pt>
                <c:pt idx="1000">
                  <c:v>42734</c:v>
                </c:pt>
                <c:pt idx="1001">
                  <c:v>42738</c:v>
                </c:pt>
                <c:pt idx="1002">
                  <c:v>42739</c:v>
                </c:pt>
                <c:pt idx="1003">
                  <c:v>42740</c:v>
                </c:pt>
                <c:pt idx="1004">
                  <c:v>42741</c:v>
                </c:pt>
                <c:pt idx="1005">
                  <c:v>42744</c:v>
                </c:pt>
                <c:pt idx="1006">
                  <c:v>42745</c:v>
                </c:pt>
                <c:pt idx="1007">
                  <c:v>42746</c:v>
                </c:pt>
                <c:pt idx="1008">
                  <c:v>42747</c:v>
                </c:pt>
                <c:pt idx="1009">
                  <c:v>42748</c:v>
                </c:pt>
                <c:pt idx="1010">
                  <c:v>42752</c:v>
                </c:pt>
                <c:pt idx="1011">
                  <c:v>42753</c:v>
                </c:pt>
                <c:pt idx="1012">
                  <c:v>42754</c:v>
                </c:pt>
                <c:pt idx="1013">
                  <c:v>42755</c:v>
                </c:pt>
                <c:pt idx="1014">
                  <c:v>42758</c:v>
                </c:pt>
                <c:pt idx="1015">
                  <c:v>42759</c:v>
                </c:pt>
                <c:pt idx="1016">
                  <c:v>42760</c:v>
                </c:pt>
                <c:pt idx="1017">
                  <c:v>42761</c:v>
                </c:pt>
                <c:pt idx="1018">
                  <c:v>42762</c:v>
                </c:pt>
                <c:pt idx="1019">
                  <c:v>42765</c:v>
                </c:pt>
                <c:pt idx="1020">
                  <c:v>42766</c:v>
                </c:pt>
                <c:pt idx="1021">
                  <c:v>42767</c:v>
                </c:pt>
                <c:pt idx="1022">
                  <c:v>42768</c:v>
                </c:pt>
                <c:pt idx="1023">
                  <c:v>42769</c:v>
                </c:pt>
                <c:pt idx="1024">
                  <c:v>42772</c:v>
                </c:pt>
                <c:pt idx="1025">
                  <c:v>42773</c:v>
                </c:pt>
                <c:pt idx="1026">
                  <c:v>42774</c:v>
                </c:pt>
                <c:pt idx="1027">
                  <c:v>42775</c:v>
                </c:pt>
                <c:pt idx="1028">
                  <c:v>42776</c:v>
                </c:pt>
                <c:pt idx="1029">
                  <c:v>42779</c:v>
                </c:pt>
                <c:pt idx="1030">
                  <c:v>42780</c:v>
                </c:pt>
                <c:pt idx="1031">
                  <c:v>42781</c:v>
                </c:pt>
                <c:pt idx="1032">
                  <c:v>42782</c:v>
                </c:pt>
                <c:pt idx="1033">
                  <c:v>42783</c:v>
                </c:pt>
                <c:pt idx="1034">
                  <c:v>42787</c:v>
                </c:pt>
                <c:pt idx="1035">
                  <c:v>42788</c:v>
                </c:pt>
                <c:pt idx="1036">
                  <c:v>42789</c:v>
                </c:pt>
                <c:pt idx="1037">
                  <c:v>42790</c:v>
                </c:pt>
                <c:pt idx="1038">
                  <c:v>42793</c:v>
                </c:pt>
                <c:pt idx="1039">
                  <c:v>42794</c:v>
                </c:pt>
                <c:pt idx="1040">
                  <c:v>42795</c:v>
                </c:pt>
                <c:pt idx="1041">
                  <c:v>42796</c:v>
                </c:pt>
                <c:pt idx="1042">
                  <c:v>42797</c:v>
                </c:pt>
                <c:pt idx="1043">
                  <c:v>42800</c:v>
                </c:pt>
                <c:pt idx="1044">
                  <c:v>42801</c:v>
                </c:pt>
                <c:pt idx="1045">
                  <c:v>42802</c:v>
                </c:pt>
                <c:pt idx="1046">
                  <c:v>42803</c:v>
                </c:pt>
                <c:pt idx="1047">
                  <c:v>42804</c:v>
                </c:pt>
                <c:pt idx="1048">
                  <c:v>42807</c:v>
                </c:pt>
                <c:pt idx="1049">
                  <c:v>42808</c:v>
                </c:pt>
                <c:pt idx="1050">
                  <c:v>42809</c:v>
                </c:pt>
                <c:pt idx="1051">
                  <c:v>42810</c:v>
                </c:pt>
                <c:pt idx="1052">
                  <c:v>42811</c:v>
                </c:pt>
                <c:pt idx="1053">
                  <c:v>42814</c:v>
                </c:pt>
                <c:pt idx="1054">
                  <c:v>42815</c:v>
                </c:pt>
                <c:pt idx="1055">
                  <c:v>42816</c:v>
                </c:pt>
                <c:pt idx="1056">
                  <c:v>42817</c:v>
                </c:pt>
                <c:pt idx="1057">
                  <c:v>42818</c:v>
                </c:pt>
                <c:pt idx="1058">
                  <c:v>42821</c:v>
                </c:pt>
                <c:pt idx="1059">
                  <c:v>42822</c:v>
                </c:pt>
                <c:pt idx="1060">
                  <c:v>42823</c:v>
                </c:pt>
                <c:pt idx="1061">
                  <c:v>42824</c:v>
                </c:pt>
                <c:pt idx="1062">
                  <c:v>42825</c:v>
                </c:pt>
                <c:pt idx="1063">
                  <c:v>42828</c:v>
                </c:pt>
                <c:pt idx="1064">
                  <c:v>42829</c:v>
                </c:pt>
                <c:pt idx="1065">
                  <c:v>42830</c:v>
                </c:pt>
                <c:pt idx="1066">
                  <c:v>42831</c:v>
                </c:pt>
                <c:pt idx="1067">
                  <c:v>42832</c:v>
                </c:pt>
                <c:pt idx="1068">
                  <c:v>42835</c:v>
                </c:pt>
                <c:pt idx="1069">
                  <c:v>42836</c:v>
                </c:pt>
                <c:pt idx="1070">
                  <c:v>42837</c:v>
                </c:pt>
                <c:pt idx="1071">
                  <c:v>42838</c:v>
                </c:pt>
                <c:pt idx="1072">
                  <c:v>42842</c:v>
                </c:pt>
                <c:pt idx="1073">
                  <c:v>42843</c:v>
                </c:pt>
                <c:pt idx="1074">
                  <c:v>42844</c:v>
                </c:pt>
                <c:pt idx="1075">
                  <c:v>42845</c:v>
                </c:pt>
                <c:pt idx="1076">
                  <c:v>42846</c:v>
                </c:pt>
                <c:pt idx="1077">
                  <c:v>42849</c:v>
                </c:pt>
                <c:pt idx="1078">
                  <c:v>42850</c:v>
                </c:pt>
                <c:pt idx="1079">
                  <c:v>42851</c:v>
                </c:pt>
                <c:pt idx="1080">
                  <c:v>42852</c:v>
                </c:pt>
                <c:pt idx="1081">
                  <c:v>42853</c:v>
                </c:pt>
                <c:pt idx="1082">
                  <c:v>42856</c:v>
                </c:pt>
                <c:pt idx="1083">
                  <c:v>42857</c:v>
                </c:pt>
                <c:pt idx="1084">
                  <c:v>42858</c:v>
                </c:pt>
                <c:pt idx="1085">
                  <c:v>42859</c:v>
                </c:pt>
                <c:pt idx="1086">
                  <c:v>42860</c:v>
                </c:pt>
                <c:pt idx="1087">
                  <c:v>42863</c:v>
                </c:pt>
                <c:pt idx="1088">
                  <c:v>42864</c:v>
                </c:pt>
                <c:pt idx="1089">
                  <c:v>42865</c:v>
                </c:pt>
                <c:pt idx="1090">
                  <c:v>42866</c:v>
                </c:pt>
                <c:pt idx="1091">
                  <c:v>42867</c:v>
                </c:pt>
                <c:pt idx="1092">
                  <c:v>42870</c:v>
                </c:pt>
                <c:pt idx="1093">
                  <c:v>42871</c:v>
                </c:pt>
                <c:pt idx="1094">
                  <c:v>42872</c:v>
                </c:pt>
                <c:pt idx="1095">
                  <c:v>42873</c:v>
                </c:pt>
                <c:pt idx="1096">
                  <c:v>42874</c:v>
                </c:pt>
                <c:pt idx="1097">
                  <c:v>42877</c:v>
                </c:pt>
                <c:pt idx="1098">
                  <c:v>42878</c:v>
                </c:pt>
                <c:pt idx="1099">
                  <c:v>42879</c:v>
                </c:pt>
                <c:pt idx="1100">
                  <c:v>42880</c:v>
                </c:pt>
                <c:pt idx="1101">
                  <c:v>42881</c:v>
                </c:pt>
                <c:pt idx="1102">
                  <c:v>42885</c:v>
                </c:pt>
                <c:pt idx="1103">
                  <c:v>42886</c:v>
                </c:pt>
                <c:pt idx="1104">
                  <c:v>42887</c:v>
                </c:pt>
                <c:pt idx="1105">
                  <c:v>42888</c:v>
                </c:pt>
                <c:pt idx="1106">
                  <c:v>42891</c:v>
                </c:pt>
                <c:pt idx="1107">
                  <c:v>42892</c:v>
                </c:pt>
                <c:pt idx="1108">
                  <c:v>42893</c:v>
                </c:pt>
                <c:pt idx="1109">
                  <c:v>42894</c:v>
                </c:pt>
                <c:pt idx="1110">
                  <c:v>42895</c:v>
                </c:pt>
                <c:pt idx="1111">
                  <c:v>42898</c:v>
                </c:pt>
                <c:pt idx="1112">
                  <c:v>42899</c:v>
                </c:pt>
                <c:pt idx="1113">
                  <c:v>42900</c:v>
                </c:pt>
                <c:pt idx="1114">
                  <c:v>42901</c:v>
                </c:pt>
                <c:pt idx="1115">
                  <c:v>42902</c:v>
                </c:pt>
                <c:pt idx="1116">
                  <c:v>42905</c:v>
                </c:pt>
                <c:pt idx="1117">
                  <c:v>42906</c:v>
                </c:pt>
                <c:pt idx="1118">
                  <c:v>42907</c:v>
                </c:pt>
                <c:pt idx="1119">
                  <c:v>42908</c:v>
                </c:pt>
                <c:pt idx="1120">
                  <c:v>42909</c:v>
                </c:pt>
                <c:pt idx="1121">
                  <c:v>42912</c:v>
                </c:pt>
                <c:pt idx="1122">
                  <c:v>42913</c:v>
                </c:pt>
                <c:pt idx="1123">
                  <c:v>42914</c:v>
                </c:pt>
                <c:pt idx="1124">
                  <c:v>42915</c:v>
                </c:pt>
                <c:pt idx="1125">
                  <c:v>42916</c:v>
                </c:pt>
                <c:pt idx="1126">
                  <c:v>42919</c:v>
                </c:pt>
                <c:pt idx="1127">
                  <c:v>42921</c:v>
                </c:pt>
                <c:pt idx="1128">
                  <c:v>42922</c:v>
                </c:pt>
                <c:pt idx="1129">
                  <c:v>42923</c:v>
                </c:pt>
                <c:pt idx="1130">
                  <c:v>42926</c:v>
                </c:pt>
                <c:pt idx="1131">
                  <c:v>42927</c:v>
                </c:pt>
                <c:pt idx="1132">
                  <c:v>42928</c:v>
                </c:pt>
                <c:pt idx="1133">
                  <c:v>42929</c:v>
                </c:pt>
                <c:pt idx="1134">
                  <c:v>42930</c:v>
                </c:pt>
                <c:pt idx="1135">
                  <c:v>42933</c:v>
                </c:pt>
                <c:pt idx="1136">
                  <c:v>42934</c:v>
                </c:pt>
                <c:pt idx="1137">
                  <c:v>42935</c:v>
                </c:pt>
                <c:pt idx="1138">
                  <c:v>42936</c:v>
                </c:pt>
                <c:pt idx="1139">
                  <c:v>42937</c:v>
                </c:pt>
                <c:pt idx="1140">
                  <c:v>42940</c:v>
                </c:pt>
                <c:pt idx="1141">
                  <c:v>42941</c:v>
                </c:pt>
                <c:pt idx="1142">
                  <c:v>42942</c:v>
                </c:pt>
                <c:pt idx="1143">
                  <c:v>42943</c:v>
                </c:pt>
                <c:pt idx="1144">
                  <c:v>42944</c:v>
                </c:pt>
                <c:pt idx="1145">
                  <c:v>42947</c:v>
                </c:pt>
                <c:pt idx="1146">
                  <c:v>42948</c:v>
                </c:pt>
                <c:pt idx="1147">
                  <c:v>42949</c:v>
                </c:pt>
                <c:pt idx="1148">
                  <c:v>42950</c:v>
                </c:pt>
                <c:pt idx="1149">
                  <c:v>42951</c:v>
                </c:pt>
                <c:pt idx="1150">
                  <c:v>42954</c:v>
                </c:pt>
                <c:pt idx="1151">
                  <c:v>42955</c:v>
                </c:pt>
                <c:pt idx="1152">
                  <c:v>42956</c:v>
                </c:pt>
                <c:pt idx="1153">
                  <c:v>42957</c:v>
                </c:pt>
                <c:pt idx="1154">
                  <c:v>42958</c:v>
                </c:pt>
                <c:pt idx="1155">
                  <c:v>42961</c:v>
                </c:pt>
                <c:pt idx="1156">
                  <c:v>42962</c:v>
                </c:pt>
                <c:pt idx="1157">
                  <c:v>42963</c:v>
                </c:pt>
                <c:pt idx="1158">
                  <c:v>42964</c:v>
                </c:pt>
                <c:pt idx="1159">
                  <c:v>42965</c:v>
                </c:pt>
                <c:pt idx="1160">
                  <c:v>42968</c:v>
                </c:pt>
                <c:pt idx="1161">
                  <c:v>42969</c:v>
                </c:pt>
                <c:pt idx="1162">
                  <c:v>42970</c:v>
                </c:pt>
                <c:pt idx="1163">
                  <c:v>42971</c:v>
                </c:pt>
                <c:pt idx="1164">
                  <c:v>42972</c:v>
                </c:pt>
                <c:pt idx="1165">
                  <c:v>42975</c:v>
                </c:pt>
                <c:pt idx="1166">
                  <c:v>42976</c:v>
                </c:pt>
                <c:pt idx="1167">
                  <c:v>42977</c:v>
                </c:pt>
                <c:pt idx="1168">
                  <c:v>42978</c:v>
                </c:pt>
                <c:pt idx="1169">
                  <c:v>42979</c:v>
                </c:pt>
                <c:pt idx="1170">
                  <c:v>42983</c:v>
                </c:pt>
                <c:pt idx="1171">
                  <c:v>42984</c:v>
                </c:pt>
                <c:pt idx="1172">
                  <c:v>42985</c:v>
                </c:pt>
                <c:pt idx="1173">
                  <c:v>42986</c:v>
                </c:pt>
                <c:pt idx="1174">
                  <c:v>42989</c:v>
                </c:pt>
                <c:pt idx="1175">
                  <c:v>42990</c:v>
                </c:pt>
                <c:pt idx="1176">
                  <c:v>42991</c:v>
                </c:pt>
                <c:pt idx="1177">
                  <c:v>42992</c:v>
                </c:pt>
                <c:pt idx="1178">
                  <c:v>42993</c:v>
                </c:pt>
                <c:pt idx="1179">
                  <c:v>42996</c:v>
                </c:pt>
                <c:pt idx="1180">
                  <c:v>42997</c:v>
                </c:pt>
                <c:pt idx="1181">
                  <c:v>42998</c:v>
                </c:pt>
                <c:pt idx="1182">
                  <c:v>42999</c:v>
                </c:pt>
                <c:pt idx="1183">
                  <c:v>43000</c:v>
                </c:pt>
                <c:pt idx="1184">
                  <c:v>43003</c:v>
                </c:pt>
                <c:pt idx="1185">
                  <c:v>43004</c:v>
                </c:pt>
                <c:pt idx="1186">
                  <c:v>43005</c:v>
                </c:pt>
                <c:pt idx="1187">
                  <c:v>43006</c:v>
                </c:pt>
                <c:pt idx="1188">
                  <c:v>43007</c:v>
                </c:pt>
                <c:pt idx="1189">
                  <c:v>43010</c:v>
                </c:pt>
                <c:pt idx="1190">
                  <c:v>43011</c:v>
                </c:pt>
                <c:pt idx="1191">
                  <c:v>43012</c:v>
                </c:pt>
                <c:pt idx="1192">
                  <c:v>43013</c:v>
                </c:pt>
                <c:pt idx="1193">
                  <c:v>43014</c:v>
                </c:pt>
                <c:pt idx="1194">
                  <c:v>43018</c:v>
                </c:pt>
                <c:pt idx="1195">
                  <c:v>43019</c:v>
                </c:pt>
                <c:pt idx="1196">
                  <c:v>43020</c:v>
                </c:pt>
                <c:pt idx="1197">
                  <c:v>43021</c:v>
                </c:pt>
                <c:pt idx="1198">
                  <c:v>43024</c:v>
                </c:pt>
                <c:pt idx="1199">
                  <c:v>43025</c:v>
                </c:pt>
                <c:pt idx="1200">
                  <c:v>43026</c:v>
                </c:pt>
                <c:pt idx="1201">
                  <c:v>43027</c:v>
                </c:pt>
                <c:pt idx="1202">
                  <c:v>43028</c:v>
                </c:pt>
                <c:pt idx="1203">
                  <c:v>43031</c:v>
                </c:pt>
                <c:pt idx="1204">
                  <c:v>43032</c:v>
                </c:pt>
                <c:pt idx="1205">
                  <c:v>43033</c:v>
                </c:pt>
                <c:pt idx="1206">
                  <c:v>43034</c:v>
                </c:pt>
                <c:pt idx="1207">
                  <c:v>43035</c:v>
                </c:pt>
                <c:pt idx="1208">
                  <c:v>43038</c:v>
                </c:pt>
                <c:pt idx="1209">
                  <c:v>43039</c:v>
                </c:pt>
                <c:pt idx="1210">
                  <c:v>43040</c:v>
                </c:pt>
                <c:pt idx="1211">
                  <c:v>43041</c:v>
                </c:pt>
                <c:pt idx="1212">
                  <c:v>43042</c:v>
                </c:pt>
                <c:pt idx="1213">
                  <c:v>43045</c:v>
                </c:pt>
                <c:pt idx="1214">
                  <c:v>43046</c:v>
                </c:pt>
                <c:pt idx="1215">
                  <c:v>43047</c:v>
                </c:pt>
                <c:pt idx="1216">
                  <c:v>43048</c:v>
                </c:pt>
                <c:pt idx="1217">
                  <c:v>43049</c:v>
                </c:pt>
                <c:pt idx="1218">
                  <c:v>43052</c:v>
                </c:pt>
                <c:pt idx="1219">
                  <c:v>43053</c:v>
                </c:pt>
                <c:pt idx="1220">
                  <c:v>43054</c:v>
                </c:pt>
                <c:pt idx="1221">
                  <c:v>43055</c:v>
                </c:pt>
                <c:pt idx="1222">
                  <c:v>43056</c:v>
                </c:pt>
                <c:pt idx="1223">
                  <c:v>43059</c:v>
                </c:pt>
                <c:pt idx="1224">
                  <c:v>43060</c:v>
                </c:pt>
                <c:pt idx="1225">
                  <c:v>43061</c:v>
                </c:pt>
                <c:pt idx="1226">
                  <c:v>43063</c:v>
                </c:pt>
                <c:pt idx="1227">
                  <c:v>43066</c:v>
                </c:pt>
                <c:pt idx="1228">
                  <c:v>43067</c:v>
                </c:pt>
                <c:pt idx="1229">
                  <c:v>43068</c:v>
                </c:pt>
                <c:pt idx="1230">
                  <c:v>43069</c:v>
                </c:pt>
                <c:pt idx="1231">
                  <c:v>43070</c:v>
                </c:pt>
                <c:pt idx="1232">
                  <c:v>43073</c:v>
                </c:pt>
                <c:pt idx="1233">
                  <c:v>43074</c:v>
                </c:pt>
                <c:pt idx="1234">
                  <c:v>43075</c:v>
                </c:pt>
                <c:pt idx="1235">
                  <c:v>43076</c:v>
                </c:pt>
                <c:pt idx="1236">
                  <c:v>43077</c:v>
                </c:pt>
                <c:pt idx="1237">
                  <c:v>43080</c:v>
                </c:pt>
                <c:pt idx="1238">
                  <c:v>43081</c:v>
                </c:pt>
                <c:pt idx="1239">
                  <c:v>43082</c:v>
                </c:pt>
                <c:pt idx="1240">
                  <c:v>43083</c:v>
                </c:pt>
                <c:pt idx="1241">
                  <c:v>43084</c:v>
                </c:pt>
                <c:pt idx="1242">
                  <c:v>43087</c:v>
                </c:pt>
                <c:pt idx="1243">
                  <c:v>43088</c:v>
                </c:pt>
                <c:pt idx="1244">
                  <c:v>43089</c:v>
                </c:pt>
                <c:pt idx="1245">
                  <c:v>43090</c:v>
                </c:pt>
                <c:pt idx="1246">
                  <c:v>43091</c:v>
                </c:pt>
                <c:pt idx="1247">
                  <c:v>43095</c:v>
                </c:pt>
                <c:pt idx="1248">
                  <c:v>43096</c:v>
                </c:pt>
                <c:pt idx="1249">
                  <c:v>43097</c:v>
                </c:pt>
                <c:pt idx="1250">
                  <c:v>43098</c:v>
                </c:pt>
                <c:pt idx="1251">
                  <c:v>43102</c:v>
                </c:pt>
                <c:pt idx="1252">
                  <c:v>43103</c:v>
                </c:pt>
                <c:pt idx="1253">
                  <c:v>43104</c:v>
                </c:pt>
                <c:pt idx="1254">
                  <c:v>43105</c:v>
                </c:pt>
                <c:pt idx="1255">
                  <c:v>43108</c:v>
                </c:pt>
                <c:pt idx="1256">
                  <c:v>43109</c:v>
                </c:pt>
                <c:pt idx="1257">
                  <c:v>43110</c:v>
                </c:pt>
                <c:pt idx="1258">
                  <c:v>43111</c:v>
                </c:pt>
                <c:pt idx="1259">
                  <c:v>43112</c:v>
                </c:pt>
                <c:pt idx="1260">
                  <c:v>43116</c:v>
                </c:pt>
                <c:pt idx="1261">
                  <c:v>43117</c:v>
                </c:pt>
                <c:pt idx="1262">
                  <c:v>43118</c:v>
                </c:pt>
                <c:pt idx="1263">
                  <c:v>43119</c:v>
                </c:pt>
                <c:pt idx="1264">
                  <c:v>43122</c:v>
                </c:pt>
                <c:pt idx="1265">
                  <c:v>43123</c:v>
                </c:pt>
                <c:pt idx="1266">
                  <c:v>43124</c:v>
                </c:pt>
                <c:pt idx="1267">
                  <c:v>43125</c:v>
                </c:pt>
                <c:pt idx="1268">
                  <c:v>43126</c:v>
                </c:pt>
                <c:pt idx="1269">
                  <c:v>43129</c:v>
                </c:pt>
                <c:pt idx="1270">
                  <c:v>43130</c:v>
                </c:pt>
                <c:pt idx="1271">
                  <c:v>43131</c:v>
                </c:pt>
                <c:pt idx="1272">
                  <c:v>43132</c:v>
                </c:pt>
                <c:pt idx="1273">
                  <c:v>43133</c:v>
                </c:pt>
                <c:pt idx="1274">
                  <c:v>43136</c:v>
                </c:pt>
                <c:pt idx="1275">
                  <c:v>43137</c:v>
                </c:pt>
                <c:pt idx="1276">
                  <c:v>43138</c:v>
                </c:pt>
                <c:pt idx="1277">
                  <c:v>43139</c:v>
                </c:pt>
                <c:pt idx="1278">
                  <c:v>43140</c:v>
                </c:pt>
                <c:pt idx="1279">
                  <c:v>43143</c:v>
                </c:pt>
                <c:pt idx="1280">
                  <c:v>43144</c:v>
                </c:pt>
                <c:pt idx="1281">
                  <c:v>43145</c:v>
                </c:pt>
                <c:pt idx="1282">
                  <c:v>43146</c:v>
                </c:pt>
                <c:pt idx="1283">
                  <c:v>43147</c:v>
                </c:pt>
                <c:pt idx="1284">
                  <c:v>43151</c:v>
                </c:pt>
                <c:pt idx="1285">
                  <c:v>43152</c:v>
                </c:pt>
                <c:pt idx="1286">
                  <c:v>43153</c:v>
                </c:pt>
                <c:pt idx="1287">
                  <c:v>43154</c:v>
                </c:pt>
                <c:pt idx="1288">
                  <c:v>43157</c:v>
                </c:pt>
                <c:pt idx="1289">
                  <c:v>43158</c:v>
                </c:pt>
                <c:pt idx="1290">
                  <c:v>43159</c:v>
                </c:pt>
                <c:pt idx="1291">
                  <c:v>43160</c:v>
                </c:pt>
                <c:pt idx="1292">
                  <c:v>43161</c:v>
                </c:pt>
                <c:pt idx="1293">
                  <c:v>43164</c:v>
                </c:pt>
                <c:pt idx="1294">
                  <c:v>43165</c:v>
                </c:pt>
                <c:pt idx="1295">
                  <c:v>43166</c:v>
                </c:pt>
                <c:pt idx="1296">
                  <c:v>43167</c:v>
                </c:pt>
                <c:pt idx="1297">
                  <c:v>43168</c:v>
                </c:pt>
                <c:pt idx="1298">
                  <c:v>43171</c:v>
                </c:pt>
                <c:pt idx="1299">
                  <c:v>43172</c:v>
                </c:pt>
                <c:pt idx="1300">
                  <c:v>43173</c:v>
                </c:pt>
                <c:pt idx="1301">
                  <c:v>43174</c:v>
                </c:pt>
                <c:pt idx="1302">
                  <c:v>43175</c:v>
                </c:pt>
                <c:pt idx="1303">
                  <c:v>43178</c:v>
                </c:pt>
                <c:pt idx="1304">
                  <c:v>43179</c:v>
                </c:pt>
                <c:pt idx="1305">
                  <c:v>43180</c:v>
                </c:pt>
                <c:pt idx="1306">
                  <c:v>43181</c:v>
                </c:pt>
                <c:pt idx="1307">
                  <c:v>43182</c:v>
                </c:pt>
                <c:pt idx="1308">
                  <c:v>43185</c:v>
                </c:pt>
                <c:pt idx="1309">
                  <c:v>43186</c:v>
                </c:pt>
                <c:pt idx="1310">
                  <c:v>43187</c:v>
                </c:pt>
                <c:pt idx="1311">
                  <c:v>43188</c:v>
                </c:pt>
                <c:pt idx="1312">
                  <c:v>43192</c:v>
                </c:pt>
                <c:pt idx="1313">
                  <c:v>43193</c:v>
                </c:pt>
                <c:pt idx="1314">
                  <c:v>43194</c:v>
                </c:pt>
                <c:pt idx="1315">
                  <c:v>43195</c:v>
                </c:pt>
                <c:pt idx="1316">
                  <c:v>43196</c:v>
                </c:pt>
                <c:pt idx="1317">
                  <c:v>43199</c:v>
                </c:pt>
                <c:pt idx="1318">
                  <c:v>43200</c:v>
                </c:pt>
                <c:pt idx="1319">
                  <c:v>43201</c:v>
                </c:pt>
                <c:pt idx="1320">
                  <c:v>43202</c:v>
                </c:pt>
                <c:pt idx="1321">
                  <c:v>43203</c:v>
                </c:pt>
                <c:pt idx="1322">
                  <c:v>43206</c:v>
                </c:pt>
                <c:pt idx="1323">
                  <c:v>43207</c:v>
                </c:pt>
                <c:pt idx="1324">
                  <c:v>43208</c:v>
                </c:pt>
                <c:pt idx="1325">
                  <c:v>43209</c:v>
                </c:pt>
                <c:pt idx="1326">
                  <c:v>43210</c:v>
                </c:pt>
                <c:pt idx="1327">
                  <c:v>43213</c:v>
                </c:pt>
                <c:pt idx="1328">
                  <c:v>43214</c:v>
                </c:pt>
                <c:pt idx="1329">
                  <c:v>43215</c:v>
                </c:pt>
                <c:pt idx="1330">
                  <c:v>43216</c:v>
                </c:pt>
                <c:pt idx="1331">
                  <c:v>43217</c:v>
                </c:pt>
                <c:pt idx="1332">
                  <c:v>43220</c:v>
                </c:pt>
                <c:pt idx="1333">
                  <c:v>43221</c:v>
                </c:pt>
                <c:pt idx="1334">
                  <c:v>43222</c:v>
                </c:pt>
                <c:pt idx="1335">
                  <c:v>43223</c:v>
                </c:pt>
                <c:pt idx="1336">
                  <c:v>43224</c:v>
                </c:pt>
                <c:pt idx="1337">
                  <c:v>43227</c:v>
                </c:pt>
                <c:pt idx="1338">
                  <c:v>43228</c:v>
                </c:pt>
                <c:pt idx="1339">
                  <c:v>43229</c:v>
                </c:pt>
                <c:pt idx="1340">
                  <c:v>43230</c:v>
                </c:pt>
                <c:pt idx="1341">
                  <c:v>43231</c:v>
                </c:pt>
                <c:pt idx="1342">
                  <c:v>43234</c:v>
                </c:pt>
                <c:pt idx="1343">
                  <c:v>43235</c:v>
                </c:pt>
                <c:pt idx="1344">
                  <c:v>43236</c:v>
                </c:pt>
                <c:pt idx="1345">
                  <c:v>43237</c:v>
                </c:pt>
                <c:pt idx="1346">
                  <c:v>43238</c:v>
                </c:pt>
                <c:pt idx="1347">
                  <c:v>43241</c:v>
                </c:pt>
                <c:pt idx="1348">
                  <c:v>43242</c:v>
                </c:pt>
                <c:pt idx="1349">
                  <c:v>43243</c:v>
                </c:pt>
                <c:pt idx="1350">
                  <c:v>43244</c:v>
                </c:pt>
                <c:pt idx="1351">
                  <c:v>43245</c:v>
                </c:pt>
                <c:pt idx="1352">
                  <c:v>43249</c:v>
                </c:pt>
                <c:pt idx="1353">
                  <c:v>43250</c:v>
                </c:pt>
                <c:pt idx="1354">
                  <c:v>43251</c:v>
                </c:pt>
                <c:pt idx="1355">
                  <c:v>43252</c:v>
                </c:pt>
                <c:pt idx="1356">
                  <c:v>43255</c:v>
                </c:pt>
                <c:pt idx="1357">
                  <c:v>43256</c:v>
                </c:pt>
                <c:pt idx="1358">
                  <c:v>43257</c:v>
                </c:pt>
                <c:pt idx="1359">
                  <c:v>43258</c:v>
                </c:pt>
                <c:pt idx="1360">
                  <c:v>43259</c:v>
                </c:pt>
                <c:pt idx="1361">
                  <c:v>43262</c:v>
                </c:pt>
                <c:pt idx="1362">
                  <c:v>43263</c:v>
                </c:pt>
                <c:pt idx="1363">
                  <c:v>43264</c:v>
                </c:pt>
                <c:pt idx="1364">
                  <c:v>43265</c:v>
                </c:pt>
                <c:pt idx="1365">
                  <c:v>43266</c:v>
                </c:pt>
                <c:pt idx="1366">
                  <c:v>43269</c:v>
                </c:pt>
                <c:pt idx="1367">
                  <c:v>43270</c:v>
                </c:pt>
                <c:pt idx="1368">
                  <c:v>43271</c:v>
                </c:pt>
                <c:pt idx="1369">
                  <c:v>43272</c:v>
                </c:pt>
                <c:pt idx="1370">
                  <c:v>43273</c:v>
                </c:pt>
                <c:pt idx="1371">
                  <c:v>43276</c:v>
                </c:pt>
                <c:pt idx="1372">
                  <c:v>43277</c:v>
                </c:pt>
                <c:pt idx="1373">
                  <c:v>43278</c:v>
                </c:pt>
                <c:pt idx="1374">
                  <c:v>43279</c:v>
                </c:pt>
                <c:pt idx="1375">
                  <c:v>43280</c:v>
                </c:pt>
                <c:pt idx="1376">
                  <c:v>43283</c:v>
                </c:pt>
                <c:pt idx="1377">
                  <c:v>43284</c:v>
                </c:pt>
                <c:pt idx="1378">
                  <c:v>43286</c:v>
                </c:pt>
                <c:pt idx="1379">
                  <c:v>43287</c:v>
                </c:pt>
                <c:pt idx="1380">
                  <c:v>43290</c:v>
                </c:pt>
                <c:pt idx="1381">
                  <c:v>43291</c:v>
                </c:pt>
                <c:pt idx="1382">
                  <c:v>43292</c:v>
                </c:pt>
                <c:pt idx="1383">
                  <c:v>43293</c:v>
                </c:pt>
                <c:pt idx="1384">
                  <c:v>43294</c:v>
                </c:pt>
                <c:pt idx="1385">
                  <c:v>43297</c:v>
                </c:pt>
                <c:pt idx="1386">
                  <c:v>43298</c:v>
                </c:pt>
                <c:pt idx="1387">
                  <c:v>43299</c:v>
                </c:pt>
                <c:pt idx="1388">
                  <c:v>43300</c:v>
                </c:pt>
                <c:pt idx="1389">
                  <c:v>43301</c:v>
                </c:pt>
                <c:pt idx="1390">
                  <c:v>43304</c:v>
                </c:pt>
                <c:pt idx="1391">
                  <c:v>43305</c:v>
                </c:pt>
                <c:pt idx="1392">
                  <c:v>43306</c:v>
                </c:pt>
                <c:pt idx="1393">
                  <c:v>43307</c:v>
                </c:pt>
                <c:pt idx="1394">
                  <c:v>43308</c:v>
                </c:pt>
                <c:pt idx="1395">
                  <c:v>43311</c:v>
                </c:pt>
                <c:pt idx="1396">
                  <c:v>43312</c:v>
                </c:pt>
                <c:pt idx="1397">
                  <c:v>43313</c:v>
                </c:pt>
                <c:pt idx="1398">
                  <c:v>43314</c:v>
                </c:pt>
                <c:pt idx="1399">
                  <c:v>43315</c:v>
                </c:pt>
                <c:pt idx="1400">
                  <c:v>43318</c:v>
                </c:pt>
                <c:pt idx="1401">
                  <c:v>43319</c:v>
                </c:pt>
                <c:pt idx="1402">
                  <c:v>43320</c:v>
                </c:pt>
                <c:pt idx="1403">
                  <c:v>43321</c:v>
                </c:pt>
                <c:pt idx="1404">
                  <c:v>43322</c:v>
                </c:pt>
                <c:pt idx="1405">
                  <c:v>43325</c:v>
                </c:pt>
                <c:pt idx="1406">
                  <c:v>43326</c:v>
                </c:pt>
                <c:pt idx="1407">
                  <c:v>43327</c:v>
                </c:pt>
                <c:pt idx="1408">
                  <c:v>43328</c:v>
                </c:pt>
                <c:pt idx="1409">
                  <c:v>43329</c:v>
                </c:pt>
                <c:pt idx="1410">
                  <c:v>43332</c:v>
                </c:pt>
                <c:pt idx="1411">
                  <c:v>43333</c:v>
                </c:pt>
                <c:pt idx="1412">
                  <c:v>43334</c:v>
                </c:pt>
                <c:pt idx="1413">
                  <c:v>43335</c:v>
                </c:pt>
                <c:pt idx="1414">
                  <c:v>43336</c:v>
                </c:pt>
                <c:pt idx="1415">
                  <c:v>43339</c:v>
                </c:pt>
                <c:pt idx="1416">
                  <c:v>43340</c:v>
                </c:pt>
                <c:pt idx="1417">
                  <c:v>43341</c:v>
                </c:pt>
                <c:pt idx="1418">
                  <c:v>43342</c:v>
                </c:pt>
                <c:pt idx="1419">
                  <c:v>43343</c:v>
                </c:pt>
                <c:pt idx="1420">
                  <c:v>43347</c:v>
                </c:pt>
                <c:pt idx="1421">
                  <c:v>43348</c:v>
                </c:pt>
                <c:pt idx="1422">
                  <c:v>43349</c:v>
                </c:pt>
                <c:pt idx="1423">
                  <c:v>43350</c:v>
                </c:pt>
                <c:pt idx="1424">
                  <c:v>43353</c:v>
                </c:pt>
                <c:pt idx="1425">
                  <c:v>43354</c:v>
                </c:pt>
                <c:pt idx="1426">
                  <c:v>43355</c:v>
                </c:pt>
                <c:pt idx="1427">
                  <c:v>43356</c:v>
                </c:pt>
                <c:pt idx="1428">
                  <c:v>43357</c:v>
                </c:pt>
                <c:pt idx="1429">
                  <c:v>43360</c:v>
                </c:pt>
                <c:pt idx="1430">
                  <c:v>43361</c:v>
                </c:pt>
                <c:pt idx="1431">
                  <c:v>43362</c:v>
                </c:pt>
                <c:pt idx="1432">
                  <c:v>43363</c:v>
                </c:pt>
                <c:pt idx="1433">
                  <c:v>43364</c:v>
                </c:pt>
                <c:pt idx="1434">
                  <c:v>43367</c:v>
                </c:pt>
                <c:pt idx="1435">
                  <c:v>43368</c:v>
                </c:pt>
                <c:pt idx="1436">
                  <c:v>43369</c:v>
                </c:pt>
                <c:pt idx="1437">
                  <c:v>43370</c:v>
                </c:pt>
                <c:pt idx="1438">
                  <c:v>43371</c:v>
                </c:pt>
                <c:pt idx="1439">
                  <c:v>43374</c:v>
                </c:pt>
                <c:pt idx="1440">
                  <c:v>43375</c:v>
                </c:pt>
                <c:pt idx="1441">
                  <c:v>43376</c:v>
                </c:pt>
                <c:pt idx="1442">
                  <c:v>43377</c:v>
                </c:pt>
                <c:pt idx="1443">
                  <c:v>43378</c:v>
                </c:pt>
                <c:pt idx="1444">
                  <c:v>43382</c:v>
                </c:pt>
                <c:pt idx="1445">
                  <c:v>43383</c:v>
                </c:pt>
                <c:pt idx="1446">
                  <c:v>43384</c:v>
                </c:pt>
                <c:pt idx="1447">
                  <c:v>43385</c:v>
                </c:pt>
                <c:pt idx="1448">
                  <c:v>43388</c:v>
                </c:pt>
                <c:pt idx="1449">
                  <c:v>43389</c:v>
                </c:pt>
                <c:pt idx="1450">
                  <c:v>43390</c:v>
                </c:pt>
                <c:pt idx="1451">
                  <c:v>43391</c:v>
                </c:pt>
                <c:pt idx="1452">
                  <c:v>43392</c:v>
                </c:pt>
                <c:pt idx="1453">
                  <c:v>43395</c:v>
                </c:pt>
                <c:pt idx="1454">
                  <c:v>43396</c:v>
                </c:pt>
                <c:pt idx="1455">
                  <c:v>43397</c:v>
                </c:pt>
                <c:pt idx="1456">
                  <c:v>43398</c:v>
                </c:pt>
                <c:pt idx="1457">
                  <c:v>43399</c:v>
                </c:pt>
                <c:pt idx="1458">
                  <c:v>43402</c:v>
                </c:pt>
                <c:pt idx="1459">
                  <c:v>43403</c:v>
                </c:pt>
                <c:pt idx="1460">
                  <c:v>43404</c:v>
                </c:pt>
                <c:pt idx="1461">
                  <c:v>43405</c:v>
                </c:pt>
                <c:pt idx="1462">
                  <c:v>43406</c:v>
                </c:pt>
                <c:pt idx="1463">
                  <c:v>43409</c:v>
                </c:pt>
                <c:pt idx="1464">
                  <c:v>43410</c:v>
                </c:pt>
                <c:pt idx="1465">
                  <c:v>43411</c:v>
                </c:pt>
                <c:pt idx="1466">
                  <c:v>43412</c:v>
                </c:pt>
                <c:pt idx="1467">
                  <c:v>43413</c:v>
                </c:pt>
                <c:pt idx="1468">
                  <c:v>43417</c:v>
                </c:pt>
                <c:pt idx="1469">
                  <c:v>43418</c:v>
                </c:pt>
                <c:pt idx="1470">
                  <c:v>43419</c:v>
                </c:pt>
                <c:pt idx="1471">
                  <c:v>43420</c:v>
                </c:pt>
                <c:pt idx="1472">
                  <c:v>43423</c:v>
                </c:pt>
                <c:pt idx="1473">
                  <c:v>43424</c:v>
                </c:pt>
                <c:pt idx="1474">
                  <c:v>43425</c:v>
                </c:pt>
                <c:pt idx="1475">
                  <c:v>43427</c:v>
                </c:pt>
                <c:pt idx="1476">
                  <c:v>43430</c:v>
                </c:pt>
                <c:pt idx="1477">
                  <c:v>43431</c:v>
                </c:pt>
                <c:pt idx="1478">
                  <c:v>43432</c:v>
                </c:pt>
                <c:pt idx="1479">
                  <c:v>43433</c:v>
                </c:pt>
                <c:pt idx="1480">
                  <c:v>43434</c:v>
                </c:pt>
                <c:pt idx="1481">
                  <c:v>43437</c:v>
                </c:pt>
                <c:pt idx="1482">
                  <c:v>43438</c:v>
                </c:pt>
                <c:pt idx="1483">
                  <c:v>43440</c:v>
                </c:pt>
                <c:pt idx="1484">
                  <c:v>43441</c:v>
                </c:pt>
                <c:pt idx="1485">
                  <c:v>43444</c:v>
                </c:pt>
                <c:pt idx="1486">
                  <c:v>43445</c:v>
                </c:pt>
                <c:pt idx="1487">
                  <c:v>43446</c:v>
                </c:pt>
                <c:pt idx="1488">
                  <c:v>43447</c:v>
                </c:pt>
                <c:pt idx="1489">
                  <c:v>43448</c:v>
                </c:pt>
                <c:pt idx="1490">
                  <c:v>43451</c:v>
                </c:pt>
                <c:pt idx="1491">
                  <c:v>43452</c:v>
                </c:pt>
                <c:pt idx="1492">
                  <c:v>43453</c:v>
                </c:pt>
                <c:pt idx="1493">
                  <c:v>43454</c:v>
                </c:pt>
                <c:pt idx="1494">
                  <c:v>43455</c:v>
                </c:pt>
                <c:pt idx="1495">
                  <c:v>43458</c:v>
                </c:pt>
                <c:pt idx="1496">
                  <c:v>43460</c:v>
                </c:pt>
                <c:pt idx="1497">
                  <c:v>43461</c:v>
                </c:pt>
                <c:pt idx="1498">
                  <c:v>43462</c:v>
                </c:pt>
                <c:pt idx="1499">
                  <c:v>43465</c:v>
                </c:pt>
                <c:pt idx="1500">
                  <c:v>43467</c:v>
                </c:pt>
                <c:pt idx="1501">
                  <c:v>43468</c:v>
                </c:pt>
                <c:pt idx="1502">
                  <c:v>43469</c:v>
                </c:pt>
                <c:pt idx="1503">
                  <c:v>43472</c:v>
                </c:pt>
                <c:pt idx="1504">
                  <c:v>43473</c:v>
                </c:pt>
                <c:pt idx="1505">
                  <c:v>43474</c:v>
                </c:pt>
                <c:pt idx="1506">
                  <c:v>43475</c:v>
                </c:pt>
                <c:pt idx="1507">
                  <c:v>43476</c:v>
                </c:pt>
                <c:pt idx="1508">
                  <c:v>43479</c:v>
                </c:pt>
                <c:pt idx="1509">
                  <c:v>43480</c:v>
                </c:pt>
                <c:pt idx="1510">
                  <c:v>43481</c:v>
                </c:pt>
                <c:pt idx="1511">
                  <c:v>43482</c:v>
                </c:pt>
                <c:pt idx="1512">
                  <c:v>43483</c:v>
                </c:pt>
                <c:pt idx="1513">
                  <c:v>43487</c:v>
                </c:pt>
                <c:pt idx="1514">
                  <c:v>43488</c:v>
                </c:pt>
                <c:pt idx="1515">
                  <c:v>43489</c:v>
                </c:pt>
                <c:pt idx="1516">
                  <c:v>43490</c:v>
                </c:pt>
                <c:pt idx="1517">
                  <c:v>43493</c:v>
                </c:pt>
                <c:pt idx="1518">
                  <c:v>43494</c:v>
                </c:pt>
                <c:pt idx="1519">
                  <c:v>43495</c:v>
                </c:pt>
                <c:pt idx="1520">
                  <c:v>43496</c:v>
                </c:pt>
                <c:pt idx="1521">
                  <c:v>43497</c:v>
                </c:pt>
                <c:pt idx="1522">
                  <c:v>43500</c:v>
                </c:pt>
                <c:pt idx="1523">
                  <c:v>43501</c:v>
                </c:pt>
                <c:pt idx="1524">
                  <c:v>43502</c:v>
                </c:pt>
                <c:pt idx="1525">
                  <c:v>43503</c:v>
                </c:pt>
                <c:pt idx="1526">
                  <c:v>43504</c:v>
                </c:pt>
                <c:pt idx="1527">
                  <c:v>43507</c:v>
                </c:pt>
                <c:pt idx="1528">
                  <c:v>43508</c:v>
                </c:pt>
                <c:pt idx="1529">
                  <c:v>43509</c:v>
                </c:pt>
                <c:pt idx="1530">
                  <c:v>43510</c:v>
                </c:pt>
                <c:pt idx="1531">
                  <c:v>43511</c:v>
                </c:pt>
                <c:pt idx="1532">
                  <c:v>43515</c:v>
                </c:pt>
                <c:pt idx="1533">
                  <c:v>43516</c:v>
                </c:pt>
                <c:pt idx="1534">
                  <c:v>43517</c:v>
                </c:pt>
                <c:pt idx="1535">
                  <c:v>43518</c:v>
                </c:pt>
                <c:pt idx="1536">
                  <c:v>43521</c:v>
                </c:pt>
                <c:pt idx="1537">
                  <c:v>43522</c:v>
                </c:pt>
                <c:pt idx="1538">
                  <c:v>43523</c:v>
                </c:pt>
                <c:pt idx="1539">
                  <c:v>43524</c:v>
                </c:pt>
                <c:pt idx="1540">
                  <c:v>43525</c:v>
                </c:pt>
                <c:pt idx="1541">
                  <c:v>43528</c:v>
                </c:pt>
                <c:pt idx="1542">
                  <c:v>43529</c:v>
                </c:pt>
                <c:pt idx="1543">
                  <c:v>43530</c:v>
                </c:pt>
                <c:pt idx="1544">
                  <c:v>43531</c:v>
                </c:pt>
                <c:pt idx="1545">
                  <c:v>43532</c:v>
                </c:pt>
                <c:pt idx="1546">
                  <c:v>43535</c:v>
                </c:pt>
                <c:pt idx="1547">
                  <c:v>43536</c:v>
                </c:pt>
                <c:pt idx="1548">
                  <c:v>43537</c:v>
                </c:pt>
                <c:pt idx="1549">
                  <c:v>43538</c:v>
                </c:pt>
                <c:pt idx="1550">
                  <c:v>43539</c:v>
                </c:pt>
                <c:pt idx="1551">
                  <c:v>43542</c:v>
                </c:pt>
                <c:pt idx="1552">
                  <c:v>43543</c:v>
                </c:pt>
                <c:pt idx="1553">
                  <c:v>43544</c:v>
                </c:pt>
                <c:pt idx="1554">
                  <c:v>43545</c:v>
                </c:pt>
                <c:pt idx="1555">
                  <c:v>43546</c:v>
                </c:pt>
                <c:pt idx="1556">
                  <c:v>43549</c:v>
                </c:pt>
                <c:pt idx="1557">
                  <c:v>43550</c:v>
                </c:pt>
                <c:pt idx="1558">
                  <c:v>43551</c:v>
                </c:pt>
                <c:pt idx="1559">
                  <c:v>43552</c:v>
                </c:pt>
                <c:pt idx="1560">
                  <c:v>43553</c:v>
                </c:pt>
                <c:pt idx="1561">
                  <c:v>43556</c:v>
                </c:pt>
                <c:pt idx="1562">
                  <c:v>43557</c:v>
                </c:pt>
                <c:pt idx="1563">
                  <c:v>43558</c:v>
                </c:pt>
                <c:pt idx="1564">
                  <c:v>43559</c:v>
                </c:pt>
                <c:pt idx="1565">
                  <c:v>43560</c:v>
                </c:pt>
                <c:pt idx="1566">
                  <c:v>43563</c:v>
                </c:pt>
                <c:pt idx="1567">
                  <c:v>43564</c:v>
                </c:pt>
                <c:pt idx="1568">
                  <c:v>43565</c:v>
                </c:pt>
                <c:pt idx="1569">
                  <c:v>43566</c:v>
                </c:pt>
                <c:pt idx="1570">
                  <c:v>43567</c:v>
                </c:pt>
                <c:pt idx="1571">
                  <c:v>43570</c:v>
                </c:pt>
                <c:pt idx="1572">
                  <c:v>43571</c:v>
                </c:pt>
                <c:pt idx="1573">
                  <c:v>43572</c:v>
                </c:pt>
                <c:pt idx="1574">
                  <c:v>43573</c:v>
                </c:pt>
                <c:pt idx="1575">
                  <c:v>43577</c:v>
                </c:pt>
                <c:pt idx="1576">
                  <c:v>43578</c:v>
                </c:pt>
                <c:pt idx="1577">
                  <c:v>43579</c:v>
                </c:pt>
                <c:pt idx="1578">
                  <c:v>43580</c:v>
                </c:pt>
                <c:pt idx="1579">
                  <c:v>43581</c:v>
                </c:pt>
                <c:pt idx="1580">
                  <c:v>43584</c:v>
                </c:pt>
                <c:pt idx="1581">
                  <c:v>43585</c:v>
                </c:pt>
                <c:pt idx="1582">
                  <c:v>43586</c:v>
                </c:pt>
                <c:pt idx="1583">
                  <c:v>43587</c:v>
                </c:pt>
                <c:pt idx="1584">
                  <c:v>43588</c:v>
                </c:pt>
                <c:pt idx="1585">
                  <c:v>43591</c:v>
                </c:pt>
                <c:pt idx="1586">
                  <c:v>43592</c:v>
                </c:pt>
                <c:pt idx="1587">
                  <c:v>43593</c:v>
                </c:pt>
                <c:pt idx="1588">
                  <c:v>43594</c:v>
                </c:pt>
                <c:pt idx="1589">
                  <c:v>43595</c:v>
                </c:pt>
                <c:pt idx="1590">
                  <c:v>43598</c:v>
                </c:pt>
                <c:pt idx="1591">
                  <c:v>43599</c:v>
                </c:pt>
                <c:pt idx="1592">
                  <c:v>43600</c:v>
                </c:pt>
                <c:pt idx="1593">
                  <c:v>43601</c:v>
                </c:pt>
                <c:pt idx="1594">
                  <c:v>43602</c:v>
                </c:pt>
                <c:pt idx="1595">
                  <c:v>43605</c:v>
                </c:pt>
                <c:pt idx="1596">
                  <c:v>43606</c:v>
                </c:pt>
                <c:pt idx="1597">
                  <c:v>43607</c:v>
                </c:pt>
                <c:pt idx="1598">
                  <c:v>43608</c:v>
                </c:pt>
                <c:pt idx="1599">
                  <c:v>43609</c:v>
                </c:pt>
                <c:pt idx="1600">
                  <c:v>43613</c:v>
                </c:pt>
                <c:pt idx="1601">
                  <c:v>43614</c:v>
                </c:pt>
                <c:pt idx="1602">
                  <c:v>43615</c:v>
                </c:pt>
                <c:pt idx="1603">
                  <c:v>43616</c:v>
                </c:pt>
                <c:pt idx="1604">
                  <c:v>43619</c:v>
                </c:pt>
                <c:pt idx="1605">
                  <c:v>43620</c:v>
                </c:pt>
                <c:pt idx="1606">
                  <c:v>43621</c:v>
                </c:pt>
                <c:pt idx="1607">
                  <c:v>43622</c:v>
                </c:pt>
                <c:pt idx="1608">
                  <c:v>43623</c:v>
                </c:pt>
                <c:pt idx="1609">
                  <c:v>43626</c:v>
                </c:pt>
                <c:pt idx="1610">
                  <c:v>43627</c:v>
                </c:pt>
                <c:pt idx="1611">
                  <c:v>43628</c:v>
                </c:pt>
                <c:pt idx="1612">
                  <c:v>43629</c:v>
                </c:pt>
                <c:pt idx="1613">
                  <c:v>43630</c:v>
                </c:pt>
                <c:pt idx="1614">
                  <c:v>43633</c:v>
                </c:pt>
                <c:pt idx="1615">
                  <c:v>43634</c:v>
                </c:pt>
                <c:pt idx="1616">
                  <c:v>43635</c:v>
                </c:pt>
                <c:pt idx="1617">
                  <c:v>43636</c:v>
                </c:pt>
                <c:pt idx="1618">
                  <c:v>43637</c:v>
                </c:pt>
                <c:pt idx="1619">
                  <c:v>43640</c:v>
                </c:pt>
                <c:pt idx="1620">
                  <c:v>43641</c:v>
                </c:pt>
                <c:pt idx="1621">
                  <c:v>43642</c:v>
                </c:pt>
                <c:pt idx="1622">
                  <c:v>43643</c:v>
                </c:pt>
                <c:pt idx="1623">
                  <c:v>43644</c:v>
                </c:pt>
                <c:pt idx="1624">
                  <c:v>43647</c:v>
                </c:pt>
                <c:pt idx="1625">
                  <c:v>43648</c:v>
                </c:pt>
                <c:pt idx="1626">
                  <c:v>43649</c:v>
                </c:pt>
                <c:pt idx="1627">
                  <c:v>43651</c:v>
                </c:pt>
                <c:pt idx="1628">
                  <c:v>43654</c:v>
                </c:pt>
                <c:pt idx="1629">
                  <c:v>43655</c:v>
                </c:pt>
                <c:pt idx="1630">
                  <c:v>43656</c:v>
                </c:pt>
                <c:pt idx="1631">
                  <c:v>43657</c:v>
                </c:pt>
                <c:pt idx="1632">
                  <c:v>43658</c:v>
                </c:pt>
                <c:pt idx="1633">
                  <c:v>43661</c:v>
                </c:pt>
                <c:pt idx="1634">
                  <c:v>43662</c:v>
                </c:pt>
                <c:pt idx="1635">
                  <c:v>43663</c:v>
                </c:pt>
                <c:pt idx="1636">
                  <c:v>43664</c:v>
                </c:pt>
                <c:pt idx="1637">
                  <c:v>43665</c:v>
                </c:pt>
                <c:pt idx="1638">
                  <c:v>43668</c:v>
                </c:pt>
                <c:pt idx="1639">
                  <c:v>43669</c:v>
                </c:pt>
                <c:pt idx="1640">
                  <c:v>43670</c:v>
                </c:pt>
                <c:pt idx="1641">
                  <c:v>43671</c:v>
                </c:pt>
                <c:pt idx="1642">
                  <c:v>43672</c:v>
                </c:pt>
                <c:pt idx="1643">
                  <c:v>43675</c:v>
                </c:pt>
                <c:pt idx="1644">
                  <c:v>43676</c:v>
                </c:pt>
                <c:pt idx="1645">
                  <c:v>43677</c:v>
                </c:pt>
                <c:pt idx="1646">
                  <c:v>43678</c:v>
                </c:pt>
                <c:pt idx="1647">
                  <c:v>43679</c:v>
                </c:pt>
                <c:pt idx="1648">
                  <c:v>43682</c:v>
                </c:pt>
                <c:pt idx="1649">
                  <c:v>43683</c:v>
                </c:pt>
                <c:pt idx="1650">
                  <c:v>43684</c:v>
                </c:pt>
                <c:pt idx="1651">
                  <c:v>43685</c:v>
                </c:pt>
                <c:pt idx="1652">
                  <c:v>43686</c:v>
                </c:pt>
                <c:pt idx="1653">
                  <c:v>43689</c:v>
                </c:pt>
                <c:pt idx="1654">
                  <c:v>43690</c:v>
                </c:pt>
                <c:pt idx="1655">
                  <c:v>43691</c:v>
                </c:pt>
                <c:pt idx="1656">
                  <c:v>43692</c:v>
                </c:pt>
                <c:pt idx="1657">
                  <c:v>43693</c:v>
                </c:pt>
                <c:pt idx="1658">
                  <c:v>43696</c:v>
                </c:pt>
                <c:pt idx="1659">
                  <c:v>43697</c:v>
                </c:pt>
                <c:pt idx="1660">
                  <c:v>43698</c:v>
                </c:pt>
                <c:pt idx="1661">
                  <c:v>43699</c:v>
                </c:pt>
                <c:pt idx="1662">
                  <c:v>43700</c:v>
                </c:pt>
                <c:pt idx="1663">
                  <c:v>43703</c:v>
                </c:pt>
                <c:pt idx="1664">
                  <c:v>43704</c:v>
                </c:pt>
                <c:pt idx="1665">
                  <c:v>43705</c:v>
                </c:pt>
                <c:pt idx="1666">
                  <c:v>43706</c:v>
                </c:pt>
                <c:pt idx="1667">
                  <c:v>43707</c:v>
                </c:pt>
                <c:pt idx="1668">
                  <c:v>43711</c:v>
                </c:pt>
                <c:pt idx="1669">
                  <c:v>43712</c:v>
                </c:pt>
                <c:pt idx="1670">
                  <c:v>43713</c:v>
                </c:pt>
                <c:pt idx="1671">
                  <c:v>43714</c:v>
                </c:pt>
                <c:pt idx="1672">
                  <c:v>43717</c:v>
                </c:pt>
                <c:pt idx="1673">
                  <c:v>43718</c:v>
                </c:pt>
                <c:pt idx="1674">
                  <c:v>43719</c:v>
                </c:pt>
                <c:pt idx="1675">
                  <c:v>43720</c:v>
                </c:pt>
                <c:pt idx="1676">
                  <c:v>43721</c:v>
                </c:pt>
                <c:pt idx="1677">
                  <c:v>43724</c:v>
                </c:pt>
                <c:pt idx="1678">
                  <c:v>43725</c:v>
                </c:pt>
                <c:pt idx="1679">
                  <c:v>43726</c:v>
                </c:pt>
                <c:pt idx="1680">
                  <c:v>43727</c:v>
                </c:pt>
                <c:pt idx="1681">
                  <c:v>43728</c:v>
                </c:pt>
                <c:pt idx="1682">
                  <c:v>43731</c:v>
                </c:pt>
                <c:pt idx="1683">
                  <c:v>43732</c:v>
                </c:pt>
                <c:pt idx="1684">
                  <c:v>43733</c:v>
                </c:pt>
                <c:pt idx="1685">
                  <c:v>43734</c:v>
                </c:pt>
                <c:pt idx="1686">
                  <c:v>43735</c:v>
                </c:pt>
                <c:pt idx="1687">
                  <c:v>43738</c:v>
                </c:pt>
                <c:pt idx="1688">
                  <c:v>43739</c:v>
                </c:pt>
                <c:pt idx="1689">
                  <c:v>43740</c:v>
                </c:pt>
                <c:pt idx="1690">
                  <c:v>43741</c:v>
                </c:pt>
                <c:pt idx="1691">
                  <c:v>43742</c:v>
                </c:pt>
                <c:pt idx="1692">
                  <c:v>43745</c:v>
                </c:pt>
                <c:pt idx="1693">
                  <c:v>43746</c:v>
                </c:pt>
                <c:pt idx="1694">
                  <c:v>43747</c:v>
                </c:pt>
                <c:pt idx="1695">
                  <c:v>43748</c:v>
                </c:pt>
                <c:pt idx="1696">
                  <c:v>43749</c:v>
                </c:pt>
                <c:pt idx="1697">
                  <c:v>43753</c:v>
                </c:pt>
                <c:pt idx="1698">
                  <c:v>43754</c:v>
                </c:pt>
                <c:pt idx="1699">
                  <c:v>43755</c:v>
                </c:pt>
                <c:pt idx="1700">
                  <c:v>43756</c:v>
                </c:pt>
                <c:pt idx="1701">
                  <c:v>43759</c:v>
                </c:pt>
                <c:pt idx="1702">
                  <c:v>43760</c:v>
                </c:pt>
                <c:pt idx="1703">
                  <c:v>43761</c:v>
                </c:pt>
                <c:pt idx="1704">
                  <c:v>43762</c:v>
                </c:pt>
                <c:pt idx="1705">
                  <c:v>43763</c:v>
                </c:pt>
                <c:pt idx="1706">
                  <c:v>43766</c:v>
                </c:pt>
                <c:pt idx="1707">
                  <c:v>43767</c:v>
                </c:pt>
                <c:pt idx="1708">
                  <c:v>43768</c:v>
                </c:pt>
                <c:pt idx="1709">
                  <c:v>43769</c:v>
                </c:pt>
                <c:pt idx="1710">
                  <c:v>43770</c:v>
                </c:pt>
                <c:pt idx="1711">
                  <c:v>43773</c:v>
                </c:pt>
                <c:pt idx="1712">
                  <c:v>43774</c:v>
                </c:pt>
                <c:pt idx="1713">
                  <c:v>43775</c:v>
                </c:pt>
                <c:pt idx="1714">
                  <c:v>43776</c:v>
                </c:pt>
                <c:pt idx="1715">
                  <c:v>43777</c:v>
                </c:pt>
                <c:pt idx="1716">
                  <c:v>43781</c:v>
                </c:pt>
                <c:pt idx="1717">
                  <c:v>43782</c:v>
                </c:pt>
                <c:pt idx="1718">
                  <c:v>43783</c:v>
                </c:pt>
                <c:pt idx="1719">
                  <c:v>43784</c:v>
                </c:pt>
                <c:pt idx="1720">
                  <c:v>43787</c:v>
                </c:pt>
                <c:pt idx="1721">
                  <c:v>43788</c:v>
                </c:pt>
                <c:pt idx="1722">
                  <c:v>43789</c:v>
                </c:pt>
                <c:pt idx="1723">
                  <c:v>43790</c:v>
                </c:pt>
                <c:pt idx="1724">
                  <c:v>43791</c:v>
                </c:pt>
                <c:pt idx="1725">
                  <c:v>43794</c:v>
                </c:pt>
                <c:pt idx="1726">
                  <c:v>43795</c:v>
                </c:pt>
                <c:pt idx="1727">
                  <c:v>43796</c:v>
                </c:pt>
                <c:pt idx="1728">
                  <c:v>43798</c:v>
                </c:pt>
                <c:pt idx="1729">
                  <c:v>43801</c:v>
                </c:pt>
                <c:pt idx="1730">
                  <c:v>43802</c:v>
                </c:pt>
                <c:pt idx="1731">
                  <c:v>43803</c:v>
                </c:pt>
                <c:pt idx="1732">
                  <c:v>43804</c:v>
                </c:pt>
                <c:pt idx="1733">
                  <c:v>43805</c:v>
                </c:pt>
                <c:pt idx="1734">
                  <c:v>43808</c:v>
                </c:pt>
                <c:pt idx="1735">
                  <c:v>43809</c:v>
                </c:pt>
                <c:pt idx="1736">
                  <c:v>43810</c:v>
                </c:pt>
                <c:pt idx="1737">
                  <c:v>43811</c:v>
                </c:pt>
                <c:pt idx="1738">
                  <c:v>43812</c:v>
                </c:pt>
                <c:pt idx="1739">
                  <c:v>43815</c:v>
                </c:pt>
                <c:pt idx="1740">
                  <c:v>43816</c:v>
                </c:pt>
                <c:pt idx="1741">
                  <c:v>43817</c:v>
                </c:pt>
                <c:pt idx="1742">
                  <c:v>43818</c:v>
                </c:pt>
                <c:pt idx="1743">
                  <c:v>43819</c:v>
                </c:pt>
                <c:pt idx="1744">
                  <c:v>43822</c:v>
                </c:pt>
                <c:pt idx="1745">
                  <c:v>43823</c:v>
                </c:pt>
                <c:pt idx="1746">
                  <c:v>43825</c:v>
                </c:pt>
                <c:pt idx="1747">
                  <c:v>43826</c:v>
                </c:pt>
                <c:pt idx="1748">
                  <c:v>43829</c:v>
                </c:pt>
                <c:pt idx="1749">
                  <c:v>43830</c:v>
                </c:pt>
                <c:pt idx="1750">
                  <c:v>43832</c:v>
                </c:pt>
                <c:pt idx="1751">
                  <c:v>43833</c:v>
                </c:pt>
                <c:pt idx="1752">
                  <c:v>43836</c:v>
                </c:pt>
                <c:pt idx="1753">
                  <c:v>43837</c:v>
                </c:pt>
                <c:pt idx="1754">
                  <c:v>43838</c:v>
                </c:pt>
                <c:pt idx="1755">
                  <c:v>43839</c:v>
                </c:pt>
                <c:pt idx="1756">
                  <c:v>43840</c:v>
                </c:pt>
                <c:pt idx="1757">
                  <c:v>43843</c:v>
                </c:pt>
                <c:pt idx="1758">
                  <c:v>43844</c:v>
                </c:pt>
                <c:pt idx="1759">
                  <c:v>43845</c:v>
                </c:pt>
                <c:pt idx="1760">
                  <c:v>43846</c:v>
                </c:pt>
                <c:pt idx="1761">
                  <c:v>43847</c:v>
                </c:pt>
                <c:pt idx="1762">
                  <c:v>43851</c:v>
                </c:pt>
                <c:pt idx="1763">
                  <c:v>43852</c:v>
                </c:pt>
                <c:pt idx="1764">
                  <c:v>43853</c:v>
                </c:pt>
                <c:pt idx="1765">
                  <c:v>43854</c:v>
                </c:pt>
                <c:pt idx="1766">
                  <c:v>43857</c:v>
                </c:pt>
                <c:pt idx="1767">
                  <c:v>43858</c:v>
                </c:pt>
                <c:pt idx="1768">
                  <c:v>43859</c:v>
                </c:pt>
                <c:pt idx="1769">
                  <c:v>43860</c:v>
                </c:pt>
                <c:pt idx="1770">
                  <c:v>43861</c:v>
                </c:pt>
                <c:pt idx="1771">
                  <c:v>43864</c:v>
                </c:pt>
                <c:pt idx="1772">
                  <c:v>43865</c:v>
                </c:pt>
                <c:pt idx="1773">
                  <c:v>43866</c:v>
                </c:pt>
                <c:pt idx="1774">
                  <c:v>43867</c:v>
                </c:pt>
                <c:pt idx="1775">
                  <c:v>43868</c:v>
                </c:pt>
                <c:pt idx="1776">
                  <c:v>43871</c:v>
                </c:pt>
                <c:pt idx="1777">
                  <c:v>43872</c:v>
                </c:pt>
                <c:pt idx="1778">
                  <c:v>43873</c:v>
                </c:pt>
                <c:pt idx="1779">
                  <c:v>43874</c:v>
                </c:pt>
                <c:pt idx="1780">
                  <c:v>43875</c:v>
                </c:pt>
                <c:pt idx="1781">
                  <c:v>43879</c:v>
                </c:pt>
                <c:pt idx="1782">
                  <c:v>43880</c:v>
                </c:pt>
                <c:pt idx="1783">
                  <c:v>43881</c:v>
                </c:pt>
                <c:pt idx="1784">
                  <c:v>43882</c:v>
                </c:pt>
                <c:pt idx="1785">
                  <c:v>43885</c:v>
                </c:pt>
                <c:pt idx="1786">
                  <c:v>43886</c:v>
                </c:pt>
                <c:pt idx="1787">
                  <c:v>43887</c:v>
                </c:pt>
                <c:pt idx="1788">
                  <c:v>43888</c:v>
                </c:pt>
                <c:pt idx="1789">
                  <c:v>43889</c:v>
                </c:pt>
                <c:pt idx="1790">
                  <c:v>43892</c:v>
                </c:pt>
                <c:pt idx="1791">
                  <c:v>43893</c:v>
                </c:pt>
                <c:pt idx="1792">
                  <c:v>43894</c:v>
                </c:pt>
                <c:pt idx="1793">
                  <c:v>43895</c:v>
                </c:pt>
                <c:pt idx="1794">
                  <c:v>43896</c:v>
                </c:pt>
                <c:pt idx="1795">
                  <c:v>43899</c:v>
                </c:pt>
                <c:pt idx="1796">
                  <c:v>43900</c:v>
                </c:pt>
                <c:pt idx="1797">
                  <c:v>43901</c:v>
                </c:pt>
                <c:pt idx="1798">
                  <c:v>43902</c:v>
                </c:pt>
                <c:pt idx="1799">
                  <c:v>43903</c:v>
                </c:pt>
                <c:pt idx="1800">
                  <c:v>43906</c:v>
                </c:pt>
                <c:pt idx="1801">
                  <c:v>43907</c:v>
                </c:pt>
                <c:pt idx="1802">
                  <c:v>43908</c:v>
                </c:pt>
                <c:pt idx="1803">
                  <c:v>43909</c:v>
                </c:pt>
                <c:pt idx="1804">
                  <c:v>43910</c:v>
                </c:pt>
                <c:pt idx="1805">
                  <c:v>43913</c:v>
                </c:pt>
                <c:pt idx="1806">
                  <c:v>43914</c:v>
                </c:pt>
                <c:pt idx="1807">
                  <c:v>43915</c:v>
                </c:pt>
                <c:pt idx="1808">
                  <c:v>43916</c:v>
                </c:pt>
                <c:pt idx="1809">
                  <c:v>43917</c:v>
                </c:pt>
                <c:pt idx="1810">
                  <c:v>43920</c:v>
                </c:pt>
                <c:pt idx="1811">
                  <c:v>43921</c:v>
                </c:pt>
                <c:pt idx="1812">
                  <c:v>43922</c:v>
                </c:pt>
                <c:pt idx="1813">
                  <c:v>43923</c:v>
                </c:pt>
                <c:pt idx="1814">
                  <c:v>43924</c:v>
                </c:pt>
                <c:pt idx="1815">
                  <c:v>43927</c:v>
                </c:pt>
                <c:pt idx="1816">
                  <c:v>43928</c:v>
                </c:pt>
                <c:pt idx="1817">
                  <c:v>43929</c:v>
                </c:pt>
                <c:pt idx="1818">
                  <c:v>43930</c:v>
                </c:pt>
                <c:pt idx="1819">
                  <c:v>43934</c:v>
                </c:pt>
                <c:pt idx="1820">
                  <c:v>43935</c:v>
                </c:pt>
                <c:pt idx="1821">
                  <c:v>43936</c:v>
                </c:pt>
                <c:pt idx="1822">
                  <c:v>43937</c:v>
                </c:pt>
                <c:pt idx="1823">
                  <c:v>43938</c:v>
                </c:pt>
                <c:pt idx="1824">
                  <c:v>43941</c:v>
                </c:pt>
                <c:pt idx="1825">
                  <c:v>43942</c:v>
                </c:pt>
                <c:pt idx="1826">
                  <c:v>43943</c:v>
                </c:pt>
                <c:pt idx="1827">
                  <c:v>43944</c:v>
                </c:pt>
                <c:pt idx="1828">
                  <c:v>43945</c:v>
                </c:pt>
                <c:pt idx="1829">
                  <c:v>43948</c:v>
                </c:pt>
                <c:pt idx="1830">
                  <c:v>43949</c:v>
                </c:pt>
                <c:pt idx="1831">
                  <c:v>43950</c:v>
                </c:pt>
                <c:pt idx="1832">
                  <c:v>43951</c:v>
                </c:pt>
                <c:pt idx="1833">
                  <c:v>43952</c:v>
                </c:pt>
                <c:pt idx="1834">
                  <c:v>43955</c:v>
                </c:pt>
                <c:pt idx="1835">
                  <c:v>43956</c:v>
                </c:pt>
                <c:pt idx="1836">
                  <c:v>43957</c:v>
                </c:pt>
                <c:pt idx="1837">
                  <c:v>43958</c:v>
                </c:pt>
                <c:pt idx="1838">
                  <c:v>43959</c:v>
                </c:pt>
                <c:pt idx="1839">
                  <c:v>43962</c:v>
                </c:pt>
                <c:pt idx="1840">
                  <c:v>43963</c:v>
                </c:pt>
                <c:pt idx="1841">
                  <c:v>43964</c:v>
                </c:pt>
                <c:pt idx="1842">
                  <c:v>43965</c:v>
                </c:pt>
                <c:pt idx="1843">
                  <c:v>43966</c:v>
                </c:pt>
                <c:pt idx="1844">
                  <c:v>43969</c:v>
                </c:pt>
                <c:pt idx="1845">
                  <c:v>43970</c:v>
                </c:pt>
                <c:pt idx="1846">
                  <c:v>43971</c:v>
                </c:pt>
                <c:pt idx="1847">
                  <c:v>43972</c:v>
                </c:pt>
                <c:pt idx="1848">
                  <c:v>43973</c:v>
                </c:pt>
                <c:pt idx="1849">
                  <c:v>43977</c:v>
                </c:pt>
                <c:pt idx="1850">
                  <c:v>43978</c:v>
                </c:pt>
                <c:pt idx="1851">
                  <c:v>43979</c:v>
                </c:pt>
                <c:pt idx="1852">
                  <c:v>43980</c:v>
                </c:pt>
                <c:pt idx="1853">
                  <c:v>43983</c:v>
                </c:pt>
                <c:pt idx="1854">
                  <c:v>43984</c:v>
                </c:pt>
                <c:pt idx="1855">
                  <c:v>43985</c:v>
                </c:pt>
                <c:pt idx="1856">
                  <c:v>43986</c:v>
                </c:pt>
                <c:pt idx="1857">
                  <c:v>43987</c:v>
                </c:pt>
                <c:pt idx="1858">
                  <c:v>43990</c:v>
                </c:pt>
                <c:pt idx="1859">
                  <c:v>43991</c:v>
                </c:pt>
                <c:pt idx="1860">
                  <c:v>43992</c:v>
                </c:pt>
                <c:pt idx="1861">
                  <c:v>43993</c:v>
                </c:pt>
                <c:pt idx="1862">
                  <c:v>43994</c:v>
                </c:pt>
                <c:pt idx="1863">
                  <c:v>43997</c:v>
                </c:pt>
                <c:pt idx="1864">
                  <c:v>43998</c:v>
                </c:pt>
                <c:pt idx="1865">
                  <c:v>43999</c:v>
                </c:pt>
                <c:pt idx="1866">
                  <c:v>44000</c:v>
                </c:pt>
                <c:pt idx="1867">
                  <c:v>44001</c:v>
                </c:pt>
                <c:pt idx="1868">
                  <c:v>44004</c:v>
                </c:pt>
                <c:pt idx="1869">
                  <c:v>44005</c:v>
                </c:pt>
                <c:pt idx="1870">
                  <c:v>44006</c:v>
                </c:pt>
                <c:pt idx="1871">
                  <c:v>44007</c:v>
                </c:pt>
                <c:pt idx="1872">
                  <c:v>44008</c:v>
                </c:pt>
                <c:pt idx="1873">
                  <c:v>44011</c:v>
                </c:pt>
                <c:pt idx="1874">
                  <c:v>44012</c:v>
                </c:pt>
                <c:pt idx="1875">
                  <c:v>44013</c:v>
                </c:pt>
                <c:pt idx="1876">
                  <c:v>44014</c:v>
                </c:pt>
                <c:pt idx="1877">
                  <c:v>44018</c:v>
                </c:pt>
                <c:pt idx="1878">
                  <c:v>44019</c:v>
                </c:pt>
                <c:pt idx="1879">
                  <c:v>44020</c:v>
                </c:pt>
                <c:pt idx="1880">
                  <c:v>44021</c:v>
                </c:pt>
                <c:pt idx="1881">
                  <c:v>44022</c:v>
                </c:pt>
                <c:pt idx="1882">
                  <c:v>44025</c:v>
                </c:pt>
                <c:pt idx="1883">
                  <c:v>44026</c:v>
                </c:pt>
                <c:pt idx="1884">
                  <c:v>44027</c:v>
                </c:pt>
                <c:pt idx="1885">
                  <c:v>44028</c:v>
                </c:pt>
                <c:pt idx="1886">
                  <c:v>44029</c:v>
                </c:pt>
                <c:pt idx="1887">
                  <c:v>44032</c:v>
                </c:pt>
                <c:pt idx="1888">
                  <c:v>44033</c:v>
                </c:pt>
                <c:pt idx="1889">
                  <c:v>44034</c:v>
                </c:pt>
                <c:pt idx="1890">
                  <c:v>44035</c:v>
                </c:pt>
                <c:pt idx="1891">
                  <c:v>44036</c:v>
                </c:pt>
                <c:pt idx="1892">
                  <c:v>44039</c:v>
                </c:pt>
                <c:pt idx="1893">
                  <c:v>44040</c:v>
                </c:pt>
                <c:pt idx="1894">
                  <c:v>44041</c:v>
                </c:pt>
                <c:pt idx="1895">
                  <c:v>44042</c:v>
                </c:pt>
                <c:pt idx="1896">
                  <c:v>44043</c:v>
                </c:pt>
                <c:pt idx="1897">
                  <c:v>44046</c:v>
                </c:pt>
                <c:pt idx="1898">
                  <c:v>44047</c:v>
                </c:pt>
                <c:pt idx="1899">
                  <c:v>44048</c:v>
                </c:pt>
                <c:pt idx="1900">
                  <c:v>44049</c:v>
                </c:pt>
                <c:pt idx="1901">
                  <c:v>44050</c:v>
                </c:pt>
                <c:pt idx="1902">
                  <c:v>44053</c:v>
                </c:pt>
                <c:pt idx="1903">
                  <c:v>44054</c:v>
                </c:pt>
                <c:pt idx="1904">
                  <c:v>44055</c:v>
                </c:pt>
                <c:pt idx="1905">
                  <c:v>44056</c:v>
                </c:pt>
                <c:pt idx="1906">
                  <c:v>44057</c:v>
                </c:pt>
                <c:pt idx="1907">
                  <c:v>44060</c:v>
                </c:pt>
                <c:pt idx="1908">
                  <c:v>44061</c:v>
                </c:pt>
                <c:pt idx="1909">
                  <c:v>44062</c:v>
                </c:pt>
                <c:pt idx="1910">
                  <c:v>44063</c:v>
                </c:pt>
                <c:pt idx="1911">
                  <c:v>44064</c:v>
                </c:pt>
                <c:pt idx="1912">
                  <c:v>44067</c:v>
                </c:pt>
                <c:pt idx="1913">
                  <c:v>44068</c:v>
                </c:pt>
                <c:pt idx="1914">
                  <c:v>44069</c:v>
                </c:pt>
                <c:pt idx="1915">
                  <c:v>44070</c:v>
                </c:pt>
                <c:pt idx="1916">
                  <c:v>44071</c:v>
                </c:pt>
                <c:pt idx="1917">
                  <c:v>44074</c:v>
                </c:pt>
                <c:pt idx="1918">
                  <c:v>44075</c:v>
                </c:pt>
                <c:pt idx="1919">
                  <c:v>44076</c:v>
                </c:pt>
                <c:pt idx="1920">
                  <c:v>44077</c:v>
                </c:pt>
                <c:pt idx="1921">
                  <c:v>44078</c:v>
                </c:pt>
                <c:pt idx="1922">
                  <c:v>44082</c:v>
                </c:pt>
                <c:pt idx="1923">
                  <c:v>44083</c:v>
                </c:pt>
                <c:pt idx="1924">
                  <c:v>44084</c:v>
                </c:pt>
                <c:pt idx="1925">
                  <c:v>44085</c:v>
                </c:pt>
                <c:pt idx="1926">
                  <c:v>44088</c:v>
                </c:pt>
                <c:pt idx="1927">
                  <c:v>44089</c:v>
                </c:pt>
                <c:pt idx="1928">
                  <c:v>44090</c:v>
                </c:pt>
                <c:pt idx="1929">
                  <c:v>44091</c:v>
                </c:pt>
                <c:pt idx="1930">
                  <c:v>44092</c:v>
                </c:pt>
                <c:pt idx="1931">
                  <c:v>44095</c:v>
                </c:pt>
                <c:pt idx="1932">
                  <c:v>44096</c:v>
                </c:pt>
                <c:pt idx="1933">
                  <c:v>44097</c:v>
                </c:pt>
                <c:pt idx="1934">
                  <c:v>44098</c:v>
                </c:pt>
                <c:pt idx="1935">
                  <c:v>44099</c:v>
                </c:pt>
                <c:pt idx="1936">
                  <c:v>44102</c:v>
                </c:pt>
                <c:pt idx="1937">
                  <c:v>44103</c:v>
                </c:pt>
                <c:pt idx="1938">
                  <c:v>44104</c:v>
                </c:pt>
                <c:pt idx="1939">
                  <c:v>44105</c:v>
                </c:pt>
                <c:pt idx="1940">
                  <c:v>44106</c:v>
                </c:pt>
                <c:pt idx="1941">
                  <c:v>44109</c:v>
                </c:pt>
                <c:pt idx="1942">
                  <c:v>44110</c:v>
                </c:pt>
                <c:pt idx="1943">
                  <c:v>44111</c:v>
                </c:pt>
                <c:pt idx="1944">
                  <c:v>44112</c:v>
                </c:pt>
                <c:pt idx="1945">
                  <c:v>44113</c:v>
                </c:pt>
                <c:pt idx="1946">
                  <c:v>44117</c:v>
                </c:pt>
                <c:pt idx="1947">
                  <c:v>44118</c:v>
                </c:pt>
                <c:pt idx="1948">
                  <c:v>44119</c:v>
                </c:pt>
                <c:pt idx="1949">
                  <c:v>44120</c:v>
                </c:pt>
                <c:pt idx="1950">
                  <c:v>44123</c:v>
                </c:pt>
                <c:pt idx="1951">
                  <c:v>44124</c:v>
                </c:pt>
                <c:pt idx="1952">
                  <c:v>44125</c:v>
                </c:pt>
                <c:pt idx="1953">
                  <c:v>44126</c:v>
                </c:pt>
                <c:pt idx="1954">
                  <c:v>44127</c:v>
                </c:pt>
                <c:pt idx="1955">
                  <c:v>44130</c:v>
                </c:pt>
                <c:pt idx="1956">
                  <c:v>44131</c:v>
                </c:pt>
                <c:pt idx="1957">
                  <c:v>44132</c:v>
                </c:pt>
                <c:pt idx="1958">
                  <c:v>44133</c:v>
                </c:pt>
                <c:pt idx="1959">
                  <c:v>44134</c:v>
                </c:pt>
                <c:pt idx="1960">
                  <c:v>44137</c:v>
                </c:pt>
                <c:pt idx="1961">
                  <c:v>44138</c:v>
                </c:pt>
                <c:pt idx="1962">
                  <c:v>44139</c:v>
                </c:pt>
                <c:pt idx="1963">
                  <c:v>44140</c:v>
                </c:pt>
                <c:pt idx="1964">
                  <c:v>44141</c:v>
                </c:pt>
                <c:pt idx="1965">
                  <c:v>44144</c:v>
                </c:pt>
                <c:pt idx="1966">
                  <c:v>44145</c:v>
                </c:pt>
                <c:pt idx="1967">
                  <c:v>44147</c:v>
                </c:pt>
                <c:pt idx="1968">
                  <c:v>44148</c:v>
                </c:pt>
                <c:pt idx="1969">
                  <c:v>44151</c:v>
                </c:pt>
                <c:pt idx="1970">
                  <c:v>44152</c:v>
                </c:pt>
                <c:pt idx="1971">
                  <c:v>44153</c:v>
                </c:pt>
                <c:pt idx="1972">
                  <c:v>44154</c:v>
                </c:pt>
                <c:pt idx="1973">
                  <c:v>44155</c:v>
                </c:pt>
                <c:pt idx="1974">
                  <c:v>44158</c:v>
                </c:pt>
                <c:pt idx="1975">
                  <c:v>44159</c:v>
                </c:pt>
                <c:pt idx="1976">
                  <c:v>44160</c:v>
                </c:pt>
                <c:pt idx="1977">
                  <c:v>44162</c:v>
                </c:pt>
                <c:pt idx="1978">
                  <c:v>44165</c:v>
                </c:pt>
                <c:pt idx="1979">
                  <c:v>44166</c:v>
                </c:pt>
                <c:pt idx="1980">
                  <c:v>44167</c:v>
                </c:pt>
                <c:pt idx="1981">
                  <c:v>44168</c:v>
                </c:pt>
                <c:pt idx="1982">
                  <c:v>44169</c:v>
                </c:pt>
                <c:pt idx="1983">
                  <c:v>44172</c:v>
                </c:pt>
                <c:pt idx="1984">
                  <c:v>44173</c:v>
                </c:pt>
                <c:pt idx="1985">
                  <c:v>44174</c:v>
                </c:pt>
                <c:pt idx="1986">
                  <c:v>44175</c:v>
                </c:pt>
                <c:pt idx="1987">
                  <c:v>44176</c:v>
                </c:pt>
                <c:pt idx="1988">
                  <c:v>44179</c:v>
                </c:pt>
                <c:pt idx="1989">
                  <c:v>44180</c:v>
                </c:pt>
                <c:pt idx="1990">
                  <c:v>44181</c:v>
                </c:pt>
                <c:pt idx="1991">
                  <c:v>44182</c:v>
                </c:pt>
                <c:pt idx="1992">
                  <c:v>44183</c:v>
                </c:pt>
                <c:pt idx="1993">
                  <c:v>44186</c:v>
                </c:pt>
                <c:pt idx="1994">
                  <c:v>44187</c:v>
                </c:pt>
                <c:pt idx="1995">
                  <c:v>44188</c:v>
                </c:pt>
                <c:pt idx="1996">
                  <c:v>44189</c:v>
                </c:pt>
                <c:pt idx="1997">
                  <c:v>44193</c:v>
                </c:pt>
                <c:pt idx="1998">
                  <c:v>44194</c:v>
                </c:pt>
                <c:pt idx="1999">
                  <c:v>44195</c:v>
                </c:pt>
                <c:pt idx="2000">
                  <c:v>44196</c:v>
                </c:pt>
                <c:pt idx="2001">
                  <c:v>44200</c:v>
                </c:pt>
                <c:pt idx="2002">
                  <c:v>44201</c:v>
                </c:pt>
                <c:pt idx="2003">
                  <c:v>44202</c:v>
                </c:pt>
                <c:pt idx="2004">
                  <c:v>44203</c:v>
                </c:pt>
                <c:pt idx="2005">
                  <c:v>44204</c:v>
                </c:pt>
                <c:pt idx="2006">
                  <c:v>44207</c:v>
                </c:pt>
                <c:pt idx="2007">
                  <c:v>44208</c:v>
                </c:pt>
                <c:pt idx="2008">
                  <c:v>44209</c:v>
                </c:pt>
                <c:pt idx="2009">
                  <c:v>44210</c:v>
                </c:pt>
                <c:pt idx="2010">
                  <c:v>44211</c:v>
                </c:pt>
                <c:pt idx="2011">
                  <c:v>44215</c:v>
                </c:pt>
                <c:pt idx="2012">
                  <c:v>44216</c:v>
                </c:pt>
                <c:pt idx="2013">
                  <c:v>44217</c:v>
                </c:pt>
                <c:pt idx="2014">
                  <c:v>44218</c:v>
                </c:pt>
                <c:pt idx="2015">
                  <c:v>44221</c:v>
                </c:pt>
                <c:pt idx="2016">
                  <c:v>44222</c:v>
                </c:pt>
                <c:pt idx="2017">
                  <c:v>44223</c:v>
                </c:pt>
                <c:pt idx="2018">
                  <c:v>44224</c:v>
                </c:pt>
                <c:pt idx="2019">
                  <c:v>44225</c:v>
                </c:pt>
                <c:pt idx="2020">
                  <c:v>44228</c:v>
                </c:pt>
                <c:pt idx="2021">
                  <c:v>44229</c:v>
                </c:pt>
                <c:pt idx="2022">
                  <c:v>44230</c:v>
                </c:pt>
                <c:pt idx="2023">
                  <c:v>44231</c:v>
                </c:pt>
                <c:pt idx="2024">
                  <c:v>44232</c:v>
                </c:pt>
                <c:pt idx="2025">
                  <c:v>44235</c:v>
                </c:pt>
                <c:pt idx="2026">
                  <c:v>44236</c:v>
                </c:pt>
                <c:pt idx="2027">
                  <c:v>44237</c:v>
                </c:pt>
                <c:pt idx="2028">
                  <c:v>44238</c:v>
                </c:pt>
                <c:pt idx="2029">
                  <c:v>44239</c:v>
                </c:pt>
                <c:pt idx="2030">
                  <c:v>44243</c:v>
                </c:pt>
                <c:pt idx="2031">
                  <c:v>44244</c:v>
                </c:pt>
                <c:pt idx="2032">
                  <c:v>44245</c:v>
                </c:pt>
                <c:pt idx="2033">
                  <c:v>44246</c:v>
                </c:pt>
                <c:pt idx="2034">
                  <c:v>44249</c:v>
                </c:pt>
                <c:pt idx="2035">
                  <c:v>44250</c:v>
                </c:pt>
                <c:pt idx="2036">
                  <c:v>44251</c:v>
                </c:pt>
                <c:pt idx="2037">
                  <c:v>44252</c:v>
                </c:pt>
                <c:pt idx="2038">
                  <c:v>44253</c:v>
                </c:pt>
                <c:pt idx="2039">
                  <c:v>44256</c:v>
                </c:pt>
                <c:pt idx="2040">
                  <c:v>44257</c:v>
                </c:pt>
                <c:pt idx="2041">
                  <c:v>44258</c:v>
                </c:pt>
                <c:pt idx="2042">
                  <c:v>44259</c:v>
                </c:pt>
                <c:pt idx="2043">
                  <c:v>44260</c:v>
                </c:pt>
                <c:pt idx="2044">
                  <c:v>44263</c:v>
                </c:pt>
                <c:pt idx="2045">
                  <c:v>44264</c:v>
                </c:pt>
                <c:pt idx="2046">
                  <c:v>44265</c:v>
                </c:pt>
                <c:pt idx="2047">
                  <c:v>44266</c:v>
                </c:pt>
                <c:pt idx="2048">
                  <c:v>44267</c:v>
                </c:pt>
                <c:pt idx="2049">
                  <c:v>44270</c:v>
                </c:pt>
                <c:pt idx="2050">
                  <c:v>44271</c:v>
                </c:pt>
                <c:pt idx="2051">
                  <c:v>44272</c:v>
                </c:pt>
                <c:pt idx="2052">
                  <c:v>44273</c:v>
                </c:pt>
                <c:pt idx="2053">
                  <c:v>44274</c:v>
                </c:pt>
                <c:pt idx="2054">
                  <c:v>44277</c:v>
                </c:pt>
                <c:pt idx="2055">
                  <c:v>44278</c:v>
                </c:pt>
                <c:pt idx="2056">
                  <c:v>44279</c:v>
                </c:pt>
                <c:pt idx="2057">
                  <c:v>44280</c:v>
                </c:pt>
                <c:pt idx="2058">
                  <c:v>44281</c:v>
                </c:pt>
                <c:pt idx="2059">
                  <c:v>44284</c:v>
                </c:pt>
                <c:pt idx="2060">
                  <c:v>44285</c:v>
                </c:pt>
                <c:pt idx="2061">
                  <c:v>44286</c:v>
                </c:pt>
                <c:pt idx="2062">
                  <c:v>44287</c:v>
                </c:pt>
                <c:pt idx="2063">
                  <c:v>44288</c:v>
                </c:pt>
                <c:pt idx="2064">
                  <c:v>44291</c:v>
                </c:pt>
                <c:pt idx="2065">
                  <c:v>44292</c:v>
                </c:pt>
                <c:pt idx="2066">
                  <c:v>44293</c:v>
                </c:pt>
                <c:pt idx="2067">
                  <c:v>44294</c:v>
                </c:pt>
                <c:pt idx="2068">
                  <c:v>44295</c:v>
                </c:pt>
                <c:pt idx="2069">
                  <c:v>44298</c:v>
                </c:pt>
                <c:pt idx="2070">
                  <c:v>44299</c:v>
                </c:pt>
                <c:pt idx="2071">
                  <c:v>44300</c:v>
                </c:pt>
                <c:pt idx="2072">
                  <c:v>44301</c:v>
                </c:pt>
                <c:pt idx="2073">
                  <c:v>44302</c:v>
                </c:pt>
                <c:pt idx="2074">
                  <c:v>44305</c:v>
                </c:pt>
                <c:pt idx="2075">
                  <c:v>44306</c:v>
                </c:pt>
                <c:pt idx="2076">
                  <c:v>44307</c:v>
                </c:pt>
                <c:pt idx="2077">
                  <c:v>44308</c:v>
                </c:pt>
                <c:pt idx="2078">
                  <c:v>44309</c:v>
                </c:pt>
                <c:pt idx="2079">
                  <c:v>44312</c:v>
                </c:pt>
                <c:pt idx="2080">
                  <c:v>44313</c:v>
                </c:pt>
                <c:pt idx="2081">
                  <c:v>44314</c:v>
                </c:pt>
                <c:pt idx="2082">
                  <c:v>44315</c:v>
                </c:pt>
                <c:pt idx="2083">
                  <c:v>44316</c:v>
                </c:pt>
                <c:pt idx="2084">
                  <c:v>44319</c:v>
                </c:pt>
                <c:pt idx="2085">
                  <c:v>44320</c:v>
                </c:pt>
                <c:pt idx="2086">
                  <c:v>44321</c:v>
                </c:pt>
                <c:pt idx="2087">
                  <c:v>44322</c:v>
                </c:pt>
                <c:pt idx="2088">
                  <c:v>44323</c:v>
                </c:pt>
                <c:pt idx="2089">
                  <c:v>44326</c:v>
                </c:pt>
                <c:pt idx="2090">
                  <c:v>44327</c:v>
                </c:pt>
                <c:pt idx="2091">
                  <c:v>44328</c:v>
                </c:pt>
                <c:pt idx="2092">
                  <c:v>44329</c:v>
                </c:pt>
                <c:pt idx="2093">
                  <c:v>44330</c:v>
                </c:pt>
                <c:pt idx="2094">
                  <c:v>44333</c:v>
                </c:pt>
                <c:pt idx="2095">
                  <c:v>44334</c:v>
                </c:pt>
                <c:pt idx="2096">
                  <c:v>44335</c:v>
                </c:pt>
                <c:pt idx="2097">
                  <c:v>44336</c:v>
                </c:pt>
                <c:pt idx="2098">
                  <c:v>44337</c:v>
                </c:pt>
                <c:pt idx="2099">
                  <c:v>44340</c:v>
                </c:pt>
                <c:pt idx="2100">
                  <c:v>44341</c:v>
                </c:pt>
                <c:pt idx="2101">
                  <c:v>44342</c:v>
                </c:pt>
                <c:pt idx="2102">
                  <c:v>44343</c:v>
                </c:pt>
                <c:pt idx="2103">
                  <c:v>44344</c:v>
                </c:pt>
                <c:pt idx="2104">
                  <c:v>44348</c:v>
                </c:pt>
                <c:pt idx="2105">
                  <c:v>44349</c:v>
                </c:pt>
                <c:pt idx="2106">
                  <c:v>44350</c:v>
                </c:pt>
                <c:pt idx="2107">
                  <c:v>44351</c:v>
                </c:pt>
                <c:pt idx="2108">
                  <c:v>44354</c:v>
                </c:pt>
                <c:pt idx="2109">
                  <c:v>44355</c:v>
                </c:pt>
                <c:pt idx="2110">
                  <c:v>44356</c:v>
                </c:pt>
                <c:pt idx="2111">
                  <c:v>44357</c:v>
                </c:pt>
                <c:pt idx="2112">
                  <c:v>44358</c:v>
                </c:pt>
                <c:pt idx="2113">
                  <c:v>44361</c:v>
                </c:pt>
                <c:pt idx="2114">
                  <c:v>44362</c:v>
                </c:pt>
                <c:pt idx="2115">
                  <c:v>44363</c:v>
                </c:pt>
                <c:pt idx="2116">
                  <c:v>44364</c:v>
                </c:pt>
                <c:pt idx="2117">
                  <c:v>44365</c:v>
                </c:pt>
                <c:pt idx="2118">
                  <c:v>44368</c:v>
                </c:pt>
                <c:pt idx="2119">
                  <c:v>44369</c:v>
                </c:pt>
                <c:pt idx="2120">
                  <c:v>44370</c:v>
                </c:pt>
                <c:pt idx="2121">
                  <c:v>44371</c:v>
                </c:pt>
                <c:pt idx="2122">
                  <c:v>44372</c:v>
                </c:pt>
                <c:pt idx="2123">
                  <c:v>44375</c:v>
                </c:pt>
                <c:pt idx="2124">
                  <c:v>44376</c:v>
                </c:pt>
                <c:pt idx="2125">
                  <c:v>44377</c:v>
                </c:pt>
                <c:pt idx="2126">
                  <c:v>44378</c:v>
                </c:pt>
                <c:pt idx="2127">
                  <c:v>44379</c:v>
                </c:pt>
                <c:pt idx="2128">
                  <c:v>44383</c:v>
                </c:pt>
                <c:pt idx="2129">
                  <c:v>44384</c:v>
                </c:pt>
                <c:pt idx="2130">
                  <c:v>44385</c:v>
                </c:pt>
                <c:pt idx="2131">
                  <c:v>44386</c:v>
                </c:pt>
                <c:pt idx="2132">
                  <c:v>44389</c:v>
                </c:pt>
                <c:pt idx="2133">
                  <c:v>44390</c:v>
                </c:pt>
                <c:pt idx="2134">
                  <c:v>44391</c:v>
                </c:pt>
                <c:pt idx="2135">
                  <c:v>44392</c:v>
                </c:pt>
                <c:pt idx="2136">
                  <c:v>44393</c:v>
                </c:pt>
                <c:pt idx="2137">
                  <c:v>44396</c:v>
                </c:pt>
                <c:pt idx="2138">
                  <c:v>44397</c:v>
                </c:pt>
                <c:pt idx="2139">
                  <c:v>44398</c:v>
                </c:pt>
                <c:pt idx="2140">
                  <c:v>44399</c:v>
                </c:pt>
                <c:pt idx="2141">
                  <c:v>44400</c:v>
                </c:pt>
                <c:pt idx="2142">
                  <c:v>44403</c:v>
                </c:pt>
                <c:pt idx="2143">
                  <c:v>44404</c:v>
                </c:pt>
                <c:pt idx="2144">
                  <c:v>44405</c:v>
                </c:pt>
                <c:pt idx="2145">
                  <c:v>44406</c:v>
                </c:pt>
                <c:pt idx="2146">
                  <c:v>44407</c:v>
                </c:pt>
                <c:pt idx="2147">
                  <c:v>44410</c:v>
                </c:pt>
                <c:pt idx="2148">
                  <c:v>44411</c:v>
                </c:pt>
                <c:pt idx="2149">
                  <c:v>44412</c:v>
                </c:pt>
                <c:pt idx="2150">
                  <c:v>44413</c:v>
                </c:pt>
                <c:pt idx="2151">
                  <c:v>44414</c:v>
                </c:pt>
                <c:pt idx="2152">
                  <c:v>44417</c:v>
                </c:pt>
                <c:pt idx="2153">
                  <c:v>44418</c:v>
                </c:pt>
                <c:pt idx="2154">
                  <c:v>44419</c:v>
                </c:pt>
                <c:pt idx="2155">
                  <c:v>44420</c:v>
                </c:pt>
                <c:pt idx="2156">
                  <c:v>44421</c:v>
                </c:pt>
                <c:pt idx="2157">
                  <c:v>44424</c:v>
                </c:pt>
                <c:pt idx="2158">
                  <c:v>44425</c:v>
                </c:pt>
                <c:pt idx="2159">
                  <c:v>44426</c:v>
                </c:pt>
                <c:pt idx="2160">
                  <c:v>44427</c:v>
                </c:pt>
                <c:pt idx="2161">
                  <c:v>44428</c:v>
                </c:pt>
                <c:pt idx="2162">
                  <c:v>44431</c:v>
                </c:pt>
                <c:pt idx="2163">
                  <c:v>44432</c:v>
                </c:pt>
                <c:pt idx="2164">
                  <c:v>44433</c:v>
                </c:pt>
                <c:pt idx="2165">
                  <c:v>44434</c:v>
                </c:pt>
                <c:pt idx="2166">
                  <c:v>44435</c:v>
                </c:pt>
                <c:pt idx="2167">
                  <c:v>44438</c:v>
                </c:pt>
                <c:pt idx="2168">
                  <c:v>44439</c:v>
                </c:pt>
                <c:pt idx="2169">
                  <c:v>44440</c:v>
                </c:pt>
                <c:pt idx="2170">
                  <c:v>44441</c:v>
                </c:pt>
                <c:pt idx="2171">
                  <c:v>44442</c:v>
                </c:pt>
                <c:pt idx="2172">
                  <c:v>44446</c:v>
                </c:pt>
                <c:pt idx="2173">
                  <c:v>44447</c:v>
                </c:pt>
                <c:pt idx="2174">
                  <c:v>44448</c:v>
                </c:pt>
                <c:pt idx="2175">
                  <c:v>44449</c:v>
                </c:pt>
                <c:pt idx="2176">
                  <c:v>44452</c:v>
                </c:pt>
                <c:pt idx="2177">
                  <c:v>44453</c:v>
                </c:pt>
                <c:pt idx="2178">
                  <c:v>44454</c:v>
                </c:pt>
                <c:pt idx="2179">
                  <c:v>44455</c:v>
                </c:pt>
                <c:pt idx="2180">
                  <c:v>44456</c:v>
                </c:pt>
                <c:pt idx="2181">
                  <c:v>44459</c:v>
                </c:pt>
                <c:pt idx="2182">
                  <c:v>44460</c:v>
                </c:pt>
                <c:pt idx="2183">
                  <c:v>44461</c:v>
                </c:pt>
                <c:pt idx="2184">
                  <c:v>44462</c:v>
                </c:pt>
                <c:pt idx="2185">
                  <c:v>44463</c:v>
                </c:pt>
                <c:pt idx="2186">
                  <c:v>44466</c:v>
                </c:pt>
                <c:pt idx="2187">
                  <c:v>44467</c:v>
                </c:pt>
                <c:pt idx="2188">
                  <c:v>44468</c:v>
                </c:pt>
                <c:pt idx="2189">
                  <c:v>44469</c:v>
                </c:pt>
                <c:pt idx="2190">
                  <c:v>44470</c:v>
                </c:pt>
                <c:pt idx="2191">
                  <c:v>44473</c:v>
                </c:pt>
                <c:pt idx="2192">
                  <c:v>44474</c:v>
                </c:pt>
                <c:pt idx="2193">
                  <c:v>44475</c:v>
                </c:pt>
                <c:pt idx="2194">
                  <c:v>44476</c:v>
                </c:pt>
                <c:pt idx="2195">
                  <c:v>44477</c:v>
                </c:pt>
                <c:pt idx="2196">
                  <c:v>44481</c:v>
                </c:pt>
                <c:pt idx="2197">
                  <c:v>44482</c:v>
                </c:pt>
                <c:pt idx="2198">
                  <c:v>44483</c:v>
                </c:pt>
                <c:pt idx="2199">
                  <c:v>44484</c:v>
                </c:pt>
                <c:pt idx="2200">
                  <c:v>44487</c:v>
                </c:pt>
                <c:pt idx="2201">
                  <c:v>44488</c:v>
                </c:pt>
                <c:pt idx="2202">
                  <c:v>44489</c:v>
                </c:pt>
                <c:pt idx="2203">
                  <c:v>44490</c:v>
                </c:pt>
                <c:pt idx="2204">
                  <c:v>44491</c:v>
                </c:pt>
                <c:pt idx="2205">
                  <c:v>44494</c:v>
                </c:pt>
                <c:pt idx="2206">
                  <c:v>44495</c:v>
                </c:pt>
                <c:pt idx="2207">
                  <c:v>44496</c:v>
                </c:pt>
                <c:pt idx="2208">
                  <c:v>44497</c:v>
                </c:pt>
                <c:pt idx="2209">
                  <c:v>44498</c:v>
                </c:pt>
                <c:pt idx="2210">
                  <c:v>44501</c:v>
                </c:pt>
                <c:pt idx="2211">
                  <c:v>44502</c:v>
                </c:pt>
                <c:pt idx="2212">
                  <c:v>44503</c:v>
                </c:pt>
                <c:pt idx="2213">
                  <c:v>44504</c:v>
                </c:pt>
                <c:pt idx="2214">
                  <c:v>44505</c:v>
                </c:pt>
                <c:pt idx="2215">
                  <c:v>44508</c:v>
                </c:pt>
                <c:pt idx="2216">
                  <c:v>44509</c:v>
                </c:pt>
                <c:pt idx="2217">
                  <c:v>44510</c:v>
                </c:pt>
                <c:pt idx="2218">
                  <c:v>44512</c:v>
                </c:pt>
                <c:pt idx="2219">
                  <c:v>44515</c:v>
                </c:pt>
                <c:pt idx="2220">
                  <c:v>44516</c:v>
                </c:pt>
                <c:pt idx="2221">
                  <c:v>44517</c:v>
                </c:pt>
                <c:pt idx="2222">
                  <c:v>44518</c:v>
                </c:pt>
                <c:pt idx="2223">
                  <c:v>44519</c:v>
                </c:pt>
                <c:pt idx="2224">
                  <c:v>44522</c:v>
                </c:pt>
                <c:pt idx="2225">
                  <c:v>44523</c:v>
                </c:pt>
                <c:pt idx="2226">
                  <c:v>44524</c:v>
                </c:pt>
                <c:pt idx="2227">
                  <c:v>44526</c:v>
                </c:pt>
                <c:pt idx="2228">
                  <c:v>44529</c:v>
                </c:pt>
                <c:pt idx="2229">
                  <c:v>44530</c:v>
                </c:pt>
                <c:pt idx="2230">
                  <c:v>44531</c:v>
                </c:pt>
                <c:pt idx="2231">
                  <c:v>44532</c:v>
                </c:pt>
                <c:pt idx="2232">
                  <c:v>44533</c:v>
                </c:pt>
                <c:pt idx="2233">
                  <c:v>44536</c:v>
                </c:pt>
                <c:pt idx="2234">
                  <c:v>44537</c:v>
                </c:pt>
                <c:pt idx="2235">
                  <c:v>44538</c:v>
                </c:pt>
                <c:pt idx="2236">
                  <c:v>44539</c:v>
                </c:pt>
                <c:pt idx="2237">
                  <c:v>44540</c:v>
                </c:pt>
                <c:pt idx="2238">
                  <c:v>44543</c:v>
                </c:pt>
                <c:pt idx="2239">
                  <c:v>44544</c:v>
                </c:pt>
                <c:pt idx="2240">
                  <c:v>44545</c:v>
                </c:pt>
                <c:pt idx="2241">
                  <c:v>44546</c:v>
                </c:pt>
                <c:pt idx="2242">
                  <c:v>44547</c:v>
                </c:pt>
                <c:pt idx="2243">
                  <c:v>44550</c:v>
                </c:pt>
                <c:pt idx="2244">
                  <c:v>44551</c:v>
                </c:pt>
                <c:pt idx="2245">
                  <c:v>44552</c:v>
                </c:pt>
                <c:pt idx="2246">
                  <c:v>44553</c:v>
                </c:pt>
                <c:pt idx="2247">
                  <c:v>44554</c:v>
                </c:pt>
                <c:pt idx="2248">
                  <c:v>44557</c:v>
                </c:pt>
                <c:pt idx="2249">
                  <c:v>44558</c:v>
                </c:pt>
                <c:pt idx="2250">
                  <c:v>44559</c:v>
                </c:pt>
                <c:pt idx="2251">
                  <c:v>44560</c:v>
                </c:pt>
                <c:pt idx="2252">
                  <c:v>44561</c:v>
                </c:pt>
                <c:pt idx="2253">
                  <c:v>44564</c:v>
                </c:pt>
                <c:pt idx="2254">
                  <c:v>44565</c:v>
                </c:pt>
                <c:pt idx="2255">
                  <c:v>44566</c:v>
                </c:pt>
                <c:pt idx="2256">
                  <c:v>44567</c:v>
                </c:pt>
                <c:pt idx="2257">
                  <c:v>44568</c:v>
                </c:pt>
                <c:pt idx="2258">
                  <c:v>44571</c:v>
                </c:pt>
                <c:pt idx="2259">
                  <c:v>44572</c:v>
                </c:pt>
                <c:pt idx="2260">
                  <c:v>44573</c:v>
                </c:pt>
                <c:pt idx="2261">
                  <c:v>44574</c:v>
                </c:pt>
                <c:pt idx="2262">
                  <c:v>44575</c:v>
                </c:pt>
                <c:pt idx="2263">
                  <c:v>44579</c:v>
                </c:pt>
                <c:pt idx="2264">
                  <c:v>44580</c:v>
                </c:pt>
                <c:pt idx="2265">
                  <c:v>44581</c:v>
                </c:pt>
                <c:pt idx="2266">
                  <c:v>44582</c:v>
                </c:pt>
                <c:pt idx="2267">
                  <c:v>44585</c:v>
                </c:pt>
                <c:pt idx="2268">
                  <c:v>44586</c:v>
                </c:pt>
                <c:pt idx="2269">
                  <c:v>44587</c:v>
                </c:pt>
                <c:pt idx="2270">
                  <c:v>44588</c:v>
                </c:pt>
                <c:pt idx="2271">
                  <c:v>44589</c:v>
                </c:pt>
                <c:pt idx="2272">
                  <c:v>44592</c:v>
                </c:pt>
                <c:pt idx="2273">
                  <c:v>44593</c:v>
                </c:pt>
                <c:pt idx="2274">
                  <c:v>44594</c:v>
                </c:pt>
                <c:pt idx="2275">
                  <c:v>44595</c:v>
                </c:pt>
                <c:pt idx="2276">
                  <c:v>44596</c:v>
                </c:pt>
                <c:pt idx="2277">
                  <c:v>44599</c:v>
                </c:pt>
                <c:pt idx="2278">
                  <c:v>44600</c:v>
                </c:pt>
                <c:pt idx="2279">
                  <c:v>44601</c:v>
                </c:pt>
                <c:pt idx="2280">
                  <c:v>44602</c:v>
                </c:pt>
                <c:pt idx="2281">
                  <c:v>44603</c:v>
                </c:pt>
                <c:pt idx="2282">
                  <c:v>44606</c:v>
                </c:pt>
                <c:pt idx="2283">
                  <c:v>44607</c:v>
                </c:pt>
                <c:pt idx="2284">
                  <c:v>44608</c:v>
                </c:pt>
                <c:pt idx="2285">
                  <c:v>44609</c:v>
                </c:pt>
                <c:pt idx="2286">
                  <c:v>44610</c:v>
                </c:pt>
                <c:pt idx="2287">
                  <c:v>44614</c:v>
                </c:pt>
                <c:pt idx="2288">
                  <c:v>44615</c:v>
                </c:pt>
                <c:pt idx="2289">
                  <c:v>44616</c:v>
                </c:pt>
                <c:pt idx="2290">
                  <c:v>44617</c:v>
                </c:pt>
                <c:pt idx="2291">
                  <c:v>44620</c:v>
                </c:pt>
                <c:pt idx="2292">
                  <c:v>44621</c:v>
                </c:pt>
                <c:pt idx="2293">
                  <c:v>44622</c:v>
                </c:pt>
                <c:pt idx="2294">
                  <c:v>44623</c:v>
                </c:pt>
                <c:pt idx="2295">
                  <c:v>44624</c:v>
                </c:pt>
                <c:pt idx="2296">
                  <c:v>44627</c:v>
                </c:pt>
                <c:pt idx="2297">
                  <c:v>44628</c:v>
                </c:pt>
                <c:pt idx="2298">
                  <c:v>44629</c:v>
                </c:pt>
                <c:pt idx="2299">
                  <c:v>44630</c:v>
                </c:pt>
                <c:pt idx="2300">
                  <c:v>44631</c:v>
                </c:pt>
                <c:pt idx="2301">
                  <c:v>44634</c:v>
                </c:pt>
                <c:pt idx="2302">
                  <c:v>44635</c:v>
                </c:pt>
                <c:pt idx="2303">
                  <c:v>44636</c:v>
                </c:pt>
                <c:pt idx="2304">
                  <c:v>44637</c:v>
                </c:pt>
                <c:pt idx="2305">
                  <c:v>44638</c:v>
                </c:pt>
                <c:pt idx="2306">
                  <c:v>44641</c:v>
                </c:pt>
                <c:pt idx="2307">
                  <c:v>44642</c:v>
                </c:pt>
                <c:pt idx="2308">
                  <c:v>44643</c:v>
                </c:pt>
                <c:pt idx="2309">
                  <c:v>44644</c:v>
                </c:pt>
                <c:pt idx="2310">
                  <c:v>44645</c:v>
                </c:pt>
                <c:pt idx="2311">
                  <c:v>44648</c:v>
                </c:pt>
                <c:pt idx="2312">
                  <c:v>44649</c:v>
                </c:pt>
                <c:pt idx="2313">
                  <c:v>44650</c:v>
                </c:pt>
                <c:pt idx="2314">
                  <c:v>44651</c:v>
                </c:pt>
                <c:pt idx="2315">
                  <c:v>44652</c:v>
                </c:pt>
                <c:pt idx="2316">
                  <c:v>44655</c:v>
                </c:pt>
                <c:pt idx="2317">
                  <c:v>44656</c:v>
                </c:pt>
                <c:pt idx="2318">
                  <c:v>44657</c:v>
                </c:pt>
                <c:pt idx="2319">
                  <c:v>44658</c:v>
                </c:pt>
                <c:pt idx="2320">
                  <c:v>44659</c:v>
                </c:pt>
                <c:pt idx="2321">
                  <c:v>44662</c:v>
                </c:pt>
                <c:pt idx="2322">
                  <c:v>44663</c:v>
                </c:pt>
                <c:pt idx="2323">
                  <c:v>44664</c:v>
                </c:pt>
                <c:pt idx="2324">
                  <c:v>44665</c:v>
                </c:pt>
                <c:pt idx="2325">
                  <c:v>44669</c:v>
                </c:pt>
                <c:pt idx="2326">
                  <c:v>44670</c:v>
                </c:pt>
                <c:pt idx="2327">
                  <c:v>44671</c:v>
                </c:pt>
                <c:pt idx="2328">
                  <c:v>44672</c:v>
                </c:pt>
                <c:pt idx="2329">
                  <c:v>44673</c:v>
                </c:pt>
                <c:pt idx="2330">
                  <c:v>44676</c:v>
                </c:pt>
                <c:pt idx="2331">
                  <c:v>44677</c:v>
                </c:pt>
                <c:pt idx="2332">
                  <c:v>44678</c:v>
                </c:pt>
                <c:pt idx="2333">
                  <c:v>44679</c:v>
                </c:pt>
                <c:pt idx="2334">
                  <c:v>44680</c:v>
                </c:pt>
                <c:pt idx="2335">
                  <c:v>44683</c:v>
                </c:pt>
                <c:pt idx="2336">
                  <c:v>44684</c:v>
                </c:pt>
                <c:pt idx="2337">
                  <c:v>44685</c:v>
                </c:pt>
                <c:pt idx="2338">
                  <c:v>44686</c:v>
                </c:pt>
                <c:pt idx="2339">
                  <c:v>44687</c:v>
                </c:pt>
                <c:pt idx="2340">
                  <c:v>44690</c:v>
                </c:pt>
                <c:pt idx="2341">
                  <c:v>44691</c:v>
                </c:pt>
                <c:pt idx="2342">
                  <c:v>44692</c:v>
                </c:pt>
                <c:pt idx="2343">
                  <c:v>44693</c:v>
                </c:pt>
                <c:pt idx="2344">
                  <c:v>44694</c:v>
                </c:pt>
                <c:pt idx="2345">
                  <c:v>44697</c:v>
                </c:pt>
                <c:pt idx="2346">
                  <c:v>44698</c:v>
                </c:pt>
                <c:pt idx="2347">
                  <c:v>44699</c:v>
                </c:pt>
                <c:pt idx="2348">
                  <c:v>44700</c:v>
                </c:pt>
                <c:pt idx="2349">
                  <c:v>44701</c:v>
                </c:pt>
                <c:pt idx="2350">
                  <c:v>44704</c:v>
                </c:pt>
                <c:pt idx="2351">
                  <c:v>44705</c:v>
                </c:pt>
                <c:pt idx="2352">
                  <c:v>44706</c:v>
                </c:pt>
                <c:pt idx="2353">
                  <c:v>44707</c:v>
                </c:pt>
                <c:pt idx="2354">
                  <c:v>44708</c:v>
                </c:pt>
                <c:pt idx="2355">
                  <c:v>44712</c:v>
                </c:pt>
                <c:pt idx="2356">
                  <c:v>44713</c:v>
                </c:pt>
                <c:pt idx="2357">
                  <c:v>44714</c:v>
                </c:pt>
                <c:pt idx="2358">
                  <c:v>44715</c:v>
                </c:pt>
                <c:pt idx="2359">
                  <c:v>44718</c:v>
                </c:pt>
                <c:pt idx="2360">
                  <c:v>44719</c:v>
                </c:pt>
                <c:pt idx="2361">
                  <c:v>44720</c:v>
                </c:pt>
                <c:pt idx="2362">
                  <c:v>44721</c:v>
                </c:pt>
                <c:pt idx="2363">
                  <c:v>44722</c:v>
                </c:pt>
                <c:pt idx="2364">
                  <c:v>44725</c:v>
                </c:pt>
                <c:pt idx="2365">
                  <c:v>44726</c:v>
                </c:pt>
                <c:pt idx="2366">
                  <c:v>44727</c:v>
                </c:pt>
                <c:pt idx="2367">
                  <c:v>44728</c:v>
                </c:pt>
                <c:pt idx="2368">
                  <c:v>44729</c:v>
                </c:pt>
                <c:pt idx="2369">
                  <c:v>44733</c:v>
                </c:pt>
                <c:pt idx="2370">
                  <c:v>44734</c:v>
                </c:pt>
                <c:pt idx="2371">
                  <c:v>44735</c:v>
                </c:pt>
                <c:pt idx="2372">
                  <c:v>44736</c:v>
                </c:pt>
                <c:pt idx="2373">
                  <c:v>44739</c:v>
                </c:pt>
                <c:pt idx="2374">
                  <c:v>44740</c:v>
                </c:pt>
                <c:pt idx="2375">
                  <c:v>44741</c:v>
                </c:pt>
                <c:pt idx="2376">
                  <c:v>44742</c:v>
                </c:pt>
                <c:pt idx="2377">
                  <c:v>44743</c:v>
                </c:pt>
                <c:pt idx="2378">
                  <c:v>44747</c:v>
                </c:pt>
                <c:pt idx="2379">
                  <c:v>44748</c:v>
                </c:pt>
                <c:pt idx="2380">
                  <c:v>44749</c:v>
                </c:pt>
                <c:pt idx="2381">
                  <c:v>44750</c:v>
                </c:pt>
                <c:pt idx="2382">
                  <c:v>44753</c:v>
                </c:pt>
                <c:pt idx="2383">
                  <c:v>44754</c:v>
                </c:pt>
                <c:pt idx="2384">
                  <c:v>44755</c:v>
                </c:pt>
                <c:pt idx="2385">
                  <c:v>44756</c:v>
                </c:pt>
                <c:pt idx="2386">
                  <c:v>44757</c:v>
                </c:pt>
                <c:pt idx="2387">
                  <c:v>44760</c:v>
                </c:pt>
                <c:pt idx="2388">
                  <c:v>44761</c:v>
                </c:pt>
                <c:pt idx="2389">
                  <c:v>44762</c:v>
                </c:pt>
                <c:pt idx="2390">
                  <c:v>44763</c:v>
                </c:pt>
                <c:pt idx="2391">
                  <c:v>44764</c:v>
                </c:pt>
                <c:pt idx="2392">
                  <c:v>44767</c:v>
                </c:pt>
                <c:pt idx="2393">
                  <c:v>44768</c:v>
                </c:pt>
                <c:pt idx="2394">
                  <c:v>44769</c:v>
                </c:pt>
                <c:pt idx="2395">
                  <c:v>44770</c:v>
                </c:pt>
                <c:pt idx="2396">
                  <c:v>44771</c:v>
                </c:pt>
                <c:pt idx="2397">
                  <c:v>44774</c:v>
                </c:pt>
                <c:pt idx="2398">
                  <c:v>44775</c:v>
                </c:pt>
                <c:pt idx="2399">
                  <c:v>44776</c:v>
                </c:pt>
                <c:pt idx="2400">
                  <c:v>44777</c:v>
                </c:pt>
                <c:pt idx="2401">
                  <c:v>44778</c:v>
                </c:pt>
                <c:pt idx="2402">
                  <c:v>44781</c:v>
                </c:pt>
                <c:pt idx="2403">
                  <c:v>44782</c:v>
                </c:pt>
                <c:pt idx="2404">
                  <c:v>44783</c:v>
                </c:pt>
                <c:pt idx="2405">
                  <c:v>44784</c:v>
                </c:pt>
                <c:pt idx="2406">
                  <c:v>44785</c:v>
                </c:pt>
                <c:pt idx="2407">
                  <c:v>44788</c:v>
                </c:pt>
                <c:pt idx="2408">
                  <c:v>44789</c:v>
                </c:pt>
                <c:pt idx="2409">
                  <c:v>44790</c:v>
                </c:pt>
                <c:pt idx="2410">
                  <c:v>44791</c:v>
                </c:pt>
                <c:pt idx="2411">
                  <c:v>44792</c:v>
                </c:pt>
                <c:pt idx="2412">
                  <c:v>44795</c:v>
                </c:pt>
                <c:pt idx="2413">
                  <c:v>44796</c:v>
                </c:pt>
                <c:pt idx="2414">
                  <c:v>44797</c:v>
                </c:pt>
                <c:pt idx="2415">
                  <c:v>44798</c:v>
                </c:pt>
                <c:pt idx="2416">
                  <c:v>44799</c:v>
                </c:pt>
                <c:pt idx="2417">
                  <c:v>44802</c:v>
                </c:pt>
                <c:pt idx="2418">
                  <c:v>44803</c:v>
                </c:pt>
                <c:pt idx="2419">
                  <c:v>44804</c:v>
                </c:pt>
                <c:pt idx="2420">
                  <c:v>44805</c:v>
                </c:pt>
                <c:pt idx="2421">
                  <c:v>44806</c:v>
                </c:pt>
                <c:pt idx="2422">
                  <c:v>44810</c:v>
                </c:pt>
                <c:pt idx="2423">
                  <c:v>44811</c:v>
                </c:pt>
                <c:pt idx="2424">
                  <c:v>44812</c:v>
                </c:pt>
                <c:pt idx="2425">
                  <c:v>44813</c:v>
                </c:pt>
                <c:pt idx="2426">
                  <c:v>44816</c:v>
                </c:pt>
                <c:pt idx="2427">
                  <c:v>44817</c:v>
                </c:pt>
                <c:pt idx="2428">
                  <c:v>44818</c:v>
                </c:pt>
                <c:pt idx="2429">
                  <c:v>44819</c:v>
                </c:pt>
                <c:pt idx="2430">
                  <c:v>44820</c:v>
                </c:pt>
                <c:pt idx="2431">
                  <c:v>44823</c:v>
                </c:pt>
                <c:pt idx="2432">
                  <c:v>44824</c:v>
                </c:pt>
                <c:pt idx="2433">
                  <c:v>44825</c:v>
                </c:pt>
                <c:pt idx="2434">
                  <c:v>44826</c:v>
                </c:pt>
                <c:pt idx="2435">
                  <c:v>44827</c:v>
                </c:pt>
                <c:pt idx="2436">
                  <c:v>44830</c:v>
                </c:pt>
                <c:pt idx="2437">
                  <c:v>44831</c:v>
                </c:pt>
                <c:pt idx="2438">
                  <c:v>44832</c:v>
                </c:pt>
                <c:pt idx="2439">
                  <c:v>44833</c:v>
                </c:pt>
                <c:pt idx="2440">
                  <c:v>44834</c:v>
                </c:pt>
                <c:pt idx="2441">
                  <c:v>44837</c:v>
                </c:pt>
                <c:pt idx="2442">
                  <c:v>44838</c:v>
                </c:pt>
                <c:pt idx="2443">
                  <c:v>44839</c:v>
                </c:pt>
                <c:pt idx="2444">
                  <c:v>44840</c:v>
                </c:pt>
                <c:pt idx="2445">
                  <c:v>44841</c:v>
                </c:pt>
                <c:pt idx="2446">
                  <c:v>44845</c:v>
                </c:pt>
                <c:pt idx="2447">
                  <c:v>44846</c:v>
                </c:pt>
                <c:pt idx="2448">
                  <c:v>44847</c:v>
                </c:pt>
                <c:pt idx="2449">
                  <c:v>44848</c:v>
                </c:pt>
                <c:pt idx="2450">
                  <c:v>44851</c:v>
                </c:pt>
                <c:pt idx="2451">
                  <c:v>44852</c:v>
                </c:pt>
                <c:pt idx="2452">
                  <c:v>44853</c:v>
                </c:pt>
                <c:pt idx="2453">
                  <c:v>44854</c:v>
                </c:pt>
                <c:pt idx="2454">
                  <c:v>44855</c:v>
                </c:pt>
                <c:pt idx="2455">
                  <c:v>44858</c:v>
                </c:pt>
                <c:pt idx="2456">
                  <c:v>44859</c:v>
                </c:pt>
                <c:pt idx="2457">
                  <c:v>44860</c:v>
                </c:pt>
                <c:pt idx="2458">
                  <c:v>44861</c:v>
                </c:pt>
                <c:pt idx="2459">
                  <c:v>44862</c:v>
                </c:pt>
                <c:pt idx="2460">
                  <c:v>44865</c:v>
                </c:pt>
                <c:pt idx="2461">
                  <c:v>44866</c:v>
                </c:pt>
                <c:pt idx="2462">
                  <c:v>44867</c:v>
                </c:pt>
                <c:pt idx="2463">
                  <c:v>44868</c:v>
                </c:pt>
                <c:pt idx="2464">
                  <c:v>44869</c:v>
                </c:pt>
                <c:pt idx="2465">
                  <c:v>44872</c:v>
                </c:pt>
                <c:pt idx="2466">
                  <c:v>44873</c:v>
                </c:pt>
                <c:pt idx="2467">
                  <c:v>44874</c:v>
                </c:pt>
                <c:pt idx="2468">
                  <c:v>44875</c:v>
                </c:pt>
                <c:pt idx="2469">
                  <c:v>44879</c:v>
                </c:pt>
                <c:pt idx="2470">
                  <c:v>44880</c:v>
                </c:pt>
                <c:pt idx="2471">
                  <c:v>44881</c:v>
                </c:pt>
                <c:pt idx="2472">
                  <c:v>44882</c:v>
                </c:pt>
                <c:pt idx="2473">
                  <c:v>44883</c:v>
                </c:pt>
                <c:pt idx="2474">
                  <c:v>44886</c:v>
                </c:pt>
                <c:pt idx="2475">
                  <c:v>44887</c:v>
                </c:pt>
                <c:pt idx="2476">
                  <c:v>44888</c:v>
                </c:pt>
                <c:pt idx="2477">
                  <c:v>44890</c:v>
                </c:pt>
                <c:pt idx="2478">
                  <c:v>44893</c:v>
                </c:pt>
                <c:pt idx="2479">
                  <c:v>44894</c:v>
                </c:pt>
                <c:pt idx="2480">
                  <c:v>44895</c:v>
                </c:pt>
                <c:pt idx="2481">
                  <c:v>44896</c:v>
                </c:pt>
                <c:pt idx="2482">
                  <c:v>44897</c:v>
                </c:pt>
                <c:pt idx="2483">
                  <c:v>44900</c:v>
                </c:pt>
                <c:pt idx="2484">
                  <c:v>44901</c:v>
                </c:pt>
                <c:pt idx="2485">
                  <c:v>44902</c:v>
                </c:pt>
                <c:pt idx="2486">
                  <c:v>44903</c:v>
                </c:pt>
                <c:pt idx="2487">
                  <c:v>44904</c:v>
                </c:pt>
                <c:pt idx="2488">
                  <c:v>44907</c:v>
                </c:pt>
                <c:pt idx="2489">
                  <c:v>44908</c:v>
                </c:pt>
                <c:pt idx="2490">
                  <c:v>44909</c:v>
                </c:pt>
                <c:pt idx="2491">
                  <c:v>44910</c:v>
                </c:pt>
                <c:pt idx="2492">
                  <c:v>44911</c:v>
                </c:pt>
                <c:pt idx="2493">
                  <c:v>44914</c:v>
                </c:pt>
                <c:pt idx="2494">
                  <c:v>44915</c:v>
                </c:pt>
                <c:pt idx="2495">
                  <c:v>44916</c:v>
                </c:pt>
                <c:pt idx="2496">
                  <c:v>44917</c:v>
                </c:pt>
                <c:pt idx="2497">
                  <c:v>44918</c:v>
                </c:pt>
                <c:pt idx="2498">
                  <c:v>44922</c:v>
                </c:pt>
                <c:pt idx="2499">
                  <c:v>44923</c:v>
                </c:pt>
                <c:pt idx="2500">
                  <c:v>44924</c:v>
                </c:pt>
                <c:pt idx="2501">
                  <c:v>44925</c:v>
                </c:pt>
                <c:pt idx="2502">
                  <c:v>44929</c:v>
                </c:pt>
                <c:pt idx="2503">
                  <c:v>44930</c:v>
                </c:pt>
                <c:pt idx="2504">
                  <c:v>44931</c:v>
                </c:pt>
                <c:pt idx="2505">
                  <c:v>44932</c:v>
                </c:pt>
                <c:pt idx="2506">
                  <c:v>44935</c:v>
                </c:pt>
                <c:pt idx="2507">
                  <c:v>44936</c:v>
                </c:pt>
                <c:pt idx="2508">
                  <c:v>44937</c:v>
                </c:pt>
                <c:pt idx="2509">
                  <c:v>44938</c:v>
                </c:pt>
                <c:pt idx="2510">
                  <c:v>44939</c:v>
                </c:pt>
                <c:pt idx="2511">
                  <c:v>44943</c:v>
                </c:pt>
                <c:pt idx="2512">
                  <c:v>44944</c:v>
                </c:pt>
                <c:pt idx="2513">
                  <c:v>44945</c:v>
                </c:pt>
                <c:pt idx="2514">
                  <c:v>44946</c:v>
                </c:pt>
                <c:pt idx="2515">
                  <c:v>44949</c:v>
                </c:pt>
                <c:pt idx="2516">
                  <c:v>44950</c:v>
                </c:pt>
                <c:pt idx="2517">
                  <c:v>44951</c:v>
                </c:pt>
                <c:pt idx="2518">
                  <c:v>44952</c:v>
                </c:pt>
                <c:pt idx="2519">
                  <c:v>44953</c:v>
                </c:pt>
                <c:pt idx="2520">
                  <c:v>44956</c:v>
                </c:pt>
                <c:pt idx="2521">
                  <c:v>44957</c:v>
                </c:pt>
                <c:pt idx="2522">
                  <c:v>44958</c:v>
                </c:pt>
                <c:pt idx="2523">
                  <c:v>44959</c:v>
                </c:pt>
                <c:pt idx="2524">
                  <c:v>44960</c:v>
                </c:pt>
                <c:pt idx="2525">
                  <c:v>44963</c:v>
                </c:pt>
                <c:pt idx="2526">
                  <c:v>44964</c:v>
                </c:pt>
                <c:pt idx="2527">
                  <c:v>44965</c:v>
                </c:pt>
                <c:pt idx="2528">
                  <c:v>44966</c:v>
                </c:pt>
                <c:pt idx="2529">
                  <c:v>44967</c:v>
                </c:pt>
                <c:pt idx="2530">
                  <c:v>44970</c:v>
                </c:pt>
                <c:pt idx="2531">
                  <c:v>44971</c:v>
                </c:pt>
                <c:pt idx="2532">
                  <c:v>44972</c:v>
                </c:pt>
                <c:pt idx="2533">
                  <c:v>44973</c:v>
                </c:pt>
                <c:pt idx="2534">
                  <c:v>44974</c:v>
                </c:pt>
                <c:pt idx="2535">
                  <c:v>44978</c:v>
                </c:pt>
                <c:pt idx="2536">
                  <c:v>44979</c:v>
                </c:pt>
                <c:pt idx="2537">
                  <c:v>44980</c:v>
                </c:pt>
                <c:pt idx="2538">
                  <c:v>44981</c:v>
                </c:pt>
                <c:pt idx="2539">
                  <c:v>44984</c:v>
                </c:pt>
                <c:pt idx="2540">
                  <c:v>44985</c:v>
                </c:pt>
                <c:pt idx="2541">
                  <c:v>44986</c:v>
                </c:pt>
                <c:pt idx="2542">
                  <c:v>44987</c:v>
                </c:pt>
                <c:pt idx="2543">
                  <c:v>44988</c:v>
                </c:pt>
                <c:pt idx="2544">
                  <c:v>44991</c:v>
                </c:pt>
                <c:pt idx="2545">
                  <c:v>44992</c:v>
                </c:pt>
                <c:pt idx="2546">
                  <c:v>44993</c:v>
                </c:pt>
                <c:pt idx="2547">
                  <c:v>44994</c:v>
                </c:pt>
                <c:pt idx="2548">
                  <c:v>44995</c:v>
                </c:pt>
                <c:pt idx="2549">
                  <c:v>44998</c:v>
                </c:pt>
                <c:pt idx="2550">
                  <c:v>44999</c:v>
                </c:pt>
                <c:pt idx="2551">
                  <c:v>45000</c:v>
                </c:pt>
                <c:pt idx="2552">
                  <c:v>45001</c:v>
                </c:pt>
                <c:pt idx="2553">
                  <c:v>45002</c:v>
                </c:pt>
                <c:pt idx="2554">
                  <c:v>45005</c:v>
                </c:pt>
                <c:pt idx="2555">
                  <c:v>45006</c:v>
                </c:pt>
                <c:pt idx="2556">
                  <c:v>45007</c:v>
                </c:pt>
                <c:pt idx="2557">
                  <c:v>45008</c:v>
                </c:pt>
                <c:pt idx="2558">
                  <c:v>45009</c:v>
                </c:pt>
                <c:pt idx="2559">
                  <c:v>45012</c:v>
                </c:pt>
                <c:pt idx="2560">
                  <c:v>45013</c:v>
                </c:pt>
                <c:pt idx="2561">
                  <c:v>45014</c:v>
                </c:pt>
                <c:pt idx="2562">
                  <c:v>45015</c:v>
                </c:pt>
                <c:pt idx="2563">
                  <c:v>45016</c:v>
                </c:pt>
                <c:pt idx="2564">
                  <c:v>45019</c:v>
                </c:pt>
                <c:pt idx="2565">
                  <c:v>45020</c:v>
                </c:pt>
                <c:pt idx="2566">
                  <c:v>45021</c:v>
                </c:pt>
                <c:pt idx="2567">
                  <c:v>45022</c:v>
                </c:pt>
                <c:pt idx="2568">
                  <c:v>45023</c:v>
                </c:pt>
                <c:pt idx="2569">
                  <c:v>45026</c:v>
                </c:pt>
                <c:pt idx="2570">
                  <c:v>45027</c:v>
                </c:pt>
                <c:pt idx="2571">
                  <c:v>45028</c:v>
                </c:pt>
                <c:pt idx="2572">
                  <c:v>45029</c:v>
                </c:pt>
                <c:pt idx="2573">
                  <c:v>45030</c:v>
                </c:pt>
                <c:pt idx="2574">
                  <c:v>45033</c:v>
                </c:pt>
                <c:pt idx="2575">
                  <c:v>45034</c:v>
                </c:pt>
                <c:pt idx="2576">
                  <c:v>45035</c:v>
                </c:pt>
                <c:pt idx="2577">
                  <c:v>45036</c:v>
                </c:pt>
                <c:pt idx="2578">
                  <c:v>45037</c:v>
                </c:pt>
                <c:pt idx="2579">
                  <c:v>45040</c:v>
                </c:pt>
                <c:pt idx="2580">
                  <c:v>45041</c:v>
                </c:pt>
                <c:pt idx="2581">
                  <c:v>45042</c:v>
                </c:pt>
                <c:pt idx="2582">
                  <c:v>45043</c:v>
                </c:pt>
                <c:pt idx="2583">
                  <c:v>45044</c:v>
                </c:pt>
                <c:pt idx="2584">
                  <c:v>45047</c:v>
                </c:pt>
                <c:pt idx="2585">
                  <c:v>45048</c:v>
                </c:pt>
                <c:pt idx="2586">
                  <c:v>45049</c:v>
                </c:pt>
                <c:pt idx="2587">
                  <c:v>45050</c:v>
                </c:pt>
                <c:pt idx="2588">
                  <c:v>45051</c:v>
                </c:pt>
                <c:pt idx="2589">
                  <c:v>45054</c:v>
                </c:pt>
                <c:pt idx="2590">
                  <c:v>45055</c:v>
                </c:pt>
                <c:pt idx="2591">
                  <c:v>45056</c:v>
                </c:pt>
                <c:pt idx="2592">
                  <c:v>45057</c:v>
                </c:pt>
                <c:pt idx="2593">
                  <c:v>45058</c:v>
                </c:pt>
                <c:pt idx="2594">
                  <c:v>45061</c:v>
                </c:pt>
                <c:pt idx="2595">
                  <c:v>45062</c:v>
                </c:pt>
                <c:pt idx="2596">
                  <c:v>45063</c:v>
                </c:pt>
                <c:pt idx="2597">
                  <c:v>45064</c:v>
                </c:pt>
                <c:pt idx="2598">
                  <c:v>45065</c:v>
                </c:pt>
                <c:pt idx="2599">
                  <c:v>45068</c:v>
                </c:pt>
                <c:pt idx="2600">
                  <c:v>45069</c:v>
                </c:pt>
                <c:pt idx="2601">
                  <c:v>45070</c:v>
                </c:pt>
                <c:pt idx="2602">
                  <c:v>45071</c:v>
                </c:pt>
                <c:pt idx="2603">
                  <c:v>45072</c:v>
                </c:pt>
                <c:pt idx="2604">
                  <c:v>45076</c:v>
                </c:pt>
                <c:pt idx="2605">
                  <c:v>45077</c:v>
                </c:pt>
                <c:pt idx="2606">
                  <c:v>45078</c:v>
                </c:pt>
                <c:pt idx="2607">
                  <c:v>45079</c:v>
                </c:pt>
                <c:pt idx="2608">
                  <c:v>45082</c:v>
                </c:pt>
                <c:pt idx="2609">
                  <c:v>45083</c:v>
                </c:pt>
                <c:pt idx="2610">
                  <c:v>45084</c:v>
                </c:pt>
                <c:pt idx="2611">
                  <c:v>45085</c:v>
                </c:pt>
                <c:pt idx="2612">
                  <c:v>45086</c:v>
                </c:pt>
                <c:pt idx="2613">
                  <c:v>45089</c:v>
                </c:pt>
                <c:pt idx="2614">
                  <c:v>45090</c:v>
                </c:pt>
                <c:pt idx="2615">
                  <c:v>45091</c:v>
                </c:pt>
                <c:pt idx="2616">
                  <c:v>45092</c:v>
                </c:pt>
                <c:pt idx="2617">
                  <c:v>45093</c:v>
                </c:pt>
                <c:pt idx="2618">
                  <c:v>45097</c:v>
                </c:pt>
                <c:pt idx="2619">
                  <c:v>45098</c:v>
                </c:pt>
                <c:pt idx="2620">
                  <c:v>45099</c:v>
                </c:pt>
                <c:pt idx="2621">
                  <c:v>45100</c:v>
                </c:pt>
                <c:pt idx="2622">
                  <c:v>45103</c:v>
                </c:pt>
                <c:pt idx="2623">
                  <c:v>45104</c:v>
                </c:pt>
                <c:pt idx="2624">
                  <c:v>45105</c:v>
                </c:pt>
                <c:pt idx="2625">
                  <c:v>45106</c:v>
                </c:pt>
                <c:pt idx="2626">
                  <c:v>45107</c:v>
                </c:pt>
                <c:pt idx="2627">
                  <c:v>45110</c:v>
                </c:pt>
                <c:pt idx="2628">
                  <c:v>45112</c:v>
                </c:pt>
                <c:pt idx="2629">
                  <c:v>45113</c:v>
                </c:pt>
                <c:pt idx="2630">
                  <c:v>45114</c:v>
                </c:pt>
                <c:pt idx="2631">
                  <c:v>45117</c:v>
                </c:pt>
                <c:pt idx="2632">
                  <c:v>45118</c:v>
                </c:pt>
                <c:pt idx="2633">
                  <c:v>45119</c:v>
                </c:pt>
                <c:pt idx="2634">
                  <c:v>45120</c:v>
                </c:pt>
                <c:pt idx="2635">
                  <c:v>45121</c:v>
                </c:pt>
                <c:pt idx="2636">
                  <c:v>45124</c:v>
                </c:pt>
                <c:pt idx="2637">
                  <c:v>45125</c:v>
                </c:pt>
                <c:pt idx="2638">
                  <c:v>45126</c:v>
                </c:pt>
                <c:pt idx="2639">
                  <c:v>45127</c:v>
                </c:pt>
                <c:pt idx="2640">
                  <c:v>45128</c:v>
                </c:pt>
                <c:pt idx="2641">
                  <c:v>45131</c:v>
                </c:pt>
                <c:pt idx="2642">
                  <c:v>45132</c:v>
                </c:pt>
                <c:pt idx="2643">
                  <c:v>45133</c:v>
                </c:pt>
                <c:pt idx="2644">
                  <c:v>45134</c:v>
                </c:pt>
                <c:pt idx="2645">
                  <c:v>45135</c:v>
                </c:pt>
                <c:pt idx="2646">
                  <c:v>45138</c:v>
                </c:pt>
                <c:pt idx="2647">
                  <c:v>45139</c:v>
                </c:pt>
                <c:pt idx="2648">
                  <c:v>45140</c:v>
                </c:pt>
                <c:pt idx="2649">
                  <c:v>45141</c:v>
                </c:pt>
                <c:pt idx="2650">
                  <c:v>45142</c:v>
                </c:pt>
                <c:pt idx="2651">
                  <c:v>45145</c:v>
                </c:pt>
                <c:pt idx="2652">
                  <c:v>45146</c:v>
                </c:pt>
                <c:pt idx="2653">
                  <c:v>45147</c:v>
                </c:pt>
                <c:pt idx="2654">
                  <c:v>45148</c:v>
                </c:pt>
                <c:pt idx="2655">
                  <c:v>45149</c:v>
                </c:pt>
                <c:pt idx="2656">
                  <c:v>45152</c:v>
                </c:pt>
                <c:pt idx="2657">
                  <c:v>45153</c:v>
                </c:pt>
                <c:pt idx="2658">
                  <c:v>45154</c:v>
                </c:pt>
                <c:pt idx="2659">
                  <c:v>45155</c:v>
                </c:pt>
                <c:pt idx="2660">
                  <c:v>45156</c:v>
                </c:pt>
                <c:pt idx="2661">
                  <c:v>45159</c:v>
                </c:pt>
                <c:pt idx="2662">
                  <c:v>45160</c:v>
                </c:pt>
                <c:pt idx="2663">
                  <c:v>45161</c:v>
                </c:pt>
                <c:pt idx="2664">
                  <c:v>45162</c:v>
                </c:pt>
                <c:pt idx="2665">
                  <c:v>45163</c:v>
                </c:pt>
                <c:pt idx="2666">
                  <c:v>45166</c:v>
                </c:pt>
                <c:pt idx="2667">
                  <c:v>45167</c:v>
                </c:pt>
                <c:pt idx="2668">
                  <c:v>45168</c:v>
                </c:pt>
                <c:pt idx="2669">
                  <c:v>45169</c:v>
                </c:pt>
                <c:pt idx="2670">
                  <c:v>45170</c:v>
                </c:pt>
                <c:pt idx="2671">
                  <c:v>45174</c:v>
                </c:pt>
                <c:pt idx="2672">
                  <c:v>45175</c:v>
                </c:pt>
                <c:pt idx="2673">
                  <c:v>45176</c:v>
                </c:pt>
                <c:pt idx="2674">
                  <c:v>45177</c:v>
                </c:pt>
                <c:pt idx="2675">
                  <c:v>45180</c:v>
                </c:pt>
                <c:pt idx="2676">
                  <c:v>45181</c:v>
                </c:pt>
                <c:pt idx="2677">
                  <c:v>45182</c:v>
                </c:pt>
                <c:pt idx="2678">
                  <c:v>45183</c:v>
                </c:pt>
                <c:pt idx="2679">
                  <c:v>45184</c:v>
                </c:pt>
                <c:pt idx="2680">
                  <c:v>45187</c:v>
                </c:pt>
                <c:pt idx="2681">
                  <c:v>45188</c:v>
                </c:pt>
                <c:pt idx="2682">
                  <c:v>45189</c:v>
                </c:pt>
                <c:pt idx="2683">
                  <c:v>45190</c:v>
                </c:pt>
                <c:pt idx="2684">
                  <c:v>45191</c:v>
                </c:pt>
                <c:pt idx="2685">
                  <c:v>45194</c:v>
                </c:pt>
                <c:pt idx="2686">
                  <c:v>45195</c:v>
                </c:pt>
                <c:pt idx="2687">
                  <c:v>45196</c:v>
                </c:pt>
                <c:pt idx="2688">
                  <c:v>45197</c:v>
                </c:pt>
                <c:pt idx="2689">
                  <c:v>45198</c:v>
                </c:pt>
                <c:pt idx="2690">
                  <c:v>45201</c:v>
                </c:pt>
                <c:pt idx="2691">
                  <c:v>45202</c:v>
                </c:pt>
                <c:pt idx="2692">
                  <c:v>45203</c:v>
                </c:pt>
                <c:pt idx="2693">
                  <c:v>45204</c:v>
                </c:pt>
                <c:pt idx="2694">
                  <c:v>45205</c:v>
                </c:pt>
                <c:pt idx="2695">
                  <c:v>45209</c:v>
                </c:pt>
                <c:pt idx="2696">
                  <c:v>45210</c:v>
                </c:pt>
                <c:pt idx="2697">
                  <c:v>45211</c:v>
                </c:pt>
                <c:pt idx="2698">
                  <c:v>45212</c:v>
                </c:pt>
                <c:pt idx="2699">
                  <c:v>45215</c:v>
                </c:pt>
                <c:pt idx="2700">
                  <c:v>45216</c:v>
                </c:pt>
                <c:pt idx="2701">
                  <c:v>45217</c:v>
                </c:pt>
                <c:pt idx="2702">
                  <c:v>45218</c:v>
                </c:pt>
                <c:pt idx="2703">
                  <c:v>45219</c:v>
                </c:pt>
                <c:pt idx="2704">
                  <c:v>45222</c:v>
                </c:pt>
                <c:pt idx="2705">
                  <c:v>45223</c:v>
                </c:pt>
                <c:pt idx="2706">
                  <c:v>45224</c:v>
                </c:pt>
                <c:pt idx="2707">
                  <c:v>45225</c:v>
                </c:pt>
                <c:pt idx="2708">
                  <c:v>45226</c:v>
                </c:pt>
                <c:pt idx="2709">
                  <c:v>45229</c:v>
                </c:pt>
                <c:pt idx="2710">
                  <c:v>45230</c:v>
                </c:pt>
                <c:pt idx="2711">
                  <c:v>45231</c:v>
                </c:pt>
                <c:pt idx="2712">
                  <c:v>45232</c:v>
                </c:pt>
                <c:pt idx="2713">
                  <c:v>45233</c:v>
                </c:pt>
                <c:pt idx="2714">
                  <c:v>45236</c:v>
                </c:pt>
                <c:pt idx="2715">
                  <c:v>45237</c:v>
                </c:pt>
                <c:pt idx="2716">
                  <c:v>45238</c:v>
                </c:pt>
                <c:pt idx="2717">
                  <c:v>45239</c:v>
                </c:pt>
                <c:pt idx="2718">
                  <c:v>45240</c:v>
                </c:pt>
                <c:pt idx="2719">
                  <c:v>45243</c:v>
                </c:pt>
                <c:pt idx="2720">
                  <c:v>45244</c:v>
                </c:pt>
                <c:pt idx="2721">
                  <c:v>45245</c:v>
                </c:pt>
                <c:pt idx="2722">
                  <c:v>45246</c:v>
                </c:pt>
                <c:pt idx="2723">
                  <c:v>45247</c:v>
                </c:pt>
                <c:pt idx="2724">
                  <c:v>45250</c:v>
                </c:pt>
                <c:pt idx="2725">
                  <c:v>45251</c:v>
                </c:pt>
                <c:pt idx="2726">
                  <c:v>45252</c:v>
                </c:pt>
                <c:pt idx="2727">
                  <c:v>45254</c:v>
                </c:pt>
                <c:pt idx="2728">
                  <c:v>45257</c:v>
                </c:pt>
                <c:pt idx="2729">
                  <c:v>45258</c:v>
                </c:pt>
                <c:pt idx="2730">
                  <c:v>45259</c:v>
                </c:pt>
                <c:pt idx="2731">
                  <c:v>45260</c:v>
                </c:pt>
                <c:pt idx="2732">
                  <c:v>45261</c:v>
                </c:pt>
                <c:pt idx="2733">
                  <c:v>45264</c:v>
                </c:pt>
                <c:pt idx="2734">
                  <c:v>45265</c:v>
                </c:pt>
                <c:pt idx="2735">
                  <c:v>45266</c:v>
                </c:pt>
                <c:pt idx="2736">
                  <c:v>45267</c:v>
                </c:pt>
                <c:pt idx="2737">
                  <c:v>45268</c:v>
                </c:pt>
                <c:pt idx="2738">
                  <c:v>45271</c:v>
                </c:pt>
                <c:pt idx="2739">
                  <c:v>45272</c:v>
                </c:pt>
                <c:pt idx="2740">
                  <c:v>45273</c:v>
                </c:pt>
                <c:pt idx="2741">
                  <c:v>45274</c:v>
                </c:pt>
                <c:pt idx="2742">
                  <c:v>45275</c:v>
                </c:pt>
                <c:pt idx="2743">
                  <c:v>45278</c:v>
                </c:pt>
                <c:pt idx="2744">
                  <c:v>45279</c:v>
                </c:pt>
                <c:pt idx="2745">
                  <c:v>45280</c:v>
                </c:pt>
                <c:pt idx="2746">
                  <c:v>45281</c:v>
                </c:pt>
                <c:pt idx="2747">
                  <c:v>45282</c:v>
                </c:pt>
                <c:pt idx="2748">
                  <c:v>45286</c:v>
                </c:pt>
                <c:pt idx="2749">
                  <c:v>45287</c:v>
                </c:pt>
                <c:pt idx="2750">
                  <c:v>45288</c:v>
                </c:pt>
                <c:pt idx="2751">
                  <c:v>45289</c:v>
                </c:pt>
                <c:pt idx="2752">
                  <c:v>45293</c:v>
                </c:pt>
                <c:pt idx="2753">
                  <c:v>45294</c:v>
                </c:pt>
                <c:pt idx="2754">
                  <c:v>45295</c:v>
                </c:pt>
                <c:pt idx="2755">
                  <c:v>45296</c:v>
                </c:pt>
                <c:pt idx="2756">
                  <c:v>45299</c:v>
                </c:pt>
                <c:pt idx="2757">
                  <c:v>45300</c:v>
                </c:pt>
                <c:pt idx="2758">
                  <c:v>45301</c:v>
                </c:pt>
                <c:pt idx="2759">
                  <c:v>45302</c:v>
                </c:pt>
                <c:pt idx="2760">
                  <c:v>45303</c:v>
                </c:pt>
                <c:pt idx="2761">
                  <c:v>45307</c:v>
                </c:pt>
                <c:pt idx="2762">
                  <c:v>45308</c:v>
                </c:pt>
                <c:pt idx="2763">
                  <c:v>45309</c:v>
                </c:pt>
                <c:pt idx="2764">
                  <c:v>45310</c:v>
                </c:pt>
                <c:pt idx="2765">
                  <c:v>45313</c:v>
                </c:pt>
                <c:pt idx="2766">
                  <c:v>45314</c:v>
                </c:pt>
                <c:pt idx="2767">
                  <c:v>45315</c:v>
                </c:pt>
                <c:pt idx="2768">
                  <c:v>45316</c:v>
                </c:pt>
                <c:pt idx="2769">
                  <c:v>45317</c:v>
                </c:pt>
                <c:pt idx="2770">
                  <c:v>45320</c:v>
                </c:pt>
                <c:pt idx="2771">
                  <c:v>45321</c:v>
                </c:pt>
                <c:pt idx="2772">
                  <c:v>45322</c:v>
                </c:pt>
                <c:pt idx="2773">
                  <c:v>45323</c:v>
                </c:pt>
                <c:pt idx="2774">
                  <c:v>45324</c:v>
                </c:pt>
                <c:pt idx="2775">
                  <c:v>45327</c:v>
                </c:pt>
                <c:pt idx="2776">
                  <c:v>45328</c:v>
                </c:pt>
                <c:pt idx="2777">
                  <c:v>45329</c:v>
                </c:pt>
                <c:pt idx="2778">
                  <c:v>45330</c:v>
                </c:pt>
                <c:pt idx="2779">
                  <c:v>45331</c:v>
                </c:pt>
                <c:pt idx="2780">
                  <c:v>45334</c:v>
                </c:pt>
                <c:pt idx="2781">
                  <c:v>45335</c:v>
                </c:pt>
                <c:pt idx="2782">
                  <c:v>45336</c:v>
                </c:pt>
                <c:pt idx="2783">
                  <c:v>45337</c:v>
                </c:pt>
                <c:pt idx="2784">
                  <c:v>45338</c:v>
                </c:pt>
                <c:pt idx="2785">
                  <c:v>45342</c:v>
                </c:pt>
                <c:pt idx="2786">
                  <c:v>45343</c:v>
                </c:pt>
                <c:pt idx="2787">
                  <c:v>45344</c:v>
                </c:pt>
                <c:pt idx="2788">
                  <c:v>45345</c:v>
                </c:pt>
                <c:pt idx="2789">
                  <c:v>45348</c:v>
                </c:pt>
                <c:pt idx="2790">
                  <c:v>45349</c:v>
                </c:pt>
                <c:pt idx="2791">
                  <c:v>45350</c:v>
                </c:pt>
                <c:pt idx="2792">
                  <c:v>45351</c:v>
                </c:pt>
                <c:pt idx="2793">
                  <c:v>45352</c:v>
                </c:pt>
                <c:pt idx="2794">
                  <c:v>45355</c:v>
                </c:pt>
                <c:pt idx="2795">
                  <c:v>45356</c:v>
                </c:pt>
                <c:pt idx="2796">
                  <c:v>45357</c:v>
                </c:pt>
                <c:pt idx="2797">
                  <c:v>45358</c:v>
                </c:pt>
                <c:pt idx="2798">
                  <c:v>45359</c:v>
                </c:pt>
                <c:pt idx="2799">
                  <c:v>45362</c:v>
                </c:pt>
                <c:pt idx="2800">
                  <c:v>45363</c:v>
                </c:pt>
                <c:pt idx="2801">
                  <c:v>45364</c:v>
                </c:pt>
                <c:pt idx="2802">
                  <c:v>45365</c:v>
                </c:pt>
                <c:pt idx="2803">
                  <c:v>45366</c:v>
                </c:pt>
                <c:pt idx="2804">
                  <c:v>45369</c:v>
                </c:pt>
                <c:pt idx="2805">
                  <c:v>45370</c:v>
                </c:pt>
                <c:pt idx="2806">
                  <c:v>45371</c:v>
                </c:pt>
                <c:pt idx="2807">
                  <c:v>45372</c:v>
                </c:pt>
                <c:pt idx="2808">
                  <c:v>45373</c:v>
                </c:pt>
                <c:pt idx="2809">
                  <c:v>45376</c:v>
                </c:pt>
                <c:pt idx="2810">
                  <c:v>45377</c:v>
                </c:pt>
                <c:pt idx="2811">
                  <c:v>45378</c:v>
                </c:pt>
                <c:pt idx="2812">
                  <c:v>45379</c:v>
                </c:pt>
                <c:pt idx="2813">
                  <c:v>45383</c:v>
                </c:pt>
                <c:pt idx="2814">
                  <c:v>45384</c:v>
                </c:pt>
                <c:pt idx="2815">
                  <c:v>45385</c:v>
                </c:pt>
                <c:pt idx="2816">
                  <c:v>45386</c:v>
                </c:pt>
                <c:pt idx="2817">
                  <c:v>45387</c:v>
                </c:pt>
                <c:pt idx="2818">
                  <c:v>45390</c:v>
                </c:pt>
                <c:pt idx="2819">
                  <c:v>45391</c:v>
                </c:pt>
                <c:pt idx="2820">
                  <c:v>45392</c:v>
                </c:pt>
                <c:pt idx="2821">
                  <c:v>45393</c:v>
                </c:pt>
                <c:pt idx="2822">
                  <c:v>45394</c:v>
                </c:pt>
                <c:pt idx="2823">
                  <c:v>45397</c:v>
                </c:pt>
                <c:pt idx="2824">
                  <c:v>45398</c:v>
                </c:pt>
                <c:pt idx="2825">
                  <c:v>45399</c:v>
                </c:pt>
                <c:pt idx="2826">
                  <c:v>45400</c:v>
                </c:pt>
                <c:pt idx="2827">
                  <c:v>45401</c:v>
                </c:pt>
                <c:pt idx="2828">
                  <c:v>45404</c:v>
                </c:pt>
                <c:pt idx="2829">
                  <c:v>45405</c:v>
                </c:pt>
                <c:pt idx="2830">
                  <c:v>45406</c:v>
                </c:pt>
                <c:pt idx="2831">
                  <c:v>45407</c:v>
                </c:pt>
                <c:pt idx="2832">
                  <c:v>45408</c:v>
                </c:pt>
                <c:pt idx="2833">
                  <c:v>45411</c:v>
                </c:pt>
                <c:pt idx="2834">
                  <c:v>45412</c:v>
                </c:pt>
                <c:pt idx="2835">
                  <c:v>45413</c:v>
                </c:pt>
                <c:pt idx="2836">
                  <c:v>45414</c:v>
                </c:pt>
                <c:pt idx="2837">
                  <c:v>45415</c:v>
                </c:pt>
                <c:pt idx="2838">
                  <c:v>45418</c:v>
                </c:pt>
                <c:pt idx="2839">
                  <c:v>45419</c:v>
                </c:pt>
                <c:pt idx="2840">
                  <c:v>45420</c:v>
                </c:pt>
                <c:pt idx="2841">
                  <c:v>45421</c:v>
                </c:pt>
                <c:pt idx="2842">
                  <c:v>45422</c:v>
                </c:pt>
                <c:pt idx="2843">
                  <c:v>45425</c:v>
                </c:pt>
                <c:pt idx="2844">
                  <c:v>45426</c:v>
                </c:pt>
                <c:pt idx="2845">
                  <c:v>45427</c:v>
                </c:pt>
                <c:pt idx="2846">
                  <c:v>45428</c:v>
                </c:pt>
                <c:pt idx="2847">
                  <c:v>45429</c:v>
                </c:pt>
                <c:pt idx="2848">
                  <c:v>45432</c:v>
                </c:pt>
                <c:pt idx="2849">
                  <c:v>45433</c:v>
                </c:pt>
                <c:pt idx="2850">
                  <c:v>45434</c:v>
                </c:pt>
                <c:pt idx="2851">
                  <c:v>45435</c:v>
                </c:pt>
                <c:pt idx="2852">
                  <c:v>45436</c:v>
                </c:pt>
                <c:pt idx="2853">
                  <c:v>45440</c:v>
                </c:pt>
                <c:pt idx="2854">
                  <c:v>45441</c:v>
                </c:pt>
                <c:pt idx="2855">
                  <c:v>45442</c:v>
                </c:pt>
                <c:pt idx="2856">
                  <c:v>45443</c:v>
                </c:pt>
                <c:pt idx="2857">
                  <c:v>45446</c:v>
                </c:pt>
                <c:pt idx="2858">
                  <c:v>45447</c:v>
                </c:pt>
                <c:pt idx="2859">
                  <c:v>45448</c:v>
                </c:pt>
                <c:pt idx="2860">
                  <c:v>45449</c:v>
                </c:pt>
                <c:pt idx="2861">
                  <c:v>45450</c:v>
                </c:pt>
                <c:pt idx="2862">
                  <c:v>45453</c:v>
                </c:pt>
                <c:pt idx="2863">
                  <c:v>45454</c:v>
                </c:pt>
                <c:pt idx="2864">
                  <c:v>45455</c:v>
                </c:pt>
                <c:pt idx="2865">
                  <c:v>45456</c:v>
                </c:pt>
                <c:pt idx="2866">
                  <c:v>45457</c:v>
                </c:pt>
                <c:pt idx="2867">
                  <c:v>45460</c:v>
                </c:pt>
                <c:pt idx="2868">
                  <c:v>45461</c:v>
                </c:pt>
                <c:pt idx="2869">
                  <c:v>45463</c:v>
                </c:pt>
                <c:pt idx="2870">
                  <c:v>45464</c:v>
                </c:pt>
                <c:pt idx="2871">
                  <c:v>45467</c:v>
                </c:pt>
                <c:pt idx="2872">
                  <c:v>45468</c:v>
                </c:pt>
                <c:pt idx="2873">
                  <c:v>45469</c:v>
                </c:pt>
                <c:pt idx="2874">
                  <c:v>45470</c:v>
                </c:pt>
                <c:pt idx="2875">
                  <c:v>45471</c:v>
                </c:pt>
                <c:pt idx="2876">
                  <c:v>45474</c:v>
                </c:pt>
                <c:pt idx="2877">
                  <c:v>45475</c:v>
                </c:pt>
                <c:pt idx="2878">
                  <c:v>45476</c:v>
                </c:pt>
                <c:pt idx="2879">
                  <c:v>45478</c:v>
                </c:pt>
                <c:pt idx="2880">
                  <c:v>45481</c:v>
                </c:pt>
                <c:pt idx="2881">
                  <c:v>45482</c:v>
                </c:pt>
                <c:pt idx="2882">
                  <c:v>45483</c:v>
                </c:pt>
                <c:pt idx="2883">
                  <c:v>45484</c:v>
                </c:pt>
                <c:pt idx="2884">
                  <c:v>45485</c:v>
                </c:pt>
                <c:pt idx="2885">
                  <c:v>45488</c:v>
                </c:pt>
                <c:pt idx="2886">
                  <c:v>45489</c:v>
                </c:pt>
                <c:pt idx="2887">
                  <c:v>45490</c:v>
                </c:pt>
                <c:pt idx="2888">
                  <c:v>45491</c:v>
                </c:pt>
                <c:pt idx="2889">
                  <c:v>45492</c:v>
                </c:pt>
                <c:pt idx="2890">
                  <c:v>45495</c:v>
                </c:pt>
                <c:pt idx="2891">
                  <c:v>45496</c:v>
                </c:pt>
                <c:pt idx="2892">
                  <c:v>45497</c:v>
                </c:pt>
                <c:pt idx="2893">
                  <c:v>45498</c:v>
                </c:pt>
                <c:pt idx="2894">
                  <c:v>45499</c:v>
                </c:pt>
                <c:pt idx="2895">
                  <c:v>45502</c:v>
                </c:pt>
                <c:pt idx="2896">
                  <c:v>45503</c:v>
                </c:pt>
                <c:pt idx="2897">
                  <c:v>45504</c:v>
                </c:pt>
                <c:pt idx="2898">
                  <c:v>45505</c:v>
                </c:pt>
                <c:pt idx="2899">
                  <c:v>45506</c:v>
                </c:pt>
                <c:pt idx="2900">
                  <c:v>45509</c:v>
                </c:pt>
                <c:pt idx="2901">
                  <c:v>45510</c:v>
                </c:pt>
                <c:pt idx="2902">
                  <c:v>45511</c:v>
                </c:pt>
                <c:pt idx="2903">
                  <c:v>45512</c:v>
                </c:pt>
                <c:pt idx="2904">
                  <c:v>45513</c:v>
                </c:pt>
                <c:pt idx="2905">
                  <c:v>45516</c:v>
                </c:pt>
                <c:pt idx="2906">
                  <c:v>45517</c:v>
                </c:pt>
                <c:pt idx="2907">
                  <c:v>45518</c:v>
                </c:pt>
                <c:pt idx="2908">
                  <c:v>45519</c:v>
                </c:pt>
                <c:pt idx="2909">
                  <c:v>45520</c:v>
                </c:pt>
                <c:pt idx="2910">
                  <c:v>45523</c:v>
                </c:pt>
                <c:pt idx="2911">
                  <c:v>45524</c:v>
                </c:pt>
                <c:pt idx="2912">
                  <c:v>45525</c:v>
                </c:pt>
                <c:pt idx="2913">
                  <c:v>45526</c:v>
                </c:pt>
                <c:pt idx="2914">
                  <c:v>45527</c:v>
                </c:pt>
                <c:pt idx="2915">
                  <c:v>45530</c:v>
                </c:pt>
                <c:pt idx="2916">
                  <c:v>45531</c:v>
                </c:pt>
                <c:pt idx="2917">
                  <c:v>45532</c:v>
                </c:pt>
                <c:pt idx="2918">
                  <c:v>45533</c:v>
                </c:pt>
                <c:pt idx="2919">
                  <c:v>45534</c:v>
                </c:pt>
                <c:pt idx="2920">
                  <c:v>45538</c:v>
                </c:pt>
                <c:pt idx="2921">
                  <c:v>45539</c:v>
                </c:pt>
                <c:pt idx="2922">
                  <c:v>45540</c:v>
                </c:pt>
                <c:pt idx="2923">
                  <c:v>45541</c:v>
                </c:pt>
                <c:pt idx="2924">
                  <c:v>45544</c:v>
                </c:pt>
                <c:pt idx="2925">
                  <c:v>45545</c:v>
                </c:pt>
                <c:pt idx="2926">
                  <c:v>45546</c:v>
                </c:pt>
                <c:pt idx="2927">
                  <c:v>45547</c:v>
                </c:pt>
                <c:pt idx="2928">
                  <c:v>45548</c:v>
                </c:pt>
                <c:pt idx="2929">
                  <c:v>45551</c:v>
                </c:pt>
                <c:pt idx="2930">
                  <c:v>45552</c:v>
                </c:pt>
                <c:pt idx="2931">
                  <c:v>45553</c:v>
                </c:pt>
                <c:pt idx="2932">
                  <c:v>45554</c:v>
                </c:pt>
                <c:pt idx="2933">
                  <c:v>45555</c:v>
                </c:pt>
                <c:pt idx="2934">
                  <c:v>45558</c:v>
                </c:pt>
                <c:pt idx="2935">
                  <c:v>45559</c:v>
                </c:pt>
                <c:pt idx="2936">
                  <c:v>45560</c:v>
                </c:pt>
                <c:pt idx="2937">
                  <c:v>45561</c:v>
                </c:pt>
                <c:pt idx="2938">
                  <c:v>45562</c:v>
                </c:pt>
                <c:pt idx="2939">
                  <c:v>45565</c:v>
                </c:pt>
                <c:pt idx="2940">
                  <c:v>45566</c:v>
                </c:pt>
                <c:pt idx="2941">
                  <c:v>45567</c:v>
                </c:pt>
                <c:pt idx="2942">
                  <c:v>45568</c:v>
                </c:pt>
                <c:pt idx="2943">
                  <c:v>45569</c:v>
                </c:pt>
                <c:pt idx="2944">
                  <c:v>45572</c:v>
                </c:pt>
                <c:pt idx="2945">
                  <c:v>45573</c:v>
                </c:pt>
                <c:pt idx="2946">
                  <c:v>45574</c:v>
                </c:pt>
                <c:pt idx="2947">
                  <c:v>45575</c:v>
                </c:pt>
                <c:pt idx="2948">
                  <c:v>45576</c:v>
                </c:pt>
                <c:pt idx="2949">
                  <c:v>45580</c:v>
                </c:pt>
                <c:pt idx="2950">
                  <c:v>45581</c:v>
                </c:pt>
                <c:pt idx="2951">
                  <c:v>45582</c:v>
                </c:pt>
                <c:pt idx="2952">
                  <c:v>45583</c:v>
                </c:pt>
                <c:pt idx="2953">
                  <c:v>45586</c:v>
                </c:pt>
                <c:pt idx="2954">
                  <c:v>45587</c:v>
                </c:pt>
                <c:pt idx="2955">
                  <c:v>45588</c:v>
                </c:pt>
                <c:pt idx="2956">
                  <c:v>45589</c:v>
                </c:pt>
                <c:pt idx="2957">
                  <c:v>45590</c:v>
                </c:pt>
                <c:pt idx="2958">
                  <c:v>45593</c:v>
                </c:pt>
                <c:pt idx="2959">
                  <c:v>45594</c:v>
                </c:pt>
                <c:pt idx="2960">
                  <c:v>45595</c:v>
                </c:pt>
                <c:pt idx="2961">
                  <c:v>45596</c:v>
                </c:pt>
                <c:pt idx="2962">
                  <c:v>45597</c:v>
                </c:pt>
                <c:pt idx="2963">
                  <c:v>45600</c:v>
                </c:pt>
                <c:pt idx="2964">
                  <c:v>45601</c:v>
                </c:pt>
                <c:pt idx="2965">
                  <c:v>45602</c:v>
                </c:pt>
                <c:pt idx="2966">
                  <c:v>45603</c:v>
                </c:pt>
                <c:pt idx="2967">
                  <c:v>45604</c:v>
                </c:pt>
                <c:pt idx="2968">
                  <c:v>45608</c:v>
                </c:pt>
                <c:pt idx="2969">
                  <c:v>45609</c:v>
                </c:pt>
                <c:pt idx="2970">
                  <c:v>45610</c:v>
                </c:pt>
                <c:pt idx="2971">
                  <c:v>45611</c:v>
                </c:pt>
                <c:pt idx="2972">
                  <c:v>45614</c:v>
                </c:pt>
                <c:pt idx="2973">
                  <c:v>45615</c:v>
                </c:pt>
                <c:pt idx="2974">
                  <c:v>45616</c:v>
                </c:pt>
                <c:pt idx="2975">
                  <c:v>45617</c:v>
                </c:pt>
                <c:pt idx="2976">
                  <c:v>45618</c:v>
                </c:pt>
                <c:pt idx="2977">
                  <c:v>45621</c:v>
                </c:pt>
                <c:pt idx="2978">
                  <c:v>45622</c:v>
                </c:pt>
                <c:pt idx="2979">
                  <c:v>45623</c:v>
                </c:pt>
                <c:pt idx="2980">
                  <c:v>45625</c:v>
                </c:pt>
                <c:pt idx="2981">
                  <c:v>45628</c:v>
                </c:pt>
                <c:pt idx="2982">
                  <c:v>45629</c:v>
                </c:pt>
                <c:pt idx="2983">
                  <c:v>45630</c:v>
                </c:pt>
                <c:pt idx="2984">
                  <c:v>45631</c:v>
                </c:pt>
                <c:pt idx="2985">
                  <c:v>45632</c:v>
                </c:pt>
                <c:pt idx="2986">
                  <c:v>45635</c:v>
                </c:pt>
                <c:pt idx="2987">
                  <c:v>45636</c:v>
                </c:pt>
                <c:pt idx="2988">
                  <c:v>45637</c:v>
                </c:pt>
                <c:pt idx="2989">
                  <c:v>45638</c:v>
                </c:pt>
                <c:pt idx="2990">
                  <c:v>45639</c:v>
                </c:pt>
                <c:pt idx="2991">
                  <c:v>45642</c:v>
                </c:pt>
                <c:pt idx="2992">
                  <c:v>45643</c:v>
                </c:pt>
                <c:pt idx="2993">
                  <c:v>45644</c:v>
                </c:pt>
                <c:pt idx="2994">
                  <c:v>45645</c:v>
                </c:pt>
                <c:pt idx="2995">
                  <c:v>45646</c:v>
                </c:pt>
                <c:pt idx="2996">
                  <c:v>45649</c:v>
                </c:pt>
                <c:pt idx="2997">
                  <c:v>45650</c:v>
                </c:pt>
                <c:pt idx="2998">
                  <c:v>45652</c:v>
                </c:pt>
                <c:pt idx="2999">
                  <c:v>45653</c:v>
                </c:pt>
                <c:pt idx="3000">
                  <c:v>45656</c:v>
                </c:pt>
                <c:pt idx="3001">
                  <c:v>45657</c:v>
                </c:pt>
                <c:pt idx="3002">
                  <c:v>45659</c:v>
                </c:pt>
                <c:pt idx="3003">
                  <c:v>45660</c:v>
                </c:pt>
                <c:pt idx="3004">
                  <c:v>45663</c:v>
                </c:pt>
                <c:pt idx="3005">
                  <c:v>45664</c:v>
                </c:pt>
                <c:pt idx="3006">
                  <c:v>45665</c:v>
                </c:pt>
                <c:pt idx="3007">
                  <c:v>45666</c:v>
                </c:pt>
                <c:pt idx="3008">
                  <c:v>45667</c:v>
                </c:pt>
                <c:pt idx="3009">
                  <c:v>45670</c:v>
                </c:pt>
                <c:pt idx="3010">
                  <c:v>45671</c:v>
                </c:pt>
                <c:pt idx="3011">
                  <c:v>45672</c:v>
                </c:pt>
                <c:pt idx="3012">
                  <c:v>45673</c:v>
                </c:pt>
                <c:pt idx="3013">
                  <c:v>45674</c:v>
                </c:pt>
                <c:pt idx="3014">
                  <c:v>45678</c:v>
                </c:pt>
                <c:pt idx="3015">
                  <c:v>45679</c:v>
                </c:pt>
                <c:pt idx="3016">
                  <c:v>45680</c:v>
                </c:pt>
                <c:pt idx="3017">
                  <c:v>45681</c:v>
                </c:pt>
                <c:pt idx="3018">
                  <c:v>45684</c:v>
                </c:pt>
                <c:pt idx="3019">
                  <c:v>45685</c:v>
                </c:pt>
                <c:pt idx="3020">
                  <c:v>45686</c:v>
                </c:pt>
                <c:pt idx="3021">
                  <c:v>45687</c:v>
                </c:pt>
                <c:pt idx="3022">
                  <c:v>45688</c:v>
                </c:pt>
                <c:pt idx="3023">
                  <c:v>45691</c:v>
                </c:pt>
                <c:pt idx="3024">
                  <c:v>45692</c:v>
                </c:pt>
                <c:pt idx="3025">
                  <c:v>45693</c:v>
                </c:pt>
                <c:pt idx="3026">
                  <c:v>45694</c:v>
                </c:pt>
                <c:pt idx="3027">
                  <c:v>45695</c:v>
                </c:pt>
                <c:pt idx="3028">
                  <c:v>45698</c:v>
                </c:pt>
                <c:pt idx="3029">
                  <c:v>45699</c:v>
                </c:pt>
                <c:pt idx="3030">
                  <c:v>45700</c:v>
                </c:pt>
                <c:pt idx="3031">
                  <c:v>45701</c:v>
                </c:pt>
                <c:pt idx="3032">
                  <c:v>45702</c:v>
                </c:pt>
                <c:pt idx="3033">
                  <c:v>45706</c:v>
                </c:pt>
                <c:pt idx="3034">
                  <c:v>45707</c:v>
                </c:pt>
                <c:pt idx="3035">
                  <c:v>45708</c:v>
                </c:pt>
                <c:pt idx="3036">
                  <c:v>45709</c:v>
                </c:pt>
                <c:pt idx="3037">
                  <c:v>45712</c:v>
                </c:pt>
                <c:pt idx="3038">
                  <c:v>45713</c:v>
                </c:pt>
                <c:pt idx="3039">
                  <c:v>45714</c:v>
                </c:pt>
                <c:pt idx="3040">
                  <c:v>45715</c:v>
                </c:pt>
                <c:pt idx="3041">
                  <c:v>45716</c:v>
                </c:pt>
                <c:pt idx="3042">
                  <c:v>45719</c:v>
                </c:pt>
                <c:pt idx="3043">
                  <c:v>45720</c:v>
                </c:pt>
                <c:pt idx="3044">
                  <c:v>45721</c:v>
                </c:pt>
                <c:pt idx="3045">
                  <c:v>45722</c:v>
                </c:pt>
                <c:pt idx="3046">
                  <c:v>45723</c:v>
                </c:pt>
                <c:pt idx="3047">
                  <c:v>45726</c:v>
                </c:pt>
                <c:pt idx="3048">
                  <c:v>45727</c:v>
                </c:pt>
                <c:pt idx="3049">
                  <c:v>45728</c:v>
                </c:pt>
                <c:pt idx="3050">
                  <c:v>45729</c:v>
                </c:pt>
                <c:pt idx="3051">
                  <c:v>45730</c:v>
                </c:pt>
                <c:pt idx="3052">
                  <c:v>45733</c:v>
                </c:pt>
                <c:pt idx="3053">
                  <c:v>45734</c:v>
                </c:pt>
                <c:pt idx="3054">
                  <c:v>45735</c:v>
                </c:pt>
                <c:pt idx="3055">
                  <c:v>45736</c:v>
                </c:pt>
                <c:pt idx="3056">
                  <c:v>45737</c:v>
                </c:pt>
                <c:pt idx="3057">
                  <c:v>45740</c:v>
                </c:pt>
                <c:pt idx="3058">
                  <c:v>45741</c:v>
                </c:pt>
                <c:pt idx="3059">
                  <c:v>45742</c:v>
                </c:pt>
                <c:pt idx="3060">
                  <c:v>45743</c:v>
                </c:pt>
                <c:pt idx="3061">
                  <c:v>45744</c:v>
                </c:pt>
                <c:pt idx="3062">
                  <c:v>45747</c:v>
                </c:pt>
              </c:numCache>
            </c:numRef>
          </c:cat>
          <c:val>
            <c:numRef>
              <c:f>'CEMBI HY vs CEMBI IG'!$C$2752:$C$5814</c:f>
              <c:numCache>
                <c:formatCode>General</c:formatCode>
                <c:ptCount val="3063"/>
                <c:pt idx="0">
                  <c:v>413.54759999999999</c:v>
                </c:pt>
                <c:pt idx="1">
                  <c:v>400.54629999999997</c:v>
                </c:pt>
                <c:pt idx="2">
                  <c:v>401.16480000000001</c:v>
                </c:pt>
                <c:pt idx="3">
                  <c:v>404.33390000000003</c:v>
                </c:pt>
                <c:pt idx="4">
                  <c:v>414.93369999999999</c:v>
                </c:pt>
                <c:pt idx="5">
                  <c:v>418.76819999999998</c:v>
                </c:pt>
                <c:pt idx="6">
                  <c:v>415.72640000000001</c:v>
                </c:pt>
                <c:pt idx="7">
                  <c:v>421.31580000000002</c:v>
                </c:pt>
                <c:pt idx="8">
                  <c:v>421.62150000000003</c:v>
                </c:pt>
                <c:pt idx="9">
                  <c:v>423.58120000000002</c:v>
                </c:pt>
                <c:pt idx="10">
                  <c:v>423.983</c:v>
                </c:pt>
                <c:pt idx="11">
                  <c:v>416.3372</c:v>
                </c:pt>
                <c:pt idx="12">
                  <c:v>419.11579999999998</c:v>
                </c:pt>
                <c:pt idx="13">
                  <c:v>419.11700000000002</c:v>
                </c:pt>
                <c:pt idx="14">
                  <c:v>418.39370000000002</c:v>
                </c:pt>
                <c:pt idx="15">
                  <c:v>416.52019999999999</c:v>
                </c:pt>
                <c:pt idx="16">
                  <c:v>407.21050000000002</c:v>
                </c:pt>
                <c:pt idx="17">
                  <c:v>407.40039999999999</c:v>
                </c:pt>
                <c:pt idx="18">
                  <c:v>407.16180000000003</c:v>
                </c:pt>
                <c:pt idx="19">
                  <c:v>413.50659999999999</c:v>
                </c:pt>
                <c:pt idx="20">
                  <c:v>421.17309999999998</c:v>
                </c:pt>
                <c:pt idx="21">
                  <c:v>419.17610000000002</c:v>
                </c:pt>
                <c:pt idx="22">
                  <c:v>429.0634</c:v>
                </c:pt>
                <c:pt idx="23">
                  <c:v>427.57049999999998</c:v>
                </c:pt>
                <c:pt idx="24">
                  <c:v>432.77379999999999</c:v>
                </c:pt>
                <c:pt idx="25">
                  <c:v>429.904</c:v>
                </c:pt>
                <c:pt idx="26">
                  <c:v>426.15600000000001</c:v>
                </c:pt>
                <c:pt idx="27">
                  <c:v>427.01859999999999</c:v>
                </c:pt>
                <c:pt idx="28">
                  <c:v>429.73610000000002</c:v>
                </c:pt>
                <c:pt idx="29">
                  <c:v>425.56459999999998</c:v>
                </c:pt>
                <c:pt idx="30">
                  <c:v>429.31939999999997</c:v>
                </c:pt>
                <c:pt idx="31">
                  <c:v>428.24579999999997</c:v>
                </c:pt>
                <c:pt idx="32">
                  <c:v>426.37790000000001</c:v>
                </c:pt>
                <c:pt idx="33">
                  <c:v>429.13670000000002</c:v>
                </c:pt>
                <c:pt idx="34">
                  <c:v>438.34660000000002</c:v>
                </c:pt>
                <c:pt idx="35">
                  <c:v>439.38549999999998</c:v>
                </c:pt>
                <c:pt idx="36">
                  <c:v>444.56599999999997</c:v>
                </c:pt>
                <c:pt idx="37">
                  <c:v>444.93970000000002</c:v>
                </c:pt>
                <c:pt idx="38">
                  <c:v>441.2011</c:v>
                </c:pt>
                <c:pt idx="39">
                  <c:v>441.4203</c:v>
                </c:pt>
                <c:pt idx="40">
                  <c:v>441.43830000000003</c:v>
                </c:pt>
                <c:pt idx="41">
                  <c:v>437.9787</c:v>
                </c:pt>
                <c:pt idx="42">
                  <c:v>434.42360000000002</c:v>
                </c:pt>
                <c:pt idx="43">
                  <c:v>430.90559999999999</c:v>
                </c:pt>
                <c:pt idx="44">
                  <c:v>429.91359999999997</c:v>
                </c:pt>
                <c:pt idx="45">
                  <c:v>426.13339999999999</c:v>
                </c:pt>
                <c:pt idx="46">
                  <c:v>428.1506</c:v>
                </c:pt>
                <c:pt idx="47">
                  <c:v>429.99360000000001</c:v>
                </c:pt>
                <c:pt idx="48">
                  <c:v>431.93509999999998</c:v>
                </c:pt>
                <c:pt idx="49">
                  <c:v>431.93380000000002</c:v>
                </c:pt>
                <c:pt idx="50">
                  <c:v>436.13549999999998</c:v>
                </c:pt>
                <c:pt idx="51">
                  <c:v>442.3064</c:v>
                </c:pt>
                <c:pt idx="52">
                  <c:v>451.92039999999997</c:v>
                </c:pt>
                <c:pt idx="53">
                  <c:v>447.86110000000002</c:v>
                </c:pt>
                <c:pt idx="54">
                  <c:v>450.15300000000002</c:v>
                </c:pt>
                <c:pt idx="55">
                  <c:v>451.96159999999998</c:v>
                </c:pt>
                <c:pt idx="56">
                  <c:v>453.27530000000002</c:v>
                </c:pt>
                <c:pt idx="57">
                  <c:v>456.62439999999998</c:v>
                </c:pt>
                <c:pt idx="58">
                  <c:v>468.64460000000003</c:v>
                </c:pt>
                <c:pt idx="59">
                  <c:v>465.04169999999999</c:v>
                </c:pt>
                <c:pt idx="60">
                  <c:v>466.24799999999999</c:v>
                </c:pt>
                <c:pt idx="61">
                  <c:v>460.81200000000001</c:v>
                </c:pt>
                <c:pt idx="62">
                  <c:v>462.54169999999999</c:v>
                </c:pt>
                <c:pt idx="63">
                  <c:v>461.82380000000001</c:v>
                </c:pt>
                <c:pt idx="64">
                  <c:v>454.38389999999998</c:v>
                </c:pt>
                <c:pt idx="65">
                  <c:v>443.54230000000001</c:v>
                </c:pt>
                <c:pt idx="66">
                  <c:v>440.56369999999998</c:v>
                </c:pt>
                <c:pt idx="67">
                  <c:v>435.84570000000002</c:v>
                </c:pt>
                <c:pt idx="68">
                  <c:v>434.34010000000001</c:v>
                </c:pt>
                <c:pt idx="69">
                  <c:v>439.15089999999998</c:v>
                </c:pt>
                <c:pt idx="70">
                  <c:v>443.14229999999998</c:v>
                </c:pt>
                <c:pt idx="71">
                  <c:v>450.70710000000003</c:v>
                </c:pt>
                <c:pt idx="72">
                  <c:v>455.02589999999998</c:v>
                </c:pt>
                <c:pt idx="73">
                  <c:v>456.89260000000002</c:v>
                </c:pt>
                <c:pt idx="74">
                  <c:v>454.95429999999999</c:v>
                </c:pt>
                <c:pt idx="75">
                  <c:v>454.83839999999998</c:v>
                </c:pt>
                <c:pt idx="76">
                  <c:v>450.38150000000002</c:v>
                </c:pt>
                <c:pt idx="77">
                  <c:v>448.75349999999997</c:v>
                </c:pt>
                <c:pt idx="78">
                  <c:v>448.39589999999998</c:v>
                </c:pt>
                <c:pt idx="79">
                  <c:v>452.81420000000003</c:v>
                </c:pt>
                <c:pt idx="80">
                  <c:v>449.63010000000003</c:v>
                </c:pt>
                <c:pt idx="81">
                  <c:v>444.65960000000001</c:v>
                </c:pt>
                <c:pt idx="82">
                  <c:v>445.79629999999997</c:v>
                </c:pt>
                <c:pt idx="83">
                  <c:v>438.90069999999997</c:v>
                </c:pt>
                <c:pt idx="84">
                  <c:v>427.29160000000002</c:v>
                </c:pt>
                <c:pt idx="85">
                  <c:v>426.2697</c:v>
                </c:pt>
                <c:pt idx="86">
                  <c:v>425.65089999999998</c:v>
                </c:pt>
                <c:pt idx="87">
                  <c:v>427.14609999999999</c:v>
                </c:pt>
                <c:pt idx="88">
                  <c:v>423.2851</c:v>
                </c:pt>
                <c:pt idx="89">
                  <c:v>422.74</c:v>
                </c:pt>
                <c:pt idx="90">
                  <c:v>426.0034</c:v>
                </c:pt>
                <c:pt idx="91">
                  <c:v>423.49560000000002</c:v>
                </c:pt>
                <c:pt idx="92">
                  <c:v>426.79599999999999</c:v>
                </c:pt>
                <c:pt idx="93">
                  <c:v>429.86290000000002</c:v>
                </c:pt>
                <c:pt idx="94">
                  <c:v>415.86470000000003</c:v>
                </c:pt>
                <c:pt idx="95">
                  <c:v>417.82799999999997</c:v>
                </c:pt>
                <c:pt idx="96">
                  <c:v>422.43009999999998</c:v>
                </c:pt>
                <c:pt idx="97">
                  <c:v>412.4298</c:v>
                </c:pt>
                <c:pt idx="98">
                  <c:v>424.09890000000001</c:v>
                </c:pt>
                <c:pt idx="99">
                  <c:v>430.42570000000001</c:v>
                </c:pt>
                <c:pt idx="100">
                  <c:v>426.4522</c:v>
                </c:pt>
                <c:pt idx="101">
                  <c:v>442.53019999999998</c:v>
                </c:pt>
                <c:pt idx="102">
                  <c:v>445.22989999999999</c:v>
                </c:pt>
                <c:pt idx="103">
                  <c:v>491.79969999999997</c:v>
                </c:pt>
                <c:pt idx="104">
                  <c:v>503.45359999999999</c:v>
                </c:pt>
                <c:pt idx="105">
                  <c:v>504.16199999999998</c:v>
                </c:pt>
                <c:pt idx="106">
                  <c:v>519.59590000000003</c:v>
                </c:pt>
                <c:pt idx="107">
                  <c:v>534.76530000000002</c:v>
                </c:pt>
                <c:pt idx="108">
                  <c:v>526.11350000000004</c:v>
                </c:pt>
                <c:pt idx="109">
                  <c:v>530.02149999999995</c:v>
                </c:pt>
                <c:pt idx="110">
                  <c:v>552.35609999999997</c:v>
                </c:pt>
                <c:pt idx="111">
                  <c:v>547.0376</c:v>
                </c:pt>
                <c:pt idx="112">
                  <c:v>540.96209999999996</c:v>
                </c:pt>
                <c:pt idx="113">
                  <c:v>535.37929999999994</c:v>
                </c:pt>
                <c:pt idx="114">
                  <c:v>535.63440000000003</c:v>
                </c:pt>
                <c:pt idx="115">
                  <c:v>546.91660000000002</c:v>
                </c:pt>
                <c:pt idx="116">
                  <c:v>539.69060000000002</c:v>
                </c:pt>
                <c:pt idx="117">
                  <c:v>571.38810000000001</c:v>
                </c:pt>
                <c:pt idx="118">
                  <c:v>574.58090000000004</c:v>
                </c:pt>
                <c:pt idx="119">
                  <c:v>603.15729999999996</c:v>
                </c:pt>
                <c:pt idx="120">
                  <c:v>586.96090000000004</c:v>
                </c:pt>
                <c:pt idx="121">
                  <c:v>573.00429999999994</c:v>
                </c:pt>
                <c:pt idx="122">
                  <c:v>562.58960000000002</c:v>
                </c:pt>
                <c:pt idx="123">
                  <c:v>611.17330000000004</c:v>
                </c:pt>
                <c:pt idx="124">
                  <c:v>607.2373</c:v>
                </c:pt>
                <c:pt idx="125">
                  <c:v>598.74329999999998</c:v>
                </c:pt>
                <c:pt idx="126">
                  <c:v>603.28480000000002</c:v>
                </c:pt>
                <c:pt idx="127">
                  <c:v>583.19529999999997</c:v>
                </c:pt>
                <c:pt idx="128">
                  <c:v>594.43610000000001</c:v>
                </c:pt>
                <c:pt idx="129">
                  <c:v>597.10799999999995</c:v>
                </c:pt>
                <c:pt idx="130">
                  <c:v>598.18470000000002</c:v>
                </c:pt>
                <c:pt idx="131">
                  <c:v>603.59169999999995</c:v>
                </c:pt>
                <c:pt idx="132">
                  <c:v>600.27710000000002</c:v>
                </c:pt>
                <c:pt idx="133">
                  <c:v>598.81799999999998</c:v>
                </c:pt>
                <c:pt idx="134">
                  <c:v>594.55650000000003</c:v>
                </c:pt>
                <c:pt idx="135">
                  <c:v>586.41849999999999</c:v>
                </c:pt>
                <c:pt idx="136">
                  <c:v>567.77419999999995</c:v>
                </c:pt>
                <c:pt idx="137">
                  <c:v>576.68510000000003</c:v>
                </c:pt>
                <c:pt idx="138">
                  <c:v>569.70809999999994</c:v>
                </c:pt>
                <c:pt idx="139">
                  <c:v>566.07690000000002</c:v>
                </c:pt>
                <c:pt idx="140">
                  <c:v>565.98379999999997</c:v>
                </c:pt>
                <c:pt idx="141">
                  <c:v>573.89009999999996</c:v>
                </c:pt>
                <c:pt idx="142">
                  <c:v>577.2971</c:v>
                </c:pt>
                <c:pt idx="143">
                  <c:v>579.08590000000004</c:v>
                </c:pt>
                <c:pt idx="144">
                  <c:v>582.18399999999997</c:v>
                </c:pt>
                <c:pt idx="145">
                  <c:v>587.75250000000005</c:v>
                </c:pt>
                <c:pt idx="146">
                  <c:v>574.96069999999997</c:v>
                </c:pt>
                <c:pt idx="147">
                  <c:v>586.02629999999999</c:v>
                </c:pt>
                <c:pt idx="148">
                  <c:v>580.71429999999998</c:v>
                </c:pt>
                <c:pt idx="149">
                  <c:v>579.46659999999997</c:v>
                </c:pt>
                <c:pt idx="150">
                  <c:v>586.03610000000003</c:v>
                </c:pt>
                <c:pt idx="151">
                  <c:v>583.1712</c:v>
                </c:pt>
                <c:pt idx="152">
                  <c:v>580.47339999999997</c:v>
                </c:pt>
                <c:pt idx="153">
                  <c:v>575.45180000000005</c:v>
                </c:pt>
                <c:pt idx="154">
                  <c:v>566.69470000000001</c:v>
                </c:pt>
                <c:pt idx="155">
                  <c:v>569.08960000000002</c:v>
                </c:pt>
                <c:pt idx="156">
                  <c:v>569.31240000000003</c:v>
                </c:pt>
                <c:pt idx="157">
                  <c:v>564.31730000000005</c:v>
                </c:pt>
                <c:pt idx="158">
                  <c:v>571.75120000000004</c:v>
                </c:pt>
                <c:pt idx="159">
                  <c:v>585.11500000000001</c:v>
                </c:pt>
                <c:pt idx="160">
                  <c:v>585.43679999999995</c:v>
                </c:pt>
                <c:pt idx="161">
                  <c:v>584.80830000000003</c:v>
                </c:pt>
                <c:pt idx="162">
                  <c:v>592.03980000000001</c:v>
                </c:pt>
                <c:pt idx="163">
                  <c:v>594.99770000000001</c:v>
                </c:pt>
                <c:pt idx="164">
                  <c:v>611.32960000000003</c:v>
                </c:pt>
                <c:pt idx="165">
                  <c:v>613.96929999999998</c:v>
                </c:pt>
                <c:pt idx="166">
                  <c:v>618.20320000000004</c:v>
                </c:pt>
                <c:pt idx="167">
                  <c:v>618.73710000000005</c:v>
                </c:pt>
                <c:pt idx="168">
                  <c:v>611.10569999999996</c:v>
                </c:pt>
                <c:pt idx="169">
                  <c:v>612.42989999999998</c:v>
                </c:pt>
                <c:pt idx="170">
                  <c:v>605.04269999999997</c:v>
                </c:pt>
                <c:pt idx="171">
                  <c:v>607.41200000000003</c:v>
                </c:pt>
                <c:pt idx="172">
                  <c:v>606.65959999999995</c:v>
                </c:pt>
                <c:pt idx="173">
                  <c:v>600.87080000000003</c:v>
                </c:pt>
                <c:pt idx="174">
                  <c:v>600.62040000000002</c:v>
                </c:pt>
                <c:pt idx="175">
                  <c:v>600.94910000000004</c:v>
                </c:pt>
                <c:pt idx="176">
                  <c:v>600.27430000000004</c:v>
                </c:pt>
                <c:pt idx="177">
                  <c:v>593.74969999999996</c:v>
                </c:pt>
                <c:pt idx="178">
                  <c:v>588.7654</c:v>
                </c:pt>
                <c:pt idx="179">
                  <c:v>593.84299999999996</c:v>
                </c:pt>
                <c:pt idx="180">
                  <c:v>569.41980000000001</c:v>
                </c:pt>
                <c:pt idx="181">
                  <c:v>571.1481</c:v>
                </c:pt>
                <c:pt idx="182">
                  <c:v>578.60350000000005</c:v>
                </c:pt>
                <c:pt idx="183">
                  <c:v>589.17280000000005</c:v>
                </c:pt>
                <c:pt idx="184">
                  <c:v>593.42280000000005</c:v>
                </c:pt>
                <c:pt idx="185">
                  <c:v>598.02949999999998</c:v>
                </c:pt>
                <c:pt idx="186">
                  <c:v>602.6825</c:v>
                </c:pt>
                <c:pt idx="187">
                  <c:v>610.94650000000001</c:v>
                </c:pt>
                <c:pt idx="188">
                  <c:v>607.78729999999996</c:v>
                </c:pt>
                <c:pt idx="189">
                  <c:v>614.9665</c:v>
                </c:pt>
                <c:pt idx="190">
                  <c:v>618.38189999999997</c:v>
                </c:pt>
                <c:pt idx="191">
                  <c:v>605.29859999999996</c:v>
                </c:pt>
                <c:pt idx="192">
                  <c:v>601.53200000000004</c:v>
                </c:pt>
                <c:pt idx="193">
                  <c:v>597.80790000000002</c:v>
                </c:pt>
                <c:pt idx="194">
                  <c:v>591.35900000000004</c:v>
                </c:pt>
                <c:pt idx="195">
                  <c:v>582.14419999999996</c:v>
                </c:pt>
                <c:pt idx="196">
                  <c:v>579.57849999999996</c:v>
                </c:pt>
                <c:pt idx="197">
                  <c:v>569.15189999999996</c:v>
                </c:pt>
                <c:pt idx="198">
                  <c:v>573.82299999999998</c:v>
                </c:pt>
                <c:pt idx="199">
                  <c:v>574.59649999999999</c:v>
                </c:pt>
                <c:pt idx="200">
                  <c:v>563.5806</c:v>
                </c:pt>
                <c:pt idx="201">
                  <c:v>559.51869999999997</c:v>
                </c:pt>
                <c:pt idx="202">
                  <c:v>567.94590000000005</c:v>
                </c:pt>
                <c:pt idx="203">
                  <c:v>564.95839999999998</c:v>
                </c:pt>
                <c:pt idx="204">
                  <c:v>566.9606</c:v>
                </c:pt>
                <c:pt idx="205">
                  <c:v>566.56949999999995</c:v>
                </c:pt>
                <c:pt idx="206">
                  <c:v>565.26639999999998</c:v>
                </c:pt>
                <c:pt idx="207">
                  <c:v>571.60680000000002</c:v>
                </c:pt>
                <c:pt idx="208">
                  <c:v>569.2704</c:v>
                </c:pt>
                <c:pt idx="209">
                  <c:v>566.90120000000002</c:v>
                </c:pt>
                <c:pt idx="210">
                  <c:v>565.55989999999997</c:v>
                </c:pt>
                <c:pt idx="211">
                  <c:v>568.14009999999996</c:v>
                </c:pt>
                <c:pt idx="212">
                  <c:v>570.70749999999998</c:v>
                </c:pt>
                <c:pt idx="213">
                  <c:v>575.4117</c:v>
                </c:pt>
                <c:pt idx="214">
                  <c:v>583.45410000000004</c:v>
                </c:pt>
                <c:pt idx="215">
                  <c:v>579.2681</c:v>
                </c:pt>
                <c:pt idx="216">
                  <c:v>599.57259999999997</c:v>
                </c:pt>
                <c:pt idx="217">
                  <c:v>606.55150000000003</c:v>
                </c:pt>
                <c:pt idx="218">
                  <c:v>604.67309999999998</c:v>
                </c:pt>
                <c:pt idx="219">
                  <c:v>594.46939999999995</c:v>
                </c:pt>
                <c:pt idx="220">
                  <c:v>590.54719999999998</c:v>
                </c:pt>
                <c:pt idx="221">
                  <c:v>594.13210000000004</c:v>
                </c:pt>
                <c:pt idx="222">
                  <c:v>587.31790000000001</c:v>
                </c:pt>
                <c:pt idx="223">
                  <c:v>592.78719999999998</c:v>
                </c:pt>
                <c:pt idx="224">
                  <c:v>587.01840000000004</c:v>
                </c:pt>
                <c:pt idx="225">
                  <c:v>581.81669999999997</c:v>
                </c:pt>
                <c:pt idx="226">
                  <c:v>590.13810000000001</c:v>
                </c:pt>
                <c:pt idx="227">
                  <c:v>590.93520000000001</c:v>
                </c:pt>
                <c:pt idx="228">
                  <c:v>590.93520000000001</c:v>
                </c:pt>
                <c:pt idx="229">
                  <c:v>596.06269999999995</c:v>
                </c:pt>
                <c:pt idx="230">
                  <c:v>603.92489999999998</c:v>
                </c:pt>
                <c:pt idx="231">
                  <c:v>601.20870000000002</c:v>
                </c:pt>
                <c:pt idx="232">
                  <c:v>595.25599999999997</c:v>
                </c:pt>
                <c:pt idx="233">
                  <c:v>592.88930000000005</c:v>
                </c:pt>
                <c:pt idx="234">
                  <c:v>592.92600000000004</c:v>
                </c:pt>
                <c:pt idx="235">
                  <c:v>593.20010000000002</c:v>
                </c:pt>
                <c:pt idx="236">
                  <c:v>588.40980000000002</c:v>
                </c:pt>
                <c:pt idx="237">
                  <c:v>584.16539999999998</c:v>
                </c:pt>
                <c:pt idx="238">
                  <c:v>578.63289999999995</c:v>
                </c:pt>
                <c:pt idx="239">
                  <c:v>571.29819999999995</c:v>
                </c:pt>
                <c:pt idx="240">
                  <c:v>569.04909999999995</c:v>
                </c:pt>
                <c:pt idx="241">
                  <c:v>564.3723</c:v>
                </c:pt>
                <c:pt idx="242">
                  <c:v>557.30700000000002</c:v>
                </c:pt>
                <c:pt idx="243">
                  <c:v>557.05960000000005</c:v>
                </c:pt>
                <c:pt idx="244">
                  <c:v>553.92370000000005</c:v>
                </c:pt>
                <c:pt idx="245">
                  <c:v>549.80679999999995</c:v>
                </c:pt>
                <c:pt idx="246">
                  <c:v>549.46730000000002</c:v>
                </c:pt>
                <c:pt idx="247">
                  <c:v>551.01790000000005</c:v>
                </c:pt>
                <c:pt idx="248">
                  <c:v>553.65449999999998</c:v>
                </c:pt>
                <c:pt idx="249">
                  <c:v>540.52689999999996</c:v>
                </c:pt>
                <c:pt idx="250">
                  <c:v>541.42190000000005</c:v>
                </c:pt>
                <c:pt idx="251">
                  <c:v>534.72640000000001</c:v>
                </c:pt>
                <c:pt idx="252">
                  <c:v>535.33460000000002</c:v>
                </c:pt>
                <c:pt idx="253">
                  <c:v>537.32460000000003</c:v>
                </c:pt>
                <c:pt idx="254">
                  <c:v>533.32659999999998</c:v>
                </c:pt>
                <c:pt idx="255">
                  <c:v>536.49929999999995</c:v>
                </c:pt>
                <c:pt idx="256">
                  <c:v>549.52850000000001</c:v>
                </c:pt>
                <c:pt idx="257">
                  <c:v>554.34690000000001</c:v>
                </c:pt>
                <c:pt idx="258">
                  <c:v>547.19860000000006</c:v>
                </c:pt>
                <c:pt idx="259">
                  <c:v>541.15470000000005</c:v>
                </c:pt>
                <c:pt idx="260">
                  <c:v>548.48170000000005</c:v>
                </c:pt>
                <c:pt idx="261">
                  <c:v>552.28660000000002</c:v>
                </c:pt>
                <c:pt idx="262">
                  <c:v>554.92600000000004</c:v>
                </c:pt>
                <c:pt idx="263">
                  <c:v>559.90719999999999</c:v>
                </c:pt>
                <c:pt idx="264">
                  <c:v>580.95259999999996</c:v>
                </c:pt>
                <c:pt idx="265">
                  <c:v>597.28909999999996</c:v>
                </c:pt>
                <c:pt idx="266">
                  <c:v>595.14829999999995</c:v>
                </c:pt>
                <c:pt idx="267">
                  <c:v>587.11919999999998</c:v>
                </c:pt>
                <c:pt idx="268">
                  <c:v>604.97770000000003</c:v>
                </c:pt>
                <c:pt idx="269">
                  <c:v>612.0598</c:v>
                </c:pt>
                <c:pt idx="270">
                  <c:v>626.49869999999999</c:v>
                </c:pt>
                <c:pt idx="271">
                  <c:v>633.47080000000005</c:v>
                </c:pt>
                <c:pt idx="272">
                  <c:v>617.98339999999996</c:v>
                </c:pt>
                <c:pt idx="273">
                  <c:v>615.51409999999998</c:v>
                </c:pt>
                <c:pt idx="274">
                  <c:v>612.63260000000002</c:v>
                </c:pt>
                <c:pt idx="275">
                  <c:v>604.24180000000001</c:v>
                </c:pt>
                <c:pt idx="276">
                  <c:v>608.89290000000005</c:v>
                </c:pt>
                <c:pt idx="277">
                  <c:v>605.44870000000003</c:v>
                </c:pt>
                <c:pt idx="278">
                  <c:v>602.60140000000001</c:v>
                </c:pt>
                <c:pt idx="279">
                  <c:v>610.63969999999995</c:v>
                </c:pt>
                <c:pt idx="280">
                  <c:v>609.88260000000002</c:v>
                </c:pt>
                <c:pt idx="281">
                  <c:v>617.83000000000004</c:v>
                </c:pt>
                <c:pt idx="282">
                  <c:v>624.23360000000002</c:v>
                </c:pt>
                <c:pt idx="283">
                  <c:v>614.27329999999995</c:v>
                </c:pt>
                <c:pt idx="284">
                  <c:v>602.03409999999997</c:v>
                </c:pt>
                <c:pt idx="285">
                  <c:v>584.97429999999997</c:v>
                </c:pt>
                <c:pt idx="286">
                  <c:v>586.50059999999996</c:v>
                </c:pt>
                <c:pt idx="287">
                  <c:v>588.09799999999996</c:v>
                </c:pt>
                <c:pt idx="288">
                  <c:v>581.96230000000003</c:v>
                </c:pt>
                <c:pt idx="289">
                  <c:v>573.87469999999996</c:v>
                </c:pt>
                <c:pt idx="290">
                  <c:v>597.61919999999998</c:v>
                </c:pt>
                <c:pt idx="291">
                  <c:v>574.3972</c:v>
                </c:pt>
                <c:pt idx="292">
                  <c:v>574.24720000000002</c:v>
                </c:pt>
                <c:pt idx="293">
                  <c:v>568.3175</c:v>
                </c:pt>
                <c:pt idx="294">
                  <c:v>561.66340000000002</c:v>
                </c:pt>
                <c:pt idx="295">
                  <c:v>567.54340000000002</c:v>
                </c:pt>
                <c:pt idx="296">
                  <c:v>568.86260000000004</c:v>
                </c:pt>
                <c:pt idx="297">
                  <c:v>572.68529999999998</c:v>
                </c:pt>
                <c:pt idx="298">
                  <c:v>581.53689999999995</c:v>
                </c:pt>
                <c:pt idx="299">
                  <c:v>579.70699999999999</c:v>
                </c:pt>
                <c:pt idx="300">
                  <c:v>574.28319999999997</c:v>
                </c:pt>
                <c:pt idx="301">
                  <c:v>576.89790000000005</c:v>
                </c:pt>
                <c:pt idx="302">
                  <c:v>560.75609999999995</c:v>
                </c:pt>
                <c:pt idx="303">
                  <c:v>560.26120000000003</c:v>
                </c:pt>
                <c:pt idx="304">
                  <c:v>555.35</c:v>
                </c:pt>
                <c:pt idx="305">
                  <c:v>549.21320000000003</c:v>
                </c:pt>
                <c:pt idx="306">
                  <c:v>542.24890000000005</c:v>
                </c:pt>
                <c:pt idx="307">
                  <c:v>541.21079999999995</c:v>
                </c:pt>
                <c:pt idx="308">
                  <c:v>529.94510000000002</c:v>
                </c:pt>
                <c:pt idx="309">
                  <c:v>527.45609999999999</c:v>
                </c:pt>
                <c:pt idx="310">
                  <c:v>524.12869999999998</c:v>
                </c:pt>
                <c:pt idx="311">
                  <c:v>521.00869999999998</c:v>
                </c:pt>
                <c:pt idx="312">
                  <c:v>514.89509999999996</c:v>
                </c:pt>
                <c:pt idx="313">
                  <c:v>514.34090000000003</c:v>
                </c:pt>
                <c:pt idx="314">
                  <c:v>509.9785</c:v>
                </c:pt>
                <c:pt idx="315">
                  <c:v>519.62750000000005</c:v>
                </c:pt>
                <c:pt idx="316">
                  <c:v>519.24120000000005</c:v>
                </c:pt>
                <c:pt idx="317">
                  <c:v>514.32100000000003</c:v>
                </c:pt>
                <c:pt idx="318">
                  <c:v>514.1354</c:v>
                </c:pt>
                <c:pt idx="319">
                  <c:v>519.58000000000004</c:v>
                </c:pt>
                <c:pt idx="320">
                  <c:v>523.40779999999995</c:v>
                </c:pt>
                <c:pt idx="321">
                  <c:v>529.10199999999998</c:v>
                </c:pt>
                <c:pt idx="322">
                  <c:v>525.15620000000001</c:v>
                </c:pt>
                <c:pt idx="323">
                  <c:v>513.49180000000001</c:v>
                </c:pt>
                <c:pt idx="324">
                  <c:v>511.01729999999998</c:v>
                </c:pt>
                <c:pt idx="325">
                  <c:v>514.39909999999998</c:v>
                </c:pt>
                <c:pt idx="326">
                  <c:v>517.92489999999998</c:v>
                </c:pt>
                <c:pt idx="327">
                  <c:v>520.51049999999998</c:v>
                </c:pt>
                <c:pt idx="328">
                  <c:v>528.3605</c:v>
                </c:pt>
                <c:pt idx="329">
                  <c:v>523.92160000000001</c:v>
                </c:pt>
                <c:pt idx="330">
                  <c:v>517.91600000000005</c:v>
                </c:pt>
                <c:pt idx="331">
                  <c:v>518.40030000000002</c:v>
                </c:pt>
                <c:pt idx="332">
                  <c:v>521.0453</c:v>
                </c:pt>
                <c:pt idx="333">
                  <c:v>522.39970000000005</c:v>
                </c:pt>
                <c:pt idx="334">
                  <c:v>521.28250000000003</c:v>
                </c:pt>
                <c:pt idx="335">
                  <c:v>520.07569999999998</c:v>
                </c:pt>
                <c:pt idx="336">
                  <c:v>507.08800000000002</c:v>
                </c:pt>
                <c:pt idx="337">
                  <c:v>504.55360000000002</c:v>
                </c:pt>
                <c:pt idx="338">
                  <c:v>504.32850000000002</c:v>
                </c:pt>
                <c:pt idx="339">
                  <c:v>502.00369999999998</c:v>
                </c:pt>
                <c:pt idx="340">
                  <c:v>506.23930000000001</c:v>
                </c:pt>
                <c:pt idx="341">
                  <c:v>510.02969999999999</c:v>
                </c:pt>
                <c:pt idx="342">
                  <c:v>515.27629999999999</c:v>
                </c:pt>
                <c:pt idx="343">
                  <c:v>512.2414</c:v>
                </c:pt>
                <c:pt idx="344">
                  <c:v>508.76760000000002</c:v>
                </c:pt>
                <c:pt idx="345">
                  <c:v>510.61950000000002</c:v>
                </c:pt>
                <c:pt idx="346">
                  <c:v>505.0967</c:v>
                </c:pt>
                <c:pt idx="347">
                  <c:v>504.8526</c:v>
                </c:pt>
                <c:pt idx="348">
                  <c:v>502.69929999999999</c:v>
                </c:pt>
                <c:pt idx="349">
                  <c:v>499.36270000000002</c:v>
                </c:pt>
                <c:pt idx="350">
                  <c:v>496.52449999999999</c:v>
                </c:pt>
                <c:pt idx="351">
                  <c:v>490.96409999999997</c:v>
                </c:pt>
                <c:pt idx="352">
                  <c:v>484.5145</c:v>
                </c:pt>
                <c:pt idx="353">
                  <c:v>478.91989999999998</c:v>
                </c:pt>
                <c:pt idx="354">
                  <c:v>476.38889999999998</c:v>
                </c:pt>
                <c:pt idx="355">
                  <c:v>477.48599999999999</c:v>
                </c:pt>
                <c:pt idx="356">
                  <c:v>472.82960000000003</c:v>
                </c:pt>
                <c:pt idx="357">
                  <c:v>453.1395</c:v>
                </c:pt>
                <c:pt idx="358">
                  <c:v>449.46870000000001</c:v>
                </c:pt>
                <c:pt idx="359">
                  <c:v>452.56610000000001</c:v>
                </c:pt>
                <c:pt idx="360">
                  <c:v>456.04660000000001</c:v>
                </c:pt>
                <c:pt idx="361">
                  <c:v>464.09390000000002</c:v>
                </c:pt>
                <c:pt idx="362">
                  <c:v>458.59269999999998</c:v>
                </c:pt>
                <c:pt idx="363">
                  <c:v>471.88069999999999</c:v>
                </c:pt>
                <c:pt idx="364">
                  <c:v>471.24520000000001</c:v>
                </c:pt>
                <c:pt idx="365">
                  <c:v>463.892</c:v>
                </c:pt>
                <c:pt idx="366">
                  <c:v>462.56979999999999</c:v>
                </c:pt>
                <c:pt idx="367">
                  <c:v>455.49299999999999</c:v>
                </c:pt>
                <c:pt idx="368">
                  <c:v>453.03820000000002</c:v>
                </c:pt>
                <c:pt idx="369">
                  <c:v>451.214</c:v>
                </c:pt>
                <c:pt idx="370">
                  <c:v>453.25040000000001</c:v>
                </c:pt>
                <c:pt idx="371">
                  <c:v>458.64449999999999</c:v>
                </c:pt>
                <c:pt idx="372">
                  <c:v>459.95150000000001</c:v>
                </c:pt>
                <c:pt idx="373">
                  <c:v>464.26990000000001</c:v>
                </c:pt>
                <c:pt idx="374">
                  <c:v>458.24430000000001</c:v>
                </c:pt>
                <c:pt idx="375">
                  <c:v>452.11649999999997</c:v>
                </c:pt>
                <c:pt idx="376">
                  <c:v>450.2398</c:v>
                </c:pt>
                <c:pt idx="377">
                  <c:v>450.5806</c:v>
                </c:pt>
                <c:pt idx="378">
                  <c:v>450.39080000000001</c:v>
                </c:pt>
                <c:pt idx="379">
                  <c:v>442.88479999999998</c:v>
                </c:pt>
                <c:pt idx="380">
                  <c:v>446.59399999999999</c:v>
                </c:pt>
                <c:pt idx="381">
                  <c:v>445.81369999999998</c:v>
                </c:pt>
                <c:pt idx="382">
                  <c:v>447.96030000000002</c:v>
                </c:pt>
                <c:pt idx="383">
                  <c:v>449.23489999999998</c:v>
                </c:pt>
                <c:pt idx="384">
                  <c:v>448.11320000000001</c:v>
                </c:pt>
                <c:pt idx="385">
                  <c:v>461.58850000000001</c:v>
                </c:pt>
                <c:pt idx="386">
                  <c:v>455.70830000000001</c:v>
                </c:pt>
                <c:pt idx="387">
                  <c:v>459.90780000000001</c:v>
                </c:pt>
                <c:pt idx="388">
                  <c:v>458.37610000000001</c:v>
                </c:pt>
                <c:pt idx="389">
                  <c:v>452.9357</c:v>
                </c:pt>
                <c:pt idx="390">
                  <c:v>444.11829999999998</c:v>
                </c:pt>
                <c:pt idx="391">
                  <c:v>455.77800000000002</c:v>
                </c:pt>
                <c:pt idx="392">
                  <c:v>457.86810000000003</c:v>
                </c:pt>
                <c:pt idx="393">
                  <c:v>460.8492</c:v>
                </c:pt>
                <c:pt idx="394">
                  <c:v>442.00139999999999</c:v>
                </c:pt>
                <c:pt idx="395">
                  <c:v>452.85640000000001</c:v>
                </c:pt>
                <c:pt idx="396">
                  <c:v>472.84699999999998</c:v>
                </c:pt>
                <c:pt idx="397">
                  <c:v>478.12529999999998</c:v>
                </c:pt>
                <c:pt idx="398">
                  <c:v>486.72399999999999</c:v>
                </c:pt>
                <c:pt idx="399">
                  <c:v>490.41</c:v>
                </c:pt>
                <c:pt idx="400">
                  <c:v>497.08620000000002</c:v>
                </c:pt>
                <c:pt idx="401">
                  <c:v>499.40159999999997</c:v>
                </c:pt>
                <c:pt idx="402">
                  <c:v>492.86709999999999</c:v>
                </c:pt>
                <c:pt idx="403">
                  <c:v>493.63249999999999</c:v>
                </c:pt>
                <c:pt idx="404">
                  <c:v>492.37509999999997</c:v>
                </c:pt>
                <c:pt idx="405">
                  <c:v>490.46289999999999</c:v>
                </c:pt>
                <c:pt idx="406">
                  <c:v>493.14179999999999</c:v>
                </c:pt>
                <c:pt idx="407">
                  <c:v>486.6662</c:v>
                </c:pt>
                <c:pt idx="408">
                  <c:v>480.28120000000001</c:v>
                </c:pt>
                <c:pt idx="409">
                  <c:v>482.07119999999998</c:v>
                </c:pt>
                <c:pt idx="410">
                  <c:v>489.51170000000002</c:v>
                </c:pt>
                <c:pt idx="411">
                  <c:v>495.09640000000002</c:v>
                </c:pt>
                <c:pt idx="412">
                  <c:v>495.52679999999998</c:v>
                </c:pt>
                <c:pt idx="413">
                  <c:v>492.3331</c:v>
                </c:pt>
                <c:pt idx="414">
                  <c:v>489.13510000000002</c:v>
                </c:pt>
                <c:pt idx="415">
                  <c:v>496.87740000000002</c:v>
                </c:pt>
                <c:pt idx="416">
                  <c:v>490.53730000000002</c:v>
                </c:pt>
                <c:pt idx="417">
                  <c:v>492.36009999999999</c:v>
                </c:pt>
                <c:pt idx="418">
                  <c:v>485.9599</c:v>
                </c:pt>
                <c:pt idx="419">
                  <c:v>479.49979999999999</c:v>
                </c:pt>
                <c:pt idx="420">
                  <c:v>479.31189999999998</c:v>
                </c:pt>
                <c:pt idx="421">
                  <c:v>487.21960000000001</c:v>
                </c:pt>
                <c:pt idx="422">
                  <c:v>486.35359999999997</c:v>
                </c:pt>
                <c:pt idx="423">
                  <c:v>485.26190000000003</c:v>
                </c:pt>
                <c:pt idx="424">
                  <c:v>481.0806</c:v>
                </c:pt>
                <c:pt idx="425">
                  <c:v>479.40750000000003</c:v>
                </c:pt>
                <c:pt idx="426">
                  <c:v>485.57049999999998</c:v>
                </c:pt>
                <c:pt idx="427">
                  <c:v>488.4479</c:v>
                </c:pt>
                <c:pt idx="428">
                  <c:v>495.25299999999999</c:v>
                </c:pt>
                <c:pt idx="429">
                  <c:v>495.06939999999997</c:v>
                </c:pt>
                <c:pt idx="430">
                  <c:v>493.13200000000001</c:v>
                </c:pt>
                <c:pt idx="431">
                  <c:v>493.99329999999998</c:v>
                </c:pt>
                <c:pt idx="432">
                  <c:v>496.96480000000003</c:v>
                </c:pt>
                <c:pt idx="433">
                  <c:v>485.38940000000002</c:v>
                </c:pt>
                <c:pt idx="434">
                  <c:v>491.33980000000003</c:v>
                </c:pt>
                <c:pt idx="435">
                  <c:v>492.48919999999998</c:v>
                </c:pt>
                <c:pt idx="436">
                  <c:v>506.05029999999999</c:v>
                </c:pt>
                <c:pt idx="437">
                  <c:v>511.91820000000001</c:v>
                </c:pt>
                <c:pt idx="438">
                  <c:v>524.64779999999996</c:v>
                </c:pt>
                <c:pt idx="439">
                  <c:v>522.21069999999997</c:v>
                </c:pt>
                <c:pt idx="440">
                  <c:v>525.59640000000002</c:v>
                </c:pt>
                <c:pt idx="441">
                  <c:v>530.74490000000003</c:v>
                </c:pt>
                <c:pt idx="442">
                  <c:v>537.02</c:v>
                </c:pt>
                <c:pt idx="443">
                  <c:v>534.34640000000002</c:v>
                </c:pt>
                <c:pt idx="444">
                  <c:v>532.56709999999998</c:v>
                </c:pt>
                <c:pt idx="445">
                  <c:v>546.21159999999998</c:v>
                </c:pt>
                <c:pt idx="446">
                  <c:v>562.14229999999998</c:v>
                </c:pt>
                <c:pt idx="447">
                  <c:v>589.15179999999998</c:v>
                </c:pt>
                <c:pt idx="448">
                  <c:v>590.26070000000004</c:v>
                </c:pt>
                <c:pt idx="449">
                  <c:v>568.97370000000001</c:v>
                </c:pt>
                <c:pt idx="450">
                  <c:v>567.51239999999996</c:v>
                </c:pt>
                <c:pt idx="451">
                  <c:v>566.02980000000002</c:v>
                </c:pt>
                <c:pt idx="452">
                  <c:v>556.44629999999995</c:v>
                </c:pt>
                <c:pt idx="453">
                  <c:v>548.05489999999998</c:v>
                </c:pt>
                <c:pt idx="454">
                  <c:v>548.01139999999998</c:v>
                </c:pt>
                <c:pt idx="455">
                  <c:v>544.68039999999996</c:v>
                </c:pt>
                <c:pt idx="456">
                  <c:v>533.35500000000002</c:v>
                </c:pt>
                <c:pt idx="457">
                  <c:v>523.39110000000005</c:v>
                </c:pt>
                <c:pt idx="458">
                  <c:v>523.45320000000004</c:v>
                </c:pt>
                <c:pt idx="459">
                  <c:v>509.60480000000001</c:v>
                </c:pt>
                <c:pt idx="460">
                  <c:v>508.50130000000001</c:v>
                </c:pt>
                <c:pt idx="461">
                  <c:v>516.51819999999998</c:v>
                </c:pt>
                <c:pt idx="462">
                  <c:v>520.4162</c:v>
                </c:pt>
                <c:pt idx="463">
                  <c:v>523.75109999999995</c:v>
                </c:pt>
                <c:pt idx="464">
                  <c:v>532.64620000000002</c:v>
                </c:pt>
                <c:pt idx="465">
                  <c:v>530.4828</c:v>
                </c:pt>
                <c:pt idx="466">
                  <c:v>535.95320000000004</c:v>
                </c:pt>
                <c:pt idx="467">
                  <c:v>539.88469999999995</c:v>
                </c:pt>
                <c:pt idx="468">
                  <c:v>542.06759999999997</c:v>
                </c:pt>
                <c:pt idx="469">
                  <c:v>544.30830000000003</c:v>
                </c:pt>
                <c:pt idx="470">
                  <c:v>545.31960000000004</c:v>
                </c:pt>
                <c:pt idx="471">
                  <c:v>539.58439999999996</c:v>
                </c:pt>
                <c:pt idx="472">
                  <c:v>539.00199999999995</c:v>
                </c:pt>
                <c:pt idx="473">
                  <c:v>533.97159999999997</c:v>
                </c:pt>
                <c:pt idx="474">
                  <c:v>534.72640000000001</c:v>
                </c:pt>
                <c:pt idx="475">
                  <c:v>540.27350000000001</c:v>
                </c:pt>
                <c:pt idx="476">
                  <c:v>545.3442</c:v>
                </c:pt>
                <c:pt idx="477">
                  <c:v>545.3442</c:v>
                </c:pt>
                <c:pt idx="478">
                  <c:v>569.04409999999996</c:v>
                </c:pt>
                <c:pt idx="479">
                  <c:v>568.0367</c:v>
                </c:pt>
                <c:pt idx="480">
                  <c:v>568.59870000000001</c:v>
                </c:pt>
                <c:pt idx="481">
                  <c:v>563.79669999999999</c:v>
                </c:pt>
                <c:pt idx="482">
                  <c:v>563.84400000000005</c:v>
                </c:pt>
                <c:pt idx="483">
                  <c:v>577.79</c:v>
                </c:pt>
                <c:pt idx="484">
                  <c:v>597.26120000000003</c:v>
                </c:pt>
                <c:pt idx="485">
                  <c:v>628.73689999999999</c:v>
                </c:pt>
                <c:pt idx="486">
                  <c:v>635.99980000000005</c:v>
                </c:pt>
                <c:pt idx="487">
                  <c:v>676.18529999999998</c:v>
                </c:pt>
                <c:pt idx="488">
                  <c:v>706.81219999999996</c:v>
                </c:pt>
                <c:pt idx="489">
                  <c:v>733.2704</c:v>
                </c:pt>
                <c:pt idx="490">
                  <c:v>688.95349999999996</c:v>
                </c:pt>
                <c:pt idx="491">
                  <c:v>645.70699999999999</c:v>
                </c:pt>
                <c:pt idx="492">
                  <c:v>633.89829999999995</c:v>
                </c:pt>
                <c:pt idx="493">
                  <c:v>631.46510000000001</c:v>
                </c:pt>
                <c:pt idx="494">
                  <c:v>623.23559999999998</c:v>
                </c:pt>
                <c:pt idx="495">
                  <c:v>625.01170000000002</c:v>
                </c:pt>
                <c:pt idx="496">
                  <c:v>620.72640000000001</c:v>
                </c:pt>
                <c:pt idx="497">
                  <c:v>627.0838</c:v>
                </c:pt>
                <c:pt idx="498">
                  <c:v>636.04390000000001</c:v>
                </c:pt>
                <c:pt idx="499">
                  <c:v>630.39779999999996</c:v>
                </c:pt>
                <c:pt idx="500">
                  <c:v>635.92589999999996</c:v>
                </c:pt>
                <c:pt idx="501">
                  <c:v>665.06759999999997</c:v>
                </c:pt>
                <c:pt idx="502">
                  <c:v>692.25400000000002</c:v>
                </c:pt>
                <c:pt idx="503">
                  <c:v>684.01020000000005</c:v>
                </c:pt>
                <c:pt idx="504">
                  <c:v>660.03480000000002</c:v>
                </c:pt>
                <c:pt idx="505">
                  <c:v>671.68730000000005</c:v>
                </c:pt>
                <c:pt idx="506">
                  <c:v>685.96609999999998</c:v>
                </c:pt>
                <c:pt idx="507">
                  <c:v>692.04100000000005</c:v>
                </c:pt>
                <c:pt idx="508">
                  <c:v>697.57920000000001</c:v>
                </c:pt>
                <c:pt idx="509">
                  <c:v>699.40179999999998</c:v>
                </c:pt>
                <c:pt idx="510">
                  <c:v>693.78049999999996</c:v>
                </c:pt>
                <c:pt idx="511">
                  <c:v>697.96720000000005</c:v>
                </c:pt>
                <c:pt idx="512">
                  <c:v>697.25819999999999</c:v>
                </c:pt>
                <c:pt idx="513">
                  <c:v>695.14350000000002</c:v>
                </c:pt>
                <c:pt idx="514">
                  <c:v>684.04899999999998</c:v>
                </c:pt>
                <c:pt idx="515">
                  <c:v>687.73910000000001</c:v>
                </c:pt>
                <c:pt idx="516">
                  <c:v>689.78179999999998</c:v>
                </c:pt>
                <c:pt idx="517">
                  <c:v>697.67499999999995</c:v>
                </c:pt>
                <c:pt idx="518">
                  <c:v>698.63369999999998</c:v>
                </c:pt>
                <c:pt idx="519">
                  <c:v>708.94330000000002</c:v>
                </c:pt>
                <c:pt idx="520">
                  <c:v>705.48109999999997</c:v>
                </c:pt>
                <c:pt idx="521">
                  <c:v>683.36369999999999</c:v>
                </c:pt>
                <c:pt idx="522">
                  <c:v>684.65800000000002</c:v>
                </c:pt>
                <c:pt idx="523">
                  <c:v>679.37739999999997</c:v>
                </c:pt>
                <c:pt idx="524">
                  <c:v>661.23199999999997</c:v>
                </c:pt>
                <c:pt idx="525">
                  <c:v>662.13670000000002</c:v>
                </c:pt>
                <c:pt idx="526">
                  <c:v>666.68600000000004</c:v>
                </c:pt>
                <c:pt idx="527">
                  <c:v>672.19860000000006</c:v>
                </c:pt>
                <c:pt idx="528">
                  <c:v>665.83799999999997</c:v>
                </c:pt>
                <c:pt idx="529">
                  <c:v>657.48320000000001</c:v>
                </c:pt>
                <c:pt idx="530">
                  <c:v>650.12090000000001</c:v>
                </c:pt>
                <c:pt idx="531">
                  <c:v>665.10659999999996</c:v>
                </c:pt>
                <c:pt idx="532">
                  <c:v>661.87779999999998</c:v>
                </c:pt>
                <c:pt idx="533">
                  <c:v>664.50760000000002</c:v>
                </c:pt>
                <c:pt idx="534">
                  <c:v>672.29560000000004</c:v>
                </c:pt>
                <c:pt idx="535">
                  <c:v>673.1902</c:v>
                </c:pt>
                <c:pt idx="536">
                  <c:v>670.50419999999997</c:v>
                </c:pt>
                <c:pt idx="537">
                  <c:v>658.58749999999998</c:v>
                </c:pt>
                <c:pt idx="538">
                  <c:v>645.35159999999996</c:v>
                </c:pt>
                <c:pt idx="539">
                  <c:v>636.23289999999997</c:v>
                </c:pt>
                <c:pt idx="540">
                  <c:v>629.26350000000002</c:v>
                </c:pt>
                <c:pt idx="541">
                  <c:v>628.43370000000004</c:v>
                </c:pt>
                <c:pt idx="542">
                  <c:v>629.66430000000003</c:v>
                </c:pt>
                <c:pt idx="543">
                  <c:v>619.58709999999996</c:v>
                </c:pt>
                <c:pt idx="544">
                  <c:v>630.81960000000004</c:v>
                </c:pt>
                <c:pt idx="545">
                  <c:v>644.38260000000002</c:v>
                </c:pt>
                <c:pt idx="546">
                  <c:v>649.84609999999998</c:v>
                </c:pt>
                <c:pt idx="547">
                  <c:v>648.98040000000003</c:v>
                </c:pt>
                <c:pt idx="548">
                  <c:v>661.76949999999999</c:v>
                </c:pt>
                <c:pt idx="549">
                  <c:v>668.50199999999995</c:v>
                </c:pt>
                <c:pt idx="550">
                  <c:v>678.64340000000004</c:v>
                </c:pt>
                <c:pt idx="551">
                  <c:v>691.7287</c:v>
                </c:pt>
                <c:pt idx="552">
                  <c:v>676.17570000000001</c:v>
                </c:pt>
                <c:pt idx="553">
                  <c:v>673.89440000000002</c:v>
                </c:pt>
                <c:pt idx="554">
                  <c:v>671.654</c:v>
                </c:pt>
                <c:pt idx="555">
                  <c:v>675.83169999999996</c:v>
                </c:pt>
                <c:pt idx="556">
                  <c:v>670.74869999999999</c:v>
                </c:pt>
                <c:pt idx="557">
                  <c:v>662.88980000000004</c:v>
                </c:pt>
                <c:pt idx="558">
                  <c:v>667.51030000000003</c:v>
                </c:pt>
                <c:pt idx="559">
                  <c:v>665.38340000000005</c:v>
                </c:pt>
                <c:pt idx="560">
                  <c:v>639.42629999999997</c:v>
                </c:pt>
                <c:pt idx="561">
                  <c:v>633.30079999999998</c:v>
                </c:pt>
                <c:pt idx="562">
                  <c:v>626.85419999999999</c:v>
                </c:pt>
                <c:pt idx="563">
                  <c:v>633.53700000000003</c:v>
                </c:pt>
                <c:pt idx="564">
                  <c:v>625.06020000000001</c:v>
                </c:pt>
                <c:pt idx="565">
                  <c:v>620.07889999999998</c:v>
                </c:pt>
                <c:pt idx="566">
                  <c:v>606.75390000000004</c:v>
                </c:pt>
                <c:pt idx="567">
                  <c:v>595.49009999999998</c:v>
                </c:pt>
                <c:pt idx="568">
                  <c:v>591.60360000000003</c:v>
                </c:pt>
                <c:pt idx="569">
                  <c:v>592.61630000000002</c:v>
                </c:pt>
                <c:pt idx="570">
                  <c:v>597.01880000000006</c:v>
                </c:pt>
                <c:pt idx="571">
                  <c:v>597.73019999999997</c:v>
                </c:pt>
                <c:pt idx="572">
                  <c:v>599.37080000000003</c:v>
                </c:pt>
                <c:pt idx="573">
                  <c:v>607.34849999999994</c:v>
                </c:pt>
                <c:pt idx="574">
                  <c:v>607.6848</c:v>
                </c:pt>
                <c:pt idx="575">
                  <c:v>603.73099999999999</c:v>
                </c:pt>
                <c:pt idx="576">
                  <c:v>591.53639999999996</c:v>
                </c:pt>
                <c:pt idx="577">
                  <c:v>591.42830000000004</c:v>
                </c:pt>
                <c:pt idx="578">
                  <c:v>586.51179999999999</c:v>
                </c:pt>
                <c:pt idx="579">
                  <c:v>586.80820000000006</c:v>
                </c:pt>
                <c:pt idx="580">
                  <c:v>583.78949999999998</c:v>
                </c:pt>
                <c:pt idx="581">
                  <c:v>581.58770000000004</c:v>
                </c:pt>
                <c:pt idx="582">
                  <c:v>580.40139999999997</c:v>
                </c:pt>
                <c:pt idx="583">
                  <c:v>574.1069</c:v>
                </c:pt>
                <c:pt idx="584">
                  <c:v>572.13130000000001</c:v>
                </c:pt>
                <c:pt idx="585">
                  <c:v>568.25660000000005</c:v>
                </c:pt>
                <c:pt idx="586">
                  <c:v>563.36670000000004</c:v>
                </c:pt>
                <c:pt idx="587">
                  <c:v>569.95510000000002</c:v>
                </c:pt>
                <c:pt idx="588">
                  <c:v>567.08439999999996</c:v>
                </c:pt>
                <c:pt idx="589">
                  <c:v>558.04219999999998</c:v>
                </c:pt>
                <c:pt idx="590">
                  <c:v>566.71820000000002</c:v>
                </c:pt>
                <c:pt idx="591">
                  <c:v>560.94719999999995</c:v>
                </c:pt>
                <c:pt idx="592">
                  <c:v>569.49189999999999</c:v>
                </c:pt>
                <c:pt idx="593">
                  <c:v>574.92629999999997</c:v>
                </c:pt>
                <c:pt idx="594">
                  <c:v>566.74159999999995</c:v>
                </c:pt>
                <c:pt idx="595">
                  <c:v>571.2749</c:v>
                </c:pt>
                <c:pt idx="596">
                  <c:v>572.91909999999996</c:v>
                </c:pt>
                <c:pt idx="597">
                  <c:v>572.43330000000003</c:v>
                </c:pt>
                <c:pt idx="598">
                  <c:v>567.53679999999997</c:v>
                </c:pt>
                <c:pt idx="599">
                  <c:v>579.18380000000002</c:v>
                </c:pt>
                <c:pt idx="600">
                  <c:v>581.81029999999998</c:v>
                </c:pt>
                <c:pt idx="601">
                  <c:v>586.55349999999999</c:v>
                </c:pt>
                <c:pt idx="602">
                  <c:v>582.31150000000002</c:v>
                </c:pt>
                <c:pt idx="603">
                  <c:v>579.26549999999997</c:v>
                </c:pt>
                <c:pt idx="604">
                  <c:v>572.74959999999999</c:v>
                </c:pt>
                <c:pt idx="605">
                  <c:v>564.48850000000004</c:v>
                </c:pt>
                <c:pt idx="606">
                  <c:v>575.51149999999996</c:v>
                </c:pt>
                <c:pt idx="607">
                  <c:v>569.31200000000001</c:v>
                </c:pt>
                <c:pt idx="608">
                  <c:v>576.08420000000001</c:v>
                </c:pt>
                <c:pt idx="609">
                  <c:v>574.48209999999995</c:v>
                </c:pt>
                <c:pt idx="610">
                  <c:v>573.54470000000003</c:v>
                </c:pt>
                <c:pt idx="611">
                  <c:v>584.80859999999996</c:v>
                </c:pt>
                <c:pt idx="612">
                  <c:v>581.6961</c:v>
                </c:pt>
                <c:pt idx="613">
                  <c:v>589.59649999999999</c:v>
                </c:pt>
                <c:pt idx="614">
                  <c:v>599.92970000000003</c:v>
                </c:pt>
                <c:pt idx="615">
                  <c:v>603.04010000000005</c:v>
                </c:pt>
                <c:pt idx="616">
                  <c:v>593.9991</c:v>
                </c:pt>
                <c:pt idx="617">
                  <c:v>598.46789999999999</c:v>
                </c:pt>
                <c:pt idx="618">
                  <c:v>583.79600000000005</c:v>
                </c:pt>
                <c:pt idx="619">
                  <c:v>573.32989999999995</c:v>
                </c:pt>
                <c:pt idx="620">
                  <c:v>575.64760000000001</c:v>
                </c:pt>
                <c:pt idx="621">
                  <c:v>571.68780000000004</c:v>
                </c:pt>
                <c:pt idx="622">
                  <c:v>569.31949999999995</c:v>
                </c:pt>
                <c:pt idx="623">
                  <c:v>595.44690000000003</c:v>
                </c:pt>
                <c:pt idx="624">
                  <c:v>588.06349999999998</c:v>
                </c:pt>
                <c:pt idx="625">
                  <c:v>576.38990000000001</c:v>
                </c:pt>
                <c:pt idx="626">
                  <c:v>576.73889999999994</c:v>
                </c:pt>
                <c:pt idx="627">
                  <c:v>592.04629999999997</c:v>
                </c:pt>
                <c:pt idx="628">
                  <c:v>598.78380000000004</c:v>
                </c:pt>
                <c:pt idx="629">
                  <c:v>604.79560000000004</c:v>
                </c:pt>
                <c:pt idx="630">
                  <c:v>590.28840000000002</c:v>
                </c:pt>
                <c:pt idx="631">
                  <c:v>573.83519999999999</c:v>
                </c:pt>
                <c:pt idx="632">
                  <c:v>573.72050000000002</c:v>
                </c:pt>
                <c:pt idx="633">
                  <c:v>578.90300000000002</c:v>
                </c:pt>
                <c:pt idx="634">
                  <c:v>584.86969999999997</c:v>
                </c:pt>
                <c:pt idx="635">
                  <c:v>581.23040000000003</c:v>
                </c:pt>
                <c:pt idx="636">
                  <c:v>580.71680000000003</c:v>
                </c:pt>
                <c:pt idx="637">
                  <c:v>577.03549999999996</c:v>
                </c:pt>
                <c:pt idx="638">
                  <c:v>580.54719999999998</c:v>
                </c:pt>
                <c:pt idx="639">
                  <c:v>583.10230000000001</c:v>
                </c:pt>
                <c:pt idx="640">
                  <c:v>590.67380000000003</c:v>
                </c:pt>
                <c:pt idx="641">
                  <c:v>596.31979999999999</c:v>
                </c:pt>
                <c:pt idx="642">
                  <c:v>609.10569999999996</c:v>
                </c:pt>
                <c:pt idx="643">
                  <c:v>608.54330000000004</c:v>
                </c:pt>
                <c:pt idx="644">
                  <c:v>600.48119999999994</c:v>
                </c:pt>
                <c:pt idx="645">
                  <c:v>598.56619999999998</c:v>
                </c:pt>
                <c:pt idx="646">
                  <c:v>600.83609999999999</c:v>
                </c:pt>
                <c:pt idx="647">
                  <c:v>610.36680000000001</c:v>
                </c:pt>
                <c:pt idx="648">
                  <c:v>603.71289999999999</c:v>
                </c:pt>
                <c:pt idx="649">
                  <c:v>600.37239999999997</c:v>
                </c:pt>
                <c:pt idx="650">
                  <c:v>610.11559999999997</c:v>
                </c:pt>
                <c:pt idx="651">
                  <c:v>617.23609999999996</c:v>
                </c:pt>
                <c:pt idx="652">
                  <c:v>611.20759999999996</c:v>
                </c:pt>
                <c:pt idx="653">
                  <c:v>623.27589999999998</c:v>
                </c:pt>
                <c:pt idx="654">
                  <c:v>627.06050000000005</c:v>
                </c:pt>
                <c:pt idx="655">
                  <c:v>622.55409999999995</c:v>
                </c:pt>
                <c:pt idx="656">
                  <c:v>622.24530000000004</c:v>
                </c:pt>
                <c:pt idx="657">
                  <c:v>626.80370000000005</c:v>
                </c:pt>
                <c:pt idx="658">
                  <c:v>624.28729999999996</c:v>
                </c:pt>
                <c:pt idx="659">
                  <c:v>637.05539999999996</c:v>
                </c:pt>
                <c:pt idx="660">
                  <c:v>647.26880000000006</c:v>
                </c:pt>
                <c:pt idx="661">
                  <c:v>657.95190000000002</c:v>
                </c:pt>
                <c:pt idx="662">
                  <c:v>686.35640000000001</c:v>
                </c:pt>
                <c:pt idx="663">
                  <c:v>668.17989999999998</c:v>
                </c:pt>
                <c:pt idx="664">
                  <c:v>663.47879999999998</c:v>
                </c:pt>
                <c:pt idx="665">
                  <c:v>627.70989999999995</c:v>
                </c:pt>
                <c:pt idx="666">
                  <c:v>618.79880000000003</c:v>
                </c:pt>
                <c:pt idx="667">
                  <c:v>612.74059999999997</c:v>
                </c:pt>
                <c:pt idx="668">
                  <c:v>621.63080000000002</c:v>
                </c:pt>
                <c:pt idx="669">
                  <c:v>623.01440000000002</c:v>
                </c:pt>
                <c:pt idx="670">
                  <c:v>619.64869999999996</c:v>
                </c:pt>
                <c:pt idx="671">
                  <c:v>622.43110000000001</c:v>
                </c:pt>
                <c:pt idx="672">
                  <c:v>613.577</c:v>
                </c:pt>
                <c:pt idx="673">
                  <c:v>611.86890000000005</c:v>
                </c:pt>
                <c:pt idx="674">
                  <c:v>608.11900000000003</c:v>
                </c:pt>
                <c:pt idx="675">
                  <c:v>611.2509</c:v>
                </c:pt>
                <c:pt idx="676">
                  <c:v>614.04430000000002</c:v>
                </c:pt>
                <c:pt idx="677">
                  <c:v>600.68140000000005</c:v>
                </c:pt>
                <c:pt idx="678">
                  <c:v>593.03989999999999</c:v>
                </c:pt>
                <c:pt idx="679">
                  <c:v>599.23350000000005</c:v>
                </c:pt>
                <c:pt idx="680">
                  <c:v>600.41780000000006</c:v>
                </c:pt>
                <c:pt idx="681">
                  <c:v>595.97140000000002</c:v>
                </c:pt>
                <c:pt idx="682">
                  <c:v>616.86320000000001</c:v>
                </c:pt>
                <c:pt idx="683">
                  <c:v>619.74900000000002</c:v>
                </c:pt>
                <c:pt idx="684">
                  <c:v>637.77369999999996</c:v>
                </c:pt>
                <c:pt idx="685">
                  <c:v>628.93629999999996</c:v>
                </c:pt>
                <c:pt idx="686">
                  <c:v>649.87599999999998</c:v>
                </c:pt>
                <c:pt idx="687">
                  <c:v>663.02629999999999</c:v>
                </c:pt>
                <c:pt idx="688">
                  <c:v>665.33709999999996</c:v>
                </c:pt>
                <c:pt idx="689">
                  <c:v>665.5652</c:v>
                </c:pt>
                <c:pt idx="690">
                  <c:v>672.35670000000005</c:v>
                </c:pt>
                <c:pt idx="691">
                  <c:v>657.83249999999998</c:v>
                </c:pt>
                <c:pt idx="692">
                  <c:v>655.43169999999998</c:v>
                </c:pt>
                <c:pt idx="693">
                  <c:v>645.38509999999997</c:v>
                </c:pt>
                <c:pt idx="694">
                  <c:v>643.79999999999995</c:v>
                </c:pt>
                <c:pt idx="695">
                  <c:v>635.99900000000002</c:v>
                </c:pt>
                <c:pt idx="696">
                  <c:v>643.09450000000004</c:v>
                </c:pt>
                <c:pt idx="697">
                  <c:v>650.54459999999995</c:v>
                </c:pt>
                <c:pt idx="698">
                  <c:v>638.61180000000002</c:v>
                </c:pt>
                <c:pt idx="699">
                  <c:v>627.61779999999999</c:v>
                </c:pt>
                <c:pt idx="700">
                  <c:v>625.98400000000004</c:v>
                </c:pt>
                <c:pt idx="701">
                  <c:v>623.49059999999997</c:v>
                </c:pt>
                <c:pt idx="702">
                  <c:v>632.55020000000002</c:v>
                </c:pt>
                <c:pt idx="703">
                  <c:v>628.99929999999995</c:v>
                </c:pt>
                <c:pt idx="704">
                  <c:v>620.65660000000003</c:v>
                </c:pt>
                <c:pt idx="705">
                  <c:v>619.63729999999998</c:v>
                </c:pt>
                <c:pt idx="706">
                  <c:v>628.58699999999999</c:v>
                </c:pt>
                <c:pt idx="707">
                  <c:v>616.74770000000001</c:v>
                </c:pt>
                <c:pt idx="708">
                  <c:v>611.06880000000001</c:v>
                </c:pt>
                <c:pt idx="709">
                  <c:v>621.41999999999996</c:v>
                </c:pt>
                <c:pt idx="710">
                  <c:v>616.40250000000003</c:v>
                </c:pt>
                <c:pt idx="711">
                  <c:v>602.78200000000004</c:v>
                </c:pt>
                <c:pt idx="712">
                  <c:v>598.63549999999998</c:v>
                </c:pt>
                <c:pt idx="713">
                  <c:v>603.30949999999996</c:v>
                </c:pt>
                <c:pt idx="714">
                  <c:v>601.91560000000004</c:v>
                </c:pt>
                <c:pt idx="715">
                  <c:v>608.09349999999995</c:v>
                </c:pt>
                <c:pt idx="716">
                  <c:v>609.58759999999995</c:v>
                </c:pt>
                <c:pt idx="717">
                  <c:v>613.45029999999997</c:v>
                </c:pt>
                <c:pt idx="718">
                  <c:v>607.15290000000005</c:v>
                </c:pt>
                <c:pt idx="719">
                  <c:v>607.34010000000001</c:v>
                </c:pt>
                <c:pt idx="720">
                  <c:v>604.4769</c:v>
                </c:pt>
                <c:pt idx="721">
                  <c:v>595.8818</c:v>
                </c:pt>
                <c:pt idx="722">
                  <c:v>593.81269999999995</c:v>
                </c:pt>
                <c:pt idx="723">
                  <c:v>589.34569999999997</c:v>
                </c:pt>
                <c:pt idx="724">
                  <c:v>590.47230000000002</c:v>
                </c:pt>
                <c:pt idx="725">
                  <c:v>592.71709999999996</c:v>
                </c:pt>
                <c:pt idx="726">
                  <c:v>595.0992</c:v>
                </c:pt>
                <c:pt idx="727">
                  <c:v>597.13250000000005</c:v>
                </c:pt>
                <c:pt idx="728">
                  <c:v>605.67430000000002</c:v>
                </c:pt>
                <c:pt idx="729">
                  <c:v>613.5684</c:v>
                </c:pt>
                <c:pt idx="730">
                  <c:v>617.54039999999998</c:v>
                </c:pt>
                <c:pt idx="731">
                  <c:v>612.7029</c:v>
                </c:pt>
                <c:pt idx="732">
                  <c:v>619.10469999999998</c:v>
                </c:pt>
                <c:pt idx="733">
                  <c:v>619.46199999999999</c:v>
                </c:pt>
                <c:pt idx="734">
                  <c:v>622.721</c:v>
                </c:pt>
                <c:pt idx="735">
                  <c:v>619.54870000000005</c:v>
                </c:pt>
                <c:pt idx="736">
                  <c:v>621.00409999999999</c:v>
                </c:pt>
                <c:pt idx="737">
                  <c:v>648.33000000000004</c:v>
                </c:pt>
                <c:pt idx="738">
                  <c:v>652.96579999999994</c:v>
                </c:pt>
                <c:pt idx="739">
                  <c:v>644.82860000000005</c:v>
                </c:pt>
                <c:pt idx="740">
                  <c:v>645.89800000000002</c:v>
                </c:pt>
                <c:pt idx="741">
                  <c:v>644.2097</c:v>
                </c:pt>
                <c:pt idx="742">
                  <c:v>652.0258</c:v>
                </c:pt>
                <c:pt idx="743">
                  <c:v>652.48140000000001</c:v>
                </c:pt>
                <c:pt idx="744">
                  <c:v>650.86270000000002</c:v>
                </c:pt>
                <c:pt idx="745">
                  <c:v>644.47749999999996</c:v>
                </c:pt>
                <c:pt idx="746">
                  <c:v>644.90740000000005</c:v>
                </c:pt>
                <c:pt idx="747">
                  <c:v>641.42650000000003</c:v>
                </c:pt>
                <c:pt idx="748">
                  <c:v>634.17870000000005</c:v>
                </c:pt>
                <c:pt idx="749">
                  <c:v>633.55330000000004</c:v>
                </c:pt>
                <c:pt idx="750">
                  <c:v>637.95550000000003</c:v>
                </c:pt>
                <c:pt idx="751">
                  <c:v>646.68809999999996</c:v>
                </c:pt>
                <c:pt idx="752">
                  <c:v>646.89359999999999</c:v>
                </c:pt>
                <c:pt idx="753">
                  <c:v>657.0376</c:v>
                </c:pt>
                <c:pt idx="754">
                  <c:v>666.44500000000005</c:v>
                </c:pt>
                <c:pt idx="755">
                  <c:v>670.87070000000006</c:v>
                </c:pt>
                <c:pt idx="756">
                  <c:v>673.99289999999996</c:v>
                </c:pt>
                <c:pt idx="757">
                  <c:v>689.62350000000004</c:v>
                </c:pt>
                <c:pt idx="758">
                  <c:v>698.59130000000005</c:v>
                </c:pt>
                <c:pt idx="759">
                  <c:v>707.85069999999996</c:v>
                </c:pt>
                <c:pt idx="760">
                  <c:v>729.69799999999998</c:v>
                </c:pt>
                <c:pt idx="761">
                  <c:v>723.8288</c:v>
                </c:pt>
                <c:pt idx="762">
                  <c:v>743.23140000000001</c:v>
                </c:pt>
                <c:pt idx="763">
                  <c:v>736.90790000000004</c:v>
                </c:pt>
                <c:pt idx="764">
                  <c:v>716.64319999999998</c:v>
                </c:pt>
                <c:pt idx="765">
                  <c:v>723.82010000000002</c:v>
                </c:pt>
                <c:pt idx="766">
                  <c:v>727.25570000000005</c:v>
                </c:pt>
                <c:pt idx="767">
                  <c:v>721.10709999999995</c:v>
                </c:pt>
                <c:pt idx="768">
                  <c:v>714.04449999999997</c:v>
                </c:pt>
                <c:pt idx="769">
                  <c:v>703.94629999999995</c:v>
                </c:pt>
                <c:pt idx="770">
                  <c:v>701.82190000000003</c:v>
                </c:pt>
                <c:pt idx="771">
                  <c:v>719.12530000000004</c:v>
                </c:pt>
                <c:pt idx="772">
                  <c:v>715.74109999999996</c:v>
                </c:pt>
                <c:pt idx="773">
                  <c:v>715.20849999999996</c:v>
                </c:pt>
                <c:pt idx="774">
                  <c:v>717.61019999999996</c:v>
                </c:pt>
                <c:pt idx="775">
                  <c:v>739.47519999999997</c:v>
                </c:pt>
                <c:pt idx="776">
                  <c:v>747.21519999999998</c:v>
                </c:pt>
                <c:pt idx="777">
                  <c:v>749.31719999999996</c:v>
                </c:pt>
                <c:pt idx="778">
                  <c:v>766.04740000000004</c:v>
                </c:pt>
                <c:pt idx="779">
                  <c:v>749.83010000000002</c:v>
                </c:pt>
                <c:pt idx="780">
                  <c:v>737.19579999999996</c:v>
                </c:pt>
                <c:pt idx="781">
                  <c:v>718.5376</c:v>
                </c:pt>
                <c:pt idx="782">
                  <c:v>717.45609999999999</c:v>
                </c:pt>
                <c:pt idx="783">
                  <c:v>717.96339999999998</c:v>
                </c:pt>
                <c:pt idx="784">
                  <c:v>707.91049999999996</c:v>
                </c:pt>
                <c:pt idx="785">
                  <c:v>709.70780000000002</c:v>
                </c:pt>
                <c:pt idx="786">
                  <c:v>714.17679999999996</c:v>
                </c:pt>
                <c:pt idx="787">
                  <c:v>707.74530000000004</c:v>
                </c:pt>
                <c:pt idx="788">
                  <c:v>695.44809999999995</c:v>
                </c:pt>
                <c:pt idx="789">
                  <c:v>683.96040000000005</c:v>
                </c:pt>
                <c:pt idx="790">
                  <c:v>669.2912</c:v>
                </c:pt>
                <c:pt idx="791">
                  <c:v>661.58429999999998</c:v>
                </c:pt>
                <c:pt idx="792">
                  <c:v>659.72149999999999</c:v>
                </c:pt>
                <c:pt idx="793">
                  <c:v>647.58709999999996</c:v>
                </c:pt>
                <c:pt idx="794">
                  <c:v>644.33730000000003</c:v>
                </c:pt>
                <c:pt idx="795">
                  <c:v>654.41830000000004</c:v>
                </c:pt>
                <c:pt idx="796">
                  <c:v>646.48209999999995</c:v>
                </c:pt>
                <c:pt idx="797">
                  <c:v>641.65779999999995</c:v>
                </c:pt>
                <c:pt idx="798">
                  <c:v>631.04179999999997</c:v>
                </c:pt>
                <c:pt idx="799">
                  <c:v>633.46019999999999</c:v>
                </c:pt>
                <c:pt idx="800">
                  <c:v>638.84950000000003</c:v>
                </c:pt>
                <c:pt idx="801">
                  <c:v>641.36270000000002</c:v>
                </c:pt>
                <c:pt idx="802">
                  <c:v>628.05669999999998</c:v>
                </c:pt>
                <c:pt idx="803">
                  <c:v>617.06380000000001</c:v>
                </c:pt>
                <c:pt idx="804">
                  <c:v>610.49289999999996</c:v>
                </c:pt>
                <c:pt idx="805">
                  <c:v>611.02139999999997</c:v>
                </c:pt>
                <c:pt idx="806">
                  <c:v>623.92359999999996</c:v>
                </c:pt>
                <c:pt idx="807">
                  <c:v>629.0077</c:v>
                </c:pt>
                <c:pt idx="808">
                  <c:v>625.44839999999999</c:v>
                </c:pt>
                <c:pt idx="809">
                  <c:v>638.0068</c:v>
                </c:pt>
                <c:pt idx="810">
                  <c:v>628.21550000000002</c:v>
                </c:pt>
                <c:pt idx="811">
                  <c:v>629.01229999999998</c:v>
                </c:pt>
                <c:pt idx="812">
                  <c:v>626.61569999999995</c:v>
                </c:pt>
                <c:pt idx="813">
                  <c:v>627.49490000000003</c:v>
                </c:pt>
                <c:pt idx="814">
                  <c:v>638.00149999999996</c:v>
                </c:pt>
                <c:pt idx="815">
                  <c:v>632.46810000000005</c:v>
                </c:pt>
                <c:pt idx="816">
                  <c:v>640.40129999999999</c:v>
                </c:pt>
                <c:pt idx="817">
                  <c:v>637.9479</c:v>
                </c:pt>
                <c:pt idx="818">
                  <c:v>632.19090000000006</c:v>
                </c:pt>
                <c:pt idx="819">
                  <c:v>619.83270000000005</c:v>
                </c:pt>
                <c:pt idx="820">
                  <c:v>613.26250000000005</c:v>
                </c:pt>
                <c:pt idx="821">
                  <c:v>608.36339999999996</c:v>
                </c:pt>
                <c:pt idx="822">
                  <c:v>612.3415</c:v>
                </c:pt>
                <c:pt idx="823">
                  <c:v>612.11659999999995</c:v>
                </c:pt>
                <c:pt idx="824">
                  <c:v>602.10720000000003</c:v>
                </c:pt>
                <c:pt idx="825">
                  <c:v>593.60640000000001</c:v>
                </c:pt>
                <c:pt idx="826">
                  <c:v>592.89049999999997</c:v>
                </c:pt>
                <c:pt idx="827">
                  <c:v>595.375</c:v>
                </c:pt>
                <c:pt idx="828">
                  <c:v>599.62760000000003</c:v>
                </c:pt>
                <c:pt idx="829">
                  <c:v>598.07370000000003</c:v>
                </c:pt>
                <c:pt idx="830">
                  <c:v>610.7654</c:v>
                </c:pt>
                <c:pt idx="831">
                  <c:v>606.12450000000001</c:v>
                </c:pt>
                <c:pt idx="832">
                  <c:v>604.62580000000003</c:v>
                </c:pt>
                <c:pt idx="833">
                  <c:v>601.21950000000004</c:v>
                </c:pt>
                <c:pt idx="834">
                  <c:v>615.27750000000003</c:v>
                </c:pt>
                <c:pt idx="835">
                  <c:v>624.40459999999996</c:v>
                </c:pt>
                <c:pt idx="836">
                  <c:v>626.22289999999998</c:v>
                </c:pt>
                <c:pt idx="837">
                  <c:v>621.6404</c:v>
                </c:pt>
                <c:pt idx="838">
                  <c:v>622.52390000000003</c:v>
                </c:pt>
                <c:pt idx="839">
                  <c:v>621.01660000000004</c:v>
                </c:pt>
                <c:pt idx="840">
                  <c:v>617.67930000000001</c:v>
                </c:pt>
                <c:pt idx="841">
                  <c:v>610.57690000000002</c:v>
                </c:pt>
                <c:pt idx="842">
                  <c:v>609.98299999999995</c:v>
                </c:pt>
                <c:pt idx="843">
                  <c:v>606.51390000000004</c:v>
                </c:pt>
                <c:pt idx="844">
                  <c:v>604.69090000000006</c:v>
                </c:pt>
                <c:pt idx="845">
                  <c:v>599.15589999999997</c:v>
                </c:pt>
                <c:pt idx="846">
                  <c:v>612.97410000000002</c:v>
                </c:pt>
                <c:pt idx="847">
                  <c:v>611.64559999999994</c:v>
                </c:pt>
                <c:pt idx="848">
                  <c:v>612.06460000000004</c:v>
                </c:pt>
                <c:pt idx="849">
                  <c:v>609.38239999999996</c:v>
                </c:pt>
                <c:pt idx="850">
                  <c:v>604.3374</c:v>
                </c:pt>
                <c:pt idx="851">
                  <c:v>609.85910000000001</c:v>
                </c:pt>
                <c:pt idx="852">
                  <c:v>607.95460000000003</c:v>
                </c:pt>
                <c:pt idx="853">
                  <c:v>605.71749999999997</c:v>
                </c:pt>
                <c:pt idx="854">
                  <c:v>603.67600000000004</c:v>
                </c:pt>
                <c:pt idx="855">
                  <c:v>603.70129999999995</c:v>
                </c:pt>
                <c:pt idx="856">
                  <c:v>604.03819999999996</c:v>
                </c:pt>
                <c:pt idx="857">
                  <c:v>597.08429999999998</c:v>
                </c:pt>
                <c:pt idx="858">
                  <c:v>592.26980000000003</c:v>
                </c:pt>
                <c:pt idx="859">
                  <c:v>586.56799999999998</c:v>
                </c:pt>
                <c:pt idx="860">
                  <c:v>591.86969999999997</c:v>
                </c:pt>
                <c:pt idx="861">
                  <c:v>600.74779999999998</c:v>
                </c:pt>
                <c:pt idx="862">
                  <c:v>606.88130000000001</c:v>
                </c:pt>
                <c:pt idx="863">
                  <c:v>617.98630000000003</c:v>
                </c:pt>
                <c:pt idx="864">
                  <c:v>617.98450000000003</c:v>
                </c:pt>
                <c:pt idx="865">
                  <c:v>622.37379999999996</c:v>
                </c:pt>
                <c:pt idx="866">
                  <c:v>616.46289999999999</c:v>
                </c:pt>
                <c:pt idx="867">
                  <c:v>602.06119999999999</c:v>
                </c:pt>
                <c:pt idx="868">
                  <c:v>596.9787</c:v>
                </c:pt>
                <c:pt idx="869">
                  <c:v>595.29539999999997</c:v>
                </c:pt>
                <c:pt idx="870">
                  <c:v>581.30790000000002</c:v>
                </c:pt>
                <c:pt idx="871">
                  <c:v>605.78240000000005</c:v>
                </c:pt>
                <c:pt idx="872">
                  <c:v>620.84810000000004</c:v>
                </c:pt>
                <c:pt idx="873">
                  <c:v>611.75980000000004</c:v>
                </c:pt>
                <c:pt idx="874">
                  <c:v>594.25779999999997</c:v>
                </c:pt>
                <c:pt idx="875">
                  <c:v>594.61940000000004</c:v>
                </c:pt>
                <c:pt idx="876">
                  <c:v>589.1096</c:v>
                </c:pt>
                <c:pt idx="877">
                  <c:v>593.61350000000004</c:v>
                </c:pt>
                <c:pt idx="878">
                  <c:v>592.85900000000004</c:v>
                </c:pt>
                <c:pt idx="879">
                  <c:v>588.07339999999999</c:v>
                </c:pt>
                <c:pt idx="880">
                  <c:v>581.52549999999997</c:v>
                </c:pt>
                <c:pt idx="881">
                  <c:v>566.36120000000005</c:v>
                </c:pt>
                <c:pt idx="882">
                  <c:v>556.3288</c:v>
                </c:pt>
                <c:pt idx="883">
                  <c:v>557.52599999999995</c:v>
                </c:pt>
                <c:pt idx="884">
                  <c:v>550.74440000000004</c:v>
                </c:pt>
                <c:pt idx="885">
                  <c:v>543.92250000000001</c:v>
                </c:pt>
                <c:pt idx="886">
                  <c:v>545.83309999999994</c:v>
                </c:pt>
                <c:pt idx="887">
                  <c:v>547.07979999999998</c:v>
                </c:pt>
                <c:pt idx="888">
                  <c:v>543.70960000000002</c:v>
                </c:pt>
                <c:pt idx="889">
                  <c:v>546.15920000000006</c:v>
                </c:pt>
                <c:pt idx="890">
                  <c:v>544.46280000000002</c:v>
                </c:pt>
                <c:pt idx="891">
                  <c:v>544.755</c:v>
                </c:pt>
                <c:pt idx="892">
                  <c:v>553.74760000000003</c:v>
                </c:pt>
                <c:pt idx="893">
                  <c:v>556.10059999999999</c:v>
                </c:pt>
                <c:pt idx="894">
                  <c:v>557.28679999999997</c:v>
                </c:pt>
                <c:pt idx="895">
                  <c:v>560.45510000000002</c:v>
                </c:pt>
                <c:pt idx="896">
                  <c:v>556.4</c:v>
                </c:pt>
                <c:pt idx="897">
                  <c:v>555.68230000000005</c:v>
                </c:pt>
                <c:pt idx="898">
                  <c:v>556.36080000000004</c:v>
                </c:pt>
                <c:pt idx="899">
                  <c:v>554.1481</c:v>
                </c:pt>
                <c:pt idx="900">
                  <c:v>542.95259999999996</c:v>
                </c:pt>
                <c:pt idx="901">
                  <c:v>537.09460000000001</c:v>
                </c:pt>
                <c:pt idx="902">
                  <c:v>537.00199999999995</c:v>
                </c:pt>
                <c:pt idx="903">
                  <c:v>539.22889999999995</c:v>
                </c:pt>
                <c:pt idx="904">
                  <c:v>532.10979999999995</c:v>
                </c:pt>
                <c:pt idx="905">
                  <c:v>535.38990000000001</c:v>
                </c:pt>
                <c:pt idx="906">
                  <c:v>527.1404</c:v>
                </c:pt>
                <c:pt idx="907">
                  <c:v>520.60770000000002</c:v>
                </c:pt>
                <c:pt idx="908">
                  <c:v>523.61329999999998</c:v>
                </c:pt>
                <c:pt idx="909">
                  <c:v>523.98500000000001</c:v>
                </c:pt>
                <c:pt idx="910">
                  <c:v>521.1472</c:v>
                </c:pt>
                <c:pt idx="911">
                  <c:v>526.13189999999997</c:v>
                </c:pt>
                <c:pt idx="912">
                  <c:v>522.41229999999996</c:v>
                </c:pt>
                <c:pt idx="913">
                  <c:v>525.1318</c:v>
                </c:pt>
                <c:pt idx="914">
                  <c:v>524.15430000000003</c:v>
                </c:pt>
                <c:pt idx="915">
                  <c:v>515.5829</c:v>
                </c:pt>
                <c:pt idx="916">
                  <c:v>517.45159999999998</c:v>
                </c:pt>
                <c:pt idx="917">
                  <c:v>520.50289999999995</c:v>
                </c:pt>
                <c:pt idx="918">
                  <c:v>523.91700000000003</c:v>
                </c:pt>
                <c:pt idx="919">
                  <c:v>525.88430000000005</c:v>
                </c:pt>
                <c:pt idx="920">
                  <c:v>518.56330000000003</c:v>
                </c:pt>
                <c:pt idx="921">
                  <c:v>518.99549999999999</c:v>
                </c:pt>
                <c:pt idx="922">
                  <c:v>512.14800000000002</c:v>
                </c:pt>
                <c:pt idx="923">
                  <c:v>503.77379999999999</c:v>
                </c:pt>
                <c:pt idx="924">
                  <c:v>511.59309999999999</c:v>
                </c:pt>
                <c:pt idx="925">
                  <c:v>520.27509999999995</c:v>
                </c:pt>
                <c:pt idx="926">
                  <c:v>517.28700000000003</c:v>
                </c:pt>
                <c:pt idx="927">
                  <c:v>526.72630000000004</c:v>
                </c:pt>
                <c:pt idx="928">
                  <c:v>527.00660000000005</c:v>
                </c:pt>
                <c:pt idx="929">
                  <c:v>526.46849999999995</c:v>
                </c:pt>
                <c:pt idx="930">
                  <c:v>523.36829999999998</c:v>
                </c:pt>
                <c:pt idx="931">
                  <c:v>521.44929999999999</c:v>
                </c:pt>
                <c:pt idx="932">
                  <c:v>511.46480000000003</c:v>
                </c:pt>
                <c:pt idx="933">
                  <c:v>503.68650000000002</c:v>
                </c:pt>
                <c:pt idx="934">
                  <c:v>506.59379999999999</c:v>
                </c:pt>
                <c:pt idx="935">
                  <c:v>513.99350000000004</c:v>
                </c:pt>
                <c:pt idx="936">
                  <c:v>513.91700000000003</c:v>
                </c:pt>
                <c:pt idx="937">
                  <c:v>514.91139999999996</c:v>
                </c:pt>
                <c:pt idx="938">
                  <c:v>511.87599999999998</c:v>
                </c:pt>
                <c:pt idx="939">
                  <c:v>509.46460000000002</c:v>
                </c:pt>
                <c:pt idx="940">
                  <c:v>504.46690000000001</c:v>
                </c:pt>
                <c:pt idx="941">
                  <c:v>497.75220000000002</c:v>
                </c:pt>
                <c:pt idx="942">
                  <c:v>500.03149999999999</c:v>
                </c:pt>
                <c:pt idx="943">
                  <c:v>500.58780000000002</c:v>
                </c:pt>
                <c:pt idx="944">
                  <c:v>506.1902</c:v>
                </c:pt>
                <c:pt idx="945">
                  <c:v>508.75619999999998</c:v>
                </c:pt>
                <c:pt idx="946">
                  <c:v>509.81549999999999</c:v>
                </c:pt>
                <c:pt idx="947">
                  <c:v>514.74099999999999</c:v>
                </c:pt>
                <c:pt idx="948">
                  <c:v>513.45429999999999</c:v>
                </c:pt>
                <c:pt idx="949">
                  <c:v>519.63369999999998</c:v>
                </c:pt>
                <c:pt idx="950">
                  <c:v>521.47479999999996</c:v>
                </c:pt>
                <c:pt idx="951">
                  <c:v>519.47820000000002</c:v>
                </c:pt>
                <c:pt idx="952">
                  <c:v>512.66629999999998</c:v>
                </c:pt>
                <c:pt idx="953">
                  <c:v>509.74369999999999</c:v>
                </c:pt>
                <c:pt idx="954">
                  <c:v>502.61360000000002</c:v>
                </c:pt>
                <c:pt idx="955">
                  <c:v>503.44170000000003</c:v>
                </c:pt>
                <c:pt idx="956">
                  <c:v>507.65679999999998</c:v>
                </c:pt>
                <c:pt idx="957">
                  <c:v>510.52699999999999</c:v>
                </c:pt>
                <c:pt idx="958">
                  <c:v>513.83820000000003</c:v>
                </c:pt>
                <c:pt idx="959">
                  <c:v>517.09780000000001</c:v>
                </c:pt>
                <c:pt idx="960">
                  <c:v>521.32550000000003</c:v>
                </c:pt>
                <c:pt idx="961">
                  <c:v>529.02560000000005</c:v>
                </c:pt>
                <c:pt idx="962">
                  <c:v>525.72050000000002</c:v>
                </c:pt>
                <c:pt idx="963">
                  <c:v>530.7903</c:v>
                </c:pt>
                <c:pt idx="964">
                  <c:v>521.29049999999995</c:v>
                </c:pt>
                <c:pt idx="965">
                  <c:v>508.19839999999999</c:v>
                </c:pt>
                <c:pt idx="966">
                  <c:v>508.17189999999999</c:v>
                </c:pt>
                <c:pt idx="967">
                  <c:v>530.63610000000006</c:v>
                </c:pt>
                <c:pt idx="968">
                  <c:v>573.11680000000001</c:v>
                </c:pt>
                <c:pt idx="969">
                  <c:v>548.56169999999997</c:v>
                </c:pt>
                <c:pt idx="970">
                  <c:v>548.11180000000002</c:v>
                </c:pt>
                <c:pt idx="971">
                  <c:v>538.15290000000005</c:v>
                </c:pt>
                <c:pt idx="972">
                  <c:v>538.89850000000001</c:v>
                </c:pt>
                <c:pt idx="973">
                  <c:v>535.86350000000004</c:v>
                </c:pt>
                <c:pt idx="974">
                  <c:v>538.00260000000003</c:v>
                </c:pt>
                <c:pt idx="975">
                  <c:v>540.27110000000005</c:v>
                </c:pt>
                <c:pt idx="976">
                  <c:v>541.83860000000004</c:v>
                </c:pt>
                <c:pt idx="977">
                  <c:v>544.09540000000004</c:v>
                </c:pt>
                <c:pt idx="978">
                  <c:v>550.54110000000003</c:v>
                </c:pt>
                <c:pt idx="979">
                  <c:v>547.21559999999999</c:v>
                </c:pt>
                <c:pt idx="980">
                  <c:v>549.63130000000001</c:v>
                </c:pt>
                <c:pt idx="981">
                  <c:v>554.02779999999996</c:v>
                </c:pt>
                <c:pt idx="982">
                  <c:v>549.40039999999999</c:v>
                </c:pt>
                <c:pt idx="983">
                  <c:v>540.42200000000003</c:v>
                </c:pt>
                <c:pt idx="984">
                  <c:v>533.10739999999998</c:v>
                </c:pt>
                <c:pt idx="985">
                  <c:v>530.90679999999998</c:v>
                </c:pt>
                <c:pt idx="986">
                  <c:v>523.51049999999998</c:v>
                </c:pt>
                <c:pt idx="987">
                  <c:v>522.90430000000003</c:v>
                </c:pt>
                <c:pt idx="988">
                  <c:v>517.83389999999997</c:v>
                </c:pt>
                <c:pt idx="989">
                  <c:v>511.55900000000003</c:v>
                </c:pt>
                <c:pt idx="990">
                  <c:v>516.39660000000003</c:v>
                </c:pt>
                <c:pt idx="991">
                  <c:v>515.87</c:v>
                </c:pt>
                <c:pt idx="992">
                  <c:v>516.57069999999999</c:v>
                </c:pt>
                <c:pt idx="993">
                  <c:v>512.37480000000005</c:v>
                </c:pt>
                <c:pt idx="994">
                  <c:v>508.52210000000002</c:v>
                </c:pt>
                <c:pt idx="995">
                  <c:v>507.92579999999998</c:v>
                </c:pt>
                <c:pt idx="996">
                  <c:v>507.71690000000001</c:v>
                </c:pt>
                <c:pt idx="997">
                  <c:v>502.4545</c:v>
                </c:pt>
                <c:pt idx="998">
                  <c:v>505.82100000000003</c:v>
                </c:pt>
                <c:pt idx="999">
                  <c:v>508.64839999999998</c:v>
                </c:pt>
                <c:pt idx="1000">
                  <c:v>512.3768</c:v>
                </c:pt>
                <c:pt idx="1001">
                  <c:v>509.1508</c:v>
                </c:pt>
                <c:pt idx="1002">
                  <c:v>499.93099999999998</c:v>
                </c:pt>
                <c:pt idx="1003">
                  <c:v>495.28969999999998</c:v>
                </c:pt>
                <c:pt idx="1004">
                  <c:v>488.76420000000002</c:v>
                </c:pt>
                <c:pt idx="1005">
                  <c:v>496.04700000000003</c:v>
                </c:pt>
                <c:pt idx="1006">
                  <c:v>498.63350000000003</c:v>
                </c:pt>
                <c:pt idx="1007">
                  <c:v>504.1979</c:v>
                </c:pt>
                <c:pt idx="1008">
                  <c:v>498.2627</c:v>
                </c:pt>
                <c:pt idx="1009">
                  <c:v>493.62240000000003</c:v>
                </c:pt>
                <c:pt idx="1010">
                  <c:v>493.51929999999999</c:v>
                </c:pt>
                <c:pt idx="1011">
                  <c:v>489.72449999999998</c:v>
                </c:pt>
                <c:pt idx="1012">
                  <c:v>491.95530000000002</c:v>
                </c:pt>
                <c:pt idx="1013">
                  <c:v>492.87049999999999</c:v>
                </c:pt>
                <c:pt idx="1014">
                  <c:v>496.59559999999999</c:v>
                </c:pt>
                <c:pt idx="1015">
                  <c:v>489.61610000000002</c:v>
                </c:pt>
                <c:pt idx="1016">
                  <c:v>489.6497</c:v>
                </c:pt>
                <c:pt idx="1017">
                  <c:v>492.74040000000002</c:v>
                </c:pt>
                <c:pt idx="1018">
                  <c:v>489.94200000000001</c:v>
                </c:pt>
                <c:pt idx="1019">
                  <c:v>492.63659999999999</c:v>
                </c:pt>
                <c:pt idx="1020">
                  <c:v>497.83629999999999</c:v>
                </c:pt>
                <c:pt idx="1021">
                  <c:v>494.62509999999997</c:v>
                </c:pt>
                <c:pt idx="1022">
                  <c:v>488.94749999999999</c:v>
                </c:pt>
                <c:pt idx="1023">
                  <c:v>483.60289999999998</c:v>
                </c:pt>
                <c:pt idx="1024">
                  <c:v>487.11329999999998</c:v>
                </c:pt>
                <c:pt idx="1025">
                  <c:v>493.88380000000001</c:v>
                </c:pt>
                <c:pt idx="1026">
                  <c:v>495.27379999999999</c:v>
                </c:pt>
                <c:pt idx="1027">
                  <c:v>487.7525</c:v>
                </c:pt>
                <c:pt idx="1028">
                  <c:v>481.84</c:v>
                </c:pt>
                <c:pt idx="1029">
                  <c:v>476.07679999999999</c:v>
                </c:pt>
                <c:pt idx="1030">
                  <c:v>472.1266</c:v>
                </c:pt>
                <c:pt idx="1031">
                  <c:v>474.49059999999997</c:v>
                </c:pt>
                <c:pt idx="1032">
                  <c:v>478.47070000000002</c:v>
                </c:pt>
                <c:pt idx="1033">
                  <c:v>483.88589999999999</c:v>
                </c:pt>
                <c:pt idx="1034">
                  <c:v>479.5292</c:v>
                </c:pt>
                <c:pt idx="1035">
                  <c:v>475.75729999999999</c:v>
                </c:pt>
                <c:pt idx="1036">
                  <c:v>475.6087</c:v>
                </c:pt>
                <c:pt idx="1037">
                  <c:v>478.59550000000002</c:v>
                </c:pt>
                <c:pt idx="1038">
                  <c:v>475.25200000000001</c:v>
                </c:pt>
                <c:pt idx="1039">
                  <c:v>472.10570000000001</c:v>
                </c:pt>
                <c:pt idx="1040">
                  <c:v>464.33319999999998</c:v>
                </c:pt>
                <c:pt idx="1041">
                  <c:v>463.42570000000001</c:v>
                </c:pt>
                <c:pt idx="1042">
                  <c:v>463.38040000000001</c:v>
                </c:pt>
                <c:pt idx="1043">
                  <c:v>460.76650000000001</c:v>
                </c:pt>
                <c:pt idx="1044">
                  <c:v>455.25619999999998</c:v>
                </c:pt>
                <c:pt idx="1045">
                  <c:v>463.39150000000001</c:v>
                </c:pt>
                <c:pt idx="1046">
                  <c:v>471.27760000000001</c:v>
                </c:pt>
                <c:pt idx="1047">
                  <c:v>469.79489999999998</c:v>
                </c:pt>
                <c:pt idx="1048">
                  <c:v>467.28210000000001</c:v>
                </c:pt>
                <c:pt idx="1049">
                  <c:v>476.58100000000002</c:v>
                </c:pt>
                <c:pt idx="1050">
                  <c:v>477.7765</c:v>
                </c:pt>
                <c:pt idx="1051">
                  <c:v>467.38150000000002</c:v>
                </c:pt>
                <c:pt idx="1052">
                  <c:v>465.2912</c:v>
                </c:pt>
                <c:pt idx="1053">
                  <c:v>466.64080000000001</c:v>
                </c:pt>
                <c:pt idx="1054">
                  <c:v>466.07639999999998</c:v>
                </c:pt>
                <c:pt idx="1055">
                  <c:v>473.44589999999999</c:v>
                </c:pt>
                <c:pt idx="1056">
                  <c:v>469.07479999999998</c:v>
                </c:pt>
                <c:pt idx="1057">
                  <c:v>469.2276</c:v>
                </c:pt>
                <c:pt idx="1058">
                  <c:v>471.851</c:v>
                </c:pt>
                <c:pt idx="1059">
                  <c:v>464.79259999999999</c:v>
                </c:pt>
                <c:pt idx="1060">
                  <c:v>471.97890000000001</c:v>
                </c:pt>
                <c:pt idx="1061">
                  <c:v>466.65050000000002</c:v>
                </c:pt>
                <c:pt idx="1062">
                  <c:v>474.19510000000002</c:v>
                </c:pt>
                <c:pt idx="1063">
                  <c:v>478.64780000000002</c:v>
                </c:pt>
                <c:pt idx="1064">
                  <c:v>477.45949999999999</c:v>
                </c:pt>
                <c:pt idx="1065">
                  <c:v>473.4479</c:v>
                </c:pt>
                <c:pt idx="1066">
                  <c:v>470.13510000000002</c:v>
                </c:pt>
                <c:pt idx="1067">
                  <c:v>463.57010000000002</c:v>
                </c:pt>
                <c:pt idx="1068">
                  <c:v>468.85559999999998</c:v>
                </c:pt>
                <c:pt idx="1069">
                  <c:v>473.6386</c:v>
                </c:pt>
                <c:pt idx="1070">
                  <c:v>473.649</c:v>
                </c:pt>
                <c:pt idx="1071">
                  <c:v>475.65019999999998</c:v>
                </c:pt>
                <c:pt idx="1072">
                  <c:v>472.72859999999997</c:v>
                </c:pt>
                <c:pt idx="1073">
                  <c:v>478.6087</c:v>
                </c:pt>
                <c:pt idx="1074">
                  <c:v>474.95710000000003</c:v>
                </c:pt>
                <c:pt idx="1075">
                  <c:v>473.42779999999999</c:v>
                </c:pt>
                <c:pt idx="1076">
                  <c:v>473.57100000000003</c:v>
                </c:pt>
                <c:pt idx="1077">
                  <c:v>464.28820000000002</c:v>
                </c:pt>
                <c:pt idx="1078">
                  <c:v>457.69659999999999</c:v>
                </c:pt>
                <c:pt idx="1079">
                  <c:v>458.98500000000001</c:v>
                </c:pt>
                <c:pt idx="1080">
                  <c:v>459.6026</c:v>
                </c:pt>
                <c:pt idx="1081">
                  <c:v>443.99900000000002</c:v>
                </c:pt>
                <c:pt idx="1082">
                  <c:v>440.30399999999997</c:v>
                </c:pt>
                <c:pt idx="1083">
                  <c:v>440.37220000000002</c:v>
                </c:pt>
                <c:pt idx="1084">
                  <c:v>436.8621</c:v>
                </c:pt>
                <c:pt idx="1085">
                  <c:v>439.48129999999998</c:v>
                </c:pt>
                <c:pt idx="1086">
                  <c:v>443.12700000000001</c:v>
                </c:pt>
                <c:pt idx="1087">
                  <c:v>439.98689999999999</c:v>
                </c:pt>
                <c:pt idx="1088">
                  <c:v>439.09480000000002</c:v>
                </c:pt>
                <c:pt idx="1089">
                  <c:v>436.2998</c:v>
                </c:pt>
                <c:pt idx="1090">
                  <c:v>434.96550000000002</c:v>
                </c:pt>
                <c:pt idx="1091">
                  <c:v>438.99009999999998</c:v>
                </c:pt>
                <c:pt idx="1092">
                  <c:v>435.42790000000002</c:v>
                </c:pt>
                <c:pt idx="1093">
                  <c:v>436.2697</c:v>
                </c:pt>
                <c:pt idx="1094">
                  <c:v>448.30540000000002</c:v>
                </c:pt>
                <c:pt idx="1095">
                  <c:v>459.30309999999997</c:v>
                </c:pt>
                <c:pt idx="1096">
                  <c:v>453.57940000000002</c:v>
                </c:pt>
                <c:pt idx="1097">
                  <c:v>451.32619999999997</c:v>
                </c:pt>
                <c:pt idx="1098">
                  <c:v>445.51909999999998</c:v>
                </c:pt>
                <c:pt idx="1099">
                  <c:v>443.37880000000001</c:v>
                </c:pt>
                <c:pt idx="1100">
                  <c:v>443.26510000000002</c:v>
                </c:pt>
                <c:pt idx="1101">
                  <c:v>441.1311</c:v>
                </c:pt>
                <c:pt idx="1102">
                  <c:v>443.73169999999999</c:v>
                </c:pt>
                <c:pt idx="1103">
                  <c:v>444.57440000000003</c:v>
                </c:pt>
                <c:pt idx="1104">
                  <c:v>442.31020000000001</c:v>
                </c:pt>
                <c:pt idx="1105">
                  <c:v>444.27280000000002</c:v>
                </c:pt>
                <c:pt idx="1106">
                  <c:v>440.54239999999999</c:v>
                </c:pt>
                <c:pt idx="1107">
                  <c:v>443.1755</c:v>
                </c:pt>
                <c:pt idx="1108">
                  <c:v>442.56020000000001</c:v>
                </c:pt>
                <c:pt idx="1109">
                  <c:v>442.37979999999999</c:v>
                </c:pt>
                <c:pt idx="1110">
                  <c:v>442.92099999999999</c:v>
                </c:pt>
                <c:pt idx="1111">
                  <c:v>442.35419999999999</c:v>
                </c:pt>
                <c:pt idx="1112">
                  <c:v>443.16419999999999</c:v>
                </c:pt>
                <c:pt idx="1113">
                  <c:v>446.86630000000002</c:v>
                </c:pt>
                <c:pt idx="1114">
                  <c:v>448.28440000000001</c:v>
                </c:pt>
                <c:pt idx="1115">
                  <c:v>450.84370000000001</c:v>
                </c:pt>
                <c:pt idx="1116">
                  <c:v>448.74950000000001</c:v>
                </c:pt>
                <c:pt idx="1117">
                  <c:v>459.9425</c:v>
                </c:pt>
                <c:pt idx="1118">
                  <c:v>461.93540000000002</c:v>
                </c:pt>
                <c:pt idx="1119">
                  <c:v>464.61</c:v>
                </c:pt>
                <c:pt idx="1120">
                  <c:v>461.3784</c:v>
                </c:pt>
                <c:pt idx="1121">
                  <c:v>458.2355</c:v>
                </c:pt>
                <c:pt idx="1122">
                  <c:v>453.50959999999998</c:v>
                </c:pt>
                <c:pt idx="1123">
                  <c:v>456.00639999999999</c:v>
                </c:pt>
                <c:pt idx="1124">
                  <c:v>455.65249999999997</c:v>
                </c:pt>
                <c:pt idx="1125">
                  <c:v>455.61149999999998</c:v>
                </c:pt>
                <c:pt idx="1126">
                  <c:v>452.70780000000002</c:v>
                </c:pt>
                <c:pt idx="1127">
                  <c:v>461.1309</c:v>
                </c:pt>
                <c:pt idx="1128">
                  <c:v>466.86840000000001</c:v>
                </c:pt>
                <c:pt idx="1129">
                  <c:v>467.85750000000002</c:v>
                </c:pt>
                <c:pt idx="1130">
                  <c:v>462.23930000000001</c:v>
                </c:pt>
                <c:pt idx="1131">
                  <c:v>462.61930000000001</c:v>
                </c:pt>
                <c:pt idx="1132">
                  <c:v>457.56119999999999</c:v>
                </c:pt>
                <c:pt idx="1133">
                  <c:v>454.76909999999998</c:v>
                </c:pt>
                <c:pt idx="1134">
                  <c:v>453.21089999999998</c:v>
                </c:pt>
                <c:pt idx="1135">
                  <c:v>452.6259</c:v>
                </c:pt>
                <c:pt idx="1136">
                  <c:v>454.31240000000003</c:v>
                </c:pt>
                <c:pt idx="1137">
                  <c:v>451.67189999999999</c:v>
                </c:pt>
                <c:pt idx="1138">
                  <c:v>453.5462</c:v>
                </c:pt>
                <c:pt idx="1139">
                  <c:v>451.98149999999998</c:v>
                </c:pt>
                <c:pt idx="1140">
                  <c:v>456.11020000000002</c:v>
                </c:pt>
                <c:pt idx="1141">
                  <c:v>450.97710000000001</c:v>
                </c:pt>
                <c:pt idx="1142">
                  <c:v>449.20569999999998</c:v>
                </c:pt>
                <c:pt idx="1143">
                  <c:v>449.18380000000002</c:v>
                </c:pt>
                <c:pt idx="1144">
                  <c:v>453.96620000000001</c:v>
                </c:pt>
                <c:pt idx="1145">
                  <c:v>451.0994</c:v>
                </c:pt>
                <c:pt idx="1146">
                  <c:v>454.18299999999999</c:v>
                </c:pt>
                <c:pt idx="1147">
                  <c:v>448.3288</c:v>
                </c:pt>
                <c:pt idx="1148">
                  <c:v>445.71080000000001</c:v>
                </c:pt>
                <c:pt idx="1149">
                  <c:v>444.60230000000001</c:v>
                </c:pt>
                <c:pt idx="1150">
                  <c:v>443.78980000000001</c:v>
                </c:pt>
                <c:pt idx="1151">
                  <c:v>440.7441</c:v>
                </c:pt>
                <c:pt idx="1152">
                  <c:v>448.71370000000002</c:v>
                </c:pt>
                <c:pt idx="1153">
                  <c:v>455.8288</c:v>
                </c:pt>
                <c:pt idx="1154">
                  <c:v>459.3331</c:v>
                </c:pt>
                <c:pt idx="1155">
                  <c:v>450.85449999999997</c:v>
                </c:pt>
                <c:pt idx="1156">
                  <c:v>447.99970000000002</c:v>
                </c:pt>
                <c:pt idx="1157">
                  <c:v>448.55290000000002</c:v>
                </c:pt>
                <c:pt idx="1158">
                  <c:v>450.98450000000003</c:v>
                </c:pt>
                <c:pt idx="1159">
                  <c:v>450.22050000000002</c:v>
                </c:pt>
                <c:pt idx="1160">
                  <c:v>450.28460000000001</c:v>
                </c:pt>
                <c:pt idx="1161">
                  <c:v>446.65050000000002</c:v>
                </c:pt>
                <c:pt idx="1162">
                  <c:v>451.81490000000002</c:v>
                </c:pt>
                <c:pt idx="1163">
                  <c:v>445.13310000000001</c:v>
                </c:pt>
                <c:pt idx="1164">
                  <c:v>444.06599999999997</c:v>
                </c:pt>
                <c:pt idx="1165">
                  <c:v>448.04149999999998</c:v>
                </c:pt>
                <c:pt idx="1166">
                  <c:v>447.37270000000001</c:v>
                </c:pt>
                <c:pt idx="1167">
                  <c:v>444.92950000000002</c:v>
                </c:pt>
                <c:pt idx="1168">
                  <c:v>440.58159999999998</c:v>
                </c:pt>
                <c:pt idx="1169">
                  <c:v>436.34969999999998</c:v>
                </c:pt>
                <c:pt idx="1170">
                  <c:v>441.41489999999999</c:v>
                </c:pt>
                <c:pt idx="1171">
                  <c:v>436.25</c:v>
                </c:pt>
                <c:pt idx="1172">
                  <c:v>438.25420000000003</c:v>
                </c:pt>
                <c:pt idx="1173">
                  <c:v>435.69510000000002</c:v>
                </c:pt>
                <c:pt idx="1174">
                  <c:v>430.38060000000002</c:v>
                </c:pt>
                <c:pt idx="1175">
                  <c:v>429.16449999999998</c:v>
                </c:pt>
                <c:pt idx="1176">
                  <c:v>427.08019999999999</c:v>
                </c:pt>
                <c:pt idx="1177">
                  <c:v>426.51350000000002</c:v>
                </c:pt>
                <c:pt idx="1178">
                  <c:v>425.51870000000002</c:v>
                </c:pt>
                <c:pt idx="1179">
                  <c:v>423.26089999999999</c:v>
                </c:pt>
                <c:pt idx="1180">
                  <c:v>426.42919999999998</c:v>
                </c:pt>
                <c:pt idx="1181">
                  <c:v>426.37970000000001</c:v>
                </c:pt>
                <c:pt idx="1182">
                  <c:v>430.39839999999998</c:v>
                </c:pt>
                <c:pt idx="1183">
                  <c:v>429.15030000000002</c:v>
                </c:pt>
                <c:pt idx="1184">
                  <c:v>436.46539999999999</c:v>
                </c:pt>
                <c:pt idx="1185">
                  <c:v>434.00580000000002</c:v>
                </c:pt>
                <c:pt idx="1186">
                  <c:v>433.99599999999998</c:v>
                </c:pt>
                <c:pt idx="1187">
                  <c:v>431.42419999999998</c:v>
                </c:pt>
                <c:pt idx="1188">
                  <c:v>423.23390000000001</c:v>
                </c:pt>
                <c:pt idx="1189">
                  <c:v>420.66969999999998</c:v>
                </c:pt>
                <c:pt idx="1190">
                  <c:v>419.14</c:v>
                </c:pt>
                <c:pt idx="1191">
                  <c:v>417.73610000000002</c:v>
                </c:pt>
                <c:pt idx="1192">
                  <c:v>415.59660000000002</c:v>
                </c:pt>
                <c:pt idx="1193">
                  <c:v>417.19080000000002</c:v>
                </c:pt>
                <c:pt idx="1194">
                  <c:v>419.3922</c:v>
                </c:pt>
                <c:pt idx="1195">
                  <c:v>418.70089999999999</c:v>
                </c:pt>
                <c:pt idx="1196">
                  <c:v>417.12439999999998</c:v>
                </c:pt>
                <c:pt idx="1197">
                  <c:v>419.39030000000002</c:v>
                </c:pt>
                <c:pt idx="1198">
                  <c:v>417.11200000000002</c:v>
                </c:pt>
                <c:pt idx="1199">
                  <c:v>416.7491</c:v>
                </c:pt>
                <c:pt idx="1200">
                  <c:v>412.39120000000003</c:v>
                </c:pt>
                <c:pt idx="1201">
                  <c:v>413.40480000000002</c:v>
                </c:pt>
                <c:pt idx="1202">
                  <c:v>412.77510000000001</c:v>
                </c:pt>
                <c:pt idx="1203">
                  <c:v>415.94220000000001</c:v>
                </c:pt>
                <c:pt idx="1204">
                  <c:v>413.95310000000001</c:v>
                </c:pt>
                <c:pt idx="1205">
                  <c:v>415.1814</c:v>
                </c:pt>
                <c:pt idx="1206">
                  <c:v>420.92989999999998</c:v>
                </c:pt>
                <c:pt idx="1207">
                  <c:v>417.74299999999999</c:v>
                </c:pt>
                <c:pt idx="1208">
                  <c:v>416.18849999999998</c:v>
                </c:pt>
                <c:pt idx="1209">
                  <c:v>417.92669999999998</c:v>
                </c:pt>
                <c:pt idx="1210">
                  <c:v>414.61829999999998</c:v>
                </c:pt>
                <c:pt idx="1211">
                  <c:v>413.57229999999998</c:v>
                </c:pt>
                <c:pt idx="1212">
                  <c:v>429.1823</c:v>
                </c:pt>
                <c:pt idx="1213">
                  <c:v>436.6884</c:v>
                </c:pt>
                <c:pt idx="1214">
                  <c:v>449.09300000000002</c:v>
                </c:pt>
                <c:pt idx="1215">
                  <c:v>449.75170000000003</c:v>
                </c:pt>
                <c:pt idx="1216">
                  <c:v>452.66079999999999</c:v>
                </c:pt>
                <c:pt idx="1217">
                  <c:v>444.5641</c:v>
                </c:pt>
                <c:pt idx="1218">
                  <c:v>440.87950000000001</c:v>
                </c:pt>
                <c:pt idx="1219">
                  <c:v>444.67840000000001</c:v>
                </c:pt>
                <c:pt idx="1220">
                  <c:v>446.78609999999998</c:v>
                </c:pt>
                <c:pt idx="1221">
                  <c:v>438.89569999999998</c:v>
                </c:pt>
                <c:pt idx="1222">
                  <c:v>436.20080000000002</c:v>
                </c:pt>
                <c:pt idx="1223">
                  <c:v>435.63850000000002</c:v>
                </c:pt>
                <c:pt idx="1224">
                  <c:v>435.19810000000001</c:v>
                </c:pt>
                <c:pt idx="1225">
                  <c:v>434.99720000000002</c:v>
                </c:pt>
                <c:pt idx="1226">
                  <c:v>431.96879999999999</c:v>
                </c:pt>
                <c:pt idx="1227">
                  <c:v>430.31459999999998</c:v>
                </c:pt>
                <c:pt idx="1228">
                  <c:v>429.60860000000002</c:v>
                </c:pt>
                <c:pt idx="1229">
                  <c:v>430.95359999999999</c:v>
                </c:pt>
                <c:pt idx="1230">
                  <c:v>428.99669999999998</c:v>
                </c:pt>
                <c:pt idx="1231">
                  <c:v>432.19040000000001</c:v>
                </c:pt>
                <c:pt idx="1232">
                  <c:v>430.7817</c:v>
                </c:pt>
                <c:pt idx="1233">
                  <c:v>429.1619</c:v>
                </c:pt>
                <c:pt idx="1234">
                  <c:v>429.89339999999999</c:v>
                </c:pt>
                <c:pt idx="1235">
                  <c:v>429.50810000000001</c:v>
                </c:pt>
                <c:pt idx="1236">
                  <c:v>429.62459999999999</c:v>
                </c:pt>
                <c:pt idx="1237">
                  <c:v>427.47969999999998</c:v>
                </c:pt>
                <c:pt idx="1238">
                  <c:v>425.33210000000003</c:v>
                </c:pt>
                <c:pt idx="1239">
                  <c:v>428.20249999999999</c:v>
                </c:pt>
                <c:pt idx="1240">
                  <c:v>427.15839999999997</c:v>
                </c:pt>
                <c:pt idx="1241">
                  <c:v>423.94690000000003</c:v>
                </c:pt>
                <c:pt idx="1242">
                  <c:v>419.02379999999999</c:v>
                </c:pt>
                <c:pt idx="1243">
                  <c:v>414.62400000000002</c:v>
                </c:pt>
                <c:pt idx="1244">
                  <c:v>413.35610000000003</c:v>
                </c:pt>
                <c:pt idx="1245">
                  <c:v>415.04079999999999</c:v>
                </c:pt>
                <c:pt idx="1246">
                  <c:v>415.6352</c:v>
                </c:pt>
                <c:pt idx="1247">
                  <c:v>415.47329999999999</c:v>
                </c:pt>
                <c:pt idx="1248">
                  <c:v>419.21809999999999</c:v>
                </c:pt>
                <c:pt idx="1249">
                  <c:v>417.62369999999999</c:v>
                </c:pt>
                <c:pt idx="1250">
                  <c:v>418.8098</c:v>
                </c:pt>
                <c:pt idx="1251">
                  <c:v>413.4794</c:v>
                </c:pt>
                <c:pt idx="1252">
                  <c:v>409.40339999999998</c:v>
                </c:pt>
                <c:pt idx="1253">
                  <c:v>403.48750000000001</c:v>
                </c:pt>
                <c:pt idx="1254">
                  <c:v>398.6644</c:v>
                </c:pt>
                <c:pt idx="1255">
                  <c:v>400.245</c:v>
                </c:pt>
                <c:pt idx="1256">
                  <c:v>397.0926</c:v>
                </c:pt>
                <c:pt idx="1257">
                  <c:v>401.87270000000001</c:v>
                </c:pt>
                <c:pt idx="1258">
                  <c:v>401.47620000000001</c:v>
                </c:pt>
                <c:pt idx="1259">
                  <c:v>399.2201</c:v>
                </c:pt>
                <c:pt idx="1260">
                  <c:v>395.70460000000003</c:v>
                </c:pt>
                <c:pt idx="1261">
                  <c:v>393.20370000000003</c:v>
                </c:pt>
                <c:pt idx="1262">
                  <c:v>392.64080000000001</c:v>
                </c:pt>
                <c:pt idx="1263">
                  <c:v>395.62790000000001</c:v>
                </c:pt>
                <c:pt idx="1264">
                  <c:v>394.30130000000003</c:v>
                </c:pt>
                <c:pt idx="1265">
                  <c:v>396.22390000000001</c:v>
                </c:pt>
                <c:pt idx="1266">
                  <c:v>395.82429999999999</c:v>
                </c:pt>
                <c:pt idx="1267">
                  <c:v>395.59879999999998</c:v>
                </c:pt>
                <c:pt idx="1268">
                  <c:v>389.8904</c:v>
                </c:pt>
                <c:pt idx="1269">
                  <c:v>393.11660000000001</c:v>
                </c:pt>
                <c:pt idx="1270">
                  <c:v>392.27249999999998</c:v>
                </c:pt>
                <c:pt idx="1271">
                  <c:v>388.91269999999997</c:v>
                </c:pt>
                <c:pt idx="1272">
                  <c:v>384.55349999999999</c:v>
                </c:pt>
                <c:pt idx="1273">
                  <c:v>385.97250000000003</c:v>
                </c:pt>
                <c:pt idx="1274">
                  <c:v>406.20359999999999</c:v>
                </c:pt>
                <c:pt idx="1275">
                  <c:v>404.46890000000002</c:v>
                </c:pt>
                <c:pt idx="1276">
                  <c:v>394.56849999999997</c:v>
                </c:pt>
                <c:pt idx="1277">
                  <c:v>409.82010000000002</c:v>
                </c:pt>
                <c:pt idx="1278">
                  <c:v>429.19060000000002</c:v>
                </c:pt>
                <c:pt idx="1279">
                  <c:v>423.26339999999999</c:v>
                </c:pt>
                <c:pt idx="1280">
                  <c:v>429.10770000000002</c:v>
                </c:pt>
                <c:pt idx="1281">
                  <c:v>428.12830000000002</c:v>
                </c:pt>
                <c:pt idx="1282">
                  <c:v>423.66930000000002</c:v>
                </c:pt>
                <c:pt idx="1283">
                  <c:v>414.68430000000001</c:v>
                </c:pt>
                <c:pt idx="1284">
                  <c:v>416.95839999999998</c:v>
                </c:pt>
                <c:pt idx="1285">
                  <c:v>412.30259999999998</c:v>
                </c:pt>
                <c:pt idx="1286">
                  <c:v>416.02010000000001</c:v>
                </c:pt>
                <c:pt idx="1287">
                  <c:v>418.33069999999998</c:v>
                </c:pt>
                <c:pt idx="1288">
                  <c:v>413.7903</c:v>
                </c:pt>
                <c:pt idx="1289">
                  <c:v>408.38310000000001</c:v>
                </c:pt>
                <c:pt idx="1290">
                  <c:v>415.31830000000002</c:v>
                </c:pt>
                <c:pt idx="1291">
                  <c:v>424.09350000000001</c:v>
                </c:pt>
                <c:pt idx="1292">
                  <c:v>423.19319999999999</c:v>
                </c:pt>
                <c:pt idx="1293">
                  <c:v>420.6628</c:v>
                </c:pt>
                <c:pt idx="1294">
                  <c:v>418.04759999999999</c:v>
                </c:pt>
                <c:pt idx="1295">
                  <c:v>420.5222</c:v>
                </c:pt>
                <c:pt idx="1296">
                  <c:v>421.68950000000001</c:v>
                </c:pt>
                <c:pt idx="1297">
                  <c:v>417.32429999999999</c:v>
                </c:pt>
                <c:pt idx="1298">
                  <c:v>419.94880000000001</c:v>
                </c:pt>
                <c:pt idx="1299">
                  <c:v>422.94690000000003</c:v>
                </c:pt>
                <c:pt idx="1300">
                  <c:v>424.3064</c:v>
                </c:pt>
                <c:pt idx="1301">
                  <c:v>425.06650000000002</c:v>
                </c:pt>
                <c:pt idx="1302">
                  <c:v>423.4049</c:v>
                </c:pt>
                <c:pt idx="1303">
                  <c:v>428.37180000000001</c:v>
                </c:pt>
                <c:pt idx="1304">
                  <c:v>429.43239999999997</c:v>
                </c:pt>
                <c:pt idx="1305">
                  <c:v>428.40089999999998</c:v>
                </c:pt>
                <c:pt idx="1306">
                  <c:v>434.66469999999998</c:v>
                </c:pt>
                <c:pt idx="1307">
                  <c:v>441.33890000000002</c:v>
                </c:pt>
                <c:pt idx="1308">
                  <c:v>436.8381</c:v>
                </c:pt>
                <c:pt idx="1309">
                  <c:v>435.63740000000001</c:v>
                </c:pt>
                <c:pt idx="1310">
                  <c:v>434.75720000000001</c:v>
                </c:pt>
                <c:pt idx="1311">
                  <c:v>444.34679999999997</c:v>
                </c:pt>
                <c:pt idx="1312">
                  <c:v>447.6277</c:v>
                </c:pt>
                <c:pt idx="1313">
                  <c:v>440.83760000000001</c:v>
                </c:pt>
                <c:pt idx="1314">
                  <c:v>441.18380000000002</c:v>
                </c:pt>
                <c:pt idx="1315">
                  <c:v>432.0025</c:v>
                </c:pt>
                <c:pt idx="1316">
                  <c:v>435.4135</c:v>
                </c:pt>
                <c:pt idx="1317">
                  <c:v>438.72739999999999</c:v>
                </c:pt>
                <c:pt idx="1318">
                  <c:v>439.72910000000002</c:v>
                </c:pt>
                <c:pt idx="1319">
                  <c:v>441.6771</c:v>
                </c:pt>
                <c:pt idx="1320">
                  <c:v>435.84719999999999</c:v>
                </c:pt>
                <c:pt idx="1321">
                  <c:v>436.1001</c:v>
                </c:pt>
                <c:pt idx="1322">
                  <c:v>439.0933</c:v>
                </c:pt>
                <c:pt idx="1323">
                  <c:v>442.73259999999999</c:v>
                </c:pt>
                <c:pt idx="1324">
                  <c:v>435.26710000000003</c:v>
                </c:pt>
                <c:pt idx="1325">
                  <c:v>435.95800000000003</c:v>
                </c:pt>
                <c:pt idx="1326">
                  <c:v>438.44240000000002</c:v>
                </c:pt>
                <c:pt idx="1327">
                  <c:v>442.86660000000001</c:v>
                </c:pt>
                <c:pt idx="1328">
                  <c:v>441.45060000000001</c:v>
                </c:pt>
                <c:pt idx="1329">
                  <c:v>444.95</c:v>
                </c:pt>
                <c:pt idx="1330">
                  <c:v>449.2869</c:v>
                </c:pt>
                <c:pt idx="1331">
                  <c:v>455.6508</c:v>
                </c:pt>
                <c:pt idx="1332">
                  <c:v>460.185</c:v>
                </c:pt>
                <c:pt idx="1333">
                  <c:v>464.76979999999998</c:v>
                </c:pt>
                <c:pt idx="1334">
                  <c:v>478.08710000000002</c:v>
                </c:pt>
                <c:pt idx="1335">
                  <c:v>486.71249999999998</c:v>
                </c:pt>
                <c:pt idx="1336">
                  <c:v>489.32119999999998</c:v>
                </c:pt>
                <c:pt idx="1337">
                  <c:v>490.7851</c:v>
                </c:pt>
                <c:pt idx="1338">
                  <c:v>503.24489999999997</c:v>
                </c:pt>
                <c:pt idx="1339">
                  <c:v>507.29430000000002</c:v>
                </c:pt>
                <c:pt idx="1340">
                  <c:v>491.84739999999999</c:v>
                </c:pt>
                <c:pt idx="1341">
                  <c:v>486.4855</c:v>
                </c:pt>
                <c:pt idx="1342">
                  <c:v>482.93450000000001</c:v>
                </c:pt>
                <c:pt idx="1343">
                  <c:v>487.04579999999999</c:v>
                </c:pt>
                <c:pt idx="1344">
                  <c:v>478.25479999999999</c:v>
                </c:pt>
                <c:pt idx="1345">
                  <c:v>483.16609999999997</c:v>
                </c:pt>
                <c:pt idx="1346">
                  <c:v>493.4083</c:v>
                </c:pt>
                <c:pt idx="1347">
                  <c:v>497.0684</c:v>
                </c:pt>
                <c:pt idx="1348">
                  <c:v>487.1558</c:v>
                </c:pt>
                <c:pt idx="1349">
                  <c:v>487.01679999999999</c:v>
                </c:pt>
                <c:pt idx="1350">
                  <c:v>481.94400000000002</c:v>
                </c:pt>
                <c:pt idx="1351">
                  <c:v>483.3048</c:v>
                </c:pt>
                <c:pt idx="1352">
                  <c:v>504.80619999999999</c:v>
                </c:pt>
                <c:pt idx="1353">
                  <c:v>500.79399999999998</c:v>
                </c:pt>
                <c:pt idx="1354">
                  <c:v>511.71159999999998</c:v>
                </c:pt>
                <c:pt idx="1355">
                  <c:v>514.19510000000002</c:v>
                </c:pt>
                <c:pt idx="1356">
                  <c:v>504.07339999999999</c:v>
                </c:pt>
                <c:pt idx="1357">
                  <c:v>504.90449999999998</c:v>
                </c:pt>
                <c:pt idx="1358">
                  <c:v>503.92660000000001</c:v>
                </c:pt>
                <c:pt idx="1359">
                  <c:v>508.42090000000002</c:v>
                </c:pt>
                <c:pt idx="1360">
                  <c:v>511.43920000000003</c:v>
                </c:pt>
                <c:pt idx="1361">
                  <c:v>514.16579999999999</c:v>
                </c:pt>
                <c:pt idx="1362">
                  <c:v>522.12929999999994</c:v>
                </c:pt>
                <c:pt idx="1363">
                  <c:v>526.9008</c:v>
                </c:pt>
                <c:pt idx="1364">
                  <c:v>528.88779999999997</c:v>
                </c:pt>
                <c:pt idx="1365">
                  <c:v>537.40620000000001</c:v>
                </c:pt>
                <c:pt idx="1366">
                  <c:v>553.20830000000001</c:v>
                </c:pt>
                <c:pt idx="1367">
                  <c:v>569.39200000000005</c:v>
                </c:pt>
                <c:pt idx="1368">
                  <c:v>552.27620000000002</c:v>
                </c:pt>
                <c:pt idx="1369">
                  <c:v>551.60170000000005</c:v>
                </c:pt>
                <c:pt idx="1370">
                  <c:v>537.74069999999995</c:v>
                </c:pt>
                <c:pt idx="1371">
                  <c:v>548.44809999999995</c:v>
                </c:pt>
                <c:pt idx="1372">
                  <c:v>553.1472</c:v>
                </c:pt>
                <c:pt idx="1373">
                  <c:v>561.11959999999999</c:v>
                </c:pt>
                <c:pt idx="1374">
                  <c:v>564.27080000000001</c:v>
                </c:pt>
                <c:pt idx="1375">
                  <c:v>562.11410000000001</c:v>
                </c:pt>
                <c:pt idx="1376">
                  <c:v>562.87739999999997</c:v>
                </c:pt>
                <c:pt idx="1377">
                  <c:v>556.52700000000004</c:v>
                </c:pt>
                <c:pt idx="1378">
                  <c:v>544.17780000000005</c:v>
                </c:pt>
                <c:pt idx="1379">
                  <c:v>533.59670000000006</c:v>
                </c:pt>
                <c:pt idx="1380">
                  <c:v>519.77110000000005</c:v>
                </c:pt>
                <c:pt idx="1381">
                  <c:v>520.45839999999998</c:v>
                </c:pt>
                <c:pt idx="1382">
                  <c:v>527.26930000000004</c:v>
                </c:pt>
                <c:pt idx="1383">
                  <c:v>524.77189999999996</c:v>
                </c:pt>
                <c:pt idx="1384">
                  <c:v>518.57219999999995</c:v>
                </c:pt>
                <c:pt idx="1385">
                  <c:v>520.63199999999995</c:v>
                </c:pt>
                <c:pt idx="1386">
                  <c:v>523.50800000000004</c:v>
                </c:pt>
                <c:pt idx="1387">
                  <c:v>519.23580000000004</c:v>
                </c:pt>
                <c:pt idx="1388">
                  <c:v>524.19039999999995</c:v>
                </c:pt>
                <c:pt idx="1389">
                  <c:v>517.80579999999998</c:v>
                </c:pt>
                <c:pt idx="1390">
                  <c:v>513.68629999999996</c:v>
                </c:pt>
                <c:pt idx="1391">
                  <c:v>515.16930000000002</c:v>
                </c:pt>
                <c:pt idx="1392">
                  <c:v>509.69299999999998</c:v>
                </c:pt>
                <c:pt idx="1393">
                  <c:v>495.52260000000001</c:v>
                </c:pt>
                <c:pt idx="1394">
                  <c:v>494.56229999999999</c:v>
                </c:pt>
                <c:pt idx="1395">
                  <c:v>496.78660000000002</c:v>
                </c:pt>
                <c:pt idx="1396">
                  <c:v>498.21319999999997</c:v>
                </c:pt>
                <c:pt idx="1397">
                  <c:v>502.42790000000002</c:v>
                </c:pt>
                <c:pt idx="1398">
                  <c:v>510.85300000000001</c:v>
                </c:pt>
                <c:pt idx="1399">
                  <c:v>509.43630000000002</c:v>
                </c:pt>
                <c:pt idx="1400">
                  <c:v>513.87929999999994</c:v>
                </c:pt>
                <c:pt idx="1401">
                  <c:v>514.05349999999999</c:v>
                </c:pt>
                <c:pt idx="1402">
                  <c:v>519.19309999999996</c:v>
                </c:pt>
                <c:pt idx="1403">
                  <c:v>530.41600000000005</c:v>
                </c:pt>
                <c:pt idx="1404">
                  <c:v>560.70630000000006</c:v>
                </c:pt>
                <c:pt idx="1405">
                  <c:v>586.47400000000005</c:v>
                </c:pt>
                <c:pt idx="1406">
                  <c:v>567.38199999999995</c:v>
                </c:pt>
                <c:pt idx="1407">
                  <c:v>572.88469999999995</c:v>
                </c:pt>
                <c:pt idx="1408">
                  <c:v>566.55029999999999</c:v>
                </c:pt>
                <c:pt idx="1409">
                  <c:v>568.29190000000006</c:v>
                </c:pt>
                <c:pt idx="1410">
                  <c:v>573.22439999999995</c:v>
                </c:pt>
                <c:pt idx="1411">
                  <c:v>566.64229999999998</c:v>
                </c:pt>
                <c:pt idx="1412">
                  <c:v>558.89120000000003</c:v>
                </c:pt>
                <c:pt idx="1413">
                  <c:v>561.01</c:v>
                </c:pt>
                <c:pt idx="1414">
                  <c:v>563.47410000000002</c:v>
                </c:pt>
                <c:pt idx="1415">
                  <c:v>560.86620000000005</c:v>
                </c:pt>
                <c:pt idx="1416">
                  <c:v>557.2604</c:v>
                </c:pt>
                <c:pt idx="1417">
                  <c:v>565.18740000000003</c:v>
                </c:pt>
                <c:pt idx="1418">
                  <c:v>578.40430000000003</c:v>
                </c:pt>
                <c:pt idx="1419">
                  <c:v>584.44359999999995</c:v>
                </c:pt>
                <c:pt idx="1420">
                  <c:v>595.51959999999997</c:v>
                </c:pt>
                <c:pt idx="1421">
                  <c:v>594.57960000000003</c:v>
                </c:pt>
                <c:pt idx="1422">
                  <c:v>586.79459999999995</c:v>
                </c:pt>
                <c:pt idx="1423">
                  <c:v>580.15740000000005</c:v>
                </c:pt>
                <c:pt idx="1424">
                  <c:v>586.75360000000001</c:v>
                </c:pt>
                <c:pt idx="1425">
                  <c:v>588.65480000000002</c:v>
                </c:pt>
                <c:pt idx="1426">
                  <c:v>582.37609999999995</c:v>
                </c:pt>
                <c:pt idx="1427">
                  <c:v>568.4769</c:v>
                </c:pt>
                <c:pt idx="1428">
                  <c:v>559.61509999999998</c:v>
                </c:pt>
                <c:pt idx="1429">
                  <c:v>565.14760000000001</c:v>
                </c:pt>
                <c:pt idx="1430">
                  <c:v>563.26520000000005</c:v>
                </c:pt>
                <c:pt idx="1431">
                  <c:v>555.13329999999996</c:v>
                </c:pt>
                <c:pt idx="1432">
                  <c:v>543.77980000000002</c:v>
                </c:pt>
                <c:pt idx="1433">
                  <c:v>537.94690000000003</c:v>
                </c:pt>
                <c:pt idx="1434">
                  <c:v>535.66390000000001</c:v>
                </c:pt>
                <c:pt idx="1435">
                  <c:v>533.65920000000006</c:v>
                </c:pt>
                <c:pt idx="1436">
                  <c:v>533.69110000000001</c:v>
                </c:pt>
                <c:pt idx="1437">
                  <c:v>523.75750000000005</c:v>
                </c:pt>
                <c:pt idx="1438">
                  <c:v>526.36320000000001</c:v>
                </c:pt>
                <c:pt idx="1439">
                  <c:v>527.14949999999999</c:v>
                </c:pt>
                <c:pt idx="1440">
                  <c:v>532.23360000000002</c:v>
                </c:pt>
                <c:pt idx="1441">
                  <c:v>521.53200000000004</c:v>
                </c:pt>
                <c:pt idx="1442">
                  <c:v>534.07550000000003</c:v>
                </c:pt>
                <c:pt idx="1443">
                  <c:v>537.83900000000006</c:v>
                </c:pt>
                <c:pt idx="1444">
                  <c:v>542.39020000000005</c:v>
                </c:pt>
                <c:pt idx="1445">
                  <c:v>544.41669999999999</c:v>
                </c:pt>
                <c:pt idx="1446">
                  <c:v>555.23950000000002</c:v>
                </c:pt>
                <c:pt idx="1447">
                  <c:v>548.15930000000003</c:v>
                </c:pt>
                <c:pt idx="1448">
                  <c:v>544.88739999999996</c:v>
                </c:pt>
                <c:pt idx="1449">
                  <c:v>540.51869999999997</c:v>
                </c:pt>
                <c:pt idx="1450">
                  <c:v>536.22310000000004</c:v>
                </c:pt>
                <c:pt idx="1451">
                  <c:v>542.04390000000001</c:v>
                </c:pt>
                <c:pt idx="1452">
                  <c:v>543.43259999999998</c:v>
                </c:pt>
                <c:pt idx="1453">
                  <c:v>545.3338</c:v>
                </c:pt>
                <c:pt idx="1454">
                  <c:v>553.16819999999996</c:v>
                </c:pt>
                <c:pt idx="1455">
                  <c:v>559.23270000000002</c:v>
                </c:pt>
                <c:pt idx="1456">
                  <c:v>557.72979999999995</c:v>
                </c:pt>
                <c:pt idx="1457">
                  <c:v>562.93029999999999</c:v>
                </c:pt>
                <c:pt idx="1458">
                  <c:v>564.62139999999999</c:v>
                </c:pt>
                <c:pt idx="1459">
                  <c:v>566.78949999999998</c:v>
                </c:pt>
                <c:pt idx="1460">
                  <c:v>564.70039999999995</c:v>
                </c:pt>
                <c:pt idx="1461">
                  <c:v>560.87959999999998</c:v>
                </c:pt>
                <c:pt idx="1462">
                  <c:v>548.70100000000002</c:v>
                </c:pt>
                <c:pt idx="1463">
                  <c:v>547.40970000000004</c:v>
                </c:pt>
                <c:pt idx="1464">
                  <c:v>546.16669999999999</c:v>
                </c:pt>
                <c:pt idx="1465">
                  <c:v>542.47479999999996</c:v>
                </c:pt>
                <c:pt idx="1466">
                  <c:v>545.85199999999998</c:v>
                </c:pt>
                <c:pt idx="1467">
                  <c:v>553.6431</c:v>
                </c:pt>
                <c:pt idx="1468">
                  <c:v>569.21579999999994</c:v>
                </c:pt>
                <c:pt idx="1469">
                  <c:v>572.50130000000001</c:v>
                </c:pt>
                <c:pt idx="1470">
                  <c:v>577.82339999999999</c:v>
                </c:pt>
                <c:pt idx="1471">
                  <c:v>583.41020000000003</c:v>
                </c:pt>
                <c:pt idx="1472">
                  <c:v>588.94010000000003</c:v>
                </c:pt>
                <c:pt idx="1473">
                  <c:v>609.40390000000002</c:v>
                </c:pt>
                <c:pt idx="1474">
                  <c:v>605.10569999999996</c:v>
                </c:pt>
                <c:pt idx="1475">
                  <c:v>611.5566</c:v>
                </c:pt>
                <c:pt idx="1476">
                  <c:v>613.6943</c:v>
                </c:pt>
                <c:pt idx="1477">
                  <c:v>623.68820000000005</c:v>
                </c:pt>
                <c:pt idx="1478">
                  <c:v>618.1703</c:v>
                </c:pt>
                <c:pt idx="1479">
                  <c:v>607.56809999999996</c:v>
                </c:pt>
                <c:pt idx="1480">
                  <c:v>607.54579999999999</c:v>
                </c:pt>
                <c:pt idx="1481">
                  <c:v>593.09320000000002</c:v>
                </c:pt>
                <c:pt idx="1482">
                  <c:v>604.82849999999996</c:v>
                </c:pt>
                <c:pt idx="1483">
                  <c:v>615.14689999999996</c:v>
                </c:pt>
                <c:pt idx="1484">
                  <c:v>610.25490000000002</c:v>
                </c:pt>
                <c:pt idx="1485">
                  <c:v>615.50530000000003</c:v>
                </c:pt>
                <c:pt idx="1486">
                  <c:v>613.22640000000001</c:v>
                </c:pt>
                <c:pt idx="1487">
                  <c:v>606.14469999999994</c:v>
                </c:pt>
                <c:pt idx="1488">
                  <c:v>599.10469999999998</c:v>
                </c:pt>
                <c:pt idx="1489">
                  <c:v>602.65390000000002</c:v>
                </c:pt>
                <c:pt idx="1490">
                  <c:v>604.99469999999997</c:v>
                </c:pt>
                <c:pt idx="1491">
                  <c:v>610.46320000000003</c:v>
                </c:pt>
                <c:pt idx="1492">
                  <c:v>617.11540000000002</c:v>
                </c:pt>
                <c:pt idx="1493">
                  <c:v>615.72540000000004</c:v>
                </c:pt>
                <c:pt idx="1494">
                  <c:v>619.17769999999996</c:v>
                </c:pt>
                <c:pt idx="1495">
                  <c:v>624.6798</c:v>
                </c:pt>
                <c:pt idx="1496">
                  <c:v>621.12819999999999</c:v>
                </c:pt>
                <c:pt idx="1497">
                  <c:v>625.66520000000003</c:v>
                </c:pt>
                <c:pt idx="1498">
                  <c:v>626.76260000000002</c:v>
                </c:pt>
                <c:pt idx="1499">
                  <c:v>635.67409999999995</c:v>
                </c:pt>
                <c:pt idx="1500">
                  <c:v>639.02449999999999</c:v>
                </c:pt>
                <c:pt idx="1501">
                  <c:v>646.14340000000004</c:v>
                </c:pt>
                <c:pt idx="1502">
                  <c:v>622.95180000000005</c:v>
                </c:pt>
                <c:pt idx="1503">
                  <c:v>607.07119999999998</c:v>
                </c:pt>
                <c:pt idx="1504">
                  <c:v>607.04330000000004</c:v>
                </c:pt>
                <c:pt idx="1505">
                  <c:v>594.7088</c:v>
                </c:pt>
                <c:pt idx="1506">
                  <c:v>599.25490000000002</c:v>
                </c:pt>
                <c:pt idx="1507">
                  <c:v>601.94299999999998</c:v>
                </c:pt>
                <c:pt idx="1508">
                  <c:v>601.40499999999997</c:v>
                </c:pt>
                <c:pt idx="1509">
                  <c:v>594.32899999999995</c:v>
                </c:pt>
                <c:pt idx="1510">
                  <c:v>586.72929999999997</c:v>
                </c:pt>
                <c:pt idx="1511">
                  <c:v>587.02239999999995</c:v>
                </c:pt>
                <c:pt idx="1512">
                  <c:v>570.35820000000001</c:v>
                </c:pt>
                <c:pt idx="1513">
                  <c:v>572.50890000000004</c:v>
                </c:pt>
                <c:pt idx="1514">
                  <c:v>553.70830000000001</c:v>
                </c:pt>
                <c:pt idx="1515">
                  <c:v>550.59929999999997</c:v>
                </c:pt>
                <c:pt idx="1516">
                  <c:v>546.07190000000003</c:v>
                </c:pt>
                <c:pt idx="1517">
                  <c:v>554.98220000000003</c:v>
                </c:pt>
                <c:pt idx="1518">
                  <c:v>562.46950000000004</c:v>
                </c:pt>
                <c:pt idx="1519">
                  <c:v>564.32939999999996</c:v>
                </c:pt>
                <c:pt idx="1520">
                  <c:v>537.30190000000005</c:v>
                </c:pt>
                <c:pt idx="1521">
                  <c:v>530.24969999999996</c:v>
                </c:pt>
                <c:pt idx="1522">
                  <c:v>529.19749999999999</c:v>
                </c:pt>
                <c:pt idx="1523">
                  <c:v>519.72619999999995</c:v>
                </c:pt>
                <c:pt idx="1524">
                  <c:v>523.0788</c:v>
                </c:pt>
                <c:pt idx="1525">
                  <c:v>535.4751</c:v>
                </c:pt>
                <c:pt idx="1526">
                  <c:v>544.13300000000004</c:v>
                </c:pt>
                <c:pt idx="1527">
                  <c:v>547.01239999999996</c:v>
                </c:pt>
                <c:pt idx="1528">
                  <c:v>538.27650000000006</c:v>
                </c:pt>
                <c:pt idx="1529">
                  <c:v>527.43970000000002</c:v>
                </c:pt>
                <c:pt idx="1530">
                  <c:v>533.80579999999998</c:v>
                </c:pt>
                <c:pt idx="1531">
                  <c:v>538.77340000000004</c:v>
                </c:pt>
                <c:pt idx="1532">
                  <c:v>536.904</c:v>
                </c:pt>
                <c:pt idx="1533">
                  <c:v>534.99289999999996</c:v>
                </c:pt>
                <c:pt idx="1534">
                  <c:v>527.70280000000002</c:v>
                </c:pt>
                <c:pt idx="1535">
                  <c:v>526.57650000000001</c:v>
                </c:pt>
                <c:pt idx="1536">
                  <c:v>520.93110000000001</c:v>
                </c:pt>
                <c:pt idx="1537">
                  <c:v>523.21579999999994</c:v>
                </c:pt>
                <c:pt idx="1538">
                  <c:v>515.98419999999999</c:v>
                </c:pt>
                <c:pt idx="1539">
                  <c:v>513.35659999999996</c:v>
                </c:pt>
                <c:pt idx="1540">
                  <c:v>514.65589999999997</c:v>
                </c:pt>
                <c:pt idx="1541">
                  <c:v>522.11120000000005</c:v>
                </c:pt>
                <c:pt idx="1542">
                  <c:v>527.76710000000003</c:v>
                </c:pt>
                <c:pt idx="1543">
                  <c:v>528.53660000000002</c:v>
                </c:pt>
                <c:pt idx="1544">
                  <c:v>539.13379999999995</c:v>
                </c:pt>
                <c:pt idx="1545">
                  <c:v>546.3646</c:v>
                </c:pt>
                <c:pt idx="1546">
                  <c:v>536.16049999999996</c:v>
                </c:pt>
                <c:pt idx="1547">
                  <c:v>534.58969999999999</c:v>
                </c:pt>
                <c:pt idx="1548">
                  <c:v>535.49549999999999</c:v>
                </c:pt>
                <c:pt idx="1549">
                  <c:v>529.63260000000002</c:v>
                </c:pt>
                <c:pt idx="1550">
                  <c:v>527.08849999999995</c:v>
                </c:pt>
                <c:pt idx="1551">
                  <c:v>522.67669999999998</c:v>
                </c:pt>
                <c:pt idx="1552">
                  <c:v>518.15530000000001</c:v>
                </c:pt>
                <c:pt idx="1553">
                  <c:v>527.25250000000005</c:v>
                </c:pt>
                <c:pt idx="1554">
                  <c:v>520.35640000000001</c:v>
                </c:pt>
                <c:pt idx="1555">
                  <c:v>540.18039999999996</c:v>
                </c:pt>
                <c:pt idx="1556">
                  <c:v>547.16489999999999</c:v>
                </c:pt>
                <c:pt idx="1557">
                  <c:v>545.553</c:v>
                </c:pt>
                <c:pt idx="1558">
                  <c:v>556.4588</c:v>
                </c:pt>
                <c:pt idx="1559">
                  <c:v>555.75390000000004</c:v>
                </c:pt>
                <c:pt idx="1560">
                  <c:v>542.08000000000004</c:v>
                </c:pt>
                <c:pt idx="1561">
                  <c:v>527.09339999999997</c:v>
                </c:pt>
                <c:pt idx="1562">
                  <c:v>527.82619999999997</c:v>
                </c:pt>
                <c:pt idx="1563">
                  <c:v>524.91129999999998</c:v>
                </c:pt>
                <c:pt idx="1564">
                  <c:v>524.49180000000001</c:v>
                </c:pt>
                <c:pt idx="1565">
                  <c:v>524.44150000000002</c:v>
                </c:pt>
                <c:pt idx="1566">
                  <c:v>525.6576</c:v>
                </c:pt>
                <c:pt idx="1567">
                  <c:v>525.35580000000004</c:v>
                </c:pt>
                <c:pt idx="1568">
                  <c:v>530.87729999999999</c:v>
                </c:pt>
                <c:pt idx="1569">
                  <c:v>533.32770000000005</c:v>
                </c:pt>
                <c:pt idx="1570">
                  <c:v>530.00469999999996</c:v>
                </c:pt>
                <c:pt idx="1571">
                  <c:v>528.76660000000004</c:v>
                </c:pt>
                <c:pt idx="1572">
                  <c:v>522.69399999999996</c:v>
                </c:pt>
                <c:pt idx="1573">
                  <c:v>521.53809999999999</c:v>
                </c:pt>
                <c:pt idx="1574">
                  <c:v>528.19539999999995</c:v>
                </c:pt>
                <c:pt idx="1575">
                  <c:v>527.20950000000005</c:v>
                </c:pt>
                <c:pt idx="1576">
                  <c:v>527.90779999999995</c:v>
                </c:pt>
                <c:pt idx="1577">
                  <c:v>537.84879999999998</c:v>
                </c:pt>
                <c:pt idx="1578">
                  <c:v>546.93280000000004</c:v>
                </c:pt>
                <c:pt idx="1579">
                  <c:v>546.92629999999997</c:v>
                </c:pt>
                <c:pt idx="1580">
                  <c:v>544.30070000000001</c:v>
                </c:pt>
                <c:pt idx="1581">
                  <c:v>545.26729999999998</c:v>
                </c:pt>
                <c:pt idx="1582">
                  <c:v>540.81949999999995</c:v>
                </c:pt>
                <c:pt idx="1583">
                  <c:v>539.20870000000002</c:v>
                </c:pt>
                <c:pt idx="1584">
                  <c:v>536.98099999999999</c:v>
                </c:pt>
                <c:pt idx="1585">
                  <c:v>540.03020000000004</c:v>
                </c:pt>
                <c:pt idx="1586">
                  <c:v>548.53200000000004</c:v>
                </c:pt>
                <c:pt idx="1587">
                  <c:v>550.17909999999995</c:v>
                </c:pt>
                <c:pt idx="1588">
                  <c:v>560.57920000000001</c:v>
                </c:pt>
                <c:pt idx="1589">
                  <c:v>556.60410000000002</c:v>
                </c:pt>
                <c:pt idx="1590">
                  <c:v>573.02070000000003</c:v>
                </c:pt>
                <c:pt idx="1591">
                  <c:v>567.55100000000004</c:v>
                </c:pt>
                <c:pt idx="1592">
                  <c:v>568.14340000000004</c:v>
                </c:pt>
                <c:pt idx="1593">
                  <c:v>563.48329999999999</c:v>
                </c:pt>
                <c:pt idx="1594">
                  <c:v>567.58550000000002</c:v>
                </c:pt>
                <c:pt idx="1595">
                  <c:v>563.47940000000006</c:v>
                </c:pt>
                <c:pt idx="1596">
                  <c:v>557.58569999999997</c:v>
                </c:pt>
                <c:pt idx="1597">
                  <c:v>559.96889999999996</c:v>
                </c:pt>
                <c:pt idx="1598">
                  <c:v>576.96379999999999</c:v>
                </c:pt>
                <c:pt idx="1599">
                  <c:v>574.87670000000003</c:v>
                </c:pt>
                <c:pt idx="1600">
                  <c:v>580.59960000000001</c:v>
                </c:pt>
                <c:pt idx="1601">
                  <c:v>586.66020000000003</c:v>
                </c:pt>
                <c:pt idx="1602">
                  <c:v>585.70029999999997</c:v>
                </c:pt>
                <c:pt idx="1603">
                  <c:v>599.35360000000003</c:v>
                </c:pt>
                <c:pt idx="1604">
                  <c:v>608.58699999999999</c:v>
                </c:pt>
                <c:pt idx="1605">
                  <c:v>596.50070000000005</c:v>
                </c:pt>
                <c:pt idx="1606">
                  <c:v>587.20129999999995</c:v>
                </c:pt>
                <c:pt idx="1607">
                  <c:v>581.10419999999999</c:v>
                </c:pt>
                <c:pt idx="1608">
                  <c:v>577.57839999999999</c:v>
                </c:pt>
                <c:pt idx="1609">
                  <c:v>565.37670000000003</c:v>
                </c:pt>
                <c:pt idx="1610">
                  <c:v>566.13789999999995</c:v>
                </c:pt>
                <c:pt idx="1611">
                  <c:v>568.55909999999994</c:v>
                </c:pt>
                <c:pt idx="1612">
                  <c:v>573.32910000000004</c:v>
                </c:pt>
                <c:pt idx="1613">
                  <c:v>573.90539999999999</c:v>
                </c:pt>
                <c:pt idx="1614">
                  <c:v>574.27059999999994</c:v>
                </c:pt>
                <c:pt idx="1615">
                  <c:v>562.68970000000002</c:v>
                </c:pt>
                <c:pt idx="1616">
                  <c:v>560.78390000000002</c:v>
                </c:pt>
                <c:pt idx="1617">
                  <c:v>545.79169999999999</c:v>
                </c:pt>
                <c:pt idx="1618">
                  <c:v>546.44510000000002</c:v>
                </c:pt>
                <c:pt idx="1619">
                  <c:v>550.97370000000001</c:v>
                </c:pt>
                <c:pt idx="1620">
                  <c:v>557.66510000000005</c:v>
                </c:pt>
                <c:pt idx="1621">
                  <c:v>553.19849999999997</c:v>
                </c:pt>
                <c:pt idx="1622">
                  <c:v>554.80020000000002</c:v>
                </c:pt>
                <c:pt idx="1623">
                  <c:v>555.95410000000004</c:v>
                </c:pt>
                <c:pt idx="1624">
                  <c:v>540.84939999999995</c:v>
                </c:pt>
                <c:pt idx="1625">
                  <c:v>545.70780000000002</c:v>
                </c:pt>
                <c:pt idx="1626">
                  <c:v>544.96680000000003</c:v>
                </c:pt>
                <c:pt idx="1627">
                  <c:v>537.99879999999996</c:v>
                </c:pt>
                <c:pt idx="1628">
                  <c:v>544.38289999999995</c:v>
                </c:pt>
                <c:pt idx="1629">
                  <c:v>546.83780000000002</c:v>
                </c:pt>
                <c:pt idx="1630">
                  <c:v>546.4239</c:v>
                </c:pt>
                <c:pt idx="1631">
                  <c:v>541.43169999999998</c:v>
                </c:pt>
                <c:pt idx="1632">
                  <c:v>543.71320000000003</c:v>
                </c:pt>
                <c:pt idx="1633">
                  <c:v>541.40260000000001</c:v>
                </c:pt>
                <c:pt idx="1634">
                  <c:v>536.85289999999998</c:v>
                </c:pt>
                <c:pt idx="1635">
                  <c:v>539.13610000000006</c:v>
                </c:pt>
                <c:pt idx="1636">
                  <c:v>544.00530000000003</c:v>
                </c:pt>
                <c:pt idx="1637">
                  <c:v>539.74749999999995</c:v>
                </c:pt>
                <c:pt idx="1638">
                  <c:v>536.2047</c:v>
                </c:pt>
                <c:pt idx="1639">
                  <c:v>529.76589999999999</c:v>
                </c:pt>
                <c:pt idx="1640">
                  <c:v>528.52639999999997</c:v>
                </c:pt>
                <c:pt idx="1641">
                  <c:v>526.44600000000003</c:v>
                </c:pt>
                <c:pt idx="1642">
                  <c:v>527.66719999999998</c:v>
                </c:pt>
                <c:pt idx="1643">
                  <c:v>529.79470000000003</c:v>
                </c:pt>
                <c:pt idx="1644">
                  <c:v>534.23440000000005</c:v>
                </c:pt>
                <c:pt idx="1645">
                  <c:v>515.21379999999999</c:v>
                </c:pt>
                <c:pt idx="1646">
                  <c:v>536.28750000000002</c:v>
                </c:pt>
                <c:pt idx="1647">
                  <c:v>543.60760000000005</c:v>
                </c:pt>
                <c:pt idx="1648">
                  <c:v>573.71109999999999</c:v>
                </c:pt>
                <c:pt idx="1649">
                  <c:v>569.07270000000005</c:v>
                </c:pt>
                <c:pt idx="1650">
                  <c:v>568.75570000000005</c:v>
                </c:pt>
                <c:pt idx="1651">
                  <c:v>563.08640000000003</c:v>
                </c:pt>
                <c:pt idx="1652">
                  <c:v>552.928</c:v>
                </c:pt>
                <c:pt idx="1653">
                  <c:v>597.49559999999997</c:v>
                </c:pt>
                <c:pt idx="1654">
                  <c:v>602.43219999999997</c:v>
                </c:pt>
                <c:pt idx="1655">
                  <c:v>618.90009999999995</c:v>
                </c:pt>
                <c:pt idx="1656">
                  <c:v>627.29250000000002</c:v>
                </c:pt>
                <c:pt idx="1657">
                  <c:v>617.12689999999998</c:v>
                </c:pt>
                <c:pt idx="1658">
                  <c:v>614.00660000000005</c:v>
                </c:pt>
                <c:pt idx="1659">
                  <c:v>621.91049999999996</c:v>
                </c:pt>
                <c:pt idx="1660">
                  <c:v>612.69579999999996</c:v>
                </c:pt>
                <c:pt idx="1661">
                  <c:v>604.90049999999997</c:v>
                </c:pt>
                <c:pt idx="1662">
                  <c:v>614.33050000000003</c:v>
                </c:pt>
                <c:pt idx="1663">
                  <c:v>614.10239999999999</c:v>
                </c:pt>
                <c:pt idx="1664">
                  <c:v>623.16679999999997</c:v>
                </c:pt>
                <c:pt idx="1665">
                  <c:v>626.46469999999999</c:v>
                </c:pt>
                <c:pt idx="1666">
                  <c:v>625.34730000000002</c:v>
                </c:pt>
                <c:pt idx="1667">
                  <c:v>602.09929999999997</c:v>
                </c:pt>
                <c:pt idx="1668">
                  <c:v>600.01549999999997</c:v>
                </c:pt>
                <c:pt idx="1669">
                  <c:v>588.13610000000006</c:v>
                </c:pt>
                <c:pt idx="1670">
                  <c:v>570.95899999999995</c:v>
                </c:pt>
                <c:pt idx="1671">
                  <c:v>572.54340000000002</c:v>
                </c:pt>
                <c:pt idx="1672">
                  <c:v>568.3904</c:v>
                </c:pt>
                <c:pt idx="1673">
                  <c:v>568.14679999999998</c:v>
                </c:pt>
                <c:pt idx="1674">
                  <c:v>570.02940000000001</c:v>
                </c:pt>
                <c:pt idx="1675">
                  <c:v>559.65589999999997</c:v>
                </c:pt>
                <c:pt idx="1676">
                  <c:v>561.86950000000002</c:v>
                </c:pt>
                <c:pt idx="1677">
                  <c:v>569.49929999999995</c:v>
                </c:pt>
                <c:pt idx="1678">
                  <c:v>569.39430000000004</c:v>
                </c:pt>
                <c:pt idx="1679">
                  <c:v>563.52080000000001</c:v>
                </c:pt>
                <c:pt idx="1680">
                  <c:v>565.44449999999995</c:v>
                </c:pt>
                <c:pt idx="1681">
                  <c:v>565.14160000000004</c:v>
                </c:pt>
                <c:pt idx="1682">
                  <c:v>571.40179999999998</c:v>
                </c:pt>
                <c:pt idx="1683">
                  <c:v>587.81799999999998</c:v>
                </c:pt>
                <c:pt idx="1684">
                  <c:v>589.02800000000002</c:v>
                </c:pt>
                <c:pt idx="1685">
                  <c:v>588.19489999999996</c:v>
                </c:pt>
                <c:pt idx="1686">
                  <c:v>587.90840000000003</c:v>
                </c:pt>
                <c:pt idx="1687">
                  <c:v>566.6463</c:v>
                </c:pt>
                <c:pt idx="1688">
                  <c:v>570.95140000000004</c:v>
                </c:pt>
                <c:pt idx="1689">
                  <c:v>583.19579999999996</c:v>
                </c:pt>
                <c:pt idx="1690">
                  <c:v>590.36469999999997</c:v>
                </c:pt>
                <c:pt idx="1691">
                  <c:v>586.90800000000002</c:v>
                </c:pt>
                <c:pt idx="1692">
                  <c:v>578.43949999999995</c:v>
                </c:pt>
                <c:pt idx="1693">
                  <c:v>585.76700000000005</c:v>
                </c:pt>
                <c:pt idx="1694">
                  <c:v>583.29600000000005</c:v>
                </c:pt>
                <c:pt idx="1695">
                  <c:v>575.33460000000002</c:v>
                </c:pt>
                <c:pt idx="1696">
                  <c:v>563.67610000000002</c:v>
                </c:pt>
                <c:pt idx="1697">
                  <c:v>563.08349999999996</c:v>
                </c:pt>
                <c:pt idx="1698">
                  <c:v>566.59990000000005</c:v>
                </c:pt>
                <c:pt idx="1699">
                  <c:v>561.51229999999998</c:v>
                </c:pt>
                <c:pt idx="1700">
                  <c:v>562.529</c:v>
                </c:pt>
                <c:pt idx="1701">
                  <c:v>562.2817</c:v>
                </c:pt>
                <c:pt idx="1702">
                  <c:v>565.87670000000003</c:v>
                </c:pt>
                <c:pt idx="1703">
                  <c:v>565.81809999999996</c:v>
                </c:pt>
                <c:pt idx="1704">
                  <c:v>561.29660000000001</c:v>
                </c:pt>
                <c:pt idx="1705">
                  <c:v>555.46</c:v>
                </c:pt>
                <c:pt idx="1706">
                  <c:v>553.76570000000004</c:v>
                </c:pt>
                <c:pt idx="1707">
                  <c:v>559.02840000000003</c:v>
                </c:pt>
                <c:pt idx="1708">
                  <c:v>568.8972</c:v>
                </c:pt>
                <c:pt idx="1709">
                  <c:v>548.99749999999995</c:v>
                </c:pt>
                <c:pt idx="1710">
                  <c:v>538.81100000000004</c:v>
                </c:pt>
                <c:pt idx="1711">
                  <c:v>530.58879999999999</c:v>
                </c:pt>
                <c:pt idx="1712">
                  <c:v>530.23910000000001</c:v>
                </c:pt>
                <c:pt idx="1713">
                  <c:v>534.25109999999995</c:v>
                </c:pt>
                <c:pt idx="1714">
                  <c:v>524.65300000000002</c:v>
                </c:pt>
                <c:pt idx="1715">
                  <c:v>527.21050000000002</c:v>
                </c:pt>
                <c:pt idx="1716">
                  <c:v>534.40679999999998</c:v>
                </c:pt>
                <c:pt idx="1717">
                  <c:v>542.76179999999999</c:v>
                </c:pt>
                <c:pt idx="1718">
                  <c:v>544.14400000000001</c:v>
                </c:pt>
                <c:pt idx="1719">
                  <c:v>544.00800000000004</c:v>
                </c:pt>
                <c:pt idx="1720">
                  <c:v>558.39819999999997</c:v>
                </c:pt>
                <c:pt idx="1721">
                  <c:v>569.08879999999999</c:v>
                </c:pt>
                <c:pt idx="1722">
                  <c:v>577.3279</c:v>
                </c:pt>
                <c:pt idx="1723">
                  <c:v>574.33730000000003</c:v>
                </c:pt>
                <c:pt idx="1724">
                  <c:v>569.48789999999997</c:v>
                </c:pt>
                <c:pt idx="1725">
                  <c:v>569.78769999999997</c:v>
                </c:pt>
                <c:pt idx="1726">
                  <c:v>569.08280000000002</c:v>
                </c:pt>
                <c:pt idx="1727">
                  <c:v>570.88369999999998</c:v>
                </c:pt>
                <c:pt idx="1728">
                  <c:v>550.28359999999998</c:v>
                </c:pt>
                <c:pt idx="1729">
                  <c:v>552.74530000000004</c:v>
                </c:pt>
                <c:pt idx="1730">
                  <c:v>567.54010000000005</c:v>
                </c:pt>
                <c:pt idx="1731">
                  <c:v>556.37630000000001</c:v>
                </c:pt>
                <c:pt idx="1732">
                  <c:v>550.41840000000002</c:v>
                </c:pt>
                <c:pt idx="1733">
                  <c:v>540.38189999999997</c:v>
                </c:pt>
                <c:pt idx="1734">
                  <c:v>533.92129999999997</c:v>
                </c:pt>
                <c:pt idx="1735">
                  <c:v>531.98030000000006</c:v>
                </c:pt>
                <c:pt idx="1736">
                  <c:v>531.38440000000003</c:v>
                </c:pt>
                <c:pt idx="1737">
                  <c:v>512.56179999999995</c:v>
                </c:pt>
                <c:pt idx="1738">
                  <c:v>514.50390000000004</c:v>
                </c:pt>
                <c:pt idx="1739">
                  <c:v>507.81819999999999</c:v>
                </c:pt>
                <c:pt idx="1740">
                  <c:v>499.46469999999999</c:v>
                </c:pt>
                <c:pt idx="1741">
                  <c:v>492.87240000000003</c:v>
                </c:pt>
                <c:pt idx="1742">
                  <c:v>496.28309999999999</c:v>
                </c:pt>
                <c:pt idx="1743">
                  <c:v>493.98270000000002</c:v>
                </c:pt>
                <c:pt idx="1744">
                  <c:v>489.33629999999999</c:v>
                </c:pt>
                <c:pt idx="1745">
                  <c:v>492.25459999999998</c:v>
                </c:pt>
                <c:pt idx="1746">
                  <c:v>491.15460000000002</c:v>
                </c:pt>
                <c:pt idx="1747">
                  <c:v>490.76139999999998</c:v>
                </c:pt>
                <c:pt idx="1748">
                  <c:v>490.77260000000001</c:v>
                </c:pt>
                <c:pt idx="1749">
                  <c:v>487.03269999999998</c:v>
                </c:pt>
                <c:pt idx="1750">
                  <c:v>486.1028</c:v>
                </c:pt>
                <c:pt idx="1751">
                  <c:v>497.1343</c:v>
                </c:pt>
                <c:pt idx="1752">
                  <c:v>497.64890000000003</c:v>
                </c:pt>
                <c:pt idx="1753">
                  <c:v>493.26710000000003</c:v>
                </c:pt>
                <c:pt idx="1754">
                  <c:v>485.7176</c:v>
                </c:pt>
                <c:pt idx="1755">
                  <c:v>487.36770000000001</c:v>
                </c:pt>
                <c:pt idx="1756">
                  <c:v>487.63150000000002</c:v>
                </c:pt>
                <c:pt idx="1757">
                  <c:v>485.49149999999997</c:v>
                </c:pt>
                <c:pt idx="1758">
                  <c:v>489.80529999999999</c:v>
                </c:pt>
                <c:pt idx="1759">
                  <c:v>487.21170000000001</c:v>
                </c:pt>
                <c:pt idx="1760">
                  <c:v>481.69380000000001</c:v>
                </c:pt>
                <c:pt idx="1761">
                  <c:v>481.48439999999999</c:v>
                </c:pt>
                <c:pt idx="1762">
                  <c:v>489.65120000000002</c:v>
                </c:pt>
                <c:pt idx="1763">
                  <c:v>489.18540000000002</c:v>
                </c:pt>
                <c:pt idx="1764">
                  <c:v>497.6361</c:v>
                </c:pt>
                <c:pt idx="1765">
                  <c:v>505.10700000000003</c:v>
                </c:pt>
                <c:pt idx="1766">
                  <c:v>525.26670000000001</c:v>
                </c:pt>
                <c:pt idx="1767">
                  <c:v>515.56219999999996</c:v>
                </c:pt>
                <c:pt idx="1768">
                  <c:v>515.70510000000002</c:v>
                </c:pt>
                <c:pt idx="1769">
                  <c:v>520.8537</c:v>
                </c:pt>
                <c:pt idx="1770">
                  <c:v>524.12630000000001</c:v>
                </c:pt>
                <c:pt idx="1771">
                  <c:v>521.81399999999996</c:v>
                </c:pt>
                <c:pt idx="1772">
                  <c:v>510.7921</c:v>
                </c:pt>
                <c:pt idx="1773">
                  <c:v>502.8202</c:v>
                </c:pt>
                <c:pt idx="1774">
                  <c:v>502.78019999999998</c:v>
                </c:pt>
                <c:pt idx="1775">
                  <c:v>512.49609999999996</c:v>
                </c:pt>
                <c:pt idx="1776">
                  <c:v>521.52009999999996</c:v>
                </c:pt>
                <c:pt idx="1777">
                  <c:v>515.87030000000004</c:v>
                </c:pt>
                <c:pt idx="1778">
                  <c:v>508.0967</c:v>
                </c:pt>
                <c:pt idx="1779">
                  <c:v>511.11489999999998</c:v>
                </c:pt>
                <c:pt idx="1780">
                  <c:v>508.87119999999999</c:v>
                </c:pt>
                <c:pt idx="1781">
                  <c:v>514.62429999999995</c:v>
                </c:pt>
                <c:pt idx="1782">
                  <c:v>512.51520000000005</c:v>
                </c:pt>
                <c:pt idx="1783">
                  <c:v>517.44539999999995</c:v>
                </c:pt>
                <c:pt idx="1784">
                  <c:v>524.66089999999997</c:v>
                </c:pt>
                <c:pt idx="1785">
                  <c:v>544.78110000000004</c:v>
                </c:pt>
                <c:pt idx="1786">
                  <c:v>557.33479999999997</c:v>
                </c:pt>
                <c:pt idx="1787">
                  <c:v>565.58789999999999</c:v>
                </c:pt>
                <c:pt idx="1788">
                  <c:v>585.85889999999995</c:v>
                </c:pt>
                <c:pt idx="1789">
                  <c:v>617.02110000000005</c:v>
                </c:pt>
                <c:pt idx="1790">
                  <c:v>611.37220000000002</c:v>
                </c:pt>
                <c:pt idx="1791">
                  <c:v>603.08370000000002</c:v>
                </c:pt>
                <c:pt idx="1792">
                  <c:v>595.74530000000004</c:v>
                </c:pt>
                <c:pt idx="1793">
                  <c:v>617.82219999999995</c:v>
                </c:pt>
                <c:pt idx="1794">
                  <c:v>665.75850000000003</c:v>
                </c:pt>
                <c:pt idx="1795">
                  <c:v>775.02</c:v>
                </c:pt>
                <c:pt idx="1796">
                  <c:v>763.42430000000002</c:v>
                </c:pt>
                <c:pt idx="1797">
                  <c:v>808.24590000000001</c:v>
                </c:pt>
                <c:pt idx="1798">
                  <c:v>919.53440000000001</c:v>
                </c:pt>
                <c:pt idx="1799">
                  <c:v>895.25869999999998</c:v>
                </c:pt>
                <c:pt idx="1800">
                  <c:v>989.34019999999998</c:v>
                </c:pt>
                <c:pt idx="1801">
                  <c:v>986.27570000000003</c:v>
                </c:pt>
                <c:pt idx="1802">
                  <c:v>1057.6231</c:v>
                </c:pt>
                <c:pt idx="1803">
                  <c:v>1145.3986</c:v>
                </c:pt>
                <c:pt idx="1804">
                  <c:v>1116.9476</c:v>
                </c:pt>
                <c:pt idx="1805">
                  <c:v>1203.7446</c:v>
                </c:pt>
                <c:pt idx="1806">
                  <c:v>1160.1320000000001</c:v>
                </c:pt>
                <c:pt idx="1807">
                  <c:v>1087.0812000000001</c:v>
                </c:pt>
                <c:pt idx="1808">
                  <c:v>1043.6853000000001</c:v>
                </c:pt>
                <c:pt idx="1809">
                  <c:v>1068.9692</c:v>
                </c:pt>
                <c:pt idx="1810">
                  <c:v>1106.6442</c:v>
                </c:pt>
                <c:pt idx="1811">
                  <c:v>1077.5898</c:v>
                </c:pt>
                <c:pt idx="1812">
                  <c:v>1114.0340000000001</c:v>
                </c:pt>
                <c:pt idx="1813">
                  <c:v>1113.1180999999999</c:v>
                </c:pt>
                <c:pt idx="1814">
                  <c:v>1106.3142</c:v>
                </c:pt>
                <c:pt idx="1815">
                  <c:v>1096.8643999999999</c:v>
                </c:pt>
                <c:pt idx="1816">
                  <c:v>1062.4758999999999</c:v>
                </c:pt>
                <c:pt idx="1817">
                  <c:v>1067.5808</c:v>
                </c:pt>
                <c:pt idx="1818">
                  <c:v>1038.373</c:v>
                </c:pt>
                <c:pt idx="1819">
                  <c:v>1025.9683</c:v>
                </c:pt>
                <c:pt idx="1820">
                  <c:v>1010.3575</c:v>
                </c:pt>
                <c:pt idx="1821">
                  <c:v>1038.0869</c:v>
                </c:pt>
                <c:pt idx="1822">
                  <c:v>1049.2074</c:v>
                </c:pt>
                <c:pt idx="1823">
                  <c:v>1040.4129</c:v>
                </c:pt>
                <c:pt idx="1824">
                  <c:v>1061.3905999999999</c:v>
                </c:pt>
                <c:pt idx="1825">
                  <c:v>1097.7471</c:v>
                </c:pt>
                <c:pt idx="1826">
                  <c:v>1101.4839999999999</c:v>
                </c:pt>
                <c:pt idx="1827">
                  <c:v>1100.5298</c:v>
                </c:pt>
                <c:pt idx="1828">
                  <c:v>1103.5057999999999</c:v>
                </c:pt>
                <c:pt idx="1829">
                  <c:v>1102.7221</c:v>
                </c:pt>
                <c:pt idx="1830">
                  <c:v>1112.9889000000001</c:v>
                </c:pt>
                <c:pt idx="1831">
                  <c:v>1094.3857</c:v>
                </c:pt>
                <c:pt idx="1832">
                  <c:v>1063.4447</c:v>
                </c:pt>
                <c:pt idx="1833">
                  <c:v>1056.7378000000001</c:v>
                </c:pt>
                <c:pt idx="1834">
                  <c:v>1062.575</c:v>
                </c:pt>
                <c:pt idx="1835">
                  <c:v>1035.4002</c:v>
                </c:pt>
                <c:pt idx="1836">
                  <c:v>1027.6225999999999</c:v>
                </c:pt>
                <c:pt idx="1837">
                  <c:v>1026.9390000000001</c:v>
                </c:pt>
                <c:pt idx="1838">
                  <c:v>1015.8711</c:v>
                </c:pt>
                <c:pt idx="1839">
                  <c:v>992.20439999999996</c:v>
                </c:pt>
                <c:pt idx="1840">
                  <c:v>985.18330000000003</c:v>
                </c:pt>
                <c:pt idx="1841">
                  <c:v>999.44820000000004</c:v>
                </c:pt>
                <c:pt idx="1842">
                  <c:v>1020.1612</c:v>
                </c:pt>
                <c:pt idx="1843">
                  <c:v>1001.5205</c:v>
                </c:pt>
                <c:pt idx="1844">
                  <c:v>965.9624</c:v>
                </c:pt>
                <c:pt idx="1845">
                  <c:v>953.45870000000002</c:v>
                </c:pt>
                <c:pt idx="1846">
                  <c:v>929.90060000000005</c:v>
                </c:pt>
                <c:pt idx="1847">
                  <c:v>919.70500000000004</c:v>
                </c:pt>
                <c:pt idx="1848">
                  <c:v>931.57650000000001</c:v>
                </c:pt>
                <c:pt idx="1849">
                  <c:v>912.8981</c:v>
                </c:pt>
                <c:pt idx="1850">
                  <c:v>917.29380000000003</c:v>
                </c:pt>
                <c:pt idx="1851">
                  <c:v>921.40419999999995</c:v>
                </c:pt>
                <c:pt idx="1852">
                  <c:v>920.00480000000005</c:v>
                </c:pt>
                <c:pt idx="1853">
                  <c:v>906.10609999999997</c:v>
                </c:pt>
                <c:pt idx="1854">
                  <c:v>889.23749999999995</c:v>
                </c:pt>
                <c:pt idx="1855">
                  <c:v>850.64400000000001</c:v>
                </c:pt>
                <c:pt idx="1856">
                  <c:v>845.01179999999999</c:v>
                </c:pt>
                <c:pt idx="1857">
                  <c:v>813.79089999999997</c:v>
                </c:pt>
                <c:pt idx="1858">
                  <c:v>794.09529999999995</c:v>
                </c:pt>
                <c:pt idx="1859">
                  <c:v>804.94529999999997</c:v>
                </c:pt>
                <c:pt idx="1860">
                  <c:v>813.07939999999996</c:v>
                </c:pt>
                <c:pt idx="1861">
                  <c:v>839.04650000000004</c:v>
                </c:pt>
                <c:pt idx="1862">
                  <c:v>837.8673</c:v>
                </c:pt>
                <c:pt idx="1863">
                  <c:v>849.8596</c:v>
                </c:pt>
                <c:pt idx="1864">
                  <c:v>815.03800000000001</c:v>
                </c:pt>
                <c:pt idx="1865">
                  <c:v>817.28499999999997</c:v>
                </c:pt>
                <c:pt idx="1866">
                  <c:v>826.76409999999998</c:v>
                </c:pt>
                <c:pt idx="1867">
                  <c:v>821.71879999999999</c:v>
                </c:pt>
                <c:pt idx="1868">
                  <c:v>819.18889999999999</c:v>
                </c:pt>
                <c:pt idx="1869">
                  <c:v>814.32920000000001</c:v>
                </c:pt>
                <c:pt idx="1870">
                  <c:v>822.92139999999995</c:v>
                </c:pt>
                <c:pt idx="1871">
                  <c:v>831.39369999999997</c:v>
                </c:pt>
                <c:pt idx="1872">
                  <c:v>834.94870000000003</c:v>
                </c:pt>
                <c:pt idx="1873">
                  <c:v>837.10109999999997</c:v>
                </c:pt>
                <c:pt idx="1874">
                  <c:v>832.38239999999996</c:v>
                </c:pt>
                <c:pt idx="1875">
                  <c:v>820.245</c:v>
                </c:pt>
                <c:pt idx="1876">
                  <c:v>813.97379999999998</c:v>
                </c:pt>
                <c:pt idx="1877">
                  <c:v>798.93520000000001</c:v>
                </c:pt>
                <c:pt idx="1878">
                  <c:v>805.35400000000004</c:v>
                </c:pt>
                <c:pt idx="1879">
                  <c:v>807.57240000000002</c:v>
                </c:pt>
                <c:pt idx="1880">
                  <c:v>815.59559999999999</c:v>
                </c:pt>
                <c:pt idx="1881">
                  <c:v>823.61559999999997</c:v>
                </c:pt>
                <c:pt idx="1882">
                  <c:v>819.56939999999997</c:v>
                </c:pt>
                <c:pt idx="1883">
                  <c:v>829.26739999999995</c:v>
                </c:pt>
                <c:pt idx="1884">
                  <c:v>818.18320000000006</c:v>
                </c:pt>
                <c:pt idx="1885">
                  <c:v>820.25409999999999</c:v>
                </c:pt>
                <c:pt idx="1886">
                  <c:v>815.7414</c:v>
                </c:pt>
                <c:pt idx="1887">
                  <c:v>811.02409999999998</c:v>
                </c:pt>
                <c:pt idx="1888">
                  <c:v>798.62070000000006</c:v>
                </c:pt>
                <c:pt idx="1889">
                  <c:v>791.90549999999996</c:v>
                </c:pt>
                <c:pt idx="1890">
                  <c:v>789.63900000000001</c:v>
                </c:pt>
                <c:pt idx="1891">
                  <c:v>794.91390000000001</c:v>
                </c:pt>
                <c:pt idx="1892">
                  <c:v>789.31650000000002</c:v>
                </c:pt>
                <c:pt idx="1893">
                  <c:v>794.75530000000003</c:v>
                </c:pt>
                <c:pt idx="1894">
                  <c:v>794.74720000000002</c:v>
                </c:pt>
                <c:pt idx="1895">
                  <c:v>803.94359999999995</c:v>
                </c:pt>
                <c:pt idx="1896">
                  <c:v>795.61959999999999</c:v>
                </c:pt>
                <c:pt idx="1897">
                  <c:v>790.19839999999999</c:v>
                </c:pt>
                <c:pt idx="1898">
                  <c:v>788.36189999999999</c:v>
                </c:pt>
                <c:pt idx="1899">
                  <c:v>780.51149999999996</c:v>
                </c:pt>
                <c:pt idx="1900">
                  <c:v>779.30970000000002</c:v>
                </c:pt>
                <c:pt idx="1901">
                  <c:v>775.48</c:v>
                </c:pt>
                <c:pt idx="1902">
                  <c:v>770.32669999999996</c:v>
                </c:pt>
                <c:pt idx="1903">
                  <c:v>754.98040000000003</c:v>
                </c:pt>
                <c:pt idx="1904">
                  <c:v>751.221</c:v>
                </c:pt>
                <c:pt idx="1905">
                  <c:v>747.68290000000002</c:v>
                </c:pt>
                <c:pt idx="1906">
                  <c:v>751.79930000000002</c:v>
                </c:pt>
                <c:pt idx="1907">
                  <c:v>756.0299</c:v>
                </c:pt>
                <c:pt idx="1908">
                  <c:v>758.71460000000002</c:v>
                </c:pt>
                <c:pt idx="1909">
                  <c:v>756.98270000000002</c:v>
                </c:pt>
                <c:pt idx="1910">
                  <c:v>763.05200000000002</c:v>
                </c:pt>
                <c:pt idx="1911">
                  <c:v>759.85879999999997</c:v>
                </c:pt>
                <c:pt idx="1912">
                  <c:v>755.02</c:v>
                </c:pt>
                <c:pt idx="1913">
                  <c:v>753.32839999999999</c:v>
                </c:pt>
                <c:pt idx="1914">
                  <c:v>754.45659999999998</c:v>
                </c:pt>
                <c:pt idx="1915">
                  <c:v>749.93700000000001</c:v>
                </c:pt>
                <c:pt idx="1916">
                  <c:v>750.3442</c:v>
                </c:pt>
                <c:pt idx="1917">
                  <c:v>751.06309999999996</c:v>
                </c:pt>
                <c:pt idx="1918">
                  <c:v>732.46669999999995</c:v>
                </c:pt>
                <c:pt idx="1919">
                  <c:v>721.10550000000001</c:v>
                </c:pt>
                <c:pt idx="1920">
                  <c:v>726.33360000000005</c:v>
                </c:pt>
                <c:pt idx="1921">
                  <c:v>727.43370000000004</c:v>
                </c:pt>
                <c:pt idx="1922">
                  <c:v>740.26289999999995</c:v>
                </c:pt>
                <c:pt idx="1923">
                  <c:v>744.47230000000002</c:v>
                </c:pt>
                <c:pt idx="1924">
                  <c:v>681.48119999999994</c:v>
                </c:pt>
                <c:pt idx="1925">
                  <c:v>684.67819999999995</c:v>
                </c:pt>
                <c:pt idx="1926">
                  <c:v>688.61540000000002</c:v>
                </c:pt>
                <c:pt idx="1927">
                  <c:v>683.65160000000003</c:v>
                </c:pt>
                <c:pt idx="1928">
                  <c:v>685.03449999999998</c:v>
                </c:pt>
                <c:pt idx="1929">
                  <c:v>695.91970000000003</c:v>
                </c:pt>
                <c:pt idx="1930">
                  <c:v>699.95989999999995</c:v>
                </c:pt>
                <c:pt idx="1931">
                  <c:v>726.85609999999997</c:v>
                </c:pt>
                <c:pt idx="1932">
                  <c:v>735.56299999999999</c:v>
                </c:pt>
                <c:pt idx="1933">
                  <c:v>747.57069999999999</c:v>
                </c:pt>
                <c:pt idx="1934">
                  <c:v>757.63070000000005</c:v>
                </c:pt>
                <c:pt idx="1935">
                  <c:v>752.20510000000002</c:v>
                </c:pt>
                <c:pt idx="1936">
                  <c:v>751.22799999999995</c:v>
                </c:pt>
                <c:pt idx="1937">
                  <c:v>758.96590000000003</c:v>
                </c:pt>
                <c:pt idx="1938">
                  <c:v>753.91060000000004</c:v>
                </c:pt>
                <c:pt idx="1939">
                  <c:v>750.05730000000005</c:v>
                </c:pt>
                <c:pt idx="1940">
                  <c:v>753.20219999999995</c:v>
                </c:pt>
                <c:pt idx="1941">
                  <c:v>740.89480000000003</c:v>
                </c:pt>
                <c:pt idx="1942">
                  <c:v>737.22630000000004</c:v>
                </c:pt>
                <c:pt idx="1943">
                  <c:v>732.11490000000003</c:v>
                </c:pt>
                <c:pt idx="1944">
                  <c:v>725.37919999999997</c:v>
                </c:pt>
                <c:pt idx="1945">
                  <c:v>714.8623</c:v>
                </c:pt>
                <c:pt idx="1946">
                  <c:v>718.48559999999998</c:v>
                </c:pt>
                <c:pt idx="1947">
                  <c:v>728.07029999999997</c:v>
                </c:pt>
                <c:pt idx="1948">
                  <c:v>738.53009999999995</c:v>
                </c:pt>
                <c:pt idx="1949">
                  <c:v>734.18280000000004</c:v>
                </c:pt>
                <c:pt idx="1950">
                  <c:v>733.83219999999994</c:v>
                </c:pt>
                <c:pt idx="1951">
                  <c:v>738.00189999999998</c:v>
                </c:pt>
                <c:pt idx="1952">
                  <c:v>738.64490000000001</c:v>
                </c:pt>
                <c:pt idx="1953">
                  <c:v>741.95460000000003</c:v>
                </c:pt>
                <c:pt idx="1954">
                  <c:v>743.49639999999999</c:v>
                </c:pt>
                <c:pt idx="1955">
                  <c:v>751.82569999999998</c:v>
                </c:pt>
                <c:pt idx="1956">
                  <c:v>748.66589999999997</c:v>
                </c:pt>
                <c:pt idx="1957">
                  <c:v>757.89520000000005</c:v>
                </c:pt>
                <c:pt idx="1958">
                  <c:v>755.37310000000002</c:v>
                </c:pt>
                <c:pt idx="1959">
                  <c:v>747.29110000000003</c:v>
                </c:pt>
                <c:pt idx="1960">
                  <c:v>745.06590000000006</c:v>
                </c:pt>
                <c:pt idx="1961">
                  <c:v>727.51700000000005</c:v>
                </c:pt>
                <c:pt idx="1962">
                  <c:v>722.51369999999997</c:v>
                </c:pt>
                <c:pt idx="1963">
                  <c:v>700.9828</c:v>
                </c:pt>
                <c:pt idx="1964">
                  <c:v>704.22979999999995</c:v>
                </c:pt>
                <c:pt idx="1965">
                  <c:v>667.10900000000004</c:v>
                </c:pt>
                <c:pt idx="1966">
                  <c:v>671.71109999999999</c:v>
                </c:pt>
                <c:pt idx="1967">
                  <c:v>671.39020000000005</c:v>
                </c:pt>
                <c:pt idx="1968">
                  <c:v>670.76279999999997</c:v>
                </c:pt>
                <c:pt idx="1969">
                  <c:v>664.06020000000001</c:v>
                </c:pt>
                <c:pt idx="1970">
                  <c:v>671.97940000000006</c:v>
                </c:pt>
                <c:pt idx="1971">
                  <c:v>671.72280000000001</c:v>
                </c:pt>
                <c:pt idx="1972">
                  <c:v>673.76440000000002</c:v>
                </c:pt>
                <c:pt idx="1973">
                  <c:v>671.27170000000001</c:v>
                </c:pt>
                <c:pt idx="1974">
                  <c:v>667.28650000000005</c:v>
                </c:pt>
                <c:pt idx="1975">
                  <c:v>659.12519999999995</c:v>
                </c:pt>
                <c:pt idx="1976">
                  <c:v>657.93650000000002</c:v>
                </c:pt>
                <c:pt idx="1977">
                  <c:v>659.04679999999996</c:v>
                </c:pt>
                <c:pt idx="1978">
                  <c:v>660.40689999999995</c:v>
                </c:pt>
                <c:pt idx="1979">
                  <c:v>647.26379999999995</c:v>
                </c:pt>
                <c:pt idx="1980">
                  <c:v>643.03510000000006</c:v>
                </c:pt>
                <c:pt idx="1981">
                  <c:v>636.4579</c:v>
                </c:pt>
                <c:pt idx="1982">
                  <c:v>622.79229999999995</c:v>
                </c:pt>
                <c:pt idx="1983">
                  <c:v>627.5566</c:v>
                </c:pt>
                <c:pt idx="1984">
                  <c:v>630.11030000000005</c:v>
                </c:pt>
                <c:pt idx="1985">
                  <c:v>626.74800000000005</c:v>
                </c:pt>
                <c:pt idx="1986">
                  <c:v>628.54380000000003</c:v>
                </c:pt>
                <c:pt idx="1987">
                  <c:v>629.12509999999997</c:v>
                </c:pt>
                <c:pt idx="1988">
                  <c:v>626.68110000000001</c:v>
                </c:pt>
                <c:pt idx="1989">
                  <c:v>622.72789999999998</c:v>
                </c:pt>
                <c:pt idx="1990">
                  <c:v>620.32370000000003</c:v>
                </c:pt>
                <c:pt idx="1991">
                  <c:v>615.67629999999997</c:v>
                </c:pt>
                <c:pt idx="1992">
                  <c:v>613.42970000000003</c:v>
                </c:pt>
                <c:pt idx="1993">
                  <c:v>621.09749999999997</c:v>
                </c:pt>
                <c:pt idx="1994">
                  <c:v>622.29539999999997</c:v>
                </c:pt>
                <c:pt idx="1995">
                  <c:v>618.82860000000005</c:v>
                </c:pt>
                <c:pt idx="1996">
                  <c:v>619.51660000000004</c:v>
                </c:pt>
                <c:pt idx="1997">
                  <c:v>618.74530000000004</c:v>
                </c:pt>
                <c:pt idx="1998">
                  <c:v>615.59979999999996</c:v>
                </c:pt>
                <c:pt idx="1999">
                  <c:v>614.15309999999999</c:v>
                </c:pt>
                <c:pt idx="2000">
                  <c:v>608.05730000000005</c:v>
                </c:pt>
                <c:pt idx="2001">
                  <c:v>604.75940000000003</c:v>
                </c:pt>
                <c:pt idx="2002">
                  <c:v>607.49040000000002</c:v>
                </c:pt>
                <c:pt idx="2003">
                  <c:v>604.85339999999997</c:v>
                </c:pt>
                <c:pt idx="2004">
                  <c:v>602.78129999999999</c:v>
                </c:pt>
                <c:pt idx="2005">
                  <c:v>597.46050000000002</c:v>
                </c:pt>
                <c:pt idx="2006">
                  <c:v>603.22260000000006</c:v>
                </c:pt>
                <c:pt idx="2007">
                  <c:v>615.24419999999998</c:v>
                </c:pt>
                <c:pt idx="2008">
                  <c:v>617.95529999999997</c:v>
                </c:pt>
                <c:pt idx="2009">
                  <c:v>614.79650000000004</c:v>
                </c:pt>
                <c:pt idx="2010">
                  <c:v>622.94060000000002</c:v>
                </c:pt>
                <c:pt idx="2011">
                  <c:v>624.33759999999995</c:v>
                </c:pt>
                <c:pt idx="2012">
                  <c:v>622.92489999999998</c:v>
                </c:pt>
                <c:pt idx="2013">
                  <c:v>617.81370000000004</c:v>
                </c:pt>
                <c:pt idx="2014">
                  <c:v>619.22519999999997</c:v>
                </c:pt>
                <c:pt idx="2015">
                  <c:v>620.34320000000002</c:v>
                </c:pt>
                <c:pt idx="2016">
                  <c:v>621.77229999999997</c:v>
                </c:pt>
                <c:pt idx="2017">
                  <c:v>627.85540000000003</c:v>
                </c:pt>
                <c:pt idx="2018">
                  <c:v>623.43079999999998</c:v>
                </c:pt>
                <c:pt idx="2019">
                  <c:v>609.19110000000001</c:v>
                </c:pt>
                <c:pt idx="2020">
                  <c:v>608.65009999999995</c:v>
                </c:pt>
                <c:pt idx="2021">
                  <c:v>601.95360000000005</c:v>
                </c:pt>
                <c:pt idx="2022">
                  <c:v>596.88070000000005</c:v>
                </c:pt>
                <c:pt idx="2023">
                  <c:v>591.22329999999999</c:v>
                </c:pt>
                <c:pt idx="2024">
                  <c:v>580.76700000000005</c:v>
                </c:pt>
                <c:pt idx="2025">
                  <c:v>586.18129999999996</c:v>
                </c:pt>
                <c:pt idx="2026">
                  <c:v>593.00450000000001</c:v>
                </c:pt>
                <c:pt idx="2027">
                  <c:v>595.00649999999996</c:v>
                </c:pt>
                <c:pt idx="2028">
                  <c:v>592.40030000000002</c:v>
                </c:pt>
                <c:pt idx="2029">
                  <c:v>591.298</c:v>
                </c:pt>
                <c:pt idx="2030">
                  <c:v>594.36360000000002</c:v>
                </c:pt>
                <c:pt idx="2031">
                  <c:v>602.08690000000001</c:v>
                </c:pt>
                <c:pt idx="2032">
                  <c:v>600.17790000000002</c:v>
                </c:pt>
                <c:pt idx="2033">
                  <c:v>598.78920000000005</c:v>
                </c:pt>
                <c:pt idx="2034">
                  <c:v>606.82420000000002</c:v>
                </c:pt>
                <c:pt idx="2035">
                  <c:v>606.4135</c:v>
                </c:pt>
                <c:pt idx="2036">
                  <c:v>600.26020000000005</c:v>
                </c:pt>
                <c:pt idx="2037">
                  <c:v>596.45190000000002</c:v>
                </c:pt>
                <c:pt idx="2038">
                  <c:v>608.70950000000005</c:v>
                </c:pt>
                <c:pt idx="2039">
                  <c:v>602.01340000000005</c:v>
                </c:pt>
                <c:pt idx="2040">
                  <c:v>604.8193</c:v>
                </c:pt>
                <c:pt idx="2041">
                  <c:v>604.55970000000002</c:v>
                </c:pt>
                <c:pt idx="2042">
                  <c:v>604.38009999999997</c:v>
                </c:pt>
                <c:pt idx="2043">
                  <c:v>615.70740000000001</c:v>
                </c:pt>
                <c:pt idx="2044">
                  <c:v>627.41759999999999</c:v>
                </c:pt>
                <c:pt idx="2045">
                  <c:v>627.66819999999996</c:v>
                </c:pt>
                <c:pt idx="2046">
                  <c:v>622.63570000000004</c:v>
                </c:pt>
                <c:pt idx="2047">
                  <c:v>609.24800000000005</c:v>
                </c:pt>
                <c:pt idx="2048">
                  <c:v>609.24099999999999</c:v>
                </c:pt>
                <c:pt idx="2049">
                  <c:v>607.98950000000002</c:v>
                </c:pt>
                <c:pt idx="2050">
                  <c:v>600.38509999999997</c:v>
                </c:pt>
                <c:pt idx="2051">
                  <c:v>605.79280000000006</c:v>
                </c:pt>
                <c:pt idx="2052">
                  <c:v>599.19060000000002</c:v>
                </c:pt>
                <c:pt idx="2053">
                  <c:v>597.38390000000004</c:v>
                </c:pt>
                <c:pt idx="2054">
                  <c:v>606.0797</c:v>
                </c:pt>
                <c:pt idx="2055">
                  <c:v>611.34460000000001</c:v>
                </c:pt>
                <c:pt idx="2056">
                  <c:v>615.23519999999996</c:v>
                </c:pt>
                <c:pt idx="2057">
                  <c:v>617.18409999999994</c:v>
                </c:pt>
                <c:pt idx="2058">
                  <c:v>616.26199999999994</c:v>
                </c:pt>
                <c:pt idx="2059">
                  <c:v>613.69970000000001</c:v>
                </c:pt>
                <c:pt idx="2060">
                  <c:v>625.51110000000006</c:v>
                </c:pt>
                <c:pt idx="2061">
                  <c:v>619.82669999999996</c:v>
                </c:pt>
                <c:pt idx="2062">
                  <c:v>617.65589999999997</c:v>
                </c:pt>
                <c:pt idx="2063">
                  <c:v>617.65589999999997</c:v>
                </c:pt>
                <c:pt idx="2064">
                  <c:v>613.86159999999995</c:v>
                </c:pt>
                <c:pt idx="2065">
                  <c:v>615.18790000000001</c:v>
                </c:pt>
                <c:pt idx="2066">
                  <c:v>609.0077</c:v>
                </c:pt>
                <c:pt idx="2067">
                  <c:v>607.91600000000005</c:v>
                </c:pt>
                <c:pt idx="2068">
                  <c:v>605.58299999999997</c:v>
                </c:pt>
                <c:pt idx="2069">
                  <c:v>591.52340000000004</c:v>
                </c:pt>
                <c:pt idx="2070">
                  <c:v>596.56079999999997</c:v>
                </c:pt>
                <c:pt idx="2071">
                  <c:v>589.11109999999996</c:v>
                </c:pt>
                <c:pt idx="2072">
                  <c:v>589.76969999999994</c:v>
                </c:pt>
                <c:pt idx="2073">
                  <c:v>580.19110000000001</c:v>
                </c:pt>
                <c:pt idx="2074">
                  <c:v>573.88589999999999</c:v>
                </c:pt>
                <c:pt idx="2075">
                  <c:v>582.49279999999999</c:v>
                </c:pt>
                <c:pt idx="2076">
                  <c:v>582.63049999999998</c:v>
                </c:pt>
                <c:pt idx="2077">
                  <c:v>579.56410000000005</c:v>
                </c:pt>
                <c:pt idx="2078">
                  <c:v>576.90920000000006</c:v>
                </c:pt>
                <c:pt idx="2079">
                  <c:v>579.84050000000002</c:v>
                </c:pt>
                <c:pt idx="2080">
                  <c:v>578.28449999999998</c:v>
                </c:pt>
                <c:pt idx="2081">
                  <c:v>582.42330000000004</c:v>
                </c:pt>
                <c:pt idx="2082">
                  <c:v>578.12170000000003</c:v>
                </c:pt>
                <c:pt idx="2083">
                  <c:v>576.0308</c:v>
                </c:pt>
                <c:pt idx="2084">
                  <c:v>580.19590000000005</c:v>
                </c:pt>
                <c:pt idx="2085">
                  <c:v>580.91989999999998</c:v>
                </c:pt>
                <c:pt idx="2086">
                  <c:v>579.31020000000001</c:v>
                </c:pt>
                <c:pt idx="2087">
                  <c:v>575.52059999999994</c:v>
                </c:pt>
                <c:pt idx="2088">
                  <c:v>570.96339999999998</c:v>
                </c:pt>
                <c:pt idx="2089">
                  <c:v>564.86350000000004</c:v>
                </c:pt>
                <c:pt idx="2090">
                  <c:v>569.28800000000001</c:v>
                </c:pt>
                <c:pt idx="2091">
                  <c:v>569.04970000000003</c:v>
                </c:pt>
                <c:pt idx="2092">
                  <c:v>573.2953</c:v>
                </c:pt>
                <c:pt idx="2093">
                  <c:v>569.73530000000005</c:v>
                </c:pt>
                <c:pt idx="2094">
                  <c:v>566.673</c:v>
                </c:pt>
                <c:pt idx="2095">
                  <c:v>564.71320000000003</c:v>
                </c:pt>
                <c:pt idx="2096">
                  <c:v>567.029</c:v>
                </c:pt>
                <c:pt idx="2097">
                  <c:v>569.30790000000002</c:v>
                </c:pt>
                <c:pt idx="2098">
                  <c:v>566.51639999999998</c:v>
                </c:pt>
                <c:pt idx="2099">
                  <c:v>568.22069999999997</c:v>
                </c:pt>
                <c:pt idx="2100">
                  <c:v>568.19960000000003</c:v>
                </c:pt>
                <c:pt idx="2101">
                  <c:v>564.97109999999998</c:v>
                </c:pt>
                <c:pt idx="2102">
                  <c:v>563.83000000000004</c:v>
                </c:pt>
                <c:pt idx="2103">
                  <c:v>564.16669999999999</c:v>
                </c:pt>
                <c:pt idx="2104">
                  <c:v>559.7088</c:v>
                </c:pt>
                <c:pt idx="2105">
                  <c:v>557.38530000000003</c:v>
                </c:pt>
                <c:pt idx="2106">
                  <c:v>557.26009999999997</c:v>
                </c:pt>
                <c:pt idx="2107">
                  <c:v>561.45619999999997</c:v>
                </c:pt>
                <c:pt idx="2108">
                  <c:v>560.09500000000003</c:v>
                </c:pt>
                <c:pt idx="2109">
                  <c:v>558.94669999999996</c:v>
                </c:pt>
                <c:pt idx="2110">
                  <c:v>556.68499999999995</c:v>
                </c:pt>
                <c:pt idx="2111">
                  <c:v>560.10559999999998</c:v>
                </c:pt>
                <c:pt idx="2112">
                  <c:v>556.12450000000001</c:v>
                </c:pt>
                <c:pt idx="2113">
                  <c:v>557.36580000000004</c:v>
                </c:pt>
                <c:pt idx="2114">
                  <c:v>564.40549999999996</c:v>
                </c:pt>
                <c:pt idx="2115">
                  <c:v>559.57349999999997</c:v>
                </c:pt>
                <c:pt idx="2116">
                  <c:v>567.93470000000002</c:v>
                </c:pt>
                <c:pt idx="2117">
                  <c:v>570.76869999999997</c:v>
                </c:pt>
                <c:pt idx="2118">
                  <c:v>571.76649999999995</c:v>
                </c:pt>
                <c:pt idx="2119">
                  <c:v>578.20309999999995</c:v>
                </c:pt>
                <c:pt idx="2120">
                  <c:v>573.73419999999999</c:v>
                </c:pt>
                <c:pt idx="2121">
                  <c:v>575.11329999999998</c:v>
                </c:pt>
                <c:pt idx="2122">
                  <c:v>572.24490000000003</c:v>
                </c:pt>
                <c:pt idx="2123">
                  <c:v>578.49749999999995</c:v>
                </c:pt>
                <c:pt idx="2124">
                  <c:v>580.83690000000001</c:v>
                </c:pt>
                <c:pt idx="2125">
                  <c:v>582.45169999999996</c:v>
                </c:pt>
                <c:pt idx="2126">
                  <c:v>581.07389999999998</c:v>
                </c:pt>
                <c:pt idx="2127">
                  <c:v>587.78589999999997</c:v>
                </c:pt>
                <c:pt idx="2128">
                  <c:v>596.02200000000005</c:v>
                </c:pt>
                <c:pt idx="2129">
                  <c:v>596.49080000000004</c:v>
                </c:pt>
                <c:pt idx="2130">
                  <c:v>602.55380000000002</c:v>
                </c:pt>
                <c:pt idx="2131">
                  <c:v>593.84649999999999</c:v>
                </c:pt>
                <c:pt idx="2132">
                  <c:v>592.74699999999996</c:v>
                </c:pt>
                <c:pt idx="2133">
                  <c:v>588.65459999999996</c:v>
                </c:pt>
                <c:pt idx="2134">
                  <c:v>593.65110000000004</c:v>
                </c:pt>
                <c:pt idx="2135">
                  <c:v>596.79939999999999</c:v>
                </c:pt>
                <c:pt idx="2136">
                  <c:v>594.51229999999998</c:v>
                </c:pt>
                <c:pt idx="2137">
                  <c:v>609.45889999999997</c:v>
                </c:pt>
                <c:pt idx="2138">
                  <c:v>606.97</c:v>
                </c:pt>
                <c:pt idx="2139">
                  <c:v>601.31129999999996</c:v>
                </c:pt>
                <c:pt idx="2140">
                  <c:v>603.86</c:v>
                </c:pt>
                <c:pt idx="2141">
                  <c:v>601.19929999999999</c:v>
                </c:pt>
                <c:pt idx="2142">
                  <c:v>602.49659999999994</c:v>
                </c:pt>
                <c:pt idx="2143">
                  <c:v>607.8818</c:v>
                </c:pt>
                <c:pt idx="2144">
                  <c:v>606.86450000000002</c:v>
                </c:pt>
                <c:pt idx="2145">
                  <c:v>603.42219999999998</c:v>
                </c:pt>
                <c:pt idx="2146">
                  <c:v>579.20000000000005</c:v>
                </c:pt>
                <c:pt idx="2147">
                  <c:v>581.98220000000003</c:v>
                </c:pt>
                <c:pt idx="2148">
                  <c:v>581.42219999999998</c:v>
                </c:pt>
                <c:pt idx="2149">
                  <c:v>581.04390000000001</c:v>
                </c:pt>
                <c:pt idx="2150">
                  <c:v>578.85310000000004</c:v>
                </c:pt>
                <c:pt idx="2151">
                  <c:v>575.08730000000003</c:v>
                </c:pt>
                <c:pt idx="2152">
                  <c:v>576.05269999999996</c:v>
                </c:pt>
                <c:pt idx="2153">
                  <c:v>576.83709999999996</c:v>
                </c:pt>
                <c:pt idx="2154">
                  <c:v>579.93129999999996</c:v>
                </c:pt>
                <c:pt idx="2155">
                  <c:v>576.71709999999996</c:v>
                </c:pt>
                <c:pt idx="2156">
                  <c:v>581.17840000000001</c:v>
                </c:pt>
                <c:pt idx="2157">
                  <c:v>584.51869999999997</c:v>
                </c:pt>
                <c:pt idx="2158">
                  <c:v>584.67139999999995</c:v>
                </c:pt>
                <c:pt idx="2159">
                  <c:v>584.71159999999998</c:v>
                </c:pt>
                <c:pt idx="2160">
                  <c:v>589.34720000000004</c:v>
                </c:pt>
                <c:pt idx="2161">
                  <c:v>587.84799999999996</c:v>
                </c:pt>
                <c:pt idx="2162">
                  <c:v>585.50480000000005</c:v>
                </c:pt>
                <c:pt idx="2163">
                  <c:v>577.8963</c:v>
                </c:pt>
                <c:pt idx="2164">
                  <c:v>570.29129999999998</c:v>
                </c:pt>
                <c:pt idx="2165">
                  <c:v>572.91369999999995</c:v>
                </c:pt>
                <c:pt idx="2166">
                  <c:v>572.76639999999998</c:v>
                </c:pt>
                <c:pt idx="2167">
                  <c:v>570.86009999999999</c:v>
                </c:pt>
                <c:pt idx="2168">
                  <c:v>565.02940000000001</c:v>
                </c:pt>
                <c:pt idx="2169">
                  <c:v>562.75829999999996</c:v>
                </c:pt>
                <c:pt idx="2170">
                  <c:v>562.37170000000003</c:v>
                </c:pt>
                <c:pt idx="2171">
                  <c:v>560.0385</c:v>
                </c:pt>
                <c:pt idx="2172">
                  <c:v>556.97029999999995</c:v>
                </c:pt>
                <c:pt idx="2173">
                  <c:v>561.66210000000001</c:v>
                </c:pt>
                <c:pt idx="2174">
                  <c:v>565.72090000000003</c:v>
                </c:pt>
                <c:pt idx="2175">
                  <c:v>561.85889999999995</c:v>
                </c:pt>
                <c:pt idx="2176">
                  <c:v>563.1318</c:v>
                </c:pt>
                <c:pt idx="2177">
                  <c:v>566.83389999999997</c:v>
                </c:pt>
                <c:pt idx="2178">
                  <c:v>564.42679999999996</c:v>
                </c:pt>
                <c:pt idx="2179">
                  <c:v>565.85720000000003</c:v>
                </c:pt>
                <c:pt idx="2180">
                  <c:v>566.38689999999997</c:v>
                </c:pt>
                <c:pt idx="2181">
                  <c:v>582.95039999999995</c:v>
                </c:pt>
                <c:pt idx="2182">
                  <c:v>581.51049999999998</c:v>
                </c:pt>
                <c:pt idx="2183">
                  <c:v>584.23850000000004</c:v>
                </c:pt>
                <c:pt idx="2184">
                  <c:v>581.38779999999997</c:v>
                </c:pt>
                <c:pt idx="2185">
                  <c:v>587.68520000000001</c:v>
                </c:pt>
                <c:pt idx="2186">
                  <c:v>593.03499999999997</c:v>
                </c:pt>
                <c:pt idx="2187">
                  <c:v>595.79740000000004</c:v>
                </c:pt>
                <c:pt idx="2188">
                  <c:v>590.34550000000002</c:v>
                </c:pt>
                <c:pt idx="2189">
                  <c:v>594.57000000000005</c:v>
                </c:pt>
                <c:pt idx="2190">
                  <c:v>603.43520000000001</c:v>
                </c:pt>
                <c:pt idx="2191">
                  <c:v>604.2627</c:v>
                </c:pt>
                <c:pt idx="2192">
                  <c:v>602.02620000000002</c:v>
                </c:pt>
                <c:pt idx="2193">
                  <c:v>606.96400000000006</c:v>
                </c:pt>
                <c:pt idx="2194">
                  <c:v>596.04809999999998</c:v>
                </c:pt>
                <c:pt idx="2195">
                  <c:v>597.35170000000005</c:v>
                </c:pt>
                <c:pt idx="2196">
                  <c:v>605.05280000000005</c:v>
                </c:pt>
                <c:pt idx="2197">
                  <c:v>603.76909999999998</c:v>
                </c:pt>
                <c:pt idx="2198">
                  <c:v>600.24800000000005</c:v>
                </c:pt>
                <c:pt idx="2199">
                  <c:v>594.21939999999995</c:v>
                </c:pt>
                <c:pt idx="2200">
                  <c:v>600.79999999999995</c:v>
                </c:pt>
                <c:pt idx="2201">
                  <c:v>596.23509999999999</c:v>
                </c:pt>
                <c:pt idx="2202">
                  <c:v>598.47990000000004</c:v>
                </c:pt>
                <c:pt idx="2203">
                  <c:v>599.04989999999998</c:v>
                </c:pt>
                <c:pt idx="2204">
                  <c:v>600.36030000000005</c:v>
                </c:pt>
                <c:pt idx="2205">
                  <c:v>600.43719999999996</c:v>
                </c:pt>
                <c:pt idx="2206">
                  <c:v>598.76969999999994</c:v>
                </c:pt>
                <c:pt idx="2207">
                  <c:v>600.02419999999995</c:v>
                </c:pt>
                <c:pt idx="2208">
                  <c:v>597.86490000000003</c:v>
                </c:pt>
                <c:pt idx="2209">
                  <c:v>600.11429999999996</c:v>
                </c:pt>
                <c:pt idx="2210">
                  <c:v>602.12990000000002</c:v>
                </c:pt>
                <c:pt idx="2211">
                  <c:v>606.1925</c:v>
                </c:pt>
                <c:pt idx="2212">
                  <c:v>602.42880000000002</c:v>
                </c:pt>
                <c:pt idx="2213">
                  <c:v>604.07539999999995</c:v>
                </c:pt>
                <c:pt idx="2214">
                  <c:v>601.96019999999999</c:v>
                </c:pt>
                <c:pt idx="2215">
                  <c:v>590.34780000000001</c:v>
                </c:pt>
                <c:pt idx="2216">
                  <c:v>596.41930000000002</c:v>
                </c:pt>
                <c:pt idx="2217">
                  <c:v>593.98609999999996</c:v>
                </c:pt>
                <c:pt idx="2218">
                  <c:v>598.63969999999995</c:v>
                </c:pt>
                <c:pt idx="2219">
                  <c:v>596.37720000000002</c:v>
                </c:pt>
                <c:pt idx="2220">
                  <c:v>600.72159999999997</c:v>
                </c:pt>
                <c:pt idx="2221">
                  <c:v>608.43830000000003</c:v>
                </c:pt>
                <c:pt idx="2222">
                  <c:v>611.76639999999998</c:v>
                </c:pt>
                <c:pt idx="2223">
                  <c:v>614.97299999999996</c:v>
                </c:pt>
                <c:pt idx="2224">
                  <c:v>616.53039999999999</c:v>
                </c:pt>
                <c:pt idx="2225">
                  <c:v>630.94110000000001</c:v>
                </c:pt>
                <c:pt idx="2226">
                  <c:v>633.23689999999999</c:v>
                </c:pt>
                <c:pt idx="2227">
                  <c:v>666.71900000000005</c:v>
                </c:pt>
                <c:pt idx="2228">
                  <c:v>664.41539999999998</c:v>
                </c:pt>
                <c:pt idx="2229">
                  <c:v>671.82500000000005</c:v>
                </c:pt>
                <c:pt idx="2230">
                  <c:v>662.1925</c:v>
                </c:pt>
                <c:pt idx="2231">
                  <c:v>654.40170000000001</c:v>
                </c:pt>
                <c:pt idx="2232">
                  <c:v>658.34379999999999</c:v>
                </c:pt>
                <c:pt idx="2233">
                  <c:v>649.07870000000003</c:v>
                </c:pt>
                <c:pt idx="2234">
                  <c:v>631.85599999999999</c:v>
                </c:pt>
                <c:pt idx="2235">
                  <c:v>626.80790000000002</c:v>
                </c:pt>
                <c:pt idx="2236">
                  <c:v>628.12980000000005</c:v>
                </c:pt>
                <c:pt idx="2237">
                  <c:v>632.57420000000002</c:v>
                </c:pt>
                <c:pt idx="2238">
                  <c:v>640.62189999999998</c:v>
                </c:pt>
                <c:pt idx="2239">
                  <c:v>642.08910000000003</c:v>
                </c:pt>
                <c:pt idx="2240">
                  <c:v>644.17039999999997</c:v>
                </c:pt>
                <c:pt idx="2241">
                  <c:v>648.01980000000003</c:v>
                </c:pt>
                <c:pt idx="2242">
                  <c:v>652.99810000000002</c:v>
                </c:pt>
                <c:pt idx="2243">
                  <c:v>662.65689999999995</c:v>
                </c:pt>
                <c:pt idx="2244">
                  <c:v>655.81590000000006</c:v>
                </c:pt>
                <c:pt idx="2245">
                  <c:v>656.64980000000003</c:v>
                </c:pt>
                <c:pt idx="2246">
                  <c:v>648.92079999999999</c:v>
                </c:pt>
                <c:pt idx="2247">
                  <c:v>648.92079999999999</c:v>
                </c:pt>
                <c:pt idx="2248">
                  <c:v>649.66930000000002</c:v>
                </c:pt>
                <c:pt idx="2249">
                  <c:v>648.15560000000005</c:v>
                </c:pt>
                <c:pt idx="2250">
                  <c:v>639.91210000000001</c:v>
                </c:pt>
                <c:pt idx="2251">
                  <c:v>642.38879999999995</c:v>
                </c:pt>
                <c:pt idx="2252">
                  <c:v>639.62729999999999</c:v>
                </c:pt>
                <c:pt idx="2253">
                  <c:v>629.64919999999995</c:v>
                </c:pt>
                <c:pt idx="2254">
                  <c:v>629.01099999999997</c:v>
                </c:pt>
                <c:pt idx="2255">
                  <c:v>627.0068</c:v>
                </c:pt>
                <c:pt idx="2256">
                  <c:v>637.6454</c:v>
                </c:pt>
                <c:pt idx="2257">
                  <c:v>637.072</c:v>
                </c:pt>
                <c:pt idx="2258">
                  <c:v>648.04290000000003</c:v>
                </c:pt>
                <c:pt idx="2259">
                  <c:v>650.97400000000005</c:v>
                </c:pt>
                <c:pt idx="2260">
                  <c:v>648.78930000000003</c:v>
                </c:pt>
                <c:pt idx="2261">
                  <c:v>657.54700000000003</c:v>
                </c:pt>
                <c:pt idx="2262">
                  <c:v>664.68119999999999</c:v>
                </c:pt>
                <c:pt idx="2263">
                  <c:v>672.48540000000003</c:v>
                </c:pt>
                <c:pt idx="2264">
                  <c:v>665.80669999999998</c:v>
                </c:pt>
                <c:pt idx="2265">
                  <c:v>659.83069999999998</c:v>
                </c:pt>
                <c:pt idx="2266">
                  <c:v>663.85490000000004</c:v>
                </c:pt>
                <c:pt idx="2267">
                  <c:v>674.82330000000002</c:v>
                </c:pt>
                <c:pt idx="2268">
                  <c:v>671.19820000000004</c:v>
                </c:pt>
                <c:pt idx="2269">
                  <c:v>657.24980000000005</c:v>
                </c:pt>
                <c:pt idx="2270">
                  <c:v>654.16930000000002</c:v>
                </c:pt>
                <c:pt idx="2271">
                  <c:v>657.86929999999995</c:v>
                </c:pt>
                <c:pt idx="2272">
                  <c:v>652.1902</c:v>
                </c:pt>
                <c:pt idx="2273">
                  <c:v>648.46659999999997</c:v>
                </c:pt>
                <c:pt idx="2274">
                  <c:v>641.85879999999997</c:v>
                </c:pt>
                <c:pt idx="2275">
                  <c:v>642.14239999999995</c:v>
                </c:pt>
                <c:pt idx="2276">
                  <c:v>642.1576</c:v>
                </c:pt>
                <c:pt idx="2277">
                  <c:v>646.58489999999995</c:v>
                </c:pt>
                <c:pt idx="2278">
                  <c:v>645.87149999999997</c:v>
                </c:pt>
                <c:pt idx="2279">
                  <c:v>638.63329999999996</c:v>
                </c:pt>
                <c:pt idx="2280">
                  <c:v>631.44410000000005</c:v>
                </c:pt>
                <c:pt idx="2281">
                  <c:v>653.02419999999995</c:v>
                </c:pt>
                <c:pt idx="2282">
                  <c:v>656.47889999999995</c:v>
                </c:pt>
                <c:pt idx="2283">
                  <c:v>644.77300000000002</c:v>
                </c:pt>
                <c:pt idx="2284">
                  <c:v>643.80160000000001</c:v>
                </c:pt>
                <c:pt idx="2285">
                  <c:v>658.28610000000003</c:v>
                </c:pt>
                <c:pt idx="2286">
                  <c:v>663.798</c:v>
                </c:pt>
                <c:pt idx="2287">
                  <c:v>674.39070000000004</c:v>
                </c:pt>
                <c:pt idx="2288">
                  <c:v>689.26059999999995</c:v>
                </c:pt>
                <c:pt idx="2289">
                  <c:v>745.04250000000002</c:v>
                </c:pt>
                <c:pt idx="2290">
                  <c:v>716.96839999999997</c:v>
                </c:pt>
                <c:pt idx="2291">
                  <c:v>759.40790000000004</c:v>
                </c:pt>
                <c:pt idx="2292">
                  <c:v>775.16369999999995</c:v>
                </c:pt>
                <c:pt idx="2293">
                  <c:v>782.94389999999999</c:v>
                </c:pt>
                <c:pt idx="2294">
                  <c:v>796.07960000000003</c:v>
                </c:pt>
                <c:pt idx="2295">
                  <c:v>845.04330000000004</c:v>
                </c:pt>
                <c:pt idx="2296">
                  <c:v>869.48599999999999</c:v>
                </c:pt>
                <c:pt idx="2297">
                  <c:v>862.46489999999994</c:v>
                </c:pt>
                <c:pt idx="2298">
                  <c:v>816.96500000000003</c:v>
                </c:pt>
                <c:pt idx="2299">
                  <c:v>806.97320000000002</c:v>
                </c:pt>
                <c:pt idx="2300">
                  <c:v>799.54819999999995</c:v>
                </c:pt>
                <c:pt idx="2301">
                  <c:v>785.85429999999997</c:v>
                </c:pt>
                <c:pt idx="2302">
                  <c:v>781.5838</c:v>
                </c:pt>
                <c:pt idx="2303">
                  <c:v>746.9683</c:v>
                </c:pt>
                <c:pt idx="2304">
                  <c:v>738.27390000000003</c:v>
                </c:pt>
                <c:pt idx="2305">
                  <c:v>741.77470000000005</c:v>
                </c:pt>
                <c:pt idx="2306">
                  <c:v>735.64369999999997</c:v>
                </c:pt>
                <c:pt idx="2307">
                  <c:v>741.50199999999995</c:v>
                </c:pt>
                <c:pt idx="2308">
                  <c:v>754.25</c:v>
                </c:pt>
                <c:pt idx="2309">
                  <c:v>748.70500000000004</c:v>
                </c:pt>
                <c:pt idx="2310">
                  <c:v>733.43550000000005</c:v>
                </c:pt>
                <c:pt idx="2311">
                  <c:v>728.0675</c:v>
                </c:pt>
                <c:pt idx="2312">
                  <c:v>710.61900000000003</c:v>
                </c:pt>
                <c:pt idx="2313">
                  <c:v>710.5557</c:v>
                </c:pt>
                <c:pt idx="2314">
                  <c:v>684.06590000000006</c:v>
                </c:pt>
                <c:pt idx="2315">
                  <c:v>683.36980000000005</c:v>
                </c:pt>
                <c:pt idx="2316">
                  <c:v>674.73389999999995</c:v>
                </c:pt>
                <c:pt idx="2317">
                  <c:v>669.94910000000004</c:v>
                </c:pt>
                <c:pt idx="2318">
                  <c:v>685.54499999999996</c:v>
                </c:pt>
                <c:pt idx="2319">
                  <c:v>682.81799999999998</c:v>
                </c:pt>
                <c:pt idx="2320">
                  <c:v>684.07950000000005</c:v>
                </c:pt>
                <c:pt idx="2321">
                  <c:v>693.74109999999996</c:v>
                </c:pt>
                <c:pt idx="2322">
                  <c:v>704.55089999999996</c:v>
                </c:pt>
                <c:pt idx="2323">
                  <c:v>705.58450000000005</c:v>
                </c:pt>
                <c:pt idx="2324">
                  <c:v>695.00909999999999</c:v>
                </c:pt>
                <c:pt idx="2325">
                  <c:v>694.75139999999999</c:v>
                </c:pt>
                <c:pt idx="2326">
                  <c:v>698.88049999999998</c:v>
                </c:pt>
                <c:pt idx="2327">
                  <c:v>700.68759999999997</c:v>
                </c:pt>
                <c:pt idx="2328">
                  <c:v>699.346</c:v>
                </c:pt>
                <c:pt idx="2329">
                  <c:v>711.54750000000001</c:v>
                </c:pt>
                <c:pt idx="2330">
                  <c:v>727.99639999999999</c:v>
                </c:pt>
                <c:pt idx="2331">
                  <c:v>735.15120000000002</c:v>
                </c:pt>
                <c:pt idx="2332">
                  <c:v>735.10720000000003</c:v>
                </c:pt>
                <c:pt idx="2333">
                  <c:v>742.524</c:v>
                </c:pt>
                <c:pt idx="2334">
                  <c:v>743.7373</c:v>
                </c:pt>
                <c:pt idx="2335">
                  <c:v>745.86320000000001</c:v>
                </c:pt>
                <c:pt idx="2336">
                  <c:v>750.95370000000003</c:v>
                </c:pt>
                <c:pt idx="2337">
                  <c:v>750.91859999999997</c:v>
                </c:pt>
                <c:pt idx="2338">
                  <c:v>746.8356</c:v>
                </c:pt>
                <c:pt idx="2339">
                  <c:v>756.75469999999996</c:v>
                </c:pt>
                <c:pt idx="2340">
                  <c:v>789.72370000000001</c:v>
                </c:pt>
                <c:pt idx="2341">
                  <c:v>791.98979999999995</c:v>
                </c:pt>
                <c:pt idx="2342">
                  <c:v>793.03179999999998</c:v>
                </c:pt>
                <c:pt idx="2343">
                  <c:v>804.89350000000002</c:v>
                </c:pt>
                <c:pt idx="2344">
                  <c:v>798.08609999999999</c:v>
                </c:pt>
                <c:pt idx="2345">
                  <c:v>807.77679999999998</c:v>
                </c:pt>
                <c:pt idx="2346">
                  <c:v>798.39800000000002</c:v>
                </c:pt>
                <c:pt idx="2347">
                  <c:v>814.22540000000004</c:v>
                </c:pt>
                <c:pt idx="2348">
                  <c:v>830.37030000000004</c:v>
                </c:pt>
                <c:pt idx="2349">
                  <c:v>831.63760000000002</c:v>
                </c:pt>
                <c:pt idx="2350">
                  <c:v>813.45759999999996</c:v>
                </c:pt>
                <c:pt idx="2351">
                  <c:v>821.12689999999998</c:v>
                </c:pt>
                <c:pt idx="2352">
                  <c:v>803.49710000000005</c:v>
                </c:pt>
                <c:pt idx="2353">
                  <c:v>790.04100000000005</c:v>
                </c:pt>
                <c:pt idx="2354">
                  <c:v>777.61289999999997</c:v>
                </c:pt>
                <c:pt idx="2355">
                  <c:v>774.84559999999999</c:v>
                </c:pt>
                <c:pt idx="2356">
                  <c:v>776.30370000000005</c:v>
                </c:pt>
                <c:pt idx="2357">
                  <c:v>775.81129999999996</c:v>
                </c:pt>
                <c:pt idx="2358">
                  <c:v>773.63580000000002</c:v>
                </c:pt>
                <c:pt idx="2359">
                  <c:v>771.24649999999997</c:v>
                </c:pt>
                <c:pt idx="2360">
                  <c:v>782.79100000000005</c:v>
                </c:pt>
                <c:pt idx="2361">
                  <c:v>791.67880000000002</c:v>
                </c:pt>
                <c:pt idx="2362">
                  <c:v>810.84310000000005</c:v>
                </c:pt>
                <c:pt idx="2363">
                  <c:v>821.21299999999997</c:v>
                </c:pt>
                <c:pt idx="2364">
                  <c:v>855.08309999999994</c:v>
                </c:pt>
                <c:pt idx="2365">
                  <c:v>850.16049999999996</c:v>
                </c:pt>
                <c:pt idx="2366">
                  <c:v>853.21439999999996</c:v>
                </c:pt>
                <c:pt idx="2367">
                  <c:v>878.10180000000003</c:v>
                </c:pt>
                <c:pt idx="2368">
                  <c:v>877.44849999999997</c:v>
                </c:pt>
                <c:pt idx="2369">
                  <c:v>873.87800000000004</c:v>
                </c:pt>
                <c:pt idx="2370">
                  <c:v>895.46040000000005</c:v>
                </c:pt>
                <c:pt idx="2371">
                  <c:v>897.14620000000002</c:v>
                </c:pt>
                <c:pt idx="2372">
                  <c:v>894.42849999999999</c:v>
                </c:pt>
                <c:pt idx="2373">
                  <c:v>895.68359999999996</c:v>
                </c:pt>
                <c:pt idx="2374">
                  <c:v>926.58460000000002</c:v>
                </c:pt>
                <c:pt idx="2375">
                  <c:v>949.57330000000002</c:v>
                </c:pt>
                <c:pt idx="2376">
                  <c:v>966.76310000000001</c:v>
                </c:pt>
                <c:pt idx="2377">
                  <c:v>954.05880000000002</c:v>
                </c:pt>
                <c:pt idx="2378">
                  <c:v>973.875</c:v>
                </c:pt>
                <c:pt idx="2379">
                  <c:v>974.28510000000006</c:v>
                </c:pt>
                <c:pt idx="2380">
                  <c:v>973.44550000000004</c:v>
                </c:pt>
                <c:pt idx="2381">
                  <c:v>971.61680000000001</c:v>
                </c:pt>
                <c:pt idx="2382">
                  <c:v>995.40160000000003</c:v>
                </c:pt>
                <c:pt idx="2383">
                  <c:v>1024.3494000000001</c:v>
                </c:pt>
                <c:pt idx="2384">
                  <c:v>1062.375</c:v>
                </c:pt>
                <c:pt idx="2385">
                  <c:v>1089.3614</c:v>
                </c:pt>
                <c:pt idx="2386">
                  <c:v>1085.7935</c:v>
                </c:pt>
                <c:pt idx="2387">
                  <c:v>1059.8436999999999</c:v>
                </c:pt>
                <c:pt idx="2388">
                  <c:v>1045.9014</c:v>
                </c:pt>
                <c:pt idx="2389">
                  <c:v>1014.5271</c:v>
                </c:pt>
                <c:pt idx="2390">
                  <c:v>1014.1075</c:v>
                </c:pt>
                <c:pt idx="2391">
                  <c:v>1015.3183</c:v>
                </c:pt>
                <c:pt idx="2392">
                  <c:v>1001.5415</c:v>
                </c:pt>
                <c:pt idx="2393">
                  <c:v>1010.7429</c:v>
                </c:pt>
                <c:pt idx="2394">
                  <c:v>1013.7388</c:v>
                </c:pt>
                <c:pt idx="2395">
                  <c:v>988.01610000000005</c:v>
                </c:pt>
                <c:pt idx="2396">
                  <c:v>961.38580000000002</c:v>
                </c:pt>
                <c:pt idx="2397">
                  <c:v>953.21159999999998</c:v>
                </c:pt>
                <c:pt idx="2398">
                  <c:v>944.4</c:v>
                </c:pt>
                <c:pt idx="2399">
                  <c:v>947.18539999999996</c:v>
                </c:pt>
                <c:pt idx="2400">
                  <c:v>928.06420000000003</c:v>
                </c:pt>
                <c:pt idx="2401">
                  <c:v>910.14070000000004</c:v>
                </c:pt>
                <c:pt idx="2402">
                  <c:v>897.85440000000006</c:v>
                </c:pt>
                <c:pt idx="2403">
                  <c:v>893.07249999999999</c:v>
                </c:pt>
                <c:pt idx="2404">
                  <c:v>879.42650000000003</c:v>
                </c:pt>
                <c:pt idx="2405">
                  <c:v>851.69719999999995</c:v>
                </c:pt>
                <c:pt idx="2406">
                  <c:v>858.52880000000005</c:v>
                </c:pt>
                <c:pt idx="2407">
                  <c:v>866.75469999999996</c:v>
                </c:pt>
                <c:pt idx="2408">
                  <c:v>873.63149999999996</c:v>
                </c:pt>
                <c:pt idx="2409">
                  <c:v>887.55560000000003</c:v>
                </c:pt>
                <c:pt idx="2410">
                  <c:v>869.3673</c:v>
                </c:pt>
                <c:pt idx="2411">
                  <c:v>879.79679999999996</c:v>
                </c:pt>
                <c:pt idx="2412">
                  <c:v>899.62279999999998</c:v>
                </c:pt>
                <c:pt idx="2413">
                  <c:v>884.18790000000001</c:v>
                </c:pt>
                <c:pt idx="2414">
                  <c:v>868.32899999999995</c:v>
                </c:pt>
                <c:pt idx="2415">
                  <c:v>866.47529999999995</c:v>
                </c:pt>
                <c:pt idx="2416">
                  <c:v>871.9008</c:v>
                </c:pt>
                <c:pt idx="2417">
                  <c:v>878.04920000000004</c:v>
                </c:pt>
                <c:pt idx="2418">
                  <c:v>892.7808</c:v>
                </c:pt>
                <c:pt idx="2419">
                  <c:v>900.63400000000001</c:v>
                </c:pt>
                <c:pt idx="2420">
                  <c:v>910.27499999999998</c:v>
                </c:pt>
                <c:pt idx="2421">
                  <c:v>908.28840000000002</c:v>
                </c:pt>
                <c:pt idx="2422">
                  <c:v>900.65070000000003</c:v>
                </c:pt>
                <c:pt idx="2423">
                  <c:v>905.00419999999997</c:v>
                </c:pt>
                <c:pt idx="2424">
                  <c:v>889.36609999999996</c:v>
                </c:pt>
                <c:pt idx="2425">
                  <c:v>873.31979999999999</c:v>
                </c:pt>
                <c:pt idx="2426">
                  <c:v>853.09720000000004</c:v>
                </c:pt>
                <c:pt idx="2427">
                  <c:v>866.73479999999995</c:v>
                </c:pt>
                <c:pt idx="2428">
                  <c:v>875.99530000000004</c:v>
                </c:pt>
                <c:pt idx="2429">
                  <c:v>874.95510000000002</c:v>
                </c:pt>
                <c:pt idx="2430">
                  <c:v>894.86620000000005</c:v>
                </c:pt>
                <c:pt idx="2431">
                  <c:v>891.61080000000004</c:v>
                </c:pt>
                <c:pt idx="2432">
                  <c:v>897.40030000000002</c:v>
                </c:pt>
                <c:pt idx="2433">
                  <c:v>894.94150000000002</c:v>
                </c:pt>
                <c:pt idx="2434">
                  <c:v>892.21450000000004</c:v>
                </c:pt>
                <c:pt idx="2435">
                  <c:v>917.51080000000002</c:v>
                </c:pt>
                <c:pt idx="2436">
                  <c:v>938.39909999999998</c:v>
                </c:pt>
                <c:pt idx="2437">
                  <c:v>953.5095</c:v>
                </c:pt>
                <c:pt idx="2438">
                  <c:v>995.63689999999997</c:v>
                </c:pt>
                <c:pt idx="2439">
                  <c:v>1003.3932</c:v>
                </c:pt>
                <c:pt idx="2440">
                  <c:v>992.58519999999999</c:v>
                </c:pt>
                <c:pt idx="2441">
                  <c:v>997.93320000000006</c:v>
                </c:pt>
                <c:pt idx="2442">
                  <c:v>960.71289999999999</c:v>
                </c:pt>
                <c:pt idx="2443">
                  <c:v>969.77639999999997</c:v>
                </c:pt>
                <c:pt idx="2444">
                  <c:v>960.27610000000004</c:v>
                </c:pt>
                <c:pt idx="2445">
                  <c:v>963.0104</c:v>
                </c:pt>
                <c:pt idx="2446">
                  <c:v>981.44389999999999</c:v>
                </c:pt>
                <c:pt idx="2447">
                  <c:v>994.31010000000003</c:v>
                </c:pt>
                <c:pt idx="2448">
                  <c:v>1011.0343</c:v>
                </c:pt>
                <c:pt idx="2449">
                  <c:v>1003.3874</c:v>
                </c:pt>
                <c:pt idx="2450">
                  <c:v>997.41869999999994</c:v>
                </c:pt>
                <c:pt idx="2451">
                  <c:v>991.61580000000004</c:v>
                </c:pt>
                <c:pt idx="2452">
                  <c:v>998.18539999999996</c:v>
                </c:pt>
                <c:pt idx="2453">
                  <c:v>999.38810000000001</c:v>
                </c:pt>
                <c:pt idx="2454">
                  <c:v>1012.2429</c:v>
                </c:pt>
                <c:pt idx="2455">
                  <c:v>995.6934</c:v>
                </c:pt>
                <c:pt idx="2456">
                  <c:v>982.30589999999995</c:v>
                </c:pt>
                <c:pt idx="2457">
                  <c:v>963.76530000000002</c:v>
                </c:pt>
                <c:pt idx="2458">
                  <c:v>967.05809999999997</c:v>
                </c:pt>
                <c:pt idx="2459">
                  <c:v>948.47069999999997</c:v>
                </c:pt>
                <c:pt idx="2460">
                  <c:v>957.19359999999995</c:v>
                </c:pt>
                <c:pt idx="2461">
                  <c:v>944.59299999999996</c:v>
                </c:pt>
                <c:pt idx="2462">
                  <c:v>941.06039999999996</c:v>
                </c:pt>
                <c:pt idx="2463">
                  <c:v>946.45870000000002</c:v>
                </c:pt>
                <c:pt idx="2464">
                  <c:v>923.64559999999994</c:v>
                </c:pt>
                <c:pt idx="2465">
                  <c:v>895.01199999999994</c:v>
                </c:pt>
                <c:pt idx="2466">
                  <c:v>892.93179999999995</c:v>
                </c:pt>
                <c:pt idx="2467">
                  <c:v>901.70989999999995</c:v>
                </c:pt>
                <c:pt idx="2468">
                  <c:v>893.66369999999995</c:v>
                </c:pt>
                <c:pt idx="2469">
                  <c:v>855.7636</c:v>
                </c:pt>
                <c:pt idx="2470">
                  <c:v>849.37469999999996</c:v>
                </c:pt>
                <c:pt idx="2471">
                  <c:v>851.41120000000001</c:v>
                </c:pt>
                <c:pt idx="2472">
                  <c:v>864.7115</c:v>
                </c:pt>
                <c:pt idx="2473">
                  <c:v>862.57849999999996</c:v>
                </c:pt>
                <c:pt idx="2474">
                  <c:v>869.24260000000004</c:v>
                </c:pt>
                <c:pt idx="2475">
                  <c:v>861.42269999999996</c:v>
                </c:pt>
                <c:pt idx="2476">
                  <c:v>855.46579999999994</c:v>
                </c:pt>
                <c:pt idx="2477">
                  <c:v>849.15909999999997</c:v>
                </c:pt>
                <c:pt idx="2478">
                  <c:v>847.76559999999995</c:v>
                </c:pt>
                <c:pt idx="2479">
                  <c:v>835.10919999999999</c:v>
                </c:pt>
                <c:pt idx="2480">
                  <c:v>834.7713</c:v>
                </c:pt>
                <c:pt idx="2481">
                  <c:v>829.65750000000003</c:v>
                </c:pt>
                <c:pt idx="2482">
                  <c:v>824.43280000000004</c:v>
                </c:pt>
                <c:pt idx="2483">
                  <c:v>814.34519999999998</c:v>
                </c:pt>
                <c:pt idx="2484">
                  <c:v>839.70159999999998</c:v>
                </c:pt>
                <c:pt idx="2485">
                  <c:v>850.79089999999997</c:v>
                </c:pt>
                <c:pt idx="2486">
                  <c:v>835.88720000000001</c:v>
                </c:pt>
                <c:pt idx="2487">
                  <c:v>826.65599999999995</c:v>
                </c:pt>
                <c:pt idx="2488">
                  <c:v>826.47950000000003</c:v>
                </c:pt>
                <c:pt idx="2489">
                  <c:v>820.1893</c:v>
                </c:pt>
                <c:pt idx="2490">
                  <c:v>823.47170000000006</c:v>
                </c:pt>
                <c:pt idx="2491">
                  <c:v>830.63120000000004</c:v>
                </c:pt>
                <c:pt idx="2492">
                  <c:v>837.9049</c:v>
                </c:pt>
                <c:pt idx="2493">
                  <c:v>842.17200000000003</c:v>
                </c:pt>
                <c:pt idx="2494">
                  <c:v>841.92110000000002</c:v>
                </c:pt>
                <c:pt idx="2495">
                  <c:v>831.55700000000002</c:v>
                </c:pt>
                <c:pt idx="2496">
                  <c:v>825.63959999999997</c:v>
                </c:pt>
                <c:pt idx="2497">
                  <c:v>823.61829999999998</c:v>
                </c:pt>
                <c:pt idx="2498">
                  <c:v>820.66890000000001</c:v>
                </c:pt>
                <c:pt idx="2499">
                  <c:v>818.26520000000005</c:v>
                </c:pt>
                <c:pt idx="2500">
                  <c:v>824.37189999999998</c:v>
                </c:pt>
                <c:pt idx="2501">
                  <c:v>823.05359999999996</c:v>
                </c:pt>
                <c:pt idx="2502">
                  <c:v>819.80949999999996</c:v>
                </c:pt>
                <c:pt idx="2503">
                  <c:v>815.05589999999995</c:v>
                </c:pt>
                <c:pt idx="2504">
                  <c:v>824.38589999999999</c:v>
                </c:pt>
                <c:pt idx="2505">
                  <c:v>826.65959999999995</c:v>
                </c:pt>
                <c:pt idx="2506">
                  <c:v>818.52940000000001</c:v>
                </c:pt>
                <c:pt idx="2507">
                  <c:v>818.97209999999995</c:v>
                </c:pt>
                <c:pt idx="2508">
                  <c:v>813.71339999999998</c:v>
                </c:pt>
                <c:pt idx="2509">
                  <c:v>812.92550000000006</c:v>
                </c:pt>
                <c:pt idx="2510">
                  <c:v>797.61670000000004</c:v>
                </c:pt>
                <c:pt idx="2511">
                  <c:v>792.94500000000005</c:v>
                </c:pt>
                <c:pt idx="2512">
                  <c:v>788.41669999999999</c:v>
                </c:pt>
                <c:pt idx="2513">
                  <c:v>791.70569999999998</c:v>
                </c:pt>
                <c:pt idx="2514">
                  <c:v>787.22429999999997</c:v>
                </c:pt>
                <c:pt idx="2515">
                  <c:v>778.86659999999995</c:v>
                </c:pt>
                <c:pt idx="2516">
                  <c:v>785.76710000000003</c:v>
                </c:pt>
                <c:pt idx="2517">
                  <c:v>791.93579999999997</c:v>
                </c:pt>
                <c:pt idx="2518">
                  <c:v>785.66700000000003</c:v>
                </c:pt>
                <c:pt idx="2519">
                  <c:v>784.25710000000004</c:v>
                </c:pt>
                <c:pt idx="2520">
                  <c:v>795.17960000000005</c:v>
                </c:pt>
                <c:pt idx="2521">
                  <c:v>796.96100000000001</c:v>
                </c:pt>
                <c:pt idx="2522">
                  <c:v>794.58050000000003</c:v>
                </c:pt>
                <c:pt idx="2523">
                  <c:v>771.41489999999999</c:v>
                </c:pt>
                <c:pt idx="2524">
                  <c:v>775.18029999999999</c:v>
                </c:pt>
                <c:pt idx="2525">
                  <c:v>785.01179999999999</c:v>
                </c:pt>
                <c:pt idx="2526">
                  <c:v>790.97979999999995</c:v>
                </c:pt>
                <c:pt idx="2527">
                  <c:v>798.08090000000004</c:v>
                </c:pt>
                <c:pt idx="2528">
                  <c:v>793.4425</c:v>
                </c:pt>
                <c:pt idx="2529">
                  <c:v>810.3972</c:v>
                </c:pt>
                <c:pt idx="2530">
                  <c:v>813.3569</c:v>
                </c:pt>
                <c:pt idx="2531">
                  <c:v>804.923</c:v>
                </c:pt>
                <c:pt idx="2532">
                  <c:v>811.29089999999997</c:v>
                </c:pt>
                <c:pt idx="2533">
                  <c:v>811.98</c:v>
                </c:pt>
                <c:pt idx="2534">
                  <c:v>826.35019999999997</c:v>
                </c:pt>
                <c:pt idx="2535">
                  <c:v>830.20150000000001</c:v>
                </c:pt>
                <c:pt idx="2536">
                  <c:v>833.35659999999996</c:v>
                </c:pt>
                <c:pt idx="2537">
                  <c:v>818.399</c:v>
                </c:pt>
                <c:pt idx="2538">
                  <c:v>813.89400000000001</c:v>
                </c:pt>
                <c:pt idx="2539">
                  <c:v>811.59159999999997</c:v>
                </c:pt>
                <c:pt idx="2540">
                  <c:v>815.0213</c:v>
                </c:pt>
                <c:pt idx="2541">
                  <c:v>819.27509999999995</c:v>
                </c:pt>
                <c:pt idx="2542">
                  <c:v>829.851</c:v>
                </c:pt>
                <c:pt idx="2543">
                  <c:v>821.11479999999995</c:v>
                </c:pt>
                <c:pt idx="2544">
                  <c:v>806.34490000000005</c:v>
                </c:pt>
                <c:pt idx="2545">
                  <c:v>809.13430000000005</c:v>
                </c:pt>
                <c:pt idx="2546">
                  <c:v>819.01030000000003</c:v>
                </c:pt>
                <c:pt idx="2547">
                  <c:v>836.15989999999999</c:v>
                </c:pt>
                <c:pt idx="2548">
                  <c:v>858.75609999999995</c:v>
                </c:pt>
                <c:pt idx="2549">
                  <c:v>887.09029999999996</c:v>
                </c:pt>
                <c:pt idx="2550">
                  <c:v>881.40319999999997</c:v>
                </c:pt>
                <c:pt idx="2551">
                  <c:v>924.11890000000005</c:v>
                </c:pt>
                <c:pt idx="2552">
                  <c:v>914.53840000000002</c:v>
                </c:pt>
                <c:pt idx="2553">
                  <c:v>937.8732</c:v>
                </c:pt>
                <c:pt idx="2554">
                  <c:v>940.57830000000001</c:v>
                </c:pt>
                <c:pt idx="2555">
                  <c:v>910.85850000000005</c:v>
                </c:pt>
                <c:pt idx="2556">
                  <c:v>921.95209999999997</c:v>
                </c:pt>
                <c:pt idx="2557">
                  <c:v>915.23379999999997</c:v>
                </c:pt>
                <c:pt idx="2558">
                  <c:v>925.51139999999998</c:v>
                </c:pt>
                <c:pt idx="2559">
                  <c:v>908.03390000000002</c:v>
                </c:pt>
                <c:pt idx="2560">
                  <c:v>911.41920000000005</c:v>
                </c:pt>
                <c:pt idx="2561">
                  <c:v>900.05719999999997</c:v>
                </c:pt>
                <c:pt idx="2562">
                  <c:v>891.83249999999998</c:v>
                </c:pt>
                <c:pt idx="2563">
                  <c:v>885.20029999999997</c:v>
                </c:pt>
                <c:pt idx="2564">
                  <c:v>877.68510000000003</c:v>
                </c:pt>
                <c:pt idx="2565">
                  <c:v>887.60310000000004</c:v>
                </c:pt>
                <c:pt idx="2566">
                  <c:v>904.9239</c:v>
                </c:pt>
                <c:pt idx="2567">
                  <c:v>911.52499999999998</c:v>
                </c:pt>
                <c:pt idx="2568">
                  <c:v>901.79129999999998</c:v>
                </c:pt>
                <c:pt idx="2569">
                  <c:v>902.76350000000002</c:v>
                </c:pt>
                <c:pt idx="2570">
                  <c:v>906.08810000000005</c:v>
                </c:pt>
                <c:pt idx="2571">
                  <c:v>907.56529999999998</c:v>
                </c:pt>
                <c:pt idx="2572">
                  <c:v>903.82039999999995</c:v>
                </c:pt>
                <c:pt idx="2573">
                  <c:v>890.5729</c:v>
                </c:pt>
                <c:pt idx="2574">
                  <c:v>889.61950000000002</c:v>
                </c:pt>
                <c:pt idx="2575">
                  <c:v>892.89710000000002</c:v>
                </c:pt>
                <c:pt idx="2576">
                  <c:v>902.37210000000005</c:v>
                </c:pt>
                <c:pt idx="2577">
                  <c:v>915.09649999999999</c:v>
                </c:pt>
                <c:pt idx="2578">
                  <c:v>915.82870000000003</c:v>
                </c:pt>
                <c:pt idx="2579">
                  <c:v>925.40930000000003</c:v>
                </c:pt>
                <c:pt idx="2580">
                  <c:v>929.72339999999997</c:v>
                </c:pt>
                <c:pt idx="2581">
                  <c:v>925.96270000000004</c:v>
                </c:pt>
                <c:pt idx="2582">
                  <c:v>919.1925</c:v>
                </c:pt>
                <c:pt idx="2583">
                  <c:v>905.73770000000002</c:v>
                </c:pt>
                <c:pt idx="2584">
                  <c:v>894.56489999999997</c:v>
                </c:pt>
                <c:pt idx="2585">
                  <c:v>914.47940000000006</c:v>
                </c:pt>
                <c:pt idx="2586">
                  <c:v>917.97749999999996</c:v>
                </c:pt>
                <c:pt idx="2587">
                  <c:v>922.59569999999997</c:v>
                </c:pt>
                <c:pt idx="2588">
                  <c:v>914.39610000000005</c:v>
                </c:pt>
                <c:pt idx="2589">
                  <c:v>908.82950000000005</c:v>
                </c:pt>
                <c:pt idx="2590">
                  <c:v>908.59159999999997</c:v>
                </c:pt>
                <c:pt idx="2591">
                  <c:v>917.30989999999997</c:v>
                </c:pt>
                <c:pt idx="2592">
                  <c:v>914.31880000000001</c:v>
                </c:pt>
                <c:pt idx="2593">
                  <c:v>908.26409999999998</c:v>
                </c:pt>
                <c:pt idx="2594">
                  <c:v>923.62080000000003</c:v>
                </c:pt>
                <c:pt idx="2595">
                  <c:v>919.34119999999996</c:v>
                </c:pt>
                <c:pt idx="2596">
                  <c:v>917.53809999999999</c:v>
                </c:pt>
                <c:pt idx="2597">
                  <c:v>913.14179999999999</c:v>
                </c:pt>
                <c:pt idx="2598">
                  <c:v>904.02629999999999</c:v>
                </c:pt>
                <c:pt idx="2599">
                  <c:v>902.529</c:v>
                </c:pt>
                <c:pt idx="2600">
                  <c:v>904.00940000000003</c:v>
                </c:pt>
                <c:pt idx="2601">
                  <c:v>902.96069999999997</c:v>
                </c:pt>
                <c:pt idx="2602">
                  <c:v>893.30669999999998</c:v>
                </c:pt>
                <c:pt idx="2603">
                  <c:v>896.22469999999998</c:v>
                </c:pt>
                <c:pt idx="2604">
                  <c:v>889.36260000000004</c:v>
                </c:pt>
                <c:pt idx="2605">
                  <c:v>895.09939999999995</c:v>
                </c:pt>
                <c:pt idx="2606">
                  <c:v>902.44690000000003</c:v>
                </c:pt>
                <c:pt idx="2607">
                  <c:v>874.30840000000001</c:v>
                </c:pt>
                <c:pt idx="2608">
                  <c:v>865.20669999999996</c:v>
                </c:pt>
                <c:pt idx="2609">
                  <c:v>858.77380000000005</c:v>
                </c:pt>
                <c:pt idx="2610">
                  <c:v>845.08669999999995</c:v>
                </c:pt>
                <c:pt idx="2611">
                  <c:v>855.62070000000006</c:v>
                </c:pt>
                <c:pt idx="2612">
                  <c:v>847.35180000000003</c:v>
                </c:pt>
                <c:pt idx="2613">
                  <c:v>843.35550000000001</c:v>
                </c:pt>
                <c:pt idx="2614">
                  <c:v>830.46770000000004</c:v>
                </c:pt>
                <c:pt idx="2615">
                  <c:v>826.65729999999996</c:v>
                </c:pt>
                <c:pt idx="2616">
                  <c:v>835.51689999999996</c:v>
                </c:pt>
                <c:pt idx="2617">
                  <c:v>828.61180000000002</c:v>
                </c:pt>
                <c:pt idx="2618">
                  <c:v>837.85550000000001</c:v>
                </c:pt>
                <c:pt idx="2619">
                  <c:v>833.44820000000004</c:v>
                </c:pt>
                <c:pt idx="2620">
                  <c:v>826.61720000000003</c:v>
                </c:pt>
                <c:pt idx="2621">
                  <c:v>829.79660000000001</c:v>
                </c:pt>
                <c:pt idx="2622">
                  <c:v>825.76729999999998</c:v>
                </c:pt>
                <c:pt idx="2623">
                  <c:v>819.6771</c:v>
                </c:pt>
                <c:pt idx="2624">
                  <c:v>824.40219999999999</c:v>
                </c:pt>
                <c:pt idx="2625">
                  <c:v>815.42679999999996</c:v>
                </c:pt>
                <c:pt idx="2626">
                  <c:v>802.38940000000002</c:v>
                </c:pt>
                <c:pt idx="2627">
                  <c:v>794.22450000000003</c:v>
                </c:pt>
                <c:pt idx="2628">
                  <c:v>788.29489999999998</c:v>
                </c:pt>
                <c:pt idx="2629">
                  <c:v>802.16430000000003</c:v>
                </c:pt>
                <c:pt idx="2630">
                  <c:v>811.89449999999999</c:v>
                </c:pt>
                <c:pt idx="2631">
                  <c:v>815.17529999999999</c:v>
                </c:pt>
                <c:pt idx="2632">
                  <c:v>797.41210000000001</c:v>
                </c:pt>
                <c:pt idx="2633">
                  <c:v>787.24310000000003</c:v>
                </c:pt>
                <c:pt idx="2634">
                  <c:v>780.12170000000003</c:v>
                </c:pt>
                <c:pt idx="2635">
                  <c:v>768.43600000000004</c:v>
                </c:pt>
                <c:pt idx="2636">
                  <c:v>769.41</c:v>
                </c:pt>
                <c:pt idx="2637">
                  <c:v>766.84670000000006</c:v>
                </c:pt>
                <c:pt idx="2638">
                  <c:v>770.95709999999997</c:v>
                </c:pt>
                <c:pt idx="2639">
                  <c:v>770.12369999999999</c:v>
                </c:pt>
                <c:pt idx="2640">
                  <c:v>768.24450000000002</c:v>
                </c:pt>
                <c:pt idx="2641">
                  <c:v>762.95540000000005</c:v>
                </c:pt>
                <c:pt idx="2642">
                  <c:v>765.52250000000004</c:v>
                </c:pt>
                <c:pt idx="2643">
                  <c:v>765.2921</c:v>
                </c:pt>
                <c:pt idx="2644">
                  <c:v>747.47149999999999</c:v>
                </c:pt>
                <c:pt idx="2645">
                  <c:v>745.44159999999999</c:v>
                </c:pt>
                <c:pt idx="2646">
                  <c:v>734.02570000000003</c:v>
                </c:pt>
                <c:pt idx="2647">
                  <c:v>742.52819999999997</c:v>
                </c:pt>
                <c:pt idx="2648">
                  <c:v>757.30560000000003</c:v>
                </c:pt>
                <c:pt idx="2649">
                  <c:v>758.23749999999995</c:v>
                </c:pt>
                <c:pt idx="2650">
                  <c:v>759.72739999999999</c:v>
                </c:pt>
                <c:pt idx="2651">
                  <c:v>756.90620000000001</c:v>
                </c:pt>
                <c:pt idx="2652">
                  <c:v>760.18700000000001</c:v>
                </c:pt>
                <c:pt idx="2653">
                  <c:v>757.75469999999996</c:v>
                </c:pt>
                <c:pt idx="2654">
                  <c:v>744.42439999999999</c:v>
                </c:pt>
                <c:pt idx="2655">
                  <c:v>740.96810000000005</c:v>
                </c:pt>
                <c:pt idx="2656">
                  <c:v>755.59839999999997</c:v>
                </c:pt>
                <c:pt idx="2657">
                  <c:v>775.40779999999995</c:v>
                </c:pt>
                <c:pt idx="2658">
                  <c:v>773.37170000000003</c:v>
                </c:pt>
                <c:pt idx="2659">
                  <c:v>777.44330000000002</c:v>
                </c:pt>
                <c:pt idx="2660">
                  <c:v>782.41949999999997</c:v>
                </c:pt>
                <c:pt idx="2661">
                  <c:v>779.66</c:v>
                </c:pt>
                <c:pt idx="2662">
                  <c:v>775.56240000000003</c:v>
                </c:pt>
                <c:pt idx="2663">
                  <c:v>772.95759999999996</c:v>
                </c:pt>
                <c:pt idx="2664">
                  <c:v>764.76289999999995</c:v>
                </c:pt>
                <c:pt idx="2665">
                  <c:v>768.7278</c:v>
                </c:pt>
                <c:pt idx="2666">
                  <c:v>768.85500000000002</c:v>
                </c:pt>
                <c:pt idx="2667">
                  <c:v>770.07690000000002</c:v>
                </c:pt>
                <c:pt idx="2668">
                  <c:v>769.48900000000003</c:v>
                </c:pt>
                <c:pt idx="2669">
                  <c:v>780.00310000000002</c:v>
                </c:pt>
                <c:pt idx="2670">
                  <c:v>775.23209999999995</c:v>
                </c:pt>
                <c:pt idx="2671">
                  <c:v>773.67319999999995</c:v>
                </c:pt>
                <c:pt idx="2672">
                  <c:v>778.1259</c:v>
                </c:pt>
                <c:pt idx="2673">
                  <c:v>780.46559999999999</c:v>
                </c:pt>
                <c:pt idx="2674">
                  <c:v>770.70860000000005</c:v>
                </c:pt>
                <c:pt idx="2675">
                  <c:v>770.07510000000002</c:v>
                </c:pt>
                <c:pt idx="2676">
                  <c:v>772.66690000000006</c:v>
                </c:pt>
                <c:pt idx="2677">
                  <c:v>774.63</c:v>
                </c:pt>
                <c:pt idx="2678">
                  <c:v>765.89120000000003</c:v>
                </c:pt>
                <c:pt idx="2679">
                  <c:v>762.32180000000005</c:v>
                </c:pt>
                <c:pt idx="2680">
                  <c:v>768.73469999999998</c:v>
                </c:pt>
                <c:pt idx="2681">
                  <c:v>766.1934</c:v>
                </c:pt>
                <c:pt idx="2682">
                  <c:v>757.80679999999995</c:v>
                </c:pt>
                <c:pt idx="2683">
                  <c:v>769.23310000000004</c:v>
                </c:pt>
                <c:pt idx="2684">
                  <c:v>774.64890000000003</c:v>
                </c:pt>
                <c:pt idx="2685">
                  <c:v>772.9633</c:v>
                </c:pt>
                <c:pt idx="2686">
                  <c:v>778.53049999999996</c:v>
                </c:pt>
                <c:pt idx="2687">
                  <c:v>780.45799999999997</c:v>
                </c:pt>
                <c:pt idx="2688">
                  <c:v>801.14530000000002</c:v>
                </c:pt>
                <c:pt idx="2689">
                  <c:v>788.99779999999998</c:v>
                </c:pt>
                <c:pt idx="2690">
                  <c:v>797.08579999999995</c:v>
                </c:pt>
                <c:pt idx="2691">
                  <c:v>812.86199999999997</c:v>
                </c:pt>
                <c:pt idx="2692">
                  <c:v>830.31299999999999</c:v>
                </c:pt>
                <c:pt idx="2693">
                  <c:v>831.55909999999994</c:v>
                </c:pt>
                <c:pt idx="2694">
                  <c:v>829.86180000000002</c:v>
                </c:pt>
                <c:pt idx="2695">
                  <c:v>823.34910000000002</c:v>
                </c:pt>
                <c:pt idx="2696">
                  <c:v>818.88239999999996</c:v>
                </c:pt>
                <c:pt idx="2697">
                  <c:v>817.14700000000005</c:v>
                </c:pt>
                <c:pt idx="2698">
                  <c:v>825.66010000000006</c:v>
                </c:pt>
                <c:pt idx="2699">
                  <c:v>817.16250000000002</c:v>
                </c:pt>
                <c:pt idx="2700">
                  <c:v>811.58050000000003</c:v>
                </c:pt>
                <c:pt idx="2701">
                  <c:v>818.52610000000004</c:v>
                </c:pt>
                <c:pt idx="2702">
                  <c:v>824.89089999999999</c:v>
                </c:pt>
                <c:pt idx="2703">
                  <c:v>829.74770000000001</c:v>
                </c:pt>
                <c:pt idx="2704">
                  <c:v>836.96939999999995</c:v>
                </c:pt>
                <c:pt idx="2705">
                  <c:v>815.68690000000004</c:v>
                </c:pt>
                <c:pt idx="2706">
                  <c:v>804.60860000000002</c:v>
                </c:pt>
                <c:pt idx="2707">
                  <c:v>817.9194</c:v>
                </c:pt>
                <c:pt idx="2708">
                  <c:v>811.82510000000002</c:v>
                </c:pt>
                <c:pt idx="2709">
                  <c:v>803.27670000000001</c:v>
                </c:pt>
                <c:pt idx="2710">
                  <c:v>791.89099999999996</c:v>
                </c:pt>
                <c:pt idx="2711">
                  <c:v>794.40089999999998</c:v>
                </c:pt>
                <c:pt idx="2712">
                  <c:v>773.41380000000004</c:v>
                </c:pt>
                <c:pt idx="2713">
                  <c:v>766.2627</c:v>
                </c:pt>
                <c:pt idx="2714">
                  <c:v>766.02099999999996</c:v>
                </c:pt>
                <c:pt idx="2715">
                  <c:v>776.35140000000001</c:v>
                </c:pt>
                <c:pt idx="2716">
                  <c:v>778.99860000000001</c:v>
                </c:pt>
                <c:pt idx="2717">
                  <c:v>776.54290000000003</c:v>
                </c:pt>
                <c:pt idx="2718">
                  <c:v>782.59609999999998</c:v>
                </c:pt>
                <c:pt idx="2719">
                  <c:v>789.6182</c:v>
                </c:pt>
                <c:pt idx="2720">
                  <c:v>786.33069999999998</c:v>
                </c:pt>
                <c:pt idx="2721">
                  <c:v>778.44560000000001</c:v>
                </c:pt>
                <c:pt idx="2722">
                  <c:v>778.46339999999998</c:v>
                </c:pt>
                <c:pt idx="2723">
                  <c:v>774.0557</c:v>
                </c:pt>
                <c:pt idx="2724">
                  <c:v>769.11159999999995</c:v>
                </c:pt>
                <c:pt idx="2725">
                  <c:v>757.41520000000003</c:v>
                </c:pt>
                <c:pt idx="2726">
                  <c:v>754.16549999999995</c:v>
                </c:pt>
                <c:pt idx="2727">
                  <c:v>747.64369999999997</c:v>
                </c:pt>
                <c:pt idx="2728">
                  <c:v>754.92319999999995</c:v>
                </c:pt>
                <c:pt idx="2729">
                  <c:v>762.35050000000001</c:v>
                </c:pt>
                <c:pt idx="2730">
                  <c:v>746.94560000000001</c:v>
                </c:pt>
                <c:pt idx="2731">
                  <c:v>734.20730000000003</c:v>
                </c:pt>
                <c:pt idx="2732">
                  <c:v>742.96029999999996</c:v>
                </c:pt>
                <c:pt idx="2733">
                  <c:v>734.13930000000005</c:v>
                </c:pt>
                <c:pt idx="2734">
                  <c:v>732.75480000000005</c:v>
                </c:pt>
                <c:pt idx="2735">
                  <c:v>727.09870000000001</c:v>
                </c:pt>
                <c:pt idx="2736">
                  <c:v>728.0249</c:v>
                </c:pt>
                <c:pt idx="2737">
                  <c:v>722.86339999999996</c:v>
                </c:pt>
                <c:pt idx="2738">
                  <c:v>725.8963</c:v>
                </c:pt>
                <c:pt idx="2739">
                  <c:v>724.71180000000004</c:v>
                </c:pt>
                <c:pt idx="2740">
                  <c:v>736.62840000000006</c:v>
                </c:pt>
                <c:pt idx="2741">
                  <c:v>709.08619999999996</c:v>
                </c:pt>
                <c:pt idx="2742">
                  <c:v>705.97</c:v>
                </c:pt>
                <c:pt idx="2743">
                  <c:v>702.81269999999995</c:v>
                </c:pt>
                <c:pt idx="2744">
                  <c:v>700.10530000000006</c:v>
                </c:pt>
                <c:pt idx="2745">
                  <c:v>704.91970000000003</c:v>
                </c:pt>
                <c:pt idx="2746">
                  <c:v>701.07579999999996</c:v>
                </c:pt>
                <c:pt idx="2747">
                  <c:v>700.11969999999997</c:v>
                </c:pt>
                <c:pt idx="2748">
                  <c:v>701.23929999999996</c:v>
                </c:pt>
                <c:pt idx="2749">
                  <c:v>708.31330000000003</c:v>
                </c:pt>
                <c:pt idx="2750">
                  <c:v>703.11109999999996</c:v>
                </c:pt>
                <c:pt idx="2751">
                  <c:v>700.73</c:v>
                </c:pt>
                <c:pt idx="2752">
                  <c:v>707.08669999999995</c:v>
                </c:pt>
                <c:pt idx="2753">
                  <c:v>732.46259999999995</c:v>
                </c:pt>
                <c:pt idx="2754">
                  <c:v>732.83680000000004</c:v>
                </c:pt>
                <c:pt idx="2755">
                  <c:v>731.12030000000004</c:v>
                </c:pt>
                <c:pt idx="2756">
                  <c:v>740.93359999999996</c:v>
                </c:pt>
                <c:pt idx="2757">
                  <c:v>744.65009999999995</c:v>
                </c:pt>
                <c:pt idx="2758">
                  <c:v>728.74519999999995</c:v>
                </c:pt>
                <c:pt idx="2759">
                  <c:v>724.54100000000005</c:v>
                </c:pt>
                <c:pt idx="2760">
                  <c:v>717.94349999999997</c:v>
                </c:pt>
                <c:pt idx="2761">
                  <c:v>716.0471</c:v>
                </c:pt>
                <c:pt idx="2762">
                  <c:v>721.91470000000004</c:v>
                </c:pt>
                <c:pt idx="2763">
                  <c:v>718.6019</c:v>
                </c:pt>
                <c:pt idx="2764">
                  <c:v>719.97569999999996</c:v>
                </c:pt>
                <c:pt idx="2765">
                  <c:v>721.43780000000004</c:v>
                </c:pt>
                <c:pt idx="2766">
                  <c:v>726.64869999999996</c:v>
                </c:pt>
                <c:pt idx="2767">
                  <c:v>721.13969999999995</c:v>
                </c:pt>
                <c:pt idx="2768">
                  <c:v>725.673</c:v>
                </c:pt>
                <c:pt idx="2769">
                  <c:v>719.16200000000003</c:v>
                </c:pt>
                <c:pt idx="2770">
                  <c:v>720.54880000000003</c:v>
                </c:pt>
                <c:pt idx="2771">
                  <c:v>720.14689999999996</c:v>
                </c:pt>
                <c:pt idx="2772">
                  <c:v>723.14679999999998</c:v>
                </c:pt>
                <c:pt idx="2773">
                  <c:v>721.76070000000004</c:v>
                </c:pt>
                <c:pt idx="2774">
                  <c:v>712.05060000000003</c:v>
                </c:pt>
                <c:pt idx="2775">
                  <c:v>707.93129999999996</c:v>
                </c:pt>
                <c:pt idx="2776">
                  <c:v>706.00160000000005</c:v>
                </c:pt>
                <c:pt idx="2777">
                  <c:v>701.35180000000003</c:v>
                </c:pt>
                <c:pt idx="2778">
                  <c:v>699.92610000000002</c:v>
                </c:pt>
                <c:pt idx="2779">
                  <c:v>700.77290000000005</c:v>
                </c:pt>
                <c:pt idx="2780">
                  <c:v>701.30880000000002</c:v>
                </c:pt>
                <c:pt idx="2781">
                  <c:v>698.98019999999997</c:v>
                </c:pt>
                <c:pt idx="2782">
                  <c:v>701.60919999999999</c:v>
                </c:pt>
                <c:pt idx="2783">
                  <c:v>690.94500000000005</c:v>
                </c:pt>
                <c:pt idx="2784">
                  <c:v>688.22410000000002</c:v>
                </c:pt>
                <c:pt idx="2785">
                  <c:v>689.91430000000003</c:v>
                </c:pt>
                <c:pt idx="2786">
                  <c:v>684.87789999999995</c:v>
                </c:pt>
                <c:pt idx="2787">
                  <c:v>676.20169999999996</c:v>
                </c:pt>
                <c:pt idx="2788">
                  <c:v>670.21609999999998</c:v>
                </c:pt>
                <c:pt idx="2789">
                  <c:v>660.66229999999996</c:v>
                </c:pt>
                <c:pt idx="2790">
                  <c:v>663.35220000000004</c:v>
                </c:pt>
                <c:pt idx="2791">
                  <c:v>660.40329999999994</c:v>
                </c:pt>
                <c:pt idx="2792">
                  <c:v>654.78129999999999</c:v>
                </c:pt>
                <c:pt idx="2793">
                  <c:v>651.62260000000003</c:v>
                </c:pt>
                <c:pt idx="2794">
                  <c:v>644.83900000000006</c:v>
                </c:pt>
                <c:pt idx="2795">
                  <c:v>648.80020000000002</c:v>
                </c:pt>
                <c:pt idx="2796">
                  <c:v>645.1001</c:v>
                </c:pt>
                <c:pt idx="2797">
                  <c:v>644.74339999999995</c:v>
                </c:pt>
                <c:pt idx="2798">
                  <c:v>641.40390000000002</c:v>
                </c:pt>
                <c:pt idx="2799">
                  <c:v>644.21270000000004</c:v>
                </c:pt>
                <c:pt idx="2800">
                  <c:v>640.34929999999997</c:v>
                </c:pt>
                <c:pt idx="2801">
                  <c:v>633.40160000000003</c:v>
                </c:pt>
                <c:pt idx="2802">
                  <c:v>631.88490000000002</c:v>
                </c:pt>
                <c:pt idx="2803">
                  <c:v>633.55319999999995</c:v>
                </c:pt>
                <c:pt idx="2804">
                  <c:v>636.12620000000004</c:v>
                </c:pt>
                <c:pt idx="2805">
                  <c:v>633.32590000000005</c:v>
                </c:pt>
                <c:pt idx="2806">
                  <c:v>629.68409999999994</c:v>
                </c:pt>
                <c:pt idx="2807">
                  <c:v>608.80809999999997</c:v>
                </c:pt>
                <c:pt idx="2808">
                  <c:v>609.99030000000005</c:v>
                </c:pt>
                <c:pt idx="2809">
                  <c:v>608.85090000000002</c:v>
                </c:pt>
                <c:pt idx="2810">
                  <c:v>608.96339999999998</c:v>
                </c:pt>
                <c:pt idx="2811">
                  <c:v>611.09109999999998</c:v>
                </c:pt>
                <c:pt idx="2812">
                  <c:v>607.05139999999994</c:v>
                </c:pt>
                <c:pt idx="2813">
                  <c:v>599.85429999999997</c:v>
                </c:pt>
                <c:pt idx="2814">
                  <c:v>607.39599999999996</c:v>
                </c:pt>
                <c:pt idx="2815">
                  <c:v>605.06269999999995</c:v>
                </c:pt>
                <c:pt idx="2816">
                  <c:v>597.70889999999997</c:v>
                </c:pt>
                <c:pt idx="2817">
                  <c:v>591.00099999999998</c:v>
                </c:pt>
                <c:pt idx="2818">
                  <c:v>590.2056</c:v>
                </c:pt>
                <c:pt idx="2819">
                  <c:v>586.82060000000001</c:v>
                </c:pt>
                <c:pt idx="2820">
                  <c:v>578.63310000000001</c:v>
                </c:pt>
                <c:pt idx="2821">
                  <c:v>591.55129999999997</c:v>
                </c:pt>
                <c:pt idx="2822">
                  <c:v>603.96349999999995</c:v>
                </c:pt>
                <c:pt idx="2823">
                  <c:v>614.81590000000006</c:v>
                </c:pt>
                <c:pt idx="2824">
                  <c:v>623.8279</c:v>
                </c:pt>
                <c:pt idx="2825">
                  <c:v>614.95429999999999</c:v>
                </c:pt>
                <c:pt idx="2826">
                  <c:v>608.04989999999998</c:v>
                </c:pt>
                <c:pt idx="2827">
                  <c:v>609.2876</c:v>
                </c:pt>
                <c:pt idx="2828">
                  <c:v>603.52080000000001</c:v>
                </c:pt>
                <c:pt idx="2829">
                  <c:v>601.58130000000006</c:v>
                </c:pt>
                <c:pt idx="2830">
                  <c:v>606.86149999999998</c:v>
                </c:pt>
                <c:pt idx="2831">
                  <c:v>609.17380000000003</c:v>
                </c:pt>
                <c:pt idx="2832">
                  <c:v>605.85490000000004</c:v>
                </c:pt>
                <c:pt idx="2833">
                  <c:v>602.303</c:v>
                </c:pt>
                <c:pt idx="2834">
                  <c:v>680.52260000000001</c:v>
                </c:pt>
                <c:pt idx="2835">
                  <c:v>690.79859999999996</c:v>
                </c:pt>
                <c:pt idx="2836">
                  <c:v>689.51580000000001</c:v>
                </c:pt>
                <c:pt idx="2837">
                  <c:v>682.24570000000006</c:v>
                </c:pt>
                <c:pt idx="2838">
                  <c:v>678.57500000000005</c:v>
                </c:pt>
                <c:pt idx="2839">
                  <c:v>675.85329999999999</c:v>
                </c:pt>
                <c:pt idx="2840">
                  <c:v>675.04290000000003</c:v>
                </c:pt>
                <c:pt idx="2841">
                  <c:v>674.50070000000005</c:v>
                </c:pt>
                <c:pt idx="2842">
                  <c:v>674.00720000000001</c:v>
                </c:pt>
                <c:pt idx="2843">
                  <c:v>673.99639999999999</c:v>
                </c:pt>
                <c:pt idx="2844">
                  <c:v>678.57140000000004</c:v>
                </c:pt>
                <c:pt idx="2845">
                  <c:v>674.25400000000002</c:v>
                </c:pt>
                <c:pt idx="2846">
                  <c:v>667.9556</c:v>
                </c:pt>
                <c:pt idx="2847">
                  <c:v>670.39099999999996</c:v>
                </c:pt>
                <c:pt idx="2848">
                  <c:v>667.94460000000004</c:v>
                </c:pt>
                <c:pt idx="2849">
                  <c:v>671.79819999999995</c:v>
                </c:pt>
                <c:pt idx="2850">
                  <c:v>679.41340000000002</c:v>
                </c:pt>
                <c:pt idx="2851">
                  <c:v>685.05769999999995</c:v>
                </c:pt>
                <c:pt idx="2852">
                  <c:v>686.1173</c:v>
                </c:pt>
                <c:pt idx="2853">
                  <c:v>688.42819999999995</c:v>
                </c:pt>
                <c:pt idx="2854">
                  <c:v>681.91499999999996</c:v>
                </c:pt>
                <c:pt idx="2855">
                  <c:v>681.08309999999994</c:v>
                </c:pt>
                <c:pt idx="2856">
                  <c:v>707.9076</c:v>
                </c:pt>
                <c:pt idx="2857">
                  <c:v>710.4796</c:v>
                </c:pt>
                <c:pt idx="2858">
                  <c:v>720.19169999999997</c:v>
                </c:pt>
                <c:pt idx="2859">
                  <c:v>725.16110000000003</c:v>
                </c:pt>
                <c:pt idx="2860">
                  <c:v>728.70799999999997</c:v>
                </c:pt>
                <c:pt idx="2861">
                  <c:v>720.99789999999996</c:v>
                </c:pt>
                <c:pt idx="2862">
                  <c:v>720.74680000000001</c:v>
                </c:pt>
                <c:pt idx="2863">
                  <c:v>726.27030000000002</c:v>
                </c:pt>
                <c:pt idx="2864">
                  <c:v>718.90890000000002</c:v>
                </c:pt>
                <c:pt idx="2865">
                  <c:v>725.01080000000002</c:v>
                </c:pt>
                <c:pt idx="2866">
                  <c:v>731.5761</c:v>
                </c:pt>
                <c:pt idx="2867">
                  <c:v>734.03449999999998</c:v>
                </c:pt>
                <c:pt idx="2868">
                  <c:v>732.87530000000004</c:v>
                </c:pt>
                <c:pt idx="2869">
                  <c:v>734.47469999999998</c:v>
                </c:pt>
                <c:pt idx="2870">
                  <c:v>735.98509999999999</c:v>
                </c:pt>
                <c:pt idx="2871">
                  <c:v>739.72730000000001</c:v>
                </c:pt>
                <c:pt idx="2872">
                  <c:v>737.46879999999999</c:v>
                </c:pt>
                <c:pt idx="2873">
                  <c:v>731.90009999999995</c:v>
                </c:pt>
                <c:pt idx="2874">
                  <c:v>737.30349999999999</c:v>
                </c:pt>
                <c:pt idx="2875">
                  <c:v>731.11350000000004</c:v>
                </c:pt>
                <c:pt idx="2876">
                  <c:v>739.01459999999997</c:v>
                </c:pt>
                <c:pt idx="2877">
                  <c:v>741.54719999999998</c:v>
                </c:pt>
                <c:pt idx="2878">
                  <c:v>733.48159999999996</c:v>
                </c:pt>
                <c:pt idx="2879">
                  <c:v>726.02890000000002</c:v>
                </c:pt>
                <c:pt idx="2880">
                  <c:v>722.20460000000003</c:v>
                </c:pt>
                <c:pt idx="2881">
                  <c:v>724.92759999999998</c:v>
                </c:pt>
                <c:pt idx="2882">
                  <c:v>719.9212</c:v>
                </c:pt>
                <c:pt idx="2883">
                  <c:v>714.20240000000001</c:v>
                </c:pt>
                <c:pt idx="2884">
                  <c:v>720.08309999999994</c:v>
                </c:pt>
                <c:pt idx="2885">
                  <c:v>718.7704</c:v>
                </c:pt>
                <c:pt idx="2886">
                  <c:v>723.89300000000003</c:v>
                </c:pt>
                <c:pt idx="2887">
                  <c:v>729.90470000000005</c:v>
                </c:pt>
                <c:pt idx="2888">
                  <c:v>729.39570000000003</c:v>
                </c:pt>
                <c:pt idx="2889">
                  <c:v>729.06140000000005</c:v>
                </c:pt>
                <c:pt idx="2890">
                  <c:v>723.69949999999994</c:v>
                </c:pt>
                <c:pt idx="2891">
                  <c:v>719.26499999999999</c:v>
                </c:pt>
                <c:pt idx="2892">
                  <c:v>724.13789999999995</c:v>
                </c:pt>
                <c:pt idx="2893">
                  <c:v>730.2885</c:v>
                </c:pt>
                <c:pt idx="2894">
                  <c:v>730.27959999999996</c:v>
                </c:pt>
                <c:pt idx="2895">
                  <c:v>733.06410000000005</c:v>
                </c:pt>
                <c:pt idx="2896">
                  <c:v>737.50160000000005</c:v>
                </c:pt>
                <c:pt idx="2897">
                  <c:v>738.82839999999999</c:v>
                </c:pt>
                <c:pt idx="2898">
                  <c:v>748.40189999999996</c:v>
                </c:pt>
                <c:pt idx="2899">
                  <c:v>774.11739999999998</c:v>
                </c:pt>
                <c:pt idx="2900">
                  <c:v>794.37480000000005</c:v>
                </c:pt>
                <c:pt idx="2901">
                  <c:v>785.62850000000003</c:v>
                </c:pt>
                <c:pt idx="2902">
                  <c:v>771.82510000000002</c:v>
                </c:pt>
                <c:pt idx="2903">
                  <c:v>765.82399999999996</c:v>
                </c:pt>
                <c:pt idx="2904">
                  <c:v>758.95740000000001</c:v>
                </c:pt>
                <c:pt idx="2905">
                  <c:v>758.28740000000005</c:v>
                </c:pt>
                <c:pt idx="2906">
                  <c:v>759.95889999999997</c:v>
                </c:pt>
                <c:pt idx="2907">
                  <c:v>752.11519999999996</c:v>
                </c:pt>
                <c:pt idx="2908">
                  <c:v>742.10730000000001</c:v>
                </c:pt>
                <c:pt idx="2909">
                  <c:v>740.72029999999995</c:v>
                </c:pt>
                <c:pt idx="2910">
                  <c:v>735.29240000000004</c:v>
                </c:pt>
                <c:pt idx="2911">
                  <c:v>736.7971</c:v>
                </c:pt>
                <c:pt idx="2912">
                  <c:v>738.40779999999995</c:v>
                </c:pt>
                <c:pt idx="2913">
                  <c:v>739.36530000000005</c:v>
                </c:pt>
                <c:pt idx="2914">
                  <c:v>740.26729999999998</c:v>
                </c:pt>
                <c:pt idx="2915">
                  <c:v>737.94320000000005</c:v>
                </c:pt>
                <c:pt idx="2916">
                  <c:v>738.75639999999999</c:v>
                </c:pt>
                <c:pt idx="2917">
                  <c:v>736.86810000000003</c:v>
                </c:pt>
                <c:pt idx="2918">
                  <c:v>734.02539999999999</c:v>
                </c:pt>
                <c:pt idx="2919">
                  <c:v>725.94839999999999</c:v>
                </c:pt>
                <c:pt idx="2920">
                  <c:v>737.94280000000003</c:v>
                </c:pt>
                <c:pt idx="2921">
                  <c:v>746.30600000000004</c:v>
                </c:pt>
                <c:pt idx="2922">
                  <c:v>703.72720000000004</c:v>
                </c:pt>
                <c:pt idx="2923">
                  <c:v>707.92570000000001</c:v>
                </c:pt>
                <c:pt idx="2924">
                  <c:v>710.47460000000001</c:v>
                </c:pt>
                <c:pt idx="2925">
                  <c:v>717.21349999999995</c:v>
                </c:pt>
                <c:pt idx="2926">
                  <c:v>715.81330000000003</c:v>
                </c:pt>
                <c:pt idx="2927">
                  <c:v>706.50040000000001</c:v>
                </c:pt>
                <c:pt idx="2928">
                  <c:v>700.59960000000001</c:v>
                </c:pt>
                <c:pt idx="2929">
                  <c:v>697.54150000000004</c:v>
                </c:pt>
                <c:pt idx="2930">
                  <c:v>687.01700000000005</c:v>
                </c:pt>
                <c:pt idx="2931">
                  <c:v>679.03330000000005</c:v>
                </c:pt>
                <c:pt idx="2932">
                  <c:v>672.31439999999998</c:v>
                </c:pt>
                <c:pt idx="2933">
                  <c:v>672.77089999999998</c:v>
                </c:pt>
                <c:pt idx="2934">
                  <c:v>677.99869999999999</c:v>
                </c:pt>
                <c:pt idx="2935">
                  <c:v>678.97529999999995</c:v>
                </c:pt>
                <c:pt idx="2936">
                  <c:v>671.55380000000002</c:v>
                </c:pt>
                <c:pt idx="2937">
                  <c:v>665.37580000000003</c:v>
                </c:pt>
                <c:pt idx="2938">
                  <c:v>667.1635</c:v>
                </c:pt>
                <c:pt idx="2939">
                  <c:v>659.59479999999996</c:v>
                </c:pt>
                <c:pt idx="2940">
                  <c:v>659.86500000000001</c:v>
                </c:pt>
                <c:pt idx="2941">
                  <c:v>659.34059999999999</c:v>
                </c:pt>
                <c:pt idx="2942">
                  <c:v>655.78110000000004</c:v>
                </c:pt>
                <c:pt idx="2943">
                  <c:v>643.21469999999999</c:v>
                </c:pt>
                <c:pt idx="2944">
                  <c:v>640.32650000000001</c:v>
                </c:pt>
                <c:pt idx="2945">
                  <c:v>644.47860000000003</c:v>
                </c:pt>
                <c:pt idx="2946">
                  <c:v>639.08190000000002</c:v>
                </c:pt>
                <c:pt idx="2947">
                  <c:v>645.53629999999998</c:v>
                </c:pt>
                <c:pt idx="2948">
                  <c:v>641.23209999999995</c:v>
                </c:pt>
                <c:pt idx="2949">
                  <c:v>636.81619999999998</c:v>
                </c:pt>
                <c:pt idx="2950">
                  <c:v>636.59410000000003</c:v>
                </c:pt>
                <c:pt idx="2951">
                  <c:v>608.64110000000005</c:v>
                </c:pt>
                <c:pt idx="2952">
                  <c:v>609.678</c:v>
                </c:pt>
                <c:pt idx="2953">
                  <c:v>612.43780000000004</c:v>
                </c:pt>
                <c:pt idx="2954">
                  <c:v>619.98140000000001</c:v>
                </c:pt>
                <c:pt idx="2955">
                  <c:v>623.25</c:v>
                </c:pt>
                <c:pt idx="2956">
                  <c:v>621.45370000000003</c:v>
                </c:pt>
                <c:pt idx="2957">
                  <c:v>610.66959999999995</c:v>
                </c:pt>
                <c:pt idx="2958">
                  <c:v>607.76020000000005</c:v>
                </c:pt>
                <c:pt idx="2959">
                  <c:v>609.16899999999998</c:v>
                </c:pt>
                <c:pt idx="2960">
                  <c:v>601.27959999999996</c:v>
                </c:pt>
                <c:pt idx="2961">
                  <c:v>609.05119999999999</c:v>
                </c:pt>
                <c:pt idx="2962">
                  <c:v>605.28129999999999</c:v>
                </c:pt>
                <c:pt idx="2963">
                  <c:v>613.04769999999996</c:v>
                </c:pt>
                <c:pt idx="2964">
                  <c:v>617.65949999999998</c:v>
                </c:pt>
                <c:pt idx="2965">
                  <c:v>601.10649999999998</c:v>
                </c:pt>
                <c:pt idx="2966">
                  <c:v>587.49480000000005</c:v>
                </c:pt>
                <c:pt idx="2967">
                  <c:v>582.59559999999999</c:v>
                </c:pt>
                <c:pt idx="2968">
                  <c:v>582.15380000000005</c:v>
                </c:pt>
                <c:pt idx="2969">
                  <c:v>582.8691</c:v>
                </c:pt>
                <c:pt idx="2970">
                  <c:v>585.77629999999999</c:v>
                </c:pt>
                <c:pt idx="2971">
                  <c:v>596.49800000000005</c:v>
                </c:pt>
                <c:pt idx="2972">
                  <c:v>602.72529999999995</c:v>
                </c:pt>
                <c:pt idx="2973">
                  <c:v>597.42830000000004</c:v>
                </c:pt>
                <c:pt idx="2974">
                  <c:v>591.16849999999999</c:v>
                </c:pt>
                <c:pt idx="2975">
                  <c:v>587.18640000000005</c:v>
                </c:pt>
                <c:pt idx="2976">
                  <c:v>586.69190000000003</c:v>
                </c:pt>
                <c:pt idx="2977">
                  <c:v>592.27260000000001</c:v>
                </c:pt>
                <c:pt idx="2978">
                  <c:v>592.70889999999997</c:v>
                </c:pt>
                <c:pt idx="2979">
                  <c:v>592.64620000000002</c:v>
                </c:pt>
                <c:pt idx="2980">
                  <c:v>589.47040000000004</c:v>
                </c:pt>
                <c:pt idx="2981">
                  <c:v>589.42449999999997</c:v>
                </c:pt>
                <c:pt idx="2982">
                  <c:v>584.1499</c:v>
                </c:pt>
                <c:pt idx="2983">
                  <c:v>585.80859999999996</c:v>
                </c:pt>
                <c:pt idx="2984">
                  <c:v>582.66679999999997</c:v>
                </c:pt>
                <c:pt idx="2985">
                  <c:v>578.89449999999999</c:v>
                </c:pt>
                <c:pt idx="2986">
                  <c:v>571.30139999999994</c:v>
                </c:pt>
                <c:pt idx="2987">
                  <c:v>570.84820000000002</c:v>
                </c:pt>
                <c:pt idx="2988">
                  <c:v>568.56150000000002</c:v>
                </c:pt>
                <c:pt idx="2989">
                  <c:v>566.10090000000002</c:v>
                </c:pt>
                <c:pt idx="2990">
                  <c:v>568.06979999999999</c:v>
                </c:pt>
                <c:pt idx="2991">
                  <c:v>570.51</c:v>
                </c:pt>
                <c:pt idx="2992">
                  <c:v>574.14729999999997</c:v>
                </c:pt>
                <c:pt idx="2993">
                  <c:v>566.23869999999999</c:v>
                </c:pt>
                <c:pt idx="2994">
                  <c:v>580.04600000000005</c:v>
                </c:pt>
                <c:pt idx="2995">
                  <c:v>581.56110000000001</c:v>
                </c:pt>
                <c:pt idx="2996">
                  <c:v>579.42110000000002</c:v>
                </c:pt>
                <c:pt idx="2997">
                  <c:v>580.73990000000003</c:v>
                </c:pt>
                <c:pt idx="2998">
                  <c:v>581.56209999999999</c:v>
                </c:pt>
                <c:pt idx="2999">
                  <c:v>578.42570000000001</c:v>
                </c:pt>
                <c:pt idx="3000">
                  <c:v>588.7749</c:v>
                </c:pt>
                <c:pt idx="3001">
                  <c:v>558.73220000000003</c:v>
                </c:pt>
                <c:pt idx="3002">
                  <c:v>556.91319999999996</c:v>
                </c:pt>
                <c:pt idx="3003">
                  <c:v>546.10069999999996</c:v>
                </c:pt>
                <c:pt idx="3004">
                  <c:v>542.15250000000003</c:v>
                </c:pt>
                <c:pt idx="3005">
                  <c:v>531.81230000000005</c:v>
                </c:pt>
                <c:pt idx="3006">
                  <c:v>547.09249999999997</c:v>
                </c:pt>
                <c:pt idx="3007">
                  <c:v>541.43610000000001</c:v>
                </c:pt>
                <c:pt idx="3008">
                  <c:v>543.19600000000003</c:v>
                </c:pt>
                <c:pt idx="3009">
                  <c:v>549.79039999999998</c:v>
                </c:pt>
                <c:pt idx="3010">
                  <c:v>547.47680000000003</c:v>
                </c:pt>
                <c:pt idx="3011">
                  <c:v>543.93640000000005</c:v>
                </c:pt>
                <c:pt idx="3012">
                  <c:v>546.5258</c:v>
                </c:pt>
                <c:pt idx="3013">
                  <c:v>547.61210000000005</c:v>
                </c:pt>
                <c:pt idx="3014">
                  <c:v>542.90229999999997</c:v>
                </c:pt>
                <c:pt idx="3015">
                  <c:v>537.80520000000001</c:v>
                </c:pt>
                <c:pt idx="3016">
                  <c:v>538.03959999999995</c:v>
                </c:pt>
                <c:pt idx="3017">
                  <c:v>535.48410000000001</c:v>
                </c:pt>
                <c:pt idx="3018">
                  <c:v>546.86389999999994</c:v>
                </c:pt>
                <c:pt idx="3019">
                  <c:v>543.72569999999996</c:v>
                </c:pt>
                <c:pt idx="3020">
                  <c:v>541.89030000000002</c:v>
                </c:pt>
                <c:pt idx="3021">
                  <c:v>537.89859999999999</c:v>
                </c:pt>
                <c:pt idx="3022">
                  <c:v>537.52909999999997</c:v>
                </c:pt>
                <c:pt idx="3023">
                  <c:v>539.88440000000003</c:v>
                </c:pt>
                <c:pt idx="3024">
                  <c:v>537.19640000000004</c:v>
                </c:pt>
                <c:pt idx="3025">
                  <c:v>535.03189999999995</c:v>
                </c:pt>
                <c:pt idx="3026">
                  <c:v>533.77949999999998</c:v>
                </c:pt>
                <c:pt idx="3027">
                  <c:v>533.27430000000004</c:v>
                </c:pt>
                <c:pt idx="3028">
                  <c:v>537.02560000000005</c:v>
                </c:pt>
                <c:pt idx="3029">
                  <c:v>541.18409999999994</c:v>
                </c:pt>
                <c:pt idx="3030">
                  <c:v>534.90279999999996</c:v>
                </c:pt>
                <c:pt idx="3031">
                  <c:v>535.15930000000003</c:v>
                </c:pt>
                <c:pt idx="3032">
                  <c:v>533.87929999999994</c:v>
                </c:pt>
                <c:pt idx="3033">
                  <c:v>533.45500000000004</c:v>
                </c:pt>
                <c:pt idx="3034">
                  <c:v>540.1386</c:v>
                </c:pt>
                <c:pt idx="3035">
                  <c:v>542.42229999999995</c:v>
                </c:pt>
                <c:pt idx="3036">
                  <c:v>544.65800000000002</c:v>
                </c:pt>
                <c:pt idx="3037">
                  <c:v>549.12019999999995</c:v>
                </c:pt>
                <c:pt idx="3038">
                  <c:v>555.90350000000001</c:v>
                </c:pt>
                <c:pt idx="3039">
                  <c:v>556.74459999999999</c:v>
                </c:pt>
                <c:pt idx="3040">
                  <c:v>556.99249999999995</c:v>
                </c:pt>
                <c:pt idx="3041">
                  <c:v>558.71140000000003</c:v>
                </c:pt>
                <c:pt idx="3042">
                  <c:v>561.95090000000005</c:v>
                </c:pt>
                <c:pt idx="3043">
                  <c:v>561.16449999999998</c:v>
                </c:pt>
                <c:pt idx="3044">
                  <c:v>554.74220000000003</c:v>
                </c:pt>
                <c:pt idx="3045">
                  <c:v>567.97789999999998</c:v>
                </c:pt>
                <c:pt idx="3046">
                  <c:v>563.62009999999998</c:v>
                </c:pt>
                <c:pt idx="3047">
                  <c:v>574.60509999999999</c:v>
                </c:pt>
                <c:pt idx="3048">
                  <c:v>572.73270000000002</c:v>
                </c:pt>
                <c:pt idx="3049">
                  <c:v>566.74159999999995</c:v>
                </c:pt>
                <c:pt idx="3050">
                  <c:v>573.22680000000003</c:v>
                </c:pt>
                <c:pt idx="3051">
                  <c:v>566.60220000000004</c:v>
                </c:pt>
                <c:pt idx="3052">
                  <c:v>566.64490000000001</c:v>
                </c:pt>
                <c:pt idx="3053">
                  <c:v>568.29240000000004</c:v>
                </c:pt>
                <c:pt idx="3054">
                  <c:v>570.38120000000004</c:v>
                </c:pt>
                <c:pt idx="3055">
                  <c:v>565.79840000000002</c:v>
                </c:pt>
                <c:pt idx="3056">
                  <c:v>574.65719999999999</c:v>
                </c:pt>
                <c:pt idx="3057">
                  <c:v>567.5104</c:v>
                </c:pt>
                <c:pt idx="3058">
                  <c:v>565.24249999999995</c:v>
                </c:pt>
                <c:pt idx="3059">
                  <c:v>569.09379999999999</c:v>
                </c:pt>
                <c:pt idx="3060">
                  <c:v>576.149</c:v>
                </c:pt>
                <c:pt idx="3061">
                  <c:v>591.38729999999998</c:v>
                </c:pt>
                <c:pt idx="3062">
                  <c:v>596.98620000000005</c:v>
                </c:pt>
              </c:numCache>
            </c:numRef>
          </c:val>
          <c:smooth val="0"/>
          <c:extLst>
            <c:ext xmlns:c16="http://schemas.microsoft.com/office/drawing/2014/chart" uri="{C3380CC4-5D6E-409C-BE32-E72D297353CC}">
              <c16:uniqueId val="{00000002-1DBE-4CFD-A8EA-FAB628EEDEC6}"/>
            </c:ext>
          </c:extLst>
        </c:ser>
        <c:dLbls>
          <c:showLegendKey val="0"/>
          <c:showVal val="0"/>
          <c:showCatName val="0"/>
          <c:showSerName val="0"/>
          <c:showPercent val="0"/>
          <c:showBubbleSize val="0"/>
        </c:dLbls>
        <c:marker val="1"/>
        <c:smooth val="0"/>
        <c:axId val="1662376112"/>
        <c:axId val="1642777456"/>
      </c:lineChart>
      <c:dateAx>
        <c:axId val="1662376112"/>
        <c:scaling>
          <c:orientation val="minMax"/>
        </c:scaling>
        <c:delete val="0"/>
        <c:axPos val="b"/>
        <c:numFmt formatCode="yyyy" sourceLinked="0"/>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1642777456"/>
        <c:crosses val="autoZero"/>
        <c:auto val="1"/>
        <c:lblOffset val="100"/>
        <c:baseTimeUnit val="days"/>
      </c:dateAx>
      <c:valAx>
        <c:axId val="1642777456"/>
        <c:scaling>
          <c:orientation val="minMax"/>
          <c:max val="1200"/>
          <c:min val="200"/>
        </c:scaling>
        <c:delete val="0"/>
        <c:axPos val="l"/>
        <c:majorGridlines>
          <c:spPr>
            <a:ln w="3175" cap="flat" cmpd="sng" algn="ctr">
              <a:solidFill>
                <a:srgbClr val="ABAFB8"/>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662376112"/>
        <c:crosses val="autoZero"/>
        <c:crossBetween val="between"/>
        <c:majorUnit val="200"/>
      </c:valAx>
      <c:valAx>
        <c:axId val="1642762064"/>
        <c:scaling>
          <c:orientation val="minMax"/>
          <c:max val="800"/>
          <c:min val="-200"/>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676565072"/>
        <c:crosses val="max"/>
        <c:crossBetween val="between"/>
        <c:majorUnit val="200"/>
      </c:valAx>
      <c:dateAx>
        <c:axId val="1676565072"/>
        <c:scaling>
          <c:orientation val="minMax"/>
        </c:scaling>
        <c:delete val="1"/>
        <c:axPos val="b"/>
        <c:numFmt formatCode="d\-mmm\-yy" sourceLinked="1"/>
        <c:majorTickMark val="out"/>
        <c:minorTickMark val="none"/>
        <c:tickLblPos val="nextTo"/>
        <c:crossAx val="164276206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068668967086E-2"/>
          <c:y val="7.6048196831816656E-2"/>
          <c:w val="0.89213246930488943"/>
          <c:h val="0.75"/>
        </c:manualLayout>
      </c:layout>
      <c:lineChart>
        <c:grouping val="standard"/>
        <c:varyColors val="0"/>
        <c:ser>
          <c:idx val="0"/>
          <c:order val="0"/>
          <c:tx>
            <c:strRef>
              <c:f>Sheet1!$B$1</c:f>
              <c:strCache>
                <c:ptCount val="1"/>
                <c:pt idx="0">
                  <c:v>Relative weighting (%)</c:v>
                </c:pt>
              </c:strCache>
            </c:strRef>
          </c:tx>
          <c:spPr>
            <a:ln w="19050" cap="rnd">
              <a:solidFill>
                <a:schemeClr val="accent1"/>
              </a:solidFill>
              <a:round/>
            </a:ln>
            <a:effectLst/>
          </c:spPr>
          <c:marker>
            <c:symbol val="none"/>
          </c:marker>
          <c:cat>
            <c:numRef>
              <c:f>Sheet1!$A$2:$A$113</c:f>
              <c:numCache>
                <c:formatCode>yyyy\-mm\-dd;@</c:formatCode>
                <c:ptCount val="112"/>
                <c:pt idx="0">
                  <c:v>42369</c:v>
                </c:pt>
                <c:pt idx="1">
                  <c:v>42400</c:v>
                </c:pt>
                <c:pt idx="2">
                  <c:v>42429</c:v>
                </c:pt>
                <c:pt idx="3">
                  <c:v>42460</c:v>
                </c:pt>
                <c:pt idx="4">
                  <c:v>42490</c:v>
                </c:pt>
                <c:pt idx="5">
                  <c:v>42521</c:v>
                </c:pt>
                <c:pt idx="6">
                  <c:v>42551</c:v>
                </c:pt>
                <c:pt idx="7">
                  <c:v>42582</c:v>
                </c:pt>
                <c:pt idx="8">
                  <c:v>42613</c:v>
                </c:pt>
                <c:pt idx="9">
                  <c:v>42643</c:v>
                </c:pt>
                <c:pt idx="10">
                  <c:v>42674</c:v>
                </c:pt>
                <c:pt idx="11">
                  <c:v>42704</c:v>
                </c:pt>
                <c:pt idx="12">
                  <c:v>42735</c:v>
                </c:pt>
                <c:pt idx="13">
                  <c:v>42766</c:v>
                </c:pt>
                <c:pt idx="14">
                  <c:v>42794</c:v>
                </c:pt>
                <c:pt idx="15">
                  <c:v>42825</c:v>
                </c:pt>
                <c:pt idx="16">
                  <c:v>42855</c:v>
                </c:pt>
                <c:pt idx="17">
                  <c:v>42886</c:v>
                </c:pt>
                <c:pt idx="18">
                  <c:v>42916</c:v>
                </c:pt>
                <c:pt idx="19">
                  <c:v>42947</c:v>
                </c:pt>
                <c:pt idx="20">
                  <c:v>42978</c:v>
                </c:pt>
                <c:pt idx="21">
                  <c:v>43008</c:v>
                </c:pt>
                <c:pt idx="22">
                  <c:v>43039</c:v>
                </c:pt>
                <c:pt idx="23">
                  <c:v>43069</c:v>
                </c:pt>
                <c:pt idx="24">
                  <c:v>43100</c:v>
                </c:pt>
                <c:pt idx="25">
                  <c:v>43131</c:v>
                </c:pt>
                <c:pt idx="26">
                  <c:v>43159</c:v>
                </c:pt>
                <c:pt idx="27">
                  <c:v>43190</c:v>
                </c:pt>
                <c:pt idx="28">
                  <c:v>43220</c:v>
                </c:pt>
                <c:pt idx="29">
                  <c:v>43251</c:v>
                </c:pt>
                <c:pt idx="30">
                  <c:v>43281</c:v>
                </c:pt>
                <c:pt idx="31">
                  <c:v>43312</c:v>
                </c:pt>
                <c:pt idx="32">
                  <c:v>43343</c:v>
                </c:pt>
                <c:pt idx="33">
                  <c:v>43373</c:v>
                </c:pt>
                <c:pt idx="34">
                  <c:v>43404</c:v>
                </c:pt>
                <c:pt idx="35">
                  <c:v>43434</c:v>
                </c:pt>
                <c:pt idx="36">
                  <c:v>43465</c:v>
                </c:pt>
                <c:pt idx="37">
                  <c:v>43496</c:v>
                </c:pt>
                <c:pt idx="38">
                  <c:v>43524</c:v>
                </c:pt>
                <c:pt idx="39">
                  <c:v>43555</c:v>
                </c:pt>
                <c:pt idx="40">
                  <c:v>43585</c:v>
                </c:pt>
                <c:pt idx="41">
                  <c:v>43616</c:v>
                </c:pt>
                <c:pt idx="42">
                  <c:v>43646</c:v>
                </c:pt>
                <c:pt idx="43">
                  <c:v>43677</c:v>
                </c:pt>
                <c:pt idx="44">
                  <c:v>43708</c:v>
                </c:pt>
                <c:pt idx="45">
                  <c:v>43738</c:v>
                </c:pt>
                <c:pt idx="46">
                  <c:v>43769</c:v>
                </c:pt>
                <c:pt idx="47">
                  <c:v>43799</c:v>
                </c:pt>
                <c:pt idx="48">
                  <c:v>43830</c:v>
                </c:pt>
                <c:pt idx="49">
                  <c:v>43861</c:v>
                </c:pt>
                <c:pt idx="50">
                  <c:v>43890</c:v>
                </c:pt>
                <c:pt idx="51">
                  <c:v>43921</c:v>
                </c:pt>
                <c:pt idx="52">
                  <c:v>43951</c:v>
                </c:pt>
                <c:pt idx="53">
                  <c:v>43982</c:v>
                </c:pt>
                <c:pt idx="54">
                  <c:v>44012</c:v>
                </c:pt>
                <c:pt idx="55">
                  <c:v>44043</c:v>
                </c:pt>
                <c:pt idx="56">
                  <c:v>44074</c:v>
                </c:pt>
                <c:pt idx="57">
                  <c:v>44104</c:v>
                </c:pt>
                <c:pt idx="58">
                  <c:v>44135</c:v>
                </c:pt>
                <c:pt idx="59">
                  <c:v>44165</c:v>
                </c:pt>
                <c:pt idx="60">
                  <c:v>44196</c:v>
                </c:pt>
                <c:pt idx="61">
                  <c:v>44227</c:v>
                </c:pt>
                <c:pt idx="62">
                  <c:v>44255</c:v>
                </c:pt>
                <c:pt idx="63">
                  <c:v>44286</c:v>
                </c:pt>
                <c:pt idx="64">
                  <c:v>44316</c:v>
                </c:pt>
                <c:pt idx="65">
                  <c:v>44347</c:v>
                </c:pt>
                <c:pt idx="66">
                  <c:v>44377</c:v>
                </c:pt>
                <c:pt idx="67">
                  <c:v>44408</c:v>
                </c:pt>
                <c:pt idx="68">
                  <c:v>44439</c:v>
                </c:pt>
                <c:pt idx="69">
                  <c:v>44469</c:v>
                </c:pt>
                <c:pt idx="70">
                  <c:v>44500</c:v>
                </c:pt>
                <c:pt idx="71">
                  <c:v>44530</c:v>
                </c:pt>
                <c:pt idx="72">
                  <c:v>44561</c:v>
                </c:pt>
                <c:pt idx="73">
                  <c:v>44592</c:v>
                </c:pt>
                <c:pt idx="74">
                  <c:v>44620</c:v>
                </c:pt>
                <c:pt idx="75">
                  <c:v>44651</c:v>
                </c:pt>
                <c:pt idx="76">
                  <c:v>44681</c:v>
                </c:pt>
                <c:pt idx="77">
                  <c:v>44712</c:v>
                </c:pt>
                <c:pt idx="78">
                  <c:v>44742</c:v>
                </c:pt>
                <c:pt idx="79">
                  <c:v>44773</c:v>
                </c:pt>
                <c:pt idx="80">
                  <c:v>44804</c:v>
                </c:pt>
                <c:pt idx="81">
                  <c:v>44834</c:v>
                </c:pt>
                <c:pt idx="82">
                  <c:v>44865</c:v>
                </c:pt>
                <c:pt idx="83">
                  <c:v>44895</c:v>
                </c:pt>
                <c:pt idx="84">
                  <c:v>44926</c:v>
                </c:pt>
                <c:pt idx="85">
                  <c:v>44957</c:v>
                </c:pt>
                <c:pt idx="86">
                  <c:v>44985</c:v>
                </c:pt>
                <c:pt idx="87">
                  <c:v>45016</c:v>
                </c:pt>
                <c:pt idx="88">
                  <c:v>45046</c:v>
                </c:pt>
                <c:pt idx="89">
                  <c:v>45077</c:v>
                </c:pt>
                <c:pt idx="90">
                  <c:v>45107</c:v>
                </c:pt>
                <c:pt idx="91">
                  <c:v>45138</c:v>
                </c:pt>
                <c:pt idx="92">
                  <c:v>45169</c:v>
                </c:pt>
                <c:pt idx="93">
                  <c:v>45199</c:v>
                </c:pt>
                <c:pt idx="94">
                  <c:v>45230</c:v>
                </c:pt>
                <c:pt idx="95">
                  <c:v>45260</c:v>
                </c:pt>
                <c:pt idx="96">
                  <c:v>45291</c:v>
                </c:pt>
                <c:pt idx="97">
                  <c:v>45322</c:v>
                </c:pt>
                <c:pt idx="98">
                  <c:v>45351</c:v>
                </c:pt>
                <c:pt idx="99">
                  <c:v>45382</c:v>
                </c:pt>
                <c:pt idx="100">
                  <c:v>45412</c:v>
                </c:pt>
                <c:pt idx="101">
                  <c:v>45443</c:v>
                </c:pt>
                <c:pt idx="102">
                  <c:v>45473</c:v>
                </c:pt>
                <c:pt idx="103">
                  <c:v>45504</c:v>
                </c:pt>
                <c:pt idx="104">
                  <c:v>45535</c:v>
                </c:pt>
                <c:pt idx="105">
                  <c:v>45565</c:v>
                </c:pt>
                <c:pt idx="106">
                  <c:v>45596</c:v>
                </c:pt>
                <c:pt idx="107">
                  <c:v>45626</c:v>
                </c:pt>
                <c:pt idx="108">
                  <c:v>45657</c:v>
                </c:pt>
                <c:pt idx="109">
                  <c:v>45688</c:v>
                </c:pt>
                <c:pt idx="110">
                  <c:v>45716</c:v>
                </c:pt>
                <c:pt idx="111">
                  <c:v>45747</c:v>
                </c:pt>
              </c:numCache>
            </c:numRef>
          </c:cat>
          <c:val>
            <c:numRef>
              <c:f>Sheet1!$B$2:$B$113</c:f>
              <c:numCache>
                <c:formatCode>0.00%</c:formatCode>
                <c:ptCount val="112"/>
                <c:pt idx="0">
                  <c:v>8.3479999999999999E-2</c:v>
                </c:pt>
                <c:pt idx="1">
                  <c:v>9.332E-2</c:v>
                </c:pt>
                <c:pt idx="2">
                  <c:v>9.8599999999999993E-2</c:v>
                </c:pt>
                <c:pt idx="3">
                  <c:v>0.11244999999999999</c:v>
                </c:pt>
                <c:pt idx="4">
                  <c:v>0.11705</c:v>
                </c:pt>
                <c:pt idx="5">
                  <c:v>0.10087</c:v>
                </c:pt>
                <c:pt idx="6">
                  <c:v>0.10456</c:v>
                </c:pt>
                <c:pt idx="7">
                  <c:v>0.10514999999999999</c:v>
                </c:pt>
                <c:pt idx="8">
                  <c:v>9.4979999999999995E-2</c:v>
                </c:pt>
                <c:pt idx="9">
                  <c:v>9.4359999999999999E-2</c:v>
                </c:pt>
                <c:pt idx="10">
                  <c:v>9.2289999999999997E-2</c:v>
                </c:pt>
                <c:pt idx="11">
                  <c:v>8.9950000000000002E-2</c:v>
                </c:pt>
                <c:pt idx="12">
                  <c:v>0.10693999999999999</c:v>
                </c:pt>
                <c:pt idx="13">
                  <c:v>7.9079999999999998E-2</c:v>
                </c:pt>
                <c:pt idx="14">
                  <c:v>7.4859999999999996E-2</c:v>
                </c:pt>
                <c:pt idx="15">
                  <c:v>5.4179999999999999E-2</c:v>
                </c:pt>
                <c:pt idx="16">
                  <c:v>6.1069999999999999E-2</c:v>
                </c:pt>
                <c:pt idx="17">
                  <c:v>5.8400000000000001E-2</c:v>
                </c:pt>
                <c:pt idx="18">
                  <c:v>3.9750000000000001E-2</c:v>
                </c:pt>
                <c:pt idx="19">
                  <c:v>4.274E-2</c:v>
                </c:pt>
                <c:pt idx="20">
                  <c:v>4.6530000000000002E-2</c:v>
                </c:pt>
                <c:pt idx="21">
                  <c:v>1.3820000000000001E-2</c:v>
                </c:pt>
                <c:pt idx="22">
                  <c:v>1.8200000000000001E-2</c:v>
                </c:pt>
                <c:pt idx="23">
                  <c:v>2.6519999999999998E-2</c:v>
                </c:pt>
                <c:pt idx="24">
                  <c:v>3.0839999999999999E-2</c:v>
                </c:pt>
                <c:pt idx="25">
                  <c:v>8.8400000000000006E-3</c:v>
                </c:pt>
                <c:pt idx="26">
                  <c:v>2.4289999999999999E-2</c:v>
                </c:pt>
                <c:pt idx="27">
                  <c:v>2.129E-2</c:v>
                </c:pt>
                <c:pt idx="28">
                  <c:v>3.8260000000000002E-2</c:v>
                </c:pt>
                <c:pt idx="29">
                  <c:v>1.6299999999999999E-2</c:v>
                </c:pt>
                <c:pt idx="30">
                  <c:v>2.299E-2</c:v>
                </c:pt>
                <c:pt idx="31">
                  <c:v>1.3690000000000001E-2</c:v>
                </c:pt>
                <c:pt idx="32">
                  <c:v>2.726E-2</c:v>
                </c:pt>
                <c:pt idx="33">
                  <c:v>8.5400000000000007E-3</c:v>
                </c:pt>
                <c:pt idx="34">
                  <c:v>1.455E-2</c:v>
                </c:pt>
                <c:pt idx="35">
                  <c:v>3.8359999999999998E-2</c:v>
                </c:pt>
                <c:pt idx="36">
                  <c:v>4.7669999999999997E-2</c:v>
                </c:pt>
                <c:pt idx="37">
                  <c:v>2.461E-2</c:v>
                </c:pt>
                <c:pt idx="38">
                  <c:v>3.5720000000000002E-2</c:v>
                </c:pt>
                <c:pt idx="39">
                  <c:v>4.4810000000000003E-2</c:v>
                </c:pt>
                <c:pt idx="40">
                  <c:v>5.3249999999999999E-2</c:v>
                </c:pt>
                <c:pt idx="41">
                  <c:v>6.4049999999999996E-2</c:v>
                </c:pt>
                <c:pt idx="42">
                  <c:v>7.5590000000000004E-2</c:v>
                </c:pt>
                <c:pt idx="43">
                  <c:v>8.3040000000000003E-2</c:v>
                </c:pt>
                <c:pt idx="44">
                  <c:v>8.0140000000000003E-2</c:v>
                </c:pt>
                <c:pt idx="45">
                  <c:v>7.85E-2</c:v>
                </c:pt>
                <c:pt idx="46">
                  <c:v>6.6199999999999995E-2</c:v>
                </c:pt>
                <c:pt idx="47">
                  <c:v>6.6799999999999998E-2</c:v>
                </c:pt>
                <c:pt idx="48">
                  <c:v>5.9110000000000003E-2</c:v>
                </c:pt>
                <c:pt idx="49">
                  <c:v>4.1230000000000003E-2</c:v>
                </c:pt>
                <c:pt idx="50">
                  <c:v>4.9480000000000003E-2</c:v>
                </c:pt>
                <c:pt idx="51">
                  <c:v>5.9139999999999998E-2</c:v>
                </c:pt>
                <c:pt idx="52">
                  <c:v>6.6409999999999997E-2</c:v>
                </c:pt>
                <c:pt idx="53">
                  <c:v>6.0659999999999999E-2</c:v>
                </c:pt>
                <c:pt idx="54">
                  <c:v>6.7390000000000005E-2</c:v>
                </c:pt>
                <c:pt idx="55">
                  <c:v>6.2350000000000003E-2</c:v>
                </c:pt>
                <c:pt idx="56">
                  <c:v>6.5850000000000006E-2</c:v>
                </c:pt>
                <c:pt idx="57">
                  <c:v>6.6420000000000007E-2</c:v>
                </c:pt>
                <c:pt idx="58">
                  <c:v>7.7090000000000006E-2</c:v>
                </c:pt>
                <c:pt idx="59">
                  <c:v>8.3460000000000006E-2</c:v>
                </c:pt>
                <c:pt idx="60">
                  <c:v>8.022E-2</c:v>
                </c:pt>
                <c:pt idx="61">
                  <c:v>7.8670000000000004E-2</c:v>
                </c:pt>
                <c:pt idx="62">
                  <c:v>8.0409999999999995E-2</c:v>
                </c:pt>
                <c:pt idx="63">
                  <c:v>9.5909999999999995E-2</c:v>
                </c:pt>
                <c:pt idx="64">
                  <c:v>9.3310000000000004E-2</c:v>
                </c:pt>
                <c:pt idx="65">
                  <c:v>9.9379999999999996E-2</c:v>
                </c:pt>
                <c:pt idx="66">
                  <c:v>9.5149999999999998E-2</c:v>
                </c:pt>
                <c:pt idx="67">
                  <c:v>0.12805</c:v>
                </c:pt>
                <c:pt idx="68">
                  <c:v>0.11430999999999999</c:v>
                </c:pt>
                <c:pt idx="69">
                  <c:v>0.11613</c:v>
                </c:pt>
                <c:pt idx="70">
                  <c:v>0.125</c:v>
                </c:pt>
                <c:pt idx="71">
                  <c:v>0.13170000000000001</c:v>
                </c:pt>
                <c:pt idx="72">
                  <c:v>0.12148</c:v>
                </c:pt>
                <c:pt idx="73">
                  <c:v>0.14326</c:v>
                </c:pt>
                <c:pt idx="74">
                  <c:v>0.13517999999999999</c:v>
                </c:pt>
                <c:pt idx="75">
                  <c:v>0.13469</c:v>
                </c:pt>
                <c:pt idx="76">
                  <c:v>0.13657</c:v>
                </c:pt>
                <c:pt idx="77">
                  <c:v>0.13667000000000001</c:v>
                </c:pt>
                <c:pt idx="78">
                  <c:v>0.14194000000000001</c:v>
                </c:pt>
                <c:pt idx="79">
                  <c:v>0.14168</c:v>
                </c:pt>
                <c:pt idx="80">
                  <c:v>0.13886000000000001</c:v>
                </c:pt>
                <c:pt idx="81">
                  <c:v>0.13883000000000001</c:v>
                </c:pt>
                <c:pt idx="82">
                  <c:v>0.13697999999999999</c:v>
                </c:pt>
                <c:pt idx="83">
                  <c:v>0.12121999999999999</c:v>
                </c:pt>
                <c:pt idx="84">
                  <c:v>0.11822000000000001</c:v>
                </c:pt>
                <c:pt idx="85">
                  <c:v>9.6180000000000002E-2</c:v>
                </c:pt>
                <c:pt idx="86">
                  <c:v>9.801E-2</c:v>
                </c:pt>
                <c:pt idx="87">
                  <c:v>8.7660000000000002E-2</c:v>
                </c:pt>
                <c:pt idx="88">
                  <c:v>8.4320000000000006E-2</c:v>
                </c:pt>
                <c:pt idx="89">
                  <c:v>8.4570000000000006E-2</c:v>
                </c:pt>
                <c:pt idx="90">
                  <c:v>7.3260000000000006E-2</c:v>
                </c:pt>
                <c:pt idx="91">
                  <c:v>7.2150000000000006E-2</c:v>
                </c:pt>
                <c:pt idx="92">
                  <c:v>8.8830000000000006E-2</c:v>
                </c:pt>
                <c:pt idx="93">
                  <c:v>7.7969999999999998E-2</c:v>
                </c:pt>
                <c:pt idx="94">
                  <c:v>6.3030000000000003E-2</c:v>
                </c:pt>
                <c:pt idx="95">
                  <c:v>5.3879999999999997E-2</c:v>
                </c:pt>
                <c:pt idx="96">
                  <c:v>5.2359999999999997E-2</c:v>
                </c:pt>
                <c:pt idx="97">
                  <c:v>5.9400000000000001E-2</c:v>
                </c:pt>
                <c:pt idx="98">
                  <c:v>4.7079999999999997E-2</c:v>
                </c:pt>
                <c:pt idx="99">
                  <c:v>4.8779999999999997E-2</c:v>
                </c:pt>
                <c:pt idx="100">
                  <c:v>5.033E-2</c:v>
                </c:pt>
                <c:pt idx="101">
                  <c:v>0.13074</c:v>
                </c:pt>
                <c:pt idx="102">
                  <c:v>0.13056999999999999</c:v>
                </c:pt>
                <c:pt idx="103">
                  <c:v>0.11898</c:v>
                </c:pt>
                <c:pt idx="104">
                  <c:v>0.11418</c:v>
                </c:pt>
                <c:pt idx="105">
                  <c:v>0.11982</c:v>
                </c:pt>
                <c:pt idx="106">
                  <c:v>0.12263</c:v>
                </c:pt>
                <c:pt idx="107">
                  <c:v>0.11169</c:v>
                </c:pt>
                <c:pt idx="108">
                  <c:v>0.15440000000000001</c:v>
                </c:pt>
                <c:pt idx="109">
                  <c:v>0.14760999999999999</c:v>
                </c:pt>
                <c:pt idx="110">
                  <c:v>0.15676999999999999</c:v>
                </c:pt>
                <c:pt idx="111">
                  <c:v>0.11187999999999999</c:v>
                </c:pt>
              </c:numCache>
            </c:numRef>
          </c:val>
          <c:smooth val="0"/>
          <c:extLst>
            <c:ext xmlns:c16="http://schemas.microsoft.com/office/drawing/2014/chart" uri="{C3380CC4-5D6E-409C-BE32-E72D297353CC}">
              <c16:uniqueId val="{00000000-E061-456B-A839-804A5790A558}"/>
            </c:ext>
          </c:extLst>
        </c:ser>
        <c:ser>
          <c:idx val="1"/>
          <c:order val="1"/>
          <c:spPr>
            <a:ln w="28575" cap="rnd">
              <a:solidFill>
                <a:schemeClr val="accent2"/>
              </a:solidFill>
              <a:round/>
            </a:ln>
            <a:effectLst/>
          </c:spPr>
          <c:marker>
            <c:symbol val="none"/>
          </c:marker>
          <c:cat>
            <c:numRef>
              <c:f>Sheet1!$A$2:$A$113</c:f>
              <c:numCache>
                <c:formatCode>yyyy\-mm\-dd;@</c:formatCode>
                <c:ptCount val="112"/>
                <c:pt idx="0">
                  <c:v>42369</c:v>
                </c:pt>
                <c:pt idx="1">
                  <c:v>42400</c:v>
                </c:pt>
                <c:pt idx="2">
                  <c:v>42429</c:v>
                </c:pt>
                <c:pt idx="3">
                  <c:v>42460</c:v>
                </c:pt>
                <c:pt idx="4">
                  <c:v>42490</c:v>
                </c:pt>
                <c:pt idx="5">
                  <c:v>42521</c:v>
                </c:pt>
                <c:pt idx="6">
                  <c:v>42551</c:v>
                </c:pt>
                <c:pt idx="7">
                  <c:v>42582</c:v>
                </c:pt>
                <c:pt idx="8">
                  <c:v>42613</c:v>
                </c:pt>
                <c:pt idx="9">
                  <c:v>42643</c:v>
                </c:pt>
                <c:pt idx="10">
                  <c:v>42674</c:v>
                </c:pt>
                <c:pt idx="11">
                  <c:v>42704</c:v>
                </c:pt>
                <c:pt idx="12">
                  <c:v>42735</c:v>
                </c:pt>
                <c:pt idx="13">
                  <c:v>42766</c:v>
                </c:pt>
                <c:pt idx="14">
                  <c:v>42794</c:v>
                </c:pt>
                <c:pt idx="15">
                  <c:v>42825</c:v>
                </c:pt>
                <c:pt idx="16">
                  <c:v>42855</c:v>
                </c:pt>
                <c:pt idx="17">
                  <c:v>42886</c:v>
                </c:pt>
                <c:pt idx="18">
                  <c:v>42916</c:v>
                </c:pt>
                <c:pt idx="19">
                  <c:v>42947</c:v>
                </c:pt>
                <c:pt idx="20">
                  <c:v>42978</c:v>
                </c:pt>
                <c:pt idx="21">
                  <c:v>43008</c:v>
                </c:pt>
                <c:pt idx="22">
                  <c:v>43039</c:v>
                </c:pt>
                <c:pt idx="23">
                  <c:v>43069</c:v>
                </c:pt>
                <c:pt idx="24">
                  <c:v>43100</c:v>
                </c:pt>
                <c:pt idx="25">
                  <c:v>43131</c:v>
                </c:pt>
                <c:pt idx="26">
                  <c:v>43159</c:v>
                </c:pt>
                <c:pt idx="27">
                  <c:v>43190</c:v>
                </c:pt>
                <c:pt idx="28">
                  <c:v>43220</c:v>
                </c:pt>
                <c:pt idx="29">
                  <c:v>43251</c:v>
                </c:pt>
                <c:pt idx="30">
                  <c:v>43281</c:v>
                </c:pt>
                <c:pt idx="31">
                  <c:v>43312</c:v>
                </c:pt>
                <c:pt idx="32">
                  <c:v>43343</c:v>
                </c:pt>
                <c:pt idx="33">
                  <c:v>43373</c:v>
                </c:pt>
                <c:pt idx="34">
                  <c:v>43404</c:v>
                </c:pt>
                <c:pt idx="35">
                  <c:v>43434</c:v>
                </c:pt>
                <c:pt idx="36">
                  <c:v>43465</c:v>
                </c:pt>
                <c:pt idx="37">
                  <c:v>43496</c:v>
                </c:pt>
                <c:pt idx="38">
                  <c:v>43524</c:v>
                </c:pt>
                <c:pt idx="39">
                  <c:v>43555</c:v>
                </c:pt>
                <c:pt idx="40">
                  <c:v>43585</c:v>
                </c:pt>
                <c:pt idx="41">
                  <c:v>43616</c:v>
                </c:pt>
                <c:pt idx="42">
                  <c:v>43646</c:v>
                </c:pt>
                <c:pt idx="43">
                  <c:v>43677</c:v>
                </c:pt>
                <c:pt idx="44">
                  <c:v>43708</c:v>
                </c:pt>
                <c:pt idx="45">
                  <c:v>43738</c:v>
                </c:pt>
                <c:pt idx="46">
                  <c:v>43769</c:v>
                </c:pt>
                <c:pt idx="47">
                  <c:v>43799</c:v>
                </c:pt>
                <c:pt idx="48">
                  <c:v>43830</c:v>
                </c:pt>
                <c:pt idx="49">
                  <c:v>43861</c:v>
                </c:pt>
                <c:pt idx="50">
                  <c:v>43890</c:v>
                </c:pt>
                <c:pt idx="51">
                  <c:v>43921</c:v>
                </c:pt>
                <c:pt idx="52">
                  <c:v>43951</c:v>
                </c:pt>
                <c:pt idx="53">
                  <c:v>43982</c:v>
                </c:pt>
                <c:pt idx="54">
                  <c:v>44012</c:v>
                </c:pt>
                <c:pt idx="55">
                  <c:v>44043</c:v>
                </c:pt>
                <c:pt idx="56">
                  <c:v>44074</c:v>
                </c:pt>
                <c:pt idx="57">
                  <c:v>44104</c:v>
                </c:pt>
                <c:pt idx="58">
                  <c:v>44135</c:v>
                </c:pt>
                <c:pt idx="59">
                  <c:v>44165</c:v>
                </c:pt>
                <c:pt idx="60">
                  <c:v>44196</c:v>
                </c:pt>
                <c:pt idx="61">
                  <c:v>44227</c:v>
                </c:pt>
                <c:pt idx="62">
                  <c:v>44255</c:v>
                </c:pt>
                <c:pt idx="63">
                  <c:v>44286</c:v>
                </c:pt>
                <c:pt idx="64">
                  <c:v>44316</c:v>
                </c:pt>
                <c:pt idx="65">
                  <c:v>44347</c:v>
                </c:pt>
                <c:pt idx="66">
                  <c:v>44377</c:v>
                </c:pt>
                <c:pt idx="67">
                  <c:v>44408</c:v>
                </c:pt>
                <c:pt idx="68">
                  <c:v>44439</c:v>
                </c:pt>
                <c:pt idx="69">
                  <c:v>44469</c:v>
                </c:pt>
                <c:pt idx="70">
                  <c:v>44500</c:v>
                </c:pt>
                <c:pt idx="71">
                  <c:v>44530</c:v>
                </c:pt>
                <c:pt idx="72">
                  <c:v>44561</c:v>
                </c:pt>
                <c:pt idx="73">
                  <c:v>44592</c:v>
                </c:pt>
                <c:pt idx="74">
                  <c:v>44620</c:v>
                </c:pt>
                <c:pt idx="75">
                  <c:v>44651</c:v>
                </c:pt>
                <c:pt idx="76">
                  <c:v>44681</c:v>
                </c:pt>
                <c:pt idx="77">
                  <c:v>44712</c:v>
                </c:pt>
                <c:pt idx="78">
                  <c:v>44742</c:v>
                </c:pt>
                <c:pt idx="79">
                  <c:v>44773</c:v>
                </c:pt>
                <c:pt idx="80">
                  <c:v>44804</c:v>
                </c:pt>
                <c:pt idx="81">
                  <c:v>44834</c:v>
                </c:pt>
                <c:pt idx="82">
                  <c:v>44865</c:v>
                </c:pt>
                <c:pt idx="83">
                  <c:v>44895</c:v>
                </c:pt>
                <c:pt idx="84">
                  <c:v>44926</c:v>
                </c:pt>
                <c:pt idx="85">
                  <c:v>44957</c:v>
                </c:pt>
                <c:pt idx="86">
                  <c:v>44985</c:v>
                </c:pt>
                <c:pt idx="87">
                  <c:v>45016</c:v>
                </c:pt>
                <c:pt idx="88">
                  <c:v>45046</c:v>
                </c:pt>
                <c:pt idx="89">
                  <c:v>45077</c:v>
                </c:pt>
                <c:pt idx="90">
                  <c:v>45107</c:v>
                </c:pt>
                <c:pt idx="91">
                  <c:v>45138</c:v>
                </c:pt>
                <c:pt idx="92">
                  <c:v>45169</c:v>
                </c:pt>
                <c:pt idx="93">
                  <c:v>45199</c:v>
                </c:pt>
                <c:pt idx="94">
                  <c:v>45230</c:v>
                </c:pt>
                <c:pt idx="95">
                  <c:v>45260</c:v>
                </c:pt>
                <c:pt idx="96">
                  <c:v>45291</c:v>
                </c:pt>
                <c:pt idx="97">
                  <c:v>45322</c:v>
                </c:pt>
                <c:pt idx="98">
                  <c:v>45351</c:v>
                </c:pt>
                <c:pt idx="99">
                  <c:v>45382</c:v>
                </c:pt>
                <c:pt idx="100">
                  <c:v>45412</c:v>
                </c:pt>
                <c:pt idx="101">
                  <c:v>45443</c:v>
                </c:pt>
                <c:pt idx="102">
                  <c:v>45473</c:v>
                </c:pt>
                <c:pt idx="103">
                  <c:v>45504</c:v>
                </c:pt>
                <c:pt idx="104">
                  <c:v>45535</c:v>
                </c:pt>
                <c:pt idx="105">
                  <c:v>45565</c:v>
                </c:pt>
                <c:pt idx="106">
                  <c:v>45596</c:v>
                </c:pt>
                <c:pt idx="107">
                  <c:v>45626</c:v>
                </c:pt>
                <c:pt idx="108">
                  <c:v>45657</c:v>
                </c:pt>
                <c:pt idx="109">
                  <c:v>45688</c:v>
                </c:pt>
                <c:pt idx="110">
                  <c:v>45716</c:v>
                </c:pt>
                <c:pt idx="111">
                  <c:v>45747</c:v>
                </c:pt>
              </c:numCache>
            </c:numRef>
          </c:cat>
          <c:val>
            <c:numRef>
              <c:f>Sheet1!$C$1:$C$98</c:f>
            </c:numRef>
          </c:val>
          <c:smooth val="0"/>
          <c:extLst>
            <c:ext xmlns:c16="http://schemas.microsoft.com/office/drawing/2014/chart" uri="{C3380CC4-5D6E-409C-BE32-E72D297353CC}">
              <c16:uniqueId val="{00000001-E061-456B-A839-804A5790A558}"/>
            </c:ext>
          </c:extLst>
        </c:ser>
        <c:ser>
          <c:idx val="2"/>
          <c:order val="2"/>
          <c:spPr>
            <a:ln w="28575" cap="rnd">
              <a:solidFill>
                <a:schemeClr val="accent3"/>
              </a:solidFill>
              <a:round/>
            </a:ln>
            <a:effectLst/>
          </c:spPr>
          <c:marker>
            <c:symbol val="none"/>
          </c:marker>
          <c:cat>
            <c:numRef>
              <c:f>Sheet1!$A$2:$A$113</c:f>
              <c:numCache>
                <c:formatCode>yyyy\-mm\-dd;@</c:formatCode>
                <c:ptCount val="112"/>
                <c:pt idx="0">
                  <c:v>42369</c:v>
                </c:pt>
                <c:pt idx="1">
                  <c:v>42400</c:v>
                </c:pt>
                <c:pt idx="2">
                  <c:v>42429</c:v>
                </c:pt>
                <c:pt idx="3">
                  <c:v>42460</c:v>
                </c:pt>
                <c:pt idx="4">
                  <c:v>42490</c:v>
                </c:pt>
                <c:pt idx="5">
                  <c:v>42521</c:v>
                </c:pt>
                <c:pt idx="6">
                  <c:v>42551</c:v>
                </c:pt>
                <c:pt idx="7">
                  <c:v>42582</c:v>
                </c:pt>
                <c:pt idx="8">
                  <c:v>42613</c:v>
                </c:pt>
                <c:pt idx="9">
                  <c:v>42643</c:v>
                </c:pt>
                <c:pt idx="10">
                  <c:v>42674</c:v>
                </c:pt>
                <c:pt idx="11">
                  <c:v>42704</c:v>
                </c:pt>
                <c:pt idx="12">
                  <c:v>42735</c:v>
                </c:pt>
                <c:pt idx="13">
                  <c:v>42766</c:v>
                </c:pt>
                <c:pt idx="14">
                  <c:v>42794</c:v>
                </c:pt>
                <c:pt idx="15">
                  <c:v>42825</c:v>
                </c:pt>
                <c:pt idx="16">
                  <c:v>42855</c:v>
                </c:pt>
                <c:pt idx="17">
                  <c:v>42886</c:v>
                </c:pt>
                <c:pt idx="18">
                  <c:v>42916</c:v>
                </c:pt>
                <c:pt idx="19">
                  <c:v>42947</c:v>
                </c:pt>
                <c:pt idx="20">
                  <c:v>42978</c:v>
                </c:pt>
                <c:pt idx="21">
                  <c:v>43008</c:v>
                </c:pt>
                <c:pt idx="22">
                  <c:v>43039</c:v>
                </c:pt>
                <c:pt idx="23">
                  <c:v>43069</c:v>
                </c:pt>
                <c:pt idx="24">
                  <c:v>43100</c:v>
                </c:pt>
                <c:pt idx="25">
                  <c:v>43131</c:v>
                </c:pt>
                <c:pt idx="26">
                  <c:v>43159</c:v>
                </c:pt>
                <c:pt idx="27">
                  <c:v>43190</c:v>
                </c:pt>
                <c:pt idx="28">
                  <c:v>43220</c:v>
                </c:pt>
                <c:pt idx="29">
                  <c:v>43251</c:v>
                </c:pt>
                <c:pt idx="30">
                  <c:v>43281</c:v>
                </c:pt>
                <c:pt idx="31">
                  <c:v>43312</c:v>
                </c:pt>
                <c:pt idx="32">
                  <c:v>43343</c:v>
                </c:pt>
                <c:pt idx="33">
                  <c:v>43373</c:v>
                </c:pt>
                <c:pt idx="34">
                  <c:v>43404</c:v>
                </c:pt>
                <c:pt idx="35">
                  <c:v>43434</c:v>
                </c:pt>
                <c:pt idx="36">
                  <c:v>43465</c:v>
                </c:pt>
                <c:pt idx="37">
                  <c:v>43496</c:v>
                </c:pt>
                <c:pt idx="38">
                  <c:v>43524</c:v>
                </c:pt>
                <c:pt idx="39">
                  <c:v>43555</c:v>
                </c:pt>
                <c:pt idx="40">
                  <c:v>43585</c:v>
                </c:pt>
                <c:pt idx="41">
                  <c:v>43616</c:v>
                </c:pt>
                <c:pt idx="42">
                  <c:v>43646</c:v>
                </c:pt>
                <c:pt idx="43">
                  <c:v>43677</c:v>
                </c:pt>
                <c:pt idx="44">
                  <c:v>43708</c:v>
                </c:pt>
                <c:pt idx="45">
                  <c:v>43738</c:v>
                </c:pt>
                <c:pt idx="46">
                  <c:v>43769</c:v>
                </c:pt>
                <c:pt idx="47">
                  <c:v>43799</c:v>
                </c:pt>
                <c:pt idx="48">
                  <c:v>43830</c:v>
                </c:pt>
                <c:pt idx="49">
                  <c:v>43861</c:v>
                </c:pt>
                <c:pt idx="50">
                  <c:v>43890</c:v>
                </c:pt>
                <c:pt idx="51">
                  <c:v>43921</c:v>
                </c:pt>
                <c:pt idx="52">
                  <c:v>43951</c:v>
                </c:pt>
                <c:pt idx="53">
                  <c:v>43982</c:v>
                </c:pt>
                <c:pt idx="54">
                  <c:v>44012</c:v>
                </c:pt>
                <c:pt idx="55">
                  <c:v>44043</c:v>
                </c:pt>
                <c:pt idx="56">
                  <c:v>44074</c:v>
                </c:pt>
                <c:pt idx="57">
                  <c:v>44104</c:v>
                </c:pt>
                <c:pt idx="58">
                  <c:v>44135</c:v>
                </c:pt>
                <c:pt idx="59">
                  <c:v>44165</c:v>
                </c:pt>
                <c:pt idx="60">
                  <c:v>44196</c:v>
                </c:pt>
                <c:pt idx="61">
                  <c:v>44227</c:v>
                </c:pt>
                <c:pt idx="62">
                  <c:v>44255</c:v>
                </c:pt>
                <c:pt idx="63">
                  <c:v>44286</c:v>
                </c:pt>
                <c:pt idx="64">
                  <c:v>44316</c:v>
                </c:pt>
                <c:pt idx="65">
                  <c:v>44347</c:v>
                </c:pt>
                <c:pt idx="66">
                  <c:v>44377</c:v>
                </c:pt>
                <c:pt idx="67">
                  <c:v>44408</c:v>
                </c:pt>
                <c:pt idx="68">
                  <c:v>44439</c:v>
                </c:pt>
                <c:pt idx="69">
                  <c:v>44469</c:v>
                </c:pt>
                <c:pt idx="70">
                  <c:v>44500</c:v>
                </c:pt>
                <c:pt idx="71">
                  <c:v>44530</c:v>
                </c:pt>
                <c:pt idx="72">
                  <c:v>44561</c:v>
                </c:pt>
                <c:pt idx="73">
                  <c:v>44592</c:v>
                </c:pt>
                <c:pt idx="74">
                  <c:v>44620</c:v>
                </c:pt>
                <c:pt idx="75">
                  <c:v>44651</c:v>
                </c:pt>
                <c:pt idx="76">
                  <c:v>44681</c:v>
                </c:pt>
                <c:pt idx="77">
                  <c:v>44712</c:v>
                </c:pt>
                <c:pt idx="78">
                  <c:v>44742</c:v>
                </c:pt>
                <c:pt idx="79">
                  <c:v>44773</c:v>
                </c:pt>
                <c:pt idx="80">
                  <c:v>44804</c:v>
                </c:pt>
                <c:pt idx="81">
                  <c:v>44834</c:v>
                </c:pt>
                <c:pt idx="82">
                  <c:v>44865</c:v>
                </c:pt>
                <c:pt idx="83">
                  <c:v>44895</c:v>
                </c:pt>
                <c:pt idx="84">
                  <c:v>44926</c:v>
                </c:pt>
                <c:pt idx="85">
                  <c:v>44957</c:v>
                </c:pt>
                <c:pt idx="86">
                  <c:v>44985</c:v>
                </c:pt>
                <c:pt idx="87">
                  <c:v>45016</c:v>
                </c:pt>
                <c:pt idx="88">
                  <c:v>45046</c:v>
                </c:pt>
                <c:pt idx="89">
                  <c:v>45077</c:v>
                </c:pt>
                <c:pt idx="90">
                  <c:v>45107</c:v>
                </c:pt>
                <c:pt idx="91">
                  <c:v>45138</c:v>
                </c:pt>
                <c:pt idx="92">
                  <c:v>45169</c:v>
                </c:pt>
                <c:pt idx="93">
                  <c:v>45199</c:v>
                </c:pt>
                <c:pt idx="94">
                  <c:v>45230</c:v>
                </c:pt>
                <c:pt idx="95">
                  <c:v>45260</c:v>
                </c:pt>
                <c:pt idx="96">
                  <c:v>45291</c:v>
                </c:pt>
                <c:pt idx="97">
                  <c:v>45322</c:v>
                </c:pt>
                <c:pt idx="98">
                  <c:v>45351</c:v>
                </c:pt>
                <c:pt idx="99">
                  <c:v>45382</c:v>
                </c:pt>
                <c:pt idx="100">
                  <c:v>45412</c:v>
                </c:pt>
                <c:pt idx="101">
                  <c:v>45443</c:v>
                </c:pt>
                <c:pt idx="102">
                  <c:v>45473</c:v>
                </c:pt>
                <c:pt idx="103">
                  <c:v>45504</c:v>
                </c:pt>
                <c:pt idx="104">
                  <c:v>45535</c:v>
                </c:pt>
                <c:pt idx="105">
                  <c:v>45565</c:v>
                </c:pt>
                <c:pt idx="106">
                  <c:v>45596</c:v>
                </c:pt>
                <c:pt idx="107">
                  <c:v>45626</c:v>
                </c:pt>
                <c:pt idx="108">
                  <c:v>45657</c:v>
                </c:pt>
                <c:pt idx="109">
                  <c:v>45688</c:v>
                </c:pt>
                <c:pt idx="110">
                  <c:v>45716</c:v>
                </c:pt>
                <c:pt idx="111">
                  <c:v>45747</c:v>
                </c:pt>
              </c:numCache>
            </c:numRef>
          </c:cat>
          <c:val>
            <c:numRef>
              <c:f>Sheet1!$D$1:$D$98</c:f>
            </c:numRef>
          </c:val>
          <c:smooth val="0"/>
          <c:extLst>
            <c:ext xmlns:c16="http://schemas.microsoft.com/office/drawing/2014/chart" uri="{C3380CC4-5D6E-409C-BE32-E72D297353CC}">
              <c16:uniqueId val="{00000002-E061-456B-A839-804A5790A558}"/>
            </c:ext>
          </c:extLst>
        </c:ser>
        <c:ser>
          <c:idx val="3"/>
          <c:order val="3"/>
          <c:spPr>
            <a:ln w="28575" cap="rnd">
              <a:solidFill>
                <a:schemeClr val="accent4"/>
              </a:solidFill>
              <a:round/>
            </a:ln>
            <a:effectLst/>
          </c:spPr>
          <c:marker>
            <c:symbol val="none"/>
          </c:marker>
          <c:cat>
            <c:numRef>
              <c:f>Sheet1!$A$2:$A$113</c:f>
              <c:numCache>
                <c:formatCode>yyyy\-mm\-dd;@</c:formatCode>
                <c:ptCount val="112"/>
                <c:pt idx="0">
                  <c:v>42369</c:v>
                </c:pt>
                <c:pt idx="1">
                  <c:v>42400</c:v>
                </c:pt>
                <c:pt idx="2">
                  <c:v>42429</c:v>
                </c:pt>
                <c:pt idx="3">
                  <c:v>42460</c:v>
                </c:pt>
                <c:pt idx="4">
                  <c:v>42490</c:v>
                </c:pt>
                <c:pt idx="5">
                  <c:v>42521</c:v>
                </c:pt>
                <c:pt idx="6">
                  <c:v>42551</c:v>
                </c:pt>
                <c:pt idx="7">
                  <c:v>42582</c:v>
                </c:pt>
                <c:pt idx="8">
                  <c:v>42613</c:v>
                </c:pt>
                <c:pt idx="9">
                  <c:v>42643</c:v>
                </c:pt>
                <c:pt idx="10">
                  <c:v>42674</c:v>
                </c:pt>
                <c:pt idx="11">
                  <c:v>42704</c:v>
                </c:pt>
                <c:pt idx="12">
                  <c:v>42735</c:v>
                </c:pt>
                <c:pt idx="13">
                  <c:v>42766</c:v>
                </c:pt>
                <c:pt idx="14">
                  <c:v>42794</c:v>
                </c:pt>
                <c:pt idx="15">
                  <c:v>42825</c:v>
                </c:pt>
                <c:pt idx="16">
                  <c:v>42855</c:v>
                </c:pt>
                <c:pt idx="17">
                  <c:v>42886</c:v>
                </c:pt>
                <c:pt idx="18">
                  <c:v>42916</c:v>
                </c:pt>
                <c:pt idx="19">
                  <c:v>42947</c:v>
                </c:pt>
                <c:pt idx="20">
                  <c:v>42978</c:v>
                </c:pt>
                <c:pt idx="21">
                  <c:v>43008</c:v>
                </c:pt>
                <c:pt idx="22">
                  <c:v>43039</c:v>
                </c:pt>
                <c:pt idx="23">
                  <c:v>43069</c:v>
                </c:pt>
                <c:pt idx="24">
                  <c:v>43100</c:v>
                </c:pt>
                <c:pt idx="25">
                  <c:v>43131</c:v>
                </c:pt>
                <c:pt idx="26">
                  <c:v>43159</c:v>
                </c:pt>
                <c:pt idx="27">
                  <c:v>43190</c:v>
                </c:pt>
                <c:pt idx="28">
                  <c:v>43220</c:v>
                </c:pt>
                <c:pt idx="29">
                  <c:v>43251</c:v>
                </c:pt>
                <c:pt idx="30">
                  <c:v>43281</c:v>
                </c:pt>
                <c:pt idx="31">
                  <c:v>43312</c:v>
                </c:pt>
                <c:pt idx="32">
                  <c:v>43343</c:v>
                </c:pt>
                <c:pt idx="33">
                  <c:v>43373</c:v>
                </c:pt>
                <c:pt idx="34">
                  <c:v>43404</c:v>
                </c:pt>
                <c:pt idx="35">
                  <c:v>43434</c:v>
                </c:pt>
                <c:pt idx="36">
                  <c:v>43465</c:v>
                </c:pt>
                <c:pt idx="37">
                  <c:v>43496</c:v>
                </c:pt>
                <c:pt idx="38">
                  <c:v>43524</c:v>
                </c:pt>
                <c:pt idx="39">
                  <c:v>43555</c:v>
                </c:pt>
                <c:pt idx="40">
                  <c:v>43585</c:v>
                </c:pt>
                <c:pt idx="41">
                  <c:v>43616</c:v>
                </c:pt>
                <c:pt idx="42">
                  <c:v>43646</c:v>
                </c:pt>
                <c:pt idx="43">
                  <c:v>43677</c:v>
                </c:pt>
                <c:pt idx="44">
                  <c:v>43708</c:v>
                </c:pt>
                <c:pt idx="45">
                  <c:v>43738</c:v>
                </c:pt>
                <c:pt idx="46">
                  <c:v>43769</c:v>
                </c:pt>
                <c:pt idx="47">
                  <c:v>43799</c:v>
                </c:pt>
                <c:pt idx="48">
                  <c:v>43830</c:v>
                </c:pt>
                <c:pt idx="49">
                  <c:v>43861</c:v>
                </c:pt>
                <c:pt idx="50">
                  <c:v>43890</c:v>
                </c:pt>
                <c:pt idx="51">
                  <c:v>43921</c:v>
                </c:pt>
                <c:pt idx="52">
                  <c:v>43951</c:v>
                </c:pt>
                <c:pt idx="53">
                  <c:v>43982</c:v>
                </c:pt>
                <c:pt idx="54">
                  <c:v>44012</c:v>
                </c:pt>
                <c:pt idx="55">
                  <c:v>44043</c:v>
                </c:pt>
                <c:pt idx="56">
                  <c:v>44074</c:v>
                </c:pt>
                <c:pt idx="57">
                  <c:v>44104</c:v>
                </c:pt>
                <c:pt idx="58">
                  <c:v>44135</c:v>
                </c:pt>
                <c:pt idx="59">
                  <c:v>44165</c:v>
                </c:pt>
                <c:pt idx="60">
                  <c:v>44196</c:v>
                </c:pt>
                <c:pt idx="61">
                  <c:v>44227</c:v>
                </c:pt>
                <c:pt idx="62">
                  <c:v>44255</c:v>
                </c:pt>
                <c:pt idx="63">
                  <c:v>44286</c:v>
                </c:pt>
                <c:pt idx="64">
                  <c:v>44316</c:v>
                </c:pt>
                <c:pt idx="65">
                  <c:v>44347</c:v>
                </c:pt>
                <c:pt idx="66">
                  <c:v>44377</c:v>
                </c:pt>
                <c:pt idx="67">
                  <c:v>44408</c:v>
                </c:pt>
                <c:pt idx="68">
                  <c:v>44439</c:v>
                </c:pt>
                <c:pt idx="69">
                  <c:v>44469</c:v>
                </c:pt>
                <c:pt idx="70">
                  <c:v>44500</c:v>
                </c:pt>
                <c:pt idx="71">
                  <c:v>44530</c:v>
                </c:pt>
                <c:pt idx="72">
                  <c:v>44561</c:v>
                </c:pt>
                <c:pt idx="73">
                  <c:v>44592</c:v>
                </c:pt>
                <c:pt idx="74">
                  <c:v>44620</c:v>
                </c:pt>
                <c:pt idx="75">
                  <c:v>44651</c:v>
                </c:pt>
                <c:pt idx="76">
                  <c:v>44681</c:v>
                </c:pt>
                <c:pt idx="77">
                  <c:v>44712</c:v>
                </c:pt>
                <c:pt idx="78">
                  <c:v>44742</c:v>
                </c:pt>
                <c:pt idx="79">
                  <c:v>44773</c:v>
                </c:pt>
                <c:pt idx="80">
                  <c:v>44804</c:v>
                </c:pt>
                <c:pt idx="81">
                  <c:v>44834</c:v>
                </c:pt>
                <c:pt idx="82">
                  <c:v>44865</c:v>
                </c:pt>
                <c:pt idx="83">
                  <c:v>44895</c:v>
                </c:pt>
                <c:pt idx="84">
                  <c:v>44926</c:v>
                </c:pt>
                <c:pt idx="85">
                  <c:v>44957</c:v>
                </c:pt>
                <c:pt idx="86">
                  <c:v>44985</c:v>
                </c:pt>
                <c:pt idx="87">
                  <c:v>45016</c:v>
                </c:pt>
                <c:pt idx="88">
                  <c:v>45046</c:v>
                </c:pt>
                <c:pt idx="89">
                  <c:v>45077</c:v>
                </c:pt>
                <c:pt idx="90">
                  <c:v>45107</c:v>
                </c:pt>
                <c:pt idx="91">
                  <c:v>45138</c:v>
                </c:pt>
                <c:pt idx="92">
                  <c:v>45169</c:v>
                </c:pt>
                <c:pt idx="93">
                  <c:v>45199</c:v>
                </c:pt>
                <c:pt idx="94">
                  <c:v>45230</c:v>
                </c:pt>
                <c:pt idx="95">
                  <c:v>45260</c:v>
                </c:pt>
                <c:pt idx="96">
                  <c:v>45291</c:v>
                </c:pt>
                <c:pt idx="97">
                  <c:v>45322</c:v>
                </c:pt>
                <c:pt idx="98">
                  <c:v>45351</c:v>
                </c:pt>
                <c:pt idx="99">
                  <c:v>45382</c:v>
                </c:pt>
                <c:pt idx="100">
                  <c:v>45412</c:v>
                </c:pt>
                <c:pt idx="101">
                  <c:v>45443</c:v>
                </c:pt>
                <c:pt idx="102">
                  <c:v>45473</c:v>
                </c:pt>
                <c:pt idx="103">
                  <c:v>45504</c:v>
                </c:pt>
                <c:pt idx="104">
                  <c:v>45535</c:v>
                </c:pt>
                <c:pt idx="105">
                  <c:v>45565</c:v>
                </c:pt>
                <c:pt idx="106">
                  <c:v>45596</c:v>
                </c:pt>
                <c:pt idx="107">
                  <c:v>45626</c:v>
                </c:pt>
                <c:pt idx="108">
                  <c:v>45657</c:v>
                </c:pt>
                <c:pt idx="109">
                  <c:v>45688</c:v>
                </c:pt>
                <c:pt idx="110">
                  <c:v>45716</c:v>
                </c:pt>
                <c:pt idx="111">
                  <c:v>45747</c:v>
                </c:pt>
              </c:numCache>
            </c:numRef>
          </c:cat>
          <c:val>
            <c:numRef>
              <c:f>Sheet1!$E$1:$E$98</c:f>
            </c:numRef>
          </c:val>
          <c:smooth val="0"/>
          <c:extLst>
            <c:ext xmlns:c16="http://schemas.microsoft.com/office/drawing/2014/chart" uri="{C3380CC4-5D6E-409C-BE32-E72D297353CC}">
              <c16:uniqueId val="{00000003-E061-456B-A839-804A5790A558}"/>
            </c:ext>
          </c:extLst>
        </c:ser>
        <c:dLbls>
          <c:showLegendKey val="0"/>
          <c:showVal val="0"/>
          <c:showCatName val="0"/>
          <c:showSerName val="0"/>
          <c:showPercent val="0"/>
          <c:showBubbleSize val="0"/>
        </c:dLbls>
        <c:smooth val="0"/>
        <c:axId val="385734912"/>
        <c:axId val="385736704"/>
      </c:lineChart>
      <c:dateAx>
        <c:axId val="385734912"/>
        <c:scaling>
          <c:orientation val="minMax"/>
        </c:scaling>
        <c:delete val="0"/>
        <c:axPos val="b"/>
        <c:numFmt formatCode="yyyy" sourceLinked="0"/>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385736704"/>
        <c:crosses val="autoZero"/>
        <c:auto val="1"/>
        <c:lblOffset val="100"/>
        <c:baseTimeUnit val="months"/>
        <c:majorUnit val="12"/>
        <c:majorTimeUnit val="months"/>
      </c:dateAx>
      <c:valAx>
        <c:axId val="38573670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573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solidFill>
            <a:schemeClr val="tx1"/>
          </a:solidFill>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86387049300961E-2"/>
          <c:y val="6.03888317917095E-2"/>
          <c:w val="0.89999576894775568"/>
          <c:h val="0.7304821856800274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Sharp Sans Display No1"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'Smaller Countries (10yrs)'!$E$9:$E$44</c:f>
              <c:strCache>
                <c:ptCount val="36"/>
                <c:pt idx="0">
                  <c:v>Tunisia</c:v>
                </c:pt>
                <c:pt idx="1">
                  <c:v>Lebanon</c:v>
                </c:pt>
                <c:pt idx="2">
                  <c:v>Venezuela</c:v>
                </c:pt>
                <c:pt idx="3">
                  <c:v>Iraq</c:v>
                </c:pt>
                <c:pt idx="4">
                  <c:v>Nigeria</c:v>
                </c:pt>
                <c:pt idx="5">
                  <c:v>Sri Lanka</c:v>
                </c:pt>
                <c:pt idx="6">
                  <c:v>Serbia</c:v>
                </c:pt>
                <c:pt idx="7">
                  <c:v>Benin</c:v>
                </c:pt>
                <c:pt idx="8">
                  <c:v>Armenia</c:v>
                </c:pt>
                <c:pt idx="9">
                  <c:v>Uzbekistan</c:v>
                </c:pt>
                <c:pt idx="10">
                  <c:v>Ivory Coast</c:v>
                </c:pt>
                <c:pt idx="11">
                  <c:v>Georgia</c:v>
                </c:pt>
                <c:pt idx="12">
                  <c:v>Rwanda</c:v>
                </c:pt>
                <c:pt idx="13">
                  <c:v>Gabon</c:v>
                </c:pt>
                <c:pt idx="14">
                  <c:v>Zambia</c:v>
                </c:pt>
                <c:pt idx="15">
                  <c:v>Jordan</c:v>
                </c:pt>
                <c:pt idx="16">
                  <c:v>Ghana</c:v>
                </c:pt>
                <c:pt idx="17">
                  <c:v>Cameroon</c:v>
                </c:pt>
                <c:pt idx="18">
                  <c:v>Kazakhstan</c:v>
                </c:pt>
                <c:pt idx="19">
                  <c:v>Kenya</c:v>
                </c:pt>
                <c:pt idx="20">
                  <c:v>Bahamas</c:v>
                </c:pt>
                <c:pt idx="21">
                  <c:v>Paraguay</c:v>
                </c:pt>
                <c:pt idx="22">
                  <c:v>Honduras</c:v>
                </c:pt>
                <c:pt idx="23">
                  <c:v>Mongolia</c:v>
                </c:pt>
                <c:pt idx="24">
                  <c:v>Senegal</c:v>
                </c:pt>
                <c:pt idx="25">
                  <c:v>Mozambique</c:v>
                </c:pt>
                <c:pt idx="26">
                  <c:v>Guatemala</c:v>
                </c:pt>
                <c:pt idx="27">
                  <c:v>Croatia</c:v>
                </c:pt>
                <c:pt idx="28">
                  <c:v>Jamaica</c:v>
                </c:pt>
                <c:pt idx="29">
                  <c:v>Ecuador</c:v>
                </c:pt>
                <c:pt idx="30">
                  <c:v>Azerbaijan</c:v>
                </c:pt>
                <c:pt idx="31">
                  <c:v>Egypt</c:v>
                </c:pt>
                <c:pt idx="32">
                  <c:v>Pakistan</c:v>
                </c:pt>
                <c:pt idx="33">
                  <c:v>Costa Rica</c:v>
                </c:pt>
                <c:pt idx="34">
                  <c:v>Belarus</c:v>
                </c:pt>
                <c:pt idx="35">
                  <c:v>El Salvador</c:v>
                </c:pt>
              </c:strCache>
            </c:strRef>
          </c:cat>
          <c:val>
            <c:numRef>
              <c:f>'Smaller Countries (10yrs)'!$F$9:$F$44</c:f>
              <c:numCache>
                <c:formatCode>0;\-0</c:formatCode>
                <c:ptCount val="36"/>
                <c:pt idx="0">
                  <c:v>19.682780765629104</c:v>
                </c:pt>
                <c:pt idx="1">
                  <c:v>15.261871338280741</c:v>
                </c:pt>
                <c:pt idx="2">
                  <c:v>13.309045225469163</c:v>
                </c:pt>
                <c:pt idx="3">
                  <c:v>9.2510658615509556</c:v>
                </c:pt>
                <c:pt idx="4">
                  <c:v>8.6674822233632653</c:v>
                </c:pt>
                <c:pt idx="5">
                  <c:v>6.348675282606564</c:v>
                </c:pt>
                <c:pt idx="6">
                  <c:v>6.1509298321738015</c:v>
                </c:pt>
                <c:pt idx="7">
                  <c:v>5.5601167338338087</c:v>
                </c:pt>
                <c:pt idx="8">
                  <c:v>3.7700272309450611</c:v>
                </c:pt>
                <c:pt idx="9">
                  <c:v>3.6757767332034064</c:v>
                </c:pt>
                <c:pt idx="10">
                  <c:v>2.9354599297917616</c:v>
                </c:pt>
                <c:pt idx="11">
                  <c:v>2.7568576201446149</c:v>
                </c:pt>
                <c:pt idx="12">
                  <c:v>2.5941845008119913</c:v>
                </c:pt>
                <c:pt idx="13">
                  <c:v>2.3951556203343216</c:v>
                </c:pt>
                <c:pt idx="14">
                  <c:v>2.1011209179945922</c:v>
                </c:pt>
                <c:pt idx="15">
                  <c:v>1.9340863135781206</c:v>
                </c:pt>
                <c:pt idx="16">
                  <c:v>1.734069374819569</c:v>
                </c:pt>
                <c:pt idx="17">
                  <c:v>1.7316820060983673</c:v>
                </c:pt>
                <c:pt idx="18">
                  <c:v>1.5878986975792486</c:v>
                </c:pt>
                <c:pt idx="19">
                  <c:v>1.5511338949281139</c:v>
                </c:pt>
                <c:pt idx="20">
                  <c:v>1.2832898996435915</c:v>
                </c:pt>
                <c:pt idx="21">
                  <c:v>1.0053634790878618</c:v>
                </c:pt>
                <c:pt idx="22">
                  <c:v>-1.0765182747320523</c:v>
                </c:pt>
                <c:pt idx="23">
                  <c:v>-1.2038743948863839</c:v>
                </c:pt>
                <c:pt idx="24">
                  <c:v>-1.2474851806032916</c:v>
                </c:pt>
                <c:pt idx="25">
                  <c:v>-1.4824890295244586</c:v>
                </c:pt>
                <c:pt idx="26">
                  <c:v>-1.7512936051559791</c:v>
                </c:pt>
                <c:pt idx="27">
                  <c:v>-2.0876888849883812</c:v>
                </c:pt>
                <c:pt idx="28">
                  <c:v>-2.5807643488633403</c:v>
                </c:pt>
                <c:pt idx="29">
                  <c:v>-3.6415513882246842</c:v>
                </c:pt>
                <c:pt idx="30">
                  <c:v>-3.7606717041015258</c:v>
                </c:pt>
                <c:pt idx="31">
                  <c:v>-7.0095166759841732</c:v>
                </c:pt>
                <c:pt idx="32">
                  <c:v>-7.3449284276335902</c:v>
                </c:pt>
                <c:pt idx="33">
                  <c:v>-8.1431526063411752</c:v>
                </c:pt>
                <c:pt idx="34">
                  <c:v>-14.645513663597853</c:v>
                </c:pt>
                <c:pt idx="35">
                  <c:v>-16.769530111753284</c:v>
                </c:pt>
              </c:numCache>
            </c:numRef>
          </c:val>
          <c:extLst>
            <c:ext xmlns:c16="http://schemas.microsoft.com/office/drawing/2014/chart" uri="{C3380CC4-5D6E-409C-BE32-E72D297353CC}">
              <c16:uniqueId val="{00000000-C098-4EAD-B46F-2923037AD0DC}"/>
            </c:ext>
          </c:extLst>
        </c:ser>
        <c:dLbls>
          <c:showLegendKey val="0"/>
          <c:showVal val="0"/>
          <c:showCatName val="0"/>
          <c:showSerName val="0"/>
          <c:showPercent val="0"/>
          <c:showBubbleSize val="0"/>
        </c:dLbls>
        <c:gapWidth val="25"/>
        <c:axId val="1608545007"/>
        <c:axId val="1608549807"/>
      </c:barChart>
      <c:catAx>
        <c:axId val="1608545007"/>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solidFill>
                <a:latin typeface="Sharp Sans Display No1" pitchFamily="2" charset="0"/>
                <a:ea typeface="+mn-ea"/>
                <a:cs typeface="+mn-cs"/>
              </a:defRPr>
            </a:pPr>
            <a:endParaRPr lang="en-US"/>
          </a:p>
        </c:txPr>
        <c:crossAx val="1608549807"/>
        <c:crosses val="autoZero"/>
        <c:auto val="1"/>
        <c:lblAlgn val="ctr"/>
        <c:lblOffset val="100"/>
        <c:noMultiLvlLbl val="0"/>
      </c:catAx>
      <c:valAx>
        <c:axId val="16085498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Sharp Sans Display No1" pitchFamily="2" charset="0"/>
                <a:ea typeface="+mn-ea"/>
                <a:cs typeface="+mn-cs"/>
              </a:defRPr>
            </a:pPr>
            <a:endParaRPr lang="en-US"/>
          </a:p>
        </c:txPr>
        <c:crossAx val="1608545007"/>
        <c:crosses val="autoZero"/>
        <c:crossBetween val="between"/>
      </c:valAx>
      <c:spPr>
        <a:noFill/>
        <a:ln>
          <a:noFill/>
        </a:ln>
        <a:effectLst/>
      </c:spPr>
    </c:plotArea>
    <c:plotVisOnly val="1"/>
    <c:dispBlanksAs val="gap"/>
    <c:showDLblsOverMax val="0"/>
  </c:chart>
  <c:spPr>
    <a:noFill/>
    <a:ln>
      <a:noFill/>
    </a:ln>
    <a:effectLst/>
  </c:spPr>
  <c:txPr>
    <a:bodyPr/>
    <a:lstStyle/>
    <a:p>
      <a:pPr>
        <a:defRPr sz="800" baseline="0">
          <a:solidFill>
            <a:schemeClr val="tx1"/>
          </a:solidFill>
          <a:latin typeface="Sharp Sans Display No1"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0.04391</cdr:y>
    </cdr:to>
    <cdr:sp macro="" textlink="">
      <cdr:nvSpPr>
        <cdr:cNvPr id="2" name="Content Placeholder 24"/>
        <cdr:cNvSpPr>
          <a:spLocks xmlns:a="http://schemas.openxmlformats.org/drawingml/2006/main" noGrp="1"/>
        </cdr:cNvSpPr>
      </cdr:nvSpPr>
      <cdr:spPr>
        <a:xfrm xmlns:a="http://schemas.openxmlformats.org/drawingml/2006/main">
          <a:off x="0" y="-1897062"/>
          <a:ext cx="1808163" cy="180890"/>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lvl1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spc="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tabLst/>
            <a:defRPr sz="1000" kern="1200" spc="0">
              <a:solidFill>
                <a:schemeClr val="tx1"/>
              </a:solidFill>
              <a:latin typeface="+mn-lt"/>
              <a:ea typeface="+mn-ea"/>
              <a:cs typeface="+mn-cs"/>
            </a:defRPr>
          </a:lvl2pPr>
          <a:lvl3pPr marL="133350" indent="-133350" algn="l" defTabSz="914400" rtl="0" eaLnBrk="1" latinLnBrk="0" hangingPunct="1">
            <a:lnSpc>
              <a:spcPct val="100000"/>
            </a:lnSpc>
            <a:spcBef>
              <a:spcPts val="400"/>
            </a:spcBef>
            <a:spcAft>
              <a:spcPts val="400"/>
            </a:spcAft>
            <a:buFont typeface="Arial" panose="020B0604020202020204" pitchFamily="34" charset="0"/>
            <a:buChar char="•"/>
            <a:tabLst/>
            <a:defRPr sz="1000" kern="1200" spc="0">
              <a:solidFill>
                <a:schemeClr val="tx1"/>
              </a:solidFill>
              <a:latin typeface="+mn-lt"/>
              <a:ea typeface="+mn-ea"/>
              <a:cs typeface="+mn-cs"/>
            </a:defRPr>
          </a:lvl3pPr>
          <a:lvl4pPr marL="266700" indent="-133350" algn="l" defTabSz="914400" rtl="0" eaLnBrk="1" latinLnBrk="0" hangingPunct="1">
            <a:lnSpc>
              <a:spcPct val="100000"/>
            </a:lnSpc>
            <a:spcBef>
              <a:spcPts val="400"/>
            </a:spcBef>
            <a:spcAft>
              <a:spcPts val="400"/>
            </a:spcAft>
            <a:buFont typeface="Arial" panose="020B0604020202020204" pitchFamily="34" charset="0"/>
            <a:buChar char="•"/>
            <a:tabLst/>
            <a:defRPr sz="1000" kern="1200" spc="0">
              <a:solidFill>
                <a:schemeClr val="tx1"/>
              </a:solidFill>
              <a:latin typeface="+mn-lt"/>
              <a:ea typeface="+mn-ea"/>
              <a:cs typeface="+mn-cs"/>
            </a:defRPr>
          </a:lvl4pPr>
          <a:lvl5pPr marL="400050" indent="-133350" algn="l" defTabSz="914400" rtl="0" eaLnBrk="1" latinLnBrk="0" hangingPunct="1">
            <a:lnSpc>
              <a:spcPct val="100000"/>
            </a:lnSpc>
            <a:spcBef>
              <a:spcPts val="400"/>
            </a:spcBef>
            <a:spcAft>
              <a:spcPts val="400"/>
            </a:spcAft>
            <a:buFont typeface="Arial" panose="020B0604020202020204" pitchFamily="34" charset="0"/>
            <a:buChar char="•"/>
            <a:tabLst/>
            <a:defRPr sz="1200" kern="1200" spc="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xmlns:a="http://schemas.openxmlformats.org/drawingml/2006/main">
          <a:endParaRPr lang="en-GB" dirty="0">
            <a:latin typeface="Sharp Sans Display No1" pitchFamily="50"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0.01792</cdr:x>
      <cdr:y>0</cdr:y>
    </cdr:from>
    <cdr:to>
      <cdr:x>0.79</cdr:x>
      <cdr:y>0.07297</cdr:y>
    </cdr:to>
    <cdr:sp macro="" textlink="">
      <cdr:nvSpPr>
        <cdr:cNvPr id="2" name="TextBox 1"/>
        <cdr:cNvSpPr txBox="1"/>
      </cdr:nvSpPr>
      <cdr:spPr>
        <a:xfrm xmlns:a="http://schemas.openxmlformats.org/drawingml/2006/main">
          <a:off x="90288" y="0"/>
          <a:ext cx="3889769" cy="269305"/>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en-GB" sz="1000" dirty="0">
              <a:latin typeface="Sharp Sans Display No1" pitchFamily="2" charset="0"/>
              <a:cs typeface="Arial" panose="020B0604020202020204" pitchFamily="34" charset="0"/>
            </a:rPr>
            <a:t>EM manufacturing, services &amp; composite PMIs (latest = March)</a:t>
          </a: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0.01302</cdr:y>
    </cdr:from>
    <cdr:to>
      <cdr:x>0.69111</cdr:x>
      <cdr:y>0.10236</cdr:y>
    </cdr:to>
    <cdr:sp macro="" textlink="">
      <cdr:nvSpPr>
        <cdr:cNvPr id="2" name="TextBox 1">
          <a:extLst xmlns:a="http://schemas.openxmlformats.org/drawingml/2006/main">
            <a:ext uri="{FF2B5EF4-FFF2-40B4-BE49-F238E27FC236}">
              <a16:creationId xmlns:a16="http://schemas.microsoft.com/office/drawing/2014/main" id="{AEFBD3AC-0AB8-3BB6-A8E5-3F0283AD8CD7}"/>
            </a:ext>
          </a:extLst>
        </cdr:cNvPr>
        <cdr:cNvSpPr txBox="1"/>
      </cdr:nvSpPr>
      <cdr:spPr>
        <a:xfrm xmlns:a="http://schemas.openxmlformats.org/drawingml/2006/main">
          <a:off x="-6715531" y="49161"/>
          <a:ext cx="3519832" cy="337358"/>
        </a:xfrm>
        <a:prstGeom xmlns:a="http://schemas.openxmlformats.org/drawingml/2006/main" prst="rect">
          <a:avLst/>
        </a:prstGeom>
      </cdr:spPr>
      <cdr:txBody>
        <a:bodyPr xmlns:a="http://schemas.openxmlformats.org/drawingml/2006/main" vertOverflow="clip" wrap="square" lIns="0" rtlCol="0"/>
        <a:lstStyle xmlns:a="http://schemas.openxmlformats.org/drawingml/2006/main"/>
        <a:p xmlns:a="http://schemas.openxmlformats.org/drawingml/2006/main">
          <a:pPr algn="l">
            <a:defRPr lang="en-US" sz="1000" b="0" i="0" u="none" strike="noStrike" kern="1200" baseline="0">
              <a:solidFill>
                <a:schemeClr val="tx1"/>
              </a:solidFill>
              <a:latin typeface="Sharp Sans Display No1 (Body)"/>
              <a:ea typeface="+mn-ea"/>
              <a:cs typeface="+mn-cs"/>
            </a:defRPr>
          </a:pPr>
          <a:r>
            <a:rPr lang="en-GB" sz="1000" kern="1200" dirty="0">
              <a:solidFill>
                <a:schemeClr val="tx1"/>
              </a:solidFill>
              <a:latin typeface="Sharp Sans Display No1" pitchFamily="2" charset="0"/>
            </a:rPr>
            <a:t>PMI sub-index: Manufacturing new export orders</a:t>
          </a:r>
        </a:p>
      </cdr:txBody>
    </cdr:sp>
  </cdr:relSizeAnchor>
</c:userShapes>
</file>

<file path=ppt/drawings/drawing12.xml><?xml version="1.0" encoding="utf-8"?>
<c:userShapes xmlns:c="http://schemas.openxmlformats.org/drawingml/2006/chart">
  <cdr:relSizeAnchor xmlns:cdr="http://schemas.openxmlformats.org/drawingml/2006/chartDrawing">
    <cdr:from>
      <cdr:x>0.0026</cdr:x>
      <cdr:y>0.01003</cdr:y>
    </cdr:from>
    <cdr:to>
      <cdr:x>0.44522</cdr:x>
      <cdr:y>0.04927</cdr:y>
    </cdr:to>
    <cdr:sp macro="" textlink="">
      <cdr:nvSpPr>
        <cdr:cNvPr id="3" name="TextBox 2">
          <a:extLst xmlns:a="http://schemas.openxmlformats.org/drawingml/2006/main">
            <a:ext uri="{FF2B5EF4-FFF2-40B4-BE49-F238E27FC236}">
              <a16:creationId xmlns:a16="http://schemas.microsoft.com/office/drawing/2014/main" id="{F040DCA7-31ED-4577-846E-0A93A3D2D4AB}"/>
            </a:ext>
          </a:extLst>
        </cdr:cNvPr>
        <cdr:cNvSpPr txBox="1"/>
      </cdr:nvSpPr>
      <cdr:spPr>
        <a:xfrm xmlns:a="http://schemas.openxmlformats.org/drawingml/2006/main">
          <a:off x="13046" y="39329"/>
          <a:ext cx="2218452" cy="15387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en-GB" sz="1000" kern="1200" dirty="0">
              <a:latin typeface="Sharp Sans Display No1" pitchFamily="2" charset="0"/>
              <a:ea typeface="Sharp Sans Display No1" pitchFamily="2" charset="0"/>
              <a:cs typeface="Sharp Sans Display No1" pitchFamily="2" charset="0"/>
            </a:rPr>
            <a:t>Headline Consumer Prices (% y/y)</a:t>
          </a:r>
        </a:p>
      </cdr:txBody>
    </cdr:sp>
  </cdr:relSizeAnchor>
</c:userShapes>
</file>

<file path=ppt/drawings/drawing13.xml><?xml version="1.0" encoding="utf-8"?>
<c:userShapes xmlns:c="http://schemas.openxmlformats.org/drawingml/2006/chart">
  <cdr:relSizeAnchor xmlns:cdr="http://schemas.openxmlformats.org/drawingml/2006/chartDrawing">
    <cdr:from>
      <cdr:x>0.10693</cdr:x>
      <cdr:y>0.0975</cdr:y>
    </cdr:from>
    <cdr:to>
      <cdr:x>0.15162</cdr:x>
      <cdr:y>0.12791</cdr:y>
    </cdr:to>
    <cdr:cxnSp macro="">
      <cdr:nvCxnSpPr>
        <cdr:cNvPr id="3" name="Straight Arrow Connector 2">
          <a:extLst xmlns:a="http://schemas.openxmlformats.org/drawingml/2006/main">
            <a:ext uri="{FF2B5EF4-FFF2-40B4-BE49-F238E27FC236}">
              <a16:creationId xmlns:a16="http://schemas.microsoft.com/office/drawing/2014/main" id="{6957522E-D50B-41D4-973C-94A5D120B4A4}"/>
            </a:ext>
          </a:extLst>
        </cdr:cNvPr>
        <cdr:cNvCxnSpPr/>
      </cdr:nvCxnSpPr>
      <cdr:spPr>
        <a:xfrm xmlns:a="http://schemas.openxmlformats.org/drawingml/2006/main" flipH="1" flipV="1">
          <a:off x="533119" y="381883"/>
          <a:ext cx="222814" cy="119103"/>
        </a:xfrm>
        <a:prstGeom xmlns:a="http://schemas.openxmlformats.org/drawingml/2006/main" prst="straightConnector1">
          <a:avLst/>
        </a:prstGeom>
        <a:ln xmlns:a="http://schemas.openxmlformats.org/drawingml/2006/main" w="6350">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0.14448</cdr:x>
      <cdr:y>0.13542</cdr:y>
    </cdr:from>
    <cdr:to>
      <cdr:x>0.24088</cdr:x>
      <cdr:y>0.17576</cdr:y>
    </cdr:to>
    <cdr:sp macro="" textlink="">
      <cdr:nvSpPr>
        <cdr:cNvPr id="4" name="TextBox 3"/>
        <cdr:cNvSpPr txBox="1"/>
      </cdr:nvSpPr>
      <cdr:spPr>
        <a:xfrm xmlns:a="http://schemas.openxmlformats.org/drawingml/2006/main">
          <a:off x="720334" y="530400"/>
          <a:ext cx="480629" cy="157996"/>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en-GB" sz="1000" kern="1200" dirty="0">
              <a:latin typeface="Sharp Sans Display No1" pitchFamily="2" charset="0"/>
              <a:ea typeface="Sharp Sans Display No1" pitchFamily="2" charset="0"/>
              <a:cs typeface="Sharp Sans Display No1" pitchFamily="2" charset="0"/>
            </a:rPr>
            <a:t>+38.1%</a:t>
          </a:r>
        </a:p>
      </cdr:txBody>
    </cdr:sp>
  </cdr:relSizeAnchor>
  <cdr:relSizeAnchor xmlns:cdr="http://schemas.openxmlformats.org/drawingml/2006/chartDrawing">
    <cdr:from>
      <cdr:x>0.00197</cdr:x>
      <cdr:y>0.02008</cdr:y>
    </cdr:from>
    <cdr:to>
      <cdr:x>0.42735</cdr:x>
      <cdr:y>0.06042</cdr:y>
    </cdr:to>
    <cdr:sp macro="" textlink="">
      <cdr:nvSpPr>
        <cdr:cNvPr id="5" name="TextBox 1"/>
        <cdr:cNvSpPr txBox="1"/>
      </cdr:nvSpPr>
      <cdr:spPr>
        <a:xfrm xmlns:a="http://schemas.openxmlformats.org/drawingml/2006/main">
          <a:off x="9832" y="78658"/>
          <a:ext cx="2120848" cy="15799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kern="1200" dirty="0">
              <a:latin typeface="Sharp Sans Display No1" pitchFamily="2" charset="0"/>
              <a:ea typeface="Sharp Sans Display No1" pitchFamily="2" charset="0"/>
              <a:cs typeface="Sharp Sans Display No1" pitchFamily="2" charset="0"/>
            </a:rPr>
            <a:t>Headline CPI (% y/y, March)</a:t>
          </a:r>
        </a:p>
      </cdr:txBody>
    </cdr:sp>
  </cdr:relSizeAnchor>
</c:userShapes>
</file>

<file path=ppt/drawings/drawing14.xml><?xml version="1.0" encoding="utf-8"?>
<c:userShapes xmlns:c="http://schemas.openxmlformats.org/drawingml/2006/chart">
  <cdr:relSizeAnchor xmlns:cdr="http://schemas.openxmlformats.org/drawingml/2006/chartDrawing">
    <cdr:from>
      <cdr:x>0.39514</cdr:x>
      <cdr:y>0.29952</cdr:y>
    </cdr:from>
    <cdr:to>
      <cdr:x>0.53166</cdr:x>
      <cdr:y>0.45281</cdr:y>
    </cdr:to>
    <cdr:sp macro="" textlink="">
      <cdr:nvSpPr>
        <cdr:cNvPr id="3" name="TextBox 2">
          <a:extLst xmlns:a="http://schemas.openxmlformats.org/drawingml/2006/main">
            <a:ext uri="{FF2B5EF4-FFF2-40B4-BE49-F238E27FC236}">
              <a16:creationId xmlns:a16="http://schemas.microsoft.com/office/drawing/2014/main" id="{FF47BE4A-A748-480D-AD5A-C24FFD803F47}"/>
            </a:ext>
          </a:extLst>
        </cdr:cNvPr>
        <cdr:cNvSpPr txBox="1"/>
      </cdr:nvSpPr>
      <cdr:spPr>
        <a:xfrm xmlns:a="http://schemas.openxmlformats.org/drawingml/2006/main">
          <a:off x="4321906" y="1096209"/>
          <a:ext cx="1493261" cy="5609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100" i="1" kern="1200" dirty="0">
              <a:solidFill>
                <a:schemeClr val="tx1"/>
              </a:solidFill>
              <a:latin typeface="Sharp Sans Display No1" pitchFamily="2" charset="0"/>
              <a:ea typeface="Sharp Sans Display No1" pitchFamily="2" charset="0"/>
              <a:cs typeface="Sharp Sans Display No1" pitchFamily="2" charset="0"/>
            </a:rPr>
            <a:t>Tighter fiscal policy</a:t>
          </a:r>
        </a:p>
      </cdr:txBody>
    </cdr:sp>
  </cdr:relSizeAnchor>
  <cdr:relSizeAnchor xmlns:cdr="http://schemas.openxmlformats.org/drawingml/2006/chartDrawing">
    <cdr:from>
      <cdr:x>0.396</cdr:x>
      <cdr:y>0.45154</cdr:y>
    </cdr:from>
    <cdr:to>
      <cdr:x>0.5308</cdr:x>
      <cdr:y>0.60483</cdr:y>
    </cdr:to>
    <cdr:sp macro="" textlink="">
      <cdr:nvSpPr>
        <cdr:cNvPr id="4" name="TextBox 1">
          <a:extLst xmlns:a="http://schemas.openxmlformats.org/drawingml/2006/main">
            <a:ext uri="{FF2B5EF4-FFF2-40B4-BE49-F238E27FC236}">
              <a16:creationId xmlns:a16="http://schemas.microsoft.com/office/drawing/2014/main" id="{ED687B91-6D51-424E-BD1B-527ABF0891BF}"/>
            </a:ext>
          </a:extLst>
        </cdr:cNvPr>
        <cdr:cNvSpPr txBox="1"/>
      </cdr:nvSpPr>
      <cdr:spPr>
        <a:xfrm xmlns:a="http://schemas.openxmlformats.org/drawingml/2006/main">
          <a:off x="4331310" y="1652547"/>
          <a:ext cx="1474452" cy="5610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i="1" kern="1200" dirty="0">
              <a:solidFill>
                <a:schemeClr val="tx1"/>
              </a:solidFill>
              <a:latin typeface="Sharp Sans Display No1" pitchFamily="2" charset="0"/>
              <a:ea typeface="Sharp Sans Display No1" pitchFamily="2" charset="0"/>
              <a:cs typeface="Sharp Sans Display No1" pitchFamily="2" charset="0"/>
            </a:rPr>
            <a:t>Looser fiscal policy</a:t>
          </a:r>
        </a:p>
      </cdr:txBody>
    </cdr:sp>
  </cdr:relSizeAnchor>
</c:userShapes>
</file>

<file path=ppt/drawings/drawing15.xml><?xml version="1.0" encoding="utf-8"?>
<c:userShapes xmlns:c="http://schemas.openxmlformats.org/drawingml/2006/chart">
  <cdr:relSizeAnchor xmlns:cdr="http://schemas.openxmlformats.org/drawingml/2006/chartDrawing">
    <cdr:from>
      <cdr:x>0.01106</cdr:x>
      <cdr:y>0.03913</cdr:y>
    </cdr:from>
    <cdr:to>
      <cdr:x>0.64043</cdr:x>
      <cdr:y>0.13998</cdr:y>
    </cdr:to>
    <cdr:sp macro="" textlink="">
      <cdr:nvSpPr>
        <cdr:cNvPr id="2" name="TextBox 1">
          <a:extLst xmlns:a="http://schemas.openxmlformats.org/drawingml/2006/main">
            <a:ext uri="{FF2B5EF4-FFF2-40B4-BE49-F238E27FC236}">
              <a16:creationId xmlns:a16="http://schemas.microsoft.com/office/drawing/2014/main" id="{5C50E310-38D9-B0E3-7069-5DE88BFE2EB7}"/>
            </a:ext>
          </a:extLst>
        </cdr:cNvPr>
        <cdr:cNvSpPr txBox="1"/>
      </cdr:nvSpPr>
      <cdr:spPr>
        <a:xfrm xmlns:a="http://schemas.openxmlformats.org/drawingml/2006/main">
          <a:off x="57150" y="142875"/>
          <a:ext cx="3251118" cy="3682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defRPr/>
          </a:pPr>
          <a:r>
            <a:rPr lang="en-GB" sz="1000" dirty="0">
              <a:latin typeface="Sharp Sans Display No1" panose="020B0604020202020204" charset="0"/>
              <a:ea typeface="Sharp Sans Display No1" panose="020B0604020202020204" charset="0"/>
              <a:cs typeface="Sharp Sans Display No1" panose="020B0604020202020204" charset="0"/>
            </a:rPr>
            <a:t>Real ex. post policy rate, %</a:t>
          </a:r>
        </a:p>
      </cdr:txBody>
    </cdr:sp>
  </cdr:relSizeAnchor>
</c:userShapes>
</file>

<file path=ppt/drawings/drawing16.xml><?xml version="1.0" encoding="utf-8"?>
<c:userShapes xmlns:c="http://schemas.openxmlformats.org/drawingml/2006/chart">
  <cdr:relSizeAnchor xmlns:cdr="http://schemas.openxmlformats.org/drawingml/2006/chartDrawing">
    <cdr:from>
      <cdr:x>0</cdr:x>
      <cdr:y>0.01344</cdr:y>
    </cdr:from>
    <cdr:to>
      <cdr:x>1</cdr:x>
      <cdr:y>0.08062</cdr:y>
    </cdr:to>
    <cdr:sp macro="" textlink="">
      <cdr:nvSpPr>
        <cdr:cNvPr id="2" name="TextBox 1">
          <a:extLst xmlns:a="http://schemas.openxmlformats.org/drawingml/2006/main">
            <a:ext uri="{FF2B5EF4-FFF2-40B4-BE49-F238E27FC236}">
              <a16:creationId xmlns:a16="http://schemas.microsoft.com/office/drawing/2014/main" id="{439C6F5B-0157-F52F-3FB5-BCB36E83EF6F}"/>
            </a:ext>
          </a:extLst>
        </cdr:cNvPr>
        <cdr:cNvSpPr txBox="1"/>
      </cdr:nvSpPr>
      <cdr:spPr>
        <a:xfrm xmlns:a="http://schemas.openxmlformats.org/drawingml/2006/main">
          <a:off x="0" y="52747"/>
          <a:ext cx="5458436" cy="2636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R="0" lvl="0" defTabSz="914400" eaLnBrk="1" fontAlgn="auto" latinLnBrk="0" hangingPunct="1">
            <a:lnSpc>
              <a:spcPct val="100000"/>
            </a:lnSpc>
            <a:spcBef>
              <a:spcPts val="0"/>
            </a:spcBef>
            <a:spcAft>
              <a:spcPts val="0"/>
            </a:spcAft>
            <a:buClrTx/>
            <a:buSzTx/>
            <a:buFontTx/>
            <a:buNone/>
            <a:tabLst/>
            <a:defRPr/>
          </a:pPr>
          <a:r>
            <a:rPr lang="en-GB" sz="1000" dirty="0">
              <a:latin typeface="Sharp Sans Display No1" panose="020B0604020202020204" charset="0"/>
              <a:ea typeface="Sharp Sans Display No1" panose="020B0604020202020204" charset="0"/>
              <a:cs typeface="Sharp Sans Display No1" panose="020B0604020202020204" charset="0"/>
            </a:rPr>
            <a:t>Balance: number of EM CBs hiking rates minus number CBs cutting rates</a:t>
          </a:r>
        </a:p>
        <a:p xmlns:a="http://schemas.openxmlformats.org/drawingml/2006/main">
          <a:endParaRPr lang="en-GB" sz="900" dirty="0"/>
        </a:p>
      </cdr:txBody>
    </cdr:sp>
  </cdr:relSizeAnchor>
</c:userShapes>
</file>

<file path=ppt/drawings/drawing17.xml><?xml version="1.0" encoding="utf-8"?>
<c:userShapes xmlns:c="http://schemas.openxmlformats.org/drawingml/2006/chart">
  <cdr:relSizeAnchor xmlns:cdr="http://schemas.openxmlformats.org/drawingml/2006/chartDrawing">
    <cdr:from>
      <cdr:x>0.0787</cdr:x>
      <cdr:y>0.50596</cdr:y>
    </cdr:from>
    <cdr:to>
      <cdr:x>0.0787</cdr:x>
      <cdr:y>0.78894</cdr:y>
    </cdr:to>
    <cdr:cxnSp macro="">
      <cdr:nvCxnSpPr>
        <cdr:cNvPr id="4" name="Straight Arrow Connector 3">
          <a:extLst xmlns:a="http://schemas.openxmlformats.org/drawingml/2006/main">
            <a:ext uri="{FF2B5EF4-FFF2-40B4-BE49-F238E27FC236}">
              <a16:creationId xmlns:a16="http://schemas.microsoft.com/office/drawing/2014/main" id="{817E2FFC-2400-4B5F-8904-FAB83A59A0E9}"/>
            </a:ext>
          </a:extLst>
        </cdr:cNvPr>
        <cdr:cNvCxnSpPr/>
      </cdr:nvCxnSpPr>
      <cdr:spPr>
        <a:xfrm xmlns:a="http://schemas.openxmlformats.org/drawingml/2006/main">
          <a:off x="396593" y="1728705"/>
          <a:ext cx="0" cy="966870"/>
        </a:xfrm>
        <a:prstGeom xmlns:a="http://schemas.openxmlformats.org/drawingml/2006/main" prst="straightConnector1">
          <a:avLst/>
        </a:prstGeom>
        <a:ln xmlns:a="http://schemas.openxmlformats.org/drawingml/2006/main" w="15875">
          <a:solidFill>
            <a:srgbClr val="9F2424"/>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0.0787</cdr:x>
      <cdr:y>0.08503</cdr:y>
    </cdr:from>
    <cdr:to>
      <cdr:x>0.0787</cdr:x>
      <cdr:y>0.45747</cdr:y>
    </cdr:to>
    <cdr:cxnSp macro="">
      <cdr:nvCxnSpPr>
        <cdr:cNvPr id="2" name="Straight Arrow Connector 2">
          <a:extLst xmlns:a="http://schemas.openxmlformats.org/drawingml/2006/main">
            <a:ext uri="{FF2B5EF4-FFF2-40B4-BE49-F238E27FC236}">
              <a16:creationId xmlns:a16="http://schemas.microsoft.com/office/drawing/2014/main" id="{E117172C-253A-4195-881B-66708DBF7931}"/>
            </a:ext>
          </a:extLst>
        </cdr:cNvPr>
        <cdr:cNvCxnSpPr/>
      </cdr:nvCxnSpPr>
      <cdr:spPr>
        <a:xfrm xmlns:a="http://schemas.openxmlformats.org/drawingml/2006/main" flipV="1">
          <a:off x="396593" y="290513"/>
          <a:ext cx="0" cy="1272524"/>
        </a:xfrm>
        <a:prstGeom xmlns:a="http://schemas.openxmlformats.org/drawingml/2006/main" prst="straightConnector1">
          <a:avLst/>
        </a:prstGeom>
        <a:ln xmlns:a="http://schemas.openxmlformats.org/drawingml/2006/main" w="15875">
          <a:solidFill>
            <a:srgbClr val="007942"/>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0.03224</cdr:x>
      <cdr:y>0.03494</cdr:y>
    </cdr:from>
    <cdr:to>
      <cdr:x>0.06387</cdr:x>
      <cdr:y>0.45707</cdr:y>
    </cdr:to>
    <cdr:sp macro="" textlink="">
      <cdr:nvSpPr>
        <cdr:cNvPr id="6" name="TextBox 6"/>
        <cdr:cNvSpPr txBox="1"/>
      </cdr:nvSpPr>
      <cdr:spPr>
        <a:xfrm xmlns:a="http://schemas.openxmlformats.org/drawingml/2006/main" rot="16200000">
          <a:off x="-478981" y="760829"/>
          <a:ext cx="1442290" cy="15939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algn="ctr"/>
          <a:r>
            <a:rPr lang="en-GB" sz="900" dirty="0">
              <a:latin typeface="Sharp Sans Display No1" pitchFamily="2" charset="0"/>
              <a:ea typeface="Sharp Sans Display No1" pitchFamily="2" charset="0"/>
              <a:cs typeface="Sharp Sans Display No1" pitchFamily="2" charset="0"/>
            </a:rPr>
            <a:t>Loosening conditions</a:t>
          </a:r>
        </a:p>
      </cdr:txBody>
    </cdr:sp>
  </cdr:relSizeAnchor>
  <cdr:relSizeAnchor xmlns:cdr="http://schemas.openxmlformats.org/drawingml/2006/chartDrawing">
    <cdr:from>
      <cdr:x>0.02934</cdr:x>
      <cdr:y>0.43287</cdr:y>
    </cdr:from>
    <cdr:to>
      <cdr:x>0.06387</cdr:x>
      <cdr:y>0.83813</cdr:y>
    </cdr:to>
    <cdr:sp macro="" textlink="">
      <cdr:nvSpPr>
        <cdr:cNvPr id="9" name="TextBox 1"/>
        <cdr:cNvSpPr txBox="1"/>
      </cdr:nvSpPr>
      <cdr:spPr>
        <a:xfrm xmlns:a="http://schemas.openxmlformats.org/drawingml/2006/main" rot="16200000">
          <a:off x="-457469" y="2084304"/>
          <a:ext cx="1384651" cy="174007"/>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r>
            <a:rPr lang="en-GB" sz="900" dirty="0">
              <a:latin typeface="Sharp Sans Display No1" pitchFamily="2" charset="0"/>
              <a:ea typeface="Sharp Sans Display No1" pitchFamily="2" charset="0"/>
              <a:cs typeface="Sharp Sans Display No1" pitchFamily="2" charset="0"/>
            </a:rPr>
            <a:t>Tightening conditions</a:t>
          </a:r>
        </a:p>
      </cdr:txBody>
    </cdr:sp>
  </cdr:relSizeAnchor>
  <cdr:relSizeAnchor xmlns:cdr="http://schemas.openxmlformats.org/drawingml/2006/chartDrawing">
    <cdr:from>
      <cdr:x>0.69896</cdr:x>
      <cdr:y>0.02053</cdr:y>
    </cdr:from>
    <cdr:to>
      <cdr:x>1</cdr:x>
      <cdr:y>0.15007</cdr:y>
    </cdr:to>
    <cdr:sp macro="" textlink="">
      <cdr:nvSpPr>
        <cdr:cNvPr id="3" name="TextBox 2">
          <a:extLst xmlns:a="http://schemas.openxmlformats.org/drawingml/2006/main">
            <a:ext uri="{FF2B5EF4-FFF2-40B4-BE49-F238E27FC236}">
              <a16:creationId xmlns:a16="http://schemas.microsoft.com/office/drawing/2014/main" id="{37949C20-0D76-CF2A-573B-20BCC5EC6AC3}"/>
            </a:ext>
          </a:extLst>
        </cdr:cNvPr>
        <cdr:cNvSpPr txBox="1"/>
      </cdr:nvSpPr>
      <cdr:spPr>
        <a:xfrm xmlns:a="http://schemas.openxmlformats.org/drawingml/2006/main">
          <a:off x="3522255" y="70144"/>
          <a:ext cx="1517045" cy="4425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900" kern="1200" dirty="0">
              <a:latin typeface="Sharp Sans Display No1" pitchFamily="2" charset="0"/>
              <a:ea typeface="Sharp Sans Display No1" pitchFamily="2" charset="0"/>
              <a:cs typeface="Sharp Sans Display No1" pitchFamily="2" charset="0"/>
            </a:rPr>
            <a:t>April projection =</a:t>
          </a:r>
        </a:p>
      </cdr:txBody>
    </cdr:sp>
  </cdr:relSizeAnchor>
</c:userShapes>
</file>

<file path=ppt/drawings/drawing18.xml><?xml version="1.0" encoding="utf-8"?>
<c:userShapes xmlns:c="http://schemas.openxmlformats.org/drawingml/2006/chart">
  <cdr:relSizeAnchor xmlns:cdr="http://schemas.openxmlformats.org/drawingml/2006/chartDrawing">
    <cdr:from>
      <cdr:x>0</cdr:x>
      <cdr:y>0.01795</cdr:y>
    </cdr:from>
    <cdr:to>
      <cdr:x>0.69274</cdr:x>
      <cdr:y>0.1093</cdr:y>
    </cdr:to>
    <cdr:sp macro="" textlink="">
      <cdr:nvSpPr>
        <cdr:cNvPr id="2" name="TextBox 1">
          <a:extLst xmlns:a="http://schemas.openxmlformats.org/drawingml/2006/main">
            <a:ext uri="{FF2B5EF4-FFF2-40B4-BE49-F238E27FC236}">
              <a16:creationId xmlns:a16="http://schemas.microsoft.com/office/drawing/2014/main" id="{279D26CD-782C-9863-9854-B859C9D9DAD1}"/>
            </a:ext>
          </a:extLst>
        </cdr:cNvPr>
        <cdr:cNvSpPr txBox="1"/>
      </cdr:nvSpPr>
      <cdr:spPr>
        <a:xfrm xmlns:a="http://schemas.openxmlformats.org/drawingml/2006/main">
          <a:off x="-6725054" y="66313"/>
          <a:ext cx="3461053" cy="337477"/>
        </a:xfrm>
        <a:prstGeom xmlns:a="http://schemas.openxmlformats.org/drawingml/2006/main" prst="rect">
          <a:avLst/>
        </a:prstGeom>
      </cdr:spPr>
      <cdr:txBody>
        <a:bodyPr xmlns:a="http://schemas.openxmlformats.org/drawingml/2006/main" vertOverflow="clip" wrap="square" lIns="0" rtlCol="0"/>
        <a:lstStyle xmlns:a="http://schemas.openxmlformats.org/drawingml/2006/main"/>
        <a:p xmlns:a="http://schemas.openxmlformats.org/drawingml/2006/main">
          <a:pPr algn="l">
            <a:defRPr lang="en-US" sz="105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r>
            <a:rPr lang="en-GB" sz="1000" kern="1200" dirty="0">
              <a:latin typeface="Sharp Sans Display No1" pitchFamily="2" charset="0"/>
              <a:ea typeface="Sharp Sans Display No1" pitchFamily="2" charset="0"/>
              <a:cs typeface="Sharp Sans Display No1" pitchFamily="2" charset="0"/>
            </a:rPr>
            <a:t>Million square meters</a:t>
          </a:r>
        </a:p>
      </cdr:txBody>
    </cdr:sp>
  </cdr:relSizeAnchor>
  <cdr:relSizeAnchor xmlns:cdr="http://schemas.openxmlformats.org/drawingml/2006/chartDrawing">
    <cdr:from>
      <cdr:x>0.30261</cdr:x>
      <cdr:y>0.02066</cdr:y>
    </cdr:from>
    <cdr:to>
      <cdr:x>0.99535</cdr:x>
      <cdr:y>0.11202</cdr:y>
    </cdr:to>
    <cdr:sp macro="" textlink="">
      <cdr:nvSpPr>
        <cdr:cNvPr id="3" name="TextBox 1">
          <a:extLst xmlns:a="http://schemas.openxmlformats.org/drawingml/2006/main">
            <a:ext uri="{FF2B5EF4-FFF2-40B4-BE49-F238E27FC236}">
              <a16:creationId xmlns:a16="http://schemas.microsoft.com/office/drawing/2014/main" id="{65A48018-9095-C0D3-326C-17F83FA6BA0D}"/>
            </a:ext>
          </a:extLst>
        </cdr:cNvPr>
        <cdr:cNvSpPr txBox="1"/>
      </cdr:nvSpPr>
      <cdr:spPr>
        <a:xfrm xmlns:a="http://schemas.openxmlformats.org/drawingml/2006/main">
          <a:off x="1031875" y="60325"/>
          <a:ext cx="2362200" cy="266700"/>
        </a:xfrm>
        <a:prstGeom xmlns:a="http://schemas.openxmlformats.org/drawingml/2006/main" prst="rect">
          <a:avLst/>
        </a:prstGeom>
      </cdr:spPr>
      <cdr:txBody>
        <a:bodyPr xmlns:a="http://schemas.openxmlformats.org/drawingml/2006/main" wrap="square"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defRPr lang="en-US" sz="105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r>
            <a:rPr lang="en-GB" sz="1000" kern="1200" dirty="0">
              <a:latin typeface="Sharp Sans Display No1" pitchFamily="2" charset="0"/>
              <a:ea typeface="Sharp Sans Display No1" pitchFamily="2" charset="0"/>
              <a:cs typeface="Sharp Sans Display No1" pitchFamily="2" charset="0"/>
            </a:rPr>
            <a:t>Million square meters</a:t>
          </a:r>
        </a:p>
      </cdr:txBody>
    </cdr:sp>
  </cdr:relSizeAnchor>
</c:userShapes>
</file>

<file path=ppt/drawings/drawing19.xml><?xml version="1.0" encoding="utf-8"?>
<c:userShapes xmlns:c="http://schemas.openxmlformats.org/drawingml/2006/chart">
  <cdr:relSizeAnchor xmlns:cdr="http://schemas.openxmlformats.org/drawingml/2006/chartDrawing">
    <cdr:from>
      <cdr:x>0.00867</cdr:x>
      <cdr:y>0</cdr:y>
    </cdr:from>
    <cdr:to>
      <cdr:x>0.74744</cdr:x>
      <cdr:y>0.06035</cdr:y>
    </cdr:to>
    <cdr:sp macro="" textlink="">
      <cdr:nvSpPr>
        <cdr:cNvPr id="2" name="TextBox 1">
          <a:extLst xmlns:a="http://schemas.openxmlformats.org/drawingml/2006/main">
            <a:ext uri="{FF2B5EF4-FFF2-40B4-BE49-F238E27FC236}">
              <a16:creationId xmlns:a16="http://schemas.microsoft.com/office/drawing/2014/main" id="{5EEE4E1C-9A08-46BA-9D00-BB7AA454D5BA}"/>
            </a:ext>
          </a:extLst>
        </cdr:cNvPr>
        <cdr:cNvSpPr txBox="1"/>
      </cdr:nvSpPr>
      <cdr:spPr>
        <a:xfrm xmlns:a="http://schemas.openxmlformats.org/drawingml/2006/main">
          <a:off x="31622" y="0"/>
          <a:ext cx="2693169" cy="2095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kern="1200" dirty="0">
              <a:latin typeface="Sharp Sans Display No1" pitchFamily="2" charset="0"/>
              <a:ea typeface="Sharp Sans Display No1" pitchFamily="2" charset="0"/>
              <a:cs typeface="Sharp Sans Display No1" pitchFamily="2" charset="0"/>
            </a:rPr>
            <a:t>(Index: 2019 =100, SA levels)</a:t>
          </a:r>
        </a:p>
      </cdr:txBody>
    </cdr:sp>
  </cdr:relSizeAnchor>
</c:userShapes>
</file>

<file path=ppt/drawings/drawing2.xml><?xml version="1.0" encoding="utf-8"?>
<c:userShapes xmlns:c="http://schemas.openxmlformats.org/drawingml/2006/chart">
  <cdr:relSizeAnchor xmlns:cdr="http://schemas.openxmlformats.org/drawingml/2006/chartDrawing">
    <cdr:from>
      <cdr:x>0.07706</cdr:x>
      <cdr:y>0.56849</cdr:y>
    </cdr:from>
    <cdr:to>
      <cdr:x>0.3085</cdr:x>
      <cdr:y>0.637</cdr:y>
    </cdr:to>
    <cdr:sp macro="" textlink="">
      <cdr:nvSpPr>
        <cdr:cNvPr id="2" name="TextBox 1">
          <a:extLst xmlns:a="http://schemas.openxmlformats.org/drawingml/2006/main">
            <a:ext uri="{FF2B5EF4-FFF2-40B4-BE49-F238E27FC236}">
              <a16:creationId xmlns:a16="http://schemas.microsoft.com/office/drawing/2014/main" id="{B32DD987-6DE8-42A5-5F40-B59436167FAD}"/>
            </a:ext>
          </a:extLst>
        </cdr:cNvPr>
        <cdr:cNvSpPr txBox="1"/>
      </cdr:nvSpPr>
      <cdr:spPr>
        <a:xfrm xmlns:a="http://schemas.openxmlformats.org/drawingml/2006/main">
          <a:off x="386190" y="2042977"/>
          <a:ext cx="1159873" cy="246221"/>
        </a:xfrm>
        <a:prstGeom xmlns:a="http://schemas.openxmlformats.org/drawingml/2006/main" prst="rect">
          <a:avLst/>
        </a:prstGeom>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Tariffs on Canada, Mexico, China (11%)</a:t>
          </a:r>
        </a:p>
      </cdr:txBody>
    </cdr:sp>
  </cdr:relSizeAnchor>
  <cdr:relSizeAnchor xmlns:cdr="http://schemas.openxmlformats.org/drawingml/2006/chartDrawing">
    <cdr:from>
      <cdr:x>0.23851</cdr:x>
      <cdr:y>0.45327</cdr:y>
    </cdr:from>
    <cdr:to>
      <cdr:x>0.422</cdr:x>
      <cdr:y>0.63383</cdr:y>
    </cdr:to>
    <cdr:sp macro="" textlink="">
      <cdr:nvSpPr>
        <cdr:cNvPr id="3" name="TextBox 2">
          <a:extLst xmlns:a="http://schemas.openxmlformats.org/drawingml/2006/main">
            <a:ext uri="{FF2B5EF4-FFF2-40B4-BE49-F238E27FC236}">
              <a16:creationId xmlns:a16="http://schemas.microsoft.com/office/drawing/2014/main" id="{CC2ECFAF-4B49-142D-ED72-1184C2C6C1DB}"/>
            </a:ext>
          </a:extLst>
        </cdr:cNvPr>
        <cdr:cNvSpPr txBox="1"/>
      </cdr:nvSpPr>
      <cdr:spPr>
        <a:xfrm xmlns:a="http://schemas.openxmlformats.org/drawingml/2006/main">
          <a:off x="1232154" y="1688120"/>
          <a:ext cx="947909" cy="6724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Canada and Mexico 30 day pause</a:t>
          </a:r>
          <a:r>
            <a:rPr lang="en-GB" sz="800" kern="1200" baseline="0" dirty="0">
              <a:latin typeface="Sharp Sans Display No1" pitchFamily="50" charset="0"/>
              <a:ea typeface="Sharp Sans Display No1" pitchFamily="50" charset="0"/>
              <a:cs typeface="Sharp Sans Display No1" pitchFamily="50" charset="0"/>
            </a:rPr>
            <a:t> (4%)</a:t>
          </a:r>
          <a:endParaRPr lang="en-GB" sz="800" kern="1200" dirty="0">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0.32084</cdr:x>
      <cdr:y>0.618</cdr:y>
    </cdr:from>
    <cdr:to>
      <cdr:x>0.48809</cdr:x>
      <cdr:y>0.68652</cdr:y>
    </cdr:to>
    <cdr:sp macro="" textlink="">
      <cdr:nvSpPr>
        <cdr:cNvPr id="4" name="TextBox 3">
          <a:extLst xmlns:a="http://schemas.openxmlformats.org/drawingml/2006/main">
            <a:ext uri="{FF2B5EF4-FFF2-40B4-BE49-F238E27FC236}">
              <a16:creationId xmlns:a16="http://schemas.microsoft.com/office/drawing/2014/main" id="{5052CE28-8855-3EE0-D1EC-24D6C92AE855}"/>
            </a:ext>
          </a:extLst>
        </cdr:cNvPr>
        <cdr:cNvSpPr txBox="1"/>
      </cdr:nvSpPr>
      <cdr:spPr>
        <a:xfrm xmlns:a="http://schemas.openxmlformats.org/drawingml/2006/main">
          <a:off x="1607918" y="2220912"/>
          <a:ext cx="838185" cy="246221"/>
        </a:xfrm>
        <a:prstGeom xmlns:a="http://schemas.openxmlformats.org/drawingml/2006/main" prst="rect">
          <a:avLst/>
        </a:prstGeom>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Steel &amp; Aluminium (4%)</a:t>
          </a:r>
        </a:p>
      </cdr:txBody>
    </cdr:sp>
  </cdr:relSizeAnchor>
  <cdr:relSizeAnchor xmlns:cdr="http://schemas.openxmlformats.org/drawingml/2006/chartDrawing">
    <cdr:from>
      <cdr:x>0.38874</cdr:x>
      <cdr:y>0.44399</cdr:y>
    </cdr:from>
    <cdr:to>
      <cdr:x>0.58699</cdr:x>
      <cdr:y>0.6445</cdr:y>
    </cdr:to>
    <cdr:sp macro="" textlink="">
      <cdr:nvSpPr>
        <cdr:cNvPr id="5" name="TextBox 4">
          <a:extLst xmlns:a="http://schemas.openxmlformats.org/drawingml/2006/main">
            <a:ext uri="{FF2B5EF4-FFF2-40B4-BE49-F238E27FC236}">
              <a16:creationId xmlns:a16="http://schemas.microsoft.com/office/drawing/2014/main" id="{8108BEA2-4FB7-16ED-2D17-C73D0B5F2103}"/>
            </a:ext>
          </a:extLst>
        </cdr:cNvPr>
        <cdr:cNvSpPr txBox="1"/>
      </cdr:nvSpPr>
      <cdr:spPr>
        <a:xfrm xmlns:a="http://schemas.openxmlformats.org/drawingml/2006/main">
          <a:off x="2008229" y="1653541"/>
          <a:ext cx="1024169" cy="7467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Pause</a:t>
          </a:r>
          <a:r>
            <a:rPr lang="en-GB" sz="800" kern="1200" baseline="0" dirty="0">
              <a:latin typeface="Sharp Sans Display No1" pitchFamily="50" charset="0"/>
              <a:ea typeface="Sharp Sans Display No1" pitchFamily="50" charset="0"/>
              <a:cs typeface="Sharp Sans Display No1" pitchFamily="50" charset="0"/>
            </a:rPr>
            <a:t> finishes &amp; China fentanyl increase (12%)</a:t>
          </a:r>
          <a:endParaRPr lang="en-GB" sz="800" kern="1200" dirty="0">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0.54826</cdr:x>
      <cdr:y>0.28329</cdr:y>
    </cdr:from>
    <cdr:to>
      <cdr:x>0.68171</cdr:x>
      <cdr:y>0.42913</cdr:y>
    </cdr:to>
    <cdr:sp macro="" textlink="">
      <cdr:nvSpPr>
        <cdr:cNvPr id="6" name="TextBox 5">
          <a:extLst xmlns:a="http://schemas.openxmlformats.org/drawingml/2006/main">
            <a:ext uri="{FF2B5EF4-FFF2-40B4-BE49-F238E27FC236}">
              <a16:creationId xmlns:a16="http://schemas.microsoft.com/office/drawing/2014/main" id="{8091DD19-CB27-BA35-5E88-1D07D448042F}"/>
            </a:ext>
          </a:extLst>
        </cdr:cNvPr>
        <cdr:cNvSpPr txBox="1"/>
      </cdr:nvSpPr>
      <cdr:spPr>
        <a:xfrm xmlns:a="http://schemas.openxmlformats.org/drawingml/2006/main">
          <a:off x="2504515" y="777129"/>
          <a:ext cx="609600" cy="400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kern="1200"/>
        </a:p>
      </cdr:txBody>
    </cdr:sp>
  </cdr:relSizeAnchor>
  <cdr:relSizeAnchor xmlns:cdr="http://schemas.openxmlformats.org/drawingml/2006/chartDrawing">
    <cdr:from>
      <cdr:x>0.49968</cdr:x>
      <cdr:y>0.61594</cdr:y>
    </cdr:from>
    <cdr:to>
      <cdr:x>0.62969</cdr:x>
      <cdr:y>0.7515</cdr:y>
    </cdr:to>
    <cdr:sp macro="" textlink="">
      <cdr:nvSpPr>
        <cdr:cNvPr id="7" name="TextBox 6">
          <a:extLst xmlns:a="http://schemas.openxmlformats.org/drawingml/2006/main">
            <a:ext uri="{FF2B5EF4-FFF2-40B4-BE49-F238E27FC236}">
              <a16:creationId xmlns:a16="http://schemas.microsoft.com/office/drawing/2014/main" id="{3FDE8FE3-49A9-AF94-9553-9A8D2700E81D}"/>
            </a:ext>
          </a:extLst>
        </cdr:cNvPr>
        <cdr:cNvSpPr txBox="1"/>
      </cdr:nvSpPr>
      <cdr:spPr>
        <a:xfrm xmlns:a="http://schemas.openxmlformats.org/drawingml/2006/main">
          <a:off x="2504186" y="2213510"/>
          <a:ext cx="651525" cy="4871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USMCA carveout (6%)</a:t>
          </a:r>
        </a:p>
      </cdr:txBody>
    </cdr:sp>
  </cdr:relSizeAnchor>
  <cdr:relSizeAnchor xmlns:cdr="http://schemas.openxmlformats.org/drawingml/2006/chartDrawing">
    <cdr:from>
      <cdr:x>0.56054</cdr:x>
      <cdr:y>0.54564</cdr:y>
    </cdr:from>
    <cdr:to>
      <cdr:x>0.6822</cdr:x>
      <cdr:y>0.61415</cdr:y>
    </cdr:to>
    <cdr:sp macro="" textlink="">
      <cdr:nvSpPr>
        <cdr:cNvPr id="8" name="TextBox 7">
          <a:extLst xmlns:a="http://schemas.openxmlformats.org/drawingml/2006/main">
            <a:ext uri="{FF2B5EF4-FFF2-40B4-BE49-F238E27FC236}">
              <a16:creationId xmlns:a16="http://schemas.microsoft.com/office/drawing/2014/main" id="{2DA13B96-1C22-46F6-F4ED-FC224AD81235}"/>
            </a:ext>
          </a:extLst>
        </cdr:cNvPr>
        <cdr:cNvSpPr txBox="1"/>
      </cdr:nvSpPr>
      <cdr:spPr>
        <a:xfrm xmlns:a="http://schemas.openxmlformats.org/drawingml/2006/main">
          <a:off x="2809175" y="1960858"/>
          <a:ext cx="609690" cy="246221"/>
        </a:xfrm>
        <a:prstGeom xmlns:a="http://schemas.openxmlformats.org/drawingml/2006/main" prst="rect">
          <a:avLst/>
        </a:prstGeom>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Autos</a:t>
          </a:r>
          <a:r>
            <a:rPr lang="en-GB" sz="800" kern="1200" baseline="0" dirty="0">
              <a:latin typeface="Sharp Sans Display No1" pitchFamily="50" charset="0"/>
              <a:ea typeface="Sharp Sans Display No1" pitchFamily="50" charset="0"/>
              <a:cs typeface="Sharp Sans Display No1" pitchFamily="50" charset="0"/>
            </a:rPr>
            <a:t> &amp; parts (9%)</a:t>
          </a:r>
          <a:endParaRPr lang="en-GB" sz="800" kern="1200" dirty="0">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0.36835</cdr:x>
      <cdr:y>0.33003</cdr:y>
    </cdr:from>
    <cdr:to>
      <cdr:x>0.60949</cdr:x>
      <cdr:y>0.38962</cdr:y>
    </cdr:to>
    <cdr:sp macro="" textlink="">
      <cdr:nvSpPr>
        <cdr:cNvPr id="9" name="TextBox 8">
          <a:extLst xmlns:a="http://schemas.openxmlformats.org/drawingml/2006/main">
            <a:ext uri="{FF2B5EF4-FFF2-40B4-BE49-F238E27FC236}">
              <a16:creationId xmlns:a16="http://schemas.microsoft.com/office/drawing/2014/main" id="{9750322E-BA82-6BA8-CCE9-EFF151DA4EAB}"/>
            </a:ext>
          </a:extLst>
        </cdr:cNvPr>
        <cdr:cNvSpPr txBox="1"/>
      </cdr:nvSpPr>
      <cdr:spPr>
        <a:xfrm xmlns:a="http://schemas.openxmlformats.org/drawingml/2006/main">
          <a:off x="1846025" y="1186027"/>
          <a:ext cx="1208465" cy="214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Liberation</a:t>
          </a:r>
          <a:r>
            <a:rPr lang="en-GB" sz="800" kern="1200" baseline="0" dirty="0">
              <a:latin typeface="Sharp Sans Display No1" pitchFamily="50" charset="0"/>
              <a:ea typeface="Sharp Sans Display No1" pitchFamily="50" charset="0"/>
              <a:cs typeface="Sharp Sans Display No1" pitchFamily="50" charset="0"/>
            </a:rPr>
            <a:t> day (25%)</a:t>
          </a:r>
          <a:endParaRPr lang="en-GB" sz="800" kern="1200" dirty="0">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0.60731</cdr:x>
      <cdr:y>0.74204</cdr:y>
    </cdr:from>
    <cdr:to>
      <cdr:x>0.75708</cdr:x>
      <cdr:y>0.8234</cdr:y>
    </cdr:to>
    <cdr:sp macro="" textlink="">
      <cdr:nvSpPr>
        <cdr:cNvPr id="10" name="TextBox 9">
          <a:extLst xmlns:a="http://schemas.openxmlformats.org/drawingml/2006/main">
            <a:ext uri="{FF2B5EF4-FFF2-40B4-BE49-F238E27FC236}">
              <a16:creationId xmlns:a16="http://schemas.microsoft.com/office/drawing/2014/main" id="{392E7593-C73A-3E66-BA4A-01454FB86731}"/>
            </a:ext>
          </a:extLst>
        </cdr:cNvPr>
        <cdr:cNvSpPr txBox="1"/>
      </cdr:nvSpPr>
      <cdr:spPr>
        <a:xfrm xmlns:a="http://schemas.openxmlformats.org/drawingml/2006/main">
          <a:off x="3043580" y="2666659"/>
          <a:ext cx="750570" cy="292388"/>
        </a:xfrm>
        <a:prstGeom xmlns:a="http://schemas.openxmlformats.org/drawingml/2006/main" prst="rect">
          <a:avLst/>
        </a:prstGeom>
      </cdr:spPr>
      <cdr:txBody>
        <a:bodyPr xmlns:a="http://schemas.openxmlformats.org/drawingml/2006/main" vertOverflow="clip" wrap="square" lIns="0" tIns="0" rIns="0" bIns="45720" rtlCol="0">
          <a:spAutoFit/>
        </a:bodyPr>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Parts excluded (23%)</a:t>
          </a:r>
        </a:p>
      </cdr:txBody>
    </cdr:sp>
  </cdr:relSizeAnchor>
  <cdr:relSizeAnchor xmlns:cdr="http://schemas.openxmlformats.org/drawingml/2006/chartDrawing">
    <cdr:from>
      <cdr:x>0.43623</cdr:x>
      <cdr:y>0.18872</cdr:y>
    </cdr:from>
    <cdr:to>
      <cdr:x>0.6602</cdr:x>
      <cdr:y>0.34243</cdr:y>
    </cdr:to>
    <cdr:sp macro="" textlink="">
      <cdr:nvSpPr>
        <cdr:cNvPr id="11" name="TextBox 10">
          <a:extLst xmlns:a="http://schemas.openxmlformats.org/drawingml/2006/main">
            <a:ext uri="{FF2B5EF4-FFF2-40B4-BE49-F238E27FC236}">
              <a16:creationId xmlns:a16="http://schemas.microsoft.com/office/drawing/2014/main" id="{3A9BDB71-1916-38A4-D67D-FB6C495B2F46}"/>
            </a:ext>
          </a:extLst>
        </cdr:cNvPr>
        <cdr:cNvSpPr txBox="1"/>
      </cdr:nvSpPr>
      <cdr:spPr>
        <a:xfrm xmlns:a="http://schemas.openxmlformats.org/drawingml/2006/main">
          <a:off x="2186196" y="678189"/>
          <a:ext cx="1122437" cy="5523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90 day pause &amp; China</a:t>
          </a:r>
          <a:r>
            <a:rPr lang="en-GB" sz="800" kern="1200" baseline="0" dirty="0">
              <a:latin typeface="Sharp Sans Display No1" pitchFamily="50" charset="0"/>
              <a:ea typeface="Sharp Sans Display No1" pitchFamily="50" charset="0"/>
              <a:cs typeface="Sharp Sans Display No1" pitchFamily="50" charset="0"/>
            </a:rPr>
            <a:t> increase (28%)</a:t>
          </a:r>
          <a:endParaRPr lang="en-GB" sz="800" kern="1200" dirty="0">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0.6822</cdr:x>
      <cdr:y>0.54228</cdr:y>
    </cdr:from>
    <cdr:to>
      <cdr:x>0.78364</cdr:x>
      <cdr:y>0.72663</cdr:y>
    </cdr:to>
    <cdr:sp macro="" textlink="">
      <cdr:nvSpPr>
        <cdr:cNvPr id="12" name="TextBox 11">
          <a:extLst xmlns:a="http://schemas.openxmlformats.org/drawingml/2006/main">
            <a:ext uri="{FF2B5EF4-FFF2-40B4-BE49-F238E27FC236}">
              <a16:creationId xmlns:a16="http://schemas.microsoft.com/office/drawing/2014/main" id="{3C7CF4EF-1B2E-7703-ABCE-7BE688D47B83}"/>
            </a:ext>
          </a:extLst>
        </cdr:cNvPr>
        <cdr:cNvSpPr txBox="1"/>
      </cdr:nvSpPr>
      <cdr:spPr>
        <a:xfrm xmlns:a="http://schemas.openxmlformats.org/drawingml/2006/main">
          <a:off x="3418865" y="1948787"/>
          <a:ext cx="508372" cy="6624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Tech carveout (23%)</a:t>
          </a:r>
        </a:p>
      </cdr:txBody>
    </cdr:sp>
  </cdr:relSizeAnchor>
  <cdr:relSizeAnchor xmlns:cdr="http://schemas.openxmlformats.org/drawingml/2006/chartDrawing">
    <cdr:from>
      <cdr:x>0.6856</cdr:x>
      <cdr:y>0.48873</cdr:y>
    </cdr:from>
    <cdr:to>
      <cdr:x>0.68804</cdr:x>
      <cdr:y>0.73605</cdr:y>
    </cdr:to>
    <cdr:cxnSp macro="">
      <cdr:nvCxnSpPr>
        <cdr:cNvPr id="14" name="Straight Arrow Connector 13">
          <a:extLst xmlns:a="http://schemas.openxmlformats.org/drawingml/2006/main">
            <a:ext uri="{FF2B5EF4-FFF2-40B4-BE49-F238E27FC236}">
              <a16:creationId xmlns:a16="http://schemas.microsoft.com/office/drawing/2014/main" id="{478AC084-B71B-36BE-C2E9-639078635EA1}"/>
            </a:ext>
          </a:extLst>
        </cdr:cNvPr>
        <cdr:cNvCxnSpPr/>
      </cdr:nvCxnSpPr>
      <cdr:spPr>
        <a:xfrm xmlns:a="http://schemas.openxmlformats.org/drawingml/2006/main" flipV="1">
          <a:off x="4626689" y="1774427"/>
          <a:ext cx="16444" cy="897949"/>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0.61619</cdr:x>
      <cdr:y>0.25235</cdr:y>
    </cdr:from>
    <cdr:to>
      <cdr:x>0.72118</cdr:x>
      <cdr:y>0.39748</cdr:y>
    </cdr:to>
    <cdr:cxnSp macro="">
      <cdr:nvCxnSpPr>
        <cdr:cNvPr id="17" name="Straight Arrow Connector 16">
          <a:extLst xmlns:a="http://schemas.openxmlformats.org/drawingml/2006/main">
            <a:ext uri="{FF2B5EF4-FFF2-40B4-BE49-F238E27FC236}">
              <a16:creationId xmlns:a16="http://schemas.microsoft.com/office/drawing/2014/main" id="{8D5BF3FA-2A0F-2088-9D02-F04ED231D50E}"/>
            </a:ext>
          </a:extLst>
        </cdr:cNvPr>
        <cdr:cNvCxnSpPr/>
      </cdr:nvCxnSpPr>
      <cdr:spPr>
        <a:xfrm xmlns:a="http://schemas.openxmlformats.org/drawingml/2006/main">
          <a:off x="4158279" y="916220"/>
          <a:ext cx="708484" cy="526902"/>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0.20814</cdr:x>
      <cdr:y>0.65298</cdr:y>
    </cdr:from>
    <cdr:to>
      <cdr:x>0.28674</cdr:x>
      <cdr:y>0.6657</cdr:y>
    </cdr:to>
    <cdr:cxnSp macro="">
      <cdr:nvCxnSpPr>
        <cdr:cNvPr id="19" name="Straight Arrow Connector 18">
          <a:extLst xmlns:a="http://schemas.openxmlformats.org/drawingml/2006/main">
            <a:ext uri="{FF2B5EF4-FFF2-40B4-BE49-F238E27FC236}">
              <a16:creationId xmlns:a16="http://schemas.microsoft.com/office/drawing/2014/main" id="{1E7DA184-0E86-BF73-4D02-1D32CCAF33CC}"/>
            </a:ext>
          </a:extLst>
        </cdr:cNvPr>
        <cdr:cNvCxnSpPr/>
      </cdr:nvCxnSpPr>
      <cdr:spPr>
        <a:xfrm xmlns:a="http://schemas.openxmlformats.org/drawingml/2006/main">
          <a:off x="1404633" y="2370774"/>
          <a:ext cx="530417" cy="46192"/>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0.30477</cdr:x>
      <cdr:y>0.57085</cdr:y>
    </cdr:from>
    <cdr:to>
      <cdr:x>0.31738</cdr:x>
      <cdr:y>0.76002</cdr:y>
    </cdr:to>
    <cdr:cxnSp macro="">
      <cdr:nvCxnSpPr>
        <cdr:cNvPr id="21" name="Straight Arrow Connector 20">
          <a:extLst xmlns:a="http://schemas.openxmlformats.org/drawingml/2006/main">
            <a:ext uri="{FF2B5EF4-FFF2-40B4-BE49-F238E27FC236}">
              <a16:creationId xmlns:a16="http://schemas.microsoft.com/office/drawing/2014/main" id="{E44BA564-849A-246A-3354-E3862C122C5C}"/>
            </a:ext>
          </a:extLst>
        </cdr:cNvPr>
        <cdr:cNvCxnSpPr/>
      </cdr:nvCxnSpPr>
      <cdr:spPr>
        <a:xfrm xmlns:a="http://schemas.openxmlformats.org/drawingml/2006/main" flipH="1">
          <a:off x="2056697" y="2072600"/>
          <a:ext cx="85088" cy="686813"/>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0.3538</cdr:x>
      <cdr:y>0.69176</cdr:y>
    </cdr:from>
    <cdr:to>
      <cdr:x>0.36524</cdr:x>
      <cdr:y>0.75916</cdr:y>
    </cdr:to>
    <cdr:cxnSp macro="">
      <cdr:nvCxnSpPr>
        <cdr:cNvPr id="23" name="Straight Arrow Connector 22">
          <a:extLst xmlns:a="http://schemas.openxmlformats.org/drawingml/2006/main">
            <a:ext uri="{FF2B5EF4-FFF2-40B4-BE49-F238E27FC236}">
              <a16:creationId xmlns:a16="http://schemas.microsoft.com/office/drawing/2014/main" id="{AC16301A-820A-464A-2BC7-A5E8549ECFE4}"/>
            </a:ext>
          </a:extLst>
        </cdr:cNvPr>
        <cdr:cNvCxnSpPr/>
      </cdr:nvCxnSpPr>
      <cdr:spPr>
        <a:xfrm xmlns:a="http://schemas.openxmlformats.org/drawingml/2006/main" flipH="1">
          <a:off x="2387553" y="2511578"/>
          <a:ext cx="77253" cy="244708"/>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0.60212</cdr:x>
      <cdr:y>0.6256</cdr:y>
    </cdr:from>
    <cdr:to>
      <cdr:x>0.63158</cdr:x>
      <cdr:y>0.68264</cdr:y>
    </cdr:to>
    <cdr:cxnSp macro="">
      <cdr:nvCxnSpPr>
        <cdr:cNvPr id="26" name="Straight Arrow Connector 25">
          <a:extLst xmlns:a="http://schemas.openxmlformats.org/drawingml/2006/main">
            <a:ext uri="{FF2B5EF4-FFF2-40B4-BE49-F238E27FC236}">
              <a16:creationId xmlns:a16="http://schemas.microsoft.com/office/drawing/2014/main" id="{9666A3E4-78A2-9147-25AA-B23A88BA4957}"/>
            </a:ext>
          </a:extLst>
        </cdr:cNvPr>
        <cdr:cNvCxnSpPr/>
      </cdr:nvCxnSpPr>
      <cdr:spPr>
        <a:xfrm xmlns:a="http://schemas.openxmlformats.org/drawingml/2006/main">
          <a:off x="4063351" y="2271383"/>
          <a:ext cx="198782" cy="207065"/>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0.4535</cdr:x>
      <cdr:y>0.56694</cdr:y>
    </cdr:from>
    <cdr:to>
      <cdr:x>0.48798</cdr:x>
      <cdr:y>0.63245</cdr:y>
    </cdr:to>
    <cdr:cxnSp macro="">
      <cdr:nvCxnSpPr>
        <cdr:cNvPr id="30" name="Straight Arrow Connector 29">
          <a:extLst xmlns:a="http://schemas.openxmlformats.org/drawingml/2006/main">
            <a:ext uri="{FF2B5EF4-FFF2-40B4-BE49-F238E27FC236}">
              <a16:creationId xmlns:a16="http://schemas.microsoft.com/office/drawing/2014/main" id="{8F2C1423-9899-D087-9C68-BDEB95D26F84}"/>
            </a:ext>
          </a:extLst>
        </cdr:cNvPr>
        <cdr:cNvCxnSpPr/>
      </cdr:nvCxnSpPr>
      <cdr:spPr>
        <a:xfrm xmlns:a="http://schemas.openxmlformats.org/drawingml/2006/main">
          <a:off x="3060416" y="2058377"/>
          <a:ext cx="232652" cy="237854"/>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0.56285</cdr:x>
      <cdr:y>0.38835</cdr:y>
    </cdr:from>
    <cdr:to>
      <cdr:x>0.67619</cdr:x>
      <cdr:y>0.4576</cdr:y>
    </cdr:to>
    <cdr:cxnSp macro="">
      <cdr:nvCxnSpPr>
        <cdr:cNvPr id="33" name="Straight Arrow Connector 32">
          <a:extLst xmlns:a="http://schemas.openxmlformats.org/drawingml/2006/main">
            <a:ext uri="{FF2B5EF4-FFF2-40B4-BE49-F238E27FC236}">
              <a16:creationId xmlns:a16="http://schemas.microsoft.com/office/drawing/2014/main" id="{99DE2A2B-C1AE-4675-D1C7-63E24010A340}"/>
            </a:ext>
          </a:extLst>
        </cdr:cNvPr>
        <cdr:cNvCxnSpPr/>
      </cdr:nvCxnSpPr>
      <cdr:spPr>
        <a:xfrm xmlns:a="http://schemas.openxmlformats.org/drawingml/2006/main">
          <a:off x="3798307" y="1409992"/>
          <a:ext cx="764908" cy="251432"/>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0.90374</cdr:x>
      <cdr:y>0.66344</cdr:y>
    </cdr:from>
    <cdr:to>
      <cdr:x>0.9589</cdr:x>
      <cdr:y>0.66344</cdr:y>
    </cdr:to>
    <cdr:cxnSp macro="">
      <cdr:nvCxnSpPr>
        <cdr:cNvPr id="40" name="Straight Connector 39">
          <a:extLst xmlns:a="http://schemas.openxmlformats.org/drawingml/2006/main">
            <a:ext uri="{FF2B5EF4-FFF2-40B4-BE49-F238E27FC236}">
              <a16:creationId xmlns:a16="http://schemas.microsoft.com/office/drawing/2014/main" id="{2ABE0D68-51DB-608C-C99D-AE60F5B256CC}"/>
            </a:ext>
          </a:extLst>
        </cdr:cNvPr>
        <cdr:cNvCxnSpPr/>
      </cdr:nvCxnSpPr>
      <cdr:spPr>
        <a:xfrm xmlns:a="http://schemas.openxmlformats.org/drawingml/2006/main" flipV="1">
          <a:off x="4149405" y="2006940"/>
          <a:ext cx="253261" cy="0"/>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0.89001</cdr:x>
      <cdr:y>0.68915</cdr:y>
    </cdr:from>
    <cdr:to>
      <cdr:x>0.98797</cdr:x>
      <cdr:y>0.83034</cdr:y>
    </cdr:to>
    <cdr:sp macro="" textlink="">
      <cdr:nvSpPr>
        <cdr:cNvPr id="44" name="TextBox 43">
          <a:extLst xmlns:a="http://schemas.openxmlformats.org/drawingml/2006/main">
            <a:ext uri="{FF2B5EF4-FFF2-40B4-BE49-F238E27FC236}">
              <a16:creationId xmlns:a16="http://schemas.microsoft.com/office/drawing/2014/main" id="{217D0ABA-9DC6-7C32-9BE8-60E87CA95907}"/>
            </a:ext>
          </a:extLst>
        </cdr:cNvPr>
        <cdr:cNvSpPr txBox="1"/>
      </cdr:nvSpPr>
      <cdr:spPr>
        <a:xfrm xmlns:a="http://schemas.openxmlformats.org/drawingml/2006/main">
          <a:off x="6013076" y="2502113"/>
          <a:ext cx="661820" cy="5126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Policy</a:t>
          </a:r>
          <a:r>
            <a:rPr lang="en-GB" sz="800" kern="1200" baseline="0" dirty="0">
              <a:latin typeface="Sharp Sans Display No1" pitchFamily="50" charset="0"/>
              <a:ea typeface="Sharp Sans Display No1" pitchFamily="50" charset="0"/>
              <a:cs typeface="Sharp Sans Display No1" pitchFamily="50" charset="0"/>
            </a:rPr>
            <a:t> pivot (10%)</a:t>
          </a:r>
          <a:endParaRPr lang="en-GB" sz="800" kern="1200" dirty="0">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0.90168</cdr:x>
      <cdr:y>0.55412</cdr:y>
    </cdr:from>
    <cdr:to>
      <cdr:x>0.95685</cdr:x>
      <cdr:y>0.55412</cdr:y>
    </cdr:to>
    <cdr:cxnSp macro="">
      <cdr:nvCxnSpPr>
        <cdr:cNvPr id="46" name="Straight Connector 45">
          <a:extLst xmlns:a="http://schemas.openxmlformats.org/drawingml/2006/main">
            <a:ext uri="{FF2B5EF4-FFF2-40B4-BE49-F238E27FC236}">
              <a16:creationId xmlns:a16="http://schemas.microsoft.com/office/drawing/2014/main" id="{2F510126-8FFD-737B-F8A4-CE13A3F944D3}"/>
            </a:ext>
          </a:extLst>
        </cdr:cNvPr>
        <cdr:cNvCxnSpPr/>
      </cdr:nvCxnSpPr>
      <cdr:spPr>
        <a:xfrm xmlns:a="http://schemas.openxmlformats.org/drawingml/2006/main">
          <a:off x="4139966" y="1676225"/>
          <a:ext cx="253307"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0.89162</cdr:x>
      <cdr:y>0.35346</cdr:y>
    </cdr:from>
    <cdr:to>
      <cdr:x>0.98953</cdr:x>
      <cdr:y>0.52284</cdr:y>
    </cdr:to>
    <cdr:sp macro="" textlink="">
      <cdr:nvSpPr>
        <cdr:cNvPr id="47" name="TextBox 46">
          <a:extLst xmlns:a="http://schemas.openxmlformats.org/drawingml/2006/main">
            <a:ext uri="{FF2B5EF4-FFF2-40B4-BE49-F238E27FC236}">
              <a16:creationId xmlns:a16="http://schemas.microsoft.com/office/drawing/2014/main" id="{5B0A4D51-114E-73A3-312A-D752D34BC0B2}"/>
            </a:ext>
          </a:extLst>
        </cdr:cNvPr>
        <cdr:cNvSpPr txBox="1"/>
      </cdr:nvSpPr>
      <cdr:spPr>
        <a:xfrm xmlns:a="http://schemas.openxmlformats.org/drawingml/2006/main">
          <a:off x="6023960" y="1283306"/>
          <a:ext cx="661467" cy="6149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Base case (19%)</a:t>
          </a:r>
        </a:p>
      </cdr:txBody>
    </cdr:sp>
  </cdr:relSizeAnchor>
  <cdr:relSizeAnchor xmlns:cdr="http://schemas.openxmlformats.org/drawingml/2006/chartDrawing">
    <cdr:from>
      <cdr:x>0.9098</cdr:x>
      <cdr:y>0.14169</cdr:y>
    </cdr:from>
    <cdr:to>
      <cdr:x>0.96494</cdr:x>
      <cdr:y>0.14169</cdr:y>
    </cdr:to>
    <cdr:cxnSp macro="">
      <cdr:nvCxnSpPr>
        <cdr:cNvPr id="49" name="Straight Connector 48">
          <a:extLst xmlns:a="http://schemas.openxmlformats.org/drawingml/2006/main">
            <a:ext uri="{FF2B5EF4-FFF2-40B4-BE49-F238E27FC236}">
              <a16:creationId xmlns:a16="http://schemas.microsoft.com/office/drawing/2014/main" id="{AFD0AC66-343A-99BC-18D8-7286864EA16C}"/>
            </a:ext>
          </a:extLst>
        </cdr:cNvPr>
        <cdr:cNvCxnSpPr/>
      </cdr:nvCxnSpPr>
      <cdr:spPr>
        <a:xfrm xmlns:a="http://schemas.openxmlformats.org/drawingml/2006/main">
          <a:off x="4158029" y="428625"/>
          <a:ext cx="252000"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0.83845</cdr:x>
      <cdr:y>0</cdr:y>
    </cdr:from>
    <cdr:to>
      <cdr:x>1</cdr:x>
      <cdr:y>0.1211</cdr:y>
    </cdr:to>
    <cdr:sp macro="" textlink="">
      <cdr:nvSpPr>
        <cdr:cNvPr id="50" name="TextBox 49">
          <a:extLst xmlns:a="http://schemas.openxmlformats.org/drawingml/2006/main">
            <a:ext uri="{FF2B5EF4-FFF2-40B4-BE49-F238E27FC236}">
              <a16:creationId xmlns:a16="http://schemas.microsoft.com/office/drawing/2014/main" id="{385F3429-5AA1-7B20-8047-AF64C2E6FB14}"/>
            </a:ext>
          </a:extLst>
        </cdr:cNvPr>
        <cdr:cNvSpPr txBox="1"/>
      </cdr:nvSpPr>
      <cdr:spPr>
        <a:xfrm xmlns:a="http://schemas.openxmlformats.org/drawingml/2006/main">
          <a:off x="5664733" y="0"/>
          <a:ext cx="1091453" cy="4396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Retaliatory spiral (45%)</a:t>
          </a:r>
        </a:p>
      </cdr:txBody>
    </cdr:sp>
  </cdr:relSizeAnchor>
  <cdr:relSizeAnchor xmlns:cdr="http://schemas.openxmlformats.org/drawingml/2006/chartDrawing">
    <cdr:from>
      <cdr:x>0.93669</cdr:x>
      <cdr:y>0.08407</cdr:y>
    </cdr:from>
    <cdr:to>
      <cdr:x>0.93717</cdr:x>
      <cdr:y>0.14617</cdr:y>
    </cdr:to>
    <cdr:cxnSp macro="">
      <cdr:nvCxnSpPr>
        <cdr:cNvPr id="52" name="Straight Arrow Connector 51">
          <a:extLst xmlns:a="http://schemas.openxmlformats.org/drawingml/2006/main">
            <a:ext uri="{FF2B5EF4-FFF2-40B4-BE49-F238E27FC236}">
              <a16:creationId xmlns:a16="http://schemas.microsoft.com/office/drawing/2014/main" id="{2A5BF60B-65CB-3617-96C2-51BF0C52E05D}"/>
            </a:ext>
          </a:extLst>
        </cdr:cNvPr>
        <cdr:cNvCxnSpPr/>
      </cdr:nvCxnSpPr>
      <cdr:spPr>
        <a:xfrm xmlns:a="http://schemas.openxmlformats.org/drawingml/2006/main">
          <a:off x="4838920" y="313101"/>
          <a:ext cx="2480" cy="231278"/>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0.91706</cdr:x>
      <cdr:y>0.48228</cdr:y>
    </cdr:from>
    <cdr:to>
      <cdr:x>0.9174</cdr:x>
      <cdr:y>0.54768</cdr:y>
    </cdr:to>
    <cdr:cxnSp macro="">
      <cdr:nvCxnSpPr>
        <cdr:cNvPr id="54" name="Straight Arrow Connector 53">
          <a:extLst xmlns:a="http://schemas.openxmlformats.org/drawingml/2006/main">
            <a:ext uri="{FF2B5EF4-FFF2-40B4-BE49-F238E27FC236}">
              <a16:creationId xmlns:a16="http://schemas.microsoft.com/office/drawing/2014/main" id="{50613101-8AE6-E611-9785-78991A74BA21}"/>
            </a:ext>
          </a:extLst>
        </cdr:cNvPr>
        <cdr:cNvCxnSpPr/>
      </cdr:nvCxnSpPr>
      <cdr:spPr>
        <a:xfrm xmlns:a="http://schemas.openxmlformats.org/drawingml/2006/main" flipH="1">
          <a:off x="6195840" y="1750999"/>
          <a:ext cx="2292" cy="237462"/>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0.9311</cdr:x>
      <cdr:y>0.66606</cdr:y>
    </cdr:from>
    <cdr:to>
      <cdr:x>0.93232</cdr:x>
      <cdr:y>0.70414</cdr:y>
    </cdr:to>
    <cdr:cxnSp macro="">
      <cdr:nvCxnSpPr>
        <cdr:cNvPr id="58" name="Straight Arrow Connector 57">
          <a:extLst xmlns:a="http://schemas.openxmlformats.org/drawingml/2006/main">
            <a:ext uri="{FF2B5EF4-FFF2-40B4-BE49-F238E27FC236}">
              <a16:creationId xmlns:a16="http://schemas.microsoft.com/office/drawing/2014/main" id="{FF6782B5-3F50-4E4B-8688-A1826F3D23EE}"/>
            </a:ext>
          </a:extLst>
        </cdr:cNvPr>
        <cdr:cNvCxnSpPr/>
      </cdr:nvCxnSpPr>
      <cdr:spPr>
        <a:xfrm xmlns:a="http://schemas.openxmlformats.org/drawingml/2006/main" flipV="1">
          <a:off x="6290662" y="2418281"/>
          <a:ext cx="8292" cy="138261"/>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0.77577</cdr:x>
      <cdr:y>0.40396</cdr:y>
    </cdr:from>
    <cdr:to>
      <cdr:x>0.83804</cdr:x>
      <cdr:y>0.40396</cdr:y>
    </cdr:to>
    <cdr:cxnSp macro="">
      <cdr:nvCxnSpPr>
        <cdr:cNvPr id="16" name="Straight Connector 15">
          <a:extLst xmlns:a="http://schemas.openxmlformats.org/drawingml/2006/main">
            <a:ext uri="{FF2B5EF4-FFF2-40B4-BE49-F238E27FC236}">
              <a16:creationId xmlns:a16="http://schemas.microsoft.com/office/drawing/2014/main" id="{D50A2B8C-4A41-C1AB-1865-97208769EBA9}"/>
            </a:ext>
          </a:extLst>
        </cdr:cNvPr>
        <cdr:cNvCxnSpPr/>
      </cdr:nvCxnSpPr>
      <cdr:spPr>
        <a:xfrm xmlns:a="http://schemas.openxmlformats.org/drawingml/2006/main">
          <a:off x="5235156" y="1466669"/>
          <a:ext cx="420222" cy="0"/>
        </a:xfrm>
        <a:prstGeom xmlns:a="http://schemas.openxmlformats.org/drawingml/2006/main" prst="line">
          <a:avLst/>
        </a:prstGeom>
        <a:ln xmlns:a="http://schemas.openxmlformats.org/drawingml/2006/main" w="19050"/>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0.75323</cdr:x>
      <cdr:y>0.16751</cdr:y>
    </cdr:from>
    <cdr:to>
      <cdr:x>0.86639</cdr:x>
      <cdr:y>0.33463</cdr:y>
    </cdr:to>
    <cdr:sp macro="" textlink="">
      <cdr:nvSpPr>
        <cdr:cNvPr id="18" name="TextBox 17">
          <a:extLst xmlns:a="http://schemas.openxmlformats.org/drawingml/2006/main">
            <a:ext uri="{FF2B5EF4-FFF2-40B4-BE49-F238E27FC236}">
              <a16:creationId xmlns:a16="http://schemas.microsoft.com/office/drawing/2014/main" id="{4797BED6-24B2-B642-9E2E-83F73BAE36D0}"/>
            </a:ext>
          </a:extLst>
        </cdr:cNvPr>
        <cdr:cNvSpPr txBox="1"/>
      </cdr:nvSpPr>
      <cdr:spPr>
        <a:xfrm xmlns:a="http://schemas.openxmlformats.org/drawingml/2006/main">
          <a:off x="3774837" y="601979"/>
          <a:ext cx="567121" cy="6005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90 day pause expires (31%)</a:t>
          </a:r>
        </a:p>
      </cdr:txBody>
    </cdr:sp>
  </cdr:relSizeAnchor>
  <cdr:relSizeAnchor xmlns:cdr="http://schemas.openxmlformats.org/drawingml/2006/chartDrawing">
    <cdr:from>
      <cdr:x>0.79482</cdr:x>
      <cdr:y>0.31763</cdr:y>
    </cdr:from>
    <cdr:to>
      <cdr:x>0.7953</cdr:x>
      <cdr:y>0.39456</cdr:y>
    </cdr:to>
    <cdr:cxnSp macro="">
      <cdr:nvCxnSpPr>
        <cdr:cNvPr id="22" name="Straight Arrow Connector 21">
          <a:extLst xmlns:a="http://schemas.openxmlformats.org/drawingml/2006/main">
            <a:ext uri="{FF2B5EF4-FFF2-40B4-BE49-F238E27FC236}">
              <a16:creationId xmlns:a16="http://schemas.microsoft.com/office/drawing/2014/main" id="{A849CADA-5C84-8597-91CD-0929715C60F4}"/>
            </a:ext>
          </a:extLst>
        </cdr:cNvPr>
        <cdr:cNvCxnSpPr/>
      </cdr:nvCxnSpPr>
      <cdr:spPr>
        <a:xfrm xmlns:a="http://schemas.openxmlformats.org/drawingml/2006/main">
          <a:off x="5363720" y="1153231"/>
          <a:ext cx="3249" cy="279300"/>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0.77394</cdr:x>
      <cdr:y>0.52108</cdr:y>
    </cdr:from>
    <cdr:to>
      <cdr:x>0.83141</cdr:x>
      <cdr:y>0.52108</cdr:y>
    </cdr:to>
    <cdr:cxnSp macro="">
      <cdr:nvCxnSpPr>
        <cdr:cNvPr id="27" name="Straight Connector 26">
          <a:extLst xmlns:a="http://schemas.openxmlformats.org/drawingml/2006/main">
            <a:ext uri="{FF2B5EF4-FFF2-40B4-BE49-F238E27FC236}">
              <a16:creationId xmlns:a16="http://schemas.microsoft.com/office/drawing/2014/main" id="{F46CDCBE-6CF2-7876-4413-6FE2610C3049}"/>
            </a:ext>
          </a:extLst>
        </cdr:cNvPr>
        <cdr:cNvCxnSpPr/>
      </cdr:nvCxnSpPr>
      <cdr:spPr>
        <a:xfrm xmlns:a="http://schemas.openxmlformats.org/drawingml/2006/main">
          <a:off x="5222815" y="1891870"/>
          <a:ext cx="387829" cy="0"/>
        </a:xfrm>
        <a:prstGeom xmlns:a="http://schemas.openxmlformats.org/drawingml/2006/main" prst="line">
          <a:avLst/>
        </a:prstGeom>
        <a:ln xmlns:a="http://schemas.openxmlformats.org/drawingml/2006/main" w="19050"/>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0.75513</cdr:x>
      <cdr:y>0.58744</cdr:y>
    </cdr:from>
    <cdr:to>
      <cdr:x>0.87954</cdr:x>
      <cdr:y>0.76796</cdr:y>
    </cdr:to>
    <cdr:sp macro="" textlink="">
      <cdr:nvSpPr>
        <cdr:cNvPr id="28" name="TextBox 27">
          <a:extLst xmlns:a="http://schemas.openxmlformats.org/drawingml/2006/main">
            <a:ext uri="{FF2B5EF4-FFF2-40B4-BE49-F238E27FC236}">
              <a16:creationId xmlns:a16="http://schemas.microsoft.com/office/drawing/2014/main" id="{D91B91A1-DB7E-E539-5B53-2836CE74664F}"/>
            </a:ext>
          </a:extLst>
        </cdr:cNvPr>
        <cdr:cNvSpPr txBox="1"/>
      </cdr:nvSpPr>
      <cdr:spPr>
        <a:xfrm xmlns:a="http://schemas.openxmlformats.org/drawingml/2006/main">
          <a:off x="3784362" y="2111078"/>
          <a:ext cx="623498" cy="648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Autos carveout (21%)</a:t>
          </a:r>
        </a:p>
      </cdr:txBody>
    </cdr:sp>
  </cdr:relSizeAnchor>
  <cdr:relSizeAnchor xmlns:cdr="http://schemas.openxmlformats.org/drawingml/2006/chartDrawing">
    <cdr:from>
      <cdr:x>0.80059</cdr:x>
      <cdr:y>0.52792</cdr:y>
    </cdr:from>
    <cdr:to>
      <cdr:x>0.8007</cdr:x>
      <cdr:y>0.59321</cdr:y>
    </cdr:to>
    <cdr:cxnSp macro="">
      <cdr:nvCxnSpPr>
        <cdr:cNvPr id="31" name="Straight Arrow Connector 30">
          <a:extLst xmlns:a="http://schemas.openxmlformats.org/drawingml/2006/main">
            <a:ext uri="{FF2B5EF4-FFF2-40B4-BE49-F238E27FC236}">
              <a16:creationId xmlns:a16="http://schemas.microsoft.com/office/drawing/2014/main" id="{A5875245-5671-5E9B-A4A8-0EA404D500CB}"/>
            </a:ext>
          </a:extLst>
        </cdr:cNvPr>
        <cdr:cNvCxnSpPr/>
      </cdr:nvCxnSpPr>
      <cdr:spPr>
        <a:xfrm xmlns:a="http://schemas.openxmlformats.org/drawingml/2006/main" flipV="1">
          <a:off x="5408919" y="1916722"/>
          <a:ext cx="759" cy="237048"/>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0.77699</cdr:x>
      <cdr:y>0.41636</cdr:y>
    </cdr:from>
    <cdr:to>
      <cdr:x>0.83926</cdr:x>
      <cdr:y>0.41636</cdr:y>
    </cdr:to>
    <cdr:cxnSp macro="">
      <cdr:nvCxnSpPr>
        <cdr:cNvPr id="35" name="Straight Connector 34">
          <a:extLst xmlns:a="http://schemas.openxmlformats.org/drawingml/2006/main">
            <a:ext uri="{FF2B5EF4-FFF2-40B4-BE49-F238E27FC236}">
              <a16:creationId xmlns:a16="http://schemas.microsoft.com/office/drawing/2014/main" id="{906B414D-4060-8D79-BD0B-91AF3CD1B50A}"/>
            </a:ext>
          </a:extLst>
        </cdr:cNvPr>
        <cdr:cNvCxnSpPr/>
      </cdr:nvCxnSpPr>
      <cdr:spPr>
        <a:xfrm xmlns:a="http://schemas.openxmlformats.org/drawingml/2006/main">
          <a:off x="5243438" y="1511681"/>
          <a:ext cx="420222" cy="0"/>
        </a:xfrm>
        <a:prstGeom xmlns:a="http://schemas.openxmlformats.org/drawingml/2006/main" prst="line">
          <a:avLst/>
        </a:prstGeom>
        <a:ln xmlns:a="http://schemas.openxmlformats.org/drawingml/2006/main" w="19050"/>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0.70553</cdr:x>
      <cdr:y>0.21243</cdr:y>
    </cdr:from>
    <cdr:to>
      <cdr:x>0.77314</cdr:x>
      <cdr:y>0.42244</cdr:y>
    </cdr:to>
    <cdr:cxnSp macro="">
      <cdr:nvCxnSpPr>
        <cdr:cNvPr id="37" name="Straight Arrow Connector 36">
          <a:extLst xmlns:a="http://schemas.openxmlformats.org/drawingml/2006/main">
            <a:ext uri="{FF2B5EF4-FFF2-40B4-BE49-F238E27FC236}">
              <a16:creationId xmlns:a16="http://schemas.microsoft.com/office/drawing/2014/main" id="{F3FA6A30-E1E9-3420-9599-05AB5A74AD53}"/>
            </a:ext>
          </a:extLst>
        </cdr:cNvPr>
        <cdr:cNvCxnSpPr/>
      </cdr:nvCxnSpPr>
      <cdr:spPr>
        <a:xfrm xmlns:a="http://schemas.openxmlformats.org/drawingml/2006/main">
          <a:off x="4766662" y="771284"/>
          <a:ext cx="456845" cy="762488"/>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0.6251</cdr:x>
      <cdr:y>0.05428</cdr:y>
    </cdr:from>
    <cdr:to>
      <cdr:x>0.78014</cdr:x>
      <cdr:y>0.25592</cdr:y>
    </cdr:to>
    <cdr:sp macro="" textlink="">
      <cdr:nvSpPr>
        <cdr:cNvPr id="39" name="TextBox 38">
          <a:extLst xmlns:a="http://schemas.openxmlformats.org/drawingml/2006/main">
            <a:ext uri="{FF2B5EF4-FFF2-40B4-BE49-F238E27FC236}">
              <a16:creationId xmlns:a16="http://schemas.microsoft.com/office/drawing/2014/main" id="{6AB84C4E-B02A-2F67-5FDB-1D892DDCF437}"/>
            </a:ext>
          </a:extLst>
        </cdr:cNvPr>
        <cdr:cNvSpPr txBox="1"/>
      </cdr:nvSpPr>
      <cdr:spPr>
        <a:xfrm xmlns:a="http://schemas.openxmlformats.org/drawingml/2006/main">
          <a:off x="3229249" y="202151"/>
          <a:ext cx="800956" cy="7509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kern="1200" dirty="0">
              <a:latin typeface="Sharp Sans Display No1" pitchFamily="50" charset="0"/>
              <a:ea typeface="Sharp Sans Display No1" pitchFamily="50" charset="0"/>
              <a:cs typeface="Sharp Sans Display No1" pitchFamily="50" charset="0"/>
            </a:rPr>
            <a:t>Pharma</a:t>
          </a:r>
          <a:r>
            <a:rPr lang="en-GB" sz="800" kern="1200" baseline="0" dirty="0">
              <a:latin typeface="Sharp Sans Display No1" pitchFamily="50" charset="0"/>
              <a:ea typeface="Sharp Sans Display No1" pitchFamily="50" charset="0"/>
              <a:cs typeface="Sharp Sans Display No1" pitchFamily="50" charset="0"/>
            </a:rPr>
            <a:t> and tech sector specific (30%)</a:t>
          </a:r>
          <a:endParaRPr lang="en-GB" sz="800" kern="1200" dirty="0">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0.7305</cdr:x>
      <cdr:y>0.49251</cdr:y>
    </cdr:from>
    <cdr:to>
      <cdr:x>0.74116</cdr:x>
      <cdr:y>0.54074</cdr:y>
    </cdr:to>
    <cdr:cxnSp macro="">
      <cdr:nvCxnSpPr>
        <cdr:cNvPr id="55" name="Straight Arrow Connector 54">
          <a:extLst xmlns:a="http://schemas.openxmlformats.org/drawingml/2006/main">
            <a:ext uri="{FF2B5EF4-FFF2-40B4-BE49-F238E27FC236}">
              <a16:creationId xmlns:a16="http://schemas.microsoft.com/office/drawing/2014/main" id="{D27FD234-E434-EE57-D256-F8CB6C1F1CC4}"/>
            </a:ext>
          </a:extLst>
        </cdr:cNvPr>
        <cdr:cNvCxnSpPr/>
      </cdr:nvCxnSpPr>
      <cdr:spPr>
        <a:xfrm xmlns:a="http://schemas.openxmlformats.org/drawingml/2006/main" flipV="1">
          <a:off x="4935390" y="1788155"/>
          <a:ext cx="72011" cy="175115"/>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0.85163</cdr:x>
      <cdr:y>0.06165</cdr:y>
    </cdr:from>
    <cdr:to>
      <cdr:x>0.88619</cdr:x>
      <cdr:y>0.62285</cdr:y>
    </cdr:to>
    <cdr:sp macro="" textlink="">
      <cdr:nvSpPr>
        <cdr:cNvPr id="36" name="TextBox 1">
          <a:extLst xmlns:a="http://schemas.openxmlformats.org/drawingml/2006/main">
            <a:ext uri="{FF2B5EF4-FFF2-40B4-BE49-F238E27FC236}">
              <a16:creationId xmlns:a16="http://schemas.microsoft.com/office/drawing/2014/main" id="{4EFC20D3-5B3C-1F9C-9AF6-F498A18ECB36}"/>
            </a:ext>
          </a:extLst>
        </cdr:cNvPr>
        <cdr:cNvSpPr txBox="1"/>
      </cdr:nvSpPr>
      <cdr:spPr>
        <a:xfrm xmlns:a="http://schemas.openxmlformats.org/drawingml/2006/main" rot="16200000">
          <a:off x="3346200" y="1143350"/>
          <a:ext cx="2016780" cy="173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solidFill>
                <a:sysClr val="windowText" lastClr="000000"/>
              </a:solidFill>
              <a:latin typeface="Sharp Sans Display No1" pitchFamily="50" charset="0"/>
              <a:ea typeface="Sharp Sans Display No1" pitchFamily="50" charset="0"/>
              <a:cs typeface="Sharp Sans Display No1" pitchFamily="50" charset="0"/>
            </a:rPr>
            <a:t>Latest threats</a:t>
          </a:r>
          <a:r>
            <a:rPr lang="en-GB" sz="800" kern="1200" baseline="0" dirty="0">
              <a:solidFill>
                <a:sysClr val="windowText" lastClr="000000"/>
              </a:solidFill>
              <a:latin typeface="Sharp Sans Display No1" pitchFamily="50" charset="0"/>
              <a:ea typeface="Sharp Sans Display No1" pitchFamily="50" charset="0"/>
              <a:cs typeface="Sharp Sans Display No1" pitchFamily="50" charset="0"/>
            </a:rPr>
            <a:t>/possible concessions</a:t>
          </a:r>
          <a:endParaRPr lang="en-GB" sz="800" kern="1200" dirty="0">
            <a:solidFill>
              <a:sysClr val="windowText" lastClr="000000"/>
            </a:solidFill>
            <a:latin typeface="Sharp Sans Display No1" pitchFamily="50" charset="0"/>
            <a:ea typeface="Sharp Sans Display No1" pitchFamily="50" charset="0"/>
            <a:cs typeface="Sharp Sans Display No1" pitchFamily="50" charset="0"/>
          </a:endParaRPr>
        </a:p>
      </cdr:txBody>
    </cdr:sp>
  </cdr:relSizeAnchor>
  <cdr:relSizeAnchor xmlns:cdr="http://schemas.openxmlformats.org/drawingml/2006/chartDrawing">
    <cdr:from>
      <cdr:x>0.0695</cdr:x>
      <cdr:y>0.70667</cdr:y>
    </cdr:from>
    <cdr:to>
      <cdr:x>0.28312</cdr:x>
      <cdr:y>0.80209</cdr:y>
    </cdr:to>
    <cdr:sp macro="" textlink="">
      <cdr:nvSpPr>
        <cdr:cNvPr id="38" name="TextBox 1">
          <a:extLst xmlns:a="http://schemas.openxmlformats.org/drawingml/2006/main">
            <a:ext uri="{FF2B5EF4-FFF2-40B4-BE49-F238E27FC236}">
              <a16:creationId xmlns:a16="http://schemas.microsoft.com/office/drawing/2014/main" id="{C5A9EC54-87BC-7BA7-DBD4-148EED4A3B28}"/>
            </a:ext>
          </a:extLst>
        </cdr:cNvPr>
        <cdr:cNvSpPr txBox="1"/>
      </cdr:nvSpPr>
      <cdr:spPr>
        <a:xfrm xmlns:a="http://schemas.openxmlformats.org/drawingml/2006/main">
          <a:off x="359029" y="2631842"/>
          <a:ext cx="1103552" cy="3553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50" charset="0"/>
              <a:ea typeface="Sharp Sans Display No1" pitchFamily="50" charset="0"/>
              <a:cs typeface="Sharp Sans Display No1" pitchFamily="50" charset="0"/>
            </a:rPr>
            <a:t>Start of Trump term (2%)</a:t>
          </a:r>
        </a:p>
      </cdr:txBody>
    </cdr:sp>
  </cdr:relSizeAnchor>
</c:userShapes>
</file>

<file path=ppt/drawings/drawing20.xml><?xml version="1.0" encoding="utf-8"?>
<c:userShapes xmlns:c="http://schemas.openxmlformats.org/drawingml/2006/chart">
  <cdr:relSizeAnchor xmlns:cdr="http://schemas.openxmlformats.org/drawingml/2006/chartDrawing">
    <cdr:from>
      <cdr:x>0.06648</cdr:x>
      <cdr:y>0.40818</cdr:y>
    </cdr:from>
    <cdr:to>
      <cdr:x>0.97543</cdr:x>
      <cdr:y>0.40818</cdr:y>
    </cdr:to>
    <cdr:cxnSp macro="">
      <cdr:nvCxnSpPr>
        <cdr:cNvPr id="6" name="Straight Connector 5">
          <a:extLst xmlns:a="http://schemas.openxmlformats.org/drawingml/2006/main">
            <a:ext uri="{FF2B5EF4-FFF2-40B4-BE49-F238E27FC236}">
              <a16:creationId xmlns:a16="http://schemas.microsoft.com/office/drawing/2014/main" id="{7231F4F9-1B5E-4C1D-B225-9104970EFB6E}"/>
            </a:ext>
          </a:extLst>
        </cdr:cNvPr>
        <cdr:cNvCxnSpPr/>
      </cdr:nvCxnSpPr>
      <cdr:spPr>
        <a:xfrm xmlns:a="http://schemas.openxmlformats.org/drawingml/2006/main">
          <a:off x="401876" y="1676109"/>
          <a:ext cx="5494677" cy="0"/>
        </a:xfrm>
        <a:prstGeom xmlns:a="http://schemas.openxmlformats.org/drawingml/2006/main" prst="line">
          <a:avLst/>
        </a:prstGeom>
        <a:ln xmlns:a="http://schemas.openxmlformats.org/drawingml/2006/main" w="22225">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0.0421</cdr:x>
      <cdr:y>0.00142</cdr:y>
    </cdr:from>
    <cdr:to>
      <cdr:x>0.52962</cdr:x>
      <cdr:y>0.0896</cdr:y>
    </cdr:to>
    <cdr:sp macro="" textlink="">
      <cdr:nvSpPr>
        <cdr:cNvPr id="2" name="TextBox 1">
          <a:extLst xmlns:a="http://schemas.openxmlformats.org/drawingml/2006/main">
            <a:ext uri="{FF2B5EF4-FFF2-40B4-BE49-F238E27FC236}">
              <a16:creationId xmlns:a16="http://schemas.microsoft.com/office/drawing/2014/main" id="{7128DDD6-F3C6-4E61-B722-9C0D14A9F525}"/>
            </a:ext>
          </a:extLst>
        </cdr:cNvPr>
        <cdr:cNvSpPr txBox="1"/>
      </cdr:nvSpPr>
      <cdr:spPr>
        <a:xfrm xmlns:a="http://schemas.openxmlformats.org/drawingml/2006/main">
          <a:off x="209863" y="5327"/>
          <a:ext cx="2429984" cy="3299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dirty="0">
              <a:latin typeface="Sharp Sans Display No1" pitchFamily="2" charset="0"/>
              <a:ea typeface="Sharp Sans Display No1" pitchFamily="2" charset="0"/>
              <a:cs typeface="Sharp Sans Display No1" pitchFamily="2" charset="0"/>
            </a:rPr>
            <a:t>Consumer Price Index, (%y/y)</a:t>
          </a:r>
        </a:p>
      </cdr:txBody>
    </cdr:sp>
  </cdr:relSizeAnchor>
  <cdr:relSizeAnchor xmlns:cdr="http://schemas.openxmlformats.org/drawingml/2006/chartDrawing">
    <cdr:from>
      <cdr:x>0.55299</cdr:x>
      <cdr:y>0.56069</cdr:y>
    </cdr:from>
    <cdr:to>
      <cdr:x>0.97504</cdr:x>
      <cdr:y>0.63163</cdr:y>
    </cdr:to>
    <cdr:sp macro="" textlink="">
      <cdr:nvSpPr>
        <cdr:cNvPr id="5" name="TextBox 1">
          <a:extLst xmlns:a="http://schemas.openxmlformats.org/drawingml/2006/main">
            <a:ext uri="{FF2B5EF4-FFF2-40B4-BE49-F238E27FC236}">
              <a16:creationId xmlns:a16="http://schemas.microsoft.com/office/drawing/2014/main" id="{FB824377-9ECB-45AA-A70D-97EF196D1B14}"/>
            </a:ext>
          </a:extLst>
        </cdr:cNvPr>
        <cdr:cNvSpPr txBox="1"/>
      </cdr:nvSpPr>
      <cdr:spPr>
        <a:xfrm xmlns:a="http://schemas.openxmlformats.org/drawingml/2006/main">
          <a:off x="2529220" y="2178027"/>
          <a:ext cx="1930354" cy="2755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dirty="0">
              <a:latin typeface="Sharp Sans Display No1" pitchFamily="2" charset="0"/>
              <a:ea typeface="Sharp Sans Display No1" pitchFamily="2" charset="0"/>
              <a:cs typeface="Sharp Sans Display No1" pitchFamily="2" charset="0"/>
            </a:rPr>
            <a:t>India's inflation target band</a:t>
          </a:r>
        </a:p>
      </cdr:txBody>
    </cdr:sp>
  </cdr:relSizeAnchor>
  <cdr:relSizeAnchor xmlns:cdr="http://schemas.openxmlformats.org/drawingml/2006/chartDrawing">
    <cdr:from>
      <cdr:x>0.06603</cdr:x>
      <cdr:y>0.62764</cdr:y>
    </cdr:from>
    <cdr:to>
      <cdr:x>0.97789</cdr:x>
      <cdr:y>0.62764</cdr:y>
    </cdr:to>
    <cdr:cxnSp macro="">
      <cdr:nvCxnSpPr>
        <cdr:cNvPr id="7" name="Straight Connector 6">
          <a:extLst xmlns:a="http://schemas.openxmlformats.org/drawingml/2006/main">
            <a:ext uri="{FF2B5EF4-FFF2-40B4-BE49-F238E27FC236}">
              <a16:creationId xmlns:a16="http://schemas.microsoft.com/office/drawing/2014/main" id="{89ED52FA-997D-483D-A234-50FC1EBD9BCA}"/>
            </a:ext>
          </a:extLst>
        </cdr:cNvPr>
        <cdr:cNvCxnSpPr/>
      </cdr:nvCxnSpPr>
      <cdr:spPr>
        <a:xfrm xmlns:a="http://schemas.openxmlformats.org/drawingml/2006/main">
          <a:off x="393757" y="2369636"/>
          <a:ext cx="5437695" cy="0"/>
        </a:xfrm>
        <a:prstGeom xmlns:a="http://schemas.openxmlformats.org/drawingml/2006/main" prst="line">
          <a:avLst/>
        </a:prstGeom>
        <a:ln xmlns:a="http://schemas.openxmlformats.org/drawingml/2006/main" w="22225">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1.xml><?xml version="1.0" encoding="utf-8"?>
<c:userShapes xmlns:c="http://schemas.openxmlformats.org/drawingml/2006/chart">
  <cdr:relSizeAnchor xmlns:cdr="http://schemas.openxmlformats.org/drawingml/2006/chartDrawing">
    <cdr:from>
      <cdr:x>0.02688</cdr:x>
      <cdr:y>0.0143</cdr:y>
    </cdr:from>
    <cdr:to>
      <cdr:x>0.54021</cdr:x>
      <cdr:y>0.08888</cdr:y>
    </cdr:to>
    <cdr:sp macro="" textlink="">
      <cdr:nvSpPr>
        <cdr:cNvPr id="2" name="TextBox 1">
          <a:extLst xmlns:a="http://schemas.openxmlformats.org/drawingml/2006/main">
            <a:ext uri="{FF2B5EF4-FFF2-40B4-BE49-F238E27FC236}">
              <a16:creationId xmlns:a16="http://schemas.microsoft.com/office/drawing/2014/main" id="{C0BA4A93-FCF9-CB11-59FF-632E8B89217C}"/>
            </a:ext>
          </a:extLst>
        </cdr:cNvPr>
        <cdr:cNvSpPr txBox="1"/>
      </cdr:nvSpPr>
      <cdr:spPr>
        <a:xfrm xmlns:a="http://schemas.openxmlformats.org/drawingml/2006/main">
          <a:off x="138835" y="54598"/>
          <a:ext cx="2651337" cy="2847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kern="1200" dirty="0">
              <a:latin typeface="Sharp Sans Display No1" pitchFamily="2" charset="0"/>
              <a:ea typeface="Sharp Sans Display No1" pitchFamily="2" charset="0"/>
              <a:cs typeface="Sharp Sans Display No1" pitchFamily="2" charset="0"/>
            </a:rPr>
            <a:t>Real ex post policy rate (%)</a:t>
          </a:r>
        </a:p>
      </cdr:txBody>
    </cdr:sp>
  </cdr:relSizeAnchor>
  <cdr:relSizeAnchor xmlns:cdr="http://schemas.openxmlformats.org/drawingml/2006/chartDrawing">
    <cdr:from>
      <cdr:x>0.05402</cdr:x>
      <cdr:y>0.43134</cdr:y>
    </cdr:from>
    <cdr:to>
      <cdr:x>0.97069</cdr:x>
      <cdr:y>0.43134</cdr:y>
    </cdr:to>
    <cdr:cxnSp macro="">
      <cdr:nvCxnSpPr>
        <cdr:cNvPr id="4" name="Straight Connector 3">
          <a:extLst xmlns:a="http://schemas.openxmlformats.org/drawingml/2006/main">
            <a:ext uri="{FF2B5EF4-FFF2-40B4-BE49-F238E27FC236}">
              <a16:creationId xmlns:a16="http://schemas.microsoft.com/office/drawing/2014/main" id="{AD7CCD9C-4C29-C12A-5350-6B5941C6B689}"/>
            </a:ext>
          </a:extLst>
        </cdr:cNvPr>
        <cdr:cNvCxnSpPr/>
      </cdr:nvCxnSpPr>
      <cdr:spPr>
        <a:xfrm xmlns:a="http://schemas.openxmlformats.org/drawingml/2006/main">
          <a:off x="245469" y="1184062"/>
          <a:ext cx="4165386" cy="0"/>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0.05524</cdr:x>
      <cdr:y>0.46677</cdr:y>
    </cdr:from>
    <cdr:to>
      <cdr:x>0.97191</cdr:x>
      <cdr:y>0.46677</cdr:y>
    </cdr:to>
    <cdr:cxnSp macro="">
      <cdr:nvCxnSpPr>
        <cdr:cNvPr id="5" name="Straight Connector 4">
          <a:extLst xmlns:a="http://schemas.openxmlformats.org/drawingml/2006/main">
            <a:ext uri="{FF2B5EF4-FFF2-40B4-BE49-F238E27FC236}">
              <a16:creationId xmlns:a16="http://schemas.microsoft.com/office/drawing/2014/main" id="{D93B6319-978C-D620-EC9E-948C62BB783E}"/>
            </a:ext>
          </a:extLst>
        </cdr:cNvPr>
        <cdr:cNvCxnSpPr/>
      </cdr:nvCxnSpPr>
      <cdr:spPr>
        <a:xfrm xmlns:a="http://schemas.openxmlformats.org/drawingml/2006/main">
          <a:off x="251014" y="1281329"/>
          <a:ext cx="4165386" cy="0"/>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0.87314</cdr:x>
      <cdr:y>0.11183</cdr:y>
    </cdr:from>
    <cdr:to>
      <cdr:x>0.87314</cdr:x>
      <cdr:y>0.87442</cdr:y>
    </cdr:to>
    <cdr:cxnSp macro="">
      <cdr:nvCxnSpPr>
        <cdr:cNvPr id="6" name="Straight Connector 5">
          <a:extLst xmlns:a="http://schemas.openxmlformats.org/drawingml/2006/main">
            <a:ext uri="{FF2B5EF4-FFF2-40B4-BE49-F238E27FC236}">
              <a16:creationId xmlns:a16="http://schemas.microsoft.com/office/drawing/2014/main" id="{73E06B23-EB87-3F3F-BC0F-52B985A6F4FD}"/>
            </a:ext>
          </a:extLst>
        </cdr:cNvPr>
        <cdr:cNvCxnSpPr/>
      </cdr:nvCxnSpPr>
      <cdr:spPr>
        <a:xfrm xmlns:a="http://schemas.openxmlformats.org/drawingml/2006/main">
          <a:off x="3982149" y="306986"/>
          <a:ext cx="0" cy="2093389"/>
        </a:xfrm>
        <a:prstGeom xmlns:a="http://schemas.openxmlformats.org/drawingml/2006/main" prst="line">
          <a:avLst/>
        </a:prstGeom>
        <a:ln xmlns:a="http://schemas.openxmlformats.org/drawingml/2006/main" w="1587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0.6665</cdr:x>
      <cdr:y>0.13963</cdr:y>
    </cdr:from>
    <cdr:to>
      <cdr:x>0.82306</cdr:x>
      <cdr:y>0.22558</cdr:y>
    </cdr:to>
    <cdr:sp macro="" textlink="">
      <cdr:nvSpPr>
        <cdr:cNvPr id="7" name="TextBox 6">
          <a:extLst xmlns:a="http://schemas.openxmlformats.org/drawingml/2006/main">
            <a:ext uri="{FF2B5EF4-FFF2-40B4-BE49-F238E27FC236}">
              <a16:creationId xmlns:a16="http://schemas.microsoft.com/office/drawing/2014/main" id="{E159C071-6BF1-EEF3-06A6-CBC3A01FB6F4}"/>
            </a:ext>
          </a:extLst>
        </cdr:cNvPr>
        <cdr:cNvSpPr txBox="1"/>
      </cdr:nvSpPr>
      <cdr:spPr>
        <a:xfrm xmlns:a="http://schemas.openxmlformats.org/drawingml/2006/main">
          <a:off x="3442457" y="533098"/>
          <a:ext cx="808628" cy="328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kern="1200" dirty="0">
              <a:latin typeface="Sharp Sans Display No1" pitchFamily="2" charset="0"/>
              <a:ea typeface="Sharp Sans Display No1" pitchFamily="2" charset="0"/>
              <a:cs typeface="Sharp Sans Display No1" pitchFamily="2" charset="0"/>
            </a:rPr>
            <a:t>Forecast</a:t>
          </a:r>
        </a:p>
      </cdr:txBody>
    </cdr:sp>
  </cdr:relSizeAnchor>
  <cdr:relSizeAnchor xmlns:cdr="http://schemas.openxmlformats.org/drawingml/2006/chartDrawing">
    <cdr:from>
      <cdr:x>0.35706</cdr:x>
      <cdr:y>0.14313</cdr:y>
    </cdr:from>
    <cdr:to>
      <cdr:x>0.60361</cdr:x>
      <cdr:y>0.31953</cdr:y>
    </cdr:to>
    <cdr:sp macro="" textlink="">
      <cdr:nvSpPr>
        <cdr:cNvPr id="3" name="TextBox 2">
          <a:extLst xmlns:a="http://schemas.openxmlformats.org/drawingml/2006/main">
            <a:ext uri="{FF2B5EF4-FFF2-40B4-BE49-F238E27FC236}">
              <a16:creationId xmlns:a16="http://schemas.microsoft.com/office/drawing/2014/main" id="{C264A5C7-F57C-E506-0299-149D2FD9C886}"/>
            </a:ext>
          </a:extLst>
        </cdr:cNvPr>
        <cdr:cNvSpPr txBox="1"/>
      </cdr:nvSpPr>
      <cdr:spPr>
        <a:xfrm xmlns:a="http://schemas.openxmlformats.org/drawingml/2006/main">
          <a:off x="1622495" y="392906"/>
          <a:ext cx="1120334" cy="4842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kern="1200" dirty="0">
              <a:latin typeface="Sharp Sans Display No1" pitchFamily="2" charset="0"/>
              <a:ea typeface="Sharp Sans Display No1" pitchFamily="2" charset="0"/>
              <a:cs typeface="Sharp Sans Display No1" pitchFamily="2" charset="0"/>
            </a:rPr>
            <a:t>RBI's neutral real rate estimate</a:t>
          </a:r>
        </a:p>
      </cdr:txBody>
    </cdr:sp>
  </cdr:relSizeAnchor>
  <cdr:relSizeAnchor xmlns:cdr="http://schemas.openxmlformats.org/drawingml/2006/chartDrawing">
    <cdr:from>
      <cdr:x>0.47818</cdr:x>
      <cdr:y>0.25438</cdr:y>
    </cdr:from>
    <cdr:to>
      <cdr:x>0.47818</cdr:x>
      <cdr:y>0.44457</cdr:y>
    </cdr:to>
    <cdr:cxnSp macro="">
      <cdr:nvCxnSpPr>
        <cdr:cNvPr id="9" name="Straight Arrow Connector 8">
          <a:extLst xmlns:a="http://schemas.openxmlformats.org/drawingml/2006/main">
            <a:ext uri="{FF2B5EF4-FFF2-40B4-BE49-F238E27FC236}">
              <a16:creationId xmlns:a16="http://schemas.microsoft.com/office/drawing/2014/main" id="{0D19A313-CD93-E427-E456-3DD3BE532D96}"/>
            </a:ext>
          </a:extLst>
        </cdr:cNvPr>
        <cdr:cNvCxnSpPr/>
      </cdr:nvCxnSpPr>
      <cdr:spPr>
        <a:xfrm xmlns:a="http://schemas.openxmlformats.org/drawingml/2006/main">
          <a:off x="2469788" y="971248"/>
          <a:ext cx="0" cy="72613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0.81033</cdr:x>
      <cdr:y>0.17369</cdr:y>
    </cdr:from>
    <cdr:to>
      <cdr:x>0.90138</cdr:x>
      <cdr:y>0.17471</cdr:y>
    </cdr:to>
    <cdr:cxnSp macro="">
      <cdr:nvCxnSpPr>
        <cdr:cNvPr id="8" name="Straight Arrow Connector 7">
          <a:extLst xmlns:a="http://schemas.openxmlformats.org/drawingml/2006/main">
            <a:ext uri="{FF2B5EF4-FFF2-40B4-BE49-F238E27FC236}">
              <a16:creationId xmlns:a16="http://schemas.microsoft.com/office/drawing/2014/main" id="{E3FE8117-E438-25BE-580D-0F69224DBE87}"/>
            </a:ext>
          </a:extLst>
        </cdr:cNvPr>
        <cdr:cNvCxnSpPr/>
      </cdr:nvCxnSpPr>
      <cdr:spPr>
        <a:xfrm xmlns:a="http://schemas.openxmlformats.org/drawingml/2006/main">
          <a:off x="3695691" y="476797"/>
          <a:ext cx="415252" cy="28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2.xml><?xml version="1.0" encoding="utf-8"?>
<c:userShapes xmlns:c="http://schemas.openxmlformats.org/drawingml/2006/chart">
  <cdr:relSizeAnchor xmlns:cdr="http://schemas.openxmlformats.org/drawingml/2006/chartDrawing">
    <cdr:from>
      <cdr:x>0</cdr:x>
      <cdr:y>0</cdr:y>
    </cdr:from>
    <cdr:to>
      <cdr:x>0.7538</cdr:x>
      <cdr:y>0.07355</cdr:y>
    </cdr:to>
    <cdr:sp macro="" textlink="">
      <cdr:nvSpPr>
        <cdr:cNvPr id="2" name="TextBox 1">
          <a:extLst xmlns:a="http://schemas.openxmlformats.org/drawingml/2006/main">
            <a:ext uri="{FF2B5EF4-FFF2-40B4-BE49-F238E27FC236}">
              <a16:creationId xmlns:a16="http://schemas.microsoft.com/office/drawing/2014/main" id="{90BDB183-901C-58BB-123F-52D2318B77CF}"/>
            </a:ext>
          </a:extLst>
        </cdr:cNvPr>
        <cdr:cNvSpPr txBox="1"/>
      </cdr:nvSpPr>
      <cdr:spPr>
        <a:xfrm xmlns:a="http://schemas.openxmlformats.org/drawingml/2006/main">
          <a:off x="0" y="0"/>
          <a:ext cx="4048318" cy="299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dirty="0">
              <a:latin typeface="Sharp Sans Display No1" pitchFamily="2" charset="0"/>
            </a:rPr>
            <a:t>Private sector inflation forecasts (end of period), % y/y</a:t>
          </a:r>
        </a:p>
      </cdr:txBody>
    </cdr:sp>
  </cdr:relSizeAnchor>
</c:userShapes>
</file>

<file path=ppt/drawings/drawing23.xml><?xml version="1.0" encoding="utf-8"?>
<c:userShapes xmlns:c="http://schemas.openxmlformats.org/drawingml/2006/chart">
  <cdr:relSizeAnchor xmlns:cdr="http://schemas.openxmlformats.org/drawingml/2006/chartDrawing">
    <cdr:from>
      <cdr:x>0</cdr:x>
      <cdr:y>0</cdr:y>
    </cdr:from>
    <cdr:to>
      <cdr:x>0.98501</cdr:x>
      <cdr:y>0.07585</cdr:y>
    </cdr:to>
    <cdr:sp macro="" textlink="">
      <cdr:nvSpPr>
        <cdr:cNvPr id="2" name="TextBox 1">
          <a:extLst xmlns:a="http://schemas.openxmlformats.org/drawingml/2006/main">
            <a:ext uri="{FF2B5EF4-FFF2-40B4-BE49-F238E27FC236}">
              <a16:creationId xmlns:a16="http://schemas.microsoft.com/office/drawing/2014/main" id="{14506544-FFF0-03D1-4164-92047ABA3DD8}"/>
            </a:ext>
          </a:extLst>
        </cdr:cNvPr>
        <cdr:cNvSpPr txBox="1"/>
      </cdr:nvSpPr>
      <cdr:spPr>
        <a:xfrm xmlns:a="http://schemas.openxmlformats.org/drawingml/2006/main">
          <a:off x="0" y="0"/>
          <a:ext cx="5088291" cy="3077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kern="1200" dirty="0">
              <a:latin typeface="Sharp Sans Display No1" pitchFamily="2" charset="0"/>
            </a:rPr>
            <a:t>Chinese Imports from Brazil, 12m Sum, </a:t>
          </a:r>
          <a:r>
            <a:rPr lang="en-GB" sz="1000" kern="1200" dirty="0" err="1">
              <a:latin typeface="Sharp Sans Display No1" pitchFamily="2" charset="0"/>
            </a:rPr>
            <a:t>USDbn</a:t>
          </a:r>
          <a:endParaRPr lang="en-GB" sz="1000" kern="1200" dirty="0">
            <a:latin typeface="Sharp Sans Display No1" pitchFamily="2" charset="0"/>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cdr:x>
      <cdr:y>0</cdr:y>
    </cdr:from>
    <cdr:to>
      <cdr:x>0.5225</cdr:x>
      <cdr:y>0.07889</cdr:y>
    </cdr:to>
    <cdr:sp macro="" textlink="">
      <cdr:nvSpPr>
        <cdr:cNvPr id="2" name="TextBox 1">
          <a:extLst xmlns:a="http://schemas.openxmlformats.org/drawingml/2006/main">
            <a:ext uri="{FF2B5EF4-FFF2-40B4-BE49-F238E27FC236}">
              <a16:creationId xmlns:a16="http://schemas.microsoft.com/office/drawing/2014/main" id="{B179DCB7-CA4F-C81A-C1FA-020673BB809D}"/>
            </a:ext>
          </a:extLst>
        </cdr:cNvPr>
        <cdr:cNvSpPr txBox="1"/>
      </cdr:nvSpPr>
      <cdr:spPr>
        <a:xfrm xmlns:a="http://schemas.openxmlformats.org/drawingml/2006/main">
          <a:off x="0" y="0"/>
          <a:ext cx="2852638" cy="3174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50" kern="1200" dirty="0">
              <a:latin typeface="Sharp Sans Display No1" pitchFamily="2" charset="0"/>
            </a:rPr>
            <a:t>Ppt contribution to</a:t>
          </a:r>
          <a:r>
            <a:rPr lang="en-GB" sz="1050" kern="1200" baseline="0" dirty="0">
              <a:latin typeface="Sharp Sans Display No1" pitchFamily="2" charset="0"/>
            </a:rPr>
            <a:t> real GDP growth</a:t>
          </a:r>
          <a:endParaRPr lang="en-GB" sz="1050" kern="1200" dirty="0">
            <a:latin typeface="Sharp Sans Display No1" pitchFamily="2" charset="0"/>
          </a:endParaRPr>
        </a:p>
      </cdr:txBody>
    </cdr:sp>
  </cdr:relSizeAnchor>
</c:userShapes>
</file>

<file path=ppt/drawings/drawing25.xml><?xml version="1.0" encoding="utf-8"?>
<c:userShapes xmlns:c="http://schemas.openxmlformats.org/drawingml/2006/chart">
  <cdr:relSizeAnchor xmlns:cdr="http://schemas.openxmlformats.org/drawingml/2006/chartDrawing">
    <cdr:from>
      <cdr:x>0.03067</cdr:x>
      <cdr:y>0.00282</cdr:y>
    </cdr:from>
    <cdr:to>
      <cdr:x>0.69544</cdr:x>
      <cdr:y>0.06291</cdr:y>
    </cdr:to>
    <cdr:sp macro="" textlink="">
      <cdr:nvSpPr>
        <cdr:cNvPr id="2" name="TextBox 1">
          <a:extLst xmlns:a="http://schemas.openxmlformats.org/drawingml/2006/main">
            <a:ext uri="{FF2B5EF4-FFF2-40B4-BE49-F238E27FC236}">
              <a16:creationId xmlns:a16="http://schemas.microsoft.com/office/drawing/2014/main" id="{6D2067FF-1AF7-9018-57CF-DEF8DC45B94B}"/>
            </a:ext>
          </a:extLst>
        </cdr:cNvPr>
        <cdr:cNvSpPr txBox="1"/>
      </cdr:nvSpPr>
      <cdr:spPr>
        <a:xfrm xmlns:a="http://schemas.openxmlformats.org/drawingml/2006/main">
          <a:off x="162470" y="10972"/>
          <a:ext cx="3521507" cy="2338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dirty="0">
              <a:latin typeface="Sharp Sans Display No1" pitchFamily="2" charset="0"/>
            </a:rPr>
            <a:t>PMIs adjusted by company size, 3mma</a:t>
          </a:r>
        </a:p>
      </cdr:txBody>
    </cdr:sp>
  </cdr:relSizeAnchor>
</c:userShapes>
</file>

<file path=ppt/drawings/drawing26.xml><?xml version="1.0" encoding="utf-8"?>
<c:userShapes xmlns:c="http://schemas.openxmlformats.org/drawingml/2006/chart">
  <cdr:relSizeAnchor xmlns:cdr="http://schemas.openxmlformats.org/drawingml/2006/chartDrawing">
    <cdr:from>
      <cdr:x>0.59405</cdr:x>
      <cdr:y>0.00855</cdr:y>
    </cdr:from>
    <cdr:to>
      <cdr:x>0.81652</cdr:x>
      <cdr:y>0.11869</cdr:y>
    </cdr:to>
    <cdr:sp macro="" textlink="">
      <cdr:nvSpPr>
        <cdr:cNvPr id="2" name="TextBox 1">
          <a:extLst xmlns:a="http://schemas.openxmlformats.org/drawingml/2006/main">
            <a:ext uri="{FF2B5EF4-FFF2-40B4-BE49-F238E27FC236}">
              <a16:creationId xmlns:a16="http://schemas.microsoft.com/office/drawing/2014/main" id="{8A6F2584-7D57-2B7B-914E-47FEE0612C9C}"/>
            </a:ext>
          </a:extLst>
        </cdr:cNvPr>
        <cdr:cNvSpPr txBox="1"/>
      </cdr:nvSpPr>
      <cdr:spPr>
        <a:xfrm xmlns:a="http://schemas.openxmlformats.org/drawingml/2006/main">
          <a:off x="6345837" y="30498"/>
          <a:ext cx="2376432" cy="392798"/>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t>More upgrades than downgrades since 1Q23</a:t>
          </a:r>
        </a:p>
      </cdr:txBody>
    </cdr:sp>
  </cdr:relSizeAnchor>
  <cdr:relSizeAnchor xmlns:cdr="http://schemas.openxmlformats.org/drawingml/2006/chartDrawing">
    <cdr:from>
      <cdr:x>0.4753</cdr:x>
      <cdr:y>0.57061</cdr:y>
    </cdr:from>
    <cdr:to>
      <cdr:x>0.61185</cdr:x>
      <cdr:y>0.74385</cdr:y>
    </cdr:to>
    <cdr:sp macro="" textlink="">
      <cdr:nvSpPr>
        <cdr:cNvPr id="3" name="TextBox 1">
          <a:extLst xmlns:a="http://schemas.openxmlformats.org/drawingml/2006/main">
            <a:ext uri="{FF2B5EF4-FFF2-40B4-BE49-F238E27FC236}">
              <a16:creationId xmlns:a16="http://schemas.microsoft.com/office/drawing/2014/main" id="{5701CFC6-921D-1FFE-E1DA-9874833849F5}"/>
            </a:ext>
          </a:extLst>
        </cdr:cNvPr>
        <cdr:cNvSpPr txBox="1"/>
      </cdr:nvSpPr>
      <cdr:spPr>
        <a:xfrm xmlns:a="http://schemas.openxmlformats.org/drawingml/2006/main">
          <a:off x="5210289" y="2315092"/>
          <a:ext cx="1496862" cy="702844"/>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a:t>More downgrades </a:t>
          </a:r>
          <a:br>
            <a:rPr lang="en-US" sz="1100" dirty="0"/>
          </a:br>
          <a:r>
            <a:rPr lang="en-US" sz="1100" dirty="0"/>
            <a:t>than upgrades</a:t>
          </a:r>
        </a:p>
        <a:p xmlns:a="http://schemas.openxmlformats.org/drawingml/2006/main">
          <a:pPr algn="l"/>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0.59806</cdr:x>
      <cdr:y>0.60358</cdr:y>
    </cdr:from>
    <cdr:to>
      <cdr:x>0.59806</cdr:x>
      <cdr:y>0.68579</cdr:y>
    </cdr:to>
    <cdr:cxnSp macro="">
      <cdr:nvCxnSpPr>
        <cdr:cNvPr id="5" name="Straight Arrow Connector 4">
          <a:extLst xmlns:a="http://schemas.openxmlformats.org/drawingml/2006/main">
            <a:ext uri="{FF2B5EF4-FFF2-40B4-BE49-F238E27FC236}">
              <a16:creationId xmlns:a16="http://schemas.microsoft.com/office/drawing/2014/main" id="{0AA2D0E4-389D-C684-705A-35109734FB49}"/>
            </a:ext>
          </a:extLst>
        </cdr:cNvPr>
        <cdr:cNvCxnSpPr/>
      </cdr:nvCxnSpPr>
      <cdr:spPr>
        <a:xfrm xmlns:a="http://schemas.openxmlformats.org/drawingml/2006/main">
          <a:off x="3089573" y="2247903"/>
          <a:ext cx="0" cy="30618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0.47104</cdr:x>
      <cdr:y>0.43373</cdr:y>
    </cdr:from>
    <cdr:to>
      <cdr:x>0.4774</cdr:x>
      <cdr:y>0.51307</cdr:y>
    </cdr:to>
    <cdr:cxnSp macro="">
      <cdr:nvCxnSpPr>
        <cdr:cNvPr id="6" name="Straight Arrow Connector 5">
          <a:extLst xmlns:a="http://schemas.openxmlformats.org/drawingml/2006/main">
            <a:ext uri="{FF2B5EF4-FFF2-40B4-BE49-F238E27FC236}">
              <a16:creationId xmlns:a16="http://schemas.microsoft.com/office/drawing/2014/main" id="{0AA2D0E4-389D-C684-705A-35109734FB49}"/>
            </a:ext>
          </a:extLst>
        </cdr:cNvPr>
        <cdr:cNvCxnSpPr/>
      </cdr:nvCxnSpPr>
      <cdr:spPr>
        <a:xfrm xmlns:a="http://schemas.openxmlformats.org/drawingml/2006/main">
          <a:off x="2537264" y="1967728"/>
          <a:ext cx="34259" cy="35993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0.65719</cdr:x>
      <cdr:y>0.72414</cdr:y>
    </cdr:from>
    <cdr:to>
      <cdr:x>0.70273</cdr:x>
      <cdr:y>0.81303</cdr:y>
    </cdr:to>
    <cdr:cxnSp macro="">
      <cdr:nvCxnSpPr>
        <cdr:cNvPr id="7" name="Straight Arrow Connector 6">
          <a:extLst xmlns:a="http://schemas.openxmlformats.org/drawingml/2006/main">
            <a:ext uri="{FF2B5EF4-FFF2-40B4-BE49-F238E27FC236}">
              <a16:creationId xmlns:a16="http://schemas.microsoft.com/office/drawing/2014/main" id="{0AA2D0E4-389D-C684-705A-35109734FB49}"/>
            </a:ext>
          </a:extLst>
        </cdr:cNvPr>
        <cdr:cNvCxnSpPr/>
      </cdr:nvCxnSpPr>
      <cdr:spPr>
        <a:xfrm xmlns:a="http://schemas.openxmlformats.org/drawingml/2006/main" flipH="1">
          <a:off x="3542672" y="3279742"/>
          <a:ext cx="245490" cy="40260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0.53485</cdr:x>
      <cdr:y>0.51407</cdr:y>
    </cdr:from>
    <cdr:to>
      <cdr:x>0.71446</cdr:x>
      <cdr:y>0.59847</cdr:y>
    </cdr:to>
    <cdr:sp macro="" textlink="">
      <cdr:nvSpPr>
        <cdr:cNvPr id="12" name="TextBox 1">
          <a:extLst xmlns:a="http://schemas.openxmlformats.org/drawingml/2006/main">
            <a:ext uri="{FF2B5EF4-FFF2-40B4-BE49-F238E27FC236}">
              <a16:creationId xmlns:a16="http://schemas.microsoft.com/office/drawing/2014/main" id="{5E06B425-BEDF-77F8-CAEE-9CAD64E7C1C1}"/>
            </a:ext>
          </a:extLst>
        </cdr:cNvPr>
        <cdr:cNvSpPr txBox="1"/>
      </cdr:nvSpPr>
      <cdr:spPr>
        <a:xfrm xmlns:a="http://schemas.openxmlformats.org/drawingml/2006/main">
          <a:off x="2763037" y="1914522"/>
          <a:ext cx="927884" cy="31433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2" charset="0"/>
            </a:rPr>
            <a:t>Smoot-Hawley</a:t>
          </a:r>
          <a:r>
            <a:rPr lang="en-GB" sz="800" kern="1200" baseline="0" dirty="0">
              <a:latin typeface="Sharp Sans Display No1" pitchFamily="2" charset="0"/>
            </a:rPr>
            <a:t> Tariff Act</a:t>
          </a:r>
          <a:endParaRPr lang="en-GB" sz="800" kern="1200" dirty="0">
            <a:latin typeface="Sharp Sans Display No1" pitchFamily="2" charset="0"/>
          </a:endParaRPr>
        </a:p>
      </cdr:txBody>
    </cdr:sp>
  </cdr:relSizeAnchor>
  <cdr:relSizeAnchor xmlns:cdr="http://schemas.openxmlformats.org/drawingml/2006/chartDrawing">
    <cdr:from>
      <cdr:x>0.3817</cdr:x>
      <cdr:y>0.38713</cdr:y>
    </cdr:from>
    <cdr:to>
      <cdr:x>0.59191</cdr:x>
      <cdr:y>0.43478</cdr:y>
    </cdr:to>
    <cdr:sp macro="" textlink="">
      <cdr:nvSpPr>
        <cdr:cNvPr id="13" name="TextBox 1">
          <a:extLst xmlns:a="http://schemas.openxmlformats.org/drawingml/2006/main">
            <a:ext uri="{FF2B5EF4-FFF2-40B4-BE49-F238E27FC236}">
              <a16:creationId xmlns:a16="http://schemas.microsoft.com/office/drawing/2014/main" id="{5E06B425-BEDF-77F8-CAEE-9CAD64E7C1C1}"/>
            </a:ext>
          </a:extLst>
        </cdr:cNvPr>
        <cdr:cNvSpPr txBox="1"/>
      </cdr:nvSpPr>
      <cdr:spPr>
        <a:xfrm xmlns:a="http://schemas.openxmlformats.org/drawingml/2006/main">
          <a:off x="1971841" y="1441790"/>
          <a:ext cx="1085957" cy="1774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2" charset="0"/>
            </a:rPr>
            <a:t>Tariff</a:t>
          </a:r>
          <a:r>
            <a:rPr lang="en-GB" sz="800" kern="1200" baseline="0" dirty="0">
              <a:latin typeface="Sharp Sans Display No1" pitchFamily="2" charset="0"/>
            </a:rPr>
            <a:t> Act of 1890</a:t>
          </a:r>
          <a:endParaRPr lang="en-GB" sz="800" kern="1200" dirty="0">
            <a:latin typeface="Sharp Sans Display No1" pitchFamily="2" charset="0"/>
          </a:endParaRPr>
        </a:p>
      </cdr:txBody>
    </cdr:sp>
  </cdr:relSizeAnchor>
  <cdr:relSizeAnchor xmlns:cdr="http://schemas.openxmlformats.org/drawingml/2006/chartDrawing">
    <cdr:from>
      <cdr:x>0.81679</cdr:x>
      <cdr:y>0.5</cdr:y>
    </cdr:from>
    <cdr:to>
      <cdr:x>0.98342</cdr:x>
      <cdr:y>0.57993</cdr:y>
    </cdr:to>
    <cdr:sp macro="" textlink="">
      <cdr:nvSpPr>
        <cdr:cNvPr id="14" name="TextBox 1">
          <a:extLst xmlns:a="http://schemas.openxmlformats.org/drawingml/2006/main">
            <a:ext uri="{FF2B5EF4-FFF2-40B4-BE49-F238E27FC236}">
              <a16:creationId xmlns:a16="http://schemas.microsoft.com/office/drawing/2014/main" id="{5E06B425-BEDF-77F8-CAEE-9CAD64E7C1C1}"/>
            </a:ext>
          </a:extLst>
        </cdr:cNvPr>
        <cdr:cNvSpPr txBox="1"/>
      </cdr:nvSpPr>
      <cdr:spPr>
        <a:xfrm xmlns:a="http://schemas.openxmlformats.org/drawingml/2006/main">
          <a:off x="4154685" y="1708946"/>
          <a:ext cx="847625" cy="2731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2" charset="0"/>
            </a:rPr>
            <a:t>Trump</a:t>
          </a:r>
          <a:r>
            <a:rPr lang="en-GB" sz="800" kern="1200" baseline="0" dirty="0">
              <a:latin typeface="Sharp Sans Display No1" pitchFamily="2" charset="0"/>
            </a:rPr>
            <a:t> Tariffs</a:t>
          </a:r>
          <a:endParaRPr lang="en-GB" sz="800" kern="1200" dirty="0">
            <a:latin typeface="Sharp Sans Display No1" pitchFamily="2" charset="0"/>
          </a:endParaRPr>
        </a:p>
      </cdr:txBody>
    </cdr:sp>
  </cdr:relSizeAnchor>
  <cdr:relSizeAnchor xmlns:cdr="http://schemas.openxmlformats.org/drawingml/2006/chartDrawing">
    <cdr:from>
      <cdr:x>0</cdr:x>
      <cdr:y>0.01345</cdr:y>
    </cdr:from>
    <cdr:to>
      <cdr:x>0.34784</cdr:x>
      <cdr:y>0.14392</cdr:y>
    </cdr:to>
    <cdr:sp macro="" textlink="">
      <cdr:nvSpPr>
        <cdr:cNvPr id="15" name="TextBox 1">
          <a:extLst xmlns:a="http://schemas.openxmlformats.org/drawingml/2006/main">
            <a:ext uri="{FF2B5EF4-FFF2-40B4-BE49-F238E27FC236}">
              <a16:creationId xmlns:a16="http://schemas.microsoft.com/office/drawing/2014/main" id="{E8B732C5-0DB3-500D-DA55-A22515B7CFB5}"/>
            </a:ext>
          </a:extLst>
        </cdr:cNvPr>
        <cdr:cNvSpPr txBox="1"/>
      </cdr:nvSpPr>
      <cdr:spPr>
        <a:xfrm xmlns:a="http://schemas.openxmlformats.org/drawingml/2006/main">
          <a:off x="-6714852" y="45971"/>
          <a:ext cx="1769331" cy="445932"/>
        </a:xfrm>
        <a:prstGeom xmlns:a="http://schemas.openxmlformats.org/drawingml/2006/main" prst="rect">
          <a:avLst/>
        </a:prstGeom>
      </cdr:spPr>
      <cdr:txBody>
        <a:bodyPr xmlns:a="http://schemas.openxmlformats.org/drawingml/2006/main" wrap="squar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2" charset="0"/>
            </a:rPr>
            <a:t>US average tariff rate</a:t>
          </a:r>
        </a:p>
      </cdr:txBody>
    </cdr:sp>
  </cdr:relSizeAnchor>
  <cdr:relSizeAnchor xmlns:cdr="http://schemas.openxmlformats.org/drawingml/2006/chartDrawing">
    <cdr:from>
      <cdr:x>0.22858</cdr:x>
      <cdr:y>0.22594</cdr:y>
    </cdr:from>
    <cdr:to>
      <cdr:x>0.30333</cdr:x>
      <cdr:y>0.29737</cdr:y>
    </cdr:to>
    <cdr:cxnSp macro="">
      <cdr:nvCxnSpPr>
        <cdr:cNvPr id="16" name="Straight Arrow Connector 15">
          <a:extLst xmlns:a="http://schemas.openxmlformats.org/drawingml/2006/main">
            <a:ext uri="{FF2B5EF4-FFF2-40B4-BE49-F238E27FC236}">
              <a16:creationId xmlns:a16="http://schemas.microsoft.com/office/drawing/2014/main" id="{E5110F72-17C8-891D-2C22-CFF9D84DCE9D}"/>
            </a:ext>
          </a:extLst>
        </cdr:cNvPr>
        <cdr:cNvCxnSpPr/>
      </cdr:nvCxnSpPr>
      <cdr:spPr>
        <a:xfrm xmlns:a="http://schemas.openxmlformats.org/drawingml/2006/main" flipH="1">
          <a:off x="1231259" y="1025047"/>
          <a:ext cx="402603" cy="32404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0.27314</cdr:x>
      <cdr:y>0.15964</cdr:y>
    </cdr:from>
    <cdr:to>
      <cdr:x>0.57745</cdr:x>
      <cdr:y>0.22506</cdr:y>
    </cdr:to>
    <cdr:sp macro="" textlink="">
      <cdr:nvSpPr>
        <cdr:cNvPr id="17" name="TextBox 1">
          <a:extLst xmlns:a="http://schemas.openxmlformats.org/drawingml/2006/main">
            <a:ext uri="{FF2B5EF4-FFF2-40B4-BE49-F238E27FC236}">
              <a16:creationId xmlns:a16="http://schemas.microsoft.com/office/drawing/2014/main" id="{C679DECE-679E-5E6F-640C-D49E4AEF7B5D}"/>
            </a:ext>
          </a:extLst>
        </cdr:cNvPr>
        <cdr:cNvSpPr txBox="1"/>
      </cdr:nvSpPr>
      <cdr:spPr>
        <a:xfrm xmlns:a="http://schemas.openxmlformats.org/drawingml/2006/main">
          <a:off x="1411052" y="594546"/>
          <a:ext cx="1572065" cy="2436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2" charset="0"/>
            </a:rPr>
            <a:t>"Tariff</a:t>
          </a:r>
          <a:r>
            <a:rPr lang="en-GB" sz="800" kern="1200" baseline="0" dirty="0">
              <a:latin typeface="Sharp Sans Display No1" pitchFamily="2" charset="0"/>
            </a:rPr>
            <a:t> of Abominations"</a:t>
          </a:r>
          <a:endParaRPr lang="en-GB" sz="800" kern="1200" dirty="0">
            <a:latin typeface="Sharp Sans Display No1" pitchFamily="2" charset="0"/>
          </a:endParaRPr>
        </a:p>
      </cdr:txBody>
    </cdr:sp>
  </cdr:relSizeAnchor>
  <cdr:relSizeAnchor xmlns:cdr="http://schemas.openxmlformats.org/drawingml/2006/chartDrawing">
    <cdr:from>
      <cdr:x>0.65534</cdr:x>
      <cdr:y>0.59993</cdr:y>
    </cdr:from>
    <cdr:to>
      <cdr:x>0.87608</cdr:x>
      <cdr:y>0.73248</cdr:y>
    </cdr:to>
    <cdr:sp macro="" textlink="">
      <cdr:nvSpPr>
        <cdr:cNvPr id="30" name="TextBox 1">
          <a:extLst xmlns:a="http://schemas.openxmlformats.org/drawingml/2006/main">
            <a:ext uri="{FF2B5EF4-FFF2-40B4-BE49-F238E27FC236}">
              <a16:creationId xmlns:a16="http://schemas.microsoft.com/office/drawing/2014/main" id="{B7208749-7DD8-8295-6BF7-8ECC30A82ADC}"/>
            </a:ext>
          </a:extLst>
        </cdr:cNvPr>
        <cdr:cNvSpPr txBox="1"/>
      </cdr:nvSpPr>
      <cdr:spPr>
        <a:xfrm xmlns:a="http://schemas.openxmlformats.org/drawingml/2006/main">
          <a:off x="3385499" y="2234317"/>
          <a:ext cx="1140343" cy="4936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2" charset="0"/>
            </a:rPr>
            <a:t>General Agreement on Tariffs</a:t>
          </a:r>
          <a:r>
            <a:rPr lang="en-GB" sz="800" kern="1200" baseline="0" dirty="0">
              <a:latin typeface="Sharp Sans Display No1" pitchFamily="2" charset="0"/>
            </a:rPr>
            <a:t> &amp;</a:t>
          </a:r>
          <a:r>
            <a:rPr lang="en-GB" sz="800" kern="1200" dirty="0">
              <a:latin typeface="Sharp Sans Display No1" pitchFamily="2" charset="0"/>
            </a:rPr>
            <a:t> Trade</a:t>
          </a:r>
        </a:p>
      </cdr:txBody>
    </cdr:sp>
  </cdr:relSizeAnchor>
  <cdr:relSizeAnchor xmlns:cdr="http://schemas.openxmlformats.org/drawingml/2006/chartDrawing">
    <cdr:from>
      <cdr:x>0.48596</cdr:x>
      <cdr:y>0.66586</cdr:y>
    </cdr:from>
    <cdr:to>
      <cdr:x>0.52858</cdr:x>
      <cdr:y>0.72197</cdr:y>
    </cdr:to>
    <cdr:cxnSp macro="">
      <cdr:nvCxnSpPr>
        <cdr:cNvPr id="32" name="Straight Arrow Connector 31">
          <a:extLst xmlns:a="http://schemas.openxmlformats.org/drawingml/2006/main">
            <a:ext uri="{FF2B5EF4-FFF2-40B4-BE49-F238E27FC236}">
              <a16:creationId xmlns:a16="http://schemas.microsoft.com/office/drawing/2014/main" id="{0C2F881E-6928-88EA-4D07-522930293F03}"/>
            </a:ext>
          </a:extLst>
        </cdr:cNvPr>
        <cdr:cNvCxnSpPr/>
      </cdr:nvCxnSpPr>
      <cdr:spPr>
        <a:xfrm xmlns:a="http://schemas.openxmlformats.org/drawingml/2006/main" flipV="1">
          <a:off x="2619631" y="3015771"/>
          <a:ext cx="229751" cy="25415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0.3537</cdr:x>
      <cdr:y>0.71801</cdr:y>
    </cdr:from>
    <cdr:to>
      <cdr:x>0.51816</cdr:x>
      <cdr:y>0.80563</cdr:y>
    </cdr:to>
    <cdr:sp macro="" textlink="">
      <cdr:nvSpPr>
        <cdr:cNvPr id="35" name="TextBox 1">
          <a:extLst xmlns:a="http://schemas.openxmlformats.org/drawingml/2006/main">
            <a:ext uri="{FF2B5EF4-FFF2-40B4-BE49-F238E27FC236}">
              <a16:creationId xmlns:a16="http://schemas.microsoft.com/office/drawing/2014/main" id="{DE9363F1-696B-D2E9-0052-191F07C11DEF}"/>
            </a:ext>
          </a:extLst>
        </cdr:cNvPr>
        <cdr:cNvSpPr txBox="1"/>
      </cdr:nvSpPr>
      <cdr:spPr>
        <a:xfrm xmlns:a="http://schemas.openxmlformats.org/drawingml/2006/main">
          <a:off x="1827215" y="2674068"/>
          <a:ext cx="849584" cy="3263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kern="1200" dirty="0">
              <a:latin typeface="Sharp Sans Display No1" pitchFamily="2" charset="0"/>
            </a:rPr>
            <a:t>Income</a:t>
          </a:r>
          <a:r>
            <a:rPr lang="en-GB" sz="800" kern="1200" baseline="0" dirty="0">
              <a:latin typeface="Sharp Sans Display No1" pitchFamily="2" charset="0"/>
            </a:rPr>
            <a:t> Tax Ratified</a:t>
          </a:r>
        </a:p>
      </cdr:txBody>
    </cdr:sp>
  </cdr:relSizeAnchor>
</c:userShapes>
</file>

<file path=ppt/drawings/drawing4.xml><?xml version="1.0" encoding="utf-8"?>
<c:userShapes xmlns:c="http://schemas.openxmlformats.org/drawingml/2006/chart">
  <cdr:relSizeAnchor xmlns:cdr="http://schemas.openxmlformats.org/drawingml/2006/chartDrawing">
    <cdr:from>
      <cdr:x>0.0026</cdr:x>
      <cdr:y>0.01496</cdr:y>
    </cdr:from>
    <cdr:to>
      <cdr:x>0.68117</cdr:x>
      <cdr:y>0.13459</cdr:y>
    </cdr:to>
    <cdr:sp macro="" textlink="">
      <cdr:nvSpPr>
        <cdr:cNvPr id="4" name="TextBox 3">
          <a:extLst xmlns:a="http://schemas.openxmlformats.org/drawingml/2006/main">
            <a:ext uri="{FF2B5EF4-FFF2-40B4-BE49-F238E27FC236}">
              <a16:creationId xmlns:a16="http://schemas.microsoft.com/office/drawing/2014/main" id="{09040ADB-2B1C-860E-872F-A5676DBA0458}"/>
            </a:ext>
          </a:extLst>
        </cdr:cNvPr>
        <cdr:cNvSpPr txBox="1"/>
      </cdr:nvSpPr>
      <cdr:spPr>
        <a:xfrm xmlns:a="http://schemas.openxmlformats.org/drawingml/2006/main">
          <a:off x="13128" y="57179"/>
          <a:ext cx="3426353" cy="4571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000" dirty="0">
              <a:latin typeface="Sharp Sans Display No1" pitchFamily="2" charset="0"/>
              <a:ea typeface="Sharp Sans Display No1" pitchFamily="2" charset="0"/>
              <a:cs typeface="Sharp Sans Display No1" pitchFamily="2" charset="0"/>
            </a:rPr>
            <a:t>Weighted average tariff (%)</a:t>
          </a:r>
        </a:p>
      </cdr:txBody>
    </cdr:sp>
  </cdr:relSizeAnchor>
  <cdr:relSizeAnchor xmlns:cdr="http://schemas.openxmlformats.org/drawingml/2006/chartDrawing">
    <cdr:from>
      <cdr:x>0.80861</cdr:x>
      <cdr:y>0.18279</cdr:y>
    </cdr:from>
    <cdr:to>
      <cdr:x>0.85954</cdr:x>
      <cdr:y>0.63562</cdr:y>
    </cdr:to>
    <cdr:cxnSp macro="">
      <cdr:nvCxnSpPr>
        <cdr:cNvPr id="16" name="Straight Arrow Connector 15">
          <a:extLst xmlns:a="http://schemas.openxmlformats.org/drawingml/2006/main">
            <a:ext uri="{FF2B5EF4-FFF2-40B4-BE49-F238E27FC236}">
              <a16:creationId xmlns:a16="http://schemas.microsoft.com/office/drawing/2014/main" id="{E666700F-F687-D911-8B18-60B3678F4A22}"/>
            </a:ext>
          </a:extLst>
        </cdr:cNvPr>
        <cdr:cNvCxnSpPr/>
      </cdr:nvCxnSpPr>
      <cdr:spPr>
        <a:xfrm xmlns:a="http://schemas.openxmlformats.org/drawingml/2006/main" flipV="1">
          <a:off x="4082951" y="698500"/>
          <a:ext cx="257175" cy="1730375"/>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0.87211</cdr:x>
      <cdr:y>0.18279</cdr:y>
    </cdr:from>
    <cdr:to>
      <cdr:x>0.87986</cdr:x>
      <cdr:y>0.46363</cdr:y>
    </cdr:to>
    <cdr:cxnSp macro="">
      <cdr:nvCxnSpPr>
        <cdr:cNvPr id="11" name="Straight Arrow Connector 10">
          <a:extLst xmlns:a="http://schemas.openxmlformats.org/drawingml/2006/main">
            <a:ext uri="{FF2B5EF4-FFF2-40B4-BE49-F238E27FC236}">
              <a16:creationId xmlns:a16="http://schemas.microsoft.com/office/drawing/2014/main" id="{69D8B516-3FC1-C1B7-1961-12909AEFF6A2}"/>
            </a:ext>
          </a:extLst>
        </cdr:cNvPr>
        <cdr:cNvCxnSpPr/>
      </cdr:nvCxnSpPr>
      <cdr:spPr>
        <a:xfrm xmlns:a="http://schemas.openxmlformats.org/drawingml/2006/main">
          <a:off x="4403626" y="698500"/>
          <a:ext cx="39092" cy="107315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0.61881</cdr:x>
      <cdr:y>0.04375</cdr:y>
    </cdr:from>
    <cdr:to>
      <cdr:x>0.61881</cdr:x>
      <cdr:y>0.14232</cdr:y>
    </cdr:to>
    <cdr:cxnSp macro="">
      <cdr:nvCxnSpPr>
        <cdr:cNvPr id="3" name="Straight Arrow Connector 2">
          <a:extLst xmlns:a="http://schemas.openxmlformats.org/drawingml/2006/main">
            <a:ext uri="{FF2B5EF4-FFF2-40B4-BE49-F238E27FC236}">
              <a16:creationId xmlns:a16="http://schemas.microsoft.com/office/drawing/2014/main" id="{127824A6-8C7D-1E04-5DD8-68F820C805A9}"/>
            </a:ext>
          </a:extLst>
        </cdr:cNvPr>
        <cdr:cNvCxnSpPr/>
      </cdr:nvCxnSpPr>
      <cdr:spPr>
        <a:xfrm xmlns:a="http://schemas.openxmlformats.org/drawingml/2006/main" flipV="1">
          <a:off x="3195637" y="162781"/>
          <a:ext cx="0" cy="366712"/>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0.27201</cdr:x>
      <cdr:y>0.40721</cdr:y>
    </cdr:from>
    <cdr:to>
      <cdr:x>0.31171</cdr:x>
      <cdr:y>0.575</cdr:y>
    </cdr:to>
    <cdr:cxnSp macro="">
      <cdr:nvCxnSpPr>
        <cdr:cNvPr id="4" name="Straight Arrow Connector 3">
          <a:extLst xmlns:a="http://schemas.openxmlformats.org/drawingml/2006/main">
            <a:ext uri="{FF2B5EF4-FFF2-40B4-BE49-F238E27FC236}">
              <a16:creationId xmlns:a16="http://schemas.microsoft.com/office/drawing/2014/main" id="{1CFFBD0A-0240-4DA5-50C9-FD1E202558E6}"/>
            </a:ext>
          </a:extLst>
        </cdr:cNvPr>
        <cdr:cNvCxnSpPr/>
      </cdr:nvCxnSpPr>
      <cdr:spPr>
        <a:xfrm xmlns:a="http://schemas.openxmlformats.org/drawingml/2006/main">
          <a:off x="1404687" y="1514956"/>
          <a:ext cx="205038" cy="624262"/>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0.72756</cdr:x>
      <cdr:y>0.28762</cdr:y>
    </cdr:from>
    <cdr:to>
      <cdr:x>0.78382</cdr:x>
      <cdr:y>0.33115</cdr:y>
    </cdr:to>
    <cdr:cxnSp macro="">
      <cdr:nvCxnSpPr>
        <cdr:cNvPr id="8" name="Straight Arrow Connector 7">
          <a:extLst xmlns:a="http://schemas.openxmlformats.org/drawingml/2006/main">
            <a:ext uri="{FF2B5EF4-FFF2-40B4-BE49-F238E27FC236}">
              <a16:creationId xmlns:a16="http://schemas.microsoft.com/office/drawing/2014/main" id="{E971AD14-AB63-FE65-EEB4-57037D7DFBF6}"/>
            </a:ext>
          </a:extLst>
        </cdr:cNvPr>
        <cdr:cNvCxnSpPr/>
      </cdr:nvCxnSpPr>
      <cdr:spPr>
        <a:xfrm xmlns:a="http://schemas.openxmlformats.org/drawingml/2006/main" flipV="1">
          <a:off x="3757238" y="1070057"/>
          <a:ext cx="290513" cy="161925"/>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0.94684</cdr:x>
      <cdr:y>0.11126</cdr:y>
    </cdr:to>
    <cdr:sp macro="" textlink="">
      <cdr:nvSpPr>
        <cdr:cNvPr id="2" name="TextBox 1">
          <a:extLst xmlns:a="http://schemas.openxmlformats.org/drawingml/2006/main">
            <a:ext uri="{FF2B5EF4-FFF2-40B4-BE49-F238E27FC236}">
              <a16:creationId xmlns:a16="http://schemas.microsoft.com/office/drawing/2014/main" id="{FA83F243-77D6-5AEC-4662-ED6B2A19E7D1}"/>
            </a:ext>
          </a:extLst>
        </cdr:cNvPr>
        <cdr:cNvSpPr txBox="1"/>
      </cdr:nvSpPr>
      <cdr:spPr>
        <a:xfrm xmlns:a="http://schemas.openxmlformats.org/drawingml/2006/main">
          <a:off x="-6695768" y="0"/>
          <a:ext cx="4710644" cy="373033"/>
        </a:xfrm>
        <a:prstGeom xmlns:a="http://schemas.openxmlformats.org/drawingml/2006/main" prst="rect">
          <a:avLst/>
        </a:prstGeom>
      </cdr:spPr>
      <cdr:txBody>
        <a:bodyPr xmlns:a="http://schemas.openxmlformats.org/drawingml/2006/main" vertOverflow="clip" wrap="square" lIns="0" rtlCol="0"/>
        <a:lstStyle xmlns:a="http://schemas.openxmlformats.org/drawingml/2006/main"/>
        <a:p xmlns:a="http://schemas.openxmlformats.org/drawingml/2006/main">
          <a:r>
            <a:rPr lang="en-GB" sz="1000" kern="1200" dirty="0">
              <a:latin typeface="Sharp Sans Display No1" pitchFamily="2" charset="0"/>
            </a:rPr>
            <a:t>Global Economic Policy Uncertainty Index, Long-Term average = 100</a:t>
          </a:r>
        </a:p>
      </cdr:txBody>
    </cdr:sp>
  </cdr:relSizeAnchor>
</c:userShapes>
</file>

<file path=ppt/drawings/drawing7.xml><?xml version="1.0" encoding="utf-8"?>
<c:userShapes xmlns:c="http://schemas.openxmlformats.org/drawingml/2006/chart">
  <cdr:relSizeAnchor xmlns:cdr="http://schemas.openxmlformats.org/drawingml/2006/chartDrawing">
    <cdr:from>
      <cdr:x>0.01048</cdr:x>
      <cdr:y>0</cdr:y>
    </cdr:from>
    <cdr:to>
      <cdr:x>0.36887</cdr:x>
      <cdr:y>0.11577</cdr:y>
    </cdr:to>
    <cdr:sp macro="" textlink="">
      <cdr:nvSpPr>
        <cdr:cNvPr id="2" name="TextBox 1"/>
        <cdr:cNvSpPr txBox="1"/>
      </cdr:nvSpPr>
      <cdr:spPr>
        <a:xfrm xmlns:a="http://schemas.openxmlformats.org/drawingml/2006/main">
          <a:off x="54018" y="0"/>
          <a:ext cx="1847250" cy="424354"/>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ctr" rtl="0">
            <a:defRPr sz="1000" b="0" i="0" u="none" strike="noStrike" kern="1200" baseline="0">
              <a:solidFill>
                <a:srgbClr val="000000"/>
              </a:solidFill>
              <a:latin typeface="+mn-lt"/>
              <a:ea typeface="Arial"/>
              <a:cs typeface="Arial"/>
            </a:defRPr>
          </a:pPr>
          <a:r>
            <a:rPr lang="en-GB" dirty="0"/>
            <a:t>Median consumer inflation expectation over 5 years</a:t>
          </a:r>
        </a:p>
      </cdr:txBody>
    </cdr:sp>
  </cdr:relSizeAnchor>
</c:userShapes>
</file>

<file path=ppt/drawings/drawing8.xml><?xml version="1.0" encoding="utf-8"?>
<c:userShapes xmlns:c="http://schemas.openxmlformats.org/drawingml/2006/chart">
  <cdr:relSizeAnchor xmlns:cdr="http://schemas.openxmlformats.org/drawingml/2006/chartDrawing">
    <cdr:from>
      <cdr:x>0.12777</cdr:x>
      <cdr:y>0.09906</cdr:y>
    </cdr:from>
    <cdr:to>
      <cdr:x>0.12777</cdr:x>
      <cdr:y>0.16473</cdr:y>
    </cdr:to>
    <cdr:cxnSp macro="">
      <cdr:nvCxnSpPr>
        <cdr:cNvPr id="3" name="Straight Arrow Connector 2">
          <a:extLst xmlns:a="http://schemas.openxmlformats.org/drawingml/2006/main">
            <a:ext uri="{FF2B5EF4-FFF2-40B4-BE49-F238E27FC236}">
              <a16:creationId xmlns:a16="http://schemas.microsoft.com/office/drawing/2014/main" id="{9388A1DC-FFBC-204D-6164-598C2DA1954B}"/>
            </a:ext>
          </a:extLst>
        </cdr:cNvPr>
        <cdr:cNvCxnSpPr/>
      </cdr:nvCxnSpPr>
      <cdr:spPr>
        <a:xfrm xmlns:a="http://schemas.openxmlformats.org/drawingml/2006/main" flipV="1">
          <a:off x="645511" y="347012"/>
          <a:ext cx="0" cy="230045"/>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0.12418</cdr:x>
      <cdr:y>0.10162</cdr:y>
    </cdr:from>
    <cdr:to>
      <cdr:x>0.31142</cdr:x>
      <cdr:y>0.15845</cdr:y>
    </cdr:to>
    <cdr:sp macro="" textlink="">
      <cdr:nvSpPr>
        <cdr:cNvPr id="4" name="TextBox 3">
          <a:extLst xmlns:a="http://schemas.openxmlformats.org/drawingml/2006/main">
            <a:ext uri="{FF2B5EF4-FFF2-40B4-BE49-F238E27FC236}">
              <a16:creationId xmlns:a16="http://schemas.microsoft.com/office/drawing/2014/main" id="{A46BD0D7-773B-B4FC-1676-4BFD324D0A17}"/>
            </a:ext>
          </a:extLst>
        </cdr:cNvPr>
        <cdr:cNvSpPr txBox="1"/>
      </cdr:nvSpPr>
      <cdr:spPr>
        <a:xfrm xmlns:a="http://schemas.openxmlformats.org/drawingml/2006/main">
          <a:off x="627398" y="355981"/>
          <a:ext cx="945981" cy="199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900" kern="1200" dirty="0">
              <a:latin typeface="Sharp Sans Display No1" pitchFamily="2" charset="0"/>
              <a:ea typeface="Sharp Sans Display No1" pitchFamily="2" charset="0"/>
              <a:cs typeface="Sharp Sans Display No1" pitchFamily="2" charset="0"/>
            </a:rPr>
            <a:t>Ireland:</a:t>
          </a:r>
          <a:r>
            <a:rPr lang="en-GB" sz="900" kern="1200" baseline="0" dirty="0">
              <a:latin typeface="Sharp Sans Display No1" pitchFamily="2" charset="0"/>
              <a:ea typeface="Sharp Sans Display No1" pitchFamily="2" charset="0"/>
              <a:cs typeface="Sharp Sans Display No1" pitchFamily="2" charset="0"/>
            </a:rPr>
            <a:t> 3.5%</a:t>
          </a:r>
          <a:endParaRPr lang="en-GB" sz="900" kern="1200" dirty="0">
            <a:latin typeface="Sharp Sans Display No1" pitchFamily="2" charset="0"/>
            <a:ea typeface="Sharp Sans Display No1" pitchFamily="2" charset="0"/>
            <a:cs typeface="Sharp Sans Display No1" pitchFamily="2" charset="0"/>
          </a:endParaRPr>
        </a:p>
      </cdr:txBody>
    </cdr:sp>
  </cdr:relSizeAnchor>
  <cdr:relSizeAnchor xmlns:cdr="http://schemas.openxmlformats.org/drawingml/2006/chartDrawing">
    <cdr:from>
      <cdr:x>0.02131</cdr:x>
      <cdr:y>0</cdr:y>
    </cdr:from>
    <cdr:to>
      <cdr:x>0.82197</cdr:x>
      <cdr:y>0.07161</cdr:y>
    </cdr:to>
    <cdr:sp macro="" textlink="">
      <cdr:nvSpPr>
        <cdr:cNvPr id="2" name="TextBox 1">
          <a:extLst xmlns:a="http://schemas.openxmlformats.org/drawingml/2006/main">
            <a:ext uri="{FF2B5EF4-FFF2-40B4-BE49-F238E27FC236}">
              <a16:creationId xmlns:a16="http://schemas.microsoft.com/office/drawing/2014/main" id="{16147C1B-C901-F01E-E5D6-8AA4D25C5839}"/>
            </a:ext>
          </a:extLst>
        </cdr:cNvPr>
        <cdr:cNvSpPr txBox="1"/>
      </cdr:nvSpPr>
      <cdr:spPr>
        <a:xfrm xmlns:a="http://schemas.openxmlformats.org/drawingml/2006/main">
          <a:off x="107682" y="0"/>
          <a:ext cx="4045180" cy="250853"/>
        </a:xfrm>
        <a:prstGeom xmlns:a="http://schemas.openxmlformats.org/drawingml/2006/main" prst="rect">
          <a:avLst/>
        </a:prstGeom>
      </cdr:spPr>
      <cdr:txBody>
        <a:bodyPr xmlns:a="http://schemas.openxmlformats.org/drawingml/2006/main" wrap="squar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r>
            <a:rPr lang="en-GB" sz="900" kern="1200" dirty="0">
              <a:latin typeface="Sharp Sans Display No1" pitchFamily="2" charset="0"/>
              <a:ea typeface="Sharp Sans Display No1" pitchFamily="2" charset="0"/>
              <a:cs typeface="Sharp Sans Display No1" pitchFamily="2" charset="0"/>
            </a:rPr>
            <a:t>US tariffs on European exports, as a share of GDP</a:t>
          </a:r>
        </a:p>
      </cdr:txBody>
    </cdr:sp>
  </cdr:relSizeAnchor>
</c:userShapes>
</file>

<file path=ppt/drawings/drawing9.xml><?xml version="1.0" encoding="utf-8"?>
<c:userShapes xmlns:c="http://schemas.openxmlformats.org/drawingml/2006/chart">
  <cdr:relSizeAnchor xmlns:cdr="http://schemas.openxmlformats.org/drawingml/2006/chartDrawing">
    <cdr:from>
      <cdr:x>0.00667</cdr:x>
      <cdr:y>0</cdr:y>
    </cdr:from>
    <cdr:to>
      <cdr:x>0.77491</cdr:x>
      <cdr:y>0.05494</cdr:y>
    </cdr:to>
    <cdr:sp macro="" textlink="">
      <cdr:nvSpPr>
        <cdr:cNvPr id="2" name="TextBox 1">
          <a:extLst xmlns:a="http://schemas.openxmlformats.org/drawingml/2006/main">
            <a:ext uri="{FF2B5EF4-FFF2-40B4-BE49-F238E27FC236}">
              <a16:creationId xmlns:a16="http://schemas.microsoft.com/office/drawing/2014/main" id="{83BD4AA6-C1D3-E266-3ABC-E0625328E164}"/>
            </a:ext>
          </a:extLst>
        </cdr:cNvPr>
        <cdr:cNvSpPr txBox="1"/>
      </cdr:nvSpPr>
      <cdr:spPr>
        <a:xfrm xmlns:a="http://schemas.openxmlformats.org/drawingml/2006/main">
          <a:off x="34861" y="0"/>
          <a:ext cx="4016487" cy="201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defRPr sz="1000" b="0" i="0" u="none" strike="noStrike" kern="1200" baseline="0">
              <a:solidFill>
                <a:sysClr val="windowText" lastClr="000000"/>
              </a:solidFill>
              <a:latin typeface="Sharp Sans Display No1" pitchFamily="2" charset="0"/>
              <a:ea typeface="Sharp Sans Display No1" pitchFamily="2" charset="0"/>
              <a:cs typeface="Sharp Sans Display No1" pitchFamily="2" charset="0"/>
            </a:defRPr>
          </a:pPr>
          <a:r>
            <a:rPr lang="en-GB" sz="900" kern="1200" dirty="0">
              <a:solidFill>
                <a:schemeClr val="tx1"/>
              </a:solidFill>
              <a:latin typeface="Sharp Sans Display No1" pitchFamily="2" charset="0"/>
              <a:ea typeface="Sharp Sans Display No1" pitchFamily="2" charset="0"/>
              <a:cs typeface="Sharp Sans Display No1" pitchFamily="2" charset="0"/>
            </a:rPr>
            <a:t>EU NATO countries’ defence spending as % of GDP</a:t>
          </a:r>
        </a:p>
      </cdr:txBody>
    </cdr:sp>
  </cdr:relSizeAnchor>
  <cdr:relSizeAnchor xmlns:cdr="http://schemas.openxmlformats.org/drawingml/2006/chartDrawing">
    <cdr:from>
      <cdr:x>0.24773</cdr:x>
      <cdr:y>0.15207</cdr:y>
    </cdr:from>
    <cdr:to>
      <cdr:x>0.30982</cdr:x>
      <cdr:y>0.20834</cdr:y>
    </cdr:to>
    <cdr:cxnSp macro="">
      <cdr:nvCxnSpPr>
        <cdr:cNvPr id="4" name="Straight Connector 3">
          <a:extLst xmlns:a="http://schemas.openxmlformats.org/drawingml/2006/main">
            <a:ext uri="{FF2B5EF4-FFF2-40B4-BE49-F238E27FC236}">
              <a16:creationId xmlns:a16="http://schemas.microsoft.com/office/drawing/2014/main" id="{51443012-CC15-8AFD-07E2-BFCA65223146}"/>
            </a:ext>
          </a:extLst>
        </cdr:cNvPr>
        <cdr:cNvCxnSpPr/>
      </cdr:nvCxnSpPr>
      <cdr:spPr>
        <a:xfrm xmlns:a="http://schemas.openxmlformats.org/drawingml/2006/main" flipV="1">
          <a:off x="1279727" y="560473"/>
          <a:ext cx="320718" cy="20738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0.75008</cdr:x>
      <cdr:y>0.3789</cdr:y>
    </cdr:from>
    <cdr:to>
      <cdr:x>1</cdr:x>
      <cdr:y>0.52776</cdr:y>
    </cdr:to>
    <cdr:sp macro="" textlink="">
      <cdr:nvSpPr>
        <cdr:cNvPr id="5" name="TextBox 1">
          <a:extLst xmlns:a="http://schemas.openxmlformats.org/drawingml/2006/main">
            <a:ext uri="{FF2B5EF4-FFF2-40B4-BE49-F238E27FC236}">
              <a16:creationId xmlns:a16="http://schemas.microsoft.com/office/drawing/2014/main" id="{2DFBAA87-EF9E-E976-1CF7-F16F7D2A077C}"/>
            </a:ext>
          </a:extLst>
        </cdr:cNvPr>
        <cdr:cNvSpPr txBox="1"/>
      </cdr:nvSpPr>
      <cdr:spPr>
        <a:xfrm xmlns:a="http://schemas.openxmlformats.org/drawingml/2006/main">
          <a:off x="4043816" y="1367305"/>
          <a:ext cx="1347363" cy="5371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kern="1200" dirty="0">
              <a:solidFill>
                <a:schemeClr val="tx1"/>
              </a:solidFill>
              <a:latin typeface="Sharp Sans Display No1" pitchFamily="2" charset="0"/>
              <a:ea typeface="Sharp Sans Display No1" pitchFamily="2" charset="0"/>
              <a:cs typeface="Sharp Sans Display No1" pitchFamily="2" charset="0"/>
            </a:rPr>
            <a:t>NATO target</a:t>
          </a:r>
        </a:p>
      </cdr:txBody>
    </cdr:sp>
  </cdr:relSizeAnchor>
  <cdr:relSizeAnchor xmlns:cdr="http://schemas.openxmlformats.org/drawingml/2006/chartDrawing">
    <cdr:from>
      <cdr:x>0.56472</cdr:x>
      <cdr:y>0.26777</cdr:y>
    </cdr:from>
    <cdr:to>
      <cdr:x>0.99176</cdr:x>
      <cdr:y>0.41322</cdr:y>
    </cdr:to>
    <cdr:sp macro="" textlink="">
      <cdr:nvSpPr>
        <cdr:cNvPr id="6" name="TextBox 1">
          <a:extLst xmlns:a="http://schemas.openxmlformats.org/drawingml/2006/main">
            <a:ext uri="{FF2B5EF4-FFF2-40B4-BE49-F238E27FC236}">
              <a16:creationId xmlns:a16="http://schemas.microsoft.com/office/drawing/2014/main" id="{30422967-6600-19F1-21E9-DBC638520AC6}"/>
            </a:ext>
          </a:extLst>
        </cdr:cNvPr>
        <cdr:cNvSpPr txBox="1"/>
      </cdr:nvSpPr>
      <cdr:spPr>
        <a:xfrm xmlns:a="http://schemas.openxmlformats.org/drawingml/2006/main">
          <a:off x="2952450" y="980127"/>
          <a:ext cx="2232637" cy="532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kern="1200" dirty="0">
              <a:solidFill>
                <a:schemeClr val="tx1"/>
              </a:solidFill>
              <a:latin typeface="Sharp Sans Display No1" pitchFamily="2" charset="0"/>
              <a:ea typeface="Sharp Sans Display No1" pitchFamily="2" charset="0"/>
              <a:cs typeface="Sharp Sans Display No1" pitchFamily="2" charset="0"/>
            </a:rPr>
            <a:t>Trump ask of NATO members</a:t>
          </a:r>
        </a:p>
      </cdr:txBody>
    </cdr:sp>
  </cdr:relSizeAnchor>
  <cdr:relSizeAnchor xmlns:cdr="http://schemas.openxmlformats.org/drawingml/2006/chartDrawing">
    <cdr:from>
      <cdr:x>0.30422</cdr:x>
      <cdr:y>0.1163</cdr:y>
    </cdr:from>
    <cdr:to>
      <cdr:x>0.84913</cdr:x>
      <cdr:y>0.16894</cdr:y>
    </cdr:to>
    <cdr:sp macro="" textlink="">
      <cdr:nvSpPr>
        <cdr:cNvPr id="7" name="TextBox 1">
          <a:extLst xmlns:a="http://schemas.openxmlformats.org/drawingml/2006/main">
            <a:ext uri="{FF2B5EF4-FFF2-40B4-BE49-F238E27FC236}">
              <a16:creationId xmlns:a16="http://schemas.microsoft.com/office/drawing/2014/main" id="{A0486BBE-5A13-6600-3B23-FB5FD76517BE}"/>
            </a:ext>
          </a:extLst>
        </cdr:cNvPr>
        <cdr:cNvSpPr txBox="1"/>
      </cdr:nvSpPr>
      <cdr:spPr>
        <a:xfrm xmlns:a="http://schemas.openxmlformats.org/drawingml/2006/main">
          <a:off x="1590500" y="425695"/>
          <a:ext cx="2848880" cy="192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kern="1200" dirty="0">
              <a:solidFill>
                <a:schemeClr val="tx1"/>
              </a:solidFill>
              <a:latin typeface="Sharp Sans Display No1" pitchFamily="2" charset="0"/>
              <a:ea typeface="Sharp Sans Display No1" pitchFamily="2" charset="0"/>
              <a:cs typeface="Sharp Sans Display No1" pitchFamily="2" charset="0"/>
            </a:rPr>
            <a:t>Announced defence</a:t>
          </a:r>
          <a:r>
            <a:rPr lang="en-GB" sz="900" kern="1200" baseline="0" dirty="0">
              <a:solidFill>
                <a:schemeClr val="tx1"/>
              </a:solidFill>
              <a:latin typeface="Sharp Sans Display No1" pitchFamily="2" charset="0"/>
              <a:ea typeface="Sharp Sans Display No1" pitchFamily="2" charset="0"/>
              <a:cs typeface="Sharp Sans Display No1" pitchFamily="2" charset="0"/>
            </a:rPr>
            <a:t> spend targets</a:t>
          </a:r>
          <a:endParaRPr lang="en-GB" sz="900" kern="1200" dirty="0">
            <a:solidFill>
              <a:schemeClr val="tx1"/>
            </a:solidFill>
            <a:latin typeface="Sharp Sans Display No1" pitchFamily="2" charset="0"/>
            <a:ea typeface="Sharp Sans Display No1" pitchFamily="2" charset="0"/>
            <a:cs typeface="Sharp Sans Display No1" pitchFamily="2" charset="0"/>
          </a:endParaRPr>
        </a:p>
      </cdr:txBody>
    </cdr:sp>
  </cdr:relSizeAnchor>
  <cdr:relSizeAnchor xmlns:cdr="http://schemas.openxmlformats.org/drawingml/2006/chartDrawing">
    <cdr:from>
      <cdr:x>0.08141</cdr:x>
      <cdr:y>0.32638</cdr:y>
    </cdr:from>
    <cdr:to>
      <cdr:x>0.95115</cdr:x>
      <cdr:y>0.33337</cdr:y>
    </cdr:to>
    <cdr:cxnSp macro="">
      <cdr:nvCxnSpPr>
        <cdr:cNvPr id="8" name="Straight Connector 7">
          <a:extLst xmlns:a="http://schemas.openxmlformats.org/drawingml/2006/main">
            <a:ext uri="{FF2B5EF4-FFF2-40B4-BE49-F238E27FC236}">
              <a16:creationId xmlns:a16="http://schemas.microsoft.com/office/drawing/2014/main" id="{F2F7B8B5-1C61-5981-BB68-D5EF2863A86B}"/>
            </a:ext>
          </a:extLst>
        </cdr:cNvPr>
        <cdr:cNvCxnSpPr/>
      </cdr:nvCxnSpPr>
      <cdr:spPr>
        <a:xfrm xmlns:a="http://schemas.openxmlformats.org/drawingml/2006/main" flipV="1">
          <a:off x="243445" y="831273"/>
          <a:ext cx="2600697" cy="17813"/>
        </a:xfrm>
        <a:prstGeom xmlns:a="http://schemas.openxmlformats.org/drawingml/2006/main" prst="line">
          <a:avLst/>
        </a:prstGeom>
        <a:ln xmlns:a="http://schemas.openxmlformats.org/drawingml/2006/main" w="1905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F45EB-665E-44C3-A63E-519BD37E8394}"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E9276-CA7A-4DF6-97E5-734FB831771B}" type="slidenum">
              <a:rPr lang="en-US" smtClean="0"/>
              <a:t>‹#›</a:t>
            </a:fld>
            <a:endParaRPr lang="en-US"/>
          </a:p>
        </p:txBody>
      </p:sp>
    </p:spTree>
    <p:extLst>
      <p:ext uri="{BB962C8B-B14F-4D97-AF65-F5344CB8AC3E}">
        <p14:creationId xmlns:p14="http://schemas.microsoft.com/office/powerpoint/2010/main" val="390518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brdn.kurtosysweb.com/pdfs/F_STDI_en-GB-NN_LU0566481197.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abrdn.kurtosysweb.com/pdfs/F_STDI_en-GB-NN_LU0566481197.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1</a:t>
            </a:fld>
            <a:endParaRPr lang="en-US"/>
          </a:p>
        </p:txBody>
      </p:sp>
    </p:spTree>
    <p:extLst>
      <p:ext uri="{BB962C8B-B14F-4D97-AF65-F5344CB8AC3E}">
        <p14:creationId xmlns:p14="http://schemas.microsoft.com/office/powerpoint/2010/main" val="1749389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Helen</a:t>
            </a:r>
          </a:p>
        </p:txBody>
      </p:sp>
      <p:sp>
        <p:nvSpPr>
          <p:cNvPr id="4" name="Slide Number Placeholder 3"/>
          <p:cNvSpPr>
            <a:spLocks noGrp="1"/>
          </p:cNvSpPr>
          <p:nvPr>
            <p:ph type="sldNum" sz="quarter" idx="5"/>
          </p:nvPr>
        </p:nvSpPr>
        <p:spPr/>
        <p:txBody>
          <a:bodyPr/>
          <a:lstStyle/>
          <a:p>
            <a:fld id="{415E9276-CA7A-4DF6-97E5-734FB831771B}" type="slidenum">
              <a:rPr lang="en-US" smtClean="0"/>
              <a:t>10</a:t>
            </a:fld>
            <a:endParaRPr lang="en-US"/>
          </a:p>
        </p:txBody>
      </p:sp>
    </p:spTree>
    <p:extLst>
      <p:ext uri="{BB962C8B-B14F-4D97-AF65-F5344CB8AC3E}">
        <p14:creationId xmlns:p14="http://schemas.microsoft.com/office/powerpoint/2010/main" val="305348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i="0" dirty="0">
                <a:solidFill>
                  <a:srgbClr val="414152"/>
                </a:solidFill>
                <a:effectLst/>
                <a:latin typeface="+mn-lt"/>
                <a:ea typeface="Sharp Sans Display No1" pitchFamily="2" charset="0"/>
                <a:cs typeface="Sharp Sans Display No1" pitchFamily="2" charset="0"/>
              </a:rPr>
              <a:t>Approaching the pause: </a:t>
            </a:r>
          </a:p>
          <a:p>
            <a:pPr marL="171450" indent="-171450">
              <a:buFont typeface="Arial" panose="020B0604020202020204" pitchFamily="34" charset="0"/>
              <a:buChar char="•"/>
            </a:pPr>
            <a:r>
              <a:rPr lang="en-GB" b="0" i="0" dirty="0">
                <a:solidFill>
                  <a:srgbClr val="414152"/>
                </a:solidFill>
                <a:effectLst/>
                <a:latin typeface="+mn-lt"/>
                <a:ea typeface="Sharp Sans Display No1" pitchFamily="2" charset="0"/>
                <a:cs typeface="Sharp Sans Display No1" pitchFamily="2" charset="0"/>
              </a:rPr>
              <a:t>Based on historical and recent Federal Reserve pausing cycles, we expect the current cycle to be similar. Investment grade (IG) bonds have longer duration than high yield (HY) bonds. Therefore, when rates peak, the market expects rate cuts which translate into better returns for IG bonds given their longer duration nature. </a:t>
            </a:r>
          </a:p>
          <a:p>
            <a:pPr marL="171450" indent="-171450">
              <a:buFont typeface="Arial" panose="020B0604020202020204" pitchFamily="34" charset="0"/>
              <a:buChar char="•"/>
            </a:pPr>
            <a:r>
              <a:rPr lang="en-GB" b="0" i="0" dirty="0">
                <a:solidFill>
                  <a:srgbClr val="414152"/>
                </a:solidFill>
                <a:effectLst/>
                <a:latin typeface="+mn-lt"/>
                <a:ea typeface="Sharp Sans Display No1" pitchFamily="2" charset="0"/>
                <a:cs typeface="Sharp Sans Display No1" pitchFamily="2" charset="0"/>
              </a:rPr>
              <a:t>However, in a slowing economy, such as the one we are experiencing now, HY bonds tend to lag, especially lower quality ones on a 1YR basis whilst over a longer term horizon HY tends to catch up.</a:t>
            </a:r>
          </a:p>
          <a:p>
            <a:pPr marL="228600" indent="-228600">
              <a:buFont typeface="Arial" panose="020B0604020202020204" pitchFamily="34" charset="0"/>
              <a:buChar char="•"/>
            </a:pPr>
            <a:endParaRPr lang="en-GB" b="0" i="0" dirty="0">
              <a:solidFill>
                <a:srgbClr val="414152"/>
              </a:solidFill>
              <a:effectLst/>
              <a:latin typeface="+mn-lt"/>
              <a:ea typeface="Sharp Sans Display No1" pitchFamily="2" charset="0"/>
              <a:cs typeface="Sharp Sans Display No1" pitchFamily="2" charset="0"/>
            </a:endParaRPr>
          </a:p>
          <a:p>
            <a:pPr marL="0" indent="0">
              <a:buNone/>
            </a:pPr>
            <a:r>
              <a:rPr lang="en-GB" b="0" i="0" dirty="0">
                <a:solidFill>
                  <a:srgbClr val="414152"/>
                </a:solidFill>
                <a:effectLst/>
                <a:latin typeface="+mn-lt"/>
                <a:ea typeface="Sharp Sans Display No1" pitchFamily="2" charset="0"/>
                <a:cs typeface="Sharp Sans Display No1" pitchFamily="2" charset="0"/>
              </a:rPr>
              <a:t>Attractive valuations:</a:t>
            </a:r>
          </a:p>
          <a:p>
            <a:pPr marL="285750" indent="-285750">
              <a:lnSpc>
                <a:spcPct val="107000"/>
              </a:lnSpc>
              <a:spcAft>
                <a:spcPts val="800"/>
              </a:spcAft>
              <a:buFont typeface="Arial" panose="020B0604020202020204" pitchFamily="34" charset="0"/>
              <a:buChar char="•"/>
            </a:pPr>
            <a:r>
              <a:rPr lang="en-GB" sz="1200" dirty="0">
                <a:effectLst/>
                <a:latin typeface="+mn-lt"/>
                <a:ea typeface="Sharp Sans Display No1" pitchFamily="2" charset="0"/>
                <a:cs typeface="Sharp Sans Display No1" pitchFamily="2" charset="0"/>
              </a:rPr>
              <a:t>Despite strong finish to 2023 taking a medium-term view, fixed income assets will benefit in our view from the expected shift by global central banks away from their restrictive policy stance in the coming quarters.</a:t>
            </a:r>
          </a:p>
          <a:p>
            <a:pPr marL="285750" indent="-285750">
              <a:lnSpc>
                <a:spcPct val="107000"/>
              </a:lnSpc>
              <a:spcAft>
                <a:spcPts val="800"/>
              </a:spcAft>
              <a:buFont typeface="Arial" panose="020B0604020202020204" pitchFamily="34" charset="0"/>
              <a:buChar char="•"/>
            </a:pPr>
            <a:r>
              <a:rPr lang="en-GB" sz="1200" dirty="0">
                <a:effectLst/>
                <a:latin typeface="+mn-lt"/>
                <a:ea typeface="Sharp Sans Display No1" pitchFamily="2" charset="0"/>
                <a:cs typeface="Sharp Sans Display No1" pitchFamily="2" charset="0"/>
              </a:rPr>
              <a:t>The sharp decline in headline year-on-year inflation has been driven in part by energy base effects. But around two-thirds of the global core inflation overshoot relative to pre-pandemic norms has also washed out, thanks to supply-side improvements and the effects of higher interest rates. This should create an ongoing positive environment for government bond yields and credit spreads.</a:t>
            </a:r>
          </a:p>
          <a:p>
            <a:pPr marL="285750" indent="-285750">
              <a:lnSpc>
                <a:spcPct val="107000"/>
              </a:lnSpc>
              <a:spcAft>
                <a:spcPts val="800"/>
              </a:spcAft>
              <a:buFont typeface="Arial" panose="020B0604020202020204" pitchFamily="34" charset="0"/>
              <a:buChar char="•"/>
            </a:pPr>
            <a:r>
              <a:rPr lang="en-GB" sz="1200" dirty="0">
                <a:effectLst/>
                <a:latin typeface="+mn-lt"/>
                <a:ea typeface="Sharp Sans Display No1" pitchFamily="2" charset="0"/>
                <a:cs typeface="Sharp Sans Display No1" pitchFamily="2" charset="0"/>
              </a:rPr>
              <a:t>IG spreads and all-in yields remain relatively high, from a historical context, and we expect both to fall in an environment where inflation is converging towards central banks' targets and inflows to the asset class are picking up.</a:t>
            </a:r>
          </a:p>
          <a:p>
            <a:pPr marL="285750" indent="-285750">
              <a:lnSpc>
                <a:spcPct val="107000"/>
              </a:lnSpc>
              <a:spcAft>
                <a:spcPts val="800"/>
              </a:spcAft>
              <a:buFont typeface="Arial" panose="020B0604020202020204" pitchFamily="34" charset="0"/>
              <a:buChar char="•"/>
            </a:pPr>
            <a:r>
              <a:rPr lang="en-GB" sz="1200" dirty="0">
                <a:effectLst/>
                <a:latin typeface="+mn-lt"/>
                <a:ea typeface="Sharp Sans Display No1" pitchFamily="2" charset="0"/>
                <a:cs typeface="Sharp Sans Display No1" pitchFamily="2" charset="0"/>
              </a:rPr>
              <a:t>EM</a:t>
            </a:r>
          </a:p>
          <a:p>
            <a:pPr marL="285750" indent="-285750">
              <a:lnSpc>
                <a:spcPct val="107000"/>
              </a:lnSpc>
              <a:spcAft>
                <a:spcPts val="800"/>
              </a:spcAft>
              <a:buFont typeface="Arial" panose="020B0604020202020204" pitchFamily="34" charset="0"/>
              <a:buChar char="•"/>
            </a:pPr>
            <a:r>
              <a:rPr lang="en-GB" sz="1200" dirty="0">
                <a:effectLst/>
                <a:latin typeface="+mn-lt"/>
                <a:ea typeface="Sharp Sans Display No1" pitchFamily="2" charset="0"/>
                <a:cs typeface="Sharp Sans Display No1" pitchFamily="2" charset="0"/>
              </a:rPr>
              <a:t>HY</a:t>
            </a:r>
          </a:p>
          <a:p>
            <a:pPr marL="0" indent="0">
              <a:buNone/>
            </a:pPr>
            <a:endParaRPr lang="en-GB" b="0" i="0" dirty="0">
              <a:solidFill>
                <a:srgbClr val="414152"/>
              </a:solidFill>
              <a:effectLst/>
              <a:latin typeface="+mn-lt"/>
              <a:ea typeface="Sharp Sans Display No1" pitchFamily="2" charset="0"/>
              <a:cs typeface="Sharp Sans Display No1" pitchFamily="2" charset="0"/>
            </a:endParaRPr>
          </a:p>
          <a:p>
            <a:pPr marL="0" indent="0">
              <a:buNone/>
            </a:pPr>
            <a:r>
              <a:rPr lang="en-US" b="0" i="0" dirty="0">
                <a:solidFill>
                  <a:srgbClr val="414152"/>
                </a:solidFill>
                <a:effectLst/>
                <a:latin typeface="+mn-lt"/>
                <a:ea typeface="Sharp Sans Display No1" pitchFamily="2" charset="0"/>
                <a:cs typeface="Sharp Sans Display No1" pitchFamily="2" charset="0"/>
              </a:rPr>
              <a:t>Diversification is key:</a:t>
            </a:r>
          </a:p>
          <a:p>
            <a:pPr marL="0" indent="0">
              <a:buNone/>
            </a:pPr>
            <a:endParaRPr lang="en-GB" b="0" i="0" dirty="0">
              <a:solidFill>
                <a:srgbClr val="414152"/>
              </a:solidFill>
              <a:effectLst/>
              <a:latin typeface="-apple-system"/>
            </a:endParaRPr>
          </a:p>
        </p:txBody>
      </p:sp>
      <p:sp>
        <p:nvSpPr>
          <p:cNvPr id="4" name="Slide Number Placeholder 3"/>
          <p:cNvSpPr>
            <a:spLocks noGrp="1"/>
          </p:cNvSpPr>
          <p:nvPr>
            <p:ph type="sldNum" sz="quarter" idx="5"/>
          </p:nvPr>
        </p:nvSpPr>
        <p:spPr/>
        <p:txBody>
          <a:bodyPr/>
          <a:lstStyle/>
          <a:p>
            <a:fld id="{415E9276-CA7A-4DF6-97E5-734FB831771B}" type="slidenum">
              <a:rPr lang="en-US" smtClean="0"/>
              <a:t>11</a:t>
            </a:fld>
            <a:endParaRPr lang="en-US"/>
          </a:p>
        </p:txBody>
      </p:sp>
    </p:spTree>
    <p:extLst>
      <p:ext uri="{BB962C8B-B14F-4D97-AF65-F5344CB8AC3E}">
        <p14:creationId xmlns:p14="http://schemas.microsoft.com/office/powerpoint/2010/main" val="246499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12</a:t>
            </a:fld>
            <a:endParaRPr lang="en-US"/>
          </a:p>
        </p:txBody>
      </p:sp>
    </p:spTree>
    <p:extLst>
      <p:ext uri="{BB962C8B-B14F-4D97-AF65-F5344CB8AC3E}">
        <p14:creationId xmlns:p14="http://schemas.microsoft.com/office/powerpoint/2010/main" val="1281823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13</a:t>
            </a:fld>
            <a:endParaRPr lang="en-US"/>
          </a:p>
        </p:txBody>
      </p:sp>
    </p:spTree>
    <p:extLst>
      <p:ext uri="{BB962C8B-B14F-4D97-AF65-F5344CB8AC3E}">
        <p14:creationId xmlns:p14="http://schemas.microsoft.com/office/powerpoint/2010/main" val="264637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Helen</a:t>
            </a:r>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14</a:t>
            </a:fld>
            <a:endParaRPr lang="en-US"/>
          </a:p>
        </p:txBody>
      </p:sp>
    </p:spTree>
    <p:extLst>
      <p:ext uri="{BB962C8B-B14F-4D97-AF65-F5344CB8AC3E}">
        <p14:creationId xmlns:p14="http://schemas.microsoft.com/office/powerpoint/2010/main" val="2209220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And if you move to the next slide, you can see that the major EMD indices have produced some of the best long-term risk adjusted returns over the last 10 years. Which is why investors really should consider an allocation to these markets.</a:t>
            </a:r>
          </a:p>
          <a:p>
            <a:endParaRPr lang="en-GB" dirty="0"/>
          </a:p>
          <a:p>
            <a:r>
              <a:rPr lang="en-GB" dirty="0"/>
              <a:t>And as we’ve just seen it’s a very diverse asset class, with lots of idiosyncratic risk, which is why you need an active manager.</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15</a:t>
            </a:fld>
            <a:endParaRPr lang="en-US"/>
          </a:p>
        </p:txBody>
      </p:sp>
    </p:spTree>
    <p:extLst>
      <p:ext uri="{BB962C8B-B14F-4D97-AF65-F5344CB8AC3E}">
        <p14:creationId xmlns:p14="http://schemas.microsoft.com/office/powerpoint/2010/main" val="173161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FBF04-C404-6D17-8824-D1F8AC03B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D841B-B90A-4A74-52BA-48B7AEF5E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AEC31-5D05-C695-01EB-B31968125E0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FADD43-6891-9806-B99B-939982426775}"/>
              </a:ext>
            </a:extLst>
          </p:cNvPr>
          <p:cNvSpPr>
            <a:spLocks noGrp="1"/>
          </p:cNvSpPr>
          <p:nvPr>
            <p:ph type="sldNum" sz="quarter" idx="5"/>
          </p:nvPr>
        </p:nvSpPr>
        <p:spPr/>
        <p:txBody>
          <a:bodyPr/>
          <a:lstStyle/>
          <a:p>
            <a:fld id="{415E9276-CA7A-4DF6-97E5-734FB831771B}" type="slidenum">
              <a:rPr lang="en-US" smtClean="0"/>
              <a:t>16</a:t>
            </a:fld>
            <a:endParaRPr lang="en-US"/>
          </a:p>
        </p:txBody>
      </p:sp>
    </p:spTree>
    <p:extLst>
      <p:ext uri="{BB962C8B-B14F-4D97-AF65-F5344CB8AC3E}">
        <p14:creationId xmlns:p14="http://schemas.microsoft.com/office/powerpoint/2010/main" val="373360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17</a:t>
            </a:fld>
            <a:endParaRPr lang="en-US"/>
          </a:p>
        </p:txBody>
      </p:sp>
    </p:spTree>
    <p:extLst>
      <p:ext uri="{BB962C8B-B14F-4D97-AF65-F5344CB8AC3E}">
        <p14:creationId xmlns:p14="http://schemas.microsoft.com/office/powerpoint/2010/main" val="108115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18</a:t>
            </a:fld>
            <a:endParaRPr lang="en-US"/>
          </a:p>
        </p:txBody>
      </p:sp>
    </p:spTree>
    <p:extLst>
      <p:ext uri="{BB962C8B-B14F-4D97-AF65-F5344CB8AC3E}">
        <p14:creationId xmlns:p14="http://schemas.microsoft.com/office/powerpoint/2010/main" val="3334281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Fundamental research</a:t>
            </a:r>
          </a:p>
          <a:p>
            <a:r>
              <a:rPr lang="da-DK" dirty="0"/>
              <a:t>We follow a standardized format for all our research. </a:t>
            </a:r>
            <a:endParaRPr lang="en-GB" b="1" dirty="0"/>
          </a:p>
          <a:p>
            <a:r>
              <a:rPr lang="en-GB" b="1" dirty="0"/>
              <a:t>Corporates.</a:t>
            </a:r>
            <a:r>
              <a:rPr lang="en-GB" dirty="0"/>
              <a:t> Our credit analysts will take into account the issuer size and liquidity before conducting further, in depth research. Issuers are dismissed if they fail to meet certain high-level minimum criteria – therefore we don’t waste time analysing non-viable issuers. The credit research process begins with an Initial Credit Assessment (ICA) a minimum level of research required before buying any security. The research effort is then expanded to include more detailed fundamental models (including balance-sheet projections) and a more detailed industry and sector analysis along with analysis of the structure and covenants. This highly detailed note is called a TAP (Total Analytical Package). Whilst an ICA must be complete before purchase, given the detailed nature of the TAP, and the time inherent in completing this, the TAP may follow the purchase (up to 60 days for the formal completion of a TAP). </a:t>
            </a:r>
            <a:r>
              <a:rPr lang="en-GB" dirty="0" err="1"/>
              <a:t>TAPs</a:t>
            </a:r>
            <a:r>
              <a:rPr lang="en-GB" dirty="0"/>
              <a:t> are regularly updated, at least once a year, to ensure that our analysis remains current, relevant and continues to support our investment decisions. </a:t>
            </a:r>
          </a:p>
          <a:p>
            <a:r>
              <a:rPr lang="en-US" b="1" dirty="0"/>
              <a:t>Sovereigns.</a:t>
            </a:r>
            <a:r>
              <a:rPr lang="en-US" dirty="0"/>
              <a:t> For Sovereigns the process is similar but slightly different. Instead of a TAP we produce a detailed Country note. It is similarly detailed but there is no initial credit assessment stage. A country note must be on file before initial purchase. Is made</a:t>
            </a:r>
          </a:p>
          <a:p>
            <a:r>
              <a:rPr lang="en-GB" u="sng" dirty="0"/>
              <a:t>Research conducted at this level of detail greatly distinguishes us from our competitors. Anecdotal evidence suggests that there are few of our competitors (if any) who conduct research to this level</a:t>
            </a:r>
          </a:p>
          <a:p>
            <a:endParaRPr lang="en-GB" dirty="0"/>
          </a:p>
          <a:p>
            <a:endParaRPr lang="en-US" dirty="0"/>
          </a:p>
        </p:txBody>
      </p:sp>
      <p:sp>
        <p:nvSpPr>
          <p:cNvPr id="4" name="Slide Number Placeholder 3"/>
          <p:cNvSpPr>
            <a:spLocks noGrp="1"/>
          </p:cNvSpPr>
          <p:nvPr>
            <p:ph type="sldNum" sz="quarter" idx="5"/>
          </p:nvPr>
        </p:nvSpPr>
        <p:spPr/>
        <p:txBody>
          <a:bodyPr/>
          <a:lstStyle/>
          <a:p>
            <a:fld id="{415E9276-CA7A-4DF6-97E5-734FB831771B}" type="slidenum">
              <a:rPr lang="en-US" smtClean="0"/>
              <a:t>19</a:t>
            </a:fld>
            <a:endParaRPr lang="en-US"/>
          </a:p>
        </p:txBody>
      </p:sp>
    </p:spTree>
    <p:extLst>
      <p:ext uri="{BB962C8B-B14F-4D97-AF65-F5344CB8AC3E}">
        <p14:creationId xmlns:p14="http://schemas.microsoft.com/office/powerpoint/2010/main" val="90027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2</a:t>
            </a:fld>
            <a:endParaRPr lang="en-US"/>
          </a:p>
        </p:txBody>
      </p:sp>
    </p:spTree>
    <p:extLst>
      <p:ext uri="{BB962C8B-B14F-4D97-AF65-F5344CB8AC3E}">
        <p14:creationId xmlns:p14="http://schemas.microsoft.com/office/powerpoint/2010/main" val="1484465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20</a:t>
            </a:fld>
            <a:endParaRPr lang="en-US"/>
          </a:p>
        </p:txBody>
      </p:sp>
    </p:spTree>
    <p:extLst>
      <p:ext uri="{BB962C8B-B14F-4D97-AF65-F5344CB8AC3E}">
        <p14:creationId xmlns:p14="http://schemas.microsoft.com/office/powerpoint/2010/main" val="3809298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21</a:t>
            </a:fld>
            <a:endParaRPr lang="en-US"/>
          </a:p>
        </p:txBody>
      </p:sp>
    </p:spTree>
    <p:extLst>
      <p:ext uri="{BB962C8B-B14F-4D97-AF65-F5344CB8AC3E}">
        <p14:creationId xmlns:p14="http://schemas.microsoft.com/office/powerpoint/2010/main" val="3271644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72DA4-1802-4BFA-7024-2A3C44CAF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1B561-EBBB-8252-6845-1F8B93FE77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7B2FD-B46A-C484-2BDD-E8035B36896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51667B6-E851-3E24-3021-9D26BAAF02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E9276-CA7A-4DF6-97E5-734FB83177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8862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LHS from Matthew Graves</a:t>
            </a:r>
            <a:br>
              <a:rPr lang="en-US" dirty="0"/>
            </a:br>
            <a:r>
              <a:rPr lang="en-US" dirty="0"/>
              <a:t>Bottom RHS from Investment Risk Fixed Income</a:t>
            </a:r>
          </a:p>
          <a:p>
            <a:r>
              <a:rPr lang="en-US" dirty="0"/>
              <a:t>Both for LX0411</a:t>
            </a:r>
          </a:p>
          <a:p>
            <a:br>
              <a:rPr lang="en-US" dirty="0"/>
            </a:br>
            <a:r>
              <a:rPr lang="en-US" dirty="0"/>
              <a:t>Risk management is essential and entirely consistent with the investment management process. Comprising in house (proprietary) models and external providers. Able to look at the high and micro level. Our dedicated risk management teams provide an extremely important oversight function. By virtue of their independence (sitting outside of the Fixed Income) and their impartiality (having separate reporting lines ) they are ideally placed to ensure that portfolio risks are reported accurately and fairly to senior management. This second pair of eyes (independent risk team) and third pair of eyes senior management oversight) ensures adherence to Aberdeen’s global risk policies and procedures and individual portfolio mandates. </a:t>
            </a:r>
          </a:p>
          <a:p>
            <a:endParaRPr lang="en-US" dirty="0"/>
          </a:p>
          <a:p>
            <a:r>
              <a:rPr lang="en-GB" dirty="0"/>
              <a:t>Forward looking risk: We conduct scenario analysis to create potential and historic downside scenarios in order to gauge both issue and fund level risk-adjusted returns as a basis for team review. This is undertaken every six weeks by the country specialists for sovereigns and at least quarterly by the specialists covering credit. </a:t>
            </a:r>
          </a:p>
          <a:p>
            <a:endParaRPr lang="en-GB" dirty="0"/>
          </a:p>
          <a:p>
            <a:r>
              <a:rPr lang="en-GB" dirty="0"/>
              <a:t>External and internal portfolio limits: Our portfolio management system (Charles River) allows us to view the portfolio in real time to ensure we remain within internally applied ranges. It also conducts a pre-trade compliance check to ensure investments are in line with individually mandated client guidelines.</a:t>
            </a:r>
          </a:p>
          <a:p>
            <a:endParaRPr lang="en-GB" dirty="0"/>
          </a:p>
          <a:p>
            <a:r>
              <a:rPr lang="en-GB" dirty="0"/>
              <a:t>Attribution: Aberdeen has developed feedback loops consistent with our investment process. Attribution provides security level data giving us the ability to understand if our internal ranges as described above are appropriately sized and applied. Each team undergo a periodic performance review with senior management.</a:t>
            </a:r>
          </a:p>
          <a:p>
            <a:endParaRPr lang="en-US" dirty="0"/>
          </a:p>
        </p:txBody>
      </p:sp>
      <p:sp>
        <p:nvSpPr>
          <p:cNvPr id="4" name="Slide Number Placeholder 3"/>
          <p:cNvSpPr>
            <a:spLocks noGrp="1"/>
          </p:cNvSpPr>
          <p:nvPr>
            <p:ph type="sldNum" sz="quarter" idx="5"/>
          </p:nvPr>
        </p:nvSpPr>
        <p:spPr/>
        <p:txBody>
          <a:bodyPr/>
          <a:lstStyle/>
          <a:p>
            <a:fld id="{415E9276-CA7A-4DF6-97E5-734FB831771B}" type="slidenum">
              <a:rPr lang="en-US" smtClean="0"/>
              <a:t>23</a:t>
            </a:fld>
            <a:endParaRPr lang="en-US"/>
          </a:p>
        </p:txBody>
      </p:sp>
    </p:spTree>
    <p:extLst>
      <p:ext uri="{BB962C8B-B14F-4D97-AF65-F5344CB8AC3E}">
        <p14:creationId xmlns:p14="http://schemas.microsoft.com/office/powerpoint/2010/main" val="87707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121A-240A-6A23-E701-09813481B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E40BD-520F-16C6-5783-C8E98B2EA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A923E-DA95-4491-052A-004D0D8DFA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853FC1-1680-651D-44DB-5702C3852517}"/>
              </a:ext>
            </a:extLst>
          </p:cNvPr>
          <p:cNvSpPr>
            <a:spLocks noGrp="1"/>
          </p:cNvSpPr>
          <p:nvPr>
            <p:ph type="sldNum" sz="quarter" idx="5"/>
          </p:nvPr>
        </p:nvSpPr>
        <p:spPr/>
        <p:txBody>
          <a:bodyPr/>
          <a:lstStyle/>
          <a:p>
            <a:fld id="{415E9276-CA7A-4DF6-97E5-734FB831771B}" type="slidenum">
              <a:rPr lang="en-US" smtClean="0"/>
              <a:t>24</a:t>
            </a:fld>
            <a:endParaRPr lang="en-US"/>
          </a:p>
        </p:txBody>
      </p:sp>
    </p:spTree>
    <p:extLst>
      <p:ext uri="{BB962C8B-B14F-4D97-AF65-F5344CB8AC3E}">
        <p14:creationId xmlns:p14="http://schemas.microsoft.com/office/powerpoint/2010/main" val="17864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PP5537 – update from factsheet below, any missing info ask Leo</a:t>
            </a:r>
          </a:p>
          <a:p>
            <a:r>
              <a:rPr lang="en-GB"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sng" strike="noStrike" dirty="0">
                <a:solidFill>
                  <a:srgbClr val="0563C1"/>
                </a:solidFill>
                <a:effectLst/>
                <a:latin typeface="Calibri" panose="020F0502020204030204" pitchFamily="34" charset="0"/>
                <a:hlinkClick r:id="rId3"/>
              </a:rPr>
              <a:t>http://abrdn.kurtosysweb.com/pdfs/F_STDI_en-GB-NN_LU0566481197.pdf</a:t>
            </a:r>
            <a:r>
              <a:rPr lang="en-GB" dirty="0"/>
              <a:t> </a:t>
            </a:r>
          </a:p>
          <a:p>
            <a:endParaRPr lang="en-GB" dirty="0"/>
          </a:p>
          <a:p>
            <a:endParaRPr lang="en-GB" dirty="0"/>
          </a:p>
          <a:p>
            <a:r>
              <a:rPr lang="en-GB" dirty="0"/>
              <a:t>https://aberdeen.kurtosysweb.com/pdfs/F_STDR_en-GB-NN_LU0566480116.pdf#_ga=2.87375576.1910510939.1606748911-1329475405.1554297477</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25</a:t>
            </a:fld>
            <a:endParaRPr lang="en-US"/>
          </a:p>
        </p:txBody>
      </p:sp>
    </p:spTree>
    <p:extLst>
      <p:ext uri="{BB962C8B-B14F-4D97-AF65-F5344CB8AC3E}">
        <p14:creationId xmlns:p14="http://schemas.microsoft.com/office/powerpoint/2010/main" val="2854798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F5886-03F4-CB12-EB4D-34E310BB3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3A07E-98B7-EF1A-C6AE-B443EA540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25B6C-9D90-724F-F974-5E13A6920ABD}"/>
              </a:ext>
            </a:extLst>
          </p:cNvPr>
          <p:cNvSpPr>
            <a:spLocks noGrp="1"/>
          </p:cNvSpPr>
          <p:nvPr>
            <p:ph type="body" idx="1"/>
          </p:nvPr>
        </p:nvSpPr>
        <p:spPr/>
        <p:txBody>
          <a:bodyPr/>
          <a:lstStyle/>
          <a:p>
            <a:r>
              <a:rPr lang="en-US" dirty="0"/>
              <a:t>PP5537</a:t>
            </a:r>
          </a:p>
          <a:p>
            <a:r>
              <a:rPr lang="en-US" dirty="0"/>
              <a:t>Request</a:t>
            </a:r>
            <a:r>
              <a:rPr lang="en-US" baseline="0" dirty="0"/>
              <a:t> Positions file from James/Leo</a:t>
            </a:r>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1AD8A98-0B2E-0859-6AB5-FD3F38667D77}"/>
              </a:ext>
            </a:extLst>
          </p:cNvPr>
          <p:cNvSpPr>
            <a:spLocks noGrp="1"/>
          </p:cNvSpPr>
          <p:nvPr>
            <p:ph type="sldNum" sz="quarter" idx="5"/>
          </p:nvPr>
        </p:nvSpPr>
        <p:spPr/>
        <p:txBody>
          <a:bodyPr/>
          <a:lstStyle/>
          <a:p>
            <a:fld id="{415E9276-CA7A-4DF6-97E5-734FB831771B}" type="slidenum">
              <a:rPr lang="en-US" smtClean="0"/>
              <a:t>26</a:t>
            </a:fld>
            <a:endParaRPr lang="en-US"/>
          </a:p>
        </p:txBody>
      </p:sp>
    </p:spTree>
    <p:extLst>
      <p:ext uri="{BB962C8B-B14F-4D97-AF65-F5344CB8AC3E}">
        <p14:creationId xmlns:p14="http://schemas.microsoft.com/office/powerpoint/2010/main" val="784882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27</a:t>
            </a:fld>
            <a:endParaRPr lang="en-US"/>
          </a:p>
        </p:txBody>
      </p:sp>
    </p:spTree>
    <p:extLst>
      <p:ext uri="{BB962C8B-B14F-4D97-AF65-F5344CB8AC3E}">
        <p14:creationId xmlns:p14="http://schemas.microsoft.com/office/powerpoint/2010/main" val="876576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from ‘EMFIF Vol Tab MMM YY’ report supplied by Investment Performance</a:t>
            </a:r>
          </a:p>
          <a:p>
            <a:endParaRPr lang="en-GB" dirty="0"/>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28</a:t>
            </a:fld>
            <a:endParaRPr lang="en-US"/>
          </a:p>
        </p:txBody>
      </p:sp>
    </p:spTree>
    <p:extLst>
      <p:ext uri="{BB962C8B-B14F-4D97-AF65-F5344CB8AC3E}">
        <p14:creationId xmlns:p14="http://schemas.microsoft.com/office/powerpoint/2010/main" val="2594742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29</a:t>
            </a:fld>
            <a:endParaRPr lang="en-US"/>
          </a:p>
        </p:txBody>
      </p:sp>
    </p:spTree>
    <p:extLst>
      <p:ext uri="{BB962C8B-B14F-4D97-AF65-F5344CB8AC3E}">
        <p14:creationId xmlns:p14="http://schemas.microsoft.com/office/powerpoint/2010/main" val="46403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a:t>
            </a:fld>
            <a:endParaRPr lang="en-US"/>
          </a:p>
        </p:txBody>
      </p:sp>
    </p:spTree>
    <p:extLst>
      <p:ext uri="{BB962C8B-B14F-4D97-AF65-F5344CB8AC3E}">
        <p14:creationId xmlns:p14="http://schemas.microsoft.com/office/powerpoint/2010/main" val="1211983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7FCC5-8550-D4D8-B174-BBBCBDD1D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8C395-5152-C55B-FF35-B59379D49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F027B-0AE5-BB7C-754B-3E801BBB4F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AB8D80-94DC-2311-41FC-A406200FBC5B}"/>
              </a:ext>
            </a:extLst>
          </p:cNvPr>
          <p:cNvSpPr>
            <a:spLocks noGrp="1"/>
          </p:cNvSpPr>
          <p:nvPr>
            <p:ph type="sldNum" sz="quarter" idx="5"/>
          </p:nvPr>
        </p:nvSpPr>
        <p:spPr/>
        <p:txBody>
          <a:bodyPr/>
          <a:lstStyle/>
          <a:p>
            <a:fld id="{415E9276-CA7A-4DF6-97E5-734FB831771B}" type="slidenum">
              <a:rPr lang="en-US" smtClean="0"/>
              <a:t>30</a:t>
            </a:fld>
            <a:endParaRPr lang="en-US"/>
          </a:p>
        </p:txBody>
      </p:sp>
    </p:spTree>
    <p:extLst>
      <p:ext uri="{BB962C8B-B14F-4D97-AF65-F5344CB8AC3E}">
        <p14:creationId xmlns:p14="http://schemas.microsoft.com/office/powerpoint/2010/main" val="3984442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31</a:t>
            </a:fld>
            <a:endParaRPr lang="en-US"/>
          </a:p>
        </p:txBody>
      </p:sp>
    </p:spTree>
    <p:extLst>
      <p:ext uri="{BB962C8B-B14F-4D97-AF65-F5344CB8AC3E}">
        <p14:creationId xmlns:p14="http://schemas.microsoft.com/office/powerpoint/2010/main" val="2637240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32</a:t>
            </a:fld>
            <a:endParaRPr lang="en-US"/>
          </a:p>
        </p:txBody>
      </p:sp>
    </p:spTree>
    <p:extLst>
      <p:ext uri="{BB962C8B-B14F-4D97-AF65-F5344CB8AC3E}">
        <p14:creationId xmlns:p14="http://schemas.microsoft.com/office/powerpoint/2010/main" val="2056634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E9276-CA7A-4DF6-97E5-734FB831771B}" type="slidenum">
              <a:rPr lang="en-US" smtClean="0"/>
              <a:t>33</a:t>
            </a:fld>
            <a:endParaRPr lang="en-US" dirty="0"/>
          </a:p>
        </p:txBody>
      </p:sp>
    </p:spTree>
    <p:extLst>
      <p:ext uri="{BB962C8B-B14F-4D97-AF65-F5344CB8AC3E}">
        <p14:creationId xmlns:p14="http://schemas.microsoft.com/office/powerpoint/2010/main" val="174147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34</a:t>
            </a:fld>
            <a:endParaRPr lang="en-US"/>
          </a:p>
        </p:txBody>
      </p:sp>
    </p:spTree>
    <p:extLst>
      <p:ext uri="{BB962C8B-B14F-4D97-AF65-F5344CB8AC3E}">
        <p14:creationId xmlns:p14="http://schemas.microsoft.com/office/powerpoint/2010/main" val="1462292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35</a:t>
            </a:fld>
            <a:endParaRPr lang="en-US"/>
          </a:p>
        </p:txBody>
      </p:sp>
    </p:spTree>
    <p:extLst>
      <p:ext uri="{BB962C8B-B14F-4D97-AF65-F5344CB8AC3E}">
        <p14:creationId xmlns:p14="http://schemas.microsoft.com/office/powerpoint/2010/main" val="1533953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36</a:t>
            </a:fld>
            <a:endParaRPr lang="en-US"/>
          </a:p>
        </p:txBody>
      </p:sp>
    </p:spTree>
    <p:extLst>
      <p:ext uri="{BB962C8B-B14F-4D97-AF65-F5344CB8AC3E}">
        <p14:creationId xmlns:p14="http://schemas.microsoft.com/office/powerpoint/2010/main" val="1696806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37</a:t>
            </a:fld>
            <a:endParaRPr lang="en-US"/>
          </a:p>
        </p:txBody>
      </p:sp>
    </p:spTree>
    <p:extLst>
      <p:ext uri="{BB962C8B-B14F-4D97-AF65-F5344CB8AC3E}">
        <p14:creationId xmlns:p14="http://schemas.microsoft.com/office/powerpoint/2010/main" val="4024837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38</a:t>
            </a:fld>
            <a:endParaRPr lang="en-US"/>
          </a:p>
        </p:txBody>
      </p:sp>
    </p:spTree>
    <p:extLst>
      <p:ext uri="{BB962C8B-B14F-4D97-AF65-F5344CB8AC3E}">
        <p14:creationId xmlns:p14="http://schemas.microsoft.com/office/powerpoint/2010/main" val="975147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39</a:t>
            </a:fld>
            <a:endParaRPr lang="en-US"/>
          </a:p>
        </p:txBody>
      </p:sp>
    </p:spTree>
    <p:extLst>
      <p:ext uri="{BB962C8B-B14F-4D97-AF65-F5344CB8AC3E}">
        <p14:creationId xmlns:p14="http://schemas.microsoft.com/office/powerpoint/2010/main" val="5516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Dec’23</a:t>
            </a:r>
            <a:r>
              <a:rPr lang="en-GB" dirty="0"/>
              <a:t> notes – Gillian Wilson </a:t>
            </a:r>
            <a:r>
              <a:rPr lang="en-GB" dirty="0" err="1"/>
              <a:t>AuM</a:t>
            </a:r>
            <a:r>
              <a:rPr lang="en-GB" dirty="0"/>
              <a:t> presentation dashboard on the </a:t>
            </a:r>
            <a:r>
              <a:rPr lang="en-GB" dirty="0" err="1"/>
              <a:t>sharepoint</a:t>
            </a:r>
            <a:r>
              <a:rPr lang="en-GB" dirty="0"/>
              <a:t> site (RFPs) for all data points/AUM</a:t>
            </a:r>
          </a:p>
          <a:p>
            <a:endParaRPr lang="en-GB" dirty="0"/>
          </a:p>
          <a:p>
            <a:r>
              <a:rPr lang="en-GB" dirty="0"/>
              <a:t>LEAVE THE FOLLOWING TEXT:</a:t>
            </a:r>
          </a:p>
          <a:p>
            <a:r>
              <a:rPr lang="en-GB" dirty="0"/>
              <a:t>Delivering across asset classes – shows how our investment desks are split. This is a view of everything we have globally although not all offerings are available in all markets. </a:t>
            </a:r>
          </a:p>
          <a:p>
            <a:r>
              <a:rPr lang="en-GB" dirty="0"/>
              <a:t>Specialisations on the next slide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E9276-CA7A-4DF6-97E5-734FB83177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1300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C1A0-6052-B971-D0DD-3C06FB710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DD3D2-3099-97B1-A5F0-C6E43DF6D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C4AC6-2391-26F3-0B8C-4775661021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1213A585-B27E-0B02-74CD-77E44288BBEE}"/>
              </a:ext>
            </a:extLst>
          </p:cNvPr>
          <p:cNvSpPr>
            <a:spLocks noGrp="1"/>
          </p:cNvSpPr>
          <p:nvPr>
            <p:ph type="sldNum" sz="quarter" idx="5"/>
          </p:nvPr>
        </p:nvSpPr>
        <p:spPr/>
        <p:txBody>
          <a:bodyPr/>
          <a:lstStyle/>
          <a:p>
            <a:fld id="{415E9276-CA7A-4DF6-97E5-734FB831771B}" type="slidenum">
              <a:rPr lang="en-US" smtClean="0"/>
              <a:t>40</a:t>
            </a:fld>
            <a:endParaRPr lang="en-US" dirty="0"/>
          </a:p>
        </p:txBody>
      </p:sp>
    </p:spTree>
    <p:extLst>
      <p:ext uri="{BB962C8B-B14F-4D97-AF65-F5344CB8AC3E}">
        <p14:creationId xmlns:p14="http://schemas.microsoft.com/office/powerpoint/2010/main" val="204804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41</a:t>
            </a:fld>
            <a:endParaRPr lang="en-US"/>
          </a:p>
        </p:txBody>
      </p:sp>
    </p:spTree>
    <p:extLst>
      <p:ext uri="{BB962C8B-B14F-4D97-AF65-F5344CB8AC3E}">
        <p14:creationId xmlns:p14="http://schemas.microsoft.com/office/powerpoint/2010/main" val="2329174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42</a:t>
            </a:fld>
            <a:endParaRPr lang="en-US"/>
          </a:p>
        </p:txBody>
      </p:sp>
    </p:spTree>
    <p:extLst>
      <p:ext uri="{BB962C8B-B14F-4D97-AF65-F5344CB8AC3E}">
        <p14:creationId xmlns:p14="http://schemas.microsoft.com/office/powerpoint/2010/main" val="984075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43</a:t>
            </a:fld>
            <a:endParaRPr lang="en-US"/>
          </a:p>
        </p:txBody>
      </p:sp>
    </p:spTree>
    <p:extLst>
      <p:ext uri="{BB962C8B-B14F-4D97-AF65-F5344CB8AC3E}">
        <p14:creationId xmlns:p14="http://schemas.microsoft.com/office/powerpoint/2010/main" val="3927207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E17A6-1A7A-0179-F6D3-14DD4BDE4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60065-DFE4-182F-F34B-87C52D5E6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FCF77-E0EC-38AB-CE30-2775369543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C5811D-4CA5-D3A8-4D72-E05446CEE430}"/>
              </a:ext>
            </a:extLst>
          </p:cNvPr>
          <p:cNvSpPr>
            <a:spLocks noGrp="1"/>
          </p:cNvSpPr>
          <p:nvPr>
            <p:ph type="sldNum" sz="quarter" idx="5"/>
          </p:nvPr>
        </p:nvSpPr>
        <p:spPr/>
        <p:txBody>
          <a:bodyPr/>
          <a:lstStyle/>
          <a:p>
            <a:fld id="{415E9276-CA7A-4DF6-97E5-734FB831771B}" type="slidenum">
              <a:rPr lang="en-US" smtClean="0"/>
              <a:t>44</a:t>
            </a:fld>
            <a:endParaRPr lang="en-US"/>
          </a:p>
        </p:txBody>
      </p:sp>
    </p:spTree>
    <p:extLst>
      <p:ext uri="{BB962C8B-B14F-4D97-AF65-F5344CB8AC3E}">
        <p14:creationId xmlns:p14="http://schemas.microsoft.com/office/powerpoint/2010/main" val="3427689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114F2-7C33-7D13-7DFD-427EAD3F8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0C569-FD1C-89BA-01E8-45716356F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8B660-3095-1F38-B38A-B7D62E5611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5112E9-3B2D-5EA5-F4BC-DB5F38C8B0A5}"/>
              </a:ext>
            </a:extLst>
          </p:cNvPr>
          <p:cNvSpPr>
            <a:spLocks noGrp="1"/>
          </p:cNvSpPr>
          <p:nvPr>
            <p:ph type="sldNum" sz="quarter" idx="5"/>
          </p:nvPr>
        </p:nvSpPr>
        <p:spPr/>
        <p:txBody>
          <a:bodyPr/>
          <a:lstStyle/>
          <a:p>
            <a:fld id="{415E9276-CA7A-4DF6-97E5-734FB831771B}" type="slidenum">
              <a:rPr lang="en-US" smtClean="0"/>
              <a:t>45</a:t>
            </a:fld>
            <a:endParaRPr lang="en-US"/>
          </a:p>
        </p:txBody>
      </p:sp>
    </p:spTree>
    <p:extLst>
      <p:ext uri="{BB962C8B-B14F-4D97-AF65-F5344CB8AC3E}">
        <p14:creationId xmlns:p14="http://schemas.microsoft.com/office/powerpoint/2010/main" val="2276565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DC87-71AA-C821-C0EA-443CEEF4D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5B51C-8E8B-E20B-5A7C-45016DE75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95397-E60C-7272-9580-807FA346969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A4ECA5C-ED65-E61C-B953-4717C7996802}"/>
              </a:ext>
            </a:extLst>
          </p:cNvPr>
          <p:cNvSpPr>
            <a:spLocks noGrp="1"/>
          </p:cNvSpPr>
          <p:nvPr>
            <p:ph type="sldNum" sz="quarter" idx="5"/>
          </p:nvPr>
        </p:nvSpPr>
        <p:spPr/>
        <p:txBody>
          <a:bodyPr/>
          <a:lstStyle/>
          <a:p>
            <a:fld id="{415E9276-CA7A-4DF6-97E5-734FB831771B}" type="slidenum">
              <a:rPr lang="en-US" smtClean="0"/>
              <a:t>46</a:t>
            </a:fld>
            <a:endParaRPr lang="en-US"/>
          </a:p>
        </p:txBody>
      </p:sp>
    </p:spTree>
    <p:extLst>
      <p:ext uri="{BB962C8B-B14F-4D97-AF65-F5344CB8AC3E}">
        <p14:creationId xmlns:p14="http://schemas.microsoft.com/office/powerpoint/2010/main" val="2429993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58B87-3FFD-2FAD-32B6-3DC4879E9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91DF5-23B6-B30B-0C6B-BB6A4456A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B1D60-83D8-51B2-C5CF-04C2ECD155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779E3B4-55DB-8ED9-E8E1-7F662769A0CD}"/>
              </a:ext>
            </a:extLst>
          </p:cNvPr>
          <p:cNvSpPr>
            <a:spLocks noGrp="1"/>
          </p:cNvSpPr>
          <p:nvPr>
            <p:ph type="sldNum" sz="quarter" idx="5"/>
          </p:nvPr>
        </p:nvSpPr>
        <p:spPr/>
        <p:txBody>
          <a:bodyPr/>
          <a:lstStyle/>
          <a:p>
            <a:fld id="{415E9276-CA7A-4DF6-97E5-734FB831771B}" type="slidenum">
              <a:rPr lang="en-US" smtClean="0"/>
              <a:t>47</a:t>
            </a:fld>
            <a:endParaRPr lang="en-US"/>
          </a:p>
        </p:txBody>
      </p:sp>
    </p:spTree>
    <p:extLst>
      <p:ext uri="{BB962C8B-B14F-4D97-AF65-F5344CB8AC3E}">
        <p14:creationId xmlns:p14="http://schemas.microsoft.com/office/powerpoint/2010/main" val="1653775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C220-C3FE-CB47-E0B2-CB1DCB96A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2F5DF-CD74-F852-C5FB-CCA6C573E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3FDAC-036E-3AD9-22F3-800245EF5C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979AFD4-AE4C-808F-B4B7-6BC6A6AB2A74}"/>
              </a:ext>
            </a:extLst>
          </p:cNvPr>
          <p:cNvSpPr>
            <a:spLocks noGrp="1"/>
          </p:cNvSpPr>
          <p:nvPr>
            <p:ph type="sldNum" sz="quarter" idx="5"/>
          </p:nvPr>
        </p:nvSpPr>
        <p:spPr/>
        <p:txBody>
          <a:bodyPr/>
          <a:lstStyle/>
          <a:p>
            <a:fld id="{415E9276-CA7A-4DF6-97E5-734FB831771B}" type="slidenum">
              <a:rPr lang="en-US" smtClean="0"/>
              <a:t>48</a:t>
            </a:fld>
            <a:endParaRPr lang="en-US"/>
          </a:p>
        </p:txBody>
      </p:sp>
    </p:spTree>
    <p:extLst>
      <p:ext uri="{BB962C8B-B14F-4D97-AF65-F5344CB8AC3E}">
        <p14:creationId xmlns:p14="http://schemas.microsoft.com/office/powerpoint/2010/main" val="3721332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FA2E-1FD1-E1A6-69F4-CB9EFB003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E9225-F0B6-1271-CE62-20BF3DD45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9CD9E-9BF2-0636-1C50-C6D35890D4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4824105-CDCC-B7CC-A196-3BEE174CA268}"/>
              </a:ext>
            </a:extLst>
          </p:cNvPr>
          <p:cNvSpPr>
            <a:spLocks noGrp="1"/>
          </p:cNvSpPr>
          <p:nvPr>
            <p:ph type="sldNum" sz="quarter" idx="5"/>
          </p:nvPr>
        </p:nvSpPr>
        <p:spPr/>
        <p:txBody>
          <a:bodyPr/>
          <a:lstStyle/>
          <a:p>
            <a:fld id="{415E9276-CA7A-4DF6-97E5-734FB831771B}" type="slidenum">
              <a:rPr lang="en-US" smtClean="0"/>
              <a:t>49</a:t>
            </a:fld>
            <a:endParaRPr lang="en-US"/>
          </a:p>
        </p:txBody>
      </p:sp>
    </p:spTree>
    <p:extLst>
      <p:ext uri="{BB962C8B-B14F-4D97-AF65-F5344CB8AC3E}">
        <p14:creationId xmlns:p14="http://schemas.microsoft.com/office/powerpoint/2010/main" val="211203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Money market = </a:t>
            </a:r>
            <a:r>
              <a:rPr lang="en-US" sz="1200" b="1" i="0" u="none" strike="noStrike" dirty="0">
                <a:solidFill>
                  <a:schemeClr val="bg1"/>
                </a:solidFill>
                <a:effectLst/>
                <a:latin typeface="+mj-lt"/>
                <a:cs typeface="Arial" panose="020B0604020202020204" pitchFamily="34" charset="0"/>
              </a:rPr>
              <a:t>Liquidity</a:t>
            </a:r>
            <a:r>
              <a:rPr lang="en-GB" sz="1200" b="1" i="0" u="none" strike="noStrike" dirty="0">
                <a:solidFill>
                  <a:schemeClr val="bg1"/>
                </a:solidFill>
                <a:effectLst/>
                <a:latin typeface="+mj-lt"/>
                <a:cs typeface="Arial" panose="020B0604020202020204" pitchFamily="34" charset="0"/>
              </a:rPr>
              <a:t> figure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chemeClr val="bg1"/>
                </a:solidFill>
                <a:effectLst/>
                <a:latin typeface="+mj-lt"/>
                <a:cs typeface="Arial" panose="020B0604020202020204" pitchFamily="34" charset="0"/>
              </a:rPr>
              <a:t>Government= </a:t>
            </a:r>
            <a:r>
              <a:rPr lang="en-US" sz="1200" b="1" i="0" u="none" strike="noStrike" dirty="0">
                <a:solidFill>
                  <a:schemeClr val="bg1"/>
                </a:solidFill>
                <a:effectLst/>
                <a:latin typeface="+mj-lt"/>
                <a:cs typeface="Arial" panose="020B0604020202020204" pitchFamily="34" charset="0"/>
              </a:rPr>
              <a:t>Developed Rates/Inflation figure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j-lt"/>
                <a:cs typeface="Arial" panose="020B0604020202020204" pitchFamily="34" charset="0"/>
              </a:rPr>
              <a:t>EMD and Asia = Emerging Markets figure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j-lt"/>
                <a:cs typeface="Arial" panose="020B0604020202020204" pitchFamily="34" charset="0"/>
              </a:rPr>
              <a:t>Private Credit = Private &amp; Alternative Credit figure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j-lt"/>
                <a:cs typeface="Arial" panose="020B0604020202020204" pitchFamily="34" charset="0"/>
              </a:rPr>
              <a:t>Developed Market and Global Credit = Absolute Return, Core/Aggregate, Investment Grade Credit, Multi-Asset Credit and High Yield figure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j-lt"/>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5</a:t>
            </a:fld>
            <a:endParaRPr lang="en-US"/>
          </a:p>
        </p:txBody>
      </p:sp>
    </p:spTree>
    <p:extLst>
      <p:ext uri="{BB962C8B-B14F-4D97-AF65-F5344CB8AC3E}">
        <p14:creationId xmlns:p14="http://schemas.microsoft.com/office/powerpoint/2010/main" val="4014421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F2E77-42AE-683D-D5D5-39A1D206B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EDDFC-D56F-73BE-94A0-3AFBB9538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A88C9-0360-4F5D-5477-0FC63D7593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69B8D35-118D-CB5D-A3EC-8C5C67F6716E}"/>
              </a:ext>
            </a:extLst>
          </p:cNvPr>
          <p:cNvSpPr>
            <a:spLocks noGrp="1"/>
          </p:cNvSpPr>
          <p:nvPr>
            <p:ph type="sldNum" sz="quarter" idx="5"/>
          </p:nvPr>
        </p:nvSpPr>
        <p:spPr/>
        <p:txBody>
          <a:bodyPr/>
          <a:lstStyle/>
          <a:p>
            <a:fld id="{415E9276-CA7A-4DF6-97E5-734FB831771B}" type="slidenum">
              <a:rPr lang="en-US" smtClean="0"/>
              <a:t>50</a:t>
            </a:fld>
            <a:endParaRPr lang="en-US"/>
          </a:p>
        </p:txBody>
      </p:sp>
    </p:spTree>
    <p:extLst>
      <p:ext uri="{BB962C8B-B14F-4D97-AF65-F5344CB8AC3E}">
        <p14:creationId xmlns:p14="http://schemas.microsoft.com/office/powerpoint/2010/main" val="4049670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AF7A4-5313-2414-A867-9EF33FA6A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E44AE-8612-269D-53DA-4A2E919AF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4BA1F-C2CD-03D8-F1CA-7825455D07F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2BD5B3-E795-D74A-59DE-D950FD73F1F1}"/>
              </a:ext>
            </a:extLst>
          </p:cNvPr>
          <p:cNvSpPr>
            <a:spLocks noGrp="1"/>
          </p:cNvSpPr>
          <p:nvPr>
            <p:ph type="sldNum" sz="quarter" idx="5"/>
          </p:nvPr>
        </p:nvSpPr>
        <p:spPr/>
        <p:txBody>
          <a:bodyPr/>
          <a:lstStyle/>
          <a:p>
            <a:fld id="{415E9276-CA7A-4DF6-97E5-734FB831771B}" type="slidenum">
              <a:rPr lang="en-US" smtClean="0"/>
              <a:t>51</a:t>
            </a:fld>
            <a:endParaRPr lang="en-US"/>
          </a:p>
        </p:txBody>
      </p:sp>
    </p:spTree>
    <p:extLst>
      <p:ext uri="{BB962C8B-B14F-4D97-AF65-F5344CB8AC3E}">
        <p14:creationId xmlns:p14="http://schemas.microsoft.com/office/powerpoint/2010/main" val="2450699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33F1-F3A4-BFD9-6E29-C5ADDEF6C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70630-2A2B-094F-1C4B-6E152AAD8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D3376-730B-C29C-EFAB-A867B15022C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F219C4-4DF0-6F11-FD83-E321BA74B67E}"/>
              </a:ext>
            </a:extLst>
          </p:cNvPr>
          <p:cNvSpPr>
            <a:spLocks noGrp="1"/>
          </p:cNvSpPr>
          <p:nvPr>
            <p:ph type="sldNum" sz="quarter" idx="5"/>
          </p:nvPr>
        </p:nvSpPr>
        <p:spPr/>
        <p:txBody>
          <a:bodyPr/>
          <a:lstStyle/>
          <a:p>
            <a:fld id="{415E9276-CA7A-4DF6-97E5-734FB831771B}" type="slidenum">
              <a:rPr lang="en-US" smtClean="0"/>
              <a:t>52</a:t>
            </a:fld>
            <a:endParaRPr lang="en-US"/>
          </a:p>
        </p:txBody>
      </p:sp>
    </p:spTree>
    <p:extLst>
      <p:ext uri="{BB962C8B-B14F-4D97-AF65-F5344CB8AC3E}">
        <p14:creationId xmlns:p14="http://schemas.microsoft.com/office/powerpoint/2010/main" val="28184481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53</a:t>
            </a:fld>
            <a:endParaRPr lang="en-US"/>
          </a:p>
        </p:txBody>
      </p:sp>
    </p:spTree>
    <p:extLst>
      <p:ext uri="{BB962C8B-B14F-4D97-AF65-F5344CB8AC3E}">
        <p14:creationId xmlns:p14="http://schemas.microsoft.com/office/powerpoint/2010/main" val="1259126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0A72C-716C-53C2-09B5-F47692FCA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7B7F4-0C6C-42CC-6299-48599EB95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32098-D103-B2F7-00BC-39B9AB46BB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AEB04E13-D08F-B10C-4328-1343E7270410}"/>
              </a:ext>
            </a:extLst>
          </p:cNvPr>
          <p:cNvSpPr>
            <a:spLocks noGrp="1"/>
          </p:cNvSpPr>
          <p:nvPr>
            <p:ph type="sldNum" sz="quarter" idx="5"/>
          </p:nvPr>
        </p:nvSpPr>
        <p:spPr/>
        <p:txBody>
          <a:bodyPr/>
          <a:lstStyle/>
          <a:p>
            <a:fld id="{415E9276-CA7A-4DF6-97E5-734FB831771B}" type="slidenum">
              <a:rPr lang="en-US" smtClean="0"/>
              <a:t>54</a:t>
            </a:fld>
            <a:endParaRPr lang="en-US" dirty="0"/>
          </a:p>
        </p:txBody>
      </p:sp>
    </p:spTree>
    <p:extLst>
      <p:ext uri="{BB962C8B-B14F-4D97-AF65-F5344CB8AC3E}">
        <p14:creationId xmlns:p14="http://schemas.microsoft.com/office/powerpoint/2010/main" val="26913888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25393-C60A-E1A0-4FBD-ABAB6A4CE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22DB9-F024-0667-65D8-4E9A83377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3ED7E-3FBA-729D-8355-3D3886E9FB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528F6BF2-3C78-AB35-529D-8FA685C8C3E9}"/>
              </a:ext>
            </a:extLst>
          </p:cNvPr>
          <p:cNvSpPr>
            <a:spLocks noGrp="1"/>
          </p:cNvSpPr>
          <p:nvPr>
            <p:ph type="sldNum" sz="quarter" idx="5"/>
          </p:nvPr>
        </p:nvSpPr>
        <p:spPr/>
        <p:txBody>
          <a:bodyPr/>
          <a:lstStyle/>
          <a:p>
            <a:fld id="{415E9276-CA7A-4DF6-97E5-734FB831771B}" type="slidenum">
              <a:rPr lang="en-US" smtClean="0"/>
              <a:t>55</a:t>
            </a:fld>
            <a:endParaRPr lang="en-US" dirty="0"/>
          </a:p>
        </p:txBody>
      </p:sp>
    </p:spTree>
    <p:extLst>
      <p:ext uri="{BB962C8B-B14F-4D97-AF65-F5344CB8AC3E}">
        <p14:creationId xmlns:p14="http://schemas.microsoft.com/office/powerpoint/2010/main" val="391452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56</a:t>
            </a:fld>
            <a:endParaRPr lang="en-US"/>
          </a:p>
        </p:txBody>
      </p:sp>
    </p:spTree>
    <p:extLst>
      <p:ext uri="{BB962C8B-B14F-4D97-AF65-F5344CB8AC3E}">
        <p14:creationId xmlns:p14="http://schemas.microsoft.com/office/powerpoint/2010/main" val="3492620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1ADFB-B0CB-A434-337E-727F45F0C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C30C8-2118-E968-6CEC-5F6C543F7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78ADB-C7CE-569E-AFA7-97392DC1D2E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33559B-A24E-C0C0-A0EF-1A26A2D8E4A5}"/>
              </a:ext>
            </a:extLst>
          </p:cNvPr>
          <p:cNvSpPr>
            <a:spLocks noGrp="1"/>
          </p:cNvSpPr>
          <p:nvPr>
            <p:ph type="sldNum" sz="quarter" idx="5"/>
          </p:nvPr>
        </p:nvSpPr>
        <p:spPr/>
        <p:txBody>
          <a:bodyPr/>
          <a:lstStyle/>
          <a:p>
            <a:fld id="{415E9276-CA7A-4DF6-97E5-734FB831771B}" type="slidenum">
              <a:rPr lang="en-US" smtClean="0"/>
              <a:t>57</a:t>
            </a:fld>
            <a:endParaRPr lang="en-US"/>
          </a:p>
        </p:txBody>
      </p:sp>
    </p:spTree>
    <p:extLst>
      <p:ext uri="{BB962C8B-B14F-4D97-AF65-F5344CB8AC3E}">
        <p14:creationId xmlns:p14="http://schemas.microsoft.com/office/powerpoint/2010/main" val="3986528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58</a:t>
            </a:fld>
            <a:endParaRPr lang="en-US"/>
          </a:p>
        </p:txBody>
      </p:sp>
    </p:spTree>
    <p:extLst>
      <p:ext uri="{BB962C8B-B14F-4D97-AF65-F5344CB8AC3E}">
        <p14:creationId xmlns:p14="http://schemas.microsoft.com/office/powerpoint/2010/main" val="2272813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FA432-D386-5CE4-091A-424D27E85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29D2C-9AD0-02B6-9C5D-106533845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F1286-0643-3F83-680D-EFD4D9A0171C}"/>
              </a:ext>
            </a:extLst>
          </p:cNvPr>
          <p:cNvSpPr>
            <a:spLocks noGrp="1"/>
          </p:cNvSpPr>
          <p:nvPr>
            <p:ph type="body" idx="1"/>
          </p:nvPr>
        </p:nvSpPr>
        <p:spPr/>
        <p:txBody>
          <a:bodyPr/>
          <a:lstStyle/>
          <a:p>
            <a:r>
              <a:rPr lang="en-GB" dirty="0"/>
              <a:t>PP5537 – update from factsheet below, any missing info ask Leo</a:t>
            </a:r>
          </a:p>
          <a:p>
            <a:r>
              <a:rPr lang="en-GB"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sng" strike="noStrike" dirty="0">
                <a:solidFill>
                  <a:srgbClr val="0563C1"/>
                </a:solidFill>
                <a:effectLst/>
                <a:latin typeface="Calibri" panose="020F0502020204030204" pitchFamily="34" charset="0"/>
                <a:hlinkClick r:id="rId3"/>
              </a:rPr>
              <a:t>http://abrdn.kurtosysweb.com/pdfs/F_STDI_en-GB-NN_LU0566481197.pdf</a:t>
            </a:r>
            <a:r>
              <a:rPr lang="en-GB" dirty="0"/>
              <a:t> </a:t>
            </a:r>
          </a:p>
          <a:p>
            <a:endParaRPr lang="en-GB" dirty="0"/>
          </a:p>
          <a:p>
            <a:endParaRPr lang="en-GB" dirty="0"/>
          </a:p>
          <a:p>
            <a:r>
              <a:rPr lang="en-GB" dirty="0"/>
              <a:t>https://abrdn.kurtosysweb.com/pdfs/F_STDR_en-GB-NN_LU0566480116.pdf#_ga=2.87375576.1910510939.1606748911-1329475405.1554297477</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44D0D5E7-AA9C-3A50-531B-58BA60355207}"/>
              </a:ext>
            </a:extLst>
          </p:cNvPr>
          <p:cNvSpPr>
            <a:spLocks noGrp="1"/>
          </p:cNvSpPr>
          <p:nvPr>
            <p:ph type="sldNum" sz="quarter" idx="5"/>
          </p:nvPr>
        </p:nvSpPr>
        <p:spPr/>
        <p:txBody>
          <a:bodyPr/>
          <a:lstStyle/>
          <a:p>
            <a:fld id="{415E9276-CA7A-4DF6-97E5-734FB831771B}" type="slidenum">
              <a:rPr lang="en-US" smtClean="0"/>
              <a:t>59</a:t>
            </a:fld>
            <a:endParaRPr lang="en-US"/>
          </a:p>
        </p:txBody>
      </p:sp>
    </p:spTree>
    <p:extLst>
      <p:ext uri="{BB962C8B-B14F-4D97-AF65-F5344CB8AC3E}">
        <p14:creationId xmlns:p14="http://schemas.microsoft.com/office/powerpoint/2010/main" val="185069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3AA5E-0386-2ECB-9635-6CB8C67CC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222C2-15AC-4F71-94BC-6F4CDFDE3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B7D9B-B55B-D2B1-EBA3-666BB40DD4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B050"/>
                </a:solidFill>
                <a:effectLst/>
                <a:latin typeface="Aptos" panose="020B0004020202020204" pitchFamily="34" charset="0"/>
                <a:ea typeface="DengXian" panose="02010600030101010101" pitchFamily="2" charset="-122"/>
                <a:cs typeface="Times New Roman" panose="02020603050405020304" pitchFamily="18" charset="0"/>
              </a:rPr>
              <a:t>Notes for updating: GEM – start date 1987, EMD - start date 1994, EMC – start date 2001</a:t>
            </a:r>
            <a:endParaRPr lang="en-GB" b="0" dirty="0"/>
          </a:p>
        </p:txBody>
      </p:sp>
      <p:sp>
        <p:nvSpPr>
          <p:cNvPr id="4" name="Slide Number Placeholder 3">
            <a:extLst>
              <a:ext uri="{FF2B5EF4-FFF2-40B4-BE49-F238E27FC236}">
                <a16:creationId xmlns:a16="http://schemas.microsoft.com/office/drawing/2014/main" id="{B204AA3C-EE4E-E5FD-CF7F-0F1396AD51FD}"/>
              </a:ext>
            </a:extLst>
          </p:cNvPr>
          <p:cNvSpPr>
            <a:spLocks noGrp="1"/>
          </p:cNvSpPr>
          <p:nvPr>
            <p:ph type="sldNum" sz="quarter" idx="5"/>
          </p:nvPr>
        </p:nvSpPr>
        <p:spPr/>
        <p:txBody>
          <a:bodyPr/>
          <a:lstStyle/>
          <a:p>
            <a:fld id="{415E9276-CA7A-4DF6-97E5-734FB831771B}" type="slidenum">
              <a:rPr lang="en-US" smtClean="0"/>
              <a:t>6</a:t>
            </a:fld>
            <a:endParaRPr lang="en-US"/>
          </a:p>
        </p:txBody>
      </p:sp>
    </p:spTree>
    <p:extLst>
      <p:ext uri="{BB962C8B-B14F-4D97-AF65-F5344CB8AC3E}">
        <p14:creationId xmlns:p14="http://schemas.microsoft.com/office/powerpoint/2010/main" val="2815847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60</a:t>
            </a:fld>
            <a:endParaRPr lang="en-US"/>
          </a:p>
        </p:txBody>
      </p:sp>
    </p:spTree>
    <p:extLst>
      <p:ext uri="{BB962C8B-B14F-4D97-AF65-F5344CB8AC3E}">
        <p14:creationId xmlns:p14="http://schemas.microsoft.com/office/powerpoint/2010/main" val="11103438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61</a:t>
            </a:fld>
            <a:endParaRPr lang="en-US"/>
          </a:p>
        </p:txBody>
      </p:sp>
    </p:spTree>
    <p:extLst>
      <p:ext uri="{BB962C8B-B14F-4D97-AF65-F5344CB8AC3E}">
        <p14:creationId xmlns:p14="http://schemas.microsoft.com/office/powerpoint/2010/main" val="5705402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Update from GRIP composite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00000"/>
                </a:solidFill>
              </a:rPr>
              <a:t>Composite: </a:t>
            </a:r>
            <a:r>
              <a:rPr lang="en-GB" altLang="en-US" dirty="0"/>
              <a:t>Emerging Markets Debt - Hard Currency Sovereign </a:t>
            </a:r>
            <a:r>
              <a:rPr lang="en-GB" altLang="en-US" sz="1200" dirty="0">
                <a:solidFill>
                  <a:srgbClr val="000000"/>
                </a:solidFill>
              </a:rPr>
              <a:t>(</a:t>
            </a:r>
            <a:r>
              <a:rPr lang="en-GB" sz="1800" dirty="0" err="1">
                <a:effectLst/>
                <a:latin typeface="Aptos" panose="020B0004020202020204" pitchFamily="34" charset="0"/>
                <a:ea typeface="Aptos" panose="020B0004020202020204" pitchFamily="34" charset="0"/>
                <a:cs typeface="Aptos" panose="020B0004020202020204" pitchFamily="34" charset="0"/>
              </a:rPr>
              <a:t>EMDebt</a:t>
            </a:r>
            <a:r>
              <a:rPr lang="en-GB" altLang="en-US" sz="1200" dirty="0">
                <a:solidFill>
                  <a:srgbClr val="000000"/>
                </a:solidFill>
              </a:rPr>
              <a:t>)</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62</a:t>
            </a:fld>
            <a:endParaRPr lang="en-US"/>
          </a:p>
        </p:txBody>
      </p:sp>
    </p:spTree>
    <p:extLst>
      <p:ext uri="{BB962C8B-B14F-4D97-AF65-F5344CB8AC3E}">
        <p14:creationId xmlns:p14="http://schemas.microsoft.com/office/powerpoint/2010/main" val="3026463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Update from GRIP composite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00000"/>
                </a:solidFill>
              </a:rPr>
              <a:t>Composite: </a:t>
            </a:r>
            <a:r>
              <a:rPr lang="en-GB" altLang="en-US" dirty="0"/>
              <a:t>Emerging Markets Debt - Hard Currency Sovereign </a:t>
            </a:r>
            <a:r>
              <a:rPr lang="en-GB" altLang="en-US" sz="1200" dirty="0">
                <a:solidFill>
                  <a:srgbClr val="000000"/>
                </a:solidFill>
              </a:rPr>
              <a:t>(</a:t>
            </a:r>
            <a:r>
              <a:rPr lang="en-GB" sz="1800" dirty="0" err="1">
                <a:effectLst/>
                <a:latin typeface="Aptos" panose="020B0004020202020204" pitchFamily="34" charset="0"/>
                <a:ea typeface="Aptos" panose="020B0004020202020204" pitchFamily="34" charset="0"/>
                <a:cs typeface="Aptos" panose="020B0004020202020204" pitchFamily="34" charset="0"/>
              </a:rPr>
              <a:t>EMDebt</a:t>
            </a:r>
            <a:r>
              <a:rPr lang="en-GB" altLang="en-US" sz="1200" dirty="0">
                <a:solidFill>
                  <a:srgbClr val="000000"/>
                </a:solidFill>
              </a:rPr>
              <a:t>)</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63</a:t>
            </a:fld>
            <a:endParaRPr lang="en-US"/>
          </a:p>
        </p:txBody>
      </p:sp>
    </p:spTree>
    <p:extLst>
      <p:ext uri="{BB962C8B-B14F-4D97-AF65-F5344CB8AC3E}">
        <p14:creationId xmlns:p14="http://schemas.microsoft.com/office/powerpoint/2010/main" val="2310503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Update from GRIP composite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00000"/>
                </a:solidFill>
              </a:rPr>
              <a:t>Composite: </a:t>
            </a:r>
            <a:r>
              <a:rPr lang="en-GB" altLang="en-US" dirty="0"/>
              <a:t>Emerging Markets Debt - Hard Currency Sovereign </a:t>
            </a:r>
            <a:r>
              <a:rPr lang="en-GB" altLang="en-US" sz="1200" dirty="0">
                <a:solidFill>
                  <a:srgbClr val="000000"/>
                </a:solidFill>
              </a:rPr>
              <a:t>(</a:t>
            </a:r>
            <a:r>
              <a:rPr lang="en-GB" sz="1800" dirty="0" err="1">
                <a:effectLst/>
                <a:latin typeface="Aptos" panose="020B0004020202020204" pitchFamily="34" charset="0"/>
                <a:ea typeface="Aptos" panose="020B0004020202020204" pitchFamily="34" charset="0"/>
                <a:cs typeface="Aptos" panose="020B0004020202020204" pitchFamily="34" charset="0"/>
              </a:rPr>
              <a:t>EMDebt</a:t>
            </a:r>
            <a:r>
              <a:rPr lang="en-GB" altLang="en-US" sz="1200" dirty="0">
                <a:solidFill>
                  <a:srgbClr val="000000"/>
                </a:solidFill>
              </a:rPr>
              <a:t>)</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15E9276-CA7A-4DF6-97E5-734FB831771B}" type="slidenum">
              <a:rPr lang="en-US" smtClean="0"/>
              <a:t>64</a:t>
            </a:fld>
            <a:endParaRPr lang="en-US"/>
          </a:p>
        </p:txBody>
      </p:sp>
    </p:spTree>
    <p:extLst>
      <p:ext uri="{BB962C8B-B14F-4D97-AF65-F5344CB8AC3E}">
        <p14:creationId xmlns:p14="http://schemas.microsoft.com/office/powerpoint/2010/main" val="1681159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48268-9F00-D87A-DE04-F85BCEB35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CA6FC-533A-B5A1-4D39-4CA904132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C9C2D-8443-2C25-1A04-A72EF09CB97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10774E5-1789-8955-D6EE-5E9D81275DC1}"/>
              </a:ext>
            </a:extLst>
          </p:cNvPr>
          <p:cNvSpPr>
            <a:spLocks noGrp="1"/>
          </p:cNvSpPr>
          <p:nvPr>
            <p:ph type="sldNum" sz="quarter" idx="5"/>
          </p:nvPr>
        </p:nvSpPr>
        <p:spPr/>
        <p:txBody>
          <a:bodyPr/>
          <a:lstStyle/>
          <a:p>
            <a:fld id="{415E9276-CA7A-4DF6-97E5-734FB831771B}" type="slidenum">
              <a:rPr lang="en-US" smtClean="0"/>
              <a:t>65</a:t>
            </a:fld>
            <a:endParaRPr lang="en-US"/>
          </a:p>
        </p:txBody>
      </p:sp>
    </p:spTree>
    <p:extLst>
      <p:ext uri="{BB962C8B-B14F-4D97-AF65-F5344CB8AC3E}">
        <p14:creationId xmlns:p14="http://schemas.microsoft.com/office/powerpoint/2010/main" val="38680937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66</a:t>
            </a:fld>
            <a:endParaRPr lang="en-US"/>
          </a:p>
        </p:txBody>
      </p:sp>
    </p:spTree>
    <p:extLst>
      <p:ext uri="{BB962C8B-B14F-4D97-AF65-F5344CB8AC3E}">
        <p14:creationId xmlns:p14="http://schemas.microsoft.com/office/powerpoint/2010/main" val="3574580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D1928-A50D-8104-2F36-BE01FBF51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8CAD8-570F-1C3B-30EC-EB2F44DDF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F600A-D36C-ED95-F7B3-4320152AAD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6A4B7FB-33D5-5D18-9E9B-A3AE9D94EA95}"/>
              </a:ext>
            </a:extLst>
          </p:cNvPr>
          <p:cNvSpPr>
            <a:spLocks noGrp="1"/>
          </p:cNvSpPr>
          <p:nvPr>
            <p:ph type="sldNum" sz="quarter" idx="5"/>
          </p:nvPr>
        </p:nvSpPr>
        <p:spPr/>
        <p:txBody>
          <a:bodyPr/>
          <a:lstStyle/>
          <a:p>
            <a:fld id="{415E9276-CA7A-4DF6-97E5-734FB831771B}" type="slidenum">
              <a:rPr lang="en-US" smtClean="0"/>
              <a:t>67</a:t>
            </a:fld>
            <a:endParaRPr lang="en-US"/>
          </a:p>
        </p:txBody>
      </p:sp>
    </p:spTree>
    <p:extLst>
      <p:ext uri="{BB962C8B-B14F-4D97-AF65-F5344CB8AC3E}">
        <p14:creationId xmlns:p14="http://schemas.microsoft.com/office/powerpoint/2010/main" val="1438824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6BA5-AAC4-0BB1-6A58-B484C45EC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9B3EF-81FB-90F0-7247-EF3E93E72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52D2C-B44A-0DB7-B764-4FDABFA20C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F062A298-2BC3-9D32-AD2E-C1100CE164C8}"/>
              </a:ext>
            </a:extLst>
          </p:cNvPr>
          <p:cNvSpPr>
            <a:spLocks noGrp="1"/>
          </p:cNvSpPr>
          <p:nvPr>
            <p:ph type="sldNum" sz="quarter" idx="5"/>
          </p:nvPr>
        </p:nvSpPr>
        <p:spPr/>
        <p:txBody>
          <a:bodyPr/>
          <a:lstStyle/>
          <a:p>
            <a:fld id="{415E9276-CA7A-4DF6-97E5-734FB831771B}" type="slidenum">
              <a:rPr lang="en-US" smtClean="0"/>
              <a:t>7</a:t>
            </a:fld>
            <a:endParaRPr lang="en-US"/>
          </a:p>
        </p:txBody>
      </p:sp>
    </p:spTree>
    <p:extLst>
      <p:ext uri="{BB962C8B-B14F-4D97-AF65-F5344CB8AC3E}">
        <p14:creationId xmlns:p14="http://schemas.microsoft.com/office/powerpoint/2010/main" val="319385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ED26-45DA-8AC4-E950-613D245B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52B20-2D5B-6461-6564-DFC373CC7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EC3175-7F02-7496-302A-F1D0AD0B8E0F}"/>
              </a:ext>
            </a:extLst>
          </p:cNvPr>
          <p:cNvSpPr>
            <a:spLocks noGrp="1"/>
          </p:cNvSpPr>
          <p:nvPr>
            <p:ph type="body" idx="1"/>
          </p:nvPr>
        </p:nvSpPr>
        <p:spPr/>
        <p:txBody>
          <a:bodyPr/>
          <a:lstStyle/>
          <a:p>
            <a:r>
              <a:rPr lang="en-GB" dirty="0"/>
              <a:t>Continuity: updated from EMD Team Sheet held on RFP &amp; Presentations </a:t>
            </a:r>
            <a:r>
              <a:rPr lang="en-GB" dirty="0" err="1"/>
              <a:t>sharepoint</a:t>
            </a:r>
            <a:r>
              <a:rPr lang="en-GB" dirty="0"/>
              <a:t> site (https://teams.Aberdeen.Aberdeen-asset.com/sites/TS377/Pages/Home.aspx#InplviewHash3892edad-a8ed-4cf8-9bdd-cbbed469fc1b=Paged%3DTRUE-p_Modified%3D20240112%252011%253a06%253a12-p_ID%3D426-FolderCTID%3D0x012001-PageFirstRow%3D11). </a:t>
            </a:r>
            <a:r>
              <a:rPr lang="en-GB" sz="1200" dirty="0"/>
              <a:t>Count Investment Director and above (function level 2 should be Portfolio Manager for all)</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83BE9159-72B7-8D8A-7E54-C26CD7DDF596}"/>
              </a:ext>
            </a:extLst>
          </p:cNvPr>
          <p:cNvSpPr>
            <a:spLocks noGrp="1"/>
          </p:cNvSpPr>
          <p:nvPr>
            <p:ph type="sldNum" sz="quarter" idx="5"/>
          </p:nvPr>
        </p:nvSpPr>
        <p:spPr/>
        <p:txBody>
          <a:bodyPr/>
          <a:lstStyle/>
          <a:p>
            <a:fld id="{FF61573F-3B15-4DEB-9F8F-DA394A0CB046}" type="slidenum">
              <a:rPr lang="en-GB" smtClean="0"/>
              <a:t>8</a:t>
            </a:fld>
            <a:endParaRPr lang="en-GB"/>
          </a:p>
        </p:txBody>
      </p:sp>
    </p:spTree>
    <p:extLst>
      <p:ext uri="{BB962C8B-B14F-4D97-AF65-F5344CB8AC3E}">
        <p14:creationId xmlns:p14="http://schemas.microsoft.com/office/powerpoint/2010/main" val="352446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5E9276-CA7A-4DF6-97E5-734FB831771B}" type="slidenum">
              <a:rPr lang="en-US" smtClean="0"/>
              <a:t>9</a:t>
            </a:fld>
            <a:endParaRPr lang="en-US"/>
          </a:p>
        </p:txBody>
      </p:sp>
    </p:spTree>
    <p:extLst>
      <p:ext uri="{BB962C8B-B14F-4D97-AF65-F5344CB8AC3E}">
        <p14:creationId xmlns:p14="http://schemas.microsoft.com/office/powerpoint/2010/main" val="1281823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igital Deep Grey)">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C1B05B-D37B-77F3-E7F8-2B4B8703CCEE}"/>
              </a:ext>
            </a:extLst>
          </p:cNvPr>
          <p:cNvGrpSpPr/>
          <p:nvPr/>
        </p:nvGrpSpPr>
        <p:grpSpPr>
          <a:xfrm>
            <a:off x="355129" y="5705738"/>
            <a:ext cx="177941" cy="534106"/>
            <a:chOff x="11661546" y="5705738"/>
            <a:chExt cx="177941" cy="534106"/>
          </a:xfrm>
          <a:solidFill>
            <a:srgbClr val="1C2939"/>
          </a:solidFill>
        </p:grpSpPr>
        <p:sp>
          <p:nvSpPr>
            <p:cNvPr id="10" name="Oval 9">
              <a:extLst>
                <a:ext uri="{FF2B5EF4-FFF2-40B4-BE49-F238E27FC236}">
                  <a16:creationId xmlns:a16="http://schemas.microsoft.com/office/drawing/2014/main" id="{CEBD7EC7-5C3B-F3AA-18E3-1F83C5DFB045}"/>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464ABDF-15B6-6ABC-A05B-8DC3EE3795E1}"/>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184EEC7-A04B-245E-EA06-F44857F20EAF}"/>
                </a:ext>
              </a:extLst>
            </p:cNvPr>
            <p:cNvSpPr/>
            <p:nvPr/>
          </p:nvSpPr>
          <p:spPr>
            <a:xfrm>
              <a:off x="11661546" y="6061902"/>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 name="Straight Connector 23">
            <a:extLst>
              <a:ext uri="{FF2B5EF4-FFF2-40B4-BE49-F238E27FC236}">
                <a16:creationId xmlns:a16="http://schemas.microsoft.com/office/drawing/2014/main" id="{514DAA46-B1F8-EF84-DD81-EFF8C6E9F492}"/>
              </a:ext>
            </a:extLst>
          </p:cNvPr>
          <p:cNvCxnSpPr>
            <a:cxnSpLocks/>
          </p:cNvCxnSpPr>
          <p:nvPr/>
        </p:nvCxnSpPr>
        <p:spPr>
          <a:xfrm>
            <a:off x="444500" y="1326356"/>
            <a:ext cx="0" cy="4199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E4004E-A7F5-C5B2-AE45-56CDEE2F939A}"/>
              </a:ext>
            </a:extLst>
          </p:cNvPr>
          <p:cNvSpPr/>
          <p:nvPr/>
        </p:nvSpPr>
        <p:spPr>
          <a:xfrm>
            <a:off x="11145062" y="5854467"/>
            <a:ext cx="606367" cy="606367"/>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D92399B-5AD9-BBAF-430F-43655D880B6E}"/>
              </a:ext>
            </a:extLst>
          </p:cNvPr>
          <p:cNvSpPr/>
          <p:nvPr/>
        </p:nvSpPr>
        <p:spPr>
          <a:xfrm>
            <a:off x="10538476" y="5854467"/>
            <a:ext cx="606367" cy="606367"/>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0413BB8-176F-9F01-2B6D-7A606651FC5C}"/>
              </a:ext>
            </a:extLst>
          </p:cNvPr>
          <p:cNvSpPr/>
          <p:nvPr/>
        </p:nvSpPr>
        <p:spPr>
          <a:xfrm>
            <a:off x="11145062" y="5248101"/>
            <a:ext cx="606367" cy="606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C504D80-948A-4657-152E-0D16088819F2}"/>
              </a:ext>
            </a:extLst>
          </p:cNvPr>
          <p:cNvSpPr/>
          <p:nvPr/>
        </p:nvSpPr>
        <p:spPr>
          <a:xfrm>
            <a:off x="11145062" y="397166"/>
            <a:ext cx="606367" cy="606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B1C0F250-871E-DB93-A71C-356BA4F6AEB8}"/>
              </a:ext>
            </a:extLst>
          </p:cNvPr>
          <p:cNvSpPr/>
          <p:nvPr/>
        </p:nvSpPr>
        <p:spPr>
          <a:xfrm>
            <a:off x="11145062" y="1003533"/>
            <a:ext cx="606367" cy="606367"/>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9">
            <a:extLst>
              <a:ext uri="{FF2B5EF4-FFF2-40B4-BE49-F238E27FC236}">
                <a16:creationId xmlns:a16="http://schemas.microsoft.com/office/drawing/2014/main" id="{7D2382FB-F7D3-43D6-1D9E-EB9FE941A60E}"/>
              </a:ext>
            </a:extLst>
          </p:cNvPr>
          <p:cNvSpPr>
            <a:spLocks noGrp="1"/>
          </p:cNvSpPr>
          <p:nvPr>
            <p:ph type="body" sz="quarter" idx="11" hasCustomPrompt="1"/>
          </p:nvPr>
        </p:nvSpPr>
        <p:spPr>
          <a:xfrm>
            <a:off x="874712" y="5263200"/>
            <a:ext cx="8467175" cy="779364"/>
          </a:xfrm>
        </p:spPr>
        <p:txBody>
          <a:bodyPr anchor="ctr"/>
          <a:lstStyle>
            <a:lvl1pPr>
              <a:defRPr sz="1000">
                <a:solidFill>
                  <a:schemeClr val="bg1"/>
                </a:solidFill>
                <a:latin typeface="+mn-lt"/>
              </a:defRPr>
            </a:lvl1pPr>
            <a:lvl2pPr marL="0" indent="0">
              <a:buNone/>
              <a:defRPr sz="1000">
                <a:solidFill>
                  <a:schemeClr val="bg1"/>
                </a:solidFill>
                <a:latin typeface="+mj-lt"/>
              </a:defRPr>
            </a:lvl2pPr>
          </a:lstStyle>
          <a:p>
            <a:pPr lvl="0"/>
            <a:r>
              <a:rPr lang="en-GB" dirty="0"/>
              <a:t>Insert regional and regulatory disclaimers here</a:t>
            </a:r>
          </a:p>
          <a:p>
            <a:pPr lvl="1"/>
            <a:r>
              <a:rPr lang="en-GB" dirty="0"/>
              <a:t>Disclaimer</a:t>
            </a:r>
            <a:endParaRPr lang="en-US" dirty="0"/>
          </a:p>
        </p:txBody>
      </p:sp>
      <p:sp>
        <p:nvSpPr>
          <p:cNvPr id="14" name="Text Placeholder 15">
            <a:extLst>
              <a:ext uri="{FF2B5EF4-FFF2-40B4-BE49-F238E27FC236}">
                <a16:creationId xmlns:a16="http://schemas.microsoft.com/office/drawing/2014/main" id="{2E138699-FECD-147D-3852-83C1D4AA16F0}"/>
              </a:ext>
            </a:extLst>
          </p:cNvPr>
          <p:cNvSpPr>
            <a:spLocks noGrp="1"/>
          </p:cNvSpPr>
          <p:nvPr>
            <p:ph type="body" sz="quarter" idx="13" hasCustomPrompt="1"/>
          </p:nvPr>
        </p:nvSpPr>
        <p:spPr>
          <a:xfrm>
            <a:off x="874712" y="1619251"/>
            <a:ext cx="8465011" cy="219075"/>
          </a:xfrm>
        </p:spPr>
        <p:txBody>
          <a:bodyPr>
            <a:spAutoFit/>
          </a:bodyPr>
          <a:lstStyle>
            <a:lvl1pPr>
              <a:defRPr sz="1400">
                <a:solidFill>
                  <a:schemeClr val="bg1"/>
                </a:solidFill>
                <a:latin typeface="+mn-lt"/>
              </a:defRPr>
            </a:lvl1pPr>
          </a:lstStyle>
          <a:p>
            <a:pPr lvl="0"/>
            <a:r>
              <a:rPr lang="en-US" dirty="0"/>
              <a:t>Insert month and year here</a:t>
            </a:r>
          </a:p>
        </p:txBody>
      </p:sp>
      <p:pic>
        <p:nvPicPr>
          <p:cNvPr id="5" name="Graphic 4">
            <a:extLst>
              <a:ext uri="{FF2B5EF4-FFF2-40B4-BE49-F238E27FC236}">
                <a16:creationId xmlns:a16="http://schemas.microsoft.com/office/drawing/2014/main" id="{C36ADE3D-B4A1-91DF-5D1A-927A5266EE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
        <p:nvSpPr>
          <p:cNvPr id="2" name="TextBox 1">
            <a:extLst>
              <a:ext uri="{FF2B5EF4-FFF2-40B4-BE49-F238E27FC236}">
                <a16:creationId xmlns:a16="http://schemas.microsoft.com/office/drawing/2014/main" id="{35441C41-2A77-EED1-604B-3BDA786331DF}"/>
              </a:ext>
            </a:extLst>
          </p:cNvPr>
          <p:cNvSpPr txBox="1"/>
          <p:nvPr userDrawn="1"/>
        </p:nvSpPr>
        <p:spPr>
          <a:xfrm>
            <a:off x="874713" y="6113052"/>
            <a:ext cx="1836048" cy="153888"/>
          </a:xfrm>
          <a:prstGeom prst="rect">
            <a:avLst/>
          </a:prstGeom>
          <a:noFill/>
        </p:spPr>
        <p:txBody>
          <a:bodyPr wrap="square" lIns="0" tIns="0" rIns="0" bIns="0" rtlCol="0">
            <a:spAutoFit/>
          </a:bodyPr>
          <a:lstStyle/>
          <a:p>
            <a:pPr algn="l"/>
            <a:r>
              <a:rPr lang="en-GB" sz="1000" dirty="0">
                <a:solidFill>
                  <a:schemeClr val="bg1"/>
                </a:solidFill>
                <a:latin typeface="+mn-lt"/>
              </a:rPr>
              <a:t>aberdeeninvestments.com</a:t>
            </a:r>
          </a:p>
        </p:txBody>
      </p:sp>
      <p:sp>
        <p:nvSpPr>
          <p:cNvPr id="7" name="Subtitle 2">
            <a:extLst>
              <a:ext uri="{FF2B5EF4-FFF2-40B4-BE49-F238E27FC236}">
                <a16:creationId xmlns:a16="http://schemas.microsoft.com/office/drawing/2014/main" id="{B15C38E9-5272-2535-C29B-361DD5492D8E}"/>
              </a:ext>
            </a:extLst>
          </p:cNvPr>
          <p:cNvSpPr>
            <a:spLocks noGrp="1"/>
          </p:cNvSpPr>
          <p:nvPr>
            <p:ph type="subTitle" idx="1" hasCustomPrompt="1"/>
          </p:nvPr>
        </p:nvSpPr>
        <p:spPr>
          <a:xfrm>
            <a:off x="876546" y="4153221"/>
            <a:ext cx="6680223" cy="542306"/>
          </a:xfrm>
        </p:spPr>
        <p:txBody>
          <a:bodyPr anchor="t"/>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8" name="Title 1">
            <a:extLst>
              <a:ext uri="{FF2B5EF4-FFF2-40B4-BE49-F238E27FC236}">
                <a16:creationId xmlns:a16="http://schemas.microsoft.com/office/drawing/2014/main" id="{FBDEFA52-EB30-B9F5-DC58-960E7E1B4C91}"/>
              </a:ext>
            </a:extLst>
          </p:cNvPr>
          <p:cNvSpPr>
            <a:spLocks noGrp="1"/>
          </p:cNvSpPr>
          <p:nvPr>
            <p:ph type="ctrTitle" hasCustomPrompt="1"/>
          </p:nvPr>
        </p:nvSpPr>
        <p:spPr>
          <a:xfrm>
            <a:off x="876547" y="1898421"/>
            <a:ext cx="6686303" cy="2041488"/>
          </a:xfrm>
        </p:spPr>
        <p:txBody>
          <a:bodyPr anchor="b">
            <a:noAutofit/>
          </a:bodyPr>
          <a:lstStyle>
            <a:lvl1pPr algn="l">
              <a:lnSpc>
                <a:spcPct val="95000"/>
              </a:lnSpc>
              <a:defRPr sz="4600">
                <a:solidFill>
                  <a:schemeClr val="bg1"/>
                </a:solidFill>
              </a:defRPr>
            </a:lvl1pPr>
          </a:lstStyle>
          <a:p>
            <a:r>
              <a:rPr lang="en-US" dirty="0"/>
              <a:t>Insert presentation </a:t>
            </a:r>
            <a:br>
              <a:rPr lang="en-US" dirty="0"/>
            </a:br>
            <a:r>
              <a:rPr lang="en-US" dirty="0"/>
              <a:t>title here</a:t>
            </a:r>
          </a:p>
        </p:txBody>
      </p:sp>
      <p:sp>
        <p:nvSpPr>
          <p:cNvPr id="15" name="Text Placeholder 15">
            <a:extLst>
              <a:ext uri="{FF2B5EF4-FFF2-40B4-BE49-F238E27FC236}">
                <a16:creationId xmlns:a16="http://schemas.microsoft.com/office/drawing/2014/main" id="{178787EB-4E02-FC11-A3E1-047C16AA78CA}"/>
              </a:ext>
            </a:extLst>
          </p:cNvPr>
          <p:cNvSpPr>
            <a:spLocks noGrp="1"/>
          </p:cNvSpPr>
          <p:nvPr>
            <p:ph type="body" sz="quarter" idx="14" hasCustomPrompt="1"/>
          </p:nvPr>
        </p:nvSpPr>
        <p:spPr>
          <a:xfrm>
            <a:off x="874712" y="4774270"/>
            <a:ext cx="6687541" cy="219075"/>
          </a:xfrm>
        </p:spPr>
        <p:txBody>
          <a:bodyPr wrap="square">
            <a:spAutoFit/>
          </a:bodyPr>
          <a:lstStyle>
            <a:lvl1pPr>
              <a:defRPr sz="1400">
                <a:solidFill>
                  <a:schemeClr val="bg1"/>
                </a:solidFill>
                <a:latin typeface="+mn-lt"/>
              </a:defRPr>
            </a:lvl1pPr>
          </a:lstStyle>
          <a:p>
            <a:pPr lvl="0"/>
            <a:r>
              <a:rPr lang="en-US" dirty="0"/>
              <a:t>Insert presenter name here</a:t>
            </a:r>
          </a:p>
        </p:txBody>
      </p:sp>
    </p:spTree>
    <p:extLst>
      <p:ext uri="{BB962C8B-B14F-4D97-AF65-F5344CB8AC3E}">
        <p14:creationId xmlns:p14="http://schemas.microsoft.com/office/powerpoint/2010/main" val="318179821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02)">
    <p:bg>
      <p:bgPr>
        <a:solidFill>
          <a:srgbClr val="D9E6F4"/>
        </a:solidFill>
        <a:effectLst/>
      </p:bgPr>
    </p:bg>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E22E005-82B4-DC95-3D68-8003D12F1EC9}"/>
              </a:ext>
            </a:extLst>
          </p:cNvPr>
          <p:cNvSpPr>
            <a:spLocks noGrp="1"/>
          </p:cNvSpPr>
          <p:nvPr>
            <p:ph type="pic" sz="quarter" idx="10"/>
          </p:nvPr>
        </p:nvSpPr>
        <p:spPr>
          <a:xfrm>
            <a:off x="6096000" y="1425376"/>
            <a:ext cx="6096000" cy="4007248"/>
          </a:xfrm>
          <a:custGeom>
            <a:avLst/>
            <a:gdLst>
              <a:gd name="connsiteX0" fmla="*/ 5051612 w 6096000"/>
              <a:gd name="connsiteY0" fmla="*/ 959229 h 4007248"/>
              <a:gd name="connsiteX1" fmla="*/ 6096000 w 6096000"/>
              <a:gd name="connsiteY1" fmla="*/ 2003623 h 4007248"/>
              <a:gd name="connsiteX2" fmla="*/ 5051612 w 6096000"/>
              <a:gd name="connsiteY2" fmla="*/ 3048017 h 4007248"/>
              <a:gd name="connsiteX3" fmla="*/ 4007224 w 6096000"/>
              <a:gd name="connsiteY3" fmla="*/ 2003623 h 4007248"/>
              <a:gd name="connsiteX4" fmla="*/ 5051612 w 6096000"/>
              <a:gd name="connsiteY4" fmla="*/ 959229 h 4007248"/>
              <a:gd name="connsiteX5" fmla="*/ 2003612 w 6096000"/>
              <a:gd name="connsiteY5" fmla="*/ 0 h 4007248"/>
              <a:gd name="connsiteX6" fmla="*/ 4007224 w 6096000"/>
              <a:gd name="connsiteY6" fmla="*/ 2003624 h 4007248"/>
              <a:gd name="connsiteX7" fmla="*/ 2003612 w 6096000"/>
              <a:gd name="connsiteY7" fmla="*/ 4007248 h 4007248"/>
              <a:gd name="connsiteX8" fmla="*/ 10345 w 6096000"/>
              <a:gd name="connsiteY8" fmla="*/ 2208483 h 4007248"/>
              <a:gd name="connsiteX9" fmla="*/ 0 w 6096000"/>
              <a:gd name="connsiteY9" fmla="*/ 2003625 h 4007248"/>
              <a:gd name="connsiteX10" fmla="*/ 0 w 6096000"/>
              <a:gd name="connsiteY10" fmla="*/ 2003623 h 4007248"/>
              <a:gd name="connsiteX11" fmla="*/ 10345 w 6096000"/>
              <a:gd name="connsiteY11" fmla="*/ 1798765 h 4007248"/>
              <a:gd name="connsiteX12" fmla="*/ 2003612 w 6096000"/>
              <a:gd name="connsiteY12" fmla="*/ 0 h 40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4007248">
                <a:moveTo>
                  <a:pt x="5051612" y="959229"/>
                </a:moveTo>
                <a:cubicBezTo>
                  <a:pt x="5628412" y="959229"/>
                  <a:pt x="6096000" y="1426820"/>
                  <a:pt x="6096000" y="2003623"/>
                </a:cubicBezTo>
                <a:cubicBezTo>
                  <a:pt x="6096000" y="2580426"/>
                  <a:pt x="5628412" y="3048017"/>
                  <a:pt x="5051612" y="3048017"/>
                </a:cubicBezTo>
                <a:cubicBezTo>
                  <a:pt x="4474812" y="3048017"/>
                  <a:pt x="4007224" y="2580426"/>
                  <a:pt x="4007224" y="2003623"/>
                </a:cubicBezTo>
                <a:cubicBezTo>
                  <a:pt x="4007224" y="1426820"/>
                  <a:pt x="4474812" y="959229"/>
                  <a:pt x="5051612" y="959229"/>
                </a:cubicBezTo>
                <a:close/>
                <a:moveTo>
                  <a:pt x="2003612" y="0"/>
                </a:moveTo>
                <a:cubicBezTo>
                  <a:pt x="3110176" y="0"/>
                  <a:pt x="4007224" y="897053"/>
                  <a:pt x="4007224" y="2003624"/>
                </a:cubicBezTo>
                <a:cubicBezTo>
                  <a:pt x="4007224" y="3110195"/>
                  <a:pt x="3110176" y="4007248"/>
                  <a:pt x="2003612" y="4007248"/>
                </a:cubicBezTo>
                <a:cubicBezTo>
                  <a:pt x="966209" y="4007248"/>
                  <a:pt x="112950" y="3218823"/>
                  <a:pt x="10345" y="2208483"/>
                </a:cubicBezTo>
                <a:lnTo>
                  <a:pt x="0" y="2003625"/>
                </a:lnTo>
                <a:lnTo>
                  <a:pt x="0" y="2003623"/>
                </a:lnTo>
                <a:lnTo>
                  <a:pt x="10345" y="1798765"/>
                </a:lnTo>
                <a:cubicBezTo>
                  <a:pt x="112950" y="788426"/>
                  <a:pt x="966209" y="0"/>
                  <a:pt x="2003612" y="0"/>
                </a:cubicBezTo>
                <a:close/>
              </a:path>
            </a:pathLst>
          </a:custGeom>
          <a:noFill/>
        </p:spPr>
        <p:txBody>
          <a:bodyPr wrap="square">
            <a:noAutofit/>
          </a:bodyPr>
          <a:lstStyle>
            <a:lvl1pPr algn="l">
              <a:defRPr/>
            </a:lvl1pPr>
          </a:lstStyle>
          <a:p>
            <a:r>
              <a:rPr lang="en-US"/>
              <a:t>Click icon to add picture</a:t>
            </a:r>
            <a:endParaRPr lang="en-GB" dirty="0"/>
          </a:p>
        </p:txBody>
      </p:sp>
      <p:sp>
        <p:nvSpPr>
          <p:cNvPr id="16" name="Freeform: Shape 15">
            <a:extLst>
              <a:ext uri="{FF2B5EF4-FFF2-40B4-BE49-F238E27FC236}">
                <a16:creationId xmlns:a16="http://schemas.microsoft.com/office/drawing/2014/main" id="{C4E5D01D-CA91-C341-1AB3-1082F7DFCB7E}"/>
              </a:ext>
            </a:extLst>
          </p:cNvPr>
          <p:cNvSpPr/>
          <p:nvPr userDrawn="1"/>
        </p:nvSpPr>
        <p:spPr>
          <a:xfrm flipH="1">
            <a:off x="0" y="2"/>
            <a:ext cx="6096000" cy="6857999"/>
          </a:xfrm>
          <a:custGeom>
            <a:avLst/>
            <a:gdLst>
              <a:gd name="connsiteX0" fmla="*/ 1410654 w 6096000"/>
              <a:gd name="connsiteY0" fmla="*/ 0 h 6857999"/>
              <a:gd name="connsiteX1" fmla="*/ 6096000 w 6096000"/>
              <a:gd name="connsiteY1" fmla="*/ 0 h 6857999"/>
              <a:gd name="connsiteX2" fmla="*/ 6096000 w 6096000"/>
              <a:gd name="connsiteY2" fmla="*/ 6857999 h 6857999"/>
              <a:gd name="connsiteX3" fmla="*/ 1410653 w 6096000"/>
              <a:gd name="connsiteY3" fmla="*/ 6857999 h 6857999"/>
              <a:gd name="connsiteX4" fmla="*/ 1266370 w 6096000"/>
              <a:gd name="connsiteY4" fmla="*/ 6706666 h 6857999"/>
              <a:gd name="connsiteX5" fmla="*/ 0 w 6096000"/>
              <a:gd name="connsiteY5" fmla="*/ 3429000 h 6857999"/>
              <a:gd name="connsiteX6" fmla="*/ 1266370 w 6096000"/>
              <a:gd name="connsiteY6" fmla="*/ 15133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7999">
                <a:moveTo>
                  <a:pt x="1410654" y="0"/>
                </a:moveTo>
                <a:lnTo>
                  <a:pt x="6096000" y="0"/>
                </a:lnTo>
                <a:lnTo>
                  <a:pt x="6096000" y="6857999"/>
                </a:lnTo>
                <a:lnTo>
                  <a:pt x="1410653" y="6857999"/>
                </a:lnTo>
                <a:lnTo>
                  <a:pt x="1266370" y="6706666"/>
                </a:lnTo>
                <a:cubicBezTo>
                  <a:pt x="479553" y="5840975"/>
                  <a:pt x="0" y="4690990"/>
                  <a:pt x="0" y="3429000"/>
                </a:cubicBezTo>
                <a:cubicBezTo>
                  <a:pt x="0" y="2167010"/>
                  <a:pt x="479553" y="1017026"/>
                  <a:pt x="1266370" y="151334"/>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B4D5C32-593B-1B4A-1E16-419DEEFA670E}"/>
              </a:ext>
            </a:extLst>
          </p:cNvPr>
          <p:cNvSpPr>
            <a:spLocks noGrp="1"/>
          </p:cNvSpPr>
          <p:nvPr>
            <p:ph type="ctrTitle" hasCustomPrompt="1"/>
          </p:nvPr>
        </p:nvSpPr>
        <p:spPr>
          <a:xfrm>
            <a:off x="874712" y="1619250"/>
            <a:ext cx="4817876" cy="2519363"/>
          </a:xfrm>
        </p:spPr>
        <p:txBody>
          <a:bodyPr anchor="b">
            <a:noAutofit/>
          </a:bodyPr>
          <a:lstStyle>
            <a:lvl1pPr algn="l">
              <a:lnSpc>
                <a:spcPct val="95000"/>
              </a:lnSpc>
              <a:defRPr sz="5000">
                <a:solidFill>
                  <a:schemeClr val="bg1"/>
                </a:solidFill>
              </a:defRPr>
            </a:lvl1pPr>
          </a:lstStyle>
          <a:p>
            <a:r>
              <a:rPr lang="en-US" dirty="0"/>
              <a:t>Insert section </a:t>
            </a:r>
            <a:br>
              <a:rPr lang="en-US" dirty="0"/>
            </a:br>
            <a:r>
              <a:rPr lang="en-US" dirty="0"/>
              <a:t>heading here</a:t>
            </a:r>
          </a:p>
        </p:txBody>
      </p:sp>
      <p:grpSp>
        <p:nvGrpSpPr>
          <p:cNvPr id="9" name="Group 8">
            <a:extLst>
              <a:ext uri="{FF2B5EF4-FFF2-40B4-BE49-F238E27FC236}">
                <a16:creationId xmlns:a16="http://schemas.microsoft.com/office/drawing/2014/main" id="{CBC1B05B-D37B-77F3-E7F8-2B4B8703CCEE}"/>
              </a:ext>
            </a:extLst>
          </p:cNvPr>
          <p:cNvGrpSpPr/>
          <p:nvPr/>
        </p:nvGrpSpPr>
        <p:grpSpPr>
          <a:xfrm>
            <a:off x="355129" y="5705738"/>
            <a:ext cx="177941" cy="534106"/>
            <a:chOff x="11661546" y="5705738"/>
            <a:chExt cx="177941" cy="534106"/>
          </a:xfrm>
          <a:solidFill>
            <a:srgbClr val="D9E6F4"/>
          </a:solidFill>
        </p:grpSpPr>
        <p:sp>
          <p:nvSpPr>
            <p:cNvPr id="10" name="Oval 9">
              <a:extLst>
                <a:ext uri="{FF2B5EF4-FFF2-40B4-BE49-F238E27FC236}">
                  <a16:creationId xmlns:a16="http://schemas.microsoft.com/office/drawing/2014/main" id="{CEBD7EC7-5C3B-F3AA-18E3-1F83C5DFB045}"/>
                </a:ext>
              </a:extLst>
            </p:cNvPr>
            <p:cNvSpPr/>
            <p:nvPr/>
          </p:nvSpPr>
          <p:spPr>
            <a:xfrm>
              <a:off x="11661546" y="5705738"/>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464ABDF-15B6-6ABC-A05B-8DC3EE3795E1}"/>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184EEC7-A04B-245E-EA06-F44857F20EAF}"/>
                </a:ext>
              </a:extLst>
            </p:cNvPr>
            <p:cNvSpPr/>
            <p:nvPr/>
          </p:nvSpPr>
          <p:spPr>
            <a:xfrm>
              <a:off x="11661546" y="6061902"/>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Subtitle 2">
            <a:extLst>
              <a:ext uri="{FF2B5EF4-FFF2-40B4-BE49-F238E27FC236}">
                <a16:creationId xmlns:a16="http://schemas.microsoft.com/office/drawing/2014/main" id="{83F92BD6-0828-9C92-F014-968BE6492AEA}"/>
              </a:ext>
            </a:extLst>
          </p:cNvPr>
          <p:cNvSpPr>
            <a:spLocks noGrp="1"/>
          </p:cNvSpPr>
          <p:nvPr>
            <p:ph type="subTitle" idx="1" hasCustomPrompt="1"/>
          </p:nvPr>
        </p:nvSpPr>
        <p:spPr>
          <a:xfrm>
            <a:off x="874711" y="4351925"/>
            <a:ext cx="4817877" cy="531550"/>
          </a:xfrm>
        </p:spPr>
        <p:txBody>
          <a:bodyPr anchor="t"/>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14" name="Text Placeholder 15">
            <a:extLst>
              <a:ext uri="{FF2B5EF4-FFF2-40B4-BE49-F238E27FC236}">
                <a16:creationId xmlns:a16="http://schemas.microsoft.com/office/drawing/2014/main" id="{0364F429-DD14-E59F-24A8-A36C9232EF95}"/>
              </a:ext>
            </a:extLst>
          </p:cNvPr>
          <p:cNvSpPr>
            <a:spLocks noGrp="1"/>
          </p:cNvSpPr>
          <p:nvPr>
            <p:ph type="body" sz="quarter" idx="14" hasCustomPrompt="1"/>
          </p:nvPr>
        </p:nvSpPr>
        <p:spPr>
          <a:xfrm>
            <a:off x="874713" y="5705738"/>
            <a:ext cx="4172416" cy="531550"/>
          </a:xfrm>
        </p:spPr>
        <p:txBody>
          <a:bodyPr wrap="square" anchor="ctr">
            <a:noAutofit/>
          </a:bodyPr>
          <a:lstStyle>
            <a:lvl1pPr>
              <a:defRPr sz="1400">
                <a:solidFill>
                  <a:schemeClr val="bg1"/>
                </a:solidFill>
                <a:latin typeface="+mn-lt"/>
              </a:defRPr>
            </a:lvl1pPr>
          </a:lstStyle>
          <a:p>
            <a:pPr lvl="0"/>
            <a:r>
              <a:rPr lang="en-GB" dirty="0"/>
              <a:t>Insert presenter names and titles here</a:t>
            </a:r>
          </a:p>
        </p:txBody>
      </p:sp>
      <p:cxnSp>
        <p:nvCxnSpPr>
          <p:cNvPr id="3" name="Straight Connector 2">
            <a:extLst>
              <a:ext uri="{FF2B5EF4-FFF2-40B4-BE49-F238E27FC236}">
                <a16:creationId xmlns:a16="http://schemas.microsoft.com/office/drawing/2014/main" id="{8938E478-442A-ACBF-DDF0-209B3836F858}"/>
              </a:ext>
            </a:extLst>
          </p:cNvPr>
          <p:cNvCxnSpPr>
            <a:cxnSpLocks/>
          </p:cNvCxnSpPr>
          <p:nvPr userDrawn="1"/>
        </p:nvCxnSpPr>
        <p:spPr>
          <a:xfrm>
            <a:off x="444500" y="1326356"/>
            <a:ext cx="0" cy="4199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E5D24571-457C-66B1-B740-4961F3A4CB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Tree>
    <p:extLst>
      <p:ext uri="{BB962C8B-B14F-4D97-AF65-F5344CB8AC3E}">
        <p14:creationId xmlns:p14="http://schemas.microsoft.com/office/powerpoint/2010/main" val="3512091579"/>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F5B5DA91-76DA-C163-8510-4D7F02A44DE2}"/>
              </a:ext>
            </a:extLst>
          </p:cNvPr>
          <p:cNvSpPr/>
          <p:nvPr/>
        </p:nvSpPr>
        <p:spPr>
          <a:xfrm rot="16200000">
            <a:off x="4139409" y="-1815306"/>
            <a:ext cx="4787900" cy="11317287"/>
          </a:xfrm>
          <a:prstGeom prst="round2SameRect">
            <a:avLst>
              <a:gd name="adj1" fmla="val 529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9" name="Content Placeholder 2">
            <a:extLst>
              <a:ext uri="{FF2B5EF4-FFF2-40B4-BE49-F238E27FC236}">
                <a16:creationId xmlns:a16="http://schemas.microsoft.com/office/drawing/2014/main" id="{205FA4B9-DA64-65AB-7501-C8354877F1AA}"/>
              </a:ext>
            </a:extLst>
          </p:cNvPr>
          <p:cNvSpPr>
            <a:spLocks noGrp="1"/>
          </p:cNvSpPr>
          <p:nvPr>
            <p:ph idx="1"/>
          </p:nvPr>
        </p:nvSpPr>
        <p:spPr>
          <a:xfrm>
            <a:off x="1351923" y="1798655"/>
            <a:ext cx="9496813" cy="40862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694039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s with Background Picture (01)">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C81C1460-3C8F-6C84-6540-C78F5F8447EC}"/>
              </a:ext>
            </a:extLst>
          </p:cNvPr>
          <p:cNvSpPr/>
          <p:nvPr/>
        </p:nvSpPr>
        <p:spPr>
          <a:xfrm rot="16200000">
            <a:off x="4495008" y="-2170906"/>
            <a:ext cx="4076700" cy="11317287"/>
          </a:xfrm>
          <a:prstGeom prst="round2SameRect">
            <a:avLst>
              <a:gd name="adj1" fmla="val 6225"/>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11" name="Picture Placeholder 10">
            <a:extLst>
              <a:ext uri="{FF2B5EF4-FFF2-40B4-BE49-F238E27FC236}">
                <a16:creationId xmlns:a16="http://schemas.microsoft.com/office/drawing/2014/main" id="{E0A088AB-A6E5-9135-D35E-C888F1B25098}"/>
              </a:ext>
            </a:extLst>
          </p:cNvPr>
          <p:cNvSpPr>
            <a:spLocks noGrp="1"/>
          </p:cNvSpPr>
          <p:nvPr>
            <p:ph type="pic" sz="quarter" idx="10"/>
          </p:nvPr>
        </p:nvSpPr>
        <p:spPr>
          <a:xfrm>
            <a:off x="3754419" y="0"/>
            <a:ext cx="8437581" cy="6858000"/>
          </a:xfrm>
          <a:custGeom>
            <a:avLst/>
            <a:gdLst>
              <a:gd name="connsiteX0" fmla="*/ 0 w 8437581"/>
              <a:gd name="connsiteY0" fmla="*/ 5526088 h 6858000"/>
              <a:gd name="connsiteX1" fmla="*/ 8437581 w 8437581"/>
              <a:gd name="connsiteY1" fmla="*/ 5526088 h 6858000"/>
              <a:gd name="connsiteX2" fmla="*/ 8437581 w 8437581"/>
              <a:gd name="connsiteY2" fmla="*/ 6858000 h 6858000"/>
              <a:gd name="connsiteX3" fmla="*/ 0 w 8437581"/>
              <a:gd name="connsiteY3" fmla="*/ 6858000 h 6858000"/>
              <a:gd name="connsiteX4" fmla="*/ 0 w 8437581"/>
              <a:gd name="connsiteY4" fmla="*/ 0 h 6858000"/>
              <a:gd name="connsiteX5" fmla="*/ 8437581 w 8437581"/>
              <a:gd name="connsiteY5" fmla="*/ 0 h 6858000"/>
              <a:gd name="connsiteX6" fmla="*/ 8437581 w 8437581"/>
              <a:gd name="connsiteY6" fmla="*/ 1449388 h 6858000"/>
              <a:gd name="connsiteX7" fmla="*/ 0 w 8437581"/>
              <a:gd name="connsiteY7" fmla="*/ 14493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7581" h="6858000">
                <a:moveTo>
                  <a:pt x="0" y="5526088"/>
                </a:moveTo>
                <a:lnTo>
                  <a:pt x="8437581" y="5526088"/>
                </a:lnTo>
                <a:lnTo>
                  <a:pt x="8437581" y="6858000"/>
                </a:lnTo>
                <a:lnTo>
                  <a:pt x="0" y="6858000"/>
                </a:lnTo>
                <a:close/>
                <a:moveTo>
                  <a:pt x="0" y="0"/>
                </a:moveTo>
                <a:lnTo>
                  <a:pt x="8437581" y="0"/>
                </a:lnTo>
                <a:lnTo>
                  <a:pt x="8437581" y="1449388"/>
                </a:lnTo>
                <a:lnTo>
                  <a:pt x="0" y="1449388"/>
                </a:lnTo>
                <a:close/>
              </a:path>
            </a:pathLst>
          </a:custGeom>
          <a:noFill/>
        </p:spPr>
        <p:txBody>
          <a:bodyPr wrap="square">
            <a:noAutofit/>
          </a:bodyPr>
          <a:lstStyle/>
          <a:p>
            <a:r>
              <a:rPr lang="en-US"/>
              <a:t>Click icon to add picture</a:t>
            </a:r>
            <a:endParaRPr lang="en-GB" dirty="0"/>
          </a:p>
        </p:txBody>
      </p:sp>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3" name="Content Placeholder 2">
            <a:extLst>
              <a:ext uri="{FF2B5EF4-FFF2-40B4-BE49-F238E27FC236}">
                <a16:creationId xmlns:a16="http://schemas.microsoft.com/office/drawing/2014/main" id="{FC745907-31AE-A8C4-A55E-A2302E28195E}"/>
              </a:ext>
            </a:extLst>
          </p:cNvPr>
          <p:cNvSpPr>
            <a:spLocks noGrp="1"/>
          </p:cNvSpPr>
          <p:nvPr>
            <p:ph idx="1"/>
          </p:nvPr>
        </p:nvSpPr>
        <p:spPr>
          <a:xfrm>
            <a:off x="1351923" y="1798655"/>
            <a:ext cx="9496813" cy="33818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139088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s with Background Picture (02)">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FAE15348-55C5-4A62-3D43-5DE26F01E7F3}"/>
              </a:ext>
            </a:extLst>
          </p:cNvPr>
          <p:cNvCxnSpPr>
            <a:cxnSpLocks/>
          </p:cNvCxnSpPr>
          <p:nvPr userDrawn="1"/>
        </p:nvCxnSpPr>
        <p:spPr>
          <a:xfrm>
            <a:off x="444500" y="1124744"/>
            <a:ext cx="0" cy="440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Picture Placeholder 42">
            <a:extLst>
              <a:ext uri="{FF2B5EF4-FFF2-40B4-BE49-F238E27FC236}">
                <a16:creationId xmlns:a16="http://schemas.microsoft.com/office/drawing/2014/main" id="{9149F22C-7938-33A4-CDC7-EC55216432EC}"/>
              </a:ext>
            </a:extLst>
          </p:cNvPr>
          <p:cNvSpPr>
            <a:spLocks noGrp="1"/>
          </p:cNvSpPr>
          <p:nvPr>
            <p:ph type="pic" sz="quarter" idx="10"/>
          </p:nvPr>
        </p:nvSpPr>
        <p:spPr>
          <a:xfrm>
            <a:off x="8708662" y="1619250"/>
            <a:ext cx="3483338" cy="5238750"/>
          </a:xfrm>
          <a:custGeom>
            <a:avLst/>
            <a:gdLst>
              <a:gd name="connsiteX0" fmla="*/ 2612662 w 3483338"/>
              <a:gd name="connsiteY0" fmla="*/ 3492500 h 5238750"/>
              <a:gd name="connsiteX1" fmla="*/ 3478845 w 3483338"/>
              <a:gd name="connsiteY1" fmla="*/ 4276353 h 5238750"/>
              <a:gd name="connsiteX2" fmla="*/ 3483338 w 3483338"/>
              <a:gd name="connsiteY2" fmla="*/ 4365586 h 5238750"/>
              <a:gd name="connsiteX3" fmla="*/ 3483338 w 3483338"/>
              <a:gd name="connsiteY3" fmla="*/ 4365665 h 5238750"/>
              <a:gd name="connsiteX4" fmla="*/ 3478845 w 3483338"/>
              <a:gd name="connsiteY4" fmla="*/ 4454897 h 5238750"/>
              <a:gd name="connsiteX5" fmla="*/ 2612662 w 3483338"/>
              <a:gd name="connsiteY5" fmla="*/ 5238750 h 5238750"/>
              <a:gd name="connsiteX6" fmla="*/ 1741984 w 3483338"/>
              <a:gd name="connsiteY6" fmla="*/ 4365625 h 5238750"/>
              <a:gd name="connsiteX7" fmla="*/ 2612662 w 3483338"/>
              <a:gd name="connsiteY7" fmla="*/ 3492500 h 5238750"/>
              <a:gd name="connsiteX8" fmla="*/ 870678 w 3483338"/>
              <a:gd name="connsiteY8" fmla="*/ 3492500 h 5238750"/>
              <a:gd name="connsiteX9" fmla="*/ 1741356 w 3483338"/>
              <a:gd name="connsiteY9" fmla="*/ 4365625 h 5238750"/>
              <a:gd name="connsiteX10" fmla="*/ 870678 w 3483338"/>
              <a:gd name="connsiteY10" fmla="*/ 5238750 h 5238750"/>
              <a:gd name="connsiteX11" fmla="*/ 0 w 3483338"/>
              <a:gd name="connsiteY11" fmla="*/ 4365625 h 5238750"/>
              <a:gd name="connsiteX12" fmla="*/ 870678 w 3483338"/>
              <a:gd name="connsiteY12" fmla="*/ 3492500 h 5238750"/>
              <a:gd name="connsiteX13" fmla="*/ 2612662 w 3483338"/>
              <a:gd name="connsiteY13" fmla="*/ 1746250 h 5238750"/>
              <a:gd name="connsiteX14" fmla="*/ 3478845 w 3483338"/>
              <a:gd name="connsiteY14" fmla="*/ 2530103 h 5238750"/>
              <a:gd name="connsiteX15" fmla="*/ 3483338 w 3483338"/>
              <a:gd name="connsiteY15" fmla="*/ 2619336 h 5238750"/>
              <a:gd name="connsiteX16" fmla="*/ 3483338 w 3483338"/>
              <a:gd name="connsiteY16" fmla="*/ 2619415 h 5238750"/>
              <a:gd name="connsiteX17" fmla="*/ 3478845 w 3483338"/>
              <a:gd name="connsiteY17" fmla="*/ 2708647 h 5238750"/>
              <a:gd name="connsiteX18" fmla="*/ 2612662 w 3483338"/>
              <a:gd name="connsiteY18" fmla="*/ 3492500 h 5238750"/>
              <a:gd name="connsiteX19" fmla="*/ 1741984 w 3483338"/>
              <a:gd name="connsiteY19" fmla="*/ 2619375 h 5238750"/>
              <a:gd name="connsiteX20" fmla="*/ 2612662 w 3483338"/>
              <a:gd name="connsiteY20" fmla="*/ 1746250 h 5238750"/>
              <a:gd name="connsiteX21" fmla="*/ 870678 w 3483338"/>
              <a:gd name="connsiteY21" fmla="*/ 1746250 h 5238750"/>
              <a:gd name="connsiteX22" fmla="*/ 1741356 w 3483338"/>
              <a:gd name="connsiteY22" fmla="*/ 2619375 h 5238750"/>
              <a:gd name="connsiteX23" fmla="*/ 870678 w 3483338"/>
              <a:gd name="connsiteY23" fmla="*/ 3492500 h 5238750"/>
              <a:gd name="connsiteX24" fmla="*/ 0 w 3483338"/>
              <a:gd name="connsiteY24" fmla="*/ 2619375 h 5238750"/>
              <a:gd name="connsiteX25" fmla="*/ 870678 w 3483338"/>
              <a:gd name="connsiteY25" fmla="*/ 1746250 h 5238750"/>
              <a:gd name="connsiteX26" fmla="*/ 2612662 w 3483338"/>
              <a:gd name="connsiteY26" fmla="*/ 0 h 5238750"/>
              <a:gd name="connsiteX27" fmla="*/ 3478845 w 3483338"/>
              <a:gd name="connsiteY27" fmla="*/ 783853 h 5238750"/>
              <a:gd name="connsiteX28" fmla="*/ 3483338 w 3483338"/>
              <a:gd name="connsiteY28" fmla="*/ 873086 h 5238750"/>
              <a:gd name="connsiteX29" fmla="*/ 3483338 w 3483338"/>
              <a:gd name="connsiteY29" fmla="*/ 873165 h 5238750"/>
              <a:gd name="connsiteX30" fmla="*/ 3478845 w 3483338"/>
              <a:gd name="connsiteY30" fmla="*/ 962397 h 5238750"/>
              <a:gd name="connsiteX31" fmla="*/ 2612662 w 3483338"/>
              <a:gd name="connsiteY31" fmla="*/ 1746250 h 5238750"/>
              <a:gd name="connsiteX32" fmla="*/ 1741984 w 3483338"/>
              <a:gd name="connsiteY32" fmla="*/ 873125 h 5238750"/>
              <a:gd name="connsiteX33" fmla="*/ 2612662 w 3483338"/>
              <a:gd name="connsiteY33" fmla="*/ 0 h 5238750"/>
              <a:gd name="connsiteX34" fmla="*/ 870678 w 3483338"/>
              <a:gd name="connsiteY34" fmla="*/ 0 h 5238750"/>
              <a:gd name="connsiteX35" fmla="*/ 1741356 w 3483338"/>
              <a:gd name="connsiteY35" fmla="*/ 873125 h 5238750"/>
              <a:gd name="connsiteX36" fmla="*/ 870678 w 3483338"/>
              <a:gd name="connsiteY36" fmla="*/ 1746250 h 5238750"/>
              <a:gd name="connsiteX37" fmla="*/ 0 w 3483338"/>
              <a:gd name="connsiteY37" fmla="*/ 873125 h 5238750"/>
              <a:gd name="connsiteX38" fmla="*/ 870678 w 3483338"/>
              <a:gd name="connsiteY38" fmla="*/ 0 h 523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83338" h="5238750">
                <a:moveTo>
                  <a:pt x="2612662" y="3492500"/>
                </a:moveTo>
                <a:cubicBezTo>
                  <a:pt x="3063470" y="3492500"/>
                  <a:pt x="3434257" y="3836074"/>
                  <a:pt x="3478845" y="4276353"/>
                </a:cubicBezTo>
                <a:lnTo>
                  <a:pt x="3483338" y="4365586"/>
                </a:lnTo>
                <a:lnTo>
                  <a:pt x="3483338" y="4365665"/>
                </a:lnTo>
                <a:lnTo>
                  <a:pt x="3478845" y="4454897"/>
                </a:lnTo>
                <a:cubicBezTo>
                  <a:pt x="3434257" y="4895176"/>
                  <a:pt x="3063470" y="5238750"/>
                  <a:pt x="2612662" y="5238750"/>
                </a:cubicBezTo>
                <a:cubicBezTo>
                  <a:pt x="2131800" y="5238750"/>
                  <a:pt x="1741984" y="4847839"/>
                  <a:pt x="1741984" y="4365625"/>
                </a:cubicBezTo>
                <a:cubicBezTo>
                  <a:pt x="1741984" y="3883411"/>
                  <a:pt x="2131800" y="3492500"/>
                  <a:pt x="2612662" y="3492500"/>
                </a:cubicBezTo>
                <a:close/>
                <a:moveTo>
                  <a:pt x="870678" y="3492500"/>
                </a:moveTo>
                <a:cubicBezTo>
                  <a:pt x="1351540" y="3492500"/>
                  <a:pt x="1741356" y="3883411"/>
                  <a:pt x="1741356" y="4365625"/>
                </a:cubicBezTo>
                <a:cubicBezTo>
                  <a:pt x="1741356" y="4847839"/>
                  <a:pt x="1351540" y="5238750"/>
                  <a:pt x="870678" y="5238750"/>
                </a:cubicBezTo>
                <a:cubicBezTo>
                  <a:pt x="389816" y="5238750"/>
                  <a:pt x="0" y="4847839"/>
                  <a:pt x="0" y="4365625"/>
                </a:cubicBezTo>
                <a:cubicBezTo>
                  <a:pt x="0" y="3883411"/>
                  <a:pt x="389816" y="3492500"/>
                  <a:pt x="870678" y="3492500"/>
                </a:cubicBezTo>
                <a:close/>
                <a:moveTo>
                  <a:pt x="2612662" y="1746250"/>
                </a:moveTo>
                <a:cubicBezTo>
                  <a:pt x="3063470" y="1746250"/>
                  <a:pt x="3434257" y="2089824"/>
                  <a:pt x="3478845" y="2530103"/>
                </a:cubicBezTo>
                <a:lnTo>
                  <a:pt x="3483338" y="2619336"/>
                </a:lnTo>
                <a:lnTo>
                  <a:pt x="3483338" y="2619415"/>
                </a:lnTo>
                <a:lnTo>
                  <a:pt x="3478845" y="2708647"/>
                </a:lnTo>
                <a:cubicBezTo>
                  <a:pt x="3434257" y="3148926"/>
                  <a:pt x="3063470" y="3492500"/>
                  <a:pt x="2612662" y="3492500"/>
                </a:cubicBezTo>
                <a:cubicBezTo>
                  <a:pt x="2131800" y="3492500"/>
                  <a:pt x="1741984" y="3101589"/>
                  <a:pt x="1741984" y="2619375"/>
                </a:cubicBezTo>
                <a:cubicBezTo>
                  <a:pt x="1741984" y="2137161"/>
                  <a:pt x="2131800" y="1746250"/>
                  <a:pt x="2612662" y="1746250"/>
                </a:cubicBezTo>
                <a:close/>
                <a:moveTo>
                  <a:pt x="870678" y="1746250"/>
                </a:moveTo>
                <a:cubicBezTo>
                  <a:pt x="1351540" y="1746250"/>
                  <a:pt x="1741356" y="2137161"/>
                  <a:pt x="1741356" y="2619375"/>
                </a:cubicBezTo>
                <a:cubicBezTo>
                  <a:pt x="1741356" y="3101589"/>
                  <a:pt x="1351540" y="3492500"/>
                  <a:pt x="870678" y="3492500"/>
                </a:cubicBezTo>
                <a:cubicBezTo>
                  <a:pt x="389816" y="3492500"/>
                  <a:pt x="0" y="3101589"/>
                  <a:pt x="0" y="2619375"/>
                </a:cubicBezTo>
                <a:cubicBezTo>
                  <a:pt x="0" y="2137161"/>
                  <a:pt x="389816" y="1746250"/>
                  <a:pt x="870678" y="1746250"/>
                </a:cubicBezTo>
                <a:close/>
                <a:moveTo>
                  <a:pt x="2612662" y="0"/>
                </a:moveTo>
                <a:cubicBezTo>
                  <a:pt x="3063470" y="0"/>
                  <a:pt x="3434257" y="343574"/>
                  <a:pt x="3478845" y="783853"/>
                </a:cubicBezTo>
                <a:lnTo>
                  <a:pt x="3483338" y="873086"/>
                </a:lnTo>
                <a:lnTo>
                  <a:pt x="3483338" y="873165"/>
                </a:lnTo>
                <a:lnTo>
                  <a:pt x="3478845" y="962397"/>
                </a:lnTo>
                <a:cubicBezTo>
                  <a:pt x="3434257" y="1402676"/>
                  <a:pt x="3063470" y="1746250"/>
                  <a:pt x="2612662" y="1746250"/>
                </a:cubicBezTo>
                <a:cubicBezTo>
                  <a:pt x="2131800" y="1746250"/>
                  <a:pt x="1741984" y="1355339"/>
                  <a:pt x="1741984" y="873125"/>
                </a:cubicBezTo>
                <a:cubicBezTo>
                  <a:pt x="1741984" y="390911"/>
                  <a:pt x="2131800" y="0"/>
                  <a:pt x="2612662" y="0"/>
                </a:cubicBezTo>
                <a:close/>
                <a:moveTo>
                  <a:pt x="870678" y="0"/>
                </a:moveTo>
                <a:cubicBezTo>
                  <a:pt x="1351540" y="0"/>
                  <a:pt x="1741356" y="390911"/>
                  <a:pt x="1741356" y="873125"/>
                </a:cubicBezTo>
                <a:cubicBezTo>
                  <a:pt x="1741356" y="1355339"/>
                  <a:pt x="1351540" y="1746250"/>
                  <a:pt x="870678" y="1746250"/>
                </a:cubicBezTo>
                <a:cubicBezTo>
                  <a:pt x="389816" y="1746250"/>
                  <a:pt x="0" y="1355339"/>
                  <a:pt x="0" y="873125"/>
                </a:cubicBezTo>
                <a:cubicBezTo>
                  <a:pt x="0" y="390911"/>
                  <a:pt x="389816" y="0"/>
                  <a:pt x="870678" y="0"/>
                </a:cubicBezTo>
                <a:close/>
              </a:path>
            </a:pathLst>
          </a:custGeom>
          <a:noFill/>
        </p:spPr>
        <p:txBody>
          <a:bodyPr wrap="square">
            <a:noAutofit/>
          </a:bodyPr>
          <a:lstStyle>
            <a:lvl1pPr algn="l">
              <a:defRPr/>
            </a:lvl1pPr>
          </a:lstStyle>
          <a:p>
            <a:r>
              <a:rPr lang="en-US"/>
              <a:t>Click icon to add picture</a:t>
            </a:r>
            <a:endParaRPr lang="en-GB" dirty="0"/>
          </a:p>
        </p:txBody>
      </p:sp>
      <p:sp>
        <p:nvSpPr>
          <p:cNvPr id="30" name="Freeform: Shape 29">
            <a:extLst>
              <a:ext uri="{FF2B5EF4-FFF2-40B4-BE49-F238E27FC236}">
                <a16:creationId xmlns:a16="http://schemas.microsoft.com/office/drawing/2014/main" id="{7BEA6230-A2DD-E860-C9B3-CAF2BF9D08FF}"/>
              </a:ext>
            </a:extLst>
          </p:cNvPr>
          <p:cNvSpPr/>
          <p:nvPr userDrawn="1"/>
        </p:nvSpPr>
        <p:spPr>
          <a:xfrm>
            <a:off x="-1" y="1619250"/>
            <a:ext cx="8708664" cy="5238751"/>
          </a:xfrm>
          <a:custGeom>
            <a:avLst/>
            <a:gdLst>
              <a:gd name="connsiteX0" fmla="*/ 1 w 8708664"/>
              <a:gd name="connsiteY0" fmla="*/ 0 h 5224067"/>
              <a:gd name="connsiteX1" fmla="*/ 7837714 w 8708664"/>
              <a:gd name="connsiteY1" fmla="*/ 0 h 5224067"/>
              <a:gd name="connsiteX2" fmla="*/ 7837714 w 8708664"/>
              <a:gd name="connsiteY2" fmla="*/ 14 h 5224067"/>
              <a:gd name="connsiteX3" fmla="*/ 7837986 w 8708664"/>
              <a:gd name="connsiteY3" fmla="*/ 0 h 5224067"/>
              <a:gd name="connsiteX4" fmla="*/ 8708664 w 8708664"/>
              <a:gd name="connsiteY4" fmla="*/ 870678 h 5224067"/>
              <a:gd name="connsiteX5" fmla="*/ 8708034 w 8708664"/>
              <a:gd name="connsiteY5" fmla="*/ 876928 h 5224067"/>
              <a:gd name="connsiteX6" fmla="*/ 8708034 w 8708664"/>
              <a:gd name="connsiteY6" fmla="*/ 4347140 h 5224067"/>
              <a:gd name="connsiteX7" fmla="*/ 8708664 w 8708664"/>
              <a:gd name="connsiteY7" fmla="*/ 4353389 h 5224067"/>
              <a:gd name="connsiteX8" fmla="*/ 7837986 w 8708664"/>
              <a:gd name="connsiteY8" fmla="*/ 5224067 h 5224067"/>
              <a:gd name="connsiteX9" fmla="*/ 7837714 w 8708664"/>
              <a:gd name="connsiteY9" fmla="*/ 5224053 h 5224067"/>
              <a:gd name="connsiteX10" fmla="*/ 7837714 w 8708664"/>
              <a:gd name="connsiteY10" fmla="*/ 5224066 h 5224067"/>
              <a:gd name="connsiteX11" fmla="*/ 0 w 8708664"/>
              <a:gd name="connsiteY11" fmla="*/ 5224066 h 5224067"/>
              <a:gd name="connsiteX12" fmla="*/ 0 w 8708664"/>
              <a:gd name="connsiteY12" fmla="*/ 4352693 h 5224067"/>
              <a:gd name="connsiteX13" fmla="*/ 0 w 8708664"/>
              <a:gd name="connsiteY13" fmla="*/ 4352693 h 5224067"/>
              <a:gd name="connsiteX14" fmla="*/ 0 w 8708664"/>
              <a:gd name="connsiteY14" fmla="*/ 871373 h 5224067"/>
              <a:gd name="connsiteX15" fmla="*/ 1 w 8708664"/>
              <a:gd name="connsiteY15" fmla="*/ 871373 h 522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8664" h="5224067">
                <a:moveTo>
                  <a:pt x="1" y="0"/>
                </a:moveTo>
                <a:lnTo>
                  <a:pt x="7837714" y="0"/>
                </a:lnTo>
                <a:lnTo>
                  <a:pt x="7837714" y="14"/>
                </a:lnTo>
                <a:lnTo>
                  <a:pt x="7837986" y="0"/>
                </a:lnTo>
                <a:cubicBezTo>
                  <a:pt x="8318848" y="0"/>
                  <a:pt x="8708664" y="389816"/>
                  <a:pt x="8708664" y="870678"/>
                </a:cubicBezTo>
                <a:lnTo>
                  <a:pt x="8708034" y="876928"/>
                </a:lnTo>
                <a:lnTo>
                  <a:pt x="8708034" y="4347140"/>
                </a:lnTo>
                <a:lnTo>
                  <a:pt x="8708664" y="4353389"/>
                </a:lnTo>
                <a:cubicBezTo>
                  <a:pt x="8708664" y="4834251"/>
                  <a:pt x="8318848" y="5224067"/>
                  <a:pt x="7837986" y="5224067"/>
                </a:cubicBezTo>
                <a:lnTo>
                  <a:pt x="7837714" y="5224053"/>
                </a:lnTo>
                <a:lnTo>
                  <a:pt x="7837714" y="5224066"/>
                </a:lnTo>
                <a:lnTo>
                  <a:pt x="0" y="5224066"/>
                </a:lnTo>
                <a:lnTo>
                  <a:pt x="0" y="4352693"/>
                </a:lnTo>
                <a:lnTo>
                  <a:pt x="0" y="4352693"/>
                </a:lnTo>
                <a:lnTo>
                  <a:pt x="0" y="871373"/>
                </a:lnTo>
                <a:lnTo>
                  <a:pt x="1" y="87137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a:xfrm>
            <a:off x="874712" y="584702"/>
            <a:ext cx="10874376" cy="430887"/>
          </a:xfrm>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dirty="0"/>
          </a:p>
        </p:txBody>
      </p:sp>
      <p:sp>
        <p:nvSpPr>
          <p:cNvPr id="9" name="Content Placeholder 2">
            <a:extLst>
              <a:ext uri="{FF2B5EF4-FFF2-40B4-BE49-F238E27FC236}">
                <a16:creationId xmlns:a16="http://schemas.microsoft.com/office/drawing/2014/main" id="{205FA4B9-DA64-65AB-7501-C8354877F1AA}"/>
              </a:ext>
            </a:extLst>
          </p:cNvPr>
          <p:cNvSpPr>
            <a:spLocks noGrp="1"/>
          </p:cNvSpPr>
          <p:nvPr>
            <p:ph idx="1"/>
          </p:nvPr>
        </p:nvSpPr>
        <p:spPr>
          <a:xfrm>
            <a:off x="874713" y="1798654"/>
            <a:ext cx="7093630" cy="443863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2" name="Graphic 31">
            <a:extLst>
              <a:ext uri="{FF2B5EF4-FFF2-40B4-BE49-F238E27FC236}">
                <a16:creationId xmlns:a16="http://schemas.microsoft.com/office/drawing/2014/main" id="{54C49BD2-9A2A-3CE7-F449-C9A6164A6C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33" name="Group 32">
            <a:extLst>
              <a:ext uri="{FF2B5EF4-FFF2-40B4-BE49-F238E27FC236}">
                <a16:creationId xmlns:a16="http://schemas.microsoft.com/office/drawing/2014/main" id="{D684FF09-9FFF-AF56-EAD7-BE10BE9DDC0D}"/>
              </a:ext>
            </a:extLst>
          </p:cNvPr>
          <p:cNvGrpSpPr/>
          <p:nvPr userDrawn="1"/>
        </p:nvGrpSpPr>
        <p:grpSpPr>
          <a:xfrm>
            <a:off x="355129" y="5705738"/>
            <a:ext cx="177941" cy="534106"/>
            <a:chOff x="11661546" y="5705738"/>
            <a:chExt cx="177941" cy="534106"/>
          </a:xfrm>
          <a:solidFill>
            <a:srgbClr val="D9E6F4"/>
          </a:solidFill>
        </p:grpSpPr>
        <p:sp>
          <p:nvSpPr>
            <p:cNvPr id="34" name="Oval 33">
              <a:extLst>
                <a:ext uri="{FF2B5EF4-FFF2-40B4-BE49-F238E27FC236}">
                  <a16:creationId xmlns:a16="http://schemas.microsoft.com/office/drawing/2014/main" id="{80261FBC-75FB-E318-CAD9-BDD7DC32A161}"/>
                </a:ext>
              </a:extLst>
            </p:cNvPr>
            <p:cNvSpPr/>
            <p:nvPr/>
          </p:nvSpPr>
          <p:spPr>
            <a:xfrm>
              <a:off x="11661546" y="5705738"/>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A607CA24-8F82-CD21-48C1-1B9F05792F16}"/>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64811CF-6D2B-D924-8D30-5EC34AF657C0}"/>
                </a:ext>
              </a:extLst>
            </p:cNvPr>
            <p:cNvSpPr/>
            <p:nvPr/>
          </p:nvSpPr>
          <p:spPr>
            <a:xfrm>
              <a:off x="11661546" y="6061902"/>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7" name="Straight Connector 36">
            <a:extLst>
              <a:ext uri="{FF2B5EF4-FFF2-40B4-BE49-F238E27FC236}">
                <a16:creationId xmlns:a16="http://schemas.microsoft.com/office/drawing/2014/main" id="{DD65CF99-F110-D60B-B49B-8797EA45C92E}"/>
              </a:ext>
            </a:extLst>
          </p:cNvPr>
          <p:cNvCxnSpPr>
            <a:cxnSpLocks/>
          </p:cNvCxnSpPr>
          <p:nvPr userDrawn="1"/>
        </p:nvCxnSpPr>
        <p:spPr>
          <a:xfrm>
            <a:off x="444500" y="1633934"/>
            <a:ext cx="0" cy="3892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889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3"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10874376" cy="426561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FA6C0019-29BE-1D03-B753-99B4A289A98D}"/>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23346048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and Content (Powder Blue)">
    <p:bg>
      <p:bgPr>
        <a:solidFill>
          <a:srgbClr val="D9E6F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10874376" cy="4265614"/>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solidFill>
                  <a:schemeClr val="tx1"/>
                </a:solidFill>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lvl1pPr>
              <a:defRPr>
                <a:solidFill>
                  <a:schemeClr val="tx1"/>
                </a:solidFill>
              </a:defRPr>
            </a:lvl1p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tx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grpSp>
        <p:nvGrpSpPr>
          <p:cNvPr id="8" name="Group 7">
            <a:extLst>
              <a:ext uri="{FF2B5EF4-FFF2-40B4-BE49-F238E27FC236}">
                <a16:creationId xmlns:a16="http://schemas.microsoft.com/office/drawing/2014/main" id="{A584425C-C90F-263D-4D98-9B1C3147E1C1}"/>
              </a:ext>
            </a:extLst>
          </p:cNvPr>
          <p:cNvGrpSpPr/>
          <p:nvPr/>
        </p:nvGrpSpPr>
        <p:grpSpPr>
          <a:xfrm>
            <a:off x="355129" y="5705738"/>
            <a:ext cx="177941" cy="534106"/>
            <a:chOff x="11661546" y="5705738"/>
            <a:chExt cx="177941" cy="534106"/>
          </a:xfrm>
          <a:solidFill>
            <a:schemeClr val="accent1"/>
          </a:solidFill>
        </p:grpSpPr>
        <p:sp>
          <p:nvSpPr>
            <p:cNvPr id="10" name="Oval 9">
              <a:extLst>
                <a:ext uri="{FF2B5EF4-FFF2-40B4-BE49-F238E27FC236}">
                  <a16:creationId xmlns:a16="http://schemas.microsoft.com/office/drawing/2014/main" id="{E436F3B2-0C11-16F4-8708-35641E15B631}"/>
                </a:ext>
              </a:extLst>
            </p:cNvPr>
            <p:cNvSpPr/>
            <p:nvPr/>
          </p:nvSpPr>
          <p:spPr>
            <a:xfrm>
              <a:off x="11661546" y="5705738"/>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E4F5A01-DF21-D1D7-A33A-281D3E69C635}"/>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918978-46C8-F3F3-3B89-A25B9CBD0567}"/>
                </a:ext>
              </a:extLst>
            </p:cNvPr>
            <p:cNvSpPr/>
            <p:nvPr/>
          </p:nvSpPr>
          <p:spPr>
            <a:xfrm>
              <a:off x="11661546" y="6061902"/>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 Placeholder 13">
            <a:extLst>
              <a:ext uri="{FF2B5EF4-FFF2-40B4-BE49-F238E27FC236}">
                <a16:creationId xmlns:a16="http://schemas.microsoft.com/office/drawing/2014/main" id="{82D63744-8A31-99FF-49CE-72E6331FB255}"/>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cxnSp>
        <p:nvCxnSpPr>
          <p:cNvPr id="14" name="Straight Connector 13">
            <a:extLst>
              <a:ext uri="{FF2B5EF4-FFF2-40B4-BE49-F238E27FC236}">
                <a16:creationId xmlns:a16="http://schemas.microsoft.com/office/drawing/2014/main" id="{8DD18BED-3613-F424-B93F-5E49FAC03D0B}"/>
              </a:ext>
            </a:extLst>
          </p:cNvPr>
          <p:cNvCxnSpPr>
            <a:cxnSpLocks/>
          </p:cNvCxnSpPr>
          <p:nvPr userDrawn="1"/>
        </p:nvCxnSpPr>
        <p:spPr>
          <a:xfrm>
            <a:off x="444500" y="1124744"/>
            <a:ext cx="0" cy="440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67A83653-C6A5-520F-EB27-E6751FCAE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spTree>
    <p:extLst>
      <p:ext uri="{BB962C8B-B14F-4D97-AF65-F5344CB8AC3E}">
        <p14:creationId xmlns:p14="http://schemas.microsoft.com/office/powerpoint/2010/main" val="13791704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and Content (Indigo)">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solidFill>
                  <a:schemeClr val="bg1"/>
                </a:solidFill>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lvl1pPr>
              <a:defRPr>
                <a:solidFill>
                  <a:schemeClr val="bg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49"/>
            <a:ext cx="10874376" cy="426443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cxnSp>
        <p:nvCxnSpPr>
          <p:cNvPr id="4" name="Straight Connector 3">
            <a:extLst>
              <a:ext uri="{FF2B5EF4-FFF2-40B4-BE49-F238E27FC236}">
                <a16:creationId xmlns:a16="http://schemas.microsoft.com/office/drawing/2014/main" id="{AC83CD74-E83E-20B6-5B6C-D1FB6DC262DF}"/>
              </a:ext>
            </a:extLst>
          </p:cNvPr>
          <p:cNvCxnSpPr>
            <a:cxnSpLocks/>
          </p:cNvCxnSpPr>
          <p:nvPr/>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F70756E-D599-07B3-C7F4-C16C8CF393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8" name="Group 7">
            <a:extLst>
              <a:ext uri="{FF2B5EF4-FFF2-40B4-BE49-F238E27FC236}">
                <a16:creationId xmlns:a16="http://schemas.microsoft.com/office/drawing/2014/main" id="{A584425C-C90F-263D-4D98-9B1C3147E1C1}"/>
              </a:ext>
            </a:extLst>
          </p:cNvPr>
          <p:cNvGrpSpPr/>
          <p:nvPr/>
        </p:nvGrpSpPr>
        <p:grpSpPr>
          <a:xfrm>
            <a:off x="355129" y="5705738"/>
            <a:ext cx="177941" cy="534106"/>
            <a:chOff x="11661546" y="5705738"/>
            <a:chExt cx="177941" cy="534106"/>
          </a:xfrm>
          <a:solidFill>
            <a:schemeClr val="accent1"/>
          </a:solidFill>
        </p:grpSpPr>
        <p:sp>
          <p:nvSpPr>
            <p:cNvPr id="10" name="Oval 9">
              <a:extLst>
                <a:ext uri="{FF2B5EF4-FFF2-40B4-BE49-F238E27FC236}">
                  <a16:creationId xmlns:a16="http://schemas.microsoft.com/office/drawing/2014/main" id="{E436F3B2-0C11-16F4-8708-35641E15B631}"/>
                </a:ext>
              </a:extLst>
            </p:cNvPr>
            <p:cNvSpPr/>
            <p:nvPr/>
          </p:nvSpPr>
          <p:spPr>
            <a:xfrm>
              <a:off x="11661546" y="5705738"/>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E4F5A01-DF21-D1D7-A33A-281D3E69C635}"/>
                </a:ext>
              </a:extLst>
            </p:cNvPr>
            <p:cNvSpPr/>
            <p:nvPr/>
          </p:nvSpPr>
          <p:spPr>
            <a:xfrm>
              <a:off x="11661546" y="5883960"/>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918978-46C8-F3F3-3B89-A25B9CBD0567}"/>
                </a:ext>
              </a:extLst>
            </p:cNvPr>
            <p:cNvSpPr/>
            <p:nvPr/>
          </p:nvSpPr>
          <p:spPr>
            <a:xfrm>
              <a:off x="11661546" y="6061902"/>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 Placeholder 13">
            <a:extLst>
              <a:ext uri="{FF2B5EF4-FFF2-40B4-BE49-F238E27FC236}">
                <a16:creationId xmlns:a16="http://schemas.microsoft.com/office/drawing/2014/main" id="{82D63744-8A31-99FF-49CE-72E6331FB255}"/>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bg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7781338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Content (Digital Deep Grey)">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72740"/>
            <a:ext cx="10874373" cy="276999"/>
          </a:xfrm>
        </p:spPr>
        <p:txBody>
          <a:bodyPr>
            <a:spAutoFit/>
          </a:bodyPr>
          <a:lstStyle>
            <a:lvl1pPr>
              <a:defRPr sz="1800">
                <a:solidFill>
                  <a:schemeClr val="bg1"/>
                </a:solidFill>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lvl1pPr>
              <a:defRPr>
                <a:solidFill>
                  <a:schemeClr val="bg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49"/>
            <a:ext cx="10874376" cy="426443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cxnSp>
        <p:nvCxnSpPr>
          <p:cNvPr id="4" name="Straight Connector 3">
            <a:extLst>
              <a:ext uri="{FF2B5EF4-FFF2-40B4-BE49-F238E27FC236}">
                <a16:creationId xmlns:a16="http://schemas.microsoft.com/office/drawing/2014/main" id="{AC83CD74-E83E-20B6-5B6C-D1FB6DC262DF}"/>
              </a:ext>
            </a:extLst>
          </p:cNvPr>
          <p:cNvCxnSpPr>
            <a:cxnSpLocks/>
          </p:cNvCxnSpPr>
          <p:nvPr/>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F70756E-D599-07B3-C7F4-C16C8CF393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8" name="Group 7">
            <a:extLst>
              <a:ext uri="{FF2B5EF4-FFF2-40B4-BE49-F238E27FC236}">
                <a16:creationId xmlns:a16="http://schemas.microsoft.com/office/drawing/2014/main" id="{A584425C-C90F-263D-4D98-9B1C3147E1C1}"/>
              </a:ext>
            </a:extLst>
          </p:cNvPr>
          <p:cNvGrpSpPr/>
          <p:nvPr/>
        </p:nvGrpSpPr>
        <p:grpSpPr>
          <a:xfrm>
            <a:off x="355129" y="5705738"/>
            <a:ext cx="177941" cy="534106"/>
            <a:chOff x="11661546" y="5705738"/>
            <a:chExt cx="177941" cy="534106"/>
          </a:xfrm>
          <a:solidFill>
            <a:schemeClr val="bg2"/>
          </a:solidFill>
        </p:grpSpPr>
        <p:sp>
          <p:nvSpPr>
            <p:cNvPr id="10" name="Oval 9">
              <a:extLst>
                <a:ext uri="{FF2B5EF4-FFF2-40B4-BE49-F238E27FC236}">
                  <a16:creationId xmlns:a16="http://schemas.microsoft.com/office/drawing/2014/main" id="{E436F3B2-0C11-16F4-8708-35641E15B631}"/>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E4F5A01-DF21-D1D7-A33A-281D3E69C635}"/>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918978-46C8-F3F3-3B89-A25B9CBD0567}"/>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 Placeholder 13">
            <a:extLst>
              <a:ext uri="{FF2B5EF4-FFF2-40B4-BE49-F238E27FC236}">
                <a16:creationId xmlns:a16="http://schemas.microsoft.com/office/drawing/2014/main" id="{15EF7B81-C906-0A46-F782-7CBC204281B9}"/>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bg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12111910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Colum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5221288"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6527797" y="1619250"/>
            <a:ext cx="5221288"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28C11AB5-F96A-7874-E1B6-9914A59900C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2787791099"/>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Stack)">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68A4964-EBF4-43D5-12FD-50F582278DEB}"/>
              </a:ext>
            </a:extLst>
          </p:cNvPr>
          <p:cNvSpPr>
            <a:spLocks noGrp="1"/>
          </p:cNvSpPr>
          <p:nvPr>
            <p:ph idx="18"/>
          </p:nvPr>
        </p:nvSpPr>
        <p:spPr>
          <a:xfrm>
            <a:off x="874712" y="3859555"/>
            <a:ext cx="10874376" cy="202530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20626"/>
            <a:ext cx="10874376" cy="202530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1467C183-1109-7CF9-0D8D-A0364489313C}"/>
              </a:ext>
            </a:extLst>
          </p:cNvPr>
          <p:cNvSpPr>
            <a:spLocks noGrp="1"/>
          </p:cNvSpPr>
          <p:nvPr>
            <p:ph type="body" sz="quarter" idx="19"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34936752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ttern 1/3">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709531B-7BB5-500C-7D9D-A7C6FFD0B4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
        <p:nvSpPr>
          <p:cNvPr id="16" name="Text Placeholder 15">
            <a:extLst>
              <a:ext uri="{FF2B5EF4-FFF2-40B4-BE49-F238E27FC236}">
                <a16:creationId xmlns:a16="http://schemas.microsoft.com/office/drawing/2014/main" id="{4477CB83-D041-EBF0-04F0-4EBE5ED41082}"/>
              </a:ext>
            </a:extLst>
          </p:cNvPr>
          <p:cNvSpPr>
            <a:spLocks noGrp="1"/>
          </p:cNvSpPr>
          <p:nvPr>
            <p:ph type="body" sz="quarter" idx="13" hasCustomPrompt="1"/>
          </p:nvPr>
        </p:nvSpPr>
        <p:spPr>
          <a:xfrm>
            <a:off x="874713" y="1619251"/>
            <a:ext cx="6687540" cy="219075"/>
          </a:xfrm>
        </p:spPr>
        <p:txBody>
          <a:bodyPr wrap="square">
            <a:spAutoFit/>
          </a:bodyPr>
          <a:lstStyle>
            <a:lvl1pPr>
              <a:defRPr sz="1400">
                <a:latin typeface="+mn-lt"/>
              </a:defRPr>
            </a:lvl1pPr>
          </a:lstStyle>
          <a:p>
            <a:pPr lvl="0"/>
            <a:r>
              <a:rPr lang="en-US" dirty="0"/>
              <a:t>Insert month and year here</a:t>
            </a:r>
          </a:p>
        </p:txBody>
      </p:sp>
      <p:sp>
        <p:nvSpPr>
          <p:cNvPr id="3" name="Subtitle 2">
            <a:extLst>
              <a:ext uri="{FF2B5EF4-FFF2-40B4-BE49-F238E27FC236}">
                <a16:creationId xmlns:a16="http://schemas.microsoft.com/office/drawing/2014/main" id="{D0075897-9311-0283-4BC0-AD15A248F3CD}"/>
              </a:ext>
            </a:extLst>
          </p:cNvPr>
          <p:cNvSpPr>
            <a:spLocks noGrp="1"/>
          </p:cNvSpPr>
          <p:nvPr>
            <p:ph type="subTitle" idx="1" hasCustomPrompt="1"/>
          </p:nvPr>
        </p:nvSpPr>
        <p:spPr>
          <a:xfrm>
            <a:off x="876546" y="4153221"/>
            <a:ext cx="6680223" cy="542306"/>
          </a:xfrm>
        </p:spPr>
        <p:txBody>
          <a:bodyPr anchor="t"/>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24" name="Rectangle 23">
            <a:extLst>
              <a:ext uri="{FF2B5EF4-FFF2-40B4-BE49-F238E27FC236}">
                <a16:creationId xmlns:a16="http://schemas.microsoft.com/office/drawing/2014/main" id="{8FAE245B-0202-5955-CB23-4B5116D18F6F}"/>
              </a:ext>
            </a:extLst>
          </p:cNvPr>
          <p:cNvSpPr/>
          <p:nvPr userDrawn="1"/>
        </p:nvSpPr>
        <p:spPr>
          <a:xfrm>
            <a:off x="7841480" y="2"/>
            <a:ext cx="4350519" cy="6857998"/>
          </a:xfrm>
          <a:prstGeom prst="rect">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997AB502-DDB5-7A25-C381-DEC887A43B82}"/>
              </a:ext>
            </a:extLst>
          </p:cNvPr>
          <p:cNvGrpSpPr/>
          <p:nvPr/>
        </p:nvGrpSpPr>
        <p:grpSpPr>
          <a:xfrm>
            <a:off x="355129" y="5705738"/>
            <a:ext cx="177941" cy="534106"/>
            <a:chOff x="11661546" y="5705738"/>
            <a:chExt cx="177941" cy="534106"/>
          </a:xfrm>
          <a:solidFill>
            <a:srgbClr val="1C2939"/>
          </a:solidFill>
        </p:grpSpPr>
        <p:sp>
          <p:nvSpPr>
            <p:cNvPr id="35" name="Oval 34">
              <a:extLst>
                <a:ext uri="{FF2B5EF4-FFF2-40B4-BE49-F238E27FC236}">
                  <a16:creationId xmlns:a16="http://schemas.microsoft.com/office/drawing/2014/main" id="{8D20228F-3948-94A3-CCC6-91E0ECEF515E}"/>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1B0EBD62-9349-444F-4CAA-5E5D898AF4EC}"/>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466BA0F-677E-FA74-BD02-FE3BFCE4C785}"/>
                </a:ext>
              </a:extLst>
            </p:cNvPr>
            <p:cNvSpPr/>
            <p:nvPr/>
          </p:nvSpPr>
          <p:spPr>
            <a:xfrm>
              <a:off x="11661546" y="6061902"/>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Oval 3">
            <a:extLst>
              <a:ext uri="{FF2B5EF4-FFF2-40B4-BE49-F238E27FC236}">
                <a16:creationId xmlns:a16="http://schemas.microsoft.com/office/drawing/2014/main" id="{AF0724FA-878A-2730-5EE0-BC80AE385AB3}"/>
              </a:ext>
            </a:extLst>
          </p:cNvPr>
          <p:cNvSpPr/>
          <p:nvPr/>
        </p:nvSpPr>
        <p:spPr>
          <a:xfrm>
            <a:off x="11145062" y="5854467"/>
            <a:ext cx="606367" cy="60636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C384D1E6-44F8-41F1-96F3-F4898CC7DE30}"/>
              </a:ext>
            </a:extLst>
          </p:cNvPr>
          <p:cNvSpPr/>
          <p:nvPr/>
        </p:nvSpPr>
        <p:spPr>
          <a:xfrm>
            <a:off x="11145062" y="5248101"/>
            <a:ext cx="606367" cy="606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CDFEC2A-0059-135A-35F7-D12CEAC856CC}"/>
              </a:ext>
            </a:extLst>
          </p:cNvPr>
          <p:cNvSpPr/>
          <p:nvPr/>
        </p:nvSpPr>
        <p:spPr>
          <a:xfrm>
            <a:off x="11145062" y="397166"/>
            <a:ext cx="606367" cy="606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2CAF35B-6BEB-5C56-0C44-A57D7EAF9E19}"/>
              </a:ext>
            </a:extLst>
          </p:cNvPr>
          <p:cNvSpPr/>
          <p:nvPr/>
        </p:nvSpPr>
        <p:spPr>
          <a:xfrm>
            <a:off x="10538476" y="397166"/>
            <a:ext cx="606367" cy="60636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0AFA8B8-260E-EC0F-454E-4EAB7634715B}"/>
              </a:ext>
            </a:extLst>
          </p:cNvPr>
          <p:cNvSpPr/>
          <p:nvPr/>
        </p:nvSpPr>
        <p:spPr>
          <a:xfrm>
            <a:off x="11145062" y="1003533"/>
            <a:ext cx="606367" cy="606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BFD4530D-8722-A46D-DE92-D9C8398289DB}"/>
              </a:ext>
            </a:extLst>
          </p:cNvPr>
          <p:cNvSpPr>
            <a:spLocks noGrp="1"/>
          </p:cNvSpPr>
          <p:nvPr>
            <p:ph type="body" sz="quarter" idx="11" hasCustomPrompt="1"/>
          </p:nvPr>
        </p:nvSpPr>
        <p:spPr>
          <a:xfrm>
            <a:off x="874713" y="5264587"/>
            <a:ext cx="6683733" cy="788370"/>
          </a:xfrm>
        </p:spPr>
        <p:txBody>
          <a:bodyPr anchor="ctr"/>
          <a:lstStyle>
            <a:lvl1pPr>
              <a:defRPr sz="1000">
                <a:latin typeface="+mn-lt"/>
              </a:defRPr>
            </a:lvl1pPr>
            <a:lvl2pPr marL="0" indent="0">
              <a:buNone/>
              <a:defRPr sz="1000">
                <a:latin typeface="+mj-lt"/>
              </a:defRPr>
            </a:lvl2pPr>
          </a:lstStyle>
          <a:p>
            <a:pPr lvl="0"/>
            <a:r>
              <a:rPr lang="en-GB" dirty="0"/>
              <a:t>Insert regional and regulatory disclaimers here</a:t>
            </a:r>
          </a:p>
          <a:p>
            <a:pPr lvl="1"/>
            <a:r>
              <a:rPr lang="en-GB" dirty="0"/>
              <a:t>Disclaimer</a:t>
            </a:r>
            <a:endParaRPr lang="en-US" dirty="0"/>
          </a:p>
        </p:txBody>
      </p:sp>
      <p:sp>
        <p:nvSpPr>
          <p:cNvPr id="10" name="Title 1">
            <a:extLst>
              <a:ext uri="{FF2B5EF4-FFF2-40B4-BE49-F238E27FC236}">
                <a16:creationId xmlns:a16="http://schemas.microsoft.com/office/drawing/2014/main" id="{A1E838C4-575C-C745-BC3F-C4F96184A573}"/>
              </a:ext>
            </a:extLst>
          </p:cNvPr>
          <p:cNvSpPr>
            <a:spLocks noGrp="1"/>
          </p:cNvSpPr>
          <p:nvPr>
            <p:ph type="ctrTitle" hasCustomPrompt="1"/>
          </p:nvPr>
        </p:nvSpPr>
        <p:spPr>
          <a:xfrm>
            <a:off x="876547" y="1898421"/>
            <a:ext cx="6686303" cy="2041488"/>
          </a:xfrm>
        </p:spPr>
        <p:txBody>
          <a:bodyPr anchor="b">
            <a:noAutofit/>
          </a:bodyPr>
          <a:lstStyle>
            <a:lvl1pPr algn="l">
              <a:lnSpc>
                <a:spcPct val="95000"/>
              </a:lnSpc>
              <a:defRPr sz="4600"/>
            </a:lvl1pPr>
          </a:lstStyle>
          <a:p>
            <a:r>
              <a:rPr lang="en-US" dirty="0"/>
              <a:t>Insert presentation </a:t>
            </a:r>
            <a:br>
              <a:rPr lang="en-US" dirty="0"/>
            </a:br>
            <a:r>
              <a:rPr lang="en-US" dirty="0"/>
              <a:t>title here</a:t>
            </a:r>
          </a:p>
        </p:txBody>
      </p:sp>
      <p:cxnSp>
        <p:nvCxnSpPr>
          <p:cNvPr id="11" name="Straight Connector 10">
            <a:extLst>
              <a:ext uri="{FF2B5EF4-FFF2-40B4-BE49-F238E27FC236}">
                <a16:creationId xmlns:a16="http://schemas.microsoft.com/office/drawing/2014/main" id="{00D996DD-43F3-6EF7-DD42-2F640CFA0592}"/>
              </a:ext>
            </a:extLst>
          </p:cNvPr>
          <p:cNvCxnSpPr>
            <a:cxnSpLocks/>
          </p:cNvCxnSpPr>
          <p:nvPr userDrawn="1"/>
        </p:nvCxnSpPr>
        <p:spPr>
          <a:xfrm>
            <a:off x="444500" y="1326356"/>
            <a:ext cx="0" cy="4199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5">
            <a:extLst>
              <a:ext uri="{FF2B5EF4-FFF2-40B4-BE49-F238E27FC236}">
                <a16:creationId xmlns:a16="http://schemas.microsoft.com/office/drawing/2014/main" id="{33636067-1E32-B7C1-0574-A21937ABC12D}"/>
              </a:ext>
            </a:extLst>
          </p:cNvPr>
          <p:cNvSpPr>
            <a:spLocks noGrp="1"/>
          </p:cNvSpPr>
          <p:nvPr>
            <p:ph type="body" sz="quarter" idx="14" hasCustomPrompt="1"/>
          </p:nvPr>
        </p:nvSpPr>
        <p:spPr>
          <a:xfrm>
            <a:off x="874712" y="4774270"/>
            <a:ext cx="6687541" cy="219075"/>
          </a:xfrm>
        </p:spPr>
        <p:txBody>
          <a:bodyPr wrap="square">
            <a:spAutoFit/>
          </a:bodyPr>
          <a:lstStyle>
            <a:lvl1pPr>
              <a:defRPr sz="1400">
                <a:solidFill>
                  <a:schemeClr val="tx1"/>
                </a:solidFill>
                <a:latin typeface="+mn-lt"/>
              </a:defRPr>
            </a:lvl1pPr>
          </a:lstStyle>
          <a:p>
            <a:pPr lvl="0"/>
            <a:r>
              <a:rPr lang="en-US" dirty="0"/>
              <a:t>Insert presenter name here</a:t>
            </a:r>
          </a:p>
        </p:txBody>
      </p:sp>
      <p:sp>
        <p:nvSpPr>
          <p:cNvPr id="15" name="TextBox 14">
            <a:extLst>
              <a:ext uri="{FF2B5EF4-FFF2-40B4-BE49-F238E27FC236}">
                <a16:creationId xmlns:a16="http://schemas.microsoft.com/office/drawing/2014/main" id="{CE066C7C-63EA-2EBC-0A60-E35D7148634A}"/>
              </a:ext>
            </a:extLst>
          </p:cNvPr>
          <p:cNvSpPr txBox="1"/>
          <p:nvPr userDrawn="1"/>
        </p:nvSpPr>
        <p:spPr>
          <a:xfrm>
            <a:off x="874713" y="6113052"/>
            <a:ext cx="1836048" cy="153888"/>
          </a:xfrm>
          <a:prstGeom prst="rect">
            <a:avLst/>
          </a:prstGeom>
          <a:noFill/>
        </p:spPr>
        <p:txBody>
          <a:bodyPr wrap="square" lIns="0" tIns="0" rIns="0" bIns="0" rtlCol="0">
            <a:spAutoFit/>
          </a:bodyPr>
          <a:lstStyle/>
          <a:p>
            <a:pPr algn="l"/>
            <a:r>
              <a:rPr lang="en-GB" sz="1000" dirty="0">
                <a:solidFill>
                  <a:schemeClr val="tx1"/>
                </a:solidFill>
                <a:latin typeface="+mn-lt"/>
              </a:rPr>
              <a:t>aberdeeninvestments.com</a:t>
            </a:r>
          </a:p>
        </p:txBody>
      </p:sp>
    </p:spTree>
    <p:extLst>
      <p:ext uri="{BB962C8B-B14F-4D97-AF65-F5344CB8AC3E}">
        <p14:creationId xmlns:p14="http://schemas.microsoft.com/office/powerpoint/2010/main" val="2970536888"/>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ntent (Colum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3480861"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4571470" y="1619250"/>
            <a:ext cx="3480861"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Content Placeholder 2">
            <a:extLst>
              <a:ext uri="{FF2B5EF4-FFF2-40B4-BE49-F238E27FC236}">
                <a16:creationId xmlns:a16="http://schemas.microsoft.com/office/drawing/2014/main" id="{0B88C0E9-EA9F-299C-F40B-AD03E108475E}"/>
              </a:ext>
            </a:extLst>
          </p:cNvPr>
          <p:cNvSpPr>
            <a:spLocks noGrp="1"/>
          </p:cNvSpPr>
          <p:nvPr>
            <p:ph idx="16"/>
          </p:nvPr>
        </p:nvSpPr>
        <p:spPr>
          <a:xfrm>
            <a:off x="8268227" y="1619250"/>
            <a:ext cx="3480861"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5FEA9982-0B82-E4B7-77A0-AD8EF0610CE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795071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019BCDB-6443-0032-CD24-160FD76F5338}"/>
              </a:ext>
            </a:extLst>
          </p:cNvPr>
          <p:cNvSpPr>
            <a:spLocks noGrp="1"/>
          </p:cNvSpPr>
          <p:nvPr>
            <p:ph idx="16"/>
          </p:nvPr>
        </p:nvSpPr>
        <p:spPr>
          <a:xfrm>
            <a:off x="874712" y="3857912"/>
            <a:ext cx="10874376" cy="202695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8983"/>
            <a:ext cx="5221288" cy="202695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6524624" y="1618983"/>
            <a:ext cx="5224463" cy="202695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77050891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02)">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019BCDB-6443-0032-CD24-160FD76F5338}"/>
              </a:ext>
            </a:extLst>
          </p:cNvPr>
          <p:cNvSpPr>
            <a:spLocks noGrp="1"/>
          </p:cNvSpPr>
          <p:nvPr>
            <p:ph idx="16"/>
          </p:nvPr>
        </p:nvSpPr>
        <p:spPr>
          <a:xfrm>
            <a:off x="874712" y="3858045"/>
            <a:ext cx="5221288" cy="20269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8983"/>
            <a:ext cx="5221288" cy="20269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6524624" y="1618982"/>
            <a:ext cx="5224463" cy="42658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290586618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03)">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1" y="1618982"/>
            <a:ext cx="6950603" cy="42658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8268226" y="1618983"/>
            <a:ext cx="3480861" cy="202695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C186A341-AECA-CDE5-8B52-FBB3C9ED87C7}"/>
              </a:ext>
            </a:extLst>
          </p:cNvPr>
          <p:cNvSpPr>
            <a:spLocks noGrp="1"/>
          </p:cNvSpPr>
          <p:nvPr>
            <p:ph idx="17"/>
          </p:nvPr>
        </p:nvSpPr>
        <p:spPr>
          <a:xfrm>
            <a:off x="8268226" y="3858045"/>
            <a:ext cx="3480861" cy="202695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955980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04)">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4798482" y="1618982"/>
            <a:ext cx="6950603" cy="42658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874711" y="1618983"/>
            <a:ext cx="3480861" cy="202695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C186A341-AECA-CDE5-8B52-FBB3C9ED87C7}"/>
              </a:ext>
            </a:extLst>
          </p:cNvPr>
          <p:cNvSpPr>
            <a:spLocks noGrp="1"/>
          </p:cNvSpPr>
          <p:nvPr>
            <p:ph idx="17"/>
          </p:nvPr>
        </p:nvSpPr>
        <p:spPr>
          <a:xfrm>
            <a:off x="874711" y="3858045"/>
            <a:ext cx="3480861" cy="202695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3979154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Content (Colum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3" y="1619250"/>
            <a:ext cx="2556672"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3647280" y="1619250"/>
            <a:ext cx="2556672"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Content Placeholder 2">
            <a:extLst>
              <a:ext uri="{FF2B5EF4-FFF2-40B4-BE49-F238E27FC236}">
                <a16:creationId xmlns:a16="http://schemas.microsoft.com/office/drawing/2014/main" id="{0B88C0E9-EA9F-299C-F40B-AD03E108475E}"/>
              </a:ext>
            </a:extLst>
          </p:cNvPr>
          <p:cNvSpPr>
            <a:spLocks noGrp="1"/>
          </p:cNvSpPr>
          <p:nvPr>
            <p:ph idx="16"/>
          </p:nvPr>
        </p:nvSpPr>
        <p:spPr>
          <a:xfrm>
            <a:off x="6419847" y="1619250"/>
            <a:ext cx="2556672"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F5BC4532-BCC8-E811-F7E8-A477EC9D1176}"/>
              </a:ext>
            </a:extLst>
          </p:cNvPr>
          <p:cNvSpPr>
            <a:spLocks noGrp="1"/>
          </p:cNvSpPr>
          <p:nvPr>
            <p:ph idx="17"/>
          </p:nvPr>
        </p:nvSpPr>
        <p:spPr>
          <a:xfrm>
            <a:off x="9192413" y="1619250"/>
            <a:ext cx="2556672"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98D70702-E3D1-5966-C35B-F204DF71B1F8}"/>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6087844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019BCDB-6443-0032-CD24-160FD76F5338}"/>
              </a:ext>
            </a:extLst>
          </p:cNvPr>
          <p:cNvSpPr>
            <a:spLocks noGrp="1"/>
          </p:cNvSpPr>
          <p:nvPr>
            <p:ph idx="16"/>
          </p:nvPr>
        </p:nvSpPr>
        <p:spPr>
          <a:xfrm>
            <a:off x="874712" y="3858178"/>
            <a:ext cx="5221288" cy="20266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1"/>
            <a:ext cx="5221288" cy="20266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6524624" y="1619251"/>
            <a:ext cx="5224463" cy="20266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C186A341-AECA-CDE5-8B52-FBB3C9ED87C7}"/>
              </a:ext>
            </a:extLst>
          </p:cNvPr>
          <p:cNvSpPr>
            <a:spLocks noGrp="1"/>
          </p:cNvSpPr>
          <p:nvPr>
            <p:ph idx="17"/>
          </p:nvPr>
        </p:nvSpPr>
        <p:spPr>
          <a:xfrm>
            <a:off x="6524624" y="3858178"/>
            <a:ext cx="5224463" cy="20266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198971875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3858419"/>
            <a:ext cx="3480861" cy="20264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4571470" y="3858419"/>
            <a:ext cx="3480861" cy="20264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Content Placeholder 2">
            <a:extLst>
              <a:ext uri="{FF2B5EF4-FFF2-40B4-BE49-F238E27FC236}">
                <a16:creationId xmlns:a16="http://schemas.microsoft.com/office/drawing/2014/main" id="{0B88C0E9-EA9F-299C-F40B-AD03E108475E}"/>
              </a:ext>
            </a:extLst>
          </p:cNvPr>
          <p:cNvSpPr>
            <a:spLocks noGrp="1"/>
          </p:cNvSpPr>
          <p:nvPr>
            <p:ph idx="16"/>
          </p:nvPr>
        </p:nvSpPr>
        <p:spPr>
          <a:xfrm>
            <a:off x="8268227" y="3858419"/>
            <a:ext cx="3480861" cy="20264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5FEA9982-0B82-E4B7-77A0-AD8EF0610CE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0" name="Content Placeholder 2">
            <a:extLst>
              <a:ext uri="{FF2B5EF4-FFF2-40B4-BE49-F238E27FC236}">
                <a16:creationId xmlns:a16="http://schemas.microsoft.com/office/drawing/2014/main" id="{73C41771-8483-1F5B-A783-D4A31C08C3CB}"/>
              </a:ext>
            </a:extLst>
          </p:cNvPr>
          <p:cNvSpPr>
            <a:spLocks noGrp="1"/>
          </p:cNvSpPr>
          <p:nvPr>
            <p:ph idx="19"/>
          </p:nvPr>
        </p:nvSpPr>
        <p:spPr>
          <a:xfrm>
            <a:off x="874712" y="1619250"/>
            <a:ext cx="3480861" cy="20264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002EBD44-4C1A-0995-C0A9-5934A8A82C81}"/>
              </a:ext>
            </a:extLst>
          </p:cNvPr>
          <p:cNvSpPr>
            <a:spLocks noGrp="1"/>
          </p:cNvSpPr>
          <p:nvPr>
            <p:ph idx="20"/>
          </p:nvPr>
        </p:nvSpPr>
        <p:spPr>
          <a:xfrm>
            <a:off x="4571470" y="1619250"/>
            <a:ext cx="3480861" cy="20264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5F0A54C2-BD38-04D0-3124-CCB2ABD800AB}"/>
              </a:ext>
            </a:extLst>
          </p:cNvPr>
          <p:cNvSpPr>
            <a:spLocks noGrp="1"/>
          </p:cNvSpPr>
          <p:nvPr>
            <p:ph idx="21"/>
          </p:nvPr>
        </p:nvSpPr>
        <p:spPr>
          <a:xfrm>
            <a:off x="8268227" y="1619250"/>
            <a:ext cx="3480861" cy="20264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1750580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ntent (Powder Blue Panel)">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EA4034D-9A53-7E17-661E-3F1E1AAD2FBF}"/>
              </a:ext>
            </a:extLst>
          </p:cNvPr>
          <p:cNvSpPr>
            <a:spLocks noGrp="1"/>
          </p:cNvSpPr>
          <p:nvPr>
            <p:ph idx="15"/>
          </p:nvPr>
        </p:nvSpPr>
        <p:spPr>
          <a:xfrm>
            <a:off x="4571470" y="657225"/>
            <a:ext cx="7176029" cy="5227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51C1782C-CE31-4BAE-8114-9D1E9614A813}"/>
              </a:ext>
            </a:extLst>
          </p:cNvPr>
          <p:cNvSpPr/>
          <p:nvPr/>
        </p:nvSpPr>
        <p:spPr>
          <a:xfrm>
            <a:off x="0" y="0"/>
            <a:ext cx="4126970" cy="6857999"/>
          </a:xfrm>
          <a:prstGeom prst="rect">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3" y="584702"/>
            <a:ext cx="3025774" cy="1292661"/>
          </a:xfrm>
        </p:spPr>
        <p:txBody>
          <a:bodyPr wrap="square">
            <a:noAutofit/>
          </a:bodyPr>
          <a:lstStyle>
            <a:lvl1pPr>
              <a:defRPr>
                <a:solidFill>
                  <a:schemeClr val="tx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3" y="2155901"/>
            <a:ext cx="3025774" cy="37289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tx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4571470" y="5884863"/>
            <a:ext cx="7176030"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sp>
        <p:nvSpPr>
          <p:cNvPr id="14" name="Text Placeholder 13">
            <a:extLst>
              <a:ext uri="{FF2B5EF4-FFF2-40B4-BE49-F238E27FC236}">
                <a16:creationId xmlns:a16="http://schemas.microsoft.com/office/drawing/2014/main" id="{C533175D-6347-47A8-22B8-5BE627DA4BC9}"/>
              </a:ext>
            </a:extLst>
          </p:cNvPr>
          <p:cNvSpPr>
            <a:spLocks noGrp="1"/>
          </p:cNvSpPr>
          <p:nvPr>
            <p:ph type="body" sz="quarter" idx="18" hasCustomPrompt="1"/>
          </p:nvPr>
        </p:nvSpPr>
        <p:spPr>
          <a:xfrm>
            <a:off x="4571474" y="6318913"/>
            <a:ext cx="7177613"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cxnSp>
        <p:nvCxnSpPr>
          <p:cNvPr id="27" name="Straight Connector 26">
            <a:extLst>
              <a:ext uri="{FF2B5EF4-FFF2-40B4-BE49-F238E27FC236}">
                <a16:creationId xmlns:a16="http://schemas.microsoft.com/office/drawing/2014/main" id="{65885F13-B1E2-3CC3-5893-5E0FBB7E2F85}"/>
              </a:ext>
            </a:extLst>
          </p:cNvPr>
          <p:cNvCxnSpPr>
            <a:cxnSpLocks/>
          </p:cNvCxnSpPr>
          <p:nvPr userDrawn="1"/>
        </p:nvCxnSpPr>
        <p:spPr>
          <a:xfrm>
            <a:off x="444500" y="1124744"/>
            <a:ext cx="0" cy="440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5E11E484-4782-F076-C97E-76595C3F1E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29" name="Group 28">
            <a:extLst>
              <a:ext uri="{FF2B5EF4-FFF2-40B4-BE49-F238E27FC236}">
                <a16:creationId xmlns:a16="http://schemas.microsoft.com/office/drawing/2014/main" id="{601C3433-6BDF-5F84-8304-C252401340D2}"/>
              </a:ext>
            </a:extLst>
          </p:cNvPr>
          <p:cNvGrpSpPr/>
          <p:nvPr userDrawn="1"/>
        </p:nvGrpSpPr>
        <p:grpSpPr>
          <a:xfrm>
            <a:off x="355129" y="5705738"/>
            <a:ext cx="177941" cy="534106"/>
            <a:chOff x="11661546" y="5705738"/>
            <a:chExt cx="177941" cy="534106"/>
          </a:xfrm>
          <a:solidFill>
            <a:srgbClr val="1C2939"/>
          </a:solidFill>
        </p:grpSpPr>
        <p:sp>
          <p:nvSpPr>
            <p:cNvPr id="30" name="Oval 29">
              <a:extLst>
                <a:ext uri="{FF2B5EF4-FFF2-40B4-BE49-F238E27FC236}">
                  <a16:creationId xmlns:a16="http://schemas.microsoft.com/office/drawing/2014/main" id="{B562F29D-688D-FECF-CBD3-25516137C52D}"/>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8806F3C-C684-F8D7-EA82-04963C78CA0D}"/>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3B092CD-0652-690C-BA31-D750DE0996B1}"/>
                </a:ext>
              </a:extLst>
            </p:cNvPr>
            <p:cNvSpPr/>
            <p:nvPr/>
          </p:nvSpPr>
          <p:spPr>
            <a:xfrm>
              <a:off x="11661546" y="6061902"/>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 Placeholder 4">
            <a:extLst>
              <a:ext uri="{FF2B5EF4-FFF2-40B4-BE49-F238E27FC236}">
                <a16:creationId xmlns:a16="http://schemas.microsoft.com/office/drawing/2014/main" id="{3A0B4A0C-0259-FA86-49EF-1CB27FB29A55}"/>
              </a:ext>
            </a:extLst>
          </p:cNvPr>
          <p:cNvSpPr>
            <a:spLocks noGrp="1"/>
          </p:cNvSpPr>
          <p:nvPr>
            <p:ph type="body" sz="quarter" idx="19" hasCustomPrompt="1"/>
          </p:nvPr>
        </p:nvSpPr>
        <p:spPr>
          <a:xfrm>
            <a:off x="874713" y="5884863"/>
            <a:ext cx="3025775"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spTree>
    <p:extLst>
      <p:ext uri="{BB962C8B-B14F-4D97-AF65-F5344CB8AC3E}">
        <p14:creationId xmlns:p14="http://schemas.microsoft.com/office/powerpoint/2010/main" val="3737172345"/>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ontent (Indigo Panel)">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EA4034D-9A53-7E17-661E-3F1E1AAD2FBF}"/>
              </a:ext>
            </a:extLst>
          </p:cNvPr>
          <p:cNvSpPr>
            <a:spLocks noGrp="1"/>
          </p:cNvSpPr>
          <p:nvPr>
            <p:ph idx="15"/>
          </p:nvPr>
        </p:nvSpPr>
        <p:spPr>
          <a:xfrm>
            <a:off x="4571469" y="657225"/>
            <a:ext cx="7176031" cy="52264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51C1782C-CE31-4BAE-8114-9D1E9614A813}"/>
              </a:ext>
            </a:extLst>
          </p:cNvPr>
          <p:cNvSpPr/>
          <p:nvPr/>
        </p:nvSpPr>
        <p:spPr>
          <a:xfrm>
            <a:off x="0" y="0"/>
            <a:ext cx="4126970" cy="6857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3" y="584702"/>
            <a:ext cx="3025775" cy="1292661"/>
          </a:xfrm>
        </p:spPr>
        <p:txBody>
          <a:bodyPr wrap="square">
            <a:noAutofit/>
          </a:bodyPr>
          <a:lstStyle>
            <a:lvl1pPr>
              <a:defRPr>
                <a:solidFill>
                  <a:schemeClr val="bg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3" y="2155900"/>
            <a:ext cx="3025775" cy="3728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4571469" y="5884863"/>
            <a:ext cx="7176031"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pic>
        <p:nvPicPr>
          <p:cNvPr id="7" name="Graphic 6">
            <a:extLst>
              <a:ext uri="{FF2B5EF4-FFF2-40B4-BE49-F238E27FC236}">
                <a16:creationId xmlns:a16="http://schemas.microsoft.com/office/drawing/2014/main" id="{F9E7AF9B-3B5B-2486-3980-EECDF337C8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cxnSp>
        <p:nvCxnSpPr>
          <p:cNvPr id="8" name="Straight Connector 7">
            <a:extLst>
              <a:ext uri="{FF2B5EF4-FFF2-40B4-BE49-F238E27FC236}">
                <a16:creationId xmlns:a16="http://schemas.microsoft.com/office/drawing/2014/main" id="{B7A178F1-3579-CC96-7DB5-696F338F77E8}"/>
              </a:ext>
            </a:extLst>
          </p:cNvPr>
          <p:cNvCxnSpPr>
            <a:cxnSpLocks/>
          </p:cNvCxnSpPr>
          <p:nvPr/>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533175D-6347-47A8-22B8-5BE627DA4BC9}"/>
              </a:ext>
            </a:extLst>
          </p:cNvPr>
          <p:cNvSpPr>
            <a:spLocks noGrp="1"/>
          </p:cNvSpPr>
          <p:nvPr>
            <p:ph type="body" sz="quarter" idx="18" hasCustomPrompt="1"/>
          </p:nvPr>
        </p:nvSpPr>
        <p:spPr>
          <a:xfrm>
            <a:off x="4571475" y="6318913"/>
            <a:ext cx="7177614"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grpSp>
        <p:nvGrpSpPr>
          <p:cNvPr id="16" name="Group 15">
            <a:extLst>
              <a:ext uri="{FF2B5EF4-FFF2-40B4-BE49-F238E27FC236}">
                <a16:creationId xmlns:a16="http://schemas.microsoft.com/office/drawing/2014/main" id="{BD5D53EB-3DEF-D14C-8B97-64EDB8348736}"/>
              </a:ext>
            </a:extLst>
          </p:cNvPr>
          <p:cNvGrpSpPr/>
          <p:nvPr/>
        </p:nvGrpSpPr>
        <p:grpSpPr>
          <a:xfrm>
            <a:off x="355129" y="5705738"/>
            <a:ext cx="177941" cy="534106"/>
            <a:chOff x="11661546" y="5705738"/>
            <a:chExt cx="177941" cy="534106"/>
          </a:xfrm>
          <a:solidFill>
            <a:srgbClr val="1C2939"/>
          </a:solidFill>
        </p:grpSpPr>
        <p:sp>
          <p:nvSpPr>
            <p:cNvPr id="17" name="Oval 16">
              <a:extLst>
                <a:ext uri="{FF2B5EF4-FFF2-40B4-BE49-F238E27FC236}">
                  <a16:creationId xmlns:a16="http://schemas.microsoft.com/office/drawing/2014/main" id="{C4FFB1A8-15EE-7DAF-35C5-A8CC5C543286}"/>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C78B6AA-6986-4C9F-95D4-F7F8A8967561}"/>
                </a:ext>
              </a:extLst>
            </p:cNvPr>
            <p:cNvSpPr/>
            <p:nvPr/>
          </p:nvSpPr>
          <p:spPr>
            <a:xfrm>
              <a:off x="11661546" y="5883960"/>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83ABEFB-0967-3605-C919-6E756CD2E7A1}"/>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 Placeholder 4">
            <a:extLst>
              <a:ext uri="{FF2B5EF4-FFF2-40B4-BE49-F238E27FC236}">
                <a16:creationId xmlns:a16="http://schemas.microsoft.com/office/drawing/2014/main" id="{0CEB6006-871F-6547-BEFD-E6690BD756BD}"/>
              </a:ext>
            </a:extLst>
          </p:cNvPr>
          <p:cNvSpPr>
            <a:spLocks noGrp="1"/>
          </p:cNvSpPr>
          <p:nvPr>
            <p:ph type="body" sz="quarter" idx="19" hasCustomPrompt="1"/>
          </p:nvPr>
        </p:nvSpPr>
        <p:spPr>
          <a:xfrm>
            <a:off x="874713" y="5884863"/>
            <a:ext cx="3025775"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spTree>
    <p:extLst>
      <p:ext uri="{BB962C8B-B14F-4D97-AF65-F5344CB8AC3E}">
        <p14:creationId xmlns:p14="http://schemas.microsoft.com/office/powerpoint/2010/main" val="388123555"/>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01)">
    <p:spTree>
      <p:nvGrpSpPr>
        <p:cNvPr id="1" name=""/>
        <p:cNvGrpSpPr/>
        <p:nvPr/>
      </p:nvGrpSpPr>
      <p:grpSpPr>
        <a:xfrm>
          <a:off x="0" y="0"/>
          <a:ext cx="0" cy="0"/>
          <a:chOff x="0" y="0"/>
          <a:chExt cx="0" cy="0"/>
        </a:xfrm>
      </p:grpSpPr>
      <p:sp>
        <p:nvSpPr>
          <p:cNvPr id="4" name="Picture Placeholder 14">
            <a:extLst>
              <a:ext uri="{FF2B5EF4-FFF2-40B4-BE49-F238E27FC236}">
                <a16:creationId xmlns:a16="http://schemas.microsoft.com/office/drawing/2014/main" id="{6796C1E6-ED8A-4220-70A6-16A3233FBE4C}"/>
              </a:ext>
            </a:extLst>
          </p:cNvPr>
          <p:cNvSpPr>
            <a:spLocks noGrp="1"/>
          </p:cNvSpPr>
          <p:nvPr>
            <p:ph type="pic" sz="quarter" idx="10"/>
          </p:nvPr>
        </p:nvSpPr>
        <p:spPr>
          <a:xfrm>
            <a:off x="7841480" y="0"/>
            <a:ext cx="4350520" cy="6858000"/>
          </a:xfrm>
          <a:noFill/>
        </p:spPr>
        <p:txBody>
          <a:bodyPr/>
          <a:lstStyle/>
          <a:p>
            <a:r>
              <a:rPr lang="en-US"/>
              <a:t>Click icon to add picture</a:t>
            </a:r>
            <a:endParaRPr lang="en-GB" dirty="0"/>
          </a:p>
        </p:txBody>
      </p:sp>
      <p:grpSp>
        <p:nvGrpSpPr>
          <p:cNvPr id="5" name="Group 4">
            <a:extLst>
              <a:ext uri="{FF2B5EF4-FFF2-40B4-BE49-F238E27FC236}">
                <a16:creationId xmlns:a16="http://schemas.microsoft.com/office/drawing/2014/main" id="{4184D33A-F7D8-7B98-A4C3-6487D9716EC5}"/>
              </a:ext>
            </a:extLst>
          </p:cNvPr>
          <p:cNvGrpSpPr/>
          <p:nvPr/>
        </p:nvGrpSpPr>
        <p:grpSpPr>
          <a:xfrm>
            <a:off x="355129" y="5705738"/>
            <a:ext cx="177941" cy="534106"/>
            <a:chOff x="11661546" y="5705738"/>
            <a:chExt cx="177941" cy="534106"/>
          </a:xfrm>
          <a:solidFill>
            <a:srgbClr val="1C2939"/>
          </a:solidFill>
        </p:grpSpPr>
        <p:sp>
          <p:nvSpPr>
            <p:cNvPr id="7" name="Oval 6">
              <a:extLst>
                <a:ext uri="{FF2B5EF4-FFF2-40B4-BE49-F238E27FC236}">
                  <a16:creationId xmlns:a16="http://schemas.microsoft.com/office/drawing/2014/main" id="{7E0347AE-7294-0B36-DF39-FD4358F31382}"/>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248892A-7B8F-68FA-5321-B6E4F8C18349}"/>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B990229-FC3B-7E98-A9C0-85F17227C5F4}"/>
                </a:ext>
              </a:extLst>
            </p:cNvPr>
            <p:cNvSpPr/>
            <p:nvPr/>
          </p:nvSpPr>
          <p:spPr>
            <a:xfrm>
              <a:off x="11661546" y="6061902"/>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Straight Connector 11">
            <a:extLst>
              <a:ext uri="{FF2B5EF4-FFF2-40B4-BE49-F238E27FC236}">
                <a16:creationId xmlns:a16="http://schemas.microsoft.com/office/drawing/2014/main" id="{308682A6-E338-F316-C29C-F5622C80E168}"/>
              </a:ext>
            </a:extLst>
          </p:cNvPr>
          <p:cNvCxnSpPr>
            <a:cxnSpLocks/>
          </p:cNvCxnSpPr>
          <p:nvPr userDrawn="1"/>
        </p:nvCxnSpPr>
        <p:spPr>
          <a:xfrm>
            <a:off x="444500" y="1326356"/>
            <a:ext cx="0" cy="4199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138D7556-38EA-4CF7-5746-7218C3F8FD5C}"/>
              </a:ext>
            </a:extLst>
          </p:cNvPr>
          <p:cNvSpPr>
            <a:spLocks noGrp="1"/>
          </p:cNvSpPr>
          <p:nvPr>
            <p:ph type="body" sz="quarter" idx="15" hasCustomPrompt="1"/>
          </p:nvPr>
        </p:nvSpPr>
        <p:spPr>
          <a:xfrm>
            <a:off x="874713" y="1619251"/>
            <a:ext cx="6680144" cy="219075"/>
          </a:xfrm>
        </p:spPr>
        <p:txBody>
          <a:bodyPr wrap="square">
            <a:spAutoFit/>
          </a:bodyPr>
          <a:lstStyle>
            <a:lvl1pPr>
              <a:defRPr sz="1400">
                <a:latin typeface="+mn-lt"/>
              </a:defRPr>
            </a:lvl1pPr>
          </a:lstStyle>
          <a:p>
            <a:pPr lvl="0"/>
            <a:r>
              <a:rPr lang="en-US" dirty="0"/>
              <a:t>Insert month and year here</a:t>
            </a:r>
          </a:p>
        </p:txBody>
      </p:sp>
      <p:pic>
        <p:nvPicPr>
          <p:cNvPr id="2" name="Graphic 1">
            <a:extLst>
              <a:ext uri="{FF2B5EF4-FFF2-40B4-BE49-F238E27FC236}">
                <a16:creationId xmlns:a16="http://schemas.microsoft.com/office/drawing/2014/main" id="{78B3B74B-05F2-F223-A299-493FFCC19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
        <p:nvSpPr>
          <p:cNvPr id="10" name="TextBox 9">
            <a:extLst>
              <a:ext uri="{FF2B5EF4-FFF2-40B4-BE49-F238E27FC236}">
                <a16:creationId xmlns:a16="http://schemas.microsoft.com/office/drawing/2014/main" id="{F4C85FE9-DB69-3B47-7716-7BB717640CDE}"/>
              </a:ext>
            </a:extLst>
          </p:cNvPr>
          <p:cNvSpPr txBox="1"/>
          <p:nvPr userDrawn="1"/>
        </p:nvSpPr>
        <p:spPr>
          <a:xfrm>
            <a:off x="874713" y="6113052"/>
            <a:ext cx="1836048" cy="153888"/>
          </a:xfrm>
          <a:prstGeom prst="rect">
            <a:avLst/>
          </a:prstGeom>
          <a:noFill/>
        </p:spPr>
        <p:txBody>
          <a:bodyPr wrap="square" lIns="0" tIns="0" rIns="0" bIns="0" rtlCol="0">
            <a:spAutoFit/>
          </a:bodyPr>
          <a:lstStyle/>
          <a:p>
            <a:pPr algn="l"/>
            <a:r>
              <a:rPr lang="en-GB" sz="1000" dirty="0">
                <a:solidFill>
                  <a:schemeClr val="tx1"/>
                </a:solidFill>
                <a:latin typeface="+mn-lt"/>
              </a:rPr>
              <a:t>aberdeeninvestments.com</a:t>
            </a:r>
          </a:p>
        </p:txBody>
      </p:sp>
      <p:sp>
        <p:nvSpPr>
          <p:cNvPr id="11" name="Text Placeholder 9">
            <a:extLst>
              <a:ext uri="{FF2B5EF4-FFF2-40B4-BE49-F238E27FC236}">
                <a16:creationId xmlns:a16="http://schemas.microsoft.com/office/drawing/2014/main" id="{188D85EE-C60B-4EFB-771D-D95419B9709A}"/>
              </a:ext>
            </a:extLst>
          </p:cNvPr>
          <p:cNvSpPr>
            <a:spLocks noGrp="1"/>
          </p:cNvSpPr>
          <p:nvPr>
            <p:ph type="body" sz="quarter" idx="11" hasCustomPrompt="1"/>
          </p:nvPr>
        </p:nvSpPr>
        <p:spPr>
          <a:xfrm>
            <a:off x="874713" y="5264587"/>
            <a:ext cx="6683733" cy="788370"/>
          </a:xfrm>
        </p:spPr>
        <p:txBody>
          <a:bodyPr anchor="ctr"/>
          <a:lstStyle>
            <a:lvl1pPr>
              <a:defRPr sz="1000">
                <a:latin typeface="+mn-lt"/>
              </a:defRPr>
            </a:lvl1pPr>
            <a:lvl2pPr marL="0" indent="0">
              <a:buNone/>
              <a:defRPr sz="1000">
                <a:latin typeface="+mj-lt"/>
              </a:defRPr>
            </a:lvl2pPr>
          </a:lstStyle>
          <a:p>
            <a:pPr lvl="0"/>
            <a:r>
              <a:rPr lang="en-GB" dirty="0"/>
              <a:t>Insert regional and regulatory disclaimers here</a:t>
            </a:r>
          </a:p>
          <a:p>
            <a:pPr lvl="1"/>
            <a:r>
              <a:rPr lang="en-GB" dirty="0"/>
              <a:t>Disclaimer</a:t>
            </a:r>
            <a:endParaRPr lang="en-US" dirty="0"/>
          </a:p>
        </p:txBody>
      </p:sp>
      <p:sp>
        <p:nvSpPr>
          <p:cNvPr id="3" name="Subtitle 2">
            <a:extLst>
              <a:ext uri="{FF2B5EF4-FFF2-40B4-BE49-F238E27FC236}">
                <a16:creationId xmlns:a16="http://schemas.microsoft.com/office/drawing/2014/main" id="{0FB8FE59-A6C6-7A2A-CB51-E72BFF740CF9}"/>
              </a:ext>
            </a:extLst>
          </p:cNvPr>
          <p:cNvSpPr>
            <a:spLocks noGrp="1"/>
          </p:cNvSpPr>
          <p:nvPr>
            <p:ph type="subTitle" idx="1" hasCustomPrompt="1"/>
          </p:nvPr>
        </p:nvSpPr>
        <p:spPr>
          <a:xfrm>
            <a:off x="876546" y="4153221"/>
            <a:ext cx="6680223" cy="542306"/>
          </a:xfrm>
        </p:spPr>
        <p:txBody>
          <a:bodyPr anchor="t"/>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6" name="Title 1">
            <a:extLst>
              <a:ext uri="{FF2B5EF4-FFF2-40B4-BE49-F238E27FC236}">
                <a16:creationId xmlns:a16="http://schemas.microsoft.com/office/drawing/2014/main" id="{8DE60A95-C083-C4EF-51BA-7E294596ABD3}"/>
              </a:ext>
            </a:extLst>
          </p:cNvPr>
          <p:cNvSpPr>
            <a:spLocks noGrp="1"/>
          </p:cNvSpPr>
          <p:nvPr>
            <p:ph type="ctrTitle" hasCustomPrompt="1"/>
          </p:nvPr>
        </p:nvSpPr>
        <p:spPr>
          <a:xfrm>
            <a:off x="876547" y="1898421"/>
            <a:ext cx="6686303" cy="2041488"/>
          </a:xfrm>
        </p:spPr>
        <p:txBody>
          <a:bodyPr anchor="b">
            <a:noAutofit/>
          </a:bodyPr>
          <a:lstStyle>
            <a:lvl1pPr algn="l">
              <a:lnSpc>
                <a:spcPct val="95000"/>
              </a:lnSpc>
              <a:defRPr sz="4600"/>
            </a:lvl1pPr>
          </a:lstStyle>
          <a:p>
            <a:r>
              <a:rPr lang="en-US" dirty="0"/>
              <a:t>Insert presentation </a:t>
            </a:r>
            <a:br>
              <a:rPr lang="en-US" dirty="0"/>
            </a:br>
            <a:r>
              <a:rPr lang="en-US" dirty="0"/>
              <a:t>title here</a:t>
            </a:r>
          </a:p>
        </p:txBody>
      </p:sp>
      <p:sp>
        <p:nvSpPr>
          <p:cNvPr id="13" name="Text Placeholder 15">
            <a:extLst>
              <a:ext uri="{FF2B5EF4-FFF2-40B4-BE49-F238E27FC236}">
                <a16:creationId xmlns:a16="http://schemas.microsoft.com/office/drawing/2014/main" id="{4D10A83B-99F5-C635-3E44-FC4FAB482ABE}"/>
              </a:ext>
            </a:extLst>
          </p:cNvPr>
          <p:cNvSpPr>
            <a:spLocks noGrp="1"/>
          </p:cNvSpPr>
          <p:nvPr>
            <p:ph type="body" sz="quarter" idx="14" hasCustomPrompt="1"/>
          </p:nvPr>
        </p:nvSpPr>
        <p:spPr>
          <a:xfrm>
            <a:off x="874712" y="4774270"/>
            <a:ext cx="6687541" cy="219075"/>
          </a:xfrm>
        </p:spPr>
        <p:txBody>
          <a:bodyPr wrap="square">
            <a:spAutoFit/>
          </a:bodyPr>
          <a:lstStyle>
            <a:lvl1pPr>
              <a:defRPr sz="1400">
                <a:solidFill>
                  <a:schemeClr val="tx1"/>
                </a:solidFill>
                <a:latin typeface="+mn-lt"/>
              </a:defRPr>
            </a:lvl1pPr>
          </a:lstStyle>
          <a:p>
            <a:pPr lvl="0"/>
            <a:r>
              <a:rPr lang="en-US" dirty="0"/>
              <a:t>Insert presenter name here</a:t>
            </a:r>
          </a:p>
        </p:txBody>
      </p:sp>
    </p:spTree>
    <p:extLst>
      <p:ext uri="{BB962C8B-B14F-4D97-AF65-F5344CB8AC3E}">
        <p14:creationId xmlns:p14="http://schemas.microsoft.com/office/powerpoint/2010/main" val="537214633"/>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ntent (Digital Deep Grey Panel)">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EA4034D-9A53-7E17-661E-3F1E1AAD2FBF}"/>
              </a:ext>
            </a:extLst>
          </p:cNvPr>
          <p:cNvSpPr>
            <a:spLocks noGrp="1"/>
          </p:cNvSpPr>
          <p:nvPr>
            <p:ph idx="15"/>
          </p:nvPr>
        </p:nvSpPr>
        <p:spPr>
          <a:xfrm>
            <a:off x="4571469" y="657225"/>
            <a:ext cx="7176031" cy="52264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51C1782C-CE31-4BAE-8114-9D1E9614A813}"/>
              </a:ext>
            </a:extLst>
          </p:cNvPr>
          <p:cNvSpPr/>
          <p:nvPr/>
        </p:nvSpPr>
        <p:spPr>
          <a:xfrm>
            <a:off x="0" y="0"/>
            <a:ext cx="4126970" cy="6857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3" y="584702"/>
            <a:ext cx="3025775" cy="1292661"/>
          </a:xfrm>
        </p:spPr>
        <p:txBody>
          <a:bodyPr wrap="square">
            <a:noAutofit/>
          </a:bodyPr>
          <a:lstStyle>
            <a:lvl1pPr>
              <a:defRPr>
                <a:solidFill>
                  <a:schemeClr val="bg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3" y="2155901"/>
            <a:ext cx="3025775" cy="37277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4571469" y="5884863"/>
            <a:ext cx="7176031"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pic>
        <p:nvPicPr>
          <p:cNvPr id="7" name="Graphic 6">
            <a:extLst>
              <a:ext uri="{FF2B5EF4-FFF2-40B4-BE49-F238E27FC236}">
                <a16:creationId xmlns:a16="http://schemas.microsoft.com/office/drawing/2014/main" id="{F9E7AF9B-3B5B-2486-3980-EECDF337C8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cxnSp>
        <p:nvCxnSpPr>
          <p:cNvPr id="8" name="Straight Connector 7">
            <a:extLst>
              <a:ext uri="{FF2B5EF4-FFF2-40B4-BE49-F238E27FC236}">
                <a16:creationId xmlns:a16="http://schemas.microsoft.com/office/drawing/2014/main" id="{B7A178F1-3579-CC96-7DB5-696F338F77E8}"/>
              </a:ext>
            </a:extLst>
          </p:cNvPr>
          <p:cNvCxnSpPr>
            <a:cxnSpLocks/>
          </p:cNvCxnSpPr>
          <p:nvPr/>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533175D-6347-47A8-22B8-5BE627DA4BC9}"/>
              </a:ext>
            </a:extLst>
          </p:cNvPr>
          <p:cNvSpPr>
            <a:spLocks noGrp="1"/>
          </p:cNvSpPr>
          <p:nvPr>
            <p:ph type="body" sz="quarter" idx="18" hasCustomPrompt="1"/>
          </p:nvPr>
        </p:nvSpPr>
        <p:spPr>
          <a:xfrm>
            <a:off x="4571468" y="6318913"/>
            <a:ext cx="7177619"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grpSp>
        <p:nvGrpSpPr>
          <p:cNvPr id="16" name="Group 15">
            <a:extLst>
              <a:ext uri="{FF2B5EF4-FFF2-40B4-BE49-F238E27FC236}">
                <a16:creationId xmlns:a16="http://schemas.microsoft.com/office/drawing/2014/main" id="{BD5D53EB-3DEF-D14C-8B97-64EDB8348736}"/>
              </a:ext>
            </a:extLst>
          </p:cNvPr>
          <p:cNvGrpSpPr/>
          <p:nvPr/>
        </p:nvGrpSpPr>
        <p:grpSpPr>
          <a:xfrm>
            <a:off x="355129" y="5705738"/>
            <a:ext cx="177941" cy="534106"/>
            <a:chOff x="11661546" y="5705738"/>
            <a:chExt cx="177941" cy="534106"/>
          </a:xfrm>
          <a:solidFill>
            <a:srgbClr val="1C2939"/>
          </a:solidFill>
        </p:grpSpPr>
        <p:sp>
          <p:nvSpPr>
            <p:cNvPr id="17" name="Oval 16">
              <a:extLst>
                <a:ext uri="{FF2B5EF4-FFF2-40B4-BE49-F238E27FC236}">
                  <a16:creationId xmlns:a16="http://schemas.microsoft.com/office/drawing/2014/main" id="{C4FFB1A8-15EE-7DAF-35C5-A8CC5C543286}"/>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C78B6AA-6986-4C9F-95D4-F7F8A8967561}"/>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83ABEFB-0967-3605-C919-6E756CD2E7A1}"/>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 Placeholder 4">
            <a:extLst>
              <a:ext uri="{FF2B5EF4-FFF2-40B4-BE49-F238E27FC236}">
                <a16:creationId xmlns:a16="http://schemas.microsoft.com/office/drawing/2014/main" id="{D24A4FD6-FAEA-0248-9384-CE6096A1CB50}"/>
              </a:ext>
            </a:extLst>
          </p:cNvPr>
          <p:cNvSpPr>
            <a:spLocks noGrp="1"/>
          </p:cNvSpPr>
          <p:nvPr>
            <p:ph type="body" sz="quarter" idx="19" hasCustomPrompt="1"/>
          </p:nvPr>
        </p:nvSpPr>
        <p:spPr>
          <a:xfrm>
            <a:off x="874713" y="5884863"/>
            <a:ext cx="3025775"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spTree>
    <p:extLst>
      <p:ext uri="{BB962C8B-B14F-4D97-AF65-F5344CB8AC3E}">
        <p14:creationId xmlns:p14="http://schemas.microsoft.com/office/powerpoint/2010/main" val="3234666346"/>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owder Blue Backgroun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095F105-8C7A-F3B5-B731-9826393ED09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57225 h 6858000"/>
              <a:gd name="connsiteX3" fmla="*/ 9142940 w 12192000"/>
              <a:gd name="connsiteY3" fmla="*/ 657225 h 6858000"/>
              <a:gd name="connsiteX4" fmla="*/ 7858566 w 12192000"/>
              <a:gd name="connsiteY4" fmla="*/ 657225 h 6858000"/>
              <a:gd name="connsiteX5" fmla="*/ 4809506 w 12192000"/>
              <a:gd name="connsiteY5" fmla="*/ 657225 h 6858000"/>
              <a:gd name="connsiteX6" fmla="*/ 4571470 w 12192000"/>
              <a:gd name="connsiteY6" fmla="*/ 895261 h 6858000"/>
              <a:gd name="connsiteX7" fmla="*/ 457147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57225"/>
                </a:lnTo>
                <a:lnTo>
                  <a:pt x="9142940" y="657225"/>
                </a:lnTo>
                <a:lnTo>
                  <a:pt x="7858566" y="657225"/>
                </a:lnTo>
                <a:lnTo>
                  <a:pt x="4809506" y="657225"/>
                </a:lnTo>
                <a:cubicBezTo>
                  <a:pt x="4678042" y="657225"/>
                  <a:pt x="4571470" y="763797"/>
                  <a:pt x="4571470" y="895261"/>
                </a:cubicBezTo>
                <a:lnTo>
                  <a:pt x="4571470" y="6858000"/>
                </a:lnTo>
                <a:lnTo>
                  <a:pt x="0" y="6858000"/>
                </a:lnTo>
                <a:close/>
              </a:path>
            </a:pathLst>
          </a:cu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Content Placeholder 2">
            <a:extLst>
              <a:ext uri="{FF2B5EF4-FFF2-40B4-BE49-F238E27FC236}">
                <a16:creationId xmlns:a16="http://schemas.microsoft.com/office/drawing/2014/main" id="{5EA4034D-9A53-7E17-661E-3F1E1AAD2FBF}"/>
              </a:ext>
            </a:extLst>
          </p:cNvPr>
          <p:cNvSpPr>
            <a:spLocks noGrp="1"/>
          </p:cNvSpPr>
          <p:nvPr>
            <p:ph idx="15"/>
          </p:nvPr>
        </p:nvSpPr>
        <p:spPr>
          <a:xfrm>
            <a:off x="5015970" y="1124744"/>
            <a:ext cx="6731530" cy="4760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3492501" cy="1292661"/>
          </a:xfrm>
        </p:spPr>
        <p:txBody>
          <a:bodyPr wrap="square">
            <a:noAutofit/>
          </a:bodyPr>
          <a:lstStyle>
            <a:lvl1pPr>
              <a:defRPr>
                <a:solidFill>
                  <a:schemeClr val="tx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2155900"/>
            <a:ext cx="3492501" cy="3728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tx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5015970" y="5884863"/>
            <a:ext cx="6731530"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sp>
        <p:nvSpPr>
          <p:cNvPr id="14" name="Text Placeholder 13">
            <a:extLst>
              <a:ext uri="{FF2B5EF4-FFF2-40B4-BE49-F238E27FC236}">
                <a16:creationId xmlns:a16="http://schemas.microsoft.com/office/drawing/2014/main" id="{C533175D-6347-47A8-22B8-5BE627DA4BC9}"/>
              </a:ext>
            </a:extLst>
          </p:cNvPr>
          <p:cNvSpPr>
            <a:spLocks noGrp="1"/>
          </p:cNvSpPr>
          <p:nvPr>
            <p:ph type="body" sz="quarter" idx="18" hasCustomPrompt="1"/>
          </p:nvPr>
        </p:nvSpPr>
        <p:spPr>
          <a:xfrm>
            <a:off x="5015970" y="6318913"/>
            <a:ext cx="6733118"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cxnSp>
        <p:nvCxnSpPr>
          <p:cNvPr id="11" name="Straight Connector 10">
            <a:extLst>
              <a:ext uri="{FF2B5EF4-FFF2-40B4-BE49-F238E27FC236}">
                <a16:creationId xmlns:a16="http://schemas.microsoft.com/office/drawing/2014/main" id="{47659460-AF39-1462-DC0D-0D06F2A28DDB}"/>
              </a:ext>
            </a:extLst>
          </p:cNvPr>
          <p:cNvCxnSpPr>
            <a:cxnSpLocks/>
          </p:cNvCxnSpPr>
          <p:nvPr userDrawn="1"/>
        </p:nvCxnSpPr>
        <p:spPr>
          <a:xfrm>
            <a:off x="444500" y="1124744"/>
            <a:ext cx="0" cy="440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5579AF0-C9C6-115E-CBE7-EB0E1C43A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13" name="Group 12">
            <a:extLst>
              <a:ext uri="{FF2B5EF4-FFF2-40B4-BE49-F238E27FC236}">
                <a16:creationId xmlns:a16="http://schemas.microsoft.com/office/drawing/2014/main" id="{6CD9D374-85DE-708E-C742-A437219CD692}"/>
              </a:ext>
            </a:extLst>
          </p:cNvPr>
          <p:cNvGrpSpPr/>
          <p:nvPr userDrawn="1"/>
        </p:nvGrpSpPr>
        <p:grpSpPr>
          <a:xfrm>
            <a:off x="355129" y="5705738"/>
            <a:ext cx="177941" cy="534106"/>
            <a:chOff x="11661546" y="5705738"/>
            <a:chExt cx="177941" cy="534106"/>
          </a:xfrm>
          <a:solidFill>
            <a:srgbClr val="1C2939"/>
          </a:solidFill>
        </p:grpSpPr>
        <p:sp>
          <p:nvSpPr>
            <p:cNvPr id="16" name="Oval 15">
              <a:extLst>
                <a:ext uri="{FF2B5EF4-FFF2-40B4-BE49-F238E27FC236}">
                  <a16:creationId xmlns:a16="http://schemas.microsoft.com/office/drawing/2014/main" id="{73A20CF5-0D7C-8A1B-D690-EE463A688FCE}"/>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8DE738B0-4B6A-B171-C0BD-11EEDCC122F6}"/>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402BA9E-F17B-A3D9-A656-8962B07AB068}"/>
                </a:ext>
              </a:extLst>
            </p:cNvPr>
            <p:cNvSpPr/>
            <p:nvPr/>
          </p:nvSpPr>
          <p:spPr>
            <a:xfrm>
              <a:off x="11661546" y="6061902"/>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 Placeholder 4">
            <a:extLst>
              <a:ext uri="{FF2B5EF4-FFF2-40B4-BE49-F238E27FC236}">
                <a16:creationId xmlns:a16="http://schemas.microsoft.com/office/drawing/2014/main" id="{948DA055-267B-415E-6E5E-7AC71C8C3F8C}"/>
              </a:ext>
            </a:extLst>
          </p:cNvPr>
          <p:cNvSpPr>
            <a:spLocks noGrp="1"/>
          </p:cNvSpPr>
          <p:nvPr>
            <p:ph type="body" sz="quarter" idx="19" hasCustomPrompt="1"/>
          </p:nvPr>
        </p:nvSpPr>
        <p:spPr>
          <a:xfrm>
            <a:off x="874712" y="5884863"/>
            <a:ext cx="3492501"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spTree>
    <p:extLst>
      <p:ext uri="{BB962C8B-B14F-4D97-AF65-F5344CB8AC3E}">
        <p14:creationId xmlns:p14="http://schemas.microsoft.com/office/powerpoint/2010/main" val="1049553640"/>
      </p:ext>
    </p:extLst>
  </p:cSld>
  <p:clrMapOvr>
    <a:masterClrMapping/>
  </p:clrMapOvr>
  <p:transition>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ntent (Indigo Background)">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92F821-D4F4-4381-43A9-C3EA393DD1F6}"/>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57225 h 6858000"/>
              <a:gd name="connsiteX3" fmla="*/ 9142940 w 12192000"/>
              <a:gd name="connsiteY3" fmla="*/ 657225 h 6858000"/>
              <a:gd name="connsiteX4" fmla="*/ 7858566 w 12192000"/>
              <a:gd name="connsiteY4" fmla="*/ 657225 h 6858000"/>
              <a:gd name="connsiteX5" fmla="*/ 4809506 w 12192000"/>
              <a:gd name="connsiteY5" fmla="*/ 657225 h 6858000"/>
              <a:gd name="connsiteX6" fmla="*/ 4571470 w 12192000"/>
              <a:gd name="connsiteY6" fmla="*/ 895261 h 6858000"/>
              <a:gd name="connsiteX7" fmla="*/ 457147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57225"/>
                </a:lnTo>
                <a:lnTo>
                  <a:pt x="9142940" y="657225"/>
                </a:lnTo>
                <a:lnTo>
                  <a:pt x="7858566" y="657225"/>
                </a:lnTo>
                <a:lnTo>
                  <a:pt x="4809506" y="657225"/>
                </a:lnTo>
                <a:cubicBezTo>
                  <a:pt x="4678042" y="657225"/>
                  <a:pt x="4571470" y="763797"/>
                  <a:pt x="4571470" y="895261"/>
                </a:cubicBezTo>
                <a:lnTo>
                  <a:pt x="4571470" y="6858000"/>
                </a:lnTo>
                <a:lnTo>
                  <a:pt x="0" y="68580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Content Placeholder 2">
            <a:extLst>
              <a:ext uri="{FF2B5EF4-FFF2-40B4-BE49-F238E27FC236}">
                <a16:creationId xmlns:a16="http://schemas.microsoft.com/office/drawing/2014/main" id="{5EA4034D-9A53-7E17-661E-3F1E1AAD2FBF}"/>
              </a:ext>
            </a:extLst>
          </p:cNvPr>
          <p:cNvSpPr>
            <a:spLocks noGrp="1"/>
          </p:cNvSpPr>
          <p:nvPr>
            <p:ph idx="15"/>
          </p:nvPr>
        </p:nvSpPr>
        <p:spPr>
          <a:xfrm>
            <a:off x="5015970" y="1125538"/>
            <a:ext cx="6731530" cy="47593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3480861" cy="1292661"/>
          </a:xfrm>
        </p:spPr>
        <p:txBody>
          <a:bodyPr wrap="square">
            <a:noAutofit/>
          </a:bodyPr>
          <a:lstStyle>
            <a:lvl1pPr>
              <a:defRPr>
                <a:solidFill>
                  <a:schemeClr val="bg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2155901"/>
            <a:ext cx="3480861" cy="37277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5015970" y="5884863"/>
            <a:ext cx="6731530"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pic>
        <p:nvPicPr>
          <p:cNvPr id="7" name="Graphic 6">
            <a:extLst>
              <a:ext uri="{FF2B5EF4-FFF2-40B4-BE49-F238E27FC236}">
                <a16:creationId xmlns:a16="http://schemas.microsoft.com/office/drawing/2014/main" id="{F9E7AF9B-3B5B-2486-3980-EECDF337C8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cxnSp>
        <p:nvCxnSpPr>
          <p:cNvPr id="8" name="Straight Connector 7">
            <a:extLst>
              <a:ext uri="{FF2B5EF4-FFF2-40B4-BE49-F238E27FC236}">
                <a16:creationId xmlns:a16="http://schemas.microsoft.com/office/drawing/2014/main" id="{B7A178F1-3579-CC96-7DB5-696F338F77E8}"/>
              </a:ext>
            </a:extLst>
          </p:cNvPr>
          <p:cNvCxnSpPr>
            <a:cxnSpLocks/>
          </p:cNvCxnSpPr>
          <p:nvPr/>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533175D-6347-47A8-22B8-5BE627DA4BC9}"/>
              </a:ext>
            </a:extLst>
          </p:cNvPr>
          <p:cNvSpPr>
            <a:spLocks noGrp="1"/>
          </p:cNvSpPr>
          <p:nvPr>
            <p:ph type="body" sz="quarter" idx="18" hasCustomPrompt="1"/>
          </p:nvPr>
        </p:nvSpPr>
        <p:spPr>
          <a:xfrm>
            <a:off x="5015970" y="6318913"/>
            <a:ext cx="6733118"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grpSp>
        <p:nvGrpSpPr>
          <p:cNvPr id="24" name="Group 23">
            <a:extLst>
              <a:ext uri="{FF2B5EF4-FFF2-40B4-BE49-F238E27FC236}">
                <a16:creationId xmlns:a16="http://schemas.microsoft.com/office/drawing/2014/main" id="{6B32181A-1A82-2609-E790-52D435C333EA}"/>
              </a:ext>
            </a:extLst>
          </p:cNvPr>
          <p:cNvGrpSpPr/>
          <p:nvPr/>
        </p:nvGrpSpPr>
        <p:grpSpPr>
          <a:xfrm>
            <a:off x="355129" y="5705738"/>
            <a:ext cx="177941" cy="534106"/>
            <a:chOff x="11661546" y="5705738"/>
            <a:chExt cx="177941" cy="534106"/>
          </a:xfrm>
          <a:solidFill>
            <a:srgbClr val="1C2939"/>
          </a:solidFill>
        </p:grpSpPr>
        <p:sp>
          <p:nvSpPr>
            <p:cNvPr id="25" name="Oval 24">
              <a:extLst>
                <a:ext uri="{FF2B5EF4-FFF2-40B4-BE49-F238E27FC236}">
                  <a16:creationId xmlns:a16="http://schemas.microsoft.com/office/drawing/2014/main" id="{0EF9D962-18BE-359B-6FF7-F65D97C6E993}"/>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DA26F81C-E7FD-D51B-A062-D160482FF32D}"/>
                </a:ext>
              </a:extLst>
            </p:cNvPr>
            <p:cNvSpPr/>
            <p:nvPr/>
          </p:nvSpPr>
          <p:spPr>
            <a:xfrm>
              <a:off x="11661546" y="5883960"/>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135AF84F-028C-144C-01E2-03D4372E8E87}"/>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 Placeholder 4">
            <a:extLst>
              <a:ext uri="{FF2B5EF4-FFF2-40B4-BE49-F238E27FC236}">
                <a16:creationId xmlns:a16="http://schemas.microsoft.com/office/drawing/2014/main" id="{0B3EC94D-AB8E-5353-8EE4-1348AA2DBE05}"/>
              </a:ext>
            </a:extLst>
          </p:cNvPr>
          <p:cNvSpPr>
            <a:spLocks noGrp="1"/>
          </p:cNvSpPr>
          <p:nvPr>
            <p:ph type="body" sz="quarter" idx="19" hasCustomPrompt="1"/>
          </p:nvPr>
        </p:nvSpPr>
        <p:spPr>
          <a:xfrm>
            <a:off x="874712" y="5884863"/>
            <a:ext cx="3480861"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spTree>
    <p:extLst>
      <p:ext uri="{BB962C8B-B14F-4D97-AF65-F5344CB8AC3E}">
        <p14:creationId xmlns:p14="http://schemas.microsoft.com/office/powerpoint/2010/main" val="41613105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ntent (Digital Deep Grey Backgroun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080617C-688F-5441-3C15-9EA2F2DAE3DF}"/>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57225 h 6858000"/>
              <a:gd name="connsiteX3" fmla="*/ 9142940 w 12192000"/>
              <a:gd name="connsiteY3" fmla="*/ 657225 h 6858000"/>
              <a:gd name="connsiteX4" fmla="*/ 7858566 w 12192000"/>
              <a:gd name="connsiteY4" fmla="*/ 657225 h 6858000"/>
              <a:gd name="connsiteX5" fmla="*/ 4809506 w 12192000"/>
              <a:gd name="connsiteY5" fmla="*/ 657225 h 6858000"/>
              <a:gd name="connsiteX6" fmla="*/ 4571470 w 12192000"/>
              <a:gd name="connsiteY6" fmla="*/ 895261 h 6858000"/>
              <a:gd name="connsiteX7" fmla="*/ 457147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57225"/>
                </a:lnTo>
                <a:lnTo>
                  <a:pt x="9142940" y="657225"/>
                </a:lnTo>
                <a:lnTo>
                  <a:pt x="7858566" y="657225"/>
                </a:lnTo>
                <a:lnTo>
                  <a:pt x="4809506" y="657225"/>
                </a:lnTo>
                <a:cubicBezTo>
                  <a:pt x="4678042" y="657225"/>
                  <a:pt x="4571470" y="763797"/>
                  <a:pt x="4571470" y="895261"/>
                </a:cubicBezTo>
                <a:lnTo>
                  <a:pt x="4571470" y="6858000"/>
                </a:lnTo>
                <a:lnTo>
                  <a:pt x="0" y="68580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Content Placeholder 2">
            <a:extLst>
              <a:ext uri="{FF2B5EF4-FFF2-40B4-BE49-F238E27FC236}">
                <a16:creationId xmlns:a16="http://schemas.microsoft.com/office/drawing/2014/main" id="{5EA4034D-9A53-7E17-661E-3F1E1AAD2FBF}"/>
              </a:ext>
            </a:extLst>
          </p:cNvPr>
          <p:cNvSpPr>
            <a:spLocks noGrp="1"/>
          </p:cNvSpPr>
          <p:nvPr>
            <p:ph idx="15"/>
          </p:nvPr>
        </p:nvSpPr>
        <p:spPr>
          <a:xfrm>
            <a:off x="5015970" y="1124744"/>
            <a:ext cx="6731530" cy="4760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3480861" cy="1292661"/>
          </a:xfrm>
        </p:spPr>
        <p:txBody>
          <a:bodyPr wrap="square">
            <a:noAutofit/>
          </a:bodyPr>
          <a:lstStyle>
            <a:lvl1pPr>
              <a:defRPr>
                <a:solidFill>
                  <a:schemeClr val="bg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2155901"/>
            <a:ext cx="3480861" cy="37277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5015970" y="5884863"/>
            <a:ext cx="6731530"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sp>
        <p:nvSpPr>
          <p:cNvPr id="14" name="Text Placeholder 13">
            <a:extLst>
              <a:ext uri="{FF2B5EF4-FFF2-40B4-BE49-F238E27FC236}">
                <a16:creationId xmlns:a16="http://schemas.microsoft.com/office/drawing/2014/main" id="{C533175D-6347-47A8-22B8-5BE627DA4BC9}"/>
              </a:ext>
            </a:extLst>
          </p:cNvPr>
          <p:cNvSpPr>
            <a:spLocks noGrp="1"/>
          </p:cNvSpPr>
          <p:nvPr>
            <p:ph type="body" sz="quarter" idx="18" hasCustomPrompt="1"/>
          </p:nvPr>
        </p:nvSpPr>
        <p:spPr>
          <a:xfrm>
            <a:off x="5015970" y="6318913"/>
            <a:ext cx="6733118"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pic>
        <p:nvPicPr>
          <p:cNvPr id="4" name="Graphic 3">
            <a:extLst>
              <a:ext uri="{FF2B5EF4-FFF2-40B4-BE49-F238E27FC236}">
                <a16:creationId xmlns:a16="http://schemas.microsoft.com/office/drawing/2014/main" id="{0115093E-5DB7-A9CA-3DA4-9C883C88DF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cxnSp>
        <p:nvCxnSpPr>
          <p:cNvPr id="9" name="Straight Connector 8">
            <a:extLst>
              <a:ext uri="{FF2B5EF4-FFF2-40B4-BE49-F238E27FC236}">
                <a16:creationId xmlns:a16="http://schemas.microsoft.com/office/drawing/2014/main" id="{F9E7688B-7D3E-8ABF-0123-6F4D90D34818}"/>
              </a:ext>
            </a:extLst>
          </p:cNvPr>
          <p:cNvCxnSpPr>
            <a:cxnSpLocks/>
          </p:cNvCxnSpPr>
          <p:nvPr userDrawn="1"/>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9BB00E5-53BD-EE78-0845-BA17E5162038}"/>
              </a:ext>
            </a:extLst>
          </p:cNvPr>
          <p:cNvGrpSpPr/>
          <p:nvPr userDrawn="1"/>
        </p:nvGrpSpPr>
        <p:grpSpPr>
          <a:xfrm>
            <a:off x="355129" y="5705738"/>
            <a:ext cx="177941" cy="534106"/>
            <a:chOff x="11661546" y="5705738"/>
            <a:chExt cx="177941" cy="534106"/>
          </a:xfrm>
          <a:solidFill>
            <a:srgbClr val="1C2939"/>
          </a:solidFill>
        </p:grpSpPr>
        <p:sp>
          <p:nvSpPr>
            <p:cNvPr id="11" name="Oval 10">
              <a:extLst>
                <a:ext uri="{FF2B5EF4-FFF2-40B4-BE49-F238E27FC236}">
                  <a16:creationId xmlns:a16="http://schemas.microsoft.com/office/drawing/2014/main" id="{33448E5A-510D-541E-645A-9D6E26C66855}"/>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6D070C3-5DC3-3B78-37FF-C2242E863315}"/>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D2E60BB-A723-4143-AB78-BE813343CFAA}"/>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 Placeholder 4">
            <a:extLst>
              <a:ext uri="{FF2B5EF4-FFF2-40B4-BE49-F238E27FC236}">
                <a16:creationId xmlns:a16="http://schemas.microsoft.com/office/drawing/2014/main" id="{105FB5EC-0EC9-56CB-59E9-D04B1095677D}"/>
              </a:ext>
            </a:extLst>
          </p:cNvPr>
          <p:cNvSpPr>
            <a:spLocks noGrp="1"/>
          </p:cNvSpPr>
          <p:nvPr>
            <p:ph type="body" sz="quarter" idx="19" hasCustomPrompt="1"/>
          </p:nvPr>
        </p:nvSpPr>
        <p:spPr>
          <a:xfrm>
            <a:off x="874712" y="5884863"/>
            <a:ext cx="3480861"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spTree>
    <p:extLst>
      <p:ext uri="{BB962C8B-B14F-4D97-AF65-F5344CB8AC3E}">
        <p14:creationId xmlns:p14="http://schemas.microsoft.com/office/powerpoint/2010/main" val="394233793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with Left Panel">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EBC28A1-D609-F950-BF8B-5B2EC1EC7D3B}"/>
              </a:ext>
            </a:extLst>
          </p:cNvPr>
          <p:cNvSpPr/>
          <p:nvPr userDrawn="1"/>
        </p:nvSpPr>
        <p:spPr>
          <a:xfrm>
            <a:off x="874713" y="1619250"/>
            <a:ext cx="7131578" cy="4265613"/>
          </a:xfrm>
          <a:prstGeom prst="roundRect">
            <a:avLst>
              <a:gd name="adj" fmla="val 4638"/>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1055688" y="1799957"/>
            <a:ext cx="6769626" cy="390393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8268226" y="1618983"/>
            <a:ext cx="3480861" cy="426588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410608571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Right Panel">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EBC28A1-D609-F950-BF8B-5B2EC1EC7D3B}"/>
              </a:ext>
            </a:extLst>
          </p:cNvPr>
          <p:cNvSpPr/>
          <p:nvPr userDrawn="1"/>
        </p:nvSpPr>
        <p:spPr>
          <a:xfrm>
            <a:off x="4617507" y="1619250"/>
            <a:ext cx="7131578" cy="4265613"/>
          </a:xfrm>
          <a:prstGeom prst="roundRect">
            <a:avLst>
              <a:gd name="adj" fmla="val 4638"/>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4798482" y="1799957"/>
            <a:ext cx="6769626" cy="390393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874711" y="1618983"/>
            <a:ext cx="3480861" cy="426588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2848472055"/>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Content with Panels (01)">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A0C3CBD-24B8-417C-085F-3BA7C8A20C6C}"/>
              </a:ext>
            </a:extLst>
          </p:cNvPr>
          <p:cNvSpPr/>
          <p:nvPr userDrawn="1"/>
        </p:nvSpPr>
        <p:spPr>
          <a:xfrm>
            <a:off x="873125" y="1619250"/>
            <a:ext cx="3480860" cy="4265612"/>
          </a:xfrm>
          <a:prstGeom prst="roundRect">
            <a:avLst>
              <a:gd name="adj" fmla="val 5457"/>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7" name="Text Placeholder 13">
            <a:extLst>
              <a:ext uri="{FF2B5EF4-FFF2-40B4-BE49-F238E27FC236}">
                <a16:creationId xmlns:a16="http://schemas.microsoft.com/office/drawing/2014/main" id="{5FEA9982-0B82-E4B7-77A0-AD8EF0610CE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0" name="Rectangle: Rounded Corners 9">
            <a:extLst>
              <a:ext uri="{FF2B5EF4-FFF2-40B4-BE49-F238E27FC236}">
                <a16:creationId xmlns:a16="http://schemas.microsoft.com/office/drawing/2014/main" id="{A4C58FD2-0113-C296-4FE6-F7BF3CBCD3ED}"/>
              </a:ext>
            </a:extLst>
          </p:cNvPr>
          <p:cNvSpPr/>
          <p:nvPr userDrawn="1"/>
        </p:nvSpPr>
        <p:spPr>
          <a:xfrm>
            <a:off x="4569881" y="1619250"/>
            <a:ext cx="3480860" cy="4265612"/>
          </a:xfrm>
          <a:prstGeom prst="roundRect">
            <a:avLst>
              <a:gd name="adj" fmla="val 5457"/>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29143F1-7B33-C290-980F-FFA1F148DF3F}"/>
              </a:ext>
            </a:extLst>
          </p:cNvPr>
          <p:cNvSpPr/>
          <p:nvPr userDrawn="1"/>
        </p:nvSpPr>
        <p:spPr>
          <a:xfrm>
            <a:off x="8268228" y="1619250"/>
            <a:ext cx="3480860" cy="4265612"/>
          </a:xfrm>
          <a:prstGeom prst="roundRect">
            <a:avLst>
              <a:gd name="adj" fmla="val 5457"/>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0C295D9-1E96-4EA5-8EA1-64AEC1BA8DBE}"/>
              </a:ext>
            </a:extLst>
          </p:cNvPr>
          <p:cNvSpPr/>
          <p:nvPr userDrawn="1"/>
        </p:nvSpPr>
        <p:spPr>
          <a:xfrm>
            <a:off x="873125" y="3617728"/>
            <a:ext cx="3480860" cy="2267134"/>
          </a:xfrm>
          <a:custGeom>
            <a:avLst/>
            <a:gdLst>
              <a:gd name="connsiteX0" fmla="*/ 0 w 3480860"/>
              <a:gd name="connsiteY0" fmla="*/ 0 h 2267134"/>
              <a:gd name="connsiteX1" fmla="*/ 3480860 w 3480860"/>
              <a:gd name="connsiteY1" fmla="*/ 0 h 2267134"/>
              <a:gd name="connsiteX2" fmla="*/ 3480860 w 3480860"/>
              <a:gd name="connsiteY2" fmla="*/ 2077183 h 2267134"/>
              <a:gd name="connsiteX3" fmla="*/ 3290909 w 3480860"/>
              <a:gd name="connsiteY3" fmla="*/ 2267134 h 2267134"/>
              <a:gd name="connsiteX4" fmla="*/ 189951 w 3480860"/>
              <a:gd name="connsiteY4" fmla="*/ 2267134 h 2267134"/>
              <a:gd name="connsiteX5" fmla="*/ 0 w 3480860"/>
              <a:gd name="connsiteY5" fmla="*/ 2077183 h 22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0860" h="2267134">
                <a:moveTo>
                  <a:pt x="0" y="0"/>
                </a:moveTo>
                <a:lnTo>
                  <a:pt x="3480860" y="0"/>
                </a:lnTo>
                <a:lnTo>
                  <a:pt x="3480860" y="2077183"/>
                </a:lnTo>
                <a:cubicBezTo>
                  <a:pt x="3480860" y="2182090"/>
                  <a:pt x="3395817" y="2267134"/>
                  <a:pt x="3290909" y="2267134"/>
                </a:cubicBezTo>
                <a:lnTo>
                  <a:pt x="189951" y="2267134"/>
                </a:lnTo>
                <a:cubicBezTo>
                  <a:pt x="85044" y="2267134"/>
                  <a:pt x="0" y="2182090"/>
                  <a:pt x="0" y="2077183"/>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17DB00C3-297B-DF14-9FDF-E3D26E75F1E0}"/>
              </a:ext>
            </a:extLst>
          </p:cNvPr>
          <p:cNvSpPr/>
          <p:nvPr userDrawn="1"/>
        </p:nvSpPr>
        <p:spPr>
          <a:xfrm>
            <a:off x="4569881" y="3617728"/>
            <a:ext cx="3480860" cy="2267134"/>
          </a:xfrm>
          <a:custGeom>
            <a:avLst/>
            <a:gdLst>
              <a:gd name="connsiteX0" fmla="*/ 0 w 3480860"/>
              <a:gd name="connsiteY0" fmla="*/ 0 h 2267134"/>
              <a:gd name="connsiteX1" fmla="*/ 3480860 w 3480860"/>
              <a:gd name="connsiteY1" fmla="*/ 0 h 2267134"/>
              <a:gd name="connsiteX2" fmla="*/ 3480860 w 3480860"/>
              <a:gd name="connsiteY2" fmla="*/ 2077183 h 2267134"/>
              <a:gd name="connsiteX3" fmla="*/ 3290909 w 3480860"/>
              <a:gd name="connsiteY3" fmla="*/ 2267134 h 2267134"/>
              <a:gd name="connsiteX4" fmla="*/ 189951 w 3480860"/>
              <a:gd name="connsiteY4" fmla="*/ 2267134 h 2267134"/>
              <a:gd name="connsiteX5" fmla="*/ 0 w 3480860"/>
              <a:gd name="connsiteY5" fmla="*/ 2077183 h 22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0860" h="2267134">
                <a:moveTo>
                  <a:pt x="0" y="0"/>
                </a:moveTo>
                <a:lnTo>
                  <a:pt x="3480860" y="0"/>
                </a:lnTo>
                <a:lnTo>
                  <a:pt x="3480860" y="2077183"/>
                </a:lnTo>
                <a:cubicBezTo>
                  <a:pt x="3480860" y="2182090"/>
                  <a:pt x="3395816" y="2267134"/>
                  <a:pt x="3290909" y="2267134"/>
                </a:cubicBezTo>
                <a:lnTo>
                  <a:pt x="189951" y="2267134"/>
                </a:lnTo>
                <a:cubicBezTo>
                  <a:pt x="85045" y="2267134"/>
                  <a:pt x="0" y="2182090"/>
                  <a:pt x="0" y="2077183"/>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06E4F804-73E0-DE75-7871-5A11374EEF8B}"/>
              </a:ext>
            </a:extLst>
          </p:cNvPr>
          <p:cNvSpPr/>
          <p:nvPr userDrawn="1"/>
        </p:nvSpPr>
        <p:spPr>
          <a:xfrm>
            <a:off x="8268228" y="3617728"/>
            <a:ext cx="3480860" cy="2267134"/>
          </a:xfrm>
          <a:custGeom>
            <a:avLst/>
            <a:gdLst>
              <a:gd name="connsiteX0" fmla="*/ 0 w 3480860"/>
              <a:gd name="connsiteY0" fmla="*/ 0 h 2267134"/>
              <a:gd name="connsiteX1" fmla="*/ 3480860 w 3480860"/>
              <a:gd name="connsiteY1" fmla="*/ 0 h 2267134"/>
              <a:gd name="connsiteX2" fmla="*/ 3480860 w 3480860"/>
              <a:gd name="connsiteY2" fmla="*/ 2077183 h 2267134"/>
              <a:gd name="connsiteX3" fmla="*/ 3290909 w 3480860"/>
              <a:gd name="connsiteY3" fmla="*/ 2267134 h 2267134"/>
              <a:gd name="connsiteX4" fmla="*/ 189951 w 3480860"/>
              <a:gd name="connsiteY4" fmla="*/ 2267134 h 2267134"/>
              <a:gd name="connsiteX5" fmla="*/ 0 w 3480860"/>
              <a:gd name="connsiteY5" fmla="*/ 2077183 h 226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0860" h="2267134">
                <a:moveTo>
                  <a:pt x="0" y="0"/>
                </a:moveTo>
                <a:lnTo>
                  <a:pt x="3480860" y="0"/>
                </a:lnTo>
                <a:lnTo>
                  <a:pt x="3480860" y="2077183"/>
                </a:lnTo>
                <a:cubicBezTo>
                  <a:pt x="3480860" y="2182090"/>
                  <a:pt x="3395816" y="2267134"/>
                  <a:pt x="3290909" y="2267134"/>
                </a:cubicBezTo>
                <a:lnTo>
                  <a:pt x="189951" y="2267134"/>
                </a:lnTo>
                <a:cubicBezTo>
                  <a:pt x="85044" y="2267134"/>
                  <a:pt x="0" y="2182090"/>
                  <a:pt x="0" y="2077183"/>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1055689" y="3736871"/>
            <a:ext cx="3118908" cy="20543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4752447" y="3736871"/>
            <a:ext cx="3118908" cy="20543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Content Placeholder 2">
            <a:extLst>
              <a:ext uri="{FF2B5EF4-FFF2-40B4-BE49-F238E27FC236}">
                <a16:creationId xmlns:a16="http://schemas.microsoft.com/office/drawing/2014/main" id="{0B88C0E9-EA9F-299C-F40B-AD03E108475E}"/>
              </a:ext>
            </a:extLst>
          </p:cNvPr>
          <p:cNvSpPr>
            <a:spLocks noGrp="1"/>
          </p:cNvSpPr>
          <p:nvPr>
            <p:ph idx="16"/>
          </p:nvPr>
        </p:nvSpPr>
        <p:spPr>
          <a:xfrm>
            <a:off x="8449204" y="3736871"/>
            <a:ext cx="3118908" cy="20543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68691E69-E03A-B7B6-3C61-CEB998FC8026}"/>
              </a:ext>
            </a:extLst>
          </p:cNvPr>
          <p:cNvSpPr>
            <a:spLocks noGrp="1"/>
          </p:cNvSpPr>
          <p:nvPr>
            <p:ph idx="19"/>
          </p:nvPr>
        </p:nvSpPr>
        <p:spPr>
          <a:xfrm>
            <a:off x="1055689" y="1700950"/>
            <a:ext cx="3118908" cy="18351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F057B94B-CE1A-3E2C-CE35-EA3624C88462}"/>
              </a:ext>
            </a:extLst>
          </p:cNvPr>
          <p:cNvSpPr>
            <a:spLocks noGrp="1"/>
          </p:cNvSpPr>
          <p:nvPr>
            <p:ph idx="20"/>
          </p:nvPr>
        </p:nvSpPr>
        <p:spPr>
          <a:xfrm>
            <a:off x="4752447" y="1700950"/>
            <a:ext cx="3118908" cy="18351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850A3B5D-41BE-29ED-9703-5B57069C7D54}"/>
              </a:ext>
            </a:extLst>
          </p:cNvPr>
          <p:cNvSpPr>
            <a:spLocks noGrp="1"/>
          </p:cNvSpPr>
          <p:nvPr>
            <p:ph idx="21"/>
          </p:nvPr>
        </p:nvSpPr>
        <p:spPr>
          <a:xfrm>
            <a:off x="8449204" y="1700950"/>
            <a:ext cx="3118908" cy="18351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1790454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 Content with Panels (02)">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A0C3CBD-24B8-417C-085F-3BA7C8A20C6C}"/>
              </a:ext>
            </a:extLst>
          </p:cNvPr>
          <p:cNvSpPr/>
          <p:nvPr userDrawn="1"/>
        </p:nvSpPr>
        <p:spPr>
          <a:xfrm>
            <a:off x="873125" y="1619250"/>
            <a:ext cx="3480860" cy="1998477"/>
          </a:xfrm>
          <a:prstGeom prst="roundRect">
            <a:avLst>
              <a:gd name="adj" fmla="val 9099"/>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7" name="Text Placeholder 13">
            <a:extLst>
              <a:ext uri="{FF2B5EF4-FFF2-40B4-BE49-F238E27FC236}">
                <a16:creationId xmlns:a16="http://schemas.microsoft.com/office/drawing/2014/main" id="{5FEA9982-0B82-E4B7-77A0-AD8EF0610CE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0" name="Rectangle: Rounded Corners 9">
            <a:extLst>
              <a:ext uri="{FF2B5EF4-FFF2-40B4-BE49-F238E27FC236}">
                <a16:creationId xmlns:a16="http://schemas.microsoft.com/office/drawing/2014/main" id="{A4C58FD2-0113-C296-4FE6-F7BF3CBCD3ED}"/>
              </a:ext>
            </a:extLst>
          </p:cNvPr>
          <p:cNvSpPr/>
          <p:nvPr userDrawn="1"/>
        </p:nvSpPr>
        <p:spPr>
          <a:xfrm>
            <a:off x="4569881" y="1619250"/>
            <a:ext cx="3480860" cy="1998477"/>
          </a:xfrm>
          <a:prstGeom prst="roundRect">
            <a:avLst>
              <a:gd name="adj" fmla="val 9099"/>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29143F1-7B33-C290-980F-FFA1F148DF3F}"/>
              </a:ext>
            </a:extLst>
          </p:cNvPr>
          <p:cNvSpPr/>
          <p:nvPr userDrawn="1"/>
        </p:nvSpPr>
        <p:spPr>
          <a:xfrm>
            <a:off x="8268228" y="1619250"/>
            <a:ext cx="3480860" cy="1998477"/>
          </a:xfrm>
          <a:prstGeom prst="roundRect">
            <a:avLst>
              <a:gd name="adj" fmla="val 9099"/>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6301" y="3736871"/>
            <a:ext cx="3477684" cy="20543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4573059" y="3736871"/>
            <a:ext cx="3477684" cy="20543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Content Placeholder 2">
            <a:extLst>
              <a:ext uri="{FF2B5EF4-FFF2-40B4-BE49-F238E27FC236}">
                <a16:creationId xmlns:a16="http://schemas.microsoft.com/office/drawing/2014/main" id="{0B88C0E9-EA9F-299C-F40B-AD03E108475E}"/>
              </a:ext>
            </a:extLst>
          </p:cNvPr>
          <p:cNvSpPr>
            <a:spLocks noGrp="1"/>
          </p:cNvSpPr>
          <p:nvPr>
            <p:ph idx="16"/>
          </p:nvPr>
        </p:nvSpPr>
        <p:spPr>
          <a:xfrm>
            <a:off x="8269816" y="3736871"/>
            <a:ext cx="3477684" cy="20543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68691E69-E03A-B7B6-3C61-CEB998FC8026}"/>
              </a:ext>
            </a:extLst>
          </p:cNvPr>
          <p:cNvSpPr>
            <a:spLocks noGrp="1"/>
          </p:cNvSpPr>
          <p:nvPr>
            <p:ph idx="19"/>
          </p:nvPr>
        </p:nvSpPr>
        <p:spPr>
          <a:xfrm>
            <a:off x="1055689" y="1700950"/>
            <a:ext cx="3118908" cy="18351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F057B94B-CE1A-3E2C-CE35-EA3624C88462}"/>
              </a:ext>
            </a:extLst>
          </p:cNvPr>
          <p:cNvSpPr>
            <a:spLocks noGrp="1"/>
          </p:cNvSpPr>
          <p:nvPr>
            <p:ph idx="20"/>
          </p:nvPr>
        </p:nvSpPr>
        <p:spPr>
          <a:xfrm>
            <a:off x="4752447" y="1700950"/>
            <a:ext cx="3118908" cy="18351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850A3B5D-41BE-29ED-9703-5B57069C7D54}"/>
              </a:ext>
            </a:extLst>
          </p:cNvPr>
          <p:cNvSpPr>
            <a:spLocks noGrp="1"/>
          </p:cNvSpPr>
          <p:nvPr>
            <p:ph idx="21"/>
          </p:nvPr>
        </p:nvSpPr>
        <p:spPr>
          <a:xfrm>
            <a:off x="8449204" y="1700950"/>
            <a:ext cx="3118908" cy="18351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884000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Rows with Picture and Content">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F3C45CD6-65C6-1F7A-74AA-2D7A7BE057D1}"/>
              </a:ext>
            </a:extLst>
          </p:cNvPr>
          <p:cNvSpPr>
            <a:spLocks noGrp="1"/>
          </p:cNvSpPr>
          <p:nvPr>
            <p:ph type="body" sz="quarter" idx="28"/>
          </p:nvPr>
        </p:nvSpPr>
        <p:spPr>
          <a:xfrm>
            <a:off x="874713" y="4523951"/>
            <a:ext cx="5221287" cy="1360911"/>
          </a:xfrm>
          <a:custGeom>
            <a:avLst/>
            <a:gdLst>
              <a:gd name="connsiteX0" fmla="*/ 141467 w 5221287"/>
              <a:gd name="connsiteY0" fmla="*/ 0 h 1360911"/>
              <a:gd name="connsiteX1" fmla="*/ 5079820 w 5221287"/>
              <a:gd name="connsiteY1" fmla="*/ 0 h 1360911"/>
              <a:gd name="connsiteX2" fmla="*/ 5221287 w 5221287"/>
              <a:gd name="connsiteY2" fmla="*/ 141467 h 1360911"/>
              <a:gd name="connsiteX3" fmla="*/ 5221287 w 5221287"/>
              <a:gd name="connsiteY3" fmla="*/ 1219444 h 1360911"/>
              <a:gd name="connsiteX4" fmla="*/ 5079820 w 5221287"/>
              <a:gd name="connsiteY4" fmla="*/ 1360911 h 1360911"/>
              <a:gd name="connsiteX5" fmla="*/ 141467 w 5221287"/>
              <a:gd name="connsiteY5" fmla="*/ 1360911 h 1360911"/>
              <a:gd name="connsiteX6" fmla="*/ 0 w 5221287"/>
              <a:gd name="connsiteY6" fmla="*/ 1219444 h 1360911"/>
              <a:gd name="connsiteX7" fmla="*/ 0 w 5221287"/>
              <a:gd name="connsiteY7" fmla="*/ 141467 h 1360911"/>
              <a:gd name="connsiteX8" fmla="*/ 141467 w 5221287"/>
              <a:gd name="connsiteY8" fmla="*/ 0 h 136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1287" h="1360911">
                <a:moveTo>
                  <a:pt x="141467" y="0"/>
                </a:moveTo>
                <a:lnTo>
                  <a:pt x="5079820" y="0"/>
                </a:lnTo>
                <a:cubicBezTo>
                  <a:pt x="5157950" y="0"/>
                  <a:pt x="5221287" y="63337"/>
                  <a:pt x="5221287" y="141467"/>
                </a:cubicBezTo>
                <a:lnTo>
                  <a:pt x="5221287" y="1219444"/>
                </a:lnTo>
                <a:cubicBezTo>
                  <a:pt x="5221287" y="1297574"/>
                  <a:pt x="5157950" y="1360911"/>
                  <a:pt x="5079820" y="1360911"/>
                </a:cubicBezTo>
                <a:lnTo>
                  <a:pt x="141467" y="1360911"/>
                </a:lnTo>
                <a:cubicBezTo>
                  <a:pt x="63337" y="1360911"/>
                  <a:pt x="0" y="1297574"/>
                  <a:pt x="0" y="1219444"/>
                </a:cubicBezTo>
                <a:lnTo>
                  <a:pt x="0" y="141467"/>
                </a:lnTo>
                <a:cubicBezTo>
                  <a:pt x="0" y="63337"/>
                  <a:pt x="63337" y="0"/>
                  <a:pt x="141467" y="0"/>
                </a:cubicBezTo>
                <a:close/>
              </a:path>
            </a:pathLst>
          </a:custGeom>
          <a:solidFill>
            <a:schemeClr val="accent1"/>
          </a:solidFill>
        </p:spPr>
        <p:txBody>
          <a:bodyPr wrap="square" lIns="1980000" tIns="36000" rIns="144000" bIns="36000" anchor="ct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3">
            <a:extLst>
              <a:ext uri="{FF2B5EF4-FFF2-40B4-BE49-F238E27FC236}">
                <a16:creationId xmlns:a16="http://schemas.microsoft.com/office/drawing/2014/main" id="{2FC12A46-FFFA-115D-8E51-66D5C772295F}"/>
              </a:ext>
            </a:extLst>
          </p:cNvPr>
          <p:cNvSpPr>
            <a:spLocks noGrp="1"/>
          </p:cNvSpPr>
          <p:nvPr>
            <p:ph type="body" sz="quarter" idx="27"/>
          </p:nvPr>
        </p:nvSpPr>
        <p:spPr>
          <a:xfrm>
            <a:off x="874713" y="3071600"/>
            <a:ext cx="5221287" cy="1360911"/>
          </a:xfrm>
          <a:custGeom>
            <a:avLst/>
            <a:gdLst>
              <a:gd name="connsiteX0" fmla="*/ 141467 w 5221287"/>
              <a:gd name="connsiteY0" fmla="*/ 0 h 1360911"/>
              <a:gd name="connsiteX1" fmla="*/ 5079820 w 5221287"/>
              <a:gd name="connsiteY1" fmla="*/ 0 h 1360911"/>
              <a:gd name="connsiteX2" fmla="*/ 5221287 w 5221287"/>
              <a:gd name="connsiteY2" fmla="*/ 141467 h 1360911"/>
              <a:gd name="connsiteX3" fmla="*/ 5221287 w 5221287"/>
              <a:gd name="connsiteY3" fmla="*/ 1219444 h 1360911"/>
              <a:gd name="connsiteX4" fmla="*/ 5079820 w 5221287"/>
              <a:gd name="connsiteY4" fmla="*/ 1360911 h 1360911"/>
              <a:gd name="connsiteX5" fmla="*/ 141467 w 5221287"/>
              <a:gd name="connsiteY5" fmla="*/ 1360911 h 1360911"/>
              <a:gd name="connsiteX6" fmla="*/ 0 w 5221287"/>
              <a:gd name="connsiteY6" fmla="*/ 1219444 h 1360911"/>
              <a:gd name="connsiteX7" fmla="*/ 0 w 5221287"/>
              <a:gd name="connsiteY7" fmla="*/ 141467 h 1360911"/>
              <a:gd name="connsiteX8" fmla="*/ 141467 w 5221287"/>
              <a:gd name="connsiteY8" fmla="*/ 0 h 136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1287" h="1360911">
                <a:moveTo>
                  <a:pt x="141467" y="0"/>
                </a:moveTo>
                <a:lnTo>
                  <a:pt x="5079820" y="0"/>
                </a:lnTo>
                <a:cubicBezTo>
                  <a:pt x="5157950" y="0"/>
                  <a:pt x="5221287" y="63337"/>
                  <a:pt x="5221287" y="141467"/>
                </a:cubicBezTo>
                <a:lnTo>
                  <a:pt x="5221287" y="1219444"/>
                </a:lnTo>
                <a:cubicBezTo>
                  <a:pt x="5221287" y="1297574"/>
                  <a:pt x="5157950" y="1360911"/>
                  <a:pt x="5079820" y="1360911"/>
                </a:cubicBezTo>
                <a:lnTo>
                  <a:pt x="141467" y="1360911"/>
                </a:lnTo>
                <a:cubicBezTo>
                  <a:pt x="63337" y="1360911"/>
                  <a:pt x="0" y="1297574"/>
                  <a:pt x="0" y="1219444"/>
                </a:cubicBezTo>
                <a:lnTo>
                  <a:pt x="0" y="141467"/>
                </a:lnTo>
                <a:cubicBezTo>
                  <a:pt x="0" y="63337"/>
                  <a:pt x="63337" y="0"/>
                  <a:pt x="141467" y="0"/>
                </a:cubicBezTo>
                <a:close/>
              </a:path>
            </a:pathLst>
          </a:custGeom>
          <a:solidFill>
            <a:schemeClr val="accent1"/>
          </a:solidFill>
        </p:spPr>
        <p:txBody>
          <a:bodyPr wrap="square" lIns="1980000" tIns="36000" rIns="144000" bIns="36000" anchor="ct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2">
            <a:extLst>
              <a:ext uri="{FF2B5EF4-FFF2-40B4-BE49-F238E27FC236}">
                <a16:creationId xmlns:a16="http://schemas.microsoft.com/office/drawing/2014/main" id="{F01057AC-12C0-43C7-015C-2B1D5814D664}"/>
              </a:ext>
            </a:extLst>
          </p:cNvPr>
          <p:cNvSpPr>
            <a:spLocks noGrp="1"/>
          </p:cNvSpPr>
          <p:nvPr>
            <p:ph type="body" sz="quarter" idx="26"/>
          </p:nvPr>
        </p:nvSpPr>
        <p:spPr>
          <a:xfrm>
            <a:off x="874713" y="1619249"/>
            <a:ext cx="5221287" cy="1360911"/>
          </a:xfrm>
          <a:custGeom>
            <a:avLst/>
            <a:gdLst>
              <a:gd name="connsiteX0" fmla="*/ 141467 w 5221287"/>
              <a:gd name="connsiteY0" fmla="*/ 0 h 1360911"/>
              <a:gd name="connsiteX1" fmla="*/ 5079820 w 5221287"/>
              <a:gd name="connsiteY1" fmla="*/ 0 h 1360911"/>
              <a:gd name="connsiteX2" fmla="*/ 5221287 w 5221287"/>
              <a:gd name="connsiteY2" fmla="*/ 141467 h 1360911"/>
              <a:gd name="connsiteX3" fmla="*/ 5221287 w 5221287"/>
              <a:gd name="connsiteY3" fmla="*/ 1219444 h 1360911"/>
              <a:gd name="connsiteX4" fmla="*/ 5079820 w 5221287"/>
              <a:gd name="connsiteY4" fmla="*/ 1360911 h 1360911"/>
              <a:gd name="connsiteX5" fmla="*/ 141467 w 5221287"/>
              <a:gd name="connsiteY5" fmla="*/ 1360911 h 1360911"/>
              <a:gd name="connsiteX6" fmla="*/ 0 w 5221287"/>
              <a:gd name="connsiteY6" fmla="*/ 1219444 h 1360911"/>
              <a:gd name="connsiteX7" fmla="*/ 0 w 5221287"/>
              <a:gd name="connsiteY7" fmla="*/ 141467 h 1360911"/>
              <a:gd name="connsiteX8" fmla="*/ 141467 w 5221287"/>
              <a:gd name="connsiteY8" fmla="*/ 0 h 136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1287" h="1360911">
                <a:moveTo>
                  <a:pt x="141467" y="0"/>
                </a:moveTo>
                <a:lnTo>
                  <a:pt x="5079820" y="0"/>
                </a:lnTo>
                <a:cubicBezTo>
                  <a:pt x="5157950" y="0"/>
                  <a:pt x="5221287" y="63337"/>
                  <a:pt x="5221287" y="141467"/>
                </a:cubicBezTo>
                <a:lnTo>
                  <a:pt x="5221287" y="1219444"/>
                </a:lnTo>
                <a:cubicBezTo>
                  <a:pt x="5221287" y="1297574"/>
                  <a:pt x="5157950" y="1360911"/>
                  <a:pt x="5079820" y="1360911"/>
                </a:cubicBezTo>
                <a:lnTo>
                  <a:pt x="141467" y="1360911"/>
                </a:lnTo>
                <a:cubicBezTo>
                  <a:pt x="63337" y="1360911"/>
                  <a:pt x="0" y="1297574"/>
                  <a:pt x="0" y="1219444"/>
                </a:cubicBezTo>
                <a:lnTo>
                  <a:pt x="0" y="141467"/>
                </a:lnTo>
                <a:cubicBezTo>
                  <a:pt x="0" y="63337"/>
                  <a:pt x="63337" y="0"/>
                  <a:pt x="141467" y="0"/>
                </a:cubicBezTo>
                <a:close/>
              </a:path>
            </a:pathLst>
          </a:custGeom>
          <a:solidFill>
            <a:schemeClr val="accent1"/>
          </a:solidFill>
        </p:spPr>
        <p:txBody>
          <a:bodyPr wrap="square" lIns="1980000" tIns="36000" rIns="144000" bIns="36000" anchor="ct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a:extLst>
              <a:ext uri="{FF2B5EF4-FFF2-40B4-BE49-F238E27FC236}">
                <a16:creationId xmlns:a16="http://schemas.microsoft.com/office/drawing/2014/main" id="{A0C0B7A9-368E-C87D-88BB-8AC793B209D8}"/>
              </a:ext>
            </a:extLst>
          </p:cNvPr>
          <p:cNvSpPr>
            <a:spLocks noGrp="1"/>
          </p:cNvSpPr>
          <p:nvPr>
            <p:ph type="pic" sz="quarter" idx="23"/>
          </p:nvPr>
        </p:nvSpPr>
        <p:spPr>
          <a:xfrm>
            <a:off x="874713" y="1619249"/>
            <a:ext cx="1780658" cy="1360911"/>
          </a:xfrm>
          <a:custGeom>
            <a:avLst/>
            <a:gdLst>
              <a:gd name="connsiteX0" fmla="*/ 151929 w 1780658"/>
              <a:gd name="connsiteY0" fmla="*/ 0 h 1360911"/>
              <a:gd name="connsiteX1" fmla="*/ 1780658 w 1780658"/>
              <a:gd name="connsiteY1" fmla="*/ 0 h 1360911"/>
              <a:gd name="connsiteX2" fmla="*/ 1780658 w 1780658"/>
              <a:gd name="connsiteY2" fmla="*/ 1360911 h 1360911"/>
              <a:gd name="connsiteX3" fmla="*/ 151929 w 1780658"/>
              <a:gd name="connsiteY3" fmla="*/ 1360911 h 1360911"/>
              <a:gd name="connsiteX4" fmla="*/ 0 w 1780658"/>
              <a:gd name="connsiteY4" fmla="*/ 1219444 h 1360911"/>
              <a:gd name="connsiteX5" fmla="*/ 0 w 1780658"/>
              <a:gd name="connsiteY5" fmla="*/ 141467 h 1360911"/>
              <a:gd name="connsiteX6" fmla="*/ 151929 w 1780658"/>
              <a:gd name="connsiteY6" fmla="*/ 0 h 136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658" h="1360911">
                <a:moveTo>
                  <a:pt x="151929" y="0"/>
                </a:moveTo>
                <a:lnTo>
                  <a:pt x="1780658" y="0"/>
                </a:lnTo>
                <a:lnTo>
                  <a:pt x="1780658" y="1360911"/>
                </a:lnTo>
                <a:lnTo>
                  <a:pt x="151929" y="1360911"/>
                </a:lnTo>
                <a:cubicBezTo>
                  <a:pt x="68021" y="1360911"/>
                  <a:pt x="0" y="1297574"/>
                  <a:pt x="0" y="1219444"/>
                </a:cubicBezTo>
                <a:lnTo>
                  <a:pt x="0" y="141467"/>
                </a:lnTo>
                <a:cubicBezTo>
                  <a:pt x="0" y="63337"/>
                  <a:pt x="68021" y="0"/>
                  <a:pt x="151929" y="0"/>
                </a:cubicBezTo>
                <a:close/>
              </a:path>
            </a:pathLst>
          </a:custGeom>
          <a:noFill/>
        </p:spPr>
        <p:txBody>
          <a:bodyPr vert="horz" wrap="square" lIns="0" tIns="0" rIns="0" bIns="0" rtlCol="0">
            <a:noAutofit/>
          </a:bodyPr>
          <a:lstStyle>
            <a:lvl1pPr>
              <a:defRPr lang="en-US" sz="1400">
                <a:solidFill>
                  <a:schemeClr val="bg1"/>
                </a:solidFill>
              </a:defRPr>
            </a:lvl1pPr>
          </a:lstStyle>
          <a:p>
            <a:pPr lvl="0"/>
            <a:r>
              <a:rPr lang="en-US"/>
              <a:t>Click icon to add picture</a:t>
            </a:r>
            <a:endParaRPr lang="en-GB" dirty="0"/>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553A18C-5FD3-0A2C-0A01-256E4879554D}"/>
              </a:ext>
            </a:extLst>
          </p:cNvPr>
          <p:cNvSpPr>
            <a:spLocks noGrp="1"/>
          </p:cNvSpPr>
          <p:nvPr>
            <p:ph idx="15"/>
          </p:nvPr>
        </p:nvSpPr>
        <p:spPr>
          <a:xfrm>
            <a:off x="6527797" y="1619249"/>
            <a:ext cx="5221288"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3">
            <a:extLst>
              <a:ext uri="{FF2B5EF4-FFF2-40B4-BE49-F238E27FC236}">
                <a16:creationId xmlns:a16="http://schemas.microsoft.com/office/drawing/2014/main" id="{28C11AB5-F96A-7874-E1B6-9914A59900C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8" name="Picture Placeholder 17">
            <a:extLst>
              <a:ext uri="{FF2B5EF4-FFF2-40B4-BE49-F238E27FC236}">
                <a16:creationId xmlns:a16="http://schemas.microsoft.com/office/drawing/2014/main" id="{764BDB48-31F5-538E-6E83-3C497EFE344C}"/>
              </a:ext>
            </a:extLst>
          </p:cNvPr>
          <p:cNvSpPr>
            <a:spLocks noGrp="1"/>
          </p:cNvSpPr>
          <p:nvPr>
            <p:ph type="pic" sz="quarter" idx="24"/>
          </p:nvPr>
        </p:nvSpPr>
        <p:spPr>
          <a:xfrm>
            <a:off x="874713" y="3071600"/>
            <a:ext cx="1780658" cy="1360911"/>
          </a:xfrm>
          <a:custGeom>
            <a:avLst/>
            <a:gdLst>
              <a:gd name="connsiteX0" fmla="*/ 151929 w 1780658"/>
              <a:gd name="connsiteY0" fmla="*/ 0 h 1360911"/>
              <a:gd name="connsiteX1" fmla="*/ 1780658 w 1780658"/>
              <a:gd name="connsiteY1" fmla="*/ 0 h 1360911"/>
              <a:gd name="connsiteX2" fmla="*/ 1780658 w 1780658"/>
              <a:gd name="connsiteY2" fmla="*/ 1360911 h 1360911"/>
              <a:gd name="connsiteX3" fmla="*/ 151929 w 1780658"/>
              <a:gd name="connsiteY3" fmla="*/ 1360911 h 1360911"/>
              <a:gd name="connsiteX4" fmla="*/ 0 w 1780658"/>
              <a:gd name="connsiteY4" fmla="*/ 1219444 h 1360911"/>
              <a:gd name="connsiteX5" fmla="*/ 0 w 1780658"/>
              <a:gd name="connsiteY5" fmla="*/ 141467 h 1360911"/>
              <a:gd name="connsiteX6" fmla="*/ 151929 w 1780658"/>
              <a:gd name="connsiteY6" fmla="*/ 0 h 136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658" h="1360911">
                <a:moveTo>
                  <a:pt x="151929" y="0"/>
                </a:moveTo>
                <a:lnTo>
                  <a:pt x="1780658" y="0"/>
                </a:lnTo>
                <a:lnTo>
                  <a:pt x="1780658" y="1360911"/>
                </a:lnTo>
                <a:lnTo>
                  <a:pt x="151929" y="1360911"/>
                </a:lnTo>
                <a:cubicBezTo>
                  <a:pt x="68021" y="1360911"/>
                  <a:pt x="0" y="1297574"/>
                  <a:pt x="0" y="1219444"/>
                </a:cubicBezTo>
                <a:lnTo>
                  <a:pt x="0" y="141467"/>
                </a:lnTo>
                <a:cubicBezTo>
                  <a:pt x="0" y="63337"/>
                  <a:pt x="68021" y="0"/>
                  <a:pt x="151929" y="0"/>
                </a:cubicBezTo>
                <a:close/>
              </a:path>
            </a:pathLst>
          </a:custGeom>
          <a:noFill/>
        </p:spPr>
        <p:txBody>
          <a:bodyPr vert="horz" wrap="square" lIns="0" tIns="0" rIns="0" bIns="0" rtlCol="0">
            <a:noAutofit/>
          </a:bodyPr>
          <a:lstStyle>
            <a:lvl1pPr>
              <a:defRPr lang="en-US" sz="1400">
                <a:solidFill>
                  <a:schemeClr val="bg1"/>
                </a:solidFill>
              </a:defRPr>
            </a:lvl1pPr>
          </a:lstStyle>
          <a:p>
            <a:pPr lvl="0"/>
            <a:r>
              <a:rPr lang="en-US"/>
              <a:t>Click icon to add picture</a:t>
            </a:r>
            <a:endParaRPr lang="en-GB" dirty="0"/>
          </a:p>
        </p:txBody>
      </p:sp>
      <p:sp>
        <p:nvSpPr>
          <p:cNvPr id="19" name="Picture Placeholder 18">
            <a:extLst>
              <a:ext uri="{FF2B5EF4-FFF2-40B4-BE49-F238E27FC236}">
                <a16:creationId xmlns:a16="http://schemas.microsoft.com/office/drawing/2014/main" id="{2A01AA03-0352-CE7D-551A-FCA8899216E6}"/>
              </a:ext>
            </a:extLst>
          </p:cNvPr>
          <p:cNvSpPr>
            <a:spLocks noGrp="1"/>
          </p:cNvSpPr>
          <p:nvPr>
            <p:ph type="pic" sz="quarter" idx="25"/>
          </p:nvPr>
        </p:nvSpPr>
        <p:spPr>
          <a:xfrm>
            <a:off x="874713" y="4523951"/>
            <a:ext cx="1780658" cy="1360911"/>
          </a:xfrm>
          <a:custGeom>
            <a:avLst/>
            <a:gdLst>
              <a:gd name="connsiteX0" fmla="*/ 151929 w 1780658"/>
              <a:gd name="connsiteY0" fmla="*/ 0 h 1360911"/>
              <a:gd name="connsiteX1" fmla="*/ 1780658 w 1780658"/>
              <a:gd name="connsiteY1" fmla="*/ 0 h 1360911"/>
              <a:gd name="connsiteX2" fmla="*/ 1780658 w 1780658"/>
              <a:gd name="connsiteY2" fmla="*/ 1360911 h 1360911"/>
              <a:gd name="connsiteX3" fmla="*/ 151929 w 1780658"/>
              <a:gd name="connsiteY3" fmla="*/ 1360911 h 1360911"/>
              <a:gd name="connsiteX4" fmla="*/ 0 w 1780658"/>
              <a:gd name="connsiteY4" fmla="*/ 1219444 h 1360911"/>
              <a:gd name="connsiteX5" fmla="*/ 0 w 1780658"/>
              <a:gd name="connsiteY5" fmla="*/ 141467 h 1360911"/>
              <a:gd name="connsiteX6" fmla="*/ 151929 w 1780658"/>
              <a:gd name="connsiteY6" fmla="*/ 0 h 136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658" h="1360911">
                <a:moveTo>
                  <a:pt x="151929" y="0"/>
                </a:moveTo>
                <a:lnTo>
                  <a:pt x="1780658" y="0"/>
                </a:lnTo>
                <a:lnTo>
                  <a:pt x="1780658" y="1360911"/>
                </a:lnTo>
                <a:lnTo>
                  <a:pt x="151929" y="1360911"/>
                </a:lnTo>
                <a:cubicBezTo>
                  <a:pt x="68021" y="1360911"/>
                  <a:pt x="0" y="1297574"/>
                  <a:pt x="0" y="1219444"/>
                </a:cubicBezTo>
                <a:lnTo>
                  <a:pt x="0" y="141467"/>
                </a:lnTo>
                <a:cubicBezTo>
                  <a:pt x="0" y="63337"/>
                  <a:pt x="68021" y="0"/>
                  <a:pt x="151929" y="0"/>
                </a:cubicBezTo>
                <a:close/>
              </a:path>
            </a:pathLst>
          </a:custGeom>
          <a:noFill/>
        </p:spPr>
        <p:txBody>
          <a:bodyPr vert="horz" wrap="square" lIns="0" tIns="0" rIns="0" bIns="0" rtlCol="0">
            <a:noAutofit/>
          </a:bodyPr>
          <a:lstStyle>
            <a:lvl1pPr>
              <a:defRPr lang="en-US" sz="1400">
                <a:solidFill>
                  <a:schemeClr val="bg1"/>
                </a:solidFill>
              </a:defRPr>
            </a:lvl1pPr>
          </a:lstStyle>
          <a:p>
            <a:pPr lvl="0"/>
            <a:r>
              <a:rPr lang="en-US"/>
              <a:t>Click icon to add picture</a:t>
            </a:r>
            <a:endParaRPr lang="en-GB" dirty="0"/>
          </a:p>
        </p:txBody>
      </p:sp>
    </p:spTree>
    <p:extLst>
      <p:ext uri="{BB962C8B-B14F-4D97-AF65-F5344CB8AC3E}">
        <p14:creationId xmlns:p14="http://schemas.microsoft.com/office/powerpoint/2010/main" val="32175448"/>
      </p:ext>
    </p:extLst>
  </p:cSld>
  <p:clrMapOvr>
    <a:masterClrMapping/>
  </p:clrMapOvr>
  <p:transition>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ur Content on Digital Deep Grey Backgroun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solidFill>
                  <a:schemeClr val="bg1"/>
                </a:solidFill>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lvl1pPr>
              <a:defRPr>
                <a:solidFill>
                  <a:schemeClr val="bg1"/>
                </a:solidFill>
              </a:defRPr>
            </a:lvl1p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cxnSp>
        <p:nvCxnSpPr>
          <p:cNvPr id="4" name="Straight Connector 3">
            <a:extLst>
              <a:ext uri="{FF2B5EF4-FFF2-40B4-BE49-F238E27FC236}">
                <a16:creationId xmlns:a16="http://schemas.microsoft.com/office/drawing/2014/main" id="{AC83CD74-E83E-20B6-5B6C-D1FB6DC262DF}"/>
              </a:ext>
            </a:extLst>
          </p:cNvPr>
          <p:cNvCxnSpPr>
            <a:cxnSpLocks/>
          </p:cNvCxnSpPr>
          <p:nvPr/>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F70756E-D599-07B3-C7F4-C16C8CF393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8" name="Group 7">
            <a:extLst>
              <a:ext uri="{FF2B5EF4-FFF2-40B4-BE49-F238E27FC236}">
                <a16:creationId xmlns:a16="http://schemas.microsoft.com/office/drawing/2014/main" id="{A584425C-C90F-263D-4D98-9B1C3147E1C1}"/>
              </a:ext>
            </a:extLst>
          </p:cNvPr>
          <p:cNvGrpSpPr/>
          <p:nvPr/>
        </p:nvGrpSpPr>
        <p:grpSpPr>
          <a:xfrm>
            <a:off x="355129" y="5705738"/>
            <a:ext cx="177941" cy="534106"/>
            <a:chOff x="11661546" y="5705738"/>
            <a:chExt cx="177941" cy="534106"/>
          </a:xfrm>
          <a:solidFill>
            <a:schemeClr val="bg2"/>
          </a:solidFill>
        </p:grpSpPr>
        <p:sp>
          <p:nvSpPr>
            <p:cNvPr id="10" name="Oval 9">
              <a:extLst>
                <a:ext uri="{FF2B5EF4-FFF2-40B4-BE49-F238E27FC236}">
                  <a16:creationId xmlns:a16="http://schemas.microsoft.com/office/drawing/2014/main" id="{E436F3B2-0C11-16F4-8708-35641E15B631}"/>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E4F5A01-DF21-D1D7-A33A-281D3E69C635}"/>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918978-46C8-F3F3-3B89-A25B9CBD0567}"/>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 Placeholder 13">
            <a:extLst>
              <a:ext uri="{FF2B5EF4-FFF2-40B4-BE49-F238E27FC236}">
                <a16:creationId xmlns:a16="http://schemas.microsoft.com/office/drawing/2014/main" id="{15EF7B81-C906-0A46-F782-7CBC204281B9}"/>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bg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4" name="Rectangle: Rounded Corners 13">
            <a:extLst>
              <a:ext uri="{FF2B5EF4-FFF2-40B4-BE49-F238E27FC236}">
                <a16:creationId xmlns:a16="http://schemas.microsoft.com/office/drawing/2014/main" id="{A8A33FBD-0B8C-20CD-C1CB-7BACB8EAA076}"/>
              </a:ext>
            </a:extLst>
          </p:cNvPr>
          <p:cNvSpPr/>
          <p:nvPr/>
        </p:nvSpPr>
        <p:spPr>
          <a:xfrm>
            <a:off x="873125" y="1619250"/>
            <a:ext cx="2556672" cy="4084634"/>
          </a:xfrm>
          <a:prstGeom prst="roundRect">
            <a:avLst>
              <a:gd name="adj" fmla="val 54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55F537A-CF23-A24B-BB20-32C223F688ED}"/>
              </a:ext>
            </a:extLst>
          </p:cNvPr>
          <p:cNvSpPr/>
          <p:nvPr/>
        </p:nvSpPr>
        <p:spPr>
          <a:xfrm>
            <a:off x="3645693" y="1619250"/>
            <a:ext cx="2556672" cy="4084634"/>
          </a:xfrm>
          <a:prstGeom prst="roundRect">
            <a:avLst>
              <a:gd name="adj" fmla="val 54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0D31694-CAC0-3DDA-7BA2-52027E940CCB}"/>
              </a:ext>
            </a:extLst>
          </p:cNvPr>
          <p:cNvSpPr/>
          <p:nvPr/>
        </p:nvSpPr>
        <p:spPr>
          <a:xfrm>
            <a:off x="6418261" y="1619250"/>
            <a:ext cx="2556672" cy="4084634"/>
          </a:xfrm>
          <a:prstGeom prst="roundRect">
            <a:avLst>
              <a:gd name="adj" fmla="val 54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8F0E15E-E255-6283-EC82-D909645E2891}"/>
              </a:ext>
            </a:extLst>
          </p:cNvPr>
          <p:cNvSpPr/>
          <p:nvPr/>
        </p:nvSpPr>
        <p:spPr>
          <a:xfrm>
            <a:off x="9190828" y="1619250"/>
            <a:ext cx="2556672" cy="4084634"/>
          </a:xfrm>
          <a:prstGeom prst="roundRect">
            <a:avLst>
              <a:gd name="adj" fmla="val 54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0">
            <a:extLst>
              <a:ext uri="{FF2B5EF4-FFF2-40B4-BE49-F238E27FC236}">
                <a16:creationId xmlns:a16="http://schemas.microsoft.com/office/drawing/2014/main" id="{F69B4062-5E4B-69F9-CCED-B8A1241A1EA9}"/>
              </a:ext>
            </a:extLst>
          </p:cNvPr>
          <p:cNvSpPr>
            <a:spLocks noGrp="1"/>
          </p:cNvSpPr>
          <p:nvPr>
            <p:ph type="body" sz="quarter" idx="19" hasCustomPrompt="1"/>
          </p:nvPr>
        </p:nvSpPr>
        <p:spPr>
          <a:xfrm>
            <a:off x="1053962" y="1742736"/>
            <a:ext cx="2198174" cy="371295"/>
          </a:xfrm>
        </p:spPr>
        <p:txBody>
          <a:bodyPr/>
          <a:lstStyle>
            <a:lvl1pPr algn="l">
              <a:defRPr sz="1800">
                <a:latin typeface="+mj-lt"/>
              </a:defRPr>
            </a:lvl1pPr>
          </a:lstStyle>
          <a:p>
            <a:pPr lvl="0"/>
            <a:r>
              <a:rPr lang="en-US" dirty="0"/>
              <a:t>Heading 01</a:t>
            </a:r>
          </a:p>
        </p:txBody>
      </p:sp>
      <p:sp>
        <p:nvSpPr>
          <p:cNvPr id="19" name="Text Placeholder 10">
            <a:extLst>
              <a:ext uri="{FF2B5EF4-FFF2-40B4-BE49-F238E27FC236}">
                <a16:creationId xmlns:a16="http://schemas.microsoft.com/office/drawing/2014/main" id="{ECE13FA5-4891-21A6-5F3C-BDFA8B6D7689}"/>
              </a:ext>
            </a:extLst>
          </p:cNvPr>
          <p:cNvSpPr>
            <a:spLocks noGrp="1"/>
          </p:cNvSpPr>
          <p:nvPr>
            <p:ph type="body" sz="quarter" idx="20" hasCustomPrompt="1"/>
          </p:nvPr>
        </p:nvSpPr>
        <p:spPr>
          <a:xfrm>
            <a:off x="3826529" y="1742736"/>
            <a:ext cx="2198174" cy="371295"/>
          </a:xfrm>
        </p:spPr>
        <p:txBody>
          <a:bodyPr/>
          <a:lstStyle>
            <a:lvl1pPr algn="l">
              <a:defRPr sz="1800">
                <a:latin typeface="+mj-lt"/>
              </a:defRPr>
            </a:lvl1pPr>
          </a:lstStyle>
          <a:p>
            <a:pPr lvl="0"/>
            <a:r>
              <a:rPr lang="en-US" dirty="0"/>
              <a:t>Heading 02</a:t>
            </a:r>
          </a:p>
        </p:txBody>
      </p:sp>
      <p:sp>
        <p:nvSpPr>
          <p:cNvPr id="20" name="Text Placeholder 10">
            <a:extLst>
              <a:ext uri="{FF2B5EF4-FFF2-40B4-BE49-F238E27FC236}">
                <a16:creationId xmlns:a16="http://schemas.microsoft.com/office/drawing/2014/main" id="{1FA47286-21DD-34EF-EB94-2DFE387DB222}"/>
              </a:ext>
            </a:extLst>
          </p:cNvPr>
          <p:cNvSpPr>
            <a:spLocks noGrp="1"/>
          </p:cNvSpPr>
          <p:nvPr>
            <p:ph type="body" sz="quarter" idx="21" hasCustomPrompt="1"/>
          </p:nvPr>
        </p:nvSpPr>
        <p:spPr>
          <a:xfrm>
            <a:off x="6599096" y="1742736"/>
            <a:ext cx="2198174" cy="371295"/>
          </a:xfrm>
        </p:spPr>
        <p:txBody>
          <a:bodyPr/>
          <a:lstStyle>
            <a:lvl1pPr algn="l">
              <a:defRPr sz="1800">
                <a:latin typeface="+mj-lt"/>
              </a:defRPr>
            </a:lvl1pPr>
          </a:lstStyle>
          <a:p>
            <a:pPr lvl="0"/>
            <a:r>
              <a:rPr lang="en-US" dirty="0"/>
              <a:t>Heading 03</a:t>
            </a:r>
          </a:p>
        </p:txBody>
      </p:sp>
      <p:sp>
        <p:nvSpPr>
          <p:cNvPr id="21" name="Text Placeholder 10">
            <a:extLst>
              <a:ext uri="{FF2B5EF4-FFF2-40B4-BE49-F238E27FC236}">
                <a16:creationId xmlns:a16="http://schemas.microsoft.com/office/drawing/2014/main" id="{408D4D12-5036-429D-42A8-E6B366DBF40D}"/>
              </a:ext>
            </a:extLst>
          </p:cNvPr>
          <p:cNvSpPr>
            <a:spLocks noGrp="1"/>
          </p:cNvSpPr>
          <p:nvPr>
            <p:ph type="body" sz="quarter" idx="22" hasCustomPrompt="1"/>
          </p:nvPr>
        </p:nvSpPr>
        <p:spPr>
          <a:xfrm>
            <a:off x="9370872" y="1742736"/>
            <a:ext cx="2198174" cy="371295"/>
          </a:xfrm>
        </p:spPr>
        <p:txBody>
          <a:bodyPr/>
          <a:lstStyle>
            <a:lvl1pPr algn="l">
              <a:defRPr sz="1800">
                <a:latin typeface="+mj-lt"/>
              </a:defRPr>
            </a:lvl1pPr>
          </a:lstStyle>
          <a:p>
            <a:pPr lvl="0"/>
            <a:r>
              <a:rPr lang="en-US" dirty="0"/>
              <a:t>Heading 04</a:t>
            </a:r>
          </a:p>
        </p:txBody>
      </p:sp>
      <p:cxnSp>
        <p:nvCxnSpPr>
          <p:cNvPr id="22" name="Straight Connector 21">
            <a:extLst>
              <a:ext uri="{FF2B5EF4-FFF2-40B4-BE49-F238E27FC236}">
                <a16:creationId xmlns:a16="http://schemas.microsoft.com/office/drawing/2014/main" id="{37685E1B-488E-EA18-747F-06130A4F14A5}"/>
              </a:ext>
            </a:extLst>
          </p:cNvPr>
          <p:cNvCxnSpPr>
            <a:cxnSpLocks/>
          </p:cNvCxnSpPr>
          <p:nvPr userDrawn="1"/>
        </p:nvCxnSpPr>
        <p:spPr>
          <a:xfrm flipH="1">
            <a:off x="1053962" y="2114034"/>
            <a:ext cx="2198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CF71BE-7D50-73D9-4D69-8EF1474F2D14}"/>
              </a:ext>
            </a:extLst>
          </p:cNvPr>
          <p:cNvCxnSpPr>
            <a:cxnSpLocks/>
          </p:cNvCxnSpPr>
          <p:nvPr userDrawn="1"/>
        </p:nvCxnSpPr>
        <p:spPr>
          <a:xfrm flipH="1">
            <a:off x="3826528" y="2114034"/>
            <a:ext cx="2198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255895-87F6-2B2D-7BC8-1467C9B6DC05}"/>
              </a:ext>
            </a:extLst>
          </p:cNvPr>
          <p:cNvCxnSpPr>
            <a:cxnSpLocks/>
          </p:cNvCxnSpPr>
          <p:nvPr userDrawn="1"/>
        </p:nvCxnSpPr>
        <p:spPr>
          <a:xfrm flipH="1">
            <a:off x="6584599" y="2114034"/>
            <a:ext cx="2198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2E14F9D-C424-4C7D-0B83-00EF49406D0C}"/>
              </a:ext>
            </a:extLst>
          </p:cNvPr>
          <p:cNvCxnSpPr>
            <a:cxnSpLocks/>
          </p:cNvCxnSpPr>
          <p:nvPr userDrawn="1"/>
        </p:nvCxnSpPr>
        <p:spPr>
          <a:xfrm flipH="1">
            <a:off x="9371665" y="2114034"/>
            <a:ext cx="2198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593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02)">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12ECAC2-687C-1617-56E2-3028DC9F62DD}"/>
              </a:ext>
            </a:extLst>
          </p:cNvPr>
          <p:cNvSpPr>
            <a:spLocks noGrp="1"/>
          </p:cNvSpPr>
          <p:nvPr>
            <p:ph type="pic" sz="quarter" idx="10"/>
          </p:nvPr>
        </p:nvSpPr>
        <p:spPr>
          <a:xfrm>
            <a:off x="874712" y="657226"/>
            <a:ext cx="11317289" cy="6200775"/>
          </a:xfrm>
          <a:custGeom>
            <a:avLst/>
            <a:gdLst>
              <a:gd name="connsiteX0" fmla="*/ 11317288 w 11317289"/>
              <a:gd name="connsiteY0" fmla="*/ 0 h 6200775"/>
              <a:gd name="connsiteX1" fmla="*/ 11317289 w 11317289"/>
              <a:gd name="connsiteY1" fmla="*/ 0 h 6200775"/>
              <a:gd name="connsiteX2" fmla="*/ 11317289 w 11317289"/>
              <a:gd name="connsiteY2" fmla="*/ 1976438 h 6200775"/>
              <a:gd name="connsiteX3" fmla="*/ 11317289 w 11317289"/>
              <a:gd name="connsiteY3" fmla="*/ 2698073 h 6200775"/>
              <a:gd name="connsiteX4" fmla="*/ 11317289 w 11317289"/>
              <a:gd name="connsiteY4" fmla="*/ 6200775 h 6200775"/>
              <a:gd name="connsiteX5" fmla="*/ 0 w 11317289"/>
              <a:gd name="connsiteY5" fmla="*/ 6200775 h 6200775"/>
              <a:gd name="connsiteX6" fmla="*/ 0 w 11317289"/>
              <a:gd name="connsiteY6" fmla="*/ 5197519 h 6200775"/>
              <a:gd name="connsiteX7" fmla="*/ 7696 w 11317289"/>
              <a:gd name="connsiteY7" fmla="*/ 5159402 h 6200775"/>
              <a:gd name="connsiteX8" fmla="*/ 126580 w 11317289"/>
              <a:gd name="connsiteY8" fmla="*/ 5051615 h 6200775"/>
              <a:gd name="connsiteX9" fmla="*/ 169843 w 11317289"/>
              <a:gd name="connsiteY9" fmla="*/ 5045074 h 6200775"/>
              <a:gd name="connsiteX10" fmla="*/ 2485093 w 11317289"/>
              <a:gd name="connsiteY10" fmla="*/ 5045074 h 6200775"/>
              <a:gd name="connsiteX11" fmla="*/ 3648294 w 11317289"/>
              <a:gd name="connsiteY11" fmla="*/ 5045074 h 6200775"/>
              <a:gd name="connsiteX12" fmla="*/ 4341800 w 11317289"/>
              <a:gd name="connsiteY12" fmla="*/ 5045074 h 6200775"/>
              <a:gd name="connsiteX13" fmla="*/ 4727084 w 11317289"/>
              <a:gd name="connsiteY13" fmla="*/ 5045074 h 6200775"/>
              <a:gd name="connsiteX14" fmla="*/ 5420590 w 11317289"/>
              <a:gd name="connsiteY14" fmla="*/ 5045074 h 6200775"/>
              <a:gd name="connsiteX15" fmla="*/ 5654671 w 11317289"/>
              <a:gd name="connsiteY15" fmla="*/ 4810991 h 6200775"/>
              <a:gd name="connsiteX16" fmla="*/ 5654671 w 11317289"/>
              <a:gd name="connsiteY16" fmla="*/ 733315 h 6200775"/>
              <a:gd name="connsiteX17" fmla="*/ 5654670 w 11317289"/>
              <a:gd name="connsiteY17" fmla="*/ 733315 h 6200775"/>
              <a:gd name="connsiteX18" fmla="*/ 5654670 w 11317289"/>
              <a:gd name="connsiteY18" fmla="*/ 150988 h 6200775"/>
              <a:gd name="connsiteX19" fmla="*/ 5664550 w 11317289"/>
              <a:gd name="connsiteY19" fmla="*/ 102054 h 6200775"/>
              <a:gd name="connsiteX20" fmla="*/ 5733574 w 11317289"/>
              <a:gd name="connsiteY20" fmla="*/ 18237 h 6200775"/>
              <a:gd name="connsiteX21" fmla="*/ 5765810 w 11317289"/>
              <a:gd name="connsiteY21" fmla="*/ 2740 h 6200775"/>
              <a:gd name="connsiteX22" fmla="*/ 10238501 w 11317289"/>
              <a:gd name="connsiteY22" fmla="*/ 2740 h 6200775"/>
              <a:gd name="connsiteX23" fmla="*/ 11317288 w 11317289"/>
              <a:gd name="connsiteY23" fmla="*/ 2740 h 620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17289" h="6200775">
                <a:moveTo>
                  <a:pt x="11317288" y="0"/>
                </a:moveTo>
                <a:lnTo>
                  <a:pt x="11317289" y="0"/>
                </a:lnTo>
                <a:lnTo>
                  <a:pt x="11317289" y="1976438"/>
                </a:lnTo>
                <a:lnTo>
                  <a:pt x="11317289" y="2698073"/>
                </a:lnTo>
                <a:lnTo>
                  <a:pt x="11317289" y="6200775"/>
                </a:lnTo>
                <a:lnTo>
                  <a:pt x="0" y="6200775"/>
                </a:lnTo>
                <a:lnTo>
                  <a:pt x="0" y="5197519"/>
                </a:lnTo>
                <a:lnTo>
                  <a:pt x="7696" y="5159402"/>
                </a:lnTo>
                <a:cubicBezTo>
                  <a:pt x="29388" y="5108120"/>
                  <a:pt x="72894" y="5068313"/>
                  <a:pt x="126580" y="5051615"/>
                </a:cubicBezTo>
                <a:lnTo>
                  <a:pt x="169843" y="5045074"/>
                </a:lnTo>
                <a:lnTo>
                  <a:pt x="2485093" y="5045074"/>
                </a:lnTo>
                <a:lnTo>
                  <a:pt x="3648294" y="5045074"/>
                </a:lnTo>
                <a:lnTo>
                  <a:pt x="4341800" y="5045074"/>
                </a:lnTo>
                <a:lnTo>
                  <a:pt x="4727084" y="5045074"/>
                </a:lnTo>
                <a:lnTo>
                  <a:pt x="5420590" y="5045074"/>
                </a:lnTo>
                <a:cubicBezTo>
                  <a:pt x="5549870" y="5045074"/>
                  <a:pt x="5654671" y="4940271"/>
                  <a:pt x="5654671" y="4810991"/>
                </a:cubicBezTo>
                <a:lnTo>
                  <a:pt x="5654671" y="733315"/>
                </a:lnTo>
                <a:lnTo>
                  <a:pt x="5654670" y="733315"/>
                </a:lnTo>
                <a:lnTo>
                  <a:pt x="5654670" y="150988"/>
                </a:lnTo>
                <a:lnTo>
                  <a:pt x="5664550" y="102054"/>
                </a:lnTo>
                <a:cubicBezTo>
                  <a:pt x="5679012" y="67866"/>
                  <a:pt x="5703169" y="38778"/>
                  <a:pt x="5733574" y="18237"/>
                </a:cubicBezTo>
                <a:lnTo>
                  <a:pt x="5765810" y="2740"/>
                </a:lnTo>
                <a:lnTo>
                  <a:pt x="10238501" y="2740"/>
                </a:lnTo>
                <a:lnTo>
                  <a:pt x="11317288" y="2740"/>
                </a:lnTo>
                <a:close/>
              </a:path>
            </a:pathLst>
          </a:custGeom>
          <a:noFill/>
        </p:spPr>
        <p:txBody>
          <a:bodyPr wrap="square" anchor="b">
            <a:noAutofit/>
          </a:bodyPr>
          <a:lstStyle>
            <a:lvl1pPr algn="ctr">
              <a:defRPr/>
            </a:lvl1pPr>
          </a:lstStyle>
          <a:p>
            <a:r>
              <a:rPr lang="en-US"/>
              <a:t>Click icon to add picture</a:t>
            </a:r>
            <a:endParaRPr lang="en-GB" dirty="0"/>
          </a:p>
        </p:txBody>
      </p:sp>
      <p:sp>
        <p:nvSpPr>
          <p:cNvPr id="2" name="Title 1">
            <a:extLst>
              <a:ext uri="{FF2B5EF4-FFF2-40B4-BE49-F238E27FC236}">
                <a16:creationId xmlns:a16="http://schemas.microsoft.com/office/drawing/2014/main" id="{7B4D5C32-593B-1B4A-1E16-419DEEFA670E}"/>
              </a:ext>
            </a:extLst>
          </p:cNvPr>
          <p:cNvSpPr>
            <a:spLocks noGrp="1"/>
          </p:cNvSpPr>
          <p:nvPr>
            <p:ph type="ctrTitle" hasCustomPrompt="1"/>
          </p:nvPr>
        </p:nvSpPr>
        <p:spPr>
          <a:xfrm>
            <a:off x="874711" y="1905001"/>
            <a:ext cx="5221289" cy="2233612"/>
          </a:xfrm>
        </p:spPr>
        <p:txBody>
          <a:bodyPr anchor="b">
            <a:noAutofit/>
          </a:bodyPr>
          <a:lstStyle>
            <a:lvl1pPr algn="l">
              <a:lnSpc>
                <a:spcPct val="95000"/>
              </a:lnSpc>
              <a:defRPr sz="5000"/>
            </a:lvl1pPr>
          </a:lstStyle>
          <a:p>
            <a:r>
              <a:rPr lang="en-US" dirty="0"/>
              <a:t>Insert presentation </a:t>
            </a:r>
            <a:br>
              <a:rPr lang="en-US" dirty="0"/>
            </a:br>
            <a:r>
              <a:rPr lang="en-US" dirty="0"/>
              <a:t>title here</a:t>
            </a:r>
          </a:p>
        </p:txBody>
      </p:sp>
      <p:sp>
        <p:nvSpPr>
          <p:cNvPr id="3" name="Subtitle 2">
            <a:extLst>
              <a:ext uri="{FF2B5EF4-FFF2-40B4-BE49-F238E27FC236}">
                <a16:creationId xmlns:a16="http://schemas.microsoft.com/office/drawing/2014/main" id="{D0075897-9311-0283-4BC0-AD15A248F3CD}"/>
              </a:ext>
            </a:extLst>
          </p:cNvPr>
          <p:cNvSpPr>
            <a:spLocks noGrp="1"/>
          </p:cNvSpPr>
          <p:nvPr>
            <p:ph type="subTitle" idx="1" hasCustomPrompt="1"/>
          </p:nvPr>
        </p:nvSpPr>
        <p:spPr>
          <a:xfrm>
            <a:off x="874711" y="4351925"/>
            <a:ext cx="5221289" cy="542306"/>
          </a:xfrm>
        </p:spPr>
        <p:txBody>
          <a:bodyPr anchor="t"/>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8" name="Text Placeholder 9">
            <a:extLst>
              <a:ext uri="{FF2B5EF4-FFF2-40B4-BE49-F238E27FC236}">
                <a16:creationId xmlns:a16="http://schemas.microsoft.com/office/drawing/2014/main" id="{523DB93E-B10D-002D-0AC1-86225C23F606}"/>
              </a:ext>
            </a:extLst>
          </p:cNvPr>
          <p:cNvSpPr>
            <a:spLocks noGrp="1"/>
          </p:cNvSpPr>
          <p:nvPr>
            <p:ph type="body" sz="quarter" idx="12" hasCustomPrompt="1"/>
          </p:nvPr>
        </p:nvSpPr>
        <p:spPr>
          <a:xfrm flipH="1">
            <a:off x="9121264" y="3350534"/>
            <a:ext cx="3070736" cy="3507465"/>
          </a:xfrm>
          <a:prstGeom prst="round1Rect">
            <a:avLst>
              <a:gd name="adj" fmla="val 8963"/>
            </a:avLst>
          </a:prstGeom>
          <a:solidFill>
            <a:schemeClr val="accent1"/>
          </a:solidFill>
        </p:spPr>
        <p:txBody>
          <a:bodyPr lIns="288000" tIns="792000" rIns="432000" bIns="360000"/>
          <a:lstStyle>
            <a:lvl1pPr>
              <a:defRPr sz="1200">
                <a:solidFill>
                  <a:schemeClr val="bg1"/>
                </a:solidFill>
                <a:latin typeface="+mn-lt"/>
              </a:defRPr>
            </a:lvl1pPr>
            <a:lvl2pPr marL="0" indent="0">
              <a:buNone/>
              <a:defRPr sz="1200">
                <a:solidFill>
                  <a:schemeClr val="bg1"/>
                </a:solidFill>
                <a:latin typeface="+mj-lt"/>
              </a:defRPr>
            </a:lvl2pPr>
          </a:lstStyle>
          <a:p>
            <a:pPr lvl="0"/>
            <a:r>
              <a:rPr lang="en-GB" dirty="0"/>
              <a:t>Insert regional and regulatory disclaimers here</a:t>
            </a:r>
          </a:p>
          <a:p>
            <a:pPr lvl="1"/>
            <a:r>
              <a:rPr lang="en-GB" dirty="0"/>
              <a:t>Disclaimer</a:t>
            </a:r>
          </a:p>
        </p:txBody>
      </p:sp>
      <p:grpSp>
        <p:nvGrpSpPr>
          <p:cNvPr id="4" name="Group 3">
            <a:extLst>
              <a:ext uri="{FF2B5EF4-FFF2-40B4-BE49-F238E27FC236}">
                <a16:creationId xmlns:a16="http://schemas.microsoft.com/office/drawing/2014/main" id="{9CF39AAA-45CB-9397-38EF-F2784C130CA9}"/>
              </a:ext>
            </a:extLst>
          </p:cNvPr>
          <p:cNvGrpSpPr/>
          <p:nvPr/>
        </p:nvGrpSpPr>
        <p:grpSpPr>
          <a:xfrm>
            <a:off x="355129" y="5705738"/>
            <a:ext cx="177941" cy="534106"/>
            <a:chOff x="11661546" y="5705738"/>
            <a:chExt cx="177941" cy="534106"/>
          </a:xfrm>
          <a:solidFill>
            <a:srgbClr val="1C2939"/>
          </a:solidFill>
        </p:grpSpPr>
        <p:sp>
          <p:nvSpPr>
            <p:cNvPr id="5" name="Oval 4">
              <a:extLst>
                <a:ext uri="{FF2B5EF4-FFF2-40B4-BE49-F238E27FC236}">
                  <a16:creationId xmlns:a16="http://schemas.microsoft.com/office/drawing/2014/main" id="{FF2BE5B8-A8B2-F8DA-82E0-CD10988582BC}"/>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F3FD6736-EB9B-CBC7-B87E-55467547A72A}"/>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17B4B25-9645-8F24-7322-54896896F9B6}"/>
                </a:ext>
              </a:extLst>
            </p:cNvPr>
            <p:cNvSpPr/>
            <p:nvPr/>
          </p:nvSpPr>
          <p:spPr>
            <a:xfrm>
              <a:off x="11661546" y="6061902"/>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Straight Connector 11">
            <a:extLst>
              <a:ext uri="{FF2B5EF4-FFF2-40B4-BE49-F238E27FC236}">
                <a16:creationId xmlns:a16="http://schemas.microsoft.com/office/drawing/2014/main" id="{CEDBC7AA-B1B4-7023-ED96-5697D43A0AD0}"/>
              </a:ext>
            </a:extLst>
          </p:cNvPr>
          <p:cNvCxnSpPr>
            <a:cxnSpLocks/>
          </p:cNvCxnSpPr>
          <p:nvPr userDrawn="1"/>
        </p:nvCxnSpPr>
        <p:spPr>
          <a:xfrm>
            <a:off x="444500" y="1326356"/>
            <a:ext cx="0" cy="4199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5">
            <a:extLst>
              <a:ext uri="{FF2B5EF4-FFF2-40B4-BE49-F238E27FC236}">
                <a16:creationId xmlns:a16="http://schemas.microsoft.com/office/drawing/2014/main" id="{8D79B079-C272-F528-957B-1061FD6C2858}"/>
              </a:ext>
            </a:extLst>
          </p:cNvPr>
          <p:cNvSpPr>
            <a:spLocks noGrp="1"/>
          </p:cNvSpPr>
          <p:nvPr>
            <p:ph type="body" sz="quarter" idx="15" hasCustomPrompt="1"/>
          </p:nvPr>
        </p:nvSpPr>
        <p:spPr>
          <a:xfrm>
            <a:off x="874713" y="1619251"/>
            <a:ext cx="5221287" cy="219075"/>
          </a:xfrm>
        </p:spPr>
        <p:txBody>
          <a:bodyPr>
            <a:spAutoFit/>
          </a:bodyPr>
          <a:lstStyle>
            <a:lvl1pPr>
              <a:defRPr sz="1400">
                <a:latin typeface="+mn-lt"/>
              </a:defRPr>
            </a:lvl1pPr>
          </a:lstStyle>
          <a:p>
            <a:pPr lvl="0"/>
            <a:r>
              <a:rPr lang="en-US" dirty="0"/>
              <a:t>Insert month and year here</a:t>
            </a:r>
          </a:p>
        </p:txBody>
      </p:sp>
      <p:sp>
        <p:nvSpPr>
          <p:cNvPr id="10" name="Text Placeholder 15">
            <a:extLst>
              <a:ext uri="{FF2B5EF4-FFF2-40B4-BE49-F238E27FC236}">
                <a16:creationId xmlns:a16="http://schemas.microsoft.com/office/drawing/2014/main" id="{32DB9081-097E-4F6F-B99C-2516EDE0E81F}"/>
              </a:ext>
            </a:extLst>
          </p:cNvPr>
          <p:cNvSpPr>
            <a:spLocks noGrp="1"/>
          </p:cNvSpPr>
          <p:nvPr>
            <p:ph type="body" sz="quarter" idx="16" hasCustomPrompt="1"/>
          </p:nvPr>
        </p:nvSpPr>
        <p:spPr>
          <a:xfrm>
            <a:off x="874713" y="4972974"/>
            <a:ext cx="5221287" cy="219075"/>
          </a:xfrm>
        </p:spPr>
        <p:txBody>
          <a:bodyPr wrap="square">
            <a:spAutoFit/>
          </a:bodyPr>
          <a:lstStyle>
            <a:lvl1pPr>
              <a:defRPr sz="1400">
                <a:solidFill>
                  <a:schemeClr val="tx1"/>
                </a:solidFill>
                <a:latin typeface="+mn-lt"/>
              </a:defRPr>
            </a:lvl1pPr>
          </a:lstStyle>
          <a:p>
            <a:pPr lvl="0"/>
            <a:r>
              <a:rPr lang="en-US" dirty="0"/>
              <a:t>Insert presenter name here</a:t>
            </a:r>
          </a:p>
        </p:txBody>
      </p:sp>
      <p:sp>
        <p:nvSpPr>
          <p:cNvPr id="7" name="Text Placeholder 14">
            <a:extLst>
              <a:ext uri="{FF2B5EF4-FFF2-40B4-BE49-F238E27FC236}">
                <a16:creationId xmlns:a16="http://schemas.microsoft.com/office/drawing/2014/main" id="{EEBA8853-F7D4-926E-A542-02C39E461A0D}"/>
              </a:ext>
            </a:extLst>
          </p:cNvPr>
          <p:cNvSpPr>
            <a:spLocks noGrp="1"/>
          </p:cNvSpPr>
          <p:nvPr>
            <p:ph type="body" sz="quarter" idx="13"/>
          </p:nvPr>
        </p:nvSpPr>
        <p:spPr>
          <a:xfrm>
            <a:off x="9479748" y="3662991"/>
            <a:ext cx="320400" cy="320400"/>
          </a:xfrm>
          <a:prstGeom prst="ellipse">
            <a:avLst/>
          </a:prstGeom>
          <a:solidFill>
            <a:srgbClr val="D9E6F4"/>
          </a:solidFill>
        </p:spPr>
        <p:txBody>
          <a:bodyPr/>
          <a:lstStyle>
            <a:lvl1pPr>
              <a:lnSpc>
                <a:spcPct val="10000"/>
              </a:lnSpc>
              <a:spcBef>
                <a:spcPts val="0"/>
              </a:spcBef>
              <a:defRPr sz="100">
                <a:noFill/>
              </a:defRPr>
            </a:lvl1pPr>
            <a:lvl2pPr>
              <a:lnSpc>
                <a:spcPct val="10000"/>
              </a:lnSpc>
              <a:spcBef>
                <a:spcPts val="0"/>
              </a:spcBef>
              <a:defRPr sz="100">
                <a:noFill/>
              </a:defRPr>
            </a:lvl2pPr>
            <a:lvl3pPr>
              <a:lnSpc>
                <a:spcPct val="10000"/>
              </a:lnSpc>
              <a:spcBef>
                <a:spcPts val="0"/>
              </a:spcBef>
              <a:defRPr sz="100">
                <a:noFill/>
              </a:defRPr>
            </a:lvl3pPr>
            <a:lvl4pPr>
              <a:lnSpc>
                <a:spcPct val="10000"/>
              </a:lnSpc>
              <a:spcBef>
                <a:spcPts val="0"/>
              </a:spcBef>
              <a:defRPr sz="100">
                <a:noFill/>
              </a:defRPr>
            </a:lvl4pPr>
            <a:lvl5pPr>
              <a:lnSpc>
                <a:spcPct val="10000"/>
              </a:lnSpc>
              <a:spcBef>
                <a:spcPts val="0"/>
              </a:spcBef>
              <a:defRPr sz="100">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4">
            <a:extLst>
              <a:ext uri="{FF2B5EF4-FFF2-40B4-BE49-F238E27FC236}">
                <a16:creationId xmlns:a16="http://schemas.microsoft.com/office/drawing/2014/main" id="{5CA1BA8D-8EC6-2800-6A60-3C03239250D4}"/>
              </a:ext>
            </a:extLst>
          </p:cNvPr>
          <p:cNvSpPr>
            <a:spLocks noGrp="1"/>
          </p:cNvSpPr>
          <p:nvPr>
            <p:ph type="body" sz="quarter" idx="14"/>
          </p:nvPr>
        </p:nvSpPr>
        <p:spPr>
          <a:xfrm>
            <a:off x="9801847" y="3662991"/>
            <a:ext cx="320400" cy="320400"/>
          </a:xfrm>
          <a:prstGeom prst="ellipse">
            <a:avLst/>
          </a:prstGeom>
          <a:solidFill>
            <a:schemeClr val="accent2"/>
          </a:solidFill>
        </p:spPr>
        <p:txBody>
          <a:bodyPr/>
          <a:lstStyle>
            <a:lvl1pPr>
              <a:lnSpc>
                <a:spcPct val="10000"/>
              </a:lnSpc>
              <a:spcBef>
                <a:spcPts val="0"/>
              </a:spcBef>
              <a:defRPr sz="100">
                <a:noFill/>
              </a:defRPr>
            </a:lvl1pPr>
            <a:lvl2pPr>
              <a:lnSpc>
                <a:spcPct val="10000"/>
              </a:lnSpc>
              <a:spcBef>
                <a:spcPts val="0"/>
              </a:spcBef>
              <a:defRPr sz="100">
                <a:noFill/>
              </a:defRPr>
            </a:lvl2pPr>
            <a:lvl3pPr>
              <a:lnSpc>
                <a:spcPct val="10000"/>
              </a:lnSpc>
              <a:spcBef>
                <a:spcPts val="0"/>
              </a:spcBef>
              <a:defRPr sz="100">
                <a:noFill/>
              </a:defRPr>
            </a:lvl3pPr>
            <a:lvl4pPr>
              <a:lnSpc>
                <a:spcPct val="10000"/>
              </a:lnSpc>
              <a:spcBef>
                <a:spcPts val="0"/>
              </a:spcBef>
              <a:defRPr sz="100">
                <a:noFill/>
              </a:defRPr>
            </a:lvl4pPr>
            <a:lvl5pPr>
              <a:lnSpc>
                <a:spcPct val="10000"/>
              </a:lnSpc>
              <a:spcBef>
                <a:spcPts val="0"/>
              </a:spcBef>
              <a:defRPr sz="100">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Graphic 14">
            <a:extLst>
              <a:ext uri="{FF2B5EF4-FFF2-40B4-BE49-F238E27FC236}">
                <a16:creationId xmlns:a16="http://schemas.microsoft.com/office/drawing/2014/main" id="{D5D1F841-B9C9-0FA0-A778-7D5ED99D76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
        <p:nvSpPr>
          <p:cNvPr id="17" name="TextBox 16">
            <a:extLst>
              <a:ext uri="{FF2B5EF4-FFF2-40B4-BE49-F238E27FC236}">
                <a16:creationId xmlns:a16="http://schemas.microsoft.com/office/drawing/2014/main" id="{9EA6AEFD-FDC9-F77E-64F8-C6A15EBBB23D}"/>
              </a:ext>
            </a:extLst>
          </p:cNvPr>
          <p:cNvSpPr txBox="1"/>
          <p:nvPr userDrawn="1"/>
        </p:nvSpPr>
        <p:spPr>
          <a:xfrm>
            <a:off x="874713" y="5405455"/>
            <a:ext cx="1836048" cy="153888"/>
          </a:xfrm>
          <a:prstGeom prst="rect">
            <a:avLst/>
          </a:prstGeom>
          <a:noFill/>
        </p:spPr>
        <p:txBody>
          <a:bodyPr wrap="square" lIns="0" tIns="0" rIns="0" bIns="0" rtlCol="0">
            <a:spAutoFit/>
          </a:bodyPr>
          <a:lstStyle/>
          <a:p>
            <a:pPr algn="l"/>
            <a:r>
              <a:rPr lang="en-GB" sz="1000" dirty="0">
                <a:solidFill>
                  <a:schemeClr val="tx1"/>
                </a:solidFill>
                <a:latin typeface="+mn-lt"/>
              </a:rPr>
              <a:t>aberdeeninvestments.com</a:t>
            </a:r>
          </a:p>
        </p:txBody>
      </p:sp>
    </p:spTree>
    <p:extLst>
      <p:ext uri="{BB962C8B-B14F-4D97-AF65-F5344CB8AC3E}">
        <p14:creationId xmlns:p14="http://schemas.microsoft.com/office/powerpoint/2010/main" val="2387726139"/>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ur Content on Powder Blue Background (Adjustable)">
    <p:bg>
      <p:bgPr>
        <a:solidFill>
          <a:srgbClr val="D9E6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2414391" cy="1292661"/>
          </a:xfrm>
        </p:spPr>
        <p:txBody>
          <a:bodyPr>
            <a:noAutofit/>
          </a:bodyPr>
          <a:lstStyle>
            <a:lvl1pPr>
              <a:defRPr>
                <a:solidFill>
                  <a:schemeClr val="tx1"/>
                </a:solidFill>
              </a:defRPr>
            </a:lvl1p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tx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cxnSp>
        <p:nvCxnSpPr>
          <p:cNvPr id="4" name="Straight Connector 3">
            <a:extLst>
              <a:ext uri="{FF2B5EF4-FFF2-40B4-BE49-F238E27FC236}">
                <a16:creationId xmlns:a16="http://schemas.microsoft.com/office/drawing/2014/main" id="{AC83CD74-E83E-20B6-5B6C-D1FB6DC262DF}"/>
              </a:ext>
            </a:extLst>
          </p:cNvPr>
          <p:cNvCxnSpPr>
            <a:cxnSpLocks/>
          </p:cNvCxnSpPr>
          <p:nvPr/>
        </p:nvCxnSpPr>
        <p:spPr>
          <a:xfrm>
            <a:off x="444500" y="1124744"/>
            <a:ext cx="0" cy="44013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F70756E-D599-07B3-C7F4-C16C8CF393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8" name="Group 7">
            <a:extLst>
              <a:ext uri="{FF2B5EF4-FFF2-40B4-BE49-F238E27FC236}">
                <a16:creationId xmlns:a16="http://schemas.microsoft.com/office/drawing/2014/main" id="{A584425C-C90F-263D-4D98-9B1C3147E1C1}"/>
              </a:ext>
            </a:extLst>
          </p:cNvPr>
          <p:cNvGrpSpPr/>
          <p:nvPr/>
        </p:nvGrpSpPr>
        <p:grpSpPr>
          <a:xfrm>
            <a:off x="355129" y="5705738"/>
            <a:ext cx="177941" cy="534106"/>
            <a:chOff x="11661546" y="5705738"/>
            <a:chExt cx="177941" cy="534106"/>
          </a:xfrm>
          <a:solidFill>
            <a:schemeClr val="bg2"/>
          </a:solidFill>
        </p:grpSpPr>
        <p:sp>
          <p:nvSpPr>
            <p:cNvPr id="10" name="Oval 9">
              <a:extLst>
                <a:ext uri="{FF2B5EF4-FFF2-40B4-BE49-F238E27FC236}">
                  <a16:creationId xmlns:a16="http://schemas.microsoft.com/office/drawing/2014/main" id="{E436F3B2-0C11-16F4-8708-35641E15B631}"/>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E4F5A01-DF21-D1D7-A33A-281D3E69C635}"/>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918978-46C8-F3F3-3B89-A25B9CBD0567}"/>
                </a:ext>
              </a:extLst>
            </p:cNvPr>
            <p:cNvSpPr/>
            <p:nvPr/>
          </p:nvSpPr>
          <p:spPr>
            <a:xfrm>
              <a:off x="11661546" y="6061902"/>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 Placeholder 13">
            <a:extLst>
              <a:ext uri="{FF2B5EF4-FFF2-40B4-BE49-F238E27FC236}">
                <a16:creationId xmlns:a16="http://schemas.microsoft.com/office/drawing/2014/main" id="{15EF7B81-C906-0A46-F782-7CBC204281B9}"/>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7" name="Rectangle: Rounded Corners 16">
            <a:extLst>
              <a:ext uri="{FF2B5EF4-FFF2-40B4-BE49-F238E27FC236}">
                <a16:creationId xmlns:a16="http://schemas.microsoft.com/office/drawing/2014/main" id="{68F0E15E-E255-6283-EC82-D909645E2891}"/>
              </a:ext>
            </a:extLst>
          </p:cNvPr>
          <p:cNvSpPr/>
          <p:nvPr/>
        </p:nvSpPr>
        <p:spPr>
          <a:xfrm>
            <a:off x="3596186" y="657225"/>
            <a:ext cx="8152902" cy="5227638"/>
          </a:xfrm>
          <a:prstGeom prst="roundRect">
            <a:avLst>
              <a:gd name="adj" fmla="val 239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0">
            <a:extLst>
              <a:ext uri="{FF2B5EF4-FFF2-40B4-BE49-F238E27FC236}">
                <a16:creationId xmlns:a16="http://schemas.microsoft.com/office/drawing/2014/main" id="{4D679B87-7635-7849-1648-631FDC04021B}"/>
              </a:ext>
            </a:extLst>
          </p:cNvPr>
          <p:cNvSpPr>
            <a:spLocks noGrp="1"/>
          </p:cNvSpPr>
          <p:nvPr>
            <p:ph type="body" sz="quarter" idx="19"/>
          </p:nvPr>
        </p:nvSpPr>
        <p:spPr>
          <a:xfrm>
            <a:off x="3596186" y="3226689"/>
            <a:ext cx="8152902" cy="88711"/>
          </a:xfrm>
          <a:custGeom>
            <a:avLst/>
            <a:gdLst>
              <a:gd name="connsiteX0" fmla="*/ 0 w 8152902"/>
              <a:gd name="connsiteY0" fmla="*/ 0 h 88711"/>
              <a:gd name="connsiteX1" fmla="*/ 8152902 w 8152902"/>
              <a:gd name="connsiteY1" fmla="*/ 0 h 88711"/>
              <a:gd name="connsiteX2" fmla="*/ 8152902 w 8152902"/>
              <a:gd name="connsiteY2" fmla="*/ 88711 h 88711"/>
              <a:gd name="connsiteX3" fmla="*/ 0 w 8152902"/>
              <a:gd name="connsiteY3" fmla="*/ 88711 h 88711"/>
            </a:gdLst>
            <a:ahLst/>
            <a:cxnLst>
              <a:cxn ang="0">
                <a:pos x="connsiteX0" y="connsiteY0"/>
              </a:cxn>
              <a:cxn ang="0">
                <a:pos x="connsiteX1" y="connsiteY1"/>
              </a:cxn>
              <a:cxn ang="0">
                <a:pos x="connsiteX2" y="connsiteY2"/>
              </a:cxn>
              <a:cxn ang="0">
                <a:pos x="connsiteX3" y="connsiteY3"/>
              </a:cxn>
            </a:cxnLst>
            <a:rect l="l" t="t" r="r" b="b"/>
            <a:pathLst>
              <a:path w="8152902" h="88711">
                <a:moveTo>
                  <a:pt x="0" y="0"/>
                </a:moveTo>
                <a:lnTo>
                  <a:pt x="8152902" y="0"/>
                </a:lnTo>
                <a:lnTo>
                  <a:pt x="8152902" y="88711"/>
                </a:lnTo>
                <a:lnTo>
                  <a:pt x="0" y="88711"/>
                </a:lnTo>
                <a:close/>
              </a:path>
            </a:pathLst>
          </a:custGeom>
          <a:solidFill>
            <a:srgbClr val="D9E6F4"/>
          </a:solidFill>
        </p:spPr>
        <p:txBody>
          <a:bodyPr wrap="square">
            <a:noAutofit/>
          </a:bodyPr>
          <a:lstStyle>
            <a:lvl1pPr>
              <a:lnSpc>
                <a:spcPct val="10000"/>
              </a:lnSpc>
              <a:spcBef>
                <a:spcPts val="0"/>
              </a:spcBef>
              <a:defRPr sz="100">
                <a:noFill/>
              </a:defRPr>
            </a:lvl1pPr>
            <a:lvl2pPr>
              <a:lnSpc>
                <a:spcPct val="10000"/>
              </a:lnSpc>
              <a:spcBef>
                <a:spcPts val="0"/>
              </a:spcBef>
              <a:defRPr sz="100">
                <a:noFill/>
              </a:defRPr>
            </a:lvl2pPr>
            <a:lvl3pPr>
              <a:lnSpc>
                <a:spcPct val="10000"/>
              </a:lnSpc>
              <a:spcBef>
                <a:spcPts val="0"/>
              </a:spcBef>
              <a:defRPr sz="100">
                <a:noFill/>
              </a:defRPr>
            </a:lvl3pPr>
            <a:lvl4pPr>
              <a:lnSpc>
                <a:spcPct val="10000"/>
              </a:lnSpc>
              <a:spcBef>
                <a:spcPts val="0"/>
              </a:spcBef>
              <a:defRPr sz="100">
                <a:noFill/>
              </a:defRPr>
            </a:lvl4pPr>
            <a:lvl5pPr>
              <a:lnSpc>
                <a:spcPct val="10000"/>
              </a:lnSpc>
              <a:spcBef>
                <a:spcPts val="0"/>
              </a:spcBef>
              <a:defRPr sz="100">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32">
            <a:extLst>
              <a:ext uri="{FF2B5EF4-FFF2-40B4-BE49-F238E27FC236}">
                <a16:creationId xmlns:a16="http://schemas.microsoft.com/office/drawing/2014/main" id="{932E7216-4B79-245A-FBF0-DC99E3E93C19}"/>
              </a:ext>
            </a:extLst>
          </p:cNvPr>
          <p:cNvSpPr>
            <a:spLocks noGrp="1"/>
          </p:cNvSpPr>
          <p:nvPr>
            <p:ph type="body" sz="quarter" idx="20"/>
          </p:nvPr>
        </p:nvSpPr>
        <p:spPr>
          <a:xfrm>
            <a:off x="7632511" y="657226"/>
            <a:ext cx="88711" cy="5227200"/>
          </a:xfrm>
          <a:custGeom>
            <a:avLst/>
            <a:gdLst>
              <a:gd name="connsiteX0" fmla="*/ 0 w 88711"/>
              <a:gd name="connsiteY0" fmla="*/ 0 h 5300160"/>
              <a:gd name="connsiteX1" fmla="*/ 88711 w 88711"/>
              <a:gd name="connsiteY1" fmla="*/ 0 h 5300160"/>
              <a:gd name="connsiteX2" fmla="*/ 88711 w 88711"/>
              <a:gd name="connsiteY2" fmla="*/ 5300160 h 5300160"/>
              <a:gd name="connsiteX3" fmla="*/ 0 w 88711"/>
              <a:gd name="connsiteY3" fmla="*/ 5300160 h 5300160"/>
            </a:gdLst>
            <a:ahLst/>
            <a:cxnLst>
              <a:cxn ang="0">
                <a:pos x="connsiteX0" y="connsiteY0"/>
              </a:cxn>
              <a:cxn ang="0">
                <a:pos x="connsiteX1" y="connsiteY1"/>
              </a:cxn>
              <a:cxn ang="0">
                <a:pos x="connsiteX2" y="connsiteY2"/>
              </a:cxn>
              <a:cxn ang="0">
                <a:pos x="connsiteX3" y="connsiteY3"/>
              </a:cxn>
            </a:cxnLst>
            <a:rect l="l" t="t" r="r" b="b"/>
            <a:pathLst>
              <a:path w="88711" h="5300160">
                <a:moveTo>
                  <a:pt x="0" y="0"/>
                </a:moveTo>
                <a:lnTo>
                  <a:pt x="88711" y="0"/>
                </a:lnTo>
                <a:lnTo>
                  <a:pt x="88711" y="5300160"/>
                </a:lnTo>
                <a:lnTo>
                  <a:pt x="0" y="5300160"/>
                </a:lnTo>
                <a:close/>
              </a:path>
            </a:pathLst>
          </a:custGeom>
          <a:solidFill>
            <a:srgbClr val="D9E6F4"/>
          </a:solidFill>
        </p:spPr>
        <p:txBody>
          <a:bodyPr wrap="square">
            <a:noAutofit/>
          </a:bodyPr>
          <a:lstStyle>
            <a:lvl1pPr>
              <a:lnSpc>
                <a:spcPct val="10000"/>
              </a:lnSpc>
              <a:spcBef>
                <a:spcPts val="0"/>
              </a:spcBef>
              <a:defRPr sz="100">
                <a:noFill/>
              </a:defRPr>
            </a:lvl1pPr>
            <a:lvl2pPr>
              <a:lnSpc>
                <a:spcPct val="10000"/>
              </a:lnSpc>
              <a:spcBef>
                <a:spcPts val="0"/>
              </a:spcBef>
              <a:defRPr sz="100">
                <a:noFill/>
              </a:defRPr>
            </a:lvl2pPr>
            <a:lvl3pPr>
              <a:lnSpc>
                <a:spcPct val="10000"/>
              </a:lnSpc>
              <a:spcBef>
                <a:spcPts val="0"/>
              </a:spcBef>
              <a:defRPr sz="100">
                <a:noFill/>
              </a:defRPr>
            </a:lvl3pPr>
            <a:lvl4pPr>
              <a:lnSpc>
                <a:spcPct val="10000"/>
              </a:lnSpc>
              <a:spcBef>
                <a:spcPts val="0"/>
              </a:spcBef>
              <a:defRPr sz="100">
                <a:noFill/>
              </a:defRPr>
            </a:lvl4pPr>
            <a:lvl5pPr>
              <a:lnSpc>
                <a:spcPct val="10000"/>
              </a:lnSpc>
              <a:spcBef>
                <a:spcPts val="0"/>
              </a:spcBef>
              <a:defRPr sz="100">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0">
            <a:extLst>
              <a:ext uri="{FF2B5EF4-FFF2-40B4-BE49-F238E27FC236}">
                <a16:creationId xmlns:a16="http://schemas.microsoft.com/office/drawing/2014/main" id="{379E3395-E77A-61AF-5BEA-923C378E64F1}"/>
              </a:ext>
            </a:extLst>
          </p:cNvPr>
          <p:cNvSpPr>
            <a:spLocks noGrp="1"/>
          </p:cNvSpPr>
          <p:nvPr>
            <p:ph type="body" sz="quarter" idx="21" hasCustomPrompt="1"/>
          </p:nvPr>
        </p:nvSpPr>
        <p:spPr>
          <a:xfrm>
            <a:off x="3779884" y="749799"/>
            <a:ext cx="3668929" cy="371295"/>
          </a:xfrm>
        </p:spPr>
        <p:txBody>
          <a:bodyPr/>
          <a:lstStyle>
            <a:lvl1pPr algn="l">
              <a:defRPr sz="1800">
                <a:latin typeface="+mj-lt"/>
              </a:defRPr>
            </a:lvl1pPr>
          </a:lstStyle>
          <a:p>
            <a:pPr lvl="0"/>
            <a:r>
              <a:rPr lang="en-US" dirty="0"/>
              <a:t>Heading 01</a:t>
            </a:r>
          </a:p>
        </p:txBody>
      </p:sp>
      <p:sp>
        <p:nvSpPr>
          <p:cNvPr id="19" name="Text Placeholder 10">
            <a:extLst>
              <a:ext uri="{FF2B5EF4-FFF2-40B4-BE49-F238E27FC236}">
                <a16:creationId xmlns:a16="http://schemas.microsoft.com/office/drawing/2014/main" id="{FC9AA6B8-71A0-CED3-2049-AE45D61D5951}"/>
              </a:ext>
            </a:extLst>
          </p:cNvPr>
          <p:cNvSpPr>
            <a:spLocks noGrp="1"/>
          </p:cNvSpPr>
          <p:nvPr>
            <p:ph type="body" sz="quarter" idx="22" hasCustomPrompt="1"/>
          </p:nvPr>
        </p:nvSpPr>
        <p:spPr>
          <a:xfrm>
            <a:off x="7918020" y="749799"/>
            <a:ext cx="3668929" cy="371295"/>
          </a:xfrm>
        </p:spPr>
        <p:txBody>
          <a:bodyPr/>
          <a:lstStyle>
            <a:lvl1pPr algn="l">
              <a:defRPr sz="1800">
                <a:latin typeface="+mj-lt"/>
              </a:defRPr>
            </a:lvl1pPr>
          </a:lstStyle>
          <a:p>
            <a:pPr lvl="0"/>
            <a:r>
              <a:rPr lang="en-US" dirty="0"/>
              <a:t>Heading 02</a:t>
            </a:r>
          </a:p>
        </p:txBody>
      </p:sp>
      <p:sp>
        <p:nvSpPr>
          <p:cNvPr id="20" name="Text Placeholder 10">
            <a:extLst>
              <a:ext uri="{FF2B5EF4-FFF2-40B4-BE49-F238E27FC236}">
                <a16:creationId xmlns:a16="http://schemas.microsoft.com/office/drawing/2014/main" id="{E51AC885-7A48-5AE3-FACC-03E8C6201914}"/>
              </a:ext>
            </a:extLst>
          </p:cNvPr>
          <p:cNvSpPr>
            <a:spLocks noGrp="1"/>
          </p:cNvSpPr>
          <p:nvPr>
            <p:ph type="body" sz="quarter" idx="23" hasCustomPrompt="1"/>
          </p:nvPr>
        </p:nvSpPr>
        <p:spPr>
          <a:xfrm>
            <a:off x="3779884" y="3416940"/>
            <a:ext cx="3668929" cy="371295"/>
          </a:xfrm>
        </p:spPr>
        <p:txBody>
          <a:bodyPr/>
          <a:lstStyle>
            <a:lvl1pPr algn="l">
              <a:defRPr sz="1800">
                <a:latin typeface="+mj-lt"/>
              </a:defRPr>
            </a:lvl1pPr>
          </a:lstStyle>
          <a:p>
            <a:pPr lvl="0"/>
            <a:r>
              <a:rPr lang="en-US" dirty="0"/>
              <a:t>Heading 03</a:t>
            </a:r>
          </a:p>
        </p:txBody>
      </p:sp>
      <p:sp>
        <p:nvSpPr>
          <p:cNvPr id="21" name="Text Placeholder 10">
            <a:extLst>
              <a:ext uri="{FF2B5EF4-FFF2-40B4-BE49-F238E27FC236}">
                <a16:creationId xmlns:a16="http://schemas.microsoft.com/office/drawing/2014/main" id="{B492271F-4726-7DEE-FFCC-906A093A0CC9}"/>
              </a:ext>
            </a:extLst>
          </p:cNvPr>
          <p:cNvSpPr>
            <a:spLocks noGrp="1"/>
          </p:cNvSpPr>
          <p:nvPr>
            <p:ph type="body" sz="quarter" idx="24" hasCustomPrompt="1"/>
          </p:nvPr>
        </p:nvSpPr>
        <p:spPr>
          <a:xfrm>
            <a:off x="7918020" y="3416940"/>
            <a:ext cx="3668929" cy="371295"/>
          </a:xfrm>
        </p:spPr>
        <p:txBody>
          <a:bodyPr/>
          <a:lstStyle>
            <a:lvl1pPr algn="l">
              <a:defRPr sz="1800">
                <a:latin typeface="+mj-lt"/>
              </a:defRPr>
            </a:lvl1pPr>
          </a:lstStyle>
          <a:p>
            <a:pPr lvl="0"/>
            <a:r>
              <a:rPr lang="en-US" dirty="0"/>
              <a:t>Heading 04</a:t>
            </a:r>
          </a:p>
        </p:txBody>
      </p:sp>
    </p:spTree>
    <p:extLst>
      <p:ext uri="{BB962C8B-B14F-4D97-AF65-F5344CB8AC3E}">
        <p14:creationId xmlns:p14="http://schemas.microsoft.com/office/powerpoint/2010/main" val="3594940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and Three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7" name="Text Placeholder 13">
            <a:extLst>
              <a:ext uri="{FF2B5EF4-FFF2-40B4-BE49-F238E27FC236}">
                <a16:creationId xmlns:a16="http://schemas.microsoft.com/office/drawing/2014/main" id="{5FEA9982-0B82-E4B7-77A0-AD8EF0610CE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3125" y="3736871"/>
            <a:ext cx="3484036" cy="2147992"/>
          </a:xfrm>
        </p:spPr>
        <p:txBody>
          <a:bodyPr/>
          <a:lstStyle>
            <a:lvl1pPr>
              <a:defRPr>
                <a:solidFill>
                  <a:schemeClr val="tx1"/>
                </a:solidFill>
                <a:latin typeface="+mj-lt"/>
              </a:defRPr>
            </a:lvl1pPr>
            <a:lvl2pPr marL="0" indent="0">
              <a:buNone/>
              <a:defRPr sz="1200">
                <a:solidFill>
                  <a:schemeClr val="tx1"/>
                </a:solidFill>
              </a:defRPr>
            </a:lvl2pPr>
            <a:lvl3pPr marL="176213" indent="-176213">
              <a:defRPr sz="1200">
                <a:solidFill>
                  <a:schemeClr val="tx1"/>
                </a:solidFill>
              </a:defRPr>
            </a:lvl3pPr>
            <a:lvl4pPr>
              <a:defRPr sz="1200">
                <a:solidFill>
                  <a:schemeClr val="tx1"/>
                </a:solidFill>
              </a:defRPr>
            </a:lvl4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120196E7-0581-0F5E-C65A-3380B78FC4E8}"/>
              </a:ext>
            </a:extLst>
          </p:cNvPr>
          <p:cNvSpPr>
            <a:spLocks noGrp="1"/>
          </p:cNvSpPr>
          <p:nvPr>
            <p:ph type="pic" sz="quarter" idx="23"/>
          </p:nvPr>
        </p:nvSpPr>
        <p:spPr>
          <a:xfrm>
            <a:off x="873125" y="1619250"/>
            <a:ext cx="3480860" cy="1998478"/>
          </a:xfrm>
          <a:custGeom>
            <a:avLst/>
            <a:gdLst>
              <a:gd name="connsiteX0" fmla="*/ 189951 w 3480860"/>
              <a:gd name="connsiteY0" fmla="*/ 0 h 1998478"/>
              <a:gd name="connsiteX1" fmla="*/ 3290909 w 3480860"/>
              <a:gd name="connsiteY1" fmla="*/ 0 h 1998478"/>
              <a:gd name="connsiteX2" fmla="*/ 3480860 w 3480860"/>
              <a:gd name="connsiteY2" fmla="*/ 189951 h 1998478"/>
              <a:gd name="connsiteX3" fmla="*/ 3480860 w 3480860"/>
              <a:gd name="connsiteY3" fmla="*/ 1998478 h 1998478"/>
              <a:gd name="connsiteX4" fmla="*/ 0 w 3480860"/>
              <a:gd name="connsiteY4" fmla="*/ 1998478 h 1998478"/>
              <a:gd name="connsiteX5" fmla="*/ 0 w 3480860"/>
              <a:gd name="connsiteY5" fmla="*/ 189951 h 1998478"/>
              <a:gd name="connsiteX6" fmla="*/ 189951 w 3480860"/>
              <a:gd name="connsiteY6" fmla="*/ 0 h 199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998478">
                <a:moveTo>
                  <a:pt x="189951" y="0"/>
                </a:moveTo>
                <a:lnTo>
                  <a:pt x="3290909" y="0"/>
                </a:lnTo>
                <a:cubicBezTo>
                  <a:pt x="3395816" y="0"/>
                  <a:pt x="3480860" y="85044"/>
                  <a:pt x="3480860" y="189951"/>
                </a:cubicBezTo>
                <a:lnTo>
                  <a:pt x="3480860" y="1998478"/>
                </a:lnTo>
                <a:lnTo>
                  <a:pt x="0" y="1998478"/>
                </a:lnTo>
                <a:lnTo>
                  <a:pt x="0" y="189951"/>
                </a:lnTo>
                <a:cubicBezTo>
                  <a:pt x="0" y="85044"/>
                  <a:pt x="85044" y="0"/>
                  <a:pt x="189951" y="0"/>
                </a:cubicBezTo>
                <a:close/>
              </a:path>
            </a:pathLst>
          </a:cu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23" name="Picture Placeholder 22">
            <a:extLst>
              <a:ext uri="{FF2B5EF4-FFF2-40B4-BE49-F238E27FC236}">
                <a16:creationId xmlns:a16="http://schemas.microsoft.com/office/drawing/2014/main" id="{75259AE2-0544-DC00-C2D7-66D367A4B116}"/>
              </a:ext>
            </a:extLst>
          </p:cNvPr>
          <p:cNvSpPr>
            <a:spLocks noGrp="1"/>
          </p:cNvSpPr>
          <p:nvPr>
            <p:ph type="pic" sz="quarter" idx="25"/>
          </p:nvPr>
        </p:nvSpPr>
        <p:spPr>
          <a:xfrm>
            <a:off x="4571470" y="1619250"/>
            <a:ext cx="3480860" cy="1998478"/>
          </a:xfrm>
          <a:custGeom>
            <a:avLst/>
            <a:gdLst>
              <a:gd name="connsiteX0" fmla="*/ 189951 w 3480860"/>
              <a:gd name="connsiteY0" fmla="*/ 0 h 1998478"/>
              <a:gd name="connsiteX1" fmla="*/ 3290909 w 3480860"/>
              <a:gd name="connsiteY1" fmla="*/ 0 h 1998478"/>
              <a:gd name="connsiteX2" fmla="*/ 3480860 w 3480860"/>
              <a:gd name="connsiteY2" fmla="*/ 189951 h 1998478"/>
              <a:gd name="connsiteX3" fmla="*/ 3480860 w 3480860"/>
              <a:gd name="connsiteY3" fmla="*/ 1998478 h 1998478"/>
              <a:gd name="connsiteX4" fmla="*/ 0 w 3480860"/>
              <a:gd name="connsiteY4" fmla="*/ 1998478 h 1998478"/>
              <a:gd name="connsiteX5" fmla="*/ 0 w 3480860"/>
              <a:gd name="connsiteY5" fmla="*/ 189951 h 1998478"/>
              <a:gd name="connsiteX6" fmla="*/ 189951 w 3480860"/>
              <a:gd name="connsiteY6" fmla="*/ 0 h 199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998478">
                <a:moveTo>
                  <a:pt x="189951" y="0"/>
                </a:moveTo>
                <a:lnTo>
                  <a:pt x="3290909" y="0"/>
                </a:lnTo>
                <a:cubicBezTo>
                  <a:pt x="3395816" y="0"/>
                  <a:pt x="3480860" y="85044"/>
                  <a:pt x="3480860" y="189951"/>
                </a:cubicBezTo>
                <a:lnTo>
                  <a:pt x="3480860" y="1998478"/>
                </a:lnTo>
                <a:lnTo>
                  <a:pt x="0" y="1998478"/>
                </a:lnTo>
                <a:lnTo>
                  <a:pt x="0" y="189951"/>
                </a:lnTo>
                <a:cubicBezTo>
                  <a:pt x="0" y="85044"/>
                  <a:pt x="85044" y="0"/>
                  <a:pt x="189951" y="0"/>
                </a:cubicBezTo>
                <a:close/>
              </a:path>
            </a:pathLst>
          </a:cu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29" name="Picture Placeholder 28">
            <a:extLst>
              <a:ext uri="{FF2B5EF4-FFF2-40B4-BE49-F238E27FC236}">
                <a16:creationId xmlns:a16="http://schemas.microsoft.com/office/drawing/2014/main" id="{D148E56D-8D1D-08FB-60EB-75BA71EFAF0F}"/>
              </a:ext>
            </a:extLst>
          </p:cNvPr>
          <p:cNvSpPr>
            <a:spLocks noGrp="1"/>
          </p:cNvSpPr>
          <p:nvPr>
            <p:ph type="pic" sz="quarter" idx="27"/>
          </p:nvPr>
        </p:nvSpPr>
        <p:spPr>
          <a:xfrm>
            <a:off x="8269815" y="1619250"/>
            <a:ext cx="3480860" cy="1998478"/>
          </a:xfrm>
          <a:custGeom>
            <a:avLst/>
            <a:gdLst>
              <a:gd name="connsiteX0" fmla="*/ 189951 w 3480860"/>
              <a:gd name="connsiteY0" fmla="*/ 0 h 1998478"/>
              <a:gd name="connsiteX1" fmla="*/ 3290909 w 3480860"/>
              <a:gd name="connsiteY1" fmla="*/ 0 h 1998478"/>
              <a:gd name="connsiteX2" fmla="*/ 3480860 w 3480860"/>
              <a:gd name="connsiteY2" fmla="*/ 189951 h 1998478"/>
              <a:gd name="connsiteX3" fmla="*/ 3480860 w 3480860"/>
              <a:gd name="connsiteY3" fmla="*/ 1998478 h 1998478"/>
              <a:gd name="connsiteX4" fmla="*/ 0 w 3480860"/>
              <a:gd name="connsiteY4" fmla="*/ 1998478 h 1998478"/>
              <a:gd name="connsiteX5" fmla="*/ 0 w 3480860"/>
              <a:gd name="connsiteY5" fmla="*/ 189951 h 1998478"/>
              <a:gd name="connsiteX6" fmla="*/ 189951 w 3480860"/>
              <a:gd name="connsiteY6" fmla="*/ 0 h 199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998478">
                <a:moveTo>
                  <a:pt x="189951" y="0"/>
                </a:moveTo>
                <a:lnTo>
                  <a:pt x="3290909" y="0"/>
                </a:lnTo>
                <a:cubicBezTo>
                  <a:pt x="3395816" y="0"/>
                  <a:pt x="3480860" y="85044"/>
                  <a:pt x="3480860" y="189951"/>
                </a:cubicBezTo>
                <a:lnTo>
                  <a:pt x="3480860" y="1998478"/>
                </a:lnTo>
                <a:lnTo>
                  <a:pt x="0" y="1998478"/>
                </a:lnTo>
                <a:lnTo>
                  <a:pt x="0" y="189951"/>
                </a:lnTo>
                <a:cubicBezTo>
                  <a:pt x="0" y="85044"/>
                  <a:pt x="85044" y="0"/>
                  <a:pt x="189951" y="0"/>
                </a:cubicBezTo>
                <a:close/>
              </a:path>
            </a:pathLst>
          </a:cu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30" name="Content Placeholder 2">
            <a:extLst>
              <a:ext uri="{FF2B5EF4-FFF2-40B4-BE49-F238E27FC236}">
                <a16:creationId xmlns:a16="http://schemas.microsoft.com/office/drawing/2014/main" id="{4F02EDCA-8751-9067-1148-0E8682FD43DC}"/>
              </a:ext>
            </a:extLst>
          </p:cNvPr>
          <p:cNvSpPr>
            <a:spLocks noGrp="1"/>
          </p:cNvSpPr>
          <p:nvPr>
            <p:ph idx="28"/>
          </p:nvPr>
        </p:nvSpPr>
        <p:spPr>
          <a:xfrm>
            <a:off x="4571470" y="3736871"/>
            <a:ext cx="3484036" cy="2147992"/>
          </a:xfrm>
        </p:spPr>
        <p:txBody>
          <a:bodyPr/>
          <a:lstStyle>
            <a:lvl1pPr>
              <a:defRPr>
                <a:solidFill>
                  <a:schemeClr val="tx1"/>
                </a:solidFill>
                <a:latin typeface="+mj-lt"/>
              </a:defRPr>
            </a:lvl1pPr>
            <a:lvl2pPr marL="0" indent="0">
              <a:buNone/>
              <a:defRPr sz="1200">
                <a:solidFill>
                  <a:schemeClr val="tx1"/>
                </a:solidFill>
              </a:defRPr>
            </a:lvl2pPr>
            <a:lvl3pPr marL="176213" indent="-176213">
              <a:defRPr sz="1200">
                <a:solidFill>
                  <a:schemeClr val="tx1"/>
                </a:solidFill>
              </a:defRPr>
            </a:lvl3pPr>
            <a:lvl4pPr>
              <a:defRPr sz="1200">
                <a:solidFill>
                  <a:schemeClr val="tx1"/>
                </a:solidFill>
              </a:defRPr>
            </a:lvl4pPr>
          </a:lstStyle>
          <a:p>
            <a:pPr lvl="0"/>
            <a:r>
              <a:rPr lang="en-US"/>
              <a:t>Click to edit Master text styles</a:t>
            </a:r>
          </a:p>
          <a:p>
            <a:pPr lvl="1"/>
            <a:r>
              <a:rPr lang="en-US"/>
              <a:t>Second level</a:t>
            </a:r>
          </a:p>
          <a:p>
            <a:pPr lvl="2"/>
            <a:r>
              <a:rPr lang="en-US"/>
              <a:t>Third level</a:t>
            </a:r>
          </a:p>
        </p:txBody>
      </p:sp>
      <p:sp>
        <p:nvSpPr>
          <p:cNvPr id="31" name="Content Placeholder 2">
            <a:extLst>
              <a:ext uri="{FF2B5EF4-FFF2-40B4-BE49-F238E27FC236}">
                <a16:creationId xmlns:a16="http://schemas.microsoft.com/office/drawing/2014/main" id="{8E1042D0-0E06-16A6-2F29-4F7902E9F9B6}"/>
              </a:ext>
            </a:extLst>
          </p:cNvPr>
          <p:cNvSpPr>
            <a:spLocks noGrp="1"/>
          </p:cNvSpPr>
          <p:nvPr>
            <p:ph idx="29"/>
          </p:nvPr>
        </p:nvSpPr>
        <p:spPr>
          <a:xfrm>
            <a:off x="8269815" y="3736871"/>
            <a:ext cx="3484036" cy="2147992"/>
          </a:xfrm>
        </p:spPr>
        <p:txBody>
          <a:bodyPr/>
          <a:lstStyle>
            <a:lvl1pPr>
              <a:defRPr>
                <a:solidFill>
                  <a:schemeClr val="tx1"/>
                </a:solidFill>
                <a:latin typeface="+mj-lt"/>
              </a:defRPr>
            </a:lvl1pPr>
            <a:lvl2pPr marL="0" indent="0">
              <a:buNone/>
              <a:defRPr sz="1200">
                <a:solidFill>
                  <a:schemeClr val="tx1"/>
                </a:solidFill>
              </a:defRPr>
            </a:lvl2pPr>
            <a:lvl3pPr marL="176213" indent="-176213">
              <a:defRPr sz="1200">
                <a:solidFill>
                  <a:schemeClr val="tx1"/>
                </a:solidFill>
              </a:defRPr>
            </a:lvl3pPr>
            <a:lvl4pPr>
              <a:defRPr sz="1200">
                <a:solidFill>
                  <a:schemeClr val="tx1"/>
                </a:solidFill>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952461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Picture and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7" name="Text Placeholder 13">
            <a:extLst>
              <a:ext uri="{FF2B5EF4-FFF2-40B4-BE49-F238E27FC236}">
                <a16:creationId xmlns:a16="http://schemas.microsoft.com/office/drawing/2014/main" id="{98D70702-E3D1-5966-C35B-F204DF71B1F8}"/>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1" name="Text Placeholder 10">
            <a:extLst>
              <a:ext uri="{FF2B5EF4-FFF2-40B4-BE49-F238E27FC236}">
                <a16:creationId xmlns:a16="http://schemas.microsoft.com/office/drawing/2014/main" id="{618D85EF-2705-D224-C20F-9746A575B6B1}"/>
              </a:ext>
            </a:extLst>
          </p:cNvPr>
          <p:cNvSpPr>
            <a:spLocks noGrp="1"/>
          </p:cNvSpPr>
          <p:nvPr>
            <p:ph type="body" sz="quarter" idx="19" hasCustomPrompt="1"/>
          </p:nvPr>
        </p:nvSpPr>
        <p:spPr>
          <a:xfrm>
            <a:off x="874713" y="1577325"/>
            <a:ext cx="2557462" cy="319372"/>
          </a:xfrm>
        </p:spPr>
        <p:txBody>
          <a:bodyPr bIns="0" anchor="t"/>
          <a:lstStyle>
            <a:lvl1pPr algn="ctr">
              <a:defRPr>
                <a:latin typeface="+mj-lt"/>
              </a:defRPr>
            </a:lvl1pPr>
          </a:lstStyle>
          <a:p>
            <a:pPr lvl="0"/>
            <a:r>
              <a:rPr lang="en-US" dirty="0"/>
              <a:t>Heading 01 </a:t>
            </a:r>
          </a:p>
        </p:txBody>
      </p:sp>
      <p:sp>
        <p:nvSpPr>
          <p:cNvPr id="12" name="Text Placeholder 10">
            <a:extLst>
              <a:ext uri="{FF2B5EF4-FFF2-40B4-BE49-F238E27FC236}">
                <a16:creationId xmlns:a16="http://schemas.microsoft.com/office/drawing/2014/main" id="{178A874F-B4C6-8024-8508-FAE39272B6F2}"/>
              </a:ext>
            </a:extLst>
          </p:cNvPr>
          <p:cNvSpPr>
            <a:spLocks noGrp="1"/>
          </p:cNvSpPr>
          <p:nvPr>
            <p:ph type="body" sz="quarter" idx="20" hasCustomPrompt="1"/>
          </p:nvPr>
        </p:nvSpPr>
        <p:spPr>
          <a:xfrm>
            <a:off x="3647280" y="1577325"/>
            <a:ext cx="2557462" cy="319372"/>
          </a:xfrm>
        </p:spPr>
        <p:txBody>
          <a:bodyPr bIns="0" anchor="t"/>
          <a:lstStyle>
            <a:lvl1pPr algn="ctr">
              <a:defRPr>
                <a:latin typeface="+mj-lt"/>
              </a:defRPr>
            </a:lvl1pPr>
          </a:lstStyle>
          <a:p>
            <a:pPr lvl="0"/>
            <a:r>
              <a:rPr lang="en-US" dirty="0"/>
              <a:t>Heading 02</a:t>
            </a:r>
          </a:p>
        </p:txBody>
      </p:sp>
      <p:sp>
        <p:nvSpPr>
          <p:cNvPr id="13" name="Text Placeholder 10">
            <a:extLst>
              <a:ext uri="{FF2B5EF4-FFF2-40B4-BE49-F238E27FC236}">
                <a16:creationId xmlns:a16="http://schemas.microsoft.com/office/drawing/2014/main" id="{AD26C2A9-9526-3C2D-5286-5FC323FA2260}"/>
              </a:ext>
            </a:extLst>
          </p:cNvPr>
          <p:cNvSpPr>
            <a:spLocks noGrp="1"/>
          </p:cNvSpPr>
          <p:nvPr>
            <p:ph type="body" sz="quarter" idx="21" hasCustomPrompt="1"/>
          </p:nvPr>
        </p:nvSpPr>
        <p:spPr>
          <a:xfrm>
            <a:off x="6419847" y="1577325"/>
            <a:ext cx="2557462" cy="319372"/>
          </a:xfrm>
        </p:spPr>
        <p:txBody>
          <a:bodyPr bIns="0" anchor="t"/>
          <a:lstStyle>
            <a:lvl1pPr algn="ctr">
              <a:defRPr>
                <a:latin typeface="+mj-lt"/>
              </a:defRPr>
            </a:lvl1pPr>
          </a:lstStyle>
          <a:p>
            <a:pPr lvl="0"/>
            <a:r>
              <a:rPr lang="en-US" dirty="0"/>
              <a:t>Heading 03</a:t>
            </a:r>
          </a:p>
        </p:txBody>
      </p:sp>
      <p:sp>
        <p:nvSpPr>
          <p:cNvPr id="14" name="Text Placeholder 10">
            <a:extLst>
              <a:ext uri="{FF2B5EF4-FFF2-40B4-BE49-F238E27FC236}">
                <a16:creationId xmlns:a16="http://schemas.microsoft.com/office/drawing/2014/main" id="{E223DE84-2120-B9E4-CA45-44BAF8ED591E}"/>
              </a:ext>
            </a:extLst>
          </p:cNvPr>
          <p:cNvSpPr>
            <a:spLocks noGrp="1"/>
          </p:cNvSpPr>
          <p:nvPr>
            <p:ph type="body" sz="quarter" idx="22" hasCustomPrompt="1"/>
          </p:nvPr>
        </p:nvSpPr>
        <p:spPr>
          <a:xfrm>
            <a:off x="9191623" y="1577325"/>
            <a:ext cx="2557462" cy="319372"/>
          </a:xfrm>
        </p:spPr>
        <p:txBody>
          <a:bodyPr bIns="0" anchor="t"/>
          <a:lstStyle>
            <a:lvl1pPr algn="ctr">
              <a:defRPr>
                <a:latin typeface="+mj-lt"/>
              </a:defRPr>
            </a:lvl1pPr>
          </a:lstStyle>
          <a:p>
            <a:pPr lvl="0"/>
            <a:r>
              <a:rPr lang="en-US" dirty="0"/>
              <a:t>Heading 04</a:t>
            </a:r>
          </a:p>
        </p:txBody>
      </p:sp>
      <p:sp>
        <p:nvSpPr>
          <p:cNvPr id="16" name="Picture Placeholder 15">
            <a:extLst>
              <a:ext uri="{FF2B5EF4-FFF2-40B4-BE49-F238E27FC236}">
                <a16:creationId xmlns:a16="http://schemas.microsoft.com/office/drawing/2014/main" id="{19E5D879-9BB3-AD58-E725-5A5F08F75DAD}"/>
              </a:ext>
            </a:extLst>
          </p:cNvPr>
          <p:cNvSpPr>
            <a:spLocks noGrp="1"/>
          </p:cNvSpPr>
          <p:nvPr>
            <p:ph type="pic" sz="quarter" idx="23"/>
          </p:nvPr>
        </p:nvSpPr>
        <p:spPr>
          <a:xfrm>
            <a:off x="874713" y="1896696"/>
            <a:ext cx="2557462" cy="1487267"/>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17" name="Picture Placeholder 15">
            <a:extLst>
              <a:ext uri="{FF2B5EF4-FFF2-40B4-BE49-F238E27FC236}">
                <a16:creationId xmlns:a16="http://schemas.microsoft.com/office/drawing/2014/main" id="{2CAA72F4-DFD6-F372-C897-32D59F3C2685}"/>
              </a:ext>
            </a:extLst>
          </p:cNvPr>
          <p:cNvSpPr>
            <a:spLocks noGrp="1"/>
          </p:cNvSpPr>
          <p:nvPr>
            <p:ph type="pic" sz="quarter" idx="24"/>
          </p:nvPr>
        </p:nvSpPr>
        <p:spPr>
          <a:xfrm>
            <a:off x="3647280" y="1896696"/>
            <a:ext cx="2557462" cy="1487267"/>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18" name="Picture Placeholder 15">
            <a:extLst>
              <a:ext uri="{FF2B5EF4-FFF2-40B4-BE49-F238E27FC236}">
                <a16:creationId xmlns:a16="http://schemas.microsoft.com/office/drawing/2014/main" id="{607A693C-3B59-C229-6F72-22ADF5CB05BD}"/>
              </a:ext>
            </a:extLst>
          </p:cNvPr>
          <p:cNvSpPr>
            <a:spLocks noGrp="1"/>
          </p:cNvSpPr>
          <p:nvPr>
            <p:ph type="pic" sz="quarter" idx="25"/>
          </p:nvPr>
        </p:nvSpPr>
        <p:spPr>
          <a:xfrm>
            <a:off x="6419847" y="1896696"/>
            <a:ext cx="2557462" cy="1487267"/>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19" name="Picture Placeholder 15">
            <a:extLst>
              <a:ext uri="{FF2B5EF4-FFF2-40B4-BE49-F238E27FC236}">
                <a16:creationId xmlns:a16="http://schemas.microsoft.com/office/drawing/2014/main" id="{9F003633-B6B6-4013-FB73-F6E5977111BD}"/>
              </a:ext>
            </a:extLst>
          </p:cNvPr>
          <p:cNvSpPr>
            <a:spLocks noGrp="1"/>
          </p:cNvSpPr>
          <p:nvPr>
            <p:ph type="pic" sz="quarter" idx="26"/>
          </p:nvPr>
        </p:nvSpPr>
        <p:spPr>
          <a:xfrm>
            <a:off x="9191623" y="1896696"/>
            <a:ext cx="2557462" cy="1487267"/>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20" name="Text Placeholder 10">
            <a:extLst>
              <a:ext uri="{FF2B5EF4-FFF2-40B4-BE49-F238E27FC236}">
                <a16:creationId xmlns:a16="http://schemas.microsoft.com/office/drawing/2014/main" id="{C1FF22EA-318C-7D07-3C21-5B233B1B9DB8}"/>
              </a:ext>
            </a:extLst>
          </p:cNvPr>
          <p:cNvSpPr>
            <a:spLocks noGrp="1"/>
          </p:cNvSpPr>
          <p:nvPr>
            <p:ph type="body" sz="quarter" idx="27" hasCustomPrompt="1"/>
          </p:nvPr>
        </p:nvSpPr>
        <p:spPr>
          <a:xfrm>
            <a:off x="874713" y="3471348"/>
            <a:ext cx="10874375" cy="276998"/>
          </a:xfrm>
          <a:prstGeom prst="roundRect">
            <a:avLst>
              <a:gd name="adj" fmla="val 50000"/>
            </a:avLst>
          </a:prstGeom>
          <a:solidFill>
            <a:schemeClr val="accent2"/>
          </a:solidFill>
          <a:ln w="6350">
            <a:solidFill>
              <a:schemeClr val="accent2"/>
            </a:solidFill>
          </a:ln>
        </p:spPr>
        <p:txBody>
          <a:bodyPr anchor="ctr"/>
          <a:lstStyle>
            <a:lvl1pPr algn="ctr">
              <a:defRPr sz="1400">
                <a:solidFill>
                  <a:schemeClr val="bg1"/>
                </a:solidFill>
                <a:latin typeface="+mj-lt"/>
              </a:defRPr>
            </a:lvl1pPr>
          </a:lstStyle>
          <a:p>
            <a:pPr lvl="0"/>
            <a:r>
              <a:rPr lang="en-US" dirty="0"/>
              <a:t>Insert heading here</a:t>
            </a:r>
          </a:p>
        </p:txBody>
      </p:sp>
      <p:sp>
        <p:nvSpPr>
          <p:cNvPr id="28" name="Text Placeholder 10">
            <a:extLst>
              <a:ext uri="{FF2B5EF4-FFF2-40B4-BE49-F238E27FC236}">
                <a16:creationId xmlns:a16="http://schemas.microsoft.com/office/drawing/2014/main" id="{389D98A8-42C5-FA8E-C72F-220F5899E747}"/>
              </a:ext>
            </a:extLst>
          </p:cNvPr>
          <p:cNvSpPr>
            <a:spLocks noGrp="1"/>
          </p:cNvSpPr>
          <p:nvPr>
            <p:ph type="body" sz="quarter" idx="28" hasCustomPrompt="1"/>
          </p:nvPr>
        </p:nvSpPr>
        <p:spPr>
          <a:xfrm>
            <a:off x="874713" y="3834506"/>
            <a:ext cx="2557462" cy="692403"/>
          </a:xfrm>
        </p:spPr>
        <p:txBody>
          <a:bodyPr anchor="t"/>
          <a:lstStyle>
            <a:lvl1pPr algn="ctr">
              <a:defRPr sz="1000">
                <a:latin typeface="+mn-lt"/>
              </a:defRPr>
            </a:lvl1pPr>
          </a:lstStyle>
          <a:p>
            <a:pPr lvl="0"/>
            <a:r>
              <a:rPr lang="en-US" dirty="0"/>
              <a:t>Insert copy here</a:t>
            </a:r>
          </a:p>
        </p:txBody>
      </p:sp>
      <p:sp>
        <p:nvSpPr>
          <p:cNvPr id="29" name="Text Placeholder 10">
            <a:extLst>
              <a:ext uri="{FF2B5EF4-FFF2-40B4-BE49-F238E27FC236}">
                <a16:creationId xmlns:a16="http://schemas.microsoft.com/office/drawing/2014/main" id="{3DB7C74E-663C-3A7F-EEFB-B9AA9EFA33E6}"/>
              </a:ext>
            </a:extLst>
          </p:cNvPr>
          <p:cNvSpPr>
            <a:spLocks noGrp="1"/>
          </p:cNvSpPr>
          <p:nvPr>
            <p:ph type="body" sz="quarter" idx="29" hasCustomPrompt="1"/>
          </p:nvPr>
        </p:nvSpPr>
        <p:spPr>
          <a:xfrm>
            <a:off x="3647280" y="3834506"/>
            <a:ext cx="2557462" cy="692403"/>
          </a:xfrm>
        </p:spPr>
        <p:txBody>
          <a:bodyPr anchor="t"/>
          <a:lstStyle>
            <a:lvl1pPr algn="ctr">
              <a:defRPr sz="1000">
                <a:latin typeface="+mn-lt"/>
              </a:defRPr>
            </a:lvl1pPr>
          </a:lstStyle>
          <a:p>
            <a:pPr lvl="0"/>
            <a:r>
              <a:rPr lang="en-US" dirty="0"/>
              <a:t>Insert copy here</a:t>
            </a:r>
          </a:p>
        </p:txBody>
      </p:sp>
      <p:sp>
        <p:nvSpPr>
          <p:cNvPr id="30" name="Text Placeholder 10">
            <a:extLst>
              <a:ext uri="{FF2B5EF4-FFF2-40B4-BE49-F238E27FC236}">
                <a16:creationId xmlns:a16="http://schemas.microsoft.com/office/drawing/2014/main" id="{82D0C9B4-7B62-1E86-6AE8-38C2848D0EC0}"/>
              </a:ext>
            </a:extLst>
          </p:cNvPr>
          <p:cNvSpPr>
            <a:spLocks noGrp="1"/>
          </p:cNvSpPr>
          <p:nvPr>
            <p:ph type="body" sz="quarter" idx="30" hasCustomPrompt="1"/>
          </p:nvPr>
        </p:nvSpPr>
        <p:spPr>
          <a:xfrm>
            <a:off x="6419847" y="3834506"/>
            <a:ext cx="2557462" cy="692403"/>
          </a:xfrm>
        </p:spPr>
        <p:txBody>
          <a:bodyPr anchor="t"/>
          <a:lstStyle>
            <a:lvl1pPr algn="ctr">
              <a:defRPr sz="1000">
                <a:latin typeface="+mn-lt"/>
              </a:defRPr>
            </a:lvl1pPr>
          </a:lstStyle>
          <a:p>
            <a:pPr lvl="0"/>
            <a:r>
              <a:rPr lang="en-US" dirty="0"/>
              <a:t>Insert copy here</a:t>
            </a:r>
          </a:p>
        </p:txBody>
      </p:sp>
      <p:sp>
        <p:nvSpPr>
          <p:cNvPr id="31" name="Text Placeholder 10">
            <a:extLst>
              <a:ext uri="{FF2B5EF4-FFF2-40B4-BE49-F238E27FC236}">
                <a16:creationId xmlns:a16="http://schemas.microsoft.com/office/drawing/2014/main" id="{9BDCC049-58F4-1E19-2677-7B75BDB05C6B}"/>
              </a:ext>
            </a:extLst>
          </p:cNvPr>
          <p:cNvSpPr>
            <a:spLocks noGrp="1"/>
          </p:cNvSpPr>
          <p:nvPr>
            <p:ph type="body" sz="quarter" idx="31" hasCustomPrompt="1"/>
          </p:nvPr>
        </p:nvSpPr>
        <p:spPr>
          <a:xfrm>
            <a:off x="9191623" y="3834506"/>
            <a:ext cx="2557462" cy="692403"/>
          </a:xfrm>
        </p:spPr>
        <p:txBody>
          <a:bodyPr anchor="t"/>
          <a:lstStyle>
            <a:lvl1pPr algn="ctr">
              <a:defRPr sz="1000">
                <a:latin typeface="+mn-lt"/>
              </a:defRPr>
            </a:lvl1pPr>
          </a:lstStyle>
          <a:p>
            <a:pPr lvl="0"/>
            <a:r>
              <a:rPr lang="en-US" dirty="0"/>
              <a:t>Insert copy here</a:t>
            </a:r>
          </a:p>
        </p:txBody>
      </p:sp>
      <p:sp>
        <p:nvSpPr>
          <p:cNvPr id="32" name="Text Placeholder 10">
            <a:extLst>
              <a:ext uri="{FF2B5EF4-FFF2-40B4-BE49-F238E27FC236}">
                <a16:creationId xmlns:a16="http://schemas.microsoft.com/office/drawing/2014/main" id="{C8797520-5486-EEFD-FA49-05F43748876D}"/>
              </a:ext>
            </a:extLst>
          </p:cNvPr>
          <p:cNvSpPr>
            <a:spLocks noGrp="1"/>
          </p:cNvSpPr>
          <p:nvPr>
            <p:ph type="body" sz="quarter" idx="32" hasCustomPrompt="1"/>
          </p:nvPr>
        </p:nvSpPr>
        <p:spPr>
          <a:xfrm>
            <a:off x="874712" y="4526910"/>
            <a:ext cx="10874376" cy="268478"/>
          </a:xfrm>
          <a:prstGeom prst="roundRect">
            <a:avLst>
              <a:gd name="adj" fmla="val 50000"/>
            </a:avLst>
          </a:prstGeom>
          <a:ln w="6350">
            <a:solidFill>
              <a:schemeClr val="tx1"/>
            </a:solidFill>
          </a:ln>
        </p:spPr>
        <p:txBody>
          <a:bodyPr anchor="ctr"/>
          <a:lstStyle>
            <a:lvl1pPr algn="ctr">
              <a:defRPr sz="1000">
                <a:latin typeface="+mn-lt"/>
              </a:defRPr>
            </a:lvl1pPr>
          </a:lstStyle>
          <a:p>
            <a:pPr lvl="0"/>
            <a:r>
              <a:rPr lang="en-US" dirty="0"/>
              <a:t>Insert copy here</a:t>
            </a:r>
          </a:p>
        </p:txBody>
      </p:sp>
      <p:sp>
        <p:nvSpPr>
          <p:cNvPr id="35" name="Text Placeholder 10">
            <a:extLst>
              <a:ext uri="{FF2B5EF4-FFF2-40B4-BE49-F238E27FC236}">
                <a16:creationId xmlns:a16="http://schemas.microsoft.com/office/drawing/2014/main" id="{393F11E6-D2D2-E00F-62B4-7D465DE5A3AE}"/>
              </a:ext>
            </a:extLst>
          </p:cNvPr>
          <p:cNvSpPr>
            <a:spLocks noGrp="1"/>
          </p:cNvSpPr>
          <p:nvPr>
            <p:ph type="body" sz="quarter" idx="33" hasCustomPrompt="1"/>
          </p:nvPr>
        </p:nvSpPr>
        <p:spPr>
          <a:xfrm>
            <a:off x="874713" y="4881549"/>
            <a:ext cx="10874375" cy="276998"/>
          </a:xfrm>
          <a:prstGeom prst="roundRect">
            <a:avLst>
              <a:gd name="adj" fmla="val 50000"/>
            </a:avLst>
          </a:prstGeom>
          <a:solidFill>
            <a:srgbClr val="D9E6F4"/>
          </a:solidFill>
          <a:ln w="6350">
            <a:solidFill>
              <a:srgbClr val="D9E6F4"/>
            </a:solidFill>
          </a:ln>
        </p:spPr>
        <p:txBody>
          <a:bodyPr anchor="ctr"/>
          <a:lstStyle>
            <a:lvl1pPr algn="ctr">
              <a:defRPr sz="1200">
                <a:solidFill>
                  <a:schemeClr val="tx1"/>
                </a:solidFill>
                <a:latin typeface="+mj-lt"/>
              </a:defRPr>
            </a:lvl1pPr>
          </a:lstStyle>
          <a:p>
            <a:pPr lvl="0"/>
            <a:r>
              <a:rPr lang="en-US" dirty="0"/>
              <a:t>Insert heading here</a:t>
            </a:r>
          </a:p>
        </p:txBody>
      </p:sp>
      <p:sp>
        <p:nvSpPr>
          <p:cNvPr id="36" name="Text Placeholder 10">
            <a:extLst>
              <a:ext uri="{FF2B5EF4-FFF2-40B4-BE49-F238E27FC236}">
                <a16:creationId xmlns:a16="http://schemas.microsoft.com/office/drawing/2014/main" id="{F7C5CFDF-98CB-6BAC-0CF7-D70A5A8A9700}"/>
              </a:ext>
            </a:extLst>
          </p:cNvPr>
          <p:cNvSpPr>
            <a:spLocks noGrp="1"/>
          </p:cNvSpPr>
          <p:nvPr>
            <p:ph type="body" sz="quarter" idx="34" hasCustomPrompt="1"/>
          </p:nvPr>
        </p:nvSpPr>
        <p:spPr>
          <a:xfrm>
            <a:off x="874714" y="5243482"/>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37" name="Text Placeholder 10">
            <a:extLst>
              <a:ext uri="{FF2B5EF4-FFF2-40B4-BE49-F238E27FC236}">
                <a16:creationId xmlns:a16="http://schemas.microsoft.com/office/drawing/2014/main" id="{F678F14D-0971-BC3B-38D1-BA3302ABD1E4}"/>
              </a:ext>
            </a:extLst>
          </p:cNvPr>
          <p:cNvSpPr>
            <a:spLocks noGrp="1"/>
          </p:cNvSpPr>
          <p:nvPr>
            <p:ph type="body" sz="quarter" idx="35" hasCustomPrompt="1"/>
          </p:nvPr>
        </p:nvSpPr>
        <p:spPr>
          <a:xfrm>
            <a:off x="874714" y="5607865"/>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38" name="Text Placeholder 10">
            <a:extLst>
              <a:ext uri="{FF2B5EF4-FFF2-40B4-BE49-F238E27FC236}">
                <a16:creationId xmlns:a16="http://schemas.microsoft.com/office/drawing/2014/main" id="{04602E2E-D8E3-AEF2-81CB-BFF2CD229178}"/>
              </a:ext>
            </a:extLst>
          </p:cNvPr>
          <p:cNvSpPr>
            <a:spLocks noGrp="1"/>
          </p:cNvSpPr>
          <p:nvPr>
            <p:ph type="body" sz="quarter" idx="36" hasCustomPrompt="1"/>
          </p:nvPr>
        </p:nvSpPr>
        <p:spPr>
          <a:xfrm>
            <a:off x="3647280" y="5243482"/>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39" name="Text Placeholder 10">
            <a:extLst>
              <a:ext uri="{FF2B5EF4-FFF2-40B4-BE49-F238E27FC236}">
                <a16:creationId xmlns:a16="http://schemas.microsoft.com/office/drawing/2014/main" id="{A479B84D-0694-C970-7B0A-B770FD940576}"/>
              </a:ext>
            </a:extLst>
          </p:cNvPr>
          <p:cNvSpPr>
            <a:spLocks noGrp="1"/>
          </p:cNvSpPr>
          <p:nvPr>
            <p:ph type="body" sz="quarter" idx="37" hasCustomPrompt="1"/>
          </p:nvPr>
        </p:nvSpPr>
        <p:spPr>
          <a:xfrm>
            <a:off x="3647280" y="5607865"/>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40" name="Text Placeholder 10">
            <a:extLst>
              <a:ext uri="{FF2B5EF4-FFF2-40B4-BE49-F238E27FC236}">
                <a16:creationId xmlns:a16="http://schemas.microsoft.com/office/drawing/2014/main" id="{40145E43-4FFB-9334-EE7C-CA331F577F78}"/>
              </a:ext>
            </a:extLst>
          </p:cNvPr>
          <p:cNvSpPr>
            <a:spLocks noGrp="1"/>
          </p:cNvSpPr>
          <p:nvPr>
            <p:ph type="body" sz="quarter" idx="38" hasCustomPrompt="1"/>
          </p:nvPr>
        </p:nvSpPr>
        <p:spPr>
          <a:xfrm>
            <a:off x="6419453" y="5243482"/>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41" name="Text Placeholder 10">
            <a:extLst>
              <a:ext uri="{FF2B5EF4-FFF2-40B4-BE49-F238E27FC236}">
                <a16:creationId xmlns:a16="http://schemas.microsoft.com/office/drawing/2014/main" id="{F1B8828C-D732-3D1F-605D-5480811DFF89}"/>
              </a:ext>
            </a:extLst>
          </p:cNvPr>
          <p:cNvSpPr>
            <a:spLocks noGrp="1"/>
          </p:cNvSpPr>
          <p:nvPr>
            <p:ph type="body" sz="quarter" idx="39" hasCustomPrompt="1"/>
          </p:nvPr>
        </p:nvSpPr>
        <p:spPr>
          <a:xfrm>
            <a:off x="6419453" y="5607865"/>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42" name="Text Placeholder 10">
            <a:extLst>
              <a:ext uri="{FF2B5EF4-FFF2-40B4-BE49-F238E27FC236}">
                <a16:creationId xmlns:a16="http://schemas.microsoft.com/office/drawing/2014/main" id="{1F4AC714-68D7-0F34-02E4-D3FEA98EB7A5}"/>
              </a:ext>
            </a:extLst>
          </p:cNvPr>
          <p:cNvSpPr>
            <a:spLocks noGrp="1"/>
          </p:cNvSpPr>
          <p:nvPr>
            <p:ph type="body" sz="quarter" idx="40" hasCustomPrompt="1"/>
          </p:nvPr>
        </p:nvSpPr>
        <p:spPr>
          <a:xfrm>
            <a:off x="9191623" y="5243482"/>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43" name="Text Placeholder 10">
            <a:extLst>
              <a:ext uri="{FF2B5EF4-FFF2-40B4-BE49-F238E27FC236}">
                <a16:creationId xmlns:a16="http://schemas.microsoft.com/office/drawing/2014/main" id="{B3248173-855A-3442-0674-BC64F7D29031}"/>
              </a:ext>
            </a:extLst>
          </p:cNvPr>
          <p:cNvSpPr>
            <a:spLocks noGrp="1"/>
          </p:cNvSpPr>
          <p:nvPr>
            <p:ph type="body" sz="quarter" idx="41" hasCustomPrompt="1"/>
          </p:nvPr>
        </p:nvSpPr>
        <p:spPr>
          <a:xfrm>
            <a:off x="9191623" y="5607865"/>
            <a:ext cx="2557462" cy="276998"/>
          </a:xfrm>
          <a:prstGeom prst="roundRect">
            <a:avLst>
              <a:gd name="adj" fmla="val 50000"/>
            </a:avLst>
          </a:prstGeom>
          <a:noFill/>
          <a:ln w="6350">
            <a:solidFill>
              <a:schemeClr val="tx1"/>
            </a:solidFill>
          </a:ln>
        </p:spPr>
        <p:txBody>
          <a:bodyPr anchor="ctr"/>
          <a:lstStyle>
            <a:lvl1pPr algn="ctr">
              <a:defRPr sz="1200">
                <a:solidFill>
                  <a:schemeClr val="tx1"/>
                </a:solidFill>
                <a:latin typeface="+mj-lt"/>
              </a:defRPr>
            </a:lvl1pPr>
          </a:lstStyle>
          <a:p>
            <a:pPr lvl="0"/>
            <a:r>
              <a:rPr lang="en-US" dirty="0"/>
              <a:t>XX%</a:t>
            </a:r>
          </a:p>
        </p:txBody>
      </p:sp>
      <p:sp>
        <p:nvSpPr>
          <p:cNvPr id="44" name="Text Placeholder 10">
            <a:extLst>
              <a:ext uri="{FF2B5EF4-FFF2-40B4-BE49-F238E27FC236}">
                <a16:creationId xmlns:a16="http://schemas.microsoft.com/office/drawing/2014/main" id="{4C9B15EB-B054-71F7-607C-1AD677680231}"/>
              </a:ext>
            </a:extLst>
          </p:cNvPr>
          <p:cNvSpPr>
            <a:spLocks noGrp="1"/>
          </p:cNvSpPr>
          <p:nvPr>
            <p:ph type="body" sz="quarter" idx="42" hasCustomPrompt="1"/>
          </p:nvPr>
        </p:nvSpPr>
        <p:spPr>
          <a:xfrm>
            <a:off x="5816602" y="5607865"/>
            <a:ext cx="990598" cy="276998"/>
          </a:xfrm>
          <a:prstGeom prst="roundRect">
            <a:avLst>
              <a:gd name="adj" fmla="val 50000"/>
            </a:avLst>
          </a:prstGeom>
          <a:solidFill>
            <a:srgbClr val="D9E6F4"/>
          </a:solidFill>
          <a:ln w="6350">
            <a:solidFill>
              <a:srgbClr val="D9E6F4"/>
            </a:solidFill>
          </a:ln>
        </p:spPr>
        <p:txBody>
          <a:bodyPr anchor="ctr"/>
          <a:lstStyle>
            <a:lvl1pPr algn="ctr">
              <a:defRPr sz="1200">
                <a:solidFill>
                  <a:schemeClr val="tx1"/>
                </a:solidFill>
                <a:latin typeface="+mj-lt"/>
              </a:defRPr>
            </a:lvl1pPr>
          </a:lstStyle>
          <a:p>
            <a:pPr lvl="0"/>
            <a:r>
              <a:rPr lang="en-US" dirty="0"/>
              <a:t>Lorem ipsum</a:t>
            </a:r>
          </a:p>
        </p:txBody>
      </p:sp>
      <p:sp>
        <p:nvSpPr>
          <p:cNvPr id="45" name="Text Placeholder 10">
            <a:extLst>
              <a:ext uri="{FF2B5EF4-FFF2-40B4-BE49-F238E27FC236}">
                <a16:creationId xmlns:a16="http://schemas.microsoft.com/office/drawing/2014/main" id="{A7F35966-60B7-8164-1881-26326149F606}"/>
              </a:ext>
            </a:extLst>
          </p:cNvPr>
          <p:cNvSpPr>
            <a:spLocks noGrp="1"/>
          </p:cNvSpPr>
          <p:nvPr>
            <p:ph type="body" sz="quarter" idx="43" hasCustomPrompt="1"/>
          </p:nvPr>
        </p:nvSpPr>
        <p:spPr>
          <a:xfrm>
            <a:off x="5816602" y="5243482"/>
            <a:ext cx="990598" cy="276998"/>
          </a:xfrm>
          <a:prstGeom prst="roundRect">
            <a:avLst>
              <a:gd name="adj" fmla="val 50000"/>
            </a:avLst>
          </a:prstGeom>
          <a:solidFill>
            <a:srgbClr val="D9E6F4"/>
          </a:solidFill>
          <a:ln w="6350">
            <a:solidFill>
              <a:srgbClr val="D9E6F4"/>
            </a:solidFill>
          </a:ln>
        </p:spPr>
        <p:txBody>
          <a:bodyPr anchor="ctr"/>
          <a:lstStyle>
            <a:lvl1pPr algn="ctr">
              <a:defRPr sz="1200">
                <a:solidFill>
                  <a:schemeClr val="tx1"/>
                </a:solidFill>
                <a:latin typeface="+mj-lt"/>
              </a:defRPr>
            </a:lvl1pPr>
          </a:lstStyle>
          <a:p>
            <a:pPr lvl="0"/>
            <a:r>
              <a:rPr lang="en-US" dirty="0"/>
              <a:t>Lorem ipsum</a:t>
            </a:r>
          </a:p>
        </p:txBody>
      </p:sp>
      <p:cxnSp>
        <p:nvCxnSpPr>
          <p:cNvPr id="46" name="Straight Connector 45">
            <a:extLst>
              <a:ext uri="{FF2B5EF4-FFF2-40B4-BE49-F238E27FC236}">
                <a16:creationId xmlns:a16="http://schemas.microsoft.com/office/drawing/2014/main" id="{22C0C1B2-CE2F-F94C-B84D-F964CCD06E06}"/>
              </a:ext>
            </a:extLst>
          </p:cNvPr>
          <p:cNvCxnSpPr>
            <a:cxnSpLocks/>
          </p:cNvCxnSpPr>
          <p:nvPr userDrawn="1"/>
        </p:nvCxnSpPr>
        <p:spPr>
          <a:xfrm flipV="1">
            <a:off x="3539727" y="1619249"/>
            <a:ext cx="0" cy="1765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C9E0ACA-B74C-499F-782A-514D81116EBD}"/>
              </a:ext>
            </a:extLst>
          </p:cNvPr>
          <p:cNvCxnSpPr>
            <a:cxnSpLocks/>
          </p:cNvCxnSpPr>
          <p:nvPr userDrawn="1"/>
        </p:nvCxnSpPr>
        <p:spPr>
          <a:xfrm flipV="1">
            <a:off x="6311900" y="1619249"/>
            <a:ext cx="0" cy="1765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5A62F30-78A4-E6B9-9240-BB9370963438}"/>
              </a:ext>
            </a:extLst>
          </p:cNvPr>
          <p:cNvCxnSpPr>
            <a:cxnSpLocks/>
          </p:cNvCxnSpPr>
          <p:nvPr userDrawn="1"/>
        </p:nvCxnSpPr>
        <p:spPr>
          <a:xfrm flipV="1">
            <a:off x="9084466" y="1619249"/>
            <a:ext cx="0" cy="1765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FD246EA-345C-5BA7-219F-5615002649F1}"/>
              </a:ext>
            </a:extLst>
          </p:cNvPr>
          <p:cNvCxnSpPr>
            <a:cxnSpLocks/>
          </p:cNvCxnSpPr>
          <p:nvPr userDrawn="1"/>
        </p:nvCxnSpPr>
        <p:spPr>
          <a:xfrm flipV="1">
            <a:off x="3539727" y="3834507"/>
            <a:ext cx="0" cy="60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4C3CF5C-CF48-55E1-223D-82BA20EFEBC7}"/>
              </a:ext>
            </a:extLst>
          </p:cNvPr>
          <p:cNvCxnSpPr>
            <a:cxnSpLocks/>
          </p:cNvCxnSpPr>
          <p:nvPr userDrawn="1"/>
        </p:nvCxnSpPr>
        <p:spPr>
          <a:xfrm flipV="1">
            <a:off x="6311900" y="3834507"/>
            <a:ext cx="0" cy="60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2A37DAC-D172-D70D-FE8E-23CABCF8FB9E}"/>
              </a:ext>
            </a:extLst>
          </p:cNvPr>
          <p:cNvCxnSpPr>
            <a:cxnSpLocks/>
          </p:cNvCxnSpPr>
          <p:nvPr userDrawn="1"/>
        </p:nvCxnSpPr>
        <p:spPr>
          <a:xfrm flipV="1">
            <a:off x="9084466" y="3834507"/>
            <a:ext cx="0" cy="60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37A5EDD-6BCE-1634-67C5-21CE56263914}"/>
              </a:ext>
            </a:extLst>
          </p:cNvPr>
          <p:cNvCxnSpPr>
            <a:cxnSpLocks/>
          </p:cNvCxnSpPr>
          <p:nvPr userDrawn="1"/>
        </p:nvCxnSpPr>
        <p:spPr>
          <a:xfrm flipV="1">
            <a:off x="3539727" y="5243481"/>
            <a:ext cx="0" cy="641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1A7FCA4-8272-D9C5-4E15-FBB9250834BE}"/>
              </a:ext>
            </a:extLst>
          </p:cNvPr>
          <p:cNvCxnSpPr>
            <a:cxnSpLocks/>
          </p:cNvCxnSpPr>
          <p:nvPr userDrawn="1"/>
        </p:nvCxnSpPr>
        <p:spPr>
          <a:xfrm flipV="1">
            <a:off x="9084466" y="5243481"/>
            <a:ext cx="0" cy="641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8">
            <a:extLst>
              <a:ext uri="{FF2B5EF4-FFF2-40B4-BE49-F238E27FC236}">
                <a16:creationId xmlns:a16="http://schemas.microsoft.com/office/drawing/2014/main" id="{2CCF047C-2662-319C-00C3-AE7A10F5B6E8}"/>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Tree>
    <p:extLst>
      <p:ext uri="{BB962C8B-B14F-4D97-AF65-F5344CB8AC3E}">
        <p14:creationId xmlns:p14="http://schemas.microsoft.com/office/powerpoint/2010/main" val="67093359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x Picture with Caption">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61EFC590-CAC5-0E08-7310-4B43AB789E32}"/>
              </a:ext>
            </a:extLst>
          </p:cNvPr>
          <p:cNvSpPr>
            <a:spLocks noGrp="1"/>
          </p:cNvSpPr>
          <p:nvPr>
            <p:ph type="pic" sz="quarter" idx="23"/>
          </p:nvPr>
        </p:nvSpPr>
        <p:spPr>
          <a:xfrm>
            <a:off x="8268229" y="3769522"/>
            <a:ext cx="3480856" cy="1934367"/>
          </a:xfrm>
          <a:custGeom>
            <a:avLst/>
            <a:gdLst>
              <a:gd name="connsiteX0" fmla="*/ 0 w 3480856"/>
              <a:gd name="connsiteY0" fmla="*/ 0 h 1934367"/>
              <a:gd name="connsiteX1" fmla="*/ 3480856 w 3480856"/>
              <a:gd name="connsiteY1" fmla="*/ 0 h 1934367"/>
              <a:gd name="connsiteX2" fmla="*/ 3480856 w 3480856"/>
              <a:gd name="connsiteY2" fmla="*/ 1684959 h 1934367"/>
              <a:gd name="connsiteX3" fmla="*/ 3231448 w 3480856"/>
              <a:gd name="connsiteY3" fmla="*/ 1934367 h 1934367"/>
              <a:gd name="connsiteX4" fmla="*/ 0 w 3480856"/>
              <a:gd name="connsiteY4" fmla="*/ 1934367 h 1934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856" h="1934367">
                <a:moveTo>
                  <a:pt x="0" y="0"/>
                </a:moveTo>
                <a:lnTo>
                  <a:pt x="3480856" y="0"/>
                </a:lnTo>
                <a:lnTo>
                  <a:pt x="3480856" y="1684959"/>
                </a:lnTo>
                <a:cubicBezTo>
                  <a:pt x="3480856" y="1822703"/>
                  <a:pt x="3369192" y="1934367"/>
                  <a:pt x="3231448" y="1934367"/>
                </a:cubicBezTo>
                <a:lnTo>
                  <a:pt x="0" y="1934367"/>
                </a:lnTo>
                <a:close/>
              </a:path>
            </a:pathLst>
          </a:custGeom>
          <a:noFill/>
        </p:spPr>
        <p:txBody>
          <a:bodyPr wrap="square">
            <a:noAutofit/>
          </a:bodyPr>
          <a:lstStyle/>
          <a:p>
            <a:r>
              <a:rPr lang="en-US"/>
              <a:t>Click icon to add picture</a:t>
            </a:r>
            <a:endParaRPr lang="en-GB" dirty="0"/>
          </a:p>
        </p:txBody>
      </p:sp>
      <p:sp>
        <p:nvSpPr>
          <p:cNvPr id="56" name="Picture Placeholder 55">
            <a:extLst>
              <a:ext uri="{FF2B5EF4-FFF2-40B4-BE49-F238E27FC236}">
                <a16:creationId xmlns:a16="http://schemas.microsoft.com/office/drawing/2014/main" id="{6EC4ECA6-7E29-5B60-5D19-396113973623}"/>
              </a:ext>
            </a:extLst>
          </p:cNvPr>
          <p:cNvSpPr>
            <a:spLocks noGrp="1"/>
          </p:cNvSpPr>
          <p:nvPr>
            <p:ph type="pic" sz="quarter" idx="21"/>
          </p:nvPr>
        </p:nvSpPr>
        <p:spPr>
          <a:xfrm>
            <a:off x="874713" y="3769522"/>
            <a:ext cx="3475301" cy="1934367"/>
          </a:xfrm>
          <a:custGeom>
            <a:avLst/>
            <a:gdLst>
              <a:gd name="connsiteX0" fmla="*/ 0 w 3475301"/>
              <a:gd name="connsiteY0" fmla="*/ 0 h 1934367"/>
              <a:gd name="connsiteX1" fmla="*/ 3475301 w 3475301"/>
              <a:gd name="connsiteY1" fmla="*/ 0 h 1934367"/>
              <a:gd name="connsiteX2" fmla="*/ 3475301 w 3475301"/>
              <a:gd name="connsiteY2" fmla="*/ 1934367 h 1934367"/>
              <a:gd name="connsiteX3" fmla="*/ 249408 w 3475301"/>
              <a:gd name="connsiteY3" fmla="*/ 1934367 h 1934367"/>
              <a:gd name="connsiteX4" fmla="*/ 0 w 3475301"/>
              <a:gd name="connsiteY4" fmla="*/ 1684959 h 1934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301" h="1934367">
                <a:moveTo>
                  <a:pt x="0" y="0"/>
                </a:moveTo>
                <a:lnTo>
                  <a:pt x="3475301" y="0"/>
                </a:lnTo>
                <a:lnTo>
                  <a:pt x="3475301" y="1934367"/>
                </a:lnTo>
                <a:lnTo>
                  <a:pt x="249408" y="1934367"/>
                </a:lnTo>
                <a:cubicBezTo>
                  <a:pt x="111664" y="1934367"/>
                  <a:pt x="0" y="1822703"/>
                  <a:pt x="0" y="1684959"/>
                </a:cubicBezTo>
                <a:close/>
              </a:path>
            </a:pathLst>
          </a:custGeom>
          <a:noFill/>
        </p:spPr>
        <p:txBody>
          <a:bodyPr wrap="square">
            <a:noAutofit/>
          </a:bodyPr>
          <a:lstStyle/>
          <a:p>
            <a:r>
              <a:rPr lang="en-US"/>
              <a:t>Click icon to add picture</a:t>
            </a:r>
            <a:endParaRPr lang="en-GB" dirty="0"/>
          </a:p>
        </p:txBody>
      </p:sp>
      <p:sp>
        <p:nvSpPr>
          <p:cNvPr id="38" name="Picture Placeholder 37">
            <a:extLst>
              <a:ext uri="{FF2B5EF4-FFF2-40B4-BE49-F238E27FC236}">
                <a16:creationId xmlns:a16="http://schemas.microsoft.com/office/drawing/2014/main" id="{056AE608-CDEE-9D0E-2789-9CF641DCA197}"/>
              </a:ext>
            </a:extLst>
          </p:cNvPr>
          <p:cNvSpPr>
            <a:spLocks noGrp="1"/>
          </p:cNvSpPr>
          <p:nvPr>
            <p:ph type="pic" sz="quarter" idx="22"/>
          </p:nvPr>
        </p:nvSpPr>
        <p:spPr>
          <a:xfrm>
            <a:off x="4571469" y="3769522"/>
            <a:ext cx="3477967" cy="1934367"/>
          </a:xfrm>
          <a:custGeom>
            <a:avLst/>
            <a:gdLst>
              <a:gd name="connsiteX0" fmla="*/ 0 w 3477967"/>
              <a:gd name="connsiteY0" fmla="*/ 0 h 1934367"/>
              <a:gd name="connsiteX1" fmla="*/ 3477967 w 3477967"/>
              <a:gd name="connsiteY1" fmla="*/ 0 h 1934367"/>
              <a:gd name="connsiteX2" fmla="*/ 3477967 w 3477967"/>
              <a:gd name="connsiteY2" fmla="*/ 1934367 h 1934367"/>
              <a:gd name="connsiteX3" fmla="*/ 0 w 3477967"/>
              <a:gd name="connsiteY3" fmla="*/ 1934367 h 1934367"/>
            </a:gdLst>
            <a:ahLst/>
            <a:cxnLst>
              <a:cxn ang="0">
                <a:pos x="connsiteX0" y="connsiteY0"/>
              </a:cxn>
              <a:cxn ang="0">
                <a:pos x="connsiteX1" y="connsiteY1"/>
              </a:cxn>
              <a:cxn ang="0">
                <a:pos x="connsiteX2" y="connsiteY2"/>
              </a:cxn>
              <a:cxn ang="0">
                <a:pos x="connsiteX3" y="connsiteY3"/>
              </a:cxn>
            </a:cxnLst>
            <a:rect l="l" t="t" r="r" b="b"/>
            <a:pathLst>
              <a:path w="3477967" h="1934367">
                <a:moveTo>
                  <a:pt x="0" y="0"/>
                </a:moveTo>
                <a:lnTo>
                  <a:pt x="3477967" y="0"/>
                </a:lnTo>
                <a:lnTo>
                  <a:pt x="3477967" y="1934367"/>
                </a:lnTo>
                <a:lnTo>
                  <a:pt x="0" y="1934367"/>
                </a:lnTo>
                <a:close/>
              </a:path>
            </a:pathLst>
          </a:custGeom>
          <a:noFill/>
        </p:spPr>
        <p:txBody>
          <a:bodyPr wrap="square">
            <a:noAutofit/>
          </a:bodyPr>
          <a:lstStyle/>
          <a:p>
            <a:r>
              <a:rPr lang="en-US"/>
              <a:t>Click icon to add picture</a:t>
            </a:r>
            <a:endParaRPr lang="en-GB" dirty="0"/>
          </a:p>
        </p:txBody>
      </p:sp>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3" name="Text Placeholder 8">
            <a:extLst>
              <a:ext uri="{FF2B5EF4-FFF2-40B4-BE49-F238E27FC236}">
                <a16:creationId xmlns:a16="http://schemas.microsoft.com/office/drawing/2014/main" id="{CF3D4360-20AA-209E-173B-ADF550722F31}"/>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6" name="Text Placeholder 4">
            <a:extLst>
              <a:ext uri="{FF2B5EF4-FFF2-40B4-BE49-F238E27FC236}">
                <a16:creationId xmlns:a16="http://schemas.microsoft.com/office/drawing/2014/main" id="{D50483AB-58AE-175C-D8A2-7F879C720C69}"/>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A464EEC1-C530-830C-702A-7FF960B9748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8" name="Picture Placeholder 17">
            <a:extLst>
              <a:ext uri="{FF2B5EF4-FFF2-40B4-BE49-F238E27FC236}">
                <a16:creationId xmlns:a16="http://schemas.microsoft.com/office/drawing/2014/main" id="{6B7C2BDC-2C69-FE6F-2B65-0007E3093A80}"/>
              </a:ext>
            </a:extLst>
          </p:cNvPr>
          <p:cNvSpPr>
            <a:spLocks noGrp="1"/>
          </p:cNvSpPr>
          <p:nvPr>
            <p:ph type="pic" sz="quarter" idx="17"/>
          </p:nvPr>
        </p:nvSpPr>
        <p:spPr>
          <a:xfrm>
            <a:off x="874713" y="1619252"/>
            <a:ext cx="3475301" cy="1934369"/>
          </a:xfrm>
          <a:custGeom>
            <a:avLst/>
            <a:gdLst>
              <a:gd name="connsiteX0" fmla="*/ 249408 w 3475301"/>
              <a:gd name="connsiteY0" fmla="*/ 0 h 1934369"/>
              <a:gd name="connsiteX1" fmla="*/ 3475301 w 3475301"/>
              <a:gd name="connsiteY1" fmla="*/ 0 h 1934369"/>
              <a:gd name="connsiteX2" fmla="*/ 3475301 w 3475301"/>
              <a:gd name="connsiteY2" fmla="*/ 1934369 h 1934369"/>
              <a:gd name="connsiteX3" fmla="*/ 0 w 3475301"/>
              <a:gd name="connsiteY3" fmla="*/ 1934369 h 1934369"/>
              <a:gd name="connsiteX4" fmla="*/ 0 w 3475301"/>
              <a:gd name="connsiteY4" fmla="*/ 249408 h 1934369"/>
              <a:gd name="connsiteX5" fmla="*/ 249408 w 3475301"/>
              <a:gd name="connsiteY5" fmla="*/ 0 h 193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5301" h="1934369">
                <a:moveTo>
                  <a:pt x="249408" y="0"/>
                </a:moveTo>
                <a:lnTo>
                  <a:pt x="3475301" y="0"/>
                </a:lnTo>
                <a:lnTo>
                  <a:pt x="3475301" y="1934369"/>
                </a:lnTo>
                <a:lnTo>
                  <a:pt x="0" y="1934369"/>
                </a:lnTo>
                <a:lnTo>
                  <a:pt x="0" y="249408"/>
                </a:lnTo>
                <a:cubicBezTo>
                  <a:pt x="0" y="111664"/>
                  <a:pt x="111664" y="0"/>
                  <a:pt x="249408" y="0"/>
                </a:cubicBezTo>
                <a:close/>
              </a:path>
            </a:pathLst>
          </a:custGeom>
          <a:noFill/>
        </p:spPr>
        <p:txBody>
          <a:bodyPr wrap="square">
            <a:noAutofit/>
          </a:bodyPr>
          <a:lstStyle/>
          <a:p>
            <a:r>
              <a:rPr lang="en-US"/>
              <a:t>Click icon to add picture</a:t>
            </a:r>
            <a:endParaRPr lang="en-GB" dirty="0"/>
          </a:p>
        </p:txBody>
      </p:sp>
      <p:sp>
        <p:nvSpPr>
          <p:cNvPr id="22" name="Picture Placeholder 21">
            <a:extLst>
              <a:ext uri="{FF2B5EF4-FFF2-40B4-BE49-F238E27FC236}">
                <a16:creationId xmlns:a16="http://schemas.microsoft.com/office/drawing/2014/main" id="{C4AE1046-326C-9612-4174-E5DD03884B0A}"/>
              </a:ext>
            </a:extLst>
          </p:cNvPr>
          <p:cNvSpPr>
            <a:spLocks noGrp="1"/>
          </p:cNvSpPr>
          <p:nvPr>
            <p:ph type="pic" sz="quarter" idx="19"/>
          </p:nvPr>
        </p:nvSpPr>
        <p:spPr>
          <a:xfrm>
            <a:off x="4571469" y="1619252"/>
            <a:ext cx="3477967" cy="1934369"/>
          </a:xfrm>
          <a:custGeom>
            <a:avLst/>
            <a:gdLst>
              <a:gd name="connsiteX0" fmla="*/ 0 w 3477967"/>
              <a:gd name="connsiteY0" fmla="*/ 0 h 1934369"/>
              <a:gd name="connsiteX1" fmla="*/ 3477967 w 3477967"/>
              <a:gd name="connsiteY1" fmla="*/ 0 h 1934369"/>
              <a:gd name="connsiteX2" fmla="*/ 3477967 w 3477967"/>
              <a:gd name="connsiteY2" fmla="*/ 1934369 h 1934369"/>
              <a:gd name="connsiteX3" fmla="*/ 0 w 3477967"/>
              <a:gd name="connsiteY3" fmla="*/ 1934369 h 1934369"/>
            </a:gdLst>
            <a:ahLst/>
            <a:cxnLst>
              <a:cxn ang="0">
                <a:pos x="connsiteX0" y="connsiteY0"/>
              </a:cxn>
              <a:cxn ang="0">
                <a:pos x="connsiteX1" y="connsiteY1"/>
              </a:cxn>
              <a:cxn ang="0">
                <a:pos x="connsiteX2" y="connsiteY2"/>
              </a:cxn>
              <a:cxn ang="0">
                <a:pos x="connsiteX3" y="connsiteY3"/>
              </a:cxn>
            </a:cxnLst>
            <a:rect l="l" t="t" r="r" b="b"/>
            <a:pathLst>
              <a:path w="3477967" h="1934369">
                <a:moveTo>
                  <a:pt x="0" y="0"/>
                </a:moveTo>
                <a:lnTo>
                  <a:pt x="3477967" y="0"/>
                </a:lnTo>
                <a:lnTo>
                  <a:pt x="3477967" y="1934369"/>
                </a:lnTo>
                <a:lnTo>
                  <a:pt x="0" y="1934369"/>
                </a:lnTo>
                <a:close/>
              </a:path>
            </a:pathLst>
          </a:custGeom>
          <a:noFill/>
        </p:spPr>
        <p:txBody>
          <a:bodyPr wrap="square">
            <a:noAutofit/>
          </a:bodyPr>
          <a:lstStyle/>
          <a:p>
            <a:r>
              <a:rPr lang="en-US"/>
              <a:t>Click icon to add picture</a:t>
            </a:r>
            <a:endParaRPr lang="en-GB" dirty="0"/>
          </a:p>
        </p:txBody>
      </p:sp>
      <p:sp>
        <p:nvSpPr>
          <p:cNvPr id="27" name="Picture Placeholder 26">
            <a:extLst>
              <a:ext uri="{FF2B5EF4-FFF2-40B4-BE49-F238E27FC236}">
                <a16:creationId xmlns:a16="http://schemas.microsoft.com/office/drawing/2014/main" id="{4F1FF86C-470C-0C27-9734-282809D06527}"/>
              </a:ext>
            </a:extLst>
          </p:cNvPr>
          <p:cNvSpPr>
            <a:spLocks noGrp="1"/>
          </p:cNvSpPr>
          <p:nvPr>
            <p:ph type="pic" sz="quarter" idx="20"/>
          </p:nvPr>
        </p:nvSpPr>
        <p:spPr>
          <a:xfrm>
            <a:off x="8268229" y="1619252"/>
            <a:ext cx="3480857" cy="1934369"/>
          </a:xfrm>
          <a:custGeom>
            <a:avLst/>
            <a:gdLst>
              <a:gd name="connsiteX0" fmla="*/ 0 w 3480857"/>
              <a:gd name="connsiteY0" fmla="*/ 0 h 1934369"/>
              <a:gd name="connsiteX1" fmla="*/ 3231449 w 3480857"/>
              <a:gd name="connsiteY1" fmla="*/ 0 h 1934369"/>
              <a:gd name="connsiteX2" fmla="*/ 3480857 w 3480857"/>
              <a:gd name="connsiteY2" fmla="*/ 249408 h 1934369"/>
              <a:gd name="connsiteX3" fmla="*/ 3480857 w 3480857"/>
              <a:gd name="connsiteY3" fmla="*/ 1934369 h 1934369"/>
              <a:gd name="connsiteX4" fmla="*/ 0 w 3480857"/>
              <a:gd name="connsiteY4" fmla="*/ 1934369 h 193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857" h="1934369">
                <a:moveTo>
                  <a:pt x="0" y="0"/>
                </a:moveTo>
                <a:lnTo>
                  <a:pt x="3231449" y="0"/>
                </a:lnTo>
                <a:cubicBezTo>
                  <a:pt x="3369193" y="0"/>
                  <a:pt x="3480857" y="111664"/>
                  <a:pt x="3480857" y="249408"/>
                </a:cubicBezTo>
                <a:lnTo>
                  <a:pt x="3480857" y="1934369"/>
                </a:lnTo>
                <a:lnTo>
                  <a:pt x="0" y="1934369"/>
                </a:lnTo>
                <a:close/>
              </a:path>
            </a:pathLst>
          </a:custGeom>
          <a:noFill/>
        </p:spPr>
        <p:txBody>
          <a:bodyPr wrap="square">
            <a:noAutofit/>
          </a:bodyPr>
          <a:lstStyle/>
          <a:p>
            <a:r>
              <a:rPr lang="en-US"/>
              <a:t>Click icon to add picture</a:t>
            </a:r>
            <a:endParaRPr lang="en-GB" dirty="0"/>
          </a:p>
        </p:txBody>
      </p:sp>
      <p:sp>
        <p:nvSpPr>
          <p:cNvPr id="41" name="Text Placeholder 10">
            <a:extLst>
              <a:ext uri="{FF2B5EF4-FFF2-40B4-BE49-F238E27FC236}">
                <a16:creationId xmlns:a16="http://schemas.microsoft.com/office/drawing/2014/main" id="{C491EE61-C133-7206-255D-0BE3CF94381A}"/>
              </a:ext>
            </a:extLst>
          </p:cNvPr>
          <p:cNvSpPr>
            <a:spLocks noGrp="1"/>
          </p:cNvSpPr>
          <p:nvPr>
            <p:ph type="body" sz="quarter" idx="33" hasCustomPrompt="1"/>
          </p:nvPr>
        </p:nvSpPr>
        <p:spPr>
          <a:xfrm>
            <a:off x="874713" y="2760571"/>
            <a:ext cx="3475301" cy="793051"/>
          </a:xfrm>
          <a:prstGeom prst="rect">
            <a:avLst/>
          </a:prstGeom>
          <a:gradFill>
            <a:gsLst>
              <a:gs pos="0">
                <a:schemeClr val="tx1">
                  <a:alpha val="0"/>
                </a:schemeClr>
              </a:gs>
              <a:gs pos="100000">
                <a:schemeClr val="tx1">
                  <a:alpha val="80000"/>
                </a:schemeClr>
              </a:gs>
            </a:gsLst>
            <a:lin ang="5400000" scaled="1"/>
          </a:gradFill>
          <a:ln w="6350">
            <a:noFill/>
          </a:ln>
        </p:spPr>
        <p:txBody>
          <a:bodyPr bIns="108000" anchor="b"/>
          <a:lstStyle>
            <a:lvl1pPr algn="ctr">
              <a:defRPr sz="1200">
                <a:solidFill>
                  <a:schemeClr val="bg1"/>
                </a:solidFill>
                <a:latin typeface="+mj-lt"/>
              </a:defRPr>
            </a:lvl1pPr>
          </a:lstStyle>
          <a:p>
            <a:pPr lvl="0"/>
            <a:r>
              <a:rPr lang="en-US" dirty="0"/>
              <a:t>Insert location here</a:t>
            </a:r>
          </a:p>
        </p:txBody>
      </p:sp>
      <p:sp>
        <p:nvSpPr>
          <p:cNvPr id="42" name="Text Placeholder 10">
            <a:extLst>
              <a:ext uri="{FF2B5EF4-FFF2-40B4-BE49-F238E27FC236}">
                <a16:creationId xmlns:a16="http://schemas.microsoft.com/office/drawing/2014/main" id="{14F34777-C8AB-BCB4-949F-D6FC9175E933}"/>
              </a:ext>
            </a:extLst>
          </p:cNvPr>
          <p:cNvSpPr>
            <a:spLocks noGrp="1"/>
          </p:cNvSpPr>
          <p:nvPr>
            <p:ph type="body" sz="quarter" idx="34" hasCustomPrompt="1"/>
          </p:nvPr>
        </p:nvSpPr>
        <p:spPr>
          <a:xfrm>
            <a:off x="4574135" y="2760571"/>
            <a:ext cx="3475301" cy="793051"/>
          </a:xfrm>
          <a:prstGeom prst="rect">
            <a:avLst/>
          </a:prstGeom>
          <a:gradFill>
            <a:gsLst>
              <a:gs pos="0">
                <a:schemeClr val="tx1">
                  <a:alpha val="0"/>
                </a:schemeClr>
              </a:gs>
              <a:gs pos="100000">
                <a:schemeClr val="tx1">
                  <a:alpha val="80000"/>
                </a:schemeClr>
              </a:gs>
            </a:gsLst>
            <a:lin ang="5400000" scaled="1"/>
          </a:gradFill>
          <a:ln w="6350">
            <a:noFill/>
          </a:ln>
        </p:spPr>
        <p:txBody>
          <a:bodyPr bIns="108000" anchor="b"/>
          <a:lstStyle>
            <a:lvl1pPr algn="ctr">
              <a:defRPr sz="1200">
                <a:solidFill>
                  <a:schemeClr val="bg1"/>
                </a:solidFill>
                <a:latin typeface="+mj-lt"/>
              </a:defRPr>
            </a:lvl1pPr>
          </a:lstStyle>
          <a:p>
            <a:pPr lvl="0"/>
            <a:r>
              <a:rPr lang="en-US" dirty="0"/>
              <a:t>Insert location here</a:t>
            </a:r>
          </a:p>
        </p:txBody>
      </p:sp>
      <p:sp>
        <p:nvSpPr>
          <p:cNvPr id="43" name="Text Placeholder 10">
            <a:extLst>
              <a:ext uri="{FF2B5EF4-FFF2-40B4-BE49-F238E27FC236}">
                <a16:creationId xmlns:a16="http://schemas.microsoft.com/office/drawing/2014/main" id="{F9FCFC56-97C5-103D-354E-5883A22A1727}"/>
              </a:ext>
            </a:extLst>
          </p:cNvPr>
          <p:cNvSpPr>
            <a:spLocks noGrp="1"/>
          </p:cNvSpPr>
          <p:nvPr>
            <p:ph type="body" sz="quarter" idx="35" hasCustomPrompt="1"/>
          </p:nvPr>
        </p:nvSpPr>
        <p:spPr>
          <a:xfrm>
            <a:off x="8273785" y="2760571"/>
            <a:ext cx="3475301" cy="793051"/>
          </a:xfrm>
          <a:prstGeom prst="rect">
            <a:avLst/>
          </a:prstGeom>
          <a:gradFill>
            <a:gsLst>
              <a:gs pos="0">
                <a:schemeClr val="tx1">
                  <a:alpha val="0"/>
                </a:schemeClr>
              </a:gs>
              <a:gs pos="100000">
                <a:schemeClr val="tx1">
                  <a:alpha val="80000"/>
                </a:schemeClr>
              </a:gs>
            </a:gsLst>
            <a:lin ang="5400000" scaled="1"/>
          </a:gradFill>
          <a:ln w="6350">
            <a:noFill/>
          </a:ln>
        </p:spPr>
        <p:txBody>
          <a:bodyPr bIns="108000" anchor="b"/>
          <a:lstStyle>
            <a:lvl1pPr algn="ctr">
              <a:defRPr sz="1200">
                <a:solidFill>
                  <a:schemeClr val="bg1"/>
                </a:solidFill>
                <a:latin typeface="+mj-lt"/>
              </a:defRPr>
            </a:lvl1pPr>
          </a:lstStyle>
          <a:p>
            <a:pPr lvl="0"/>
            <a:r>
              <a:rPr lang="en-US" dirty="0"/>
              <a:t>Insert location here</a:t>
            </a:r>
          </a:p>
        </p:txBody>
      </p:sp>
      <p:sp>
        <p:nvSpPr>
          <p:cNvPr id="55" name="Text Placeholder 54">
            <a:extLst>
              <a:ext uri="{FF2B5EF4-FFF2-40B4-BE49-F238E27FC236}">
                <a16:creationId xmlns:a16="http://schemas.microsoft.com/office/drawing/2014/main" id="{3DEA80D4-FD0F-81EC-A389-26AE94373D58}"/>
              </a:ext>
            </a:extLst>
          </p:cNvPr>
          <p:cNvSpPr>
            <a:spLocks noGrp="1"/>
          </p:cNvSpPr>
          <p:nvPr>
            <p:ph type="body" sz="quarter" idx="36" hasCustomPrompt="1"/>
          </p:nvPr>
        </p:nvSpPr>
        <p:spPr>
          <a:xfrm>
            <a:off x="874713" y="4910839"/>
            <a:ext cx="3475301" cy="793050"/>
          </a:xfrm>
          <a:custGeom>
            <a:avLst/>
            <a:gdLst>
              <a:gd name="connsiteX0" fmla="*/ 0 w 3475301"/>
              <a:gd name="connsiteY0" fmla="*/ 0 h 793050"/>
              <a:gd name="connsiteX1" fmla="*/ 3475301 w 3475301"/>
              <a:gd name="connsiteY1" fmla="*/ 0 h 793050"/>
              <a:gd name="connsiteX2" fmla="*/ 3475301 w 3475301"/>
              <a:gd name="connsiteY2" fmla="*/ 793050 h 793050"/>
              <a:gd name="connsiteX3" fmla="*/ 249408 w 3475301"/>
              <a:gd name="connsiteY3" fmla="*/ 793050 h 793050"/>
              <a:gd name="connsiteX4" fmla="*/ 0 w 3475301"/>
              <a:gd name="connsiteY4" fmla="*/ 543642 h 79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301" h="793050">
                <a:moveTo>
                  <a:pt x="0" y="0"/>
                </a:moveTo>
                <a:lnTo>
                  <a:pt x="3475301" y="0"/>
                </a:lnTo>
                <a:lnTo>
                  <a:pt x="3475301" y="793050"/>
                </a:lnTo>
                <a:lnTo>
                  <a:pt x="249408" y="793050"/>
                </a:lnTo>
                <a:cubicBezTo>
                  <a:pt x="111664" y="793050"/>
                  <a:pt x="0" y="681386"/>
                  <a:pt x="0" y="543642"/>
                </a:cubicBezTo>
                <a:close/>
              </a:path>
            </a:pathLst>
          </a:custGeom>
          <a:gradFill>
            <a:gsLst>
              <a:gs pos="0">
                <a:schemeClr val="tx1">
                  <a:alpha val="0"/>
                </a:schemeClr>
              </a:gs>
              <a:gs pos="100000">
                <a:schemeClr val="tx1">
                  <a:alpha val="80000"/>
                </a:schemeClr>
              </a:gs>
            </a:gsLst>
            <a:lin ang="5400000" scaled="1"/>
          </a:gradFill>
          <a:ln w="6350">
            <a:noFill/>
          </a:ln>
        </p:spPr>
        <p:txBody>
          <a:bodyPr wrap="square" bIns="108000" anchor="b">
            <a:noAutofit/>
          </a:bodyPr>
          <a:lstStyle>
            <a:lvl1pPr algn="ctr">
              <a:defRPr sz="1200">
                <a:solidFill>
                  <a:schemeClr val="bg1"/>
                </a:solidFill>
                <a:latin typeface="+mj-lt"/>
              </a:defRPr>
            </a:lvl1pPr>
          </a:lstStyle>
          <a:p>
            <a:pPr lvl="0"/>
            <a:r>
              <a:rPr lang="en-US" dirty="0"/>
              <a:t>Insert location here</a:t>
            </a:r>
          </a:p>
        </p:txBody>
      </p:sp>
      <p:sp>
        <p:nvSpPr>
          <p:cNvPr id="45" name="Text Placeholder 10">
            <a:extLst>
              <a:ext uri="{FF2B5EF4-FFF2-40B4-BE49-F238E27FC236}">
                <a16:creationId xmlns:a16="http://schemas.microsoft.com/office/drawing/2014/main" id="{6A04C6D0-4E1E-66EB-AB5D-CAB3049BF1A9}"/>
              </a:ext>
            </a:extLst>
          </p:cNvPr>
          <p:cNvSpPr>
            <a:spLocks noGrp="1"/>
          </p:cNvSpPr>
          <p:nvPr>
            <p:ph type="body" sz="quarter" idx="37" hasCustomPrompt="1"/>
          </p:nvPr>
        </p:nvSpPr>
        <p:spPr>
          <a:xfrm>
            <a:off x="4574135" y="4910839"/>
            <a:ext cx="3475301" cy="793051"/>
          </a:xfrm>
          <a:prstGeom prst="rect">
            <a:avLst/>
          </a:prstGeom>
          <a:gradFill>
            <a:gsLst>
              <a:gs pos="0">
                <a:schemeClr val="tx1">
                  <a:alpha val="0"/>
                </a:schemeClr>
              </a:gs>
              <a:gs pos="100000">
                <a:schemeClr val="tx1">
                  <a:alpha val="80000"/>
                </a:schemeClr>
              </a:gs>
            </a:gsLst>
            <a:lin ang="5400000" scaled="1"/>
          </a:gradFill>
          <a:ln w="6350">
            <a:noFill/>
          </a:ln>
        </p:spPr>
        <p:txBody>
          <a:bodyPr bIns="108000" anchor="b"/>
          <a:lstStyle>
            <a:lvl1pPr algn="ctr">
              <a:defRPr sz="1200">
                <a:solidFill>
                  <a:schemeClr val="bg1"/>
                </a:solidFill>
                <a:latin typeface="+mj-lt"/>
              </a:defRPr>
            </a:lvl1pPr>
          </a:lstStyle>
          <a:p>
            <a:pPr lvl="0"/>
            <a:r>
              <a:rPr lang="en-US" dirty="0"/>
              <a:t>Insert location here</a:t>
            </a:r>
          </a:p>
        </p:txBody>
      </p:sp>
      <p:sp>
        <p:nvSpPr>
          <p:cNvPr id="57" name="Text Placeholder 56">
            <a:extLst>
              <a:ext uri="{FF2B5EF4-FFF2-40B4-BE49-F238E27FC236}">
                <a16:creationId xmlns:a16="http://schemas.microsoft.com/office/drawing/2014/main" id="{CC37B5FF-210D-E963-D0FB-0142ACA4B852}"/>
              </a:ext>
            </a:extLst>
          </p:cNvPr>
          <p:cNvSpPr>
            <a:spLocks noGrp="1"/>
          </p:cNvSpPr>
          <p:nvPr>
            <p:ph type="body" sz="quarter" idx="38" hasCustomPrompt="1"/>
          </p:nvPr>
        </p:nvSpPr>
        <p:spPr>
          <a:xfrm>
            <a:off x="8273785" y="4910839"/>
            <a:ext cx="3475300" cy="793050"/>
          </a:xfrm>
          <a:custGeom>
            <a:avLst/>
            <a:gdLst>
              <a:gd name="connsiteX0" fmla="*/ 0 w 3475300"/>
              <a:gd name="connsiteY0" fmla="*/ 0 h 793050"/>
              <a:gd name="connsiteX1" fmla="*/ 3475300 w 3475300"/>
              <a:gd name="connsiteY1" fmla="*/ 0 h 793050"/>
              <a:gd name="connsiteX2" fmla="*/ 3475300 w 3475300"/>
              <a:gd name="connsiteY2" fmla="*/ 543642 h 793050"/>
              <a:gd name="connsiteX3" fmla="*/ 3225892 w 3475300"/>
              <a:gd name="connsiteY3" fmla="*/ 793050 h 793050"/>
              <a:gd name="connsiteX4" fmla="*/ 0 w 3475300"/>
              <a:gd name="connsiteY4" fmla="*/ 793050 h 79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300" h="793050">
                <a:moveTo>
                  <a:pt x="0" y="0"/>
                </a:moveTo>
                <a:lnTo>
                  <a:pt x="3475300" y="0"/>
                </a:lnTo>
                <a:lnTo>
                  <a:pt x="3475300" y="543642"/>
                </a:lnTo>
                <a:cubicBezTo>
                  <a:pt x="3475300" y="681386"/>
                  <a:pt x="3363636" y="793050"/>
                  <a:pt x="3225892" y="793050"/>
                </a:cubicBezTo>
                <a:lnTo>
                  <a:pt x="0" y="793050"/>
                </a:lnTo>
                <a:close/>
              </a:path>
            </a:pathLst>
          </a:custGeom>
          <a:gradFill>
            <a:gsLst>
              <a:gs pos="0">
                <a:schemeClr val="tx1">
                  <a:alpha val="0"/>
                </a:schemeClr>
              </a:gs>
              <a:gs pos="100000">
                <a:schemeClr val="tx1">
                  <a:alpha val="80000"/>
                </a:schemeClr>
              </a:gs>
            </a:gsLst>
            <a:lin ang="5400000" scaled="1"/>
          </a:gradFill>
          <a:ln w="6350">
            <a:noFill/>
          </a:ln>
        </p:spPr>
        <p:txBody>
          <a:bodyPr wrap="square" bIns="108000" anchor="b">
            <a:noAutofit/>
          </a:bodyPr>
          <a:lstStyle>
            <a:lvl1pPr algn="ctr">
              <a:defRPr sz="1200">
                <a:solidFill>
                  <a:schemeClr val="bg1"/>
                </a:solidFill>
                <a:latin typeface="+mj-lt"/>
              </a:defRPr>
            </a:lvl1pPr>
          </a:lstStyle>
          <a:p>
            <a:pPr lvl="0"/>
            <a:r>
              <a:rPr lang="en-US" dirty="0"/>
              <a:t>Insert location here</a:t>
            </a:r>
          </a:p>
        </p:txBody>
      </p:sp>
    </p:spTree>
    <p:extLst>
      <p:ext uri="{BB962C8B-B14F-4D97-AF65-F5344CB8AC3E}">
        <p14:creationId xmlns:p14="http://schemas.microsoft.com/office/powerpoint/2010/main" val="41553522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Picture and Conten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3EC35673-6F60-556E-14ED-5F700A04B10F}"/>
              </a:ext>
            </a:extLst>
          </p:cNvPr>
          <p:cNvSpPr>
            <a:spLocks noGrp="1"/>
          </p:cNvSpPr>
          <p:nvPr>
            <p:ph type="pic" sz="quarter" idx="23"/>
          </p:nvPr>
        </p:nvSpPr>
        <p:spPr>
          <a:xfrm>
            <a:off x="874713" y="2051429"/>
            <a:ext cx="2557462" cy="1668759"/>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13" name="Content Placeholder 2">
            <a:extLst>
              <a:ext uri="{FF2B5EF4-FFF2-40B4-BE49-F238E27FC236}">
                <a16:creationId xmlns:a16="http://schemas.microsoft.com/office/drawing/2014/main" id="{E019BCDB-6443-0032-CD24-160FD76F5338}"/>
              </a:ext>
            </a:extLst>
          </p:cNvPr>
          <p:cNvSpPr>
            <a:spLocks noGrp="1"/>
          </p:cNvSpPr>
          <p:nvPr>
            <p:ph idx="16"/>
          </p:nvPr>
        </p:nvSpPr>
        <p:spPr>
          <a:xfrm>
            <a:off x="874712" y="3917167"/>
            <a:ext cx="10874376" cy="196769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7" name="Text Placeholder 13">
            <a:extLst>
              <a:ext uri="{FF2B5EF4-FFF2-40B4-BE49-F238E27FC236}">
                <a16:creationId xmlns:a16="http://schemas.microsoft.com/office/drawing/2014/main" id="{665E2953-9BA1-C398-D3D8-A77885636424}"/>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10" name="Picture Placeholder 15">
            <a:extLst>
              <a:ext uri="{FF2B5EF4-FFF2-40B4-BE49-F238E27FC236}">
                <a16:creationId xmlns:a16="http://schemas.microsoft.com/office/drawing/2014/main" id="{7F4F06DE-BBDA-43A4-3AE4-49D3E415DBC6}"/>
              </a:ext>
            </a:extLst>
          </p:cNvPr>
          <p:cNvSpPr>
            <a:spLocks noGrp="1"/>
          </p:cNvSpPr>
          <p:nvPr>
            <p:ph type="pic" sz="quarter" idx="24"/>
          </p:nvPr>
        </p:nvSpPr>
        <p:spPr>
          <a:xfrm>
            <a:off x="3647280" y="2051429"/>
            <a:ext cx="2557462" cy="1668759"/>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11" name="Picture Placeholder 15">
            <a:extLst>
              <a:ext uri="{FF2B5EF4-FFF2-40B4-BE49-F238E27FC236}">
                <a16:creationId xmlns:a16="http://schemas.microsoft.com/office/drawing/2014/main" id="{A7B80A2B-F896-D996-8E4C-56936F507CCE}"/>
              </a:ext>
            </a:extLst>
          </p:cNvPr>
          <p:cNvSpPr>
            <a:spLocks noGrp="1"/>
          </p:cNvSpPr>
          <p:nvPr>
            <p:ph type="pic" sz="quarter" idx="25"/>
          </p:nvPr>
        </p:nvSpPr>
        <p:spPr>
          <a:xfrm>
            <a:off x="6419847" y="2051429"/>
            <a:ext cx="2557462" cy="1668759"/>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12" name="Picture Placeholder 15">
            <a:extLst>
              <a:ext uri="{FF2B5EF4-FFF2-40B4-BE49-F238E27FC236}">
                <a16:creationId xmlns:a16="http://schemas.microsoft.com/office/drawing/2014/main" id="{28E09E54-F782-D040-C00D-3407F908E72E}"/>
              </a:ext>
            </a:extLst>
          </p:cNvPr>
          <p:cNvSpPr>
            <a:spLocks noGrp="1"/>
          </p:cNvSpPr>
          <p:nvPr>
            <p:ph type="pic" sz="quarter" idx="26"/>
          </p:nvPr>
        </p:nvSpPr>
        <p:spPr>
          <a:xfrm>
            <a:off x="9191623" y="2051429"/>
            <a:ext cx="2557462" cy="1668759"/>
          </a:xfrm>
          <a:prstGeom prst="roundRect">
            <a:avLst>
              <a:gd name="adj" fmla="val 9114"/>
            </a:avLst>
          </a:prstGeom>
          <a:noFill/>
        </p:spPr>
        <p:txBody>
          <a:bodyPr vert="horz" wrap="square" lIns="0" tIns="0" rIns="0" bIns="0" rtlCol="0">
            <a:noAutofit/>
          </a:bodyPr>
          <a:lstStyle>
            <a:lvl1pPr>
              <a:defRPr lang="en-US" sz="1400"/>
            </a:lvl1pPr>
          </a:lstStyle>
          <a:p>
            <a:pPr lvl="0"/>
            <a:r>
              <a:rPr lang="en-US"/>
              <a:t>Click icon to add picture</a:t>
            </a:r>
            <a:endParaRPr lang="en-GB" dirty="0"/>
          </a:p>
        </p:txBody>
      </p:sp>
      <p:sp>
        <p:nvSpPr>
          <p:cNvPr id="15" name="Text Placeholder 14">
            <a:extLst>
              <a:ext uri="{FF2B5EF4-FFF2-40B4-BE49-F238E27FC236}">
                <a16:creationId xmlns:a16="http://schemas.microsoft.com/office/drawing/2014/main" id="{29C7A6CE-7961-F160-5545-1FB95CA9F86F}"/>
              </a:ext>
            </a:extLst>
          </p:cNvPr>
          <p:cNvSpPr>
            <a:spLocks noGrp="1"/>
          </p:cNvSpPr>
          <p:nvPr>
            <p:ph type="body" sz="quarter" idx="33" hasCustomPrompt="1"/>
          </p:nvPr>
        </p:nvSpPr>
        <p:spPr>
          <a:xfrm>
            <a:off x="874713" y="1619251"/>
            <a:ext cx="2557462" cy="432178"/>
          </a:xfrm>
          <a:prstGeom prst="rect">
            <a:avLst/>
          </a:prstGeom>
          <a:noFill/>
          <a:ln w="6350">
            <a:noFill/>
          </a:ln>
        </p:spPr>
        <p:txBody>
          <a:bodyPr wrap="square" bIns="108000" anchor="t">
            <a:noAutofit/>
          </a:bodyPr>
          <a:lstStyle>
            <a:lvl1pPr algn="ctr">
              <a:spcBef>
                <a:spcPts val="0"/>
              </a:spcBef>
              <a:defRPr sz="1200">
                <a:solidFill>
                  <a:schemeClr val="tx1"/>
                </a:solidFill>
                <a:latin typeface="+mj-lt"/>
              </a:defRPr>
            </a:lvl1pPr>
          </a:lstStyle>
          <a:p>
            <a:pPr lvl="0"/>
            <a:r>
              <a:rPr lang="en-US" dirty="0"/>
              <a:t>Insert location here</a:t>
            </a:r>
          </a:p>
        </p:txBody>
      </p:sp>
      <p:sp>
        <p:nvSpPr>
          <p:cNvPr id="17" name="Text Placeholder 16">
            <a:extLst>
              <a:ext uri="{FF2B5EF4-FFF2-40B4-BE49-F238E27FC236}">
                <a16:creationId xmlns:a16="http://schemas.microsoft.com/office/drawing/2014/main" id="{FCE8CCC0-FDBB-ECF9-5F9D-67E4B4E91C16}"/>
              </a:ext>
            </a:extLst>
          </p:cNvPr>
          <p:cNvSpPr>
            <a:spLocks noGrp="1"/>
          </p:cNvSpPr>
          <p:nvPr>
            <p:ph type="body" sz="quarter" idx="34" hasCustomPrompt="1"/>
          </p:nvPr>
        </p:nvSpPr>
        <p:spPr>
          <a:xfrm>
            <a:off x="3647280" y="1619251"/>
            <a:ext cx="2557462" cy="432178"/>
          </a:xfrm>
          <a:prstGeom prst="rect">
            <a:avLst/>
          </a:prstGeom>
          <a:noFill/>
          <a:ln w="6350">
            <a:noFill/>
          </a:ln>
        </p:spPr>
        <p:txBody>
          <a:bodyPr wrap="square" bIns="108000" anchor="t">
            <a:noAutofit/>
          </a:bodyPr>
          <a:lstStyle>
            <a:lvl1pPr algn="ctr">
              <a:spcBef>
                <a:spcPts val="0"/>
              </a:spcBef>
              <a:defRPr sz="1200">
                <a:solidFill>
                  <a:schemeClr val="tx1"/>
                </a:solidFill>
                <a:latin typeface="+mj-lt"/>
              </a:defRPr>
            </a:lvl1pPr>
          </a:lstStyle>
          <a:p>
            <a:pPr lvl="0"/>
            <a:r>
              <a:rPr lang="en-US" dirty="0"/>
              <a:t>Insert location here</a:t>
            </a:r>
          </a:p>
        </p:txBody>
      </p:sp>
      <p:sp>
        <p:nvSpPr>
          <p:cNvPr id="18" name="Text Placeholder 17">
            <a:extLst>
              <a:ext uri="{FF2B5EF4-FFF2-40B4-BE49-F238E27FC236}">
                <a16:creationId xmlns:a16="http://schemas.microsoft.com/office/drawing/2014/main" id="{B478E823-773A-C111-D33E-D0FF926BF123}"/>
              </a:ext>
            </a:extLst>
          </p:cNvPr>
          <p:cNvSpPr>
            <a:spLocks noGrp="1"/>
          </p:cNvSpPr>
          <p:nvPr>
            <p:ph type="body" sz="quarter" idx="35" hasCustomPrompt="1"/>
          </p:nvPr>
        </p:nvSpPr>
        <p:spPr>
          <a:xfrm>
            <a:off x="6419847" y="1619251"/>
            <a:ext cx="2557462" cy="432178"/>
          </a:xfrm>
          <a:prstGeom prst="rect">
            <a:avLst/>
          </a:prstGeom>
          <a:noFill/>
          <a:ln w="6350">
            <a:noFill/>
          </a:ln>
        </p:spPr>
        <p:txBody>
          <a:bodyPr wrap="square" bIns="108000" anchor="t">
            <a:noAutofit/>
          </a:bodyPr>
          <a:lstStyle>
            <a:lvl1pPr algn="ctr">
              <a:spcBef>
                <a:spcPts val="0"/>
              </a:spcBef>
              <a:defRPr sz="1200">
                <a:solidFill>
                  <a:schemeClr val="tx1"/>
                </a:solidFill>
                <a:latin typeface="+mj-lt"/>
              </a:defRPr>
            </a:lvl1pPr>
          </a:lstStyle>
          <a:p>
            <a:pPr lvl="0"/>
            <a:r>
              <a:rPr lang="en-US" dirty="0"/>
              <a:t>Insert location here</a:t>
            </a:r>
          </a:p>
        </p:txBody>
      </p:sp>
      <p:sp>
        <p:nvSpPr>
          <p:cNvPr id="19" name="Text Placeholder 18">
            <a:extLst>
              <a:ext uri="{FF2B5EF4-FFF2-40B4-BE49-F238E27FC236}">
                <a16:creationId xmlns:a16="http://schemas.microsoft.com/office/drawing/2014/main" id="{CA90E871-0D5E-FD3E-AB56-1C728EA41676}"/>
              </a:ext>
            </a:extLst>
          </p:cNvPr>
          <p:cNvSpPr>
            <a:spLocks noGrp="1"/>
          </p:cNvSpPr>
          <p:nvPr>
            <p:ph type="body" sz="quarter" idx="36" hasCustomPrompt="1"/>
          </p:nvPr>
        </p:nvSpPr>
        <p:spPr>
          <a:xfrm>
            <a:off x="9191623" y="1619251"/>
            <a:ext cx="2557462" cy="432178"/>
          </a:xfrm>
          <a:prstGeom prst="rect">
            <a:avLst/>
          </a:prstGeom>
          <a:noFill/>
          <a:ln w="6350">
            <a:noFill/>
          </a:ln>
        </p:spPr>
        <p:txBody>
          <a:bodyPr wrap="square" bIns="108000" anchor="t">
            <a:noAutofit/>
          </a:bodyPr>
          <a:lstStyle>
            <a:lvl1pPr algn="ctr">
              <a:spcBef>
                <a:spcPts val="0"/>
              </a:spcBef>
              <a:defRPr sz="1200">
                <a:solidFill>
                  <a:schemeClr val="tx1"/>
                </a:solidFill>
                <a:latin typeface="+mj-lt"/>
              </a:defRPr>
            </a:lvl1pPr>
          </a:lstStyle>
          <a:p>
            <a:pPr lvl="0"/>
            <a:r>
              <a:rPr lang="en-US" dirty="0"/>
              <a:t>Insert location here</a:t>
            </a:r>
          </a:p>
        </p:txBody>
      </p:sp>
    </p:spTree>
    <p:extLst>
      <p:ext uri="{BB962C8B-B14F-4D97-AF65-F5344CB8AC3E}">
        <p14:creationId xmlns:p14="http://schemas.microsoft.com/office/powerpoint/2010/main" val="25676584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3480861" cy="1496647"/>
          </a:xfrm>
        </p:spPr>
        <p:txBody>
          <a:bodyPr wrap="square">
            <a:noAutofit/>
          </a:bodyPr>
          <a:lstStyle>
            <a:lvl1pPr>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2158456"/>
            <a:ext cx="3480861" cy="37264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4" y="5884863"/>
            <a:ext cx="3480860"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15" name="Content Placeholder 2">
            <a:extLst>
              <a:ext uri="{FF2B5EF4-FFF2-40B4-BE49-F238E27FC236}">
                <a16:creationId xmlns:a16="http://schemas.microsoft.com/office/drawing/2014/main" id="{4095D992-B8DD-316B-A962-568179C0218C}"/>
              </a:ext>
            </a:extLst>
          </p:cNvPr>
          <p:cNvSpPr>
            <a:spLocks noGrp="1"/>
          </p:cNvSpPr>
          <p:nvPr>
            <p:ph idx="20"/>
          </p:nvPr>
        </p:nvSpPr>
        <p:spPr>
          <a:xfrm>
            <a:off x="4571469" y="657225"/>
            <a:ext cx="7177619" cy="1786209"/>
          </a:xfrm>
          <a:prstGeom prst="roundRect">
            <a:avLst>
              <a:gd name="adj" fmla="val 6381"/>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marL="358775" indent="-179388">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F10E24B-BFAD-0054-2423-BB6133CBE411}"/>
              </a:ext>
            </a:extLst>
          </p:cNvPr>
          <p:cNvSpPr>
            <a:spLocks noGrp="1"/>
          </p:cNvSpPr>
          <p:nvPr>
            <p:ph idx="23"/>
          </p:nvPr>
        </p:nvSpPr>
        <p:spPr>
          <a:xfrm>
            <a:off x="4571469" y="2554151"/>
            <a:ext cx="7177619" cy="1786209"/>
          </a:xfrm>
          <a:prstGeom prst="roundRect">
            <a:avLst>
              <a:gd name="adj" fmla="val 6381"/>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9388" indent="-179388">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95A7651D-C8C4-91D7-8E3E-B092BFA49C17}"/>
              </a:ext>
            </a:extLst>
          </p:cNvPr>
          <p:cNvSpPr>
            <a:spLocks noGrp="1"/>
          </p:cNvSpPr>
          <p:nvPr>
            <p:ph idx="24"/>
          </p:nvPr>
        </p:nvSpPr>
        <p:spPr>
          <a:xfrm>
            <a:off x="4571469" y="4451078"/>
            <a:ext cx="7177619" cy="1786209"/>
          </a:xfrm>
          <a:prstGeom prst="roundRect">
            <a:avLst>
              <a:gd name="adj" fmla="val 6381"/>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9388" indent="-179388">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D88B792F-1FD8-BAAF-E88F-E29AAFFA208E}"/>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1446425207"/>
      </p:ext>
    </p:extLst>
  </p:cSld>
  <p:clrMapOvr>
    <a:masterClrMapping/>
  </p:clrMapOvr>
  <p:transition>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Key Poin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925CD2-0B33-816A-2E4A-96DF31B06FE8}"/>
              </a:ext>
            </a:extLst>
          </p:cNvPr>
          <p:cNvSpPr>
            <a:spLocks noGrp="1"/>
          </p:cNvSpPr>
          <p:nvPr>
            <p:ph type="title" hasCustomPrompt="1"/>
          </p:nvPr>
        </p:nvSpPr>
        <p:spPr>
          <a:xfrm>
            <a:off x="874712" y="584702"/>
            <a:ext cx="3480861" cy="1496647"/>
          </a:xfrm>
        </p:spPr>
        <p:txBody>
          <a:bodyPr wrap="square">
            <a:noAutofit/>
          </a:bodyPr>
          <a:lstStyle>
            <a:lvl1pPr>
              <a:defRPr/>
            </a:lvl1pPr>
          </a:lstStyle>
          <a:p>
            <a:r>
              <a:rPr lang="en-US" dirty="0"/>
              <a:t>Insert slide title here</a:t>
            </a:r>
          </a:p>
        </p:txBody>
      </p:sp>
      <p:sp>
        <p:nvSpPr>
          <p:cNvPr id="13" name="Content Placeholder 2">
            <a:extLst>
              <a:ext uri="{FF2B5EF4-FFF2-40B4-BE49-F238E27FC236}">
                <a16:creationId xmlns:a16="http://schemas.microsoft.com/office/drawing/2014/main" id="{606D6098-9FEC-249D-85DB-89EF3C862828}"/>
              </a:ext>
            </a:extLst>
          </p:cNvPr>
          <p:cNvSpPr>
            <a:spLocks noGrp="1"/>
          </p:cNvSpPr>
          <p:nvPr>
            <p:ph idx="1"/>
          </p:nvPr>
        </p:nvSpPr>
        <p:spPr>
          <a:xfrm>
            <a:off x="874712" y="2158456"/>
            <a:ext cx="3480861" cy="372640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4" y="5884863"/>
            <a:ext cx="3480860"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7" name="Content Placeholder 2">
            <a:extLst>
              <a:ext uri="{FF2B5EF4-FFF2-40B4-BE49-F238E27FC236}">
                <a16:creationId xmlns:a16="http://schemas.microsoft.com/office/drawing/2014/main" id="{7FE04B0D-A207-348D-06CB-6C685184EF20}"/>
              </a:ext>
            </a:extLst>
          </p:cNvPr>
          <p:cNvSpPr>
            <a:spLocks noGrp="1"/>
          </p:cNvSpPr>
          <p:nvPr>
            <p:ph idx="26"/>
          </p:nvPr>
        </p:nvSpPr>
        <p:spPr>
          <a:xfrm>
            <a:off x="4571467" y="658493"/>
            <a:ext cx="3532960" cy="2734533"/>
          </a:xfrm>
          <a:prstGeom prst="roundRect">
            <a:avLst>
              <a:gd name="adj" fmla="val 4259"/>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Content Placeholder 2">
            <a:extLst>
              <a:ext uri="{FF2B5EF4-FFF2-40B4-BE49-F238E27FC236}">
                <a16:creationId xmlns:a16="http://schemas.microsoft.com/office/drawing/2014/main" id="{0988FF61-8E47-607E-D822-144C9C720815}"/>
              </a:ext>
            </a:extLst>
          </p:cNvPr>
          <p:cNvSpPr>
            <a:spLocks noGrp="1"/>
          </p:cNvSpPr>
          <p:nvPr>
            <p:ph idx="27"/>
          </p:nvPr>
        </p:nvSpPr>
        <p:spPr>
          <a:xfrm>
            <a:off x="8216128" y="658493"/>
            <a:ext cx="3532960" cy="2734533"/>
          </a:xfrm>
          <a:prstGeom prst="roundRect">
            <a:avLst>
              <a:gd name="adj" fmla="val 4259"/>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52D041D3-5035-8951-FC46-5B15DC9961AC}"/>
              </a:ext>
            </a:extLst>
          </p:cNvPr>
          <p:cNvSpPr>
            <a:spLocks noGrp="1"/>
          </p:cNvSpPr>
          <p:nvPr>
            <p:ph idx="29"/>
          </p:nvPr>
        </p:nvSpPr>
        <p:spPr>
          <a:xfrm>
            <a:off x="4571467" y="3501486"/>
            <a:ext cx="3532960" cy="2734533"/>
          </a:xfrm>
          <a:prstGeom prst="roundRect">
            <a:avLst>
              <a:gd name="adj" fmla="val 4259"/>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C7FAF8E7-3777-2041-100D-78E9EA264E49}"/>
              </a:ext>
            </a:extLst>
          </p:cNvPr>
          <p:cNvSpPr>
            <a:spLocks noGrp="1"/>
          </p:cNvSpPr>
          <p:nvPr>
            <p:ph idx="30"/>
          </p:nvPr>
        </p:nvSpPr>
        <p:spPr>
          <a:xfrm>
            <a:off x="8216128" y="3501486"/>
            <a:ext cx="3532960" cy="2734533"/>
          </a:xfrm>
          <a:prstGeom prst="roundRect">
            <a:avLst>
              <a:gd name="adj" fmla="val 4259"/>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3">
            <a:extLst>
              <a:ext uri="{FF2B5EF4-FFF2-40B4-BE49-F238E27FC236}">
                <a16:creationId xmlns:a16="http://schemas.microsoft.com/office/drawing/2014/main" id="{8CDFB219-F38A-2257-9385-2D4869838DF9}"/>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322236979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x Key Poin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93AEB5D-EB6E-E3EC-5F0B-AA581AAB234D}"/>
              </a:ext>
            </a:extLst>
          </p:cNvPr>
          <p:cNvSpPr>
            <a:spLocks noGrp="1"/>
          </p:cNvSpPr>
          <p:nvPr>
            <p:ph type="title" hasCustomPrompt="1"/>
          </p:nvPr>
        </p:nvSpPr>
        <p:spPr>
          <a:xfrm>
            <a:off x="874712" y="584702"/>
            <a:ext cx="3480861" cy="1496647"/>
          </a:xfrm>
        </p:spPr>
        <p:txBody>
          <a:bodyPr wrap="square">
            <a:noAutofit/>
          </a:bodyPr>
          <a:lstStyle>
            <a:lvl1pPr>
              <a:defRPr/>
            </a:lvl1pPr>
          </a:lstStyle>
          <a:p>
            <a:r>
              <a:rPr lang="en-US" dirty="0"/>
              <a:t>Insert slide title here</a:t>
            </a:r>
          </a:p>
        </p:txBody>
      </p:sp>
      <p:sp>
        <p:nvSpPr>
          <p:cNvPr id="16" name="Content Placeholder 2">
            <a:extLst>
              <a:ext uri="{FF2B5EF4-FFF2-40B4-BE49-F238E27FC236}">
                <a16:creationId xmlns:a16="http://schemas.microsoft.com/office/drawing/2014/main" id="{A56528E0-1F13-E85D-315C-68FB0A10348D}"/>
              </a:ext>
            </a:extLst>
          </p:cNvPr>
          <p:cNvSpPr>
            <a:spLocks noGrp="1"/>
          </p:cNvSpPr>
          <p:nvPr>
            <p:ph idx="1"/>
          </p:nvPr>
        </p:nvSpPr>
        <p:spPr>
          <a:xfrm>
            <a:off x="874712" y="2159722"/>
            <a:ext cx="3480861" cy="372514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4" y="5884863"/>
            <a:ext cx="3480860"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Content Placeholder 2">
            <a:extLst>
              <a:ext uri="{FF2B5EF4-FFF2-40B4-BE49-F238E27FC236}">
                <a16:creationId xmlns:a16="http://schemas.microsoft.com/office/drawing/2014/main" id="{1D407B9F-332D-28FF-EE48-FAF16A021265}"/>
              </a:ext>
            </a:extLst>
          </p:cNvPr>
          <p:cNvSpPr>
            <a:spLocks noGrp="1"/>
          </p:cNvSpPr>
          <p:nvPr>
            <p:ph idx="26"/>
          </p:nvPr>
        </p:nvSpPr>
        <p:spPr>
          <a:xfrm>
            <a:off x="4571467" y="658493"/>
            <a:ext cx="2318400" cy="2734533"/>
          </a:xfrm>
          <a:prstGeom prst="roundRect">
            <a:avLst>
              <a:gd name="adj" fmla="val 5210"/>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D9F33B23-1515-C82E-4026-977F171CFC39}"/>
              </a:ext>
            </a:extLst>
          </p:cNvPr>
          <p:cNvSpPr>
            <a:spLocks noGrp="1"/>
          </p:cNvSpPr>
          <p:nvPr>
            <p:ph idx="27"/>
          </p:nvPr>
        </p:nvSpPr>
        <p:spPr>
          <a:xfrm flipH="1">
            <a:off x="7000584" y="658493"/>
            <a:ext cx="2318400" cy="2734533"/>
          </a:xfrm>
          <a:prstGeom prst="roundRect">
            <a:avLst>
              <a:gd name="adj" fmla="val 5210"/>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80975"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Content Placeholder 2">
            <a:extLst>
              <a:ext uri="{FF2B5EF4-FFF2-40B4-BE49-F238E27FC236}">
                <a16:creationId xmlns:a16="http://schemas.microsoft.com/office/drawing/2014/main" id="{34686FEB-B22C-7FDF-4D84-89197AF854DA}"/>
              </a:ext>
            </a:extLst>
          </p:cNvPr>
          <p:cNvSpPr>
            <a:spLocks noGrp="1"/>
          </p:cNvSpPr>
          <p:nvPr>
            <p:ph idx="28"/>
          </p:nvPr>
        </p:nvSpPr>
        <p:spPr>
          <a:xfrm flipH="1">
            <a:off x="9429699" y="658493"/>
            <a:ext cx="2318400" cy="2734533"/>
          </a:xfrm>
          <a:prstGeom prst="roundRect">
            <a:avLst>
              <a:gd name="adj" fmla="val 5210"/>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D65BF7D9-031F-1485-389A-A6EDFDF5F8EC}"/>
              </a:ext>
            </a:extLst>
          </p:cNvPr>
          <p:cNvSpPr>
            <a:spLocks noGrp="1"/>
          </p:cNvSpPr>
          <p:nvPr>
            <p:ph idx="29"/>
          </p:nvPr>
        </p:nvSpPr>
        <p:spPr>
          <a:xfrm flipH="1">
            <a:off x="4571467" y="3501486"/>
            <a:ext cx="2318400" cy="2734533"/>
          </a:xfrm>
          <a:prstGeom prst="roundRect">
            <a:avLst>
              <a:gd name="adj" fmla="val 5210"/>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A9932D8D-451A-76AD-0AE0-1C4FDC360D93}"/>
              </a:ext>
            </a:extLst>
          </p:cNvPr>
          <p:cNvSpPr>
            <a:spLocks noGrp="1"/>
          </p:cNvSpPr>
          <p:nvPr>
            <p:ph idx="30"/>
          </p:nvPr>
        </p:nvSpPr>
        <p:spPr>
          <a:xfrm flipH="1">
            <a:off x="7000584" y="3501486"/>
            <a:ext cx="2318400" cy="2734533"/>
          </a:xfrm>
          <a:prstGeom prst="roundRect">
            <a:avLst>
              <a:gd name="adj" fmla="val 5210"/>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B4C8C03F-B60B-ACEE-A0C9-3E4ACD6D1F60}"/>
              </a:ext>
            </a:extLst>
          </p:cNvPr>
          <p:cNvSpPr>
            <a:spLocks noGrp="1"/>
          </p:cNvSpPr>
          <p:nvPr>
            <p:ph idx="31"/>
          </p:nvPr>
        </p:nvSpPr>
        <p:spPr>
          <a:xfrm flipH="1">
            <a:off x="9429699" y="3501486"/>
            <a:ext cx="2318400" cy="2734533"/>
          </a:xfrm>
          <a:prstGeom prst="roundRect">
            <a:avLst>
              <a:gd name="adj" fmla="val 5210"/>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3">
            <a:extLst>
              <a:ext uri="{FF2B5EF4-FFF2-40B4-BE49-F238E27FC236}">
                <a16:creationId xmlns:a16="http://schemas.microsoft.com/office/drawing/2014/main" id="{974B8155-5931-ACB9-E29E-B005F0D1A4E3}"/>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78191917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ine Key Poi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5BA3338-AAE6-7F50-FF79-455909F5E732}"/>
              </a:ext>
            </a:extLst>
          </p:cNvPr>
          <p:cNvSpPr>
            <a:spLocks noGrp="1"/>
          </p:cNvSpPr>
          <p:nvPr>
            <p:ph type="title" hasCustomPrompt="1"/>
          </p:nvPr>
        </p:nvSpPr>
        <p:spPr>
          <a:xfrm>
            <a:off x="874712" y="584702"/>
            <a:ext cx="3480861" cy="1496647"/>
          </a:xfrm>
        </p:spPr>
        <p:txBody>
          <a:bodyPr wrap="square">
            <a:noAutofit/>
          </a:bodyPr>
          <a:lstStyle>
            <a:lvl1pPr>
              <a:defRPr/>
            </a:lvl1pPr>
          </a:lstStyle>
          <a:p>
            <a:r>
              <a:rPr lang="en-US" dirty="0"/>
              <a:t>Insert slide title here</a:t>
            </a:r>
          </a:p>
        </p:txBody>
      </p:sp>
      <p:sp>
        <p:nvSpPr>
          <p:cNvPr id="8" name="Content Placeholder 2">
            <a:extLst>
              <a:ext uri="{FF2B5EF4-FFF2-40B4-BE49-F238E27FC236}">
                <a16:creationId xmlns:a16="http://schemas.microsoft.com/office/drawing/2014/main" id="{9957DC41-8C32-2F66-22F4-5C93C0B055C6}"/>
              </a:ext>
            </a:extLst>
          </p:cNvPr>
          <p:cNvSpPr>
            <a:spLocks noGrp="1"/>
          </p:cNvSpPr>
          <p:nvPr>
            <p:ph idx="1"/>
          </p:nvPr>
        </p:nvSpPr>
        <p:spPr>
          <a:xfrm>
            <a:off x="874712" y="2159723"/>
            <a:ext cx="3480861" cy="37251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4" name="Content Placeholder 2">
            <a:extLst>
              <a:ext uri="{FF2B5EF4-FFF2-40B4-BE49-F238E27FC236}">
                <a16:creationId xmlns:a16="http://schemas.microsoft.com/office/drawing/2014/main" id="{52941F9C-B6BC-5A45-9C88-B5440A65ABEA}"/>
              </a:ext>
            </a:extLst>
          </p:cNvPr>
          <p:cNvSpPr>
            <a:spLocks noGrp="1"/>
          </p:cNvSpPr>
          <p:nvPr>
            <p:ph idx="26"/>
          </p:nvPr>
        </p:nvSpPr>
        <p:spPr>
          <a:xfrm>
            <a:off x="4571467" y="658494"/>
            <a:ext cx="2318400" cy="1785600"/>
          </a:xfrm>
          <a:prstGeom prst="roundRect">
            <a:avLst>
              <a:gd name="adj" fmla="val 6527"/>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4" y="5884863"/>
            <a:ext cx="3480860"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96" name="Content Placeholder 2">
            <a:extLst>
              <a:ext uri="{FF2B5EF4-FFF2-40B4-BE49-F238E27FC236}">
                <a16:creationId xmlns:a16="http://schemas.microsoft.com/office/drawing/2014/main" id="{0BD5E1ED-187A-B695-4E17-A0F1D8FD5DC2}"/>
              </a:ext>
            </a:extLst>
          </p:cNvPr>
          <p:cNvSpPr>
            <a:spLocks noGrp="1"/>
          </p:cNvSpPr>
          <p:nvPr>
            <p:ph idx="27"/>
          </p:nvPr>
        </p:nvSpPr>
        <p:spPr>
          <a:xfrm>
            <a:off x="7000584" y="658494"/>
            <a:ext cx="2318400" cy="1785600"/>
          </a:xfrm>
          <a:prstGeom prst="roundRect">
            <a:avLst>
              <a:gd name="adj" fmla="val 6527"/>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7" name="Content Placeholder 2">
            <a:extLst>
              <a:ext uri="{FF2B5EF4-FFF2-40B4-BE49-F238E27FC236}">
                <a16:creationId xmlns:a16="http://schemas.microsoft.com/office/drawing/2014/main" id="{D2906C1F-68C4-C404-A906-1312745C547F}"/>
              </a:ext>
            </a:extLst>
          </p:cNvPr>
          <p:cNvSpPr>
            <a:spLocks noGrp="1"/>
          </p:cNvSpPr>
          <p:nvPr>
            <p:ph idx="28"/>
          </p:nvPr>
        </p:nvSpPr>
        <p:spPr>
          <a:xfrm>
            <a:off x="9429699" y="658494"/>
            <a:ext cx="2318400" cy="1785600"/>
          </a:xfrm>
          <a:prstGeom prst="roundRect">
            <a:avLst>
              <a:gd name="adj" fmla="val 6527"/>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8" name="Content Placeholder 2">
            <a:extLst>
              <a:ext uri="{FF2B5EF4-FFF2-40B4-BE49-F238E27FC236}">
                <a16:creationId xmlns:a16="http://schemas.microsoft.com/office/drawing/2014/main" id="{8BD93EF7-ECE7-B594-7E50-A2AF39845130}"/>
              </a:ext>
            </a:extLst>
          </p:cNvPr>
          <p:cNvSpPr>
            <a:spLocks noGrp="1"/>
          </p:cNvSpPr>
          <p:nvPr>
            <p:ph idx="29"/>
          </p:nvPr>
        </p:nvSpPr>
        <p:spPr>
          <a:xfrm>
            <a:off x="4571467" y="2555091"/>
            <a:ext cx="2318400" cy="1785600"/>
          </a:xfrm>
          <a:prstGeom prst="roundRect">
            <a:avLst>
              <a:gd name="adj" fmla="val 6527"/>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9" name="Content Placeholder 2">
            <a:extLst>
              <a:ext uri="{FF2B5EF4-FFF2-40B4-BE49-F238E27FC236}">
                <a16:creationId xmlns:a16="http://schemas.microsoft.com/office/drawing/2014/main" id="{76C5F1FD-32CA-92BE-4D50-7938F9E04591}"/>
              </a:ext>
            </a:extLst>
          </p:cNvPr>
          <p:cNvSpPr>
            <a:spLocks noGrp="1"/>
          </p:cNvSpPr>
          <p:nvPr>
            <p:ph idx="30"/>
          </p:nvPr>
        </p:nvSpPr>
        <p:spPr>
          <a:xfrm>
            <a:off x="7000584" y="2555091"/>
            <a:ext cx="2318400" cy="1785600"/>
          </a:xfrm>
          <a:prstGeom prst="roundRect">
            <a:avLst>
              <a:gd name="adj" fmla="val 6527"/>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0" name="Content Placeholder 2">
            <a:extLst>
              <a:ext uri="{FF2B5EF4-FFF2-40B4-BE49-F238E27FC236}">
                <a16:creationId xmlns:a16="http://schemas.microsoft.com/office/drawing/2014/main" id="{652630D9-4E7B-A78B-DEF0-A3727C62F984}"/>
              </a:ext>
            </a:extLst>
          </p:cNvPr>
          <p:cNvSpPr>
            <a:spLocks noGrp="1"/>
          </p:cNvSpPr>
          <p:nvPr>
            <p:ph idx="31"/>
          </p:nvPr>
        </p:nvSpPr>
        <p:spPr>
          <a:xfrm>
            <a:off x="9429699" y="2555091"/>
            <a:ext cx="2318400" cy="1785600"/>
          </a:xfrm>
          <a:prstGeom prst="roundRect">
            <a:avLst>
              <a:gd name="adj" fmla="val 6527"/>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1" name="Content Placeholder 2">
            <a:extLst>
              <a:ext uri="{FF2B5EF4-FFF2-40B4-BE49-F238E27FC236}">
                <a16:creationId xmlns:a16="http://schemas.microsoft.com/office/drawing/2014/main" id="{B57E5AD2-AD46-BCC9-E04A-A63BB0AE7007}"/>
              </a:ext>
            </a:extLst>
          </p:cNvPr>
          <p:cNvSpPr>
            <a:spLocks noGrp="1"/>
          </p:cNvSpPr>
          <p:nvPr>
            <p:ph idx="32"/>
          </p:nvPr>
        </p:nvSpPr>
        <p:spPr>
          <a:xfrm>
            <a:off x="4571467" y="4450419"/>
            <a:ext cx="2318400" cy="1785600"/>
          </a:xfrm>
          <a:prstGeom prst="roundRect">
            <a:avLst>
              <a:gd name="adj" fmla="val 6527"/>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marL="358775" indent="0">
              <a:buNone/>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2" name="Content Placeholder 2">
            <a:extLst>
              <a:ext uri="{FF2B5EF4-FFF2-40B4-BE49-F238E27FC236}">
                <a16:creationId xmlns:a16="http://schemas.microsoft.com/office/drawing/2014/main" id="{0FFC3D00-2B80-3FEB-EE1B-7D49D16BCC44}"/>
              </a:ext>
            </a:extLst>
          </p:cNvPr>
          <p:cNvSpPr>
            <a:spLocks noGrp="1"/>
          </p:cNvSpPr>
          <p:nvPr>
            <p:ph idx="33"/>
          </p:nvPr>
        </p:nvSpPr>
        <p:spPr>
          <a:xfrm>
            <a:off x="7000584" y="4450419"/>
            <a:ext cx="2318400" cy="1785600"/>
          </a:xfrm>
          <a:prstGeom prst="roundRect">
            <a:avLst>
              <a:gd name="adj" fmla="val 6527"/>
            </a:avLst>
          </a:prstGeom>
          <a:solidFill>
            <a:schemeClr val="accent2"/>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3" name="Content Placeholder 2">
            <a:extLst>
              <a:ext uri="{FF2B5EF4-FFF2-40B4-BE49-F238E27FC236}">
                <a16:creationId xmlns:a16="http://schemas.microsoft.com/office/drawing/2014/main" id="{6AFC73A6-AF5D-40B2-6242-F78E21BA048A}"/>
              </a:ext>
            </a:extLst>
          </p:cNvPr>
          <p:cNvSpPr>
            <a:spLocks noGrp="1"/>
          </p:cNvSpPr>
          <p:nvPr>
            <p:ph idx="34"/>
          </p:nvPr>
        </p:nvSpPr>
        <p:spPr>
          <a:xfrm>
            <a:off x="9429699" y="4450419"/>
            <a:ext cx="2318400" cy="1785600"/>
          </a:xfrm>
          <a:prstGeom prst="roundRect">
            <a:avLst>
              <a:gd name="adj" fmla="val 6527"/>
            </a:avLst>
          </a:prstGeom>
          <a:solidFill>
            <a:schemeClr val="accent1"/>
          </a:solidFill>
        </p:spPr>
        <p:txBody>
          <a:bodyPr lIns="162000" tIns="108000" rIns="162000" bIns="108000"/>
          <a:lstStyle>
            <a:lvl1pPr>
              <a:defRPr sz="1400">
                <a:solidFill>
                  <a:schemeClr val="bg1"/>
                </a:solidFill>
                <a:latin typeface="+mj-lt"/>
              </a:defRPr>
            </a:lvl1pPr>
            <a:lvl2pPr marL="0" indent="0">
              <a:buNone/>
              <a:defRPr sz="1200">
                <a:solidFill>
                  <a:schemeClr val="bg1"/>
                </a:solidFill>
              </a:defRPr>
            </a:lvl2pPr>
            <a:lvl3pPr marL="176213" indent="-176213">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13">
            <a:extLst>
              <a:ext uri="{FF2B5EF4-FFF2-40B4-BE49-F238E27FC236}">
                <a16:creationId xmlns:a16="http://schemas.microsoft.com/office/drawing/2014/main" id="{211525E1-9838-95F6-4E3C-7D9C90572A3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321344617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ey Stat and Picture">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41BA3A4E-D37B-FD10-BBAD-AFA796FA104D}"/>
              </a:ext>
            </a:extLst>
          </p:cNvPr>
          <p:cNvSpPr>
            <a:spLocks noGrp="1"/>
          </p:cNvSpPr>
          <p:nvPr>
            <p:ph type="body" sz="quarter" idx="16"/>
          </p:nvPr>
        </p:nvSpPr>
        <p:spPr>
          <a:xfrm>
            <a:off x="874713" y="1619251"/>
            <a:ext cx="5221287" cy="784248"/>
          </a:xfrm>
        </p:spPr>
        <p:txBody>
          <a:bodyPr anchor="b"/>
          <a:lstStyle>
            <a:lvl1pPr>
              <a:defRPr sz="1600">
                <a:latin typeface="+mj-lt"/>
              </a:defRPr>
            </a:lvl1pPr>
          </a:lstStyle>
          <a:p>
            <a:pPr lvl="0"/>
            <a:r>
              <a:rPr lang="en-US"/>
              <a:t>Click to edit Master text styles</a:t>
            </a:r>
          </a:p>
        </p:txBody>
      </p:sp>
      <p:sp>
        <p:nvSpPr>
          <p:cNvPr id="18" name="Text Placeholder 17">
            <a:extLst>
              <a:ext uri="{FF2B5EF4-FFF2-40B4-BE49-F238E27FC236}">
                <a16:creationId xmlns:a16="http://schemas.microsoft.com/office/drawing/2014/main" id="{2B0E762A-3B16-45ED-9445-D656DEEA0558}"/>
              </a:ext>
            </a:extLst>
          </p:cNvPr>
          <p:cNvSpPr>
            <a:spLocks noGrp="1"/>
          </p:cNvSpPr>
          <p:nvPr>
            <p:ph type="body" sz="quarter" idx="15"/>
          </p:nvPr>
        </p:nvSpPr>
        <p:spPr>
          <a:xfrm>
            <a:off x="874713" y="3772099"/>
            <a:ext cx="5221287" cy="211276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3" y="1069580"/>
            <a:ext cx="5221287" cy="276999"/>
          </a:xfrm>
        </p:spPr>
        <p:txBody>
          <a:bodyPr wrap="square">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5221288" cy="430887"/>
          </a:xfrm>
        </p:spPr>
        <p:txBody>
          <a:bodyPr wrap="square">
            <a:spAutoFit/>
          </a:body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5221287"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19" name="Picture Placeholder 18">
            <a:extLst>
              <a:ext uri="{FF2B5EF4-FFF2-40B4-BE49-F238E27FC236}">
                <a16:creationId xmlns:a16="http://schemas.microsoft.com/office/drawing/2014/main" id="{7D7B1222-4C08-1D65-2418-3621116361D4}"/>
              </a:ext>
            </a:extLst>
          </p:cNvPr>
          <p:cNvSpPr>
            <a:spLocks noGrp="1"/>
          </p:cNvSpPr>
          <p:nvPr>
            <p:ph type="pic" sz="quarter" idx="10"/>
          </p:nvPr>
        </p:nvSpPr>
        <p:spPr>
          <a:xfrm>
            <a:off x="6311900" y="0"/>
            <a:ext cx="5880099" cy="6858000"/>
          </a:xfrm>
          <a:prstGeom prst="rect">
            <a:avLst/>
          </a:prstGeom>
          <a:noFill/>
        </p:spPr>
        <p:txBody>
          <a:bodyPr wrap="square">
            <a:noAutofit/>
          </a:bodyPr>
          <a:lstStyle/>
          <a:p>
            <a:r>
              <a:rPr lang="en-US"/>
              <a:t>Click icon to add picture</a:t>
            </a:r>
            <a:endParaRPr lang="en-GB" dirty="0"/>
          </a:p>
        </p:txBody>
      </p:sp>
      <p:sp>
        <p:nvSpPr>
          <p:cNvPr id="22" name="Text Placeholder 17">
            <a:extLst>
              <a:ext uri="{FF2B5EF4-FFF2-40B4-BE49-F238E27FC236}">
                <a16:creationId xmlns:a16="http://schemas.microsoft.com/office/drawing/2014/main" id="{1F4D971B-55C7-27C8-5A07-FD0D1DEC0CC1}"/>
              </a:ext>
            </a:extLst>
          </p:cNvPr>
          <p:cNvSpPr>
            <a:spLocks noGrp="1"/>
          </p:cNvSpPr>
          <p:nvPr>
            <p:ph type="body" sz="quarter" idx="17" hasCustomPrompt="1"/>
          </p:nvPr>
        </p:nvSpPr>
        <p:spPr>
          <a:xfrm>
            <a:off x="874713" y="2403499"/>
            <a:ext cx="5221287" cy="1368599"/>
          </a:xfrm>
        </p:spPr>
        <p:txBody>
          <a:bodyPr anchor="b"/>
          <a:lstStyle>
            <a:lvl1pPr>
              <a:defRPr sz="8800">
                <a:latin typeface="+mj-lt"/>
              </a:defRPr>
            </a:lvl1pPr>
          </a:lstStyle>
          <a:p>
            <a:pPr lvl="0"/>
            <a:r>
              <a:rPr lang="en-US" dirty="0"/>
              <a:t>€</a:t>
            </a:r>
            <a:r>
              <a:rPr lang="en-US" dirty="0" err="1"/>
              <a:t>XXXbn</a:t>
            </a:r>
            <a:endParaRPr lang="en-US" dirty="0"/>
          </a:p>
        </p:txBody>
      </p:sp>
    </p:spTree>
    <p:extLst>
      <p:ext uri="{BB962C8B-B14F-4D97-AF65-F5344CB8AC3E}">
        <p14:creationId xmlns:p14="http://schemas.microsoft.com/office/powerpoint/2010/main" val="25125175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03)">
    <p:bg>
      <p:bgPr>
        <a:pattFill prst="dkUpDiag">
          <a:fgClr>
            <a:schemeClr val="tx1">
              <a:lumMod val="50000"/>
              <a:lumOff val="50000"/>
            </a:schemeClr>
          </a:fgClr>
          <a:bgClr>
            <a:schemeClr val="bg1"/>
          </a:bgClr>
        </a:patt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BF0C4DEC-9497-C57B-42FD-3EB85F501417}"/>
              </a:ext>
            </a:extLst>
          </p:cNvPr>
          <p:cNvSpPr/>
          <p:nvPr userDrawn="1"/>
        </p:nvSpPr>
        <p:spPr>
          <a:xfrm>
            <a:off x="0" y="1619508"/>
            <a:ext cx="6966678" cy="5238491"/>
          </a:xfrm>
          <a:custGeom>
            <a:avLst/>
            <a:gdLst>
              <a:gd name="connsiteX0" fmla="*/ 1 w 6966678"/>
              <a:gd name="connsiteY0" fmla="*/ 0 h 5224066"/>
              <a:gd name="connsiteX1" fmla="*/ 1741670 w 6966678"/>
              <a:gd name="connsiteY1" fmla="*/ 0 h 5224066"/>
              <a:gd name="connsiteX2" fmla="*/ 4354017 w 6966678"/>
              <a:gd name="connsiteY2" fmla="*/ 0 h 5224066"/>
              <a:gd name="connsiteX3" fmla="*/ 4354645 w 6966678"/>
              <a:gd name="connsiteY3" fmla="*/ 0 h 5224066"/>
              <a:gd name="connsiteX4" fmla="*/ 6095685 w 6966678"/>
              <a:gd name="connsiteY4" fmla="*/ 0 h 5224066"/>
              <a:gd name="connsiteX5" fmla="*/ 6096313 w 6966678"/>
              <a:gd name="connsiteY5" fmla="*/ 0 h 5224066"/>
              <a:gd name="connsiteX6" fmla="*/ 6096313 w 6966678"/>
              <a:gd name="connsiteY6" fmla="*/ 32 h 5224066"/>
              <a:gd name="connsiteX7" fmla="*/ 6184707 w 6966678"/>
              <a:gd name="connsiteY7" fmla="*/ 4495 h 5224066"/>
              <a:gd name="connsiteX8" fmla="*/ 6966363 w 6966678"/>
              <a:gd name="connsiteY8" fmla="*/ 870678 h 5224066"/>
              <a:gd name="connsiteX9" fmla="*/ 6965832 w 6966678"/>
              <a:gd name="connsiteY9" fmla="*/ 876298 h 5224066"/>
              <a:gd name="connsiteX10" fmla="*/ 6966363 w 6966678"/>
              <a:gd name="connsiteY10" fmla="*/ 876298 h 5224066"/>
              <a:gd name="connsiteX11" fmla="*/ 6966363 w 6966678"/>
              <a:gd name="connsiteY11" fmla="*/ 4343222 h 5224066"/>
              <a:gd name="connsiteX12" fmla="*/ 6965654 w 6966678"/>
              <a:gd name="connsiteY12" fmla="*/ 4343222 h 5224066"/>
              <a:gd name="connsiteX13" fmla="*/ 6966678 w 6966678"/>
              <a:gd name="connsiteY13" fmla="*/ 4353379 h 5224066"/>
              <a:gd name="connsiteX14" fmla="*/ 6966678 w 6966678"/>
              <a:gd name="connsiteY14" fmla="*/ 4353402 h 5224066"/>
              <a:gd name="connsiteX15" fmla="*/ 6951100 w 6966678"/>
              <a:gd name="connsiteY15" fmla="*/ 4518211 h 5224066"/>
              <a:gd name="connsiteX16" fmla="*/ 6185023 w 6966678"/>
              <a:gd name="connsiteY16" fmla="*/ 5219573 h 5224066"/>
              <a:gd name="connsiteX17" fmla="*/ 6096041 w 6966678"/>
              <a:gd name="connsiteY17" fmla="*/ 5224066 h 5224066"/>
              <a:gd name="connsiteX18" fmla="*/ 0 w 6966678"/>
              <a:gd name="connsiteY18" fmla="*/ 5224066 h 5224066"/>
              <a:gd name="connsiteX19" fmla="*/ 0 w 6966678"/>
              <a:gd name="connsiteY19" fmla="*/ 3482711 h 5224066"/>
              <a:gd name="connsiteX20" fmla="*/ 2 w 6966678"/>
              <a:gd name="connsiteY20" fmla="*/ 3482711 h 5224066"/>
              <a:gd name="connsiteX21" fmla="*/ 2 w 6966678"/>
              <a:gd name="connsiteY21" fmla="*/ 1741355 h 5224066"/>
              <a:gd name="connsiteX22" fmla="*/ 1 w 6966678"/>
              <a:gd name="connsiteY22" fmla="*/ 1741355 h 52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6678" h="5224066">
                <a:moveTo>
                  <a:pt x="1" y="0"/>
                </a:moveTo>
                <a:lnTo>
                  <a:pt x="1741670" y="0"/>
                </a:lnTo>
                <a:lnTo>
                  <a:pt x="4354017" y="0"/>
                </a:lnTo>
                <a:lnTo>
                  <a:pt x="4354645" y="0"/>
                </a:lnTo>
                <a:lnTo>
                  <a:pt x="6095685" y="0"/>
                </a:lnTo>
                <a:lnTo>
                  <a:pt x="6096313" y="0"/>
                </a:lnTo>
                <a:lnTo>
                  <a:pt x="6096313" y="32"/>
                </a:lnTo>
                <a:lnTo>
                  <a:pt x="6184707" y="4495"/>
                </a:lnTo>
                <a:cubicBezTo>
                  <a:pt x="6623752" y="49083"/>
                  <a:pt x="6966363" y="419870"/>
                  <a:pt x="6966363" y="870678"/>
                </a:cubicBezTo>
                <a:lnTo>
                  <a:pt x="6965832" y="876298"/>
                </a:lnTo>
                <a:lnTo>
                  <a:pt x="6966363" y="876298"/>
                </a:lnTo>
                <a:lnTo>
                  <a:pt x="6966363" y="4343222"/>
                </a:lnTo>
                <a:lnTo>
                  <a:pt x="6965654" y="4343222"/>
                </a:lnTo>
                <a:lnTo>
                  <a:pt x="6966678" y="4353379"/>
                </a:lnTo>
                <a:lnTo>
                  <a:pt x="6966678" y="4353402"/>
                </a:lnTo>
                <a:lnTo>
                  <a:pt x="6951100" y="4518211"/>
                </a:lnTo>
                <a:cubicBezTo>
                  <a:pt x="6879520" y="4891798"/>
                  <a:pt x="6569188" y="5180560"/>
                  <a:pt x="6185023" y="5219573"/>
                </a:cubicBezTo>
                <a:lnTo>
                  <a:pt x="6096041" y="5224066"/>
                </a:lnTo>
                <a:lnTo>
                  <a:pt x="0" y="5224066"/>
                </a:lnTo>
                <a:lnTo>
                  <a:pt x="0" y="3482711"/>
                </a:lnTo>
                <a:lnTo>
                  <a:pt x="2" y="3482711"/>
                </a:lnTo>
                <a:lnTo>
                  <a:pt x="2" y="1741355"/>
                </a:lnTo>
                <a:lnTo>
                  <a:pt x="1" y="1741355"/>
                </a:lnTo>
                <a:close/>
              </a:path>
            </a:pathLst>
          </a:custGeom>
          <a:gradFill flip="none" rotWithShape="1">
            <a:gsLst>
              <a:gs pos="0">
                <a:schemeClr val="tx1">
                  <a:alpha val="0"/>
                </a:schemeClr>
              </a:gs>
              <a:gs pos="100000">
                <a:schemeClr val="tx1">
                  <a:alpha val="8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8" name="Freeform: Shape 57">
            <a:extLst>
              <a:ext uri="{FF2B5EF4-FFF2-40B4-BE49-F238E27FC236}">
                <a16:creationId xmlns:a16="http://schemas.microsoft.com/office/drawing/2014/main" id="{CE70BD71-EFD3-0B7A-7C9F-38655E50CAB8}"/>
              </a:ext>
            </a:extLst>
          </p:cNvPr>
          <p:cNvSpPr/>
          <p:nvPr userDrawn="1"/>
        </p:nvSpPr>
        <p:spPr>
          <a:xfrm>
            <a:off x="0" y="-2"/>
            <a:ext cx="12192000" cy="6858002"/>
          </a:xfrm>
          <a:custGeom>
            <a:avLst/>
            <a:gdLst>
              <a:gd name="connsiteX0" fmla="*/ 12192000 w 12192000"/>
              <a:gd name="connsiteY0" fmla="*/ 4238788 h 6858002"/>
              <a:gd name="connsiteX1" fmla="*/ 12192000 w 12192000"/>
              <a:gd name="connsiteY1" fmla="*/ 5984891 h 6858002"/>
              <a:gd name="connsiteX2" fmla="*/ 12174314 w 12192000"/>
              <a:gd name="connsiteY2" fmla="*/ 5808965 h 6858002"/>
              <a:gd name="connsiteX3" fmla="*/ 11321325 w 12192000"/>
              <a:gd name="connsiteY3" fmla="*/ 5111839 h 6858002"/>
              <a:gd name="connsiteX4" fmla="*/ 12174314 w 12192000"/>
              <a:gd name="connsiteY4" fmla="*/ 4414713 h 6858002"/>
              <a:gd name="connsiteX5" fmla="*/ 8708663 w 12192000"/>
              <a:gd name="connsiteY5" fmla="*/ 4238762 h 6858002"/>
              <a:gd name="connsiteX6" fmla="*/ 8726352 w 12192000"/>
              <a:gd name="connsiteY6" fmla="*/ 4414713 h 6858002"/>
              <a:gd name="connsiteX7" fmla="*/ 9579341 w 12192000"/>
              <a:gd name="connsiteY7" fmla="*/ 5111839 h 6858002"/>
              <a:gd name="connsiteX8" fmla="*/ 8726352 w 12192000"/>
              <a:gd name="connsiteY8" fmla="*/ 5808965 h 6858002"/>
              <a:gd name="connsiteX9" fmla="*/ 8708664 w 12192000"/>
              <a:gd name="connsiteY9" fmla="*/ 5984916 h 6858002"/>
              <a:gd name="connsiteX10" fmla="*/ 8690975 w 12192000"/>
              <a:gd name="connsiteY10" fmla="*/ 5808965 h 6858002"/>
              <a:gd name="connsiteX11" fmla="*/ 7837986 w 12192000"/>
              <a:gd name="connsiteY11" fmla="*/ 5111839 h 6858002"/>
              <a:gd name="connsiteX12" fmla="*/ 8690975 w 12192000"/>
              <a:gd name="connsiteY12" fmla="*/ 4414713 h 6858002"/>
              <a:gd name="connsiteX13" fmla="*/ 12192000 w 12192000"/>
              <a:gd name="connsiteY13" fmla="*/ 2492625 h 6858002"/>
              <a:gd name="connsiteX14" fmla="*/ 12192000 w 12192000"/>
              <a:gd name="connsiteY14" fmla="*/ 4238725 h 6858002"/>
              <a:gd name="connsiteX15" fmla="*/ 12176424 w 12192000"/>
              <a:gd name="connsiteY15" fmla="*/ 4073480 h 6858002"/>
              <a:gd name="connsiteX16" fmla="*/ 11410347 w 12192000"/>
              <a:gd name="connsiteY16" fmla="*/ 3370182 h 6858002"/>
              <a:gd name="connsiteX17" fmla="*/ 11321335 w 12192000"/>
              <a:gd name="connsiteY17" fmla="*/ 3365675 h 6858002"/>
              <a:gd name="connsiteX18" fmla="*/ 11410347 w 12192000"/>
              <a:gd name="connsiteY18" fmla="*/ 3361168 h 6858002"/>
              <a:gd name="connsiteX19" fmla="*/ 12176424 w 12192000"/>
              <a:gd name="connsiteY19" fmla="*/ 2657869 h 6858002"/>
              <a:gd name="connsiteX20" fmla="*/ 8708663 w 12192000"/>
              <a:gd name="connsiteY20" fmla="*/ 2492598 h 6858002"/>
              <a:gd name="connsiteX21" fmla="*/ 8726352 w 12192000"/>
              <a:gd name="connsiteY21" fmla="*/ 2668550 h 6858002"/>
              <a:gd name="connsiteX22" fmla="*/ 9425217 w 12192000"/>
              <a:gd name="connsiteY22" fmla="*/ 3352039 h 6858002"/>
              <a:gd name="connsiteX23" fmla="*/ 9579334 w 12192000"/>
              <a:gd name="connsiteY23" fmla="*/ 3365675 h 6858002"/>
              <a:gd name="connsiteX24" fmla="*/ 9490319 w 12192000"/>
              <a:gd name="connsiteY24" fmla="*/ 3370182 h 6858002"/>
              <a:gd name="connsiteX25" fmla="*/ 8724242 w 12192000"/>
              <a:gd name="connsiteY25" fmla="*/ 4073480 h 6858002"/>
              <a:gd name="connsiteX26" fmla="*/ 8708663 w 12192000"/>
              <a:gd name="connsiteY26" fmla="*/ 4238753 h 6858002"/>
              <a:gd name="connsiteX27" fmla="*/ 8690975 w 12192000"/>
              <a:gd name="connsiteY27" fmla="*/ 4062800 h 6858002"/>
              <a:gd name="connsiteX28" fmla="*/ 7927008 w 12192000"/>
              <a:gd name="connsiteY28" fmla="*/ 3370182 h 6858002"/>
              <a:gd name="connsiteX29" fmla="*/ 7837994 w 12192000"/>
              <a:gd name="connsiteY29" fmla="*/ 3365675 h 6858002"/>
              <a:gd name="connsiteX30" fmla="*/ 7992111 w 12192000"/>
              <a:gd name="connsiteY30" fmla="*/ 3352039 h 6858002"/>
              <a:gd name="connsiteX31" fmla="*/ 8690975 w 12192000"/>
              <a:gd name="connsiteY31" fmla="*/ 2668550 h 6858002"/>
              <a:gd name="connsiteX32" fmla="*/ 7837986 w 12192000"/>
              <a:gd name="connsiteY32" fmla="*/ 1619511 h 6858002"/>
              <a:gd name="connsiteX33" fmla="*/ 6967308 w 12192000"/>
              <a:gd name="connsiteY33" fmla="*/ 2492593 h 6858002"/>
              <a:gd name="connsiteX34" fmla="*/ 7748964 w 12192000"/>
              <a:gd name="connsiteY34" fmla="*/ 3361168 h 6858002"/>
              <a:gd name="connsiteX35" fmla="*/ 7837976 w 12192000"/>
              <a:gd name="connsiteY35" fmla="*/ 3365675 h 6858002"/>
              <a:gd name="connsiteX36" fmla="*/ 7748964 w 12192000"/>
              <a:gd name="connsiteY36" fmla="*/ 3370182 h 6858002"/>
              <a:gd name="connsiteX37" fmla="*/ 6967308 w 12192000"/>
              <a:gd name="connsiteY37" fmla="*/ 4238757 h 6858002"/>
              <a:gd name="connsiteX38" fmla="*/ 7837986 w 12192000"/>
              <a:gd name="connsiteY38" fmla="*/ 5111839 h 6858002"/>
              <a:gd name="connsiteX39" fmla="*/ 6967308 w 12192000"/>
              <a:gd name="connsiteY39" fmla="*/ 5984921 h 6858002"/>
              <a:gd name="connsiteX40" fmla="*/ 7748965 w 12192000"/>
              <a:gd name="connsiteY40" fmla="*/ 6853496 h 6858002"/>
              <a:gd name="connsiteX41" fmla="*/ 7837947 w 12192000"/>
              <a:gd name="connsiteY41" fmla="*/ 6858001 h 6858002"/>
              <a:gd name="connsiteX42" fmla="*/ 7838009 w 12192000"/>
              <a:gd name="connsiteY42" fmla="*/ 6858001 h 6858002"/>
              <a:gd name="connsiteX43" fmla="*/ 7992111 w 12192000"/>
              <a:gd name="connsiteY43" fmla="*/ 6844367 h 6858002"/>
              <a:gd name="connsiteX44" fmla="*/ 8690975 w 12192000"/>
              <a:gd name="connsiteY44" fmla="*/ 6160878 h 6858002"/>
              <a:gd name="connsiteX45" fmla="*/ 8708664 w 12192000"/>
              <a:gd name="connsiteY45" fmla="*/ 5984927 h 6858002"/>
              <a:gd name="connsiteX46" fmla="*/ 8726352 w 12192000"/>
              <a:gd name="connsiteY46" fmla="*/ 6160878 h 6858002"/>
              <a:gd name="connsiteX47" fmla="*/ 9425217 w 12192000"/>
              <a:gd name="connsiteY47" fmla="*/ 6844367 h 6858002"/>
              <a:gd name="connsiteX48" fmla="*/ 9579318 w 12192000"/>
              <a:gd name="connsiteY48" fmla="*/ 6858001 h 6858002"/>
              <a:gd name="connsiteX49" fmla="*/ 9579381 w 12192000"/>
              <a:gd name="connsiteY49" fmla="*/ 6858001 h 6858002"/>
              <a:gd name="connsiteX50" fmla="*/ 9668363 w 12192000"/>
              <a:gd name="connsiteY50" fmla="*/ 6853496 h 6858002"/>
              <a:gd name="connsiteX51" fmla="*/ 10450019 w 12192000"/>
              <a:gd name="connsiteY51" fmla="*/ 5984921 h 6858002"/>
              <a:gd name="connsiteX52" fmla="*/ 9579341 w 12192000"/>
              <a:gd name="connsiteY52" fmla="*/ 5111839 h 6858002"/>
              <a:gd name="connsiteX53" fmla="*/ 10450019 w 12192000"/>
              <a:gd name="connsiteY53" fmla="*/ 4238757 h 6858002"/>
              <a:gd name="connsiteX54" fmla="*/ 9668363 w 12192000"/>
              <a:gd name="connsiteY54" fmla="*/ 3370182 h 6858002"/>
              <a:gd name="connsiteX55" fmla="*/ 9579351 w 12192000"/>
              <a:gd name="connsiteY55" fmla="*/ 3365675 h 6858002"/>
              <a:gd name="connsiteX56" fmla="*/ 9668363 w 12192000"/>
              <a:gd name="connsiteY56" fmla="*/ 3361168 h 6858002"/>
              <a:gd name="connsiteX57" fmla="*/ 10450019 w 12192000"/>
              <a:gd name="connsiteY57" fmla="*/ 2492593 h 6858002"/>
              <a:gd name="connsiteX58" fmla="*/ 9579341 w 12192000"/>
              <a:gd name="connsiteY58" fmla="*/ 1619511 h 6858002"/>
              <a:gd name="connsiteX59" fmla="*/ 8726352 w 12192000"/>
              <a:gd name="connsiteY59" fmla="*/ 2316637 h 6858002"/>
              <a:gd name="connsiteX60" fmla="*/ 8708663 w 12192000"/>
              <a:gd name="connsiteY60" fmla="*/ 2492589 h 6858002"/>
              <a:gd name="connsiteX61" fmla="*/ 8690975 w 12192000"/>
              <a:gd name="connsiteY61" fmla="*/ 2316637 h 6858002"/>
              <a:gd name="connsiteX62" fmla="*/ 7837986 w 12192000"/>
              <a:gd name="connsiteY62" fmla="*/ 1619511 h 6858002"/>
              <a:gd name="connsiteX63" fmla="*/ 0 w 12192000"/>
              <a:gd name="connsiteY63" fmla="*/ 0 h 6858002"/>
              <a:gd name="connsiteX64" fmla="*/ 12192000 w 12192000"/>
              <a:gd name="connsiteY64" fmla="*/ 0 h 6858002"/>
              <a:gd name="connsiteX65" fmla="*/ 12192000 w 12192000"/>
              <a:gd name="connsiteY65" fmla="*/ 2492563 h 6858002"/>
              <a:gd name="connsiteX66" fmla="*/ 12174314 w 12192000"/>
              <a:gd name="connsiteY66" fmla="*/ 2316638 h 6858002"/>
              <a:gd name="connsiteX67" fmla="*/ 11321325 w 12192000"/>
              <a:gd name="connsiteY67" fmla="*/ 1619511 h 6858002"/>
              <a:gd name="connsiteX68" fmla="*/ 10450647 w 12192000"/>
              <a:gd name="connsiteY68" fmla="*/ 2492593 h 6858002"/>
              <a:gd name="connsiteX69" fmla="*/ 11232303 w 12192000"/>
              <a:gd name="connsiteY69" fmla="*/ 3361168 h 6858002"/>
              <a:gd name="connsiteX70" fmla="*/ 11321315 w 12192000"/>
              <a:gd name="connsiteY70" fmla="*/ 3365675 h 6858002"/>
              <a:gd name="connsiteX71" fmla="*/ 11232303 w 12192000"/>
              <a:gd name="connsiteY71" fmla="*/ 3370182 h 6858002"/>
              <a:gd name="connsiteX72" fmla="*/ 10450647 w 12192000"/>
              <a:gd name="connsiteY72" fmla="*/ 4238757 h 6858002"/>
              <a:gd name="connsiteX73" fmla="*/ 11321325 w 12192000"/>
              <a:gd name="connsiteY73" fmla="*/ 5111839 h 6858002"/>
              <a:gd name="connsiteX74" fmla="*/ 10450647 w 12192000"/>
              <a:gd name="connsiteY74" fmla="*/ 5984921 h 6858002"/>
              <a:gd name="connsiteX75" fmla="*/ 11232303 w 12192000"/>
              <a:gd name="connsiteY75" fmla="*/ 6853496 h 6858002"/>
              <a:gd name="connsiteX76" fmla="*/ 11321285 w 12192000"/>
              <a:gd name="connsiteY76" fmla="*/ 6858001 h 6858002"/>
              <a:gd name="connsiteX77" fmla="*/ 11321364 w 12192000"/>
              <a:gd name="connsiteY77" fmla="*/ 6858001 h 6858002"/>
              <a:gd name="connsiteX78" fmla="*/ 11410347 w 12192000"/>
              <a:gd name="connsiteY78" fmla="*/ 6853496 h 6858002"/>
              <a:gd name="connsiteX79" fmla="*/ 12174314 w 12192000"/>
              <a:gd name="connsiteY79" fmla="*/ 6160878 h 6858002"/>
              <a:gd name="connsiteX80" fmla="*/ 12192000 w 12192000"/>
              <a:gd name="connsiteY80" fmla="*/ 5984952 h 6858002"/>
              <a:gd name="connsiteX81" fmla="*/ 12192000 w 12192000"/>
              <a:gd name="connsiteY81" fmla="*/ 6858002 h 6858002"/>
              <a:gd name="connsiteX82" fmla="*/ 0 w 12192000"/>
              <a:gd name="connsiteY82" fmla="*/ 6858002 h 6858002"/>
              <a:gd name="connsiteX83" fmla="*/ 0 w 12192000"/>
              <a:gd name="connsiteY83" fmla="*/ 6858001 h 6858002"/>
              <a:gd name="connsiteX84" fmla="*/ 6096041 w 12192000"/>
              <a:gd name="connsiteY84" fmla="*/ 6858001 h 6858002"/>
              <a:gd name="connsiteX85" fmla="*/ 6185023 w 12192000"/>
              <a:gd name="connsiteY85" fmla="*/ 6853496 h 6858002"/>
              <a:gd name="connsiteX86" fmla="*/ 6966679 w 12192000"/>
              <a:gd name="connsiteY86" fmla="*/ 5984921 h 6858002"/>
              <a:gd name="connsiteX87" fmla="*/ 6965654 w 12192000"/>
              <a:gd name="connsiteY87" fmla="*/ 5974725 h 6858002"/>
              <a:gd name="connsiteX88" fmla="*/ 6966363 w 12192000"/>
              <a:gd name="connsiteY88" fmla="*/ 5974725 h 6858002"/>
              <a:gd name="connsiteX89" fmla="*/ 6966363 w 12192000"/>
              <a:gd name="connsiteY89" fmla="*/ 2498228 h 6858002"/>
              <a:gd name="connsiteX90" fmla="*/ 6965832 w 12192000"/>
              <a:gd name="connsiteY90" fmla="*/ 2498228 h 6858002"/>
              <a:gd name="connsiteX91" fmla="*/ 6966363 w 12192000"/>
              <a:gd name="connsiteY91" fmla="*/ 2492592 h 6858002"/>
              <a:gd name="connsiteX92" fmla="*/ 6184707 w 12192000"/>
              <a:gd name="connsiteY92" fmla="*/ 1624017 h 6858002"/>
              <a:gd name="connsiteX93" fmla="*/ 6096314 w 12192000"/>
              <a:gd name="connsiteY93" fmla="*/ 1619542 h 6858002"/>
              <a:gd name="connsiteX94" fmla="*/ 6096314 w 12192000"/>
              <a:gd name="connsiteY94" fmla="*/ 1619510 h 6858002"/>
              <a:gd name="connsiteX95" fmla="*/ 6095686 w 12192000"/>
              <a:gd name="connsiteY95" fmla="*/ 1619510 h 6858002"/>
              <a:gd name="connsiteX96" fmla="*/ 4354645 w 12192000"/>
              <a:gd name="connsiteY96" fmla="*/ 1619510 h 6858002"/>
              <a:gd name="connsiteX97" fmla="*/ 4354018 w 12192000"/>
              <a:gd name="connsiteY97" fmla="*/ 1619510 h 6858002"/>
              <a:gd name="connsiteX98" fmla="*/ 1741670 w 12192000"/>
              <a:gd name="connsiteY98" fmla="*/ 1619510 h 6858002"/>
              <a:gd name="connsiteX99" fmla="*/ 1 w 12192000"/>
              <a:gd name="connsiteY99" fmla="*/ 1619510 h 6858002"/>
              <a:gd name="connsiteX100" fmla="*/ 1 w 12192000"/>
              <a:gd name="connsiteY100" fmla="*/ 3365673 h 6858002"/>
              <a:gd name="connsiteX101" fmla="*/ 2 w 12192000"/>
              <a:gd name="connsiteY101" fmla="*/ 3365673 h 6858002"/>
              <a:gd name="connsiteX102" fmla="*/ 2 w 12192000"/>
              <a:gd name="connsiteY102" fmla="*/ 5111838 h 6858002"/>
              <a:gd name="connsiteX103" fmla="*/ 0 w 12192000"/>
              <a:gd name="connsiteY103" fmla="*/ 5111838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2192000" h="6858002">
                <a:moveTo>
                  <a:pt x="12192000" y="4238788"/>
                </a:moveTo>
                <a:lnTo>
                  <a:pt x="12192000" y="5984891"/>
                </a:lnTo>
                <a:lnTo>
                  <a:pt x="12174314" y="5808965"/>
                </a:lnTo>
                <a:cubicBezTo>
                  <a:pt x="12093126" y="5411116"/>
                  <a:pt x="11742079" y="5111839"/>
                  <a:pt x="11321325" y="5111839"/>
                </a:cubicBezTo>
                <a:cubicBezTo>
                  <a:pt x="11742079" y="5111839"/>
                  <a:pt x="12093126" y="4812562"/>
                  <a:pt x="12174314" y="4414713"/>
                </a:cubicBezTo>
                <a:close/>
                <a:moveTo>
                  <a:pt x="8708663" y="4238762"/>
                </a:moveTo>
                <a:lnTo>
                  <a:pt x="8726352" y="4414713"/>
                </a:lnTo>
                <a:cubicBezTo>
                  <a:pt x="8807540" y="4812562"/>
                  <a:pt x="9158587" y="5111839"/>
                  <a:pt x="9579341" y="5111839"/>
                </a:cubicBezTo>
                <a:cubicBezTo>
                  <a:pt x="9158587" y="5111839"/>
                  <a:pt x="8807540" y="5411116"/>
                  <a:pt x="8726352" y="5808965"/>
                </a:cubicBezTo>
                <a:lnTo>
                  <a:pt x="8708664" y="5984916"/>
                </a:lnTo>
                <a:lnTo>
                  <a:pt x="8690975" y="5808965"/>
                </a:lnTo>
                <a:cubicBezTo>
                  <a:pt x="8609787" y="5411116"/>
                  <a:pt x="8258740" y="5111839"/>
                  <a:pt x="7837986" y="5111839"/>
                </a:cubicBezTo>
                <a:cubicBezTo>
                  <a:pt x="8258741" y="5111839"/>
                  <a:pt x="8609787" y="4812562"/>
                  <a:pt x="8690975" y="4414713"/>
                </a:cubicBezTo>
                <a:close/>
                <a:moveTo>
                  <a:pt x="12192000" y="2492625"/>
                </a:moveTo>
                <a:lnTo>
                  <a:pt x="12192000" y="4238725"/>
                </a:lnTo>
                <a:lnTo>
                  <a:pt x="12176424" y="4073480"/>
                </a:lnTo>
                <a:cubicBezTo>
                  <a:pt x="12104843" y="3698862"/>
                  <a:pt x="11794511" y="3409304"/>
                  <a:pt x="11410347" y="3370182"/>
                </a:cubicBezTo>
                <a:lnTo>
                  <a:pt x="11321335" y="3365675"/>
                </a:lnTo>
                <a:lnTo>
                  <a:pt x="11410347" y="3361168"/>
                </a:lnTo>
                <a:cubicBezTo>
                  <a:pt x="11794511" y="3322047"/>
                  <a:pt x="12104843" y="3032488"/>
                  <a:pt x="12176424" y="2657869"/>
                </a:cubicBezTo>
                <a:close/>
                <a:moveTo>
                  <a:pt x="8708663" y="2492598"/>
                </a:moveTo>
                <a:lnTo>
                  <a:pt x="8726352" y="2668550"/>
                </a:lnTo>
                <a:cubicBezTo>
                  <a:pt x="8797391" y="3016667"/>
                  <a:pt x="9075042" y="3289316"/>
                  <a:pt x="9425217" y="3352039"/>
                </a:cubicBezTo>
                <a:lnTo>
                  <a:pt x="9579334" y="3365675"/>
                </a:lnTo>
                <a:lnTo>
                  <a:pt x="9490319" y="3370182"/>
                </a:lnTo>
                <a:cubicBezTo>
                  <a:pt x="9106156" y="3409303"/>
                  <a:pt x="8795823" y="3698862"/>
                  <a:pt x="8724242" y="4073480"/>
                </a:cubicBezTo>
                <a:lnTo>
                  <a:pt x="8708663" y="4238753"/>
                </a:lnTo>
                <a:lnTo>
                  <a:pt x="8690975" y="4062800"/>
                </a:lnTo>
                <a:cubicBezTo>
                  <a:pt x="8615586" y="3693370"/>
                  <a:pt x="8307513" y="3408931"/>
                  <a:pt x="7927008" y="3370182"/>
                </a:cubicBezTo>
                <a:lnTo>
                  <a:pt x="7837994" y="3365675"/>
                </a:lnTo>
                <a:lnTo>
                  <a:pt x="7992111" y="3352039"/>
                </a:lnTo>
                <a:cubicBezTo>
                  <a:pt x="8342286" y="3289316"/>
                  <a:pt x="8619935" y="3016667"/>
                  <a:pt x="8690975" y="2668550"/>
                </a:cubicBezTo>
                <a:close/>
                <a:moveTo>
                  <a:pt x="7837986" y="1619511"/>
                </a:moveTo>
                <a:cubicBezTo>
                  <a:pt x="7357124" y="1619511"/>
                  <a:pt x="6967308" y="2010404"/>
                  <a:pt x="6967308" y="2492593"/>
                </a:cubicBezTo>
                <a:cubicBezTo>
                  <a:pt x="6967308" y="2944646"/>
                  <a:pt x="7309920" y="3316458"/>
                  <a:pt x="7748964" y="3361168"/>
                </a:cubicBezTo>
                <a:lnTo>
                  <a:pt x="7837976" y="3365675"/>
                </a:lnTo>
                <a:lnTo>
                  <a:pt x="7748964" y="3370182"/>
                </a:lnTo>
                <a:cubicBezTo>
                  <a:pt x="7309920" y="3414893"/>
                  <a:pt x="6967308" y="3786704"/>
                  <a:pt x="6967308" y="4238757"/>
                </a:cubicBezTo>
                <a:cubicBezTo>
                  <a:pt x="6967308" y="4720946"/>
                  <a:pt x="7357124" y="5111839"/>
                  <a:pt x="7837986" y="5111839"/>
                </a:cubicBezTo>
                <a:cubicBezTo>
                  <a:pt x="7357124" y="5111839"/>
                  <a:pt x="6967308" y="5502731"/>
                  <a:pt x="6967308" y="5984921"/>
                </a:cubicBezTo>
                <a:cubicBezTo>
                  <a:pt x="6967308" y="6436974"/>
                  <a:pt x="7309920" y="6808786"/>
                  <a:pt x="7748965" y="6853496"/>
                </a:cubicBezTo>
                <a:lnTo>
                  <a:pt x="7837947" y="6858001"/>
                </a:lnTo>
                <a:lnTo>
                  <a:pt x="7838009" y="6858001"/>
                </a:lnTo>
                <a:lnTo>
                  <a:pt x="7992111" y="6844367"/>
                </a:lnTo>
                <a:cubicBezTo>
                  <a:pt x="8342285" y="6781644"/>
                  <a:pt x="8619936" y="6508995"/>
                  <a:pt x="8690975" y="6160878"/>
                </a:cubicBezTo>
                <a:lnTo>
                  <a:pt x="8708664" y="5984927"/>
                </a:lnTo>
                <a:lnTo>
                  <a:pt x="8726352" y="6160878"/>
                </a:lnTo>
                <a:cubicBezTo>
                  <a:pt x="8797392" y="6508995"/>
                  <a:pt x="9075042" y="6781644"/>
                  <a:pt x="9425217" y="6844367"/>
                </a:cubicBezTo>
                <a:lnTo>
                  <a:pt x="9579318" y="6858001"/>
                </a:lnTo>
                <a:lnTo>
                  <a:pt x="9579381" y="6858001"/>
                </a:lnTo>
                <a:lnTo>
                  <a:pt x="9668363" y="6853496"/>
                </a:lnTo>
                <a:cubicBezTo>
                  <a:pt x="10107407" y="6808786"/>
                  <a:pt x="10450019" y="6436974"/>
                  <a:pt x="10450019" y="5984921"/>
                </a:cubicBezTo>
                <a:cubicBezTo>
                  <a:pt x="10450019" y="5502731"/>
                  <a:pt x="10060203" y="5111839"/>
                  <a:pt x="9579341" y="5111839"/>
                </a:cubicBezTo>
                <a:cubicBezTo>
                  <a:pt x="10060203" y="5111839"/>
                  <a:pt x="10450019" y="4720946"/>
                  <a:pt x="10450019" y="4238757"/>
                </a:cubicBezTo>
                <a:cubicBezTo>
                  <a:pt x="10450019" y="3786704"/>
                  <a:pt x="10107407" y="3414893"/>
                  <a:pt x="9668363" y="3370182"/>
                </a:cubicBezTo>
                <a:lnTo>
                  <a:pt x="9579351" y="3365675"/>
                </a:lnTo>
                <a:lnTo>
                  <a:pt x="9668363" y="3361168"/>
                </a:lnTo>
                <a:cubicBezTo>
                  <a:pt x="10107407" y="3316458"/>
                  <a:pt x="10450019" y="2944646"/>
                  <a:pt x="10450019" y="2492593"/>
                </a:cubicBezTo>
                <a:cubicBezTo>
                  <a:pt x="10450019" y="2010404"/>
                  <a:pt x="10060203" y="1619511"/>
                  <a:pt x="9579341" y="1619511"/>
                </a:cubicBezTo>
                <a:cubicBezTo>
                  <a:pt x="9158587" y="1619511"/>
                  <a:pt x="8807540" y="1918788"/>
                  <a:pt x="8726352" y="2316637"/>
                </a:cubicBezTo>
                <a:lnTo>
                  <a:pt x="8708663" y="2492589"/>
                </a:lnTo>
                <a:lnTo>
                  <a:pt x="8690975" y="2316637"/>
                </a:lnTo>
                <a:cubicBezTo>
                  <a:pt x="8609787" y="1918789"/>
                  <a:pt x="8258741" y="1619511"/>
                  <a:pt x="7837986" y="1619511"/>
                </a:cubicBezTo>
                <a:close/>
                <a:moveTo>
                  <a:pt x="0" y="0"/>
                </a:moveTo>
                <a:lnTo>
                  <a:pt x="12192000" y="0"/>
                </a:lnTo>
                <a:lnTo>
                  <a:pt x="12192000" y="2492563"/>
                </a:lnTo>
                <a:lnTo>
                  <a:pt x="12174314" y="2316638"/>
                </a:lnTo>
                <a:cubicBezTo>
                  <a:pt x="12093126" y="1918789"/>
                  <a:pt x="11742079" y="1619511"/>
                  <a:pt x="11321325" y="1619511"/>
                </a:cubicBezTo>
                <a:cubicBezTo>
                  <a:pt x="10840463" y="1619511"/>
                  <a:pt x="10450647" y="2010404"/>
                  <a:pt x="10450647" y="2492593"/>
                </a:cubicBezTo>
                <a:cubicBezTo>
                  <a:pt x="10450647" y="2944646"/>
                  <a:pt x="10793259" y="3316458"/>
                  <a:pt x="11232303" y="3361168"/>
                </a:cubicBezTo>
                <a:lnTo>
                  <a:pt x="11321315" y="3365675"/>
                </a:lnTo>
                <a:lnTo>
                  <a:pt x="11232303" y="3370182"/>
                </a:lnTo>
                <a:cubicBezTo>
                  <a:pt x="10793259" y="3414893"/>
                  <a:pt x="10450647" y="3786704"/>
                  <a:pt x="10450647" y="4238757"/>
                </a:cubicBezTo>
                <a:cubicBezTo>
                  <a:pt x="10450647" y="4720946"/>
                  <a:pt x="10840463" y="5111839"/>
                  <a:pt x="11321325" y="5111839"/>
                </a:cubicBezTo>
                <a:cubicBezTo>
                  <a:pt x="10840463" y="5111839"/>
                  <a:pt x="10450647" y="5502731"/>
                  <a:pt x="10450647" y="5984921"/>
                </a:cubicBezTo>
                <a:cubicBezTo>
                  <a:pt x="10450647" y="6436974"/>
                  <a:pt x="10793259" y="6808786"/>
                  <a:pt x="11232303" y="6853496"/>
                </a:cubicBezTo>
                <a:lnTo>
                  <a:pt x="11321285" y="6858001"/>
                </a:lnTo>
                <a:lnTo>
                  <a:pt x="11321364" y="6858001"/>
                </a:lnTo>
                <a:lnTo>
                  <a:pt x="11410347" y="6853496"/>
                </a:lnTo>
                <a:cubicBezTo>
                  <a:pt x="11790852" y="6814747"/>
                  <a:pt x="12098925" y="6530309"/>
                  <a:pt x="12174314" y="6160878"/>
                </a:cubicBezTo>
                <a:lnTo>
                  <a:pt x="12192000" y="5984952"/>
                </a:lnTo>
                <a:lnTo>
                  <a:pt x="12192000" y="6858002"/>
                </a:lnTo>
                <a:lnTo>
                  <a:pt x="0" y="6858002"/>
                </a:lnTo>
                <a:lnTo>
                  <a:pt x="0" y="6858001"/>
                </a:lnTo>
                <a:lnTo>
                  <a:pt x="6096041" y="6858001"/>
                </a:lnTo>
                <a:lnTo>
                  <a:pt x="6185023" y="6853496"/>
                </a:lnTo>
                <a:cubicBezTo>
                  <a:pt x="6624068" y="6808786"/>
                  <a:pt x="6966679" y="6436974"/>
                  <a:pt x="6966679" y="5984921"/>
                </a:cubicBezTo>
                <a:lnTo>
                  <a:pt x="6965654" y="5974725"/>
                </a:lnTo>
                <a:lnTo>
                  <a:pt x="6966363" y="5974725"/>
                </a:lnTo>
                <a:lnTo>
                  <a:pt x="6966363" y="2498228"/>
                </a:lnTo>
                <a:lnTo>
                  <a:pt x="6965832" y="2498228"/>
                </a:lnTo>
                <a:lnTo>
                  <a:pt x="6966363" y="2492592"/>
                </a:lnTo>
                <a:cubicBezTo>
                  <a:pt x="6966363" y="2040539"/>
                  <a:pt x="6623752" y="1668729"/>
                  <a:pt x="6184707" y="1624017"/>
                </a:cubicBezTo>
                <a:lnTo>
                  <a:pt x="6096314" y="1619542"/>
                </a:lnTo>
                <a:lnTo>
                  <a:pt x="6096314" y="1619510"/>
                </a:lnTo>
                <a:lnTo>
                  <a:pt x="6095686" y="1619510"/>
                </a:lnTo>
                <a:lnTo>
                  <a:pt x="4354645" y="1619510"/>
                </a:lnTo>
                <a:lnTo>
                  <a:pt x="4354018" y="1619510"/>
                </a:lnTo>
                <a:lnTo>
                  <a:pt x="1741670" y="1619510"/>
                </a:lnTo>
                <a:lnTo>
                  <a:pt x="1" y="1619510"/>
                </a:lnTo>
                <a:lnTo>
                  <a:pt x="1" y="3365673"/>
                </a:lnTo>
                <a:lnTo>
                  <a:pt x="2" y="3365673"/>
                </a:lnTo>
                <a:lnTo>
                  <a:pt x="2" y="5111838"/>
                </a:lnTo>
                <a:lnTo>
                  <a:pt x="0" y="511183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4D5C32-593B-1B4A-1E16-419DEEFA670E}"/>
              </a:ext>
            </a:extLst>
          </p:cNvPr>
          <p:cNvSpPr>
            <a:spLocks noGrp="1"/>
          </p:cNvSpPr>
          <p:nvPr userDrawn="1">
            <p:ph type="ctrTitle" hasCustomPrompt="1"/>
          </p:nvPr>
        </p:nvSpPr>
        <p:spPr>
          <a:xfrm>
            <a:off x="874711" y="2262148"/>
            <a:ext cx="5437189" cy="2233612"/>
          </a:xfrm>
        </p:spPr>
        <p:txBody>
          <a:bodyPr anchor="b">
            <a:noAutofit/>
          </a:bodyPr>
          <a:lstStyle>
            <a:lvl1pPr algn="l">
              <a:lnSpc>
                <a:spcPct val="95000"/>
              </a:lnSpc>
              <a:defRPr sz="5000">
                <a:solidFill>
                  <a:schemeClr val="bg1"/>
                </a:solidFill>
              </a:defRPr>
            </a:lvl1pPr>
          </a:lstStyle>
          <a:p>
            <a:r>
              <a:rPr lang="en-US" dirty="0"/>
              <a:t>Insert presentation </a:t>
            </a:r>
            <a:br>
              <a:rPr lang="en-US" dirty="0"/>
            </a:br>
            <a:r>
              <a:rPr lang="en-US" dirty="0"/>
              <a:t>title here</a:t>
            </a:r>
          </a:p>
        </p:txBody>
      </p:sp>
      <p:sp>
        <p:nvSpPr>
          <p:cNvPr id="3" name="Subtitle 2">
            <a:extLst>
              <a:ext uri="{FF2B5EF4-FFF2-40B4-BE49-F238E27FC236}">
                <a16:creationId xmlns:a16="http://schemas.microsoft.com/office/drawing/2014/main" id="{D0075897-9311-0283-4BC0-AD15A248F3CD}"/>
              </a:ext>
            </a:extLst>
          </p:cNvPr>
          <p:cNvSpPr>
            <a:spLocks noGrp="1"/>
          </p:cNvSpPr>
          <p:nvPr userDrawn="1">
            <p:ph type="subTitle" idx="1" hasCustomPrompt="1"/>
          </p:nvPr>
        </p:nvSpPr>
        <p:spPr>
          <a:xfrm>
            <a:off x="874711" y="4709072"/>
            <a:ext cx="5437187" cy="817016"/>
          </a:xfrm>
        </p:spPr>
        <p:txBody>
          <a:bodyPr anchor="t"/>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4" name="Text Placeholder 15">
            <a:extLst>
              <a:ext uri="{FF2B5EF4-FFF2-40B4-BE49-F238E27FC236}">
                <a16:creationId xmlns:a16="http://schemas.microsoft.com/office/drawing/2014/main" id="{5442F098-F7A0-28EF-33AC-B97ADF20580A}"/>
              </a:ext>
            </a:extLst>
          </p:cNvPr>
          <p:cNvSpPr>
            <a:spLocks noGrp="1"/>
          </p:cNvSpPr>
          <p:nvPr>
            <p:ph type="body" sz="quarter" idx="16" hasCustomPrompt="1"/>
          </p:nvPr>
        </p:nvSpPr>
        <p:spPr>
          <a:xfrm>
            <a:off x="874713" y="5703889"/>
            <a:ext cx="5437185" cy="533400"/>
          </a:xfrm>
        </p:spPr>
        <p:txBody>
          <a:bodyPr wrap="square" anchor="ctr">
            <a:noAutofit/>
          </a:bodyPr>
          <a:lstStyle>
            <a:lvl1pPr>
              <a:defRPr sz="1400">
                <a:solidFill>
                  <a:schemeClr val="bg1"/>
                </a:solidFill>
                <a:latin typeface="+mn-lt"/>
              </a:defRPr>
            </a:lvl1pPr>
          </a:lstStyle>
          <a:p>
            <a:pPr lvl="0"/>
            <a:r>
              <a:rPr lang="en-US" dirty="0"/>
              <a:t>Insert presenter name here</a:t>
            </a:r>
          </a:p>
        </p:txBody>
      </p:sp>
      <p:sp>
        <p:nvSpPr>
          <p:cNvPr id="5" name="Text Placeholder 15">
            <a:extLst>
              <a:ext uri="{FF2B5EF4-FFF2-40B4-BE49-F238E27FC236}">
                <a16:creationId xmlns:a16="http://schemas.microsoft.com/office/drawing/2014/main" id="{955007C3-8CDB-405C-DC54-D24E1218193A}"/>
              </a:ext>
            </a:extLst>
          </p:cNvPr>
          <p:cNvSpPr>
            <a:spLocks noGrp="1"/>
          </p:cNvSpPr>
          <p:nvPr>
            <p:ph type="body" sz="quarter" idx="17" hasCustomPrompt="1"/>
          </p:nvPr>
        </p:nvSpPr>
        <p:spPr>
          <a:xfrm>
            <a:off x="874713" y="1976398"/>
            <a:ext cx="5437185" cy="219075"/>
          </a:xfrm>
        </p:spPr>
        <p:txBody>
          <a:bodyPr wrap="square">
            <a:spAutoFit/>
          </a:bodyPr>
          <a:lstStyle>
            <a:lvl1pPr>
              <a:defRPr sz="1400">
                <a:solidFill>
                  <a:schemeClr val="bg1"/>
                </a:solidFill>
                <a:latin typeface="+mn-lt"/>
              </a:defRPr>
            </a:lvl1pPr>
          </a:lstStyle>
          <a:p>
            <a:pPr lvl="0"/>
            <a:r>
              <a:rPr lang="en-US" dirty="0"/>
              <a:t>Insert month and year here</a:t>
            </a:r>
          </a:p>
        </p:txBody>
      </p:sp>
      <p:sp>
        <p:nvSpPr>
          <p:cNvPr id="6" name="TextBox 5">
            <a:extLst>
              <a:ext uri="{FF2B5EF4-FFF2-40B4-BE49-F238E27FC236}">
                <a16:creationId xmlns:a16="http://schemas.microsoft.com/office/drawing/2014/main" id="{88DE18BF-BEFE-48CB-C65D-11B470F53BFE}"/>
              </a:ext>
            </a:extLst>
          </p:cNvPr>
          <p:cNvSpPr txBox="1"/>
          <p:nvPr userDrawn="1"/>
        </p:nvSpPr>
        <p:spPr>
          <a:xfrm>
            <a:off x="0" y="6904022"/>
            <a:ext cx="12192000" cy="318924"/>
          </a:xfrm>
          <a:prstGeom prst="rect">
            <a:avLst/>
          </a:prstGeom>
          <a:solidFill>
            <a:schemeClr val="tx1"/>
          </a:solidFill>
        </p:spPr>
        <p:txBody>
          <a:bodyPr wrap="square" lIns="36000" tIns="36000" rIns="36000" bIns="36000" rtlCol="0">
            <a:spAutoFit/>
          </a:bodyPr>
          <a:lstStyle/>
          <a:p>
            <a:r>
              <a:rPr lang="en-US" sz="800" dirty="0">
                <a:solidFill>
                  <a:schemeClr val="bg1"/>
                </a:solidFill>
                <a:latin typeface="+mj-lt"/>
              </a:rPr>
              <a:t>To change the image in the background: right-click on the title slide &gt; Format Background… &gt; Picture or texture fill &gt; Insert &gt; From a file. </a:t>
            </a:r>
            <a:br>
              <a:rPr lang="en-US" sz="800" dirty="0">
                <a:solidFill>
                  <a:schemeClr val="bg1"/>
                </a:solidFill>
                <a:latin typeface="+mj-lt"/>
              </a:rPr>
            </a:br>
            <a:r>
              <a:rPr lang="en-US" sz="800" dirty="0">
                <a:solidFill>
                  <a:schemeClr val="bg1"/>
                </a:solidFill>
                <a:latin typeface="+mj-lt"/>
              </a:rPr>
              <a:t>Alternatively, copy the chosen picture from any PowerPoint slide &gt; right-click on the title slide &gt; Format Background… &gt; Picture or texture fill &gt; Clipboard. It is suggested to adjust the cropping of the picture to fit the slide size before applying to the background </a:t>
            </a:r>
            <a:endParaRPr lang="en-GB" sz="800" dirty="0">
              <a:solidFill>
                <a:schemeClr val="bg1"/>
              </a:solidFill>
              <a:latin typeface="+mj-lt"/>
            </a:endParaRPr>
          </a:p>
        </p:txBody>
      </p:sp>
      <p:sp>
        <p:nvSpPr>
          <p:cNvPr id="7" name="Text Placeholder 9">
            <a:extLst>
              <a:ext uri="{FF2B5EF4-FFF2-40B4-BE49-F238E27FC236}">
                <a16:creationId xmlns:a16="http://schemas.microsoft.com/office/drawing/2014/main" id="{194F2C6A-945D-A247-37FC-7EAF48A1AEED}"/>
              </a:ext>
            </a:extLst>
          </p:cNvPr>
          <p:cNvSpPr>
            <a:spLocks noGrp="1"/>
          </p:cNvSpPr>
          <p:nvPr>
            <p:ph type="body" sz="quarter" idx="12" hasCustomPrompt="1"/>
          </p:nvPr>
        </p:nvSpPr>
        <p:spPr>
          <a:xfrm flipH="1">
            <a:off x="5067488" y="667344"/>
            <a:ext cx="6681600" cy="782043"/>
          </a:xfrm>
          <a:prstGeom prst="rect">
            <a:avLst/>
          </a:prstGeom>
          <a:noFill/>
        </p:spPr>
        <p:txBody>
          <a:bodyPr lIns="0" tIns="0" rIns="0" bIns="0" anchor="t"/>
          <a:lstStyle>
            <a:lvl1pPr algn="r">
              <a:defRPr sz="1000">
                <a:solidFill>
                  <a:schemeClr val="tx1"/>
                </a:solidFill>
                <a:latin typeface="+mn-lt"/>
              </a:defRPr>
            </a:lvl1pPr>
            <a:lvl2pPr marL="0" indent="0" algn="r">
              <a:buNone/>
              <a:defRPr sz="1000">
                <a:solidFill>
                  <a:schemeClr val="tx1"/>
                </a:solidFill>
                <a:latin typeface="+mj-lt"/>
              </a:defRPr>
            </a:lvl2pPr>
          </a:lstStyle>
          <a:p>
            <a:pPr lvl="0"/>
            <a:r>
              <a:rPr lang="en-GB" dirty="0"/>
              <a:t>Insert regional and regulatory disclaimers here</a:t>
            </a:r>
          </a:p>
          <a:p>
            <a:pPr lvl="1"/>
            <a:r>
              <a:rPr lang="en-GB" dirty="0"/>
              <a:t>Disclaimer</a:t>
            </a:r>
            <a:endParaRPr lang="en-US" dirty="0"/>
          </a:p>
        </p:txBody>
      </p:sp>
      <p:pic>
        <p:nvPicPr>
          <p:cNvPr id="8" name="Graphic 7">
            <a:extLst>
              <a:ext uri="{FF2B5EF4-FFF2-40B4-BE49-F238E27FC236}">
                <a16:creationId xmlns:a16="http://schemas.microsoft.com/office/drawing/2014/main" id="{D9F12EA5-7F78-1006-0B4C-5BFC5570A9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
        <p:nvSpPr>
          <p:cNvPr id="9" name="Text Placeholder 15">
            <a:extLst>
              <a:ext uri="{FF2B5EF4-FFF2-40B4-BE49-F238E27FC236}">
                <a16:creationId xmlns:a16="http://schemas.microsoft.com/office/drawing/2014/main" id="{73536876-F717-FE8D-B3C6-D4BA266D381A}"/>
              </a:ext>
            </a:extLst>
          </p:cNvPr>
          <p:cNvSpPr>
            <a:spLocks noGrp="1"/>
          </p:cNvSpPr>
          <p:nvPr>
            <p:ph type="body" sz="quarter" idx="18" hasCustomPrompt="1"/>
          </p:nvPr>
        </p:nvSpPr>
        <p:spPr>
          <a:xfrm>
            <a:off x="874713" y="6426186"/>
            <a:ext cx="5437185" cy="258761"/>
          </a:xfrm>
        </p:spPr>
        <p:txBody>
          <a:bodyPr wrap="square" anchor="ctr">
            <a:noAutofit/>
          </a:bodyPr>
          <a:lstStyle>
            <a:lvl1pPr>
              <a:defRPr sz="1000">
                <a:solidFill>
                  <a:schemeClr val="bg1"/>
                </a:solidFill>
                <a:latin typeface="+mn-lt"/>
              </a:defRPr>
            </a:lvl1pPr>
          </a:lstStyle>
          <a:p>
            <a:pPr lvl="0"/>
            <a:r>
              <a:rPr lang="en-US" dirty="0"/>
              <a:t>aberdeeninvestments.com</a:t>
            </a:r>
          </a:p>
        </p:txBody>
      </p:sp>
    </p:spTree>
    <p:extLst>
      <p:ext uri="{BB962C8B-B14F-4D97-AF65-F5344CB8AC3E}">
        <p14:creationId xmlns:p14="http://schemas.microsoft.com/office/powerpoint/2010/main" val="3551533562"/>
      </p:ext>
    </p:extLst>
  </p:cSld>
  <p:clrMapOvr>
    <a:masterClrMapping/>
  </p:clrMapOvr>
  <p:transition>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Picture (0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E35C8C-E5E2-4D1A-0ADE-758503BED01D}"/>
              </a:ext>
            </a:extLst>
          </p:cNvPr>
          <p:cNvSpPr>
            <a:spLocks noGrp="1"/>
          </p:cNvSpPr>
          <p:nvPr>
            <p:ph type="pic" sz="quarter" idx="17"/>
          </p:nvPr>
        </p:nvSpPr>
        <p:spPr>
          <a:xfrm>
            <a:off x="6311902" y="657226"/>
            <a:ext cx="5880099" cy="5580062"/>
          </a:xfrm>
          <a:custGeom>
            <a:avLst/>
            <a:gdLst>
              <a:gd name="connsiteX0" fmla="*/ 337106 w 5880099"/>
              <a:gd name="connsiteY0" fmla="*/ 0 h 5580062"/>
              <a:gd name="connsiteX1" fmla="*/ 5877370 w 5880099"/>
              <a:gd name="connsiteY1" fmla="*/ 0 h 5580062"/>
              <a:gd name="connsiteX2" fmla="*/ 5880099 w 5880099"/>
              <a:gd name="connsiteY2" fmla="*/ 27832 h 5580062"/>
              <a:gd name="connsiteX3" fmla="*/ 5880099 w 5880099"/>
              <a:gd name="connsiteY3" fmla="*/ 2613250 h 5580062"/>
              <a:gd name="connsiteX4" fmla="*/ 5880099 w 5880099"/>
              <a:gd name="connsiteY4" fmla="*/ 2913288 h 5580062"/>
              <a:gd name="connsiteX5" fmla="*/ 5880099 w 5880099"/>
              <a:gd name="connsiteY5" fmla="*/ 5580062 h 5580062"/>
              <a:gd name="connsiteX6" fmla="*/ 337106 w 5880099"/>
              <a:gd name="connsiteY6" fmla="*/ 5580062 h 5580062"/>
              <a:gd name="connsiteX7" fmla="*/ 0 w 5880099"/>
              <a:gd name="connsiteY7" fmla="*/ 5242956 h 5580062"/>
              <a:gd name="connsiteX8" fmla="*/ 0 w 5880099"/>
              <a:gd name="connsiteY8" fmla="*/ 2913288 h 5580062"/>
              <a:gd name="connsiteX9" fmla="*/ 0 w 5880099"/>
              <a:gd name="connsiteY9" fmla="*/ 2613250 h 5580062"/>
              <a:gd name="connsiteX10" fmla="*/ 0 w 5880099"/>
              <a:gd name="connsiteY10" fmla="*/ 337106 h 5580062"/>
              <a:gd name="connsiteX11" fmla="*/ 337106 w 5880099"/>
              <a:gd name="connsiteY11" fmla="*/ 0 h 558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0099" h="5580062">
                <a:moveTo>
                  <a:pt x="337106" y="0"/>
                </a:moveTo>
                <a:lnTo>
                  <a:pt x="5877370" y="0"/>
                </a:lnTo>
                <a:lnTo>
                  <a:pt x="5880099" y="27832"/>
                </a:lnTo>
                <a:lnTo>
                  <a:pt x="5880099" y="2613250"/>
                </a:lnTo>
                <a:lnTo>
                  <a:pt x="5880099" y="2913288"/>
                </a:lnTo>
                <a:lnTo>
                  <a:pt x="5880099" y="5580062"/>
                </a:lnTo>
                <a:lnTo>
                  <a:pt x="337106" y="5580062"/>
                </a:lnTo>
                <a:cubicBezTo>
                  <a:pt x="150927" y="5580062"/>
                  <a:pt x="0" y="5429135"/>
                  <a:pt x="0" y="5242956"/>
                </a:cubicBezTo>
                <a:lnTo>
                  <a:pt x="0" y="2913288"/>
                </a:lnTo>
                <a:lnTo>
                  <a:pt x="0" y="2613250"/>
                </a:lnTo>
                <a:lnTo>
                  <a:pt x="0" y="337106"/>
                </a:lnTo>
                <a:cubicBezTo>
                  <a:pt x="0" y="150927"/>
                  <a:pt x="150927" y="0"/>
                  <a:pt x="337106" y="0"/>
                </a:cubicBezTo>
                <a:close/>
              </a:path>
            </a:pathLst>
          </a:custGeom>
          <a:noFill/>
        </p:spPr>
        <p:txBody>
          <a:bodyPr wrap="square">
            <a:noAutofit/>
          </a:bodyPr>
          <a:lstStyle/>
          <a:p>
            <a:r>
              <a:rPr lang="en-US"/>
              <a:t>Click icon to add picture</a:t>
            </a:r>
            <a:endParaRPr lang="en-GB" dirty="0"/>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5221287"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5221288" cy="430887"/>
          </a:xfrm>
        </p:spPr>
        <p:txBody>
          <a:bodyPr>
            <a:sp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5221288"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5221287"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400D5630-722A-01A7-24F1-1B1601F22A9A}"/>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199199514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and Picture (0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5D58E92-C40A-11BC-BF4A-63CAA23F76FC}"/>
              </a:ext>
            </a:extLst>
          </p:cNvPr>
          <p:cNvSpPr>
            <a:spLocks noGrp="1"/>
          </p:cNvSpPr>
          <p:nvPr>
            <p:ph type="pic" sz="quarter" idx="17"/>
          </p:nvPr>
        </p:nvSpPr>
        <p:spPr>
          <a:xfrm>
            <a:off x="8268227" y="657226"/>
            <a:ext cx="3923772" cy="5580062"/>
          </a:xfrm>
          <a:custGeom>
            <a:avLst/>
            <a:gdLst>
              <a:gd name="connsiteX0" fmla="*/ 337106 w 3923772"/>
              <a:gd name="connsiteY0" fmla="*/ 0 h 5580062"/>
              <a:gd name="connsiteX1" fmla="*/ 3923772 w 3923772"/>
              <a:gd name="connsiteY1" fmla="*/ 0 h 5580062"/>
              <a:gd name="connsiteX2" fmla="*/ 3923772 w 3923772"/>
              <a:gd name="connsiteY2" fmla="*/ 5580062 h 5580062"/>
              <a:gd name="connsiteX3" fmla="*/ 337106 w 3923772"/>
              <a:gd name="connsiteY3" fmla="*/ 5580062 h 5580062"/>
              <a:gd name="connsiteX4" fmla="*/ 0 w 3923772"/>
              <a:gd name="connsiteY4" fmla="*/ 5242956 h 5580062"/>
              <a:gd name="connsiteX5" fmla="*/ 0 w 3923772"/>
              <a:gd name="connsiteY5" fmla="*/ 2913288 h 5580062"/>
              <a:gd name="connsiteX6" fmla="*/ 0 w 3923772"/>
              <a:gd name="connsiteY6" fmla="*/ 2613250 h 5580062"/>
              <a:gd name="connsiteX7" fmla="*/ 0 w 3923772"/>
              <a:gd name="connsiteY7" fmla="*/ 337106 h 5580062"/>
              <a:gd name="connsiteX8" fmla="*/ 337106 w 3923772"/>
              <a:gd name="connsiteY8" fmla="*/ 0 h 558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3772" h="5580062">
                <a:moveTo>
                  <a:pt x="337106" y="0"/>
                </a:moveTo>
                <a:lnTo>
                  <a:pt x="3923772" y="0"/>
                </a:lnTo>
                <a:lnTo>
                  <a:pt x="3923772" y="5580062"/>
                </a:lnTo>
                <a:lnTo>
                  <a:pt x="337106" y="5580062"/>
                </a:lnTo>
                <a:cubicBezTo>
                  <a:pt x="150927" y="5580062"/>
                  <a:pt x="0" y="5429135"/>
                  <a:pt x="0" y="5242956"/>
                </a:cubicBezTo>
                <a:lnTo>
                  <a:pt x="0" y="2913288"/>
                </a:lnTo>
                <a:lnTo>
                  <a:pt x="0" y="2613250"/>
                </a:lnTo>
                <a:lnTo>
                  <a:pt x="0" y="337106"/>
                </a:lnTo>
                <a:cubicBezTo>
                  <a:pt x="0" y="150927"/>
                  <a:pt x="150927" y="0"/>
                  <a:pt x="337106" y="0"/>
                </a:cubicBezTo>
                <a:close/>
              </a:path>
            </a:pathLst>
          </a:custGeom>
          <a:noFill/>
        </p:spPr>
        <p:txBody>
          <a:bodyPr wrap="square">
            <a:noAutofit/>
          </a:bodyPr>
          <a:lstStyle/>
          <a:p>
            <a:r>
              <a:rPr lang="en-US"/>
              <a:t>Click icon to add picture</a:t>
            </a:r>
            <a:endParaRPr lang="en-GB" dirty="0"/>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7177617" cy="276999"/>
          </a:xfrm>
        </p:spPr>
        <p:txBody>
          <a:bodyPr wrap="square">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1" y="584702"/>
            <a:ext cx="7177619" cy="430887"/>
          </a:xfrm>
        </p:spPr>
        <p:txBody>
          <a:bodyPr wrap="square">
            <a:sp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3" y="1619250"/>
            <a:ext cx="3480860"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7177616"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7" name="Content Placeholder 2">
            <a:extLst>
              <a:ext uri="{FF2B5EF4-FFF2-40B4-BE49-F238E27FC236}">
                <a16:creationId xmlns:a16="http://schemas.microsoft.com/office/drawing/2014/main" id="{FD6EE8E0-B426-FB71-910A-9643759F0CBD}"/>
              </a:ext>
            </a:extLst>
          </p:cNvPr>
          <p:cNvSpPr>
            <a:spLocks noGrp="1"/>
          </p:cNvSpPr>
          <p:nvPr>
            <p:ph idx="15"/>
          </p:nvPr>
        </p:nvSpPr>
        <p:spPr>
          <a:xfrm>
            <a:off x="4571471" y="1619249"/>
            <a:ext cx="3480860"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3">
            <a:extLst>
              <a:ext uri="{FF2B5EF4-FFF2-40B4-BE49-F238E27FC236}">
                <a16:creationId xmlns:a16="http://schemas.microsoft.com/office/drawing/2014/main" id="{C486BB84-FFB7-561B-4B24-946FD689861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7882443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Picture (0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5D58E92-C40A-11BC-BF4A-63CAA23F76FC}"/>
              </a:ext>
            </a:extLst>
          </p:cNvPr>
          <p:cNvSpPr>
            <a:spLocks noGrp="1"/>
          </p:cNvSpPr>
          <p:nvPr>
            <p:ph type="pic" sz="quarter" idx="17"/>
          </p:nvPr>
        </p:nvSpPr>
        <p:spPr>
          <a:xfrm>
            <a:off x="8268227" y="657226"/>
            <a:ext cx="3923772" cy="5580062"/>
          </a:xfrm>
          <a:custGeom>
            <a:avLst/>
            <a:gdLst>
              <a:gd name="connsiteX0" fmla="*/ 337106 w 3923772"/>
              <a:gd name="connsiteY0" fmla="*/ 0 h 5580062"/>
              <a:gd name="connsiteX1" fmla="*/ 3923772 w 3923772"/>
              <a:gd name="connsiteY1" fmla="*/ 0 h 5580062"/>
              <a:gd name="connsiteX2" fmla="*/ 3923772 w 3923772"/>
              <a:gd name="connsiteY2" fmla="*/ 5580062 h 5580062"/>
              <a:gd name="connsiteX3" fmla="*/ 337106 w 3923772"/>
              <a:gd name="connsiteY3" fmla="*/ 5580062 h 5580062"/>
              <a:gd name="connsiteX4" fmla="*/ 0 w 3923772"/>
              <a:gd name="connsiteY4" fmla="*/ 5242956 h 5580062"/>
              <a:gd name="connsiteX5" fmla="*/ 0 w 3923772"/>
              <a:gd name="connsiteY5" fmla="*/ 2913288 h 5580062"/>
              <a:gd name="connsiteX6" fmla="*/ 0 w 3923772"/>
              <a:gd name="connsiteY6" fmla="*/ 2613250 h 5580062"/>
              <a:gd name="connsiteX7" fmla="*/ 0 w 3923772"/>
              <a:gd name="connsiteY7" fmla="*/ 337106 h 5580062"/>
              <a:gd name="connsiteX8" fmla="*/ 337106 w 3923772"/>
              <a:gd name="connsiteY8" fmla="*/ 0 h 558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3772" h="5580062">
                <a:moveTo>
                  <a:pt x="337106" y="0"/>
                </a:moveTo>
                <a:lnTo>
                  <a:pt x="3923772" y="0"/>
                </a:lnTo>
                <a:lnTo>
                  <a:pt x="3923772" y="5580062"/>
                </a:lnTo>
                <a:lnTo>
                  <a:pt x="337106" y="5580062"/>
                </a:lnTo>
                <a:cubicBezTo>
                  <a:pt x="150927" y="5580062"/>
                  <a:pt x="0" y="5429135"/>
                  <a:pt x="0" y="5242956"/>
                </a:cubicBezTo>
                <a:lnTo>
                  <a:pt x="0" y="2913288"/>
                </a:lnTo>
                <a:lnTo>
                  <a:pt x="0" y="2613250"/>
                </a:lnTo>
                <a:lnTo>
                  <a:pt x="0" y="337106"/>
                </a:lnTo>
                <a:cubicBezTo>
                  <a:pt x="0" y="150927"/>
                  <a:pt x="150927" y="0"/>
                  <a:pt x="337106" y="0"/>
                </a:cubicBezTo>
                <a:close/>
              </a:path>
            </a:pathLst>
          </a:custGeom>
          <a:noFill/>
        </p:spPr>
        <p:txBody>
          <a:bodyPr wrap="square">
            <a:noAutofit/>
          </a:bodyPr>
          <a:lstStyle/>
          <a:p>
            <a:r>
              <a:rPr lang="en-US"/>
              <a:t>Click icon to add picture</a:t>
            </a:r>
            <a:endParaRPr lang="en-GB" dirty="0"/>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7177617" cy="276999"/>
          </a:xfrm>
        </p:spPr>
        <p:txBody>
          <a:bodyPr wrap="square">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1" y="584702"/>
            <a:ext cx="7177619" cy="430887"/>
          </a:xfrm>
        </p:spPr>
        <p:txBody>
          <a:bodyPr wrap="square">
            <a:sp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7177615" cy="42656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7177616"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C486BB84-FFB7-561B-4B24-946FD689861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135037733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and Picture (0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4935CDB-886D-84B4-BB76-3D1F75C7072A}"/>
              </a:ext>
            </a:extLst>
          </p:cNvPr>
          <p:cNvSpPr>
            <a:spLocks noGrp="1"/>
          </p:cNvSpPr>
          <p:nvPr>
            <p:ph type="pic" sz="quarter" idx="17"/>
          </p:nvPr>
        </p:nvSpPr>
        <p:spPr>
          <a:xfrm>
            <a:off x="874713" y="4129088"/>
            <a:ext cx="11317287" cy="2728912"/>
          </a:xfrm>
          <a:custGeom>
            <a:avLst/>
            <a:gdLst>
              <a:gd name="connsiteX0" fmla="*/ 327824 w 11317287"/>
              <a:gd name="connsiteY0" fmla="*/ 0 h 2728912"/>
              <a:gd name="connsiteX1" fmla="*/ 11317287 w 11317287"/>
              <a:gd name="connsiteY1" fmla="*/ 0 h 2728912"/>
              <a:gd name="connsiteX2" fmla="*/ 11317287 w 11317287"/>
              <a:gd name="connsiteY2" fmla="*/ 2728912 h 2728912"/>
              <a:gd name="connsiteX3" fmla="*/ 0 w 11317287"/>
              <a:gd name="connsiteY3" fmla="*/ 2728912 h 2728912"/>
              <a:gd name="connsiteX4" fmla="*/ 0 w 11317287"/>
              <a:gd name="connsiteY4" fmla="*/ 327824 h 2728912"/>
              <a:gd name="connsiteX5" fmla="*/ 327824 w 11317287"/>
              <a:gd name="connsiteY5" fmla="*/ 0 h 272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87" h="2728912">
                <a:moveTo>
                  <a:pt x="327824" y="0"/>
                </a:moveTo>
                <a:lnTo>
                  <a:pt x="11317287" y="0"/>
                </a:lnTo>
                <a:lnTo>
                  <a:pt x="11317287" y="2728912"/>
                </a:lnTo>
                <a:lnTo>
                  <a:pt x="0" y="2728912"/>
                </a:lnTo>
                <a:lnTo>
                  <a:pt x="0" y="327824"/>
                </a:lnTo>
                <a:cubicBezTo>
                  <a:pt x="0" y="146772"/>
                  <a:pt x="146772" y="0"/>
                  <a:pt x="327824" y="0"/>
                </a:cubicBezTo>
                <a:close/>
              </a:path>
            </a:pathLst>
          </a:custGeom>
          <a:noFill/>
        </p:spPr>
        <p:txBody>
          <a:bodyPr wrap="square">
            <a:noAutofit/>
          </a:bodyPr>
          <a:lstStyle/>
          <a:p>
            <a:r>
              <a:rPr lang="en-US"/>
              <a:t>Click icon to add picture</a:t>
            </a:r>
            <a:endParaRPr lang="en-GB" dirty="0"/>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10874374"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5221288" cy="195262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3571876"/>
            <a:ext cx="10874375" cy="352424"/>
          </a:xfrm>
        </p:spPr>
        <p:txBody>
          <a:bodyPr anchor="b">
            <a:noAutofit/>
          </a:bodyPr>
          <a:lstStyle>
            <a:lvl1pPr>
              <a:spcBef>
                <a:spcPts val="0"/>
              </a:spcBef>
              <a:defRPr sz="900">
                <a:latin typeface="+mn-lt"/>
              </a:defRPr>
            </a:lvl1pPr>
          </a:lstStyle>
          <a:p>
            <a:pPr lvl="0"/>
            <a:r>
              <a:rPr lang="en-GB" dirty="0"/>
              <a:t>Source: Insert source here. This can span two lines if required</a:t>
            </a:r>
          </a:p>
        </p:txBody>
      </p:sp>
      <p:sp>
        <p:nvSpPr>
          <p:cNvPr id="4" name="Content Placeholder 2">
            <a:extLst>
              <a:ext uri="{FF2B5EF4-FFF2-40B4-BE49-F238E27FC236}">
                <a16:creationId xmlns:a16="http://schemas.microsoft.com/office/drawing/2014/main" id="{7087BB16-9176-76CA-851D-9FEDBA631AA5}"/>
              </a:ext>
            </a:extLst>
          </p:cNvPr>
          <p:cNvSpPr>
            <a:spLocks noGrp="1"/>
          </p:cNvSpPr>
          <p:nvPr>
            <p:ph idx="15"/>
          </p:nvPr>
        </p:nvSpPr>
        <p:spPr>
          <a:xfrm>
            <a:off x="6527800" y="1619250"/>
            <a:ext cx="5221288" cy="195262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1209718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D9E6F4"/>
        </a:solidFill>
        <a:effectLst/>
      </p:bgPr>
    </p:bg>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D9FF2048-B9A1-BD73-B6F9-953C16FD84AD}"/>
              </a:ext>
            </a:extLst>
          </p:cNvPr>
          <p:cNvSpPr/>
          <p:nvPr userDrawn="1"/>
        </p:nvSpPr>
        <p:spPr>
          <a:xfrm rot="16200000">
            <a:off x="4400550" y="-1906588"/>
            <a:ext cx="4265613" cy="11317287"/>
          </a:xfrm>
          <a:prstGeom prst="round2SameRect">
            <a:avLst>
              <a:gd name="adj1" fmla="val 5297"/>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1055686" y="1767776"/>
            <a:ext cx="7564485" cy="3937963"/>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3" y="1069580"/>
            <a:ext cx="7745458" cy="276999"/>
          </a:xfrm>
        </p:spPr>
        <p:txBody>
          <a:bodyPr wrap="square">
            <a:spAutoFit/>
          </a:bodyPr>
          <a:lstStyle>
            <a:lvl1pPr>
              <a:defRPr sz="1800">
                <a:solidFill>
                  <a:schemeClr val="tx1"/>
                </a:solidFill>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10874376" cy="430887"/>
          </a:xfrm>
        </p:spPr>
        <p:txBody>
          <a:bodyPr>
            <a:noAutofit/>
          </a:bodyPr>
          <a:lstStyle>
            <a:lvl1pPr>
              <a:defRPr>
                <a:solidFill>
                  <a:schemeClr val="tx1"/>
                </a:solidFill>
              </a:defRPr>
            </a:lvl1pPr>
          </a:lstStyle>
          <a:p>
            <a:r>
              <a:rPr lang="en-US" dirty="0"/>
              <a:t>Insert slide title here</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tx1"/>
                </a:solidFill>
              </a:defRPr>
            </a:lvl1pPr>
          </a:lstStyle>
          <a:p>
            <a:fld id="{15571DFC-08C0-4491-9E99-613C4E83D96C}" type="slidenum">
              <a:rPr lang="en-US" smtClean="0"/>
              <a:pPr/>
              <a:t>‹#›</a:t>
            </a:fld>
            <a:endParaRPr lang="en-US" dirty="0"/>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solidFill>
                  <a:schemeClr val="tx1"/>
                </a:solidFill>
                <a:latin typeface="+mn-lt"/>
              </a:defRPr>
            </a:lvl1pPr>
          </a:lstStyle>
          <a:p>
            <a:r>
              <a:rPr lang="en-GB" dirty="0"/>
              <a:t>Source: Insert source here. This can span two lines if required</a:t>
            </a:r>
          </a:p>
        </p:txBody>
      </p:sp>
      <p:grpSp>
        <p:nvGrpSpPr>
          <p:cNvPr id="8" name="Group 7">
            <a:extLst>
              <a:ext uri="{FF2B5EF4-FFF2-40B4-BE49-F238E27FC236}">
                <a16:creationId xmlns:a16="http://schemas.microsoft.com/office/drawing/2014/main" id="{A584425C-C90F-263D-4D98-9B1C3147E1C1}"/>
              </a:ext>
            </a:extLst>
          </p:cNvPr>
          <p:cNvGrpSpPr/>
          <p:nvPr/>
        </p:nvGrpSpPr>
        <p:grpSpPr>
          <a:xfrm>
            <a:off x="355129" y="5705738"/>
            <a:ext cx="177941" cy="534106"/>
            <a:chOff x="11661546" y="5705738"/>
            <a:chExt cx="177941" cy="534106"/>
          </a:xfrm>
          <a:solidFill>
            <a:schemeClr val="accent1"/>
          </a:solidFill>
        </p:grpSpPr>
        <p:sp>
          <p:nvSpPr>
            <p:cNvPr id="10" name="Oval 9">
              <a:extLst>
                <a:ext uri="{FF2B5EF4-FFF2-40B4-BE49-F238E27FC236}">
                  <a16:creationId xmlns:a16="http://schemas.microsoft.com/office/drawing/2014/main" id="{E436F3B2-0C11-16F4-8708-35641E15B631}"/>
                </a:ext>
              </a:extLst>
            </p:cNvPr>
            <p:cNvSpPr/>
            <p:nvPr/>
          </p:nvSpPr>
          <p:spPr>
            <a:xfrm>
              <a:off x="11661546" y="5705738"/>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E4F5A01-DF21-D1D7-A33A-281D3E69C635}"/>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6918978-46C8-F3F3-3B89-A25B9CBD0567}"/>
                </a:ext>
              </a:extLst>
            </p:cNvPr>
            <p:cNvSpPr/>
            <p:nvPr/>
          </p:nvSpPr>
          <p:spPr>
            <a:xfrm>
              <a:off x="11661546" y="6061902"/>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 Placeholder 13">
            <a:extLst>
              <a:ext uri="{FF2B5EF4-FFF2-40B4-BE49-F238E27FC236}">
                <a16:creationId xmlns:a16="http://schemas.microsoft.com/office/drawing/2014/main" id="{82D63744-8A31-99FF-49CE-72E6331FB255}"/>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cxnSp>
        <p:nvCxnSpPr>
          <p:cNvPr id="14" name="Straight Connector 13">
            <a:extLst>
              <a:ext uri="{FF2B5EF4-FFF2-40B4-BE49-F238E27FC236}">
                <a16:creationId xmlns:a16="http://schemas.microsoft.com/office/drawing/2014/main" id="{8DD18BED-3613-F424-B93F-5E49FAC03D0B}"/>
              </a:ext>
            </a:extLst>
          </p:cNvPr>
          <p:cNvCxnSpPr>
            <a:cxnSpLocks/>
          </p:cNvCxnSpPr>
          <p:nvPr userDrawn="1"/>
        </p:nvCxnSpPr>
        <p:spPr>
          <a:xfrm>
            <a:off x="444500" y="1124744"/>
            <a:ext cx="0" cy="440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67A83653-C6A5-520F-EB27-E6751FCAE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sp>
        <p:nvSpPr>
          <p:cNvPr id="18" name="Picture Placeholder 28">
            <a:extLst>
              <a:ext uri="{FF2B5EF4-FFF2-40B4-BE49-F238E27FC236}">
                <a16:creationId xmlns:a16="http://schemas.microsoft.com/office/drawing/2014/main" id="{9F9B2D73-614E-603A-C64D-98ADF82BDAE3}"/>
              </a:ext>
            </a:extLst>
          </p:cNvPr>
          <p:cNvSpPr>
            <a:spLocks noGrp="1"/>
          </p:cNvSpPr>
          <p:nvPr>
            <p:ph type="pic" sz="quarter" idx="27"/>
          </p:nvPr>
        </p:nvSpPr>
        <p:spPr>
          <a:xfrm>
            <a:off x="8794956" y="1125539"/>
            <a:ext cx="3397044" cy="4759324"/>
          </a:xfrm>
          <a:prstGeom prst="rect">
            <a:avLst/>
          </a:prstGeom>
          <a:noFill/>
        </p:spPr>
        <p:txBody>
          <a:bodyPr vert="horz" wrap="square" lIns="0" tIns="0" rIns="0" bIns="0" rtlCol="0">
            <a:normAutofit/>
          </a:bodyPr>
          <a:lstStyle>
            <a:lvl1pPr>
              <a:defRPr lang="en-US" sz="1400"/>
            </a:lvl1pPr>
          </a:lstStyle>
          <a:p>
            <a:pPr lvl="0"/>
            <a:r>
              <a:rPr lang="en-US"/>
              <a:t>Click icon to add picture</a:t>
            </a:r>
            <a:endParaRPr lang="en-GB" dirty="0"/>
          </a:p>
        </p:txBody>
      </p:sp>
    </p:spTree>
    <p:extLst>
      <p:ext uri="{BB962C8B-B14F-4D97-AF65-F5344CB8AC3E}">
        <p14:creationId xmlns:p14="http://schemas.microsoft.com/office/powerpoint/2010/main" val="8470436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 and Four Columns with Pictur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898B7B7-88D0-5332-213C-CB7BB32DD4F6}"/>
              </a:ext>
            </a:extLst>
          </p:cNvPr>
          <p:cNvSpPr>
            <a:spLocks/>
          </p:cNvSpPr>
          <p:nvPr userDrawn="1"/>
        </p:nvSpPr>
        <p:spPr>
          <a:xfrm>
            <a:off x="4571460" y="1124744"/>
            <a:ext cx="1691539" cy="5112544"/>
          </a:xfrm>
          <a:custGeom>
            <a:avLst/>
            <a:gdLst>
              <a:gd name="connsiteX0" fmla="*/ 1691539 w 1691539"/>
              <a:gd name="connsiteY0" fmla="*/ 0 h 5112544"/>
              <a:gd name="connsiteX1" fmla="*/ 1580013 w 1691539"/>
              <a:gd name="connsiteY1" fmla="*/ 0 h 5112544"/>
              <a:gd name="connsiteX2" fmla="*/ 240976 w 1691539"/>
              <a:gd name="connsiteY2" fmla="*/ 0 h 5112544"/>
              <a:gd name="connsiteX3" fmla="*/ 129450 w 1691539"/>
              <a:gd name="connsiteY3" fmla="*/ 0 h 5112544"/>
              <a:gd name="connsiteX4" fmla="*/ 0 w 1691539"/>
              <a:gd name="connsiteY4" fmla="*/ 129450 h 5112544"/>
              <a:gd name="connsiteX5" fmla="*/ 0 w 1691539"/>
              <a:gd name="connsiteY5" fmla="*/ 4983094 h 5112544"/>
              <a:gd name="connsiteX6" fmla="*/ 129450 w 1691539"/>
              <a:gd name="connsiteY6" fmla="*/ 5112544 h 5112544"/>
              <a:gd name="connsiteX7" fmla="*/ 240976 w 1691539"/>
              <a:gd name="connsiteY7" fmla="*/ 5112544 h 5112544"/>
              <a:gd name="connsiteX8" fmla="*/ 1580013 w 1691539"/>
              <a:gd name="connsiteY8" fmla="*/ 5112544 h 5112544"/>
              <a:gd name="connsiteX9" fmla="*/ 1691539 w 1691539"/>
              <a:gd name="connsiteY9" fmla="*/ 5112544 h 51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1539" h="5112544">
                <a:moveTo>
                  <a:pt x="1691539" y="0"/>
                </a:moveTo>
                <a:lnTo>
                  <a:pt x="1580013" y="0"/>
                </a:lnTo>
                <a:lnTo>
                  <a:pt x="240976" y="0"/>
                </a:lnTo>
                <a:lnTo>
                  <a:pt x="129450" y="0"/>
                </a:lnTo>
                <a:cubicBezTo>
                  <a:pt x="57957" y="0"/>
                  <a:pt x="0" y="57957"/>
                  <a:pt x="0" y="129450"/>
                </a:cubicBezTo>
                <a:lnTo>
                  <a:pt x="0" y="4983094"/>
                </a:lnTo>
                <a:cubicBezTo>
                  <a:pt x="0" y="5054587"/>
                  <a:pt x="57957" y="5112544"/>
                  <a:pt x="129450" y="5112544"/>
                </a:cubicBezTo>
                <a:lnTo>
                  <a:pt x="240976" y="5112544"/>
                </a:lnTo>
                <a:lnTo>
                  <a:pt x="1580013" y="5112544"/>
                </a:lnTo>
                <a:lnTo>
                  <a:pt x="1691539" y="5112544"/>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51C1782C-CE31-4BAE-8114-9D1E9614A813}"/>
              </a:ext>
            </a:extLst>
          </p:cNvPr>
          <p:cNvSpPr/>
          <p:nvPr/>
        </p:nvSpPr>
        <p:spPr>
          <a:xfrm>
            <a:off x="0" y="0"/>
            <a:ext cx="4126970" cy="6857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3" y="584702"/>
            <a:ext cx="3025775" cy="1292661"/>
          </a:xfrm>
        </p:spPr>
        <p:txBody>
          <a:bodyPr wrap="square">
            <a:noAutofit/>
          </a:bodyPr>
          <a:lstStyle>
            <a:lvl1pPr>
              <a:defRPr>
                <a:solidFill>
                  <a:schemeClr val="bg1"/>
                </a:solidFill>
              </a:defRPr>
            </a:lvl1p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3" y="2155900"/>
            <a:ext cx="3025775" cy="3728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lvl1pPr>
              <a:defRPr>
                <a:solidFill>
                  <a:schemeClr val="bg1"/>
                </a:solidFill>
              </a:defRPr>
            </a:lvl1pPr>
          </a:lstStyle>
          <a:p>
            <a:fld id="{15571DFC-08C0-4491-9E99-613C4E83D96C}" type="slidenum">
              <a:rPr lang="en-US" smtClean="0"/>
              <a:pPr/>
              <a:t>‹#›</a:t>
            </a:fld>
            <a:endParaRPr lang="en-US"/>
          </a:p>
        </p:txBody>
      </p:sp>
      <p:pic>
        <p:nvPicPr>
          <p:cNvPr id="7" name="Graphic 6">
            <a:extLst>
              <a:ext uri="{FF2B5EF4-FFF2-40B4-BE49-F238E27FC236}">
                <a16:creationId xmlns:a16="http://schemas.microsoft.com/office/drawing/2014/main" id="{F9E7AF9B-3B5B-2486-3980-EECDF337C8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cxnSp>
        <p:nvCxnSpPr>
          <p:cNvPr id="8" name="Straight Connector 7">
            <a:extLst>
              <a:ext uri="{FF2B5EF4-FFF2-40B4-BE49-F238E27FC236}">
                <a16:creationId xmlns:a16="http://schemas.microsoft.com/office/drawing/2014/main" id="{B7A178F1-3579-CC96-7DB5-696F338F77E8}"/>
              </a:ext>
            </a:extLst>
          </p:cNvPr>
          <p:cNvCxnSpPr>
            <a:cxnSpLocks/>
          </p:cNvCxnSpPr>
          <p:nvPr/>
        </p:nvCxnSpPr>
        <p:spPr>
          <a:xfrm>
            <a:off x="444500" y="1124744"/>
            <a:ext cx="0" cy="4401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533175D-6347-47A8-22B8-5BE627DA4BC9}"/>
              </a:ext>
            </a:extLst>
          </p:cNvPr>
          <p:cNvSpPr>
            <a:spLocks noGrp="1"/>
          </p:cNvSpPr>
          <p:nvPr>
            <p:ph type="body" sz="quarter" idx="18" hasCustomPrompt="1"/>
          </p:nvPr>
        </p:nvSpPr>
        <p:spPr>
          <a:xfrm>
            <a:off x="4571475" y="6318913"/>
            <a:ext cx="7177614"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grpSp>
        <p:nvGrpSpPr>
          <p:cNvPr id="16" name="Group 15">
            <a:extLst>
              <a:ext uri="{FF2B5EF4-FFF2-40B4-BE49-F238E27FC236}">
                <a16:creationId xmlns:a16="http://schemas.microsoft.com/office/drawing/2014/main" id="{BD5D53EB-3DEF-D14C-8B97-64EDB8348736}"/>
              </a:ext>
            </a:extLst>
          </p:cNvPr>
          <p:cNvGrpSpPr/>
          <p:nvPr/>
        </p:nvGrpSpPr>
        <p:grpSpPr>
          <a:xfrm>
            <a:off x="355129" y="5705738"/>
            <a:ext cx="177941" cy="534106"/>
            <a:chOff x="11661546" y="5705738"/>
            <a:chExt cx="177941" cy="534106"/>
          </a:xfrm>
          <a:solidFill>
            <a:srgbClr val="1C2939"/>
          </a:solidFill>
        </p:grpSpPr>
        <p:sp>
          <p:nvSpPr>
            <p:cNvPr id="17" name="Oval 16">
              <a:extLst>
                <a:ext uri="{FF2B5EF4-FFF2-40B4-BE49-F238E27FC236}">
                  <a16:creationId xmlns:a16="http://schemas.microsoft.com/office/drawing/2014/main" id="{C4FFB1A8-15EE-7DAF-35C5-A8CC5C543286}"/>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C78B6AA-6986-4C9F-95D4-F7F8A8967561}"/>
                </a:ext>
              </a:extLst>
            </p:cNvPr>
            <p:cNvSpPr/>
            <p:nvPr/>
          </p:nvSpPr>
          <p:spPr>
            <a:xfrm>
              <a:off x="11661546" y="5883960"/>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83ABEFB-0967-3605-C919-6E756CD2E7A1}"/>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 Placeholder 4">
            <a:extLst>
              <a:ext uri="{FF2B5EF4-FFF2-40B4-BE49-F238E27FC236}">
                <a16:creationId xmlns:a16="http://schemas.microsoft.com/office/drawing/2014/main" id="{0CEB6006-871F-6547-BEFD-E6690BD756BD}"/>
              </a:ext>
            </a:extLst>
          </p:cNvPr>
          <p:cNvSpPr>
            <a:spLocks noGrp="1"/>
          </p:cNvSpPr>
          <p:nvPr>
            <p:ph type="body" sz="quarter" idx="19" hasCustomPrompt="1"/>
          </p:nvPr>
        </p:nvSpPr>
        <p:spPr>
          <a:xfrm>
            <a:off x="874713" y="5884863"/>
            <a:ext cx="3025775" cy="352424"/>
          </a:xfrm>
        </p:spPr>
        <p:txBody>
          <a:bodyPr anchor="b">
            <a:noAutofit/>
          </a:bodyPr>
          <a:lstStyle>
            <a:lvl1pPr>
              <a:spcBef>
                <a:spcPts val="0"/>
              </a:spcBef>
              <a:defRPr sz="900">
                <a:solidFill>
                  <a:schemeClr val="bg1"/>
                </a:solidFill>
                <a:latin typeface="+mn-lt"/>
              </a:defRPr>
            </a:lvl1pPr>
          </a:lstStyle>
          <a:p>
            <a:r>
              <a:rPr lang="en-GB" dirty="0"/>
              <a:t>Source: Insert source here. This can span two lines if required</a:t>
            </a:r>
          </a:p>
        </p:txBody>
      </p:sp>
      <p:sp>
        <p:nvSpPr>
          <p:cNvPr id="10" name="Freeform: Shape 9">
            <a:extLst>
              <a:ext uri="{FF2B5EF4-FFF2-40B4-BE49-F238E27FC236}">
                <a16:creationId xmlns:a16="http://schemas.microsoft.com/office/drawing/2014/main" id="{BC7AF0F9-F254-5CFD-6AA5-D832F345B91B}"/>
              </a:ext>
            </a:extLst>
          </p:cNvPr>
          <p:cNvSpPr>
            <a:spLocks/>
          </p:cNvSpPr>
          <p:nvPr userDrawn="1"/>
        </p:nvSpPr>
        <p:spPr>
          <a:xfrm flipH="1">
            <a:off x="10057549" y="1124744"/>
            <a:ext cx="1691539" cy="5112544"/>
          </a:xfrm>
          <a:custGeom>
            <a:avLst/>
            <a:gdLst>
              <a:gd name="connsiteX0" fmla="*/ 1691539 w 1691539"/>
              <a:gd name="connsiteY0" fmla="*/ 0 h 5112544"/>
              <a:gd name="connsiteX1" fmla="*/ 1580013 w 1691539"/>
              <a:gd name="connsiteY1" fmla="*/ 0 h 5112544"/>
              <a:gd name="connsiteX2" fmla="*/ 240976 w 1691539"/>
              <a:gd name="connsiteY2" fmla="*/ 0 h 5112544"/>
              <a:gd name="connsiteX3" fmla="*/ 129450 w 1691539"/>
              <a:gd name="connsiteY3" fmla="*/ 0 h 5112544"/>
              <a:gd name="connsiteX4" fmla="*/ 0 w 1691539"/>
              <a:gd name="connsiteY4" fmla="*/ 129450 h 5112544"/>
              <a:gd name="connsiteX5" fmla="*/ 0 w 1691539"/>
              <a:gd name="connsiteY5" fmla="*/ 4983094 h 5112544"/>
              <a:gd name="connsiteX6" fmla="*/ 129450 w 1691539"/>
              <a:gd name="connsiteY6" fmla="*/ 5112544 h 5112544"/>
              <a:gd name="connsiteX7" fmla="*/ 240976 w 1691539"/>
              <a:gd name="connsiteY7" fmla="*/ 5112544 h 5112544"/>
              <a:gd name="connsiteX8" fmla="*/ 1580013 w 1691539"/>
              <a:gd name="connsiteY8" fmla="*/ 5112544 h 5112544"/>
              <a:gd name="connsiteX9" fmla="*/ 1691539 w 1691539"/>
              <a:gd name="connsiteY9" fmla="*/ 5112544 h 51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1539" h="5112544">
                <a:moveTo>
                  <a:pt x="1691539" y="0"/>
                </a:moveTo>
                <a:lnTo>
                  <a:pt x="1580013" y="0"/>
                </a:lnTo>
                <a:lnTo>
                  <a:pt x="240976" y="0"/>
                </a:lnTo>
                <a:lnTo>
                  <a:pt x="129450" y="0"/>
                </a:lnTo>
                <a:cubicBezTo>
                  <a:pt x="57957" y="0"/>
                  <a:pt x="0" y="57957"/>
                  <a:pt x="0" y="129450"/>
                </a:cubicBezTo>
                <a:lnTo>
                  <a:pt x="0" y="4983094"/>
                </a:lnTo>
                <a:cubicBezTo>
                  <a:pt x="0" y="5054587"/>
                  <a:pt x="57957" y="5112544"/>
                  <a:pt x="129450" y="5112544"/>
                </a:cubicBezTo>
                <a:lnTo>
                  <a:pt x="240976" y="5112544"/>
                </a:lnTo>
                <a:lnTo>
                  <a:pt x="1580013" y="5112544"/>
                </a:lnTo>
                <a:lnTo>
                  <a:pt x="1691539" y="5112544"/>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E983D6DF-F067-C900-9721-BCFC87311003}"/>
              </a:ext>
            </a:extLst>
          </p:cNvPr>
          <p:cNvSpPr>
            <a:spLocks/>
          </p:cNvSpPr>
          <p:nvPr userDrawn="1"/>
        </p:nvSpPr>
        <p:spPr>
          <a:xfrm>
            <a:off x="6400156" y="1124744"/>
            <a:ext cx="1691537" cy="51125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0276FC-55DC-DB42-0B75-9449D8301387}"/>
              </a:ext>
            </a:extLst>
          </p:cNvPr>
          <p:cNvSpPr>
            <a:spLocks/>
          </p:cNvSpPr>
          <p:nvPr userDrawn="1"/>
        </p:nvSpPr>
        <p:spPr>
          <a:xfrm>
            <a:off x="8228853" y="1124744"/>
            <a:ext cx="1691537" cy="51125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8">
            <a:extLst>
              <a:ext uri="{FF2B5EF4-FFF2-40B4-BE49-F238E27FC236}">
                <a16:creationId xmlns:a16="http://schemas.microsoft.com/office/drawing/2014/main" id="{65867A17-43F5-63C5-B233-9463FC790BAE}"/>
              </a:ext>
            </a:extLst>
          </p:cNvPr>
          <p:cNvSpPr>
            <a:spLocks noGrp="1"/>
          </p:cNvSpPr>
          <p:nvPr>
            <p:ph type="body" sz="quarter" idx="14" hasCustomPrompt="1"/>
          </p:nvPr>
        </p:nvSpPr>
        <p:spPr>
          <a:xfrm>
            <a:off x="4571460" y="609390"/>
            <a:ext cx="7177628" cy="276999"/>
          </a:xfrm>
        </p:spPr>
        <p:txBody>
          <a:bodyPr wrap="square">
            <a:spAutoFit/>
          </a:bodyPr>
          <a:lstStyle>
            <a:lvl1pPr>
              <a:defRPr sz="1800">
                <a:solidFill>
                  <a:schemeClr val="tx1"/>
                </a:solidFill>
                <a:latin typeface="+mn-lt"/>
              </a:defRPr>
            </a:lvl1pPr>
          </a:lstStyle>
          <a:p>
            <a:pPr lvl="0"/>
            <a:r>
              <a:rPr lang="en-US" dirty="0"/>
              <a:t>Insert subtitle here</a:t>
            </a:r>
          </a:p>
        </p:txBody>
      </p:sp>
      <p:sp>
        <p:nvSpPr>
          <p:cNvPr id="30" name="Content Placeholder 2">
            <a:extLst>
              <a:ext uri="{FF2B5EF4-FFF2-40B4-BE49-F238E27FC236}">
                <a16:creationId xmlns:a16="http://schemas.microsoft.com/office/drawing/2014/main" id="{D2712776-195E-97EB-493F-1F9833DDE9EC}"/>
              </a:ext>
            </a:extLst>
          </p:cNvPr>
          <p:cNvSpPr>
            <a:spLocks noGrp="1"/>
          </p:cNvSpPr>
          <p:nvPr>
            <p:ph idx="20"/>
          </p:nvPr>
        </p:nvSpPr>
        <p:spPr>
          <a:xfrm>
            <a:off x="4676995" y="1259024"/>
            <a:ext cx="1480468" cy="35059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Content Placeholder 2">
            <a:extLst>
              <a:ext uri="{FF2B5EF4-FFF2-40B4-BE49-F238E27FC236}">
                <a16:creationId xmlns:a16="http://schemas.microsoft.com/office/drawing/2014/main" id="{5E40434E-A8F2-3FF2-6757-20F2C7E970B8}"/>
              </a:ext>
            </a:extLst>
          </p:cNvPr>
          <p:cNvSpPr>
            <a:spLocks noGrp="1"/>
          </p:cNvSpPr>
          <p:nvPr>
            <p:ph idx="21"/>
          </p:nvPr>
        </p:nvSpPr>
        <p:spPr>
          <a:xfrm>
            <a:off x="6505690" y="1259024"/>
            <a:ext cx="1480468" cy="35059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D5FE4D6A-1507-0201-2446-C05C8B01FBA0}"/>
              </a:ext>
            </a:extLst>
          </p:cNvPr>
          <p:cNvSpPr>
            <a:spLocks noGrp="1"/>
          </p:cNvSpPr>
          <p:nvPr>
            <p:ph idx="22"/>
          </p:nvPr>
        </p:nvSpPr>
        <p:spPr>
          <a:xfrm>
            <a:off x="8334387" y="1259024"/>
            <a:ext cx="1480468" cy="35059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Content Placeholder 2">
            <a:extLst>
              <a:ext uri="{FF2B5EF4-FFF2-40B4-BE49-F238E27FC236}">
                <a16:creationId xmlns:a16="http://schemas.microsoft.com/office/drawing/2014/main" id="{95E7BA8F-7868-32D8-B76B-6F68D5F3F60D}"/>
              </a:ext>
            </a:extLst>
          </p:cNvPr>
          <p:cNvSpPr>
            <a:spLocks noGrp="1"/>
          </p:cNvSpPr>
          <p:nvPr>
            <p:ph idx="23"/>
          </p:nvPr>
        </p:nvSpPr>
        <p:spPr>
          <a:xfrm>
            <a:off x="10163084" y="1259024"/>
            <a:ext cx="1480468" cy="35059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Picture Placeholder 36">
            <a:extLst>
              <a:ext uri="{FF2B5EF4-FFF2-40B4-BE49-F238E27FC236}">
                <a16:creationId xmlns:a16="http://schemas.microsoft.com/office/drawing/2014/main" id="{C156CA1F-4686-9F0F-8586-9778F5E4AC3B}"/>
              </a:ext>
            </a:extLst>
          </p:cNvPr>
          <p:cNvSpPr>
            <a:spLocks noGrp="1"/>
          </p:cNvSpPr>
          <p:nvPr>
            <p:ph type="pic" sz="quarter" idx="15"/>
          </p:nvPr>
        </p:nvSpPr>
        <p:spPr>
          <a:xfrm>
            <a:off x="4571460" y="4893339"/>
            <a:ext cx="1691534" cy="1343951"/>
          </a:xfrm>
          <a:custGeom>
            <a:avLst/>
            <a:gdLst>
              <a:gd name="connsiteX0" fmla="*/ 0 w 1691534"/>
              <a:gd name="connsiteY0" fmla="*/ 0 h 1343951"/>
              <a:gd name="connsiteX1" fmla="*/ 1691534 w 1691534"/>
              <a:gd name="connsiteY1" fmla="*/ 0 h 1343951"/>
              <a:gd name="connsiteX2" fmla="*/ 1691534 w 1691534"/>
              <a:gd name="connsiteY2" fmla="*/ 1343951 h 1343951"/>
              <a:gd name="connsiteX3" fmla="*/ 270946 w 1691534"/>
              <a:gd name="connsiteY3" fmla="*/ 1343951 h 1343951"/>
              <a:gd name="connsiteX4" fmla="*/ 141662 w 1691534"/>
              <a:gd name="connsiteY4" fmla="*/ 1343951 h 1343951"/>
              <a:gd name="connsiteX5" fmla="*/ 0 w 1691534"/>
              <a:gd name="connsiteY5" fmla="*/ 1214501 h 134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534" h="1343951">
                <a:moveTo>
                  <a:pt x="0" y="0"/>
                </a:moveTo>
                <a:lnTo>
                  <a:pt x="1691534" y="0"/>
                </a:lnTo>
                <a:lnTo>
                  <a:pt x="1691534" y="1343951"/>
                </a:lnTo>
                <a:lnTo>
                  <a:pt x="270946" y="1343951"/>
                </a:lnTo>
                <a:lnTo>
                  <a:pt x="141662" y="1343951"/>
                </a:lnTo>
                <a:cubicBezTo>
                  <a:pt x="63425" y="1343951"/>
                  <a:pt x="0" y="1285994"/>
                  <a:pt x="0" y="1214501"/>
                </a:cubicBezTo>
                <a:close/>
              </a:path>
            </a:pathLst>
          </a:custGeom>
          <a:noFill/>
        </p:spPr>
        <p:txBody>
          <a:bodyPr wrap="square">
            <a:noAutofit/>
          </a:bodyPr>
          <a:lstStyle>
            <a:lvl1pPr algn="ctr">
              <a:defRPr sz="1100">
                <a:solidFill>
                  <a:schemeClr val="bg1"/>
                </a:solidFill>
              </a:defRPr>
            </a:lvl1pPr>
          </a:lstStyle>
          <a:p>
            <a:r>
              <a:rPr lang="en-US"/>
              <a:t>Click icon to add picture</a:t>
            </a:r>
            <a:endParaRPr lang="en-GB" dirty="0"/>
          </a:p>
        </p:txBody>
      </p:sp>
      <p:sp>
        <p:nvSpPr>
          <p:cNvPr id="40" name="Picture Placeholder 39">
            <a:extLst>
              <a:ext uri="{FF2B5EF4-FFF2-40B4-BE49-F238E27FC236}">
                <a16:creationId xmlns:a16="http://schemas.microsoft.com/office/drawing/2014/main" id="{49533555-7B07-5AF3-217E-39AAE81ED164}"/>
              </a:ext>
            </a:extLst>
          </p:cNvPr>
          <p:cNvSpPr>
            <a:spLocks noGrp="1"/>
          </p:cNvSpPr>
          <p:nvPr>
            <p:ph type="pic" sz="quarter" idx="24"/>
          </p:nvPr>
        </p:nvSpPr>
        <p:spPr>
          <a:xfrm>
            <a:off x="6400156" y="4893339"/>
            <a:ext cx="1691536" cy="1343951"/>
          </a:xfrm>
          <a:custGeom>
            <a:avLst/>
            <a:gdLst>
              <a:gd name="connsiteX0" fmla="*/ 0 w 1691536"/>
              <a:gd name="connsiteY0" fmla="*/ 0 h 1343951"/>
              <a:gd name="connsiteX1" fmla="*/ 1691536 w 1691536"/>
              <a:gd name="connsiteY1" fmla="*/ 0 h 1343951"/>
              <a:gd name="connsiteX2" fmla="*/ 1691536 w 1691536"/>
              <a:gd name="connsiteY2" fmla="*/ 1343951 h 1343951"/>
              <a:gd name="connsiteX3" fmla="*/ 0 w 1691536"/>
              <a:gd name="connsiteY3" fmla="*/ 1343951 h 1343951"/>
            </a:gdLst>
            <a:ahLst/>
            <a:cxnLst>
              <a:cxn ang="0">
                <a:pos x="connsiteX0" y="connsiteY0"/>
              </a:cxn>
              <a:cxn ang="0">
                <a:pos x="connsiteX1" y="connsiteY1"/>
              </a:cxn>
              <a:cxn ang="0">
                <a:pos x="connsiteX2" y="connsiteY2"/>
              </a:cxn>
              <a:cxn ang="0">
                <a:pos x="connsiteX3" y="connsiteY3"/>
              </a:cxn>
            </a:cxnLst>
            <a:rect l="l" t="t" r="r" b="b"/>
            <a:pathLst>
              <a:path w="1691536" h="1343951">
                <a:moveTo>
                  <a:pt x="0" y="0"/>
                </a:moveTo>
                <a:lnTo>
                  <a:pt x="1691536" y="0"/>
                </a:lnTo>
                <a:lnTo>
                  <a:pt x="1691536" y="1343951"/>
                </a:lnTo>
                <a:lnTo>
                  <a:pt x="0" y="1343951"/>
                </a:lnTo>
                <a:close/>
              </a:path>
            </a:pathLst>
          </a:custGeom>
          <a:noFill/>
        </p:spPr>
        <p:txBody>
          <a:bodyPr wrap="square">
            <a:noAutofit/>
          </a:bodyPr>
          <a:lstStyle>
            <a:lvl1pPr algn="ctr">
              <a:defRPr sz="1100">
                <a:solidFill>
                  <a:schemeClr val="bg1"/>
                </a:solidFill>
              </a:defRPr>
            </a:lvl1pPr>
          </a:lstStyle>
          <a:p>
            <a:r>
              <a:rPr lang="en-US"/>
              <a:t>Click icon to add picture</a:t>
            </a:r>
            <a:endParaRPr lang="en-GB" dirty="0"/>
          </a:p>
        </p:txBody>
      </p:sp>
      <p:sp>
        <p:nvSpPr>
          <p:cNvPr id="41" name="Picture Placeholder 40">
            <a:extLst>
              <a:ext uri="{FF2B5EF4-FFF2-40B4-BE49-F238E27FC236}">
                <a16:creationId xmlns:a16="http://schemas.microsoft.com/office/drawing/2014/main" id="{5E9C1443-45E3-B28A-F343-8CA1C58EABE4}"/>
              </a:ext>
            </a:extLst>
          </p:cNvPr>
          <p:cNvSpPr>
            <a:spLocks noGrp="1"/>
          </p:cNvSpPr>
          <p:nvPr>
            <p:ph type="pic" sz="quarter" idx="25"/>
          </p:nvPr>
        </p:nvSpPr>
        <p:spPr>
          <a:xfrm>
            <a:off x="8228854" y="4893339"/>
            <a:ext cx="1691536" cy="1343951"/>
          </a:xfrm>
          <a:custGeom>
            <a:avLst/>
            <a:gdLst>
              <a:gd name="connsiteX0" fmla="*/ 0 w 1691536"/>
              <a:gd name="connsiteY0" fmla="*/ 0 h 1343951"/>
              <a:gd name="connsiteX1" fmla="*/ 1691536 w 1691536"/>
              <a:gd name="connsiteY1" fmla="*/ 0 h 1343951"/>
              <a:gd name="connsiteX2" fmla="*/ 1691536 w 1691536"/>
              <a:gd name="connsiteY2" fmla="*/ 1343951 h 1343951"/>
              <a:gd name="connsiteX3" fmla="*/ 0 w 1691536"/>
              <a:gd name="connsiteY3" fmla="*/ 1343951 h 1343951"/>
            </a:gdLst>
            <a:ahLst/>
            <a:cxnLst>
              <a:cxn ang="0">
                <a:pos x="connsiteX0" y="connsiteY0"/>
              </a:cxn>
              <a:cxn ang="0">
                <a:pos x="connsiteX1" y="connsiteY1"/>
              </a:cxn>
              <a:cxn ang="0">
                <a:pos x="connsiteX2" y="connsiteY2"/>
              </a:cxn>
              <a:cxn ang="0">
                <a:pos x="connsiteX3" y="connsiteY3"/>
              </a:cxn>
            </a:cxnLst>
            <a:rect l="l" t="t" r="r" b="b"/>
            <a:pathLst>
              <a:path w="1691536" h="1343951">
                <a:moveTo>
                  <a:pt x="0" y="0"/>
                </a:moveTo>
                <a:lnTo>
                  <a:pt x="1691536" y="0"/>
                </a:lnTo>
                <a:lnTo>
                  <a:pt x="1691536" y="1343951"/>
                </a:lnTo>
                <a:lnTo>
                  <a:pt x="0" y="1343951"/>
                </a:lnTo>
                <a:close/>
              </a:path>
            </a:pathLst>
          </a:custGeom>
          <a:noFill/>
        </p:spPr>
        <p:txBody>
          <a:bodyPr wrap="square">
            <a:noAutofit/>
          </a:bodyPr>
          <a:lstStyle>
            <a:lvl1pPr algn="ctr">
              <a:defRPr sz="1100">
                <a:solidFill>
                  <a:schemeClr val="bg1"/>
                </a:solidFill>
              </a:defRPr>
            </a:lvl1pPr>
          </a:lstStyle>
          <a:p>
            <a:r>
              <a:rPr lang="en-US"/>
              <a:t>Click icon to add picture</a:t>
            </a:r>
            <a:endParaRPr lang="en-GB" dirty="0"/>
          </a:p>
        </p:txBody>
      </p:sp>
      <p:sp>
        <p:nvSpPr>
          <p:cNvPr id="44" name="Picture Placeholder 43">
            <a:extLst>
              <a:ext uri="{FF2B5EF4-FFF2-40B4-BE49-F238E27FC236}">
                <a16:creationId xmlns:a16="http://schemas.microsoft.com/office/drawing/2014/main" id="{ADF37B37-A074-6BC2-6D82-1969E787AE53}"/>
              </a:ext>
            </a:extLst>
          </p:cNvPr>
          <p:cNvSpPr>
            <a:spLocks noGrp="1"/>
          </p:cNvSpPr>
          <p:nvPr>
            <p:ph type="pic" sz="quarter" idx="26"/>
          </p:nvPr>
        </p:nvSpPr>
        <p:spPr>
          <a:xfrm>
            <a:off x="10057552" y="4893339"/>
            <a:ext cx="1691537" cy="1343951"/>
          </a:xfrm>
          <a:custGeom>
            <a:avLst/>
            <a:gdLst>
              <a:gd name="connsiteX0" fmla="*/ 0 w 1691537"/>
              <a:gd name="connsiteY0" fmla="*/ 0 h 1343951"/>
              <a:gd name="connsiteX1" fmla="*/ 1691537 w 1691537"/>
              <a:gd name="connsiteY1" fmla="*/ 0 h 1343951"/>
              <a:gd name="connsiteX2" fmla="*/ 1691537 w 1691537"/>
              <a:gd name="connsiteY2" fmla="*/ 1214501 h 1343951"/>
              <a:gd name="connsiteX3" fmla="*/ 1562087 w 1691537"/>
              <a:gd name="connsiteY3" fmla="*/ 1343951 h 1343951"/>
              <a:gd name="connsiteX4" fmla="*/ 1450561 w 1691537"/>
              <a:gd name="connsiteY4" fmla="*/ 1343951 h 1343951"/>
              <a:gd name="connsiteX5" fmla="*/ 111524 w 1691537"/>
              <a:gd name="connsiteY5" fmla="*/ 1343951 h 1343951"/>
              <a:gd name="connsiteX6" fmla="*/ 0 w 1691537"/>
              <a:gd name="connsiteY6" fmla="*/ 1343951 h 134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537" h="1343951">
                <a:moveTo>
                  <a:pt x="0" y="0"/>
                </a:moveTo>
                <a:lnTo>
                  <a:pt x="1691537" y="0"/>
                </a:lnTo>
                <a:lnTo>
                  <a:pt x="1691537" y="1214501"/>
                </a:lnTo>
                <a:cubicBezTo>
                  <a:pt x="1691537" y="1285994"/>
                  <a:pt x="1633580" y="1343951"/>
                  <a:pt x="1562087" y="1343951"/>
                </a:cubicBezTo>
                <a:lnTo>
                  <a:pt x="1450561" y="1343951"/>
                </a:lnTo>
                <a:lnTo>
                  <a:pt x="111524" y="1343951"/>
                </a:lnTo>
                <a:lnTo>
                  <a:pt x="0" y="1343951"/>
                </a:lnTo>
                <a:close/>
              </a:path>
            </a:pathLst>
          </a:custGeom>
          <a:noFill/>
        </p:spPr>
        <p:txBody>
          <a:bodyPr wrap="square">
            <a:noAutofit/>
          </a:bodyPr>
          <a:lstStyle>
            <a:lvl1pPr algn="ctr">
              <a:defRPr sz="1100">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342998287"/>
      </p:ext>
    </p:extLst>
  </p:cSld>
  <p:clrMapOvr>
    <a:masterClrMapping/>
  </p:clrMapOvr>
  <p:transition>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Distinct, Connected Businesses">
    <p:spTree>
      <p:nvGrpSpPr>
        <p:cNvPr id="1" name=""/>
        <p:cNvGrpSpPr/>
        <p:nvPr/>
      </p:nvGrpSpPr>
      <p:grpSpPr>
        <a:xfrm>
          <a:off x="0" y="0"/>
          <a:ext cx="0" cy="0"/>
          <a:chOff x="0" y="0"/>
          <a:chExt cx="0" cy="0"/>
        </a:xfrm>
      </p:grpSpPr>
      <p:sp>
        <p:nvSpPr>
          <p:cNvPr id="74" name="Rectangle: Rounded Corners 73">
            <a:extLst>
              <a:ext uri="{FF2B5EF4-FFF2-40B4-BE49-F238E27FC236}">
                <a16:creationId xmlns:a16="http://schemas.microsoft.com/office/drawing/2014/main" id="{57425304-1F9A-A0AF-B14F-1C3D69B11683}"/>
              </a:ext>
            </a:extLst>
          </p:cNvPr>
          <p:cNvSpPr>
            <a:spLocks/>
          </p:cNvSpPr>
          <p:nvPr userDrawn="1"/>
        </p:nvSpPr>
        <p:spPr>
          <a:xfrm>
            <a:off x="4362450" y="1619250"/>
            <a:ext cx="2389061" cy="4084638"/>
          </a:xfrm>
          <a:prstGeom prst="roundRect">
            <a:avLst>
              <a:gd name="adj" fmla="val 91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4C8C50FC-90BC-C0C7-49FE-4D9C35B1D316}"/>
              </a:ext>
            </a:extLst>
          </p:cNvPr>
          <p:cNvSpPr>
            <a:spLocks/>
          </p:cNvSpPr>
          <p:nvPr userDrawn="1"/>
        </p:nvSpPr>
        <p:spPr>
          <a:xfrm>
            <a:off x="6861239" y="1619250"/>
            <a:ext cx="2389061" cy="4084638"/>
          </a:xfrm>
          <a:prstGeom prst="roundRect">
            <a:avLst>
              <a:gd name="adj" fmla="val 91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4A12566C-38BB-EF8B-EDE1-B1E35B0EBC2A}"/>
              </a:ext>
            </a:extLst>
          </p:cNvPr>
          <p:cNvSpPr>
            <a:spLocks/>
          </p:cNvSpPr>
          <p:nvPr userDrawn="1"/>
        </p:nvSpPr>
        <p:spPr>
          <a:xfrm>
            <a:off x="9360028" y="1619250"/>
            <a:ext cx="2389061" cy="4084638"/>
          </a:xfrm>
          <a:prstGeom prst="roundRect">
            <a:avLst>
              <a:gd name="adj" fmla="val 91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3" name="Text Placeholder 8">
            <a:extLst>
              <a:ext uri="{FF2B5EF4-FFF2-40B4-BE49-F238E27FC236}">
                <a16:creationId xmlns:a16="http://schemas.microsoft.com/office/drawing/2014/main" id="{CF3D4360-20AA-209E-173B-ADF550722F31}"/>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6" name="Text Placeholder 4">
            <a:extLst>
              <a:ext uri="{FF2B5EF4-FFF2-40B4-BE49-F238E27FC236}">
                <a16:creationId xmlns:a16="http://schemas.microsoft.com/office/drawing/2014/main" id="{D50483AB-58AE-175C-D8A2-7F879C720C69}"/>
              </a:ext>
            </a:extLst>
          </p:cNvPr>
          <p:cNvSpPr>
            <a:spLocks noGrp="1"/>
          </p:cNvSpPr>
          <p:nvPr>
            <p:ph type="body" sz="quarter" idx="13" hasCustomPrompt="1"/>
          </p:nvPr>
        </p:nvSpPr>
        <p:spPr>
          <a:xfrm>
            <a:off x="4362450" y="5884863"/>
            <a:ext cx="7386638"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A464EEC1-C530-830C-702A-7FF960B9748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73" name="Picture Placeholder 72">
            <a:extLst>
              <a:ext uri="{FF2B5EF4-FFF2-40B4-BE49-F238E27FC236}">
                <a16:creationId xmlns:a16="http://schemas.microsoft.com/office/drawing/2014/main" id="{60C63C5C-1787-D287-D3F9-B4353B558081}"/>
              </a:ext>
            </a:extLst>
          </p:cNvPr>
          <p:cNvSpPr>
            <a:spLocks noGrp="1"/>
          </p:cNvSpPr>
          <p:nvPr userDrawn="1">
            <p:ph type="pic" sz="quarter" idx="15"/>
          </p:nvPr>
        </p:nvSpPr>
        <p:spPr>
          <a:xfrm>
            <a:off x="4362450" y="1619250"/>
            <a:ext cx="2389061" cy="1595966"/>
          </a:xfrm>
          <a:custGeom>
            <a:avLst/>
            <a:gdLst>
              <a:gd name="connsiteX0" fmla="*/ 2170056 w 2389061"/>
              <a:gd name="connsiteY0" fmla="*/ 0 h 1595966"/>
              <a:gd name="connsiteX1" fmla="*/ 219005 w 2389061"/>
              <a:gd name="connsiteY1" fmla="*/ 0 h 1595966"/>
              <a:gd name="connsiteX2" fmla="*/ 0 w 2389061"/>
              <a:gd name="connsiteY2" fmla="*/ 219005 h 1595966"/>
              <a:gd name="connsiteX3" fmla="*/ 0 w 2389061"/>
              <a:gd name="connsiteY3" fmla="*/ 1595966 h 1595966"/>
              <a:gd name="connsiteX4" fmla="*/ 2389061 w 2389061"/>
              <a:gd name="connsiteY4" fmla="*/ 1595966 h 1595966"/>
              <a:gd name="connsiteX5" fmla="*/ 2389061 w 2389061"/>
              <a:gd name="connsiteY5" fmla="*/ 219005 h 1595966"/>
              <a:gd name="connsiteX6" fmla="*/ 2170056 w 2389061"/>
              <a:gd name="connsiteY6" fmla="*/ 0 h 15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9061" h="1595966">
                <a:moveTo>
                  <a:pt x="2170056" y="0"/>
                </a:moveTo>
                <a:lnTo>
                  <a:pt x="219005" y="0"/>
                </a:lnTo>
                <a:cubicBezTo>
                  <a:pt x="98052" y="0"/>
                  <a:pt x="0" y="98052"/>
                  <a:pt x="0" y="219005"/>
                </a:cubicBezTo>
                <a:lnTo>
                  <a:pt x="0" y="1595966"/>
                </a:lnTo>
                <a:lnTo>
                  <a:pt x="2389061" y="1595966"/>
                </a:lnTo>
                <a:lnTo>
                  <a:pt x="2389061" y="219005"/>
                </a:lnTo>
                <a:cubicBezTo>
                  <a:pt x="2389061" y="98052"/>
                  <a:pt x="2291009" y="0"/>
                  <a:pt x="2170056" y="0"/>
                </a:cubicBezTo>
                <a:close/>
              </a:path>
            </a:pathLst>
          </a:custGeom>
          <a:noFill/>
        </p:spPr>
        <p:txBody>
          <a:bodyPr wrap="square">
            <a:noAutofit/>
          </a:bodyPr>
          <a:lstStyle>
            <a:lvl1pPr algn="ctr">
              <a:defRPr sz="1100">
                <a:solidFill>
                  <a:schemeClr val="bg1"/>
                </a:solidFill>
              </a:defRPr>
            </a:lvl1pPr>
          </a:lstStyle>
          <a:p>
            <a:r>
              <a:rPr lang="en-US"/>
              <a:t>Click icon to add picture</a:t>
            </a:r>
            <a:endParaRPr lang="en-GB" dirty="0"/>
          </a:p>
        </p:txBody>
      </p:sp>
      <p:sp>
        <p:nvSpPr>
          <p:cNvPr id="77" name="Picture Placeholder 76">
            <a:extLst>
              <a:ext uri="{FF2B5EF4-FFF2-40B4-BE49-F238E27FC236}">
                <a16:creationId xmlns:a16="http://schemas.microsoft.com/office/drawing/2014/main" id="{A59612D5-8DD6-5832-7EB9-EAE060E97F47}"/>
              </a:ext>
            </a:extLst>
          </p:cNvPr>
          <p:cNvSpPr>
            <a:spLocks noGrp="1"/>
          </p:cNvSpPr>
          <p:nvPr userDrawn="1">
            <p:ph type="pic" sz="quarter" idx="27"/>
          </p:nvPr>
        </p:nvSpPr>
        <p:spPr>
          <a:xfrm>
            <a:off x="6861239" y="1619250"/>
            <a:ext cx="2389061" cy="1595966"/>
          </a:xfrm>
          <a:custGeom>
            <a:avLst/>
            <a:gdLst>
              <a:gd name="connsiteX0" fmla="*/ 2170056 w 2389061"/>
              <a:gd name="connsiteY0" fmla="*/ 0 h 1595966"/>
              <a:gd name="connsiteX1" fmla="*/ 219005 w 2389061"/>
              <a:gd name="connsiteY1" fmla="*/ 0 h 1595966"/>
              <a:gd name="connsiteX2" fmla="*/ 0 w 2389061"/>
              <a:gd name="connsiteY2" fmla="*/ 219005 h 1595966"/>
              <a:gd name="connsiteX3" fmla="*/ 0 w 2389061"/>
              <a:gd name="connsiteY3" fmla="*/ 1595966 h 1595966"/>
              <a:gd name="connsiteX4" fmla="*/ 2389061 w 2389061"/>
              <a:gd name="connsiteY4" fmla="*/ 1595966 h 1595966"/>
              <a:gd name="connsiteX5" fmla="*/ 2389061 w 2389061"/>
              <a:gd name="connsiteY5" fmla="*/ 219005 h 1595966"/>
              <a:gd name="connsiteX6" fmla="*/ 2170056 w 2389061"/>
              <a:gd name="connsiteY6" fmla="*/ 0 h 15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9061" h="1595966">
                <a:moveTo>
                  <a:pt x="2170056" y="0"/>
                </a:moveTo>
                <a:lnTo>
                  <a:pt x="219005" y="0"/>
                </a:lnTo>
                <a:cubicBezTo>
                  <a:pt x="98052" y="0"/>
                  <a:pt x="0" y="98052"/>
                  <a:pt x="0" y="219005"/>
                </a:cubicBezTo>
                <a:lnTo>
                  <a:pt x="0" y="1595966"/>
                </a:lnTo>
                <a:lnTo>
                  <a:pt x="2389061" y="1595966"/>
                </a:lnTo>
                <a:lnTo>
                  <a:pt x="2389061" y="219005"/>
                </a:lnTo>
                <a:cubicBezTo>
                  <a:pt x="2389061" y="98052"/>
                  <a:pt x="2291009" y="0"/>
                  <a:pt x="2170056" y="0"/>
                </a:cubicBezTo>
                <a:close/>
              </a:path>
            </a:pathLst>
          </a:custGeom>
          <a:noFill/>
        </p:spPr>
        <p:txBody>
          <a:bodyPr wrap="square">
            <a:noAutofit/>
          </a:bodyPr>
          <a:lstStyle>
            <a:lvl1pPr algn="ctr">
              <a:defRPr sz="1100">
                <a:solidFill>
                  <a:schemeClr val="bg1"/>
                </a:solidFill>
              </a:defRPr>
            </a:lvl1pPr>
          </a:lstStyle>
          <a:p>
            <a:r>
              <a:rPr lang="en-US"/>
              <a:t>Click icon to add picture</a:t>
            </a:r>
            <a:endParaRPr lang="en-GB" dirty="0"/>
          </a:p>
        </p:txBody>
      </p:sp>
      <p:sp>
        <p:nvSpPr>
          <p:cNvPr id="80" name="Picture Placeholder 79">
            <a:extLst>
              <a:ext uri="{FF2B5EF4-FFF2-40B4-BE49-F238E27FC236}">
                <a16:creationId xmlns:a16="http://schemas.microsoft.com/office/drawing/2014/main" id="{90FB9687-5B9B-05B7-522C-6F6C07829E09}"/>
              </a:ext>
            </a:extLst>
          </p:cNvPr>
          <p:cNvSpPr>
            <a:spLocks noGrp="1"/>
          </p:cNvSpPr>
          <p:nvPr userDrawn="1">
            <p:ph type="pic" sz="quarter" idx="28"/>
          </p:nvPr>
        </p:nvSpPr>
        <p:spPr>
          <a:xfrm>
            <a:off x="9360028" y="1619250"/>
            <a:ext cx="2389061" cy="1595966"/>
          </a:xfrm>
          <a:custGeom>
            <a:avLst/>
            <a:gdLst>
              <a:gd name="connsiteX0" fmla="*/ 2170056 w 2389061"/>
              <a:gd name="connsiteY0" fmla="*/ 0 h 1595966"/>
              <a:gd name="connsiteX1" fmla="*/ 219005 w 2389061"/>
              <a:gd name="connsiteY1" fmla="*/ 0 h 1595966"/>
              <a:gd name="connsiteX2" fmla="*/ 0 w 2389061"/>
              <a:gd name="connsiteY2" fmla="*/ 219005 h 1595966"/>
              <a:gd name="connsiteX3" fmla="*/ 0 w 2389061"/>
              <a:gd name="connsiteY3" fmla="*/ 1595966 h 1595966"/>
              <a:gd name="connsiteX4" fmla="*/ 2389061 w 2389061"/>
              <a:gd name="connsiteY4" fmla="*/ 1595966 h 1595966"/>
              <a:gd name="connsiteX5" fmla="*/ 2389061 w 2389061"/>
              <a:gd name="connsiteY5" fmla="*/ 219005 h 1595966"/>
              <a:gd name="connsiteX6" fmla="*/ 2170056 w 2389061"/>
              <a:gd name="connsiteY6" fmla="*/ 0 h 15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9061" h="1595966">
                <a:moveTo>
                  <a:pt x="2170056" y="0"/>
                </a:moveTo>
                <a:lnTo>
                  <a:pt x="219005" y="0"/>
                </a:lnTo>
                <a:cubicBezTo>
                  <a:pt x="98052" y="0"/>
                  <a:pt x="0" y="98052"/>
                  <a:pt x="0" y="219005"/>
                </a:cubicBezTo>
                <a:lnTo>
                  <a:pt x="0" y="1595966"/>
                </a:lnTo>
                <a:lnTo>
                  <a:pt x="2389061" y="1595966"/>
                </a:lnTo>
                <a:lnTo>
                  <a:pt x="2389061" y="219005"/>
                </a:lnTo>
                <a:cubicBezTo>
                  <a:pt x="2389061" y="98052"/>
                  <a:pt x="2291009" y="0"/>
                  <a:pt x="2170056" y="0"/>
                </a:cubicBezTo>
                <a:close/>
              </a:path>
            </a:pathLst>
          </a:custGeom>
          <a:noFill/>
        </p:spPr>
        <p:txBody>
          <a:bodyPr wrap="square">
            <a:noAutofit/>
          </a:bodyPr>
          <a:lstStyle>
            <a:lvl1pPr algn="ctr">
              <a:defRPr sz="1100">
                <a:solidFill>
                  <a:schemeClr val="bg1"/>
                </a:solidFill>
              </a:defRPr>
            </a:lvl1pPr>
          </a:lstStyle>
          <a:p>
            <a:r>
              <a:rPr lang="en-US"/>
              <a:t>Click icon to add picture</a:t>
            </a:r>
            <a:endParaRPr lang="en-GB" dirty="0"/>
          </a:p>
        </p:txBody>
      </p:sp>
      <p:sp>
        <p:nvSpPr>
          <p:cNvPr id="84" name="Text Placeholder 83">
            <a:extLst>
              <a:ext uri="{FF2B5EF4-FFF2-40B4-BE49-F238E27FC236}">
                <a16:creationId xmlns:a16="http://schemas.microsoft.com/office/drawing/2014/main" id="{BA977EC4-7BD2-EFC0-733D-48B99901C1FC}"/>
              </a:ext>
            </a:extLst>
          </p:cNvPr>
          <p:cNvSpPr>
            <a:spLocks noGrp="1"/>
          </p:cNvSpPr>
          <p:nvPr userDrawn="1">
            <p:ph type="body" sz="quarter" idx="29"/>
          </p:nvPr>
        </p:nvSpPr>
        <p:spPr>
          <a:xfrm>
            <a:off x="4481513" y="3296839"/>
            <a:ext cx="2151062" cy="2229249"/>
          </a:xfrm>
        </p:spPr>
        <p:txBody>
          <a:bodyPr/>
          <a:lstStyle>
            <a:lvl1pPr>
              <a:defRPr sz="1400">
                <a:solidFill>
                  <a:schemeClr val="bg1"/>
                </a:solidFill>
                <a:latin typeface="+mj-lt"/>
              </a:defRPr>
            </a:lvl1pPr>
            <a:lvl2pPr marL="0" indent="0">
              <a:spcBef>
                <a:spcPts val="0"/>
              </a:spcBef>
              <a:buNone/>
              <a:defRPr sz="2400">
                <a:solidFill>
                  <a:schemeClr val="bg1"/>
                </a:solidFill>
                <a:latin typeface="+mj-lt"/>
              </a:defRPr>
            </a:lvl2pPr>
            <a:lvl3pPr marL="0" indent="0">
              <a:buNone/>
              <a:defRPr sz="1200">
                <a:solidFill>
                  <a:schemeClr val="bg1"/>
                </a:solidFill>
              </a:defRPr>
            </a:lvl3pPr>
            <a:lvl4pPr marL="180975" indent="-180975">
              <a:defRPr sz="12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5" name="Text Placeholder 83">
            <a:extLst>
              <a:ext uri="{FF2B5EF4-FFF2-40B4-BE49-F238E27FC236}">
                <a16:creationId xmlns:a16="http://schemas.microsoft.com/office/drawing/2014/main" id="{C0A66999-CA39-A7F3-5564-3184F980334F}"/>
              </a:ext>
            </a:extLst>
          </p:cNvPr>
          <p:cNvSpPr>
            <a:spLocks noGrp="1"/>
          </p:cNvSpPr>
          <p:nvPr userDrawn="1">
            <p:ph type="body" sz="quarter" idx="30"/>
          </p:nvPr>
        </p:nvSpPr>
        <p:spPr>
          <a:xfrm>
            <a:off x="6980175" y="3296839"/>
            <a:ext cx="2151062" cy="2229249"/>
          </a:xfrm>
        </p:spPr>
        <p:txBody>
          <a:bodyPr/>
          <a:lstStyle>
            <a:lvl1pPr>
              <a:defRPr sz="1400">
                <a:solidFill>
                  <a:schemeClr val="bg1"/>
                </a:solidFill>
                <a:latin typeface="+mj-lt"/>
              </a:defRPr>
            </a:lvl1pPr>
            <a:lvl2pPr marL="0" indent="0">
              <a:spcBef>
                <a:spcPts val="0"/>
              </a:spcBef>
              <a:buNone/>
              <a:defRPr sz="2400">
                <a:solidFill>
                  <a:schemeClr val="bg1"/>
                </a:solidFill>
                <a:latin typeface="+mj-lt"/>
              </a:defRPr>
            </a:lvl2pPr>
            <a:lvl3pPr marL="0" indent="0">
              <a:buNone/>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7" name="Text Placeholder 83">
            <a:extLst>
              <a:ext uri="{FF2B5EF4-FFF2-40B4-BE49-F238E27FC236}">
                <a16:creationId xmlns:a16="http://schemas.microsoft.com/office/drawing/2014/main" id="{7BBD0886-BA2D-E0C5-88D0-CB9837FFB4DB}"/>
              </a:ext>
            </a:extLst>
          </p:cNvPr>
          <p:cNvSpPr>
            <a:spLocks noGrp="1"/>
          </p:cNvSpPr>
          <p:nvPr userDrawn="1">
            <p:ph type="body" sz="quarter" idx="31"/>
          </p:nvPr>
        </p:nvSpPr>
        <p:spPr>
          <a:xfrm>
            <a:off x="9478964" y="3296839"/>
            <a:ext cx="2151062" cy="2229249"/>
          </a:xfrm>
        </p:spPr>
        <p:txBody>
          <a:bodyPr/>
          <a:lstStyle>
            <a:lvl1pPr>
              <a:defRPr sz="1400">
                <a:solidFill>
                  <a:schemeClr val="bg1"/>
                </a:solidFill>
                <a:latin typeface="+mj-lt"/>
              </a:defRPr>
            </a:lvl1pPr>
            <a:lvl2pPr marL="0" indent="0">
              <a:spcBef>
                <a:spcPts val="0"/>
              </a:spcBef>
              <a:buNone/>
              <a:defRPr sz="2400">
                <a:solidFill>
                  <a:schemeClr val="bg1"/>
                </a:solidFill>
                <a:latin typeface="+mj-lt"/>
              </a:defRPr>
            </a:lvl2pPr>
            <a:lvl3pPr marL="0" indent="0">
              <a:buNone/>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4069578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ey Stats">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203F018-D716-3139-15C3-F8EA610E559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57225 h 6858000"/>
              <a:gd name="connsiteX3" fmla="*/ 9142940 w 12192000"/>
              <a:gd name="connsiteY3" fmla="*/ 657225 h 6858000"/>
              <a:gd name="connsiteX4" fmla="*/ 7858566 w 12192000"/>
              <a:gd name="connsiteY4" fmla="*/ 657225 h 6858000"/>
              <a:gd name="connsiteX5" fmla="*/ 4809506 w 12192000"/>
              <a:gd name="connsiteY5" fmla="*/ 657225 h 6858000"/>
              <a:gd name="connsiteX6" fmla="*/ 4571470 w 12192000"/>
              <a:gd name="connsiteY6" fmla="*/ 895261 h 6858000"/>
              <a:gd name="connsiteX7" fmla="*/ 457147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57225"/>
                </a:lnTo>
                <a:lnTo>
                  <a:pt x="9142940" y="657225"/>
                </a:lnTo>
                <a:lnTo>
                  <a:pt x="7858566" y="657225"/>
                </a:lnTo>
                <a:lnTo>
                  <a:pt x="4809506" y="657225"/>
                </a:lnTo>
                <a:cubicBezTo>
                  <a:pt x="4678042" y="657225"/>
                  <a:pt x="4571470" y="763797"/>
                  <a:pt x="4571470" y="895261"/>
                </a:cubicBezTo>
                <a:lnTo>
                  <a:pt x="4571470" y="6858000"/>
                </a:lnTo>
                <a:lnTo>
                  <a:pt x="0" y="6858000"/>
                </a:lnTo>
                <a:close/>
              </a:path>
            </a:pathLst>
          </a:cu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5" name="Straight Connector 14">
            <a:extLst>
              <a:ext uri="{FF2B5EF4-FFF2-40B4-BE49-F238E27FC236}">
                <a16:creationId xmlns:a16="http://schemas.microsoft.com/office/drawing/2014/main" id="{4546E41E-33FD-85F6-9EAB-AAF932F8B070}"/>
              </a:ext>
            </a:extLst>
          </p:cNvPr>
          <p:cNvCxnSpPr>
            <a:cxnSpLocks/>
          </p:cNvCxnSpPr>
          <p:nvPr userDrawn="1"/>
        </p:nvCxnSpPr>
        <p:spPr>
          <a:xfrm>
            <a:off x="444500" y="1124744"/>
            <a:ext cx="0" cy="440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3012B12E-59D0-6C92-91DD-49DD42262D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536" y="675734"/>
            <a:ext cx="236849" cy="236849"/>
          </a:xfrm>
          <a:prstGeom prst="rect">
            <a:avLst/>
          </a:prstGeom>
        </p:spPr>
      </p:pic>
      <p:grpSp>
        <p:nvGrpSpPr>
          <p:cNvPr id="17" name="Group 16">
            <a:extLst>
              <a:ext uri="{FF2B5EF4-FFF2-40B4-BE49-F238E27FC236}">
                <a16:creationId xmlns:a16="http://schemas.microsoft.com/office/drawing/2014/main" id="{5242E468-AA02-F062-0936-AFB90D0D3DC8}"/>
              </a:ext>
            </a:extLst>
          </p:cNvPr>
          <p:cNvGrpSpPr/>
          <p:nvPr userDrawn="1"/>
        </p:nvGrpSpPr>
        <p:grpSpPr>
          <a:xfrm>
            <a:off x="355129" y="5705738"/>
            <a:ext cx="177941" cy="534106"/>
            <a:chOff x="11661546" y="5705738"/>
            <a:chExt cx="177941" cy="534106"/>
          </a:xfrm>
          <a:solidFill>
            <a:srgbClr val="1C2939"/>
          </a:solidFill>
        </p:grpSpPr>
        <p:sp>
          <p:nvSpPr>
            <p:cNvPr id="18" name="Oval 17">
              <a:extLst>
                <a:ext uri="{FF2B5EF4-FFF2-40B4-BE49-F238E27FC236}">
                  <a16:creationId xmlns:a16="http://schemas.microsoft.com/office/drawing/2014/main" id="{63AB7E24-AED5-7B25-1771-118CDE637B6B}"/>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4F009BC-9350-D174-74CB-4744BD608AD4}"/>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3A17499-0DB0-9774-F850-ACD5B54C9380}"/>
                </a:ext>
              </a:extLst>
            </p:cNvPr>
            <p:cNvSpPr/>
            <p:nvPr/>
          </p:nvSpPr>
          <p:spPr>
            <a:xfrm>
              <a:off x="11661546" y="6061902"/>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Content Placeholder 2">
            <a:extLst>
              <a:ext uri="{FF2B5EF4-FFF2-40B4-BE49-F238E27FC236}">
                <a16:creationId xmlns:a16="http://schemas.microsoft.com/office/drawing/2014/main" id="{3210487D-8564-008B-1E5F-B7B1B732429A}"/>
              </a:ext>
            </a:extLst>
          </p:cNvPr>
          <p:cNvSpPr>
            <a:spLocks noGrp="1"/>
          </p:cNvSpPr>
          <p:nvPr>
            <p:ph idx="1"/>
          </p:nvPr>
        </p:nvSpPr>
        <p:spPr>
          <a:xfrm>
            <a:off x="874712" y="2179927"/>
            <a:ext cx="3480861" cy="37037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9" name="Group 48">
            <a:extLst>
              <a:ext uri="{FF2B5EF4-FFF2-40B4-BE49-F238E27FC236}">
                <a16:creationId xmlns:a16="http://schemas.microsoft.com/office/drawing/2014/main" id="{159B7850-1AC5-B7CD-AC3B-96C0FC9C64D1}"/>
              </a:ext>
            </a:extLst>
          </p:cNvPr>
          <p:cNvGrpSpPr/>
          <p:nvPr userDrawn="1"/>
        </p:nvGrpSpPr>
        <p:grpSpPr>
          <a:xfrm>
            <a:off x="4925768" y="987910"/>
            <a:ext cx="6817804" cy="5248373"/>
            <a:chOff x="4925768" y="1006106"/>
            <a:chExt cx="6817804" cy="5248373"/>
          </a:xfrm>
        </p:grpSpPr>
        <p:grpSp>
          <p:nvGrpSpPr>
            <p:cNvPr id="36" name="Group 35">
              <a:extLst>
                <a:ext uri="{FF2B5EF4-FFF2-40B4-BE49-F238E27FC236}">
                  <a16:creationId xmlns:a16="http://schemas.microsoft.com/office/drawing/2014/main" id="{CDF082FF-D6B6-891E-7919-CEAC27C3104F}"/>
                </a:ext>
              </a:extLst>
            </p:cNvPr>
            <p:cNvGrpSpPr/>
            <p:nvPr userDrawn="1"/>
          </p:nvGrpSpPr>
          <p:grpSpPr>
            <a:xfrm>
              <a:off x="4925768" y="2777558"/>
              <a:ext cx="6817804" cy="1705469"/>
              <a:chOff x="5363511" y="1231021"/>
              <a:chExt cx="6380059" cy="1595967"/>
            </a:xfrm>
          </p:grpSpPr>
          <p:sp>
            <p:nvSpPr>
              <p:cNvPr id="2" name="Oval 1">
                <a:extLst>
                  <a:ext uri="{FF2B5EF4-FFF2-40B4-BE49-F238E27FC236}">
                    <a16:creationId xmlns:a16="http://schemas.microsoft.com/office/drawing/2014/main" id="{CFA8EE7E-A49B-E372-DA7A-0DF1F53F7FD8}"/>
                  </a:ext>
                </a:extLst>
              </p:cNvPr>
              <p:cNvSpPr/>
              <p:nvPr userDrawn="1"/>
            </p:nvSpPr>
            <p:spPr>
              <a:xfrm>
                <a:off x="8552905"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 name="Oval 2">
                <a:extLst>
                  <a:ext uri="{FF2B5EF4-FFF2-40B4-BE49-F238E27FC236}">
                    <a16:creationId xmlns:a16="http://schemas.microsoft.com/office/drawing/2014/main" id="{BFC3FAE1-1443-C5CA-E74D-BF9B97F904C0}"/>
                  </a:ext>
                </a:extLst>
              </p:cNvPr>
              <p:cNvSpPr/>
              <p:nvPr userDrawn="1"/>
            </p:nvSpPr>
            <p:spPr>
              <a:xfrm>
                <a:off x="6958208"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Oval 18">
                <a:extLst>
                  <a:ext uri="{FF2B5EF4-FFF2-40B4-BE49-F238E27FC236}">
                    <a16:creationId xmlns:a16="http://schemas.microsoft.com/office/drawing/2014/main" id="{35A5022B-4900-F725-8EE1-A1352E903663}"/>
                  </a:ext>
                </a:extLst>
              </p:cNvPr>
              <p:cNvSpPr/>
              <p:nvPr userDrawn="1"/>
            </p:nvSpPr>
            <p:spPr>
              <a:xfrm>
                <a:off x="5363511" y="1231021"/>
                <a:ext cx="1595967" cy="1595967"/>
              </a:xfrm>
              <a:prstGeom prst="ellipse">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5" name="Oval 34">
                <a:extLst>
                  <a:ext uri="{FF2B5EF4-FFF2-40B4-BE49-F238E27FC236}">
                    <a16:creationId xmlns:a16="http://schemas.microsoft.com/office/drawing/2014/main" id="{413D2129-C5CF-1E00-087E-6C5FB3C7BFE1}"/>
                  </a:ext>
                </a:extLst>
              </p:cNvPr>
              <p:cNvSpPr/>
              <p:nvPr userDrawn="1"/>
            </p:nvSpPr>
            <p:spPr>
              <a:xfrm>
                <a:off x="10147603"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grpSp>
          <p:nvGrpSpPr>
            <p:cNvPr id="37" name="Group 36">
              <a:extLst>
                <a:ext uri="{FF2B5EF4-FFF2-40B4-BE49-F238E27FC236}">
                  <a16:creationId xmlns:a16="http://schemas.microsoft.com/office/drawing/2014/main" id="{5FE44021-B3C8-3509-7A0E-87E11FFDF920}"/>
                </a:ext>
              </a:extLst>
            </p:cNvPr>
            <p:cNvGrpSpPr/>
            <p:nvPr userDrawn="1"/>
          </p:nvGrpSpPr>
          <p:grpSpPr>
            <a:xfrm>
              <a:off x="4925768" y="4549010"/>
              <a:ext cx="6817804" cy="1705469"/>
              <a:chOff x="5363511" y="1231021"/>
              <a:chExt cx="6380059" cy="1595967"/>
            </a:xfrm>
          </p:grpSpPr>
          <p:sp>
            <p:nvSpPr>
              <p:cNvPr id="39" name="Oval 38">
                <a:extLst>
                  <a:ext uri="{FF2B5EF4-FFF2-40B4-BE49-F238E27FC236}">
                    <a16:creationId xmlns:a16="http://schemas.microsoft.com/office/drawing/2014/main" id="{68EE664A-EA0F-3F34-101F-7EFDAA78FD9C}"/>
                  </a:ext>
                </a:extLst>
              </p:cNvPr>
              <p:cNvSpPr/>
              <p:nvPr userDrawn="1"/>
            </p:nvSpPr>
            <p:spPr>
              <a:xfrm>
                <a:off x="8552905"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0" name="Oval 39">
                <a:extLst>
                  <a:ext uri="{FF2B5EF4-FFF2-40B4-BE49-F238E27FC236}">
                    <a16:creationId xmlns:a16="http://schemas.microsoft.com/office/drawing/2014/main" id="{57E4D9F0-A4A3-3189-B85E-75F151BD4B7A}"/>
                  </a:ext>
                </a:extLst>
              </p:cNvPr>
              <p:cNvSpPr/>
              <p:nvPr userDrawn="1"/>
            </p:nvSpPr>
            <p:spPr>
              <a:xfrm>
                <a:off x="6958208"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1" name="Oval 40">
                <a:extLst>
                  <a:ext uri="{FF2B5EF4-FFF2-40B4-BE49-F238E27FC236}">
                    <a16:creationId xmlns:a16="http://schemas.microsoft.com/office/drawing/2014/main" id="{305A3822-2595-D558-C435-DDF88E536E82}"/>
                  </a:ext>
                </a:extLst>
              </p:cNvPr>
              <p:cNvSpPr/>
              <p:nvPr userDrawn="1"/>
            </p:nvSpPr>
            <p:spPr>
              <a:xfrm>
                <a:off x="5363511" y="1231021"/>
                <a:ext cx="1595967" cy="1595967"/>
              </a:xfrm>
              <a:prstGeom prst="ellipse">
                <a:avLst/>
              </a:prstGeom>
              <a:solidFill>
                <a:schemeClr val="bg2"/>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2" name="Oval 41">
                <a:extLst>
                  <a:ext uri="{FF2B5EF4-FFF2-40B4-BE49-F238E27FC236}">
                    <a16:creationId xmlns:a16="http://schemas.microsoft.com/office/drawing/2014/main" id="{42643EDE-AEB9-7B5F-DAEA-A057153AD2AA}"/>
                  </a:ext>
                </a:extLst>
              </p:cNvPr>
              <p:cNvSpPr/>
              <p:nvPr userDrawn="1"/>
            </p:nvSpPr>
            <p:spPr>
              <a:xfrm>
                <a:off x="10147603"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grpSp>
          <p:nvGrpSpPr>
            <p:cNvPr id="43" name="Group 42">
              <a:extLst>
                <a:ext uri="{FF2B5EF4-FFF2-40B4-BE49-F238E27FC236}">
                  <a16:creationId xmlns:a16="http://schemas.microsoft.com/office/drawing/2014/main" id="{64916A65-5148-1E67-7261-F846AA32E83C}"/>
                </a:ext>
              </a:extLst>
            </p:cNvPr>
            <p:cNvGrpSpPr/>
            <p:nvPr userDrawn="1"/>
          </p:nvGrpSpPr>
          <p:grpSpPr>
            <a:xfrm>
              <a:off x="4925768" y="1006106"/>
              <a:ext cx="6817803" cy="1705469"/>
              <a:chOff x="5363511" y="1231021"/>
              <a:chExt cx="6380058" cy="1595967"/>
            </a:xfrm>
          </p:grpSpPr>
          <p:sp>
            <p:nvSpPr>
              <p:cNvPr id="44" name="Oval 43">
                <a:extLst>
                  <a:ext uri="{FF2B5EF4-FFF2-40B4-BE49-F238E27FC236}">
                    <a16:creationId xmlns:a16="http://schemas.microsoft.com/office/drawing/2014/main" id="{EA2FB419-C93D-0D3F-7F5D-8BCBEF658C92}"/>
                  </a:ext>
                </a:extLst>
              </p:cNvPr>
              <p:cNvSpPr/>
              <p:nvPr userDrawn="1"/>
            </p:nvSpPr>
            <p:spPr>
              <a:xfrm>
                <a:off x="8552905"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5" name="Oval 44">
                <a:extLst>
                  <a:ext uri="{FF2B5EF4-FFF2-40B4-BE49-F238E27FC236}">
                    <a16:creationId xmlns:a16="http://schemas.microsoft.com/office/drawing/2014/main" id="{F06AE931-A54A-0452-EF4E-25A2FE6CB97A}"/>
                  </a:ext>
                </a:extLst>
              </p:cNvPr>
              <p:cNvSpPr/>
              <p:nvPr userDrawn="1"/>
            </p:nvSpPr>
            <p:spPr>
              <a:xfrm>
                <a:off x="6958208"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6" name="Oval 45">
                <a:extLst>
                  <a:ext uri="{FF2B5EF4-FFF2-40B4-BE49-F238E27FC236}">
                    <a16:creationId xmlns:a16="http://schemas.microsoft.com/office/drawing/2014/main" id="{5F7BD663-09D3-A6CC-9C7E-24331991D43D}"/>
                  </a:ext>
                </a:extLst>
              </p:cNvPr>
              <p:cNvSpPr/>
              <p:nvPr userDrawn="1"/>
            </p:nvSpPr>
            <p:spPr>
              <a:xfrm>
                <a:off x="5363511" y="1231021"/>
                <a:ext cx="1595967" cy="1595967"/>
              </a:xfrm>
              <a:prstGeom prst="ellipse">
                <a:avLst/>
              </a:prstGeom>
              <a:solidFill>
                <a:schemeClr val="accent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7" name="Oval 46">
                <a:extLst>
                  <a:ext uri="{FF2B5EF4-FFF2-40B4-BE49-F238E27FC236}">
                    <a16:creationId xmlns:a16="http://schemas.microsoft.com/office/drawing/2014/main" id="{92EADD20-A05F-E7FF-C1EE-237CD9E4B39E}"/>
                  </a:ext>
                </a:extLst>
              </p:cNvPr>
              <p:cNvSpPr/>
              <p:nvPr userDrawn="1"/>
            </p:nvSpPr>
            <p:spPr>
              <a:xfrm>
                <a:off x="10147602" y="1231021"/>
                <a:ext cx="1595967" cy="1595967"/>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gr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6" name="Text Placeholder 4">
            <a:extLst>
              <a:ext uri="{FF2B5EF4-FFF2-40B4-BE49-F238E27FC236}">
                <a16:creationId xmlns:a16="http://schemas.microsoft.com/office/drawing/2014/main" id="{D50483AB-58AE-175C-D8A2-7F879C720C69}"/>
              </a:ext>
            </a:extLst>
          </p:cNvPr>
          <p:cNvSpPr>
            <a:spLocks noGrp="1"/>
          </p:cNvSpPr>
          <p:nvPr>
            <p:ph type="body" sz="quarter" idx="13" hasCustomPrompt="1"/>
          </p:nvPr>
        </p:nvSpPr>
        <p:spPr>
          <a:xfrm>
            <a:off x="874714" y="5884863"/>
            <a:ext cx="3480859" cy="352424"/>
          </a:xfrm>
        </p:spPr>
        <p:txBody>
          <a:bodyPr anchor="b">
            <a:noAutofit/>
          </a:bodyPr>
          <a:lstStyle>
            <a:lvl1pPr>
              <a:spcBef>
                <a:spcPts val="0"/>
              </a:spcBef>
              <a:defRPr sz="900">
                <a:latin typeface="+mn-lt"/>
              </a:defRPr>
            </a:lvl1pPr>
          </a:lstStyle>
          <a:p>
            <a:pPr lvl="0"/>
            <a:r>
              <a:rPr lang="en-GB" dirty="0"/>
              <a:t>Source: Insert source here. This can span two lines if required</a:t>
            </a:r>
          </a:p>
        </p:txBody>
      </p:sp>
      <p:sp>
        <p:nvSpPr>
          <p:cNvPr id="4" name="Text Placeholder 13">
            <a:extLst>
              <a:ext uri="{FF2B5EF4-FFF2-40B4-BE49-F238E27FC236}">
                <a16:creationId xmlns:a16="http://schemas.microsoft.com/office/drawing/2014/main" id="{A464EEC1-C530-830C-702A-7FF960B97482}"/>
              </a:ext>
            </a:extLst>
          </p:cNvPr>
          <p:cNvSpPr>
            <a:spLocks noGrp="1"/>
          </p:cNvSpPr>
          <p:nvPr>
            <p:ph type="body" sz="quarter" idx="18" hasCustomPrompt="1"/>
          </p:nvPr>
        </p:nvSpPr>
        <p:spPr>
          <a:xfrm>
            <a:off x="4925768" y="6318913"/>
            <a:ext cx="6823320"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21" name="Text Placeholder 10">
            <a:extLst>
              <a:ext uri="{FF2B5EF4-FFF2-40B4-BE49-F238E27FC236}">
                <a16:creationId xmlns:a16="http://schemas.microsoft.com/office/drawing/2014/main" id="{A19C7035-1A33-21C4-5655-3B869D56AA24}"/>
              </a:ext>
            </a:extLst>
          </p:cNvPr>
          <p:cNvSpPr>
            <a:spLocks noGrp="1"/>
          </p:cNvSpPr>
          <p:nvPr>
            <p:ph type="body" sz="quarter" idx="19" hasCustomPrompt="1"/>
          </p:nvPr>
        </p:nvSpPr>
        <p:spPr>
          <a:xfrm>
            <a:off x="4925768" y="987910"/>
            <a:ext cx="1706400" cy="1706400"/>
          </a:xfrm>
        </p:spPr>
        <p:txBody>
          <a:bodyPr lIns="36000" tIns="36000" rIns="36000" bIns="36000" anchor="ctr">
            <a:normAutofit/>
          </a:bodyPr>
          <a:lstStyle>
            <a:lvl1pPr algn="ctr">
              <a:defRPr sz="2000">
                <a:solidFill>
                  <a:schemeClr val="bg1"/>
                </a:solidFill>
                <a:latin typeface="+mj-lt"/>
              </a:defRPr>
            </a:lvl1pPr>
          </a:lstStyle>
          <a:p>
            <a:pPr lvl="0"/>
            <a:r>
              <a:rPr lang="en-US" dirty="0"/>
              <a:t>Heading 01</a:t>
            </a:r>
          </a:p>
        </p:txBody>
      </p:sp>
      <p:sp>
        <p:nvSpPr>
          <p:cNvPr id="23" name="Text Placeholder 10">
            <a:extLst>
              <a:ext uri="{FF2B5EF4-FFF2-40B4-BE49-F238E27FC236}">
                <a16:creationId xmlns:a16="http://schemas.microsoft.com/office/drawing/2014/main" id="{BD73E52F-5444-B36E-F9FD-C49FCD9F74BF}"/>
              </a:ext>
            </a:extLst>
          </p:cNvPr>
          <p:cNvSpPr>
            <a:spLocks noGrp="1"/>
          </p:cNvSpPr>
          <p:nvPr>
            <p:ph type="body" sz="quarter" idx="20" hasCustomPrompt="1"/>
          </p:nvPr>
        </p:nvSpPr>
        <p:spPr>
          <a:xfrm>
            <a:off x="4925768" y="2758896"/>
            <a:ext cx="1706400" cy="1706400"/>
          </a:xfrm>
        </p:spPr>
        <p:txBody>
          <a:bodyPr lIns="36000" tIns="36000" rIns="36000" bIns="36000" anchor="ctr">
            <a:normAutofit/>
          </a:bodyPr>
          <a:lstStyle>
            <a:lvl1pPr algn="ctr">
              <a:defRPr sz="2000">
                <a:solidFill>
                  <a:schemeClr val="bg1"/>
                </a:solidFill>
                <a:latin typeface="+mj-lt"/>
              </a:defRPr>
            </a:lvl1pPr>
          </a:lstStyle>
          <a:p>
            <a:pPr lvl="0"/>
            <a:r>
              <a:rPr lang="en-US" dirty="0"/>
              <a:t>Heading 02</a:t>
            </a:r>
          </a:p>
        </p:txBody>
      </p:sp>
      <p:sp>
        <p:nvSpPr>
          <p:cNvPr id="24" name="Text Placeholder 10">
            <a:extLst>
              <a:ext uri="{FF2B5EF4-FFF2-40B4-BE49-F238E27FC236}">
                <a16:creationId xmlns:a16="http://schemas.microsoft.com/office/drawing/2014/main" id="{1C04761D-D1AB-0142-25EB-3D4016A88CF6}"/>
              </a:ext>
            </a:extLst>
          </p:cNvPr>
          <p:cNvSpPr>
            <a:spLocks noGrp="1"/>
          </p:cNvSpPr>
          <p:nvPr>
            <p:ph type="body" sz="quarter" idx="21" hasCustomPrompt="1"/>
          </p:nvPr>
        </p:nvSpPr>
        <p:spPr>
          <a:xfrm>
            <a:off x="4925768" y="4529883"/>
            <a:ext cx="1706400" cy="1706400"/>
          </a:xfrm>
        </p:spPr>
        <p:txBody>
          <a:bodyPr lIns="36000" tIns="36000" rIns="36000" bIns="36000" anchor="ctr">
            <a:normAutofit/>
          </a:bodyPr>
          <a:lstStyle>
            <a:lvl1pPr algn="ctr">
              <a:defRPr sz="2000">
                <a:solidFill>
                  <a:schemeClr val="bg1"/>
                </a:solidFill>
                <a:latin typeface="+mj-lt"/>
              </a:defRPr>
            </a:lvl1pPr>
          </a:lstStyle>
          <a:p>
            <a:pPr lvl="0"/>
            <a:r>
              <a:rPr lang="en-US" dirty="0"/>
              <a:t>Heading 03</a:t>
            </a:r>
          </a:p>
        </p:txBody>
      </p:sp>
      <p:sp>
        <p:nvSpPr>
          <p:cNvPr id="26" name="Text Placeholder 10">
            <a:extLst>
              <a:ext uri="{FF2B5EF4-FFF2-40B4-BE49-F238E27FC236}">
                <a16:creationId xmlns:a16="http://schemas.microsoft.com/office/drawing/2014/main" id="{72442F3A-DBC6-05B7-403C-4D7318DEDB67}"/>
              </a:ext>
            </a:extLst>
          </p:cNvPr>
          <p:cNvSpPr>
            <a:spLocks noGrp="1"/>
          </p:cNvSpPr>
          <p:nvPr>
            <p:ph type="body" sz="quarter" idx="22" hasCustomPrompt="1"/>
          </p:nvPr>
        </p:nvSpPr>
        <p:spPr>
          <a:xfrm>
            <a:off x="6629569" y="987910"/>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27" name="Text Placeholder 10">
            <a:extLst>
              <a:ext uri="{FF2B5EF4-FFF2-40B4-BE49-F238E27FC236}">
                <a16:creationId xmlns:a16="http://schemas.microsoft.com/office/drawing/2014/main" id="{88875BA6-B1A7-6BB2-B452-7F4A2A36CA72}"/>
              </a:ext>
            </a:extLst>
          </p:cNvPr>
          <p:cNvSpPr>
            <a:spLocks noGrp="1"/>
          </p:cNvSpPr>
          <p:nvPr>
            <p:ph type="body" sz="quarter" idx="23" hasCustomPrompt="1"/>
          </p:nvPr>
        </p:nvSpPr>
        <p:spPr>
          <a:xfrm>
            <a:off x="8333370" y="987910"/>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28" name="Text Placeholder 10">
            <a:extLst>
              <a:ext uri="{FF2B5EF4-FFF2-40B4-BE49-F238E27FC236}">
                <a16:creationId xmlns:a16="http://schemas.microsoft.com/office/drawing/2014/main" id="{951BE8D2-E648-29F2-0C63-4B976BF36A66}"/>
              </a:ext>
            </a:extLst>
          </p:cNvPr>
          <p:cNvSpPr>
            <a:spLocks noGrp="1"/>
          </p:cNvSpPr>
          <p:nvPr>
            <p:ph type="body" sz="quarter" idx="24" hasCustomPrompt="1"/>
          </p:nvPr>
        </p:nvSpPr>
        <p:spPr>
          <a:xfrm>
            <a:off x="10037172" y="987910"/>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29" name="Text Placeholder 10">
            <a:extLst>
              <a:ext uri="{FF2B5EF4-FFF2-40B4-BE49-F238E27FC236}">
                <a16:creationId xmlns:a16="http://schemas.microsoft.com/office/drawing/2014/main" id="{94F7F094-4B20-334E-9552-7F1C93B98C40}"/>
              </a:ext>
            </a:extLst>
          </p:cNvPr>
          <p:cNvSpPr>
            <a:spLocks noGrp="1"/>
          </p:cNvSpPr>
          <p:nvPr>
            <p:ph type="body" sz="quarter" idx="25" hasCustomPrompt="1"/>
          </p:nvPr>
        </p:nvSpPr>
        <p:spPr>
          <a:xfrm>
            <a:off x="6629569" y="2758896"/>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30" name="Text Placeholder 10">
            <a:extLst>
              <a:ext uri="{FF2B5EF4-FFF2-40B4-BE49-F238E27FC236}">
                <a16:creationId xmlns:a16="http://schemas.microsoft.com/office/drawing/2014/main" id="{E32B0B15-8BEF-330D-97B8-C68DFA5A577E}"/>
              </a:ext>
            </a:extLst>
          </p:cNvPr>
          <p:cNvSpPr>
            <a:spLocks noGrp="1"/>
          </p:cNvSpPr>
          <p:nvPr>
            <p:ph type="body" sz="quarter" idx="26" hasCustomPrompt="1"/>
          </p:nvPr>
        </p:nvSpPr>
        <p:spPr>
          <a:xfrm>
            <a:off x="8333370" y="2758896"/>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31" name="Text Placeholder 10">
            <a:extLst>
              <a:ext uri="{FF2B5EF4-FFF2-40B4-BE49-F238E27FC236}">
                <a16:creationId xmlns:a16="http://schemas.microsoft.com/office/drawing/2014/main" id="{E27E356E-F0B3-9D29-AF39-66CD898F4F74}"/>
              </a:ext>
            </a:extLst>
          </p:cNvPr>
          <p:cNvSpPr>
            <a:spLocks noGrp="1"/>
          </p:cNvSpPr>
          <p:nvPr>
            <p:ph type="body" sz="quarter" idx="27" hasCustomPrompt="1"/>
          </p:nvPr>
        </p:nvSpPr>
        <p:spPr>
          <a:xfrm>
            <a:off x="10037172" y="2758896"/>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32" name="Text Placeholder 10">
            <a:extLst>
              <a:ext uri="{FF2B5EF4-FFF2-40B4-BE49-F238E27FC236}">
                <a16:creationId xmlns:a16="http://schemas.microsoft.com/office/drawing/2014/main" id="{2F12DF5D-FC48-2736-B76F-20C648B695AD}"/>
              </a:ext>
            </a:extLst>
          </p:cNvPr>
          <p:cNvSpPr>
            <a:spLocks noGrp="1"/>
          </p:cNvSpPr>
          <p:nvPr>
            <p:ph type="body" sz="quarter" idx="28" hasCustomPrompt="1"/>
          </p:nvPr>
        </p:nvSpPr>
        <p:spPr>
          <a:xfrm>
            <a:off x="6629569" y="4529883"/>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33" name="Text Placeholder 10">
            <a:extLst>
              <a:ext uri="{FF2B5EF4-FFF2-40B4-BE49-F238E27FC236}">
                <a16:creationId xmlns:a16="http://schemas.microsoft.com/office/drawing/2014/main" id="{1ED50331-F663-1130-25EC-52CDB3C40185}"/>
              </a:ext>
            </a:extLst>
          </p:cNvPr>
          <p:cNvSpPr>
            <a:spLocks noGrp="1"/>
          </p:cNvSpPr>
          <p:nvPr>
            <p:ph type="body" sz="quarter" idx="29" hasCustomPrompt="1"/>
          </p:nvPr>
        </p:nvSpPr>
        <p:spPr>
          <a:xfrm>
            <a:off x="8333370" y="4529883"/>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34" name="Text Placeholder 10">
            <a:extLst>
              <a:ext uri="{FF2B5EF4-FFF2-40B4-BE49-F238E27FC236}">
                <a16:creationId xmlns:a16="http://schemas.microsoft.com/office/drawing/2014/main" id="{0B9CD9BA-74B4-C291-3A24-C112D781AC32}"/>
              </a:ext>
            </a:extLst>
          </p:cNvPr>
          <p:cNvSpPr>
            <a:spLocks noGrp="1"/>
          </p:cNvSpPr>
          <p:nvPr>
            <p:ph type="body" sz="quarter" idx="30" hasCustomPrompt="1"/>
          </p:nvPr>
        </p:nvSpPr>
        <p:spPr>
          <a:xfrm>
            <a:off x="10037172" y="4529883"/>
            <a:ext cx="1706400" cy="1706400"/>
          </a:xfrm>
        </p:spPr>
        <p:txBody>
          <a:bodyPr lIns="36000" tIns="432000" rIns="36000" bIns="36000" anchor="t">
            <a:normAutofit/>
          </a:bodyPr>
          <a:lstStyle>
            <a:lvl1pPr algn="ctr">
              <a:spcBef>
                <a:spcPts val="0"/>
              </a:spcBef>
              <a:defRPr sz="3200">
                <a:solidFill>
                  <a:schemeClr val="tx1"/>
                </a:solidFill>
                <a:latin typeface="+mj-lt"/>
              </a:defRPr>
            </a:lvl1pPr>
            <a:lvl2pPr marL="0" indent="0" algn="ctr">
              <a:spcBef>
                <a:spcPts val="0"/>
              </a:spcBef>
              <a:buNone/>
              <a:defRPr sz="1200"/>
            </a:lvl2pPr>
          </a:lstStyle>
          <a:p>
            <a:pPr lvl="0"/>
            <a:r>
              <a:rPr lang="en-US" dirty="0" err="1"/>
              <a:t>XX.X</a:t>
            </a:r>
            <a:r>
              <a:rPr lang="en-US" dirty="0"/>
              <a:t>%</a:t>
            </a:r>
          </a:p>
          <a:p>
            <a:pPr lvl="1"/>
            <a:r>
              <a:rPr lang="en-US" dirty="0"/>
              <a:t>Lorem ipsum dolor </a:t>
            </a:r>
            <a:br>
              <a:rPr lang="en-US" dirty="0"/>
            </a:br>
            <a:r>
              <a:rPr lang="en-US" dirty="0" err="1"/>
              <a:t>amet</a:t>
            </a:r>
            <a:r>
              <a:rPr lang="en-US" dirty="0"/>
              <a:t> </a:t>
            </a:r>
            <a:r>
              <a:rPr lang="en-US" dirty="0" err="1"/>
              <a:t>consectetur</a:t>
            </a:r>
            <a:endParaRPr lang="en-US" dirty="0"/>
          </a:p>
        </p:txBody>
      </p:sp>
      <p:sp>
        <p:nvSpPr>
          <p:cNvPr id="22" name="Title 1">
            <a:extLst>
              <a:ext uri="{FF2B5EF4-FFF2-40B4-BE49-F238E27FC236}">
                <a16:creationId xmlns:a16="http://schemas.microsoft.com/office/drawing/2014/main" id="{A8929915-8BD3-2AF2-EF87-CE46B9871804}"/>
              </a:ext>
            </a:extLst>
          </p:cNvPr>
          <p:cNvSpPr>
            <a:spLocks noGrp="1"/>
          </p:cNvSpPr>
          <p:nvPr>
            <p:ph type="title" hasCustomPrompt="1"/>
          </p:nvPr>
        </p:nvSpPr>
        <p:spPr>
          <a:xfrm>
            <a:off x="874712" y="584702"/>
            <a:ext cx="3480861" cy="861774"/>
          </a:xfrm>
        </p:spPr>
        <p:txBody>
          <a:bodyPr wrap="square">
            <a:noAutofit/>
          </a:bodyPr>
          <a:lstStyle>
            <a:lvl1pPr>
              <a:defRPr>
                <a:solidFill>
                  <a:schemeClr val="tx1"/>
                </a:solidFill>
              </a:defRPr>
            </a:lvl1pPr>
          </a:lstStyle>
          <a:p>
            <a:r>
              <a:rPr lang="en-US" dirty="0"/>
              <a:t>Insert slide title here</a:t>
            </a:r>
          </a:p>
        </p:txBody>
      </p:sp>
      <p:sp>
        <p:nvSpPr>
          <p:cNvPr id="51" name="Text Placeholder 8">
            <a:extLst>
              <a:ext uri="{FF2B5EF4-FFF2-40B4-BE49-F238E27FC236}">
                <a16:creationId xmlns:a16="http://schemas.microsoft.com/office/drawing/2014/main" id="{C5134C37-D1B6-A22A-7591-592C2112E242}"/>
              </a:ext>
            </a:extLst>
          </p:cNvPr>
          <p:cNvSpPr>
            <a:spLocks noGrp="1"/>
          </p:cNvSpPr>
          <p:nvPr>
            <p:ph type="body" sz="quarter" idx="14" hasCustomPrompt="1"/>
          </p:nvPr>
        </p:nvSpPr>
        <p:spPr>
          <a:xfrm>
            <a:off x="874712" y="1069578"/>
            <a:ext cx="3480861" cy="276999"/>
          </a:xfrm>
        </p:spPr>
        <p:txBody>
          <a:bodyPr>
            <a:spAutoFit/>
          </a:bodyPr>
          <a:lstStyle>
            <a:lvl1pPr>
              <a:defRPr sz="1800">
                <a:latin typeface="+mn-lt"/>
              </a:defRPr>
            </a:lvl1pPr>
          </a:lstStyle>
          <a:p>
            <a:pPr lvl="0"/>
            <a:r>
              <a:rPr lang="en-US" dirty="0"/>
              <a:t>Insert subtitle here</a:t>
            </a:r>
          </a:p>
        </p:txBody>
      </p:sp>
    </p:spTree>
    <p:extLst>
      <p:ext uri="{BB962C8B-B14F-4D97-AF65-F5344CB8AC3E}">
        <p14:creationId xmlns:p14="http://schemas.microsoft.com/office/powerpoint/2010/main" val="185568030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Slide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3" name="Text Placeholder 8">
            <a:extLst>
              <a:ext uri="{FF2B5EF4-FFF2-40B4-BE49-F238E27FC236}">
                <a16:creationId xmlns:a16="http://schemas.microsoft.com/office/drawing/2014/main" id="{CF3D4360-20AA-209E-173B-ADF550722F31}"/>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6" name="Text Placeholder 4">
            <a:extLst>
              <a:ext uri="{FF2B5EF4-FFF2-40B4-BE49-F238E27FC236}">
                <a16:creationId xmlns:a16="http://schemas.microsoft.com/office/drawing/2014/main" id="{D50483AB-58AE-175C-D8A2-7F879C720C69}"/>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A464EEC1-C530-830C-702A-7FF960B9748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7" name="Text Placeholder 10">
            <a:extLst>
              <a:ext uri="{FF2B5EF4-FFF2-40B4-BE49-F238E27FC236}">
                <a16:creationId xmlns:a16="http://schemas.microsoft.com/office/drawing/2014/main" id="{5AE1885A-6B10-70E0-00BD-765BCE667ED8}"/>
              </a:ext>
            </a:extLst>
          </p:cNvPr>
          <p:cNvSpPr>
            <a:spLocks noGrp="1"/>
          </p:cNvSpPr>
          <p:nvPr>
            <p:ph type="body" sz="quarter" idx="27" hasCustomPrompt="1"/>
          </p:nvPr>
        </p:nvSpPr>
        <p:spPr>
          <a:xfrm>
            <a:off x="874712" y="1569210"/>
            <a:ext cx="10874378" cy="276998"/>
          </a:xfrm>
          <a:prstGeom prst="rect">
            <a:avLst/>
          </a:prstGeom>
          <a:noFill/>
          <a:ln w="6350">
            <a:noFill/>
          </a:ln>
        </p:spPr>
        <p:txBody>
          <a:bodyPr anchor="ctr"/>
          <a:lstStyle>
            <a:lvl1pPr algn="ctr">
              <a:defRPr sz="1800">
                <a:solidFill>
                  <a:sysClr val="windowText" lastClr="000000"/>
                </a:solidFill>
                <a:latin typeface="+mj-lt"/>
              </a:defRPr>
            </a:lvl1pPr>
          </a:lstStyle>
          <a:p>
            <a:pPr lvl="0"/>
            <a:r>
              <a:rPr lang="en-US" dirty="0"/>
              <a:t>Insert heading here</a:t>
            </a:r>
          </a:p>
        </p:txBody>
      </p:sp>
      <p:sp>
        <p:nvSpPr>
          <p:cNvPr id="19" name="Text Placeholder 33">
            <a:extLst>
              <a:ext uri="{FF2B5EF4-FFF2-40B4-BE49-F238E27FC236}">
                <a16:creationId xmlns:a16="http://schemas.microsoft.com/office/drawing/2014/main" id="{F6DC2B4B-6D05-3FBD-7206-D9C82E5A494F}"/>
              </a:ext>
            </a:extLst>
          </p:cNvPr>
          <p:cNvSpPr>
            <a:spLocks noGrp="1"/>
          </p:cNvSpPr>
          <p:nvPr>
            <p:ph type="body" sz="quarter" idx="19"/>
          </p:nvPr>
        </p:nvSpPr>
        <p:spPr>
          <a:xfrm>
            <a:off x="1914525" y="2016572"/>
            <a:ext cx="4181475" cy="1703014"/>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1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0" name="Picture Placeholder 41">
            <a:extLst>
              <a:ext uri="{FF2B5EF4-FFF2-40B4-BE49-F238E27FC236}">
                <a16:creationId xmlns:a16="http://schemas.microsoft.com/office/drawing/2014/main" id="{A92D3BE4-83A5-A8C0-A17E-B528834B6575}"/>
              </a:ext>
            </a:extLst>
          </p:cNvPr>
          <p:cNvSpPr>
            <a:spLocks noGrp="1"/>
          </p:cNvSpPr>
          <p:nvPr>
            <p:ph type="pic" sz="quarter" idx="16"/>
          </p:nvPr>
        </p:nvSpPr>
        <p:spPr>
          <a:xfrm>
            <a:off x="874713" y="2016572"/>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22" name="Text Placeholder 33">
            <a:extLst>
              <a:ext uri="{FF2B5EF4-FFF2-40B4-BE49-F238E27FC236}">
                <a16:creationId xmlns:a16="http://schemas.microsoft.com/office/drawing/2014/main" id="{93E0CA1C-7EE2-1BF3-AADA-5FE0ED17658B}"/>
              </a:ext>
            </a:extLst>
          </p:cNvPr>
          <p:cNvSpPr>
            <a:spLocks noGrp="1"/>
          </p:cNvSpPr>
          <p:nvPr>
            <p:ph type="body" sz="quarter" idx="28"/>
          </p:nvPr>
        </p:nvSpPr>
        <p:spPr>
          <a:xfrm>
            <a:off x="1914525" y="4040562"/>
            <a:ext cx="4181475" cy="1703014"/>
          </a:xfrm>
        </p:spPr>
        <p:txBody>
          <a:bodyPr/>
          <a:lstStyle>
            <a:lvl1pPr>
              <a:spcAft>
                <a:spcPts val="200"/>
              </a:spcAft>
              <a:defRPr sz="1300" spc="-10">
                <a:latin typeface="+mj-lt"/>
              </a:defRPr>
            </a:lvl1pPr>
            <a:lvl2pPr marL="0" indent="0">
              <a:spcBef>
                <a:spcPts val="0"/>
              </a:spcBef>
              <a:spcAft>
                <a:spcPts val="300"/>
              </a:spcAft>
              <a:buNone/>
              <a:defRPr sz="1200" spc="-10" baseline="0"/>
            </a:lvl2pPr>
            <a:lvl3pPr marL="90488" indent="-90488">
              <a:spcBef>
                <a:spcPts val="0"/>
              </a:spcBef>
              <a:spcAft>
                <a:spcPts val="200"/>
              </a:spcAft>
              <a:tabLst>
                <a:tab pos="90488" algn="l"/>
              </a:tabLst>
              <a:defRPr sz="1100" spc="-10" baseline="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3" name="Picture Placeholder 41">
            <a:extLst>
              <a:ext uri="{FF2B5EF4-FFF2-40B4-BE49-F238E27FC236}">
                <a16:creationId xmlns:a16="http://schemas.microsoft.com/office/drawing/2014/main" id="{34055636-F449-8D1C-D1EF-95059728A628}"/>
              </a:ext>
            </a:extLst>
          </p:cNvPr>
          <p:cNvSpPr>
            <a:spLocks noGrp="1"/>
          </p:cNvSpPr>
          <p:nvPr>
            <p:ph type="pic" sz="quarter" idx="29"/>
          </p:nvPr>
        </p:nvSpPr>
        <p:spPr>
          <a:xfrm>
            <a:off x="874713" y="4040562"/>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26" name="Text Placeholder 33">
            <a:extLst>
              <a:ext uri="{FF2B5EF4-FFF2-40B4-BE49-F238E27FC236}">
                <a16:creationId xmlns:a16="http://schemas.microsoft.com/office/drawing/2014/main" id="{2AB94FBA-0A22-4B26-A8F5-D7AF8913E482}"/>
              </a:ext>
            </a:extLst>
          </p:cNvPr>
          <p:cNvSpPr>
            <a:spLocks noGrp="1"/>
          </p:cNvSpPr>
          <p:nvPr>
            <p:ph type="body" sz="quarter" idx="32"/>
          </p:nvPr>
        </p:nvSpPr>
        <p:spPr>
          <a:xfrm>
            <a:off x="7568253" y="2016572"/>
            <a:ext cx="4181475" cy="1703014"/>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1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7" name="Picture Placeholder 41">
            <a:extLst>
              <a:ext uri="{FF2B5EF4-FFF2-40B4-BE49-F238E27FC236}">
                <a16:creationId xmlns:a16="http://schemas.microsoft.com/office/drawing/2014/main" id="{46F5D85A-41CE-EEE3-4D92-D95D04757E38}"/>
              </a:ext>
            </a:extLst>
          </p:cNvPr>
          <p:cNvSpPr>
            <a:spLocks noGrp="1"/>
          </p:cNvSpPr>
          <p:nvPr>
            <p:ph type="pic" sz="quarter" idx="33"/>
          </p:nvPr>
        </p:nvSpPr>
        <p:spPr>
          <a:xfrm>
            <a:off x="6528441" y="2016572"/>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28" name="Text Placeholder 33">
            <a:extLst>
              <a:ext uri="{FF2B5EF4-FFF2-40B4-BE49-F238E27FC236}">
                <a16:creationId xmlns:a16="http://schemas.microsoft.com/office/drawing/2014/main" id="{687A2B7F-B0D2-C5CD-819C-BB6BDF8F92B3}"/>
              </a:ext>
            </a:extLst>
          </p:cNvPr>
          <p:cNvSpPr>
            <a:spLocks noGrp="1"/>
          </p:cNvSpPr>
          <p:nvPr>
            <p:ph type="body" sz="quarter" idx="34"/>
          </p:nvPr>
        </p:nvSpPr>
        <p:spPr>
          <a:xfrm>
            <a:off x="7568253" y="4040562"/>
            <a:ext cx="4181475" cy="1703014"/>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1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9" name="Picture Placeholder 41">
            <a:extLst>
              <a:ext uri="{FF2B5EF4-FFF2-40B4-BE49-F238E27FC236}">
                <a16:creationId xmlns:a16="http://schemas.microsoft.com/office/drawing/2014/main" id="{CBFACAAF-D335-43C3-5218-A1E29193BD51}"/>
              </a:ext>
            </a:extLst>
          </p:cNvPr>
          <p:cNvSpPr>
            <a:spLocks noGrp="1"/>
          </p:cNvSpPr>
          <p:nvPr>
            <p:ph type="pic" sz="quarter" idx="35"/>
          </p:nvPr>
        </p:nvSpPr>
        <p:spPr>
          <a:xfrm>
            <a:off x="6528441" y="4040562"/>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cxnSp>
        <p:nvCxnSpPr>
          <p:cNvPr id="37" name="Straight Connector 36">
            <a:extLst>
              <a:ext uri="{FF2B5EF4-FFF2-40B4-BE49-F238E27FC236}">
                <a16:creationId xmlns:a16="http://schemas.microsoft.com/office/drawing/2014/main" id="{CF606999-E4EF-9395-05FA-EADF9C919F1C}"/>
              </a:ext>
            </a:extLst>
          </p:cNvPr>
          <p:cNvCxnSpPr/>
          <p:nvPr userDrawn="1"/>
        </p:nvCxnSpPr>
        <p:spPr>
          <a:xfrm>
            <a:off x="874712" y="1892490"/>
            <a:ext cx="10874376"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065665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Slide X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3" name="Text Placeholder 8">
            <a:extLst>
              <a:ext uri="{FF2B5EF4-FFF2-40B4-BE49-F238E27FC236}">
                <a16:creationId xmlns:a16="http://schemas.microsoft.com/office/drawing/2014/main" id="{CF3D4360-20AA-209E-173B-ADF550722F31}"/>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6" name="Text Placeholder 4">
            <a:extLst>
              <a:ext uri="{FF2B5EF4-FFF2-40B4-BE49-F238E27FC236}">
                <a16:creationId xmlns:a16="http://schemas.microsoft.com/office/drawing/2014/main" id="{D50483AB-58AE-175C-D8A2-7F879C720C69}"/>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A464EEC1-C530-830C-702A-7FF960B9748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7" name="Text Placeholder 10">
            <a:extLst>
              <a:ext uri="{FF2B5EF4-FFF2-40B4-BE49-F238E27FC236}">
                <a16:creationId xmlns:a16="http://schemas.microsoft.com/office/drawing/2014/main" id="{5AE1885A-6B10-70E0-00BD-765BCE667ED8}"/>
              </a:ext>
            </a:extLst>
          </p:cNvPr>
          <p:cNvSpPr>
            <a:spLocks noGrp="1"/>
          </p:cNvSpPr>
          <p:nvPr>
            <p:ph type="body" sz="quarter" idx="27" hasCustomPrompt="1"/>
          </p:nvPr>
        </p:nvSpPr>
        <p:spPr>
          <a:xfrm>
            <a:off x="874712" y="1569210"/>
            <a:ext cx="10874378" cy="276998"/>
          </a:xfrm>
          <a:prstGeom prst="rect">
            <a:avLst/>
          </a:prstGeom>
          <a:noFill/>
          <a:ln w="6350">
            <a:noFill/>
          </a:ln>
        </p:spPr>
        <p:txBody>
          <a:bodyPr anchor="ctr"/>
          <a:lstStyle>
            <a:lvl1pPr algn="ctr">
              <a:defRPr sz="1800">
                <a:solidFill>
                  <a:sysClr val="windowText" lastClr="000000"/>
                </a:solidFill>
                <a:latin typeface="+mj-lt"/>
              </a:defRPr>
            </a:lvl1pPr>
          </a:lstStyle>
          <a:p>
            <a:pPr lvl="0"/>
            <a:r>
              <a:rPr lang="en-US" dirty="0"/>
              <a:t>Insert heading here</a:t>
            </a:r>
          </a:p>
        </p:txBody>
      </p:sp>
      <p:sp>
        <p:nvSpPr>
          <p:cNvPr id="19" name="Text Placeholder 33">
            <a:extLst>
              <a:ext uri="{FF2B5EF4-FFF2-40B4-BE49-F238E27FC236}">
                <a16:creationId xmlns:a16="http://schemas.microsoft.com/office/drawing/2014/main" id="{F6DC2B4B-6D05-3FBD-7206-D9C82E5A494F}"/>
              </a:ext>
            </a:extLst>
          </p:cNvPr>
          <p:cNvSpPr>
            <a:spLocks noGrp="1"/>
          </p:cNvSpPr>
          <p:nvPr>
            <p:ph type="body" sz="quarter" idx="19"/>
          </p:nvPr>
        </p:nvSpPr>
        <p:spPr>
          <a:xfrm>
            <a:off x="1914525" y="2016572"/>
            <a:ext cx="4181475" cy="1154210"/>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1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0" name="Picture Placeholder 41">
            <a:extLst>
              <a:ext uri="{FF2B5EF4-FFF2-40B4-BE49-F238E27FC236}">
                <a16:creationId xmlns:a16="http://schemas.microsoft.com/office/drawing/2014/main" id="{A92D3BE4-83A5-A8C0-A17E-B528834B6575}"/>
              </a:ext>
            </a:extLst>
          </p:cNvPr>
          <p:cNvSpPr>
            <a:spLocks noGrp="1"/>
          </p:cNvSpPr>
          <p:nvPr>
            <p:ph type="pic" sz="quarter" idx="16"/>
          </p:nvPr>
        </p:nvSpPr>
        <p:spPr>
          <a:xfrm>
            <a:off x="874713" y="2016572"/>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22" name="Text Placeholder 33">
            <a:extLst>
              <a:ext uri="{FF2B5EF4-FFF2-40B4-BE49-F238E27FC236}">
                <a16:creationId xmlns:a16="http://schemas.microsoft.com/office/drawing/2014/main" id="{93E0CA1C-7EE2-1BF3-AADA-5FE0ED17658B}"/>
              </a:ext>
            </a:extLst>
          </p:cNvPr>
          <p:cNvSpPr>
            <a:spLocks noGrp="1"/>
          </p:cNvSpPr>
          <p:nvPr>
            <p:ph type="body" sz="quarter" idx="28"/>
          </p:nvPr>
        </p:nvSpPr>
        <p:spPr>
          <a:xfrm>
            <a:off x="1914525" y="3310301"/>
            <a:ext cx="4181475" cy="1154210"/>
          </a:xfrm>
        </p:spPr>
        <p:txBody>
          <a:bodyPr/>
          <a:lstStyle>
            <a:lvl1pPr>
              <a:spcAft>
                <a:spcPts val="200"/>
              </a:spcAft>
              <a:defRPr sz="1300" spc="-10">
                <a:latin typeface="+mj-lt"/>
              </a:defRPr>
            </a:lvl1pPr>
            <a:lvl2pPr marL="0" indent="0">
              <a:spcBef>
                <a:spcPts val="0"/>
              </a:spcBef>
              <a:spcAft>
                <a:spcPts val="300"/>
              </a:spcAft>
              <a:buNone/>
              <a:defRPr sz="1200" spc="-10" baseline="0"/>
            </a:lvl2pPr>
            <a:lvl3pPr marL="90488" indent="-90488">
              <a:spcBef>
                <a:spcPts val="0"/>
              </a:spcBef>
              <a:spcAft>
                <a:spcPts val="200"/>
              </a:spcAft>
              <a:tabLst>
                <a:tab pos="90488" algn="l"/>
              </a:tabLst>
              <a:defRPr sz="1100" spc="-10" baseline="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3" name="Picture Placeholder 41">
            <a:extLst>
              <a:ext uri="{FF2B5EF4-FFF2-40B4-BE49-F238E27FC236}">
                <a16:creationId xmlns:a16="http://schemas.microsoft.com/office/drawing/2014/main" id="{34055636-F449-8D1C-D1EF-95059728A628}"/>
              </a:ext>
            </a:extLst>
          </p:cNvPr>
          <p:cNvSpPr>
            <a:spLocks noGrp="1"/>
          </p:cNvSpPr>
          <p:nvPr>
            <p:ph type="pic" sz="quarter" idx="29"/>
          </p:nvPr>
        </p:nvSpPr>
        <p:spPr>
          <a:xfrm>
            <a:off x="874713" y="3310301"/>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24" name="Text Placeholder 33">
            <a:extLst>
              <a:ext uri="{FF2B5EF4-FFF2-40B4-BE49-F238E27FC236}">
                <a16:creationId xmlns:a16="http://schemas.microsoft.com/office/drawing/2014/main" id="{1E7F6A47-5879-6B14-B028-6B07315AE335}"/>
              </a:ext>
            </a:extLst>
          </p:cNvPr>
          <p:cNvSpPr>
            <a:spLocks noGrp="1"/>
          </p:cNvSpPr>
          <p:nvPr>
            <p:ph type="body" sz="quarter" idx="30"/>
          </p:nvPr>
        </p:nvSpPr>
        <p:spPr>
          <a:xfrm>
            <a:off x="1914525" y="4604030"/>
            <a:ext cx="4181475" cy="1154210"/>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1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5" name="Picture Placeholder 41">
            <a:extLst>
              <a:ext uri="{FF2B5EF4-FFF2-40B4-BE49-F238E27FC236}">
                <a16:creationId xmlns:a16="http://schemas.microsoft.com/office/drawing/2014/main" id="{963872DE-7E1F-7B82-596B-BEB2FD2DD08A}"/>
              </a:ext>
            </a:extLst>
          </p:cNvPr>
          <p:cNvSpPr>
            <a:spLocks noGrp="1"/>
          </p:cNvSpPr>
          <p:nvPr>
            <p:ph type="pic" sz="quarter" idx="31"/>
          </p:nvPr>
        </p:nvSpPr>
        <p:spPr>
          <a:xfrm>
            <a:off x="874713" y="4604030"/>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26" name="Text Placeholder 33">
            <a:extLst>
              <a:ext uri="{FF2B5EF4-FFF2-40B4-BE49-F238E27FC236}">
                <a16:creationId xmlns:a16="http://schemas.microsoft.com/office/drawing/2014/main" id="{2AB94FBA-0A22-4B26-A8F5-D7AF8913E482}"/>
              </a:ext>
            </a:extLst>
          </p:cNvPr>
          <p:cNvSpPr>
            <a:spLocks noGrp="1"/>
          </p:cNvSpPr>
          <p:nvPr>
            <p:ph type="body" sz="quarter" idx="32"/>
          </p:nvPr>
        </p:nvSpPr>
        <p:spPr>
          <a:xfrm>
            <a:off x="7568253" y="2016572"/>
            <a:ext cx="4181475" cy="1154210"/>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2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7" name="Picture Placeholder 41">
            <a:extLst>
              <a:ext uri="{FF2B5EF4-FFF2-40B4-BE49-F238E27FC236}">
                <a16:creationId xmlns:a16="http://schemas.microsoft.com/office/drawing/2014/main" id="{46F5D85A-41CE-EEE3-4D92-D95D04757E38}"/>
              </a:ext>
            </a:extLst>
          </p:cNvPr>
          <p:cNvSpPr>
            <a:spLocks noGrp="1"/>
          </p:cNvSpPr>
          <p:nvPr>
            <p:ph type="pic" sz="quarter" idx="33"/>
          </p:nvPr>
        </p:nvSpPr>
        <p:spPr>
          <a:xfrm>
            <a:off x="6528441" y="2016572"/>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28" name="Text Placeholder 33">
            <a:extLst>
              <a:ext uri="{FF2B5EF4-FFF2-40B4-BE49-F238E27FC236}">
                <a16:creationId xmlns:a16="http://schemas.microsoft.com/office/drawing/2014/main" id="{687A2B7F-B0D2-C5CD-819C-BB6BDF8F92B3}"/>
              </a:ext>
            </a:extLst>
          </p:cNvPr>
          <p:cNvSpPr>
            <a:spLocks noGrp="1"/>
          </p:cNvSpPr>
          <p:nvPr>
            <p:ph type="body" sz="quarter" idx="34"/>
          </p:nvPr>
        </p:nvSpPr>
        <p:spPr>
          <a:xfrm>
            <a:off x="7568253" y="3310301"/>
            <a:ext cx="4181475" cy="1154210"/>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1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29" name="Picture Placeholder 41">
            <a:extLst>
              <a:ext uri="{FF2B5EF4-FFF2-40B4-BE49-F238E27FC236}">
                <a16:creationId xmlns:a16="http://schemas.microsoft.com/office/drawing/2014/main" id="{CBFACAAF-D335-43C3-5218-A1E29193BD51}"/>
              </a:ext>
            </a:extLst>
          </p:cNvPr>
          <p:cNvSpPr>
            <a:spLocks noGrp="1"/>
          </p:cNvSpPr>
          <p:nvPr>
            <p:ph type="pic" sz="quarter" idx="35"/>
          </p:nvPr>
        </p:nvSpPr>
        <p:spPr>
          <a:xfrm>
            <a:off x="6528441" y="3310301"/>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30" name="Text Placeholder 33">
            <a:extLst>
              <a:ext uri="{FF2B5EF4-FFF2-40B4-BE49-F238E27FC236}">
                <a16:creationId xmlns:a16="http://schemas.microsoft.com/office/drawing/2014/main" id="{56FAB6C9-72CD-268E-0C75-D5B39862DA66}"/>
              </a:ext>
            </a:extLst>
          </p:cNvPr>
          <p:cNvSpPr>
            <a:spLocks noGrp="1"/>
          </p:cNvSpPr>
          <p:nvPr>
            <p:ph type="body" sz="quarter" idx="36"/>
          </p:nvPr>
        </p:nvSpPr>
        <p:spPr>
          <a:xfrm>
            <a:off x="7568253" y="4604030"/>
            <a:ext cx="4181475" cy="1154210"/>
          </a:xfrm>
        </p:spPr>
        <p:txBody>
          <a:bodyPr/>
          <a:lstStyle>
            <a:lvl1pPr>
              <a:spcAft>
                <a:spcPts val="200"/>
              </a:spcAft>
              <a:defRPr sz="1300" spc="-10">
                <a:latin typeface="+mj-lt"/>
              </a:defRPr>
            </a:lvl1pPr>
            <a:lvl2pPr marL="0" indent="0">
              <a:spcBef>
                <a:spcPts val="0"/>
              </a:spcBef>
              <a:spcAft>
                <a:spcPts val="300"/>
              </a:spcAft>
              <a:buNone/>
              <a:defRPr sz="1200" spc="-10"/>
            </a:lvl2pPr>
            <a:lvl3pPr marL="90488" indent="-90488">
              <a:spcBef>
                <a:spcPts val="0"/>
              </a:spcBef>
              <a:spcAft>
                <a:spcPts val="200"/>
              </a:spcAft>
              <a:tabLst>
                <a:tab pos="90488" algn="l"/>
              </a:tabLst>
              <a:defRPr sz="1100" spc="-1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31" name="Picture Placeholder 41">
            <a:extLst>
              <a:ext uri="{FF2B5EF4-FFF2-40B4-BE49-F238E27FC236}">
                <a16:creationId xmlns:a16="http://schemas.microsoft.com/office/drawing/2014/main" id="{144C7529-72A7-0C68-D182-CAB60C10D9D7}"/>
              </a:ext>
            </a:extLst>
          </p:cNvPr>
          <p:cNvSpPr>
            <a:spLocks noGrp="1"/>
          </p:cNvSpPr>
          <p:nvPr>
            <p:ph type="pic" sz="quarter" idx="37"/>
          </p:nvPr>
        </p:nvSpPr>
        <p:spPr>
          <a:xfrm>
            <a:off x="6528441" y="4604030"/>
            <a:ext cx="918687" cy="918687"/>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cxnSp>
        <p:nvCxnSpPr>
          <p:cNvPr id="37" name="Straight Connector 36">
            <a:extLst>
              <a:ext uri="{FF2B5EF4-FFF2-40B4-BE49-F238E27FC236}">
                <a16:creationId xmlns:a16="http://schemas.microsoft.com/office/drawing/2014/main" id="{CF606999-E4EF-9395-05FA-EADF9C919F1C}"/>
              </a:ext>
            </a:extLst>
          </p:cNvPr>
          <p:cNvCxnSpPr/>
          <p:nvPr userDrawn="1"/>
        </p:nvCxnSpPr>
        <p:spPr>
          <a:xfrm>
            <a:off x="874712" y="1892490"/>
            <a:ext cx="10874376"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204427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Digital Deep Gre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D5C32-593B-1B4A-1E16-419DEEFA670E}"/>
              </a:ext>
            </a:extLst>
          </p:cNvPr>
          <p:cNvSpPr>
            <a:spLocks noGrp="1"/>
          </p:cNvSpPr>
          <p:nvPr>
            <p:ph type="ctrTitle" hasCustomPrompt="1"/>
          </p:nvPr>
        </p:nvSpPr>
        <p:spPr>
          <a:xfrm>
            <a:off x="874711" y="1619250"/>
            <a:ext cx="7061461" cy="2519363"/>
          </a:xfrm>
        </p:spPr>
        <p:txBody>
          <a:bodyPr anchor="b">
            <a:noAutofit/>
          </a:bodyPr>
          <a:lstStyle>
            <a:lvl1pPr algn="l">
              <a:lnSpc>
                <a:spcPct val="95000"/>
              </a:lnSpc>
              <a:defRPr sz="5000">
                <a:solidFill>
                  <a:schemeClr val="bg1"/>
                </a:solidFill>
              </a:defRPr>
            </a:lvl1pPr>
          </a:lstStyle>
          <a:p>
            <a:r>
              <a:rPr lang="en-US" dirty="0"/>
              <a:t>Insert section </a:t>
            </a:r>
            <a:br>
              <a:rPr lang="en-US" dirty="0"/>
            </a:br>
            <a:r>
              <a:rPr lang="en-US" dirty="0"/>
              <a:t>heading here</a:t>
            </a:r>
          </a:p>
        </p:txBody>
      </p:sp>
      <p:grpSp>
        <p:nvGrpSpPr>
          <p:cNvPr id="9" name="Group 8">
            <a:extLst>
              <a:ext uri="{FF2B5EF4-FFF2-40B4-BE49-F238E27FC236}">
                <a16:creationId xmlns:a16="http://schemas.microsoft.com/office/drawing/2014/main" id="{CBC1B05B-D37B-77F3-E7F8-2B4B8703CCEE}"/>
              </a:ext>
            </a:extLst>
          </p:cNvPr>
          <p:cNvGrpSpPr/>
          <p:nvPr/>
        </p:nvGrpSpPr>
        <p:grpSpPr>
          <a:xfrm>
            <a:off x="355129" y="5705738"/>
            <a:ext cx="177941" cy="534106"/>
            <a:chOff x="11661546" y="5705738"/>
            <a:chExt cx="177941" cy="534106"/>
          </a:xfrm>
          <a:solidFill>
            <a:srgbClr val="D9E6F4"/>
          </a:solidFill>
        </p:grpSpPr>
        <p:sp>
          <p:nvSpPr>
            <p:cNvPr id="10" name="Oval 9">
              <a:extLst>
                <a:ext uri="{FF2B5EF4-FFF2-40B4-BE49-F238E27FC236}">
                  <a16:creationId xmlns:a16="http://schemas.microsoft.com/office/drawing/2014/main" id="{CEBD7EC7-5C3B-F3AA-18E3-1F83C5DFB045}"/>
                </a:ext>
              </a:extLst>
            </p:cNvPr>
            <p:cNvSpPr/>
            <p:nvPr/>
          </p:nvSpPr>
          <p:spPr>
            <a:xfrm>
              <a:off x="11661546" y="5705738"/>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464ABDF-15B6-6ABC-A05B-8DC3EE3795E1}"/>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184EEC7-A04B-245E-EA06-F44857F20EAF}"/>
                </a:ext>
              </a:extLst>
            </p:cNvPr>
            <p:cNvSpPr/>
            <p:nvPr/>
          </p:nvSpPr>
          <p:spPr>
            <a:xfrm>
              <a:off x="11661546" y="6061902"/>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Oval 4">
            <a:extLst>
              <a:ext uri="{FF2B5EF4-FFF2-40B4-BE49-F238E27FC236}">
                <a16:creationId xmlns:a16="http://schemas.microsoft.com/office/drawing/2014/main" id="{6A19C04C-7722-8740-9A2A-072F2572D932}"/>
              </a:ext>
            </a:extLst>
          </p:cNvPr>
          <p:cNvSpPr/>
          <p:nvPr/>
        </p:nvSpPr>
        <p:spPr>
          <a:xfrm>
            <a:off x="11145062" y="5854467"/>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79FB7E1-6353-BC6C-45B8-3286EA1DF514}"/>
              </a:ext>
            </a:extLst>
          </p:cNvPr>
          <p:cNvSpPr/>
          <p:nvPr/>
        </p:nvSpPr>
        <p:spPr>
          <a:xfrm>
            <a:off x="10538476" y="5854467"/>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19CB3B2-B774-575C-FCE5-00A3A3961CBF}"/>
              </a:ext>
            </a:extLst>
          </p:cNvPr>
          <p:cNvSpPr/>
          <p:nvPr/>
        </p:nvSpPr>
        <p:spPr>
          <a:xfrm>
            <a:off x="9931890" y="3429000"/>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6DFA918-F967-A7D5-25DE-E20224C8DE46}"/>
              </a:ext>
            </a:extLst>
          </p:cNvPr>
          <p:cNvSpPr/>
          <p:nvPr/>
        </p:nvSpPr>
        <p:spPr>
          <a:xfrm>
            <a:off x="9325304" y="2216267"/>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0ED014F-75C9-A5C1-E1C0-A1C7CF4D75B3}"/>
              </a:ext>
            </a:extLst>
          </p:cNvPr>
          <p:cNvSpPr/>
          <p:nvPr/>
        </p:nvSpPr>
        <p:spPr>
          <a:xfrm>
            <a:off x="8718718" y="2822634"/>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5538EF1-14E7-85EB-746D-F6096E46D032}"/>
              </a:ext>
            </a:extLst>
          </p:cNvPr>
          <p:cNvSpPr/>
          <p:nvPr/>
        </p:nvSpPr>
        <p:spPr>
          <a:xfrm>
            <a:off x="9325304" y="2822634"/>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14FA2936-0595-5AD0-92FC-1296AF4C7128}"/>
              </a:ext>
            </a:extLst>
          </p:cNvPr>
          <p:cNvSpPr/>
          <p:nvPr/>
        </p:nvSpPr>
        <p:spPr>
          <a:xfrm>
            <a:off x="9931890" y="2822634"/>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46B0891-4AC0-92B6-58A7-9CC2202A1CAB}"/>
              </a:ext>
            </a:extLst>
          </p:cNvPr>
          <p:cNvSpPr/>
          <p:nvPr/>
        </p:nvSpPr>
        <p:spPr>
          <a:xfrm>
            <a:off x="11145062" y="5248101"/>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B8350D8-A9BF-C71B-F873-DF0606D41372}"/>
              </a:ext>
            </a:extLst>
          </p:cNvPr>
          <p:cNvSpPr/>
          <p:nvPr/>
        </p:nvSpPr>
        <p:spPr>
          <a:xfrm>
            <a:off x="11145062" y="397166"/>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05216E24-DF23-0E3F-2AAB-35A35F289422}"/>
              </a:ext>
            </a:extLst>
          </p:cNvPr>
          <p:cNvSpPr/>
          <p:nvPr/>
        </p:nvSpPr>
        <p:spPr>
          <a:xfrm>
            <a:off x="11145062" y="1003533"/>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614B8C6E-C675-2DB6-047C-CA0D93880E50}"/>
              </a:ext>
            </a:extLst>
          </p:cNvPr>
          <p:cNvCxnSpPr>
            <a:cxnSpLocks/>
          </p:cNvCxnSpPr>
          <p:nvPr userDrawn="1"/>
        </p:nvCxnSpPr>
        <p:spPr>
          <a:xfrm>
            <a:off x="444500" y="1326356"/>
            <a:ext cx="0" cy="4199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83F92BD6-0828-9C92-F014-968BE6492AEA}"/>
              </a:ext>
            </a:extLst>
          </p:cNvPr>
          <p:cNvSpPr>
            <a:spLocks noGrp="1"/>
          </p:cNvSpPr>
          <p:nvPr>
            <p:ph type="subTitle" idx="1" hasCustomPrompt="1"/>
          </p:nvPr>
        </p:nvSpPr>
        <p:spPr>
          <a:xfrm>
            <a:off x="874711" y="4351925"/>
            <a:ext cx="7061462" cy="531550"/>
          </a:xfrm>
        </p:spPr>
        <p:txBody>
          <a:bodyPr anchor="t"/>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14" name="Text Placeholder 15">
            <a:extLst>
              <a:ext uri="{FF2B5EF4-FFF2-40B4-BE49-F238E27FC236}">
                <a16:creationId xmlns:a16="http://schemas.microsoft.com/office/drawing/2014/main" id="{0364F429-DD14-E59F-24A8-A36C9232EF95}"/>
              </a:ext>
            </a:extLst>
          </p:cNvPr>
          <p:cNvSpPr>
            <a:spLocks noGrp="1"/>
          </p:cNvSpPr>
          <p:nvPr>
            <p:ph type="body" sz="quarter" idx="14" hasCustomPrompt="1"/>
          </p:nvPr>
        </p:nvSpPr>
        <p:spPr>
          <a:xfrm>
            <a:off x="874712" y="5705738"/>
            <a:ext cx="7059667" cy="531550"/>
          </a:xfrm>
        </p:spPr>
        <p:txBody>
          <a:bodyPr wrap="square" anchor="ctr">
            <a:noAutofit/>
          </a:bodyPr>
          <a:lstStyle>
            <a:lvl1pPr>
              <a:defRPr sz="1400">
                <a:solidFill>
                  <a:schemeClr val="bg1"/>
                </a:solidFill>
                <a:latin typeface="+mn-lt"/>
              </a:defRPr>
            </a:lvl1pPr>
          </a:lstStyle>
          <a:p>
            <a:pPr lvl="0"/>
            <a:r>
              <a:rPr lang="en-GB" dirty="0"/>
              <a:t>Insert presenter names and titles here</a:t>
            </a:r>
          </a:p>
        </p:txBody>
      </p:sp>
      <p:pic>
        <p:nvPicPr>
          <p:cNvPr id="3" name="Graphic 2">
            <a:extLst>
              <a:ext uri="{FF2B5EF4-FFF2-40B4-BE49-F238E27FC236}">
                <a16:creationId xmlns:a16="http://schemas.microsoft.com/office/drawing/2014/main" id="{5C5C8C93-28CD-2D85-4886-4022D25665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Tree>
    <p:extLst>
      <p:ext uri="{BB962C8B-B14F-4D97-AF65-F5344CB8AC3E}">
        <p14:creationId xmlns:p14="http://schemas.microsoft.com/office/powerpoint/2010/main" val="1868873833"/>
      </p:ext>
    </p:extLst>
  </p:cSld>
  <p:clrMapOvr>
    <a:masterClrMapping/>
  </p:clrMapOvr>
  <p:transition>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Slide X10">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61BD219-ECA5-902F-6CF1-33BE458EFC3A}"/>
              </a:ext>
            </a:extLst>
          </p:cNvPr>
          <p:cNvSpPr/>
          <p:nvPr userDrawn="1"/>
        </p:nvSpPr>
        <p:spPr>
          <a:xfrm>
            <a:off x="874712" y="1619250"/>
            <a:ext cx="10874376" cy="2660482"/>
          </a:xfrm>
          <a:prstGeom prst="roundRect">
            <a:avLst>
              <a:gd name="adj" fmla="val 5782"/>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3" name="Text Placeholder 8">
            <a:extLst>
              <a:ext uri="{FF2B5EF4-FFF2-40B4-BE49-F238E27FC236}">
                <a16:creationId xmlns:a16="http://schemas.microsoft.com/office/drawing/2014/main" id="{CF3D4360-20AA-209E-173B-ADF550722F31}"/>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6" name="Text Placeholder 4">
            <a:extLst>
              <a:ext uri="{FF2B5EF4-FFF2-40B4-BE49-F238E27FC236}">
                <a16:creationId xmlns:a16="http://schemas.microsoft.com/office/drawing/2014/main" id="{D50483AB-58AE-175C-D8A2-7F879C720C69}"/>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A464EEC1-C530-830C-702A-7FF960B9748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35" name="Text Placeholder 33">
            <a:extLst>
              <a:ext uri="{FF2B5EF4-FFF2-40B4-BE49-F238E27FC236}">
                <a16:creationId xmlns:a16="http://schemas.microsoft.com/office/drawing/2014/main" id="{80E37977-75DB-A98D-77B5-CC55991244E8}"/>
              </a:ext>
            </a:extLst>
          </p:cNvPr>
          <p:cNvSpPr>
            <a:spLocks noGrp="1"/>
          </p:cNvSpPr>
          <p:nvPr>
            <p:ph type="body" sz="quarter" idx="19"/>
          </p:nvPr>
        </p:nvSpPr>
        <p:spPr>
          <a:xfrm>
            <a:off x="2255838" y="1789112"/>
            <a:ext cx="2106612"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tabLst>
                <a:tab pos="90488" algn="l"/>
              </a:tabLs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42" name="Picture Placeholder 41">
            <a:extLst>
              <a:ext uri="{FF2B5EF4-FFF2-40B4-BE49-F238E27FC236}">
                <a16:creationId xmlns:a16="http://schemas.microsoft.com/office/drawing/2014/main" id="{45B8C98A-4626-3628-EBA1-F658C246057B}"/>
              </a:ext>
            </a:extLst>
          </p:cNvPr>
          <p:cNvSpPr>
            <a:spLocks noGrp="1"/>
          </p:cNvSpPr>
          <p:nvPr>
            <p:ph type="pic" sz="quarter" idx="16"/>
          </p:nvPr>
        </p:nvSpPr>
        <p:spPr>
          <a:xfrm>
            <a:off x="1055688" y="1789112"/>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44" name="Picture Placeholder 43">
            <a:extLst>
              <a:ext uri="{FF2B5EF4-FFF2-40B4-BE49-F238E27FC236}">
                <a16:creationId xmlns:a16="http://schemas.microsoft.com/office/drawing/2014/main" id="{DEAF0592-A0A9-E723-4251-A680C3E99B13}"/>
              </a:ext>
            </a:extLst>
          </p:cNvPr>
          <p:cNvSpPr>
            <a:spLocks noGrp="1"/>
          </p:cNvSpPr>
          <p:nvPr>
            <p:ph type="pic" sz="quarter" idx="25"/>
          </p:nvPr>
        </p:nvSpPr>
        <p:spPr>
          <a:xfrm>
            <a:off x="4663934" y="1789112"/>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45" name="Picture Placeholder 44">
            <a:extLst>
              <a:ext uri="{FF2B5EF4-FFF2-40B4-BE49-F238E27FC236}">
                <a16:creationId xmlns:a16="http://schemas.microsoft.com/office/drawing/2014/main" id="{1247633B-964C-3167-58CE-6FA4F67FD6D3}"/>
              </a:ext>
            </a:extLst>
          </p:cNvPr>
          <p:cNvSpPr>
            <a:spLocks noGrp="1"/>
          </p:cNvSpPr>
          <p:nvPr>
            <p:ph type="pic" sz="quarter" idx="26"/>
          </p:nvPr>
        </p:nvSpPr>
        <p:spPr>
          <a:xfrm>
            <a:off x="8272180" y="1789112"/>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46" name="Picture Placeholder 45">
            <a:extLst>
              <a:ext uri="{FF2B5EF4-FFF2-40B4-BE49-F238E27FC236}">
                <a16:creationId xmlns:a16="http://schemas.microsoft.com/office/drawing/2014/main" id="{9DFEB7FD-7A7D-C99C-6183-7171E4938DF1}"/>
              </a:ext>
            </a:extLst>
          </p:cNvPr>
          <p:cNvSpPr>
            <a:spLocks noGrp="1"/>
          </p:cNvSpPr>
          <p:nvPr>
            <p:ph type="pic" sz="quarter" idx="27"/>
          </p:nvPr>
        </p:nvSpPr>
        <p:spPr>
          <a:xfrm>
            <a:off x="1055688" y="3034422"/>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47" name="Picture Placeholder 46">
            <a:extLst>
              <a:ext uri="{FF2B5EF4-FFF2-40B4-BE49-F238E27FC236}">
                <a16:creationId xmlns:a16="http://schemas.microsoft.com/office/drawing/2014/main" id="{4126BED6-7616-A855-1372-3040028951A4}"/>
              </a:ext>
            </a:extLst>
          </p:cNvPr>
          <p:cNvSpPr>
            <a:spLocks noGrp="1"/>
          </p:cNvSpPr>
          <p:nvPr>
            <p:ph type="pic" sz="quarter" idx="28"/>
          </p:nvPr>
        </p:nvSpPr>
        <p:spPr>
          <a:xfrm>
            <a:off x="4663934" y="3034422"/>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48" name="Picture Placeholder 47">
            <a:extLst>
              <a:ext uri="{FF2B5EF4-FFF2-40B4-BE49-F238E27FC236}">
                <a16:creationId xmlns:a16="http://schemas.microsoft.com/office/drawing/2014/main" id="{A5550CE9-FFCA-9B2A-FDE9-FDC13BFD1A6F}"/>
              </a:ext>
            </a:extLst>
          </p:cNvPr>
          <p:cNvSpPr>
            <a:spLocks noGrp="1"/>
          </p:cNvSpPr>
          <p:nvPr>
            <p:ph type="pic" sz="quarter" idx="29"/>
          </p:nvPr>
        </p:nvSpPr>
        <p:spPr>
          <a:xfrm>
            <a:off x="8272180" y="3034422"/>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52" name="Picture Placeholder 51">
            <a:extLst>
              <a:ext uri="{FF2B5EF4-FFF2-40B4-BE49-F238E27FC236}">
                <a16:creationId xmlns:a16="http://schemas.microsoft.com/office/drawing/2014/main" id="{B9459587-1984-32AF-8B86-E6876CED522A}"/>
              </a:ext>
            </a:extLst>
          </p:cNvPr>
          <p:cNvSpPr>
            <a:spLocks noGrp="1"/>
          </p:cNvSpPr>
          <p:nvPr>
            <p:ph type="pic" sz="quarter" idx="31"/>
          </p:nvPr>
        </p:nvSpPr>
        <p:spPr>
          <a:xfrm>
            <a:off x="881278" y="4450640"/>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54" name="Picture Placeholder 53">
            <a:extLst>
              <a:ext uri="{FF2B5EF4-FFF2-40B4-BE49-F238E27FC236}">
                <a16:creationId xmlns:a16="http://schemas.microsoft.com/office/drawing/2014/main" id="{C4D69BFE-949A-67E3-208B-4543B46971C6}"/>
              </a:ext>
            </a:extLst>
          </p:cNvPr>
          <p:cNvSpPr>
            <a:spLocks noGrp="1"/>
          </p:cNvSpPr>
          <p:nvPr>
            <p:ph type="pic" sz="quarter" idx="33"/>
          </p:nvPr>
        </p:nvSpPr>
        <p:spPr>
          <a:xfrm>
            <a:off x="3649633" y="4450640"/>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56" name="Picture Placeholder 55">
            <a:extLst>
              <a:ext uri="{FF2B5EF4-FFF2-40B4-BE49-F238E27FC236}">
                <a16:creationId xmlns:a16="http://schemas.microsoft.com/office/drawing/2014/main" id="{2F63E024-5CE5-DD04-B5E4-BAA07E1CCB4B}"/>
              </a:ext>
            </a:extLst>
          </p:cNvPr>
          <p:cNvSpPr>
            <a:spLocks noGrp="1"/>
          </p:cNvSpPr>
          <p:nvPr>
            <p:ph type="pic" sz="quarter" idx="35"/>
          </p:nvPr>
        </p:nvSpPr>
        <p:spPr>
          <a:xfrm>
            <a:off x="6413439" y="4450640"/>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58" name="Picture Placeholder 57">
            <a:extLst>
              <a:ext uri="{FF2B5EF4-FFF2-40B4-BE49-F238E27FC236}">
                <a16:creationId xmlns:a16="http://schemas.microsoft.com/office/drawing/2014/main" id="{7D4D01F1-43F0-40E5-0DED-890723F60317}"/>
              </a:ext>
            </a:extLst>
          </p:cNvPr>
          <p:cNvSpPr>
            <a:spLocks noGrp="1"/>
          </p:cNvSpPr>
          <p:nvPr>
            <p:ph type="pic" sz="quarter" idx="37"/>
          </p:nvPr>
        </p:nvSpPr>
        <p:spPr>
          <a:xfrm>
            <a:off x="9177245" y="4450640"/>
            <a:ext cx="1075448" cy="1075448"/>
          </a:xfrm>
          <a:custGeom>
            <a:avLst/>
            <a:gdLst>
              <a:gd name="connsiteX0" fmla="*/ 537724 w 1075448"/>
              <a:gd name="connsiteY0" fmla="*/ 0 h 1075448"/>
              <a:gd name="connsiteX1" fmla="*/ 0 w 1075448"/>
              <a:gd name="connsiteY1" fmla="*/ 537724 h 1075448"/>
              <a:gd name="connsiteX2" fmla="*/ 537724 w 1075448"/>
              <a:gd name="connsiteY2" fmla="*/ 1075448 h 1075448"/>
              <a:gd name="connsiteX3" fmla="*/ 1075448 w 1075448"/>
              <a:gd name="connsiteY3" fmla="*/ 537724 h 1075448"/>
              <a:gd name="connsiteX4" fmla="*/ 537724 w 1075448"/>
              <a:gd name="connsiteY4" fmla="*/ 0 h 107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8" h="1075448">
                <a:moveTo>
                  <a:pt x="537724" y="0"/>
                </a:moveTo>
                <a:cubicBezTo>
                  <a:pt x="240747" y="0"/>
                  <a:pt x="0" y="240747"/>
                  <a:pt x="0" y="537724"/>
                </a:cubicBezTo>
                <a:cubicBezTo>
                  <a:pt x="0" y="834701"/>
                  <a:pt x="240747" y="1075448"/>
                  <a:pt x="537724" y="1075448"/>
                </a:cubicBezTo>
                <a:cubicBezTo>
                  <a:pt x="834701" y="1075448"/>
                  <a:pt x="1075448" y="834701"/>
                  <a:pt x="1075448" y="537724"/>
                </a:cubicBezTo>
                <a:cubicBezTo>
                  <a:pt x="1075448" y="240747"/>
                  <a:pt x="834701" y="0"/>
                  <a:pt x="537724" y="0"/>
                </a:cubicBezTo>
                <a:close/>
              </a:path>
            </a:pathLst>
          </a:custGeom>
          <a:noFill/>
        </p:spPr>
        <p:txBody>
          <a:bodyPr wrap="square">
            <a:noAutofit/>
          </a:bodyPr>
          <a:lstStyle>
            <a:lvl1pPr>
              <a:defRPr sz="1200"/>
            </a:lvl1pPr>
          </a:lstStyle>
          <a:p>
            <a:r>
              <a:rPr lang="en-US"/>
              <a:t>Click icon to add picture</a:t>
            </a:r>
            <a:endParaRPr lang="en-GB" dirty="0"/>
          </a:p>
        </p:txBody>
      </p:sp>
      <p:sp>
        <p:nvSpPr>
          <p:cNvPr id="59" name="Text Placeholder 33">
            <a:extLst>
              <a:ext uri="{FF2B5EF4-FFF2-40B4-BE49-F238E27FC236}">
                <a16:creationId xmlns:a16="http://schemas.microsoft.com/office/drawing/2014/main" id="{BC7EB140-550B-AA7B-0737-63C71771495A}"/>
              </a:ext>
            </a:extLst>
          </p:cNvPr>
          <p:cNvSpPr>
            <a:spLocks noGrp="1"/>
          </p:cNvSpPr>
          <p:nvPr>
            <p:ph type="body" sz="quarter" idx="38"/>
          </p:nvPr>
        </p:nvSpPr>
        <p:spPr>
          <a:xfrm>
            <a:off x="5864368" y="1789112"/>
            <a:ext cx="2106612"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0" name="Text Placeholder 33">
            <a:extLst>
              <a:ext uri="{FF2B5EF4-FFF2-40B4-BE49-F238E27FC236}">
                <a16:creationId xmlns:a16="http://schemas.microsoft.com/office/drawing/2014/main" id="{E57A08A9-0402-6AB0-D3B4-C6123F99C397}"/>
              </a:ext>
            </a:extLst>
          </p:cNvPr>
          <p:cNvSpPr>
            <a:spLocks noGrp="1"/>
          </p:cNvSpPr>
          <p:nvPr>
            <p:ph type="body" sz="quarter" idx="39"/>
          </p:nvPr>
        </p:nvSpPr>
        <p:spPr>
          <a:xfrm>
            <a:off x="9472614" y="1789112"/>
            <a:ext cx="2106612"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1" name="Text Placeholder 33">
            <a:extLst>
              <a:ext uri="{FF2B5EF4-FFF2-40B4-BE49-F238E27FC236}">
                <a16:creationId xmlns:a16="http://schemas.microsoft.com/office/drawing/2014/main" id="{A91CEA74-B674-232A-C6FA-FC59D6F8127A}"/>
              </a:ext>
            </a:extLst>
          </p:cNvPr>
          <p:cNvSpPr>
            <a:spLocks noGrp="1"/>
          </p:cNvSpPr>
          <p:nvPr>
            <p:ph type="body" sz="quarter" idx="40"/>
          </p:nvPr>
        </p:nvSpPr>
        <p:spPr>
          <a:xfrm>
            <a:off x="2255838" y="3035132"/>
            <a:ext cx="2106612"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2" name="Text Placeholder 33">
            <a:extLst>
              <a:ext uri="{FF2B5EF4-FFF2-40B4-BE49-F238E27FC236}">
                <a16:creationId xmlns:a16="http://schemas.microsoft.com/office/drawing/2014/main" id="{41DCB248-78A2-B400-F624-D463B03EEAAA}"/>
              </a:ext>
            </a:extLst>
          </p:cNvPr>
          <p:cNvSpPr>
            <a:spLocks noGrp="1"/>
          </p:cNvSpPr>
          <p:nvPr>
            <p:ph type="body" sz="quarter" idx="41"/>
          </p:nvPr>
        </p:nvSpPr>
        <p:spPr>
          <a:xfrm>
            <a:off x="5864368" y="3035132"/>
            <a:ext cx="2106612"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3" name="Text Placeholder 33">
            <a:extLst>
              <a:ext uri="{FF2B5EF4-FFF2-40B4-BE49-F238E27FC236}">
                <a16:creationId xmlns:a16="http://schemas.microsoft.com/office/drawing/2014/main" id="{9D56E410-60A5-FCF2-4CE7-241CF539F86E}"/>
              </a:ext>
            </a:extLst>
          </p:cNvPr>
          <p:cNvSpPr>
            <a:spLocks noGrp="1"/>
          </p:cNvSpPr>
          <p:nvPr>
            <p:ph type="body" sz="quarter" idx="42"/>
          </p:nvPr>
        </p:nvSpPr>
        <p:spPr>
          <a:xfrm>
            <a:off x="9472614" y="3035132"/>
            <a:ext cx="2106612"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4" name="Text Placeholder 33">
            <a:extLst>
              <a:ext uri="{FF2B5EF4-FFF2-40B4-BE49-F238E27FC236}">
                <a16:creationId xmlns:a16="http://schemas.microsoft.com/office/drawing/2014/main" id="{87FF4D85-B611-824A-F206-6A66B6BA1478}"/>
              </a:ext>
            </a:extLst>
          </p:cNvPr>
          <p:cNvSpPr>
            <a:spLocks noGrp="1"/>
          </p:cNvSpPr>
          <p:nvPr>
            <p:ph type="body" sz="quarter" idx="43"/>
          </p:nvPr>
        </p:nvSpPr>
        <p:spPr>
          <a:xfrm>
            <a:off x="2081428" y="4451350"/>
            <a:ext cx="1365817"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5" name="Text Placeholder 33">
            <a:extLst>
              <a:ext uri="{FF2B5EF4-FFF2-40B4-BE49-F238E27FC236}">
                <a16:creationId xmlns:a16="http://schemas.microsoft.com/office/drawing/2014/main" id="{7D0C86AB-C901-7778-C298-DA565C284C48}"/>
              </a:ext>
            </a:extLst>
          </p:cNvPr>
          <p:cNvSpPr>
            <a:spLocks noGrp="1"/>
          </p:cNvSpPr>
          <p:nvPr>
            <p:ph type="body" sz="quarter" idx="44"/>
          </p:nvPr>
        </p:nvSpPr>
        <p:spPr>
          <a:xfrm>
            <a:off x="4853291" y="4451350"/>
            <a:ext cx="1365817"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6" name="Text Placeholder 33">
            <a:extLst>
              <a:ext uri="{FF2B5EF4-FFF2-40B4-BE49-F238E27FC236}">
                <a16:creationId xmlns:a16="http://schemas.microsoft.com/office/drawing/2014/main" id="{C31D05BB-7052-FC31-D9F8-9CF6CF50F1EC}"/>
              </a:ext>
            </a:extLst>
          </p:cNvPr>
          <p:cNvSpPr>
            <a:spLocks noGrp="1"/>
          </p:cNvSpPr>
          <p:nvPr>
            <p:ph type="body" sz="quarter" idx="45"/>
          </p:nvPr>
        </p:nvSpPr>
        <p:spPr>
          <a:xfrm>
            <a:off x="7617097" y="4451350"/>
            <a:ext cx="1365817"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67" name="Text Placeholder 33">
            <a:extLst>
              <a:ext uri="{FF2B5EF4-FFF2-40B4-BE49-F238E27FC236}">
                <a16:creationId xmlns:a16="http://schemas.microsoft.com/office/drawing/2014/main" id="{60D48F25-0A5C-DC89-1D16-ED499E549FAA}"/>
              </a:ext>
            </a:extLst>
          </p:cNvPr>
          <p:cNvSpPr>
            <a:spLocks noGrp="1"/>
          </p:cNvSpPr>
          <p:nvPr>
            <p:ph type="body" sz="quarter" idx="46"/>
          </p:nvPr>
        </p:nvSpPr>
        <p:spPr>
          <a:xfrm>
            <a:off x="10380903" y="4451350"/>
            <a:ext cx="1365817" cy="1074738"/>
          </a:xfrm>
        </p:spPr>
        <p:txBody>
          <a:bodyPr/>
          <a:lstStyle>
            <a:lvl1pPr>
              <a:defRPr sz="1000">
                <a:latin typeface="+mj-lt"/>
              </a:defRPr>
            </a:lvl1pPr>
            <a:lvl2pPr marL="0" indent="0">
              <a:spcBef>
                <a:spcPts val="0"/>
              </a:spcBef>
              <a:spcAft>
                <a:spcPts val="300"/>
              </a:spcAft>
              <a:buNone/>
              <a:defRPr sz="900"/>
            </a:lvl2pPr>
            <a:lvl3pPr marL="90488" indent="-90488">
              <a:spcBef>
                <a:spcPts val="0"/>
              </a:spcBef>
              <a:spcAft>
                <a:spcPts val="200"/>
              </a:spcAft>
              <a:defRPr sz="800"/>
            </a:lvl3pPr>
            <a:lvl4pPr>
              <a:defRPr sz="1000"/>
            </a:lvl4pPr>
            <a:lvl5pPr>
              <a:defRPr sz="10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8413957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ey Investor Information">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68A4964-EBF4-43D5-12FD-50F582278DEB}"/>
              </a:ext>
            </a:extLst>
          </p:cNvPr>
          <p:cNvSpPr>
            <a:spLocks noGrp="1"/>
          </p:cNvSpPr>
          <p:nvPr>
            <p:ph idx="18"/>
          </p:nvPr>
        </p:nvSpPr>
        <p:spPr>
          <a:xfrm>
            <a:off x="874712" y="4471985"/>
            <a:ext cx="10874376" cy="105410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B156AB4-97AD-1B92-81BF-C8174AFC1BC2}"/>
              </a:ext>
            </a:extLst>
          </p:cNvPr>
          <p:cNvSpPr>
            <a:spLocks noGrp="1"/>
          </p:cNvSpPr>
          <p:nvPr>
            <p:ph type="body" sz="quarter" idx="14" hasCustomPrompt="1"/>
          </p:nvPr>
        </p:nvSpPr>
        <p:spPr>
          <a:xfrm>
            <a:off x="874712" y="1069580"/>
            <a:ext cx="9602785" cy="276999"/>
          </a:xfrm>
        </p:spPr>
        <p:txBody>
          <a:bodyPr>
            <a:spAutoFit/>
          </a:bodyPr>
          <a:lstStyle>
            <a:lvl1pPr>
              <a:defRPr sz="1800">
                <a:latin typeface="+mn-lt"/>
              </a:defRPr>
            </a:lvl1pPr>
          </a:lstStyle>
          <a:p>
            <a:pPr lvl="0"/>
            <a:r>
              <a:rPr lang="en-US" dirty="0"/>
              <a:t>Insert subtitle here</a:t>
            </a:r>
          </a:p>
        </p:txBody>
      </p:sp>
      <p:sp>
        <p:nvSpPr>
          <p:cNvPr id="2" name="Title 1">
            <a:extLst>
              <a:ext uri="{FF2B5EF4-FFF2-40B4-BE49-F238E27FC236}">
                <a16:creationId xmlns:a16="http://schemas.microsoft.com/office/drawing/2014/main" id="{F396BADC-C697-718E-3F8C-3826CBC57BBE}"/>
              </a:ext>
            </a:extLst>
          </p:cNvPr>
          <p:cNvSpPr>
            <a:spLocks noGrp="1"/>
          </p:cNvSpPr>
          <p:nvPr>
            <p:ph type="title" hasCustomPrompt="1"/>
          </p:nvPr>
        </p:nvSpPr>
        <p:spPr>
          <a:xfrm>
            <a:off x="874712" y="584702"/>
            <a:ext cx="9602788" cy="430887"/>
          </a:xfrm>
        </p:spPr>
        <p:txBody>
          <a:bodyPr>
            <a:noAutofit/>
          </a:bodyPr>
          <a:lstStyle/>
          <a:p>
            <a:r>
              <a:rPr lang="en-US" dirty="0"/>
              <a:t>Insert slide title here</a:t>
            </a:r>
          </a:p>
        </p:txBody>
      </p:sp>
      <p:sp>
        <p:nvSpPr>
          <p:cNvPr id="3" name="Content Placeholder 2">
            <a:extLst>
              <a:ext uri="{FF2B5EF4-FFF2-40B4-BE49-F238E27FC236}">
                <a16:creationId xmlns:a16="http://schemas.microsoft.com/office/drawing/2014/main" id="{30330FE9-4821-4B2B-F926-6763E87611EA}"/>
              </a:ext>
            </a:extLst>
          </p:cNvPr>
          <p:cNvSpPr>
            <a:spLocks noGrp="1"/>
          </p:cNvSpPr>
          <p:nvPr>
            <p:ph idx="1"/>
          </p:nvPr>
        </p:nvSpPr>
        <p:spPr>
          <a:xfrm>
            <a:off x="874712" y="1619250"/>
            <a:ext cx="10874376" cy="263684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C525B211-AA7F-4FB0-61FD-1CCCE53DC39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5" name="Text Placeholder 4">
            <a:extLst>
              <a:ext uri="{FF2B5EF4-FFF2-40B4-BE49-F238E27FC236}">
                <a16:creationId xmlns:a16="http://schemas.microsoft.com/office/drawing/2014/main" id="{C5D27D01-5CC2-1512-1DDD-D3CAB1A702DC}"/>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1467C183-1109-7CF9-0D8D-A0364489313C}"/>
              </a:ext>
            </a:extLst>
          </p:cNvPr>
          <p:cNvSpPr>
            <a:spLocks noGrp="1"/>
          </p:cNvSpPr>
          <p:nvPr>
            <p:ph type="body" sz="quarter" idx="19"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7" name="Picture Placeholder 14">
            <a:extLst>
              <a:ext uri="{FF2B5EF4-FFF2-40B4-BE49-F238E27FC236}">
                <a16:creationId xmlns:a16="http://schemas.microsoft.com/office/drawing/2014/main" id="{2C6E4537-9B9B-C260-A07F-846F47E90ABB}"/>
              </a:ext>
            </a:extLst>
          </p:cNvPr>
          <p:cNvSpPr>
            <a:spLocks noGrp="1"/>
          </p:cNvSpPr>
          <p:nvPr>
            <p:ph type="pic" sz="quarter" idx="10" hasCustomPrompt="1"/>
          </p:nvPr>
        </p:nvSpPr>
        <p:spPr>
          <a:xfrm>
            <a:off x="10687911" y="388565"/>
            <a:ext cx="1061173" cy="1060824"/>
          </a:xfrm>
          <a:noFill/>
        </p:spPr>
        <p:txBody>
          <a:bodyPr/>
          <a:lstStyle>
            <a:lvl1pPr>
              <a:defRPr sz="1200"/>
            </a:lvl1pPr>
          </a:lstStyle>
          <a:p>
            <a:r>
              <a:rPr lang="en-US" dirty="0"/>
              <a:t>Insert risk logo here</a:t>
            </a:r>
            <a:endParaRPr lang="en-GB" dirty="0"/>
          </a:p>
        </p:txBody>
      </p:sp>
    </p:spTree>
    <p:extLst>
      <p:ext uri="{BB962C8B-B14F-4D97-AF65-F5344CB8AC3E}">
        <p14:creationId xmlns:p14="http://schemas.microsoft.com/office/powerpoint/2010/main" val="17924223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D83E-9CD3-8724-62BA-4D9CFEFF069C}"/>
              </a:ext>
            </a:extLst>
          </p:cNvPr>
          <p:cNvSpPr>
            <a:spLocks noGrp="1"/>
          </p:cNvSpPr>
          <p:nvPr>
            <p:ph type="title" hasCustomPrompt="1"/>
          </p:nvPr>
        </p:nvSpPr>
        <p:spPr/>
        <p:txBody>
          <a:bodyPr>
            <a:spAutoFit/>
          </a:bodyPr>
          <a:lstStyle/>
          <a:p>
            <a:r>
              <a:rPr lang="en-US" dirty="0"/>
              <a:t>Insert slide title here</a:t>
            </a:r>
          </a:p>
        </p:txBody>
      </p:sp>
      <p:sp>
        <p:nvSpPr>
          <p:cNvPr id="5" name="Slide Number Placeholder 4">
            <a:extLst>
              <a:ext uri="{FF2B5EF4-FFF2-40B4-BE49-F238E27FC236}">
                <a16:creationId xmlns:a16="http://schemas.microsoft.com/office/drawing/2014/main" id="{1CD672D9-6C0A-25B0-7748-1971EE1A27AF}"/>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3" name="Text Placeholder 8">
            <a:extLst>
              <a:ext uri="{FF2B5EF4-FFF2-40B4-BE49-F238E27FC236}">
                <a16:creationId xmlns:a16="http://schemas.microsoft.com/office/drawing/2014/main" id="{CF3D4360-20AA-209E-173B-ADF550722F31}"/>
              </a:ext>
            </a:extLst>
          </p:cNvPr>
          <p:cNvSpPr>
            <a:spLocks noGrp="1"/>
          </p:cNvSpPr>
          <p:nvPr>
            <p:ph type="body" sz="quarter" idx="14" hasCustomPrompt="1"/>
          </p:nvPr>
        </p:nvSpPr>
        <p:spPr>
          <a:xfrm>
            <a:off x="874712" y="1069580"/>
            <a:ext cx="10874373" cy="276999"/>
          </a:xfrm>
        </p:spPr>
        <p:txBody>
          <a:bodyPr>
            <a:spAutoFit/>
          </a:bodyPr>
          <a:lstStyle>
            <a:lvl1pPr>
              <a:defRPr sz="1800">
                <a:latin typeface="+mn-lt"/>
              </a:defRPr>
            </a:lvl1pPr>
          </a:lstStyle>
          <a:p>
            <a:pPr lvl="0"/>
            <a:r>
              <a:rPr lang="en-US" dirty="0"/>
              <a:t>Insert subtitle here</a:t>
            </a:r>
          </a:p>
        </p:txBody>
      </p:sp>
      <p:sp>
        <p:nvSpPr>
          <p:cNvPr id="6" name="Text Placeholder 4">
            <a:extLst>
              <a:ext uri="{FF2B5EF4-FFF2-40B4-BE49-F238E27FC236}">
                <a16:creationId xmlns:a16="http://schemas.microsoft.com/office/drawing/2014/main" id="{D50483AB-58AE-175C-D8A2-7F879C720C69}"/>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
        <p:nvSpPr>
          <p:cNvPr id="4" name="Text Placeholder 13">
            <a:extLst>
              <a:ext uri="{FF2B5EF4-FFF2-40B4-BE49-F238E27FC236}">
                <a16:creationId xmlns:a16="http://schemas.microsoft.com/office/drawing/2014/main" id="{A464EEC1-C530-830C-702A-7FF960B97482}"/>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Tree>
    <p:extLst>
      <p:ext uri="{BB962C8B-B14F-4D97-AF65-F5344CB8AC3E}">
        <p14:creationId xmlns:p14="http://schemas.microsoft.com/office/powerpoint/2010/main" val="33315809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35627E-B3E5-5FA2-CB72-2A967E711437}"/>
              </a:ext>
            </a:extLst>
          </p:cNvPr>
          <p:cNvSpPr>
            <a:spLocks noGrp="1"/>
          </p:cNvSpPr>
          <p:nvPr>
            <p:ph type="sldNum" sz="quarter" idx="12"/>
          </p:nvPr>
        </p:nvSpPr>
        <p:spPr/>
        <p:txBody>
          <a:bodyPr/>
          <a:lstStyle/>
          <a:p>
            <a:fld id="{15571DFC-08C0-4491-9E99-613C4E83D96C}" type="slidenum">
              <a:rPr lang="en-US" smtClean="0"/>
              <a:t>‹#›</a:t>
            </a:fld>
            <a:endParaRPr lang="en-US"/>
          </a:p>
        </p:txBody>
      </p:sp>
      <p:sp>
        <p:nvSpPr>
          <p:cNvPr id="2" name="Text Placeholder 13">
            <a:extLst>
              <a:ext uri="{FF2B5EF4-FFF2-40B4-BE49-F238E27FC236}">
                <a16:creationId xmlns:a16="http://schemas.microsoft.com/office/drawing/2014/main" id="{8C285FEA-FDF3-E01F-D8C0-4CAF576135B0}"/>
              </a:ext>
            </a:extLst>
          </p:cNvPr>
          <p:cNvSpPr>
            <a:spLocks noGrp="1"/>
          </p:cNvSpPr>
          <p:nvPr>
            <p:ph type="body" sz="quarter" idx="18" hasCustomPrompt="1"/>
          </p:nvPr>
        </p:nvSpPr>
        <p:spPr>
          <a:xfrm>
            <a:off x="874713" y="6318913"/>
            <a:ext cx="10874375" cy="306756"/>
          </a:xfrm>
        </p:spPr>
        <p:txBody>
          <a:bodyPr anchor="ctr"/>
          <a:lstStyle>
            <a:lvl1pPr algn="r">
              <a:spcBef>
                <a:spcPts val="0"/>
              </a:spcBef>
              <a:defRPr sz="1400">
                <a:solidFill>
                  <a:schemeClr val="tx1"/>
                </a:solidFill>
                <a:latin typeface="+mj-lt"/>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Insert slide strapline here</a:t>
            </a:r>
          </a:p>
        </p:txBody>
      </p:sp>
      <p:sp>
        <p:nvSpPr>
          <p:cNvPr id="3" name="Text Placeholder 4">
            <a:extLst>
              <a:ext uri="{FF2B5EF4-FFF2-40B4-BE49-F238E27FC236}">
                <a16:creationId xmlns:a16="http://schemas.microsoft.com/office/drawing/2014/main" id="{FF4CC465-E356-3789-C583-9B8184F0789D}"/>
              </a:ext>
            </a:extLst>
          </p:cNvPr>
          <p:cNvSpPr>
            <a:spLocks noGrp="1"/>
          </p:cNvSpPr>
          <p:nvPr>
            <p:ph type="body" sz="quarter" idx="13" hasCustomPrompt="1"/>
          </p:nvPr>
        </p:nvSpPr>
        <p:spPr>
          <a:xfrm>
            <a:off x="874713" y="5884863"/>
            <a:ext cx="10874375" cy="352424"/>
          </a:xfrm>
        </p:spPr>
        <p:txBody>
          <a:bodyPr anchor="b">
            <a:noAutofit/>
          </a:bodyPr>
          <a:lstStyle>
            <a:lvl1pPr>
              <a:spcBef>
                <a:spcPts val="0"/>
              </a:spcBef>
              <a:defRPr sz="900">
                <a:latin typeface="+mn-lt"/>
              </a:defRPr>
            </a:lvl1pPr>
          </a:lstStyle>
          <a:p>
            <a:r>
              <a:rPr lang="en-GB" dirty="0"/>
              <a:t>Source: Insert source here. This can span two lines if required</a:t>
            </a:r>
          </a:p>
        </p:txBody>
      </p:sp>
    </p:spTree>
    <p:extLst>
      <p:ext uri="{BB962C8B-B14F-4D97-AF65-F5344CB8AC3E}">
        <p14:creationId xmlns:p14="http://schemas.microsoft.com/office/powerpoint/2010/main" val="225363912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END OF TEMPLAT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4AEDD1-D073-CF0A-0E54-6563338FD67C}"/>
              </a:ext>
            </a:extLst>
          </p:cNvPr>
          <p:cNvSpPr txBox="1"/>
          <p:nvPr userDrawn="1"/>
        </p:nvSpPr>
        <p:spPr>
          <a:xfrm>
            <a:off x="3226290" y="1312026"/>
            <a:ext cx="5739392" cy="1610441"/>
          </a:xfrm>
          <a:prstGeom prst="rect">
            <a:avLst/>
          </a:prstGeom>
          <a:noFill/>
        </p:spPr>
        <p:txBody>
          <a:bodyPr wrap="none" lIns="0" tIns="0" rIns="0" bIns="0" rtlCol="0" anchor="b">
            <a:spAutoFit/>
          </a:bodyPr>
          <a:lstStyle/>
          <a:p>
            <a:pPr marL="0" marR="0" indent="0" algn="ctr" defTabSz="914400" rtl="0" eaLnBrk="1" fontAlgn="auto" latinLnBrk="0" hangingPunct="1">
              <a:lnSpc>
                <a:spcPct val="120000"/>
              </a:lnSpc>
              <a:spcBef>
                <a:spcPts val="200"/>
              </a:spcBef>
              <a:spcAft>
                <a:spcPts val="0"/>
              </a:spcAft>
              <a:buClrTx/>
              <a:buSzTx/>
              <a:buFont typeface="Tenorite" panose="020B0604020202020204" pitchFamily="34" charset="0"/>
              <a:buNone/>
              <a:tabLst/>
            </a:pPr>
            <a:r>
              <a:rPr kumimoji="0" lang="en-US" sz="9600" b="1" i="0" u="none" strike="noStrike" kern="0" cap="none" spc="-10" normalizeH="0" baseline="0" noProof="0" dirty="0">
                <a:ln>
                  <a:noFill/>
                </a:ln>
                <a:solidFill>
                  <a:schemeClr val="accent2"/>
                </a:solidFill>
                <a:effectLst/>
                <a:uLnTx/>
                <a:uFillTx/>
                <a:latin typeface="+mn-lt"/>
                <a:ea typeface="+mn-ea"/>
                <a:cs typeface="+mn-cs"/>
              </a:rPr>
              <a:t>WARNING</a:t>
            </a:r>
          </a:p>
        </p:txBody>
      </p:sp>
      <p:sp>
        <p:nvSpPr>
          <p:cNvPr id="5" name="TextBox 4">
            <a:extLst>
              <a:ext uri="{FF2B5EF4-FFF2-40B4-BE49-F238E27FC236}">
                <a16:creationId xmlns:a16="http://schemas.microsoft.com/office/drawing/2014/main" id="{49FD6456-9D59-CA93-72D0-CBD2F667FED1}"/>
              </a:ext>
            </a:extLst>
          </p:cNvPr>
          <p:cNvSpPr txBox="1"/>
          <p:nvPr userDrawn="1"/>
        </p:nvSpPr>
        <p:spPr>
          <a:xfrm>
            <a:off x="2361963" y="2963458"/>
            <a:ext cx="7468070" cy="1477328"/>
          </a:xfrm>
          <a:prstGeom prst="rect">
            <a:avLst/>
          </a:prstGeom>
          <a:noFill/>
        </p:spPr>
        <p:txBody>
          <a:bodyPr wrap="none" lIns="0" tIns="0" rIns="0" bIns="0" rtlCol="0">
            <a:spAutoFit/>
          </a:bodyPr>
          <a:lstStyle/>
          <a:p>
            <a:pPr marL="0" marR="0" indent="0" algn="ctr" defTabSz="914400" rtl="0" eaLnBrk="1" fontAlgn="auto" latinLnBrk="0" hangingPunct="1">
              <a:lnSpc>
                <a:spcPct val="100000"/>
              </a:lnSpc>
              <a:spcBef>
                <a:spcPts val="200"/>
              </a:spcBef>
              <a:spcAft>
                <a:spcPts val="0"/>
              </a:spcAft>
              <a:buClrTx/>
              <a:buSzTx/>
              <a:buFont typeface="Tenorite" panose="020B0604020202020204" pitchFamily="34" charset="0"/>
              <a:buNone/>
              <a:tabLst/>
            </a:pPr>
            <a:r>
              <a:rPr kumimoji="0" lang="en-US" sz="4800" b="0" i="0" u="none" strike="noStrike" kern="0" cap="none" spc="-10" normalizeH="0" baseline="0" noProof="0" dirty="0">
                <a:ln>
                  <a:noFill/>
                </a:ln>
                <a:solidFill>
                  <a:schemeClr val="tx1"/>
                </a:solidFill>
                <a:effectLst/>
                <a:uLnTx/>
                <a:uFillTx/>
                <a:latin typeface="+mj-lt"/>
                <a:ea typeface="+mn-ea"/>
                <a:cs typeface="+mn-cs"/>
              </a:rPr>
              <a:t>Do not use this slide or any </a:t>
            </a:r>
            <a:br>
              <a:rPr kumimoji="0" lang="en-US" sz="4800" b="0" i="0" u="none" strike="noStrike" kern="0" cap="none" spc="-10" normalizeH="0" baseline="0" noProof="0" dirty="0">
                <a:ln>
                  <a:noFill/>
                </a:ln>
                <a:solidFill>
                  <a:schemeClr val="tx1"/>
                </a:solidFill>
                <a:effectLst/>
                <a:uLnTx/>
                <a:uFillTx/>
                <a:latin typeface="+mj-lt"/>
                <a:ea typeface="+mn-ea"/>
                <a:cs typeface="+mn-cs"/>
              </a:rPr>
            </a:br>
            <a:r>
              <a:rPr kumimoji="0" lang="en-US" sz="4800" b="0" i="0" u="none" strike="noStrike" kern="0" cap="none" spc="-10" normalizeH="0" baseline="0" noProof="0" dirty="0">
                <a:ln>
                  <a:noFill/>
                </a:ln>
                <a:solidFill>
                  <a:schemeClr val="tx1"/>
                </a:solidFill>
                <a:effectLst/>
                <a:uLnTx/>
                <a:uFillTx/>
                <a:latin typeface="+mj-lt"/>
                <a:ea typeface="+mn-ea"/>
                <a:cs typeface="+mn-cs"/>
              </a:rPr>
              <a:t>template layouts after it!</a:t>
            </a:r>
          </a:p>
        </p:txBody>
      </p:sp>
      <p:sp>
        <p:nvSpPr>
          <p:cNvPr id="6" name="TextBox 5">
            <a:extLst>
              <a:ext uri="{FF2B5EF4-FFF2-40B4-BE49-F238E27FC236}">
                <a16:creationId xmlns:a16="http://schemas.microsoft.com/office/drawing/2014/main" id="{280E270E-7CB3-EB29-9F9D-8AFE5ABAAD4E}"/>
              </a:ext>
            </a:extLst>
          </p:cNvPr>
          <p:cNvSpPr txBox="1"/>
          <p:nvPr userDrawn="1"/>
        </p:nvSpPr>
        <p:spPr>
          <a:xfrm>
            <a:off x="2476444" y="5172703"/>
            <a:ext cx="7239161" cy="276999"/>
          </a:xfrm>
          <a:prstGeom prst="rect">
            <a:avLst/>
          </a:prstGeom>
          <a:noFill/>
        </p:spPr>
        <p:txBody>
          <a:bodyPr wrap="none" lIns="0" tIns="0" rIns="0" bIns="0" rtlCol="0">
            <a:spAutoFit/>
          </a:bodyPr>
          <a:lstStyle/>
          <a:p>
            <a:pPr marL="0" marR="0" indent="0" algn="ctr" defTabSz="914400" rtl="0" eaLnBrk="1" fontAlgn="auto" latinLnBrk="0" hangingPunct="1">
              <a:lnSpc>
                <a:spcPct val="100000"/>
              </a:lnSpc>
              <a:spcBef>
                <a:spcPts val="200"/>
              </a:spcBef>
              <a:spcAft>
                <a:spcPts val="0"/>
              </a:spcAft>
              <a:buClrTx/>
              <a:buSzTx/>
              <a:buFont typeface="Tenorite" panose="020B0604020202020204" pitchFamily="34" charset="0"/>
              <a:buNone/>
              <a:tabLst/>
            </a:pPr>
            <a:r>
              <a:rPr kumimoji="0" lang="en-US" sz="1800" b="0" i="0" u="none" strike="noStrike" kern="0" cap="none" spc="-10" normalizeH="0" baseline="0" noProof="0" dirty="0">
                <a:ln>
                  <a:noFill/>
                </a:ln>
                <a:solidFill>
                  <a:schemeClr val="tx1"/>
                </a:solidFill>
                <a:effectLst/>
                <a:uLnTx/>
                <a:uFillTx/>
                <a:latin typeface="+mn-lt"/>
                <a:ea typeface="+mn-ea"/>
                <a:cs typeface="+mn-cs"/>
              </a:rPr>
              <a:t>They are not part of the template and have been incorrectly added</a:t>
            </a:r>
          </a:p>
        </p:txBody>
      </p:sp>
    </p:spTree>
    <p:extLst>
      <p:ext uri="{BB962C8B-B14F-4D97-AF65-F5344CB8AC3E}">
        <p14:creationId xmlns:p14="http://schemas.microsoft.com/office/powerpoint/2010/main" val="9013345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Indigo)">
    <p:bg>
      <p:bgPr>
        <a:solidFill>
          <a:schemeClr val="accent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8B6197-8477-D3FC-0214-0AFE45A2623B}"/>
              </a:ext>
            </a:extLst>
          </p:cNvPr>
          <p:cNvGrpSpPr/>
          <p:nvPr/>
        </p:nvGrpSpPr>
        <p:grpSpPr>
          <a:xfrm>
            <a:off x="355129" y="5705738"/>
            <a:ext cx="177941" cy="534106"/>
            <a:chOff x="11661546" y="5705738"/>
            <a:chExt cx="177941" cy="534106"/>
          </a:xfrm>
          <a:solidFill>
            <a:srgbClr val="D9E6F4"/>
          </a:solidFill>
        </p:grpSpPr>
        <p:sp>
          <p:nvSpPr>
            <p:cNvPr id="7" name="Oval 6">
              <a:extLst>
                <a:ext uri="{FF2B5EF4-FFF2-40B4-BE49-F238E27FC236}">
                  <a16:creationId xmlns:a16="http://schemas.microsoft.com/office/drawing/2014/main" id="{98F3CC36-01EC-6CC9-19C5-F28365E977D3}"/>
                </a:ext>
              </a:extLst>
            </p:cNvPr>
            <p:cNvSpPr/>
            <p:nvPr/>
          </p:nvSpPr>
          <p:spPr>
            <a:xfrm>
              <a:off x="11661546" y="5705738"/>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BE64762-7B3A-4ADB-B1BF-C6E42A4B22F1}"/>
                </a:ext>
              </a:extLst>
            </p:cNvPr>
            <p:cNvSpPr/>
            <p:nvPr/>
          </p:nvSpPr>
          <p:spPr>
            <a:xfrm>
              <a:off x="11661546" y="5883960"/>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1DF6988-AD69-35C4-06E3-E3D2C04A9D3C}"/>
                </a:ext>
              </a:extLst>
            </p:cNvPr>
            <p:cNvSpPr/>
            <p:nvPr/>
          </p:nvSpPr>
          <p:spPr>
            <a:xfrm>
              <a:off x="11661546" y="6061902"/>
              <a:ext cx="177941" cy="177942"/>
            </a:xfrm>
            <a:prstGeom prst="ellipse">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Oval 4">
            <a:extLst>
              <a:ext uri="{FF2B5EF4-FFF2-40B4-BE49-F238E27FC236}">
                <a16:creationId xmlns:a16="http://schemas.microsoft.com/office/drawing/2014/main" id="{10FB8AF4-4DA8-D155-994B-90DC163111AC}"/>
              </a:ext>
            </a:extLst>
          </p:cNvPr>
          <p:cNvSpPr/>
          <p:nvPr/>
        </p:nvSpPr>
        <p:spPr>
          <a:xfrm>
            <a:off x="11145062" y="5854467"/>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3547201-E7F1-43B7-325C-A3BBDD8EC18B}"/>
              </a:ext>
            </a:extLst>
          </p:cNvPr>
          <p:cNvSpPr/>
          <p:nvPr/>
        </p:nvSpPr>
        <p:spPr>
          <a:xfrm>
            <a:off x="8718718" y="2216267"/>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6AD379-316E-A595-E42C-C2CD9E1BF7DA}"/>
              </a:ext>
            </a:extLst>
          </p:cNvPr>
          <p:cNvSpPr/>
          <p:nvPr/>
        </p:nvSpPr>
        <p:spPr>
          <a:xfrm>
            <a:off x="9325304" y="2216267"/>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552DD00-BD55-24F3-91C1-0E264DFBDF08}"/>
              </a:ext>
            </a:extLst>
          </p:cNvPr>
          <p:cNvSpPr/>
          <p:nvPr/>
        </p:nvSpPr>
        <p:spPr>
          <a:xfrm>
            <a:off x="9931890" y="2216267"/>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B657AB1-C6AF-922C-E137-BF7398FC2C0F}"/>
              </a:ext>
            </a:extLst>
          </p:cNvPr>
          <p:cNvSpPr/>
          <p:nvPr/>
        </p:nvSpPr>
        <p:spPr>
          <a:xfrm>
            <a:off x="9325304" y="2822634"/>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EF15240-95DB-1352-DE08-31214BC6B1A4}"/>
              </a:ext>
            </a:extLst>
          </p:cNvPr>
          <p:cNvSpPr/>
          <p:nvPr/>
        </p:nvSpPr>
        <p:spPr>
          <a:xfrm>
            <a:off x="11145062" y="5248101"/>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9845F65-6508-E071-B047-6A2F9E753ADB}"/>
              </a:ext>
            </a:extLst>
          </p:cNvPr>
          <p:cNvSpPr/>
          <p:nvPr/>
        </p:nvSpPr>
        <p:spPr>
          <a:xfrm>
            <a:off x="8718718" y="1609899"/>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CA48B22-CE8B-CA4C-A2D7-172C6A1E6608}"/>
              </a:ext>
            </a:extLst>
          </p:cNvPr>
          <p:cNvSpPr/>
          <p:nvPr/>
        </p:nvSpPr>
        <p:spPr>
          <a:xfrm>
            <a:off x="11145062" y="397166"/>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35C18EE-3992-3B8A-476A-DFDFE5FDAFAD}"/>
              </a:ext>
            </a:extLst>
          </p:cNvPr>
          <p:cNvSpPr/>
          <p:nvPr/>
        </p:nvSpPr>
        <p:spPr>
          <a:xfrm>
            <a:off x="10538476" y="397166"/>
            <a:ext cx="606367" cy="606367"/>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D2E241A-1ABD-B9DD-2A63-A119E81470A9}"/>
              </a:ext>
            </a:extLst>
          </p:cNvPr>
          <p:cNvSpPr/>
          <p:nvPr/>
        </p:nvSpPr>
        <p:spPr>
          <a:xfrm>
            <a:off x="11145062" y="1003533"/>
            <a:ext cx="606367" cy="606367"/>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5093CAF3-E135-8BE0-9E7F-5D98F5A19EBD}"/>
              </a:ext>
            </a:extLst>
          </p:cNvPr>
          <p:cNvSpPr>
            <a:spLocks noGrp="1"/>
          </p:cNvSpPr>
          <p:nvPr>
            <p:ph type="ctrTitle" hasCustomPrompt="1"/>
          </p:nvPr>
        </p:nvSpPr>
        <p:spPr>
          <a:xfrm>
            <a:off x="874711" y="1619250"/>
            <a:ext cx="7061461" cy="2519363"/>
          </a:xfrm>
        </p:spPr>
        <p:txBody>
          <a:bodyPr anchor="b">
            <a:noAutofit/>
          </a:bodyPr>
          <a:lstStyle>
            <a:lvl1pPr algn="l">
              <a:lnSpc>
                <a:spcPct val="95000"/>
              </a:lnSpc>
              <a:defRPr sz="5000">
                <a:solidFill>
                  <a:schemeClr val="bg1"/>
                </a:solidFill>
              </a:defRPr>
            </a:lvl1pPr>
          </a:lstStyle>
          <a:p>
            <a:r>
              <a:rPr lang="en-US" dirty="0"/>
              <a:t>Insert section </a:t>
            </a:r>
            <a:br>
              <a:rPr lang="en-US" dirty="0"/>
            </a:br>
            <a:r>
              <a:rPr lang="en-US" dirty="0"/>
              <a:t>heading here</a:t>
            </a:r>
          </a:p>
        </p:txBody>
      </p:sp>
      <p:cxnSp>
        <p:nvCxnSpPr>
          <p:cNvPr id="3" name="Straight Connector 2">
            <a:extLst>
              <a:ext uri="{FF2B5EF4-FFF2-40B4-BE49-F238E27FC236}">
                <a16:creationId xmlns:a16="http://schemas.microsoft.com/office/drawing/2014/main" id="{A06D1F07-26DC-4BC9-5C39-946E12C98636}"/>
              </a:ext>
            </a:extLst>
          </p:cNvPr>
          <p:cNvCxnSpPr>
            <a:cxnSpLocks/>
          </p:cNvCxnSpPr>
          <p:nvPr userDrawn="1"/>
        </p:nvCxnSpPr>
        <p:spPr>
          <a:xfrm>
            <a:off x="444500" y="1326356"/>
            <a:ext cx="0" cy="4199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4F7FB324-DBDD-33D4-B11E-DA234601CBCC}"/>
              </a:ext>
            </a:extLst>
          </p:cNvPr>
          <p:cNvSpPr>
            <a:spLocks noGrp="1"/>
          </p:cNvSpPr>
          <p:nvPr>
            <p:ph type="subTitle" idx="1" hasCustomPrompt="1"/>
          </p:nvPr>
        </p:nvSpPr>
        <p:spPr>
          <a:xfrm>
            <a:off x="874711" y="4351925"/>
            <a:ext cx="7061462" cy="531550"/>
          </a:xfrm>
        </p:spPr>
        <p:txBody>
          <a:bodyPr anchor="t"/>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23" name="Text Placeholder 15">
            <a:extLst>
              <a:ext uri="{FF2B5EF4-FFF2-40B4-BE49-F238E27FC236}">
                <a16:creationId xmlns:a16="http://schemas.microsoft.com/office/drawing/2014/main" id="{34E2017E-CCE6-B149-7484-1CAB4E8C9181}"/>
              </a:ext>
            </a:extLst>
          </p:cNvPr>
          <p:cNvSpPr>
            <a:spLocks noGrp="1"/>
          </p:cNvSpPr>
          <p:nvPr>
            <p:ph type="body" sz="quarter" idx="14" hasCustomPrompt="1"/>
          </p:nvPr>
        </p:nvSpPr>
        <p:spPr>
          <a:xfrm>
            <a:off x="874712" y="5705738"/>
            <a:ext cx="7059667" cy="531550"/>
          </a:xfrm>
        </p:spPr>
        <p:txBody>
          <a:bodyPr wrap="square" anchor="ctr">
            <a:noAutofit/>
          </a:bodyPr>
          <a:lstStyle>
            <a:lvl1pPr>
              <a:defRPr sz="1400">
                <a:solidFill>
                  <a:schemeClr val="bg1"/>
                </a:solidFill>
                <a:latin typeface="+mn-lt"/>
              </a:defRPr>
            </a:lvl1pPr>
          </a:lstStyle>
          <a:p>
            <a:pPr lvl="0"/>
            <a:r>
              <a:rPr lang="en-GB" dirty="0"/>
              <a:t>Insert presenter names and titles here</a:t>
            </a:r>
          </a:p>
        </p:txBody>
      </p:sp>
      <p:pic>
        <p:nvPicPr>
          <p:cNvPr id="9" name="Graphic 8">
            <a:extLst>
              <a:ext uri="{FF2B5EF4-FFF2-40B4-BE49-F238E27FC236}">
                <a16:creationId xmlns:a16="http://schemas.microsoft.com/office/drawing/2014/main" id="{447E34C9-2AE9-2D71-1AC1-71EAAE4002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Tree>
    <p:extLst>
      <p:ext uri="{BB962C8B-B14F-4D97-AF65-F5344CB8AC3E}">
        <p14:creationId xmlns:p14="http://schemas.microsoft.com/office/powerpoint/2010/main" val="2858626021"/>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owder Blue)">
    <p:bg>
      <p:bgPr>
        <a:solidFill>
          <a:srgbClr val="D9E6F4"/>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82BF835-4145-8123-4AF7-7536B25466EA}"/>
              </a:ext>
            </a:extLst>
          </p:cNvPr>
          <p:cNvSpPr/>
          <p:nvPr/>
        </p:nvSpPr>
        <p:spPr>
          <a:xfrm>
            <a:off x="11145062" y="5854467"/>
            <a:ext cx="606367" cy="6063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0A14551-5301-1762-9534-8CD4791A8BC4}"/>
              </a:ext>
            </a:extLst>
          </p:cNvPr>
          <p:cNvSpPr/>
          <p:nvPr/>
        </p:nvSpPr>
        <p:spPr>
          <a:xfrm>
            <a:off x="9325304" y="4035367"/>
            <a:ext cx="606367" cy="606367"/>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604E8CE-F18C-DF2E-8AA5-9C936FD93628}"/>
              </a:ext>
            </a:extLst>
          </p:cNvPr>
          <p:cNvSpPr/>
          <p:nvPr/>
        </p:nvSpPr>
        <p:spPr>
          <a:xfrm>
            <a:off x="9931890" y="4035367"/>
            <a:ext cx="606367" cy="6063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245E294-A6DB-4E1C-1013-5465CD9EAA4D}"/>
              </a:ext>
            </a:extLst>
          </p:cNvPr>
          <p:cNvSpPr/>
          <p:nvPr/>
        </p:nvSpPr>
        <p:spPr>
          <a:xfrm>
            <a:off x="9325304" y="4641734"/>
            <a:ext cx="606367" cy="606367"/>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F30D3C1-1F00-AAE6-54C0-74365B7A72D4}"/>
              </a:ext>
            </a:extLst>
          </p:cNvPr>
          <p:cNvSpPr/>
          <p:nvPr/>
        </p:nvSpPr>
        <p:spPr>
          <a:xfrm>
            <a:off x="9325304" y="3429000"/>
            <a:ext cx="606367" cy="6063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BA8B690-F6F2-6D27-C3D6-8F8049A60426}"/>
              </a:ext>
            </a:extLst>
          </p:cNvPr>
          <p:cNvSpPr/>
          <p:nvPr/>
        </p:nvSpPr>
        <p:spPr>
          <a:xfrm>
            <a:off x="11145062" y="5248101"/>
            <a:ext cx="606367" cy="606367"/>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C5E6A7B-042E-CB32-D2A5-B9707C07AF1F}"/>
              </a:ext>
            </a:extLst>
          </p:cNvPr>
          <p:cNvSpPr/>
          <p:nvPr/>
        </p:nvSpPr>
        <p:spPr>
          <a:xfrm>
            <a:off x="11145062" y="397166"/>
            <a:ext cx="606367" cy="606367"/>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8F26610C-BD6C-933B-4450-D59F2600562C}"/>
              </a:ext>
            </a:extLst>
          </p:cNvPr>
          <p:cNvSpPr/>
          <p:nvPr/>
        </p:nvSpPr>
        <p:spPr>
          <a:xfrm>
            <a:off x="10538476" y="397166"/>
            <a:ext cx="606367" cy="6063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52D10F9D-9DB6-BF16-29F6-79E101CC8CE1}"/>
              </a:ext>
            </a:extLst>
          </p:cNvPr>
          <p:cNvSpPr/>
          <p:nvPr/>
        </p:nvSpPr>
        <p:spPr>
          <a:xfrm>
            <a:off x="11145062" y="1003533"/>
            <a:ext cx="606367" cy="6063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E4D5E4E7-6BA0-D6AA-B8D4-392871F99B7B}"/>
              </a:ext>
            </a:extLst>
          </p:cNvPr>
          <p:cNvGrpSpPr/>
          <p:nvPr/>
        </p:nvGrpSpPr>
        <p:grpSpPr>
          <a:xfrm>
            <a:off x="355129" y="5705738"/>
            <a:ext cx="177941" cy="534106"/>
            <a:chOff x="11661546" y="5705738"/>
            <a:chExt cx="177941" cy="534106"/>
          </a:xfrm>
          <a:solidFill>
            <a:srgbClr val="0057B7"/>
          </a:solidFill>
        </p:grpSpPr>
        <p:sp>
          <p:nvSpPr>
            <p:cNvPr id="9" name="Oval 8">
              <a:extLst>
                <a:ext uri="{FF2B5EF4-FFF2-40B4-BE49-F238E27FC236}">
                  <a16:creationId xmlns:a16="http://schemas.microsoft.com/office/drawing/2014/main" id="{F7C8758C-FEEA-5CD2-2DA8-1FDA60B47F21}"/>
                </a:ext>
              </a:extLst>
            </p:cNvPr>
            <p:cNvSpPr/>
            <p:nvPr/>
          </p:nvSpPr>
          <p:spPr>
            <a:xfrm>
              <a:off x="11661546" y="5705738"/>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F19B8C75-DC75-1797-B2C9-F839A7D29AB5}"/>
                </a:ext>
              </a:extLst>
            </p:cNvPr>
            <p:cNvSpPr/>
            <p:nvPr/>
          </p:nvSpPr>
          <p:spPr>
            <a:xfrm>
              <a:off x="11661546" y="5883960"/>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3A04563-A69A-5006-2F3F-E609611FD5D4}"/>
                </a:ext>
              </a:extLst>
            </p:cNvPr>
            <p:cNvSpPr/>
            <p:nvPr/>
          </p:nvSpPr>
          <p:spPr>
            <a:xfrm>
              <a:off x="11661546" y="6061902"/>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itle 1">
            <a:extLst>
              <a:ext uri="{FF2B5EF4-FFF2-40B4-BE49-F238E27FC236}">
                <a16:creationId xmlns:a16="http://schemas.microsoft.com/office/drawing/2014/main" id="{D4A7D06B-4B05-50B1-0E52-6B08F5A55970}"/>
              </a:ext>
            </a:extLst>
          </p:cNvPr>
          <p:cNvSpPr>
            <a:spLocks noGrp="1"/>
          </p:cNvSpPr>
          <p:nvPr>
            <p:ph type="ctrTitle" hasCustomPrompt="1"/>
          </p:nvPr>
        </p:nvSpPr>
        <p:spPr>
          <a:xfrm>
            <a:off x="874711" y="1619250"/>
            <a:ext cx="7061461" cy="2519363"/>
          </a:xfrm>
        </p:spPr>
        <p:txBody>
          <a:bodyPr anchor="b">
            <a:noAutofit/>
          </a:bodyPr>
          <a:lstStyle>
            <a:lvl1pPr algn="l">
              <a:lnSpc>
                <a:spcPct val="95000"/>
              </a:lnSpc>
              <a:defRPr sz="5000">
                <a:solidFill>
                  <a:schemeClr val="tx1"/>
                </a:solidFill>
              </a:defRPr>
            </a:lvl1pPr>
          </a:lstStyle>
          <a:p>
            <a:r>
              <a:rPr lang="en-US" dirty="0"/>
              <a:t>Insert section </a:t>
            </a:r>
            <a:br>
              <a:rPr lang="en-US" dirty="0"/>
            </a:br>
            <a:r>
              <a:rPr lang="en-US" dirty="0"/>
              <a:t>heading here</a:t>
            </a:r>
          </a:p>
        </p:txBody>
      </p:sp>
      <p:cxnSp>
        <p:nvCxnSpPr>
          <p:cNvPr id="3" name="Straight Connector 2">
            <a:extLst>
              <a:ext uri="{FF2B5EF4-FFF2-40B4-BE49-F238E27FC236}">
                <a16:creationId xmlns:a16="http://schemas.microsoft.com/office/drawing/2014/main" id="{542CCBA7-9360-2AAD-F8BC-88D60DABC3D9}"/>
              </a:ext>
            </a:extLst>
          </p:cNvPr>
          <p:cNvCxnSpPr>
            <a:cxnSpLocks/>
          </p:cNvCxnSpPr>
          <p:nvPr userDrawn="1"/>
        </p:nvCxnSpPr>
        <p:spPr>
          <a:xfrm>
            <a:off x="444500" y="1326356"/>
            <a:ext cx="0" cy="4199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ubtitle 2">
            <a:extLst>
              <a:ext uri="{FF2B5EF4-FFF2-40B4-BE49-F238E27FC236}">
                <a16:creationId xmlns:a16="http://schemas.microsoft.com/office/drawing/2014/main" id="{69763FC1-F320-8DFF-A9CA-D901291E327E}"/>
              </a:ext>
            </a:extLst>
          </p:cNvPr>
          <p:cNvSpPr>
            <a:spLocks noGrp="1"/>
          </p:cNvSpPr>
          <p:nvPr>
            <p:ph type="subTitle" idx="1" hasCustomPrompt="1"/>
          </p:nvPr>
        </p:nvSpPr>
        <p:spPr>
          <a:xfrm>
            <a:off x="874711" y="4351925"/>
            <a:ext cx="7061462" cy="531550"/>
          </a:xfrm>
        </p:spPr>
        <p:txBody>
          <a:bodyPr anchor="t"/>
          <a:lstStyle>
            <a:lvl1pPr marL="0" indent="0" algn="l">
              <a:buNone/>
              <a:defRPr sz="16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24" name="Text Placeholder 15">
            <a:extLst>
              <a:ext uri="{FF2B5EF4-FFF2-40B4-BE49-F238E27FC236}">
                <a16:creationId xmlns:a16="http://schemas.microsoft.com/office/drawing/2014/main" id="{D217F5EB-81A8-0065-2D0E-5F0C10551512}"/>
              </a:ext>
            </a:extLst>
          </p:cNvPr>
          <p:cNvSpPr>
            <a:spLocks noGrp="1"/>
          </p:cNvSpPr>
          <p:nvPr>
            <p:ph type="body" sz="quarter" idx="14" hasCustomPrompt="1"/>
          </p:nvPr>
        </p:nvSpPr>
        <p:spPr>
          <a:xfrm>
            <a:off x="874712" y="5705738"/>
            <a:ext cx="7059667" cy="531550"/>
          </a:xfrm>
        </p:spPr>
        <p:txBody>
          <a:bodyPr wrap="square" anchor="ctr">
            <a:noAutofit/>
          </a:bodyPr>
          <a:lstStyle>
            <a:lvl1pPr>
              <a:defRPr sz="1400">
                <a:solidFill>
                  <a:schemeClr val="tx1"/>
                </a:solidFill>
                <a:latin typeface="+mn-lt"/>
              </a:defRPr>
            </a:lvl1pPr>
          </a:lstStyle>
          <a:p>
            <a:pPr lvl="0"/>
            <a:r>
              <a:rPr lang="en-GB" dirty="0"/>
              <a:t>Insert presenter names and titles here</a:t>
            </a:r>
          </a:p>
        </p:txBody>
      </p:sp>
      <p:pic>
        <p:nvPicPr>
          <p:cNvPr id="7" name="Graphic 6">
            <a:extLst>
              <a:ext uri="{FF2B5EF4-FFF2-40B4-BE49-F238E27FC236}">
                <a16:creationId xmlns:a16="http://schemas.microsoft.com/office/drawing/2014/main" id="{0A0F0198-A431-09DA-0A08-6E407C270B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Tree>
    <p:extLst>
      <p:ext uri="{BB962C8B-B14F-4D97-AF65-F5344CB8AC3E}">
        <p14:creationId xmlns:p14="http://schemas.microsoft.com/office/powerpoint/2010/main" val="1056356796"/>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BDB3CC-1272-A31C-431E-DBB3AEE7360D}"/>
              </a:ext>
            </a:extLst>
          </p:cNvPr>
          <p:cNvSpPr>
            <a:spLocks noGrp="1"/>
          </p:cNvSpPr>
          <p:nvPr>
            <p:ph type="pic" sz="quarter" idx="10"/>
          </p:nvPr>
        </p:nvSpPr>
        <p:spPr>
          <a:xfrm>
            <a:off x="6096000" y="2"/>
            <a:ext cx="6096000" cy="6857999"/>
          </a:xfrm>
          <a:custGeom>
            <a:avLst/>
            <a:gdLst>
              <a:gd name="connsiteX0" fmla="*/ 1410654 w 6096000"/>
              <a:gd name="connsiteY0" fmla="*/ 0 h 6857999"/>
              <a:gd name="connsiteX1" fmla="*/ 6096000 w 6096000"/>
              <a:gd name="connsiteY1" fmla="*/ 0 h 6857999"/>
              <a:gd name="connsiteX2" fmla="*/ 6096000 w 6096000"/>
              <a:gd name="connsiteY2" fmla="*/ 6857999 h 6857999"/>
              <a:gd name="connsiteX3" fmla="*/ 1410653 w 6096000"/>
              <a:gd name="connsiteY3" fmla="*/ 6857999 h 6857999"/>
              <a:gd name="connsiteX4" fmla="*/ 1266370 w 6096000"/>
              <a:gd name="connsiteY4" fmla="*/ 6706666 h 6857999"/>
              <a:gd name="connsiteX5" fmla="*/ 0 w 6096000"/>
              <a:gd name="connsiteY5" fmla="*/ 3429000 h 6857999"/>
              <a:gd name="connsiteX6" fmla="*/ 1266370 w 6096000"/>
              <a:gd name="connsiteY6" fmla="*/ 151334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7999">
                <a:moveTo>
                  <a:pt x="1410654" y="0"/>
                </a:moveTo>
                <a:lnTo>
                  <a:pt x="6096000" y="0"/>
                </a:lnTo>
                <a:lnTo>
                  <a:pt x="6096000" y="6857999"/>
                </a:lnTo>
                <a:lnTo>
                  <a:pt x="1410653" y="6857999"/>
                </a:lnTo>
                <a:lnTo>
                  <a:pt x="1266370" y="6706666"/>
                </a:lnTo>
                <a:cubicBezTo>
                  <a:pt x="479553" y="5840975"/>
                  <a:pt x="0" y="4690990"/>
                  <a:pt x="0" y="3429000"/>
                </a:cubicBezTo>
                <a:cubicBezTo>
                  <a:pt x="0" y="2167010"/>
                  <a:pt x="479553" y="1017026"/>
                  <a:pt x="1266370" y="151334"/>
                </a:cubicBezTo>
                <a:close/>
              </a:path>
            </a:pathLst>
          </a:custGeom>
          <a:noFill/>
        </p:spPr>
        <p:txBody>
          <a:bodyPr wrap="square">
            <a:noAutofit/>
          </a:bodyPr>
          <a:lstStyle>
            <a:lvl1pPr algn="l">
              <a:defRPr/>
            </a:lvl1pPr>
          </a:lstStyle>
          <a:p>
            <a:r>
              <a:rPr lang="en-US"/>
              <a:t>Click icon to add picture</a:t>
            </a:r>
            <a:endParaRPr lang="en-GB" dirty="0"/>
          </a:p>
        </p:txBody>
      </p:sp>
      <p:grpSp>
        <p:nvGrpSpPr>
          <p:cNvPr id="5" name="Group 4">
            <a:extLst>
              <a:ext uri="{FF2B5EF4-FFF2-40B4-BE49-F238E27FC236}">
                <a16:creationId xmlns:a16="http://schemas.microsoft.com/office/drawing/2014/main" id="{4EFE9663-E682-C460-B2F2-C0B3C364C724}"/>
              </a:ext>
            </a:extLst>
          </p:cNvPr>
          <p:cNvGrpSpPr/>
          <p:nvPr/>
        </p:nvGrpSpPr>
        <p:grpSpPr>
          <a:xfrm>
            <a:off x="355129" y="5705738"/>
            <a:ext cx="177941" cy="534106"/>
            <a:chOff x="11661546" y="5705738"/>
            <a:chExt cx="177941" cy="534106"/>
          </a:xfrm>
          <a:solidFill>
            <a:srgbClr val="0057B7"/>
          </a:solidFill>
        </p:grpSpPr>
        <p:sp>
          <p:nvSpPr>
            <p:cNvPr id="9" name="Oval 8">
              <a:extLst>
                <a:ext uri="{FF2B5EF4-FFF2-40B4-BE49-F238E27FC236}">
                  <a16:creationId xmlns:a16="http://schemas.microsoft.com/office/drawing/2014/main" id="{84C69C34-D6C1-C72A-7058-82ECB80E887A}"/>
                </a:ext>
              </a:extLst>
            </p:cNvPr>
            <p:cNvSpPr/>
            <p:nvPr/>
          </p:nvSpPr>
          <p:spPr>
            <a:xfrm>
              <a:off x="11661546" y="5705738"/>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91B99150-1D2F-BBF0-0578-AE8F9219DDD9}"/>
                </a:ext>
              </a:extLst>
            </p:cNvPr>
            <p:cNvSpPr/>
            <p:nvPr/>
          </p:nvSpPr>
          <p:spPr>
            <a:xfrm>
              <a:off x="11661546" y="5883960"/>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4887D7F-8191-E1C7-B43B-8ECBAED4F9FB}"/>
                </a:ext>
              </a:extLst>
            </p:cNvPr>
            <p:cNvSpPr/>
            <p:nvPr/>
          </p:nvSpPr>
          <p:spPr>
            <a:xfrm>
              <a:off x="11661546" y="6061902"/>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itle 1">
            <a:extLst>
              <a:ext uri="{FF2B5EF4-FFF2-40B4-BE49-F238E27FC236}">
                <a16:creationId xmlns:a16="http://schemas.microsoft.com/office/drawing/2014/main" id="{186B568B-EA19-0D4C-41F2-A7950A19377C}"/>
              </a:ext>
            </a:extLst>
          </p:cNvPr>
          <p:cNvSpPr>
            <a:spLocks noGrp="1"/>
          </p:cNvSpPr>
          <p:nvPr>
            <p:ph type="ctrTitle" hasCustomPrompt="1"/>
          </p:nvPr>
        </p:nvSpPr>
        <p:spPr>
          <a:xfrm>
            <a:off x="874712" y="1619250"/>
            <a:ext cx="5006664" cy="2519363"/>
          </a:xfrm>
        </p:spPr>
        <p:txBody>
          <a:bodyPr anchor="b">
            <a:noAutofit/>
          </a:bodyPr>
          <a:lstStyle>
            <a:lvl1pPr algn="l">
              <a:lnSpc>
                <a:spcPct val="95000"/>
              </a:lnSpc>
              <a:defRPr sz="5000">
                <a:solidFill>
                  <a:schemeClr val="tx1"/>
                </a:solidFill>
              </a:defRPr>
            </a:lvl1pPr>
          </a:lstStyle>
          <a:p>
            <a:r>
              <a:rPr lang="en-US" dirty="0"/>
              <a:t>Insert section </a:t>
            </a:r>
            <a:br>
              <a:rPr lang="en-US" dirty="0"/>
            </a:br>
            <a:r>
              <a:rPr lang="en-US" dirty="0"/>
              <a:t>heading here</a:t>
            </a:r>
          </a:p>
        </p:txBody>
      </p:sp>
      <p:cxnSp>
        <p:nvCxnSpPr>
          <p:cNvPr id="12" name="Straight Connector 11">
            <a:extLst>
              <a:ext uri="{FF2B5EF4-FFF2-40B4-BE49-F238E27FC236}">
                <a16:creationId xmlns:a16="http://schemas.microsoft.com/office/drawing/2014/main" id="{1508B163-4108-FF9F-F1D3-21D352805992}"/>
              </a:ext>
            </a:extLst>
          </p:cNvPr>
          <p:cNvCxnSpPr>
            <a:cxnSpLocks/>
          </p:cNvCxnSpPr>
          <p:nvPr userDrawn="1"/>
        </p:nvCxnSpPr>
        <p:spPr>
          <a:xfrm>
            <a:off x="444500" y="1326356"/>
            <a:ext cx="0" cy="4199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2644A8B0-A4E9-8356-753F-0E4C6D576AA6}"/>
              </a:ext>
            </a:extLst>
          </p:cNvPr>
          <p:cNvSpPr>
            <a:spLocks noGrp="1"/>
          </p:cNvSpPr>
          <p:nvPr>
            <p:ph type="subTitle" idx="1" hasCustomPrompt="1"/>
          </p:nvPr>
        </p:nvSpPr>
        <p:spPr>
          <a:xfrm>
            <a:off x="874710" y="4351925"/>
            <a:ext cx="5006659" cy="531550"/>
          </a:xfrm>
        </p:spPr>
        <p:txBody>
          <a:bodyPr anchor="t"/>
          <a:lstStyle>
            <a:lvl1pPr marL="0" indent="0" algn="l">
              <a:buNone/>
              <a:defRPr sz="16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here</a:t>
            </a:r>
          </a:p>
        </p:txBody>
      </p:sp>
      <p:sp>
        <p:nvSpPr>
          <p:cNvPr id="13" name="Text Placeholder 15">
            <a:extLst>
              <a:ext uri="{FF2B5EF4-FFF2-40B4-BE49-F238E27FC236}">
                <a16:creationId xmlns:a16="http://schemas.microsoft.com/office/drawing/2014/main" id="{C3968F85-81E3-9FDF-2036-DABF41AC999B}"/>
              </a:ext>
            </a:extLst>
          </p:cNvPr>
          <p:cNvSpPr>
            <a:spLocks noGrp="1"/>
          </p:cNvSpPr>
          <p:nvPr>
            <p:ph type="body" sz="quarter" idx="14" hasCustomPrompt="1"/>
          </p:nvPr>
        </p:nvSpPr>
        <p:spPr>
          <a:xfrm>
            <a:off x="874712" y="5705738"/>
            <a:ext cx="5005387" cy="531550"/>
          </a:xfrm>
        </p:spPr>
        <p:txBody>
          <a:bodyPr wrap="square" anchor="ctr">
            <a:noAutofit/>
          </a:bodyPr>
          <a:lstStyle>
            <a:lvl1pPr>
              <a:defRPr sz="1400">
                <a:solidFill>
                  <a:schemeClr val="tx1"/>
                </a:solidFill>
                <a:latin typeface="+mn-lt"/>
              </a:defRPr>
            </a:lvl1pPr>
          </a:lstStyle>
          <a:p>
            <a:pPr lvl="0"/>
            <a:r>
              <a:rPr lang="en-GB" dirty="0"/>
              <a:t>Insert presenter names and titles here</a:t>
            </a:r>
          </a:p>
        </p:txBody>
      </p:sp>
      <p:pic>
        <p:nvPicPr>
          <p:cNvPr id="3" name="Graphic 2">
            <a:extLst>
              <a:ext uri="{FF2B5EF4-FFF2-40B4-BE49-F238E27FC236}">
                <a16:creationId xmlns:a16="http://schemas.microsoft.com/office/drawing/2014/main" id="{F35CDE41-7543-9E96-B311-FF150D2736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075" y="419101"/>
            <a:ext cx="3163329" cy="1098549"/>
          </a:xfrm>
          <a:prstGeom prst="rect">
            <a:avLst/>
          </a:prstGeom>
        </p:spPr>
      </p:pic>
    </p:spTree>
    <p:extLst>
      <p:ext uri="{BB962C8B-B14F-4D97-AF65-F5344CB8AC3E}">
        <p14:creationId xmlns:p14="http://schemas.microsoft.com/office/powerpoint/2010/main" val="2950034114"/>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98A504-B843-C8EC-B88B-2B092D653C4C}"/>
              </a:ext>
            </a:extLst>
          </p:cNvPr>
          <p:cNvSpPr>
            <a:spLocks noGrp="1"/>
          </p:cNvSpPr>
          <p:nvPr>
            <p:ph type="title"/>
          </p:nvPr>
        </p:nvSpPr>
        <p:spPr>
          <a:xfrm>
            <a:off x="874712" y="584702"/>
            <a:ext cx="10874376" cy="430887"/>
          </a:xfrm>
          <a:prstGeom prst="rect">
            <a:avLst/>
          </a:prstGeom>
        </p:spPr>
        <p:txBody>
          <a:bodyPr vert="horz" lIns="0" tIns="0" rIns="0" bIns="0" rtlCol="0" anchor="t">
            <a:spAutoFit/>
          </a:bodyPr>
          <a:lstStyle/>
          <a:p>
            <a:r>
              <a:rPr lang="en-US" dirty="0"/>
              <a:t>Insert slide title here</a:t>
            </a:r>
          </a:p>
        </p:txBody>
      </p:sp>
      <p:sp>
        <p:nvSpPr>
          <p:cNvPr id="3" name="Text Placeholder 2">
            <a:extLst>
              <a:ext uri="{FF2B5EF4-FFF2-40B4-BE49-F238E27FC236}">
                <a16:creationId xmlns:a16="http://schemas.microsoft.com/office/drawing/2014/main" id="{31C2CC2D-980C-0C0E-0DAE-F4F853366CC7}"/>
              </a:ext>
            </a:extLst>
          </p:cNvPr>
          <p:cNvSpPr>
            <a:spLocks noGrp="1"/>
          </p:cNvSpPr>
          <p:nvPr>
            <p:ph type="body" idx="1"/>
          </p:nvPr>
        </p:nvSpPr>
        <p:spPr>
          <a:xfrm>
            <a:off x="874712" y="1619250"/>
            <a:ext cx="10874376" cy="46205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192AE478-3F16-609B-697F-9C0B5AC69CB3}"/>
              </a:ext>
            </a:extLst>
          </p:cNvPr>
          <p:cNvSpPr>
            <a:spLocks noGrp="1"/>
          </p:cNvSpPr>
          <p:nvPr>
            <p:ph type="sldNum" sz="quarter" idx="4"/>
          </p:nvPr>
        </p:nvSpPr>
        <p:spPr>
          <a:xfrm>
            <a:off x="127738" y="6369691"/>
            <a:ext cx="619238" cy="205200"/>
          </a:xfrm>
          <a:prstGeom prst="rect">
            <a:avLst/>
          </a:prstGeom>
        </p:spPr>
        <p:txBody>
          <a:bodyPr vert="horz" lIns="0" tIns="0" rIns="0" bIns="0" rtlCol="0" anchor="ctr"/>
          <a:lstStyle>
            <a:lvl1pPr algn="ctr">
              <a:defRPr sz="1000">
                <a:solidFill>
                  <a:schemeClr val="tx1"/>
                </a:solidFill>
                <a:latin typeface="+mj-lt"/>
              </a:defRPr>
            </a:lvl1pPr>
          </a:lstStyle>
          <a:p>
            <a:fld id="{15571DFC-08C0-4491-9E99-613C4E83D96C}" type="slidenum">
              <a:rPr lang="en-US" smtClean="0"/>
              <a:pPr/>
              <a:t>‹#›</a:t>
            </a:fld>
            <a:endParaRPr lang="en-US" dirty="0"/>
          </a:p>
        </p:txBody>
      </p:sp>
      <p:cxnSp>
        <p:nvCxnSpPr>
          <p:cNvPr id="8" name="Straight Connector 7">
            <a:extLst>
              <a:ext uri="{FF2B5EF4-FFF2-40B4-BE49-F238E27FC236}">
                <a16:creationId xmlns:a16="http://schemas.microsoft.com/office/drawing/2014/main" id="{7547D7AA-DA0A-B7BE-77D9-6D7970B5B9CF}"/>
              </a:ext>
            </a:extLst>
          </p:cNvPr>
          <p:cNvCxnSpPr>
            <a:cxnSpLocks/>
          </p:cNvCxnSpPr>
          <p:nvPr/>
        </p:nvCxnSpPr>
        <p:spPr>
          <a:xfrm>
            <a:off x="444500" y="1124744"/>
            <a:ext cx="0" cy="440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AF94F83-A33E-D9C8-19E2-464BD0766AFE}"/>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26536" y="675734"/>
            <a:ext cx="236849" cy="236849"/>
          </a:xfrm>
          <a:prstGeom prst="rect">
            <a:avLst/>
          </a:prstGeom>
        </p:spPr>
      </p:pic>
      <p:grpSp>
        <p:nvGrpSpPr>
          <p:cNvPr id="10" name="Group 9">
            <a:extLst>
              <a:ext uri="{FF2B5EF4-FFF2-40B4-BE49-F238E27FC236}">
                <a16:creationId xmlns:a16="http://schemas.microsoft.com/office/drawing/2014/main" id="{C15D0F39-0814-64D6-A2DD-848A441B5B4D}"/>
              </a:ext>
            </a:extLst>
          </p:cNvPr>
          <p:cNvGrpSpPr/>
          <p:nvPr/>
        </p:nvGrpSpPr>
        <p:grpSpPr>
          <a:xfrm>
            <a:off x="355129" y="5705738"/>
            <a:ext cx="177941" cy="534106"/>
            <a:chOff x="11661546" y="5705738"/>
            <a:chExt cx="177941" cy="534106"/>
          </a:xfrm>
          <a:solidFill>
            <a:srgbClr val="1C2939"/>
          </a:solidFill>
        </p:grpSpPr>
        <p:sp>
          <p:nvSpPr>
            <p:cNvPr id="11" name="Oval 10">
              <a:extLst>
                <a:ext uri="{FF2B5EF4-FFF2-40B4-BE49-F238E27FC236}">
                  <a16:creationId xmlns:a16="http://schemas.microsoft.com/office/drawing/2014/main" id="{57583C39-F2F2-A65E-2C08-E045C857322C}"/>
                </a:ext>
              </a:extLst>
            </p:cNvPr>
            <p:cNvSpPr/>
            <p:nvPr/>
          </p:nvSpPr>
          <p:spPr>
            <a:xfrm>
              <a:off x="11661546" y="5705738"/>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DFBC338-8056-187C-9303-9F0F4097C4F7}"/>
                </a:ext>
              </a:extLst>
            </p:cNvPr>
            <p:cNvSpPr/>
            <p:nvPr/>
          </p:nvSpPr>
          <p:spPr>
            <a:xfrm>
              <a:off x="11661546" y="5883960"/>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BA84E5A-9DA4-127A-7A83-EA3F08168E25}"/>
                </a:ext>
              </a:extLst>
            </p:cNvPr>
            <p:cNvSpPr/>
            <p:nvPr/>
          </p:nvSpPr>
          <p:spPr>
            <a:xfrm>
              <a:off x="11661546" y="6061902"/>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94018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 id="2147483773" r:id="rId5"/>
    <p:sldLayoutId id="2147483703" r:id="rId6"/>
    <p:sldLayoutId id="2147483704" r:id="rId7"/>
    <p:sldLayoutId id="2147483705" r:id="rId8"/>
    <p:sldLayoutId id="2147483707" r:id="rId9"/>
    <p:sldLayoutId id="2147483780" r:id="rId10"/>
    <p:sldLayoutId id="2147483708" r:id="rId11"/>
    <p:sldLayoutId id="2147483709" r:id="rId12"/>
    <p:sldLayoutId id="2147483778" r:id="rId13"/>
    <p:sldLayoutId id="2147483712" r:id="rId14"/>
    <p:sldLayoutId id="2147483753" r:id="rId15"/>
    <p:sldLayoutId id="2147483711" r:id="rId16"/>
    <p:sldLayoutId id="2147483710" r:id="rId17"/>
    <p:sldLayoutId id="2147483713" r:id="rId18"/>
    <p:sldLayoutId id="2147483717" r:id="rId19"/>
    <p:sldLayoutId id="2147483718" r:id="rId20"/>
    <p:sldLayoutId id="2147483719" r:id="rId21"/>
    <p:sldLayoutId id="2147483720" r:id="rId22"/>
    <p:sldLayoutId id="2147483721" r:id="rId23"/>
    <p:sldLayoutId id="2147483760" r:id="rId24"/>
    <p:sldLayoutId id="2147483722" r:id="rId25"/>
    <p:sldLayoutId id="2147483725" r:id="rId26"/>
    <p:sldLayoutId id="2147483759" r:id="rId27"/>
    <p:sldLayoutId id="2147483748" r:id="rId28"/>
    <p:sldLayoutId id="2147483751" r:id="rId29"/>
    <p:sldLayoutId id="2147483715" r:id="rId30"/>
    <p:sldLayoutId id="2147483747" r:id="rId31"/>
    <p:sldLayoutId id="2147483716" r:id="rId32"/>
    <p:sldLayoutId id="2147483752" r:id="rId33"/>
    <p:sldLayoutId id="2147483764" r:id="rId34"/>
    <p:sldLayoutId id="2147483765" r:id="rId35"/>
    <p:sldLayoutId id="2147483763" r:id="rId36"/>
    <p:sldLayoutId id="2147483766" r:id="rId37"/>
    <p:sldLayoutId id="2147483769" r:id="rId38"/>
    <p:sldLayoutId id="2147483723" r:id="rId39"/>
    <p:sldLayoutId id="2147483743" r:id="rId40"/>
    <p:sldLayoutId id="2147483761" r:id="rId41"/>
    <p:sldLayoutId id="2147483724" r:id="rId42"/>
    <p:sldLayoutId id="2147483756" r:id="rId43"/>
    <p:sldLayoutId id="2147483757" r:id="rId44"/>
    <p:sldLayoutId id="2147483726" r:id="rId45"/>
    <p:sldLayoutId id="2147483727" r:id="rId46"/>
    <p:sldLayoutId id="2147483728" r:id="rId47"/>
    <p:sldLayoutId id="2147483729" r:id="rId48"/>
    <p:sldLayoutId id="2147483730" r:id="rId49"/>
    <p:sldLayoutId id="2147483732" r:id="rId50"/>
    <p:sldLayoutId id="2147483781" r:id="rId51"/>
    <p:sldLayoutId id="2147483744" r:id="rId52"/>
    <p:sldLayoutId id="2147483733" r:id="rId53"/>
    <p:sldLayoutId id="2147483762" r:id="rId54"/>
    <p:sldLayoutId id="2147483768" r:id="rId55"/>
    <p:sldLayoutId id="2147483741" r:id="rId56"/>
    <p:sldLayoutId id="2147483740" r:id="rId57"/>
    <p:sldLayoutId id="2147483755" r:id="rId58"/>
    <p:sldLayoutId id="2147483754" r:id="rId59"/>
    <p:sldLayoutId id="2147483746" r:id="rId60"/>
    <p:sldLayoutId id="2147483737" r:id="rId61"/>
    <p:sldLayoutId id="2147483735" r:id="rId62"/>
    <p:sldLayoutId id="2147483736" r:id="rId63"/>
    <p:sldLayoutId id="2147483767" r:id="rId64"/>
  </p:sldLayoutIdLst>
  <p:transition>
    <p:fade/>
  </p:transition>
  <p:hf hdr="0" ft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2" pos="551">
          <p15:clr>
            <a:srgbClr val="F26B43"/>
          </p15:clr>
        </p15:guide>
        <p15:guide id="23" pos="7401">
          <p15:clr>
            <a:srgbClr val="F26B43"/>
          </p15:clr>
        </p15:guide>
        <p15:guide id="24" orient="horz" pos="414">
          <p15:clr>
            <a:srgbClr val="A4A3A4"/>
          </p15:clr>
        </p15:guide>
        <p15:guide id="25" orient="horz" pos="3929">
          <p15:clr>
            <a:srgbClr val="F26B43"/>
          </p15:clr>
        </p15:guide>
        <p15:guide id="26" orient="horz" pos="3481">
          <p15:clr>
            <a:srgbClr val="A4A3A4"/>
          </p15:clr>
        </p15:guide>
        <p15:guide id="28" pos="3976">
          <p15:clr>
            <a:srgbClr val="5ACBF0"/>
          </p15:clr>
        </p15:guide>
        <p15:guide id="29" orient="horz" pos="709" userDrawn="1">
          <p15:clr>
            <a:srgbClr val="F26B43"/>
          </p15:clr>
        </p15:guide>
        <p15:guide id="30" orient="horz" pos="1020">
          <p15:clr>
            <a:srgbClr val="A4A3A4"/>
          </p15:clr>
        </p15:guide>
        <p15:guide id="31" orient="horz" pos="3593">
          <p15:clr>
            <a:srgbClr val="A4A3A4"/>
          </p15:clr>
        </p15:guide>
        <p15:guide id="33" orient="horz" pos="3707">
          <p15:clr>
            <a:srgbClr val="A4A3A4"/>
          </p15:clr>
        </p15:guide>
        <p15:guide id="34" orient="horz" pos="3818">
          <p15:clr>
            <a:srgbClr val="A4A3A4"/>
          </p15:clr>
        </p15:guide>
        <p15:guide id="35" orient="horz" pos="913"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sv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7.jp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62.xml"/><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chart" Target="../charts/char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chart" Target="../charts/chart16.xml"/><Relationship Id="rId4" Type="http://schemas.openxmlformats.org/officeDocument/2006/relationships/chart" Target="../charts/char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sv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7.jpg"/><Relationship Id="rId9" Type="http://schemas.openxmlformats.org/officeDocument/2006/relationships/image" Target="../media/image4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9.xml"/><Relationship Id="rId1" Type="http://schemas.openxmlformats.org/officeDocument/2006/relationships/tags" Target="../tags/tag1.xml"/><Relationship Id="rId5" Type="http://schemas.openxmlformats.org/officeDocument/2006/relationships/image" Target="../media/image57.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chart" Target="../charts/chart18.xml"/><Relationship Id="rId2" Type="http://schemas.openxmlformats.org/officeDocument/2006/relationships/slideLayout" Target="../slideLayouts/slideLayout62.xml"/><Relationship Id="rId1" Type="http://schemas.openxmlformats.org/officeDocument/2006/relationships/tags" Target="../tags/tag2.xml"/><Relationship Id="rId6" Type="http://schemas.openxmlformats.org/officeDocument/2006/relationships/chart" Target="../charts/chart17.xml"/><Relationship Id="rId5" Type="http://schemas.openxmlformats.org/officeDocument/2006/relationships/image" Target="../media/image57.e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chart" Target="../charts/chart20.xml"/><Relationship Id="rId2" Type="http://schemas.openxmlformats.org/officeDocument/2006/relationships/slideLayout" Target="../slideLayouts/slideLayout62.xml"/><Relationship Id="rId1" Type="http://schemas.openxmlformats.org/officeDocument/2006/relationships/tags" Target="../tags/tag3.xml"/><Relationship Id="rId6" Type="http://schemas.openxmlformats.org/officeDocument/2006/relationships/chart" Target="../charts/chart19.xml"/><Relationship Id="rId5" Type="http://schemas.openxmlformats.org/officeDocument/2006/relationships/image" Target="../media/image57.e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chart" Target="../charts/chart22.xml"/><Relationship Id="rId2" Type="http://schemas.openxmlformats.org/officeDocument/2006/relationships/slideLayout" Target="../slideLayouts/slideLayout62.xml"/><Relationship Id="rId1" Type="http://schemas.openxmlformats.org/officeDocument/2006/relationships/tags" Target="../tags/tag4.xml"/><Relationship Id="rId6" Type="http://schemas.openxmlformats.org/officeDocument/2006/relationships/chart" Target="../charts/chart21.xml"/><Relationship Id="rId5" Type="http://schemas.openxmlformats.org/officeDocument/2006/relationships/image" Target="../media/image57.emf"/><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chart" Target="../charts/chart24.xml"/><Relationship Id="rId2" Type="http://schemas.openxmlformats.org/officeDocument/2006/relationships/slideLayout" Target="../slideLayouts/slideLayout62.xml"/><Relationship Id="rId1" Type="http://schemas.openxmlformats.org/officeDocument/2006/relationships/tags" Target="../tags/tag5.xml"/><Relationship Id="rId6" Type="http://schemas.openxmlformats.org/officeDocument/2006/relationships/chart" Target="../charts/chart23.xml"/><Relationship Id="rId5" Type="http://schemas.openxmlformats.org/officeDocument/2006/relationships/image" Target="../media/image57.emf"/><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chart" Target="../charts/chart26.xml"/><Relationship Id="rId2" Type="http://schemas.openxmlformats.org/officeDocument/2006/relationships/slideLayout" Target="../slideLayouts/slideLayout62.xml"/><Relationship Id="rId1" Type="http://schemas.openxmlformats.org/officeDocument/2006/relationships/tags" Target="../tags/tag6.xml"/><Relationship Id="rId6" Type="http://schemas.openxmlformats.org/officeDocument/2006/relationships/chart" Target="../charts/chart25.xml"/><Relationship Id="rId5" Type="http://schemas.openxmlformats.org/officeDocument/2006/relationships/image" Target="../media/image57.emf"/><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chart" Target="../charts/chart28.xml"/><Relationship Id="rId2" Type="http://schemas.openxmlformats.org/officeDocument/2006/relationships/slideLayout" Target="../slideLayouts/slideLayout62.xml"/><Relationship Id="rId1" Type="http://schemas.openxmlformats.org/officeDocument/2006/relationships/tags" Target="../tags/tag7.xml"/><Relationship Id="rId6" Type="http://schemas.openxmlformats.org/officeDocument/2006/relationships/chart" Target="../charts/chart27.xml"/><Relationship Id="rId5" Type="http://schemas.openxmlformats.org/officeDocument/2006/relationships/image" Target="../media/image57.e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chart" Target="../charts/chart30.xml"/><Relationship Id="rId2" Type="http://schemas.openxmlformats.org/officeDocument/2006/relationships/slideLayout" Target="../slideLayouts/slideLayout62.xml"/><Relationship Id="rId1" Type="http://schemas.openxmlformats.org/officeDocument/2006/relationships/tags" Target="../tags/tag8.xml"/><Relationship Id="rId6" Type="http://schemas.openxmlformats.org/officeDocument/2006/relationships/chart" Target="../charts/chart29.xml"/><Relationship Id="rId5" Type="http://schemas.openxmlformats.org/officeDocument/2006/relationships/image" Target="../media/image57.e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chart" Target="../charts/chart31.xml"/><Relationship Id="rId5" Type="http://schemas.openxmlformats.org/officeDocument/2006/relationships/image" Target="../media/image57.emf"/><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chart" Target="../charts/chart33.xml"/><Relationship Id="rId2" Type="http://schemas.openxmlformats.org/officeDocument/2006/relationships/slideLayout" Target="../slideLayouts/slideLayout62.xml"/><Relationship Id="rId1" Type="http://schemas.openxmlformats.org/officeDocument/2006/relationships/tags" Target="../tags/tag10.xml"/><Relationship Id="rId6" Type="http://schemas.openxmlformats.org/officeDocument/2006/relationships/chart" Target="../charts/chart32.xml"/><Relationship Id="rId5" Type="http://schemas.openxmlformats.org/officeDocument/2006/relationships/image" Target="../media/image57.emf"/><Relationship Id="rId4" Type="http://schemas.openxmlformats.org/officeDocument/2006/relationships/oleObject" Target="../embeddings/oleObject10.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chart" Target="../charts/chart35.xml"/><Relationship Id="rId2" Type="http://schemas.openxmlformats.org/officeDocument/2006/relationships/slideLayout" Target="../slideLayouts/slideLayout62.xml"/><Relationship Id="rId1" Type="http://schemas.openxmlformats.org/officeDocument/2006/relationships/tags" Target="../tags/tag11.xml"/><Relationship Id="rId6" Type="http://schemas.openxmlformats.org/officeDocument/2006/relationships/chart" Target="../charts/chart34.xml"/><Relationship Id="rId5" Type="http://schemas.openxmlformats.org/officeDocument/2006/relationships/image" Target="../media/image57.emf"/><Relationship Id="rId4" Type="http://schemas.openxmlformats.org/officeDocument/2006/relationships/oleObject" Target="../embeddings/oleObject1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chart" Target="../charts/chart37.xml"/><Relationship Id="rId2" Type="http://schemas.openxmlformats.org/officeDocument/2006/relationships/slideLayout" Target="../slideLayouts/slideLayout62.xml"/><Relationship Id="rId1" Type="http://schemas.openxmlformats.org/officeDocument/2006/relationships/tags" Target="../tags/tag12.xml"/><Relationship Id="rId6" Type="http://schemas.openxmlformats.org/officeDocument/2006/relationships/chart" Target="../charts/chart36.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chart" Target="../charts/chart39.xml"/><Relationship Id="rId2" Type="http://schemas.openxmlformats.org/officeDocument/2006/relationships/slideLayout" Target="../slideLayouts/slideLayout62.xml"/><Relationship Id="rId1" Type="http://schemas.openxmlformats.org/officeDocument/2006/relationships/tags" Target="../tags/tag13.xml"/><Relationship Id="rId6" Type="http://schemas.openxmlformats.org/officeDocument/2006/relationships/chart" Target="../charts/chart38.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chart" Target="../charts/chart41.xml"/><Relationship Id="rId2" Type="http://schemas.openxmlformats.org/officeDocument/2006/relationships/slideLayout" Target="../slideLayouts/slideLayout62.xml"/><Relationship Id="rId1" Type="http://schemas.openxmlformats.org/officeDocument/2006/relationships/tags" Target="../tags/tag14.xml"/><Relationship Id="rId6" Type="http://schemas.openxmlformats.org/officeDocument/2006/relationships/chart" Target="../charts/chart40.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chart" Target="../charts/chart43.xml"/><Relationship Id="rId2" Type="http://schemas.openxmlformats.org/officeDocument/2006/relationships/slideLayout" Target="../slideLayouts/slideLayout62.xml"/><Relationship Id="rId1" Type="http://schemas.openxmlformats.org/officeDocument/2006/relationships/tags" Target="../tags/tag15.xml"/><Relationship Id="rId6" Type="http://schemas.openxmlformats.org/officeDocument/2006/relationships/chart" Target="../charts/chart42.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chart" Target="../charts/chart45.xml"/><Relationship Id="rId2" Type="http://schemas.openxmlformats.org/officeDocument/2006/relationships/slideLayout" Target="../slideLayouts/slideLayout62.xml"/><Relationship Id="rId1" Type="http://schemas.openxmlformats.org/officeDocument/2006/relationships/tags" Target="../tags/tag16.xml"/><Relationship Id="rId6" Type="http://schemas.openxmlformats.org/officeDocument/2006/relationships/chart" Target="../charts/chart44.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chart" Target="../charts/chart47.xml"/><Relationship Id="rId2" Type="http://schemas.openxmlformats.org/officeDocument/2006/relationships/slideLayout" Target="../slideLayouts/slideLayout62.xml"/><Relationship Id="rId1" Type="http://schemas.openxmlformats.org/officeDocument/2006/relationships/tags" Target="../tags/tag17.xml"/><Relationship Id="rId6" Type="http://schemas.openxmlformats.org/officeDocument/2006/relationships/chart" Target="../charts/chart46.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chart" Target="../charts/chart49.xml"/><Relationship Id="rId2" Type="http://schemas.openxmlformats.org/officeDocument/2006/relationships/slideLayout" Target="../slideLayouts/slideLayout62.xml"/><Relationship Id="rId1" Type="http://schemas.openxmlformats.org/officeDocument/2006/relationships/tags" Target="../tags/tag18.xml"/><Relationship Id="rId6" Type="http://schemas.openxmlformats.org/officeDocument/2006/relationships/chart" Target="../charts/chart48.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2.xml"/><Relationship Id="rId1" Type="http://schemas.openxmlformats.org/officeDocument/2006/relationships/tags" Target="../tags/tag19.xml"/><Relationship Id="rId6" Type="http://schemas.openxmlformats.org/officeDocument/2006/relationships/chart" Target="../charts/chart50.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chart" Target="../charts/chart53.xml"/><Relationship Id="rId2" Type="http://schemas.openxmlformats.org/officeDocument/2006/relationships/slideLayout" Target="../slideLayouts/slideLayout62.xml"/><Relationship Id="rId1" Type="http://schemas.openxmlformats.org/officeDocument/2006/relationships/tags" Target="../tags/tag20.xml"/><Relationship Id="rId6" Type="http://schemas.openxmlformats.org/officeDocument/2006/relationships/chart" Target="../charts/chart52.xml"/><Relationship Id="rId5" Type="http://schemas.openxmlformats.org/officeDocument/2006/relationships/image" Target="../media/image57.emf"/><Relationship Id="rId4" Type="http://schemas.openxmlformats.org/officeDocument/2006/relationships/oleObject" Target="../embeddings/oleObject12.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2.xml"/><Relationship Id="rId1" Type="http://schemas.openxmlformats.org/officeDocument/2006/relationships/tags" Target="../tags/tag21.xml"/><Relationship Id="rId6" Type="http://schemas.openxmlformats.org/officeDocument/2006/relationships/chart" Target="../charts/chart54.xml"/><Relationship Id="rId5" Type="http://schemas.openxmlformats.org/officeDocument/2006/relationships/image" Target="../media/image57.emf"/><Relationship Id="rId4" Type="http://schemas.openxmlformats.org/officeDocument/2006/relationships/oleObject" Target="../embeddings/oleObject13.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5.xml"/><Relationship Id="rId1" Type="http://schemas.openxmlformats.org/officeDocument/2006/relationships/tags" Target="../tags/tag22.xml"/><Relationship Id="rId5" Type="http://schemas.openxmlformats.org/officeDocument/2006/relationships/image" Target="../media/image57.emf"/><Relationship Id="rId4" Type="http://schemas.openxmlformats.org/officeDocument/2006/relationships/oleObject" Target="../embeddings/oleObject1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5.xml"/><Relationship Id="rId1" Type="http://schemas.openxmlformats.org/officeDocument/2006/relationships/tags" Target="../tags/tag23.xml"/><Relationship Id="rId6" Type="http://schemas.openxmlformats.org/officeDocument/2006/relationships/chart" Target="../charts/chart55.xml"/><Relationship Id="rId5" Type="http://schemas.openxmlformats.org/officeDocument/2006/relationships/image" Target="../media/image57.emf"/><Relationship Id="rId4" Type="http://schemas.openxmlformats.org/officeDocument/2006/relationships/oleObject" Target="../embeddings/oleObject15.bin"/></Relationships>
</file>

<file path=ppt/slides/_rels/slide5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59.xml"/><Relationship Id="rId1" Type="http://schemas.openxmlformats.org/officeDocument/2006/relationships/slideLayout" Target="../slideLayouts/slideLayout32.xml"/><Relationship Id="rId4" Type="http://schemas.openxmlformats.org/officeDocument/2006/relationships/chart" Target="../charts/chart58.xml"/></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5.jpe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6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hyperlink" Target="http://www.msci.com/" TargetMode="External"/><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field of plants in front of mountains&#10;&#10;AI-generated content may be incorrect.">
            <a:extLst>
              <a:ext uri="{FF2B5EF4-FFF2-40B4-BE49-F238E27FC236}">
                <a16:creationId xmlns:a16="http://schemas.microsoft.com/office/drawing/2014/main" id="{B91C396E-EDB9-BB3E-B7CD-0613272DCC4F}"/>
              </a:ext>
            </a:extLst>
          </p:cNvPr>
          <p:cNvPicPr>
            <a:picLocks noGrp="1" noChangeAspect="1"/>
          </p:cNvPicPr>
          <p:nvPr>
            <p:ph type="pic" sz="quarter" idx="10"/>
          </p:nvPr>
        </p:nvPicPr>
        <p:blipFill>
          <a:blip r:embed="rId3"/>
          <a:srcRect t="17814"/>
          <a:stretch/>
        </p:blipFill>
        <p:spPr>
          <a:xfrm>
            <a:off x="874712" y="657226"/>
            <a:ext cx="11317289" cy="6200775"/>
          </a:xfrm>
        </p:spPr>
      </p:pic>
      <p:sp>
        <p:nvSpPr>
          <p:cNvPr id="3" name="Title 2">
            <a:extLst>
              <a:ext uri="{FF2B5EF4-FFF2-40B4-BE49-F238E27FC236}">
                <a16:creationId xmlns:a16="http://schemas.microsoft.com/office/drawing/2014/main" id="{FB455D2D-0074-96AD-F9EF-B3CB611666B6}"/>
              </a:ext>
            </a:extLst>
          </p:cNvPr>
          <p:cNvSpPr>
            <a:spLocks noGrp="1"/>
          </p:cNvSpPr>
          <p:nvPr>
            <p:ph type="ctrTitle"/>
          </p:nvPr>
        </p:nvSpPr>
        <p:spPr/>
        <p:txBody>
          <a:bodyPr/>
          <a:lstStyle/>
          <a:p>
            <a:r>
              <a:rPr lang="en-GB" sz="3600" dirty="0" err="1"/>
              <a:t>abrdn</a:t>
            </a:r>
            <a:r>
              <a:rPr lang="en-GB" sz="3600" dirty="0"/>
              <a:t> SICAV I - Emerging Markets Bond Fund</a:t>
            </a:r>
          </a:p>
        </p:txBody>
      </p:sp>
      <p:sp>
        <p:nvSpPr>
          <p:cNvPr id="4" name="Subtitle 3">
            <a:extLst>
              <a:ext uri="{FF2B5EF4-FFF2-40B4-BE49-F238E27FC236}">
                <a16:creationId xmlns:a16="http://schemas.microsoft.com/office/drawing/2014/main" id="{5EECBCB2-FD7B-1AF9-F5F3-7729CA5E285C}"/>
              </a:ext>
            </a:extLst>
          </p:cNvPr>
          <p:cNvSpPr>
            <a:spLocks noGrp="1"/>
          </p:cNvSpPr>
          <p:nvPr>
            <p:ph type="subTitle" idx="1"/>
          </p:nvPr>
        </p:nvSpPr>
        <p:spPr/>
        <p:txBody>
          <a:bodyPr/>
          <a:lstStyle/>
          <a:p>
            <a:r>
              <a:rPr lang="en-GB" sz="1200" dirty="0"/>
              <a:t>This is a marketing communication. Please refer to the prospectus of the UCITS and to the KID / KIID  before making any final investment decisions</a:t>
            </a:r>
          </a:p>
        </p:txBody>
      </p:sp>
      <p:sp>
        <p:nvSpPr>
          <p:cNvPr id="5" name="Text Placeholder 4">
            <a:extLst>
              <a:ext uri="{FF2B5EF4-FFF2-40B4-BE49-F238E27FC236}">
                <a16:creationId xmlns:a16="http://schemas.microsoft.com/office/drawing/2014/main" id="{45431ECA-4F06-BBDD-78FC-8DC255825990}"/>
              </a:ext>
            </a:extLst>
          </p:cNvPr>
          <p:cNvSpPr>
            <a:spLocks noGrp="1"/>
          </p:cNvSpPr>
          <p:nvPr>
            <p:ph type="body" sz="quarter" idx="12"/>
          </p:nvPr>
        </p:nvSpPr>
        <p:spPr/>
        <p:txBody>
          <a:bodyPr/>
          <a:lstStyle/>
          <a:p>
            <a:r>
              <a:rPr lang="en-US" sz="1200" b="1" dirty="0">
                <a:solidFill>
                  <a:srgbClr val="FF0000"/>
                </a:solidFill>
              </a:rPr>
              <a:t>Investors should note that, relative to the expectations of the Autorité des </a:t>
            </a:r>
            <a:r>
              <a:rPr lang="en-US" sz="1200" b="1" dirty="0" err="1">
                <a:solidFill>
                  <a:srgbClr val="FF0000"/>
                </a:solidFill>
              </a:rPr>
              <a:t>Marchés</a:t>
            </a:r>
            <a:r>
              <a:rPr lang="en-US" sz="1200" b="1" dirty="0">
                <a:solidFill>
                  <a:srgbClr val="FF0000"/>
                </a:solidFill>
              </a:rPr>
              <a:t> Financiers, this [UCITS] presents disproportionate communication on the consideration of non-financial criteria in its investment policy</a:t>
            </a:r>
            <a:r>
              <a:rPr lang="en-US" sz="1200" b="1" dirty="0">
                <a:solidFill>
                  <a:schemeClr val="tx1"/>
                </a:solidFill>
              </a:rPr>
              <a:t> </a:t>
            </a:r>
          </a:p>
          <a:p>
            <a:r>
              <a:rPr lang="en-GB" sz="1200" dirty="0"/>
              <a:t>For professional investors only – Not for public distribution </a:t>
            </a:r>
          </a:p>
          <a:p>
            <a:r>
              <a:rPr lang="en-GB" sz="1200" dirty="0"/>
              <a:t>In Switzerland for Qualified Investors only</a:t>
            </a:r>
            <a:br>
              <a:rPr lang="en-US" sz="1200" dirty="0"/>
            </a:br>
            <a:endParaRPr lang="en-GB" sz="1200" dirty="0"/>
          </a:p>
          <a:p>
            <a:endParaRPr lang="en-GB" dirty="0"/>
          </a:p>
        </p:txBody>
      </p:sp>
      <p:sp>
        <p:nvSpPr>
          <p:cNvPr id="6" name="Text Placeholder 5">
            <a:extLst>
              <a:ext uri="{FF2B5EF4-FFF2-40B4-BE49-F238E27FC236}">
                <a16:creationId xmlns:a16="http://schemas.microsoft.com/office/drawing/2014/main" id="{CF65CF68-B769-56AD-C4C5-DDE45C203940}"/>
              </a:ext>
            </a:extLst>
          </p:cNvPr>
          <p:cNvSpPr>
            <a:spLocks noGrp="1"/>
          </p:cNvSpPr>
          <p:nvPr>
            <p:ph type="body" sz="quarter" idx="15"/>
          </p:nvPr>
        </p:nvSpPr>
        <p:spPr/>
        <p:txBody>
          <a:bodyPr/>
          <a:lstStyle/>
          <a:p>
            <a:r>
              <a:rPr lang="en-GB" dirty="0"/>
              <a:t>Q1 2025</a:t>
            </a:r>
          </a:p>
        </p:txBody>
      </p:sp>
      <p:sp>
        <p:nvSpPr>
          <p:cNvPr id="7" name="Text Placeholder 6">
            <a:extLst>
              <a:ext uri="{FF2B5EF4-FFF2-40B4-BE49-F238E27FC236}">
                <a16:creationId xmlns:a16="http://schemas.microsoft.com/office/drawing/2014/main" id="{5BC1B37D-775B-8FD0-4FD0-9B3D69268B19}"/>
              </a:ext>
            </a:extLst>
          </p:cNvPr>
          <p:cNvSpPr>
            <a:spLocks noGrp="1"/>
          </p:cNvSpPr>
          <p:nvPr>
            <p:ph type="body" sz="quarter" idx="16"/>
          </p:nvPr>
        </p:nvSpPr>
        <p:spPr/>
        <p:txBody>
          <a:bodyPr/>
          <a:lstStyle/>
          <a:p>
            <a:endParaRPr lang="en-GB"/>
          </a:p>
        </p:txBody>
      </p:sp>
      <p:sp>
        <p:nvSpPr>
          <p:cNvPr id="8" name="Text Placeholder 7">
            <a:extLst>
              <a:ext uri="{FF2B5EF4-FFF2-40B4-BE49-F238E27FC236}">
                <a16:creationId xmlns:a16="http://schemas.microsoft.com/office/drawing/2014/main" id="{2B508304-487C-03C1-BF91-9964B7E31E73}"/>
              </a:ext>
            </a:extLst>
          </p:cNvPr>
          <p:cNvSpPr>
            <a:spLocks noGrp="1"/>
          </p:cNvSpPr>
          <p:nvPr>
            <p:ph type="body" sz="quarter" idx="13"/>
          </p:nvPr>
        </p:nvSpPr>
        <p:spPr/>
        <p:txBody>
          <a:bodyPr/>
          <a:lstStyle/>
          <a:p>
            <a:endParaRPr lang="en-GB"/>
          </a:p>
        </p:txBody>
      </p:sp>
      <p:sp>
        <p:nvSpPr>
          <p:cNvPr id="9" name="Text Placeholder 8">
            <a:extLst>
              <a:ext uri="{FF2B5EF4-FFF2-40B4-BE49-F238E27FC236}">
                <a16:creationId xmlns:a16="http://schemas.microsoft.com/office/drawing/2014/main" id="{BCFE2286-EC29-F749-C740-33B9F0A66DEE}"/>
              </a:ext>
            </a:extLst>
          </p:cNvPr>
          <p:cNvSpPr>
            <a:spLocks noGrp="1"/>
          </p:cNvSpPr>
          <p:nvPr>
            <p:ph type="body" sz="quarter" idx="14"/>
          </p:nvPr>
        </p:nvSpPr>
        <p:spPr/>
        <p:txBody>
          <a:bodyPr/>
          <a:lstStyle/>
          <a:p>
            <a:endParaRPr lang="en-GB"/>
          </a:p>
        </p:txBody>
      </p:sp>
      <p:pic>
        <p:nvPicPr>
          <p:cNvPr id="12" name="Picture 2" descr="C:\Users\Finley.Woodus\AppData\Local\Microsoft\windows\Temporary Internet Files\Content.Outlook\GJVZ7G2G\EMIA-member2021.png">
            <a:extLst>
              <a:ext uri="{FF2B5EF4-FFF2-40B4-BE49-F238E27FC236}">
                <a16:creationId xmlns:a16="http://schemas.microsoft.com/office/drawing/2014/main" id="{F556A85B-4C47-AA86-C6FE-0B97C592E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996" y="1619250"/>
            <a:ext cx="1674904"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4596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329E280-0988-4170-BD06-D63084E3E3C4}"/>
              </a:ext>
            </a:extLst>
          </p:cNvPr>
          <p:cNvSpPr/>
          <p:nvPr/>
        </p:nvSpPr>
        <p:spPr>
          <a:xfrm>
            <a:off x="6444275" y="1977760"/>
            <a:ext cx="2415245" cy="1601204"/>
          </a:xfrm>
          <a:prstGeom prst="roundRect">
            <a:avLst>
              <a:gd name="adj" fmla="val 7149"/>
            </a:avLst>
          </a:prstGeom>
          <a:solidFill>
            <a:srgbClr val="D9E6F4"/>
          </a:solidFill>
          <a:ln w="6350">
            <a:noFill/>
          </a:ln>
        </p:spPr>
        <p:style>
          <a:lnRef idx="2">
            <a:schemeClr val="accent2"/>
          </a:lnRef>
          <a:fillRef idx="1">
            <a:schemeClr val="lt1"/>
          </a:fillRef>
          <a:effectRef idx="0">
            <a:schemeClr val="accent2"/>
          </a:effectRef>
          <a:fontRef idx="minor">
            <a:schemeClr val="dk1"/>
          </a:fontRef>
        </p:style>
        <p:txBody>
          <a:bodyPr lIns="66462" tIns="33231" rIns="66462" bIns="332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69"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 name="Text Placeholder 1">
            <a:extLst>
              <a:ext uri="{FF2B5EF4-FFF2-40B4-BE49-F238E27FC236}">
                <a16:creationId xmlns:a16="http://schemas.microsoft.com/office/drawing/2014/main" id="{A2667152-01A4-C003-CBDA-34850CE56555}"/>
              </a:ext>
            </a:extLst>
          </p:cNvPr>
          <p:cNvSpPr>
            <a:spLocks noGrp="1"/>
          </p:cNvSpPr>
          <p:nvPr>
            <p:ph type="body" sz="quarter" idx="14"/>
          </p:nvPr>
        </p:nvSpPr>
        <p:spPr/>
        <p:txBody>
          <a:bodyPr/>
          <a:lstStyle/>
          <a:p>
            <a:r>
              <a:rPr lang="en-GB" dirty="0"/>
              <a:t>Spanning 70 countries, offering plenty of scope for bottom-up, active management</a:t>
            </a:r>
          </a:p>
        </p:txBody>
      </p:sp>
      <p:sp>
        <p:nvSpPr>
          <p:cNvPr id="3" name="Title 2">
            <a:extLst>
              <a:ext uri="{FF2B5EF4-FFF2-40B4-BE49-F238E27FC236}">
                <a16:creationId xmlns:a16="http://schemas.microsoft.com/office/drawing/2014/main" id="{D85AD2E2-4647-6C3D-F115-88E074346990}"/>
              </a:ext>
            </a:extLst>
          </p:cNvPr>
          <p:cNvSpPr>
            <a:spLocks noGrp="1"/>
          </p:cNvSpPr>
          <p:nvPr>
            <p:ph type="title"/>
          </p:nvPr>
        </p:nvSpPr>
        <p:spPr>
          <a:noFill/>
        </p:spPr>
        <p:txBody>
          <a:bodyPr/>
          <a:lstStyle/>
          <a:p>
            <a:r>
              <a:rPr lang="en-GB" dirty="0"/>
              <a:t>EM hard currency debt: A mature and diverse asset class</a:t>
            </a:r>
          </a:p>
        </p:txBody>
      </p:sp>
      <p:sp>
        <p:nvSpPr>
          <p:cNvPr id="4" name="Content Placeholder 3">
            <a:extLst>
              <a:ext uri="{FF2B5EF4-FFF2-40B4-BE49-F238E27FC236}">
                <a16:creationId xmlns:a16="http://schemas.microsoft.com/office/drawing/2014/main" id="{C0847953-9366-B5CF-FB76-E7162FF96F70}"/>
              </a:ext>
            </a:extLst>
          </p:cNvPr>
          <p:cNvSpPr>
            <a:spLocks noGrp="1"/>
          </p:cNvSpPr>
          <p:nvPr>
            <p:ph idx="1"/>
          </p:nvPr>
        </p:nvSpPr>
        <p:spPr>
          <a:xfrm>
            <a:off x="874712" y="1619250"/>
            <a:ext cx="5329239" cy="276999"/>
          </a:xfrm>
        </p:spPr>
        <p:txBody>
          <a:bodyPr/>
          <a:lstStyle/>
          <a:p>
            <a:r>
              <a:rPr lang="en-GB" dirty="0">
                <a:latin typeface="+mj-lt"/>
              </a:rPr>
              <a:t>J.P. Morgan EMBI Global Diversified Index: Country weightings %</a:t>
            </a:r>
          </a:p>
          <a:p>
            <a:endParaRPr lang="en-GB" dirty="0">
              <a:latin typeface="+mj-lt"/>
            </a:endParaRPr>
          </a:p>
        </p:txBody>
      </p:sp>
      <p:sp>
        <p:nvSpPr>
          <p:cNvPr id="5" name="Slide Number Placeholder 4">
            <a:extLst>
              <a:ext uri="{FF2B5EF4-FFF2-40B4-BE49-F238E27FC236}">
                <a16:creationId xmlns:a16="http://schemas.microsoft.com/office/drawing/2014/main" id="{DE566A5E-1320-7EB6-282D-B0AE2FAF8D46}"/>
              </a:ext>
            </a:extLst>
          </p:cNvPr>
          <p:cNvSpPr>
            <a:spLocks noGrp="1"/>
          </p:cNvSpPr>
          <p:nvPr>
            <p:ph type="sldNum" sz="quarter" idx="12"/>
          </p:nvPr>
        </p:nvSpPr>
        <p:spPr/>
        <p:txBody>
          <a:bodyPr/>
          <a:lstStyle/>
          <a:p>
            <a:fld id="{15571DFC-08C0-4491-9E99-613C4E83D96C}" type="slidenum">
              <a:rPr lang="en-US" smtClean="0"/>
              <a:t>10</a:t>
            </a:fld>
            <a:endParaRPr lang="en-US"/>
          </a:p>
        </p:txBody>
      </p:sp>
      <p:sp>
        <p:nvSpPr>
          <p:cNvPr id="6" name="Text Placeholder 5">
            <a:extLst>
              <a:ext uri="{FF2B5EF4-FFF2-40B4-BE49-F238E27FC236}">
                <a16:creationId xmlns:a16="http://schemas.microsoft.com/office/drawing/2014/main" id="{565F6B7B-5C86-70F3-334B-94A0F93738B8}"/>
              </a:ext>
            </a:extLst>
          </p:cNvPr>
          <p:cNvSpPr>
            <a:spLocks noGrp="1"/>
          </p:cNvSpPr>
          <p:nvPr>
            <p:ph type="body" sz="quarter" idx="13"/>
          </p:nvPr>
        </p:nvSpPr>
        <p:spPr>
          <a:xfrm>
            <a:off x="874714" y="5884863"/>
            <a:ext cx="5329238" cy="352424"/>
          </a:xfrm>
        </p:spPr>
        <p:txBody>
          <a:bodyPr/>
          <a:lstStyle/>
          <a:p>
            <a:r>
              <a:rPr lang="en-GB" dirty="0"/>
              <a:t>Source: J.P. Morgan, 31 December 2024. </a:t>
            </a:r>
            <a:br>
              <a:rPr lang="en-GB" dirty="0"/>
            </a:br>
            <a:r>
              <a:rPr lang="en-GB" dirty="0"/>
              <a:t>Smaller countries  are those that represent less than 2% of the index. For illustrative purposes only.</a:t>
            </a:r>
          </a:p>
        </p:txBody>
      </p:sp>
      <p:sp>
        <p:nvSpPr>
          <p:cNvPr id="8" name="Content Placeholder 7">
            <a:extLst>
              <a:ext uri="{FF2B5EF4-FFF2-40B4-BE49-F238E27FC236}">
                <a16:creationId xmlns:a16="http://schemas.microsoft.com/office/drawing/2014/main" id="{1F9EACBF-B613-9D23-4ADC-02558BC121B8}"/>
              </a:ext>
            </a:extLst>
          </p:cNvPr>
          <p:cNvSpPr>
            <a:spLocks noGrp="1"/>
          </p:cNvSpPr>
          <p:nvPr>
            <p:ph idx="16"/>
          </p:nvPr>
        </p:nvSpPr>
        <p:spPr>
          <a:xfrm>
            <a:off x="6419847" y="1619250"/>
            <a:ext cx="2556672" cy="276999"/>
          </a:xfrm>
        </p:spPr>
        <p:txBody>
          <a:bodyPr/>
          <a:lstStyle/>
          <a:p>
            <a:r>
              <a:rPr lang="en-GB" dirty="0">
                <a:latin typeface="+mj-lt"/>
              </a:rPr>
              <a:t>Credit rating</a:t>
            </a:r>
          </a:p>
          <a:p>
            <a:endParaRPr lang="en-GB" dirty="0">
              <a:latin typeface="+mj-lt"/>
            </a:endParaRPr>
          </a:p>
          <a:p>
            <a:endParaRPr lang="en-GB" dirty="0">
              <a:latin typeface="+mj-lt"/>
            </a:endParaRPr>
          </a:p>
        </p:txBody>
      </p:sp>
      <p:sp>
        <p:nvSpPr>
          <p:cNvPr id="9" name="Content Placeholder 8">
            <a:extLst>
              <a:ext uri="{FF2B5EF4-FFF2-40B4-BE49-F238E27FC236}">
                <a16:creationId xmlns:a16="http://schemas.microsoft.com/office/drawing/2014/main" id="{F364186F-8079-44ED-9CCF-BFDC9CE1EE8F}"/>
              </a:ext>
            </a:extLst>
          </p:cNvPr>
          <p:cNvSpPr>
            <a:spLocks noGrp="1"/>
          </p:cNvSpPr>
          <p:nvPr>
            <p:ph idx="17"/>
          </p:nvPr>
        </p:nvSpPr>
        <p:spPr>
          <a:xfrm>
            <a:off x="9192413" y="1619250"/>
            <a:ext cx="2556672" cy="276999"/>
          </a:xfrm>
        </p:spPr>
        <p:txBody>
          <a:bodyPr/>
          <a:lstStyle/>
          <a:p>
            <a:r>
              <a:rPr lang="en-GB" dirty="0">
                <a:latin typeface="+mj-lt"/>
              </a:rPr>
              <a:t>Region</a:t>
            </a:r>
          </a:p>
        </p:txBody>
      </p:sp>
      <p:sp>
        <p:nvSpPr>
          <p:cNvPr id="10" name="Text Placeholder 9">
            <a:extLst>
              <a:ext uri="{FF2B5EF4-FFF2-40B4-BE49-F238E27FC236}">
                <a16:creationId xmlns:a16="http://schemas.microsoft.com/office/drawing/2014/main" id="{952E1AEF-C7BC-D68D-B796-82B9BECD7FB7}"/>
              </a:ext>
            </a:extLst>
          </p:cNvPr>
          <p:cNvSpPr>
            <a:spLocks noGrp="1"/>
          </p:cNvSpPr>
          <p:nvPr>
            <p:ph type="body" sz="quarter" idx="18"/>
          </p:nvPr>
        </p:nvSpPr>
        <p:spPr/>
        <p:txBody>
          <a:bodyPr/>
          <a:lstStyle/>
          <a:p>
            <a:endParaRPr lang="en-GB" dirty="0"/>
          </a:p>
        </p:txBody>
      </p:sp>
      <p:sp>
        <p:nvSpPr>
          <p:cNvPr id="12" name="Text Placeholder 5">
            <a:extLst>
              <a:ext uri="{FF2B5EF4-FFF2-40B4-BE49-F238E27FC236}">
                <a16:creationId xmlns:a16="http://schemas.microsoft.com/office/drawing/2014/main" id="{DE49615C-F8DB-EE8B-FC4D-6353DE533800}"/>
              </a:ext>
            </a:extLst>
          </p:cNvPr>
          <p:cNvSpPr txBox="1">
            <a:spLocks/>
          </p:cNvSpPr>
          <p:nvPr/>
        </p:nvSpPr>
        <p:spPr>
          <a:xfrm>
            <a:off x="6419847" y="5884863"/>
            <a:ext cx="5329238" cy="35242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J.P. Morgan, 31 December 2024. </a:t>
            </a:r>
            <a:br>
              <a:rPr lang="en-GB" dirty="0"/>
            </a:br>
            <a:r>
              <a:rPr lang="en-GB" dirty="0"/>
              <a:t>For illustrative purposes only. J.P. Morgan EMBI Global Diversified Index. </a:t>
            </a:r>
          </a:p>
        </p:txBody>
      </p:sp>
      <p:graphicFrame>
        <p:nvGraphicFramePr>
          <p:cNvPr id="13" name="Content Placeholder 35">
            <a:extLst>
              <a:ext uri="{FF2B5EF4-FFF2-40B4-BE49-F238E27FC236}">
                <a16:creationId xmlns:a16="http://schemas.microsoft.com/office/drawing/2014/main" id="{A3CCD294-9255-EC1E-6D5A-12E1B502D980}"/>
              </a:ext>
            </a:extLst>
          </p:cNvPr>
          <p:cNvGraphicFramePr>
            <a:graphicFrameLocks/>
          </p:cNvGraphicFramePr>
          <p:nvPr>
            <p:extLst>
              <p:ext uri="{D42A27DB-BD31-4B8C-83A1-F6EECF244321}">
                <p14:modId xmlns:p14="http://schemas.microsoft.com/office/powerpoint/2010/main" val="1688344731"/>
              </p:ext>
            </p:extLst>
          </p:nvPr>
        </p:nvGraphicFramePr>
        <p:xfrm>
          <a:off x="6444275" y="1841343"/>
          <a:ext cx="2640191" cy="37602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40">
            <a:extLst>
              <a:ext uri="{FF2B5EF4-FFF2-40B4-BE49-F238E27FC236}">
                <a16:creationId xmlns:a16="http://schemas.microsoft.com/office/drawing/2014/main" id="{803F723F-E76F-5BC7-6D9D-523942AEFAD6}"/>
              </a:ext>
            </a:extLst>
          </p:cNvPr>
          <p:cNvGraphicFramePr>
            <a:graphicFrameLocks/>
          </p:cNvGraphicFramePr>
          <p:nvPr>
            <p:extLst>
              <p:ext uri="{D42A27DB-BD31-4B8C-83A1-F6EECF244321}">
                <p14:modId xmlns:p14="http://schemas.microsoft.com/office/powerpoint/2010/main" val="4230461634"/>
              </p:ext>
            </p:extLst>
          </p:nvPr>
        </p:nvGraphicFramePr>
        <p:xfrm>
          <a:off x="9192413" y="1481984"/>
          <a:ext cx="2500525" cy="411956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DDB53B49-F9CB-30E8-9731-FCFF3C49D690}"/>
              </a:ext>
            </a:extLst>
          </p:cNvPr>
          <p:cNvSpPr txBox="1"/>
          <p:nvPr/>
        </p:nvSpPr>
        <p:spPr>
          <a:xfrm>
            <a:off x="7836746" y="1999734"/>
            <a:ext cx="1016000" cy="307777"/>
          </a:xfrm>
          <a:prstGeom prst="rect">
            <a:avLst/>
          </a:prstGeom>
          <a:noFill/>
        </p:spPr>
        <p:txBody>
          <a:bodyPr wrap="square">
            <a:spAutoFit/>
          </a:bodyPr>
          <a:lstStyle/>
          <a:p>
            <a:pPr algn="ctr"/>
            <a:r>
              <a:rPr lang="en-GB" sz="1400" dirty="0">
                <a:latin typeface="+mj-lt"/>
              </a:rPr>
              <a:t>IG: 48%</a:t>
            </a:r>
          </a:p>
        </p:txBody>
      </p:sp>
      <p:graphicFrame>
        <p:nvGraphicFramePr>
          <p:cNvPr id="7" name="Content Placeholder 7">
            <a:extLst>
              <a:ext uri="{FF2B5EF4-FFF2-40B4-BE49-F238E27FC236}">
                <a16:creationId xmlns:a16="http://schemas.microsoft.com/office/drawing/2014/main" id="{DF2B54DA-71B5-EAFD-A640-4E51A463052F}"/>
              </a:ext>
            </a:extLst>
          </p:cNvPr>
          <p:cNvGraphicFramePr>
            <a:graphicFrameLocks/>
          </p:cNvGraphicFramePr>
          <p:nvPr>
            <p:extLst>
              <p:ext uri="{D42A27DB-BD31-4B8C-83A1-F6EECF244321}">
                <p14:modId xmlns:p14="http://schemas.microsoft.com/office/powerpoint/2010/main" val="683489978"/>
              </p:ext>
            </p:extLst>
          </p:nvPr>
        </p:nvGraphicFramePr>
        <p:xfrm>
          <a:off x="877576" y="1841343"/>
          <a:ext cx="5158800" cy="3574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069366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F20D9-529B-F387-E21E-4DD5D58CB135}"/>
              </a:ext>
            </a:extLst>
          </p:cNvPr>
          <p:cNvSpPr>
            <a:spLocks noGrp="1"/>
          </p:cNvSpPr>
          <p:nvPr>
            <p:ph type="title"/>
          </p:nvPr>
        </p:nvSpPr>
        <p:spPr>
          <a:noFill/>
        </p:spPr>
        <p:txBody>
          <a:bodyPr/>
          <a:lstStyle/>
          <a:p>
            <a:r>
              <a:rPr lang="en-GB" sz="2800" b="1" dirty="0">
                <a:latin typeface="+mj-lt"/>
              </a:rPr>
              <a:t>Why now for emerging market hard currency debt?</a:t>
            </a:r>
            <a:endParaRPr lang="en-GB" dirty="0"/>
          </a:p>
        </p:txBody>
      </p:sp>
      <p:sp>
        <p:nvSpPr>
          <p:cNvPr id="5" name="Slide Number Placeholder 4">
            <a:extLst>
              <a:ext uri="{FF2B5EF4-FFF2-40B4-BE49-F238E27FC236}">
                <a16:creationId xmlns:a16="http://schemas.microsoft.com/office/drawing/2014/main" id="{959FCBD3-E8A9-CB97-7FB3-329D13C43454}"/>
              </a:ext>
            </a:extLst>
          </p:cNvPr>
          <p:cNvSpPr>
            <a:spLocks noGrp="1"/>
          </p:cNvSpPr>
          <p:nvPr>
            <p:ph type="sldNum" sz="quarter" idx="12"/>
          </p:nvPr>
        </p:nvSpPr>
        <p:spPr/>
        <p:txBody>
          <a:bodyPr/>
          <a:lstStyle/>
          <a:p>
            <a:fld id="{15571DFC-08C0-4491-9E99-613C4E83D96C}" type="slidenum">
              <a:rPr lang="en-US" smtClean="0"/>
              <a:t>11</a:t>
            </a:fld>
            <a:endParaRPr lang="en-US"/>
          </a:p>
        </p:txBody>
      </p:sp>
      <p:sp>
        <p:nvSpPr>
          <p:cNvPr id="22" name="Freeform: Shape 21">
            <a:extLst>
              <a:ext uri="{FF2B5EF4-FFF2-40B4-BE49-F238E27FC236}">
                <a16:creationId xmlns:a16="http://schemas.microsoft.com/office/drawing/2014/main" id="{5296F766-EFF7-68F4-29E2-CA8748FFF51B}"/>
              </a:ext>
            </a:extLst>
          </p:cNvPr>
          <p:cNvSpPr/>
          <p:nvPr/>
        </p:nvSpPr>
        <p:spPr>
          <a:xfrm>
            <a:off x="873125" y="2178487"/>
            <a:ext cx="3480860" cy="3347602"/>
          </a:xfrm>
          <a:custGeom>
            <a:avLst/>
            <a:gdLst>
              <a:gd name="connsiteX0" fmla="*/ 189951 w 3480860"/>
              <a:gd name="connsiteY0" fmla="*/ 0 h 4087811"/>
              <a:gd name="connsiteX1" fmla="*/ 3290909 w 3480860"/>
              <a:gd name="connsiteY1" fmla="*/ 0 h 4087811"/>
              <a:gd name="connsiteX2" fmla="*/ 3480860 w 3480860"/>
              <a:gd name="connsiteY2" fmla="*/ 189951 h 4087811"/>
              <a:gd name="connsiteX3" fmla="*/ 3480860 w 3480860"/>
              <a:gd name="connsiteY3" fmla="*/ 549274 h 4087811"/>
              <a:gd name="connsiteX4" fmla="*/ 3480860 w 3480860"/>
              <a:gd name="connsiteY4" fmla="*/ 3538537 h 4087811"/>
              <a:gd name="connsiteX5" fmla="*/ 3480860 w 3480860"/>
              <a:gd name="connsiteY5" fmla="*/ 3897860 h 4087811"/>
              <a:gd name="connsiteX6" fmla="*/ 3290909 w 3480860"/>
              <a:gd name="connsiteY6" fmla="*/ 4087811 h 4087811"/>
              <a:gd name="connsiteX7" fmla="*/ 189951 w 3480860"/>
              <a:gd name="connsiteY7" fmla="*/ 4087811 h 4087811"/>
              <a:gd name="connsiteX8" fmla="*/ 0 w 3480860"/>
              <a:gd name="connsiteY8" fmla="*/ 3897860 h 4087811"/>
              <a:gd name="connsiteX9" fmla="*/ 0 w 3480860"/>
              <a:gd name="connsiteY9" fmla="*/ 3538537 h 4087811"/>
              <a:gd name="connsiteX10" fmla="*/ 0 w 3480860"/>
              <a:gd name="connsiteY10" fmla="*/ 549274 h 4087811"/>
              <a:gd name="connsiteX11" fmla="*/ 0 w 3480860"/>
              <a:gd name="connsiteY11" fmla="*/ 189951 h 4087811"/>
              <a:gd name="connsiteX12" fmla="*/ 189951 w 3480860"/>
              <a:gd name="connsiteY12" fmla="*/ 0 h 408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860" h="4087811">
                <a:moveTo>
                  <a:pt x="189951" y="0"/>
                </a:moveTo>
                <a:lnTo>
                  <a:pt x="3290909" y="0"/>
                </a:lnTo>
                <a:cubicBezTo>
                  <a:pt x="3395816" y="0"/>
                  <a:pt x="3480860" y="85044"/>
                  <a:pt x="3480860" y="189951"/>
                </a:cubicBezTo>
                <a:lnTo>
                  <a:pt x="3480860" y="549274"/>
                </a:lnTo>
                <a:lnTo>
                  <a:pt x="3480860" y="3538537"/>
                </a:lnTo>
                <a:lnTo>
                  <a:pt x="3480860" y="3897860"/>
                </a:lnTo>
                <a:cubicBezTo>
                  <a:pt x="3480860" y="4002767"/>
                  <a:pt x="3395816" y="4087811"/>
                  <a:pt x="3290909" y="4087811"/>
                </a:cubicBezTo>
                <a:lnTo>
                  <a:pt x="189951" y="4087811"/>
                </a:lnTo>
                <a:cubicBezTo>
                  <a:pt x="85044" y="4087811"/>
                  <a:pt x="0" y="4002767"/>
                  <a:pt x="0" y="3897860"/>
                </a:cubicBezTo>
                <a:lnTo>
                  <a:pt x="0" y="3538537"/>
                </a:lnTo>
                <a:lnTo>
                  <a:pt x="0" y="549274"/>
                </a:lnTo>
                <a:lnTo>
                  <a:pt x="0" y="189951"/>
                </a:lnTo>
                <a:cubicBezTo>
                  <a:pt x="0" y="85044"/>
                  <a:pt x="85044" y="0"/>
                  <a:pt x="189951" y="0"/>
                </a:cubicBezTo>
                <a:close/>
              </a:path>
            </a:pathLst>
          </a:cu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6B6B7705-38F4-2D65-9AAC-58FE13FDE89C}"/>
              </a:ext>
            </a:extLst>
          </p:cNvPr>
          <p:cNvSpPr/>
          <p:nvPr/>
        </p:nvSpPr>
        <p:spPr>
          <a:xfrm>
            <a:off x="4570676" y="2178487"/>
            <a:ext cx="3480860" cy="3347602"/>
          </a:xfrm>
          <a:custGeom>
            <a:avLst/>
            <a:gdLst>
              <a:gd name="connsiteX0" fmla="*/ 189951 w 3480860"/>
              <a:gd name="connsiteY0" fmla="*/ 0 h 4087811"/>
              <a:gd name="connsiteX1" fmla="*/ 3290909 w 3480860"/>
              <a:gd name="connsiteY1" fmla="*/ 0 h 4087811"/>
              <a:gd name="connsiteX2" fmla="*/ 3480860 w 3480860"/>
              <a:gd name="connsiteY2" fmla="*/ 189951 h 4087811"/>
              <a:gd name="connsiteX3" fmla="*/ 3480860 w 3480860"/>
              <a:gd name="connsiteY3" fmla="*/ 549274 h 4087811"/>
              <a:gd name="connsiteX4" fmla="*/ 3480860 w 3480860"/>
              <a:gd name="connsiteY4" fmla="*/ 3538537 h 4087811"/>
              <a:gd name="connsiteX5" fmla="*/ 3480860 w 3480860"/>
              <a:gd name="connsiteY5" fmla="*/ 3897860 h 4087811"/>
              <a:gd name="connsiteX6" fmla="*/ 3290909 w 3480860"/>
              <a:gd name="connsiteY6" fmla="*/ 4087811 h 4087811"/>
              <a:gd name="connsiteX7" fmla="*/ 189951 w 3480860"/>
              <a:gd name="connsiteY7" fmla="*/ 4087811 h 4087811"/>
              <a:gd name="connsiteX8" fmla="*/ 0 w 3480860"/>
              <a:gd name="connsiteY8" fmla="*/ 3897860 h 4087811"/>
              <a:gd name="connsiteX9" fmla="*/ 0 w 3480860"/>
              <a:gd name="connsiteY9" fmla="*/ 3538537 h 4087811"/>
              <a:gd name="connsiteX10" fmla="*/ 0 w 3480860"/>
              <a:gd name="connsiteY10" fmla="*/ 549274 h 4087811"/>
              <a:gd name="connsiteX11" fmla="*/ 0 w 3480860"/>
              <a:gd name="connsiteY11" fmla="*/ 189951 h 4087811"/>
              <a:gd name="connsiteX12" fmla="*/ 189951 w 3480860"/>
              <a:gd name="connsiteY12" fmla="*/ 0 h 408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860" h="4087811">
                <a:moveTo>
                  <a:pt x="189951" y="0"/>
                </a:moveTo>
                <a:lnTo>
                  <a:pt x="3290909" y="0"/>
                </a:lnTo>
                <a:cubicBezTo>
                  <a:pt x="3395816" y="0"/>
                  <a:pt x="3480860" y="85044"/>
                  <a:pt x="3480860" y="189951"/>
                </a:cubicBezTo>
                <a:lnTo>
                  <a:pt x="3480860" y="549274"/>
                </a:lnTo>
                <a:lnTo>
                  <a:pt x="3480860" y="3538537"/>
                </a:lnTo>
                <a:lnTo>
                  <a:pt x="3480860" y="3897860"/>
                </a:lnTo>
                <a:cubicBezTo>
                  <a:pt x="3480860" y="4002767"/>
                  <a:pt x="3395816" y="4087811"/>
                  <a:pt x="3290909" y="4087811"/>
                </a:cubicBezTo>
                <a:lnTo>
                  <a:pt x="189951" y="4087811"/>
                </a:lnTo>
                <a:cubicBezTo>
                  <a:pt x="85044" y="4087811"/>
                  <a:pt x="0" y="4002767"/>
                  <a:pt x="0" y="3897860"/>
                </a:cubicBezTo>
                <a:lnTo>
                  <a:pt x="0" y="3538537"/>
                </a:lnTo>
                <a:lnTo>
                  <a:pt x="0" y="549274"/>
                </a:lnTo>
                <a:lnTo>
                  <a:pt x="0" y="189951"/>
                </a:lnTo>
                <a:cubicBezTo>
                  <a:pt x="0" y="85044"/>
                  <a:pt x="85044" y="0"/>
                  <a:pt x="189951" y="0"/>
                </a:cubicBezTo>
                <a:close/>
              </a:path>
            </a:pathLst>
          </a:cu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9658F1-5B89-44B4-8B2C-75B17AE08146}"/>
              </a:ext>
            </a:extLst>
          </p:cNvPr>
          <p:cNvSpPr/>
          <p:nvPr/>
        </p:nvSpPr>
        <p:spPr>
          <a:xfrm>
            <a:off x="8268228" y="2178487"/>
            <a:ext cx="3480860" cy="3347602"/>
          </a:xfrm>
          <a:custGeom>
            <a:avLst/>
            <a:gdLst>
              <a:gd name="connsiteX0" fmla="*/ 189951 w 3480860"/>
              <a:gd name="connsiteY0" fmla="*/ 0 h 4087811"/>
              <a:gd name="connsiteX1" fmla="*/ 3290909 w 3480860"/>
              <a:gd name="connsiteY1" fmla="*/ 0 h 4087811"/>
              <a:gd name="connsiteX2" fmla="*/ 3480860 w 3480860"/>
              <a:gd name="connsiteY2" fmla="*/ 189951 h 4087811"/>
              <a:gd name="connsiteX3" fmla="*/ 3480860 w 3480860"/>
              <a:gd name="connsiteY3" fmla="*/ 549274 h 4087811"/>
              <a:gd name="connsiteX4" fmla="*/ 3480860 w 3480860"/>
              <a:gd name="connsiteY4" fmla="*/ 3538537 h 4087811"/>
              <a:gd name="connsiteX5" fmla="*/ 3480860 w 3480860"/>
              <a:gd name="connsiteY5" fmla="*/ 3897860 h 4087811"/>
              <a:gd name="connsiteX6" fmla="*/ 3290909 w 3480860"/>
              <a:gd name="connsiteY6" fmla="*/ 4087811 h 4087811"/>
              <a:gd name="connsiteX7" fmla="*/ 189951 w 3480860"/>
              <a:gd name="connsiteY7" fmla="*/ 4087811 h 4087811"/>
              <a:gd name="connsiteX8" fmla="*/ 0 w 3480860"/>
              <a:gd name="connsiteY8" fmla="*/ 3897860 h 4087811"/>
              <a:gd name="connsiteX9" fmla="*/ 0 w 3480860"/>
              <a:gd name="connsiteY9" fmla="*/ 3538537 h 4087811"/>
              <a:gd name="connsiteX10" fmla="*/ 0 w 3480860"/>
              <a:gd name="connsiteY10" fmla="*/ 549274 h 4087811"/>
              <a:gd name="connsiteX11" fmla="*/ 0 w 3480860"/>
              <a:gd name="connsiteY11" fmla="*/ 189951 h 4087811"/>
              <a:gd name="connsiteX12" fmla="*/ 189951 w 3480860"/>
              <a:gd name="connsiteY12" fmla="*/ 0 h 408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860" h="4087811">
                <a:moveTo>
                  <a:pt x="189951" y="0"/>
                </a:moveTo>
                <a:lnTo>
                  <a:pt x="3290909" y="0"/>
                </a:lnTo>
                <a:cubicBezTo>
                  <a:pt x="3395816" y="0"/>
                  <a:pt x="3480860" y="85044"/>
                  <a:pt x="3480860" y="189951"/>
                </a:cubicBezTo>
                <a:lnTo>
                  <a:pt x="3480860" y="549274"/>
                </a:lnTo>
                <a:lnTo>
                  <a:pt x="3480860" y="3538537"/>
                </a:lnTo>
                <a:lnTo>
                  <a:pt x="3480860" y="3897860"/>
                </a:lnTo>
                <a:cubicBezTo>
                  <a:pt x="3480860" y="4002767"/>
                  <a:pt x="3395816" y="4087811"/>
                  <a:pt x="3290909" y="4087811"/>
                </a:cubicBezTo>
                <a:lnTo>
                  <a:pt x="189951" y="4087811"/>
                </a:lnTo>
                <a:cubicBezTo>
                  <a:pt x="85044" y="4087811"/>
                  <a:pt x="0" y="4002767"/>
                  <a:pt x="0" y="3897860"/>
                </a:cubicBezTo>
                <a:lnTo>
                  <a:pt x="0" y="3538537"/>
                </a:lnTo>
                <a:lnTo>
                  <a:pt x="0" y="549274"/>
                </a:lnTo>
                <a:lnTo>
                  <a:pt x="0" y="189951"/>
                </a:lnTo>
                <a:cubicBezTo>
                  <a:pt x="0" y="85044"/>
                  <a:pt x="85044" y="0"/>
                  <a:pt x="189951" y="0"/>
                </a:cubicBezTo>
                <a:close/>
              </a:path>
            </a:pathLst>
          </a:cu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 Placeholder 4">
            <a:extLst>
              <a:ext uri="{FF2B5EF4-FFF2-40B4-BE49-F238E27FC236}">
                <a16:creationId xmlns:a16="http://schemas.microsoft.com/office/drawing/2014/main" id="{A59283C0-78A3-35FB-B30E-FEB014BEFF16}"/>
              </a:ext>
            </a:extLst>
          </p:cNvPr>
          <p:cNvSpPr>
            <a:spLocks noGrp="1"/>
          </p:cNvSpPr>
          <p:nvPr>
            <p:ph type="body" sz="quarter" idx="13"/>
          </p:nvPr>
        </p:nvSpPr>
        <p:spPr>
          <a:xfrm>
            <a:off x="874713" y="5884863"/>
            <a:ext cx="3477681" cy="352424"/>
          </a:xfrm>
        </p:spPr>
        <p:txBody>
          <a:bodyPr/>
          <a:lstStyle/>
          <a:p>
            <a:r>
              <a:rPr lang="en-US" dirty="0"/>
              <a:t>Source: J.P. Morgan, 31 March 2025.</a:t>
            </a:r>
            <a:r>
              <a:rPr lang="en-GB" dirty="0"/>
              <a:t> </a:t>
            </a:r>
            <a:r>
              <a:rPr lang="en-US" dirty="0"/>
              <a:t>Indexes are unmanaged and have been provided for comparison purposes only. No fees or expenses are reflected. You cannot invest directly in an index.</a:t>
            </a:r>
            <a:r>
              <a:rPr lang="en-GB" dirty="0"/>
              <a:t> For illustrative purposes only.</a:t>
            </a:r>
          </a:p>
        </p:txBody>
      </p:sp>
      <p:sp>
        <p:nvSpPr>
          <p:cNvPr id="26" name="Content Placeholder 6">
            <a:extLst>
              <a:ext uri="{FF2B5EF4-FFF2-40B4-BE49-F238E27FC236}">
                <a16:creationId xmlns:a16="http://schemas.microsoft.com/office/drawing/2014/main" id="{AB88BE4D-B77F-0909-8E2F-2141CF79FEE8}"/>
              </a:ext>
            </a:extLst>
          </p:cNvPr>
          <p:cNvSpPr txBox="1">
            <a:spLocks/>
          </p:cNvSpPr>
          <p:nvPr/>
        </p:nvSpPr>
        <p:spPr>
          <a:xfrm>
            <a:off x="1055689" y="2303396"/>
            <a:ext cx="3117850" cy="280537"/>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Yield to maturity (%)</a:t>
            </a:r>
            <a:endParaRPr lang="en-GB" sz="1000" dirty="0"/>
          </a:p>
        </p:txBody>
      </p:sp>
      <p:sp>
        <p:nvSpPr>
          <p:cNvPr id="27" name="Content Placeholder 6">
            <a:extLst>
              <a:ext uri="{FF2B5EF4-FFF2-40B4-BE49-F238E27FC236}">
                <a16:creationId xmlns:a16="http://schemas.microsoft.com/office/drawing/2014/main" id="{D2733FB1-E5D5-A9BC-4A5A-D9287BEAEBF3}"/>
              </a:ext>
            </a:extLst>
          </p:cNvPr>
          <p:cNvSpPr txBox="1">
            <a:spLocks/>
          </p:cNvSpPr>
          <p:nvPr/>
        </p:nvSpPr>
        <p:spPr>
          <a:xfrm>
            <a:off x="4752975" y="2303396"/>
            <a:ext cx="3117850" cy="280537"/>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Yield (%)</a:t>
            </a:r>
            <a:endParaRPr lang="en-GB" sz="1000" dirty="0"/>
          </a:p>
        </p:txBody>
      </p:sp>
      <p:sp>
        <p:nvSpPr>
          <p:cNvPr id="28" name="Content Placeholder 6">
            <a:extLst>
              <a:ext uri="{FF2B5EF4-FFF2-40B4-BE49-F238E27FC236}">
                <a16:creationId xmlns:a16="http://schemas.microsoft.com/office/drawing/2014/main" id="{430E5E02-388F-8CC8-DDB9-C79EDECFDFD2}"/>
              </a:ext>
            </a:extLst>
          </p:cNvPr>
          <p:cNvSpPr txBox="1">
            <a:spLocks/>
          </p:cNvSpPr>
          <p:nvPr/>
        </p:nvSpPr>
        <p:spPr>
          <a:xfrm>
            <a:off x="8450263" y="2303396"/>
            <a:ext cx="3117850" cy="280537"/>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t>EMBI  HY vs US HY Spreads (bps) </a:t>
            </a:r>
          </a:p>
        </p:txBody>
      </p:sp>
      <p:sp>
        <p:nvSpPr>
          <p:cNvPr id="29" name="Text Placeholder 4">
            <a:extLst>
              <a:ext uri="{FF2B5EF4-FFF2-40B4-BE49-F238E27FC236}">
                <a16:creationId xmlns:a16="http://schemas.microsoft.com/office/drawing/2014/main" id="{304BB9AF-8BA4-8737-5053-8EF160F00D96}"/>
              </a:ext>
            </a:extLst>
          </p:cNvPr>
          <p:cNvSpPr txBox="1">
            <a:spLocks/>
          </p:cNvSpPr>
          <p:nvPr/>
        </p:nvSpPr>
        <p:spPr>
          <a:xfrm>
            <a:off x="4569881" y="5884863"/>
            <a:ext cx="3477681" cy="35242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J.P. Morgan, Bloomberg, 31 March 2025. </a:t>
            </a:r>
            <a:r>
              <a:rPr lang="en-US" dirty="0"/>
              <a:t>Indexes are unmanaged and have been provided for comparison purposes only. No fees or expenses are reflected. You cannot invest directly in an index.</a:t>
            </a:r>
            <a:r>
              <a:rPr lang="en-GB" dirty="0"/>
              <a:t> For illustrative purposes only.</a:t>
            </a:r>
          </a:p>
        </p:txBody>
      </p:sp>
      <p:sp>
        <p:nvSpPr>
          <p:cNvPr id="30" name="Text Placeholder 4">
            <a:extLst>
              <a:ext uri="{FF2B5EF4-FFF2-40B4-BE49-F238E27FC236}">
                <a16:creationId xmlns:a16="http://schemas.microsoft.com/office/drawing/2014/main" id="{22A7D647-B41E-DA8D-CA1D-DB48740CA3EE}"/>
              </a:ext>
            </a:extLst>
          </p:cNvPr>
          <p:cNvSpPr txBox="1">
            <a:spLocks/>
          </p:cNvSpPr>
          <p:nvPr/>
        </p:nvSpPr>
        <p:spPr>
          <a:xfrm>
            <a:off x="8268228" y="5884863"/>
            <a:ext cx="3477681" cy="35242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J.P. Morgan, 31 March 2025.</a:t>
            </a:r>
            <a:endParaRPr lang="fr-FR" dirty="0"/>
          </a:p>
          <a:p>
            <a:r>
              <a:rPr lang="en-GB" dirty="0"/>
              <a:t>For illustrative purposes only. No assumptions regarding future performance should be made. </a:t>
            </a:r>
            <a:r>
              <a:rPr lang="en-GB" sz="1200" dirty="0">
                <a:latin typeface="+mj-lt"/>
              </a:rPr>
              <a:t>Past performance does not predict future returns.</a:t>
            </a:r>
            <a:endParaRPr lang="en-GB" sz="1200" dirty="0"/>
          </a:p>
        </p:txBody>
      </p:sp>
      <p:sp>
        <p:nvSpPr>
          <p:cNvPr id="39" name="TextBox 38">
            <a:extLst>
              <a:ext uri="{FF2B5EF4-FFF2-40B4-BE49-F238E27FC236}">
                <a16:creationId xmlns:a16="http://schemas.microsoft.com/office/drawing/2014/main" id="{7C452320-9E79-118E-052E-198E7D25DC1A}"/>
              </a:ext>
            </a:extLst>
          </p:cNvPr>
          <p:cNvSpPr txBox="1"/>
          <p:nvPr/>
        </p:nvSpPr>
        <p:spPr>
          <a:xfrm>
            <a:off x="873125" y="1633048"/>
            <a:ext cx="3479269" cy="307777"/>
          </a:xfrm>
          <a:prstGeom prst="rect">
            <a:avLst/>
          </a:prstGeom>
          <a:noFill/>
        </p:spPr>
        <p:txBody>
          <a:bodyPr wrap="square" lIns="0" tIns="0" rIns="0" bIns="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GB" sz="1400" dirty="0">
                <a:latin typeface="+mj-lt"/>
                <a:ea typeface="Sharp Sans Display No1 Semibold" pitchFamily="2" charset="0"/>
                <a:cs typeface="Sharp Sans Display No1 Semibold" pitchFamily="2" charset="0"/>
              </a:rPr>
              <a:t>Y</a:t>
            </a:r>
            <a:r>
              <a:rPr kumimoji="0" lang="en-GB" sz="1400" b="0" i="0" u="none" strike="noStrike" kern="1200" cap="none" spc="0" normalizeH="0" baseline="0" noProof="0" dirty="0" err="1">
                <a:ln>
                  <a:noFill/>
                </a:ln>
                <a:effectLst/>
                <a:uLnTx/>
                <a:uFillTx/>
                <a:latin typeface="+mj-lt"/>
                <a:ea typeface="Sharp Sans Display No1 Semibold" pitchFamily="2" charset="0"/>
                <a:cs typeface="Sharp Sans Display No1 Semibold" pitchFamily="2" charset="0"/>
              </a:rPr>
              <a:t>ields</a:t>
            </a:r>
            <a:r>
              <a:rPr kumimoji="0" lang="en-GB"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 remain at historically attractive levels…</a:t>
            </a:r>
          </a:p>
        </p:txBody>
      </p:sp>
      <p:sp>
        <p:nvSpPr>
          <p:cNvPr id="40" name="TextBox 39">
            <a:extLst>
              <a:ext uri="{FF2B5EF4-FFF2-40B4-BE49-F238E27FC236}">
                <a16:creationId xmlns:a16="http://schemas.microsoft.com/office/drawing/2014/main" id="{FEE4FAAE-79F2-66BC-EC63-DC47DD940C53}"/>
              </a:ext>
            </a:extLst>
          </p:cNvPr>
          <p:cNvSpPr txBox="1"/>
          <p:nvPr/>
        </p:nvSpPr>
        <p:spPr>
          <a:xfrm>
            <a:off x="4571472" y="1633048"/>
            <a:ext cx="3479269" cy="307777"/>
          </a:xfrm>
          <a:prstGeom prst="rect">
            <a:avLst/>
          </a:prstGeom>
          <a:noFill/>
        </p:spPr>
        <p:txBody>
          <a:bodyPr wrap="square" lIns="0" tIns="0" rIns="0" bIns="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And offer a meaningful pick-up vs DM alternatives</a:t>
            </a:r>
          </a:p>
        </p:txBody>
      </p:sp>
      <p:sp>
        <p:nvSpPr>
          <p:cNvPr id="41" name="TextBox 40">
            <a:extLst>
              <a:ext uri="{FF2B5EF4-FFF2-40B4-BE49-F238E27FC236}">
                <a16:creationId xmlns:a16="http://schemas.microsoft.com/office/drawing/2014/main" id="{EE4417D7-F56D-CA5C-0E4F-073BB741D1D6}"/>
              </a:ext>
            </a:extLst>
          </p:cNvPr>
          <p:cNvSpPr txBox="1"/>
          <p:nvPr/>
        </p:nvSpPr>
        <p:spPr>
          <a:xfrm>
            <a:off x="8269024" y="1633048"/>
            <a:ext cx="3479269" cy="307777"/>
          </a:xfrm>
          <a:prstGeom prst="rect">
            <a:avLst/>
          </a:prstGeom>
          <a:noFill/>
        </p:spPr>
        <p:txBody>
          <a:bodyPr wrap="square" lIns="0" tIns="0" rIns="0" bIns="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GB" sz="1400" dirty="0">
                <a:latin typeface="+mj-lt"/>
                <a:ea typeface="Sharp Sans Display No1 Semibold" pitchFamily="2" charset="0"/>
                <a:cs typeface="Sharp Sans Display No1 Semibold" pitchFamily="2" charset="0"/>
              </a:rPr>
              <a:t>The b</a:t>
            </a:r>
            <a:r>
              <a:rPr kumimoji="0" lang="en-GB" sz="1400" b="0" i="0" u="none" strike="noStrike" kern="1200" cap="none" spc="0" normalizeH="0" baseline="0" noProof="0" dirty="0" err="1">
                <a:ln>
                  <a:noFill/>
                </a:ln>
                <a:effectLst/>
                <a:uLnTx/>
                <a:uFillTx/>
                <a:latin typeface="+mj-lt"/>
                <a:ea typeface="Sharp Sans Display No1 Semibold" pitchFamily="2" charset="0"/>
                <a:cs typeface="Sharp Sans Display No1 Semibold" pitchFamily="2" charset="0"/>
              </a:rPr>
              <a:t>est</a:t>
            </a:r>
            <a:r>
              <a:rPr kumimoji="0" lang="en-GB"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 value remains among lower-rated issuers</a:t>
            </a:r>
          </a:p>
        </p:txBody>
      </p:sp>
      <p:sp>
        <p:nvSpPr>
          <p:cNvPr id="7" name="Text Placeholder 6">
            <a:extLst>
              <a:ext uri="{FF2B5EF4-FFF2-40B4-BE49-F238E27FC236}">
                <a16:creationId xmlns:a16="http://schemas.microsoft.com/office/drawing/2014/main" id="{8E100A62-B1A9-4CAE-FD98-EBB0C7C3F720}"/>
              </a:ext>
            </a:extLst>
          </p:cNvPr>
          <p:cNvSpPr>
            <a:spLocks noGrp="1"/>
          </p:cNvSpPr>
          <p:nvPr>
            <p:ph type="body" sz="quarter" idx="14"/>
          </p:nvPr>
        </p:nvSpPr>
        <p:spPr>
          <a:xfrm>
            <a:off x="874712" y="1069580"/>
            <a:ext cx="10874373" cy="276999"/>
          </a:xfrm>
        </p:spPr>
        <p:txBody>
          <a:bodyPr/>
          <a:lstStyle/>
          <a:p>
            <a:endParaRPr lang="en-GB" dirty="0"/>
          </a:p>
        </p:txBody>
      </p:sp>
      <p:graphicFrame>
        <p:nvGraphicFramePr>
          <p:cNvPr id="4" name="Content Placeholder 10">
            <a:extLst>
              <a:ext uri="{FF2B5EF4-FFF2-40B4-BE49-F238E27FC236}">
                <a16:creationId xmlns:a16="http://schemas.microsoft.com/office/drawing/2014/main" id="{4560EEAB-24B0-338B-99DB-BE6C21845CF3}"/>
              </a:ext>
            </a:extLst>
          </p:cNvPr>
          <p:cNvGraphicFramePr>
            <a:graphicFrameLocks/>
          </p:cNvGraphicFramePr>
          <p:nvPr>
            <p:extLst>
              <p:ext uri="{D42A27DB-BD31-4B8C-83A1-F6EECF244321}">
                <p14:modId xmlns:p14="http://schemas.microsoft.com/office/powerpoint/2010/main" val="3365226011"/>
              </p:ext>
            </p:extLst>
          </p:nvPr>
        </p:nvGraphicFramePr>
        <p:xfrm>
          <a:off x="1055690" y="2509476"/>
          <a:ext cx="3226014" cy="2928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10">
            <a:extLst>
              <a:ext uri="{FF2B5EF4-FFF2-40B4-BE49-F238E27FC236}">
                <a16:creationId xmlns:a16="http://schemas.microsoft.com/office/drawing/2014/main" id="{73578CE5-01E1-3AF3-CE03-F565439864D7}"/>
              </a:ext>
            </a:extLst>
          </p:cNvPr>
          <p:cNvGraphicFramePr>
            <a:graphicFrameLocks/>
          </p:cNvGraphicFramePr>
          <p:nvPr>
            <p:extLst>
              <p:ext uri="{D42A27DB-BD31-4B8C-83A1-F6EECF244321}">
                <p14:modId xmlns:p14="http://schemas.microsoft.com/office/powerpoint/2010/main" val="1739461115"/>
              </p:ext>
            </p:extLst>
          </p:nvPr>
        </p:nvGraphicFramePr>
        <p:xfrm>
          <a:off x="4752975" y="2509476"/>
          <a:ext cx="3226280" cy="30166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14">
            <a:extLst>
              <a:ext uri="{FF2B5EF4-FFF2-40B4-BE49-F238E27FC236}">
                <a16:creationId xmlns:a16="http://schemas.microsoft.com/office/drawing/2014/main" id="{479E3C05-92E4-4D20-062E-33F4E370F0F3}"/>
              </a:ext>
            </a:extLst>
          </p:cNvPr>
          <p:cNvGraphicFramePr>
            <a:graphicFrameLocks/>
          </p:cNvGraphicFramePr>
          <p:nvPr>
            <p:extLst>
              <p:ext uri="{D42A27DB-BD31-4B8C-83A1-F6EECF244321}">
                <p14:modId xmlns:p14="http://schemas.microsoft.com/office/powerpoint/2010/main" val="1558579087"/>
              </p:ext>
            </p:extLst>
          </p:nvPr>
        </p:nvGraphicFramePr>
        <p:xfrm>
          <a:off x="8450263" y="2571912"/>
          <a:ext cx="3207600" cy="2916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519618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8478-AD9B-78E0-9FD8-A03688CE6B2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A6574B3-20A5-6CF5-AA12-13B3D547B307}"/>
              </a:ext>
            </a:extLst>
          </p:cNvPr>
          <p:cNvSpPr>
            <a:spLocks noGrp="1"/>
          </p:cNvSpPr>
          <p:nvPr>
            <p:ph type="ctrTitle"/>
          </p:nvPr>
        </p:nvSpPr>
        <p:spPr>
          <a:xfrm>
            <a:off x="874711" y="1619250"/>
            <a:ext cx="7061461" cy="2519363"/>
          </a:xfrm>
        </p:spPr>
        <p:txBody>
          <a:bodyPr/>
          <a:lstStyle/>
          <a:p>
            <a:r>
              <a:rPr lang="en-GB" dirty="0"/>
              <a:t>Why Aberdeen for emerging market hard currency debt?</a:t>
            </a:r>
          </a:p>
        </p:txBody>
      </p:sp>
      <p:sp>
        <p:nvSpPr>
          <p:cNvPr id="3" name="Subtitle 2">
            <a:extLst>
              <a:ext uri="{FF2B5EF4-FFF2-40B4-BE49-F238E27FC236}">
                <a16:creationId xmlns:a16="http://schemas.microsoft.com/office/drawing/2014/main" id="{ACA2132A-4F96-95FD-5DAC-5835DA1152F9}"/>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10DEB12D-5ECF-B81B-901F-C87E6214609D}"/>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7911132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3E4507C-00E0-854C-D767-D8BA9074190B}"/>
              </a:ext>
            </a:extLst>
          </p:cNvPr>
          <p:cNvSpPr/>
          <p:nvPr/>
        </p:nvSpPr>
        <p:spPr>
          <a:xfrm>
            <a:off x="4570675" y="1619250"/>
            <a:ext cx="3480860" cy="4265612"/>
          </a:xfrm>
          <a:prstGeom prst="roundRect">
            <a:avLst>
              <a:gd name="adj" fmla="val 5457"/>
            </a:avLst>
          </a:prstGeom>
          <a:solidFill>
            <a:srgbClr val="D9E6F4"/>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4BDCB5E-31BF-3409-9C37-284D49FC0F46}"/>
              </a:ext>
            </a:extLst>
          </p:cNvPr>
          <p:cNvSpPr/>
          <p:nvPr/>
        </p:nvSpPr>
        <p:spPr>
          <a:xfrm>
            <a:off x="8268225" y="1619250"/>
            <a:ext cx="3480860" cy="4265612"/>
          </a:xfrm>
          <a:prstGeom prst="roundRect">
            <a:avLst>
              <a:gd name="adj" fmla="val 5457"/>
            </a:avLst>
          </a:prstGeom>
          <a:solidFill>
            <a:srgbClr val="D9E6F4"/>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E8DC83A0-F751-485E-16D4-6510CE421716}"/>
              </a:ext>
            </a:extLst>
          </p:cNvPr>
          <p:cNvPicPr>
            <a:picLocks noChangeAspect="1"/>
          </p:cNvPicPr>
          <p:nvPr/>
        </p:nvPicPr>
        <p:blipFill>
          <a:blip r:embed="rId3"/>
          <a:srcRect l="10419" t="27423" b="26686"/>
          <a:stretch/>
        </p:blipFill>
        <p:spPr>
          <a:xfrm flipH="1">
            <a:off x="4570675" y="1619252"/>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p:spPr>
      </p:pic>
      <p:pic>
        <p:nvPicPr>
          <p:cNvPr id="39" name="Picture 38">
            <a:extLst>
              <a:ext uri="{FF2B5EF4-FFF2-40B4-BE49-F238E27FC236}">
                <a16:creationId xmlns:a16="http://schemas.microsoft.com/office/drawing/2014/main" id="{82A2B209-F98F-EBD4-413A-3C5931676986}"/>
              </a:ext>
            </a:extLst>
          </p:cNvPr>
          <p:cNvPicPr>
            <a:picLocks noChangeAspect="1"/>
          </p:cNvPicPr>
          <p:nvPr/>
        </p:nvPicPr>
        <p:blipFill>
          <a:blip r:embed="rId4"/>
          <a:srcRect t="3207" b="35907"/>
          <a:stretch/>
        </p:blipFill>
        <p:spPr>
          <a:xfrm flipH="1">
            <a:off x="8268225" y="1619252"/>
            <a:ext cx="3480860" cy="1187611"/>
          </a:xfrm>
          <a:custGeom>
            <a:avLst/>
            <a:gdLst>
              <a:gd name="connsiteX0" fmla="*/ 3290909 w 3480860"/>
              <a:gd name="connsiteY0" fmla="*/ 0 h 1187611"/>
              <a:gd name="connsiteX1" fmla="*/ 189951 w 3480860"/>
              <a:gd name="connsiteY1" fmla="*/ 0 h 1187611"/>
              <a:gd name="connsiteX2" fmla="*/ 0 w 3480860"/>
              <a:gd name="connsiteY2" fmla="*/ 189951 h 1187611"/>
              <a:gd name="connsiteX3" fmla="*/ 0 w 3480860"/>
              <a:gd name="connsiteY3" fmla="*/ 1187611 h 1187611"/>
              <a:gd name="connsiteX4" fmla="*/ 3480860 w 3480860"/>
              <a:gd name="connsiteY4" fmla="*/ 1187611 h 1187611"/>
              <a:gd name="connsiteX5" fmla="*/ 3480860 w 3480860"/>
              <a:gd name="connsiteY5" fmla="*/ 189951 h 1187611"/>
              <a:gd name="connsiteX6" fmla="*/ 3290909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3290909" y="0"/>
                </a:moveTo>
                <a:lnTo>
                  <a:pt x="189951" y="0"/>
                </a:lnTo>
                <a:cubicBezTo>
                  <a:pt x="85044" y="0"/>
                  <a:pt x="0" y="85044"/>
                  <a:pt x="0" y="189951"/>
                </a:cubicBezTo>
                <a:lnTo>
                  <a:pt x="0" y="1187611"/>
                </a:lnTo>
                <a:lnTo>
                  <a:pt x="3480860" y="1187611"/>
                </a:lnTo>
                <a:lnTo>
                  <a:pt x="3480860" y="189951"/>
                </a:lnTo>
                <a:cubicBezTo>
                  <a:pt x="3480860" y="85044"/>
                  <a:pt x="3395816" y="0"/>
                  <a:pt x="3290909" y="0"/>
                </a:cubicBezTo>
                <a:close/>
              </a:path>
            </a:pathLst>
          </a:custGeom>
        </p:spPr>
      </p:pic>
      <p:sp>
        <p:nvSpPr>
          <p:cNvPr id="27" name="Rectangle: Rounded Corners 26">
            <a:extLst>
              <a:ext uri="{FF2B5EF4-FFF2-40B4-BE49-F238E27FC236}">
                <a16:creationId xmlns:a16="http://schemas.microsoft.com/office/drawing/2014/main" id="{000E2DDF-0BFB-CB0D-F5DE-6E651F58E47B}"/>
              </a:ext>
            </a:extLst>
          </p:cNvPr>
          <p:cNvSpPr/>
          <p:nvPr/>
        </p:nvSpPr>
        <p:spPr>
          <a:xfrm>
            <a:off x="873125" y="1619250"/>
            <a:ext cx="3480860" cy="4265612"/>
          </a:xfrm>
          <a:prstGeom prst="roundRect">
            <a:avLst>
              <a:gd name="adj" fmla="val 5457"/>
            </a:avLst>
          </a:prstGeom>
          <a:solidFill>
            <a:srgbClr val="D9E6F4"/>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C39CE717-345C-D5F5-2377-275E68451EFB}"/>
              </a:ext>
            </a:extLst>
          </p:cNvPr>
          <p:cNvPicPr>
            <a:picLocks noChangeAspect="1"/>
          </p:cNvPicPr>
          <p:nvPr/>
        </p:nvPicPr>
        <p:blipFill>
          <a:blip r:embed="rId5"/>
          <a:srcRect t="17684" b="31238"/>
          <a:stretch/>
        </p:blipFill>
        <p:spPr>
          <a:xfrm flipH="1">
            <a:off x="873125" y="1619252"/>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p:spPr>
      </p:pic>
      <p:sp>
        <p:nvSpPr>
          <p:cNvPr id="36" name="Freeform: Shape 35">
            <a:extLst>
              <a:ext uri="{FF2B5EF4-FFF2-40B4-BE49-F238E27FC236}">
                <a16:creationId xmlns:a16="http://schemas.microsoft.com/office/drawing/2014/main" id="{D9F07591-B8FC-684A-FA85-4514795CCD5E}"/>
              </a:ext>
            </a:extLst>
          </p:cNvPr>
          <p:cNvSpPr/>
          <p:nvPr/>
        </p:nvSpPr>
        <p:spPr>
          <a:xfrm>
            <a:off x="873125" y="1619251"/>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DDF1849B-275D-0BC5-1976-E5D6A5B0312C}"/>
              </a:ext>
            </a:extLst>
          </p:cNvPr>
          <p:cNvSpPr/>
          <p:nvPr/>
        </p:nvSpPr>
        <p:spPr>
          <a:xfrm>
            <a:off x="4570675" y="1619251"/>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7317A781-DEB0-50DD-254A-C8790248F2C5}"/>
              </a:ext>
            </a:extLst>
          </p:cNvPr>
          <p:cNvSpPr/>
          <p:nvPr/>
        </p:nvSpPr>
        <p:spPr>
          <a:xfrm>
            <a:off x="8268225" y="1619251"/>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5686BD-CBB2-25CD-18E6-4D885D17196A}"/>
              </a:ext>
            </a:extLst>
          </p:cNvPr>
          <p:cNvSpPr>
            <a:spLocks noGrp="1"/>
          </p:cNvSpPr>
          <p:nvPr>
            <p:ph type="title"/>
          </p:nvPr>
        </p:nvSpPr>
        <p:spPr>
          <a:xfrm>
            <a:off x="874712" y="584702"/>
            <a:ext cx="10874376" cy="430887"/>
          </a:xfrm>
          <a:noFill/>
        </p:spPr>
        <p:txBody>
          <a:bodyPr/>
          <a:lstStyle/>
          <a:p>
            <a:r>
              <a:rPr lang="en-GB" dirty="0"/>
              <a:t>Our competitive advantages in EM hard currency debt</a:t>
            </a:r>
          </a:p>
        </p:txBody>
      </p:sp>
      <p:sp>
        <p:nvSpPr>
          <p:cNvPr id="3" name="Slide Number Placeholder 2">
            <a:extLst>
              <a:ext uri="{FF2B5EF4-FFF2-40B4-BE49-F238E27FC236}">
                <a16:creationId xmlns:a16="http://schemas.microsoft.com/office/drawing/2014/main" id="{A056E7B9-4977-7D99-9751-E5F8ADB0A120}"/>
              </a:ext>
            </a:extLst>
          </p:cNvPr>
          <p:cNvSpPr>
            <a:spLocks noGrp="1"/>
          </p:cNvSpPr>
          <p:nvPr>
            <p:ph type="sldNum" sz="quarter" idx="12"/>
          </p:nvPr>
        </p:nvSpPr>
        <p:spPr/>
        <p:txBody>
          <a:bodyPr/>
          <a:lstStyle/>
          <a:p>
            <a:fld id="{15571DFC-08C0-4491-9E99-613C4E83D96C}" type="slidenum">
              <a:rPr lang="en-US" smtClean="0"/>
              <a:t>13</a:t>
            </a:fld>
            <a:endParaRPr lang="en-US"/>
          </a:p>
        </p:txBody>
      </p:sp>
      <p:sp>
        <p:nvSpPr>
          <p:cNvPr id="4" name="Text Placeholder 3">
            <a:extLst>
              <a:ext uri="{FF2B5EF4-FFF2-40B4-BE49-F238E27FC236}">
                <a16:creationId xmlns:a16="http://schemas.microsoft.com/office/drawing/2014/main" id="{973C0BF9-A10C-0F40-761E-E29197D82CE0}"/>
              </a:ext>
            </a:extLst>
          </p:cNvPr>
          <p:cNvSpPr>
            <a:spLocks noGrp="1"/>
          </p:cNvSpPr>
          <p:nvPr>
            <p:ph type="body" sz="quarter" idx="14"/>
          </p:nvPr>
        </p:nvSpPr>
        <p:spPr/>
        <p:txBody>
          <a:bodyPr/>
          <a:lstStyle/>
          <a:p>
            <a:r>
              <a:rPr lang="en-GB" dirty="0"/>
              <a:t>People, process, performance</a:t>
            </a:r>
          </a:p>
        </p:txBody>
      </p:sp>
      <p:sp>
        <p:nvSpPr>
          <p:cNvPr id="5" name="Text Placeholder 4">
            <a:extLst>
              <a:ext uri="{FF2B5EF4-FFF2-40B4-BE49-F238E27FC236}">
                <a16:creationId xmlns:a16="http://schemas.microsoft.com/office/drawing/2014/main" id="{8716648E-2C8C-1211-558E-9270E9BFB8A5}"/>
              </a:ext>
            </a:extLst>
          </p:cNvPr>
          <p:cNvSpPr>
            <a:spLocks noGrp="1"/>
          </p:cNvSpPr>
          <p:nvPr>
            <p:ph type="body" sz="quarter" idx="13"/>
          </p:nvPr>
        </p:nvSpPr>
        <p:spPr/>
        <p:txBody>
          <a:bodyPr/>
          <a:lstStyle/>
          <a:p>
            <a:r>
              <a:rPr lang="en-GB" dirty="0"/>
              <a:t>Source: Aberdeen, March 2025.</a:t>
            </a:r>
            <a:br>
              <a:rPr lang="en-GB" dirty="0"/>
            </a:br>
            <a:r>
              <a:rPr lang="en-GB" sz="1200" b="1" dirty="0"/>
              <a:t>Past performance does not predict future returns. </a:t>
            </a:r>
          </a:p>
        </p:txBody>
      </p:sp>
      <p:sp>
        <p:nvSpPr>
          <p:cNvPr id="12" name="TextBox 11">
            <a:extLst>
              <a:ext uri="{FF2B5EF4-FFF2-40B4-BE49-F238E27FC236}">
                <a16:creationId xmlns:a16="http://schemas.microsoft.com/office/drawing/2014/main" id="{AE08E78B-61D6-6F45-EBE6-032F569AF66D}"/>
              </a:ext>
            </a:extLst>
          </p:cNvPr>
          <p:cNvSpPr txBox="1"/>
          <p:nvPr/>
        </p:nvSpPr>
        <p:spPr>
          <a:xfrm>
            <a:off x="1061293" y="2992580"/>
            <a:ext cx="2900904" cy="1944122"/>
          </a:xfrm>
          <a:prstGeom prst="rect">
            <a:avLst/>
          </a:prstGeom>
          <a:noFill/>
        </p:spPr>
        <p:txBody>
          <a:bodyPr wrap="square" lIns="0" tIns="0" rIns="0" bIns="0">
            <a:spAutoFit/>
          </a:bodyPr>
          <a:lstStyle/>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On-the-ground footprint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across emerging markets with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&gt;100 EM investors</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 across debt and equity</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More than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30 years’ experience</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investing in EM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with a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stable team</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Specialist resources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with 30+ central sustainability experts, 9 dedicated ESG specialists and on-desk </a:t>
            </a:r>
            <a:b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legal counsel</a:t>
            </a:r>
          </a:p>
        </p:txBody>
      </p:sp>
      <p:sp>
        <p:nvSpPr>
          <p:cNvPr id="17" name="TextBox 16">
            <a:extLst>
              <a:ext uri="{FF2B5EF4-FFF2-40B4-BE49-F238E27FC236}">
                <a16:creationId xmlns:a16="http://schemas.microsoft.com/office/drawing/2014/main" id="{D813A571-4064-3203-CCAF-A48533B8ECF2}"/>
              </a:ext>
            </a:extLst>
          </p:cNvPr>
          <p:cNvSpPr txBox="1"/>
          <p:nvPr/>
        </p:nvSpPr>
        <p:spPr>
          <a:xfrm>
            <a:off x="4758843" y="2992580"/>
            <a:ext cx="3219772" cy="2269852"/>
          </a:xfrm>
          <a:prstGeom prst="rect">
            <a:avLst/>
          </a:prstGeom>
          <a:noFill/>
        </p:spPr>
        <p:txBody>
          <a:bodyPr wrap="square" lIns="0" tIns="0" rIns="0" bIns="0">
            <a:spAutoFit/>
          </a:bodyPr>
          <a:lstStyle/>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Bottom-up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proprietary research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and a fundamentals-first approach</a:t>
            </a:r>
          </a:p>
          <a:p>
            <a:pPr marL="180975" lvl="1" indent="-180975">
              <a:spcBef>
                <a:spcPts val="500"/>
              </a:spcBef>
              <a:spcAft>
                <a:spcPts val="600"/>
              </a:spcAft>
              <a:buFont typeface="Arial" panose="020B0604020202020204" pitchFamily="34" charset="0"/>
              <a:buChar char="•"/>
              <a:defRPr/>
            </a:pPr>
            <a:r>
              <a:rPr lang="en-GB" sz="1200" dirty="0">
                <a:latin typeface="+mj-lt"/>
              </a:rPr>
              <a:t>Forward looking approach </a:t>
            </a:r>
            <a:r>
              <a:rPr lang="en-GB" sz="1200" dirty="0"/>
              <a:t>with a focus on avoiding bonds of deteriorating quality that may default</a:t>
            </a:r>
          </a:p>
          <a:p>
            <a:pPr marL="180975" lvl="1" indent="-180975">
              <a:spcBef>
                <a:spcPts val="500"/>
              </a:spcBef>
              <a:spcAft>
                <a:spcPts val="600"/>
              </a:spcAft>
              <a:buFont typeface="Arial" panose="020B0604020202020204" pitchFamily="34" charset="0"/>
              <a:buChar char="•"/>
              <a:defRPr/>
            </a:pP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Exploiting the EM information gap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by investing in smaller, less-researched EM countries</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Proprietary ESGP framework underpinned by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proactive engagement</a:t>
            </a:r>
            <a:endParaRPr kumimoji="0" lang="en-GB" sz="1200" b="0" i="0" u="none" strike="noStrike" kern="1200" cap="none" spc="0" normalizeH="0" baseline="0" noProof="0" dirty="0">
              <a:ln>
                <a:noFill/>
              </a:ln>
              <a:solidFill>
                <a:srgbClr val="000000"/>
              </a:solidFill>
              <a:effectLst/>
              <a:uLnTx/>
              <a:uFillTx/>
              <a:latin typeface="Sharp Sans Display No1"/>
              <a:ea typeface="+mn-ea"/>
              <a:cs typeface="+mn-cs"/>
            </a:endParaRPr>
          </a:p>
        </p:txBody>
      </p:sp>
      <p:sp>
        <p:nvSpPr>
          <p:cNvPr id="21" name="TextBox 20">
            <a:extLst>
              <a:ext uri="{FF2B5EF4-FFF2-40B4-BE49-F238E27FC236}">
                <a16:creationId xmlns:a16="http://schemas.microsoft.com/office/drawing/2014/main" id="{931B832B-F865-9023-43B1-04A97816E73C}"/>
              </a:ext>
            </a:extLst>
          </p:cNvPr>
          <p:cNvSpPr txBox="1"/>
          <p:nvPr/>
        </p:nvSpPr>
        <p:spPr>
          <a:xfrm>
            <a:off x="8456393" y="2992580"/>
            <a:ext cx="3145098" cy="1759456"/>
          </a:xfrm>
          <a:prstGeom prst="rect">
            <a:avLst/>
          </a:prstGeom>
          <a:noFill/>
        </p:spPr>
        <p:txBody>
          <a:bodyPr wrap="square" lIns="0" tIns="0" rIns="0" bIns="0">
            <a:spAutoFit/>
          </a:bodyPr>
          <a:lstStyle/>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Emerging Markets Bond with nearly </a:t>
            </a:r>
            <a:r>
              <a:rPr kumimoji="0" lang="en-GB" sz="1200" b="0" i="0" u="none" strike="noStrike" kern="1200" cap="none" spc="0" normalizeH="0" baseline="0" noProof="0" dirty="0">
                <a:ln>
                  <a:noFill/>
                </a:ln>
                <a:solidFill>
                  <a:srgbClr val="000000"/>
                </a:solidFill>
                <a:effectLst/>
                <a:uLnTx/>
                <a:uFillTx/>
                <a:latin typeface="+mj-lt"/>
                <a:ea typeface="+mn-ea"/>
                <a:cs typeface="+mn-cs"/>
              </a:rPr>
              <a:t>25-year track record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is </a:t>
            </a:r>
            <a:r>
              <a:rPr kumimoji="0" lang="en-GB" sz="1200" b="0" i="0" u="none" strike="noStrike" kern="1200" cap="none" spc="0" normalizeH="0" baseline="0" noProof="0" dirty="0">
                <a:ln>
                  <a:noFill/>
                </a:ln>
                <a:solidFill>
                  <a:srgbClr val="000000"/>
                </a:solidFill>
                <a:effectLst/>
                <a:uLnTx/>
                <a:uFillTx/>
                <a:latin typeface="+mj-lt"/>
                <a:ea typeface="+mn-ea"/>
                <a:cs typeface="+mn-cs"/>
              </a:rPr>
              <a:t>top quartile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since inception</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Focus on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position sizing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and adding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diversified sources of risk</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lang="en-GB" sz="1200" dirty="0">
                <a:solidFill>
                  <a:srgbClr val="000000"/>
                </a:solidFill>
                <a:latin typeface="+mj-lt"/>
              </a:rPr>
              <a:t>Combination </a:t>
            </a:r>
            <a:r>
              <a:rPr lang="en-GB" sz="1200" dirty="0">
                <a:solidFill>
                  <a:srgbClr val="000000"/>
                </a:solidFill>
              </a:rPr>
              <a:t>of higher beta frontier markets offset by lower risk corporate exposure </a:t>
            </a:r>
            <a:r>
              <a:rPr lang="en-GB" sz="1200" dirty="0">
                <a:solidFill>
                  <a:srgbClr val="000000"/>
                </a:solidFill>
                <a:latin typeface="Sharp Sans Display No1 Semibold"/>
              </a:rPr>
              <a:t>balances overall risk </a:t>
            </a:r>
          </a:p>
        </p:txBody>
      </p:sp>
      <p:sp>
        <p:nvSpPr>
          <p:cNvPr id="31" name="Oval 30">
            <a:extLst>
              <a:ext uri="{FF2B5EF4-FFF2-40B4-BE49-F238E27FC236}">
                <a16:creationId xmlns:a16="http://schemas.microsoft.com/office/drawing/2014/main" id="{7634AF72-BFCF-81A6-8373-B411F605C108}"/>
              </a:ext>
            </a:extLst>
          </p:cNvPr>
          <p:cNvSpPr/>
          <p:nvPr/>
        </p:nvSpPr>
        <p:spPr>
          <a:xfrm>
            <a:off x="4758843" y="1773556"/>
            <a:ext cx="529454" cy="52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47295E7-F3E3-17A8-96AE-B1D49CF43A54}"/>
              </a:ext>
            </a:extLst>
          </p:cNvPr>
          <p:cNvSpPr/>
          <p:nvPr/>
        </p:nvSpPr>
        <p:spPr>
          <a:xfrm>
            <a:off x="8456393" y="1757770"/>
            <a:ext cx="529454" cy="52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5063D7B-B325-975F-2EF3-831A77966BB9}"/>
              </a:ext>
            </a:extLst>
          </p:cNvPr>
          <p:cNvSpPr/>
          <p:nvPr/>
        </p:nvSpPr>
        <p:spPr>
          <a:xfrm>
            <a:off x="1061293" y="1773556"/>
            <a:ext cx="529454" cy="52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1C1177-D67A-23E2-5421-BB73CD23EB7F}"/>
              </a:ext>
            </a:extLst>
          </p:cNvPr>
          <p:cNvSpPr txBox="1"/>
          <p:nvPr/>
        </p:nvSpPr>
        <p:spPr>
          <a:xfrm>
            <a:off x="1061293" y="2347296"/>
            <a:ext cx="1621903" cy="369332"/>
          </a:xfrm>
          <a:prstGeom prst="rect">
            <a:avLst/>
          </a:prstGeom>
          <a:noFill/>
        </p:spPr>
        <p:txBody>
          <a:bodyPr wrap="square" lIns="0" rIns="0">
            <a:spAutoFit/>
          </a:bodyPr>
          <a:lstStyle/>
          <a:p>
            <a:r>
              <a:rPr lang="en-GB" dirty="0">
                <a:solidFill>
                  <a:schemeClr val="bg1"/>
                </a:solidFill>
                <a:latin typeface="+mj-lt"/>
              </a:rPr>
              <a:t>People</a:t>
            </a:r>
          </a:p>
        </p:txBody>
      </p:sp>
      <p:pic>
        <p:nvPicPr>
          <p:cNvPr id="22" name="Graphic 21">
            <a:extLst>
              <a:ext uri="{FF2B5EF4-FFF2-40B4-BE49-F238E27FC236}">
                <a16:creationId xmlns:a16="http://schemas.microsoft.com/office/drawing/2014/main" id="{7E0470A1-F1B0-32DE-64DD-BA512C2C03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816" y="1869078"/>
            <a:ext cx="338408" cy="338408"/>
          </a:xfrm>
          <a:prstGeom prst="rect">
            <a:avLst/>
          </a:prstGeom>
        </p:spPr>
      </p:pic>
      <p:sp>
        <p:nvSpPr>
          <p:cNvPr id="16" name="TextBox 15">
            <a:extLst>
              <a:ext uri="{FF2B5EF4-FFF2-40B4-BE49-F238E27FC236}">
                <a16:creationId xmlns:a16="http://schemas.microsoft.com/office/drawing/2014/main" id="{A01F34E1-AB16-4B26-9D0F-1F3A808DEE92}"/>
              </a:ext>
            </a:extLst>
          </p:cNvPr>
          <p:cNvSpPr txBox="1"/>
          <p:nvPr/>
        </p:nvSpPr>
        <p:spPr>
          <a:xfrm>
            <a:off x="4758843" y="2347296"/>
            <a:ext cx="1621903" cy="369332"/>
          </a:xfrm>
          <a:prstGeom prst="rect">
            <a:avLst/>
          </a:prstGeom>
          <a:noFill/>
        </p:spPr>
        <p:txBody>
          <a:bodyPr wrap="square" lIns="0" rIns="0">
            <a:spAutoFit/>
          </a:bodyPr>
          <a:lstStyle/>
          <a:p>
            <a:r>
              <a:rPr lang="en-GB" dirty="0">
                <a:solidFill>
                  <a:schemeClr val="bg1"/>
                </a:solidFill>
                <a:latin typeface="+mj-lt"/>
              </a:rPr>
              <a:t>Process</a:t>
            </a:r>
          </a:p>
        </p:txBody>
      </p:sp>
      <p:pic>
        <p:nvPicPr>
          <p:cNvPr id="23" name="Graphic 22">
            <a:extLst>
              <a:ext uri="{FF2B5EF4-FFF2-40B4-BE49-F238E27FC236}">
                <a16:creationId xmlns:a16="http://schemas.microsoft.com/office/drawing/2014/main" id="{4059146B-9282-D764-7F4B-1447E1FD67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7908" y="1857004"/>
            <a:ext cx="393037" cy="393037"/>
          </a:xfrm>
          <a:prstGeom prst="rect">
            <a:avLst/>
          </a:prstGeom>
        </p:spPr>
      </p:pic>
      <p:sp>
        <p:nvSpPr>
          <p:cNvPr id="20" name="TextBox 19">
            <a:extLst>
              <a:ext uri="{FF2B5EF4-FFF2-40B4-BE49-F238E27FC236}">
                <a16:creationId xmlns:a16="http://schemas.microsoft.com/office/drawing/2014/main" id="{C609A3A0-E4E6-50FC-583B-D46801B000CF}"/>
              </a:ext>
            </a:extLst>
          </p:cNvPr>
          <p:cNvSpPr txBox="1"/>
          <p:nvPr/>
        </p:nvSpPr>
        <p:spPr>
          <a:xfrm>
            <a:off x="8456393" y="2347296"/>
            <a:ext cx="1621903" cy="369332"/>
          </a:xfrm>
          <a:prstGeom prst="rect">
            <a:avLst/>
          </a:prstGeom>
          <a:noFill/>
        </p:spPr>
        <p:txBody>
          <a:bodyPr wrap="square" lIns="0" rIns="0">
            <a:spAutoFit/>
          </a:bodyPr>
          <a:lstStyle/>
          <a:p>
            <a:r>
              <a:rPr lang="en-GB" dirty="0">
                <a:solidFill>
                  <a:schemeClr val="bg1"/>
                </a:solidFill>
                <a:latin typeface="+mj-lt"/>
              </a:rPr>
              <a:t>Performance</a:t>
            </a:r>
          </a:p>
        </p:txBody>
      </p:sp>
      <p:pic>
        <p:nvPicPr>
          <p:cNvPr id="24" name="Graphic 23">
            <a:extLst>
              <a:ext uri="{FF2B5EF4-FFF2-40B4-BE49-F238E27FC236}">
                <a16:creationId xmlns:a16="http://schemas.microsoft.com/office/drawing/2014/main" id="{9795BC20-5C27-0DE2-EFB3-1F63FC20E7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00928" y="1784016"/>
            <a:ext cx="440384" cy="440384"/>
          </a:xfrm>
          <a:prstGeom prst="rect">
            <a:avLst/>
          </a:prstGeom>
        </p:spPr>
      </p:pic>
      <p:sp>
        <p:nvSpPr>
          <p:cNvPr id="10" name="Text Placeholder 9">
            <a:extLst>
              <a:ext uri="{FF2B5EF4-FFF2-40B4-BE49-F238E27FC236}">
                <a16:creationId xmlns:a16="http://schemas.microsoft.com/office/drawing/2014/main" id="{6C77200F-A513-7183-AAA3-6358306DD471}"/>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150002061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EC6ADF-F56D-2B4A-77DA-32B61D08E4AB}"/>
              </a:ext>
            </a:extLst>
          </p:cNvPr>
          <p:cNvSpPr>
            <a:spLocks noGrp="1"/>
          </p:cNvSpPr>
          <p:nvPr>
            <p:ph type="body" sz="quarter" idx="14"/>
          </p:nvPr>
        </p:nvSpPr>
        <p:spPr/>
        <p:txBody>
          <a:bodyPr/>
          <a:lstStyle/>
          <a:p>
            <a:r>
              <a:rPr lang="en-GB" dirty="0"/>
              <a:t>Adding value from idiosyncratic opportunities</a:t>
            </a:r>
          </a:p>
        </p:txBody>
      </p:sp>
      <p:sp>
        <p:nvSpPr>
          <p:cNvPr id="2" name="Title 1">
            <a:extLst>
              <a:ext uri="{FF2B5EF4-FFF2-40B4-BE49-F238E27FC236}">
                <a16:creationId xmlns:a16="http://schemas.microsoft.com/office/drawing/2014/main" id="{6E8F7265-DEB2-1775-5109-B7D5F68E9D18}"/>
              </a:ext>
            </a:extLst>
          </p:cNvPr>
          <p:cNvSpPr>
            <a:spLocks noGrp="1"/>
          </p:cNvSpPr>
          <p:nvPr>
            <p:ph type="title"/>
          </p:nvPr>
        </p:nvSpPr>
        <p:spPr>
          <a:noFill/>
        </p:spPr>
        <p:txBody>
          <a:bodyPr/>
          <a:lstStyle/>
          <a:p>
            <a:r>
              <a:rPr lang="en-GB" dirty="0"/>
              <a:t>Capturing the EM information gap</a:t>
            </a:r>
          </a:p>
        </p:txBody>
      </p:sp>
      <p:sp>
        <p:nvSpPr>
          <p:cNvPr id="15" name="Content Placeholder 14">
            <a:extLst>
              <a:ext uri="{FF2B5EF4-FFF2-40B4-BE49-F238E27FC236}">
                <a16:creationId xmlns:a16="http://schemas.microsoft.com/office/drawing/2014/main" id="{E0389190-3A51-8269-F9CF-16B356AF9D73}"/>
              </a:ext>
            </a:extLst>
          </p:cNvPr>
          <p:cNvSpPr>
            <a:spLocks noGrp="1"/>
          </p:cNvSpPr>
          <p:nvPr>
            <p:ph idx="1"/>
          </p:nvPr>
        </p:nvSpPr>
        <p:spPr/>
        <p:txBody>
          <a:bodyPr/>
          <a:lstStyle/>
          <a:p>
            <a:r>
              <a:rPr lang="en-GB" sz="1200" dirty="0">
                <a:latin typeface="+mj-lt"/>
              </a:rPr>
              <a:t>Allocation to smaller countries</a:t>
            </a:r>
          </a:p>
        </p:txBody>
      </p:sp>
      <p:sp>
        <p:nvSpPr>
          <p:cNvPr id="3" name="Slide Number Placeholder 2">
            <a:extLst>
              <a:ext uri="{FF2B5EF4-FFF2-40B4-BE49-F238E27FC236}">
                <a16:creationId xmlns:a16="http://schemas.microsoft.com/office/drawing/2014/main" id="{4A2A32BA-3649-FF59-66D9-1C8B26E9B9C9}"/>
              </a:ext>
            </a:extLst>
          </p:cNvPr>
          <p:cNvSpPr>
            <a:spLocks noGrp="1"/>
          </p:cNvSpPr>
          <p:nvPr>
            <p:ph type="sldNum" sz="quarter" idx="12"/>
          </p:nvPr>
        </p:nvSpPr>
        <p:spPr/>
        <p:txBody>
          <a:bodyPr/>
          <a:lstStyle/>
          <a:p>
            <a:fld id="{15571DFC-08C0-4491-9E99-613C4E83D96C}" type="slidenum">
              <a:rPr lang="en-US" smtClean="0"/>
              <a:t>14</a:t>
            </a:fld>
            <a:endParaRPr lang="en-US"/>
          </a:p>
        </p:txBody>
      </p:sp>
      <p:sp>
        <p:nvSpPr>
          <p:cNvPr id="16" name="Text Placeholder 15">
            <a:extLst>
              <a:ext uri="{FF2B5EF4-FFF2-40B4-BE49-F238E27FC236}">
                <a16:creationId xmlns:a16="http://schemas.microsoft.com/office/drawing/2014/main" id="{3F89C914-538E-EB29-F024-E5281C0DAAF9}"/>
              </a:ext>
            </a:extLst>
          </p:cNvPr>
          <p:cNvSpPr>
            <a:spLocks noGrp="1"/>
          </p:cNvSpPr>
          <p:nvPr>
            <p:ph type="body" sz="quarter" idx="13"/>
          </p:nvPr>
        </p:nvSpPr>
        <p:spPr/>
        <p:txBody>
          <a:bodyPr/>
          <a:lstStyle/>
          <a:p>
            <a:r>
              <a:rPr lang="en-GB" dirty="0"/>
              <a:t>Source: Aberdeen, Citi, 31 December 2024. Data shown is annualised in USD gross of fees. Benchmark: J.P. Morgan EMBI Global Diversified. </a:t>
            </a:r>
            <a:br>
              <a:rPr lang="en-GB" dirty="0"/>
            </a:br>
            <a:r>
              <a:rPr lang="en-GB" dirty="0"/>
              <a:t>Representative account is an open-ended SICAV used for illustrative purposes only. </a:t>
            </a:r>
            <a:r>
              <a:rPr lang="en-GB" sz="1200" b="1" dirty="0"/>
              <a:t>Past performance does not predict future returns.</a:t>
            </a:r>
          </a:p>
        </p:txBody>
      </p:sp>
      <p:sp>
        <p:nvSpPr>
          <p:cNvPr id="45" name="Content Placeholder 14">
            <a:extLst>
              <a:ext uri="{FF2B5EF4-FFF2-40B4-BE49-F238E27FC236}">
                <a16:creationId xmlns:a16="http://schemas.microsoft.com/office/drawing/2014/main" id="{E87989EA-CD09-EFBF-FBAD-DF8D920F2923}"/>
              </a:ext>
            </a:extLst>
          </p:cNvPr>
          <p:cNvSpPr txBox="1">
            <a:spLocks/>
          </p:cNvSpPr>
          <p:nvPr/>
        </p:nvSpPr>
        <p:spPr>
          <a:xfrm>
            <a:off x="6740664" y="1628775"/>
            <a:ext cx="5008423" cy="4068000"/>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latin typeface="+mj-lt"/>
              </a:rPr>
              <a:t>Over half our alpha has come from smaller countries over the last 5 years annualised (bps)</a:t>
            </a:r>
          </a:p>
        </p:txBody>
      </p:sp>
      <p:sp>
        <p:nvSpPr>
          <p:cNvPr id="7" name="Text Placeholder 6">
            <a:extLst>
              <a:ext uri="{FF2B5EF4-FFF2-40B4-BE49-F238E27FC236}">
                <a16:creationId xmlns:a16="http://schemas.microsoft.com/office/drawing/2014/main" id="{D2648C84-3CAC-CDC9-6D3B-6295B687D9B2}"/>
              </a:ext>
            </a:extLst>
          </p:cNvPr>
          <p:cNvSpPr>
            <a:spLocks noGrp="1"/>
          </p:cNvSpPr>
          <p:nvPr>
            <p:ph type="body" sz="quarter" idx="18"/>
          </p:nvPr>
        </p:nvSpPr>
        <p:spPr/>
        <p:txBody>
          <a:bodyPr/>
          <a:lstStyle/>
          <a:p>
            <a:endParaRPr lang="en-GB"/>
          </a:p>
        </p:txBody>
      </p:sp>
      <p:graphicFrame>
        <p:nvGraphicFramePr>
          <p:cNvPr id="6" name="Chart Placeholder 7">
            <a:extLst>
              <a:ext uri="{FF2B5EF4-FFF2-40B4-BE49-F238E27FC236}">
                <a16:creationId xmlns:a16="http://schemas.microsoft.com/office/drawing/2014/main" id="{F7F43179-2FDA-EB6C-3962-9F17704528FF}"/>
              </a:ext>
            </a:extLst>
          </p:cNvPr>
          <p:cNvGraphicFramePr>
            <a:graphicFrameLocks/>
          </p:cNvGraphicFramePr>
          <p:nvPr>
            <p:extLst>
              <p:ext uri="{D42A27DB-BD31-4B8C-83A1-F6EECF244321}">
                <p14:modId xmlns:p14="http://schemas.microsoft.com/office/powerpoint/2010/main" val="2480972837"/>
              </p:ext>
            </p:extLst>
          </p:nvPr>
        </p:nvGraphicFramePr>
        <p:xfrm>
          <a:off x="748800" y="1965600"/>
          <a:ext cx="5565600" cy="356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9F25593F-D307-C896-9D18-8F95E5AF0C4A}"/>
              </a:ext>
            </a:extLst>
          </p:cNvPr>
          <p:cNvGraphicFramePr>
            <a:graphicFrameLocks noGrp="1"/>
          </p:cNvGraphicFramePr>
          <p:nvPr>
            <p:ph idx="15"/>
            <p:extLst>
              <p:ext uri="{D42A27DB-BD31-4B8C-83A1-F6EECF244321}">
                <p14:modId xmlns:p14="http://schemas.microsoft.com/office/powerpoint/2010/main" val="3545546344"/>
              </p:ext>
            </p:extLst>
          </p:nvPr>
        </p:nvGraphicFramePr>
        <p:xfrm>
          <a:off x="6310800" y="2023200"/>
          <a:ext cx="5436000" cy="3502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65708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E607D67-BD16-77A1-FEAB-1293DE775E16}"/>
              </a:ext>
            </a:extLst>
          </p:cNvPr>
          <p:cNvSpPr>
            <a:spLocks/>
          </p:cNvSpPr>
          <p:nvPr/>
        </p:nvSpPr>
        <p:spPr>
          <a:xfrm>
            <a:off x="874712" y="1629329"/>
            <a:ext cx="5222879" cy="4255533"/>
          </a:xfrm>
          <a:custGeom>
            <a:avLst/>
            <a:gdLst>
              <a:gd name="connsiteX0" fmla="*/ 93998 w 5222879"/>
              <a:gd name="connsiteY0" fmla="*/ 0 h 4255533"/>
              <a:gd name="connsiteX1" fmla="*/ 5128881 w 5222879"/>
              <a:gd name="connsiteY1" fmla="*/ 0 h 4255533"/>
              <a:gd name="connsiteX2" fmla="*/ 5222879 w 5222879"/>
              <a:gd name="connsiteY2" fmla="*/ 93998 h 4255533"/>
              <a:gd name="connsiteX3" fmla="*/ 5222879 w 5222879"/>
              <a:gd name="connsiteY3" fmla="*/ 951248 h 4255533"/>
              <a:gd name="connsiteX4" fmla="*/ 5222879 w 5222879"/>
              <a:gd name="connsiteY4" fmla="*/ 1932685 h 4255533"/>
              <a:gd name="connsiteX5" fmla="*/ 5222879 w 5222879"/>
              <a:gd name="connsiteY5" fmla="*/ 2322848 h 4255533"/>
              <a:gd name="connsiteX6" fmla="*/ 5222879 w 5222879"/>
              <a:gd name="connsiteY6" fmla="*/ 2789935 h 4255533"/>
              <a:gd name="connsiteX7" fmla="*/ 5222879 w 5222879"/>
              <a:gd name="connsiteY7" fmla="*/ 4161535 h 4255533"/>
              <a:gd name="connsiteX8" fmla="*/ 5128881 w 5222879"/>
              <a:gd name="connsiteY8" fmla="*/ 4255533 h 4255533"/>
              <a:gd name="connsiteX9" fmla="*/ 93998 w 5222879"/>
              <a:gd name="connsiteY9" fmla="*/ 4255533 h 4255533"/>
              <a:gd name="connsiteX10" fmla="*/ 0 w 5222879"/>
              <a:gd name="connsiteY10" fmla="*/ 4161535 h 4255533"/>
              <a:gd name="connsiteX11" fmla="*/ 0 w 5222879"/>
              <a:gd name="connsiteY11" fmla="*/ 2789935 h 4255533"/>
              <a:gd name="connsiteX12" fmla="*/ 0 w 5222879"/>
              <a:gd name="connsiteY12" fmla="*/ 2322848 h 4255533"/>
              <a:gd name="connsiteX13" fmla="*/ 0 w 5222879"/>
              <a:gd name="connsiteY13" fmla="*/ 1932685 h 4255533"/>
              <a:gd name="connsiteX14" fmla="*/ 0 w 5222879"/>
              <a:gd name="connsiteY14" fmla="*/ 1932685 h 4255533"/>
              <a:gd name="connsiteX15" fmla="*/ 0 w 5222879"/>
              <a:gd name="connsiteY15" fmla="*/ 93998 h 4255533"/>
              <a:gd name="connsiteX16" fmla="*/ 93998 w 5222879"/>
              <a:gd name="connsiteY16" fmla="*/ 0 h 425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22879" h="4255533">
                <a:moveTo>
                  <a:pt x="93998" y="0"/>
                </a:moveTo>
                <a:lnTo>
                  <a:pt x="5128881" y="0"/>
                </a:lnTo>
                <a:cubicBezTo>
                  <a:pt x="5180795" y="0"/>
                  <a:pt x="5222879" y="42084"/>
                  <a:pt x="5222879" y="93998"/>
                </a:cubicBezTo>
                <a:lnTo>
                  <a:pt x="5222879" y="951248"/>
                </a:lnTo>
                <a:lnTo>
                  <a:pt x="5222879" y="1932685"/>
                </a:lnTo>
                <a:lnTo>
                  <a:pt x="5222879" y="2322848"/>
                </a:lnTo>
                <a:lnTo>
                  <a:pt x="5222879" y="2789935"/>
                </a:lnTo>
                <a:lnTo>
                  <a:pt x="5222879" y="4161535"/>
                </a:lnTo>
                <a:cubicBezTo>
                  <a:pt x="5222879" y="4213449"/>
                  <a:pt x="5180795" y="4255533"/>
                  <a:pt x="5128881" y="4255533"/>
                </a:cubicBezTo>
                <a:lnTo>
                  <a:pt x="93998" y="4255533"/>
                </a:lnTo>
                <a:cubicBezTo>
                  <a:pt x="42084" y="4255533"/>
                  <a:pt x="0" y="4213449"/>
                  <a:pt x="0" y="4161535"/>
                </a:cubicBezTo>
                <a:lnTo>
                  <a:pt x="0" y="2789935"/>
                </a:lnTo>
                <a:lnTo>
                  <a:pt x="0" y="2322848"/>
                </a:lnTo>
                <a:lnTo>
                  <a:pt x="0" y="1932685"/>
                </a:lnTo>
                <a:lnTo>
                  <a:pt x="0" y="1932685"/>
                </a:lnTo>
                <a:lnTo>
                  <a:pt x="0" y="93998"/>
                </a:lnTo>
                <a:cubicBezTo>
                  <a:pt x="0" y="42084"/>
                  <a:pt x="42084" y="0"/>
                  <a:pt x="93998" y="0"/>
                </a:cubicBezTo>
                <a:close/>
              </a:path>
            </a:pathLst>
          </a:cu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C122E3B-91B5-DB70-8D55-EEC0CE3494B2}"/>
              </a:ext>
            </a:extLst>
          </p:cNvPr>
          <p:cNvSpPr/>
          <p:nvPr/>
        </p:nvSpPr>
        <p:spPr>
          <a:xfrm>
            <a:off x="6526209" y="1629329"/>
            <a:ext cx="5222879" cy="4255533"/>
          </a:xfrm>
          <a:custGeom>
            <a:avLst/>
            <a:gdLst>
              <a:gd name="connsiteX0" fmla="*/ 93998 w 5222879"/>
              <a:gd name="connsiteY0" fmla="*/ 0 h 4255533"/>
              <a:gd name="connsiteX1" fmla="*/ 5128881 w 5222879"/>
              <a:gd name="connsiteY1" fmla="*/ 0 h 4255533"/>
              <a:gd name="connsiteX2" fmla="*/ 5222879 w 5222879"/>
              <a:gd name="connsiteY2" fmla="*/ 93998 h 4255533"/>
              <a:gd name="connsiteX3" fmla="*/ 5222879 w 5222879"/>
              <a:gd name="connsiteY3" fmla="*/ 951248 h 4255533"/>
              <a:gd name="connsiteX4" fmla="*/ 5222879 w 5222879"/>
              <a:gd name="connsiteY4" fmla="*/ 1932685 h 4255533"/>
              <a:gd name="connsiteX5" fmla="*/ 5222879 w 5222879"/>
              <a:gd name="connsiteY5" fmla="*/ 2322848 h 4255533"/>
              <a:gd name="connsiteX6" fmla="*/ 5222879 w 5222879"/>
              <a:gd name="connsiteY6" fmla="*/ 2789935 h 4255533"/>
              <a:gd name="connsiteX7" fmla="*/ 5222879 w 5222879"/>
              <a:gd name="connsiteY7" fmla="*/ 4161535 h 4255533"/>
              <a:gd name="connsiteX8" fmla="*/ 5128881 w 5222879"/>
              <a:gd name="connsiteY8" fmla="*/ 4255533 h 4255533"/>
              <a:gd name="connsiteX9" fmla="*/ 93998 w 5222879"/>
              <a:gd name="connsiteY9" fmla="*/ 4255533 h 4255533"/>
              <a:gd name="connsiteX10" fmla="*/ 0 w 5222879"/>
              <a:gd name="connsiteY10" fmla="*/ 4161535 h 4255533"/>
              <a:gd name="connsiteX11" fmla="*/ 0 w 5222879"/>
              <a:gd name="connsiteY11" fmla="*/ 2789935 h 4255533"/>
              <a:gd name="connsiteX12" fmla="*/ 0 w 5222879"/>
              <a:gd name="connsiteY12" fmla="*/ 2322848 h 4255533"/>
              <a:gd name="connsiteX13" fmla="*/ 0 w 5222879"/>
              <a:gd name="connsiteY13" fmla="*/ 1932685 h 4255533"/>
              <a:gd name="connsiteX14" fmla="*/ 0 w 5222879"/>
              <a:gd name="connsiteY14" fmla="*/ 951248 h 4255533"/>
              <a:gd name="connsiteX15" fmla="*/ 0 w 5222879"/>
              <a:gd name="connsiteY15" fmla="*/ 93998 h 4255533"/>
              <a:gd name="connsiteX16" fmla="*/ 93998 w 5222879"/>
              <a:gd name="connsiteY16" fmla="*/ 0 h 425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22879" h="4255533">
                <a:moveTo>
                  <a:pt x="93998" y="0"/>
                </a:moveTo>
                <a:lnTo>
                  <a:pt x="5128881" y="0"/>
                </a:lnTo>
                <a:cubicBezTo>
                  <a:pt x="5180795" y="0"/>
                  <a:pt x="5222879" y="42084"/>
                  <a:pt x="5222879" y="93998"/>
                </a:cubicBezTo>
                <a:lnTo>
                  <a:pt x="5222879" y="951248"/>
                </a:lnTo>
                <a:lnTo>
                  <a:pt x="5222879" y="1932685"/>
                </a:lnTo>
                <a:lnTo>
                  <a:pt x="5222879" y="2322848"/>
                </a:lnTo>
                <a:lnTo>
                  <a:pt x="5222879" y="2789935"/>
                </a:lnTo>
                <a:lnTo>
                  <a:pt x="5222879" y="4161535"/>
                </a:lnTo>
                <a:cubicBezTo>
                  <a:pt x="5222879" y="4213449"/>
                  <a:pt x="5180795" y="4255533"/>
                  <a:pt x="5128881" y="4255533"/>
                </a:cubicBezTo>
                <a:lnTo>
                  <a:pt x="93998" y="4255533"/>
                </a:lnTo>
                <a:cubicBezTo>
                  <a:pt x="42084" y="4255533"/>
                  <a:pt x="0" y="4213449"/>
                  <a:pt x="0" y="4161535"/>
                </a:cubicBezTo>
                <a:lnTo>
                  <a:pt x="0" y="2789935"/>
                </a:lnTo>
                <a:lnTo>
                  <a:pt x="0" y="2322848"/>
                </a:lnTo>
                <a:lnTo>
                  <a:pt x="0" y="1932685"/>
                </a:lnTo>
                <a:lnTo>
                  <a:pt x="0" y="951248"/>
                </a:lnTo>
                <a:lnTo>
                  <a:pt x="0" y="93998"/>
                </a:lnTo>
                <a:cubicBezTo>
                  <a:pt x="0" y="42084"/>
                  <a:pt x="42084" y="0"/>
                  <a:pt x="93998" y="0"/>
                </a:cubicBezTo>
                <a:close/>
              </a:path>
            </a:pathLst>
          </a:cu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46A345-DCFE-D511-E0C8-2FC3A6389630}"/>
              </a:ext>
            </a:extLst>
          </p:cNvPr>
          <p:cNvSpPr>
            <a:spLocks noGrp="1"/>
          </p:cNvSpPr>
          <p:nvPr>
            <p:ph type="title"/>
          </p:nvPr>
        </p:nvSpPr>
        <p:spPr/>
        <p:txBody>
          <a:bodyPr/>
          <a:lstStyle/>
          <a:p>
            <a:r>
              <a:rPr lang="en-GB" dirty="0"/>
              <a:t>Why add an allocation to EM Corporates?</a:t>
            </a:r>
          </a:p>
        </p:txBody>
      </p:sp>
      <p:sp>
        <p:nvSpPr>
          <p:cNvPr id="3" name="Slide Number Placeholder 2">
            <a:extLst>
              <a:ext uri="{FF2B5EF4-FFF2-40B4-BE49-F238E27FC236}">
                <a16:creationId xmlns:a16="http://schemas.microsoft.com/office/drawing/2014/main" id="{1C6D5E30-F4A3-229A-7837-E2EF700D15A0}"/>
              </a:ext>
            </a:extLst>
          </p:cNvPr>
          <p:cNvSpPr>
            <a:spLocks noGrp="1"/>
          </p:cNvSpPr>
          <p:nvPr>
            <p:ph type="sldNum" sz="quarter" idx="12"/>
          </p:nvPr>
        </p:nvSpPr>
        <p:spPr/>
        <p:txBody>
          <a:bodyPr/>
          <a:lstStyle/>
          <a:p>
            <a:fld id="{15571DFC-08C0-4491-9E99-613C4E83D96C}" type="slidenum">
              <a:rPr lang="en-US" smtClean="0"/>
              <a:t>15</a:t>
            </a:fld>
            <a:endParaRPr lang="en-US"/>
          </a:p>
        </p:txBody>
      </p:sp>
      <p:sp>
        <p:nvSpPr>
          <p:cNvPr id="4" name="Text Placeholder 3">
            <a:extLst>
              <a:ext uri="{FF2B5EF4-FFF2-40B4-BE49-F238E27FC236}">
                <a16:creationId xmlns:a16="http://schemas.microsoft.com/office/drawing/2014/main" id="{BEA33E8C-7B32-9364-6143-5CEC858A243E}"/>
              </a:ext>
            </a:extLst>
          </p:cNvPr>
          <p:cNvSpPr>
            <a:spLocks noGrp="1"/>
          </p:cNvSpPr>
          <p:nvPr>
            <p:ph type="body" sz="quarter" idx="14"/>
          </p:nvPr>
        </p:nvSpPr>
        <p:spPr>
          <a:xfrm>
            <a:off x="874712" y="1069580"/>
            <a:ext cx="10874373" cy="276999"/>
          </a:xfrm>
        </p:spPr>
        <p:txBody>
          <a:bodyPr/>
          <a:lstStyle/>
          <a:p>
            <a:r>
              <a:rPr lang="en-GB" dirty="0"/>
              <a:t>Relatively defensive in nature with an attractive Sharpe ratio enhances the risk/return profile</a:t>
            </a:r>
          </a:p>
        </p:txBody>
      </p:sp>
      <p:sp>
        <p:nvSpPr>
          <p:cNvPr id="5" name="Text Placeholder 4">
            <a:extLst>
              <a:ext uri="{FF2B5EF4-FFF2-40B4-BE49-F238E27FC236}">
                <a16:creationId xmlns:a16="http://schemas.microsoft.com/office/drawing/2014/main" id="{34032771-A35B-CB09-10EF-8DC269E75B25}"/>
              </a:ext>
            </a:extLst>
          </p:cNvPr>
          <p:cNvSpPr>
            <a:spLocks noGrp="1"/>
          </p:cNvSpPr>
          <p:nvPr>
            <p:ph type="body" sz="quarter" idx="13"/>
          </p:nvPr>
        </p:nvSpPr>
        <p:spPr/>
        <p:txBody>
          <a:bodyPr/>
          <a:lstStyle/>
          <a:p>
            <a:r>
              <a:rPr lang="en-GB" dirty="0"/>
              <a:t>Source: J.P. Morgan, 31 December 2024. For illustrative purposes only. </a:t>
            </a:r>
            <a:endParaRPr lang="en-GB" sz="1200" b="1" dirty="0"/>
          </a:p>
        </p:txBody>
      </p:sp>
      <p:graphicFrame>
        <p:nvGraphicFramePr>
          <p:cNvPr id="9" name="Chart Placeholder 6">
            <a:extLst>
              <a:ext uri="{FF2B5EF4-FFF2-40B4-BE49-F238E27FC236}">
                <a16:creationId xmlns:a16="http://schemas.microsoft.com/office/drawing/2014/main" id="{C37493B7-56B1-D2C4-33E3-3761D1F9350C}"/>
              </a:ext>
            </a:extLst>
          </p:cNvPr>
          <p:cNvGraphicFramePr>
            <a:graphicFrameLocks/>
          </p:cNvGraphicFramePr>
          <p:nvPr/>
        </p:nvGraphicFramePr>
        <p:xfrm>
          <a:off x="895349" y="2076450"/>
          <a:ext cx="5101413"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18" name="Content Placeholder 6">
            <a:extLst>
              <a:ext uri="{FF2B5EF4-FFF2-40B4-BE49-F238E27FC236}">
                <a16:creationId xmlns:a16="http://schemas.microsoft.com/office/drawing/2014/main" id="{C6DCC83A-F715-9B55-BE3D-C8D37E5BC8AB}"/>
              </a:ext>
            </a:extLst>
          </p:cNvPr>
          <p:cNvSpPr txBox="1">
            <a:spLocks/>
          </p:cNvSpPr>
          <p:nvPr/>
        </p:nvSpPr>
        <p:spPr>
          <a:xfrm>
            <a:off x="6705711" y="1714500"/>
            <a:ext cx="4862292" cy="306756"/>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Sharpe ratios</a:t>
            </a:r>
          </a:p>
        </p:txBody>
      </p:sp>
      <p:sp>
        <p:nvSpPr>
          <p:cNvPr id="19" name="Content Placeholder 6">
            <a:extLst>
              <a:ext uri="{FF2B5EF4-FFF2-40B4-BE49-F238E27FC236}">
                <a16:creationId xmlns:a16="http://schemas.microsoft.com/office/drawing/2014/main" id="{3FC67258-6561-1FB3-96CF-29E082164519}"/>
              </a:ext>
            </a:extLst>
          </p:cNvPr>
          <p:cNvSpPr txBox="1">
            <a:spLocks/>
          </p:cNvSpPr>
          <p:nvPr/>
        </p:nvSpPr>
        <p:spPr>
          <a:xfrm>
            <a:off x="1055689" y="1714500"/>
            <a:ext cx="4862292" cy="306756"/>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Risk adjusted returns</a:t>
            </a:r>
          </a:p>
        </p:txBody>
      </p:sp>
      <p:graphicFrame>
        <p:nvGraphicFramePr>
          <p:cNvPr id="20" name="Chart Placeholder 6">
            <a:extLst>
              <a:ext uri="{FF2B5EF4-FFF2-40B4-BE49-F238E27FC236}">
                <a16:creationId xmlns:a16="http://schemas.microsoft.com/office/drawing/2014/main" id="{88128815-F928-2DCD-1365-73906D655D83}"/>
              </a:ext>
            </a:extLst>
          </p:cNvPr>
          <p:cNvGraphicFramePr>
            <a:graphicFrameLocks/>
          </p:cNvGraphicFramePr>
          <p:nvPr/>
        </p:nvGraphicFramePr>
        <p:xfrm>
          <a:off x="6743700" y="2181225"/>
          <a:ext cx="5005388" cy="359092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6">
            <a:extLst>
              <a:ext uri="{FF2B5EF4-FFF2-40B4-BE49-F238E27FC236}">
                <a16:creationId xmlns:a16="http://schemas.microsoft.com/office/drawing/2014/main" id="{DE7DC806-0888-75FA-34ED-93EB23D69FA2}"/>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5158822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7323A-1986-29D7-EA9A-CCFD2A1ED4A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4B576E6-EE79-F7B8-B055-1FA36017E39D}"/>
              </a:ext>
            </a:extLst>
          </p:cNvPr>
          <p:cNvSpPr>
            <a:spLocks noGrp="1"/>
          </p:cNvSpPr>
          <p:nvPr>
            <p:ph type="ctrTitle"/>
          </p:nvPr>
        </p:nvSpPr>
        <p:spPr>
          <a:xfrm>
            <a:off x="874711" y="1619250"/>
            <a:ext cx="7061461" cy="2519363"/>
          </a:xfrm>
        </p:spPr>
        <p:txBody>
          <a:bodyPr/>
          <a:lstStyle/>
          <a:p>
            <a:r>
              <a:rPr lang="en-GB" dirty="0"/>
              <a:t>Investment process</a:t>
            </a:r>
          </a:p>
        </p:txBody>
      </p:sp>
      <p:sp>
        <p:nvSpPr>
          <p:cNvPr id="3" name="Subtitle 2">
            <a:extLst>
              <a:ext uri="{FF2B5EF4-FFF2-40B4-BE49-F238E27FC236}">
                <a16:creationId xmlns:a16="http://schemas.microsoft.com/office/drawing/2014/main" id="{1E198C41-D37F-B0D1-E71F-202F7892D027}"/>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35EB2457-0293-63B2-709F-E0090B49485D}"/>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5023992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31B329EB-AB3E-6CD0-0F01-7FEF316B0B14}"/>
              </a:ext>
            </a:extLst>
          </p:cNvPr>
          <p:cNvSpPr/>
          <p:nvPr/>
        </p:nvSpPr>
        <p:spPr>
          <a:xfrm>
            <a:off x="870857" y="1306284"/>
            <a:ext cx="10874371" cy="351666"/>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251DD575-E082-A7EC-FA5E-EA99F88531AE}"/>
              </a:ext>
            </a:extLst>
          </p:cNvPr>
          <p:cNvSpPr>
            <a:spLocks noGrp="1"/>
          </p:cNvSpPr>
          <p:nvPr>
            <p:ph type="title"/>
          </p:nvPr>
        </p:nvSpPr>
        <p:spPr/>
        <p:txBody>
          <a:bodyPr/>
          <a:lstStyle/>
          <a:p>
            <a:r>
              <a:rPr lang="en-GB" dirty="0"/>
              <a:t>Emerging Market Debt investment team</a:t>
            </a:r>
          </a:p>
        </p:txBody>
      </p:sp>
      <p:sp>
        <p:nvSpPr>
          <p:cNvPr id="5" name="Slide Number Placeholder 4">
            <a:extLst>
              <a:ext uri="{FF2B5EF4-FFF2-40B4-BE49-F238E27FC236}">
                <a16:creationId xmlns:a16="http://schemas.microsoft.com/office/drawing/2014/main" id="{7FBAF019-6190-54A1-83EA-D38F40D779D4}"/>
              </a:ext>
            </a:extLst>
          </p:cNvPr>
          <p:cNvSpPr>
            <a:spLocks noGrp="1"/>
          </p:cNvSpPr>
          <p:nvPr>
            <p:ph type="sldNum" sz="quarter" idx="12"/>
          </p:nvPr>
        </p:nvSpPr>
        <p:spPr/>
        <p:txBody>
          <a:bodyPr/>
          <a:lstStyle/>
          <a:p>
            <a:fld id="{15571DFC-08C0-4491-9E99-613C4E83D96C}" type="slidenum">
              <a:rPr lang="en-US" smtClean="0"/>
              <a:pPr/>
              <a:t>17</a:t>
            </a:fld>
            <a:endParaRPr lang="en-US" dirty="0"/>
          </a:p>
        </p:txBody>
      </p:sp>
      <p:sp>
        <p:nvSpPr>
          <p:cNvPr id="9" name="Text Placeholder 8">
            <a:extLst>
              <a:ext uri="{FF2B5EF4-FFF2-40B4-BE49-F238E27FC236}">
                <a16:creationId xmlns:a16="http://schemas.microsoft.com/office/drawing/2014/main" id="{D3C05A7A-CC5E-5666-3593-B864E9C88944}"/>
              </a:ext>
            </a:extLst>
          </p:cNvPr>
          <p:cNvSpPr>
            <a:spLocks noGrp="1"/>
          </p:cNvSpPr>
          <p:nvPr>
            <p:ph type="body" sz="quarter" idx="13"/>
          </p:nvPr>
        </p:nvSpPr>
        <p:spPr/>
        <p:txBody>
          <a:bodyPr/>
          <a:lstStyle/>
          <a:p>
            <a:r>
              <a:rPr lang="en-GB" dirty="0"/>
              <a:t>Source: Aberdeen, 30 April 2025.</a:t>
            </a:r>
          </a:p>
          <a:p>
            <a:r>
              <a:rPr lang="en-GB" dirty="0"/>
              <a:t>(-) Denotes years industry experience. (*) Denotes members of the Fixed Income ESG network. </a:t>
            </a:r>
            <a:r>
              <a:rPr lang="en-GB" baseline="30000" dirty="0"/>
              <a:t>1 </a:t>
            </a:r>
            <a:r>
              <a:rPr lang="en-GB" dirty="0"/>
              <a:t>Brett Diment remains with the business until the end of 2025.</a:t>
            </a:r>
          </a:p>
        </p:txBody>
      </p:sp>
      <p:sp>
        <p:nvSpPr>
          <p:cNvPr id="11" name="Text Placeholder 10">
            <a:extLst>
              <a:ext uri="{FF2B5EF4-FFF2-40B4-BE49-F238E27FC236}">
                <a16:creationId xmlns:a16="http://schemas.microsoft.com/office/drawing/2014/main" id="{C5335538-EA34-C3C3-AD7B-E5F6A507D0BC}"/>
              </a:ext>
            </a:extLst>
          </p:cNvPr>
          <p:cNvSpPr>
            <a:spLocks noGrp="1"/>
          </p:cNvSpPr>
          <p:nvPr>
            <p:ph type="body" sz="quarter" idx="18"/>
          </p:nvPr>
        </p:nvSpPr>
        <p:spPr/>
        <p:txBody>
          <a:bodyPr/>
          <a:lstStyle/>
          <a:p>
            <a:r>
              <a:rPr lang="en-GB" dirty="0"/>
              <a:t>Experienced, stable team with a broad range of specialist skills</a:t>
            </a:r>
          </a:p>
        </p:txBody>
      </p:sp>
      <p:sp>
        <p:nvSpPr>
          <p:cNvPr id="12" name="TextBox 11">
            <a:extLst>
              <a:ext uri="{FF2B5EF4-FFF2-40B4-BE49-F238E27FC236}">
                <a16:creationId xmlns:a16="http://schemas.microsoft.com/office/drawing/2014/main" id="{2DDFAC8B-F2D2-2C75-0089-75C52B6CB87B}"/>
              </a:ext>
            </a:extLst>
          </p:cNvPr>
          <p:cNvSpPr txBox="1">
            <a:spLocks/>
          </p:cNvSpPr>
          <p:nvPr/>
        </p:nvSpPr>
        <p:spPr>
          <a:xfrm>
            <a:off x="874711" y="4253857"/>
            <a:ext cx="1678765" cy="269940"/>
          </a:xfrm>
          <a:prstGeom prst="round2SameRect">
            <a:avLst>
              <a:gd name="adj1" fmla="val 26665"/>
              <a:gd name="adj2" fmla="val 0"/>
            </a:avLst>
          </a:prstGeom>
          <a:solidFill>
            <a:schemeClr val="accent2"/>
          </a:solidFill>
        </p:spPr>
        <p:txBody>
          <a:bodyPr wrap="square" lIns="0" tIns="0" rIns="0" bIns="1800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lgn="ctr">
              <a:spcBef>
                <a:spcPts val="0"/>
              </a:spcBef>
              <a:spcAft>
                <a:spcPts val="0"/>
              </a:spcAft>
            </a:pPr>
            <a:r>
              <a:rPr lang="en-US" sz="1100" b="0" dirty="0">
                <a:solidFill>
                  <a:schemeClr val="bg1"/>
                </a:solidFill>
                <a:latin typeface="+mj-lt"/>
              </a:rPr>
              <a:t>Quant</a:t>
            </a:r>
          </a:p>
        </p:txBody>
      </p:sp>
      <p:sp>
        <p:nvSpPr>
          <p:cNvPr id="13" name="Rectangle: Rounded Corners 12">
            <a:extLst>
              <a:ext uri="{FF2B5EF4-FFF2-40B4-BE49-F238E27FC236}">
                <a16:creationId xmlns:a16="http://schemas.microsoft.com/office/drawing/2014/main" id="{9D50FF7C-03A2-E01D-8191-2BA68DF722BB}"/>
              </a:ext>
            </a:extLst>
          </p:cNvPr>
          <p:cNvSpPr/>
          <p:nvPr/>
        </p:nvSpPr>
        <p:spPr>
          <a:xfrm>
            <a:off x="874711" y="4253857"/>
            <a:ext cx="1678765" cy="1628103"/>
          </a:xfrm>
          <a:prstGeom prst="roundRect">
            <a:avLst>
              <a:gd name="adj" fmla="val 4964"/>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324000" rIns="39655" bIns="0" numCol="1" spcCol="1270" anchor="t" anchorCtr="0">
            <a:noAutofit/>
          </a:bodyPr>
          <a:lstStyle/>
          <a:p>
            <a:pPr marL="0" lvl="0" indent="0" algn="ctr" defTabSz="444500">
              <a:lnSpc>
                <a:spcPct val="95000"/>
              </a:lnSpc>
              <a:spcBef>
                <a:spcPct val="0"/>
              </a:spcBef>
              <a:spcAft>
                <a:spcPts val="300"/>
              </a:spcAft>
              <a:buNone/>
            </a:pPr>
            <a:r>
              <a:rPr lang="en-GB" sz="800" spc="-10" dirty="0">
                <a:solidFill>
                  <a:schemeClr val="tx1"/>
                </a:solidFill>
              </a:rPr>
              <a:t>Matthew Graves (14)</a:t>
            </a:r>
          </a:p>
          <a:p>
            <a:pPr marL="0" lvl="0" indent="0" algn="ctr" defTabSz="444500">
              <a:lnSpc>
                <a:spcPct val="95000"/>
              </a:lnSpc>
              <a:spcBef>
                <a:spcPct val="0"/>
              </a:spcBef>
              <a:spcAft>
                <a:spcPts val="300"/>
              </a:spcAft>
              <a:buNone/>
            </a:pPr>
            <a:r>
              <a:rPr lang="en-GB" sz="800" spc="-10" dirty="0">
                <a:solidFill>
                  <a:schemeClr val="tx1"/>
                </a:solidFill>
              </a:rPr>
              <a:t>Echo Yang (17)</a:t>
            </a:r>
          </a:p>
        </p:txBody>
      </p:sp>
      <p:sp>
        <p:nvSpPr>
          <p:cNvPr id="14" name="Rectangle: Rounded Corners 13">
            <a:extLst>
              <a:ext uri="{FF2B5EF4-FFF2-40B4-BE49-F238E27FC236}">
                <a16:creationId xmlns:a16="http://schemas.microsoft.com/office/drawing/2014/main" id="{491A4721-71D0-BEDC-EC9E-AE18D78D86DE}"/>
              </a:ext>
            </a:extLst>
          </p:cNvPr>
          <p:cNvSpPr/>
          <p:nvPr/>
        </p:nvSpPr>
        <p:spPr>
          <a:xfrm>
            <a:off x="2713833" y="4253857"/>
            <a:ext cx="1678765" cy="1628103"/>
          </a:xfrm>
          <a:prstGeom prst="roundRect">
            <a:avLst>
              <a:gd name="adj" fmla="val 4964"/>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324000" rIns="39655" bIns="0" numCol="1" spcCol="1270" anchor="t" anchorCtr="0">
            <a:noAutofit/>
          </a:bodyPr>
          <a:lstStyle/>
          <a:p>
            <a:pPr marL="0" lvl="0" indent="0" algn="ctr" defTabSz="444500">
              <a:lnSpc>
                <a:spcPct val="95000"/>
              </a:lnSpc>
              <a:spcBef>
                <a:spcPct val="0"/>
              </a:spcBef>
              <a:spcAft>
                <a:spcPts val="300"/>
              </a:spcAft>
              <a:buNone/>
            </a:pPr>
            <a:r>
              <a:rPr lang="en-GB" sz="800" spc="-10" dirty="0">
                <a:solidFill>
                  <a:schemeClr val="tx1"/>
                </a:solidFill>
              </a:rPr>
              <a:t>Russell Beer (23)</a:t>
            </a:r>
          </a:p>
          <a:p>
            <a:pPr marL="0" lvl="0" indent="0" algn="ctr" defTabSz="444500">
              <a:lnSpc>
                <a:spcPct val="95000"/>
              </a:lnSpc>
              <a:spcBef>
                <a:spcPct val="0"/>
              </a:spcBef>
              <a:spcAft>
                <a:spcPts val="300"/>
              </a:spcAft>
              <a:buNone/>
            </a:pPr>
            <a:r>
              <a:rPr lang="en-GB" sz="800" spc="-10" dirty="0">
                <a:solidFill>
                  <a:schemeClr val="tx1"/>
                </a:solidFill>
              </a:rPr>
              <a:t>Eoghan O’Reilly (18)</a:t>
            </a:r>
          </a:p>
          <a:p>
            <a:pPr marL="0" lvl="0" indent="0" algn="ctr" defTabSz="444500">
              <a:lnSpc>
                <a:spcPct val="95000"/>
              </a:lnSpc>
              <a:spcBef>
                <a:spcPct val="0"/>
              </a:spcBef>
              <a:spcAft>
                <a:spcPts val="300"/>
              </a:spcAft>
              <a:buNone/>
            </a:pPr>
            <a:r>
              <a:rPr lang="en-GB" sz="800" spc="-10" dirty="0">
                <a:solidFill>
                  <a:schemeClr val="tx1"/>
                </a:solidFill>
              </a:rPr>
              <a:t>Dani Teng (12)</a:t>
            </a:r>
          </a:p>
          <a:p>
            <a:pPr marL="0" lvl="0" indent="0" algn="ctr" defTabSz="444500">
              <a:lnSpc>
                <a:spcPct val="95000"/>
              </a:lnSpc>
              <a:spcBef>
                <a:spcPct val="0"/>
              </a:spcBef>
              <a:spcAft>
                <a:spcPts val="300"/>
              </a:spcAft>
              <a:buNone/>
            </a:pPr>
            <a:r>
              <a:rPr lang="en-GB" sz="800" spc="-10" dirty="0">
                <a:solidFill>
                  <a:schemeClr val="tx1"/>
                </a:solidFill>
              </a:rPr>
              <a:t>Jonathan Gan (12)</a:t>
            </a:r>
          </a:p>
          <a:p>
            <a:pPr marL="0" lvl="0" indent="0" algn="ctr" defTabSz="444500">
              <a:lnSpc>
                <a:spcPct val="95000"/>
              </a:lnSpc>
              <a:spcBef>
                <a:spcPct val="0"/>
              </a:spcBef>
              <a:spcAft>
                <a:spcPts val="300"/>
              </a:spcAft>
              <a:buNone/>
            </a:pPr>
            <a:r>
              <a:rPr lang="en-GB" sz="800" spc="-10" dirty="0">
                <a:solidFill>
                  <a:schemeClr val="tx1"/>
                </a:solidFill>
              </a:rPr>
              <a:t>Ted Yu (13)</a:t>
            </a:r>
          </a:p>
        </p:txBody>
      </p:sp>
      <p:sp>
        <p:nvSpPr>
          <p:cNvPr id="15" name="TextBox 14">
            <a:extLst>
              <a:ext uri="{FF2B5EF4-FFF2-40B4-BE49-F238E27FC236}">
                <a16:creationId xmlns:a16="http://schemas.microsoft.com/office/drawing/2014/main" id="{58B8018C-4FD5-93A4-E2BF-B4FE5B36DCE0}"/>
              </a:ext>
            </a:extLst>
          </p:cNvPr>
          <p:cNvSpPr txBox="1">
            <a:spLocks/>
          </p:cNvSpPr>
          <p:nvPr/>
        </p:nvSpPr>
        <p:spPr>
          <a:xfrm>
            <a:off x="2713833" y="4253857"/>
            <a:ext cx="1678765" cy="269940"/>
          </a:xfrm>
          <a:prstGeom prst="round2SameRect">
            <a:avLst>
              <a:gd name="adj1" fmla="val 26665"/>
              <a:gd name="adj2" fmla="val 0"/>
            </a:avLst>
          </a:prstGeom>
          <a:solidFill>
            <a:schemeClr val="accent2"/>
          </a:solidFill>
        </p:spPr>
        <p:txBody>
          <a:bodyPr wrap="square" lIns="0" tIns="0" rIns="0" bIns="1800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lgn="ctr">
              <a:spcBef>
                <a:spcPts val="0"/>
              </a:spcBef>
              <a:spcAft>
                <a:spcPts val="0"/>
              </a:spcAft>
            </a:pPr>
            <a:r>
              <a:rPr lang="en-US" sz="1100" b="0" dirty="0">
                <a:solidFill>
                  <a:schemeClr val="bg1"/>
                </a:solidFill>
                <a:latin typeface="+mj-lt"/>
              </a:rPr>
              <a:t>Dealers</a:t>
            </a:r>
          </a:p>
        </p:txBody>
      </p:sp>
      <p:sp>
        <p:nvSpPr>
          <p:cNvPr id="16" name="Rectangle: Rounded Corners 15">
            <a:extLst>
              <a:ext uri="{FF2B5EF4-FFF2-40B4-BE49-F238E27FC236}">
                <a16:creationId xmlns:a16="http://schemas.microsoft.com/office/drawing/2014/main" id="{6A14A917-AB92-467E-5FE8-60DC8EDFE9E1}"/>
              </a:ext>
            </a:extLst>
          </p:cNvPr>
          <p:cNvSpPr/>
          <p:nvPr/>
        </p:nvSpPr>
        <p:spPr>
          <a:xfrm>
            <a:off x="4552954" y="4253857"/>
            <a:ext cx="1678765" cy="1628103"/>
          </a:xfrm>
          <a:prstGeom prst="roundRect">
            <a:avLst>
              <a:gd name="adj" fmla="val 4964"/>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324000" rIns="39655" bIns="0" numCol="1" spcCol="1270" anchor="t" anchorCtr="0">
            <a:noAutofit/>
          </a:bodyPr>
          <a:lstStyle/>
          <a:p>
            <a:pPr marL="0" lvl="0" indent="0" algn="ctr" defTabSz="444500">
              <a:lnSpc>
                <a:spcPct val="95000"/>
              </a:lnSpc>
              <a:spcBef>
                <a:spcPct val="0"/>
              </a:spcBef>
              <a:spcAft>
                <a:spcPts val="300"/>
              </a:spcAft>
              <a:buNone/>
            </a:pPr>
            <a:r>
              <a:rPr lang="en-GB" sz="800" spc="-10" dirty="0">
                <a:solidFill>
                  <a:schemeClr val="tx1"/>
                </a:solidFill>
              </a:rPr>
              <a:t>Robert Gilhooly (21)</a:t>
            </a:r>
          </a:p>
          <a:p>
            <a:pPr marL="0" lvl="0" indent="0" algn="ctr" defTabSz="444500">
              <a:lnSpc>
                <a:spcPct val="95000"/>
              </a:lnSpc>
              <a:spcBef>
                <a:spcPct val="0"/>
              </a:spcBef>
              <a:spcAft>
                <a:spcPts val="300"/>
              </a:spcAft>
              <a:buNone/>
            </a:pPr>
            <a:r>
              <a:rPr lang="en-GB" sz="800" spc="-10" dirty="0">
                <a:solidFill>
                  <a:schemeClr val="tx1"/>
                </a:solidFill>
              </a:rPr>
              <a:t>Michael Langham (11)</a:t>
            </a:r>
          </a:p>
          <a:p>
            <a:pPr marL="0" lvl="0" indent="0" algn="ctr" defTabSz="444500">
              <a:lnSpc>
                <a:spcPct val="95000"/>
              </a:lnSpc>
              <a:spcBef>
                <a:spcPct val="0"/>
              </a:spcBef>
              <a:spcAft>
                <a:spcPts val="300"/>
              </a:spcAft>
              <a:buNone/>
            </a:pPr>
            <a:r>
              <a:rPr lang="en-GB" sz="800" spc="-10" dirty="0">
                <a:solidFill>
                  <a:schemeClr val="tx1"/>
                </a:solidFill>
              </a:rPr>
              <a:t>Tettey Addy (5)</a:t>
            </a:r>
          </a:p>
        </p:txBody>
      </p:sp>
      <p:sp>
        <p:nvSpPr>
          <p:cNvPr id="17" name="TextBox 16">
            <a:extLst>
              <a:ext uri="{FF2B5EF4-FFF2-40B4-BE49-F238E27FC236}">
                <a16:creationId xmlns:a16="http://schemas.microsoft.com/office/drawing/2014/main" id="{0E5C7821-3584-2412-76D3-4C6844A4D470}"/>
              </a:ext>
            </a:extLst>
          </p:cNvPr>
          <p:cNvSpPr txBox="1">
            <a:spLocks/>
          </p:cNvSpPr>
          <p:nvPr/>
        </p:nvSpPr>
        <p:spPr>
          <a:xfrm>
            <a:off x="4552954" y="4253857"/>
            <a:ext cx="1678765" cy="269940"/>
          </a:xfrm>
          <a:prstGeom prst="round2SameRect">
            <a:avLst>
              <a:gd name="adj1" fmla="val 26665"/>
              <a:gd name="adj2" fmla="val 0"/>
            </a:avLst>
          </a:prstGeom>
          <a:solidFill>
            <a:schemeClr val="accent2"/>
          </a:solidFill>
        </p:spPr>
        <p:txBody>
          <a:bodyPr wrap="square" lIns="0" tIns="0" rIns="0" bIns="1800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lgn="ctr">
              <a:spcBef>
                <a:spcPts val="0"/>
              </a:spcBef>
              <a:spcAft>
                <a:spcPts val="0"/>
              </a:spcAft>
            </a:pPr>
            <a:r>
              <a:rPr lang="en-US" sz="1100" b="0" dirty="0">
                <a:solidFill>
                  <a:schemeClr val="bg1"/>
                </a:solidFill>
                <a:latin typeface="+mj-lt"/>
              </a:rPr>
              <a:t>Economists</a:t>
            </a:r>
          </a:p>
        </p:txBody>
      </p:sp>
      <p:sp>
        <p:nvSpPr>
          <p:cNvPr id="18" name="Rectangle: Rounded Corners 17">
            <a:extLst>
              <a:ext uri="{FF2B5EF4-FFF2-40B4-BE49-F238E27FC236}">
                <a16:creationId xmlns:a16="http://schemas.microsoft.com/office/drawing/2014/main" id="{170D1BD2-5F73-193C-A1E8-D4DFF8C8F74A}"/>
              </a:ext>
            </a:extLst>
          </p:cNvPr>
          <p:cNvSpPr/>
          <p:nvPr/>
        </p:nvSpPr>
        <p:spPr>
          <a:xfrm>
            <a:off x="6392075" y="4253857"/>
            <a:ext cx="1678765" cy="1628103"/>
          </a:xfrm>
          <a:prstGeom prst="roundRect">
            <a:avLst>
              <a:gd name="adj" fmla="val 4964"/>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324000" rIns="39655" bIns="0" numCol="1" spcCol="1270" anchor="t" anchorCtr="0">
            <a:noAutofit/>
          </a:bodyPr>
          <a:lstStyle/>
          <a:p>
            <a:pPr marL="0" lvl="0" indent="0" algn="ctr" defTabSz="444500">
              <a:lnSpc>
                <a:spcPct val="95000"/>
              </a:lnSpc>
              <a:spcBef>
                <a:spcPct val="0"/>
              </a:spcBef>
              <a:spcAft>
                <a:spcPts val="300"/>
              </a:spcAft>
              <a:buNone/>
            </a:pPr>
            <a:r>
              <a:rPr lang="en-GB" sz="800" spc="-10" dirty="0">
                <a:solidFill>
                  <a:schemeClr val="tx1"/>
                </a:solidFill>
              </a:rPr>
              <a:t>Marianne </a:t>
            </a:r>
            <a:r>
              <a:rPr lang="en-GB" sz="800" spc="-10" dirty="0" err="1">
                <a:solidFill>
                  <a:schemeClr val="tx1"/>
                </a:solidFill>
              </a:rPr>
              <a:t>Zangerl</a:t>
            </a:r>
            <a:r>
              <a:rPr lang="en-GB" sz="800" spc="-10" dirty="0">
                <a:solidFill>
                  <a:schemeClr val="tx1"/>
                </a:solidFill>
              </a:rPr>
              <a:t> (16)*</a:t>
            </a:r>
          </a:p>
          <a:p>
            <a:pPr marL="0" lvl="0" indent="0" algn="ctr" defTabSz="444500">
              <a:lnSpc>
                <a:spcPct val="95000"/>
              </a:lnSpc>
              <a:spcBef>
                <a:spcPct val="0"/>
              </a:spcBef>
              <a:spcAft>
                <a:spcPts val="300"/>
              </a:spcAft>
              <a:buNone/>
            </a:pPr>
            <a:r>
              <a:rPr lang="en-GB" sz="800" spc="-10" dirty="0">
                <a:solidFill>
                  <a:schemeClr val="tx1"/>
                </a:solidFill>
              </a:rPr>
              <a:t>Nicole Lim (7)*</a:t>
            </a:r>
          </a:p>
          <a:p>
            <a:pPr marL="0" lvl="0" indent="0" algn="ctr" defTabSz="444500">
              <a:lnSpc>
                <a:spcPct val="95000"/>
              </a:lnSpc>
              <a:spcBef>
                <a:spcPct val="0"/>
              </a:spcBef>
              <a:spcAft>
                <a:spcPts val="300"/>
              </a:spcAft>
              <a:buNone/>
            </a:pPr>
            <a:r>
              <a:rPr lang="en-GB" sz="800" spc="-10" dirty="0">
                <a:solidFill>
                  <a:schemeClr val="tx1"/>
                </a:solidFill>
              </a:rPr>
              <a:t>Kate McGrath (7)*</a:t>
            </a:r>
          </a:p>
          <a:p>
            <a:pPr marL="0" lvl="0" indent="0" algn="ctr" defTabSz="444500">
              <a:lnSpc>
                <a:spcPct val="95000"/>
              </a:lnSpc>
              <a:spcBef>
                <a:spcPct val="0"/>
              </a:spcBef>
              <a:spcAft>
                <a:spcPts val="300"/>
              </a:spcAft>
              <a:buNone/>
            </a:pPr>
            <a:r>
              <a:rPr lang="en-GB" sz="800" spc="-10" dirty="0">
                <a:solidFill>
                  <a:schemeClr val="tx1"/>
                </a:solidFill>
              </a:rPr>
              <a:t>Scott McQuiston (4)</a:t>
            </a:r>
          </a:p>
        </p:txBody>
      </p:sp>
      <p:sp>
        <p:nvSpPr>
          <p:cNvPr id="19" name="TextBox 18">
            <a:extLst>
              <a:ext uri="{FF2B5EF4-FFF2-40B4-BE49-F238E27FC236}">
                <a16:creationId xmlns:a16="http://schemas.microsoft.com/office/drawing/2014/main" id="{FA90ED34-DF3D-572C-073D-48D38E4692CE}"/>
              </a:ext>
            </a:extLst>
          </p:cNvPr>
          <p:cNvSpPr txBox="1">
            <a:spLocks/>
          </p:cNvSpPr>
          <p:nvPr/>
        </p:nvSpPr>
        <p:spPr>
          <a:xfrm>
            <a:off x="6392075" y="4253857"/>
            <a:ext cx="1678765" cy="269940"/>
          </a:xfrm>
          <a:prstGeom prst="round2SameRect">
            <a:avLst>
              <a:gd name="adj1" fmla="val 26665"/>
              <a:gd name="adj2" fmla="val 0"/>
            </a:avLst>
          </a:prstGeom>
          <a:solidFill>
            <a:schemeClr val="accent2"/>
          </a:solidFill>
        </p:spPr>
        <p:txBody>
          <a:bodyPr wrap="square" lIns="0" tIns="0" rIns="0" bIns="1800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lgn="ctr">
              <a:spcBef>
                <a:spcPts val="0"/>
              </a:spcBef>
              <a:spcAft>
                <a:spcPts val="0"/>
              </a:spcAft>
            </a:pPr>
            <a:r>
              <a:rPr lang="en-US" sz="1100" b="0" dirty="0">
                <a:solidFill>
                  <a:schemeClr val="bg1"/>
                </a:solidFill>
                <a:latin typeface="+mj-lt"/>
              </a:rPr>
              <a:t>ESG</a:t>
            </a:r>
          </a:p>
        </p:txBody>
      </p:sp>
      <p:sp>
        <p:nvSpPr>
          <p:cNvPr id="20" name="Rectangle: Rounded Corners 19">
            <a:extLst>
              <a:ext uri="{FF2B5EF4-FFF2-40B4-BE49-F238E27FC236}">
                <a16:creationId xmlns:a16="http://schemas.microsoft.com/office/drawing/2014/main" id="{873C1FB7-E8C2-F3B0-052A-C1E2AA31D605}"/>
              </a:ext>
            </a:extLst>
          </p:cNvPr>
          <p:cNvSpPr/>
          <p:nvPr/>
        </p:nvSpPr>
        <p:spPr>
          <a:xfrm>
            <a:off x="8231196" y="4253857"/>
            <a:ext cx="1678765" cy="1628103"/>
          </a:xfrm>
          <a:prstGeom prst="roundRect">
            <a:avLst>
              <a:gd name="adj" fmla="val 4964"/>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324000" rIns="39655" bIns="0" numCol="1" spcCol="1270" anchor="t" anchorCtr="0">
            <a:noAutofit/>
          </a:bodyPr>
          <a:lstStyle/>
          <a:p>
            <a:pPr marL="0" lvl="0" indent="0" algn="ctr" defTabSz="444500">
              <a:lnSpc>
                <a:spcPct val="95000"/>
              </a:lnSpc>
              <a:spcBef>
                <a:spcPct val="0"/>
              </a:spcBef>
              <a:spcAft>
                <a:spcPts val="300"/>
              </a:spcAft>
              <a:buNone/>
            </a:pPr>
            <a:r>
              <a:rPr lang="en-GB" sz="800" spc="-10" dirty="0">
                <a:solidFill>
                  <a:schemeClr val="tx1"/>
                </a:solidFill>
              </a:rPr>
              <a:t>Cecely Hugh (17)</a:t>
            </a:r>
            <a:br>
              <a:rPr lang="en-GB" sz="800" spc="-10" dirty="0">
                <a:solidFill>
                  <a:schemeClr val="tx1"/>
                </a:solidFill>
              </a:rPr>
            </a:br>
            <a:br>
              <a:rPr lang="en-GB" sz="800" spc="-10" dirty="0">
                <a:solidFill>
                  <a:schemeClr val="tx1"/>
                </a:solidFill>
              </a:rPr>
            </a:br>
            <a:endParaRPr lang="en-GB" sz="800" spc="-10" dirty="0">
              <a:solidFill>
                <a:schemeClr val="tx1"/>
              </a:solidFill>
            </a:endParaRPr>
          </a:p>
        </p:txBody>
      </p:sp>
      <p:sp>
        <p:nvSpPr>
          <p:cNvPr id="21" name="TextBox 20">
            <a:extLst>
              <a:ext uri="{FF2B5EF4-FFF2-40B4-BE49-F238E27FC236}">
                <a16:creationId xmlns:a16="http://schemas.microsoft.com/office/drawing/2014/main" id="{440A7958-9103-5306-7E9F-543EAC9E817A}"/>
              </a:ext>
            </a:extLst>
          </p:cNvPr>
          <p:cNvSpPr txBox="1">
            <a:spLocks/>
          </p:cNvSpPr>
          <p:nvPr/>
        </p:nvSpPr>
        <p:spPr>
          <a:xfrm>
            <a:off x="8231196" y="4253857"/>
            <a:ext cx="1678765" cy="269940"/>
          </a:xfrm>
          <a:prstGeom prst="round2SameRect">
            <a:avLst>
              <a:gd name="adj1" fmla="val 26665"/>
              <a:gd name="adj2" fmla="val 0"/>
            </a:avLst>
          </a:prstGeom>
          <a:solidFill>
            <a:schemeClr val="accent2"/>
          </a:solidFill>
        </p:spPr>
        <p:txBody>
          <a:bodyPr wrap="square" lIns="0" tIns="0" rIns="0" bIns="1800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lgn="ctr">
              <a:spcBef>
                <a:spcPts val="0"/>
              </a:spcBef>
              <a:spcAft>
                <a:spcPts val="0"/>
              </a:spcAft>
            </a:pPr>
            <a:r>
              <a:rPr lang="en-US" sz="1100" b="0" dirty="0">
                <a:solidFill>
                  <a:schemeClr val="bg1"/>
                </a:solidFill>
                <a:latin typeface="+mj-lt"/>
              </a:rPr>
              <a:t>Investment counsel</a:t>
            </a:r>
          </a:p>
        </p:txBody>
      </p:sp>
      <p:sp>
        <p:nvSpPr>
          <p:cNvPr id="22" name="Rectangle: Rounded Corners 21">
            <a:extLst>
              <a:ext uri="{FF2B5EF4-FFF2-40B4-BE49-F238E27FC236}">
                <a16:creationId xmlns:a16="http://schemas.microsoft.com/office/drawing/2014/main" id="{399507CB-F22B-7E5E-E1A2-DAA351B1B0F6}"/>
              </a:ext>
            </a:extLst>
          </p:cNvPr>
          <p:cNvSpPr/>
          <p:nvPr/>
        </p:nvSpPr>
        <p:spPr>
          <a:xfrm>
            <a:off x="10070317" y="4253857"/>
            <a:ext cx="1678765" cy="1628103"/>
          </a:xfrm>
          <a:prstGeom prst="roundRect">
            <a:avLst>
              <a:gd name="adj" fmla="val 4964"/>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324000" rIns="39655" bIns="0" numCol="1" spcCol="1270" anchor="t" anchorCtr="0">
            <a:noAutofit/>
          </a:bodyPr>
          <a:lstStyle/>
          <a:p>
            <a:pPr marL="0" lvl="0" indent="0" algn="ctr" defTabSz="444500">
              <a:lnSpc>
                <a:spcPct val="95000"/>
              </a:lnSpc>
              <a:spcBef>
                <a:spcPct val="0"/>
              </a:spcBef>
              <a:spcAft>
                <a:spcPts val="300"/>
              </a:spcAft>
              <a:buNone/>
            </a:pPr>
            <a:r>
              <a:rPr lang="en-GB" sz="800" spc="-10" dirty="0">
                <a:solidFill>
                  <a:schemeClr val="tx1"/>
                </a:solidFill>
              </a:rPr>
              <a:t>Helen Winter (28)</a:t>
            </a:r>
          </a:p>
          <a:p>
            <a:pPr marL="0" lvl="0" indent="0" algn="ctr" defTabSz="444500">
              <a:lnSpc>
                <a:spcPct val="95000"/>
              </a:lnSpc>
              <a:spcBef>
                <a:spcPct val="0"/>
              </a:spcBef>
              <a:spcAft>
                <a:spcPts val="300"/>
              </a:spcAft>
              <a:buNone/>
            </a:pPr>
            <a:r>
              <a:rPr lang="en-GB" sz="800" spc="-10" dirty="0">
                <a:solidFill>
                  <a:schemeClr val="tx1"/>
                </a:solidFill>
              </a:rPr>
              <a:t>Leo Morawiecki (10)</a:t>
            </a:r>
          </a:p>
          <a:p>
            <a:pPr marL="0" lvl="0" indent="0" algn="ctr" defTabSz="444500">
              <a:lnSpc>
                <a:spcPct val="95000"/>
              </a:lnSpc>
              <a:spcBef>
                <a:spcPct val="0"/>
              </a:spcBef>
              <a:spcAft>
                <a:spcPts val="300"/>
              </a:spcAft>
              <a:buNone/>
            </a:pPr>
            <a:r>
              <a:rPr lang="en-GB" sz="800" spc="-10" dirty="0">
                <a:solidFill>
                  <a:schemeClr val="tx1"/>
                </a:solidFill>
              </a:rPr>
              <a:t>Amit Moudgil (21)</a:t>
            </a:r>
          </a:p>
        </p:txBody>
      </p:sp>
      <p:sp>
        <p:nvSpPr>
          <p:cNvPr id="23" name="TextBox 22">
            <a:extLst>
              <a:ext uri="{FF2B5EF4-FFF2-40B4-BE49-F238E27FC236}">
                <a16:creationId xmlns:a16="http://schemas.microsoft.com/office/drawing/2014/main" id="{7888969D-81A7-836F-D4FB-64B4685DC655}"/>
              </a:ext>
            </a:extLst>
          </p:cNvPr>
          <p:cNvSpPr txBox="1">
            <a:spLocks/>
          </p:cNvSpPr>
          <p:nvPr/>
        </p:nvSpPr>
        <p:spPr>
          <a:xfrm>
            <a:off x="10070317" y="4253857"/>
            <a:ext cx="1678765" cy="269940"/>
          </a:xfrm>
          <a:prstGeom prst="round2SameRect">
            <a:avLst>
              <a:gd name="adj1" fmla="val 26665"/>
              <a:gd name="adj2" fmla="val 0"/>
            </a:avLst>
          </a:prstGeom>
          <a:solidFill>
            <a:schemeClr val="accent2"/>
          </a:solidFill>
        </p:spPr>
        <p:txBody>
          <a:bodyPr wrap="square" lIns="0" tIns="0" rIns="0" bIns="1800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lgn="ctr">
              <a:spcBef>
                <a:spcPts val="0"/>
              </a:spcBef>
              <a:spcAft>
                <a:spcPts val="0"/>
              </a:spcAft>
            </a:pPr>
            <a:r>
              <a:rPr lang="en-US" sz="1100" b="0" dirty="0">
                <a:solidFill>
                  <a:schemeClr val="bg1"/>
                </a:solidFill>
                <a:latin typeface="+mj-lt"/>
              </a:rPr>
              <a:t>Product specialists</a:t>
            </a:r>
          </a:p>
        </p:txBody>
      </p:sp>
      <p:sp>
        <p:nvSpPr>
          <p:cNvPr id="29" name="Text Placeholder 10">
            <a:extLst>
              <a:ext uri="{FF2B5EF4-FFF2-40B4-BE49-F238E27FC236}">
                <a16:creationId xmlns:a16="http://schemas.microsoft.com/office/drawing/2014/main" id="{E0048D19-B4B1-BFDC-506F-684B2134B88E}"/>
              </a:ext>
            </a:extLst>
          </p:cNvPr>
          <p:cNvSpPr txBox="1">
            <a:spLocks/>
          </p:cNvSpPr>
          <p:nvPr/>
        </p:nvSpPr>
        <p:spPr>
          <a:xfrm>
            <a:off x="874713" y="3946033"/>
            <a:ext cx="10874375" cy="276998"/>
          </a:xfrm>
          <a:prstGeom prst="rect">
            <a:avLst/>
          </a:prstGeom>
          <a:noFill/>
          <a:ln w="6350">
            <a:noFill/>
          </a:ln>
        </p:spPr>
        <p:txBody>
          <a:bodyPr lIns="0" tIns="0" rIns="0" bIns="0" anchor="t"/>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err="1">
                <a:solidFill>
                  <a:schemeClr val="tx1"/>
                </a:solidFill>
              </a:rPr>
              <a:t>Specialised</a:t>
            </a:r>
            <a:r>
              <a:rPr lang="en-US" sz="1100" dirty="0">
                <a:solidFill>
                  <a:schemeClr val="tx1"/>
                </a:solidFill>
              </a:rPr>
              <a:t> Resources</a:t>
            </a:r>
          </a:p>
        </p:txBody>
      </p:sp>
      <p:sp>
        <p:nvSpPr>
          <p:cNvPr id="52" name="Text Placeholder 10">
            <a:extLst>
              <a:ext uri="{FF2B5EF4-FFF2-40B4-BE49-F238E27FC236}">
                <a16:creationId xmlns:a16="http://schemas.microsoft.com/office/drawing/2014/main" id="{C8202C39-5EBB-C4FE-192D-1489D608401B}"/>
              </a:ext>
            </a:extLst>
          </p:cNvPr>
          <p:cNvSpPr txBox="1">
            <a:spLocks/>
          </p:cNvSpPr>
          <p:nvPr/>
        </p:nvSpPr>
        <p:spPr>
          <a:xfrm>
            <a:off x="874714" y="2373813"/>
            <a:ext cx="3436029" cy="248243"/>
          </a:xfrm>
          <a:prstGeom prst="rect">
            <a:avLst/>
          </a:prstGeom>
          <a:noFill/>
          <a:ln w="6350">
            <a:noFill/>
          </a:ln>
        </p:spPr>
        <p:txBody>
          <a:bodyPr lIns="0" tIns="0" rIns="0" bIns="0" anchor="t"/>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rPr>
              <a:t>Sovereign</a:t>
            </a:r>
          </a:p>
        </p:txBody>
      </p:sp>
      <p:cxnSp>
        <p:nvCxnSpPr>
          <p:cNvPr id="53" name="Straight Connector 52">
            <a:extLst>
              <a:ext uri="{FF2B5EF4-FFF2-40B4-BE49-F238E27FC236}">
                <a16:creationId xmlns:a16="http://schemas.microsoft.com/office/drawing/2014/main" id="{B8ED4F66-591B-8BD4-6FE3-FD253F9A4748}"/>
              </a:ext>
            </a:extLst>
          </p:cNvPr>
          <p:cNvCxnSpPr>
            <a:cxnSpLocks/>
          </p:cNvCxnSpPr>
          <p:nvPr/>
        </p:nvCxnSpPr>
        <p:spPr>
          <a:xfrm>
            <a:off x="874714" y="2570666"/>
            <a:ext cx="3436029"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55" name="Text Placeholder 10">
            <a:extLst>
              <a:ext uri="{FF2B5EF4-FFF2-40B4-BE49-F238E27FC236}">
                <a16:creationId xmlns:a16="http://schemas.microsoft.com/office/drawing/2014/main" id="{8576129B-A97E-08E6-ECAF-B90DF23006AD}"/>
              </a:ext>
            </a:extLst>
          </p:cNvPr>
          <p:cNvSpPr txBox="1">
            <a:spLocks/>
          </p:cNvSpPr>
          <p:nvPr/>
        </p:nvSpPr>
        <p:spPr>
          <a:xfrm>
            <a:off x="10070317" y="2373813"/>
            <a:ext cx="1647137" cy="258225"/>
          </a:xfrm>
          <a:prstGeom prst="rect">
            <a:avLst/>
          </a:prstGeom>
          <a:noFill/>
          <a:ln w="6350">
            <a:noFill/>
          </a:ln>
        </p:spPr>
        <p:txBody>
          <a:bodyPr lIns="0" tIns="0" rIns="0" bIns="0" anchor="t"/>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rPr>
              <a:t>Corporate</a:t>
            </a:r>
          </a:p>
        </p:txBody>
      </p:sp>
      <p:cxnSp>
        <p:nvCxnSpPr>
          <p:cNvPr id="56" name="Straight Connector 55">
            <a:extLst>
              <a:ext uri="{FF2B5EF4-FFF2-40B4-BE49-F238E27FC236}">
                <a16:creationId xmlns:a16="http://schemas.microsoft.com/office/drawing/2014/main" id="{081B4866-22F4-0069-E2A1-FE3EDC2B40AD}"/>
              </a:ext>
            </a:extLst>
          </p:cNvPr>
          <p:cNvCxnSpPr>
            <a:cxnSpLocks/>
          </p:cNvCxnSpPr>
          <p:nvPr/>
        </p:nvCxnSpPr>
        <p:spPr>
          <a:xfrm>
            <a:off x="10070317" y="2570666"/>
            <a:ext cx="1678769"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57" name="Text Placeholder 10">
            <a:extLst>
              <a:ext uri="{FF2B5EF4-FFF2-40B4-BE49-F238E27FC236}">
                <a16:creationId xmlns:a16="http://schemas.microsoft.com/office/drawing/2014/main" id="{C171EF85-B53D-A0D4-0086-40DA183AE8F3}"/>
              </a:ext>
            </a:extLst>
          </p:cNvPr>
          <p:cNvSpPr txBox="1">
            <a:spLocks/>
          </p:cNvSpPr>
          <p:nvPr/>
        </p:nvSpPr>
        <p:spPr>
          <a:xfrm>
            <a:off x="3500284" y="1379194"/>
            <a:ext cx="5958348" cy="212260"/>
          </a:xfrm>
          <a:prstGeom prst="rect">
            <a:avLst/>
          </a:prstGeom>
          <a:noFill/>
          <a:ln w="6350">
            <a:noFill/>
          </a:ln>
        </p:spPr>
        <p:txBody>
          <a:bodyPr lIns="0" tIns="0" rIns="0" bIns="0" anchor="t"/>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defRPr/>
            </a:pPr>
            <a:r>
              <a:rPr lang="en-GB" sz="1200" b="0" kern="0" dirty="0">
                <a:latin typeface="+mj-lt"/>
                <a:cs typeface="Arial" pitchFamily="34" charset="0"/>
              </a:rPr>
              <a:t>Siddharth Dahiya (18)  – </a:t>
            </a:r>
            <a:r>
              <a:rPr lang="en-GB" sz="1200" b="0" kern="0" dirty="0">
                <a:latin typeface="+mn-lt"/>
                <a:cs typeface="Arial" pitchFamily="34" charset="0"/>
              </a:rPr>
              <a:t>Global Head of Emerging Market Debt</a:t>
            </a:r>
            <a:r>
              <a:rPr lang="en-GB" sz="1200" b="0" kern="0" baseline="30000" dirty="0">
                <a:latin typeface="+mn-lt"/>
                <a:cs typeface="Arial" pitchFamily="34" charset="0"/>
              </a:rPr>
              <a:t>1 </a:t>
            </a:r>
          </a:p>
          <a:p>
            <a:pPr algn="ctr">
              <a:spcAft>
                <a:spcPts val="200"/>
              </a:spcAft>
              <a:defRPr/>
            </a:pPr>
            <a:endParaRPr lang="en-GB" sz="1200" b="0" kern="0" dirty="0">
              <a:latin typeface="+mj-lt"/>
              <a:cs typeface="Arial" pitchFamily="34" charset="0"/>
            </a:endParaRPr>
          </a:p>
          <a:p>
            <a:pPr algn="ctr">
              <a:spcAft>
                <a:spcPts val="200"/>
              </a:spcAft>
              <a:defRPr/>
            </a:pPr>
            <a:r>
              <a:rPr lang="en-GB" sz="1200" b="0" kern="0" dirty="0">
                <a:latin typeface="+mn-lt"/>
                <a:cs typeface="Arial" pitchFamily="34" charset="0"/>
              </a:rPr>
              <a:t>Global Head of Emerging Market Debt</a:t>
            </a:r>
            <a:r>
              <a:rPr lang="en-GB" sz="1200" b="0" kern="0" baseline="30000" dirty="0">
                <a:latin typeface="+mn-lt"/>
                <a:cs typeface="Arial" pitchFamily="34" charset="0"/>
              </a:rPr>
              <a:t>1 </a:t>
            </a:r>
            <a:endParaRPr lang="en-GB" sz="1200" dirty="0">
              <a:latin typeface="+mn-lt"/>
            </a:endParaRPr>
          </a:p>
        </p:txBody>
      </p:sp>
      <p:sp>
        <p:nvSpPr>
          <p:cNvPr id="59" name="TextBox 58">
            <a:extLst>
              <a:ext uri="{FF2B5EF4-FFF2-40B4-BE49-F238E27FC236}">
                <a16:creationId xmlns:a16="http://schemas.microsoft.com/office/drawing/2014/main" id="{332329D4-1041-F329-88C6-EA3B886F008C}"/>
              </a:ext>
            </a:extLst>
          </p:cNvPr>
          <p:cNvSpPr txBox="1"/>
          <p:nvPr/>
        </p:nvSpPr>
        <p:spPr>
          <a:xfrm>
            <a:off x="870857" y="1807388"/>
            <a:ext cx="1678765" cy="333425"/>
          </a:xfrm>
          <a:prstGeom prst="rect">
            <a:avLst/>
          </a:prstGeom>
          <a:noFill/>
        </p:spPr>
        <p:txBody>
          <a:bodyPr wrap="square" lIns="0" tIns="0" rIns="0" bIns="0">
            <a:spAutoFit/>
          </a:bodyPr>
          <a:lstStyle/>
          <a:p>
            <a:pPr algn="ctr" eaLnBrk="1" fontAlgn="auto" hangingPunct="1">
              <a:spcAft>
                <a:spcPts val="200"/>
              </a:spcAft>
              <a:defRPr/>
            </a:pPr>
            <a:r>
              <a:rPr lang="en-GB" sz="1000" kern="0" dirty="0">
                <a:latin typeface="+mj-lt"/>
                <a:cs typeface="Arial" pitchFamily="34" charset="0"/>
              </a:rPr>
              <a:t>Edwin Gutierrez (28)</a:t>
            </a:r>
          </a:p>
          <a:p>
            <a:pPr algn="ctr" eaLnBrk="1" fontAlgn="auto" hangingPunct="1">
              <a:spcAft>
                <a:spcPts val="200"/>
              </a:spcAft>
              <a:defRPr/>
            </a:pPr>
            <a:r>
              <a:rPr lang="en-GB" sz="1000" kern="0" dirty="0">
                <a:cs typeface="Arial" pitchFamily="34" charset="0"/>
              </a:rPr>
              <a:t>Head of EM Sovereign Debt</a:t>
            </a:r>
          </a:p>
        </p:txBody>
      </p:sp>
      <p:sp>
        <p:nvSpPr>
          <p:cNvPr id="62" name="TextBox 61">
            <a:extLst>
              <a:ext uri="{FF2B5EF4-FFF2-40B4-BE49-F238E27FC236}">
                <a16:creationId xmlns:a16="http://schemas.microsoft.com/office/drawing/2014/main" id="{FC183F93-C4F7-772A-8D2F-D86B28D53A7A}"/>
              </a:ext>
            </a:extLst>
          </p:cNvPr>
          <p:cNvSpPr txBox="1"/>
          <p:nvPr/>
        </p:nvSpPr>
        <p:spPr>
          <a:xfrm>
            <a:off x="8215731" y="1807388"/>
            <a:ext cx="3527389" cy="341119"/>
          </a:xfrm>
          <a:prstGeom prst="rect">
            <a:avLst/>
          </a:prstGeom>
          <a:noFill/>
        </p:spPr>
        <p:txBody>
          <a:bodyPr wrap="square" lIns="0" tIns="0" rIns="0" bIns="0">
            <a:spAutoFit/>
          </a:bodyPr>
          <a:lstStyle/>
          <a:p>
            <a:pPr algn="ctr" eaLnBrk="1" fontAlgn="auto" hangingPunct="1">
              <a:spcAft>
                <a:spcPts val="200"/>
              </a:spcAft>
              <a:defRPr/>
            </a:pPr>
            <a:r>
              <a:rPr lang="en-GB" sz="1050" kern="0" dirty="0">
                <a:latin typeface="+mj-lt"/>
                <a:cs typeface="Arial" pitchFamily="34" charset="0"/>
              </a:rPr>
              <a:t>Adam McCabe (23)</a:t>
            </a:r>
          </a:p>
          <a:p>
            <a:pPr algn="ctr" eaLnBrk="1" fontAlgn="auto" hangingPunct="1">
              <a:spcAft>
                <a:spcPts val="200"/>
              </a:spcAft>
              <a:defRPr/>
            </a:pPr>
            <a:r>
              <a:rPr lang="en-GB" sz="1000" kern="0" dirty="0">
                <a:cs typeface="Arial" pitchFamily="34" charset="0"/>
              </a:rPr>
              <a:t>Head of Fixed Income - Asia Pacific</a:t>
            </a:r>
          </a:p>
        </p:txBody>
      </p:sp>
      <p:sp>
        <p:nvSpPr>
          <p:cNvPr id="65" name="TextBox 64">
            <a:extLst>
              <a:ext uri="{FF2B5EF4-FFF2-40B4-BE49-F238E27FC236}">
                <a16:creationId xmlns:a16="http://schemas.microsoft.com/office/drawing/2014/main" id="{8A40624D-B1EA-A2B6-249E-B9DBABD17BB5}"/>
              </a:ext>
            </a:extLst>
          </p:cNvPr>
          <p:cNvSpPr txBox="1"/>
          <p:nvPr/>
        </p:nvSpPr>
        <p:spPr>
          <a:xfrm>
            <a:off x="2713833" y="1807388"/>
            <a:ext cx="1678765" cy="487313"/>
          </a:xfrm>
          <a:prstGeom prst="rect">
            <a:avLst/>
          </a:prstGeom>
          <a:noFill/>
        </p:spPr>
        <p:txBody>
          <a:bodyPr wrap="square" lIns="0" tIns="0" rIns="0" bIns="0">
            <a:spAutoFit/>
          </a:bodyPr>
          <a:lstStyle/>
          <a:p>
            <a:pPr algn="ctr" eaLnBrk="1" fontAlgn="auto" hangingPunct="1">
              <a:spcAft>
                <a:spcPts val="150"/>
              </a:spcAft>
              <a:defRPr/>
            </a:pPr>
            <a:r>
              <a:rPr lang="en-GB" sz="1000" kern="0" dirty="0">
                <a:latin typeface="+mj-lt"/>
                <a:cs typeface="Arial" pitchFamily="34" charset="0"/>
              </a:rPr>
              <a:t>Kieran Curtis (22)</a:t>
            </a:r>
          </a:p>
          <a:p>
            <a:pPr algn="ctr" eaLnBrk="1" fontAlgn="auto" hangingPunct="1">
              <a:spcAft>
                <a:spcPts val="150"/>
              </a:spcAft>
              <a:defRPr/>
            </a:pPr>
            <a:r>
              <a:rPr lang="en-GB" sz="1000" kern="0" dirty="0">
                <a:cs typeface="Arial" pitchFamily="34" charset="0"/>
              </a:rPr>
              <a:t>Head of EM Local Currency Debt</a:t>
            </a:r>
          </a:p>
        </p:txBody>
      </p:sp>
      <p:cxnSp>
        <p:nvCxnSpPr>
          <p:cNvPr id="70" name="Straight Connector 69">
            <a:extLst>
              <a:ext uri="{FF2B5EF4-FFF2-40B4-BE49-F238E27FC236}">
                <a16:creationId xmlns:a16="http://schemas.microsoft.com/office/drawing/2014/main" id="{A099D8D6-A991-8E7F-A7D9-6A32E45CD42C}"/>
              </a:ext>
            </a:extLst>
          </p:cNvPr>
          <p:cNvCxnSpPr>
            <a:cxnSpLocks/>
          </p:cNvCxnSpPr>
          <p:nvPr/>
        </p:nvCxnSpPr>
        <p:spPr>
          <a:xfrm>
            <a:off x="874714" y="1758732"/>
            <a:ext cx="10874371"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CC081BA1-C77F-EE37-E8F2-49AD940C5ABB}"/>
              </a:ext>
            </a:extLst>
          </p:cNvPr>
          <p:cNvCxnSpPr>
            <a:cxnSpLocks/>
          </p:cNvCxnSpPr>
          <p:nvPr/>
        </p:nvCxnSpPr>
        <p:spPr>
          <a:xfrm>
            <a:off x="4552954" y="2570666"/>
            <a:ext cx="3502420"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F5AEB84-2487-982E-2120-72C4B483E537}"/>
              </a:ext>
            </a:extLst>
          </p:cNvPr>
          <p:cNvCxnSpPr>
            <a:cxnSpLocks/>
          </p:cNvCxnSpPr>
          <p:nvPr/>
        </p:nvCxnSpPr>
        <p:spPr>
          <a:xfrm>
            <a:off x="8231192" y="2570666"/>
            <a:ext cx="1663308"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54" name="Freeform: Shape 53">
            <a:extLst>
              <a:ext uri="{FF2B5EF4-FFF2-40B4-BE49-F238E27FC236}">
                <a16:creationId xmlns:a16="http://schemas.microsoft.com/office/drawing/2014/main" id="{CAA93329-0A2F-4068-2B9E-89C267377608}"/>
              </a:ext>
            </a:extLst>
          </p:cNvPr>
          <p:cNvSpPr>
            <a:spLocks/>
          </p:cNvSpPr>
          <p:nvPr/>
        </p:nvSpPr>
        <p:spPr>
          <a:xfrm>
            <a:off x="10049675" y="2627740"/>
            <a:ext cx="1693445" cy="1315390"/>
          </a:xfrm>
          <a:custGeom>
            <a:avLst/>
            <a:gdLst>
              <a:gd name="connsiteX0" fmla="*/ 62488 w 5368606"/>
              <a:gd name="connsiteY0" fmla="*/ 0 h 848212"/>
              <a:gd name="connsiteX1" fmla="*/ 991402 w 5368606"/>
              <a:gd name="connsiteY1" fmla="*/ 0 h 848212"/>
              <a:gd name="connsiteX2" fmla="*/ 2553235 w 5368606"/>
              <a:gd name="connsiteY2" fmla="*/ 0 h 848212"/>
              <a:gd name="connsiteX3" fmla="*/ 2815371 w 5368606"/>
              <a:gd name="connsiteY3" fmla="*/ 0 h 848212"/>
              <a:gd name="connsiteX4" fmla="*/ 3482149 w 5368606"/>
              <a:gd name="connsiteY4" fmla="*/ 0 h 848212"/>
              <a:gd name="connsiteX5" fmla="*/ 5306118 w 5368606"/>
              <a:gd name="connsiteY5" fmla="*/ 0 h 848212"/>
              <a:gd name="connsiteX6" fmla="*/ 5368606 w 5368606"/>
              <a:gd name="connsiteY6" fmla="*/ 62488 h 848212"/>
              <a:gd name="connsiteX7" fmla="*/ 5368606 w 5368606"/>
              <a:gd name="connsiteY7" fmla="*/ 785724 h 848212"/>
              <a:gd name="connsiteX8" fmla="*/ 5306118 w 5368606"/>
              <a:gd name="connsiteY8" fmla="*/ 848212 h 848212"/>
              <a:gd name="connsiteX9" fmla="*/ 3482149 w 5368606"/>
              <a:gd name="connsiteY9" fmla="*/ 848212 h 848212"/>
              <a:gd name="connsiteX10" fmla="*/ 2815371 w 5368606"/>
              <a:gd name="connsiteY10" fmla="*/ 848212 h 848212"/>
              <a:gd name="connsiteX11" fmla="*/ 2553235 w 5368606"/>
              <a:gd name="connsiteY11" fmla="*/ 848212 h 848212"/>
              <a:gd name="connsiteX12" fmla="*/ 991402 w 5368606"/>
              <a:gd name="connsiteY12" fmla="*/ 848212 h 848212"/>
              <a:gd name="connsiteX13" fmla="*/ 62488 w 5368606"/>
              <a:gd name="connsiteY13" fmla="*/ 848212 h 848212"/>
              <a:gd name="connsiteX14" fmla="*/ 0 w 5368606"/>
              <a:gd name="connsiteY14" fmla="*/ 785724 h 848212"/>
              <a:gd name="connsiteX15" fmla="*/ 0 w 5368606"/>
              <a:gd name="connsiteY15" fmla="*/ 62488 h 848212"/>
              <a:gd name="connsiteX16" fmla="*/ 62488 w 5368606"/>
              <a:gd name="connsiteY16" fmla="*/ 0 h 84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8606" h="848212">
                <a:moveTo>
                  <a:pt x="62488" y="0"/>
                </a:moveTo>
                <a:lnTo>
                  <a:pt x="991402" y="0"/>
                </a:lnTo>
                <a:lnTo>
                  <a:pt x="2553235" y="0"/>
                </a:lnTo>
                <a:lnTo>
                  <a:pt x="2815371" y="0"/>
                </a:lnTo>
                <a:lnTo>
                  <a:pt x="3482149" y="0"/>
                </a:lnTo>
                <a:lnTo>
                  <a:pt x="5306118" y="0"/>
                </a:lnTo>
                <a:cubicBezTo>
                  <a:pt x="5340629" y="0"/>
                  <a:pt x="5368606" y="27977"/>
                  <a:pt x="5368606" y="62488"/>
                </a:cubicBezTo>
                <a:lnTo>
                  <a:pt x="5368606" y="785724"/>
                </a:lnTo>
                <a:cubicBezTo>
                  <a:pt x="5368606" y="820235"/>
                  <a:pt x="5340629" y="848212"/>
                  <a:pt x="5306118" y="848212"/>
                </a:cubicBezTo>
                <a:lnTo>
                  <a:pt x="3482149" y="848212"/>
                </a:lnTo>
                <a:lnTo>
                  <a:pt x="2815371" y="848212"/>
                </a:lnTo>
                <a:lnTo>
                  <a:pt x="2553235" y="848212"/>
                </a:lnTo>
                <a:lnTo>
                  <a:pt x="991402" y="848212"/>
                </a:lnTo>
                <a:lnTo>
                  <a:pt x="62488" y="848212"/>
                </a:lnTo>
                <a:cubicBezTo>
                  <a:pt x="27977" y="848212"/>
                  <a:pt x="0" y="820235"/>
                  <a:pt x="0" y="785724"/>
                </a:cubicBezTo>
                <a:lnTo>
                  <a:pt x="0" y="62488"/>
                </a:lnTo>
                <a:cubicBezTo>
                  <a:pt x="0" y="27977"/>
                  <a:pt x="27977" y="0"/>
                  <a:pt x="62488" y="0"/>
                </a:cubicBezTo>
                <a:close/>
              </a:path>
            </a:pathLst>
          </a:custGeom>
          <a:solidFill>
            <a:srgbClr val="D9E6F4"/>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72000" rIns="39655" bIns="0" numCol="1" spcCol="1270" anchor="t" anchorCtr="0">
            <a:noAutofit/>
          </a:bodyPr>
          <a:lstStyle/>
          <a:p>
            <a:pPr marL="0" lvl="0" indent="0" algn="ctr" defTabSz="444500">
              <a:lnSpc>
                <a:spcPct val="90000"/>
              </a:lnSpc>
              <a:spcBef>
                <a:spcPct val="0"/>
              </a:spcBef>
              <a:spcAft>
                <a:spcPts val="200"/>
              </a:spcAft>
              <a:buNone/>
            </a:pPr>
            <a:endParaRPr lang="en-GB" sz="800" spc="-10" dirty="0">
              <a:solidFill>
                <a:schemeClr val="tx1"/>
              </a:solidFill>
            </a:endParaRPr>
          </a:p>
        </p:txBody>
      </p:sp>
      <p:sp>
        <p:nvSpPr>
          <p:cNvPr id="58" name="Freeform: Shape 57">
            <a:extLst>
              <a:ext uri="{FF2B5EF4-FFF2-40B4-BE49-F238E27FC236}">
                <a16:creationId xmlns:a16="http://schemas.microsoft.com/office/drawing/2014/main" id="{9459ABFF-1BB0-E80F-7162-A4A4013EC83C}"/>
              </a:ext>
            </a:extLst>
          </p:cNvPr>
          <p:cNvSpPr>
            <a:spLocks/>
          </p:cNvSpPr>
          <p:nvPr/>
        </p:nvSpPr>
        <p:spPr>
          <a:xfrm>
            <a:off x="8231192" y="2627740"/>
            <a:ext cx="1693444" cy="1322592"/>
          </a:xfrm>
          <a:custGeom>
            <a:avLst/>
            <a:gdLst>
              <a:gd name="connsiteX0" fmla="*/ 62488 w 5368606"/>
              <a:gd name="connsiteY0" fmla="*/ 0 h 848212"/>
              <a:gd name="connsiteX1" fmla="*/ 991402 w 5368606"/>
              <a:gd name="connsiteY1" fmla="*/ 0 h 848212"/>
              <a:gd name="connsiteX2" fmla="*/ 2553235 w 5368606"/>
              <a:gd name="connsiteY2" fmla="*/ 0 h 848212"/>
              <a:gd name="connsiteX3" fmla="*/ 2815371 w 5368606"/>
              <a:gd name="connsiteY3" fmla="*/ 0 h 848212"/>
              <a:gd name="connsiteX4" fmla="*/ 3482149 w 5368606"/>
              <a:gd name="connsiteY4" fmla="*/ 0 h 848212"/>
              <a:gd name="connsiteX5" fmla="*/ 5306118 w 5368606"/>
              <a:gd name="connsiteY5" fmla="*/ 0 h 848212"/>
              <a:gd name="connsiteX6" fmla="*/ 5368606 w 5368606"/>
              <a:gd name="connsiteY6" fmla="*/ 62488 h 848212"/>
              <a:gd name="connsiteX7" fmla="*/ 5368606 w 5368606"/>
              <a:gd name="connsiteY7" fmla="*/ 785724 h 848212"/>
              <a:gd name="connsiteX8" fmla="*/ 5306118 w 5368606"/>
              <a:gd name="connsiteY8" fmla="*/ 848212 h 848212"/>
              <a:gd name="connsiteX9" fmla="*/ 3482149 w 5368606"/>
              <a:gd name="connsiteY9" fmla="*/ 848212 h 848212"/>
              <a:gd name="connsiteX10" fmla="*/ 2815371 w 5368606"/>
              <a:gd name="connsiteY10" fmla="*/ 848212 h 848212"/>
              <a:gd name="connsiteX11" fmla="*/ 2553235 w 5368606"/>
              <a:gd name="connsiteY11" fmla="*/ 848212 h 848212"/>
              <a:gd name="connsiteX12" fmla="*/ 991402 w 5368606"/>
              <a:gd name="connsiteY12" fmla="*/ 848212 h 848212"/>
              <a:gd name="connsiteX13" fmla="*/ 62488 w 5368606"/>
              <a:gd name="connsiteY13" fmla="*/ 848212 h 848212"/>
              <a:gd name="connsiteX14" fmla="*/ 0 w 5368606"/>
              <a:gd name="connsiteY14" fmla="*/ 785724 h 848212"/>
              <a:gd name="connsiteX15" fmla="*/ 0 w 5368606"/>
              <a:gd name="connsiteY15" fmla="*/ 62488 h 848212"/>
              <a:gd name="connsiteX16" fmla="*/ 62488 w 5368606"/>
              <a:gd name="connsiteY16" fmla="*/ 0 h 84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8606" h="848212">
                <a:moveTo>
                  <a:pt x="62488" y="0"/>
                </a:moveTo>
                <a:lnTo>
                  <a:pt x="991402" y="0"/>
                </a:lnTo>
                <a:lnTo>
                  <a:pt x="2553235" y="0"/>
                </a:lnTo>
                <a:lnTo>
                  <a:pt x="2815371" y="0"/>
                </a:lnTo>
                <a:lnTo>
                  <a:pt x="3482149" y="0"/>
                </a:lnTo>
                <a:lnTo>
                  <a:pt x="5306118" y="0"/>
                </a:lnTo>
                <a:cubicBezTo>
                  <a:pt x="5340629" y="0"/>
                  <a:pt x="5368606" y="27977"/>
                  <a:pt x="5368606" y="62488"/>
                </a:cubicBezTo>
                <a:lnTo>
                  <a:pt x="5368606" y="785724"/>
                </a:lnTo>
                <a:cubicBezTo>
                  <a:pt x="5368606" y="820235"/>
                  <a:pt x="5340629" y="848212"/>
                  <a:pt x="5306118" y="848212"/>
                </a:cubicBezTo>
                <a:lnTo>
                  <a:pt x="3482149" y="848212"/>
                </a:lnTo>
                <a:lnTo>
                  <a:pt x="2815371" y="848212"/>
                </a:lnTo>
                <a:lnTo>
                  <a:pt x="2553235" y="848212"/>
                </a:lnTo>
                <a:lnTo>
                  <a:pt x="991402" y="848212"/>
                </a:lnTo>
                <a:lnTo>
                  <a:pt x="62488" y="848212"/>
                </a:lnTo>
                <a:cubicBezTo>
                  <a:pt x="27977" y="848212"/>
                  <a:pt x="0" y="820235"/>
                  <a:pt x="0" y="785724"/>
                </a:cubicBezTo>
                <a:lnTo>
                  <a:pt x="0" y="62488"/>
                </a:lnTo>
                <a:cubicBezTo>
                  <a:pt x="0" y="27977"/>
                  <a:pt x="27977" y="0"/>
                  <a:pt x="62488" y="0"/>
                </a:cubicBezTo>
                <a:close/>
              </a:path>
            </a:pathLst>
          </a:custGeom>
          <a:solidFill>
            <a:srgbClr val="D9E6F4"/>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72000" rIns="39655" bIns="0" numCol="1" spcCol="1270" anchor="t" anchorCtr="0">
            <a:noAutofit/>
          </a:bodyPr>
          <a:lstStyle/>
          <a:p>
            <a:pPr marL="0" lvl="0" indent="0" algn="ctr" defTabSz="444500">
              <a:lnSpc>
                <a:spcPct val="90000"/>
              </a:lnSpc>
              <a:spcBef>
                <a:spcPct val="0"/>
              </a:spcBef>
              <a:spcAft>
                <a:spcPts val="200"/>
              </a:spcAft>
              <a:buNone/>
            </a:pPr>
            <a:endParaRPr lang="en-GB" sz="800" spc="-10" dirty="0">
              <a:solidFill>
                <a:schemeClr val="tx1"/>
              </a:solidFill>
            </a:endParaRPr>
          </a:p>
        </p:txBody>
      </p:sp>
      <p:sp>
        <p:nvSpPr>
          <p:cNvPr id="60" name="Freeform: Shape 59">
            <a:extLst>
              <a:ext uri="{FF2B5EF4-FFF2-40B4-BE49-F238E27FC236}">
                <a16:creationId xmlns:a16="http://schemas.microsoft.com/office/drawing/2014/main" id="{ADBB1110-6148-A00E-FC75-0D47B173391C}"/>
              </a:ext>
            </a:extLst>
          </p:cNvPr>
          <p:cNvSpPr>
            <a:spLocks/>
          </p:cNvSpPr>
          <p:nvPr/>
        </p:nvSpPr>
        <p:spPr>
          <a:xfrm>
            <a:off x="4552953" y="2627739"/>
            <a:ext cx="3502421" cy="1323439"/>
          </a:xfrm>
          <a:custGeom>
            <a:avLst/>
            <a:gdLst>
              <a:gd name="connsiteX0" fmla="*/ 62488 w 5368606"/>
              <a:gd name="connsiteY0" fmla="*/ 0 h 848212"/>
              <a:gd name="connsiteX1" fmla="*/ 991402 w 5368606"/>
              <a:gd name="connsiteY1" fmla="*/ 0 h 848212"/>
              <a:gd name="connsiteX2" fmla="*/ 2553235 w 5368606"/>
              <a:gd name="connsiteY2" fmla="*/ 0 h 848212"/>
              <a:gd name="connsiteX3" fmla="*/ 2815371 w 5368606"/>
              <a:gd name="connsiteY3" fmla="*/ 0 h 848212"/>
              <a:gd name="connsiteX4" fmla="*/ 3482149 w 5368606"/>
              <a:gd name="connsiteY4" fmla="*/ 0 h 848212"/>
              <a:gd name="connsiteX5" fmla="*/ 5306118 w 5368606"/>
              <a:gd name="connsiteY5" fmla="*/ 0 h 848212"/>
              <a:gd name="connsiteX6" fmla="*/ 5368606 w 5368606"/>
              <a:gd name="connsiteY6" fmla="*/ 62488 h 848212"/>
              <a:gd name="connsiteX7" fmla="*/ 5368606 w 5368606"/>
              <a:gd name="connsiteY7" fmla="*/ 785724 h 848212"/>
              <a:gd name="connsiteX8" fmla="*/ 5306118 w 5368606"/>
              <a:gd name="connsiteY8" fmla="*/ 848212 h 848212"/>
              <a:gd name="connsiteX9" fmla="*/ 3482149 w 5368606"/>
              <a:gd name="connsiteY9" fmla="*/ 848212 h 848212"/>
              <a:gd name="connsiteX10" fmla="*/ 2815371 w 5368606"/>
              <a:gd name="connsiteY10" fmla="*/ 848212 h 848212"/>
              <a:gd name="connsiteX11" fmla="*/ 2553235 w 5368606"/>
              <a:gd name="connsiteY11" fmla="*/ 848212 h 848212"/>
              <a:gd name="connsiteX12" fmla="*/ 991402 w 5368606"/>
              <a:gd name="connsiteY12" fmla="*/ 848212 h 848212"/>
              <a:gd name="connsiteX13" fmla="*/ 62488 w 5368606"/>
              <a:gd name="connsiteY13" fmla="*/ 848212 h 848212"/>
              <a:gd name="connsiteX14" fmla="*/ 0 w 5368606"/>
              <a:gd name="connsiteY14" fmla="*/ 785724 h 848212"/>
              <a:gd name="connsiteX15" fmla="*/ 0 w 5368606"/>
              <a:gd name="connsiteY15" fmla="*/ 62488 h 848212"/>
              <a:gd name="connsiteX16" fmla="*/ 62488 w 5368606"/>
              <a:gd name="connsiteY16" fmla="*/ 0 h 84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8606" h="848212">
                <a:moveTo>
                  <a:pt x="62488" y="0"/>
                </a:moveTo>
                <a:lnTo>
                  <a:pt x="991402" y="0"/>
                </a:lnTo>
                <a:lnTo>
                  <a:pt x="2553235" y="0"/>
                </a:lnTo>
                <a:lnTo>
                  <a:pt x="2815371" y="0"/>
                </a:lnTo>
                <a:lnTo>
                  <a:pt x="3482149" y="0"/>
                </a:lnTo>
                <a:lnTo>
                  <a:pt x="5306118" y="0"/>
                </a:lnTo>
                <a:cubicBezTo>
                  <a:pt x="5340629" y="0"/>
                  <a:pt x="5368606" y="27977"/>
                  <a:pt x="5368606" y="62488"/>
                </a:cubicBezTo>
                <a:lnTo>
                  <a:pt x="5368606" y="785724"/>
                </a:lnTo>
                <a:cubicBezTo>
                  <a:pt x="5368606" y="820235"/>
                  <a:pt x="5340629" y="848212"/>
                  <a:pt x="5306118" y="848212"/>
                </a:cubicBezTo>
                <a:lnTo>
                  <a:pt x="3482149" y="848212"/>
                </a:lnTo>
                <a:lnTo>
                  <a:pt x="2815371" y="848212"/>
                </a:lnTo>
                <a:lnTo>
                  <a:pt x="2553235" y="848212"/>
                </a:lnTo>
                <a:lnTo>
                  <a:pt x="991402" y="848212"/>
                </a:lnTo>
                <a:lnTo>
                  <a:pt x="62488" y="848212"/>
                </a:lnTo>
                <a:cubicBezTo>
                  <a:pt x="27977" y="848212"/>
                  <a:pt x="0" y="820235"/>
                  <a:pt x="0" y="785724"/>
                </a:cubicBezTo>
                <a:lnTo>
                  <a:pt x="0" y="62488"/>
                </a:lnTo>
                <a:cubicBezTo>
                  <a:pt x="0" y="27977"/>
                  <a:pt x="27977" y="0"/>
                  <a:pt x="62488" y="0"/>
                </a:cubicBezTo>
                <a:close/>
              </a:path>
            </a:pathLst>
          </a:custGeom>
          <a:solidFill>
            <a:srgbClr val="D9E6F4"/>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72000" rIns="39655" bIns="0" numCol="1" spcCol="1270" anchor="t" anchorCtr="0">
            <a:noAutofit/>
          </a:bodyPr>
          <a:lstStyle/>
          <a:p>
            <a:pPr marL="0" lvl="0" indent="0" algn="ctr" defTabSz="444500">
              <a:lnSpc>
                <a:spcPct val="90000"/>
              </a:lnSpc>
              <a:spcBef>
                <a:spcPct val="0"/>
              </a:spcBef>
              <a:spcAft>
                <a:spcPts val="200"/>
              </a:spcAft>
              <a:buNone/>
            </a:pPr>
            <a:endParaRPr lang="en-GB" sz="800" spc="-10" dirty="0">
              <a:solidFill>
                <a:schemeClr val="tx1"/>
              </a:solidFill>
            </a:endParaRPr>
          </a:p>
        </p:txBody>
      </p:sp>
      <p:cxnSp>
        <p:nvCxnSpPr>
          <p:cNvPr id="61" name="Straight Connector 60">
            <a:extLst>
              <a:ext uri="{FF2B5EF4-FFF2-40B4-BE49-F238E27FC236}">
                <a16:creationId xmlns:a16="http://schemas.microsoft.com/office/drawing/2014/main" id="{BF43D451-6676-806B-F111-ADDC9C476554}"/>
              </a:ext>
            </a:extLst>
          </p:cNvPr>
          <p:cNvCxnSpPr>
            <a:cxnSpLocks/>
          </p:cNvCxnSpPr>
          <p:nvPr/>
        </p:nvCxnSpPr>
        <p:spPr>
          <a:xfrm>
            <a:off x="874714" y="4150407"/>
            <a:ext cx="10874371"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63" name="Freeform: Shape 62">
            <a:extLst>
              <a:ext uri="{FF2B5EF4-FFF2-40B4-BE49-F238E27FC236}">
                <a16:creationId xmlns:a16="http://schemas.microsoft.com/office/drawing/2014/main" id="{DD9CC6FD-2B61-FFBB-DA2B-5C9BC77FF5A8}"/>
              </a:ext>
            </a:extLst>
          </p:cNvPr>
          <p:cNvSpPr>
            <a:spLocks/>
          </p:cNvSpPr>
          <p:nvPr/>
        </p:nvSpPr>
        <p:spPr>
          <a:xfrm>
            <a:off x="874714" y="2627740"/>
            <a:ext cx="3511950" cy="1318293"/>
          </a:xfrm>
          <a:custGeom>
            <a:avLst/>
            <a:gdLst>
              <a:gd name="connsiteX0" fmla="*/ 62488 w 5368606"/>
              <a:gd name="connsiteY0" fmla="*/ 0 h 848212"/>
              <a:gd name="connsiteX1" fmla="*/ 991402 w 5368606"/>
              <a:gd name="connsiteY1" fmla="*/ 0 h 848212"/>
              <a:gd name="connsiteX2" fmla="*/ 2553235 w 5368606"/>
              <a:gd name="connsiteY2" fmla="*/ 0 h 848212"/>
              <a:gd name="connsiteX3" fmla="*/ 2815371 w 5368606"/>
              <a:gd name="connsiteY3" fmla="*/ 0 h 848212"/>
              <a:gd name="connsiteX4" fmla="*/ 3482149 w 5368606"/>
              <a:gd name="connsiteY4" fmla="*/ 0 h 848212"/>
              <a:gd name="connsiteX5" fmla="*/ 5306118 w 5368606"/>
              <a:gd name="connsiteY5" fmla="*/ 0 h 848212"/>
              <a:gd name="connsiteX6" fmla="*/ 5368606 w 5368606"/>
              <a:gd name="connsiteY6" fmla="*/ 62488 h 848212"/>
              <a:gd name="connsiteX7" fmla="*/ 5368606 w 5368606"/>
              <a:gd name="connsiteY7" fmla="*/ 785724 h 848212"/>
              <a:gd name="connsiteX8" fmla="*/ 5306118 w 5368606"/>
              <a:gd name="connsiteY8" fmla="*/ 848212 h 848212"/>
              <a:gd name="connsiteX9" fmla="*/ 3482149 w 5368606"/>
              <a:gd name="connsiteY9" fmla="*/ 848212 h 848212"/>
              <a:gd name="connsiteX10" fmla="*/ 2815371 w 5368606"/>
              <a:gd name="connsiteY10" fmla="*/ 848212 h 848212"/>
              <a:gd name="connsiteX11" fmla="*/ 2553235 w 5368606"/>
              <a:gd name="connsiteY11" fmla="*/ 848212 h 848212"/>
              <a:gd name="connsiteX12" fmla="*/ 991402 w 5368606"/>
              <a:gd name="connsiteY12" fmla="*/ 848212 h 848212"/>
              <a:gd name="connsiteX13" fmla="*/ 62488 w 5368606"/>
              <a:gd name="connsiteY13" fmla="*/ 848212 h 848212"/>
              <a:gd name="connsiteX14" fmla="*/ 0 w 5368606"/>
              <a:gd name="connsiteY14" fmla="*/ 785724 h 848212"/>
              <a:gd name="connsiteX15" fmla="*/ 0 w 5368606"/>
              <a:gd name="connsiteY15" fmla="*/ 62488 h 848212"/>
              <a:gd name="connsiteX16" fmla="*/ 62488 w 5368606"/>
              <a:gd name="connsiteY16" fmla="*/ 0 h 84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8606" h="848212">
                <a:moveTo>
                  <a:pt x="62488" y="0"/>
                </a:moveTo>
                <a:lnTo>
                  <a:pt x="991402" y="0"/>
                </a:lnTo>
                <a:lnTo>
                  <a:pt x="2553235" y="0"/>
                </a:lnTo>
                <a:lnTo>
                  <a:pt x="2815371" y="0"/>
                </a:lnTo>
                <a:lnTo>
                  <a:pt x="3482149" y="0"/>
                </a:lnTo>
                <a:lnTo>
                  <a:pt x="5306118" y="0"/>
                </a:lnTo>
                <a:cubicBezTo>
                  <a:pt x="5340629" y="0"/>
                  <a:pt x="5368606" y="27977"/>
                  <a:pt x="5368606" y="62488"/>
                </a:cubicBezTo>
                <a:lnTo>
                  <a:pt x="5368606" y="785724"/>
                </a:lnTo>
                <a:cubicBezTo>
                  <a:pt x="5368606" y="820235"/>
                  <a:pt x="5340629" y="848212"/>
                  <a:pt x="5306118" y="848212"/>
                </a:cubicBezTo>
                <a:lnTo>
                  <a:pt x="3482149" y="848212"/>
                </a:lnTo>
                <a:lnTo>
                  <a:pt x="2815371" y="848212"/>
                </a:lnTo>
                <a:lnTo>
                  <a:pt x="2553235" y="848212"/>
                </a:lnTo>
                <a:lnTo>
                  <a:pt x="991402" y="848212"/>
                </a:lnTo>
                <a:lnTo>
                  <a:pt x="62488" y="848212"/>
                </a:lnTo>
                <a:cubicBezTo>
                  <a:pt x="27977" y="848212"/>
                  <a:pt x="0" y="820235"/>
                  <a:pt x="0" y="785724"/>
                </a:cubicBezTo>
                <a:lnTo>
                  <a:pt x="0" y="62488"/>
                </a:lnTo>
                <a:cubicBezTo>
                  <a:pt x="0" y="27977"/>
                  <a:pt x="27977" y="0"/>
                  <a:pt x="62488" y="0"/>
                </a:cubicBezTo>
                <a:close/>
              </a:path>
            </a:pathLst>
          </a:custGeom>
          <a:solidFill>
            <a:srgbClr val="D9E6F4"/>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72000" rIns="39655" bIns="0" numCol="1" spcCol="1270" anchor="t" anchorCtr="0">
            <a:noAutofit/>
          </a:bodyPr>
          <a:lstStyle/>
          <a:p>
            <a:pPr marL="0" lvl="0" indent="0" algn="ctr" defTabSz="444500">
              <a:lnSpc>
                <a:spcPct val="90000"/>
              </a:lnSpc>
              <a:spcBef>
                <a:spcPct val="0"/>
              </a:spcBef>
              <a:spcAft>
                <a:spcPts val="200"/>
              </a:spcAft>
              <a:buNone/>
            </a:pPr>
            <a:endParaRPr lang="en-GB" sz="800" spc="-10" dirty="0">
              <a:solidFill>
                <a:schemeClr val="tx1"/>
              </a:solidFill>
            </a:endParaRPr>
          </a:p>
        </p:txBody>
      </p:sp>
      <p:sp>
        <p:nvSpPr>
          <p:cNvPr id="64" name="TextBox 63">
            <a:extLst>
              <a:ext uri="{FF2B5EF4-FFF2-40B4-BE49-F238E27FC236}">
                <a16:creationId xmlns:a16="http://schemas.microsoft.com/office/drawing/2014/main" id="{10F15219-A682-5B2B-2DC9-0F18E8FD596E}"/>
              </a:ext>
            </a:extLst>
          </p:cNvPr>
          <p:cNvSpPr txBox="1"/>
          <p:nvPr/>
        </p:nvSpPr>
        <p:spPr>
          <a:xfrm>
            <a:off x="870857" y="2635751"/>
            <a:ext cx="3521741" cy="824841"/>
          </a:xfrm>
          <a:prstGeom prst="rect">
            <a:avLst/>
          </a:prstGeom>
          <a:noFill/>
        </p:spPr>
        <p:txBody>
          <a:bodyPr wrap="square">
            <a:spAutoFit/>
          </a:bodyPr>
          <a:lstStyle/>
          <a:p>
            <a:pPr marL="0" marR="0" lvl="0" indent="0" algn="ctr" defTabSz="914268" rtl="0" eaLnBrk="1" fontAlgn="auto" latinLnBrk="0" hangingPunct="1">
              <a:lnSpc>
                <a:spcPct val="100000"/>
              </a:lnSpc>
              <a:spcBef>
                <a:spcPts val="0"/>
              </a:spcBef>
              <a:spcAft>
                <a:spcPts val="0"/>
              </a:spcAft>
              <a:buClrTx/>
              <a:buSzTx/>
              <a:buFontTx/>
              <a:buNone/>
              <a:tabLst>
                <a:tab pos="3047557" algn="l"/>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Neil Clayton (20)</a:t>
            </a:r>
          </a:p>
          <a:p>
            <a:pPr marL="0" marR="0" lvl="0" indent="0" algn="ctr" defTabSz="914268" rtl="0" eaLnBrk="1" fontAlgn="auto" latinLnBrk="0" hangingPunct="1">
              <a:lnSpc>
                <a:spcPct val="100000"/>
              </a:lnSpc>
              <a:spcBef>
                <a:spcPts val="0"/>
              </a:spcBef>
              <a:spcAft>
                <a:spcPts val="0"/>
              </a:spcAft>
              <a:buClrTx/>
              <a:buSzTx/>
              <a:buFontTx/>
              <a:buNone/>
              <a:tabLst>
                <a:tab pos="3047557" algn="l"/>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Kevin Daly (36)</a:t>
            </a:r>
          </a:p>
          <a:p>
            <a:pPr marL="0" marR="0" lvl="0" indent="0" algn="ctr" defTabSz="914268" rtl="0" eaLnBrk="1" fontAlgn="auto" latinLnBrk="0" hangingPunct="1">
              <a:lnSpc>
                <a:spcPct val="100000"/>
              </a:lnSpc>
              <a:spcBef>
                <a:spcPts val="0"/>
              </a:spcBef>
              <a:spcAft>
                <a:spcPts val="0"/>
              </a:spcAft>
              <a:buClrTx/>
              <a:buSzTx/>
              <a:buFontTx/>
              <a:buNone/>
              <a:tabLst>
                <a:tab pos="3047557" algn="l"/>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Christy Howard (2)</a:t>
            </a:r>
          </a:p>
          <a:p>
            <a:pPr marL="0" marR="0" lvl="0" indent="0" algn="ctr" defTabSz="914268" rtl="0" eaLnBrk="1" fontAlgn="auto" latinLnBrk="0" hangingPunct="1">
              <a:lnSpc>
                <a:spcPct val="100000"/>
              </a:lnSpc>
              <a:spcBef>
                <a:spcPts val="0"/>
              </a:spcBef>
              <a:spcAft>
                <a:spcPts val="0"/>
              </a:spcAft>
              <a:buClrTx/>
              <a:buSzTx/>
              <a:buFontTx/>
              <a:buNone/>
              <a:tabLst>
                <a:tab pos="3047557" algn="l"/>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Anthony Simond (16)</a:t>
            </a:r>
          </a:p>
          <a:p>
            <a:pPr marL="0" marR="0" lvl="0" indent="0" algn="ctr" defTabSz="914268" rtl="0" eaLnBrk="1" fontAlgn="auto" latinLnBrk="0" hangingPunct="1">
              <a:lnSpc>
                <a:spcPct val="100000"/>
              </a:lnSpc>
              <a:spcBef>
                <a:spcPts val="0"/>
              </a:spcBef>
              <a:spcAft>
                <a:spcPts val="0"/>
              </a:spcAft>
              <a:buClrTx/>
              <a:buSzTx/>
              <a:buFontTx/>
              <a:buNone/>
              <a:tabLst>
                <a:tab pos="3047557" algn="l"/>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Viktor Szabó (24)*</a:t>
            </a:r>
          </a:p>
          <a:p>
            <a:pPr marL="0" lvl="0" indent="0" algn="ctr" defTabSz="444500">
              <a:lnSpc>
                <a:spcPct val="95000"/>
              </a:lnSpc>
              <a:spcBef>
                <a:spcPct val="0"/>
              </a:spcBef>
              <a:spcAft>
                <a:spcPts val="300"/>
              </a:spcAft>
              <a:buNone/>
            </a:pPr>
            <a:endParaRPr lang="en-GB" sz="800" spc="-10" dirty="0">
              <a:solidFill>
                <a:schemeClr val="tx1"/>
              </a:solidFill>
            </a:endParaRPr>
          </a:p>
        </p:txBody>
      </p:sp>
      <p:sp>
        <p:nvSpPr>
          <p:cNvPr id="66" name="TextBox 65">
            <a:extLst>
              <a:ext uri="{FF2B5EF4-FFF2-40B4-BE49-F238E27FC236}">
                <a16:creationId xmlns:a16="http://schemas.microsoft.com/office/drawing/2014/main" id="{A17EB3DF-AC5E-28CC-1C6C-CB79A16E347F}"/>
              </a:ext>
            </a:extLst>
          </p:cNvPr>
          <p:cNvSpPr txBox="1"/>
          <p:nvPr/>
        </p:nvSpPr>
        <p:spPr>
          <a:xfrm>
            <a:off x="4579814" y="2635751"/>
            <a:ext cx="3475560" cy="830997"/>
          </a:xfrm>
          <a:prstGeom prst="rect">
            <a:avLst/>
          </a:prstGeom>
          <a:noFill/>
        </p:spPr>
        <p:txBody>
          <a:bodyPr wrap="square">
            <a:spAutoFit/>
          </a:bodyPr>
          <a:lstStyle/>
          <a:p>
            <a:pPr marL="0" marR="0" lvl="0" indent="0" algn="ctr" defTabSz="839852"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Samuel Bevan (13)*</a:t>
            </a:r>
            <a:b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b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Liam Blaikie (8)</a:t>
            </a:r>
            <a:b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b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Kevin Craig (29)</a:t>
            </a:r>
            <a:b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b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Lochlann Kerr (11)</a:t>
            </a:r>
            <a:b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b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Max Wolman (25)</a:t>
            </a:r>
            <a:b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br>
            <a:r>
              <a:rPr kumimoji="0" lang="en-US"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Marvin Yee (5)</a:t>
            </a:r>
            <a:endPar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endParaRPr>
          </a:p>
        </p:txBody>
      </p:sp>
      <p:sp>
        <p:nvSpPr>
          <p:cNvPr id="67" name="TextBox 66">
            <a:extLst>
              <a:ext uri="{FF2B5EF4-FFF2-40B4-BE49-F238E27FC236}">
                <a16:creationId xmlns:a16="http://schemas.microsoft.com/office/drawing/2014/main" id="{9484EB91-90D9-8D4A-9A58-820E111CC804}"/>
              </a:ext>
            </a:extLst>
          </p:cNvPr>
          <p:cNvSpPr txBox="1"/>
          <p:nvPr/>
        </p:nvSpPr>
        <p:spPr>
          <a:xfrm>
            <a:off x="8215731" y="2635751"/>
            <a:ext cx="1693444" cy="830997"/>
          </a:xfrm>
          <a:prstGeom prst="rect">
            <a:avLst/>
          </a:prstGeom>
          <a:noFill/>
        </p:spPr>
        <p:txBody>
          <a:bodyPr wrap="square">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Sharp Sans Display No1 Semibold"/>
                <a:ea typeface="ＭＳ Ｐゴシック"/>
                <a:cs typeface="Arial" panose="020B0604020202020204" pitchFamily="34" charset="0"/>
              </a:rPr>
              <a:t>Kenneth </a:t>
            </a:r>
            <a:r>
              <a:rPr kumimoji="0" lang="en-GB" sz="800" b="0" i="0" u="none" strike="noStrike" kern="0" cap="none" spc="0" normalizeH="0" baseline="0" noProof="0" dirty="0" err="1">
                <a:ln>
                  <a:noFill/>
                </a:ln>
                <a:solidFill>
                  <a:srgbClr val="000000"/>
                </a:solidFill>
                <a:effectLst/>
                <a:uLnTx/>
                <a:uFillTx/>
                <a:latin typeface="Sharp Sans Display No1 Semibold"/>
                <a:ea typeface="ＭＳ Ｐゴシック"/>
                <a:cs typeface="Arial" panose="020B0604020202020204" pitchFamily="34" charset="0"/>
              </a:rPr>
              <a:t>Akintewe</a:t>
            </a:r>
            <a:r>
              <a:rPr kumimoji="0" lang="en-GB" sz="800" b="0" i="0" u="none" strike="noStrike" kern="0" cap="none" spc="0" normalizeH="0" baseline="0" noProof="0" dirty="0">
                <a:ln>
                  <a:noFill/>
                </a:ln>
                <a:solidFill>
                  <a:srgbClr val="000000"/>
                </a:solidFill>
                <a:effectLst/>
                <a:uLnTx/>
                <a:uFillTx/>
                <a:latin typeface="Sharp Sans Display No1 Semibold"/>
                <a:ea typeface="ＭＳ Ｐゴシック"/>
                <a:cs typeface="Arial" panose="020B0604020202020204" pitchFamily="34" charset="0"/>
              </a:rPr>
              <a:t> (23) </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Sharp Sans Display No1 Semibold"/>
                <a:ea typeface="ＭＳ Ｐゴシック"/>
                <a:cs typeface="Arial" panose="020B0604020202020204" pitchFamily="34" charset="0"/>
              </a:rPr>
              <a:t>Head of Asian Sovereign Debt</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Edmund Goh (17)</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a:ln>
                  <a:noFill/>
                </a:ln>
                <a:solidFill>
                  <a:srgbClr val="000000"/>
                </a:solidFill>
                <a:effectLst/>
                <a:uLnTx/>
                <a:uFillTx/>
                <a:latin typeface="+mn-lt"/>
                <a:ea typeface="ＭＳ Ｐゴシック"/>
                <a:cs typeface="Arial" panose="020B0604020202020204" pitchFamily="34" charset="0"/>
              </a:rPr>
              <a:t>Pongtharin</a:t>
            </a: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 </a:t>
            </a:r>
            <a:r>
              <a:rPr kumimoji="0" lang="en-GB" sz="800" b="0" i="0" u="none" strike="noStrike" kern="0" cap="none" spc="0" normalizeH="0" baseline="0" noProof="0" dirty="0" err="1">
                <a:ln>
                  <a:noFill/>
                </a:ln>
                <a:solidFill>
                  <a:srgbClr val="000000"/>
                </a:solidFill>
                <a:effectLst/>
                <a:uLnTx/>
                <a:uFillTx/>
                <a:latin typeface="+mn-lt"/>
                <a:ea typeface="ＭＳ Ｐゴシック"/>
                <a:cs typeface="Arial" panose="020B0604020202020204" pitchFamily="34" charset="0"/>
              </a:rPr>
              <a:t>Sapayanon</a:t>
            </a: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 (22)</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Shivank Sehgal (3)</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a:ln>
                  <a:noFill/>
                </a:ln>
                <a:solidFill>
                  <a:srgbClr val="000000"/>
                </a:solidFill>
                <a:effectLst/>
                <a:uLnTx/>
                <a:uFillTx/>
                <a:latin typeface="+mn-lt"/>
                <a:ea typeface="ＭＳ Ｐゴシック"/>
                <a:cs typeface="Arial" panose="020B0604020202020204" pitchFamily="34" charset="0"/>
              </a:rPr>
              <a:t>Fesa</a:t>
            </a: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 Wibawa (4)</a:t>
            </a:r>
            <a:endParaRPr lang="en-GB" sz="800" spc="-10" dirty="0"/>
          </a:p>
        </p:txBody>
      </p:sp>
      <p:sp>
        <p:nvSpPr>
          <p:cNvPr id="71" name="Text Placeholder 10">
            <a:extLst>
              <a:ext uri="{FF2B5EF4-FFF2-40B4-BE49-F238E27FC236}">
                <a16:creationId xmlns:a16="http://schemas.microsoft.com/office/drawing/2014/main" id="{6177DC13-115E-A982-D685-ECF67EDD0A40}"/>
              </a:ext>
            </a:extLst>
          </p:cNvPr>
          <p:cNvSpPr txBox="1">
            <a:spLocks/>
          </p:cNvSpPr>
          <p:nvPr/>
        </p:nvSpPr>
        <p:spPr>
          <a:xfrm>
            <a:off x="4533133" y="2373813"/>
            <a:ext cx="3536128" cy="303608"/>
          </a:xfrm>
          <a:prstGeom prst="rect">
            <a:avLst/>
          </a:prstGeom>
          <a:noFill/>
          <a:ln w="6350">
            <a:noFill/>
          </a:ln>
        </p:spPr>
        <p:txBody>
          <a:bodyPr lIns="0" tIns="0" rIns="0" bIns="0" anchor="t"/>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rPr>
              <a:t>Corporate</a:t>
            </a:r>
          </a:p>
        </p:txBody>
      </p:sp>
      <p:sp>
        <p:nvSpPr>
          <p:cNvPr id="77" name="Text Placeholder 10">
            <a:extLst>
              <a:ext uri="{FF2B5EF4-FFF2-40B4-BE49-F238E27FC236}">
                <a16:creationId xmlns:a16="http://schemas.microsoft.com/office/drawing/2014/main" id="{A461DF8C-7581-23B8-3C84-860D5BC07964}"/>
              </a:ext>
            </a:extLst>
          </p:cNvPr>
          <p:cNvSpPr txBox="1">
            <a:spLocks/>
          </p:cNvSpPr>
          <p:nvPr/>
        </p:nvSpPr>
        <p:spPr>
          <a:xfrm>
            <a:off x="8215731" y="2373813"/>
            <a:ext cx="1693444" cy="276993"/>
          </a:xfrm>
          <a:prstGeom prst="rect">
            <a:avLst/>
          </a:prstGeom>
          <a:noFill/>
          <a:ln w="6350">
            <a:noFill/>
          </a:ln>
        </p:spPr>
        <p:txBody>
          <a:bodyPr lIns="0" tIns="0" rIns="0" bIns="0" anchor="t"/>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tx1"/>
                </a:solidFill>
              </a:rPr>
              <a:t>Sovereign </a:t>
            </a:r>
          </a:p>
        </p:txBody>
      </p:sp>
      <p:sp>
        <p:nvSpPr>
          <p:cNvPr id="80" name="TextBox 79">
            <a:extLst>
              <a:ext uri="{FF2B5EF4-FFF2-40B4-BE49-F238E27FC236}">
                <a16:creationId xmlns:a16="http://schemas.microsoft.com/office/drawing/2014/main" id="{2606D4FF-43BD-D9B5-273B-0F61C1DEEF2F}"/>
              </a:ext>
            </a:extLst>
          </p:cNvPr>
          <p:cNvSpPr txBox="1"/>
          <p:nvPr/>
        </p:nvSpPr>
        <p:spPr>
          <a:xfrm>
            <a:off x="10070317" y="2627740"/>
            <a:ext cx="1658950" cy="1323439"/>
          </a:xfrm>
          <a:prstGeom prst="rect">
            <a:avLst/>
          </a:prstGeom>
          <a:noFill/>
        </p:spPr>
        <p:txBody>
          <a:bodyPr wrap="square">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Sharp Sans Display No1 Semibold"/>
                <a:ea typeface="ＭＳ Ｐゴシック"/>
                <a:cs typeface="Arial" panose="020B0604020202020204" pitchFamily="34" charset="0"/>
              </a:rPr>
              <a:t>Henry Loh (11)*</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Sharp Sans Display No1 Semibold"/>
                <a:ea typeface="ＭＳ Ｐゴシック"/>
                <a:cs typeface="Arial" panose="020B0604020202020204" pitchFamily="34" charset="0"/>
              </a:rPr>
              <a:t> Head of Asian Credit</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Joyce Bing (12)</a:t>
            </a:r>
            <a:endParaRPr kumimoji="0" lang="en-US"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endParaRP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Darrel Lee (2)  </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err="1">
                <a:ln>
                  <a:noFill/>
                </a:ln>
                <a:solidFill>
                  <a:srgbClr val="000000"/>
                </a:solidFill>
                <a:effectLst/>
                <a:uLnTx/>
                <a:uFillTx/>
                <a:latin typeface="+mn-lt"/>
                <a:ea typeface="ＭＳ Ｐゴシック"/>
                <a:cs typeface="Arial" panose="020B0604020202020204" pitchFamily="34" charset="0"/>
              </a:rPr>
              <a:t>Woraphoj</a:t>
            </a: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 </a:t>
            </a:r>
            <a:r>
              <a:rPr kumimoji="0" lang="en-GB" sz="800" b="0" i="0" u="none" strike="noStrike" kern="0" cap="none" spc="0" normalizeH="0" baseline="0" noProof="0" dirty="0" err="1">
                <a:ln>
                  <a:noFill/>
                </a:ln>
                <a:solidFill>
                  <a:srgbClr val="000000"/>
                </a:solidFill>
                <a:effectLst/>
                <a:uLnTx/>
                <a:uFillTx/>
                <a:latin typeface="+mn-lt"/>
                <a:ea typeface="ＭＳ Ｐゴシック"/>
                <a:cs typeface="Arial" panose="020B0604020202020204" pitchFamily="34" charset="0"/>
              </a:rPr>
              <a:t>Leelavichitchai</a:t>
            </a: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 (10) </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Aaron Ni (16)</a:t>
            </a:r>
            <a:endParaRPr kumimoji="0" lang="en-US"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endParaRP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Tai Li-Yian (11)</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R</a:t>
            </a:r>
            <a:r>
              <a:rPr kumimoji="0" lang="en-GB" sz="800" b="0" i="0" u="none" strike="noStrike" kern="0" cap="none" spc="0" normalizeH="0" baseline="0" noProof="0" dirty="0" err="1">
                <a:ln>
                  <a:noFill/>
                </a:ln>
                <a:solidFill>
                  <a:srgbClr val="000000"/>
                </a:solidFill>
                <a:effectLst/>
                <a:uLnTx/>
                <a:uFillTx/>
                <a:latin typeface="+mn-lt"/>
                <a:ea typeface="ＭＳ Ｐゴシック"/>
                <a:cs typeface="Arial" panose="020B0604020202020204" pitchFamily="34" charset="0"/>
              </a:rPr>
              <a:t>achel</a:t>
            </a: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 Xia (11)</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Jean Yeoh (8)</a:t>
            </a:r>
          </a:p>
          <a:p>
            <a:pPr marL="0" marR="0" lvl="0" indent="0" algn="ctr" defTabSz="914268"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000000"/>
                </a:solidFill>
                <a:effectLst/>
                <a:uLnTx/>
                <a:uFillTx/>
                <a:latin typeface="+mn-lt"/>
                <a:ea typeface="ＭＳ Ｐゴシック"/>
                <a:cs typeface="Arial" panose="020B0604020202020204" pitchFamily="34" charset="0"/>
              </a:rPr>
              <a:t>Colette Zhou (7)</a:t>
            </a:r>
            <a:endParaRPr lang="en-GB" sz="800" spc="-10" dirty="0"/>
          </a:p>
        </p:txBody>
      </p:sp>
    </p:spTree>
    <p:extLst>
      <p:ext uri="{BB962C8B-B14F-4D97-AF65-F5344CB8AC3E}">
        <p14:creationId xmlns:p14="http://schemas.microsoft.com/office/powerpoint/2010/main" val="75905757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442F51C7-3193-1007-BE7A-F4B56DD055C1}"/>
              </a:ext>
            </a:extLst>
          </p:cNvPr>
          <p:cNvGrpSpPr/>
          <p:nvPr/>
        </p:nvGrpSpPr>
        <p:grpSpPr>
          <a:xfrm>
            <a:off x="1230656" y="2195431"/>
            <a:ext cx="3309105" cy="2433278"/>
            <a:chOff x="1230656" y="2195431"/>
            <a:chExt cx="3309105" cy="2433278"/>
          </a:xfrm>
        </p:grpSpPr>
        <p:sp>
          <p:nvSpPr>
            <p:cNvPr id="36" name="Rectangle: Rounded Corners 35">
              <a:extLst>
                <a:ext uri="{FF2B5EF4-FFF2-40B4-BE49-F238E27FC236}">
                  <a16:creationId xmlns:a16="http://schemas.microsoft.com/office/drawing/2014/main" id="{0E4B162C-CCB4-9D8C-BCF7-59D63BED29F0}"/>
                </a:ext>
              </a:extLst>
            </p:cNvPr>
            <p:cNvSpPr>
              <a:spLocks/>
            </p:cNvSpPr>
            <p:nvPr/>
          </p:nvSpPr>
          <p:spPr>
            <a:xfrm>
              <a:off x="1230656" y="2195431"/>
              <a:ext cx="3125142" cy="2433278"/>
            </a:xfrm>
            <a:prstGeom prst="roundRect">
              <a:avLst>
                <a:gd name="adj" fmla="val 687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Shape 57">
              <a:extLst>
                <a:ext uri="{FF2B5EF4-FFF2-40B4-BE49-F238E27FC236}">
                  <a16:creationId xmlns:a16="http://schemas.microsoft.com/office/drawing/2014/main" id="{E56DC57B-E917-A085-DBA6-4E8B73A23F87}"/>
                </a:ext>
              </a:extLst>
            </p:cNvPr>
            <p:cNvSpPr/>
            <p:nvPr/>
          </p:nvSpPr>
          <p:spPr>
            <a:xfrm rot="5400000">
              <a:off x="4234642" y="3319081"/>
              <a:ext cx="424260" cy="185978"/>
            </a:xfrm>
            <a:custGeom>
              <a:avLst/>
              <a:gdLst>
                <a:gd name="connsiteX0" fmla="*/ 451441 w 451441"/>
                <a:gd name="connsiteY0" fmla="*/ 197892 h 197892"/>
                <a:gd name="connsiteX1" fmla="*/ 0 w 451441"/>
                <a:gd name="connsiteY1" fmla="*/ 197892 h 197892"/>
                <a:gd name="connsiteX2" fmla="*/ 225721 w 451441"/>
                <a:gd name="connsiteY2" fmla="*/ 0 h 197892"/>
              </a:gdLst>
              <a:ahLst/>
              <a:cxnLst>
                <a:cxn ang="0">
                  <a:pos x="connsiteX0" y="connsiteY0"/>
                </a:cxn>
                <a:cxn ang="0">
                  <a:pos x="connsiteX1" y="connsiteY1"/>
                </a:cxn>
                <a:cxn ang="0">
                  <a:pos x="connsiteX2" y="connsiteY2"/>
                </a:cxn>
              </a:cxnLst>
              <a:rect l="l" t="t" r="r" b="b"/>
              <a:pathLst>
                <a:path w="451441" h="197892">
                  <a:moveTo>
                    <a:pt x="451441" y="197892"/>
                  </a:moveTo>
                  <a:lnTo>
                    <a:pt x="0" y="197892"/>
                  </a:lnTo>
                  <a:lnTo>
                    <a:pt x="225721"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2" name="Title 1">
            <a:extLst>
              <a:ext uri="{FF2B5EF4-FFF2-40B4-BE49-F238E27FC236}">
                <a16:creationId xmlns:a16="http://schemas.microsoft.com/office/drawing/2014/main" id="{5F5284DB-B659-0A81-F18F-ECD9B29D126D}"/>
              </a:ext>
            </a:extLst>
          </p:cNvPr>
          <p:cNvSpPr>
            <a:spLocks noGrp="1"/>
          </p:cNvSpPr>
          <p:nvPr>
            <p:ph type="title"/>
          </p:nvPr>
        </p:nvSpPr>
        <p:spPr/>
        <p:txBody>
          <a:bodyPr/>
          <a:lstStyle/>
          <a:p>
            <a:r>
              <a:rPr lang="en-GB" altLang="en-US" dirty="0"/>
              <a:t>Investment process overview</a:t>
            </a:r>
            <a:endParaRPr lang="en-GB" dirty="0"/>
          </a:p>
        </p:txBody>
      </p:sp>
      <p:sp>
        <p:nvSpPr>
          <p:cNvPr id="3" name="Slide Number Placeholder 2">
            <a:extLst>
              <a:ext uri="{FF2B5EF4-FFF2-40B4-BE49-F238E27FC236}">
                <a16:creationId xmlns:a16="http://schemas.microsoft.com/office/drawing/2014/main" id="{0843F5D5-FF62-47B0-A5FB-A7A5CFFEB461}"/>
              </a:ext>
            </a:extLst>
          </p:cNvPr>
          <p:cNvSpPr>
            <a:spLocks noGrp="1"/>
          </p:cNvSpPr>
          <p:nvPr>
            <p:ph type="sldNum" sz="quarter" idx="12"/>
          </p:nvPr>
        </p:nvSpPr>
        <p:spPr/>
        <p:txBody>
          <a:bodyPr/>
          <a:lstStyle/>
          <a:p>
            <a:fld id="{15571DFC-08C0-4491-9E99-613C4E83D96C}" type="slidenum">
              <a:rPr lang="en-US" smtClean="0"/>
              <a:t>18</a:t>
            </a:fld>
            <a:endParaRPr lang="en-US"/>
          </a:p>
        </p:txBody>
      </p:sp>
      <p:sp>
        <p:nvSpPr>
          <p:cNvPr id="5" name="Text Placeholder 4">
            <a:extLst>
              <a:ext uri="{FF2B5EF4-FFF2-40B4-BE49-F238E27FC236}">
                <a16:creationId xmlns:a16="http://schemas.microsoft.com/office/drawing/2014/main" id="{0F83BAB8-3BB0-0507-01F7-C52CD5F26DA0}"/>
              </a:ext>
            </a:extLst>
          </p:cNvPr>
          <p:cNvSpPr>
            <a:spLocks noGrp="1"/>
          </p:cNvSpPr>
          <p:nvPr>
            <p:ph type="body" sz="quarter" idx="13"/>
          </p:nvPr>
        </p:nvSpPr>
        <p:spPr/>
        <p:txBody>
          <a:bodyPr/>
          <a:lstStyle/>
          <a:p>
            <a:r>
              <a:rPr lang="en-GB" dirty="0"/>
              <a:t>Source: Aberdeen.</a:t>
            </a:r>
          </a:p>
        </p:txBody>
      </p:sp>
      <p:sp>
        <p:nvSpPr>
          <p:cNvPr id="6" name="Text Placeholder 5">
            <a:extLst>
              <a:ext uri="{FF2B5EF4-FFF2-40B4-BE49-F238E27FC236}">
                <a16:creationId xmlns:a16="http://schemas.microsoft.com/office/drawing/2014/main" id="{7AD7128D-517F-EACD-9184-D04929E9A0B9}"/>
              </a:ext>
            </a:extLst>
          </p:cNvPr>
          <p:cNvSpPr>
            <a:spLocks noGrp="1"/>
          </p:cNvSpPr>
          <p:nvPr>
            <p:ph type="body" sz="quarter" idx="18"/>
          </p:nvPr>
        </p:nvSpPr>
        <p:spPr/>
        <p:txBody>
          <a:bodyPr/>
          <a:lstStyle/>
          <a:p>
            <a:r>
              <a:rPr lang="en-GB" altLang="en-US" dirty="0"/>
              <a:t>Continuous cycle every six weeks</a:t>
            </a:r>
          </a:p>
        </p:txBody>
      </p:sp>
      <p:sp>
        <p:nvSpPr>
          <p:cNvPr id="7" name="Rectangle: Rounded Corners 6">
            <a:extLst>
              <a:ext uri="{FF2B5EF4-FFF2-40B4-BE49-F238E27FC236}">
                <a16:creationId xmlns:a16="http://schemas.microsoft.com/office/drawing/2014/main" id="{9480F99B-486A-43B1-8768-F55405D793C7}"/>
              </a:ext>
            </a:extLst>
          </p:cNvPr>
          <p:cNvSpPr/>
          <p:nvPr/>
        </p:nvSpPr>
        <p:spPr>
          <a:xfrm>
            <a:off x="874712" y="1304925"/>
            <a:ext cx="10874375" cy="4221163"/>
          </a:xfrm>
          <a:prstGeom prst="roundRect">
            <a:avLst>
              <a:gd name="adj" fmla="val 2741"/>
            </a:avLst>
          </a:prstGeom>
          <a:noFill/>
          <a:ln w="127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D424B6C7-C169-089B-581F-FD0F3243E3B9}"/>
              </a:ext>
            </a:extLst>
          </p:cNvPr>
          <p:cNvSpPr/>
          <p:nvPr/>
        </p:nvSpPr>
        <p:spPr>
          <a:xfrm rot="10800000">
            <a:off x="5958539" y="3632466"/>
            <a:ext cx="335333" cy="146996"/>
          </a:xfrm>
          <a:custGeom>
            <a:avLst/>
            <a:gdLst>
              <a:gd name="connsiteX0" fmla="*/ 451441 w 451441"/>
              <a:gd name="connsiteY0" fmla="*/ 197892 h 197892"/>
              <a:gd name="connsiteX1" fmla="*/ 0 w 451441"/>
              <a:gd name="connsiteY1" fmla="*/ 197892 h 197892"/>
              <a:gd name="connsiteX2" fmla="*/ 225721 w 451441"/>
              <a:gd name="connsiteY2" fmla="*/ 0 h 197892"/>
            </a:gdLst>
            <a:ahLst/>
            <a:cxnLst>
              <a:cxn ang="0">
                <a:pos x="connsiteX0" y="connsiteY0"/>
              </a:cxn>
              <a:cxn ang="0">
                <a:pos x="connsiteX1" y="connsiteY1"/>
              </a:cxn>
              <a:cxn ang="0">
                <a:pos x="connsiteX2" y="connsiteY2"/>
              </a:cxn>
            </a:cxnLst>
            <a:rect l="l" t="t" r="r" b="b"/>
            <a:pathLst>
              <a:path w="451441" h="197892">
                <a:moveTo>
                  <a:pt x="451441" y="197892"/>
                </a:moveTo>
                <a:lnTo>
                  <a:pt x="0" y="197892"/>
                </a:lnTo>
                <a:lnTo>
                  <a:pt x="225721"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Text Placeholder 10">
            <a:extLst>
              <a:ext uri="{FF2B5EF4-FFF2-40B4-BE49-F238E27FC236}">
                <a16:creationId xmlns:a16="http://schemas.microsoft.com/office/drawing/2014/main" id="{C85A2504-5CE2-2F75-D96A-5F1E1ADE7213}"/>
              </a:ext>
            </a:extLst>
          </p:cNvPr>
          <p:cNvSpPr txBox="1">
            <a:spLocks/>
          </p:cNvSpPr>
          <p:nvPr/>
        </p:nvSpPr>
        <p:spPr>
          <a:xfrm>
            <a:off x="1230657" y="1545180"/>
            <a:ext cx="10162484" cy="457790"/>
          </a:xfrm>
          <a:prstGeom prst="roundRect">
            <a:avLst>
              <a:gd name="adj" fmla="val 50000"/>
            </a:avLst>
          </a:prstGeom>
          <a:solidFill>
            <a:srgbClr val="D9E6F4"/>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solidFill>
              </a:rPr>
              <a:t> Additional inputs</a:t>
            </a:r>
          </a:p>
          <a:p>
            <a:pPr>
              <a:spcBef>
                <a:spcPts val="100"/>
              </a:spcBef>
            </a:pPr>
            <a:r>
              <a:rPr lang="en-US" sz="1000" dirty="0">
                <a:solidFill>
                  <a:schemeClr val="tx1"/>
                </a:solidFill>
                <a:latin typeface="+mn-lt"/>
              </a:rPr>
              <a:t>Macro scenarios | Research trips</a:t>
            </a:r>
          </a:p>
        </p:txBody>
      </p:sp>
      <p:sp>
        <p:nvSpPr>
          <p:cNvPr id="22" name="Text Placeholder 10">
            <a:extLst>
              <a:ext uri="{FF2B5EF4-FFF2-40B4-BE49-F238E27FC236}">
                <a16:creationId xmlns:a16="http://schemas.microsoft.com/office/drawing/2014/main" id="{FE5454F2-0E99-FF64-1F47-978898FA79B2}"/>
              </a:ext>
            </a:extLst>
          </p:cNvPr>
          <p:cNvSpPr txBox="1">
            <a:spLocks/>
          </p:cNvSpPr>
          <p:nvPr/>
        </p:nvSpPr>
        <p:spPr>
          <a:xfrm>
            <a:off x="1230657" y="4821170"/>
            <a:ext cx="10162484" cy="457790"/>
          </a:xfrm>
          <a:prstGeom prst="roundRect">
            <a:avLst>
              <a:gd name="adj" fmla="val 50000"/>
            </a:avLst>
          </a:prstGeom>
          <a:solidFill>
            <a:srgbClr val="D9E6F4"/>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solidFill>
              </a:rPr>
              <a:t> Additional monitoring</a:t>
            </a:r>
          </a:p>
          <a:p>
            <a:pPr>
              <a:spcBef>
                <a:spcPts val="100"/>
              </a:spcBef>
            </a:pPr>
            <a:r>
              <a:rPr lang="en-US" sz="1000" dirty="0">
                <a:solidFill>
                  <a:schemeClr val="tx1"/>
                </a:solidFill>
                <a:latin typeface="+mn-lt"/>
              </a:rPr>
              <a:t>Weekly meetings | Deep dives</a:t>
            </a:r>
          </a:p>
        </p:txBody>
      </p:sp>
      <p:sp>
        <p:nvSpPr>
          <p:cNvPr id="24" name="Isosceles Triangle 23">
            <a:extLst>
              <a:ext uri="{FF2B5EF4-FFF2-40B4-BE49-F238E27FC236}">
                <a16:creationId xmlns:a16="http://schemas.microsoft.com/office/drawing/2014/main" id="{9A497FA1-7BF8-5278-23FB-7A7259DBDAA6}"/>
              </a:ext>
            </a:extLst>
          </p:cNvPr>
          <p:cNvSpPr/>
          <p:nvPr/>
        </p:nvSpPr>
        <p:spPr>
          <a:xfrm flipV="1">
            <a:off x="11628210" y="3311275"/>
            <a:ext cx="241817" cy="2084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0FECD5CD-C6DE-78A7-4FE1-BBE4A366346D}"/>
              </a:ext>
            </a:extLst>
          </p:cNvPr>
          <p:cNvSpPr/>
          <p:nvPr/>
        </p:nvSpPr>
        <p:spPr>
          <a:xfrm>
            <a:off x="753804" y="3311275"/>
            <a:ext cx="241817" cy="2084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05B26FAA-4D35-BF47-6293-07BCE9DB999C}"/>
              </a:ext>
            </a:extLst>
          </p:cNvPr>
          <p:cNvSpPr/>
          <p:nvPr/>
        </p:nvSpPr>
        <p:spPr>
          <a:xfrm>
            <a:off x="1986297" y="2317346"/>
            <a:ext cx="1732264" cy="60678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72000" rtlCol="0" anchor="ctr"/>
          <a:lstStyle/>
          <a:p>
            <a:r>
              <a:rPr lang="en-GB" sz="1400" dirty="0">
                <a:solidFill>
                  <a:schemeClr val="bg1"/>
                </a:solidFill>
                <a:latin typeface="+mj-lt"/>
              </a:rPr>
              <a:t>Research</a:t>
            </a:r>
            <a:endParaRPr lang="en-GB" sz="1400" b="1" dirty="0">
              <a:solidFill>
                <a:schemeClr val="bg1"/>
              </a:solidFill>
              <a:latin typeface="+mj-lt"/>
            </a:endParaRPr>
          </a:p>
        </p:txBody>
      </p:sp>
      <p:sp>
        <p:nvSpPr>
          <p:cNvPr id="51" name="Oval 50">
            <a:extLst>
              <a:ext uri="{FF2B5EF4-FFF2-40B4-BE49-F238E27FC236}">
                <a16:creationId xmlns:a16="http://schemas.microsoft.com/office/drawing/2014/main" id="{ECB1BDFB-777D-641D-3912-9FF7A9E1FB48}"/>
              </a:ext>
            </a:extLst>
          </p:cNvPr>
          <p:cNvSpPr/>
          <p:nvPr/>
        </p:nvSpPr>
        <p:spPr>
          <a:xfrm>
            <a:off x="1439855" y="2395173"/>
            <a:ext cx="451126" cy="451126"/>
          </a:xfrm>
          <a:prstGeom prst="ellipse">
            <a:avLst/>
          </a:prstGeom>
          <a:solidFill>
            <a:schemeClr val="bg1"/>
          </a:solidFill>
          <a:ln w="55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accent1"/>
                </a:solidFill>
                <a:latin typeface="+mj-lt"/>
              </a:rPr>
              <a:t>1</a:t>
            </a:r>
          </a:p>
        </p:txBody>
      </p:sp>
      <p:sp>
        <p:nvSpPr>
          <p:cNvPr id="39" name="Rectangle: Rounded Corners 38">
            <a:extLst>
              <a:ext uri="{FF2B5EF4-FFF2-40B4-BE49-F238E27FC236}">
                <a16:creationId xmlns:a16="http://schemas.microsoft.com/office/drawing/2014/main" id="{6DBF5B70-8B02-8D21-0DB6-326D18F3FB71}"/>
              </a:ext>
            </a:extLst>
          </p:cNvPr>
          <p:cNvSpPr>
            <a:spLocks/>
          </p:cNvSpPr>
          <p:nvPr/>
        </p:nvSpPr>
        <p:spPr>
          <a:xfrm>
            <a:off x="8267999" y="2195431"/>
            <a:ext cx="3125142" cy="2433278"/>
          </a:xfrm>
          <a:prstGeom prst="roundRect">
            <a:avLst>
              <a:gd name="adj" fmla="val 687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083A2534-0591-9E04-162A-A78F68AD59F2}"/>
              </a:ext>
            </a:extLst>
          </p:cNvPr>
          <p:cNvSpPr/>
          <p:nvPr/>
        </p:nvSpPr>
        <p:spPr>
          <a:xfrm>
            <a:off x="9034692" y="2317346"/>
            <a:ext cx="2135187" cy="60678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72000" rtlCol="0" anchor="ctr"/>
          <a:lstStyle/>
          <a:p>
            <a:r>
              <a:rPr lang="en-GB" sz="1400" dirty="0">
                <a:solidFill>
                  <a:schemeClr val="bg1"/>
                </a:solidFill>
                <a:latin typeface="+mj-lt"/>
              </a:rPr>
              <a:t>Portfolio construction</a:t>
            </a:r>
            <a:endParaRPr lang="en-GB" sz="1400" b="1" dirty="0">
              <a:solidFill>
                <a:schemeClr val="bg1"/>
              </a:solidFill>
              <a:latin typeface="+mj-lt"/>
            </a:endParaRPr>
          </a:p>
        </p:txBody>
      </p:sp>
      <p:sp>
        <p:nvSpPr>
          <p:cNvPr id="54" name="Oval 53">
            <a:extLst>
              <a:ext uri="{FF2B5EF4-FFF2-40B4-BE49-F238E27FC236}">
                <a16:creationId xmlns:a16="http://schemas.microsoft.com/office/drawing/2014/main" id="{B0CE08AF-3F96-51C0-B538-05937F0CD534}"/>
              </a:ext>
            </a:extLst>
          </p:cNvPr>
          <p:cNvSpPr/>
          <p:nvPr/>
        </p:nvSpPr>
        <p:spPr>
          <a:xfrm>
            <a:off x="8480257" y="2395173"/>
            <a:ext cx="457725" cy="451126"/>
          </a:xfrm>
          <a:prstGeom prst="ellipse">
            <a:avLst/>
          </a:prstGeom>
          <a:solidFill>
            <a:schemeClr val="bg1"/>
          </a:solidFill>
          <a:ln w="55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accent1"/>
                </a:solidFill>
                <a:latin typeface="+mj-lt"/>
              </a:rPr>
              <a:t>3</a:t>
            </a:r>
          </a:p>
        </p:txBody>
      </p:sp>
      <p:sp>
        <p:nvSpPr>
          <p:cNvPr id="40" name="Rectangle: Rounded Corners 39">
            <a:extLst>
              <a:ext uri="{FF2B5EF4-FFF2-40B4-BE49-F238E27FC236}">
                <a16:creationId xmlns:a16="http://schemas.microsoft.com/office/drawing/2014/main" id="{9D0FD25B-BCAB-84E5-3CE9-8FEB30499183}"/>
              </a:ext>
            </a:extLst>
          </p:cNvPr>
          <p:cNvSpPr>
            <a:spLocks/>
          </p:cNvSpPr>
          <p:nvPr/>
        </p:nvSpPr>
        <p:spPr>
          <a:xfrm>
            <a:off x="4747341" y="2195431"/>
            <a:ext cx="3125142" cy="2433278"/>
          </a:xfrm>
          <a:prstGeom prst="roundRect">
            <a:avLst>
              <a:gd name="adj" fmla="val 687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8C078702-D825-44BF-48B4-11A36EE14130}"/>
              </a:ext>
            </a:extLst>
          </p:cNvPr>
          <p:cNvSpPr/>
          <p:nvPr/>
        </p:nvSpPr>
        <p:spPr>
          <a:xfrm>
            <a:off x="5525390" y="2317346"/>
            <a:ext cx="1575945" cy="606780"/>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72000" rtlCol="0" anchor="ctr"/>
          <a:lstStyle/>
          <a:p>
            <a:r>
              <a:rPr lang="en-GB" sz="1400" dirty="0">
                <a:solidFill>
                  <a:schemeClr val="bg1"/>
                </a:solidFill>
                <a:latin typeface="+mj-lt"/>
              </a:rPr>
              <a:t>Relative value</a:t>
            </a:r>
            <a:endParaRPr lang="en-GB" sz="1400" b="1" dirty="0">
              <a:solidFill>
                <a:schemeClr val="bg1"/>
              </a:solidFill>
              <a:latin typeface="+mj-lt"/>
            </a:endParaRPr>
          </a:p>
        </p:txBody>
      </p:sp>
      <p:sp>
        <p:nvSpPr>
          <p:cNvPr id="17" name="Oval 16">
            <a:extLst>
              <a:ext uri="{FF2B5EF4-FFF2-40B4-BE49-F238E27FC236}">
                <a16:creationId xmlns:a16="http://schemas.microsoft.com/office/drawing/2014/main" id="{5B41520A-1BD2-4F32-20C3-988A21891AEB}"/>
              </a:ext>
            </a:extLst>
          </p:cNvPr>
          <p:cNvSpPr/>
          <p:nvPr/>
        </p:nvSpPr>
        <p:spPr>
          <a:xfrm>
            <a:off x="4962743" y="2401440"/>
            <a:ext cx="464505" cy="451126"/>
          </a:xfrm>
          <a:prstGeom prst="ellipse">
            <a:avLst/>
          </a:prstGeom>
          <a:solidFill>
            <a:schemeClr val="bg1"/>
          </a:solidFill>
          <a:ln w="55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accent1"/>
                </a:solidFill>
                <a:latin typeface="+mj-lt"/>
              </a:rPr>
              <a:t>2</a:t>
            </a:r>
          </a:p>
        </p:txBody>
      </p:sp>
      <p:sp>
        <p:nvSpPr>
          <p:cNvPr id="60" name="Freeform: Shape 59">
            <a:extLst>
              <a:ext uri="{FF2B5EF4-FFF2-40B4-BE49-F238E27FC236}">
                <a16:creationId xmlns:a16="http://schemas.microsoft.com/office/drawing/2014/main" id="{97E9CD12-6764-1518-D0C5-FE9728C66043}"/>
              </a:ext>
            </a:extLst>
          </p:cNvPr>
          <p:cNvSpPr/>
          <p:nvPr/>
        </p:nvSpPr>
        <p:spPr>
          <a:xfrm rot="5400000">
            <a:off x="7755301" y="3319081"/>
            <a:ext cx="424260" cy="185978"/>
          </a:xfrm>
          <a:custGeom>
            <a:avLst/>
            <a:gdLst>
              <a:gd name="connsiteX0" fmla="*/ 451441 w 451441"/>
              <a:gd name="connsiteY0" fmla="*/ 197892 h 197892"/>
              <a:gd name="connsiteX1" fmla="*/ 0 w 451441"/>
              <a:gd name="connsiteY1" fmla="*/ 197892 h 197892"/>
              <a:gd name="connsiteX2" fmla="*/ 225721 w 451441"/>
              <a:gd name="connsiteY2" fmla="*/ 0 h 197892"/>
            </a:gdLst>
            <a:ahLst/>
            <a:cxnLst>
              <a:cxn ang="0">
                <a:pos x="connsiteX0" y="connsiteY0"/>
              </a:cxn>
              <a:cxn ang="0">
                <a:pos x="connsiteX1" y="connsiteY1"/>
              </a:cxn>
              <a:cxn ang="0">
                <a:pos x="connsiteX2" y="connsiteY2"/>
              </a:cxn>
            </a:cxnLst>
            <a:rect l="l" t="t" r="r" b="b"/>
            <a:pathLst>
              <a:path w="451441" h="197892">
                <a:moveTo>
                  <a:pt x="451441" y="197892"/>
                </a:moveTo>
                <a:lnTo>
                  <a:pt x="0" y="197892"/>
                </a:lnTo>
                <a:lnTo>
                  <a:pt x="225721"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1" name="TextBox 60">
            <a:extLst>
              <a:ext uri="{FF2B5EF4-FFF2-40B4-BE49-F238E27FC236}">
                <a16:creationId xmlns:a16="http://schemas.microsoft.com/office/drawing/2014/main" id="{E59EA144-904D-63E7-0769-0103BA9C22AA}"/>
              </a:ext>
            </a:extLst>
          </p:cNvPr>
          <p:cNvSpPr txBox="1"/>
          <p:nvPr/>
        </p:nvSpPr>
        <p:spPr>
          <a:xfrm>
            <a:off x="1439855" y="3010545"/>
            <a:ext cx="2707871" cy="1128514"/>
          </a:xfrm>
          <a:prstGeom prst="rect">
            <a:avLst/>
          </a:prstGeom>
          <a:noFill/>
        </p:spPr>
        <p:txBody>
          <a:bodyPr wrap="square" lIns="0" tIns="0" rIns="0" bIns="0" rtlCol="0">
            <a:spAutoFit/>
          </a:bodyPr>
          <a:lstStyle/>
          <a:p>
            <a:pPr marL="171450" indent="-171450" algn="l">
              <a:buFont typeface="Arial" panose="020B0604020202020204" pitchFamily="34" charset="0"/>
              <a:buChar char="•"/>
            </a:pPr>
            <a:r>
              <a:rPr lang="en-GB" sz="1000" dirty="0">
                <a:solidFill>
                  <a:schemeClr val="bg1"/>
                </a:solidFill>
              </a:rPr>
              <a:t>Economic and political analysis</a:t>
            </a:r>
          </a:p>
          <a:p>
            <a:pPr marL="171450" indent="-171450" algn="l">
              <a:spcBef>
                <a:spcPts val="500"/>
              </a:spcBef>
              <a:buFont typeface="Arial" panose="020B0604020202020204" pitchFamily="34" charset="0"/>
              <a:buChar char="•"/>
            </a:pPr>
            <a:r>
              <a:rPr lang="en-GB" sz="1000" dirty="0">
                <a:solidFill>
                  <a:schemeClr val="bg1"/>
                </a:solidFill>
              </a:rPr>
              <a:t>Country visits and calls with policymakers</a:t>
            </a:r>
          </a:p>
          <a:p>
            <a:pPr marL="171450" indent="-171450" algn="l">
              <a:spcBef>
                <a:spcPts val="500"/>
              </a:spcBef>
              <a:buFont typeface="Arial" panose="020B0604020202020204" pitchFamily="34" charset="0"/>
              <a:buChar char="•"/>
            </a:pPr>
            <a:r>
              <a:rPr lang="en-GB" sz="1000" dirty="0">
                <a:solidFill>
                  <a:schemeClr val="bg1"/>
                </a:solidFill>
              </a:rPr>
              <a:t>ESG</a:t>
            </a:r>
          </a:p>
          <a:p>
            <a:pPr algn="l">
              <a:spcBef>
                <a:spcPts val="600"/>
              </a:spcBef>
            </a:pPr>
            <a:r>
              <a:rPr lang="en-GB" sz="1000" dirty="0">
                <a:solidFill>
                  <a:schemeClr val="bg1"/>
                </a:solidFill>
              </a:rPr>
              <a:t>Country notes for 80+ countries updated including asset price scenario forecasts twice per quarter</a:t>
            </a:r>
          </a:p>
        </p:txBody>
      </p:sp>
      <p:sp>
        <p:nvSpPr>
          <p:cNvPr id="65" name="TextBox 64">
            <a:extLst>
              <a:ext uri="{FF2B5EF4-FFF2-40B4-BE49-F238E27FC236}">
                <a16:creationId xmlns:a16="http://schemas.microsoft.com/office/drawing/2014/main" id="{4476365C-6888-817A-7382-693FF9FE5648}"/>
              </a:ext>
            </a:extLst>
          </p:cNvPr>
          <p:cNvSpPr txBox="1"/>
          <p:nvPr/>
        </p:nvSpPr>
        <p:spPr>
          <a:xfrm>
            <a:off x="4962743" y="3010545"/>
            <a:ext cx="2707871" cy="538609"/>
          </a:xfrm>
          <a:prstGeom prst="rect">
            <a:avLst/>
          </a:prstGeom>
          <a:noFill/>
        </p:spPr>
        <p:txBody>
          <a:bodyPr wrap="square" lIns="0" tIns="0" rIns="0" bIns="0" rtlCol="0">
            <a:spAutoFit/>
          </a:bodyPr>
          <a:lstStyle/>
          <a:p>
            <a:pPr marL="171450" indent="-171450" algn="l">
              <a:buFont typeface="Arial" panose="020B0604020202020204" pitchFamily="34" charset="0"/>
              <a:buChar char="•"/>
            </a:pPr>
            <a:r>
              <a:rPr lang="en-GB" sz="1000" dirty="0">
                <a:solidFill>
                  <a:schemeClr val="bg1"/>
                </a:solidFill>
              </a:rPr>
              <a:t>Asset price forecast scenarios converted to expected returns and downside risk</a:t>
            </a:r>
          </a:p>
          <a:p>
            <a:pPr marL="171450" indent="-171450" algn="l">
              <a:spcBef>
                <a:spcPts val="500"/>
              </a:spcBef>
              <a:buFont typeface="Arial" panose="020B0604020202020204" pitchFamily="34" charset="0"/>
              <a:buChar char="•"/>
            </a:pPr>
            <a:r>
              <a:rPr lang="en-GB" sz="1000" dirty="0">
                <a:solidFill>
                  <a:schemeClr val="bg1"/>
                </a:solidFill>
              </a:rPr>
              <a:t>Return/risk charts guide portfolio team </a:t>
            </a:r>
          </a:p>
        </p:txBody>
      </p:sp>
      <p:sp>
        <p:nvSpPr>
          <p:cNvPr id="66" name="TextBox 65">
            <a:extLst>
              <a:ext uri="{FF2B5EF4-FFF2-40B4-BE49-F238E27FC236}">
                <a16:creationId xmlns:a16="http://schemas.microsoft.com/office/drawing/2014/main" id="{924CB0E0-BE52-42B3-9D3E-66CBED82CE64}"/>
              </a:ext>
            </a:extLst>
          </p:cNvPr>
          <p:cNvSpPr txBox="1"/>
          <p:nvPr/>
        </p:nvSpPr>
        <p:spPr>
          <a:xfrm>
            <a:off x="8480257" y="3010545"/>
            <a:ext cx="2707871" cy="769441"/>
          </a:xfrm>
          <a:prstGeom prst="rect">
            <a:avLst/>
          </a:prstGeom>
          <a:noFill/>
        </p:spPr>
        <p:txBody>
          <a:bodyPr wrap="square" lIns="0" tIns="0" rIns="0" bIns="0" rtlCol="0">
            <a:spAutoFit/>
          </a:bodyPr>
          <a:lstStyle/>
          <a:p>
            <a:pPr algn="l"/>
            <a:r>
              <a:rPr lang="en-GB" sz="1000" dirty="0">
                <a:solidFill>
                  <a:schemeClr val="bg1"/>
                </a:solidFill>
              </a:rPr>
              <a:t>Agree proposed trades</a:t>
            </a:r>
          </a:p>
          <a:p>
            <a:pPr marL="171450" indent="-171450" algn="l">
              <a:spcBef>
                <a:spcPts val="500"/>
              </a:spcBef>
              <a:buFont typeface="Arial" panose="020B0604020202020204" pitchFamily="34" charset="0"/>
              <a:buChar char="•"/>
            </a:pPr>
            <a:r>
              <a:rPr lang="en-GB" sz="1000" dirty="0">
                <a:solidFill>
                  <a:schemeClr val="bg1"/>
                </a:solidFill>
              </a:rPr>
              <a:t>Pre-trade check via Quantum analytics</a:t>
            </a:r>
          </a:p>
          <a:p>
            <a:pPr marL="171450" indent="-171450" algn="l">
              <a:spcBef>
                <a:spcPts val="500"/>
              </a:spcBef>
              <a:buFont typeface="Arial" panose="020B0604020202020204" pitchFamily="34" charset="0"/>
              <a:buChar char="•"/>
            </a:pPr>
            <a:r>
              <a:rPr lang="en-GB" sz="1000" dirty="0">
                <a:solidFill>
                  <a:schemeClr val="bg1"/>
                </a:solidFill>
              </a:rPr>
              <a:t>Trades implemented across all portfolios where guidelines permit</a:t>
            </a:r>
          </a:p>
        </p:txBody>
      </p:sp>
    </p:spTree>
    <p:extLst>
      <p:ext uri="{BB962C8B-B14F-4D97-AF65-F5344CB8AC3E}">
        <p14:creationId xmlns:p14="http://schemas.microsoft.com/office/powerpoint/2010/main" val="277944316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B070-16B4-3602-0CB2-3EEB438A3B6A}"/>
              </a:ext>
            </a:extLst>
          </p:cNvPr>
          <p:cNvSpPr>
            <a:spLocks noGrp="1"/>
          </p:cNvSpPr>
          <p:nvPr>
            <p:ph type="title"/>
          </p:nvPr>
        </p:nvSpPr>
        <p:spPr>
          <a:xfrm>
            <a:off x="874712" y="584702"/>
            <a:ext cx="10874376" cy="430887"/>
          </a:xfrm>
        </p:spPr>
        <p:txBody>
          <a:bodyPr/>
          <a:lstStyle/>
          <a:p>
            <a:r>
              <a:rPr lang="en-GB" dirty="0"/>
              <a:t>Research: Sovereign and credit</a:t>
            </a:r>
          </a:p>
        </p:txBody>
      </p:sp>
      <p:sp>
        <p:nvSpPr>
          <p:cNvPr id="3" name="Slide Number Placeholder 2">
            <a:extLst>
              <a:ext uri="{FF2B5EF4-FFF2-40B4-BE49-F238E27FC236}">
                <a16:creationId xmlns:a16="http://schemas.microsoft.com/office/drawing/2014/main" id="{C572C73D-7791-7CF2-272D-EC26ECB2160F}"/>
              </a:ext>
            </a:extLst>
          </p:cNvPr>
          <p:cNvSpPr>
            <a:spLocks noGrp="1"/>
          </p:cNvSpPr>
          <p:nvPr>
            <p:ph type="sldNum" sz="quarter" idx="12"/>
          </p:nvPr>
        </p:nvSpPr>
        <p:spPr/>
        <p:txBody>
          <a:bodyPr/>
          <a:lstStyle/>
          <a:p>
            <a:fld id="{15571DFC-08C0-4491-9E99-613C4E83D96C}" type="slidenum">
              <a:rPr lang="en-US" smtClean="0"/>
              <a:t>19</a:t>
            </a:fld>
            <a:endParaRPr lang="en-US"/>
          </a:p>
        </p:txBody>
      </p:sp>
      <p:sp>
        <p:nvSpPr>
          <p:cNvPr id="4" name="Text Placeholder 3">
            <a:extLst>
              <a:ext uri="{FF2B5EF4-FFF2-40B4-BE49-F238E27FC236}">
                <a16:creationId xmlns:a16="http://schemas.microsoft.com/office/drawing/2014/main" id="{F2C4F5A6-7AF5-9737-A869-2469B47F0865}"/>
              </a:ext>
            </a:extLst>
          </p:cNvPr>
          <p:cNvSpPr>
            <a:spLocks noGrp="1"/>
          </p:cNvSpPr>
          <p:nvPr>
            <p:ph type="body" sz="quarter" idx="14"/>
          </p:nvPr>
        </p:nvSpPr>
        <p:spPr>
          <a:xfrm>
            <a:off x="874712" y="1069580"/>
            <a:ext cx="10874373" cy="276999"/>
          </a:xfrm>
        </p:spPr>
        <p:txBody>
          <a:bodyPr/>
          <a:lstStyle/>
          <a:p>
            <a:r>
              <a:rPr lang="en-GB" dirty="0"/>
              <a:t>Independent, forward-looking fundamental analysis</a:t>
            </a:r>
          </a:p>
        </p:txBody>
      </p:sp>
      <p:sp>
        <p:nvSpPr>
          <p:cNvPr id="5" name="Text Placeholder 4">
            <a:extLst>
              <a:ext uri="{FF2B5EF4-FFF2-40B4-BE49-F238E27FC236}">
                <a16:creationId xmlns:a16="http://schemas.microsoft.com/office/drawing/2014/main" id="{279A8CEE-FAD1-FBB0-236A-0CF298DF5A3E}"/>
              </a:ext>
            </a:extLst>
          </p:cNvPr>
          <p:cNvSpPr>
            <a:spLocks noGrp="1"/>
          </p:cNvSpPr>
          <p:nvPr>
            <p:ph type="body" sz="quarter" idx="13"/>
          </p:nvPr>
        </p:nvSpPr>
        <p:spPr/>
        <p:txBody>
          <a:bodyPr/>
          <a:lstStyle/>
          <a:p>
            <a:r>
              <a:rPr lang="en-GB" dirty="0"/>
              <a:t>Source: Aberdeen. For illustrative purposes only. ESG (environmental, social and governance).</a:t>
            </a:r>
          </a:p>
        </p:txBody>
      </p:sp>
      <p:sp>
        <p:nvSpPr>
          <p:cNvPr id="6" name="Text Placeholder 5">
            <a:extLst>
              <a:ext uri="{FF2B5EF4-FFF2-40B4-BE49-F238E27FC236}">
                <a16:creationId xmlns:a16="http://schemas.microsoft.com/office/drawing/2014/main" id="{3E693E44-EEFB-4039-D107-38D8F7013371}"/>
              </a:ext>
            </a:extLst>
          </p:cNvPr>
          <p:cNvSpPr>
            <a:spLocks noGrp="1"/>
          </p:cNvSpPr>
          <p:nvPr>
            <p:ph type="body" sz="quarter" idx="18"/>
          </p:nvPr>
        </p:nvSpPr>
        <p:spPr/>
        <p:txBody>
          <a:bodyPr/>
          <a:lstStyle/>
          <a:p>
            <a:r>
              <a:rPr lang="en-GB" dirty="0"/>
              <a:t>Comprehensive research designed to inform our scenario forecasts</a:t>
            </a:r>
          </a:p>
        </p:txBody>
      </p:sp>
      <p:grpSp>
        <p:nvGrpSpPr>
          <p:cNvPr id="28" name="Group 27">
            <a:extLst>
              <a:ext uri="{FF2B5EF4-FFF2-40B4-BE49-F238E27FC236}">
                <a16:creationId xmlns:a16="http://schemas.microsoft.com/office/drawing/2014/main" id="{89E95019-3A2F-7A12-AF06-49A8FCE8CE17}"/>
              </a:ext>
            </a:extLst>
          </p:cNvPr>
          <p:cNvGrpSpPr/>
          <p:nvPr/>
        </p:nvGrpSpPr>
        <p:grpSpPr>
          <a:xfrm>
            <a:off x="874712" y="1619250"/>
            <a:ext cx="4984760" cy="2488917"/>
            <a:chOff x="880306" y="1454410"/>
            <a:chExt cx="5314899" cy="2653757"/>
          </a:xfrm>
        </p:grpSpPr>
        <p:sp>
          <p:nvSpPr>
            <p:cNvPr id="8" name="Freeform: Shape 7">
              <a:extLst>
                <a:ext uri="{FF2B5EF4-FFF2-40B4-BE49-F238E27FC236}">
                  <a16:creationId xmlns:a16="http://schemas.microsoft.com/office/drawing/2014/main" id="{DA607522-EAE9-0847-4C6C-F60B19A8DF3F}"/>
                </a:ext>
              </a:extLst>
            </p:cNvPr>
            <p:cNvSpPr/>
            <p:nvPr/>
          </p:nvSpPr>
          <p:spPr>
            <a:xfrm>
              <a:off x="880306" y="3239104"/>
              <a:ext cx="1679337" cy="869063"/>
            </a:xfrm>
            <a:custGeom>
              <a:avLst/>
              <a:gdLst>
                <a:gd name="connsiteX0" fmla="*/ 1705088 w 1746004"/>
                <a:gd name="connsiteY0" fmla="*/ 540555 h 903563"/>
                <a:gd name="connsiteX1" fmla="*/ 218818 w 1746004"/>
                <a:gd name="connsiteY1" fmla="*/ 3680 h 903563"/>
                <a:gd name="connsiteX2" fmla="*/ 138758 w 1746004"/>
                <a:gd name="connsiteY2" fmla="*/ 42756 h 903563"/>
                <a:gd name="connsiteX3" fmla="*/ 40369 w 1746004"/>
                <a:gd name="connsiteY3" fmla="*/ 436184 h 903563"/>
                <a:gd name="connsiteX4" fmla="*/ 21 w 1746004"/>
                <a:gd name="connsiteY4" fmla="*/ 839540 h 903563"/>
                <a:gd name="connsiteX5" fmla="*/ 62261 w 1746004"/>
                <a:gd name="connsiteY5" fmla="*/ 903563 h 903563"/>
                <a:gd name="connsiteX6" fmla="*/ 1642720 w 1746004"/>
                <a:gd name="connsiteY6" fmla="*/ 899745 h 903563"/>
                <a:gd name="connsiteX7" fmla="*/ 1704452 w 1746004"/>
                <a:gd name="connsiteY7" fmla="*/ 840940 h 903563"/>
                <a:gd name="connsiteX8" fmla="*/ 1743654 w 1746004"/>
                <a:gd name="connsiteY8" fmla="*/ 615270 h 903563"/>
                <a:gd name="connsiteX9" fmla="*/ 1704961 w 1746004"/>
                <a:gd name="connsiteY9" fmla="*/ 540555 h 90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4" h="903563">
                  <a:moveTo>
                    <a:pt x="1705088" y="540555"/>
                  </a:moveTo>
                  <a:lnTo>
                    <a:pt x="218818" y="3680"/>
                  </a:lnTo>
                  <a:cubicBezTo>
                    <a:pt x="185852" y="-8157"/>
                    <a:pt x="149704" y="9535"/>
                    <a:pt x="138758" y="42756"/>
                  </a:cubicBezTo>
                  <a:cubicBezTo>
                    <a:pt x="96500" y="171056"/>
                    <a:pt x="63534" y="303047"/>
                    <a:pt x="40369" y="436184"/>
                  </a:cubicBezTo>
                  <a:cubicBezTo>
                    <a:pt x="17076" y="569321"/>
                    <a:pt x="3585" y="704622"/>
                    <a:pt x="21" y="839540"/>
                  </a:cubicBezTo>
                  <a:cubicBezTo>
                    <a:pt x="-870" y="874543"/>
                    <a:pt x="27132" y="903563"/>
                    <a:pt x="62261" y="903563"/>
                  </a:cubicBezTo>
                  <a:lnTo>
                    <a:pt x="1642720" y="899745"/>
                  </a:lnTo>
                  <a:cubicBezTo>
                    <a:pt x="1675686" y="899745"/>
                    <a:pt x="1702415" y="873779"/>
                    <a:pt x="1704452" y="840940"/>
                  </a:cubicBezTo>
                  <a:cubicBezTo>
                    <a:pt x="1709416" y="763171"/>
                    <a:pt x="1722907" y="687693"/>
                    <a:pt x="1743654" y="615270"/>
                  </a:cubicBezTo>
                  <a:cubicBezTo>
                    <a:pt x="1752564" y="584213"/>
                    <a:pt x="1735381" y="551501"/>
                    <a:pt x="1704961" y="540555"/>
                  </a:cubicBezTo>
                  <a:close/>
                </a:path>
              </a:pathLst>
            </a:custGeom>
            <a:solidFill>
              <a:schemeClr val="accent1"/>
            </a:solidFill>
            <a:ln w="12707"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51CA99C-5C82-BDA7-52F5-D8DF3ABE83CB}"/>
                </a:ext>
              </a:extLst>
            </p:cNvPr>
            <p:cNvSpPr/>
            <p:nvPr/>
          </p:nvSpPr>
          <p:spPr>
            <a:xfrm>
              <a:off x="1059339" y="2443809"/>
              <a:ext cx="1665031" cy="1295940"/>
            </a:xfrm>
            <a:custGeom>
              <a:avLst/>
              <a:gdLst>
                <a:gd name="connsiteX0" fmla="*/ 1708598 w 1731130"/>
                <a:gd name="connsiteY0" fmla="*/ 1027070 h 1347387"/>
                <a:gd name="connsiteX1" fmla="*/ 495857 w 1731130"/>
                <a:gd name="connsiteY1" fmla="*/ 14416 h 1347387"/>
                <a:gd name="connsiteX2" fmla="*/ 407269 w 1731130"/>
                <a:gd name="connsiteY2" fmla="*/ 23580 h 1347387"/>
                <a:gd name="connsiteX3" fmla="*/ 4295 w 1731130"/>
                <a:gd name="connsiteY3" fmla="*/ 725412 h 1347387"/>
                <a:gd name="connsiteX4" fmla="*/ 40952 w 1731130"/>
                <a:gd name="connsiteY4" fmla="*/ 806491 h 1347387"/>
                <a:gd name="connsiteX5" fmla="*/ 1527985 w 1731130"/>
                <a:gd name="connsiteY5" fmla="*/ 1343748 h 1347387"/>
                <a:gd name="connsiteX6" fmla="*/ 1605245 w 1731130"/>
                <a:gd name="connsiteY6" fmla="*/ 1309891 h 1347387"/>
                <a:gd name="connsiteX7" fmla="*/ 1719544 w 1731130"/>
                <a:gd name="connsiteY7" fmla="*/ 1110567 h 1347387"/>
                <a:gd name="connsiteX8" fmla="*/ 1708598 w 1731130"/>
                <a:gd name="connsiteY8" fmla="*/ 1026943 h 134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30" h="1347387">
                  <a:moveTo>
                    <a:pt x="1708598" y="1027070"/>
                  </a:moveTo>
                  <a:lnTo>
                    <a:pt x="495857" y="14416"/>
                  </a:lnTo>
                  <a:cubicBezTo>
                    <a:pt x="469001" y="-7986"/>
                    <a:pt x="429034" y="-3785"/>
                    <a:pt x="407269" y="23580"/>
                  </a:cubicBezTo>
                  <a:cubicBezTo>
                    <a:pt x="238493" y="237032"/>
                    <a:pt x="103320" y="472503"/>
                    <a:pt x="4295" y="725412"/>
                  </a:cubicBezTo>
                  <a:cubicBezTo>
                    <a:pt x="-8434" y="757996"/>
                    <a:pt x="8113" y="794654"/>
                    <a:pt x="40952" y="806491"/>
                  </a:cubicBezTo>
                  <a:lnTo>
                    <a:pt x="1527985" y="1343748"/>
                  </a:lnTo>
                  <a:cubicBezTo>
                    <a:pt x="1558660" y="1354821"/>
                    <a:pt x="1592135" y="1339802"/>
                    <a:pt x="1605245" y="1309891"/>
                  </a:cubicBezTo>
                  <a:cubicBezTo>
                    <a:pt x="1636175" y="1239122"/>
                    <a:pt x="1674614" y="1172426"/>
                    <a:pt x="1719544" y="1110567"/>
                  </a:cubicBezTo>
                  <a:cubicBezTo>
                    <a:pt x="1738637" y="1084347"/>
                    <a:pt x="1733546" y="1047690"/>
                    <a:pt x="1708598" y="1026943"/>
                  </a:cubicBezTo>
                  <a:close/>
                </a:path>
              </a:pathLst>
            </a:custGeom>
            <a:solidFill>
              <a:schemeClr val="accent1"/>
            </a:solidFill>
            <a:ln w="12707"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C6DACAC-CBCA-A718-11C8-6BCA87C4EC7B}"/>
                </a:ext>
              </a:extLst>
            </p:cNvPr>
            <p:cNvSpPr/>
            <p:nvPr/>
          </p:nvSpPr>
          <p:spPr>
            <a:xfrm>
              <a:off x="1530666" y="1843255"/>
              <a:ext cx="1463478" cy="1583323"/>
            </a:xfrm>
            <a:custGeom>
              <a:avLst/>
              <a:gdLst>
                <a:gd name="connsiteX0" fmla="*/ 1513345 w 1521576"/>
                <a:gd name="connsiteY0" fmla="*/ 1396392 h 1646178"/>
                <a:gd name="connsiteX1" fmla="*/ 720761 w 1521576"/>
                <a:gd name="connsiteY1" fmla="*/ 30913 h 1646178"/>
                <a:gd name="connsiteX2" fmla="*/ 634336 w 1521576"/>
                <a:gd name="connsiteY2" fmla="*/ 9275 h 1646178"/>
                <a:gd name="connsiteX3" fmla="*/ 15619 w 1521576"/>
                <a:gd name="connsiteY3" fmla="*/ 530367 h 1646178"/>
                <a:gd name="connsiteX4" fmla="*/ 22238 w 1521576"/>
                <a:gd name="connsiteY4" fmla="*/ 619209 h 1646178"/>
                <a:gd name="connsiteX5" fmla="*/ 1234597 w 1521576"/>
                <a:gd name="connsiteY5" fmla="*/ 1631609 h 1646178"/>
                <a:gd name="connsiteX6" fmla="*/ 1319113 w 1521576"/>
                <a:gd name="connsiteY6" fmla="*/ 1627282 h 1646178"/>
                <a:gd name="connsiteX7" fmla="*/ 1494125 w 1521576"/>
                <a:gd name="connsiteY7" fmla="*/ 1478235 h 1646178"/>
                <a:gd name="connsiteX8" fmla="*/ 1513345 w 1521576"/>
                <a:gd name="connsiteY8" fmla="*/ 1396392 h 164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576" h="1646178">
                  <a:moveTo>
                    <a:pt x="1513345" y="1396392"/>
                  </a:moveTo>
                  <a:lnTo>
                    <a:pt x="720761" y="30913"/>
                  </a:lnTo>
                  <a:cubicBezTo>
                    <a:pt x="703196" y="620"/>
                    <a:pt x="664120" y="-9054"/>
                    <a:pt x="634336" y="9275"/>
                  </a:cubicBezTo>
                  <a:cubicBezTo>
                    <a:pt x="402811" y="152340"/>
                    <a:pt x="195214" y="327225"/>
                    <a:pt x="15619" y="530367"/>
                  </a:cubicBezTo>
                  <a:cubicBezTo>
                    <a:pt x="-7546" y="556587"/>
                    <a:pt x="-4618" y="596808"/>
                    <a:pt x="22238" y="619209"/>
                  </a:cubicBezTo>
                  <a:lnTo>
                    <a:pt x="1234597" y="1631609"/>
                  </a:lnTo>
                  <a:cubicBezTo>
                    <a:pt x="1259545" y="1652483"/>
                    <a:pt x="1296711" y="1650829"/>
                    <a:pt x="1319113" y="1627282"/>
                  </a:cubicBezTo>
                  <a:cubicBezTo>
                    <a:pt x="1371935" y="1571660"/>
                    <a:pt x="1430484" y="1521510"/>
                    <a:pt x="1494125" y="1478235"/>
                  </a:cubicBezTo>
                  <a:cubicBezTo>
                    <a:pt x="1520981" y="1459906"/>
                    <a:pt x="1529637" y="1424394"/>
                    <a:pt x="1513345" y="1396392"/>
                  </a:cubicBezTo>
                  <a:close/>
                </a:path>
              </a:pathLst>
            </a:custGeom>
            <a:solidFill>
              <a:schemeClr val="accent1"/>
            </a:solidFill>
            <a:ln w="1270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EAE1B1D-241D-930F-5FDB-0D4A8898E225}"/>
                </a:ext>
              </a:extLst>
            </p:cNvPr>
            <p:cNvSpPr/>
            <p:nvPr/>
          </p:nvSpPr>
          <p:spPr>
            <a:xfrm>
              <a:off x="2237384" y="1504818"/>
              <a:ext cx="1101238" cy="1697055"/>
            </a:xfrm>
            <a:custGeom>
              <a:avLst/>
              <a:gdLst>
                <a:gd name="connsiteX0" fmla="*/ 1143870 w 1144955"/>
                <a:gd name="connsiteY0" fmla="*/ 1607238 h 1764425"/>
                <a:gd name="connsiteX1" fmla="*/ 865632 w 1144955"/>
                <a:gd name="connsiteY1" fmla="*/ 51090 h 1764425"/>
                <a:gd name="connsiteX2" fmla="*/ 791681 w 1144955"/>
                <a:gd name="connsiteY2" fmla="*/ 1323 h 1764425"/>
                <a:gd name="connsiteX3" fmla="*/ 32572 w 1144955"/>
                <a:gd name="connsiteY3" fmla="*/ 280325 h 1764425"/>
                <a:gd name="connsiteX4" fmla="*/ 8389 w 1144955"/>
                <a:gd name="connsiteY4" fmla="*/ 366113 h 1764425"/>
                <a:gd name="connsiteX5" fmla="*/ 802118 w 1144955"/>
                <a:gd name="connsiteY5" fmla="*/ 1733374 h 1764425"/>
                <a:gd name="connsiteX6" fmla="*/ 882815 w 1144955"/>
                <a:gd name="connsiteY6" fmla="*/ 1758067 h 1764425"/>
                <a:gd name="connsiteX7" fmla="*/ 1097412 w 1144955"/>
                <a:gd name="connsiteY7" fmla="*/ 1678261 h 1764425"/>
                <a:gd name="connsiteX8" fmla="*/ 1143997 w 1144955"/>
                <a:gd name="connsiteY8" fmla="*/ 1607238 h 176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55" h="1764425">
                  <a:moveTo>
                    <a:pt x="1143870" y="1607238"/>
                  </a:moveTo>
                  <a:lnTo>
                    <a:pt x="865632" y="51090"/>
                  </a:lnTo>
                  <a:cubicBezTo>
                    <a:pt x="859522" y="16597"/>
                    <a:pt x="825920" y="-5805"/>
                    <a:pt x="791681" y="1323"/>
                  </a:cubicBezTo>
                  <a:cubicBezTo>
                    <a:pt x="526298" y="56436"/>
                    <a:pt x="271607" y="149988"/>
                    <a:pt x="32572" y="280325"/>
                  </a:cubicBezTo>
                  <a:cubicBezTo>
                    <a:pt x="1770" y="297126"/>
                    <a:pt x="-9176" y="335819"/>
                    <a:pt x="8389" y="366113"/>
                  </a:cubicBezTo>
                  <a:lnTo>
                    <a:pt x="802118" y="1733374"/>
                  </a:lnTo>
                  <a:cubicBezTo>
                    <a:pt x="818410" y="1761376"/>
                    <a:pt x="853794" y="1772577"/>
                    <a:pt x="882815" y="1758067"/>
                  </a:cubicBezTo>
                  <a:cubicBezTo>
                    <a:pt x="950529" y="1724210"/>
                    <a:pt x="1022316" y="1697226"/>
                    <a:pt x="1097412" y="1678261"/>
                  </a:cubicBezTo>
                  <a:cubicBezTo>
                    <a:pt x="1129232" y="1670242"/>
                    <a:pt x="1149725" y="1639440"/>
                    <a:pt x="1143997" y="1607238"/>
                  </a:cubicBezTo>
                  <a:close/>
                </a:path>
              </a:pathLst>
            </a:custGeom>
            <a:solidFill>
              <a:schemeClr val="accent1"/>
            </a:solidFill>
            <a:ln w="1270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9CB62EE-4669-494F-2FDE-5EDDC7106992}"/>
                </a:ext>
              </a:extLst>
            </p:cNvPr>
            <p:cNvSpPr/>
            <p:nvPr/>
          </p:nvSpPr>
          <p:spPr>
            <a:xfrm>
              <a:off x="3092544" y="1454410"/>
              <a:ext cx="880436" cy="1640545"/>
            </a:xfrm>
            <a:custGeom>
              <a:avLst/>
              <a:gdLst>
                <a:gd name="connsiteX0" fmla="*/ 471140 w 915388"/>
                <a:gd name="connsiteY0" fmla="*/ 1697959 h 1705672"/>
                <a:gd name="connsiteX1" fmla="*/ 578057 w 915388"/>
                <a:gd name="connsiteY1" fmla="*/ 1703305 h 1705672"/>
                <a:gd name="connsiteX2" fmla="*/ 644626 w 915388"/>
                <a:gd name="connsiteY2" fmla="*/ 1652137 h 1705672"/>
                <a:gd name="connsiteX3" fmla="*/ 914463 w 915388"/>
                <a:gd name="connsiteY3" fmla="*/ 101335 h 1705672"/>
                <a:gd name="connsiteX4" fmla="*/ 862150 w 915388"/>
                <a:gd name="connsiteY4" fmla="*/ 29166 h 1705672"/>
                <a:gd name="connsiteX5" fmla="*/ 450775 w 915388"/>
                <a:gd name="connsiteY5" fmla="*/ 19 h 1705672"/>
                <a:gd name="connsiteX6" fmla="*/ 53147 w 915388"/>
                <a:gd name="connsiteY6" fmla="*/ 30439 h 1705672"/>
                <a:gd name="connsiteX7" fmla="*/ 961 w 915388"/>
                <a:gd name="connsiteY7" fmla="*/ 102863 h 1705672"/>
                <a:gd name="connsiteX8" fmla="*/ 278436 w 915388"/>
                <a:gd name="connsiteY8" fmla="*/ 1654683 h 1705672"/>
                <a:gd name="connsiteX9" fmla="*/ 347550 w 915388"/>
                <a:gd name="connsiteY9" fmla="*/ 1705214 h 1705672"/>
                <a:gd name="connsiteX10" fmla="*/ 471140 w 915388"/>
                <a:gd name="connsiteY10" fmla="*/ 1697959 h 170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388" h="1705672">
                  <a:moveTo>
                    <a:pt x="471140" y="1697959"/>
                  </a:moveTo>
                  <a:cubicBezTo>
                    <a:pt x="507288" y="1697959"/>
                    <a:pt x="542927" y="1699741"/>
                    <a:pt x="578057" y="1703305"/>
                  </a:cubicBezTo>
                  <a:cubicBezTo>
                    <a:pt x="610132" y="1706487"/>
                    <a:pt x="639152" y="1683958"/>
                    <a:pt x="644626" y="1652137"/>
                  </a:cubicBezTo>
                  <a:lnTo>
                    <a:pt x="914463" y="101335"/>
                  </a:lnTo>
                  <a:cubicBezTo>
                    <a:pt x="920445" y="66842"/>
                    <a:pt x="896771" y="34258"/>
                    <a:pt x="862150" y="29166"/>
                  </a:cubicBezTo>
                  <a:cubicBezTo>
                    <a:pt x="725577" y="9310"/>
                    <a:pt x="587603" y="-490"/>
                    <a:pt x="450775" y="19"/>
                  </a:cubicBezTo>
                  <a:cubicBezTo>
                    <a:pt x="318020" y="528"/>
                    <a:pt x="184629" y="10711"/>
                    <a:pt x="53147" y="30439"/>
                  </a:cubicBezTo>
                  <a:cubicBezTo>
                    <a:pt x="18526" y="35658"/>
                    <a:pt x="-5148" y="68369"/>
                    <a:pt x="961" y="102863"/>
                  </a:cubicBezTo>
                  <a:lnTo>
                    <a:pt x="278436" y="1654683"/>
                  </a:lnTo>
                  <a:cubicBezTo>
                    <a:pt x="284291" y="1687267"/>
                    <a:pt x="314584" y="1709159"/>
                    <a:pt x="347550" y="1705214"/>
                  </a:cubicBezTo>
                  <a:cubicBezTo>
                    <a:pt x="388153" y="1700504"/>
                    <a:pt x="429392" y="1697959"/>
                    <a:pt x="471140" y="1697959"/>
                  </a:cubicBezTo>
                  <a:close/>
                </a:path>
              </a:pathLst>
            </a:custGeom>
            <a:solidFill>
              <a:schemeClr val="accent1"/>
            </a:solidFill>
            <a:ln w="12707"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7071B96-F3A0-4ED5-2C15-E7691D416D0A}"/>
                </a:ext>
              </a:extLst>
            </p:cNvPr>
            <p:cNvSpPr/>
            <p:nvPr/>
          </p:nvSpPr>
          <p:spPr>
            <a:xfrm>
              <a:off x="3736049" y="1506582"/>
              <a:ext cx="1094548" cy="1688607"/>
            </a:xfrm>
            <a:custGeom>
              <a:avLst/>
              <a:gdLst>
                <a:gd name="connsiteX0" fmla="*/ 347110 w 1138000"/>
                <a:gd name="connsiteY0" fmla="*/ 1724030 h 1755642"/>
                <a:gd name="connsiteX1" fmla="*/ 1129766 w 1138000"/>
                <a:gd name="connsiteY1" fmla="*/ 361223 h 1755642"/>
                <a:gd name="connsiteX2" fmla="*/ 1105073 w 1138000"/>
                <a:gd name="connsiteY2" fmla="*/ 275435 h 1755642"/>
                <a:gd name="connsiteX3" fmla="*/ 344182 w 1138000"/>
                <a:gd name="connsiteY3" fmla="*/ 1270 h 1755642"/>
                <a:gd name="connsiteX4" fmla="*/ 270486 w 1138000"/>
                <a:gd name="connsiteY4" fmla="*/ 51419 h 1755642"/>
                <a:gd name="connsiteX5" fmla="*/ 903 w 1138000"/>
                <a:gd name="connsiteY5" fmla="*/ 1601712 h 1755642"/>
                <a:gd name="connsiteX6" fmla="*/ 48380 w 1138000"/>
                <a:gd name="connsiteY6" fmla="*/ 1672481 h 1755642"/>
                <a:gd name="connsiteX7" fmla="*/ 266541 w 1138000"/>
                <a:gd name="connsiteY7" fmla="*/ 1749614 h 1755642"/>
                <a:gd name="connsiteX8" fmla="*/ 347237 w 1138000"/>
                <a:gd name="connsiteY8" fmla="*/ 1724030 h 17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000" h="1755642">
                  <a:moveTo>
                    <a:pt x="347110" y="1724030"/>
                  </a:moveTo>
                  <a:lnTo>
                    <a:pt x="1129766" y="361223"/>
                  </a:lnTo>
                  <a:cubicBezTo>
                    <a:pt x="1147203" y="330803"/>
                    <a:pt x="1136003" y="292109"/>
                    <a:pt x="1105073" y="275435"/>
                  </a:cubicBezTo>
                  <a:cubicBezTo>
                    <a:pt x="866802" y="147263"/>
                    <a:pt x="611474" y="55238"/>
                    <a:pt x="344182" y="1270"/>
                  </a:cubicBezTo>
                  <a:cubicBezTo>
                    <a:pt x="309816" y="-5730"/>
                    <a:pt x="276469" y="16926"/>
                    <a:pt x="270486" y="51419"/>
                  </a:cubicBezTo>
                  <a:lnTo>
                    <a:pt x="903" y="1601712"/>
                  </a:lnTo>
                  <a:cubicBezTo>
                    <a:pt x="-4697" y="1634169"/>
                    <a:pt x="16304" y="1664971"/>
                    <a:pt x="48380" y="1672481"/>
                  </a:cubicBezTo>
                  <a:cubicBezTo>
                    <a:pt x="124494" y="1690428"/>
                    <a:pt x="197554" y="1716393"/>
                    <a:pt x="266541" y="1749614"/>
                  </a:cubicBezTo>
                  <a:cubicBezTo>
                    <a:pt x="295815" y="1763742"/>
                    <a:pt x="331072" y="1752159"/>
                    <a:pt x="347237" y="1724030"/>
                  </a:cubicBezTo>
                  <a:close/>
                </a:path>
              </a:pathLst>
            </a:custGeom>
            <a:solidFill>
              <a:schemeClr val="accent1"/>
            </a:solidFill>
            <a:ln w="1270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DF2D437-80FA-FBE5-4B49-BBAF6ECD03EA}"/>
                </a:ext>
              </a:extLst>
            </p:cNvPr>
            <p:cNvSpPr/>
            <p:nvPr/>
          </p:nvSpPr>
          <p:spPr>
            <a:xfrm>
              <a:off x="4083068" y="1836186"/>
              <a:ext cx="1455807" cy="1580400"/>
            </a:xfrm>
            <a:custGeom>
              <a:avLst/>
              <a:gdLst>
                <a:gd name="connsiteX0" fmla="*/ 291537 w 1513600"/>
                <a:gd name="connsiteY0" fmla="*/ 1628904 h 1643139"/>
                <a:gd name="connsiteX1" fmla="*/ 1491550 w 1513600"/>
                <a:gd name="connsiteY1" fmla="*/ 617141 h 1643139"/>
                <a:gd name="connsiteX2" fmla="*/ 1497914 w 1513600"/>
                <a:gd name="connsiteY2" fmla="*/ 528298 h 1643139"/>
                <a:gd name="connsiteX3" fmla="*/ 877288 w 1513600"/>
                <a:gd name="connsiteY3" fmla="*/ 9115 h 1643139"/>
                <a:gd name="connsiteX4" fmla="*/ 790991 w 1513600"/>
                <a:gd name="connsiteY4" fmla="*/ 31135 h 1643139"/>
                <a:gd name="connsiteX5" fmla="*/ 8081 w 1513600"/>
                <a:gd name="connsiteY5" fmla="*/ 1394451 h 1643139"/>
                <a:gd name="connsiteX6" fmla="*/ 28191 w 1513600"/>
                <a:gd name="connsiteY6" fmla="*/ 1476420 h 1643139"/>
                <a:gd name="connsiteX7" fmla="*/ 207150 w 1513600"/>
                <a:gd name="connsiteY7" fmla="*/ 1624067 h 1643139"/>
                <a:gd name="connsiteX8" fmla="*/ 291537 w 1513600"/>
                <a:gd name="connsiteY8" fmla="*/ 1628777 h 164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600" h="1643139">
                  <a:moveTo>
                    <a:pt x="291537" y="1628904"/>
                  </a:moveTo>
                  <a:lnTo>
                    <a:pt x="1491550" y="617141"/>
                  </a:lnTo>
                  <a:cubicBezTo>
                    <a:pt x="1518279" y="594612"/>
                    <a:pt x="1521080" y="554391"/>
                    <a:pt x="1497914" y="528298"/>
                  </a:cubicBezTo>
                  <a:cubicBezTo>
                    <a:pt x="1316793" y="324774"/>
                    <a:pt x="1108559" y="150653"/>
                    <a:pt x="877288" y="9115"/>
                  </a:cubicBezTo>
                  <a:cubicBezTo>
                    <a:pt x="847504" y="-9086"/>
                    <a:pt x="808429" y="842"/>
                    <a:pt x="790991" y="31135"/>
                  </a:cubicBezTo>
                  <a:lnTo>
                    <a:pt x="8081" y="1394451"/>
                  </a:lnTo>
                  <a:cubicBezTo>
                    <a:pt x="-8211" y="1422835"/>
                    <a:pt x="953" y="1458474"/>
                    <a:pt x="28191" y="1476420"/>
                  </a:cubicBezTo>
                  <a:cubicBezTo>
                    <a:pt x="93105" y="1519060"/>
                    <a:pt x="153055" y="1568700"/>
                    <a:pt x="207150" y="1624067"/>
                  </a:cubicBezTo>
                  <a:cubicBezTo>
                    <a:pt x="229933" y="1647360"/>
                    <a:pt x="266590" y="1649778"/>
                    <a:pt x="291537" y="1628777"/>
                  </a:cubicBezTo>
                  <a:close/>
                </a:path>
              </a:pathLst>
            </a:custGeom>
            <a:solidFill>
              <a:schemeClr val="accent1"/>
            </a:solidFill>
            <a:ln w="12707"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11241CF-0D6A-253A-DB69-8F8542C73438}"/>
                </a:ext>
              </a:extLst>
            </p:cNvPr>
            <p:cNvSpPr/>
            <p:nvPr/>
          </p:nvSpPr>
          <p:spPr>
            <a:xfrm>
              <a:off x="4359079" y="2434406"/>
              <a:ext cx="1654718" cy="1295940"/>
            </a:xfrm>
            <a:custGeom>
              <a:avLst/>
              <a:gdLst>
                <a:gd name="connsiteX0" fmla="*/ 208219 w 1720408"/>
                <a:gd name="connsiteY0" fmla="*/ 1343724 h 1347387"/>
                <a:gd name="connsiteX1" fmla="*/ 1679724 w 1720408"/>
                <a:gd name="connsiteY1" fmla="*/ 804177 h 1347387"/>
                <a:gd name="connsiteX2" fmla="*/ 1715872 w 1720408"/>
                <a:gd name="connsiteY2" fmla="*/ 722589 h 1347387"/>
                <a:gd name="connsiteX3" fmla="*/ 1309588 w 1720408"/>
                <a:gd name="connsiteY3" fmla="*/ 23557 h 1347387"/>
                <a:gd name="connsiteX4" fmla="*/ 1220873 w 1720408"/>
                <a:gd name="connsiteY4" fmla="*/ 14520 h 1347387"/>
                <a:gd name="connsiteX5" fmla="*/ 22387 w 1720408"/>
                <a:gd name="connsiteY5" fmla="*/ 1025011 h 1347387"/>
                <a:gd name="connsiteX6" fmla="*/ 12077 w 1720408"/>
                <a:gd name="connsiteY6" fmla="*/ 1109399 h 1347387"/>
                <a:gd name="connsiteX7" fmla="*/ 129940 w 1720408"/>
                <a:gd name="connsiteY7" fmla="*/ 1309995 h 1347387"/>
                <a:gd name="connsiteX8" fmla="*/ 208219 w 1720408"/>
                <a:gd name="connsiteY8" fmla="*/ 1343597 h 134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408" h="1347387">
                  <a:moveTo>
                    <a:pt x="208219" y="1343724"/>
                  </a:moveTo>
                  <a:lnTo>
                    <a:pt x="1679724" y="804177"/>
                  </a:lnTo>
                  <a:cubicBezTo>
                    <a:pt x="1712690" y="792085"/>
                    <a:pt x="1728982" y="755173"/>
                    <a:pt x="1715872" y="722589"/>
                  </a:cubicBezTo>
                  <a:cubicBezTo>
                    <a:pt x="1615319" y="470826"/>
                    <a:pt x="1479000" y="236245"/>
                    <a:pt x="1309588" y="23557"/>
                  </a:cubicBezTo>
                  <a:cubicBezTo>
                    <a:pt x="1287696" y="-3808"/>
                    <a:pt x="1247602" y="-8009"/>
                    <a:pt x="1220873" y="14520"/>
                  </a:cubicBezTo>
                  <a:lnTo>
                    <a:pt x="22387" y="1025011"/>
                  </a:lnTo>
                  <a:cubicBezTo>
                    <a:pt x="-2687" y="1046140"/>
                    <a:pt x="-7524" y="1083178"/>
                    <a:pt x="12077" y="1109399"/>
                  </a:cubicBezTo>
                  <a:cubicBezTo>
                    <a:pt x="58281" y="1171385"/>
                    <a:pt x="97865" y="1238590"/>
                    <a:pt x="129940" y="1309995"/>
                  </a:cubicBezTo>
                  <a:cubicBezTo>
                    <a:pt x="143432" y="1340033"/>
                    <a:pt x="177289" y="1354925"/>
                    <a:pt x="208219" y="1343597"/>
                  </a:cubicBezTo>
                  <a:close/>
                </a:path>
              </a:pathLst>
            </a:custGeom>
            <a:solidFill>
              <a:schemeClr val="accent1"/>
            </a:solidFill>
            <a:ln w="1270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ED311EA-DB6B-1231-8330-70454E23B49D}"/>
                </a:ext>
              </a:extLst>
            </p:cNvPr>
            <p:cNvSpPr/>
            <p:nvPr/>
          </p:nvSpPr>
          <p:spPr>
            <a:xfrm>
              <a:off x="4529666" y="3229660"/>
              <a:ext cx="1665539" cy="872018"/>
            </a:xfrm>
            <a:custGeom>
              <a:avLst/>
              <a:gdLst>
                <a:gd name="connsiteX0" fmla="*/ 105574 w 1731658"/>
                <a:gd name="connsiteY0" fmla="*/ 906636 h 906636"/>
                <a:gd name="connsiteX1" fmla="*/ 1669740 w 1731658"/>
                <a:gd name="connsiteY1" fmla="*/ 902945 h 906636"/>
                <a:gd name="connsiteX2" fmla="*/ 1731599 w 1731658"/>
                <a:gd name="connsiteY2" fmla="*/ 838031 h 906636"/>
                <a:gd name="connsiteX3" fmla="*/ 1723962 w 1731658"/>
                <a:gd name="connsiteY3" fmla="*/ 670528 h 906636"/>
                <a:gd name="connsiteX4" fmla="*/ 1591589 w 1731658"/>
                <a:gd name="connsiteY4" fmla="*/ 42519 h 906636"/>
                <a:gd name="connsiteX5" fmla="*/ 1511274 w 1731658"/>
                <a:gd name="connsiteY5" fmla="*/ 3826 h 906636"/>
                <a:gd name="connsiteX6" fmla="*/ 40787 w 1731658"/>
                <a:gd name="connsiteY6" fmla="*/ 542992 h 906636"/>
                <a:gd name="connsiteX7" fmla="*/ 2476 w 1731658"/>
                <a:gd name="connsiteY7" fmla="*/ 617961 h 906636"/>
                <a:gd name="connsiteX8" fmla="*/ 43461 w 1731658"/>
                <a:gd name="connsiteY8" fmla="*/ 847959 h 906636"/>
                <a:gd name="connsiteX9" fmla="*/ 105574 w 1731658"/>
                <a:gd name="connsiteY9" fmla="*/ 906636 h 90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1658" h="906636">
                  <a:moveTo>
                    <a:pt x="105574" y="906636"/>
                  </a:moveTo>
                  <a:lnTo>
                    <a:pt x="1669740" y="902945"/>
                  </a:lnTo>
                  <a:cubicBezTo>
                    <a:pt x="1704997" y="902945"/>
                    <a:pt x="1733127" y="873415"/>
                    <a:pt x="1731599" y="838031"/>
                  </a:cubicBezTo>
                  <a:lnTo>
                    <a:pt x="1723962" y="670528"/>
                  </a:lnTo>
                  <a:cubicBezTo>
                    <a:pt x="1704615" y="457204"/>
                    <a:pt x="1660194" y="246170"/>
                    <a:pt x="1591589" y="42519"/>
                  </a:cubicBezTo>
                  <a:cubicBezTo>
                    <a:pt x="1580389" y="9299"/>
                    <a:pt x="1544113" y="-8266"/>
                    <a:pt x="1511274" y="3826"/>
                  </a:cubicBezTo>
                  <a:lnTo>
                    <a:pt x="40787" y="542992"/>
                  </a:lnTo>
                  <a:cubicBezTo>
                    <a:pt x="10367" y="554192"/>
                    <a:pt x="-6689" y="586904"/>
                    <a:pt x="2476" y="617961"/>
                  </a:cubicBezTo>
                  <a:cubicBezTo>
                    <a:pt x="24241" y="691657"/>
                    <a:pt x="38242" y="768662"/>
                    <a:pt x="43461" y="847959"/>
                  </a:cubicBezTo>
                  <a:cubicBezTo>
                    <a:pt x="45624" y="880925"/>
                    <a:pt x="72481" y="906763"/>
                    <a:pt x="105574" y="906636"/>
                  </a:cubicBezTo>
                  <a:close/>
                </a:path>
              </a:pathLst>
            </a:custGeom>
            <a:solidFill>
              <a:schemeClr val="accent1"/>
            </a:solidFill>
            <a:ln w="1270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F89452C-64A1-3E06-0838-4EF6B9A1DF9B}"/>
                </a:ext>
              </a:extLst>
            </p:cNvPr>
            <p:cNvSpPr/>
            <p:nvPr/>
          </p:nvSpPr>
          <p:spPr>
            <a:xfrm>
              <a:off x="2582191" y="3152216"/>
              <a:ext cx="1924927" cy="951371"/>
            </a:xfrm>
            <a:custGeom>
              <a:avLst/>
              <a:gdLst>
                <a:gd name="connsiteX0" fmla="*/ 2001303 w 2001344"/>
                <a:gd name="connsiteY0" fmla="*/ 947263 h 989139"/>
                <a:gd name="connsiteX1" fmla="*/ 51 w 2001344"/>
                <a:gd name="connsiteY1" fmla="*/ 947263 h 989139"/>
                <a:gd name="connsiteX2" fmla="*/ 39891 w 2001344"/>
                <a:gd name="connsiteY2" fmla="*/ 989139 h 989139"/>
                <a:gd name="connsiteX3" fmla="*/ 1961464 w 2001344"/>
                <a:gd name="connsiteY3" fmla="*/ 989139 h 989139"/>
                <a:gd name="connsiteX4" fmla="*/ 2001303 w 2001344"/>
                <a:gd name="connsiteY4" fmla="*/ 947263 h 9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44" h="989139">
                  <a:moveTo>
                    <a:pt x="2001303" y="947263"/>
                  </a:moveTo>
                  <a:cubicBezTo>
                    <a:pt x="1940844" y="-316009"/>
                    <a:pt x="60383" y="-315500"/>
                    <a:pt x="51" y="947263"/>
                  </a:cubicBezTo>
                  <a:cubicBezTo>
                    <a:pt x="-1094" y="970047"/>
                    <a:pt x="17107" y="989139"/>
                    <a:pt x="39891" y="989139"/>
                  </a:cubicBezTo>
                  <a:lnTo>
                    <a:pt x="1961464" y="989139"/>
                  </a:lnTo>
                  <a:cubicBezTo>
                    <a:pt x="1984248" y="989139"/>
                    <a:pt x="2002322" y="970047"/>
                    <a:pt x="2001303" y="947263"/>
                  </a:cubicBezTo>
                  <a:close/>
                </a:path>
              </a:pathLst>
            </a:custGeom>
            <a:solidFill>
              <a:srgbClr val="D9E6F4"/>
            </a:solidFill>
            <a:ln w="12707" cap="flat">
              <a:noFill/>
              <a:prstDash val="solid"/>
              <a:miter/>
            </a:ln>
          </p:spPr>
          <p:txBody>
            <a:bodyPr rtlCol="0" anchor="ctr"/>
            <a:lstStyle/>
            <a:p>
              <a:endParaRPr lang="en-US" dirty="0"/>
            </a:p>
          </p:txBody>
        </p:sp>
        <p:sp>
          <p:nvSpPr>
            <p:cNvPr id="18" name="TextBox 17">
              <a:extLst>
                <a:ext uri="{FF2B5EF4-FFF2-40B4-BE49-F238E27FC236}">
                  <a16:creationId xmlns:a16="http://schemas.microsoft.com/office/drawing/2014/main" id="{AAC6D70F-BE29-5D6D-C279-A00929693E25}"/>
                </a:ext>
              </a:extLst>
            </p:cNvPr>
            <p:cNvSpPr txBox="1"/>
            <p:nvPr/>
          </p:nvSpPr>
          <p:spPr>
            <a:xfrm>
              <a:off x="2742037" y="3460082"/>
              <a:ext cx="1605237" cy="492443"/>
            </a:xfrm>
            <a:prstGeom prst="rect">
              <a:avLst/>
            </a:prstGeom>
            <a:noFill/>
          </p:spPr>
          <p:txBody>
            <a:bodyPr wrap="square" lIns="0" tIns="0" rIns="0" bIns="0" rtlCol="0">
              <a:spAutoFit/>
            </a:bodyPr>
            <a:lstStyle/>
            <a:p>
              <a:pPr algn="ctr"/>
              <a:r>
                <a:rPr lang="en-GB" sz="1600" dirty="0">
                  <a:latin typeface="+mj-lt"/>
                </a:rPr>
                <a:t>Country</a:t>
              </a:r>
            </a:p>
            <a:p>
              <a:pPr algn="ctr"/>
              <a:r>
                <a:rPr lang="en-GB" sz="1600" dirty="0">
                  <a:latin typeface="+mj-lt"/>
                </a:rPr>
                <a:t>note</a:t>
              </a:r>
            </a:p>
          </p:txBody>
        </p:sp>
        <p:sp>
          <p:nvSpPr>
            <p:cNvPr id="19" name="TextBox 18">
              <a:extLst>
                <a:ext uri="{FF2B5EF4-FFF2-40B4-BE49-F238E27FC236}">
                  <a16:creationId xmlns:a16="http://schemas.microsoft.com/office/drawing/2014/main" id="{0CB927B9-FCD7-4B98-FE35-F4AE5A4F1B6A}"/>
                </a:ext>
              </a:extLst>
            </p:cNvPr>
            <p:cNvSpPr txBox="1"/>
            <p:nvPr/>
          </p:nvSpPr>
          <p:spPr>
            <a:xfrm>
              <a:off x="2287939" y="1789823"/>
              <a:ext cx="892647" cy="172285"/>
            </a:xfrm>
            <a:prstGeom prst="rect">
              <a:avLst/>
            </a:prstGeom>
            <a:noFill/>
          </p:spPr>
          <p:txBody>
            <a:bodyPr wrap="square" lIns="0" tIns="0" rIns="0" bIns="0" rtlCol="0">
              <a:spAutoFit/>
            </a:bodyPr>
            <a:lstStyle/>
            <a:p>
              <a:pPr algn="ctr"/>
              <a:r>
                <a:rPr lang="en-GB" sz="1050" dirty="0">
                  <a:solidFill>
                    <a:schemeClr val="bg1"/>
                  </a:solidFill>
                </a:rPr>
                <a:t>Dynamics</a:t>
              </a:r>
            </a:p>
          </p:txBody>
        </p:sp>
        <p:sp>
          <p:nvSpPr>
            <p:cNvPr id="20" name="TextBox 19">
              <a:extLst>
                <a:ext uri="{FF2B5EF4-FFF2-40B4-BE49-F238E27FC236}">
                  <a16:creationId xmlns:a16="http://schemas.microsoft.com/office/drawing/2014/main" id="{C7EECC7D-83F5-CB4F-2A93-C586EF48D5F0}"/>
                </a:ext>
              </a:extLst>
            </p:cNvPr>
            <p:cNvSpPr txBox="1"/>
            <p:nvPr/>
          </p:nvSpPr>
          <p:spPr>
            <a:xfrm>
              <a:off x="1619650" y="2212184"/>
              <a:ext cx="892647" cy="344568"/>
            </a:xfrm>
            <a:prstGeom prst="rect">
              <a:avLst/>
            </a:prstGeom>
            <a:noFill/>
          </p:spPr>
          <p:txBody>
            <a:bodyPr wrap="square" lIns="0" tIns="0" rIns="0" bIns="0" rtlCol="0">
              <a:spAutoFit/>
            </a:bodyPr>
            <a:lstStyle/>
            <a:p>
              <a:pPr algn="ctr"/>
              <a:r>
                <a:rPr lang="en-GB" sz="1050" dirty="0">
                  <a:solidFill>
                    <a:schemeClr val="bg1"/>
                  </a:solidFill>
                </a:rPr>
                <a:t>Debt ownership</a:t>
              </a:r>
            </a:p>
          </p:txBody>
        </p:sp>
        <p:sp>
          <p:nvSpPr>
            <p:cNvPr id="21" name="TextBox 20">
              <a:extLst>
                <a:ext uri="{FF2B5EF4-FFF2-40B4-BE49-F238E27FC236}">
                  <a16:creationId xmlns:a16="http://schemas.microsoft.com/office/drawing/2014/main" id="{A90EBDDB-F29F-4D93-6FD8-8C4A720DB94D}"/>
                </a:ext>
              </a:extLst>
            </p:cNvPr>
            <p:cNvSpPr txBox="1"/>
            <p:nvPr/>
          </p:nvSpPr>
          <p:spPr>
            <a:xfrm>
              <a:off x="1166183" y="2867076"/>
              <a:ext cx="892647" cy="172285"/>
            </a:xfrm>
            <a:prstGeom prst="rect">
              <a:avLst/>
            </a:prstGeom>
            <a:noFill/>
          </p:spPr>
          <p:txBody>
            <a:bodyPr wrap="square" lIns="0" tIns="0" rIns="0" bIns="0" rtlCol="0">
              <a:spAutoFit/>
            </a:bodyPr>
            <a:lstStyle/>
            <a:p>
              <a:pPr algn="ctr"/>
              <a:r>
                <a:rPr lang="en-GB" sz="1050" dirty="0">
                  <a:solidFill>
                    <a:schemeClr val="bg1"/>
                  </a:solidFill>
                </a:rPr>
                <a:t>Issuance</a:t>
              </a:r>
            </a:p>
          </p:txBody>
        </p:sp>
        <p:sp>
          <p:nvSpPr>
            <p:cNvPr id="22" name="TextBox 21">
              <a:extLst>
                <a:ext uri="{FF2B5EF4-FFF2-40B4-BE49-F238E27FC236}">
                  <a16:creationId xmlns:a16="http://schemas.microsoft.com/office/drawing/2014/main" id="{A5DB7F78-0A80-0BD7-C4AF-117B66D9EAE7}"/>
                </a:ext>
              </a:extLst>
            </p:cNvPr>
            <p:cNvSpPr txBox="1"/>
            <p:nvPr/>
          </p:nvSpPr>
          <p:spPr>
            <a:xfrm>
              <a:off x="905115" y="3594924"/>
              <a:ext cx="892647" cy="344568"/>
            </a:xfrm>
            <a:prstGeom prst="rect">
              <a:avLst/>
            </a:prstGeom>
            <a:noFill/>
          </p:spPr>
          <p:txBody>
            <a:bodyPr wrap="square" lIns="0" tIns="0" rIns="0" bIns="0" rtlCol="0">
              <a:spAutoFit/>
            </a:bodyPr>
            <a:lstStyle/>
            <a:p>
              <a:pPr algn="ctr"/>
              <a:r>
                <a:rPr lang="en-GB" sz="1050" dirty="0">
                  <a:solidFill>
                    <a:schemeClr val="bg1"/>
                  </a:solidFill>
                </a:rPr>
                <a:t>Structural reform</a:t>
              </a:r>
            </a:p>
          </p:txBody>
        </p:sp>
        <p:sp>
          <p:nvSpPr>
            <p:cNvPr id="23" name="TextBox 22">
              <a:extLst>
                <a:ext uri="{FF2B5EF4-FFF2-40B4-BE49-F238E27FC236}">
                  <a16:creationId xmlns:a16="http://schemas.microsoft.com/office/drawing/2014/main" id="{99934196-FF05-3ACE-ADEF-49B749473E75}"/>
                </a:ext>
              </a:extLst>
            </p:cNvPr>
            <p:cNvSpPr txBox="1"/>
            <p:nvPr/>
          </p:nvSpPr>
          <p:spPr>
            <a:xfrm>
              <a:off x="3090557" y="1638688"/>
              <a:ext cx="892647" cy="172285"/>
            </a:xfrm>
            <a:prstGeom prst="rect">
              <a:avLst/>
            </a:prstGeom>
            <a:noFill/>
          </p:spPr>
          <p:txBody>
            <a:bodyPr wrap="square" lIns="0" tIns="0" rIns="0" bIns="0" rtlCol="0">
              <a:spAutoFit/>
            </a:bodyPr>
            <a:lstStyle/>
            <a:p>
              <a:pPr algn="ctr"/>
              <a:r>
                <a:rPr lang="en-GB" sz="1050" dirty="0">
                  <a:solidFill>
                    <a:schemeClr val="bg1"/>
                  </a:solidFill>
                </a:rPr>
                <a:t>Politics</a:t>
              </a:r>
            </a:p>
          </p:txBody>
        </p:sp>
        <p:sp>
          <p:nvSpPr>
            <p:cNvPr id="24" name="TextBox 23">
              <a:extLst>
                <a:ext uri="{FF2B5EF4-FFF2-40B4-BE49-F238E27FC236}">
                  <a16:creationId xmlns:a16="http://schemas.microsoft.com/office/drawing/2014/main" id="{D81057D7-7C2A-C1B0-7ACD-2F0B64F92EAB}"/>
                </a:ext>
              </a:extLst>
            </p:cNvPr>
            <p:cNvSpPr txBox="1"/>
            <p:nvPr/>
          </p:nvSpPr>
          <p:spPr>
            <a:xfrm>
              <a:off x="3893176" y="1789823"/>
              <a:ext cx="892647" cy="516853"/>
            </a:xfrm>
            <a:prstGeom prst="rect">
              <a:avLst/>
            </a:prstGeom>
            <a:noFill/>
          </p:spPr>
          <p:txBody>
            <a:bodyPr wrap="square" lIns="0" tIns="0" rIns="0" bIns="0" rtlCol="0">
              <a:spAutoFit/>
            </a:bodyPr>
            <a:lstStyle/>
            <a:p>
              <a:pPr algn="ctr"/>
              <a:r>
                <a:rPr lang="en-GB" sz="1050" dirty="0">
                  <a:solidFill>
                    <a:schemeClr val="bg1"/>
                  </a:solidFill>
                </a:rPr>
                <a:t>Macro economic data</a:t>
              </a:r>
            </a:p>
          </p:txBody>
        </p:sp>
        <p:sp>
          <p:nvSpPr>
            <p:cNvPr id="25" name="TextBox 24">
              <a:extLst>
                <a:ext uri="{FF2B5EF4-FFF2-40B4-BE49-F238E27FC236}">
                  <a16:creationId xmlns:a16="http://schemas.microsoft.com/office/drawing/2014/main" id="{AB84908A-CEB6-403C-931C-3F83A7327753}"/>
                </a:ext>
              </a:extLst>
            </p:cNvPr>
            <p:cNvSpPr txBox="1"/>
            <p:nvPr/>
          </p:nvSpPr>
          <p:spPr>
            <a:xfrm>
              <a:off x="4531205" y="2233616"/>
              <a:ext cx="892647" cy="344568"/>
            </a:xfrm>
            <a:prstGeom prst="rect">
              <a:avLst/>
            </a:prstGeom>
            <a:noFill/>
          </p:spPr>
          <p:txBody>
            <a:bodyPr wrap="square" lIns="0" tIns="0" rIns="0" bIns="0" rtlCol="0">
              <a:spAutoFit/>
            </a:bodyPr>
            <a:lstStyle/>
            <a:p>
              <a:pPr algn="ctr"/>
              <a:r>
                <a:rPr lang="en-GB" sz="1050" dirty="0">
                  <a:solidFill>
                    <a:schemeClr val="bg1"/>
                  </a:solidFill>
                </a:rPr>
                <a:t>Monetary/ </a:t>
              </a:r>
              <a:br>
                <a:rPr lang="en-GB" sz="1050" dirty="0">
                  <a:solidFill>
                    <a:schemeClr val="bg1"/>
                  </a:solidFill>
                </a:rPr>
              </a:br>
              <a:r>
                <a:rPr lang="en-GB" sz="1050" dirty="0">
                  <a:solidFill>
                    <a:schemeClr val="bg1"/>
                  </a:solidFill>
                </a:rPr>
                <a:t>fiscal policy</a:t>
              </a:r>
            </a:p>
          </p:txBody>
        </p:sp>
        <p:sp>
          <p:nvSpPr>
            <p:cNvPr id="26" name="TextBox 25">
              <a:extLst>
                <a:ext uri="{FF2B5EF4-FFF2-40B4-BE49-F238E27FC236}">
                  <a16:creationId xmlns:a16="http://schemas.microsoft.com/office/drawing/2014/main" id="{F354D59A-1270-FEA8-9686-D928E5347E28}"/>
                </a:ext>
              </a:extLst>
            </p:cNvPr>
            <p:cNvSpPr txBox="1"/>
            <p:nvPr/>
          </p:nvSpPr>
          <p:spPr>
            <a:xfrm>
              <a:off x="5034681" y="2902795"/>
              <a:ext cx="892647" cy="344568"/>
            </a:xfrm>
            <a:prstGeom prst="rect">
              <a:avLst/>
            </a:prstGeom>
            <a:noFill/>
          </p:spPr>
          <p:txBody>
            <a:bodyPr wrap="square" lIns="0" tIns="0" rIns="0" bIns="0" rtlCol="0">
              <a:spAutoFit/>
            </a:bodyPr>
            <a:lstStyle/>
            <a:p>
              <a:pPr algn="ctr"/>
              <a:r>
                <a:rPr lang="en-GB" sz="1050" dirty="0">
                  <a:solidFill>
                    <a:schemeClr val="bg1"/>
                  </a:solidFill>
                </a:rPr>
                <a:t>External balance</a:t>
              </a:r>
            </a:p>
          </p:txBody>
        </p:sp>
        <p:sp>
          <p:nvSpPr>
            <p:cNvPr id="27" name="TextBox 26">
              <a:extLst>
                <a:ext uri="{FF2B5EF4-FFF2-40B4-BE49-F238E27FC236}">
                  <a16:creationId xmlns:a16="http://schemas.microsoft.com/office/drawing/2014/main" id="{1A1F0F64-182C-0ABE-FCE1-7766183DA151}"/>
                </a:ext>
              </a:extLst>
            </p:cNvPr>
            <p:cNvSpPr txBox="1"/>
            <p:nvPr/>
          </p:nvSpPr>
          <p:spPr>
            <a:xfrm>
              <a:off x="5248901" y="3594924"/>
              <a:ext cx="892647" cy="323165"/>
            </a:xfrm>
            <a:prstGeom prst="rect">
              <a:avLst/>
            </a:prstGeom>
            <a:noFill/>
          </p:spPr>
          <p:txBody>
            <a:bodyPr wrap="square" lIns="0" tIns="0" rIns="0" bIns="0" rtlCol="0">
              <a:spAutoFit/>
            </a:bodyPr>
            <a:lstStyle/>
            <a:p>
              <a:pPr algn="ctr"/>
              <a:r>
                <a:rPr lang="en-GB" sz="1050" dirty="0">
                  <a:solidFill>
                    <a:schemeClr val="bg1"/>
                  </a:solidFill>
                </a:rPr>
                <a:t>ESG </a:t>
              </a:r>
              <a:br>
                <a:rPr lang="en-GB" sz="1050" dirty="0">
                  <a:solidFill>
                    <a:schemeClr val="bg1"/>
                  </a:solidFill>
                </a:rPr>
              </a:br>
              <a:r>
                <a:rPr lang="en-GB" sz="1050" dirty="0">
                  <a:solidFill>
                    <a:schemeClr val="bg1"/>
                  </a:solidFill>
                </a:rPr>
                <a:t>analysis</a:t>
              </a:r>
            </a:p>
          </p:txBody>
        </p:sp>
      </p:grpSp>
      <p:grpSp>
        <p:nvGrpSpPr>
          <p:cNvPr id="7" name="Group 6">
            <a:extLst>
              <a:ext uri="{FF2B5EF4-FFF2-40B4-BE49-F238E27FC236}">
                <a16:creationId xmlns:a16="http://schemas.microsoft.com/office/drawing/2014/main" id="{B342A697-36D7-D433-BCF0-E7A5B71F790C}"/>
              </a:ext>
            </a:extLst>
          </p:cNvPr>
          <p:cNvGrpSpPr/>
          <p:nvPr/>
        </p:nvGrpSpPr>
        <p:grpSpPr>
          <a:xfrm>
            <a:off x="6776985" y="1619250"/>
            <a:ext cx="4988293" cy="2488917"/>
            <a:chOff x="6446615" y="1454410"/>
            <a:chExt cx="5318667" cy="2653757"/>
          </a:xfrm>
        </p:grpSpPr>
        <p:sp>
          <p:nvSpPr>
            <p:cNvPr id="29" name="Freeform: Shape 28">
              <a:extLst>
                <a:ext uri="{FF2B5EF4-FFF2-40B4-BE49-F238E27FC236}">
                  <a16:creationId xmlns:a16="http://schemas.microsoft.com/office/drawing/2014/main" id="{89B880C0-3DE5-B4EF-F7F4-4281C00ABB71}"/>
                </a:ext>
              </a:extLst>
            </p:cNvPr>
            <p:cNvSpPr/>
            <p:nvPr/>
          </p:nvSpPr>
          <p:spPr>
            <a:xfrm>
              <a:off x="6450382" y="3239104"/>
              <a:ext cx="1679337" cy="869063"/>
            </a:xfrm>
            <a:custGeom>
              <a:avLst/>
              <a:gdLst>
                <a:gd name="connsiteX0" fmla="*/ 1705088 w 1746004"/>
                <a:gd name="connsiteY0" fmla="*/ 540555 h 903563"/>
                <a:gd name="connsiteX1" fmla="*/ 218818 w 1746004"/>
                <a:gd name="connsiteY1" fmla="*/ 3680 h 903563"/>
                <a:gd name="connsiteX2" fmla="*/ 138758 w 1746004"/>
                <a:gd name="connsiteY2" fmla="*/ 42756 h 903563"/>
                <a:gd name="connsiteX3" fmla="*/ 40369 w 1746004"/>
                <a:gd name="connsiteY3" fmla="*/ 436184 h 903563"/>
                <a:gd name="connsiteX4" fmla="*/ 21 w 1746004"/>
                <a:gd name="connsiteY4" fmla="*/ 839540 h 903563"/>
                <a:gd name="connsiteX5" fmla="*/ 62261 w 1746004"/>
                <a:gd name="connsiteY5" fmla="*/ 903563 h 903563"/>
                <a:gd name="connsiteX6" fmla="*/ 1642720 w 1746004"/>
                <a:gd name="connsiteY6" fmla="*/ 899745 h 903563"/>
                <a:gd name="connsiteX7" fmla="*/ 1704452 w 1746004"/>
                <a:gd name="connsiteY7" fmla="*/ 840940 h 903563"/>
                <a:gd name="connsiteX8" fmla="*/ 1743654 w 1746004"/>
                <a:gd name="connsiteY8" fmla="*/ 615270 h 903563"/>
                <a:gd name="connsiteX9" fmla="*/ 1704961 w 1746004"/>
                <a:gd name="connsiteY9" fmla="*/ 540555 h 90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4" h="903563">
                  <a:moveTo>
                    <a:pt x="1705088" y="540555"/>
                  </a:moveTo>
                  <a:lnTo>
                    <a:pt x="218818" y="3680"/>
                  </a:lnTo>
                  <a:cubicBezTo>
                    <a:pt x="185852" y="-8157"/>
                    <a:pt x="149704" y="9535"/>
                    <a:pt x="138758" y="42756"/>
                  </a:cubicBezTo>
                  <a:cubicBezTo>
                    <a:pt x="96500" y="171056"/>
                    <a:pt x="63534" y="303047"/>
                    <a:pt x="40369" y="436184"/>
                  </a:cubicBezTo>
                  <a:cubicBezTo>
                    <a:pt x="17076" y="569321"/>
                    <a:pt x="3585" y="704622"/>
                    <a:pt x="21" y="839540"/>
                  </a:cubicBezTo>
                  <a:cubicBezTo>
                    <a:pt x="-870" y="874543"/>
                    <a:pt x="27132" y="903563"/>
                    <a:pt x="62261" y="903563"/>
                  </a:cubicBezTo>
                  <a:lnTo>
                    <a:pt x="1642720" y="899745"/>
                  </a:lnTo>
                  <a:cubicBezTo>
                    <a:pt x="1675686" y="899745"/>
                    <a:pt x="1702415" y="873779"/>
                    <a:pt x="1704452" y="840940"/>
                  </a:cubicBezTo>
                  <a:cubicBezTo>
                    <a:pt x="1709416" y="763171"/>
                    <a:pt x="1722907" y="687693"/>
                    <a:pt x="1743654" y="615270"/>
                  </a:cubicBezTo>
                  <a:cubicBezTo>
                    <a:pt x="1752564" y="584213"/>
                    <a:pt x="1735381" y="551501"/>
                    <a:pt x="1704961" y="540555"/>
                  </a:cubicBezTo>
                  <a:close/>
                </a:path>
              </a:pathLst>
            </a:custGeom>
            <a:solidFill>
              <a:schemeClr val="accent2"/>
            </a:solidFill>
            <a:ln w="1270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270B5E6-D22D-2287-DD66-16A88FE49434}"/>
                </a:ext>
              </a:extLst>
            </p:cNvPr>
            <p:cNvSpPr/>
            <p:nvPr/>
          </p:nvSpPr>
          <p:spPr>
            <a:xfrm>
              <a:off x="6629415" y="2443809"/>
              <a:ext cx="1665031" cy="1295940"/>
            </a:xfrm>
            <a:custGeom>
              <a:avLst/>
              <a:gdLst>
                <a:gd name="connsiteX0" fmla="*/ 1708598 w 1731130"/>
                <a:gd name="connsiteY0" fmla="*/ 1027070 h 1347387"/>
                <a:gd name="connsiteX1" fmla="*/ 495857 w 1731130"/>
                <a:gd name="connsiteY1" fmla="*/ 14416 h 1347387"/>
                <a:gd name="connsiteX2" fmla="*/ 407269 w 1731130"/>
                <a:gd name="connsiteY2" fmla="*/ 23580 h 1347387"/>
                <a:gd name="connsiteX3" fmla="*/ 4295 w 1731130"/>
                <a:gd name="connsiteY3" fmla="*/ 725412 h 1347387"/>
                <a:gd name="connsiteX4" fmla="*/ 40952 w 1731130"/>
                <a:gd name="connsiteY4" fmla="*/ 806491 h 1347387"/>
                <a:gd name="connsiteX5" fmla="*/ 1527985 w 1731130"/>
                <a:gd name="connsiteY5" fmla="*/ 1343748 h 1347387"/>
                <a:gd name="connsiteX6" fmla="*/ 1605245 w 1731130"/>
                <a:gd name="connsiteY6" fmla="*/ 1309891 h 1347387"/>
                <a:gd name="connsiteX7" fmla="*/ 1719544 w 1731130"/>
                <a:gd name="connsiteY7" fmla="*/ 1110567 h 1347387"/>
                <a:gd name="connsiteX8" fmla="*/ 1708598 w 1731130"/>
                <a:gd name="connsiteY8" fmla="*/ 1026943 h 134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30" h="1347387">
                  <a:moveTo>
                    <a:pt x="1708598" y="1027070"/>
                  </a:moveTo>
                  <a:lnTo>
                    <a:pt x="495857" y="14416"/>
                  </a:lnTo>
                  <a:cubicBezTo>
                    <a:pt x="469001" y="-7986"/>
                    <a:pt x="429034" y="-3785"/>
                    <a:pt x="407269" y="23580"/>
                  </a:cubicBezTo>
                  <a:cubicBezTo>
                    <a:pt x="238493" y="237032"/>
                    <a:pt x="103320" y="472503"/>
                    <a:pt x="4295" y="725412"/>
                  </a:cubicBezTo>
                  <a:cubicBezTo>
                    <a:pt x="-8434" y="757996"/>
                    <a:pt x="8113" y="794654"/>
                    <a:pt x="40952" y="806491"/>
                  </a:cubicBezTo>
                  <a:lnTo>
                    <a:pt x="1527985" y="1343748"/>
                  </a:lnTo>
                  <a:cubicBezTo>
                    <a:pt x="1558660" y="1354821"/>
                    <a:pt x="1592135" y="1339802"/>
                    <a:pt x="1605245" y="1309891"/>
                  </a:cubicBezTo>
                  <a:cubicBezTo>
                    <a:pt x="1636175" y="1239122"/>
                    <a:pt x="1674614" y="1172426"/>
                    <a:pt x="1719544" y="1110567"/>
                  </a:cubicBezTo>
                  <a:cubicBezTo>
                    <a:pt x="1738637" y="1084347"/>
                    <a:pt x="1733546" y="1047690"/>
                    <a:pt x="1708598" y="1026943"/>
                  </a:cubicBezTo>
                  <a:close/>
                </a:path>
              </a:pathLst>
            </a:custGeom>
            <a:solidFill>
              <a:schemeClr val="accent2"/>
            </a:solidFill>
            <a:ln w="1270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04B2F7F-F0F9-FA22-1837-C129ED17023D}"/>
                </a:ext>
              </a:extLst>
            </p:cNvPr>
            <p:cNvSpPr/>
            <p:nvPr/>
          </p:nvSpPr>
          <p:spPr>
            <a:xfrm>
              <a:off x="7100742" y="1843255"/>
              <a:ext cx="1463478" cy="1583323"/>
            </a:xfrm>
            <a:custGeom>
              <a:avLst/>
              <a:gdLst>
                <a:gd name="connsiteX0" fmla="*/ 1513345 w 1521576"/>
                <a:gd name="connsiteY0" fmla="*/ 1396392 h 1646178"/>
                <a:gd name="connsiteX1" fmla="*/ 720761 w 1521576"/>
                <a:gd name="connsiteY1" fmla="*/ 30913 h 1646178"/>
                <a:gd name="connsiteX2" fmla="*/ 634336 w 1521576"/>
                <a:gd name="connsiteY2" fmla="*/ 9275 h 1646178"/>
                <a:gd name="connsiteX3" fmla="*/ 15619 w 1521576"/>
                <a:gd name="connsiteY3" fmla="*/ 530367 h 1646178"/>
                <a:gd name="connsiteX4" fmla="*/ 22238 w 1521576"/>
                <a:gd name="connsiteY4" fmla="*/ 619209 h 1646178"/>
                <a:gd name="connsiteX5" fmla="*/ 1234597 w 1521576"/>
                <a:gd name="connsiteY5" fmla="*/ 1631609 h 1646178"/>
                <a:gd name="connsiteX6" fmla="*/ 1319113 w 1521576"/>
                <a:gd name="connsiteY6" fmla="*/ 1627282 h 1646178"/>
                <a:gd name="connsiteX7" fmla="*/ 1494125 w 1521576"/>
                <a:gd name="connsiteY7" fmla="*/ 1478235 h 1646178"/>
                <a:gd name="connsiteX8" fmla="*/ 1513345 w 1521576"/>
                <a:gd name="connsiteY8" fmla="*/ 1396392 h 164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576" h="1646178">
                  <a:moveTo>
                    <a:pt x="1513345" y="1396392"/>
                  </a:moveTo>
                  <a:lnTo>
                    <a:pt x="720761" y="30913"/>
                  </a:lnTo>
                  <a:cubicBezTo>
                    <a:pt x="703196" y="620"/>
                    <a:pt x="664120" y="-9054"/>
                    <a:pt x="634336" y="9275"/>
                  </a:cubicBezTo>
                  <a:cubicBezTo>
                    <a:pt x="402811" y="152340"/>
                    <a:pt x="195214" y="327225"/>
                    <a:pt x="15619" y="530367"/>
                  </a:cubicBezTo>
                  <a:cubicBezTo>
                    <a:pt x="-7546" y="556587"/>
                    <a:pt x="-4618" y="596808"/>
                    <a:pt x="22238" y="619209"/>
                  </a:cubicBezTo>
                  <a:lnTo>
                    <a:pt x="1234597" y="1631609"/>
                  </a:lnTo>
                  <a:cubicBezTo>
                    <a:pt x="1259545" y="1652483"/>
                    <a:pt x="1296711" y="1650829"/>
                    <a:pt x="1319113" y="1627282"/>
                  </a:cubicBezTo>
                  <a:cubicBezTo>
                    <a:pt x="1371935" y="1571660"/>
                    <a:pt x="1430484" y="1521510"/>
                    <a:pt x="1494125" y="1478235"/>
                  </a:cubicBezTo>
                  <a:cubicBezTo>
                    <a:pt x="1520981" y="1459906"/>
                    <a:pt x="1529637" y="1424394"/>
                    <a:pt x="1513345" y="1396392"/>
                  </a:cubicBezTo>
                  <a:close/>
                </a:path>
              </a:pathLst>
            </a:custGeom>
            <a:solidFill>
              <a:schemeClr val="accent2"/>
            </a:solidFill>
            <a:ln w="1270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B20CEEB-D7FE-4694-54C9-42368526E42C}"/>
                </a:ext>
              </a:extLst>
            </p:cNvPr>
            <p:cNvSpPr/>
            <p:nvPr/>
          </p:nvSpPr>
          <p:spPr>
            <a:xfrm>
              <a:off x="7807460" y="1504818"/>
              <a:ext cx="1101238" cy="1697055"/>
            </a:xfrm>
            <a:custGeom>
              <a:avLst/>
              <a:gdLst>
                <a:gd name="connsiteX0" fmla="*/ 1143870 w 1144955"/>
                <a:gd name="connsiteY0" fmla="*/ 1607238 h 1764425"/>
                <a:gd name="connsiteX1" fmla="*/ 865632 w 1144955"/>
                <a:gd name="connsiteY1" fmla="*/ 51090 h 1764425"/>
                <a:gd name="connsiteX2" fmla="*/ 791681 w 1144955"/>
                <a:gd name="connsiteY2" fmla="*/ 1323 h 1764425"/>
                <a:gd name="connsiteX3" fmla="*/ 32572 w 1144955"/>
                <a:gd name="connsiteY3" fmla="*/ 280325 h 1764425"/>
                <a:gd name="connsiteX4" fmla="*/ 8389 w 1144955"/>
                <a:gd name="connsiteY4" fmla="*/ 366113 h 1764425"/>
                <a:gd name="connsiteX5" fmla="*/ 802118 w 1144955"/>
                <a:gd name="connsiteY5" fmla="*/ 1733374 h 1764425"/>
                <a:gd name="connsiteX6" fmla="*/ 882815 w 1144955"/>
                <a:gd name="connsiteY6" fmla="*/ 1758067 h 1764425"/>
                <a:gd name="connsiteX7" fmla="*/ 1097412 w 1144955"/>
                <a:gd name="connsiteY7" fmla="*/ 1678261 h 1764425"/>
                <a:gd name="connsiteX8" fmla="*/ 1143997 w 1144955"/>
                <a:gd name="connsiteY8" fmla="*/ 1607238 h 176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55" h="1764425">
                  <a:moveTo>
                    <a:pt x="1143870" y="1607238"/>
                  </a:moveTo>
                  <a:lnTo>
                    <a:pt x="865632" y="51090"/>
                  </a:lnTo>
                  <a:cubicBezTo>
                    <a:pt x="859522" y="16597"/>
                    <a:pt x="825920" y="-5805"/>
                    <a:pt x="791681" y="1323"/>
                  </a:cubicBezTo>
                  <a:cubicBezTo>
                    <a:pt x="526298" y="56436"/>
                    <a:pt x="271607" y="149988"/>
                    <a:pt x="32572" y="280325"/>
                  </a:cubicBezTo>
                  <a:cubicBezTo>
                    <a:pt x="1770" y="297126"/>
                    <a:pt x="-9176" y="335819"/>
                    <a:pt x="8389" y="366113"/>
                  </a:cubicBezTo>
                  <a:lnTo>
                    <a:pt x="802118" y="1733374"/>
                  </a:lnTo>
                  <a:cubicBezTo>
                    <a:pt x="818410" y="1761376"/>
                    <a:pt x="853794" y="1772577"/>
                    <a:pt x="882815" y="1758067"/>
                  </a:cubicBezTo>
                  <a:cubicBezTo>
                    <a:pt x="950529" y="1724210"/>
                    <a:pt x="1022316" y="1697226"/>
                    <a:pt x="1097412" y="1678261"/>
                  </a:cubicBezTo>
                  <a:cubicBezTo>
                    <a:pt x="1129232" y="1670242"/>
                    <a:pt x="1149725" y="1639440"/>
                    <a:pt x="1143997" y="1607238"/>
                  </a:cubicBezTo>
                  <a:close/>
                </a:path>
              </a:pathLst>
            </a:custGeom>
            <a:solidFill>
              <a:schemeClr val="accent2"/>
            </a:solidFill>
            <a:ln w="1270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EFB67FA-C947-EB55-D06E-589EF543342B}"/>
                </a:ext>
              </a:extLst>
            </p:cNvPr>
            <p:cNvSpPr/>
            <p:nvPr/>
          </p:nvSpPr>
          <p:spPr>
            <a:xfrm>
              <a:off x="8662620" y="1454410"/>
              <a:ext cx="880436" cy="1640545"/>
            </a:xfrm>
            <a:custGeom>
              <a:avLst/>
              <a:gdLst>
                <a:gd name="connsiteX0" fmla="*/ 471140 w 915388"/>
                <a:gd name="connsiteY0" fmla="*/ 1697959 h 1705672"/>
                <a:gd name="connsiteX1" fmla="*/ 578057 w 915388"/>
                <a:gd name="connsiteY1" fmla="*/ 1703305 h 1705672"/>
                <a:gd name="connsiteX2" fmla="*/ 644626 w 915388"/>
                <a:gd name="connsiteY2" fmla="*/ 1652137 h 1705672"/>
                <a:gd name="connsiteX3" fmla="*/ 914463 w 915388"/>
                <a:gd name="connsiteY3" fmla="*/ 101335 h 1705672"/>
                <a:gd name="connsiteX4" fmla="*/ 862150 w 915388"/>
                <a:gd name="connsiteY4" fmla="*/ 29166 h 1705672"/>
                <a:gd name="connsiteX5" fmla="*/ 450775 w 915388"/>
                <a:gd name="connsiteY5" fmla="*/ 19 h 1705672"/>
                <a:gd name="connsiteX6" fmla="*/ 53147 w 915388"/>
                <a:gd name="connsiteY6" fmla="*/ 30439 h 1705672"/>
                <a:gd name="connsiteX7" fmla="*/ 961 w 915388"/>
                <a:gd name="connsiteY7" fmla="*/ 102863 h 1705672"/>
                <a:gd name="connsiteX8" fmla="*/ 278436 w 915388"/>
                <a:gd name="connsiteY8" fmla="*/ 1654683 h 1705672"/>
                <a:gd name="connsiteX9" fmla="*/ 347550 w 915388"/>
                <a:gd name="connsiteY9" fmla="*/ 1705214 h 1705672"/>
                <a:gd name="connsiteX10" fmla="*/ 471140 w 915388"/>
                <a:gd name="connsiteY10" fmla="*/ 1697959 h 170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388" h="1705672">
                  <a:moveTo>
                    <a:pt x="471140" y="1697959"/>
                  </a:moveTo>
                  <a:cubicBezTo>
                    <a:pt x="507288" y="1697959"/>
                    <a:pt x="542927" y="1699741"/>
                    <a:pt x="578057" y="1703305"/>
                  </a:cubicBezTo>
                  <a:cubicBezTo>
                    <a:pt x="610132" y="1706487"/>
                    <a:pt x="639152" y="1683958"/>
                    <a:pt x="644626" y="1652137"/>
                  </a:cubicBezTo>
                  <a:lnTo>
                    <a:pt x="914463" y="101335"/>
                  </a:lnTo>
                  <a:cubicBezTo>
                    <a:pt x="920445" y="66842"/>
                    <a:pt x="896771" y="34258"/>
                    <a:pt x="862150" y="29166"/>
                  </a:cubicBezTo>
                  <a:cubicBezTo>
                    <a:pt x="725577" y="9310"/>
                    <a:pt x="587603" y="-490"/>
                    <a:pt x="450775" y="19"/>
                  </a:cubicBezTo>
                  <a:cubicBezTo>
                    <a:pt x="318020" y="528"/>
                    <a:pt x="184629" y="10711"/>
                    <a:pt x="53147" y="30439"/>
                  </a:cubicBezTo>
                  <a:cubicBezTo>
                    <a:pt x="18526" y="35658"/>
                    <a:pt x="-5148" y="68369"/>
                    <a:pt x="961" y="102863"/>
                  </a:cubicBezTo>
                  <a:lnTo>
                    <a:pt x="278436" y="1654683"/>
                  </a:lnTo>
                  <a:cubicBezTo>
                    <a:pt x="284291" y="1687267"/>
                    <a:pt x="314584" y="1709159"/>
                    <a:pt x="347550" y="1705214"/>
                  </a:cubicBezTo>
                  <a:cubicBezTo>
                    <a:pt x="388153" y="1700504"/>
                    <a:pt x="429392" y="1697959"/>
                    <a:pt x="471140" y="1697959"/>
                  </a:cubicBezTo>
                  <a:close/>
                </a:path>
              </a:pathLst>
            </a:custGeom>
            <a:solidFill>
              <a:schemeClr val="accent2"/>
            </a:solidFill>
            <a:ln w="1270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FFA2738-41B5-441E-CF1C-9B949C366A79}"/>
                </a:ext>
              </a:extLst>
            </p:cNvPr>
            <p:cNvSpPr/>
            <p:nvPr/>
          </p:nvSpPr>
          <p:spPr>
            <a:xfrm>
              <a:off x="9306125" y="1506582"/>
              <a:ext cx="1094548" cy="1688607"/>
            </a:xfrm>
            <a:custGeom>
              <a:avLst/>
              <a:gdLst>
                <a:gd name="connsiteX0" fmla="*/ 347110 w 1138000"/>
                <a:gd name="connsiteY0" fmla="*/ 1724030 h 1755642"/>
                <a:gd name="connsiteX1" fmla="*/ 1129766 w 1138000"/>
                <a:gd name="connsiteY1" fmla="*/ 361223 h 1755642"/>
                <a:gd name="connsiteX2" fmla="*/ 1105073 w 1138000"/>
                <a:gd name="connsiteY2" fmla="*/ 275435 h 1755642"/>
                <a:gd name="connsiteX3" fmla="*/ 344182 w 1138000"/>
                <a:gd name="connsiteY3" fmla="*/ 1270 h 1755642"/>
                <a:gd name="connsiteX4" fmla="*/ 270486 w 1138000"/>
                <a:gd name="connsiteY4" fmla="*/ 51419 h 1755642"/>
                <a:gd name="connsiteX5" fmla="*/ 903 w 1138000"/>
                <a:gd name="connsiteY5" fmla="*/ 1601712 h 1755642"/>
                <a:gd name="connsiteX6" fmla="*/ 48380 w 1138000"/>
                <a:gd name="connsiteY6" fmla="*/ 1672481 h 1755642"/>
                <a:gd name="connsiteX7" fmla="*/ 266541 w 1138000"/>
                <a:gd name="connsiteY7" fmla="*/ 1749614 h 1755642"/>
                <a:gd name="connsiteX8" fmla="*/ 347237 w 1138000"/>
                <a:gd name="connsiteY8" fmla="*/ 1724030 h 17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000" h="1755642">
                  <a:moveTo>
                    <a:pt x="347110" y="1724030"/>
                  </a:moveTo>
                  <a:lnTo>
                    <a:pt x="1129766" y="361223"/>
                  </a:lnTo>
                  <a:cubicBezTo>
                    <a:pt x="1147203" y="330803"/>
                    <a:pt x="1136003" y="292109"/>
                    <a:pt x="1105073" y="275435"/>
                  </a:cubicBezTo>
                  <a:cubicBezTo>
                    <a:pt x="866802" y="147263"/>
                    <a:pt x="611474" y="55238"/>
                    <a:pt x="344182" y="1270"/>
                  </a:cubicBezTo>
                  <a:cubicBezTo>
                    <a:pt x="309816" y="-5730"/>
                    <a:pt x="276469" y="16926"/>
                    <a:pt x="270486" y="51419"/>
                  </a:cubicBezTo>
                  <a:lnTo>
                    <a:pt x="903" y="1601712"/>
                  </a:lnTo>
                  <a:cubicBezTo>
                    <a:pt x="-4697" y="1634169"/>
                    <a:pt x="16304" y="1664971"/>
                    <a:pt x="48380" y="1672481"/>
                  </a:cubicBezTo>
                  <a:cubicBezTo>
                    <a:pt x="124494" y="1690428"/>
                    <a:pt x="197554" y="1716393"/>
                    <a:pt x="266541" y="1749614"/>
                  </a:cubicBezTo>
                  <a:cubicBezTo>
                    <a:pt x="295815" y="1763742"/>
                    <a:pt x="331072" y="1752159"/>
                    <a:pt x="347237" y="1724030"/>
                  </a:cubicBezTo>
                  <a:close/>
                </a:path>
              </a:pathLst>
            </a:custGeom>
            <a:solidFill>
              <a:schemeClr val="accent2"/>
            </a:solidFill>
            <a:ln w="1270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7430DD5-C4F9-AFC1-BA0F-66D28D298912}"/>
                </a:ext>
              </a:extLst>
            </p:cNvPr>
            <p:cNvSpPr/>
            <p:nvPr/>
          </p:nvSpPr>
          <p:spPr>
            <a:xfrm>
              <a:off x="9653144" y="1836186"/>
              <a:ext cx="1455807" cy="1580400"/>
            </a:xfrm>
            <a:custGeom>
              <a:avLst/>
              <a:gdLst>
                <a:gd name="connsiteX0" fmla="*/ 291537 w 1513600"/>
                <a:gd name="connsiteY0" fmla="*/ 1628904 h 1643139"/>
                <a:gd name="connsiteX1" fmla="*/ 1491550 w 1513600"/>
                <a:gd name="connsiteY1" fmla="*/ 617141 h 1643139"/>
                <a:gd name="connsiteX2" fmla="*/ 1497914 w 1513600"/>
                <a:gd name="connsiteY2" fmla="*/ 528298 h 1643139"/>
                <a:gd name="connsiteX3" fmla="*/ 877288 w 1513600"/>
                <a:gd name="connsiteY3" fmla="*/ 9115 h 1643139"/>
                <a:gd name="connsiteX4" fmla="*/ 790991 w 1513600"/>
                <a:gd name="connsiteY4" fmla="*/ 31135 h 1643139"/>
                <a:gd name="connsiteX5" fmla="*/ 8081 w 1513600"/>
                <a:gd name="connsiteY5" fmla="*/ 1394451 h 1643139"/>
                <a:gd name="connsiteX6" fmla="*/ 28191 w 1513600"/>
                <a:gd name="connsiteY6" fmla="*/ 1476420 h 1643139"/>
                <a:gd name="connsiteX7" fmla="*/ 207150 w 1513600"/>
                <a:gd name="connsiteY7" fmla="*/ 1624067 h 1643139"/>
                <a:gd name="connsiteX8" fmla="*/ 291537 w 1513600"/>
                <a:gd name="connsiteY8" fmla="*/ 1628777 h 164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600" h="1643139">
                  <a:moveTo>
                    <a:pt x="291537" y="1628904"/>
                  </a:moveTo>
                  <a:lnTo>
                    <a:pt x="1491550" y="617141"/>
                  </a:lnTo>
                  <a:cubicBezTo>
                    <a:pt x="1518279" y="594612"/>
                    <a:pt x="1521080" y="554391"/>
                    <a:pt x="1497914" y="528298"/>
                  </a:cubicBezTo>
                  <a:cubicBezTo>
                    <a:pt x="1316793" y="324774"/>
                    <a:pt x="1108559" y="150653"/>
                    <a:pt x="877288" y="9115"/>
                  </a:cubicBezTo>
                  <a:cubicBezTo>
                    <a:pt x="847504" y="-9086"/>
                    <a:pt x="808429" y="842"/>
                    <a:pt x="790991" y="31135"/>
                  </a:cubicBezTo>
                  <a:lnTo>
                    <a:pt x="8081" y="1394451"/>
                  </a:lnTo>
                  <a:cubicBezTo>
                    <a:pt x="-8211" y="1422835"/>
                    <a:pt x="953" y="1458474"/>
                    <a:pt x="28191" y="1476420"/>
                  </a:cubicBezTo>
                  <a:cubicBezTo>
                    <a:pt x="93105" y="1519060"/>
                    <a:pt x="153055" y="1568700"/>
                    <a:pt x="207150" y="1624067"/>
                  </a:cubicBezTo>
                  <a:cubicBezTo>
                    <a:pt x="229933" y="1647360"/>
                    <a:pt x="266590" y="1649778"/>
                    <a:pt x="291537" y="1628777"/>
                  </a:cubicBezTo>
                  <a:close/>
                </a:path>
              </a:pathLst>
            </a:custGeom>
            <a:solidFill>
              <a:schemeClr val="accent2"/>
            </a:solidFill>
            <a:ln w="12707"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6C076B9-FE01-3E22-1359-65BAF1520AF0}"/>
                </a:ext>
              </a:extLst>
            </p:cNvPr>
            <p:cNvSpPr/>
            <p:nvPr/>
          </p:nvSpPr>
          <p:spPr>
            <a:xfrm>
              <a:off x="9929155" y="2434406"/>
              <a:ext cx="1654718" cy="1295940"/>
            </a:xfrm>
            <a:custGeom>
              <a:avLst/>
              <a:gdLst>
                <a:gd name="connsiteX0" fmla="*/ 208219 w 1720408"/>
                <a:gd name="connsiteY0" fmla="*/ 1343724 h 1347387"/>
                <a:gd name="connsiteX1" fmla="*/ 1679724 w 1720408"/>
                <a:gd name="connsiteY1" fmla="*/ 804177 h 1347387"/>
                <a:gd name="connsiteX2" fmla="*/ 1715872 w 1720408"/>
                <a:gd name="connsiteY2" fmla="*/ 722589 h 1347387"/>
                <a:gd name="connsiteX3" fmla="*/ 1309588 w 1720408"/>
                <a:gd name="connsiteY3" fmla="*/ 23557 h 1347387"/>
                <a:gd name="connsiteX4" fmla="*/ 1220873 w 1720408"/>
                <a:gd name="connsiteY4" fmla="*/ 14520 h 1347387"/>
                <a:gd name="connsiteX5" fmla="*/ 22387 w 1720408"/>
                <a:gd name="connsiteY5" fmla="*/ 1025011 h 1347387"/>
                <a:gd name="connsiteX6" fmla="*/ 12077 w 1720408"/>
                <a:gd name="connsiteY6" fmla="*/ 1109399 h 1347387"/>
                <a:gd name="connsiteX7" fmla="*/ 129940 w 1720408"/>
                <a:gd name="connsiteY7" fmla="*/ 1309995 h 1347387"/>
                <a:gd name="connsiteX8" fmla="*/ 208219 w 1720408"/>
                <a:gd name="connsiteY8" fmla="*/ 1343597 h 134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408" h="1347387">
                  <a:moveTo>
                    <a:pt x="208219" y="1343724"/>
                  </a:moveTo>
                  <a:lnTo>
                    <a:pt x="1679724" y="804177"/>
                  </a:lnTo>
                  <a:cubicBezTo>
                    <a:pt x="1712690" y="792085"/>
                    <a:pt x="1728982" y="755173"/>
                    <a:pt x="1715872" y="722589"/>
                  </a:cubicBezTo>
                  <a:cubicBezTo>
                    <a:pt x="1615319" y="470826"/>
                    <a:pt x="1479000" y="236245"/>
                    <a:pt x="1309588" y="23557"/>
                  </a:cubicBezTo>
                  <a:cubicBezTo>
                    <a:pt x="1287696" y="-3808"/>
                    <a:pt x="1247602" y="-8009"/>
                    <a:pt x="1220873" y="14520"/>
                  </a:cubicBezTo>
                  <a:lnTo>
                    <a:pt x="22387" y="1025011"/>
                  </a:lnTo>
                  <a:cubicBezTo>
                    <a:pt x="-2687" y="1046140"/>
                    <a:pt x="-7524" y="1083178"/>
                    <a:pt x="12077" y="1109399"/>
                  </a:cubicBezTo>
                  <a:cubicBezTo>
                    <a:pt x="58281" y="1171385"/>
                    <a:pt x="97865" y="1238590"/>
                    <a:pt x="129940" y="1309995"/>
                  </a:cubicBezTo>
                  <a:cubicBezTo>
                    <a:pt x="143432" y="1340033"/>
                    <a:pt x="177289" y="1354925"/>
                    <a:pt x="208219" y="1343597"/>
                  </a:cubicBezTo>
                  <a:close/>
                </a:path>
              </a:pathLst>
            </a:custGeom>
            <a:solidFill>
              <a:schemeClr val="accent2"/>
            </a:solidFill>
            <a:ln w="1270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2F91CC1-650F-38EF-C8F6-967CDA2A69DD}"/>
                </a:ext>
              </a:extLst>
            </p:cNvPr>
            <p:cNvSpPr/>
            <p:nvPr/>
          </p:nvSpPr>
          <p:spPr>
            <a:xfrm>
              <a:off x="10099743" y="3229660"/>
              <a:ext cx="1665539" cy="872018"/>
            </a:xfrm>
            <a:custGeom>
              <a:avLst/>
              <a:gdLst>
                <a:gd name="connsiteX0" fmla="*/ 105574 w 1731658"/>
                <a:gd name="connsiteY0" fmla="*/ 906636 h 906636"/>
                <a:gd name="connsiteX1" fmla="*/ 1669740 w 1731658"/>
                <a:gd name="connsiteY1" fmla="*/ 902945 h 906636"/>
                <a:gd name="connsiteX2" fmla="*/ 1731599 w 1731658"/>
                <a:gd name="connsiteY2" fmla="*/ 838031 h 906636"/>
                <a:gd name="connsiteX3" fmla="*/ 1723962 w 1731658"/>
                <a:gd name="connsiteY3" fmla="*/ 670528 h 906636"/>
                <a:gd name="connsiteX4" fmla="*/ 1591589 w 1731658"/>
                <a:gd name="connsiteY4" fmla="*/ 42519 h 906636"/>
                <a:gd name="connsiteX5" fmla="*/ 1511274 w 1731658"/>
                <a:gd name="connsiteY5" fmla="*/ 3826 h 906636"/>
                <a:gd name="connsiteX6" fmla="*/ 40787 w 1731658"/>
                <a:gd name="connsiteY6" fmla="*/ 542992 h 906636"/>
                <a:gd name="connsiteX7" fmla="*/ 2476 w 1731658"/>
                <a:gd name="connsiteY7" fmla="*/ 617961 h 906636"/>
                <a:gd name="connsiteX8" fmla="*/ 43461 w 1731658"/>
                <a:gd name="connsiteY8" fmla="*/ 847959 h 906636"/>
                <a:gd name="connsiteX9" fmla="*/ 105574 w 1731658"/>
                <a:gd name="connsiteY9" fmla="*/ 906636 h 90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1658" h="906636">
                  <a:moveTo>
                    <a:pt x="105574" y="906636"/>
                  </a:moveTo>
                  <a:lnTo>
                    <a:pt x="1669740" y="902945"/>
                  </a:lnTo>
                  <a:cubicBezTo>
                    <a:pt x="1704997" y="902945"/>
                    <a:pt x="1733127" y="873415"/>
                    <a:pt x="1731599" y="838031"/>
                  </a:cubicBezTo>
                  <a:lnTo>
                    <a:pt x="1723962" y="670528"/>
                  </a:lnTo>
                  <a:cubicBezTo>
                    <a:pt x="1704615" y="457204"/>
                    <a:pt x="1660194" y="246170"/>
                    <a:pt x="1591589" y="42519"/>
                  </a:cubicBezTo>
                  <a:cubicBezTo>
                    <a:pt x="1580389" y="9299"/>
                    <a:pt x="1544113" y="-8266"/>
                    <a:pt x="1511274" y="3826"/>
                  </a:cubicBezTo>
                  <a:lnTo>
                    <a:pt x="40787" y="542992"/>
                  </a:lnTo>
                  <a:cubicBezTo>
                    <a:pt x="10367" y="554192"/>
                    <a:pt x="-6689" y="586904"/>
                    <a:pt x="2476" y="617961"/>
                  </a:cubicBezTo>
                  <a:cubicBezTo>
                    <a:pt x="24241" y="691657"/>
                    <a:pt x="38242" y="768662"/>
                    <a:pt x="43461" y="847959"/>
                  </a:cubicBezTo>
                  <a:cubicBezTo>
                    <a:pt x="45624" y="880925"/>
                    <a:pt x="72481" y="906763"/>
                    <a:pt x="105574" y="906636"/>
                  </a:cubicBezTo>
                  <a:close/>
                </a:path>
              </a:pathLst>
            </a:custGeom>
            <a:solidFill>
              <a:schemeClr val="accent2"/>
            </a:solidFill>
            <a:ln w="12707"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9BCEF41-F5A9-772A-2087-E6C085CC6251}"/>
                </a:ext>
              </a:extLst>
            </p:cNvPr>
            <p:cNvSpPr/>
            <p:nvPr/>
          </p:nvSpPr>
          <p:spPr>
            <a:xfrm>
              <a:off x="8152267" y="3152216"/>
              <a:ext cx="1924927" cy="951371"/>
            </a:xfrm>
            <a:custGeom>
              <a:avLst/>
              <a:gdLst>
                <a:gd name="connsiteX0" fmla="*/ 2001303 w 2001344"/>
                <a:gd name="connsiteY0" fmla="*/ 947263 h 989139"/>
                <a:gd name="connsiteX1" fmla="*/ 51 w 2001344"/>
                <a:gd name="connsiteY1" fmla="*/ 947263 h 989139"/>
                <a:gd name="connsiteX2" fmla="*/ 39891 w 2001344"/>
                <a:gd name="connsiteY2" fmla="*/ 989139 h 989139"/>
                <a:gd name="connsiteX3" fmla="*/ 1961464 w 2001344"/>
                <a:gd name="connsiteY3" fmla="*/ 989139 h 989139"/>
                <a:gd name="connsiteX4" fmla="*/ 2001303 w 2001344"/>
                <a:gd name="connsiteY4" fmla="*/ 947263 h 98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44" h="989139">
                  <a:moveTo>
                    <a:pt x="2001303" y="947263"/>
                  </a:moveTo>
                  <a:cubicBezTo>
                    <a:pt x="1940844" y="-316009"/>
                    <a:pt x="60383" y="-315500"/>
                    <a:pt x="51" y="947263"/>
                  </a:cubicBezTo>
                  <a:cubicBezTo>
                    <a:pt x="-1094" y="970047"/>
                    <a:pt x="17107" y="989139"/>
                    <a:pt x="39891" y="989139"/>
                  </a:cubicBezTo>
                  <a:lnTo>
                    <a:pt x="1961464" y="989139"/>
                  </a:lnTo>
                  <a:cubicBezTo>
                    <a:pt x="1984248" y="989139"/>
                    <a:pt x="2002322" y="970047"/>
                    <a:pt x="2001303" y="947263"/>
                  </a:cubicBezTo>
                  <a:close/>
                </a:path>
              </a:pathLst>
            </a:custGeom>
            <a:solidFill>
              <a:srgbClr val="D9E6F4"/>
            </a:solidFill>
            <a:ln w="12707" cap="flat">
              <a:noFill/>
              <a:prstDash val="solid"/>
              <a:miter/>
            </a:ln>
          </p:spPr>
          <p:txBody>
            <a:bodyPr rtlCol="0" anchor="ctr"/>
            <a:lstStyle/>
            <a:p>
              <a:endParaRPr lang="en-US" dirty="0"/>
            </a:p>
          </p:txBody>
        </p:sp>
        <p:sp>
          <p:nvSpPr>
            <p:cNvPr id="39" name="TextBox 38">
              <a:extLst>
                <a:ext uri="{FF2B5EF4-FFF2-40B4-BE49-F238E27FC236}">
                  <a16:creationId xmlns:a16="http://schemas.microsoft.com/office/drawing/2014/main" id="{24A3DFCC-4AE8-10A9-AD02-F61D89519A5C}"/>
                </a:ext>
              </a:extLst>
            </p:cNvPr>
            <p:cNvSpPr txBox="1"/>
            <p:nvPr/>
          </p:nvSpPr>
          <p:spPr>
            <a:xfrm>
              <a:off x="8312113" y="3460082"/>
              <a:ext cx="1605237" cy="492443"/>
            </a:xfrm>
            <a:prstGeom prst="rect">
              <a:avLst/>
            </a:prstGeom>
            <a:noFill/>
          </p:spPr>
          <p:txBody>
            <a:bodyPr wrap="square" lIns="0" tIns="0" rIns="0" bIns="0" rtlCol="0">
              <a:spAutoFit/>
            </a:bodyPr>
            <a:lstStyle/>
            <a:p>
              <a:pPr algn="ctr"/>
              <a:r>
                <a:rPr lang="en-GB" sz="1600" dirty="0">
                  <a:latin typeface="+mj-lt"/>
                </a:rPr>
                <a:t>Company </a:t>
              </a:r>
              <a:br>
                <a:rPr lang="en-GB" sz="1600" dirty="0">
                  <a:latin typeface="+mj-lt"/>
                </a:rPr>
              </a:br>
              <a:r>
                <a:rPr lang="en-GB" sz="1600" dirty="0">
                  <a:latin typeface="+mj-lt"/>
                </a:rPr>
                <a:t>note</a:t>
              </a:r>
            </a:p>
          </p:txBody>
        </p:sp>
        <p:sp>
          <p:nvSpPr>
            <p:cNvPr id="40" name="TextBox 39">
              <a:extLst>
                <a:ext uri="{FF2B5EF4-FFF2-40B4-BE49-F238E27FC236}">
                  <a16:creationId xmlns:a16="http://schemas.microsoft.com/office/drawing/2014/main" id="{43093BE7-230A-3085-D5DC-F03E95CBFC98}"/>
                </a:ext>
              </a:extLst>
            </p:cNvPr>
            <p:cNvSpPr txBox="1"/>
            <p:nvPr/>
          </p:nvSpPr>
          <p:spPr>
            <a:xfrm>
              <a:off x="7858015" y="1789823"/>
              <a:ext cx="892647" cy="323165"/>
            </a:xfrm>
            <a:prstGeom prst="rect">
              <a:avLst/>
            </a:prstGeom>
            <a:noFill/>
          </p:spPr>
          <p:txBody>
            <a:bodyPr wrap="square" lIns="0" tIns="0" rIns="0" bIns="0" rtlCol="0">
              <a:spAutoFit/>
            </a:bodyPr>
            <a:lstStyle/>
            <a:p>
              <a:pPr algn="ctr"/>
              <a:r>
                <a:rPr lang="en-GB" sz="1050" dirty="0">
                  <a:solidFill>
                    <a:schemeClr val="bg1"/>
                  </a:solidFill>
                </a:rPr>
                <a:t>Macro backdrop</a:t>
              </a:r>
            </a:p>
          </p:txBody>
        </p:sp>
        <p:sp>
          <p:nvSpPr>
            <p:cNvPr id="41" name="TextBox 40">
              <a:extLst>
                <a:ext uri="{FF2B5EF4-FFF2-40B4-BE49-F238E27FC236}">
                  <a16:creationId xmlns:a16="http://schemas.microsoft.com/office/drawing/2014/main" id="{4690F59E-8D65-03B1-D111-F281FC04093C}"/>
                </a:ext>
              </a:extLst>
            </p:cNvPr>
            <p:cNvSpPr txBox="1"/>
            <p:nvPr/>
          </p:nvSpPr>
          <p:spPr>
            <a:xfrm>
              <a:off x="7168294" y="2233616"/>
              <a:ext cx="892647" cy="344568"/>
            </a:xfrm>
            <a:prstGeom prst="rect">
              <a:avLst/>
            </a:prstGeom>
            <a:noFill/>
          </p:spPr>
          <p:txBody>
            <a:bodyPr wrap="square" lIns="0" tIns="0" rIns="0" bIns="0" rtlCol="0">
              <a:spAutoFit/>
            </a:bodyPr>
            <a:lstStyle/>
            <a:p>
              <a:pPr algn="ctr"/>
              <a:r>
                <a:rPr lang="en-GB" sz="1050" dirty="0">
                  <a:solidFill>
                    <a:schemeClr val="bg1"/>
                  </a:solidFill>
                </a:rPr>
                <a:t>Cash-flow analysis</a:t>
              </a:r>
            </a:p>
          </p:txBody>
        </p:sp>
        <p:sp>
          <p:nvSpPr>
            <p:cNvPr id="42" name="TextBox 41">
              <a:extLst>
                <a:ext uri="{FF2B5EF4-FFF2-40B4-BE49-F238E27FC236}">
                  <a16:creationId xmlns:a16="http://schemas.microsoft.com/office/drawing/2014/main" id="{586231C5-5B34-AAFD-C277-D640B82A8D56}"/>
                </a:ext>
              </a:extLst>
            </p:cNvPr>
            <p:cNvSpPr txBox="1"/>
            <p:nvPr/>
          </p:nvSpPr>
          <p:spPr>
            <a:xfrm>
              <a:off x="6721971" y="2867076"/>
              <a:ext cx="892647" cy="310826"/>
            </a:xfrm>
            <a:prstGeom prst="rect">
              <a:avLst/>
            </a:prstGeom>
            <a:noFill/>
          </p:spPr>
          <p:txBody>
            <a:bodyPr wrap="square" lIns="0" tIns="0" rIns="0" bIns="0" rtlCol="0">
              <a:spAutoFit/>
            </a:bodyPr>
            <a:lstStyle/>
            <a:p>
              <a:pPr algn="ctr"/>
              <a:r>
                <a:rPr lang="en-GB" sz="1050" dirty="0">
                  <a:solidFill>
                    <a:schemeClr val="bg1"/>
                  </a:solidFill>
                </a:rPr>
                <a:t>Company analysis</a:t>
              </a:r>
            </a:p>
          </p:txBody>
        </p:sp>
        <p:sp>
          <p:nvSpPr>
            <p:cNvPr id="43" name="TextBox 42">
              <a:extLst>
                <a:ext uri="{FF2B5EF4-FFF2-40B4-BE49-F238E27FC236}">
                  <a16:creationId xmlns:a16="http://schemas.microsoft.com/office/drawing/2014/main" id="{C5C99D49-F93F-935E-52CE-E0CB4B4DC23B}"/>
                </a:ext>
              </a:extLst>
            </p:cNvPr>
            <p:cNvSpPr txBox="1"/>
            <p:nvPr/>
          </p:nvSpPr>
          <p:spPr>
            <a:xfrm>
              <a:off x="6446615" y="3594924"/>
              <a:ext cx="892647" cy="310826"/>
            </a:xfrm>
            <a:prstGeom prst="rect">
              <a:avLst/>
            </a:prstGeom>
            <a:noFill/>
          </p:spPr>
          <p:txBody>
            <a:bodyPr wrap="square" lIns="0" tIns="0" rIns="0" bIns="0" rtlCol="0">
              <a:spAutoFit/>
            </a:bodyPr>
            <a:lstStyle/>
            <a:p>
              <a:pPr algn="ctr"/>
              <a:r>
                <a:rPr lang="en-GB" sz="1050" dirty="0">
                  <a:solidFill>
                    <a:schemeClr val="bg1"/>
                  </a:solidFill>
                </a:rPr>
                <a:t>Industry analysis</a:t>
              </a:r>
            </a:p>
          </p:txBody>
        </p:sp>
        <p:sp>
          <p:nvSpPr>
            <p:cNvPr id="44" name="TextBox 43">
              <a:extLst>
                <a:ext uri="{FF2B5EF4-FFF2-40B4-BE49-F238E27FC236}">
                  <a16:creationId xmlns:a16="http://schemas.microsoft.com/office/drawing/2014/main" id="{1B9AA87A-5074-57F8-F839-667F5DE430CC}"/>
                </a:ext>
              </a:extLst>
            </p:cNvPr>
            <p:cNvSpPr txBox="1"/>
            <p:nvPr/>
          </p:nvSpPr>
          <p:spPr>
            <a:xfrm>
              <a:off x="8660633" y="1638688"/>
              <a:ext cx="892647" cy="344568"/>
            </a:xfrm>
            <a:prstGeom prst="rect">
              <a:avLst/>
            </a:prstGeom>
            <a:noFill/>
          </p:spPr>
          <p:txBody>
            <a:bodyPr wrap="square" lIns="0" tIns="0" rIns="0" bIns="0" rtlCol="0">
              <a:spAutoFit/>
            </a:bodyPr>
            <a:lstStyle/>
            <a:p>
              <a:pPr algn="ctr"/>
              <a:r>
                <a:rPr lang="en-GB" sz="1050" dirty="0">
                  <a:solidFill>
                    <a:schemeClr val="bg1"/>
                  </a:solidFill>
                </a:rPr>
                <a:t>Structure analysis</a:t>
              </a:r>
            </a:p>
          </p:txBody>
        </p:sp>
        <p:sp>
          <p:nvSpPr>
            <p:cNvPr id="45" name="TextBox 44">
              <a:extLst>
                <a:ext uri="{FF2B5EF4-FFF2-40B4-BE49-F238E27FC236}">
                  <a16:creationId xmlns:a16="http://schemas.microsoft.com/office/drawing/2014/main" id="{A621C985-D6E8-BDCB-F506-6C8B831F05F7}"/>
                </a:ext>
              </a:extLst>
            </p:cNvPr>
            <p:cNvSpPr txBox="1"/>
            <p:nvPr/>
          </p:nvSpPr>
          <p:spPr>
            <a:xfrm>
              <a:off x="9448964" y="1789823"/>
              <a:ext cx="892647" cy="310826"/>
            </a:xfrm>
            <a:prstGeom prst="rect">
              <a:avLst/>
            </a:prstGeom>
            <a:noFill/>
          </p:spPr>
          <p:txBody>
            <a:bodyPr wrap="square" lIns="0" tIns="0" rIns="0" bIns="0" rtlCol="0">
              <a:spAutoFit/>
            </a:bodyPr>
            <a:lstStyle/>
            <a:p>
              <a:pPr algn="ctr"/>
              <a:r>
                <a:rPr lang="en-GB" sz="1050" dirty="0">
                  <a:solidFill>
                    <a:schemeClr val="bg1"/>
                  </a:solidFill>
                </a:rPr>
                <a:t>Credit </a:t>
              </a:r>
              <a:br>
                <a:rPr lang="en-GB" sz="1050" dirty="0">
                  <a:solidFill>
                    <a:schemeClr val="bg1"/>
                  </a:solidFill>
                </a:rPr>
              </a:br>
              <a:r>
                <a:rPr lang="en-GB" sz="1050" dirty="0">
                  <a:solidFill>
                    <a:schemeClr val="bg1"/>
                  </a:solidFill>
                </a:rPr>
                <a:t>tools</a:t>
              </a:r>
            </a:p>
          </p:txBody>
        </p:sp>
        <p:sp>
          <p:nvSpPr>
            <p:cNvPr id="46" name="TextBox 45">
              <a:extLst>
                <a:ext uri="{FF2B5EF4-FFF2-40B4-BE49-F238E27FC236}">
                  <a16:creationId xmlns:a16="http://schemas.microsoft.com/office/drawing/2014/main" id="{47397211-6E9C-ECCC-8CCA-F77D847FBCF1}"/>
                </a:ext>
              </a:extLst>
            </p:cNvPr>
            <p:cNvSpPr txBox="1"/>
            <p:nvPr/>
          </p:nvSpPr>
          <p:spPr>
            <a:xfrm>
              <a:off x="10158433" y="2233616"/>
              <a:ext cx="892647" cy="310826"/>
            </a:xfrm>
            <a:prstGeom prst="rect">
              <a:avLst/>
            </a:prstGeom>
            <a:noFill/>
          </p:spPr>
          <p:txBody>
            <a:bodyPr wrap="square" lIns="0" tIns="0" rIns="0" bIns="0" rtlCol="0">
              <a:spAutoFit/>
            </a:bodyPr>
            <a:lstStyle/>
            <a:p>
              <a:pPr algn="ctr"/>
              <a:r>
                <a:rPr lang="en-GB" sz="1050" dirty="0">
                  <a:solidFill>
                    <a:schemeClr val="bg1"/>
                  </a:solidFill>
                </a:rPr>
                <a:t>Covenant analysis </a:t>
              </a:r>
            </a:p>
          </p:txBody>
        </p:sp>
        <p:sp>
          <p:nvSpPr>
            <p:cNvPr id="47" name="TextBox 46">
              <a:extLst>
                <a:ext uri="{FF2B5EF4-FFF2-40B4-BE49-F238E27FC236}">
                  <a16:creationId xmlns:a16="http://schemas.microsoft.com/office/drawing/2014/main" id="{34759469-FD8D-D09A-D95D-12FA664AD1D9}"/>
                </a:ext>
              </a:extLst>
            </p:cNvPr>
            <p:cNvSpPr txBox="1"/>
            <p:nvPr/>
          </p:nvSpPr>
          <p:spPr>
            <a:xfrm>
              <a:off x="10604757" y="2902795"/>
              <a:ext cx="892647" cy="172285"/>
            </a:xfrm>
            <a:prstGeom prst="rect">
              <a:avLst/>
            </a:prstGeom>
            <a:noFill/>
          </p:spPr>
          <p:txBody>
            <a:bodyPr wrap="square" lIns="0" tIns="0" rIns="0" bIns="0" rtlCol="0">
              <a:spAutoFit/>
            </a:bodyPr>
            <a:lstStyle/>
            <a:p>
              <a:pPr algn="ctr"/>
              <a:r>
                <a:rPr lang="en-GB" sz="1050" dirty="0">
                  <a:solidFill>
                    <a:schemeClr val="bg1"/>
                  </a:solidFill>
                </a:rPr>
                <a:t>ESG analysis</a:t>
              </a:r>
            </a:p>
          </p:txBody>
        </p:sp>
        <p:sp>
          <p:nvSpPr>
            <p:cNvPr id="48" name="TextBox 47">
              <a:extLst>
                <a:ext uri="{FF2B5EF4-FFF2-40B4-BE49-F238E27FC236}">
                  <a16:creationId xmlns:a16="http://schemas.microsoft.com/office/drawing/2014/main" id="{83C36A86-214C-DE38-08BA-5063C5E99074}"/>
                </a:ext>
              </a:extLst>
            </p:cNvPr>
            <p:cNvSpPr txBox="1"/>
            <p:nvPr/>
          </p:nvSpPr>
          <p:spPr>
            <a:xfrm>
              <a:off x="10818977" y="3594924"/>
              <a:ext cx="892647" cy="172285"/>
            </a:xfrm>
            <a:prstGeom prst="rect">
              <a:avLst/>
            </a:prstGeom>
            <a:noFill/>
          </p:spPr>
          <p:txBody>
            <a:bodyPr wrap="square" lIns="0" tIns="0" rIns="0" bIns="0" rtlCol="0">
              <a:spAutoFit/>
            </a:bodyPr>
            <a:lstStyle/>
            <a:p>
              <a:pPr algn="ctr"/>
              <a:r>
                <a:rPr lang="en-GB" sz="1050" dirty="0">
                  <a:solidFill>
                    <a:schemeClr val="bg1"/>
                  </a:solidFill>
                </a:rPr>
                <a:t>Valuations</a:t>
              </a:r>
            </a:p>
          </p:txBody>
        </p:sp>
      </p:grpSp>
      <p:sp>
        <p:nvSpPr>
          <p:cNvPr id="59" name="Freeform: Shape 58">
            <a:extLst>
              <a:ext uri="{FF2B5EF4-FFF2-40B4-BE49-F238E27FC236}">
                <a16:creationId xmlns:a16="http://schemas.microsoft.com/office/drawing/2014/main" id="{4A828C6C-AACA-1071-9475-A9E2B2F9A7CB}"/>
              </a:ext>
            </a:extLst>
          </p:cNvPr>
          <p:cNvSpPr>
            <a:spLocks/>
          </p:cNvSpPr>
          <p:nvPr/>
        </p:nvSpPr>
        <p:spPr>
          <a:xfrm>
            <a:off x="874712" y="4263072"/>
            <a:ext cx="2977446" cy="1626086"/>
          </a:xfrm>
          <a:custGeom>
            <a:avLst/>
            <a:gdLst>
              <a:gd name="connsiteX0" fmla="*/ 62899 w 2977446"/>
              <a:gd name="connsiteY0" fmla="*/ 0 h 1434861"/>
              <a:gd name="connsiteX1" fmla="*/ 1007779 w 2977446"/>
              <a:gd name="connsiteY1" fmla="*/ 0 h 1434861"/>
              <a:gd name="connsiteX2" fmla="*/ 1335161 w 2977446"/>
              <a:gd name="connsiteY2" fmla="*/ 0 h 1434861"/>
              <a:gd name="connsiteX3" fmla="*/ 1642285 w 2977446"/>
              <a:gd name="connsiteY3" fmla="*/ 0 h 1434861"/>
              <a:gd name="connsiteX4" fmla="*/ 2280041 w 2977446"/>
              <a:gd name="connsiteY4" fmla="*/ 0 h 1434861"/>
              <a:gd name="connsiteX5" fmla="*/ 2914547 w 2977446"/>
              <a:gd name="connsiteY5" fmla="*/ 0 h 1434861"/>
              <a:gd name="connsiteX6" fmla="*/ 2977446 w 2977446"/>
              <a:gd name="connsiteY6" fmla="*/ 62899 h 1434861"/>
              <a:gd name="connsiteX7" fmla="*/ 2977446 w 2977446"/>
              <a:gd name="connsiteY7" fmla="*/ 1371962 h 1434861"/>
              <a:gd name="connsiteX8" fmla="*/ 2914547 w 2977446"/>
              <a:gd name="connsiteY8" fmla="*/ 1434861 h 1434861"/>
              <a:gd name="connsiteX9" fmla="*/ 2280041 w 2977446"/>
              <a:gd name="connsiteY9" fmla="*/ 1434861 h 1434861"/>
              <a:gd name="connsiteX10" fmla="*/ 1642285 w 2977446"/>
              <a:gd name="connsiteY10" fmla="*/ 1434861 h 1434861"/>
              <a:gd name="connsiteX11" fmla="*/ 1335161 w 2977446"/>
              <a:gd name="connsiteY11" fmla="*/ 1434861 h 1434861"/>
              <a:gd name="connsiteX12" fmla="*/ 1007779 w 2977446"/>
              <a:gd name="connsiteY12" fmla="*/ 1434861 h 1434861"/>
              <a:gd name="connsiteX13" fmla="*/ 62899 w 2977446"/>
              <a:gd name="connsiteY13" fmla="*/ 1434861 h 1434861"/>
              <a:gd name="connsiteX14" fmla="*/ 0 w 2977446"/>
              <a:gd name="connsiteY14" fmla="*/ 1371962 h 1434861"/>
              <a:gd name="connsiteX15" fmla="*/ 0 w 2977446"/>
              <a:gd name="connsiteY15" fmla="*/ 62899 h 1434861"/>
              <a:gd name="connsiteX16" fmla="*/ 62899 w 2977446"/>
              <a:gd name="connsiteY16"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7446" h="1434861">
                <a:moveTo>
                  <a:pt x="62899" y="0"/>
                </a:moveTo>
                <a:lnTo>
                  <a:pt x="1007779" y="0"/>
                </a:lnTo>
                <a:lnTo>
                  <a:pt x="1335161" y="0"/>
                </a:lnTo>
                <a:lnTo>
                  <a:pt x="1642285" y="0"/>
                </a:lnTo>
                <a:lnTo>
                  <a:pt x="2280041" y="0"/>
                </a:lnTo>
                <a:lnTo>
                  <a:pt x="2914547" y="0"/>
                </a:lnTo>
                <a:cubicBezTo>
                  <a:pt x="2949285" y="0"/>
                  <a:pt x="2977446" y="28161"/>
                  <a:pt x="2977446" y="62899"/>
                </a:cubicBezTo>
                <a:lnTo>
                  <a:pt x="2977446" y="1371962"/>
                </a:lnTo>
                <a:cubicBezTo>
                  <a:pt x="2977446" y="1406700"/>
                  <a:pt x="2949285" y="1434861"/>
                  <a:pt x="2914547" y="1434861"/>
                </a:cubicBezTo>
                <a:lnTo>
                  <a:pt x="2280041" y="1434861"/>
                </a:lnTo>
                <a:lnTo>
                  <a:pt x="1642285" y="1434861"/>
                </a:lnTo>
                <a:lnTo>
                  <a:pt x="1335161" y="1434861"/>
                </a:lnTo>
                <a:lnTo>
                  <a:pt x="1007779" y="1434861"/>
                </a:lnTo>
                <a:lnTo>
                  <a:pt x="62899" y="1434861"/>
                </a:lnTo>
                <a:cubicBezTo>
                  <a:pt x="28161" y="1434861"/>
                  <a:pt x="0" y="1406700"/>
                  <a:pt x="0" y="1371962"/>
                </a:cubicBezTo>
                <a:lnTo>
                  <a:pt x="0" y="62899"/>
                </a:lnTo>
                <a:cubicBezTo>
                  <a:pt x="0" y="28161"/>
                  <a:pt x="28161" y="0"/>
                  <a:pt x="62899"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08000" rtlCol="0" anchor="t">
            <a:noAutofit/>
          </a:bodyPr>
          <a:lstStyle/>
          <a:p>
            <a:pPr>
              <a:spcAft>
                <a:spcPts val="200"/>
              </a:spcAft>
            </a:pPr>
            <a:r>
              <a:rPr lang="en-US" sz="1400" dirty="0">
                <a:solidFill>
                  <a:schemeClr val="bg1"/>
                </a:solidFill>
                <a:latin typeface="+mj-lt"/>
              </a:rPr>
              <a:t>Research conclusion</a:t>
            </a:r>
          </a:p>
        </p:txBody>
      </p:sp>
      <p:sp>
        <p:nvSpPr>
          <p:cNvPr id="65" name="Freeform: Shape 64">
            <a:extLst>
              <a:ext uri="{FF2B5EF4-FFF2-40B4-BE49-F238E27FC236}">
                <a16:creationId xmlns:a16="http://schemas.microsoft.com/office/drawing/2014/main" id="{2D109E22-910B-CB06-919A-313AED2C0CB7}"/>
              </a:ext>
            </a:extLst>
          </p:cNvPr>
          <p:cNvSpPr>
            <a:spLocks/>
          </p:cNvSpPr>
          <p:nvPr/>
        </p:nvSpPr>
        <p:spPr>
          <a:xfrm>
            <a:off x="4033485" y="4263072"/>
            <a:ext cx="4556832" cy="1626086"/>
          </a:xfrm>
          <a:custGeom>
            <a:avLst/>
            <a:gdLst>
              <a:gd name="connsiteX0" fmla="*/ 62899 w 4556832"/>
              <a:gd name="connsiteY0" fmla="*/ 0 h 1434861"/>
              <a:gd name="connsiteX1" fmla="*/ 915351 w 4556832"/>
              <a:gd name="connsiteY1" fmla="*/ 0 h 1434861"/>
              <a:gd name="connsiteX2" fmla="*/ 1335161 w 4556832"/>
              <a:gd name="connsiteY2" fmla="*/ 0 h 1434861"/>
              <a:gd name="connsiteX3" fmla="*/ 1642285 w 4556832"/>
              <a:gd name="connsiteY3" fmla="*/ 0 h 1434861"/>
              <a:gd name="connsiteX4" fmla="*/ 2187613 w 4556832"/>
              <a:gd name="connsiteY4" fmla="*/ 0 h 1434861"/>
              <a:gd name="connsiteX5" fmla="*/ 2215831 w 4556832"/>
              <a:gd name="connsiteY5" fmla="*/ 0 h 1434861"/>
              <a:gd name="connsiteX6" fmla="*/ 2914547 w 4556832"/>
              <a:gd name="connsiteY6" fmla="*/ 0 h 1434861"/>
              <a:gd name="connsiteX7" fmla="*/ 3221671 w 4556832"/>
              <a:gd name="connsiteY7" fmla="*/ 0 h 1434861"/>
              <a:gd name="connsiteX8" fmla="*/ 3488093 w 4556832"/>
              <a:gd name="connsiteY8" fmla="*/ 0 h 1434861"/>
              <a:gd name="connsiteX9" fmla="*/ 4493933 w 4556832"/>
              <a:gd name="connsiteY9" fmla="*/ 0 h 1434861"/>
              <a:gd name="connsiteX10" fmla="*/ 4556832 w 4556832"/>
              <a:gd name="connsiteY10" fmla="*/ 62899 h 1434861"/>
              <a:gd name="connsiteX11" fmla="*/ 4556832 w 4556832"/>
              <a:gd name="connsiteY11" fmla="*/ 1371962 h 1434861"/>
              <a:gd name="connsiteX12" fmla="*/ 4493933 w 4556832"/>
              <a:gd name="connsiteY12" fmla="*/ 1434861 h 1434861"/>
              <a:gd name="connsiteX13" fmla="*/ 3488093 w 4556832"/>
              <a:gd name="connsiteY13" fmla="*/ 1434861 h 1434861"/>
              <a:gd name="connsiteX14" fmla="*/ 3221671 w 4556832"/>
              <a:gd name="connsiteY14" fmla="*/ 1434861 h 1434861"/>
              <a:gd name="connsiteX15" fmla="*/ 2914547 w 4556832"/>
              <a:gd name="connsiteY15" fmla="*/ 1434861 h 1434861"/>
              <a:gd name="connsiteX16" fmla="*/ 2215831 w 4556832"/>
              <a:gd name="connsiteY16" fmla="*/ 1434861 h 1434861"/>
              <a:gd name="connsiteX17" fmla="*/ 2187613 w 4556832"/>
              <a:gd name="connsiteY17" fmla="*/ 1434861 h 1434861"/>
              <a:gd name="connsiteX18" fmla="*/ 1642285 w 4556832"/>
              <a:gd name="connsiteY18" fmla="*/ 1434861 h 1434861"/>
              <a:gd name="connsiteX19" fmla="*/ 1335161 w 4556832"/>
              <a:gd name="connsiteY19" fmla="*/ 1434861 h 1434861"/>
              <a:gd name="connsiteX20" fmla="*/ 915351 w 4556832"/>
              <a:gd name="connsiteY20" fmla="*/ 1434861 h 1434861"/>
              <a:gd name="connsiteX21" fmla="*/ 62899 w 4556832"/>
              <a:gd name="connsiteY21" fmla="*/ 1434861 h 1434861"/>
              <a:gd name="connsiteX22" fmla="*/ 0 w 4556832"/>
              <a:gd name="connsiteY22" fmla="*/ 1371962 h 1434861"/>
              <a:gd name="connsiteX23" fmla="*/ 0 w 4556832"/>
              <a:gd name="connsiteY23" fmla="*/ 62899 h 1434861"/>
              <a:gd name="connsiteX24" fmla="*/ 62899 w 4556832"/>
              <a:gd name="connsiteY24"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832" h="1434861">
                <a:moveTo>
                  <a:pt x="62899" y="0"/>
                </a:moveTo>
                <a:lnTo>
                  <a:pt x="915351" y="0"/>
                </a:lnTo>
                <a:lnTo>
                  <a:pt x="1335161" y="0"/>
                </a:lnTo>
                <a:lnTo>
                  <a:pt x="1642285" y="0"/>
                </a:lnTo>
                <a:lnTo>
                  <a:pt x="2187613" y="0"/>
                </a:lnTo>
                <a:lnTo>
                  <a:pt x="2215831" y="0"/>
                </a:lnTo>
                <a:lnTo>
                  <a:pt x="2914547" y="0"/>
                </a:lnTo>
                <a:lnTo>
                  <a:pt x="3221671" y="0"/>
                </a:lnTo>
                <a:lnTo>
                  <a:pt x="3488093" y="0"/>
                </a:lnTo>
                <a:lnTo>
                  <a:pt x="4493933" y="0"/>
                </a:lnTo>
                <a:cubicBezTo>
                  <a:pt x="4528671" y="0"/>
                  <a:pt x="4556832" y="28161"/>
                  <a:pt x="4556832" y="62899"/>
                </a:cubicBezTo>
                <a:lnTo>
                  <a:pt x="4556832" y="1371962"/>
                </a:lnTo>
                <a:cubicBezTo>
                  <a:pt x="4556832" y="1406700"/>
                  <a:pt x="4528671" y="1434861"/>
                  <a:pt x="4493933" y="1434861"/>
                </a:cubicBezTo>
                <a:lnTo>
                  <a:pt x="3488093" y="1434861"/>
                </a:lnTo>
                <a:lnTo>
                  <a:pt x="3221671" y="1434861"/>
                </a:lnTo>
                <a:lnTo>
                  <a:pt x="2914547" y="1434861"/>
                </a:lnTo>
                <a:lnTo>
                  <a:pt x="2215831" y="1434861"/>
                </a:lnTo>
                <a:lnTo>
                  <a:pt x="2187613" y="1434861"/>
                </a:lnTo>
                <a:lnTo>
                  <a:pt x="1642285" y="1434861"/>
                </a:lnTo>
                <a:lnTo>
                  <a:pt x="1335161" y="1434861"/>
                </a:lnTo>
                <a:lnTo>
                  <a:pt x="915351" y="1434861"/>
                </a:lnTo>
                <a:lnTo>
                  <a:pt x="62899" y="1434861"/>
                </a:lnTo>
                <a:cubicBezTo>
                  <a:pt x="28161" y="1434861"/>
                  <a:pt x="0" y="1406700"/>
                  <a:pt x="0" y="1371962"/>
                </a:cubicBezTo>
                <a:lnTo>
                  <a:pt x="0" y="62899"/>
                </a:lnTo>
                <a:cubicBezTo>
                  <a:pt x="0" y="28161"/>
                  <a:pt x="28161" y="0"/>
                  <a:pt x="62899" y="0"/>
                </a:cubicBezTo>
                <a:close/>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08000" rtlCol="0" anchor="t">
            <a:noAutofit/>
          </a:bodyPr>
          <a:lstStyle/>
          <a:p>
            <a:pPr>
              <a:spcAft>
                <a:spcPts val="200"/>
              </a:spcAft>
            </a:pPr>
            <a:r>
              <a:rPr lang="en-GB" sz="1400" spc="-20" dirty="0">
                <a:solidFill>
                  <a:schemeClr val="tx1"/>
                </a:solidFill>
                <a:latin typeface="+mj-lt"/>
              </a:rPr>
              <a:t>Why the country and company notes are important</a:t>
            </a:r>
          </a:p>
        </p:txBody>
      </p:sp>
      <p:sp>
        <p:nvSpPr>
          <p:cNvPr id="61" name="Freeform: Shape 60">
            <a:extLst>
              <a:ext uri="{FF2B5EF4-FFF2-40B4-BE49-F238E27FC236}">
                <a16:creationId xmlns:a16="http://schemas.microsoft.com/office/drawing/2014/main" id="{AC977281-D333-7CAD-6468-8CB440F8AC5C}"/>
              </a:ext>
            </a:extLst>
          </p:cNvPr>
          <p:cNvSpPr>
            <a:spLocks/>
          </p:cNvSpPr>
          <p:nvPr/>
        </p:nvSpPr>
        <p:spPr>
          <a:xfrm>
            <a:off x="8771643" y="4263072"/>
            <a:ext cx="2977446" cy="1626086"/>
          </a:xfrm>
          <a:custGeom>
            <a:avLst/>
            <a:gdLst>
              <a:gd name="connsiteX0" fmla="*/ 62899 w 2977446"/>
              <a:gd name="connsiteY0" fmla="*/ 0 h 1434861"/>
              <a:gd name="connsiteX1" fmla="*/ 712173 w 2977446"/>
              <a:gd name="connsiteY1" fmla="*/ 0 h 1434861"/>
              <a:gd name="connsiteX2" fmla="*/ 1335161 w 2977446"/>
              <a:gd name="connsiteY2" fmla="*/ 0 h 1434861"/>
              <a:gd name="connsiteX3" fmla="*/ 1642285 w 2977446"/>
              <a:gd name="connsiteY3" fmla="*/ 0 h 1434861"/>
              <a:gd name="connsiteX4" fmla="*/ 1984435 w 2977446"/>
              <a:gd name="connsiteY4" fmla="*/ 0 h 1434861"/>
              <a:gd name="connsiteX5" fmla="*/ 2914547 w 2977446"/>
              <a:gd name="connsiteY5" fmla="*/ 0 h 1434861"/>
              <a:gd name="connsiteX6" fmla="*/ 2977446 w 2977446"/>
              <a:gd name="connsiteY6" fmla="*/ 62899 h 1434861"/>
              <a:gd name="connsiteX7" fmla="*/ 2977446 w 2977446"/>
              <a:gd name="connsiteY7" fmla="*/ 1371962 h 1434861"/>
              <a:gd name="connsiteX8" fmla="*/ 2914547 w 2977446"/>
              <a:gd name="connsiteY8" fmla="*/ 1434861 h 1434861"/>
              <a:gd name="connsiteX9" fmla="*/ 1984435 w 2977446"/>
              <a:gd name="connsiteY9" fmla="*/ 1434861 h 1434861"/>
              <a:gd name="connsiteX10" fmla="*/ 1642285 w 2977446"/>
              <a:gd name="connsiteY10" fmla="*/ 1434861 h 1434861"/>
              <a:gd name="connsiteX11" fmla="*/ 1335161 w 2977446"/>
              <a:gd name="connsiteY11" fmla="*/ 1434861 h 1434861"/>
              <a:gd name="connsiteX12" fmla="*/ 712173 w 2977446"/>
              <a:gd name="connsiteY12" fmla="*/ 1434861 h 1434861"/>
              <a:gd name="connsiteX13" fmla="*/ 62899 w 2977446"/>
              <a:gd name="connsiteY13" fmla="*/ 1434861 h 1434861"/>
              <a:gd name="connsiteX14" fmla="*/ 0 w 2977446"/>
              <a:gd name="connsiteY14" fmla="*/ 1371962 h 1434861"/>
              <a:gd name="connsiteX15" fmla="*/ 0 w 2977446"/>
              <a:gd name="connsiteY15" fmla="*/ 62899 h 1434861"/>
              <a:gd name="connsiteX16" fmla="*/ 62899 w 2977446"/>
              <a:gd name="connsiteY16"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7446" h="1434861">
                <a:moveTo>
                  <a:pt x="62899" y="0"/>
                </a:moveTo>
                <a:lnTo>
                  <a:pt x="712173" y="0"/>
                </a:lnTo>
                <a:lnTo>
                  <a:pt x="1335161" y="0"/>
                </a:lnTo>
                <a:lnTo>
                  <a:pt x="1642285" y="0"/>
                </a:lnTo>
                <a:lnTo>
                  <a:pt x="1984435" y="0"/>
                </a:lnTo>
                <a:lnTo>
                  <a:pt x="2914547" y="0"/>
                </a:lnTo>
                <a:cubicBezTo>
                  <a:pt x="2949285" y="0"/>
                  <a:pt x="2977446" y="28161"/>
                  <a:pt x="2977446" y="62899"/>
                </a:cubicBezTo>
                <a:lnTo>
                  <a:pt x="2977446" y="1371962"/>
                </a:lnTo>
                <a:cubicBezTo>
                  <a:pt x="2977446" y="1406700"/>
                  <a:pt x="2949285" y="1434861"/>
                  <a:pt x="2914547" y="1434861"/>
                </a:cubicBezTo>
                <a:lnTo>
                  <a:pt x="1984435" y="1434861"/>
                </a:lnTo>
                <a:lnTo>
                  <a:pt x="1642285" y="1434861"/>
                </a:lnTo>
                <a:lnTo>
                  <a:pt x="1335161" y="1434861"/>
                </a:lnTo>
                <a:lnTo>
                  <a:pt x="712173" y="1434861"/>
                </a:lnTo>
                <a:lnTo>
                  <a:pt x="62899" y="1434861"/>
                </a:lnTo>
                <a:cubicBezTo>
                  <a:pt x="28161" y="1434861"/>
                  <a:pt x="0" y="1406700"/>
                  <a:pt x="0" y="1371962"/>
                </a:cubicBezTo>
                <a:lnTo>
                  <a:pt x="0" y="62899"/>
                </a:lnTo>
                <a:cubicBezTo>
                  <a:pt x="0" y="28161"/>
                  <a:pt x="28161" y="0"/>
                  <a:pt x="62899"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08000" rtlCol="0" anchor="t">
            <a:noAutofit/>
          </a:bodyPr>
          <a:lstStyle/>
          <a:p>
            <a:pPr>
              <a:spcAft>
                <a:spcPts val="200"/>
              </a:spcAft>
            </a:pPr>
            <a:r>
              <a:rPr lang="en-GB" sz="1400" dirty="0">
                <a:solidFill>
                  <a:schemeClr val="bg1"/>
                </a:solidFill>
                <a:latin typeface="+mj-lt"/>
              </a:rPr>
              <a:t>Research conclusion</a:t>
            </a:r>
          </a:p>
        </p:txBody>
      </p:sp>
      <p:sp>
        <p:nvSpPr>
          <p:cNvPr id="66" name="Freeform: Shape 65">
            <a:extLst>
              <a:ext uri="{FF2B5EF4-FFF2-40B4-BE49-F238E27FC236}">
                <a16:creationId xmlns:a16="http://schemas.microsoft.com/office/drawing/2014/main" id="{258F4617-A59B-FF98-AB2A-1E695B2C02E9}"/>
              </a:ext>
            </a:extLst>
          </p:cNvPr>
          <p:cNvSpPr>
            <a:spLocks/>
          </p:cNvSpPr>
          <p:nvPr/>
        </p:nvSpPr>
        <p:spPr>
          <a:xfrm>
            <a:off x="4111643" y="4673134"/>
            <a:ext cx="2112137" cy="1127349"/>
          </a:xfrm>
          <a:custGeom>
            <a:avLst/>
            <a:gdLst>
              <a:gd name="connsiteX0" fmla="*/ 62899 w 4556832"/>
              <a:gd name="connsiteY0" fmla="*/ 0 h 1434861"/>
              <a:gd name="connsiteX1" fmla="*/ 915351 w 4556832"/>
              <a:gd name="connsiteY1" fmla="*/ 0 h 1434861"/>
              <a:gd name="connsiteX2" fmla="*/ 1335161 w 4556832"/>
              <a:gd name="connsiteY2" fmla="*/ 0 h 1434861"/>
              <a:gd name="connsiteX3" fmla="*/ 1642285 w 4556832"/>
              <a:gd name="connsiteY3" fmla="*/ 0 h 1434861"/>
              <a:gd name="connsiteX4" fmla="*/ 2187613 w 4556832"/>
              <a:gd name="connsiteY4" fmla="*/ 0 h 1434861"/>
              <a:gd name="connsiteX5" fmla="*/ 2215831 w 4556832"/>
              <a:gd name="connsiteY5" fmla="*/ 0 h 1434861"/>
              <a:gd name="connsiteX6" fmla="*/ 2914547 w 4556832"/>
              <a:gd name="connsiteY6" fmla="*/ 0 h 1434861"/>
              <a:gd name="connsiteX7" fmla="*/ 3221671 w 4556832"/>
              <a:gd name="connsiteY7" fmla="*/ 0 h 1434861"/>
              <a:gd name="connsiteX8" fmla="*/ 3488093 w 4556832"/>
              <a:gd name="connsiteY8" fmla="*/ 0 h 1434861"/>
              <a:gd name="connsiteX9" fmla="*/ 4493933 w 4556832"/>
              <a:gd name="connsiteY9" fmla="*/ 0 h 1434861"/>
              <a:gd name="connsiteX10" fmla="*/ 4556832 w 4556832"/>
              <a:gd name="connsiteY10" fmla="*/ 62899 h 1434861"/>
              <a:gd name="connsiteX11" fmla="*/ 4556832 w 4556832"/>
              <a:gd name="connsiteY11" fmla="*/ 1371962 h 1434861"/>
              <a:gd name="connsiteX12" fmla="*/ 4493933 w 4556832"/>
              <a:gd name="connsiteY12" fmla="*/ 1434861 h 1434861"/>
              <a:gd name="connsiteX13" fmla="*/ 3488093 w 4556832"/>
              <a:gd name="connsiteY13" fmla="*/ 1434861 h 1434861"/>
              <a:gd name="connsiteX14" fmla="*/ 3221671 w 4556832"/>
              <a:gd name="connsiteY14" fmla="*/ 1434861 h 1434861"/>
              <a:gd name="connsiteX15" fmla="*/ 2914547 w 4556832"/>
              <a:gd name="connsiteY15" fmla="*/ 1434861 h 1434861"/>
              <a:gd name="connsiteX16" fmla="*/ 2215831 w 4556832"/>
              <a:gd name="connsiteY16" fmla="*/ 1434861 h 1434861"/>
              <a:gd name="connsiteX17" fmla="*/ 2187613 w 4556832"/>
              <a:gd name="connsiteY17" fmla="*/ 1434861 h 1434861"/>
              <a:gd name="connsiteX18" fmla="*/ 1642285 w 4556832"/>
              <a:gd name="connsiteY18" fmla="*/ 1434861 h 1434861"/>
              <a:gd name="connsiteX19" fmla="*/ 1335161 w 4556832"/>
              <a:gd name="connsiteY19" fmla="*/ 1434861 h 1434861"/>
              <a:gd name="connsiteX20" fmla="*/ 915351 w 4556832"/>
              <a:gd name="connsiteY20" fmla="*/ 1434861 h 1434861"/>
              <a:gd name="connsiteX21" fmla="*/ 62899 w 4556832"/>
              <a:gd name="connsiteY21" fmla="*/ 1434861 h 1434861"/>
              <a:gd name="connsiteX22" fmla="*/ 0 w 4556832"/>
              <a:gd name="connsiteY22" fmla="*/ 1371962 h 1434861"/>
              <a:gd name="connsiteX23" fmla="*/ 0 w 4556832"/>
              <a:gd name="connsiteY23" fmla="*/ 62899 h 1434861"/>
              <a:gd name="connsiteX24" fmla="*/ 62899 w 4556832"/>
              <a:gd name="connsiteY24"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832" h="1434861">
                <a:moveTo>
                  <a:pt x="62899" y="0"/>
                </a:moveTo>
                <a:lnTo>
                  <a:pt x="915351" y="0"/>
                </a:lnTo>
                <a:lnTo>
                  <a:pt x="1335161" y="0"/>
                </a:lnTo>
                <a:lnTo>
                  <a:pt x="1642285" y="0"/>
                </a:lnTo>
                <a:lnTo>
                  <a:pt x="2187613" y="0"/>
                </a:lnTo>
                <a:lnTo>
                  <a:pt x="2215831" y="0"/>
                </a:lnTo>
                <a:lnTo>
                  <a:pt x="2914547" y="0"/>
                </a:lnTo>
                <a:lnTo>
                  <a:pt x="3221671" y="0"/>
                </a:lnTo>
                <a:lnTo>
                  <a:pt x="3488093" y="0"/>
                </a:lnTo>
                <a:lnTo>
                  <a:pt x="4493933" y="0"/>
                </a:lnTo>
                <a:cubicBezTo>
                  <a:pt x="4528671" y="0"/>
                  <a:pt x="4556832" y="28161"/>
                  <a:pt x="4556832" y="62899"/>
                </a:cubicBezTo>
                <a:lnTo>
                  <a:pt x="4556832" y="1371962"/>
                </a:lnTo>
                <a:cubicBezTo>
                  <a:pt x="4556832" y="1406700"/>
                  <a:pt x="4528671" y="1434861"/>
                  <a:pt x="4493933" y="1434861"/>
                </a:cubicBezTo>
                <a:lnTo>
                  <a:pt x="3488093" y="1434861"/>
                </a:lnTo>
                <a:lnTo>
                  <a:pt x="3221671" y="1434861"/>
                </a:lnTo>
                <a:lnTo>
                  <a:pt x="2914547" y="1434861"/>
                </a:lnTo>
                <a:lnTo>
                  <a:pt x="2215831" y="1434861"/>
                </a:lnTo>
                <a:lnTo>
                  <a:pt x="2187613" y="1434861"/>
                </a:lnTo>
                <a:lnTo>
                  <a:pt x="1642285" y="1434861"/>
                </a:lnTo>
                <a:lnTo>
                  <a:pt x="1335161" y="1434861"/>
                </a:lnTo>
                <a:lnTo>
                  <a:pt x="915351" y="1434861"/>
                </a:lnTo>
                <a:lnTo>
                  <a:pt x="62899" y="1434861"/>
                </a:lnTo>
                <a:cubicBezTo>
                  <a:pt x="28161" y="1434861"/>
                  <a:pt x="0" y="1406700"/>
                  <a:pt x="0" y="1371962"/>
                </a:cubicBezTo>
                <a:lnTo>
                  <a:pt x="0" y="62899"/>
                </a:lnTo>
                <a:cubicBezTo>
                  <a:pt x="0" y="28161"/>
                  <a:pt x="28161" y="0"/>
                  <a:pt x="62899"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rtlCol="0" anchor="t">
            <a:noAutofit/>
          </a:bodyPr>
          <a:lstStyle/>
          <a:p>
            <a:pPr marL="108000" indent="-108000">
              <a:spcAft>
                <a:spcPts val="600"/>
              </a:spcAft>
              <a:buFont typeface="Arial" panose="020B0604020202020204" pitchFamily="34" charset="0"/>
              <a:buChar char="•"/>
            </a:pPr>
            <a:r>
              <a:rPr lang="en-GB" sz="1000" dirty="0">
                <a:solidFill>
                  <a:schemeClr val="tx1"/>
                </a:solidFill>
              </a:rPr>
              <a:t>Held centrally, shared globally</a:t>
            </a:r>
          </a:p>
          <a:p>
            <a:pPr marL="108000" indent="-108000">
              <a:spcAft>
                <a:spcPts val="600"/>
              </a:spcAft>
              <a:buFont typeface="Arial" panose="020B0604020202020204" pitchFamily="34" charset="0"/>
              <a:buChar char="•"/>
            </a:pPr>
            <a:r>
              <a:rPr lang="en-GB" sz="1000" dirty="0">
                <a:solidFill>
                  <a:schemeClr val="tx1"/>
                </a:solidFill>
              </a:rPr>
              <a:t>Consistent, rigorous process to establish a view for rates, credit and currencies</a:t>
            </a:r>
          </a:p>
        </p:txBody>
      </p:sp>
      <p:sp>
        <p:nvSpPr>
          <p:cNvPr id="67" name="Freeform: Shape 66">
            <a:extLst>
              <a:ext uri="{FF2B5EF4-FFF2-40B4-BE49-F238E27FC236}">
                <a16:creationId xmlns:a16="http://schemas.microsoft.com/office/drawing/2014/main" id="{03842686-3DF3-32B9-F85D-613E73A0500A}"/>
              </a:ext>
            </a:extLst>
          </p:cNvPr>
          <p:cNvSpPr>
            <a:spLocks/>
          </p:cNvSpPr>
          <p:nvPr/>
        </p:nvSpPr>
        <p:spPr>
          <a:xfrm>
            <a:off x="6141549" y="4673134"/>
            <a:ext cx="2422671" cy="1127349"/>
          </a:xfrm>
          <a:custGeom>
            <a:avLst/>
            <a:gdLst>
              <a:gd name="connsiteX0" fmla="*/ 62899 w 4556832"/>
              <a:gd name="connsiteY0" fmla="*/ 0 h 1434861"/>
              <a:gd name="connsiteX1" fmla="*/ 915351 w 4556832"/>
              <a:gd name="connsiteY1" fmla="*/ 0 h 1434861"/>
              <a:gd name="connsiteX2" fmla="*/ 1335161 w 4556832"/>
              <a:gd name="connsiteY2" fmla="*/ 0 h 1434861"/>
              <a:gd name="connsiteX3" fmla="*/ 1642285 w 4556832"/>
              <a:gd name="connsiteY3" fmla="*/ 0 h 1434861"/>
              <a:gd name="connsiteX4" fmla="*/ 2187613 w 4556832"/>
              <a:gd name="connsiteY4" fmla="*/ 0 h 1434861"/>
              <a:gd name="connsiteX5" fmla="*/ 2215831 w 4556832"/>
              <a:gd name="connsiteY5" fmla="*/ 0 h 1434861"/>
              <a:gd name="connsiteX6" fmla="*/ 2914547 w 4556832"/>
              <a:gd name="connsiteY6" fmla="*/ 0 h 1434861"/>
              <a:gd name="connsiteX7" fmla="*/ 3221671 w 4556832"/>
              <a:gd name="connsiteY7" fmla="*/ 0 h 1434861"/>
              <a:gd name="connsiteX8" fmla="*/ 3488093 w 4556832"/>
              <a:gd name="connsiteY8" fmla="*/ 0 h 1434861"/>
              <a:gd name="connsiteX9" fmla="*/ 4493933 w 4556832"/>
              <a:gd name="connsiteY9" fmla="*/ 0 h 1434861"/>
              <a:gd name="connsiteX10" fmla="*/ 4556832 w 4556832"/>
              <a:gd name="connsiteY10" fmla="*/ 62899 h 1434861"/>
              <a:gd name="connsiteX11" fmla="*/ 4556832 w 4556832"/>
              <a:gd name="connsiteY11" fmla="*/ 1371962 h 1434861"/>
              <a:gd name="connsiteX12" fmla="*/ 4493933 w 4556832"/>
              <a:gd name="connsiteY12" fmla="*/ 1434861 h 1434861"/>
              <a:gd name="connsiteX13" fmla="*/ 3488093 w 4556832"/>
              <a:gd name="connsiteY13" fmla="*/ 1434861 h 1434861"/>
              <a:gd name="connsiteX14" fmla="*/ 3221671 w 4556832"/>
              <a:gd name="connsiteY14" fmla="*/ 1434861 h 1434861"/>
              <a:gd name="connsiteX15" fmla="*/ 2914547 w 4556832"/>
              <a:gd name="connsiteY15" fmla="*/ 1434861 h 1434861"/>
              <a:gd name="connsiteX16" fmla="*/ 2215831 w 4556832"/>
              <a:gd name="connsiteY16" fmla="*/ 1434861 h 1434861"/>
              <a:gd name="connsiteX17" fmla="*/ 2187613 w 4556832"/>
              <a:gd name="connsiteY17" fmla="*/ 1434861 h 1434861"/>
              <a:gd name="connsiteX18" fmla="*/ 1642285 w 4556832"/>
              <a:gd name="connsiteY18" fmla="*/ 1434861 h 1434861"/>
              <a:gd name="connsiteX19" fmla="*/ 1335161 w 4556832"/>
              <a:gd name="connsiteY19" fmla="*/ 1434861 h 1434861"/>
              <a:gd name="connsiteX20" fmla="*/ 915351 w 4556832"/>
              <a:gd name="connsiteY20" fmla="*/ 1434861 h 1434861"/>
              <a:gd name="connsiteX21" fmla="*/ 62899 w 4556832"/>
              <a:gd name="connsiteY21" fmla="*/ 1434861 h 1434861"/>
              <a:gd name="connsiteX22" fmla="*/ 0 w 4556832"/>
              <a:gd name="connsiteY22" fmla="*/ 1371962 h 1434861"/>
              <a:gd name="connsiteX23" fmla="*/ 0 w 4556832"/>
              <a:gd name="connsiteY23" fmla="*/ 62899 h 1434861"/>
              <a:gd name="connsiteX24" fmla="*/ 62899 w 4556832"/>
              <a:gd name="connsiteY24"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832" h="1434861">
                <a:moveTo>
                  <a:pt x="62899" y="0"/>
                </a:moveTo>
                <a:lnTo>
                  <a:pt x="915351" y="0"/>
                </a:lnTo>
                <a:lnTo>
                  <a:pt x="1335161" y="0"/>
                </a:lnTo>
                <a:lnTo>
                  <a:pt x="1642285" y="0"/>
                </a:lnTo>
                <a:lnTo>
                  <a:pt x="2187613" y="0"/>
                </a:lnTo>
                <a:lnTo>
                  <a:pt x="2215831" y="0"/>
                </a:lnTo>
                <a:lnTo>
                  <a:pt x="2914547" y="0"/>
                </a:lnTo>
                <a:lnTo>
                  <a:pt x="3221671" y="0"/>
                </a:lnTo>
                <a:lnTo>
                  <a:pt x="3488093" y="0"/>
                </a:lnTo>
                <a:lnTo>
                  <a:pt x="4493933" y="0"/>
                </a:lnTo>
                <a:cubicBezTo>
                  <a:pt x="4528671" y="0"/>
                  <a:pt x="4556832" y="28161"/>
                  <a:pt x="4556832" y="62899"/>
                </a:cubicBezTo>
                <a:lnTo>
                  <a:pt x="4556832" y="1371962"/>
                </a:lnTo>
                <a:cubicBezTo>
                  <a:pt x="4556832" y="1406700"/>
                  <a:pt x="4528671" y="1434861"/>
                  <a:pt x="4493933" y="1434861"/>
                </a:cubicBezTo>
                <a:lnTo>
                  <a:pt x="3488093" y="1434861"/>
                </a:lnTo>
                <a:lnTo>
                  <a:pt x="3221671" y="1434861"/>
                </a:lnTo>
                <a:lnTo>
                  <a:pt x="2914547" y="1434861"/>
                </a:lnTo>
                <a:lnTo>
                  <a:pt x="2215831" y="1434861"/>
                </a:lnTo>
                <a:lnTo>
                  <a:pt x="2187613" y="1434861"/>
                </a:lnTo>
                <a:lnTo>
                  <a:pt x="1642285" y="1434861"/>
                </a:lnTo>
                <a:lnTo>
                  <a:pt x="1335161" y="1434861"/>
                </a:lnTo>
                <a:lnTo>
                  <a:pt x="915351" y="1434861"/>
                </a:lnTo>
                <a:lnTo>
                  <a:pt x="62899" y="1434861"/>
                </a:lnTo>
                <a:cubicBezTo>
                  <a:pt x="28161" y="1434861"/>
                  <a:pt x="0" y="1406700"/>
                  <a:pt x="0" y="1371962"/>
                </a:cubicBezTo>
                <a:lnTo>
                  <a:pt x="0" y="62899"/>
                </a:lnTo>
                <a:cubicBezTo>
                  <a:pt x="0" y="28161"/>
                  <a:pt x="28161" y="0"/>
                  <a:pt x="62899"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rtlCol="0" anchor="t">
            <a:noAutofit/>
          </a:bodyPr>
          <a:lstStyle/>
          <a:p>
            <a:pPr marL="108000" indent="-108000">
              <a:spcAft>
                <a:spcPts val="600"/>
              </a:spcAft>
              <a:buFont typeface="Arial" panose="020B0604020202020204" pitchFamily="34" charset="0"/>
              <a:buChar char="•"/>
            </a:pPr>
            <a:r>
              <a:rPr lang="en-GB" sz="1000" dirty="0">
                <a:solidFill>
                  <a:schemeClr val="tx1"/>
                </a:solidFill>
              </a:rPr>
              <a:t>Regular cycle; nothing goes stale – enables quick reaction to events</a:t>
            </a:r>
          </a:p>
          <a:p>
            <a:pPr marL="108000" indent="-108000">
              <a:spcAft>
                <a:spcPts val="600"/>
              </a:spcAft>
              <a:buFont typeface="Arial" panose="020B0604020202020204" pitchFamily="34" charset="0"/>
              <a:buChar char="•"/>
            </a:pPr>
            <a:r>
              <a:rPr lang="en-GB" sz="1000" dirty="0">
                <a:solidFill>
                  <a:schemeClr val="tx1"/>
                </a:solidFill>
              </a:rPr>
              <a:t>We cannot own a credit/sovereign issuer without a research note</a:t>
            </a:r>
          </a:p>
        </p:txBody>
      </p:sp>
      <p:sp>
        <p:nvSpPr>
          <p:cNvPr id="74" name="Freeform: Shape 73">
            <a:extLst>
              <a:ext uri="{FF2B5EF4-FFF2-40B4-BE49-F238E27FC236}">
                <a16:creationId xmlns:a16="http://schemas.microsoft.com/office/drawing/2014/main" id="{585FE803-9B8E-381C-3D60-6FA95A96CFCE}"/>
              </a:ext>
            </a:extLst>
          </p:cNvPr>
          <p:cNvSpPr>
            <a:spLocks/>
          </p:cNvSpPr>
          <p:nvPr/>
        </p:nvSpPr>
        <p:spPr>
          <a:xfrm>
            <a:off x="947737" y="4673134"/>
            <a:ext cx="1994379" cy="1127349"/>
          </a:xfrm>
          <a:custGeom>
            <a:avLst/>
            <a:gdLst>
              <a:gd name="connsiteX0" fmla="*/ 62899 w 4556832"/>
              <a:gd name="connsiteY0" fmla="*/ 0 h 1434861"/>
              <a:gd name="connsiteX1" fmla="*/ 915351 w 4556832"/>
              <a:gd name="connsiteY1" fmla="*/ 0 h 1434861"/>
              <a:gd name="connsiteX2" fmla="*/ 1335161 w 4556832"/>
              <a:gd name="connsiteY2" fmla="*/ 0 h 1434861"/>
              <a:gd name="connsiteX3" fmla="*/ 1642285 w 4556832"/>
              <a:gd name="connsiteY3" fmla="*/ 0 h 1434861"/>
              <a:gd name="connsiteX4" fmla="*/ 2187613 w 4556832"/>
              <a:gd name="connsiteY4" fmla="*/ 0 h 1434861"/>
              <a:gd name="connsiteX5" fmla="*/ 2215831 w 4556832"/>
              <a:gd name="connsiteY5" fmla="*/ 0 h 1434861"/>
              <a:gd name="connsiteX6" fmla="*/ 2914547 w 4556832"/>
              <a:gd name="connsiteY6" fmla="*/ 0 h 1434861"/>
              <a:gd name="connsiteX7" fmla="*/ 3221671 w 4556832"/>
              <a:gd name="connsiteY7" fmla="*/ 0 h 1434861"/>
              <a:gd name="connsiteX8" fmla="*/ 3488093 w 4556832"/>
              <a:gd name="connsiteY8" fmla="*/ 0 h 1434861"/>
              <a:gd name="connsiteX9" fmla="*/ 4493933 w 4556832"/>
              <a:gd name="connsiteY9" fmla="*/ 0 h 1434861"/>
              <a:gd name="connsiteX10" fmla="*/ 4556832 w 4556832"/>
              <a:gd name="connsiteY10" fmla="*/ 62899 h 1434861"/>
              <a:gd name="connsiteX11" fmla="*/ 4556832 w 4556832"/>
              <a:gd name="connsiteY11" fmla="*/ 1371962 h 1434861"/>
              <a:gd name="connsiteX12" fmla="*/ 4493933 w 4556832"/>
              <a:gd name="connsiteY12" fmla="*/ 1434861 h 1434861"/>
              <a:gd name="connsiteX13" fmla="*/ 3488093 w 4556832"/>
              <a:gd name="connsiteY13" fmla="*/ 1434861 h 1434861"/>
              <a:gd name="connsiteX14" fmla="*/ 3221671 w 4556832"/>
              <a:gd name="connsiteY14" fmla="*/ 1434861 h 1434861"/>
              <a:gd name="connsiteX15" fmla="*/ 2914547 w 4556832"/>
              <a:gd name="connsiteY15" fmla="*/ 1434861 h 1434861"/>
              <a:gd name="connsiteX16" fmla="*/ 2215831 w 4556832"/>
              <a:gd name="connsiteY16" fmla="*/ 1434861 h 1434861"/>
              <a:gd name="connsiteX17" fmla="*/ 2187613 w 4556832"/>
              <a:gd name="connsiteY17" fmla="*/ 1434861 h 1434861"/>
              <a:gd name="connsiteX18" fmla="*/ 1642285 w 4556832"/>
              <a:gd name="connsiteY18" fmla="*/ 1434861 h 1434861"/>
              <a:gd name="connsiteX19" fmla="*/ 1335161 w 4556832"/>
              <a:gd name="connsiteY19" fmla="*/ 1434861 h 1434861"/>
              <a:gd name="connsiteX20" fmla="*/ 915351 w 4556832"/>
              <a:gd name="connsiteY20" fmla="*/ 1434861 h 1434861"/>
              <a:gd name="connsiteX21" fmla="*/ 62899 w 4556832"/>
              <a:gd name="connsiteY21" fmla="*/ 1434861 h 1434861"/>
              <a:gd name="connsiteX22" fmla="*/ 0 w 4556832"/>
              <a:gd name="connsiteY22" fmla="*/ 1371962 h 1434861"/>
              <a:gd name="connsiteX23" fmla="*/ 0 w 4556832"/>
              <a:gd name="connsiteY23" fmla="*/ 62899 h 1434861"/>
              <a:gd name="connsiteX24" fmla="*/ 62899 w 4556832"/>
              <a:gd name="connsiteY24"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832" h="1434861">
                <a:moveTo>
                  <a:pt x="62899" y="0"/>
                </a:moveTo>
                <a:lnTo>
                  <a:pt x="915351" y="0"/>
                </a:lnTo>
                <a:lnTo>
                  <a:pt x="1335161" y="0"/>
                </a:lnTo>
                <a:lnTo>
                  <a:pt x="1642285" y="0"/>
                </a:lnTo>
                <a:lnTo>
                  <a:pt x="2187613" y="0"/>
                </a:lnTo>
                <a:lnTo>
                  <a:pt x="2215831" y="0"/>
                </a:lnTo>
                <a:lnTo>
                  <a:pt x="2914547" y="0"/>
                </a:lnTo>
                <a:lnTo>
                  <a:pt x="3221671" y="0"/>
                </a:lnTo>
                <a:lnTo>
                  <a:pt x="3488093" y="0"/>
                </a:lnTo>
                <a:lnTo>
                  <a:pt x="4493933" y="0"/>
                </a:lnTo>
                <a:cubicBezTo>
                  <a:pt x="4528671" y="0"/>
                  <a:pt x="4556832" y="28161"/>
                  <a:pt x="4556832" y="62899"/>
                </a:cubicBezTo>
                <a:lnTo>
                  <a:pt x="4556832" y="1371962"/>
                </a:lnTo>
                <a:cubicBezTo>
                  <a:pt x="4556832" y="1406700"/>
                  <a:pt x="4528671" y="1434861"/>
                  <a:pt x="4493933" y="1434861"/>
                </a:cubicBezTo>
                <a:lnTo>
                  <a:pt x="3488093" y="1434861"/>
                </a:lnTo>
                <a:lnTo>
                  <a:pt x="3221671" y="1434861"/>
                </a:lnTo>
                <a:lnTo>
                  <a:pt x="2914547" y="1434861"/>
                </a:lnTo>
                <a:lnTo>
                  <a:pt x="2215831" y="1434861"/>
                </a:lnTo>
                <a:lnTo>
                  <a:pt x="2187613" y="1434861"/>
                </a:lnTo>
                <a:lnTo>
                  <a:pt x="1642285" y="1434861"/>
                </a:lnTo>
                <a:lnTo>
                  <a:pt x="1335161" y="1434861"/>
                </a:lnTo>
                <a:lnTo>
                  <a:pt x="915351" y="1434861"/>
                </a:lnTo>
                <a:lnTo>
                  <a:pt x="62899" y="1434861"/>
                </a:lnTo>
                <a:cubicBezTo>
                  <a:pt x="28161" y="1434861"/>
                  <a:pt x="0" y="1406700"/>
                  <a:pt x="0" y="1371962"/>
                </a:cubicBezTo>
                <a:lnTo>
                  <a:pt x="0" y="62899"/>
                </a:lnTo>
                <a:cubicBezTo>
                  <a:pt x="0" y="28161"/>
                  <a:pt x="28161" y="0"/>
                  <a:pt x="62899"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rtlCol="0" anchor="t">
            <a:noAutofit/>
          </a:bodyPr>
          <a:lstStyle/>
          <a:p>
            <a:pPr marL="108000" indent="-108000">
              <a:spcAft>
                <a:spcPts val="600"/>
              </a:spcAft>
              <a:buFont typeface="Arial" panose="020B0604020202020204" pitchFamily="34" charset="0"/>
              <a:buChar char="•"/>
            </a:pPr>
            <a:r>
              <a:rPr lang="en-GB" sz="1000" dirty="0">
                <a:solidFill>
                  <a:schemeClr val="bg1"/>
                </a:solidFill>
              </a:rPr>
              <a:t>Credit rating</a:t>
            </a:r>
          </a:p>
          <a:p>
            <a:pPr marL="108000" indent="-108000">
              <a:spcAft>
                <a:spcPts val="600"/>
              </a:spcAft>
              <a:buFont typeface="Arial" panose="020B0604020202020204" pitchFamily="34" charset="0"/>
              <a:buChar char="•"/>
            </a:pPr>
            <a:r>
              <a:rPr lang="en-GB" sz="1000" dirty="0">
                <a:solidFill>
                  <a:schemeClr val="bg1"/>
                </a:solidFill>
              </a:rPr>
              <a:t>Forecasts </a:t>
            </a:r>
          </a:p>
          <a:p>
            <a:pPr marL="108000" indent="-108000">
              <a:spcAft>
                <a:spcPts val="600"/>
              </a:spcAft>
              <a:buFont typeface="Arial" panose="020B0604020202020204" pitchFamily="34" charset="0"/>
              <a:buChar char="•"/>
            </a:pPr>
            <a:r>
              <a:rPr lang="en-GB" sz="1000" dirty="0">
                <a:solidFill>
                  <a:schemeClr val="bg1"/>
                </a:solidFill>
              </a:rPr>
              <a:t>Scenario analysis</a:t>
            </a:r>
          </a:p>
          <a:p>
            <a:pPr marL="108000" indent="-108000">
              <a:spcAft>
                <a:spcPts val="600"/>
              </a:spcAft>
              <a:buFont typeface="Arial" panose="020B0604020202020204" pitchFamily="34" charset="0"/>
              <a:buChar char="•"/>
            </a:pPr>
            <a:r>
              <a:rPr lang="en-GB" sz="1000" dirty="0">
                <a:solidFill>
                  <a:schemeClr val="bg1"/>
                </a:solidFill>
              </a:rPr>
              <a:t>ESGP score</a:t>
            </a:r>
          </a:p>
          <a:p>
            <a:pPr marL="108000" indent="-108000">
              <a:spcAft>
                <a:spcPts val="600"/>
              </a:spcAft>
              <a:buFont typeface="Arial" panose="020B0604020202020204" pitchFamily="34" charset="0"/>
              <a:buChar char="•"/>
            </a:pPr>
            <a:r>
              <a:rPr lang="en-GB" sz="1000" dirty="0">
                <a:solidFill>
                  <a:schemeClr val="bg1"/>
                </a:solidFill>
              </a:rPr>
              <a:t>Outlook summary</a:t>
            </a:r>
          </a:p>
        </p:txBody>
      </p:sp>
      <p:sp>
        <p:nvSpPr>
          <p:cNvPr id="77" name="Freeform: Shape 76">
            <a:extLst>
              <a:ext uri="{FF2B5EF4-FFF2-40B4-BE49-F238E27FC236}">
                <a16:creationId xmlns:a16="http://schemas.microsoft.com/office/drawing/2014/main" id="{85FA6A70-16DD-7BDA-865A-6D0F9A411877}"/>
              </a:ext>
            </a:extLst>
          </p:cNvPr>
          <p:cNvSpPr>
            <a:spLocks/>
          </p:cNvSpPr>
          <p:nvPr/>
        </p:nvSpPr>
        <p:spPr>
          <a:xfrm>
            <a:off x="8825469" y="4673134"/>
            <a:ext cx="1537903" cy="1127349"/>
          </a:xfrm>
          <a:custGeom>
            <a:avLst/>
            <a:gdLst>
              <a:gd name="connsiteX0" fmla="*/ 62899 w 4556832"/>
              <a:gd name="connsiteY0" fmla="*/ 0 h 1434861"/>
              <a:gd name="connsiteX1" fmla="*/ 915351 w 4556832"/>
              <a:gd name="connsiteY1" fmla="*/ 0 h 1434861"/>
              <a:gd name="connsiteX2" fmla="*/ 1335161 w 4556832"/>
              <a:gd name="connsiteY2" fmla="*/ 0 h 1434861"/>
              <a:gd name="connsiteX3" fmla="*/ 1642285 w 4556832"/>
              <a:gd name="connsiteY3" fmla="*/ 0 h 1434861"/>
              <a:gd name="connsiteX4" fmla="*/ 2187613 w 4556832"/>
              <a:gd name="connsiteY4" fmla="*/ 0 h 1434861"/>
              <a:gd name="connsiteX5" fmla="*/ 2215831 w 4556832"/>
              <a:gd name="connsiteY5" fmla="*/ 0 h 1434861"/>
              <a:gd name="connsiteX6" fmla="*/ 2914547 w 4556832"/>
              <a:gd name="connsiteY6" fmla="*/ 0 h 1434861"/>
              <a:gd name="connsiteX7" fmla="*/ 3221671 w 4556832"/>
              <a:gd name="connsiteY7" fmla="*/ 0 h 1434861"/>
              <a:gd name="connsiteX8" fmla="*/ 3488093 w 4556832"/>
              <a:gd name="connsiteY8" fmla="*/ 0 h 1434861"/>
              <a:gd name="connsiteX9" fmla="*/ 4493933 w 4556832"/>
              <a:gd name="connsiteY9" fmla="*/ 0 h 1434861"/>
              <a:gd name="connsiteX10" fmla="*/ 4556832 w 4556832"/>
              <a:gd name="connsiteY10" fmla="*/ 62899 h 1434861"/>
              <a:gd name="connsiteX11" fmla="*/ 4556832 w 4556832"/>
              <a:gd name="connsiteY11" fmla="*/ 1371962 h 1434861"/>
              <a:gd name="connsiteX12" fmla="*/ 4493933 w 4556832"/>
              <a:gd name="connsiteY12" fmla="*/ 1434861 h 1434861"/>
              <a:gd name="connsiteX13" fmla="*/ 3488093 w 4556832"/>
              <a:gd name="connsiteY13" fmla="*/ 1434861 h 1434861"/>
              <a:gd name="connsiteX14" fmla="*/ 3221671 w 4556832"/>
              <a:gd name="connsiteY14" fmla="*/ 1434861 h 1434861"/>
              <a:gd name="connsiteX15" fmla="*/ 2914547 w 4556832"/>
              <a:gd name="connsiteY15" fmla="*/ 1434861 h 1434861"/>
              <a:gd name="connsiteX16" fmla="*/ 2215831 w 4556832"/>
              <a:gd name="connsiteY16" fmla="*/ 1434861 h 1434861"/>
              <a:gd name="connsiteX17" fmla="*/ 2187613 w 4556832"/>
              <a:gd name="connsiteY17" fmla="*/ 1434861 h 1434861"/>
              <a:gd name="connsiteX18" fmla="*/ 1642285 w 4556832"/>
              <a:gd name="connsiteY18" fmla="*/ 1434861 h 1434861"/>
              <a:gd name="connsiteX19" fmla="*/ 1335161 w 4556832"/>
              <a:gd name="connsiteY19" fmla="*/ 1434861 h 1434861"/>
              <a:gd name="connsiteX20" fmla="*/ 915351 w 4556832"/>
              <a:gd name="connsiteY20" fmla="*/ 1434861 h 1434861"/>
              <a:gd name="connsiteX21" fmla="*/ 62899 w 4556832"/>
              <a:gd name="connsiteY21" fmla="*/ 1434861 h 1434861"/>
              <a:gd name="connsiteX22" fmla="*/ 0 w 4556832"/>
              <a:gd name="connsiteY22" fmla="*/ 1371962 h 1434861"/>
              <a:gd name="connsiteX23" fmla="*/ 0 w 4556832"/>
              <a:gd name="connsiteY23" fmla="*/ 62899 h 1434861"/>
              <a:gd name="connsiteX24" fmla="*/ 62899 w 4556832"/>
              <a:gd name="connsiteY24"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832" h="1434861">
                <a:moveTo>
                  <a:pt x="62899" y="0"/>
                </a:moveTo>
                <a:lnTo>
                  <a:pt x="915351" y="0"/>
                </a:lnTo>
                <a:lnTo>
                  <a:pt x="1335161" y="0"/>
                </a:lnTo>
                <a:lnTo>
                  <a:pt x="1642285" y="0"/>
                </a:lnTo>
                <a:lnTo>
                  <a:pt x="2187613" y="0"/>
                </a:lnTo>
                <a:lnTo>
                  <a:pt x="2215831" y="0"/>
                </a:lnTo>
                <a:lnTo>
                  <a:pt x="2914547" y="0"/>
                </a:lnTo>
                <a:lnTo>
                  <a:pt x="3221671" y="0"/>
                </a:lnTo>
                <a:lnTo>
                  <a:pt x="3488093" y="0"/>
                </a:lnTo>
                <a:lnTo>
                  <a:pt x="4493933" y="0"/>
                </a:lnTo>
                <a:cubicBezTo>
                  <a:pt x="4528671" y="0"/>
                  <a:pt x="4556832" y="28161"/>
                  <a:pt x="4556832" y="62899"/>
                </a:cubicBezTo>
                <a:lnTo>
                  <a:pt x="4556832" y="1371962"/>
                </a:lnTo>
                <a:cubicBezTo>
                  <a:pt x="4556832" y="1406700"/>
                  <a:pt x="4528671" y="1434861"/>
                  <a:pt x="4493933" y="1434861"/>
                </a:cubicBezTo>
                <a:lnTo>
                  <a:pt x="3488093" y="1434861"/>
                </a:lnTo>
                <a:lnTo>
                  <a:pt x="3221671" y="1434861"/>
                </a:lnTo>
                <a:lnTo>
                  <a:pt x="2914547" y="1434861"/>
                </a:lnTo>
                <a:lnTo>
                  <a:pt x="2215831" y="1434861"/>
                </a:lnTo>
                <a:lnTo>
                  <a:pt x="2187613" y="1434861"/>
                </a:lnTo>
                <a:lnTo>
                  <a:pt x="1642285" y="1434861"/>
                </a:lnTo>
                <a:lnTo>
                  <a:pt x="1335161" y="1434861"/>
                </a:lnTo>
                <a:lnTo>
                  <a:pt x="915351" y="1434861"/>
                </a:lnTo>
                <a:lnTo>
                  <a:pt x="62899" y="1434861"/>
                </a:lnTo>
                <a:cubicBezTo>
                  <a:pt x="28161" y="1434861"/>
                  <a:pt x="0" y="1406700"/>
                  <a:pt x="0" y="1371962"/>
                </a:cubicBezTo>
                <a:lnTo>
                  <a:pt x="0" y="62899"/>
                </a:lnTo>
                <a:cubicBezTo>
                  <a:pt x="0" y="28161"/>
                  <a:pt x="28161" y="0"/>
                  <a:pt x="62899"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rtlCol="0" anchor="t">
            <a:noAutofit/>
          </a:bodyPr>
          <a:lstStyle/>
          <a:p>
            <a:pPr marL="108000" indent="-108000">
              <a:spcAft>
                <a:spcPts val="600"/>
              </a:spcAft>
              <a:buFont typeface="Arial" panose="020B0604020202020204" pitchFamily="34" charset="0"/>
              <a:buChar char="•"/>
            </a:pPr>
            <a:r>
              <a:rPr lang="en-GB" sz="1000" dirty="0">
                <a:solidFill>
                  <a:schemeClr val="bg1"/>
                </a:solidFill>
              </a:rPr>
              <a:t>Fundamental credit assessment</a:t>
            </a:r>
          </a:p>
          <a:p>
            <a:pPr marL="108000" indent="-108000">
              <a:spcAft>
                <a:spcPts val="600"/>
              </a:spcAft>
              <a:buFont typeface="Arial" panose="020B0604020202020204" pitchFamily="34" charset="0"/>
              <a:buChar char="•"/>
            </a:pPr>
            <a:r>
              <a:rPr lang="en-GB" sz="1000" dirty="0">
                <a:solidFill>
                  <a:schemeClr val="bg1"/>
                </a:solidFill>
              </a:rPr>
              <a:t>Fundamental credit trend</a:t>
            </a:r>
          </a:p>
          <a:p>
            <a:pPr marL="108000" indent="-108000">
              <a:spcAft>
                <a:spcPts val="600"/>
              </a:spcAft>
              <a:buFont typeface="Arial" panose="020B0604020202020204" pitchFamily="34" charset="0"/>
              <a:buChar char="•"/>
            </a:pPr>
            <a:r>
              <a:rPr lang="en-GB" sz="1000" dirty="0">
                <a:solidFill>
                  <a:schemeClr val="bg1"/>
                </a:solidFill>
              </a:rPr>
              <a:t>ESG risk rating</a:t>
            </a:r>
          </a:p>
          <a:p>
            <a:pPr marL="108000" indent="-108000">
              <a:spcAft>
                <a:spcPts val="600"/>
              </a:spcAft>
              <a:buFont typeface="Arial" panose="020B0604020202020204" pitchFamily="34" charset="0"/>
              <a:buChar char="•"/>
            </a:pPr>
            <a:endParaRPr lang="en-GB" sz="1000" dirty="0">
              <a:solidFill>
                <a:schemeClr val="bg1"/>
              </a:solidFill>
            </a:endParaRPr>
          </a:p>
        </p:txBody>
      </p:sp>
      <p:sp>
        <p:nvSpPr>
          <p:cNvPr id="78" name="Freeform: Shape 77">
            <a:extLst>
              <a:ext uri="{FF2B5EF4-FFF2-40B4-BE49-F238E27FC236}">
                <a16:creationId xmlns:a16="http://schemas.microsoft.com/office/drawing/2014/main" id="{A19B499B-C68C-4585-8D78-B64FC1DA9FF4}"/>
              </a:ext>
            </a:extLst>
          </p:cNvPr>
          <p:cNvSpPr>
            <a:spLocks/>
          </p:cNvSpPr>
          <p:nvPr/>
        </p:nvSpPr>
        <p:spPr>
          <a:xfrm>
            <a:off x="10258241" y="4673134"/>
            <a:ext cx="1453384" cy="1127349"/>
          </a:xfrm>
          <a:custGeom>
            <a:avLst/>
            <a:gdLst>
              <a:gd name="connsiteX0" fmla="*/ 62899 w 4556832"/>
              <a:gd name="connsiteY0" fmla="*/ 0 h 1434861"/>
              <a:gd name="connsiteX1" fmla="*/ 915351 w 4556832"/>
              <a:gd name="connsiteY1" fmla="*/ 0 h 1434861"/>
              <a:gd name="connsiteX2" fmla="*/ 1335161 w 4556832"/>
              <a:gd name="connsiteY2" fmla="*/ 0 h 1434861"/>
              <a:gd name="connsiteX3" fmla="*/ 1642285 w 4556832"/>
              <a:gd name="connsiteY3" fmla="*/ 0 h 1434861"/>
              <a:gd name="connsiteX4" fmla="*/ 2187613 w 4556832"/>
              <a:gd name="connsiteY4" fmla="*/ 0 h 1434861"/>
              <a:gd name="connsiteX5" fmla="*/ 2215831 w 4556832"/>
              <a:gd name="connsiteY5" fmla="*/ 0 h 1434861"/>
              <a:gd name="connsiteX6" fmla="*/ 2914547 w 4556832"/>
              <a:gd name="connsiteY6" fmla="*/ 0 h 1434861"/>
              <a:gd name="connsiteX7" fmla="*/ 3221671 w 4556832"/>
              <a:gd name="connsiteY7" fmla="*/ 0 h 1434861"/>
              <a:gd name="connsiteX8" fmla="*/ 3488093 w 4556832"/>
              <a:gd name="connsiteY8" fmla="*/ 0 h 1434861"/>
              <a:gd name="connsiteX9" fmla="*/ 4493933 w 4556832"/>
              <a:gd name="connsiteY9" fmla="*/ 0 h 1434861"/>
              <a:gd name="connsiteX10" fmla="*/ 4556832 w 4556832"/>
              <a:gd name="connsiteY10" fmla="*/ 62899 h 1434861"/>
              <a:gd name="connsiteX11" fmla="*/ 4556832 w 4556832"/>
              <a:gd name="connsiteY11" fmla="*/ 1371962 h 1434861"/>
              <a:gd name="connsiteX12" fmla="*/ 4493933 w 4556832"/>
              <a:gd name="connsiteY12" fmla="*/ 1434861 h 1434861"/>
              <a:gd name="connsiteX13" fmla="*/ 3488093 w 4556832"/>
              <a:gd name="connsiteY13" fmla="*/ 1434861 h 1434861"/>
              <a:gd name="connsiteX14" fmla="*/ 3221671 w 4556832"/>
              <a:gd name="connsiteY14" fmla="*/ 1434861 h 1434861"/>
              <a:gd name="connsiteX15" fmla="*/ 2914547 w 4556832"/>
              <a:gd name="connsiteY15" fmla="*/ 1434861 h 1434861"/>
              <a:gd name="connsiteX16" fmla="*/ 2215831 w 4556832"/>
              <a:gd name="connsiteY16" fmla="*/ 1434861 h 1434861"/>
              <a:gd name="connsiteX17" fmla="*/ 2187613 w 4556832"/>
              <a:gd name="connsiteY17" fmla="*/ 1434861 h 1434861"/>
              <a:gd name="connsiteX18" fmla="*/ 1642285 w 4556832"/>
              <a:gd name="connsiteY18" fmla="*/ 1434861 h 1434861"/>
              <a:gd name="connsiteX19" fmla="*/ 1335161 w 4556832"/>
              <a:gd name="connsiteY19" fmla="*/ 1434861 h 1434861"/>
              <a:gd name="connsiteX20" fmla="*/ 915351 w 4556832"/>
              <a:gd name="connsiteY20" fmla="*/ 1434861 h 1434861"/>
              <a:gd name="connsiteX21" fmla="*/ 62899 w 4556832"/>
              <a:gd name="connsiteY21" fmla="*/ 1434861 h 1434861"/>
              <a:gd name="connsiteX22" fmla="*/ 0 w 4556832"/>
              <a:gd name="connsiteY22" fmla="*/ 1371962 h 1434861"/>
              <a:gd name="connsiteX23" fmla="*/ 0 w 4556832"/>
              <a:gd name="connsiteY23" fmla="*/ 62899 h 1434861"/>
              <a:gd name="connsiteX24" fmla="*/ 62899 w 4556832"/>
              <a:gd name="connsiteY24" fmla="*/ 0 h 143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832" h="1434861">
                <a:moveTo>
                  <a:pt x="62899" y="0"/>
                </a:moveTo>
                <a:lnTo>
                  <a:pt x="915351" y="0"/>
                </a:lnTo>
                <a:lnTo>
                  <a:pt x="1335161" y="0"/>
                </a:lnTo>
                <a:lnTo>
                  <a:pt x="1642285" y="0"/>
                </a:lnTo>
                <a:lnTo>
                  <a:pt x="2187613" y="0"/>
                </a:lnTo>
                <a:lnTo>
                  <a:pt x="2215831" y="0"/>
                </a:lnTo>
                <a:lnTo>
                  <a:pt x="2914547" y="0"/>
                </a:lnTo>
                <a:lnTo>
                  <a:pt x="3221671" y="0"/>
                </a:lnTo>
                <a:lnTo>
                  <a:pt x="3488093" y="0"/>
                </a:lnTo>
                <a:lnTo>
                  <a:pt x="4493933" y="0"/>
                </a:lnTo>
                <a:cubicBezTo>
                  <a:pt x="4528671" y="0"/>
                  <a:pt x="4556832" y="28161"/>
                  <a:pt x="4556832" y="62899"/>
                </a:cubicBezTo>
                <a:lnTo>
                  <a:pt x="4556832" y="1371962"/>
                </a:lnTo>
                <a:cubicBezTo>
                  <a:pt x="4556832" y="1406700"/>
                  <a:pt x="4528671" y="1434861"/>
                  <a:pt x="4493933" y="1434861"/>
                </a:cubicBezTo>
                <a:lnTo>
                  <a:pt x="3488093" y="1434861"/>
                </a:lnTo>
                <a:lnTo>
                  <a:pt x="3221671" y="1434861"/>
                </a:lnTo>
                <a:lnTo>
                  <a:pt x="2914547" y="1434861"/>
                </a:lnTo>
                <a:lnTo>
                  <a:pt x="2215831" y="1434861"/>
                </a:lnTo>
                <a:lnTo>
                  <a:pt x="2187613" y="1434861"/>
                </a:lnTo>
                <a:lnTo>
                  <a:pt x="1642285" y="1434861"/>
                </a:lnTo>
                <a:lnTo>
                  <a:pt x="1335161" y="1434861"/>
                </a:lnTo>
                <a:lnTo>
                  <a:pt x="915351" y="1434861"/>
                </a:lnTo>
                <a:lnTo>
                  <a:pt x="62899" y="1434861"/>
                </a:lnTo>
                <a:cubicBezTo>
                  <a:pt x="28161" y="1434861"/>
                  <a:pt x="0" y="1406700"/>
                  <a:pt x="0" y="1371962"/>
                </a:cubicBezTo>
                <a:lnTo>
                  <a:pt x="0" y="62899"/>
                </a:lnTo>
                <a:cubicBezTo>
                  <a:pt x="0" y="28161"/>
                  <a:pt x="28161" y="0"/>
                  <a:pt x="62899" y="0"/>
                </a:cubicBez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rtlCol="0" anchor="t">
            <a:noAutofit/>
          </a:bodyPr>
          <a:lstStyle/>
          <a:p>
            <a:pPr marL="108000" indent="-108000">
              <a:spcAft>
                <a:spcPts val="600"/>
              </a:spcAft>
              <a:buFont typeface="Arial" panose="020B0604020202020204" pitchFamily="34" charset="0"/>
              <a:buChar char="•"/>
            </a:pPr>
            <a:r>
              <a:rPr lang="en-GB" sz="1000" dirty="0">
                <a:solidFill>
                  <a:schemeClr val="bg1"/>
                </a:solidFill>
              </a:rPr>
              <a:t>Relative value</a:t>
            </a:r>
          </a:p>
          <a:p>
            <a:pPr marL="108000" indent="-108000">
              <a:spcAft>
                <a:spcPts val="600"/>
              </a:spcAft>
              <a:buFont typeface="Arial" panose="020B0604020202020204" pitchFamily="34" charset="0"/>
              <a:buChar char="•"/>
            </a:pPr>
            <a:r>
              <a:rPr lang="en-GB" sz="1000" dirty="0">
                <a:solidFill>
                  <a:schemeClr val="bg1"/>
                </a:solidFill>
              </a:rPr>
              <a:t>Recommendation</a:t>
            </a:r>
          </a:p>
        </p:txBody>
      </p:sp>
    </p:spTree>
    <p:extLst>
      <p:ext uri="{BB962C8B-B14F-4D97-AF65-F5344CB8AC3E}">
        <p14:creationId xmlns:p14="http://schemas.microsoft.com/office/powerpoint/2010/main" val="28239253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F7B6A-2F78-1E2F-2B75-93C1FE6A13C1}"/>
            </a:ext>
          </a:extLst>
        </p:cNvPr>
        <p:cNvGrpSpPr/>
        <p:nvPr/>
      </p:nvGrpSpPr>
      <p:grpSpPr>
        <a:xfrm>
          <a:off x="0" y="0"/>
          <a:ext cx="0" cy="0"/>
          <a:chOff x="0" y="0"/>
          <a:chExt cx="0" cy="0"/>
        </a:xfrm>
      </p:grpSpPr>
      <p:pic>
        <p:nvPicPr>
          <p:cNvPr id="20" name="Picture Placeholder 19" descr="A white building with curved lines&#10;&#10;AI-generated content may be incorrect.">
            <a:extLst>
              <a:ext uri="{FF2B5EF4-FFF2-40B4-BE49-F238E27FC236}">
                <a16:creationId xmlns:a16="http://schemas.microsoft.com/office/drawing/2014/main" id="{FDCCA0B9-E66C-49A4-0BF3-EA5B15CE1E05}"/>
              </a:ext>
            </a:extLst>
          </p:cNvPr>
          <p:cNvPicPr>
            <a:picLocks noGrp="1" noChangeAspect="1"/>
          </p:cNvPicPr>
          <p:nvPr>
            <p:ph type="pic" sz="quarter" idx="10"/>
          </p:nvPr>
        </p:nvPicPr>
        <p:blipFill>
          <a:blip r:embed="rId3"/>
          <a:srcRect l="8938" r="8938"/>
          <a:stretch/>
        </p:blipFill>
        <p:spPr>
          <a:xfrm>
            <a:off x="3754419" y="0"/>
            <a:ext cx="8437581" cy="6858000"/>
          </a:xfrm>
        </p:spPr>
      </p:pic>
      <p:sp>
        <p:nvSpPr>
          <p:cNvPr id="5" name="Title 4">
            <a:extLst>
              <a:ext uri="{FF2B5EF4-FFF2-40B4-BE49-F238E27FC236}">
                <a16:creationId xmlns:a16="http://schemas.microsoft.com/office/drawing/2014/main" id="{DDACB7CB-FA75-4672-AD9D-5C3067271F92}"/>
              </a:ext>
            </a:extLst>
          </p:cNvPr>
          <p:cNvSpPr>
            <a:spLocks noGrp="1"/>
          </p:cNvSpPr>
          <p:nvPr>
            <p:ph type="title"/>
          </p:nvPr>
        </p:nvSpPr>
        <p:spPr>
          <a:xfrm>
            <a:off x="874712" y="584702"/>
            <a:ext cx="10874376" cy="430887"/>
          </a:xfrm>
        </p:spPr>
        <p:txBody>
          <a:bodyPr/>
          <a:lstStyle/>
          <a:p>
            <a:r>
              <a:rPr lang="en-US"/>
              <a:t>Contents</a:t>
            </a:r>
            <a:endParaRPr lang="en-US" dirty="0"/>
          </a:p>
        </p:txBody>
      </p:sp>
      <p:sp>
        <p:nvSpPr>
          <p:cNvPr id="9" name="Slide Number Placeholder 8">
            <a:extLst>
              <a:ext uri="{FF2B5EF4-FFF2-40B4-BE49-F238E27FC236}">
                <a16:creationId xmlns:a16="http://schemas.microsoft.com/office/drawing/2014/main" id="{4E2A954E-9F1D-4A13-708F-57136753A3B6}"/>
              </a:ext>
            </a:extLst>
          </p:cNvPr>
          <p:cNvSpPr>
            <a:spLocks noGrp="1"/>
          </p:cNvSpPr>
          <p:nvPr>
            <p:ph type="sldNum" sz="quarter" idx="12"/>
          </p:nvPr>
        </p:nvSpPr>
        <p:spPr>
          <a:xfrm>
            <a:off x="127738" y="6369691"/>
            <a:ext cx="619238" cy="205200"/>
          </a:xfrm>
        </p:spPr>
        <p:txBody>
          <a:bodyPr/>
          <a:lstStyle/>
          <a:p>
            <a:fld id="{15571DFC-08C0-4491-9E99-613C4E83D96C}" type="slidenum">
              <a:rPr lang="en-US" smtClean="0"/>
              <a:pPr/>
              <a:t>2</a:t>
            </a:fld>
            <a:endParaRPr lang="en-US"/>
          </a:p>
        </p:txBody>
      </p:sp>
      <p:graphicFrame>
        <p:nvGraphicFramePr>
          <p:cNvPr id="17" name="Content Placeholder 7">
            <a:extLst>
              <a:ext uri="{FF2B5EF4-FFF2-40B4-BE49-F238E27FC236}">
                <a16:creationId xmlns:a16="http://schemas.microsoft.com/office/drawing/2014/main" id="{28D4D009-8D9F-2E36-5905-C951736A9C34}"/>
              </a:ext>
            </a:extLst>
          </p:cNvPr>
          <p:cNvGraphicFramePr>
            <a:graphicFrameLocks noGrp="1"/>
          </p:cNvGraphicFramePr>
          <p:nvPr>
            <p:ph idx="1"/>
            <p:extLst>
              <p:ext uri="{D42A27DB-BD31-4B8C-83A1-F6EECF244321}">
                <p14:modId xmlns:p14="http://schemas.microsoft.com/office/powerpoint/2010/main" val="2603033438"/>
              </p:ext>
            </p:extLst>
          </p:nvPr>
        </p:nvGraphicFramePr>
        <p:xfrm>
          <a:off x="1352550" y="1798638"/>
          <a:ext cx="9775685" cy="3501645"/>
        </p:xfrm>
        <a:graphic>
          <a:graphicData uri="http://schemas.openxmlformats.org/drawingml/2006/table">
            <a:tbl>
              <a:tblPr/>
              <a:tblGrid>
                <a:gridCol w="837840">
                  <a:extLst>
                    <a:ext uri="{9D8B030D-6E8A-4147-A177-3AD203B41FA5}">
                      <a16:colId xmlns:a16="http://schemas.microsoft.com/office/drawing/2014/main" val="1942535720"/>
                    </a:ext>
                  </a:extLst>
                </a:gridCol>
                <a:gridCol w="8889997">
                  <a:extLst>
                    <a:ext uri="{9D8B030D-6E8A-4147-A177-3AD203B41FA5}">
                      <a16:colId xmlns:a16="http://schemas.microsoft.com/office/drawing/2014/main" val="3383746262"/>
                    </a:ext>
                  </a:extLst>
                </a:gridCol>
                <a:gridCol w="47848">
                  <a:extLst>
                    <a:ext uri="{9D8B030D-6E8A-4147-A177-3AD203B41FA5}">
                      <a16:colId xmlns:a16="http://schemas.microsoft.com/office/drawing/2014/main" val="409830459"/>
                    </a:ext>
                  </a:extLst>
                </a:gridCol>
              </a:tblGrid>
              <a:tr h="500235">
                <a:tc>
                  <a:txBody>
                    <a:bodyPr/>
                    <a:lstStyle/>
                    <a:p>
                      <a:r>
                        <a:rPr lang="en-GB" sz="1800" dirty="0">
                          <a:solidFill>
                            <a:srgbClr val="3CD77A"/>
                          </a:solidFill>
                          <a:latin typeface="+mn-lt"/>
                        </a:rPr>
                        <a:t>01</a:t>
                      </a: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r>
                        <a:rPr lang="en-GB" sz="1800" dirty="0">
                          <a:solidFill>
                            <a:schemeClr val="bg1"/>
                          </a:solidFill>
                          <a:latin typeface="+mj-lt"/>
                        </a:rPr>
                        <a:t>Why Aberdeen?</a:t>
                      </a:r>
                    </a:p>
                  </a:txBody>
                  <a:tcPr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endParaRPr lang="en-GB" sz="1800" dirty="0">
                        <a:solidFill>
                          <a:srgbClr val="3CD77A"/>
                        </a:solidFill>
                        <a:latin typeface="+mn-lt"/>
                      </a:endParaRP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4466427"/>
                  </a:ext>
                </a:extLst>
              </a:tr>
              <a:tr h="500235">
                <a:tc>
                  <a:txBody>
                    <a:bodyPr/>
                    <a:lstStyle/>
                    <a:p>
                      <a:r>
                        <a:rPr lang="en-GB" sz="1800" dirty="0">
                          <a:solidFill>
                            <a:srgbClr val="3CD77A"/>
                          </a:solidFill>
                          <a:latin typeface="+mn-lt"/>
                        </a:rPr>
                        <a:t>02</a:t>
                      </a: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kumimoji="0" lang="en-GB" sz="1800" b="0" i="0" u="none" strike="noStrike" kern="600" cap="none" spc="0" normalizeH="0" baseline="0" noProof="0" dirty="0">
                          <a:ln>
                            <a:noFill/>
                          </a:ln>
                          <a:solidFill>
                            <a:schemeClr val="bg1"/>
                          </a:solidFill>
                          <a:effectLst/>
                          <a:uLnTx/>
                          <a:uFillTx/>
                          <a:latin typeface="Sharp Sans Display No1 Semibold"/>
                          <a:ea typeface="+mn-ea"/>
                          <a:cs typeface="+mn-cs"/>
                        </a:rPr>
                        <a:t>Why emerging market (EM) hard currency?</a:t>
                      </a:r>
                    </a:p>
                  </a:txBody>
                  <a:tcPr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endParaRPr lang="en-GB" sz="1800" dirty="0">
                        <a:solidFill>
                          <a:srgbClr val="3CD77A"/>
                        </a:solidFill>
                        <a:latin typeface="+mn-lt"/>
                      </a:endParaRP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6867176"/>
                  </a:ext>
                </a:extLst>
              </a:tr>
              <a:tr h="500235">
                <a:tc>
                  <a:txBody>
                    <a:bodyPr/>
                    <a:lstStyle/>
                    <a:p>
                      <a:r>
                        <a:rPr lang="en-GB" sz="1800" dirty="0">
                          <a:solidFill>
                            <a:srgbClr val="3CD77A"/>
                          </a:solidFill>
                          <a:latin typeface="+mn-lt"/>
                        </a:rPr>
                        <a:t>03</a:t>
                      </a: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kumimoji="0" lang="en-GB" sz="1800" b="0" i="0" u="none" strike="noStrike" kern="600" cap="none" spc="0" normalizeH="0" baseline="0" noProof="0" dirty="0">
                          <a:ln>
                            <a:noFill/>
                          </a:ln>
                          <a:solidFill>
                            <a:schemeClr val="bg1"/>
                          </a:solidFill>
                          <a:effectLst/>
                          <a:uLnTx/>
                          <a:uFillTx/>
                          <a:latin typeface="Sharp Sans Display No1 Semibold"/>
                          <a:ea typeface="+mn-ea"/>
                          <a:cs typeface="+mn-cs"/>
                        </a:rPr>
                        <a:t>Why Aberdeen for emerging market hard currency debt?</a:t>
                      </a:r>
                    </a:p>
                  </a:txBody>
                  <a:tcPr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endParaRPr lang="en-GB" sz="1800" dirty="0">
                        <a:solidFill>
                          <a:srgbClr val="3CD77A"/>
                        </a:solidFill>
                        <a:latin typeface="+mn-lt"/>
                      </a:endParaRP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3952932"/>
                  </a:ext>
                </a:extLst>
              </a:tr>
              <a:tr h="500235">
                <a:tc>
                  <a:txBody>
                    <a:bodyPr/>
                    <a:lstStyle/>
                    <a:p>
                      <a:r>
                        <a:rPr lang="en-GB" sz="1800" dirty="0">
                          <a:solidFill>
                            <a:srgbClr val="3CD77A"/>
                          </a:solidFill>
                          <a:latin typeface="+mn-lt"/>
                        </a:rPr>
                        <a:t>04</a:t>
                      </a: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kumimoji="0" lang="en-GB" sz="1800" b="0" i="0" u="none" strike="noStrike" kern="600" cap="none" spc="0" normalizeH="0" baseline="0" noProof="0" dirty="0">
                          <a:ln>
                            <a:noFill/>
                          </a:ln>
                          <a:solidFill>
                            <a:schemeClr val="bg1"/>
                          </a:solidFill>
                          <a:effectLst/>
                          <a:uLnTx/>
                          <a:uFillTx/>
                          <a:latin typeface="Sharp Sans Display No1 Semibold"/>
                          <a:ea typeface="+mn-ea"/>
                          <a:cs typeface="+mn-cs"/>
                        </a:rPr>
                        <a:t>Investment process</a:t>
                      </a:r>
                    </a:p>
                  </a:txBody>
                  <a:tcPr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endParaRPr lang="en-GB" sz="1800" dirty="0">
                        <a:solidFill>
                          <a:srgbClr val="3CD77A"/>
                        </a:solidFill>
                        <a:latin typeface="+mn-lt"/>
                      </a:endParaRP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6522634"/>
                  </a:ext>
                </a:extLst>
              </a:tr>
              <a:tr h="500235">
                <a:tc>
                  <a:txBody>
                    <a:bodyPr/>
                    <a:lstStyle/>
                    <a:p>
                      <a:r>
                        <a:rPr lang="en-GB" sz="1800" dirty="0">
                          <a:solidFill>
                            <a:srgbClr val="3CD77A"/>
                          </a:solidFill>
                          <a:latin typeface="+mn-lt"/>
                        </a:rPr>
                        <a:t>05</a:t>
                      </a: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kumimoji="0" lang="en-GB" sz="1800" b="0" i="0" u="none" strike="noStrike" kern="600" cap="none" spc="0" normalizeH="0" baseline="0" noProof="0" dirty="0">
                          <a:ln>
                            <a:noFill/>
                          </a:ln>
                          <a:solidFill>
                            <a:schemeClr val="bg1"/>
                          </a:solidFill>
                          <a:effectLst/>
                          <a:uLnTx/>
                          <a:uFillTx/>
                          <a:latin typeface="Sharp Sans Display No1 Semibold"/>
                          <a:ea typeface="+mn-ea"/>
                          <a:cs typeface="+mn-cs"/>
                        </a:rPr>
                        <a:t>Fund characteristics</a:t>
                      </a:r>
                    </a:p>
                  </a:txBody>
                  <a:tcPr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endParaRPr lang="en-GB" sz="1800" dirty="0">
                        <a:solidFill>
                          <a:srgbClr val="3CD77A"/>
                        </a:solidFill>
                        <a:latin typeface="+mn-lt"/>
                      </a:endParaRP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9995996"/>
                  </a:ext>
                </a:extLst>
              </a:tr>
              <a:tr h="500235">
                <a:tc>
                  <a:txBody>
                    <a:bodyPr/>
                    <a:lstStyle/>
                    <a:p>
                      <a:r>
                        <a:rPr lang="en-GB" sz="1800" dirty="0">
                          <a:solidFill>
                            <a:srgbClr val="3CD77A"/>
                          </a:solidFill>
                          <a:latin typeface="+mn-lt"/>
                        </a:rPr>
                        <a:t>06</a:t>
                      </a: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kumimoji="0" lang="en-GB" sz="1800" b="0" i="0" u="none" strike="noStrike" kern="600" cap="none" spc="0" normalizeH="0" baseline="0" noProof="0" dirty="0">
                          <a:ln>
                            <a:noFill/>
                          </a:ln>
                          <a:solidFill>
                            <a:schemeClr val="bg1"/>
                          </a:solidFill>
                          <a:effectLst/>
                          <a:uLnTx/>
                          <a:uFillTx/>
                          <a:latin typeface="Sharp Sans Display No1 Semibold"/>
                          <a:ea typeface="+mn-ea"/>
                          <a:cs typeface="+mn-cs"/>
                        </a:rPr>
                        <a:t>Market outlook</a:t>
                      </a:r>
                    </a:p>
                  </a:txBody>
                  <a:tcPr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endParaRPr lang="en-GB" sz="1800" dirty="0">
                        <a:solidFill>
                          <a:srgbClr val="3CD77A"/>
                        </a:solidFill>
                        <a:latin typeface="+mn-lt"/>
                      </a:endParaRP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935189"/>
                  </a:ext>
                </a:extLst>
              </a:tr>
              <a:tr h="500235">
                <a:tc>
                  <a:txBody>
                    <a:bodyPr/>
                    <a:lstStyle/>
                    <a:p>
                      <a:r>
                        <a:rPr lang="en-GB" sz="1800" dirty="0">
                          <a:solidFill>
                            <a:srgbClr val="3CD77A"/>
                          </a:solidFill>
                          <a:latin typeface="+mn-lt"/>
                        </a:rPr>
                        <a:t>07</a:t>
                      </a: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kumimoji="0" lang="en-GB" sz="1800" b="0" i="0" u="none" strike="noStrike" kern="600" cap="none" spc="0" normalizeH="0" baseline="0" noProof="0" dirty="0">
                          <a:ln>
                            <a:noFill/>
                          </a:ln>
                          <a:solidFill>
                            <a:schemeClr val="bg1"/>
                          </a:solidFill>
                          <a:effectLst/>
                          <a:uLnTx/>
                          <a:uFillTx/>
                          <a:latin typeface="Sharp Sans Display No1 Semibold"/>
                          <a:ea typeface="+mn-ea"/>
                          <a:cs typeface="+mn-cs"/>
                        </a:rPr>
                        <a:t>Appendices</a:t>
                      </a:r>
                    </a:p>
                  </a:txBody>
                  <a:tcPr anchor="ctr">
                    <a:lnL>
                      <a:noFill/>
                    </a:lnL>
                    <a:lnR>
                      <a:noFill/>
                    </a:lnR>
                    <a:lnT w="3175" cmpd="sng">
                      <a:noFill/>
                    </a:lnT>
                    <a:lnB w="3175" cmpd="sng">
                      <a:noFill/>
                    </a:lnB>
                    <a:lnTlToBr w="12700" cmpd="sng">
                      <a:noFill/>
                      <a:prstDash val="solid"/>
                    </a:lnTlToBr>
                    <a:lnBlToTr w="12700" cmpd="sng">
                      <a:noFill/>
                      <a:prstDash val="solid"/>
                    </a:lnBlToTr>
                    <a:noFill/>
                  </a:tcPr>
                </a:tc>
                <a:tc>
                  <a:txBody>
                    <a:bodyPr/>
                    <a:lstStyle/>
                    <a:p>
                      <a:endParaRPr lang="en-GB" sz="1800" dirty="0">
                        <a:solidFill>
                          <a:srgbClr val="3CD77A"/>
                        </a:solidFill>
                        <a:latin typeface="+mn-lt"/>
                      </a:endParaRPr>
                    </a:p>
                  </a:txBody>
                  <a:tcPr marL="0" marR="0" anchor="ctr">
                    <a:lnL>
                      <a:noFill/>
                    </a:lnL>
                    <a:lnR>
                      <a:noFill/>
                    </a:lnR>
                    <a:lnT w="3175" cmpd="sng">
                      <a:noFill/>
                    </a:lnT>
                    <a:lnB w="3175"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1645409"/>
                  </a:ext>
                </a:extLst>
              </a:tr>
            </a:tbl>
          </a:graphicData>
        </a:graphic>
      </p:graphicFrame>
      <p:grpSp>
        <p:nvGrpSpPr>
          <p:cNvPr id="2" name="Group 1">
            <a:extLst>
              <a:ext uri="{FF2B5EF4-FFF2-40B4-BE49-F238E27FC236}">
                <a16:creationId xmlns:a16="http://schemas.microsoft.com/office/drawing/2014/main" id="{DD04E7B5-5401-192A-D868-34A1E195AA01}"/>
              </a:ext>
            </a:extLst>
          </p:cNvPr>
          <p:cNvGrpSpPr/>
          <p:nvPr/>
        </p:nvGrpSpPr>
        <p:grpSpPr>
          <a:xfrm>
            <a:off x="11393205" y="1954281"/>
            <a:ext cx="355883" cy="534106"/>
            <a:chOff x="11366065" y="1954281"/>
            <a:chExt cx="355883" cy="534106"/>
          </a:xfrm>
          <a:solidFill>
            <a:srgbClr val="D9E6F4"/>
          </a:solidFill>
        </p:grpSpPr>
        <p:sp>
          <p:nvSpPr>
            <p:cNvPr id="3" name="Oval 2">
              <a:extLst>
                <a:ext uri="{FF2B5EF4-FFF2-40B4-BE49-F238E27FC236}">
                  <a16:creationId xmlns:a16="http://schemas.microsoft.com/office/drawing/2014/main" id="{F1DA92CE-B9E4-69E2-513F-297EB7C41090}"/>
                </a:ext>
              </a:extLst>
            </p:cNvPr>
            <p:cNvSpPr/>
            <p:nvPr/>
          </p:nvSpPr>
          <p:spPr>
            <a:xfrm>
              <a:off x="11544007" y="2310445"/>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6" name="Oval 5">
              <a:extLst>
                <a:ext uri="{FF2B5EF4-FFF2-40B4-BE49-F238E27FC236}">
                  <a16:creationId xmlns:a16="http://schemas.microsoft.com/office/drawing/2014/main" id="{6C921963-E38D-8747-5B27-AEE55FB571F8}"/>
                </a:ext>
              </a:extLst>
            </p:cNvPr>
            <p:cNvSpPr/>
            <p:nvPr/>
          </p:nvSpPr>
          <p:spPr>
            <a:xfrm>
              <a:off x="11366065" y="2132223"/>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7" name="Oval 6">
              <a:extLst>
                <a:ext uri="{FF2B5EF4-FFF2-40B4-BE49-F238E27FC236}">
                  <a16:creationId xmlns:a16="http://schemas.microsoft.com/office/drawing/2014/main" id="{6CFFAD1F-2FEC-55C2-039D-A18548B38D2E}"/>
                </a:ext>
              </a:extLst>
            </p:cNvPr>
            <p:cNvSpPr/>
            <p:nvPr/>
          </p:nvSpPr>
          <p:spPr>
            <a:xfrm>
              <a:off x="11544007" y="1954281"/>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10" name="Oval 9">
              <a:extLst>
                <a:ext uri="{FF2B5EF4-FFF2-40B4-BE49-F238E27FC236}">
                  <a16:creationId xmlns:a16="http://schemas.microsoft.com/office/drawing/2014/main" id="{F19195B4-5316-24E2-ECB9-C0846DD94080}"/>
                </a:ext>
              </a:extLst>
            </p:cNvPr>
            <p:cNvSpPr/>
            <p:nvPr/>
          </p:nvSpPr>
          <p:spPr>
            <a:xfrm>
              <a:off x="11544007" y="2132223"/>
              <a:ext cx="177941" cy="17794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grpSp>
    </p:spTree>
    <p:extLst>
      <p:ext uri="{BB962C8B-B14F-4D97-AF65-F5344CB8AC3E}">
        <p14:creationId xmlns:p14="http://schemas.microsoft.com/office/powerpoint/2010/main" val="39355564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AFC8-1B8E-C2C4-D238-022CE225EFC6}"/>
            </a:ext>
          </a:extLst>
        </p:cNvPr>
        <p:cNvGrpSpPr/>
        <p:nvPr/>
      </p:nvGrpSpPr>
      <p:grpSpPr>
        <a:xfrm>
          <a:off x="0" y="0"/>
          <a:ext cx="0" cy="0"/>
          <a:chOff x="0" y="0"/>
          <a:chExt cx="0" cy="0"/>
        </a:xfrm>
      </p:grpSpPr>
      <p:pic>
        <p:nvPicPr>
          <p:cNvPr id="50" name="Picture 49">
            <a:extLst>
              <a:ext uri="{FF2B5EF4-FFF2-40B4-BE49-F238E27FC236}">
                <a16:creationId xmlns:a16="http://schemas.microsoft.com/office/drawing/2014/main" id="{37A3A972-F651-DD36-CA3B-274E998906BD}"/>
              </a:ext>
            </a:extLst>
          </p:cNvPr>
          <p:cNvPicPr>
            <a:picLocks noChangeAspect="1"/>
          </p:cNvPicPr>
          <p:nvPr/>
        </p:nvPicPr>
        <p:blipFill>
          <a:blip r:embed="rId3"/>
          <a:srcRect t="19592" b="1196"/>
          <a:stretch/>
        </p:blipFill>
        <p:spPr>
          <a:xfrm>
            <a:off x="4569494" y="1619251"/>
            <a:ext cx="3473764" cy="1832629"/>
          </a:xfrm>
          <a:custGeom>
            <a:avLst/>
            <a:gdLst>
              <a:gd name="connsiteX0" fmla="*/ 251481 w 3473764"/>
              <a:gd name="connsiteY0" fmla="*/ 0 h 1832629"/>
              <a:gd name="connsiteX1" fmla="*/ 981914 w 3473764"/>
              <a:gd name="connsiteY1" fmla="*/ 0 h 1832629"/>
              <a:gd name="connsiteX2" fmla="*/ 2491850 w 3473764"/>
              <a:gd name="connsiteY2" fmla="*/ 0 h 1832629"/>
              <a:gd name="connsiteX3" fmla="*/ 3222283 w 3473764"/>
              <a:gd name="connsiteY3" fmla="*/ 0 h 1832629"/>
              <a:gd name="connsiteX4" fmla="*/ 3473764 w 3473764"/>
              <a:gd name="connsiteY4" fmla="*/ 251481 h 1832629"/>
              <a:gd name="connsiteX5" fmla="*/ 3473764 w 3473764"/>
              <a:gd name="connsiteY5" fmla="*/ 1832629 h 1832629"/>
              <a:gd name="connsiteX6" fmla="*/ 2743331 w 3473764"/>
              <a:gd name="connsiteY6" fmla="*/ 1832629 h 1832629"/>
              <a:gd name="connsiteX7" fmla="*/ 730433 w 3473764"/>
              <a:gd name="connsiteY7" fmla="*/ 1832629 h 1832629"/>
              <a:gd name="connsiteX8" fmla="*/ 0 w 3473764"/>
              <a:gd name="connsiteY8" fmla="*/ 1832629 h 1832629"/>
              <a:gd name="connsiteX9" fmla="*/ 0 w 3473764"/>
              <a:gd name="connsiteY9" fmla="*/ 251481 h 1832629"/>
              <a:gd name="connsiteX10" fmla="*/ 251481 w 3473764"/>
              <a:gd name="connsiteY10" fmla="*/ 0 h 183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3764" h="1832629">
                <a:moveTo>
                  <a:pt x="251481" y="0"/>
                </a:moveTo>
                <a:lnTo>
                  <a:pt x="981914" y="0"/>
                </a:lnTo>
                <a:lnTo>
                  <a:pt x="2491850" y="0"/>
                </a:lnTo>
                <a:lnTo>
                  <a:pt x="3222283" y="0"/>
                </a:lnTo>
                <a:cubicBezTo>
                  <a:pt x="3361172" y="0"/>
                  <a:pt x="3473764" y="112592"/>
                  <a:pt x="3473764" y="251481"/>
                </a:cubicBezTo>
                <a:lnTo>
                  <a:pt x="3473764" y="1832629"/>
                </a:lnTo>
                <a:lnTo>
                  <a:pt x="2743331" y="1832629"/>
                </a:lnTo>
                <a:lnTo>
                  <a:pt x="730433" y="1832629"/>
                </a:lnTo>
                <a:lnTo>
                  <a:pt x="0" y="1832629"/>
                </a:lnTo>
                <a:lnTo>
                  <a:pt x="0" y="251481"/>
                </a:lnTo>
                <a:cubicBezTo>
                  <a:pt x="0" y="112592"/>
                  <a:pt x="112592" y="0"/>
                  <a:pt x="251481" y="0"/>
                </a:cubicBezTo>
                <a:close/>
              </a:path>
            </a:pathLst>
          </a:custGeom>
        </p:spPr>
      </p:pic>
      <p:pic>
        <p:nvPicPr>
          <p:cNvPr id="47" name="Picture 46">
            <a:extLst>
              <a:ext uri="{FF2B5EF4-FFF2-40B4-BE49-F238E27FC236}">
                <a16:creationId xmlns:a16="http://schemas.microsoft.com/office/drawing/2014/main" id="{142DA26A-DAD7-799F-2CE9-0341A5E95F5A}"/>
              </a:ext>
            </a:extLst>
          </p:cNvPr>
          <p:cNvPicPr>
            <a:picLocks noChangeAspect="1"/>
          </p:cNvPicPr>
          <p:nvPr/>
        </p:nvPicPr>
        <p:blipFill>
          <a:blip r:embed="rId4"/>
          <a:srcRect t="25164" b="-4392"/>
          <a:stretch/>
        </p:blipFill>
        <p:spPr>
          <a:xfrm>
            <a:off x="874643" y="1619250"/>
            <a:ext cx="3473057" cy="1832629"/>
          </a:xfrm>
          <a:custGeom>
            <a:avLst/>
            <a:gdLst>
              <a:gd name="connsiteX0" fmla="*/ 251481 w 3473763"/>
              <a:gd name="connsiteY0" fmla="*/ 0 h 1832629"/>
              <a:gd name="connsiteX1" fmla="*/ 981914 w 3473763"/>
              <a:gd name="connsiteY1" fmla="*/ 0 h 1832629"/>
              <a:gd name="connsiteX2" fmla="*/ 2491850 w 3473763"/>
              <a:gd name="connsiteY2" fmla="*/ 0 h 1832629"/>
              <a:gd name="connsiteX3" fmla="*/ 3222283 w 3473763"/>
              <a:gd name="connsiteY3" fmla="*/ 0 h 1832629"/>
              <a:gd name="connsiteX4" fmla="*/ 3454002 w 3473763"/>
              <a:gd name="connsiteY4" fmla="*/ 153593 h 1832629"/>
              <a:gd name="connsiteX5" fmla="*/ 3473763 w 3473763"/>
              <a:gd name="connsiteY5" fmla="*/ 251476 h 1832629"/>
              <a:gd name="connsiteX6" fmla="*/ 3473763 w 3473763"/>
              <a:gd name="connsiteY6" fmla="*/ 1832629 h 1832629"/>
              <a:gd name="connsiteX7" fmla="*/ 2743331 w 3473763"/>
              <a:gd name="connsiteY7" fmla="*/ 1832629 h 1832629"/>
              <a:gd name="connsiteX8" fmla="*/ 730433 w 3473763"/>
              <a:gd name="connsiteY8" fmla="*/ 1832629 h 1832629"/>
              <a:gd name="connsiteX9" fmla="*/ 0 w 3473763"/>
              <a:gd name="connsiteY9" fmla="*/ 1832629 h 1832629"/>
              <a:gd name="connsiteX10" fmla="*/ 0 w 3473763"/>
              <a:gd name="connsiteY10" fmla="*/ 251481 h 1832629"/>
              <a:gd name="connsiteX11" fmla="*/ 251481 w 3473763"/>
              <a:gd name="connsiteY11" fmla="*/ 0 h 183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3763" h="1832629">
                <a:moveTo>
                  <a:pt x="251481" y="0"/>
                </a:moveTo>
                <a:lnTo>
                  <a:pt x="981914" y="0"/>
                </a:lnTo>
                <a:lnTo>
                  <a:pt x="2491850" y="0"/>
                </a:lnTo>
                <a:lnTo>
                  <a:pt x="3222283" y="0"/>
                </a:lnTo>
                <a:cubicBezTo>
                  <a:pt x="3326450" y="0"/>
                  <a:pt x="3415825" y="63333"/>
                  <a:pt x="3454002" y="153593"/>
                </a:cubicBezTo>
                <a:lnTo>
                  <a:pt x="3473763" y="251476"/>
                </a:lnTo>
                <a:lnTo>
                  <a:pt x="3473763" y="1832629"/>
                </a:lnTo>
                <a:lnTo>
                  <a:pt x="2743331" y="1832629"/>
                </a:lnTo>
                <a:lnTo>
                  <a:pt x="730433" y="1832629"/>
                </a:lnTo>
                <a:lnTo>
                  <a:pt x="0" y="1832629"/>
                </a:lnTo>
                <a:lnTo>
                  <a:pt x="0" y="251481"/>
                </a:lnTo>
                <a:cubicBezTo>
                  <a:pt x="0" y="112592"/>
                  <a:pt x="112592" y="0"/>
                  <a:pt x="251481" y="0"/>
                </a:cubicBezTo>
                <a:close/>
              </a:path>
            </a:pathLst>
          </a:custGeom>
        </p:spPr>
      </p:pic>
      <p:pic>
        <p:nvPicPr>
          <p:cNvPr id="44" name="Picture 43">
            <a:extLst>
              <a:ext uri="{FF2B5EF4-FFF2-40B4-BE49-F238E27FC236}">
                <a16:creationId xmlns:a16="http://schemas.microsoft.com/office/drawing/2014/main" id="{40C04264-F67F-4673-E475-A1CDD2DDA30E}"/>
              </a:ext>
            </a:extLst>
          </p:cNvPr>
          <p:cNvPicPr>
            <a:picLocks noChangeAspect="1"/>
          </p:cNvPicPr>
          <p:nvPr/>
        </p:nvPicPr>
        <p:blipFill>
          <a:blip r:embed="rId5"/>
          <a:srcRect t="12143" b="12143"/>
          <a:stretch/>
        </p:blipFill>
        <p:spPr>
          <a:xfrm>
            <a:off x="8269837" y="1619250"/>
            <a:ext cx="3473764" cy="1832629"/>
          </a:xfrm>
          <a:custGeom>
            <a:avLst/>
            <a:gdLst>
              <a:gd name="connsiteX0" fmla="*/ 251481 w 3473764"/>
              <a:gd name="connsiteY0" fmla="*/ 0 h 1832629"/>
              <a:gd name="connsiteX1" fmla="*/ 981914 w 3473764"/>
              <a:gd name="connsiteY1" fmla="*/ 0 h 1832629"/>
              <a:gd name="connsiteX2" fmla="*/ 2491850 w 3473764"/>
              <a:gd name="connsiteY2" fmla="*/ 0 h 1832629"/>
              <a:gd name="connsiteX3" fmla="*/ 3222283 w 3473764"/>
              <a:gd name="connsiteY3" fmla="*/ 0 h 1832629"/>
              <a:gd name="connsiteX4" fmla="*/ 3473764 w 3473764"/>
              <a:gd name="connsiteY4" fmla="*/ 251481 h 1832629"/>
              <a:gd name="connsiteX5" fmla="*/ 3473764 w 3473764"/>
              <a:gd name="connsiteY5" fmla="*/ 1832629 h 1832629"/>
              <a:gd name="connsiteX6" fmla="*/ 2743331 w 3473764"/>
              <a:gd name="connsiteY6" fmla="*/ 1832629 h 1832629"/>
              <a:gd name="connsiteX7" fmla="*/ 730433 w 3473764"/>
              <a:gd name="connsiteY7" fmla="*/ 1832629 h 1832629"/>
              <a:gd name="connsiteX8" fmla="*/ 0 w 3473764"/>
              <a:gd name="connsiteY8" fmla="*/ 1832629 h 1832629"/>
              <a:gd name="connsiteX9" fmla="*/ 0 w 3473764"/>
              <a:gd name="connsiteY9" fmla="*/ 251481 h 1832629"/>
              <a:gd name="connsiteX10" fmla="*/ 251481 w 3473764"/>
              <a:gd name="connsiteY10" fmla="*/ 0 h 183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3764" h="1832629">
                <a:moveTo>
                  <a:pt x="251481" y="0"/>
                </a:moveTo>
                <a:lnTo>
                  <a:pt x="981914" y="0"/>
                </a:lnTo>
                <a:lnTo>
                  <a:pt x="2491850" y="0"/>
                </a:lnTo>
                <a:lnTo>
                  <a:pt x="3222283" y="0"/>
                </a:lnTo>
                <a:cubicBezTo>
                  <a:pt x="3361172" y="0"/>
                  <a:pt x="3473764" y="112592"/>
                  <a:pt x="3473764" y="251481"/>
                </a:cubicBezTo>
                <a:lnTo>
                  <a:pt x="3473764" y="1832629"/>
                </a:lnTo>
                <a:lnTo>
                  <a:pt x="2743331" y="1832629"/>
                </a:lnTo>
                <a:lnTo>
                  <a:pt x="730433" y="1832629"/>
                </a:lnTo>
                <a:lnTo>
                  <a:pt x="0" y="1832629"/>
                </a:lnTo>
                <a:lnTo>
                  <a:pt x="0" y="251481"/>
                </a:lnTo>
                <a:cubicBezTo>
                  <a:pt x="0" y="112592"/>
                  <a:pt x="112592" y="0"/>
                  <a:pt x="251481" y="0"/>
                </a:cubicBezTo>
                <a:close/>
              </a:path>
            </a:pathLst>
          </a:custGeom>
        </p:spPr>
      </p:pic>
      <p:sp>
        <p:nvSpPr>
          <p:cNvPr id="2" name="Title 1">
            <a:extLst>
              <a:ext uri="{FF2B5EF4-FFF2-40B4-BE49-F238E27FC236}">
                <a16:creationId xmlns:a16="http://schemas.microsoft.com/office/drawing/2014/main" id="{30F63E6E-D1BA-D9AB-D025-D54A683EEC36}"/>
              </a:ext>
            </a:extLst>
          </p:cNvPr>
          <p:cNvSpPr>
            <a:spLocks noGrp="1"/>
          </p:cNvSpPr>
          <p:nvPr>
            <p:ph type="title"/>
          </p:nvPr>
        </p:nvSpPr>
        <p:spPr/>
        <p:txBody>
          <a:bodyPr/>
          <a:lstStyle/>
          <a:p>
            <a:r>
              <a:rPr lang="en-GB" dirty="0"/>
              <a:t>Sovereign ESG integration</a:t>
            </a:r>
          </a:p>
        </p:txBody>
      </p:sp>
      <p:sp>
        <p:nvSpPr>
          <p:cNvPr id="3" name="Slide Number Placeholder 2">
            <a:extLst>
              <a:ext uri="{FF2B5EF4-FFF2-40B4-BE49-F238E27FC236}">
                <a16:creationId xmlns:a16="http://schemas.microsoft.com/office/drawing/2014/main" id="{D9929E53-D6D6-B97F-4530-9FE0A5C504AC}"/>
              </a:ext>
            </a:extLst>
          </p:cNvPr>
          <p:cNvSpPr>
            <a:spLocks noGrp="1"/>
          </p:cNvSpPr>
          <p:nvPr>
            <p:ph type="sldNum" sz="quarter" idx="12"/>
          </p:nvPr>
        </p:nvSpPr>
        <p:spPr/>
        <p:txBody>
          <a:bodyPr/>
          <a:lstStyle/>
          <a:p>
            <a:fld id="{15571DFC-08C0-4491-9E99-613C4E83D96C}" type="slidenum">
              <a:rPr lang="en-US" smtClean="0"/>
              <a:t>20</a:t>
            </a:fld>
            <a:endParaRPr lang="en-US"/>
          </a:p>
        </p:txBody>
      </p:sp>
      <p:sp>
        <p:nvSpPr>
          <p:cNvPr id="4" name="Text Placeholder 3">
            <a:extLst>
              <a:ext uri="{FF2B5EF4-FFF2-40B4-BE49-F238E27FC236}">
                <a16:creationId xmlns:a16="http://schemas.microsoft.com/office/drawing/2014/main" id="{E92694D7-FCA4-7E5A-EF99-D8C01D05B656}"/>
              </a:ext>
            </a:extLst>
          </p:cNvPr>
          <p:cNvSpPr>
            <a:spLocks noGrp="1"/>
          </p:cNvSpPr>
          <p:nvPr>
            <p:ph type="body" sz="quarter" idx="14"/>
          </p:nvPr>
        </p:nvSpPr>
        <p:spPr>
          <a:xfrm>
            <a:off x="874712" y="1069580"/>
            <a:ext cx="10874373" cy="276999"/>
          </a:xfrm>
        </p:spPr>
        <p:txBody>
          <a:bodyPr/>
          <a:lstStyle/>
          <a:p>
            <a:r>
              <a:rPr lang="en-GB" dirty="0"/>
              <a:t>Identifying and monitoring non-financial risks and opportunities which may impact asset prices</a:t>
            </a:r>
          </a:p>
        </p:txBody>
      </p:sp>
      <p:sp>
        <p:nvSpPr>
          <p:cNvPr id="5" name="Text Placeholder 4">
            <a:extLst>
              <a:ext uri="{FF2B5EF4-FFF2-40B4-BE49-F238E27FC236}">
                <a16:creationId xmlns:a16="http://schemas.microsoft.com/office/drawing/2014/main" id="{E9FB9B9F-585F-6DC0-37E8-4C9B2EED47A1}"/>
              </a:ext>
            </a:extLst>
          </p:cNvPr>
          <p:cNvSpPr>
            <a:spLocks noGrp="1"/>
          </p:cNvSpPr>
          <p:nvPr>
            <p:ph type="body" sz="quarter" idx="13"/>
          </p:nvPr>
        </p:nvSpPr>
        <p:spPr/>
        <p:txBody>
          <a:bodyPr/>
          <a:lstStyle/>
          <a:p>
            <a:r>
              <a:rPr lang="en-GB" dirty="0"/>
              <a:t>Source: Aberdeen.</a:t>
            </a:r>
          </a:p>
        </p:txBody>
      </p:sp>
      <p:sp>
        <p:nvSpPr>
          <p:cNvPr id="13" name="Text Placeholder 23">
            <a:extLst>
              <a:ext uri="{FF2B5EF4-FFF2-40B4-BE49-F238E27FC236}">
                <a16:creationId xmlns:a16="http://schemas.microsoft.com/office/drawing/2014/main" id="{262B474F-5231-9154-1A9D-3536D5CDED2A}"/>
              </a:ext>
            </a:extLst>
          </p:cNvPr>
          <p:cNvSpPr txBox="1">
            <a:spLocks/>
          </p:cNvSpPr>
          <p:nvPr/>
        </p:nvSpPr>
        <p:spPr>
          <a:xfrm>
            <a:off x="874642" y="1916246"/>
            <a:ext cx="3473764" cy="1423506"/>
          </a:xfrm>
          <a:prstGeom prst="rect">
            <a:avLst/>
          </a:prstGeom>
          <a:gradFill>
            <a:gsLst>
              <a:gs pos="0">
                <a:schemeClr val="tx1">
                  <a:alpha val="0"/>
                </a:schemeClr>
              </a:gs>
              <a:gs pos="63000">
                <a:srgbClr val="000000">
                  <a:alpha val="68000"/>
                </a:srgbClr>
              </a:gs>
              <a:gs pos="100000">
                <a:schemeClr val="tx1">
                  <a:alpha val="86000"/>
                </a:schemeClr>
              </a:gs>
            </a:gsLst>
            <a:lin ang="5400000" scaled="1"/>
          </a:gradFill>
        </p:spPr>
        <p:txBody>
          <a:bodyPr lIns="252000" bIns="180000" anchor="b"/>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latin typeface="+mj-lt"/>
              </a:rPr>
              <a:t>Quantitative scoring model</a:t>
            </a:r>
          </a:p>
        </p:txBody>
      </p:sp>
      <p:sp>
        <p:nvSpPr>
          <p:cNvPr id="15" name="Text Placeholder 23">
            <a:extLst>
              <a:ext uri="{FF2B5EF4-FFF2-40B4-BE49-F238E27FC236}">
                <a16:creationId xmlns:a16="http://schemas.microsoft.com/office/drawing/2014/main" id="{8088BBEE-28E1-F14B-F9C7-4EB9BF3FB327}"/>
              </a:ext>
            </a:extLst>
          </p:cNvPr>
          <p:cNvSpPr txBox="1">
            <a:spLocks/>
          </p:cNvSpPr>
          <p:nvPr/>
        </p:nvSpPr>
        <p:spPr>
          <a:xfrm>
            <a:off x="4569495" y="1916246"/>
            <a:ext cx="3473764" cy="1423506"/>
          </a:xfrm>
          <a:prstGeom prst="rect">
            <a:avLst/>
          </a:prstGeom>
          <a:gradFill>
            <a:gsLst>
              <a:gs pos="0">
                <a:schemeClr val="tx1">
                  <a:alpha val="0"/>
                </a:schemeClr>
              </a:gs>
              <a:gs pos="63000">
                <a:srgbClr val="000000">
                  <a:alpha val="68000"/>
                </a:srgbClr>
              </a:gs>
              <a:gs pos="100000">
                <a:schemeClr val="tx1">
                  <a:alpha val="86000"/>
                </a:schemeClr>
              </a:gs>
            </a:gsLst>
            <a:lin ang="5400000" scaled="1"/>
          </a:gradFill>
        </p:spPr>
        <p:txBody>
          <a:bodyPr lIns="252000" bIns="180000" anchor="b"/>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latin typeface="+mj-lt"/>
              </a:rPr>
              <a:t>Qualitative assessment</a:t>
            </a:r>
          </a:p>
        </p:txBody>
      </p:sp>
      <p:sp>
        <p:nvSpPr>
          <p:cNvPr id="17" name="Text Placeholder 23">
            <a:extLst>
              <a:ext uri="{FF2B5EF4-FFF2-40B4-BE49-F238E27FC236}">
                <a16:creationId xmlns:a16="http://schemas.microsoft.com/office/drawing/2014/main" id="{BF2F2C55-AEEF-F0A9-AFE8-A38097B53B33}"/>
              </a:ext>
            </a:extLst>
          </p:cNvPr>
          <p:cNvSpPr txBox="1">
            <a:spLocks/>
          </p:cNvSpPr>
          <p:nvPr/>
        </p:nvSpPr>
        <p:spPr>
          <a:xfrm>
            <a:off x="8269601" y="1916246"/>
            <a:ext cx="3473764" cy="1423506"/>
          </a:xfrm>
          <a:prstGeom prst="rect">
            <a:avLst/>
          </a:prstGeom>
          <a:gradFill>
            <a:gsLst>
              <a:gs pos="0">
                <a:schemeClr val="tx1">
                  <a:alpha val="0"/>
                </a:schemeClr>
              </a:gs>
              <a:gs pos="63000">
                <a:srgbClr val="000000">
                  <a:alpha val="68000"/>
                </a:srgbClr>
              </a:gs>
              <a:gs pos="100000">
                <a:schemeClr val="tx1">
                  <a:alpha val="86000"/>
                </a:schemeClr>
              </a:gs>
            </a:gsLst>
            <a:lin ang="5400000" scaled="1"/>
          </a:gradFill>
        </p:spPr>
        <p:txBody>
          <a:bodyPr lIns="252000" bIns="180000" anchor="b"/>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latin typeface="+mj-lt"/>
              </a:rPr>
              <a:t>Engagement</a:t>
            </a:r>
          </a:p>
        </p:txBody>
      </p:sp>
      <p:sp>
        <p:nvSpPr>
          <p:cNvPr id="38" name="Freeform: Shape 37">
            <a:extLst>
              <a:ext uri="{FF2B5EF4-FFF2-40B4-BE49-F238E27FC236}">
                <a16:creationId xmlns:a16="http://schemas.microsoft.com/office/drawing/2014/main" id="{66A00DDC-5B0E-5E78-219B-7395037172F0}"/>
              </a:ext>
            </a:extLst>
          </p:cNvPr>
          <p:cNvSpPr>
            <a:spLocks/>
          </p:cNvSpPr>
          <p:nvPr/>
        </p:nvSpPr>
        <p:spPr>
          <a:xfrm rot="10800000">
            <a:off x="874642" y="3342289"/>
            <a:ext cx="3474000" cy="2180028"/>
          </a:xfrm>
          <a:custGeom>
            <a:avLst/>
            <a:gdLst>
              <a:gd name="connsiteX0" fmla="*/ 3474000 w 3474000"/>
              <a:gd name="connsiteY0" fmla="*/ 2413795 h 2413795"/>
              <a:gd name="connsiteX1" fmla="*/ 0 w 3474000"/>
              <a:gd name="connsiteY1" fmla="*/ 2413795 h 2413795"/>
              <a:gd name="connsiteX2" fmla="*/ 0 w 3474000"/>
              <a:gd name="connsiteY2" fmla="*/ 2055098 h 2413795"/>
              <a:gd name="connsiteX3" fmla="*/ 237 w 3474000"/>
              <a:gd name="connsiteY3" fmla="*/ 2055098 h 2413795"/>
              <a:gd name="connsiteX4" fmla="*/ 237 w 3474000"/>
              <a:gd name="connsiteY4" fmla="*/ 254005 h 2413795"/>
              <a:gd name="connsiteX5" fmla="*/ 254242 w 3474000"/>
              <a:gd name="connsiteY5" fmla="*/ 0 h 2413795"/>
              <a:gd name="connsiteX6" fmla="*/ 3219995 w 3474000"/>
              <a:gd name="connsiteY6" fmla="*/ 0 h 2413795"/>
              <a:gd name="connsiteX7" fmla="*/ 3474000 w 3474000"/>
              <a:gd name="connsiteY7" fmla="*/ 254005 h 2413795"/>
              <a:gd name="connsiteX8" fmla="*/ 3474000 w 3474000"/>
              <a:gd name="connsiteY8" fmla="*/ 2055098 h 2413795"/>
              <a:gd name="connsiteX9" fmla="*/ 3474000 w 3474000"/>
              <a:gd name="connsiteY9" fmla="*/ 2180487 h 241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4000" h="2413795">
                <a:moveTo>
                  <a:pt x="3474000" y="2413795"/>
                </a:moveTo>
                <a:lnTo>
                  <a:pt x="0" y="2413795"/>
                </a:lnTo>
                <a:lnTo>
                  <a:pt x="0" y="2055098"/>
                </a:lnTo>
                <a:lnTo>
                  <a:pt x="237" y="2055098"/>
                </a:lnTo>
                <a:lnTo>
                  <a:pt x="237" y="254005"/>
                </a:lnTo>
                <a:cubicBezTo>
                  <a:pt x="237" y="113722"/>
                  <a:pt x="113959" y="0"/>
                  <a:pt x="254242" y="0"/>
                </a:cubicBezTo>
                <a:lnTo>
                  <a:pt x="3219995" y="0"/>
                </a:lnTo>
                <a:cubicBezTo>
                  <a:pt x="3360278" y="0"/>
                  <a:pt x="3474000" y="113722"/>
                  <a:pt x="3474000" y="254005"/>
                </a:cubicBezTo>
                <a:lnTo>
                  <a:pt x="3474000" y="2055098"/>
                </a:lnTo>
                <a:lnTo>
                  <a:pt x="3474000" y="218048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87DC0D14-96FF-02C0-A8E7-0F660A443A9B}"/>
              </a:ext>
            </a:extLst>
          </p:cNvPr>
          <p:cNvSpPr>
            <a:spLocks/>
          </p:cNvSpPr>
          <p:nvPr/>
        </p:nvSpPr>
        <p:spPr>
          <a:xfrm rot="10800000">
            <a:off x="4569495" y="3342289"/>
            <a:ext cx="3474000" cy="2180028"/>
          </a:xfrm>
          <a:custGeom>
            <a:avLst/>
            <a:gdLst>
              <a:gd name="connsiteX0" fmla="*/ 3474000 w 3474000"/>
              <a:gd name="connsiteY0" fmla="*/ 2413795 h 2413795"/>
              <a:gd name="connsiteX1" fmla="*/ 0 w 3474000"/>
              <a:gd name="connsiteY1" fmla="*/ 2413795 h 2413795"/>
              <a:gd name="connsiteX2" fmla="*/ 0 w 3474000"/>
              <a:gd name="connsiteY2" fmla="*/ 2055098 h 2413795"/>
              <a:gd name="connsiteX3" fmla="*/ 237 w 3474000"/>
              <a:gd name="connsiteY3" fmla="*/ 2055098 h 2413795"/>
              <a:gd name="connsiteX4" fmla="*/ 237 w 3474000"/>
              <a:gd name="connsiteY4" fmla="*/ 254005 h 2413795"/>
              <a:gd name="connsiteX5" fmla="*/ 254242 w 3474000"/>
              <a:gd name="connsiteY5" fmla="*/ 0 h 2413795"/>
              <a:gd name="connsiteX6" fmla="*/ 3219995 w 3474000"/>
              <a:gd name="connsiteY6" fmla="*/ 0 h 2413795"/>
              <a:gd name="connsiteX7" fmla="*/ 3474000 w 3474000"/>
              <a:gd name="connsiteY7" fmla="*/ 254005 h 2413795"/>
              <a:gd name="connsiteX8" fmla="*/ 3474000 w 3474000"/>
              <a:gd name="connsiteY8" fmla="*/ 2055098 h 2413795"/>
              <a:gd name="connsiteX9" fmla="*/ 3474000 w 3474000"/>
              <a:gd name="connsiteY9" fmla="*/ 2180487 h 241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4000" h="2413795">
                <a:moveTo>
                  <a:pt x="3474000" y="2413795"/>
                </a:moveTo>
                <a:lnTo>
                  <a:pt x="0" y="2413795"/>
                </a:lnTo>
                <a:lnTo>
                  <a:pt x="0" y="2055098"/>
                </a:lnTo>
                <a:lnTo>
                  <a:pt x="237" y="2055098"/>
                </a:lnTo>
                <a:lnTo>
                  <a:pt x="237" y="254005"/>
                </a:lnTo>
                <a:cubicBezTo>
                  <a:pt x="237" y="113722"/>
                  <a:pt x="113959" y="0"/>
                  <a:pt x="254242" y="0"/>
                </a:cubicBezTo>
                <a:lnTo>
                  <a:pt x="3219995" y="0"/>
                </a:lnTo>
                <a:cubicBezTo>
                  <a:pt x="3360278" y="0"/>
                  <a:pt x="3474000" y="113722"/>
                  <a:pt x="3474000" y="254005"/>
                </a:cubicBezTo>
                <a:lnTo>
                  <a:pt x="3474000" y="2055098"/>
                </a:lnTo>
                <a:lnTo>
                  <a:pt x="3474000" y="218048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36E15F54-A9C3-19D0-5AC4-63889DD68A57}"/>
              </a:ext>
            </a:extLst>
          </p:cNvPr>
          <p:cNvSpPr>
            <a:spLocks/>
          </p:cNvSpPr>
          <p:nvPr/>
        </p:nvSpPr>
        <p:spPr>
          <a:xfrm rot="10800000">
            <a:off x="8269601" y="3342289"/>
            <a:ext cx="3474000" cy="2180028"/>
          </a:xfrm>
          <a:custGeom>
            <a:avLst/>
            <a:gdLst>
              <a:gd name="connsiteX0" fmla="*/ 3474000 w 3474000"/>
              <a:gd name="connsiteY0" fmla="*/ 2413795 h 2413795"/>
              <a:gd name="connsiteX1" fmla="*/ 0 w 3474000"/>
              <a:gd name="connsiteY1" fmla="*/ 2413795 h 2413795"/>
              <a:gd name="connsiteX2" fmla="*/ 0 w 3474000"/>
              <a:gd name="connsiteY2" fmla="*/ 2055098 h 2413795"/>
              <a:gd name="connsiteX3" fmla="*/ 237 w 3474000"/>
              <a:gd name="connsiteY3" fmla="*/ 2055098 h 2413795"/>
              <a:gd name="connsiteX4" fmla="*/ 237 w 3474000"/>
              <a:gd name="connsiteY4" fmla="*/ 254005 h 2413795"/>
              <a:gd name="connsiteX5" fmla="*/ 254242 w 3474000"/>
              <a:gd name="connsiteY5" fmla="*/ 0 h 2413795"/>
              <a:gd name="connsiteX6" fmla="*/ 3219995 w 3474000"/>
              <a:gd name="connsiteY6" fmla="*/ 0 h 2413795"/>
              <a:gd name="connsiteX7" fmla="*/ 3474000 w 3474000"/>
              <a:gd name="connsiteY7" fmla="*/ 254005 h 2413795"/>
              <a:gd name="connsiteX8" fmla="*/ 3474000 w 3474000"/>
              <a:gd name="connsiteY8" fmla="*/ 2055098 h 2413795"/>
              <a:gd name="connsiteX9" fmla="*/ 3474000 w 3474000"/>
              <a:gd name="connsiteY9" fmla="*/ 2180487 h 241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4000" h="2413795">
                <a:moveTo>
                  <a:pt x="3474000" y="2413795"/>
                </a:moveTo>
                <a:lnTo>
                  <a:pt x="0" y="2413795"/>
                </a:lnTo>
                <a:lnTo>
                  <a:pt x="0" y="2055098"/>
                </a:lnTo>
                <a:lnTo>
                  <a:pt x="237" y="2055098"/>
                </a:lnTo>
                <a:lnTo>
                  <a:pt x="237" y="254005"/>
                </a:lnTo>
                <a:cubicBezTo>
                  <a:pt x="237" y="113722"/>
                  <a:pt x="113959" y="0"/>
                  <a:pt x="254242" y="0"/>
                </a:cubicBezTo>
                <a:lnTo>
                  <a:pt x="3219995" y="0"/>
                </a:lnTo>
                <a:cubicBezTo>
                  <a:pt x="3360278" y="0"/>
                  <a:pt x="3474000" y="113722"/>
                  <a:pt x="3474000" y="254005"/>
                </a:cubicBezTo>
                <a:lnTo>
                  <a:pt x="3474000" y="2055098"/>
                </a:lnTo>
                <a:lnTo>
                  <a:pt x="3474000" y="218048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4">
            <a:extLst>
              <a:ext uri="{FF2B5EF4-FFF2-40B4-BE49-F238E27FC236}">
                <a16:creationId xmlns:a16="http://schemas.microsoft.com/office/drawing/2014/main" id="{5693EE36-FFC9-B8DB-1FD3-8A2719AF7B82}"/>
              </a:ext>
            </a:extLst>
          </p:cNvPr>
          <p:cNvSpPr txBox="1">
            <a:spLocks/>
          </p:cNvSpPr>
          <p:nvPr/>
        </p:nvSpPr>
        <p:spPr>
          <a:xfrm>
            <a:off x="1126571" y="3507705"/>
            <a:ext cx="3069745" cy="1846659"/>
          </a:xfrm>
          <a:prstGeom prst="rect">
            <a:avLst/>
          </a:prstGeom>
        </p:spPr>
        <p:txBody>
          <a:bodyPr wrap="square" lIns="0">
            <a:sp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pPr>
            <a:r>
              <a:rPr lang="en-GB" sz="1200" dirty="0">
                <a:solidFill>
                  <a:schemeClr val="bg1"/>
                </a:solidFill>
              </a:rPr>
              <a:t>Using 19 indicators across environmental, social, governance and political pillars</a:t>
            </a:r>
          </a:p>
          <a:p>
            <a:pPr>
              <a:spcBef>
                <a:spcPts val="1200"/>
              </a:spcBef>
            </a:pPr>
            <a:r>
              <a:rPr lang="en-GB" sz="1200" dirty="0">
                <a:solidFill>
                  <a:schemeClr val="bg1"/>
                </a:solidFill>
              </a:rPr>
              <a:t>Ranks countries by relative performance</a:t>
            </a:r>
          </a:p>
          <a:p>
            <a:pPr>
              <a:spcBef>
                <a:spcPts val="1200"/>
              </a:spcBef>
            </a:pPr>
            <a:r>
              <a:rPr lang="en-GB" sz="1200" dirty="0">
                <a:solidFill>
                  <a:schemeClr val="bg1"/>
                </a:solidFill>
              </a:rPr>
              <a:t>Semi-annual updates, income adjustment for social indicators</a:t>
            </a:r>
          </a:p>
          <a:p>
            <a:pPr>
              <a:spcBef>
                <a:spcPts val="1200"/>
              </a:spcBef>
            </a:pPr>
            <a:r>
              <a:rPr lang="en-GB" sz="1200" dirty="0">
                <a:solidFill>
                  <a:schemeClr val="bg1"/>
                </a:solidFill>
              </a:rPr>
              <a:t>Drives exclusions in sustainability focussed strategies</a:t>
            </a:r>
          </a:p>
        </p:txBody>
      </p:sp>
      <p:sp>
        <p:nvSpPr>
          <p:cNvPr id="33" name="Text Placeholder 24">
            <a:extLst>
              <a:ext uri="{FF2B5EF4-FFF2-40B4-BE49-F238E27FC236}">
                <a16:creationId xmlns:a16="http://schemas.microsoft.com/office/drawing/2014/main" id="{901756F5-B395-7D5E-4557-55FC35ED098E}"/>
              </a:ext>
            </a:extLst>
          </p:cNvPr>
          <p:cNvSpPr txBox="1">
            <a:spLocks/>
          </p:cNvSpPr>
          <p:nvPr/>
        </p:nvSpPr>
        <p:spPr>
          <a:xfrm>
            <a:off x="4819835" y="3507705"/>
            <a:ext cx="3069745" cy="1323439"/>
          </a:xfrm>
          <a:prstGeom prst="rect">
            <a:avLst/>
          </a:prstGeom>
        </p:spPr>
        <p:txBody>
          <a:bodyPr wrap="square" lIns="0">
            <a:sp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pPr>
            <a:r>
              <a:rPr lang="en-GB" sz="1200" dirty="0">
                <a:solidFill>
                  <a:schemeClr val="bg1"/>
                </a:solidFill>
              </a:rPr>
              <a:t>Forward-looking direction of </a:t>
            </a:r>
            <a:br>
              <a:rPr lang="en-GB" sz="1200" dirty="0">
                <a:solidFill>
                  <a:schemeClr val="bg1"/>
                </a:solidFill>
              </a:rPr>
            </a:br>
            <a:r>
              <a:rPr lang="en-GB" sz="1200" dirty="0">
                <a:solidFill>
                  <a:schemeClr val="bg1"/>
                </a:solidFill>
              </a:rPr>
              <a:t>travel analysis </a:t>
            </a:r>
          </a:p>
          <a:p>
            <a:pPr>
              <a:spcBef>
                <a:spcPts val="1200"/>
              </a:spcBef>
            </a:pPr>
            <a:r>
              <a:rPr lang="en-GB" sz="1200" dirty="0">
                <a:solidFill>
                  <a:schemeClr val="bg1"/>
                </a:solidFill>
              </a:rPr>
              <a:t>Broader scope, done by the country analysts and discussed in the team</a:t>
            </a:r>
          </a:p>
          <a:p>
            <a:pPr>
              <a:spcBef>
                <a:spcPts val="1200"/>
              </a:spcBef>
            </a:pPr>
            <a:r>
              <a:rPr lang="en-GB" sz="1200" dirty="0">
                <a:solidFill>
                  <a:schemeClr val="bg1"/>
                </a:solidFill>
              </a:rPr>
              <a:t>Ad-hoc changes to ensure timeliness </a:t>
            </a:r>
          </a:p>
        </p:txBody>
      </p:sp>
      <p:sp>
        <p:nvSpPr>
          <p:cNvPr id="34" name="Text Placeholder 24">
            <a:extLst>
              <a:ext uri="{FF2B5EF4-FFF2-40B4-BE49-F238E27FC236}">
                <a16:creationId xmlns:a16="http://schemas.microsoft.com/office/drawing/2014/main" id="{7D6FBF47-A74D-F76D-A639-85C1929A3190}"/>
              </a:ext>
            </a:extLst>
          </p:cNvPr>
          <p:cNvSpPr txBox="1">
            <a:spLocks/>
          </p:cNvSpPr>
          <p:nvPr/>
        </p:nvSpPr>
        <p:spPr>
          <a:xfrm>
            <a:off x="8519202" y="3507705"/>
            <a:ext cx="3069745" cy="1692771"/>
          </a:xfrm>
          <a:prstGeom prst="rect">
            <a:avLst/>
          </a:prstGeom>
        </p:spPr>
        <p:txBody>
          <a:bodyPr wrap="square" lIns="0">
            <a:sp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pPr>
            <a:r>
              <a:rPr lang="en-GB" sz="1200" dirty="0">
                <a:solidFill>
                  <a:schemeClr val="bg1"/>
                </a:solidFill>
              </a:rPr>
              <a:t>Improving outcomes for sovereigns </a:t>
            </a:r>
            <a:br>
              <a:rPr lang="en-GB" sz="1200" dirty="0">
                <a:solidFill>
                  <a:schemeClr val="bg1"/>
                </a:solidFill>
              </a:rPr>
            </a:br>
            <a:r>
              <a:rPr lang="en-GB" sz="1200" dirty="0">
                <a:solidFill>
                  <a:schemeClr val="bg1"/>
                </a:solidFill>
              </a:rPr>
              <a:t>and investors, supporting sustainable pathways</a:t>
            </a:r>
          </a:p>
          <a:p>
            <a:pPr>
              <a:spcBef>
                <a:spcPts val="1200"/>
              </a:spcBef>
            </a:pPr>
            <a:r>
              <a:rPr lang="en-GB" sz="1200" dirty="0">
                <a:solidFill>
                  <a:schemeClr val="bg1"/>
                </a:solidFill>
              </a:rPr>
              <a:t>Direct engagement with issuers, particularly on labelled bonds</a:t>
            </a:r>
          </a:p>
          <a:p>
            <a:pPr>
              <a:spcBef>
                <a:spcPts val="1200"/>
              </a:spcBef>
            </a:pPr>
            <a:r>
              <a:rPr lang="en-GB" sz="1200" dirty="0">
                <a:solidFill>
                  <a:schemeClr val="bg1"/>
                </a:solidFill>
              </a:rPr>
              <a:t>Collaborative engagement through investor initiatives</a:t>
            </a:r>
          </a:p>
        </p:txBody>
      </p:sp>
    </p:spTree>
    <p:extLst>
      <p:ext uri="{BB962C8B-B14F-4D97-AF65-F5344CB8AC3E}">
        <p14:creationId xmlns:p14="http://schemas.microsoft.com/office/powerpoint/2010/main" val="8666450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B282A-9F30-7F76-D2C5-B4AC26C47D32}"/>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2B43B00-D309-AB35-2BDA-5E220E5413D2}"/>
              </a:ext>
            </a:extLst>
          </p:cNvPr>
          <p:cNvSpPr>
            <a:spLocks/>
          </p:cNvSpPr>
          <p:nvPr/>
        </p:nvSpPr>
        <p:spPr>
          <a:xfrm>
            <a:off x="6577582" y="1623457"/>
            <a:ext cx="5171505" cy="3490837"/>
          </a:xfrm>
          <a:prstGeom prst="roundRect">
            <a:avLst>
              <a:gd name="adj" fmla="val 3541"/>
            </a:avLst>
          </a:prstGeom>
          <a:solidFill>
            <a:srgbClr val="D9E6F4"/>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72000" rIns="39655" bIns="0" numCol="1" spcCol="1270" anchor="t" anchorCtr="0">
            <a:noAutofit/>
          </a:bodyPr>
          <a:lstStyle/>
          <a:p>
            <a:pPr marL="0" lvl="0" indent="0" algn="ctr" defTabSz="444500">
              <a:lnSpc>
                <a:spcPct val="90000"/>
              </a:lnSpc>
              <a:spcBef>
                <a:spcPct val="0"/>
              </a:spcBef>
              <a:spcAft>
                <a:spcPts val="200"/>
              </a:spcAft>
              <a:buNone/>
            </a:pPr>
            <a:endParaRPr lang="en-GB" sz="800" spc="-10" dirty="0">
              <a:solidFill>
                <a:schemeClr val="tx1"/>
              </a:solidFill>
            </a:endParaRPr>
          </a:p>
        </p:txBody>
      </p:sp>
      <p:sp>
        <p:nvSpPr>
          <p:cNvPr id="2" name="Title 1">
            <a:extLst>
              <a:ext uri="{FF2B5EF4-FFF2-40B4-BE49-F238E27FC236}">
                <a16:creationId xmlns:a16="http://schemas.microsoft.com/office/drawing/2014/main" id="{C862CC4D-E4CE-BFEC-C491-C05FEF547731}"/>
              </a:ext>
            </a:extLst>
          </p:cNvPr>
          <p:cNvSpPr>
            <a:spLocks noGrp="1"/>
          </p:cNvSpPr>
          <p:nvPr>
            <p:ph type="title"/>
          </p:nvPr>
        </p:nvSpPr>
        <p:spPr>
          <a:noFill/>
        </p:spPr>
        <p:txBody>
          <a:bodyPr/>
          <a:lstStyle/>
          <a:p>
            <a:r>
              <a:rPr lang="en-GB" dirty="0"/>
              <a:t>Relative value </a:t>
            </a:r>
          </a:p>
        </p:txBody>
      </p:sp>
      <p:sp>
        <p:nvSpPr>
          <p:cNvPr id="3" name="Slide Number Placeholder 2">
            <a:extLst>
              <a:ext uri="{FF2B5EF4-FFF2-40B4-BE49-F238E27FC236}">
                <a16:creationId xmlns:a16="http://schemas.microsoft.com/office/drawing/2014/main" id="{631EF106-613A-A6A4-A17E-46DAEF36DBBB}"/>
              </a:ext>
            </a:extLst>
          </p:cNvPr>
          <p:cNvSpPr>
            <a:spLocks noGrp="1"/>
          </p:cNvSpPr>
          <p:nvPr>
            <p:ph type="sldNum" sz="quarter" idx="12"/>
          </p:nvPr>
        </p:nvSpPr>
        <p:spPr/>
        <p:txBody>
          <a:bodyPr/>
          <a:lstStyle/>
          <a:p>
            <a:fld id="{15571DFC-08C0-4491-9E99-613C4E83D96C}" type="slidenum">
              <a:rPr lang="en-US" smtClean="0"/>
              <a:t>21</a:t>
            </a:fld>
            <a:endParaRPr lang="en-US"/>
          </a:p>
        </p:txBody>
      </p:sp>
      <p:sp>
        <p:nvSpPr>
          <p:cNvPr id="4" name="Text Placeholder 3">
            <a:extLst>
              <a:ext uri="{FF2B5EF4-FFF2-40B4-BE49-F238E27FC236}">
                <a16:creationId xmlns:a16="http://schemas.microsoft.com/office/drawing/2014/main" id="{290B5639-0666-9315-D226-A23C788858AC}"/>
              </a:ext>
            </a:extLst>
          </p:cNvPr>
          <p:cNvSpPr>
            <a:spLocks noGrp="1"/>
          </p:cNvSpPr>
          <p:nvPr>
            <p:ph type="body" sz="quarter" idx="14"/>
          </p:nvPr>
        </p:nvSpPr>
        <p:spPr>
          <a:xfrm>
            <a:off x="874712" y="1069580"/>
            <a:ext cx="10874373" cy="276999"/>
          </a:xfrm>
        </p:spPr>
        <p:txBody>
          <a:bodyPr/>
          <a:lstStyle/>
          <a:p>
            <a:r>
              <a:rPr lang="en-GB" altLang="en-US" dirty="0"/>
              <a:t>Establishing a valuation</a:t>
            </a:r>
          </a:p>
        </p:txBody>
      </p:sp>
      <p:sp>
        <p:nvSpPr>
          <p:cNvPr id="9" name="Text Placeholder 8">
            <a:extLst>
              <a:ext uri="{FF2B5EF4-FFF2-40B4-BE49-F238E27FC236}">
                <a16:creationId xmlns:a16="http://schemas.microsoft.com/office/drawing/2014/main" id="{0B7EE7CF-A172-5EF1-4DF6-3D698A2053BE}"/>
              </a:ext>
            </a:extLst>
          </p:cNvPr>
          <p:cNvSpPr>
            <a:spLocks noGrp="1"/>
          </p:cNvSpPr>
          <p:nvPr>
            <p:ph type="body" sz="quarter" idx="18"/>
          </p:nvPr>
        </p:nvSpPr>
        <p:spPr/>
        <p:txBody>
          <a:bodyPr/>
          <a:lstStyle/>
          <a:p>
            <a:r>
              <a:rPr lang="en-GB" dirty="0"/>
              <a:t>Robust, repeatable process focused on determining are we getting rewarded for risk</a:t>
            </a:r>
          </a:p>
        </p:txBody>
      </p:sp>
      <p:graphicFrame>
        <p:nvGraphicFramePr>
          <p:cNvPr id="12" name="Group 93">
            <a:extLst>
              <a:ext uri="{FF2B5EF4-FFF2-40B4-BE49-F238E27FC236}">
                <a16:creationId xmlns:a16="http://schemas.microsoft.com/office/drawing/2014/main" id="{87C95ECA-DCA6-DB70-1A53-791FF2F3CD52}"/>
              </a:ext>
            </a:extLst>
          </p:cNvPr>
          <p:cNvGraphicFramePr>
            <a:graphicFrameLocks/>
          </p:cNvGraphicFramePr>
          <p:nvPr>
            <p:extLst>
              <p:ext uri="{D42A27DB-BD31-4B8C-83A1-F6EECF244321}">
                <p14:modId xmlns:p14="http://schemas.microsoft.com/office/powerpoint/2010/main" val="2351343680"/>
              </p:ext>
            </p:extLst>
          </p:nvPr>
        </p:nvGraphicFramePr>
        <p:xfrm>
          <a:off x="874712" y="1628774"/>
          <a:ext cx="5544376" cy="3052627"/>
        </p:xfrm>
        <a:graphic>
          <a:graphicData uri="http://schemas.openxmlformats.org/drawingml/2006/table">
            <a:tbl>
              <a:tblPr firstRow="1"/>
              <a:tblGrid>
                <a:gridCol w="1061269">
                  <a:extLst>
                    <a:ext uri="{9D8B030D-6E8A-4147-A177-3AD203B41FA5}">
                      <a16:colId xmlns:a16="http://schemas.microsoft.com/office/drawing/2014/main" val="20000"/>
                    </a:ext>
                  </a:extLst>
                </a:gridCol>
                <a:gridCol w="625131">
                  <a:extLst>
                    <a:ext uri="{9D8B030D-6E8A-4147-A177-3AD203B41FA5}">
                      <a16:colId xmlns:a16="http://schemas.microsoft.com/office/drawing/2014/main" val="20001"/>
                    </a:ext>
                  </a:extLst>
                </a:gridCol>
                <a:gridCol w="625131">
                  <a:extLst>
                    <a:ext uri="{9D8B030D-6E8A-4147-A177-3AD203B41FA5}">
                      <a16:colId xmlns:a16="http://schemas.microsoft.com/office/drawing/2014/main" val="20002"/>
                    </a:ext>
                  </a:extLst>
                </a:gridCol>
                <a:gridCol w="625131">
                  <a:extLst>
                    <a:ext uri="{9D8B030D-6E8A-4147-A177-3AD203B41FA5}">
                      <a16:colId xmlns:a16="http://schemas.microsoft.com/office/drawing/2014/main" val="20003"/>
                    </a:ext>
                  </a:extLst>
                </a:gridCol>
                <a:gridCol w="404010">
                  <a:extLst>
                    <a:ext uri="{9D8B030D-6E8A-4147-A177-3AD203B41FA5}">
                      <a16:colId xmlns:a16="http://schemas.microsoft.com/office/drawing/2014/main" val="20004"/>
                    </a:ext>
                  </a:extLst>
                </a:gridCol>
                <a:gridCol w="612648">
                  <a:extLst>
                    <a:ext uri="{9D8B030D-6E8A-4147-A177-3AD203B41FA5}">
                      <a16:colId xmlns:a16="http://schemas.microsoft.com/office/drawing/2014/main" val="20005"/>
                    </a:ext>
                  </a:extLst>
                </a:gridCol>
                <a:gridCol w="713232">
                  <a:extLst>
                    <a:ext uri="{9D8B030D-6E8A-4147-A177-3AD203B41FA5}">
                      <a16:colId xmlns:a16="http://schemas.microsoft.com/office/drawing/2014/main" val="20006"/>
                    </a:ext>
                  </a:extLst>
                </a:gridCol>
                <a:gridCol w="877824">
                  <a:extLst>
                    <a:ext uri="{9D8B030D-6E8A-4147-A177-3AD203B41FA5}">
                      <a16:colId xmlns:a16="http://schemas.microsoft.com/office/drawing/2014/main" val="20007"/>
                    </a:ext>
                  </a:extLst>
                </a:gridCol>
              </a:tblGrid>
              <a:tr h="418120">
                <a:tc rowSpan="2">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US" sz="900" dirty="0">
                          <a:solidFill>
                            <a:schemeClr val="tx1"/>
                          </a:solidFill>
                          <a:latin typeface="+mj-lt"/>
                        </a:rPr>
                        <a:t>Example: Morocco</a:t>
                      </a:r>
                    </a:p>
                  </a:txBody>
                  <a:tcPr marL="72001" marR="72001" marT="36000" marB="36000" anchor="ctr" horzOverflow="overflow">
                    <a:lnL>
                      <a:noFill/>
                    </a:lnL>
                    <a:lnR>
                      <a:noFill/>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endParaRPr lang="en-US" sz="900" dirty="0">
                        <a:solidFill>
                          <a:schemeClr val="tx1"/>
                        </a:solidFill>
                        <a:latin typeface="+mj-lt"/>
                      </a:endParaRPr>
                    </a:p>
                  </a:txBody>
                  <a:tcPr marL="72001" marR="72001" marT="36000" marB="36000" anchor="ctr" horzOverflow="overflow">
                    <a:lnL>
                      <a:noFill/>
                    </a:lnL>
                    <a:lnR>
                      <a:noFill/>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Current</a:t>
                      </a:r>
                    </a:p>
                  </a:txBody>
                  <a:tcPr marL="72001" marR="72001" marT="36000" marB="36000" anchor="ctr" horzOverflow="overflow">
                    <a:lnL>
                      <a:noFill/>
                    </a:lnL>
                    <a:lnR>
                      <a:noFill/>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Central scenario</a:t>
                      </a:r>
                    </a:p>
                  </a:txBody>
                  <a:tcPr marL="72001" marR="72001" marT="36000" marB="36000" anchor="ctr" horzOverflow="overflow">
                    <a:lnL>
                      <a:noFill/>
                    </a:lnL>
                    <a:lnR>
                      <a:noFill/>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 Risk scenarios</a:t>
                      </a:r>
                    </a:p>
                  </a:txBody>
                  <a:tcPr marL="72001" marR="72001" marT="36000" marB="36000" anchor="ctr" horzOverflow="overflow">
                    <a:lnL>
                      <a:noFill/>
                    </a:lnL>
                    <a:lnR>
                      <a:noFill/>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 Return expectations (%)</a:t>
                      </a:r>
                    </a:p>
                  </a:txBody>
                  <a:tcPr marL="72001" marR="72001" marT="36000" marB="36000" anchor="ctr" horzOverflow="overflow">
                    <a:lnL>
                      <a:noFill/>
                    </a:lnL>
                    <a:lnR>
                      <a:noFill/>
                    </a:lnR>
                    <a:lnT w="3175"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a:tc>
                <a:extLst>
                  <a:ext uri="{0D108BD9-81ED-4DB2-BD59-A6C34878D82A}">
                    <a16:rowId xmlns:a16="http://schemas.microsoft.com/office/drawing/2014/main" val="10000"/>
                  </a:ext>
                </a:extLst>
              </a:tr>
              <a:tr h="470047">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Best case</a:t>
                      </a:r>
                    </a:p>
                  </a:txBody>
                  <a:tcPr marL="72001" marR="72001" marT="36000" marB="36000" anchor="ctr" horzOverflow="overflow">
                    <a:lnL w="3175" cmpd="sng">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Worst case</a:t>
                      </a:r>
                    </a:p>
                  </a:txBody>
                  <a:tcPr marL="72001" marR="72001" marT="36000" marB="3600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Risk adjusted</a:t>
                      </a:r>
                    </a:p>
                  </a:txBody>
                  <a:tcPr marL="72001" marR="72001" marT="36000" marB="3600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lang="en-GB" sz="900" dirty="0">
                          <a:solidFill>
                            <a:schemeClr val="tx1"/>
                          </a:solidFill>
                          <a:latin typeface="+mj-lt"/>
                        </a:rPr>
                        <a:t>Draw-down</a:t>
                      </a:r>
                    </a:p>
                  </a:txBody>
                  <a:tcPr marL="72001" marR="72001" marT="36000" marB="36000" anchor="ctr" horzOverflow="overflow">
                    <a:lnL>
                      <a:noFill/>
                    </a:lnL>
                    <a:lnR>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01"/>
                  </a:ext>
                </a:extLst>
              </a:tr>
              <a:tr h="432892">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cap="none" normalizeH="0" baseline="0" dirty="0">
                          <a:ln>
                            <a:noFill/>
                          </a:ln>
                          <a:solidFill>
                            <a:schemeClr val="tx1"/>
                          </a:solidFill>
                          <a:effectLst/>
                          <a:latin typeface="+mn-lt"/>
                          <a:ea typeface="SimSun" pitchFamily="2" charset="-122"/>
                          <a:cs typeface="Arial" pitchFamily="34" charset="0"/>
                        </a:rPr>
                        <a:t>5 yr </a:t>
                      </a: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US Dollar Sovereign bond</a:t>
                      </a:r>
                    </a:p>
                  </a:txBody>
                  <a:tcPr marL="72001" marR="72001" marT="36016" marB="36016" anchor="ctr" horzOverflow="overflow">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Spread (bps)</a:t>
                      </a:r>
                    </a:p>
                  </a:txBody>
                  <a:tcPr marL="72001" marR="72001" marT="36016" marB="36016" anchor="ctr" horzOverflow="overflow">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154</a:t>
                      </a:r>
                    </a:p>
                  </a:txBody>
                  <a:tcPr marL="72001" marR="72001" marT="36016" marB="36016"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150</a:t>
                      </a:r>
                    </a:p>
                  </a:txBody>
                  <a:tcPr marL="72001" marR="72001" marT="36016" marB="36016"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120</a:t>
                      </a:r>
                    </a:p>
                  </a:txBody>
                  <a:tcPr marL="72001" marR="72001" marT="36016" marB="36016"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205</a:t>
                      </a:r>
                    </a:p>
                  </a:txBody>
                  <a:tcPr marL="72001" marR="72001" marT="36016" marB="36016"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1.5%</a:t>
                      </a:r>
                    </a:p>
                  </a:txBody>
                  <a:tcPr marL="72001" marR="72001" marT="36016" marB="36016"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fontAlgn="b"/>
                      <a:r>
                        <a:rPr lang="en-GB" sz="900" b="0" i="0" u="none" strike="noStrike" dirty="0">
                          <a:solidFill>
                            <a:schemeClr val="tx1"/>
                          </a:solidFill>
                          <a:effectLst/>
                          <a:latin typeface="+mn-lt"/>
                          <a:cs typeface="Arial" panose="020B0604020202020204" pitchFamily="34" charset="0"/>
                        </a:rPr>
                        <a:t>-0.7%</a:t>
                      </a:r>
                    </a:p>
                  </a:txBody>
                  <a:tcPr marL="72001" marR="72001" marT="36016" marB="36016"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02"/>
                  </a:ext>
                </a:extLst>
              </a:tr>
              <a:tr h="432892">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cap="none" normalizeH="0" baseline="0" dirty="0">
                          <a:ln>
                            <a:noFill/>
                          </a:ln>
                          <a:solidFill>
                            <a:schemeClr val="tx1"/>
                          </a:solidFill>
                          <a:effectLst/>
                          <a:latin typeface="+mn-lt"/>
                          <a:ea typeface="SimSun" pitchFamily="2" charset="-122"/>
                          <a:cs typeface="Arial" pitchFamily="34" charset="0"/>
                        </a:rPr>
                        <a:t>10 yr </a:t>
                      </a: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US Dollar Sovereign bond</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Spread (bps)</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196</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190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160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260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2.8%</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fontAlgn="b"/>
                      <a:r>
                        <a:rPr lang="en-GB" sz="900" b="0" i="0" u="none" strike="noStrike" dirty="0">
                          <a:solidFill>
                            <a:schemeClr val="tx1"/>
                          </a:solidFill>
                          <a:effectLst/>
                          <a:latin typeface="+mn-lt"/>
                          <a:cs typeface="Arial" panose="020B0604020202020204" pitchFamily="34" charset="0"/>
                        </a:rPr>
                        <a:t>-1.0%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03"/>
                  </a:ext>
                </a:extLst>
              </a:tr>
              <a:tr h="432892">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cap="none" normalizeH="0" baseline="0" dirty="0">
                          <a:ln>
                            <a:noFill/>
                          </a:ln>
                          <a:solidFill>
                            <a:schemeClr val="tx1"/>
                          </a:solidFill>
                          <a:effectLst/>
                          <a:latin typeface="+mn-lt"/>
                          <a:ea typeface="SimSun" pitchFamily="2" charset="-122"/>
                          <a:cs typeface="Arial" pitchFamily="34" charset="0"/>
                        </a:rPr>
                        <a:t>10 yr </a:t>
                      </a: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Euro Sovereign bond</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Spread (bps)</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206</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180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140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270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3.1%</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fontAlgn="b"/>
                      <a:r>
                        <a:rPr lang="en-GB" sz="900" b="0" i="0" u="none" strike="noStrike" dirty="0">
                          <a:solidFill>
                            <a:schemeClr val="tx1"/>
                          </a:solidFill>
                          <a:effectLst/>
                          <a:latin typeface="+mn-lt"/>
                          <a:cs typeface="Arial" panose="020B0604020202020204" pitchFamily="34" charset="0"/>
                        </a:rPr>
                        <a:t>-2.0%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04"/>
                  </a:ext>
                </a:extLst>
              </a:tr>
              <a:tr h="432892">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10 yr Quasi Sovereign bond</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Spread (bps)</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247</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230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190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320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3.8%</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fontAlgn="b"/>
                      <a:r>
                        <a:rPr lang="en-GB" sz="900" b="0" i="0" u="none" strike="noStrike" dirty="0">
                          <a:solidFill>
                            <a:schemeClr val="tx1"/>
                          </a:solidFill>
                          <a:effectLst/>
                          <a:latin typeface="+mn-lt"/>
                          <a:cs typeface="Arial" panose="020B0604020202020204" pitchFamily="34" charset="0"/>
                        </a:rPr>
                        <a:t>-1.6%</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05"/>
                  </a:ext>
                </a:extLst>
              </a:tr>
              <a:tr h="432892">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cap="none" normalizeH="0" baseline="0" dirty="0">
                          <a:ln>
                            <a:noFill/>
                          </a:ln>
                          <a:solidFill>
                            <a:schemeClr val="tx1"/>
                          </a:solidFill>
                          <a:effectLst/>
                          <a:latin typeface="+mn-lt"/>
                          <a:ea typeface="SimSun" pitchFamily="2" charset="-122"/>
                          <a:cs typeface="Arial" pitchFamily="34" charset="0"/>
                        </a:rPr>
                        <a:t>30 yr </a:t>
                      </a: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US Dollar Sovereign bond</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tab pos="3048000" algn="l"/>
                        </a:tabLst>
                      </a:pPr>
                      <a:r>
                        <a:rPr kumimoji="0" lang="en-GB" sz="900" b="0" i="0" u="none" strike="noStrike" kern="600" cap="none" normalizeH="0" baseline="0" dirty="0">
                          <a:ln>
                            <a:noFill/>
                          </a:ln>
                          <a:solidFill>
                            <a:schemeClr val="tx1"/>
                          </a:solidFill>
                          <a:effectLst/>
                          <a:latin typeface="+mn-lt"/>
                          <a:ea typeface="SimSun" pitchFamily="2" charset="-122"/>
                          <a:cs typeface="Arial" pitchFamily="34" charset="0"/>
                        </a:rPr>
                        <a:t>Spread (bps)</a:t>
                      </a:r>
                    </a:p>
                  </a:txBody>
                  <a:tcPr marL="72001" marR="72001" marT="36016" marB="36016"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266</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255</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220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320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900" b="0" i="0" u="none" strike="noStrike" dirty="0">
                          <a:solidFill>
                            <a:schemeClr val="tx1"/>
                          </a:solidFill>
                          <a:effectLst/>
                          <a:latin typeface="+mn-lt"/>
                          <a:cs typeface="Arial" panose="020B0604020202020204" pitchFamily="34" charset="0"/>
                        </a:rPr>
                        <a:t>4.0%</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fontAlgn="b"/>
                      <a:r>
                        <a:rPr lang="en-GB" sz="900" b="0" i="0" u="none" strike="noStrike" dirty="0">
                          <a:solidFill>
                            <a:schemeClr val="tx1"/>
                          </a:solidFill>
                          <a:effectLst/>
                          <a:latin typeface="+mn-lt"/>
                          <a:cs typeface="Arial" panose="020B0604020202020204" pitchFamily="34" charset="0"/>
                        </a:rPr>
                        <a:t>-4.1%</a:t>
                      </a:r>
                    </a:p>
                  </a:txBody>
                  <a:tcPr marL="72001" marR="72001" marT="36016" marB="36016"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2151523709"/>
                  </a:ext>
                </a:extLst>
              </a:tr>
            </a:tbl>
          </a:graphicData>
        </a:graphic>
      </p:graphicFrame>
      <p:sp>
        <p:nvSpPr>
          <p:cNvPr id="13" name="Text Placeholder 4">
            <a:extLst>
              <a:ext uri="{FF2B5EF4-FFF2-40B4-BE49-F238E27FC236}">
                <a16:creationId xmlns:a16="http://schemas.microsoft.com/office/drawing/2014/main" id="{670FA5B2-3CA8-8BCB-9D9C-AE54A4D23496}"/>
              </a:ext>
            </a:extLst>
          </p:cNvPr>
          <p:cNvSpPr txBox="1">
            <a:spLocks/>
          </p:cNvSpPr>
          <p:nvPr/>
        </p:nvSpPr>
        <p:spPr>
          <a:xfrm>
            <a:off x="870583" y="5649155"/>
            <a:ext cx="10874376" cy="58813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t>Source: Aberdeen. * Ten-year fixed rate bond returns shown on an unhedged basis. Hypothetical bonds are used for illustrative purposes only. These hypothetical bonds are meant to illustrate if the country fundamentals warrant us investing in hard currency, local currency and/or corporate bonds. Hypothetical bonds are provided for informational purposes only and should not be deemed as a recommendation to buy or sell. Projections are offered as opinion and are not reflective of potential performance. Projections are not guaranteed, and actual events or results may differ materially. Actual market conditions may have a different impact on the portfolio. No assumptions regarding future performance should be made. For illustrative purposes only.</a:t>
            </a:r>
          </a:p>
        </p:txBody>
      </p:sp>
      <p:sp>
        <p:nvSpPr>
          <p:cNvPr id="14" name="Content Placeholder 8">
            <a:extLst>
              <a:ext uri="{FF2B5EF4-FFF2-40B4-BE49-F238E27FC236}">
                <a16:creationId xmlns:a16="http://schemas.microsoft.com/office/drawing/2014/main" id="{39FB4C9B-6B29-6532-11F6-93169C5B7FBD}"/>
              </a:ext>
            </a:extLst>
          </p:cNvPr>
          <p:cNvSpPr txBox="1">
            <a:spLocks/>
          </p:cNvSpPr>
          <p:nvPr/>
        </p:nvSpPr>
        <p:spPr>
          <a:xfrm>
            <a:off x="6753806" y="1739126"/>
            <a:ext cx="4198367" cy="460051"/>
          </a:xfrm>
          <a:prstGeom prst="rect">
            <a:avLst/>
          </a:prstGeom>
        </p:spPr>
        <p:txBody>
          <a:bodyPr lIns="0" tIns="0" rIns="0" bIns="0"/>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We compare risk and return forecasts to identify the best risk-adjusted opportunities</a:t>
            </a:r>
          </a:p>
        </p:txBody>
      </p:sp>
      <p:grpSp>
        <p:nvGrpSpPr>
          <p:cNvPr id="30" name="Group 29">
            <a:extLst>
              <a:ext uri="{FF2B5EF4-FFF2-40B4-BE49-F238E27FC236}">
                <a16:creationId xmlns:a16="http://schemas.microsoft.com/office/drawing/2014/main" id="{6C8EADCB-8339-0D0C-C941-31261A195097}"/>
              </a:ext>
            </a:extLst>
          </p:cNvPr>
          <p:cNvGrpSpPr/>
          <p:nvPr/>
        </p:nvGrpSpPr>
        <p:grpSpPr>
          <a:xfrm>
            <a:off x="6684579" y="2109297"/>
            <a:ext cx="4929352" cy="3004996"/>
            <a:chOff x="6581712" y="2106880"/>
            <a:chExt cx="5167376" cy="3067100"/>
          </a:xfrm>
        </p:grpSpPr>
        <p:graphicFrame>
          <p:nvGraphicFramePr>
            <p:cNvPr id="15" name="Chart Placeholder 24">
              <a:extLst>
                <a:ext uri="{FF2B5EF4-FFF2-40B4-BE49-F238E27FC236}">
                  <a16:creationId xmlns:a16="http://schemas.microsoft.com/office/drawing/2014/main" id="{0C5CD229-1935-7EEA-D967-AAD03087CFD4}"/>
                </a:ext>
              </a:extLst>
            </p:cNvPr>
            <p:cNvGraphicFramePr>
              <a:graphicFrameLocks/>
            </p:cNvGraphicFramePr>
            <p:nvPr>
              <p:extLst>
                <p:ext uri="{D42A27DB-BD31-4B8C-83A1-F6EECF244321}">
                  <p14:modId xmlns:p14="http://schemas.microsoft.com/office/powerpoint/2010/main" val="3322778006"/>
                </p:ext>
              </p:extLst>
            </p:nvPr>
          </p:nvGraphicFramePr>
          <p:xfrm>
            <a:off x="6581712" y="2226328"/>
            <a:ext cx="5167376" cy="2947652"/>
          </p:xfrm>
          <a:graphic>
            <a:graphicData uri="http://schemas.openxmlformats.org/drawingml/2006/chart">
              <c:chart xmlns:c="http://schemas.openxmlformats.org/drawingml/2006/chart" xmlns:r="http://schemas.openxmlformats.org/officeDocument/2006/relationships" r:id="rId3"/>
            </a:graphicData>
          </a:graphic>
        </p:graphicFrame>
        <p:sp>
          <p:nvSpPr>
            <p:cNvPr id="20" name="Freeform: Shape 19">
              <a:extLst>
                <a:ext uri="{FF2B5EF4-FFF2-40B4-BE49-F238E27FC236}">
                  <a16:creationId xmlns:a16="http://schemas.microsoft.com/office/drawing/2014/main" id="{5DC293C5-E127-3AAE-A5C6-0284BF291F56}"/>
                </a:ext>
              </a:extLst>
            </p:cNvPr>
            <p:cNvSpPr/>
            <p:nvPr/>
          </p:nvSpPr>
          <p:spPr>
            <a:xfrm>
              <a:off x="8101965" y="3667443"/>
              <a:ext cx="301907" cy="105476"/>
            </a:xfrm>
            <a:custGeom>
              <a:avLst/>
              <a:gdLst>
                <a:gd name="connsiteX0" fmla="*/ 0 w 207169"/>
                <a:gd name="connsiteY0" fmla="*/ 0 h 100012"/>
                <a:gd name="connsiteX1" fmla="*/ 0 w 207169"/>
                <a:gd name="connsiteY1" fmla="*/ 100012 h 100012"/>
                <a:gd name="connsiteX2" fmla="*/ 207169 w 207169"/>
                <a:gd name="connsiteY2" fmla="*/ 100012 h 100012"/>
              </a:gdLst>
              <a:ahLst/>
              <a:cxnLst>
                <a:cxn ang="0">
                  <a:pos x="connsiteX0" y="connsiteY0"/>
                </a:cxn>
                <a:cxn ang="0">
                  <a:pos x="connsiteX1" y="connsiteY1"/>
                </a:cxn>
                <a:cxn ang="0">
                  <a:pos x="connsiteX2" y="connsiteY2"/>
                </a:cxn>
              </a:cxnLst>
              <a:rect l="l" t="t" r="r" b="b"/>
              <a:pathLst>
                <a:path w="207169" h="100012">
                  <a:moveTo>
                    <a:pt x="0" y="0"/>
                  </a:moveTo>
                  <a:lnTo>
                    <a:pt x="0" y="100012"/>
                  </a:lnTo>
                  <a:lnTo>
                    <a:pt x="207169" y="100012"/>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9">
              <a:extLst>
                <a:ext uri="{FF2B5EF4-FFF2-40B4-BE49-F238E27FC236}">
                  <a16:creationId xmlns:a16="http://schemas.microsoft.com/office/drawing/2014/main" id="{3BA9E5A4-3687-C1EB-F1C6-CA0ECB1A7248}"/>
                </a:ext>
              </a:extLst>
            </p:cNvPr>
            <p:cNvSpPr/>
            <p:nvPr/>
          </p:nvSpPr>
          <p:spPr>
            <a:xfrm>
              <a:off x="7063450" y="2973016"/>
              <a:ext cx="1175627" cy="726144"/>
            </a:xfrm>
            <a:prstGeom prst="roundRect">
              <a:avLst>
                <a:gd name="adj" fmla="val 101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36000" bIns="360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800" b="0" dirty="0">
                  <a:solidFill>
                    <a:schemeClr val="tx1"/>
                  </a:solidFill>
                  <a:latin typeface="+mj-lt"/>
                </a:rPr>
                <a:t>Lebanon* – </a:t>
              </a:r>
              <a:r>
                <a:rPr lang="en-GB" sz="800" b="0" dirty="0">
                  <a:solidFill>
                    <a:schemeClr val="tx1"/>
                  </a:solidFill>
                </a:rPr>
                <a:t>returns do not compensate for low likelihood of restructuring of defaulted bonds.</a:t>
              </a:r>
            </a:p>
          </p:txBody>
        </p:sp>
        <p:sp>
          <p:nvSpPr>
            <p:cNvPr id="24" name="Freeform: Shape 23">
              <a:extLst>
                <a:ext uri="{FF2B5EF4-FFF2-40B4-BE49-F238E27FC236}">
                  <a16:creationId xmlns:a16="http://schemas.microsoft.com/office/drawing/2014/main" id="{3776186E-B970-2E76-F3CA-6783A540D271}"/>
                </a:ext>
              </a:extLst>
            </p:cNvPr>
            <p:cNvSpPr/>
            <p:nvPr/>
          </p:nvSpPr>
          <p:spPr>
            <a:xfrm flipV="1">
              <a:off x="10036994" y="2624394"/>
              <a:ext cx="207169" cy="220464"/>
            </a:xfrm>
            <a:custGeom>
              <a:avLst/>
              <a:gdLst>
                <a:gd name="connsiteX0" fmla="*/ 0 w 207169"/>
                <a:gd name="connsiteY0" fmla="*/ 0 h 100012"/>
                <a:gd name="connsiteX1" fmla="*/ 0 w 207169"/>
                <a:gd name="connsiteY1" fmla="*/ 100012 h 100012"/>
                <a:gd name="connsiteX2" fmla="*/ 207169 w 207169"/>
                <a:gd name="connsiteY2" fmla="*/ 100012 h 100012"/>
              </a:gdLst>
              <a:ahLst/>
              <a:cxnLst>
                <a:cxn ang="0">
                  <a:pos x="connsiteX0" y="connsiteY0"/>
                </a:cxn>
                <a:cxn ang="0">
                  <a:pos x="connsiteX1" y="connsiteY1"/>
                </a:cxn>
                <a:cxn ang="0">
                  <a:pos x="connsiteX2" y="connsiteY2"/>
                </a:cxn>
              </a:cxnLst>
              <a:rect l="l" t="t" r="r" b="b"/>
              <a:pathLst>
                <a:path w="207169" h="100012">
                  <a:moveTo>
                    <a:pt x="0" y="0"/>
                  </a:moveTo>
                  <a:lnTo>
                    <a:pt x="0" y="100012"/>
                  </a:lnTo>
                  <a:lnTo>
                    <a:pt x="207169" y="100012"/>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6">
              <a:extLst>
                <a:ext uri="{FF2B5EF4-FFF2-40B4-BE49-F238E27FC236}">
                  <a16:creationId xmlns:a16="http://schemas.microsoft.com/office/drawing/2014/main" id="{9FF3F3D7-D6A0-F024-5B82-8885168FD54D}"/>
                </a:ext>
              </a:extLst>
            </p:cNvPr>
            <p:cNvSpPr/>
            <p:nvPr/>
          </p:nvSpPr>
          <p:spPr>
            <a:xfrm>
              <a:off x="10153758" y="2106880"/>
              <a:ext cx="1177436" cy="727533"/>
            </a:xfrm>
            <a:prstGeom prst="roundRect">
              <a:avLst>
                <a:gd name="adj" fmla="val 11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36000" bIns="360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800" b="0" dirty="0">
                  <a:solidFill>
                    <a:schemeClr val="tx1"/>
                  </a:solidFill>
                  <a:latin typeface="+mj-lt"/>
                </a:rPr>
                <a:t>Mozambique* – </a:t>
              </a:r>
              <a:r>
                <a:rPr lang="en-GB" sz="800" b="0" dirty="0">
                  <a:solidFill>
                    <a:schemeClr val="tx1"/>
                  </a:solidFill>
                </a:rPr>
                <a:t>underperformed recently, but medium-term LNG potential is positive</a:t>
              </a:r>
            </a:p>
          </p:txBody>
        </p:sp>
        <p:sp>
          <p:nvSpPr>
            <p:cNvPr id="27" name="Rounded Rectangle 7">
              <a:extLst>
                <a:ext uri="{FF2B5EF4-FFF2-40B4-BE49-F238E27FC236}">
                  <a16:creationId xmlns:a16="http://schemas.microsoft.com/office/drawing/2014/main" id="{4294D3FF-F402-242B-3D1D-2BF85DA643AA}"/>
                </a:ext>
              </a:extLst>
            </p:cNvPr>
            <p:cNvSpPr/>
            <p:nvPr/>
          </p:nvSpPr>
          <p:spPr>
            <a:xfrm>
              <a:off x="10264133" y="3908887"/>
              <a:ext cx="1177436" cy="813533"/>
            </a:xfrm>
            <a:prstGeom prst="roundRect">
              <a:avLst>
                <a:gd name="adj" fmla="val 21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36000" bIns="360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800" b="0" dirty="0">
                  <a:solidFill>
                    <a:schemeClr val="tx1"/>
                  </a:solidFill>
                  <a:latin typeface="+mj-lt"/>
                </a:rPr>
                <a:t>OCP (Moroccan Quais-Sovereign)* – </a:t>
              </a:r>
              <a:r>
                <a:rPr lang="en-GB" sz="800" b="0" dirty="0">
                  <a:solidFill>
                    <a:schemeClr val="tx1"/>
                  </a:solidFill>
                </a:rPr>
                <a:t>attractive spread over sovereign, which is poised to be upgraded to IG</a:t>
              </a:r>
            </a:p>
          </p:txBody>
        </p:sp>
        <p:sp>
          <p:nvSpPr>
            <p:cNvPr id="23" name="Rounded Rectangle 8">
              <a:extLst>
                <a:ext uri="{FF2B5EF4-FFF2-40B4-BE49-F238E27FC236}">
                  <a16:creationId xmlns:a16="http://schemas.microsoft.com/office/drawing/2014/main" id="{7D6A5073-FC47-01FC-D5E0-20A376457EF2}"/>
                </a:ext>
              </a:extLst>
            </p:cNvPr>
            <p:cNvSpPr/>
            <p:nvPr/>
          </p:nvSpPr>
          <p:spPr>
            <a:xfrm>
              <a:off x="8278389" y="2368375"/>
              <a:ext cx="1022970" cy="727532"/>
            </a:xfrm>
            <a:prstGeom prst="roundRect">
              <a:avLst>
                <a:gd name="adj" fmla="val 85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36000" rIns="36000" bIns="3600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800" b="0" dirty="0">
                  <a:solidFill>
                    <a:schemeClr val="tx1"/>
                  </a:solidFill>
                  <a:latin typeface="+mj-lt"/>
                </a:rPr>
                <a:t>Panama* – </a:t>
              </a:r>
              <a:r>
                <a:rPr lang="en-GB" sz="800" b="0" dirty="0">
                  <a:solidFill>
                    <a:schemeClr val="tx1"/>
                  </a:solidFill>
                </a:rPr>
                <a:t>risk of downgrade to HY, amid growth slowdown and fiscal issues</a:t>
              </a:r>
            </a:p>
          </p:txBody>
        </p:sp>
      </p:grpSp>
      <p:cxnSp>
        <p:nvCxnSpPr>
          <p:cNvPr id="6" name="Connector: Elbow 5">
            <a:extLst>
              <a:ext uri="{FF2B5EF4-FFF2-40B4-BE49-F238E27FC236}">
                <a16:creationId xmlns:a16="http://schemas.microsoft.com/office/drawing/2014/main" id="{BF78BFFB-2627-1C66-89F5-4866B05F59A6}"/>
              </a:ext>
            </a:extLst>
          </p:cNvPr>
          <p:cNvCxnSpPr>
            <a:cxnSpLocks/>
          </p:cNvCxnSpPr>
          <p:nvPr/>
        </p:nvCxnSpPr>
        <p:spPr>
          <a:xfrm rot="16200000" flipH="1">
            <a:off x="8547250" y="3308075"/>
            <a:ext cx="432000" cy="3"/>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 Placeholder 4">
            <a:extLst>
              <a:ext uri="{FF2B5EF4-FFF2-40B4-BE49-F238E27FC236}">
                <a16:creationId xmlns:a16="http://schemas.microsoft.com/office/drawing/2014/main" id="{512FBC86-CD5F-E348-C077-541443B296F4}"/>
              </a:ext>
            </a:extLst>
          </p:cNvPr>
          <p:cNvSpPr txBox="1">
            <a:spLocks/>
          </p:cNvSpPr>
          <p:nvPr/>
        </p:nvSpPr>
        <p:spPr>
          <a:xfrm>
            <a:off x="870584" y="4812854"/>
            <a:ext cx="5544375" cy="35242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t>Domestic bond returns are shown on an unhedged basis. Risk adjusted: % weighted return using 60% for base case, 20% for best case and 20% for worst case plus six months of accrued interest. Drawdown: six months worst case return plus six months of accrued interest</a:t>
            </a:r>
          </a:p>
        </p:txBody>
      </p:sp>
      <p:cxnSp>
        <p:nvCxnSpPr>
          <p:cNvPr id="32" name="Connector: Elbow 31">
            <a:extLst>
              <a:ext uri="{FF2B5EF4-FFF2-40B4-BE49-F238E27FC236}">
                <a16:creationId xmlns:a16="http://schemas.microsoft.com/office/drawing/2014/main" id="{7BA972B1-3EE7-CBC3-F918-9DB6DB5739F8}"/>
              </a:ext>
            </a:extLst>
          </p:cNvPr>
          <p:cNvCxnSpPr>
            <a:cxnSpLocks/>
          </p:cNvCxnSpPr>
          <p:nvPr/>
        </p:nvCxnSpPr>
        <p:spPr>
          <a:xfrm rot="16200000" flipH="1">
            <a:off x="9886826" y="3415289"/>
            <a:ext cx="900000" cy="6"/>
          </a:xfrm>
          <a:prstGeom prst="bentConnector3">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3692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0DDC7-103C-7481-4760-A2965E3352DD}"/>
            </a:ext>
          </a:extLst>
        </p:cNvPr>
        <p:cNvGrpSpPr/>
        <p:nvPr/>
      </p:nvGrpSpPr>
      <p:grpSpPr>
        <a:xfrm>
          <a:off x="0" y="0"/>
          <a:ext cx="0" cy="0"/>
          <a:chOff x="0" y="0"/>
          <a:chExt cx="0" cy="0"/>
        </a:xfrm>
      </p:grpSpPr>
      <p:sp>
        <p:nvSpPr>
          <p:cNvPr id="31" name="Freeform: Shape 30">
            <a:extLst>
              <a:ext uri="{FF2B5EF4-FFF2-40B4-BE49-F238E27FC236}">
                <a16:creationId xmlns:a16="http://schemas.microsoft.com/office/drawing/2014/main" id="{D24133FE-F28E-3A7D-C508-8A2D89DEB248}"/>
              </a:ext>
            </a:extLst>
          </p:cNvPr>
          <p:cNvSpPr>
            <a:spLocks noGrp="1" noRot="1" noMove="1" noResize="1" noEditPoints="1" noAdjustHandles="1" noChangeArrowheads="1" noChangeShapeType="1"/>
          </p:cNvSpPr>
          <p:nvPr/>
        </p:nvSpPr>
        <p:spPr>
          <a:xfrm>
            <a:off x="4122739" y="657225"/>
            <a:ext cx="8069261" cy="6200775"/>
          </a:xfrm>
          <a:custGeom>
            <a:avLst/>
            <a:gdLst>
              <a:gd name="connsiteX0" fmla="*/ 238036 w 8069261"/>
              <a:gd name="connsiteY0" fmla="*/ 0 h 6200775"/>
              <a:gd name="connsiteX1" fmla="*/ 686767 w 8069261"/>
              <a:gd name="connsiteY1" fmla="*/ 0 h 6200775"/>
              <a:gd name="connsiteX2" fmla="*/ 3287096 w 8069261"/>
              <a:gd name="connsiteY2" fmla="*/ 0 h 6200775"/>
              <a:gd name="connsiteX3" fmla="*/ 3735827 w 8069261"/>
              <a:gd name="connsiteY3" fmla="*/ 0 h 6200775"/>
              <a:gd name="connsiteX4" fmla="*/ 4571470 w 8069261"/>
              <a:gd name="connsiteY4" fmla="*/ 0 h 6200775"/>
              <a:gd name="connsiteX5" fmla="*/ 5020201 w 8069261"/>
              <a:gd name="connsiteY5" fmla="*/ 0 h 6200775"/>
              <a:gd name="connsiteX6" fmla="*/ 7620530 w 8069261"/>
              <a:gd name="connsiteY6" fmla="*/ 0 h 6200775"/>
              <a:gd name="connsiteX7" fmla="*/ 8069261 w 8069261"/>
              <a:gd name="connsiteY7" fmla="*/ 0 h 6200775"/>
              <a:gd name="connsiteX8" fmla="*/ 8069261 w 8069261"/>
              <a:gd name="connsiteY8" fmla="*/ 6200775 h 6200775"/>
              <a:gd name="connsiteX9" fmla="*/ 7620530 w 8069261"/>
              <a:gd name="connsiteY9" fmla="*/ 6200775 h 6200775"/>
              <a:gd name="connsiteX10" fmla="*/ 448731 w 8069261"/>
              <a:gd name="connsiteY10" fmla="*/ 6200775 h 6200775"/>
              <a:gd name="connsiteX11" fmla="*/ 0 w 8069261"/>
              <a:gd name="connsiteY11" fmla="*/ 6200775 h 6200775"/>
              <a:gd name="connsiteX12" fmla="*/ 0 w 8069261"/>
              <a:gd name="connsiteY12" fmla="*/ 238036 h 6200775"/>
              <a:gd name="connsiteX13" fmla="*/ 238036 w 8069261"/>
              <a:gd name="connsiteY13" fmla="*/ 0 h 620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69261" h="6200775">
                <a:moveTo>
                  <a:pt x="238036" y="0"/>
                </a:moveTo>
                <a:lnTo>
                  <a:pt x="686767" y="0"/>
                </a:lnTo>
                <a:lnTo>
                  <a:pt x="3287096" y="0"/>
                </a:lnTo>
                <a:lnTo>
                  <a:pt x="3735827" y="0"/>
                </a:lnTo>
                <a:lnTo>
                  <a:pt x="4571470" y="0"/>
                </a:lnTo>
                <a:lnTo>
                  <a:pt x="5020201" y="0"/>
                </a:lnTo>
                <a:lnTo>
                  <a:pt x="7620530" y="0"/>
                </a:lnTo>
                <a:lnTo>
                  <a:pt x="8069261" y="0"/>
                </a:lnTo>
                <a:lnTo>
                  <a:pt x="8069261" y="6200775"/>
                </a:lnTo>
                <a:lnTo>
                  <a:pt x="7620530" y="6200775"/>
                </a:lnTo>
                <a:lnTo>
                  <a:pt x="448731" y="6200775"/>
                </a:lnTo>
                <a:lnTo>
                  <a:pt x="0" y="6200775"/>
                </a:lnTo>
                <a:lnTo>
                  <a:pt x="0" y="238036"/>
                </a:lnTo>
                <a:cubicBezTo>
                  <a:pt x="0" y="106572"/>
                  <a:pt x="106572" y="0"/>
                  <a:pt x="238036"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41" name="Graphic 36">
            <a:extLst>
              <a:ext uri="{FF2B5EF4-FFF2-40B4-BE49-F238E27FC236}">
                <a16:creationId xmlns:a16="http://schemas.microsoft.com/office/drawing/2014/main" id="{4BC88933-450B-0AFE-DAC2-778FEFC00641}"/>
              </a:ext>
            </a:extLst>
          </p:cNvPr>
          <p:cNvSpPr/>
          <p:nvPr/>
        </p:nvSpPr>
        <p:spPr>
          <a:xfrm>
            <a:off x="10310922" y="1371600"/>
            <a:ext cx="1433246" cy="141414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Sharp Sans Display No1 Semibold"/>
                <a:ea typeface="+mn-ea"/>
                <a:cs typeface="+mn-cs"/>
              </a:rPr>
              <a:t>Portfolios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Sharp Sans Display No1 Semibold"/>
                <a:ea typeface="+mn-ea"/>
                <a:cs typeface="+mn-cs"/>
              </a:rPr>
              <a:t>typically</a:t>
            </a:r>
            <a:br>
              <a:rPr kumimoji="0" lang="en-GB" sz="1200" b="0" i="0" u="none" strike="noStrike" kern="1200" cap="none" spc="0" normalizeH="0" baseline="0" noProof="0" dirty="0">
                <a:ln>
                  <a:noFill/>
                </a:ln>
                <a:solidFill>
                  <a:srgbClr val="FFFFFF"/>
                </a:solidFill>
                <a:effectLst/>
                <a:uLnTx/>
                <a:uFillTx/>
                <a:latin typeface="Sharp Sans Display No1 Semibold"/>
                <a:ea typeface="+mn-ea"/>
                <a:cs typeface="+mn-cs"/>
              </a:rPr>
            </a:br>
            <a:r>
              <a:rPr kumimoji="0" lang="en-GB" sz="1200" b="0" i="0" u="none" strike="noStrike" kern="1200" cap="none" spc="0" normalizeH="0" baseline="0" noProof="0" dirty="0">
                <a:ln>
                  <a:noFill/>
                </a:ln>
                <a:solidFill>
                  <a:srgbClr val="FFFFFF"/>
                </a:solidFill>
                <a:effectLst/>
                <a:uLnTx/>
                <a:uFillTx/>
                <a:latin typeface="Sharp Sans Display No1 Semibold"/>
                <a:ea typeface="+mn-ea"/>
                <a:cs typeface="+mn-cs"/>
              </a:rPr>
              <a:t>100 – 150 bonds</a:t>
            </a:r>
          </a:p>
        </p:txBody>
      </p:sp>
      <p:pic>
        <p:nvPicPr>
          <p:cNvPr id="78" name="Graphic 77">
            <a:extLst>
              <a:ext uri="{FF2B5EF4-FFF2-40B4-BE49-F238E27FC236}">
                <a16:creationId xmlns:a16="http://schemas.microsoft.com/office/drawing/2014/main" id="{998FB766-6C18-6D28-F1CE-03B1E90410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3623" y="1602447"/>
            <a:ext cx="5997884" cy="952454"/>
          </a:xfrm>
          <a:prstGeom prst="rect">
            <a:avLst/>
          </a:prstGeom>
        </p:spPr>
      </p:pic>
      <p:sp>
        <p:nvSpPr>
          <p:cNvPr id="111" name="Title 6">
            <a:extLst>
              <a:ext uri="{FF2B5EF4-FFF2-40B4-BE49-F238E27FC236}">
                <a16:creationId xmlns:a16="http://schemas.microsoft.com/office/drawing/2014/main" id="{5A22985C-2523-BDB9-775B-A96E02DCD98D}"/>
              </a:ext>
            </a:extLst>
          </p:cNvPr>
          <p:cNvSpPr>
            <a:spLocks noGrp="1"/>
          </p:cNvSpPr>
          <p:nvPr>
            <p:ph type="title"/>
          </p:nvPr>
        </p:nvSpPr>
        <p:spPr>
          <a:noFill/>
        </p:spPr>
        <p:txBody>
          <a:bodyPr/>
          <a:lstStyle/>
          <a:p>
            <a:r>
              <a:rPr lang="en-GB" dirty="0"/>
              <a:t>Portfolio construction </a:t>
            </a:r>
          </a:p>
        </p:txBody>
      </p:sp>
      <p:sp>
        <p:nvSpPr>
          <p:cNvPr id="112" name="Content Placeholder 7">
            <a:extLst>
              <a:ext uri="{FF2B5EF4-FFF2-40B4-BE49-F238E27FC236}">
                <a16:creationId xmlns:a16="http://schemas.microsoft.com/office/drawing/2014/main" id="{CCBAA439-4F0A-500A-1FA8-13ABDC04C3BB}"/>
              </a:ext>
            </a:extLst>
          </p:cNvPr>
          <p:cNvSpPr>
            <a:spLocks noGrp="1"/>
          </p:cNvSpPr>
          <p:nvPr>
            <p:ph idx="1"/>
          </p:nvPr>
        </p:nvSpPr>
        <p:spPr/>
        <p:txBody>
          <a:bodyPr/>
          <a:lstStyle/>
          <a:p>
            <a:pPr lvl="1">
              <a:spcBef>
                <a:spcPts val="1200"/>
              </a:spcBef>
            </a:pPr>
            <a:r>
              <a:rPr lang="en-GB" dirty="0"/>
              <a:t>Opportunity set spanning </a:t>
            </a:r>
            <a:br>
              <a:rPr lang="en-GB" dirty="0"/>
            </a:br>
            <a:r>
              <a:rPr lang="en-GB" dirty="0"/>
              <a:t>breadth of emerging market hard currency universe</a:t>
            </a:r>
          </a:p>
          <a:p>
            <a:pPr lvl="1">
              <a:spcBef>
                <a:spcPts val="1200"/>
              </a:spcBef>
            </a:pPr>
            <a:r>
              <a:rPr lang="en-GB" dirty="0"/>
              <a:t>Seeking out investments </a:t>
            </a:r>
            <a:br>
              <a:rPr lang="en-GB" dirty="0"/>
            </a:br>
            <a:r>
              <a:rPr lang="en-GB" dirty="0"/>
              <a:t>with attractive risk/return characteristics</a:t>
            </a:r>
          </a:p>
          <a:p>
            <a:pPr lvl="1">
              <a:spcBef>
                <a:spcPts val="1200"/>
              </a:spcBef>
            </a:pPr>
            <a:r>
              <a:rPr lang="en-GB" dirty="0"/>
              <a:t>Focus on disciplined position sizing and adding diversified sources of risk</a:t>
            </a:r>
          </a:p>
          <a:p>
            <a:pPr lvl="1">
              <a:spcBef>
                <a:spcPts val="1200"/>
              </a:spcBef>
            </a:pPr>
            <a:endParaRPr lang="en-GB" dirty="0"/>
          </a:p>
        </p:txBody>
      </p:sp>
      <p:sp>
        <p:nvSpPr>
          <p:cNvPr id="3" name="Slide Number Placeholder 2">
            <a:extLst>
              <a:ext uri="{FF2B5EF4-FFF2-40B4-BE49-F238E27FC236}">
                <a16:creationId xmlns:a16="http://schemas.microsoft.com/office/drawing/2014/main" id="{D8691E2A-88E0-61E1-22B0-8E4FDDD1ACE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571DFC-08C0-4491-9E99-613C4E83D96C}" type="slidenum">
              <a:rPr kumimoji="0" lang="en-US" sz="1000" b="0" i="0" u="none" strike="noStrike" kern="1200" cap="none" spc="0" normalizeH="0" baseline="0" noProof="0" smtClean="0">
                <a:ln>
                  <a:noFill/>
                </a:ln>
                <a:effectLst/>
                <a:uLnTx/>
                <a:uFillTx/>
                <a:latin typeface="Sharp Sans Display No1 Semibol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effectLst/>
              <a:uLnTx/>
              <a:uFillTx/>
              <a:latin typeface="Sharp Sans Display No1 Semibold"/>
              <a:ea typeface="+mn-ea"/>
              <a:cs typeface="+mn-cs"/>
            </a:endParaRPr>
          </a:p>
        </p:txBody>
      </p:sp>
      <p:sp>
        <p:nvSpPr>
          <p:cNvPr id="11" name="Text Placeholder 10">
            <a:extLst>
              <a:ext uri="{FF2B5EF4-FFF2-40B4-BE49-F238E27FC236}">
                <a16:creationId xmlns:a16="http://schemas.microsoft.com/office/drawing/2014/main" id="{08E4D6CF-C0A7-924A-CB3E-281B94155373}"/>
              </a:ext>
            </a:extLst>
          </p:cNvPr>
          <p:cNvSpPr>
            <a:spLocks noGrp="1"/>
          </p:cNvSpPr>
          <p:nvPr>
            <p:ph type="body" sz="quarter" idx="18"/>
          </p:nvPr>
        </p:nvSpPr>
        <p:spPr/>
        <p:txBody>
          <a:bodyPr/>
          <a:lstStyle/>
          <a:p>
            <a:endParaRPr lang="en-GB"/>
          </a:p>
        </p:txBody>
      </p:sp>
      <p:sp>
        <p:nvSpPr>
          <p:cNvPr id="12" name="Text Placeholder 11">
            <a:extLst>
              <a:ext uri="{FF2B5EF4-FFF2-40B4-BE49-F238E27FC236}">
                <a16:creationId xmlns:a16="http://schemas.microsoft.com/office/drawing/2014/main" id="{6159C9F2-0775-A32F-8DB4-6A845D76C080}"/>
              </a:ext>
            </a:extLst>
          </p:cNvPr>
          <p:cNvSpPr>
            <a:spLocks noGrp="1"/>
          </p:cNvSpPr>
          <p:nvPr>
            <p:ph type="body" sz="quarter" idx="19"/>
          </p:nvPr>
        </p:nvSpPr>
        <p:spPr/>
        <p:txBody>
          <a:bodyPr/>
          <a:lstStyle/>
          <a:p>
            <a:r>
              <a:rPr lang="en-GB" dirty="0"/>
              <a:t>Source: Aberdeen.</a:t>
            </a:r>
          </a:p>
        </p:txBody>
      </p:sp>
      <p:sp>
        <p:nvSpPr>
          <p:cNvPr id="5" name="Rounded Rectangle 13">
            <a:extLst>
              <a:ext uri="{FF2B5EF4-FFF2-40B4-BE49-F238E27FC236}">
                <a16:creationId xmlns:a16="http://schemas.microsoft.com/office/drawing/2014/main" id="{E0CB84F3-1A04-F330-3387-7519C7703FDD}"/>
              </a:ext>
            </a:extLst>
          </p:cNvPr>
          <p:cNvSpPr/>
          <p:nvPr/>
        </p:nvSpPr>
        <p:spPr>
          <a:xfrm>
            <a:off x="4493623" y="5196555"/>
            <a:ext cx="7250545" cy="568800"/>
          </a:xfrm>
          <a:prstGeom prst="roundRect">
            <a:avLst>
              <a:gd name="adj" fmla="val 19968"/>
            </a:avLst>
          </a:prstGeom>
          <a:solidFill>
            <a:schemeClr val="accent2"/>
          </a:solidFill>
          <a:ln w="9525"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Sharp Sans Display No1 Semibold" pitchFamily="2" charset="0"/>
                <a:ea typeface="Sharp Sans Display No1 Semibold" pitchFamily="2" charset="0"/>
                <a:cs typeface="Sharp Sans Display No1 Semibold" pitchFamily="2" charset="0"/>
              </a:rPr>
              <a:t>Integrated process supports portfolio objectives </a:t>
            </a:r>
          </a:p>
        </p:txBody>
      </p:sp>
      <p:sp>
        <p:nvSpPr>
          <p:cNvPr id="45" name="TextBox 44">
            <a:extLst>
              <a:ext uri="{FF2B5EF4-FFF2-40B4-BE49-F238E27FC236}">
                <a16:creationId xmlns:a16="http://schemas.microsoft.com/office/drawing/2014/main" id="{75E50E78-7765-A9F8-E38E-8765BC5CBAEE}"/>
              </a:ext>
            </a:extLst>
          </p:cNvPr>
          <p:cNvSpPr txBox="1"/>
          <p:nvPr/>
        </p:nvSpPr>
        <p:spPr>
          <a:xfrm>
            <a:off x="5019505" y="2421419"/>
            <a:ext cx="1360682" cy="1361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Sharp Sans Display No1 Semibold" pitchFamily="2" charset="0"/>
                <a:ea typeface="Sharp Sans Display No1 Semibold" pitchFamily="2" charset="0"/>
                <a:cs typeface="Sharp Sans Display No1 Semibold" pitchFamily="2" charset="0"/>
              </a:rPr>
              <a:t>Universe</a:t>
            </a:r>
          </a:p>
          <a:p>
            <a:pPr marR="0" lvl="0" algn="l" defTabSz="914400" rtl="0" eaLnBrk="1" fontAlgn="auto" latinLnBrk="0" hangingPunct="1">
              <a:lnSpc>
                <a:spcPct val="100000"/>
              </a:lnSpc>
              <a:spcBef>
                <a:spcPts val="0"/>
              </a:spcBef>
              <a:spcAft>
                <a:spcPts val="200"/>
              </a:spcAft>
              <a:buClrTx/>
              <a:buSzTx/>
              <a:tabLst/>
              <a:defRPr/>
            </a:pP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Global opportunity set covering:</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Sovereigns</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100" dirty="0">
                <a:solidFill>
                  <a:srgbClr val="000000"/>
                </a:solidFill>
                <a:latin typeface="Sharp Sans Display No1"/>
              </a:rPr>
              <a:t>Q</a:t>
            </a:r>
            <a:r>
              <a:rPr kumimoji="0" lang="en-GB" sz="1100" b="0" i="0" u="none" strike="noStrike" kern="1200" cap="none" spc="0" normalizeH="0" baseline="0" noProof="0" dirty="0" err="1">
                <a:ln>
                  <a:noFill/>
                </a:ln>
                <a:solidFill>
                  <a:srgbClr val="000000"/>
                </a:solidFill>
                <a:effectLst/>
                <a:uLnTx/>
                <a:uFillTx/>
                <a:latin typeface="Sharp Sans Display No1"/>
                <a:ea typeface="+mn-ea"/>
                <a:cs typeface="+mn-cs"/>
              </a:rPr>
              <a:t>uasi</a:t>
            </a: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-sovereigns</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100" dirty="0">
                <a:solidFill>
                  <a:srgbClr val="000000"/>
                </a:solidFill>
                <a:latin typeface="Sharp Sans Display No1"/>
              </a:rPr>
              <a:t>Corporates</a:t>
            </a:r>
            <a:endParaRPr kumimoji="0" lang="en-GB" sz="1100" b="0" i="0" u="none" strike="noStrike" kern="1200" cap="none" spc="0" normalizeH="0" baseline="0" noProof="0" dirty="0">
              <a:ln>
                <a:noFill/>
              </a:ln>
              <a:solidFill>
                <a:srgbClr val="000000"/>
              </a:solidFill>
              <a:effectLst/>
              <a:uLnTx/>
              <a:uFillTx/>
              <a:latin typeface="Sharp Sans Display No1"/>
              <a:ea typeface="+mn-ea"/>
              <a:cs typeface="+mn-cs"/>
            </a:endParaRPr>
          </a:p>
          <a:p>
            <a:pPr marR="0" lvl="0" algn="l" defTabSz="914400" rtl="0" eaLnBrk="1" fontAlgn="auto" latinLnBrk="0" hangingPunct="1">
              <a:lnSpc>
                <a:spcPct val="100000"/>
              </a:lnSpc>
              <a:spcBef>
                <a:spcPts val="0"/>
              </a:spcBef>
              <a:spcAft>
                <a:spcPts val="200"/>
              </a:spcAft>
              <a:buClrTx/>
              <a:buSzTx/>
              <a:tabLst/>
              <a:defRPr/>
            </a:pPr>
            <a:endParaRPr kumimoji="0" lang="en-GB" sz="1100" b="0" i="0" u="none" strike="noStrike" kern="1200" cap="none" spc="0" normalizeH="0" baseline="0" noProof="0" dirty="0">
              <a:ln>
                <a:noFill/>
              </a:ln>
              <a:solidFill>
                <a:srgbClr val="000000"/>
              </a:solidFill>
              <a:effectLst/>
              <a:uLnTx/>
              <a:uFillTx/>
              <a:latin typeface="Sharp Sans Display No1"/>
              <a:ea typeface="+mn-ea"/>
              <a:cs typeface="+mn-cs"/>
            </a:endParaRPr>
          </a:p>
        </p:txBody>
      </p:sp>
      <p:sp>
        <p:nvSpPr>
          <p:cNvPr id="48" name="TextBox 47">
            <a:extLst>
              <a:ext uri="{FF2B5EF4-FFF2-40B4-BE49-F238E27FC236}">
                <a16:creationId xmlns:a16="http://schemas.microsoft.com/office/drawing/2014/main" id="{CA72B699-4951-8237-0C6B-6554ACFC682B}"/>
              </a:ext>
            </a:extLst>
          </p:cNvPr>
          <p:cNvSpPr txBox="1"/>
          <p:nvPr/>
        </p:nvSpPr>
        <p:spPr>
          <a:xfrm>
            <a:off x="6638720" y="2611270"/>
            <a:ext cx="1347631" cy="2072875"/>
          </a:xfrm>
          <a:prstGeom prst="rect">
            <a:avLst/>
          </a:prstGeom>
          <a:noFill/>
        </p:spPr>
        <p:txBody>
          <a:bodyPr wrap="square" lIns="0" tIns="0" rIns="0" bIns="0" rtlCol="0">
            <a:spAutoFit/>
          </a:bodyPr>
          <a:lstStyle/>
          <a:p>
            <a:pPr>
              <a:lnSpc>
                <a:spcPct val="90000"/>
              </a:lnSpc>
              <a:spcAft>
                <a:spcPts val="600"/>
              </a:spcAft>
              <a:defRPr/>
            </a:pPr>
            <a:r>
              <a:rPr lang="en-GB" sz="1200" b="1" dirty="0">
                <a:solidFill>
                  <a:srgbClr val="000000"/>
                </a:solidFill>
                <a:latin typeface="Sharp Sans Display No1 Semibold" pitchFamily="2" charset="0"/>
                <a:ea typeface="Sharp Sans Display No1 Semibold" pitchFamily="2" charset="0"/>
                <a:cs typeface="Sharp Sans Display No1 Semibold" pitchFamily="2" charset="0"/>
              </a:rPr>
              <a:t>Research </a:t>
            </a:r>
          </a:p>
          <a:p>
            <a:pPr marL="171450" indent="-171450">
              <a:lnSpc>
                <a:spcPct val="90000"/>
              </a:lnSpc>
              <a:spcAft>
                <a:spcPts val="600"/>
              </a:spcAft>
              <a:buFont typeface="Arial" panose="020B0604020202020204" pitchFamily="34" charset="0"/>
              <a:buChar char="•"/>
              <a:defRPr/>
            </a:pPr>
            <a:r>
              <a:rPr kumimoji="0" lang="en-GB" sz="1100" b="0" i="0" u="none" strike="noStrike" kern="1200" cap="none" spc="0" normalizeH="0" baseline="0" noProof="0" dirty="0">
                <a:ln>
                  <a:noFill/>
                </a:ln>
                <a:effectLst/>
                <a:uLnTx/>
                <a:uFillTx/>
                <a:latin typeface="Sharp Sans Display No1"/>
                <a:ea typeface="+mn-ea"/>
                <a:cs typeface="+mn-cs"/>
              </a:rPr>
              <a:t>Forward-looking </a:t>
            </a:r>
            <a:r>
              <a:rPr lang="en-GB" sz="1100" dirty="0">
                <a:latin typeface="Sharp Sans Display No1"/>
              </a:rPr>
              <a:t>scenario forecasts</a:t>
            </a:r>
            <a:r>
              <a:rPr kumimoji="0" lang="en-GB" sz="1100" b="0" i="0" u="none" strike="noStrike" kern="1200" cap="none" spc="0" normalizeH="0" baseline="0" noProof="0" dirty="0">
                <a:ln>
                  <a:noFill/>
                </a:ln>
                <a:effectLst/>
                <a:uLnTx/>
                <a:uFillTx/>
                <a:latin typeface="Sharp Sans Display No1"/>
                <a:ea typeface="+mn-ea"/>
                <a:cs typeface="+mn-cs"/>
              </a:rPr>
              <a:t>, RV and ESGP outputs drive portfolio holdings</a:t>
            </a:r>
          </a:p>
          <a:p>
            <a:pPr marL="171450" indent="-171450">
              <a:lnSpc>
                <a:spcPct val="90000"/>
              </a:lnSpc>
              <a:spcAft>
                <a:spcPts val="600"/>
              </a:spcAft>
              <a:buFont typeface="Arial" panose="020B0604020202020204" pitchFamily="34" charset="0"/>
              <a:buChar char="•"/>
              <a:defRPr/>
            </a:pPr>
            <a:endParaRPr lang="en-GB" sz="1100" dirty="0">
              <a:latin typeface="+mj-lt"/>
              <a:cs typeface="Arial" pitchFamily="34" charset="0"/>
            </a:endParaRPr>
          </a:p>
          <a:p>
            <a:pPr>
              <a:lnSpc>
                <a:spcPct val="90000"/>
              </a:lnSpc>
              <a:spcAft>
                <a:spcPts val="600"/>
              </a:spcAft>
              <a:defRPr/>
            </a:pPr>
            <a:r>
              <a:rPr lang="en-GB" sz="1100" dirty="0">
                <a:latin typeface="+mj-lt"/>
                <a:cs typeface="Arial" pitchFamily="34" charset="0"/>
              </a:rPr>
              <a:t>What is the expected upside versus possible downside?</a:t>
            </a:r>
          </a:p>
        </p:txBody>
      </p:sp>
      <p:sp>
        <p:nvSpPr>
          <p:cNvPr id="56" name="TextBox 55">
            <a:extLst>
              <a:ext uri="{FF2B5EF4-FFF2-40B4-BE49-F238E27FC236}">
                <a16:creationId xmlns:a16="http://schemas.microsoft.com/office/drawing/2014/main" id="{5FF42261-2FA6-7B8B-5699-72C6C0646592}"/>
              </a:ext>
            </a:extLst>
          </p:cNvPr>
          <p:cNvSpPr txBox="1"/>
          <p:nvPr/>
        </p:nvSpPr>
        <p:spPr>
          <a:xfrm>
            <a:off x="8270535" y="2801121"/>
            <a:ext cx="1417828" cy="1894878"/>
          </a:xfrm>
          <a:prstGeom prst="rect">
            <a:avLst/>
          </a:prstGeom>
          <a:noFill/>
        </p:spPr>
        <p:txBody>
          <a:bodyPr wrap="square" lIns="0" tIns="0" rIns="0" bIns="0" rtlCol="0">
            <a:spAutoFit/>
          </a:bodyPr>
          <a:lstStyle/>
          <a:p>
            <a:pPr>
              <a:lnSpc>
                <a:spcPct val="90000"/>
              </a:lnSpc>
              <a:spcAft>
                <a:spcPts val="600"/>
              </a:spcAft>
              <a:defRPr/>
            </a:pPr>
            <a:r>
              <a:rPr lang="en-GB" sz="1200" b="1" dirty="0">
                <a:latin typeface="Sharp Sans Display No1 Semibold" pitchFamily="2" charset="0"/>
                <a:ea typeface="Sharp Sans Display No1 Semibold" pitchFamily="2" charset="0"/>
                <a:cs typeface="Sharp Sans Display No1 Semibold" pitchFamily="2" charset="0"/>
              </a:rPr>
              <a:t>Risk factors</a:t>
            </a:r>
          </a:p>
          <a:p>
            <a:pPr marL="176213" marR="0" lvl="0" indent="-176213" fontAlgn="auto">
              <a:lnSpc>
                <a:spcPct val="100000"/>
              </a:lnSpc>
              <a:spcBef>
                <a:spcPts val="0"/>
              </a:spcBef>
              <a:spcAft>
                <a:spcPts val="200"/>
              </a:spcAft>
              <a:buClrTx/>
              <a:buSzTx/>
              <a:buFont typeface="Arial" panose="020B0604020202020204" pitchFamily="34" charset="0"/>
              <a:buChar char="•"/>
              <a:tabLst/>
              <a:defRPr/>
            </a:pPr>
            <a:r>
              <a:rPr lang="en-GB" sz="1100" dirty="0">
                <a:latin typeface="Sharp Sans Display No1"/>
              </a:rPr>
              <a:t>Correlations</a:t>
            </a:r>
          </a:p>
          <a:p>
            <a:pPr marL="176213" marR="0" lvl="0" indent="-176213" fontAlgn="auto">
              <a:lnSpc>
                <a:spcPct val="100000"/>
              </a:lnSpc>
              <a:spcBef>
                <a:spcPts val="0"/>
              </a:spcBef>
              <a:spcAft>
                <a:spcPts val="200"/>
              </a:spcAft>
              <a:buClrTx/>
              <a:buSzTx/>
              <a:buFont typeface="Arial" panose="020B0604020202020204" pitchFamily="34" charset="0"/>
              <a:buChar char="•"/>
              <a:tabLst/>
              <a:defRPr/>
            </a:pPr>
            <a:r>
              <a:rPr lang="en-GB" sz="1100" dirty="0">
                <a:latin typeface="Sharp Sans Display No1"/>
              </a:rPr>
              <a:t>IG vs HY</a:t>
            </a:r>
          </a:p>
          <a:p>
            <a:pPr marL="176213" marR="0" lvl="0" indent="-176213" fontAlgn="auto">
              <a:lnSpc>
                <a:spcPct val="100000"/>
              </a:lnSpc>
              <a:spcBef>
                <a:spcPts val="0"/>
              </a:spcBef>
              <a:spcAft>
                <a:spcPts val="200"/>
              </a:spcAft>
              <a:buClrTx/>
              <a:buSzTx/>
              <a:buFont typeface="Arial" panose="020B0604020202020204" pitchFamily="34" charset="0"/>
              <a:buChar char="•"/>
              <a:tabLst/>
              <a:defRPr/>
            </a:pPr>
            <a:r>
              <a:rPr lang="en-GB" sz="1100" dirty="0">
                <a:latin typeface="Sharp Sans Display No1"/>
              </a:rPr>
              <a:t>Macro sensitivities</a:t>
            </a:r>
          </a:p>
          <a:p>
            <a:pPr marL="176213" marR="0" lvl="0" indent="-176213" fontAlgn="auto">
              <a:lnSpc>
                <a:spcPct val="100000"/>
              </a:lnSpc>
              <a:spcBef>
                <a:spcPts val="0"/>
              </a:spcBef>
              <a:spcAft>
                <a:spcPts val="200"/>
              </a:spcAft>
              <a:buClrTx/>
              <a:buSzTx/>
              <a:buFont typeface="Arial" panose="020B0604020202020204" pitchFamily="34" charset="0"/>
              <a:buChar char="•"/>
              <a:tabLst/>
              <a:defRPr/>
            </a:pPr>
            <a:r>
              <a:rPr lang="en-GB" sz="1100" dirty="0">
                <a:latin typeface="Sharp Sans Display No1"/>
              </a:rPr>
              <a:t>Article 8 exclusions</a:t>
            </a:r>
          </a:p>
          <a:p>
            <a:pPr marL="176213" indent="-176213">
              <a:spcAft>
                <a:spcPts val="200"/>
              </a:spcAft>
              <a:buFont typeface="Arial" panose="020B0604020202020204" pitchFamily="34" charset="0"/>
              <a:buChar char="•"/>
              <a:defRPr/>
            </a:pPr>
            <a:endParaRPr lang="en-GB" sz="1100" dirty="0">
              <a:latin typeface="+mj-lt"/>
              <a:cs typeface="Arial" pitchFamily="34" charset="0"/>
            </a:endParaRPr>
          </a:p>
          <a:p>
            <a:pPr>
              <a:spcAft>
                <a:spcPts val="200"/>
              </a:spcAft>
              <a:defRPr/>
            </a:pPr>
            <a:r>
              <a:rPr lang="en-GB" sz="1100" dirty="0">
                <a:latin typeface="+mj-lt"/>
                <a:cs typeface="Arial" pitchFamily="34" charset="0"/>
              </a:rPr>
              <a:t>What is the risk/return impact on the total portfolio?</a:t>
            </a:r>
            <a:endParaRPr lang="en-GB" sz="1100" dirty="0">
              <a:latin typeface="Sharp Sans Display No1"/>
            </a:endParaRPr>
          </a:p>
        </p:txBody>
      </p:sp>
      <p:sp>
        <p:nvSpPr>
          <p:cNvPr id="57" name="TextBox 56">
            <a:extLst>
              <a:ext uri="{FF2B5EF4-FFF2-40B4-BE49-F238E27FC236}">
                <a16:creationId xmlns:a16="http://schemas.microsoft.com/office/drawing/2014/main" id="{0EF73776-8087-ACEC-FC93-2676FBCAF490}"/>
              </a:ext>
            </a:extLst>
          </p:cNvPr>
          <p:cNvSpPr txBox="1"/>
          <p:nvPr/>
        </p:nvSpPr>
        <p:spPr>
          <a:xfrm>
            <a:off x="9901532" y="2990973"/>
            <a:ext cx="1621188" cy="2064155"/>
          </a:xfrm>
          <a:prstGeom prst="rect">
            <a:avLst/>
          </a:prstGeom>
          <a:noFill/>
        </p:spPr>
        <p:txBody>
          <a:bodyPr wrap="square" lIns="0" tIns="0" rIns="0" bIns="0" rtlCol="0">
            <a:spAutoFit/>
          </a:bodyPr>
          <a:lstStyle/>
          <a:p>
            <a:pPr>
              <a:lnSpc>
                <a:spcPct val="90000"/>
              </a:lnSpc>
              <a:spcAft>
                <a:spcPts val="600"/>
              </a:spcAft>
              <a:defRPr/>
            </a:pPr>
            <a:r>
              <a:rPr lang="en-GB" sz="1200" b="1" dirty="0">
                <a:solidFill>
                  <a:srgbClr val="000000"/>
                </a:solidFill>
                <a:latin typeface="Sharp Sans Display No1 Semibold" pitchFamily="2" charset="0"/>
                <a:ea typeface="Sharp Sans Display No1 Semibold" pitchFamily="2" charset="0"/>
                <a:cs typeface="Sharp Sans Display No1 Semibold" pitchFamily="2" charset="0"/>
              </a:rPr>
              <a:t>Diversification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Guidelines to avoid concentration of risk:</a:t>
            </a:r>
          </a:p>
          <a:p>
            <a:pPr marL="176213" marR="0" lvl="0" indent="-17621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Country: max. 20% </a:t>
            </a:r>
            <a:r>
              <a:rPr lang="en-GB" sz="1100" dirty="0">
                <a:solidFill>
                  <a:srgbClr val="000000"/>
                </a:solidFill>
                <a:latin typeface="Sharp Sans Display No1"/>
              </a:rPr>
              <a:t>(Frontiers: 2% active)</a:t>
            </a:r>
          </a:p>
          <a:p>
            <a:pPr marL="176213" marR="0" lvl="0" indent="-176213"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100" dirty="0">
                <a:solidFill>
                  <a:srgbClr val="000000"/>
                </a:solidFill>
                <a:latin typeface="Sharp Sans Display No1"/>
              </a:rPr>
              <a:t>Corporate</a:t>
            </a: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 max. 20% (</a:t>
            </a:r>
            <a:r>
              <a:rPr lang="en-GB" sz="1100" dirty="0">
                <a:solidFill>
                  <a:srgbClr val="000000"/>
                </a:solidFill>
                <a:latin typeface="Sharp Sans Display No1"/>
              </a:rPr>
              <a:t>I</a:t>
            </a:r>
            <a:r>
              <a:rPr kumimoji="0" lang="en-GB" sz="1100" b="0" i="0" u="none" strike="noStrike" kern="1200" cap="none" spc="0" normalizeH="0" baseline="0" noProof="0" dirty="0" err="1">
                <a:ln>
                  <a:noFill/>
                </a:ln>
                <a:solidFill>
                  <a:srgbClr val="000000"/>
                </a:solidFill>
                <a:effectLst/>
                <a:uLnTx/>
                <a:uFillTx/>
                <a:latin typeface="Sharp Sans Display No1"/>
                <a:ea typeface="+mn-ea"/>
                <a:cs typeface="+mn-cs"/>
              </a:rPr>
              <a:t>ssuer</a:t>
            </a: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 1%)</a:t>
            </a:r>
          </a:p>
          <a:p>
            <a:pPr marL="171450" lvl="0" indent="-171450">
              <a:spcAft>
                <a:spcPts val="200"/>
              </a:spcAft>
              <a:buFont typeface="Arial" panose="020B0604020202020204" pitchFamily="34" charset="0"/>
              <a:buChar char="•"/>
              <a:defRPr/>
            </a:pPr>
            <a:r>
              <a:rPr kumimoji="0" lang="en-GB" sz="1100" b="0" i="0" u="none" strike="noStrike" kern="1200" cap="none" spc="0" normalizeH="0" baseline="0" noProof="0" dirty="0">
                <a:ln>
                  <a:noFill/>
                </a:ln>
                <a:solidFill>
                  <a:srgbClr val="000000"/>
                </a:solidFill>
                <a:effectLst/>
                <a:uLnTx/>
                <a:uFillTx/>
                <a:latin typeface="Sharp Sans Display No1"/>
                <a:ea typeface="+mn-ea"/>
                <a:cs typeface="+mn-cs"/>
              </a:rPr>
              <a:t>Duration:  +/- 2 years</a:t>
            </a:r>
          </a:p>
          <a:p>
            <a:pPr marL="171450" lvl="0" indent="-171450">
              <a:spcAft>
                <a:spcPts val="200"/>
              </a:spcAft>
              <a:buFont typeface="Arial" panose="020B0604020202020204" pitchFamily="34" charset="0"/>
              <a:buChar char="•"/>
              <a:defRPr/>
            </a:pPr>
            <a:endParaRPr lang="en-GB" sz="1100" dirty="0">
              <a:solidFill>
                <a:srgbClr val="000000"/>
              </a:solidFill>
              <a:latin typeface="Sharp Sans Display No1"/>
            </a:endParaRPr>
          </a:p>
          <a:p>
            <a:pPr lvl="0">
              <a:spcAft>
                <a:spcPts val="200"/>
              </a:spcAft>
              <a:defRPr/>
            </a:pPr>
            <a:r>
              <a:rPr lang="en-GB" sz="1100" dirty="0">
                <a:solidFill>
                  <a:srgbClr val="000000"/>
                </a:solidFill>
                <a:latin typeface="+mj-lt"/>
              </a:rPr>
              <a:t>Scale according </a:t>
            </a:r>
            <a:br>
              <a:rPr lang="en-GB" sz="1100" dirty="0">
                <a:solidFill>
                  <a:srgbClr val="000000"/>
                </a:solidFill>
                <a:latin typeface="+mj-lt"/>
              </a:rPr>
            </a:br>
            <a:r>
              <a:rPr lang="en-GB" sz="1100" dirty="0">
                <a:solidFill>
                  <a:srgbClr val="000000"/>
                </a:solidFill>
                <a:latin typeface="+mj-lt"/>
              </a:rPr>
              <a:t>to strength of view</a:t>
            </a:r>
            <a:r>
              <a:rPr lang="en-GB" sz="1100" dirty="0">
                <a:solidFill>
                  <a:srgbClr val="000000"/>
                </a:solidFill>
              </a:rPr>
              <a:t> </a:t>
            </a:r>
            <a:endParaRPr kumimoji="0" lang="en-GB" sz="1100" b="0" i="0" u="none" strike="noStrike" kern="1200" cap="none" spc="0" normalizeH="0" baseline="0" noProof="0" dirty="0">
              <a:ln>
                <a:noFill/>
              </a:ln>
              <a:solidFill>
                <a:srgbClr val="000000"/>
              </a:solidFill>
              <a:effectLst/>
              <a:uLnTx/>
              <a:uFillTx/>
              <a:latin typeface="Sharp Sans Display No1"/>
              <a:ea typeface="+mn-ea"/>
              <a:cs typeface="+mn-cs"/>
            </a:endParaRPr>
          </a:p>
        </p:txBody>
      </p:sp>
      <p:grpSp>
        <p:nvGrpSpPr>
          <p:cNvPr id="88" name="Group 87">
            <a:extLst>
              <a:ext uri="{FF2B5EF4-FFF2-40B4-BE49-F238E27FC236}">
                <a16:creationId xmlns:a16="http://schemas.microsoft.com/office/drawing/2014/main" id="{1965B4A9-2A56-471D-F727-995F484EA3BA}"/>
              </a:ext>
            </a:extLst>
          </p:cNvPr>
          <p:cNvGrpSpPr/>
          <p:nvPr/>
        </p:nvGrpSpPr>
        <p:grpSpPr>
          <a:xfrm>
            <a:off x="4884143" y="2051675"/>
            <a:ext cx="4894217" cy="2891800"/>
            <a:chOff x="4884143" y="1663337"/>
            <a:chExt cx="4894217" cy="2600703"/>
          </a:xfrm>
        </p:grpSpPr>
        <p:cxnSp>
          <p:nvCxnSpPr>
            <p:cNvPr id="58" name="Straight Connector 57">
              <a:extLst>
                <a:ext uri="{FF2B5EF4-FFF2-40B4-BE49-F238E27FC236}">
                  <a16:creationId xmlns:a16="http://schemas.microsoft.com/office/drawing/2014/main" id="{3EC6AA1C-D43E-D8C6-12D0-A2796E9F827D}"/>
                </a:ext>
              </a:extLst>
            </p:cNvPr>
            <p:cNvCxnSpPr>
              <a:cxnSpLocks/>
            </p:cNvCxnSpPr>
            <p:nvPr/>
          </p:nvCxnSpPr>
          <p:spPr>
            <a:xfrm>
              <a:off x="6515549" y="1663337"/>
              <a:ext cx="0" cy="260070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7F7410C-919D-0749-99B1-60D7427C9371}"/>
                </a:ext>
              </a:extLst>
            </p:cNvPr>
            <p:cNvCxnSpPr>
              <a:cxnSpLocks/>
            </p:cNvCxnSpPr>
            <p:nvPr/>
          </p:nvCxnSpPr>
          <p:spPr>
            <a:xfrm>
              <a:off x="8146955" y="1663337"/>
              <a:ext cx="0" cy="260070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4D854D4-98E6-3D38-E26A-878DC84BFC8B}"/>
                </a:ext>
              </a:extLst>
            </p:cNvPr>
            <p:cNvCxnSpPr>
              <a:cxnSpLocks/>
            </p:cNvCxnSpPr>
            <p:nvPr/>
          </p:nvCxnSpPr>
          <p:spPr>
            <a:xfrm>
              <a:off x="4884143" y="1663337"/>
              <a:ext cx="0" cy="260070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66A5FE5-9AF6-7819-7D02-ED829623C386}"/>
                </a:ext>
              </a:extLst>
            </p:cNvPr>
            <p:cNvCxnSpPr>
              <a:cxnSpLocks/>
            </p:cNvCxnSpPr>
            <p:nvPr/>
          </p:nvCxnSpPr>
          <p:spPr>
            <a:xfrm>
              <a:off x="9778360" y="1663337"/>
              <a:ext cx="0" cy="260070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3" name="Oval 72">
            <a:extLst>
              <a:ext uri="{FF2B5EF4-FFF2-40B4-BE49-F238E27FC236}">
                <a16:creationId xmlns:a16="http://schemas.microsoft.com/office/drawing/2014/main" id="{39DBD4B2-C457-A6D5-DB5F-CF120E753C40}"/>
              </a:ext>
            </a:extLst>
          </p:cNvPr>
          <p:cNvSpPr/>
          <p:nvPr/>
        </p:nvSpPr>
        <p:spPr>
          <a:xfrm>
            <a:off x="9699565" y="1997674"/>
            <a:ext cx="162000" cy="16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80" name="Oval 79">
            <a:extLst>
              <a:ext uri="{FF2B5EF4-FFF2-40B4-BE49-F238E27FC236}">
                <a16:creationId xmlns:a16="http://schemas.microsoft.com/office/drawing/2014/main" id="{696466DB-7ABA-2123-D833-CF9D6AA13F81}"/>
              </a:ext>
            </a:extLst>
          </p:cNvPr>
          <p:cNvSpPr/>
          <p:nvPr/>
        </p:nvSpPr>
        <p:spPr>
          <a:xfrm>
            <a:off x="4864738" y="2051674"/>
            <a:ext cx="54000" cy="5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81" name="Oval 80">
            <a:extLst>
              <a:ext uri="{FF2B5EF4-FFF2-40B4-BE49-F238E27FC236}">
                <a16:creationId xmlns:a16="http://schemas.microsoft.com/office/drawing/2014/main" id="{8105BDFE-A233-A945-C802-3985D27F8DC0}"/>
              </a:ext>
            </a:extLst>
          </p:cNvPr>
          <p:cNvSpPr/>
          <p:nvPr/>
        </p:nvSpPr>
        <p:spPr>
          <a:xfrm>
            <a:off x="6473241" y="2033674"/>
            <a:ext cx="90000" cy="9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82" name="Oval 81">
            <a:extLst>
              <a:ext uri="{FF2B5EF4-FFF2-40B4-BE49-F238E27FC236}">
                <a16:creationId xmlns:a16="http://schemas.microsoft.com/office/drawing/2014/main" id="{F39EFD3F-2B81-E68C-6E43-8DBADCB49195}"/>
              </a:ext>
            </a:extLst>
          </p:cNvPr>
          <p:cNvSpPr/>
          <p:nvPr/>
        </p:nvSpPr>
        <p:spPr>
          <a:xfrm>
            <a:off x="8090947" y="2015674"/>
            <a:ext cx="126000" cy="12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harp Sans Display No1"/>
              <a:ea typeface="+mn-ea"/>
              <a:cs typeface="+mn-cs"/>
            </a:endParaRPr>
          </a:p>
        </p:txBody>
      </p:sp>
      <p:sp>
        <p:nvSpPr>
          <p:cNvPr id="4" name="Text Placeholder 3">
            <a:extLst>
              <a:ext uri="{FF2B5EF4-FFF2-40B4-BE49-F238E27FC236}">
                <a16:creationId xmlns:a16="http://schemas.microsoft.com/office/drawing/2014/main" id="{BA718CC9-9CFB-829A-366E-A0948FBEC100}"/>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5310678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3124E6E-A036-AB68-6AA2-7D1ACD6CC4B4}"/>
              </a:ext>
            </a:extLst>
          </p:cNvPr>
          <p:cNvSpPr>
            <a:spLocks/>
          </p:cNvSpPr>
          <p:nvPr/>
        </p:nvSpPr>
        <p:spPr>
          <a:xfrm>
            <a:off x="7651528" y="1625962"/>
            <a:ext cx="4097554" cy="2214869"/>
          </a:xfrm>
          <a:prstGeom prst="roundRect">
            <a:avLst>
              <a:gd name="adj" fmla="val 3320"/>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D12C91E-24C4-3A00-6EF5-12566B7D6FD1}"/>
              </a:ext>
            </a:extLst>
          </p:cNvPr>
          <p:cNvSpPr>
            <a:spLocks noGrp="1"/>
          </p:cNvSpPr>
          <p:nvPr>
            <p:ph type="body" sz="quarter" idx="14"/>
          </p:nvPr>
        </p:nvSpPr>
        <p:spPr>
          <a:xfrm>
            <a:off x="874712" y="1069580"/>
            <a:ext cx="10874373" cy="276999"/>
          </a:xfrm>
        </p:spPr>
        <p:txBody>
          <a:bodyPr/>
          <a:lstStyle/>
          <a:p>
            <a:r>
              <a:rPr lang="en-GB" dirty="0"/>
              <a:t>Identify, measure and control risk</a:t>
            </a:r>
          </a:p>
        </p:txBody>
      </p:sp>
      <p:sp>
        <p:nvSpPr>
          <p:cNvPr id="3" name="Title 2">
            <a:extLst>
              <a:ext uri="{FF2B5EF4-FFF2-40B4-BE49-F238E27FC236}">
                <a16:creationId xmlns:a16="http://schemas.microsoft.com/office/drawing/2014/main" id="{94C60A26-D196-B9BC-248B-E9C5C4F22D2F}"/>
              </a:ext>
            </a:extLst>
          </p:cNvPr>
          <p:cNvSpPr>
            <a:spLocks noGrp="1"/>
          </p:cNvSpPr>
          <p:nvPr>
            <p:ph type="title"/>
          </p:nvPr>
        </p:nvSpPr>
        <p:spPr/>
        <p:txBody>
          <a:bodyPr/>
          <a:lstStyle/>
          <a:p>
            <a:r>
              <a:rPr lang="en-US"/>
              <a:t>Risk management</a:t>
            </a:r>
            <a:endParaRPr lang="en-US" dirty="0"/>
          </a:p>
        </p:txBody>
      </p:sp>
      <p:sp>
        <p:nvSpPr>
          <p:cNvPr id="5" name="Slide Number Placeholder 4">
            <a:extLst>
              <a:ext uri="{FF2B5EF4-FFF2-40B4-BE49-F238E27FC236}">
                <a16:creationId xmlns:a16="http://schemas.microsoft.com/office/drawing/2014/main" id="{738D4DCB-194E-8380-F0C1-9BB0A4AE65BC}"/>
              </a:ext>
            </a:extLst>
          </p:cNvPr>
          <p:cNvSpPr>
            <a:spLocks noGrp="1"/>
          </p:cNvSpPr>
          <p:nvPr>
            <p:ph type="sldNum" sz="quarter" idx="12"/>
          </p:nvPr>
        </p:nvSpPr>
        <p:spPr/>
        <p:txBody>
          <a:bodyPr/>
          <a:lstStyle/>
          <a:p>
            <a:fld id="{15571DFC-08C0-4491-9E99-613C4E83D96C}" type="slidenum">
              <a:rPr lang="en-US" smtClean="0"/>
              <a:t>23</a:t>
            </a:fld>
            <a:endParaRPr lang="en-US"/>
          </a:p>
        </p:txBody>
      </p:sp>
      <p:sp>
        <p:nvSpPr>
          <p:cNvPr id="6" name="Text Placeholder 5">
            <a:extLst>
              <a:ext uri="{FF2B5EF4-FFF2-40B4-BE49-F238E27FC236}">
                <a16:creationId xmlns:a16="http://schemas.microsoft.com/office/drawing/2014/main" id="{84EA1A5B-533B-202B-53C7-8628421F8BD3}"/>
              </a:ext>
            </a:extLst>
          </p:cNvPr>
          <p:cNvSpPr>
            <a:spLocks noGrp="1"/>
          </p:cNvSpPr>
          <p:nvPr>
            <p:ph type="body" sz="quarter" idx="13"/>
          </p:nvPr>
        </p:nvSpPr>
        <p:spPr>
          <a:xfrm>
            <a:off x="874713" y="5884863"/>
            <a:ext cx="6288087" cy="352424"/>
          </a:xfrm>
        </p:spPr>
        <p:txBody>
          <a:bodyPr/>
          <a:lstStyle/>
          <a:p>
            <a:r>
              <a:rPr lang="en-GB" dirty="0"/>
              <a:t>Source: Aberdeen. Benchmark: J.P. Morgan EMBI Global Diversified. </a:t>
            </a:r>
            <a:br>
              <a:rPr lang="en-GB" dirty="0"/>
            </a:br>
            <a:r>
              <a:rPr lang="en-GB" altLang="en-US" b="0" dirty="0"/>
              <a:t>Shock definition: </a:t>
            </a:r>
            <a:r>
              <a:rPr lang="en-GB" altLang="en-US" dirty="0">
                <a:latin typeface="+mj-lt"/>
              </a:rPr>
              <a:t>Oil: </a:t>
            </a:r>
            <a:r>
              <a:rPr lang="en-GB" altLang="en-US" dirty="0"/>
              <a:t>Oil price 50% down, </a:t>
            </a:r>
            <a:r>
              <a:rPr lang="en-GB" altLang="en-US" dirty="0">
                <a:latin typeface="+mj-lt"/>
              </a:rPr>
              <a:t>EMBI: </a:t>
            </a:r>
            <a:r>
              <a:rPr lang="en-GB" altLang="en-US" dirty="0"/>
              <a:t>EMBI Spread 200 bps up, </a:t>
            </a:r>
            <a:r>
              <a:rPr lang="en-GB" altLang="en-US" dirty="0">
                <a:latin typeface="+mj-lt"/>
              </a:rPr>
              <a:t>IR (US 10Y): </a:t>
            </a:r>
            <a:r>
              <a:rPr lang="en-GB" altLang="en-US" dirty="0"/>
              <a:t>UST 10Y Yield 110 bps up, </a:t>
            </a:r>
            <a:r>
              <a:rPr lang="en-GB" altLang="en-US" dirty="0">
                <a:latin typeface="+mj-lt"/>
              </a:rPr>
              <a:t>S&amp;P: </a:t>
            </a:r>
            <a:r>
              <a:rPr lang="en-GB" altLang="en-US" dirty="0"/>
              <a:t>S&amp;P index 23% down, </a:t>
            </a:r>
            <a:r>
              <a:rPr lang="en-GB" altLang="en-US" dirty="0">
                <a:latin typeface="+mj-lt"/>
              </a:rPr>
              <a:t>USD: </a:t>
            </a:r>
            <a:r>
              <a:rPr lang="en-GB" altLang="en-US" dirty="0"/>
              <a:t>USD broad index 8% up, </a:t>
            </a:r>
            <a:r>
              <a:rPr lang="en-GB" altLang="en-US" dirty="0">
                <a:latin typeface="+mj-lt"/>
              </a:rPr>
              <a:t>China Equity: </a:t>
            </a:r>
            <a:r>
              <a:rPr lang="en-GB" altLang="en-US" dirty="0"/>
              <a:t>Shanghai Composite Index 35% down, </a:t>
            </a:r>
            <a:r>
              <a:rPr lang="en-GB" altLang="en-US" dirty="0">
                <a:latin typeface="+mj-lt"/>
              </a:rPr>
              <a:t>FED Rate: </a:t>
            </a:r>
            <a:r>
              <a:rPr lang="en-GB" altLang="en-US" dirty="0"/>
              <a:t>Fed rates Future 72 bps up, </a:t>
            </a:r>
            <a:r>
              <a:rPr lang="en-GB" altLang="en-US" dirty="0">
                <a:latin typeface="+mj-lt"/>
              </a:rPr>
              <a:t>CNH: </a:t>
            </a:r>
            <a:r>
              <a:rPr lang="en-GB" altLang="en-US" dirty="0"/>
              <a:t>CNH 6% up vs USD, </a:t>
            </a:r>
            <a:r>
              <a:rPr lang="pt-BR" altLang="en-US" dirty="0">
                <a:latin typeface="+mj-lt"/>
              </a:rPr>
              <a:t>GBI EM: </a:t>
            </a:r>
            <a:r>
              <a:rPr lang="pt-BR" altLang="en-US" dirty="0"/>
              <a:t>GBI EM index 20% down, </a:t>
            </a:r>
            <a:r>
              <a:rPr lang="pt-BR" altLang="en-US" dirty="0">
                <a:latin typeface="+mj-lt"/>
              </a:rPr>
              <a:t>MSCI EM: </a:t>
            </a:r>
            <a:r>
              <a:rPr lang="pt-BR" altLang="en-US" dirty="0"/>
              <a:t>MSCI EM index 29% down.</a:t>
            </a:r>
          </a:p>
        </p:txBody>
      </p:sp>
      <p:sp>
        <p:nvSpPr>
          <p:cNvPr id="10" name="Text Placeholder 10">
            <a:extLst>
              <a:ext uri="{FF2B5EF4-FFF2-40B4-BE49-F238E27FC236}">
                <a16:creationId xmlns:a16="http://schemas.microsoft.com/office/drawing/2014/main" id="{00167F62-AC5F-AEFF-2AB2-89B6B1AED52C}"/>
              </a:ext>
            </a:extLst>
          </p:cNvPr>
          <p:cNvSpPr txBox="1">
            <a:spLocks/>
          </p:cNvSpPr>
          <p:nvPr/>
        </p:nvSpPr>
        <p:spPr>
          <a:xfrm>
            <a:off x="874713" y="2212304"/>
            <a:ext cx="6288088" cy="276998"/>
          </a:xfrm>
          <a:prstGeom prst="rect">
            <a:avLst/>
          </a:prstGeom>
          <a:noFill/>
          <a:ln w="6350">
            <a:noFill/>
          </a:ln>
        </p:spPr>
        <p:txBody>
          <a:bodyPr lIns="0" tIns="0" rIns="0" bIns="0" anchor="t"/>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tx1"/>
                </a:solidFill>
              </a:rPr>
              <a:t>Risk platform consistent with investment process</a:t>
            </a:r>
          </a:p>
        </p:txBody>
      </p:sp>
      <p:graphicFrame>
        <p:nvGraphicFramePr>
          <p:cNvPr id="12" name="Table 11">
            <a:extLst>
              <a:ext uri="{FF2B5EF4-FFF2-40B4-BE49-F238E27FC236}">
                <a16:creationId xmlns:a16="http://schemas.microsoft.com/office/drawing/2014/main" id="{5F279BA3-24CD-CAA4-19C4-4BE701D72829}"/>
              </a:ext>
            </a:extLst>
          </p:cNvPr>
          <p:cNvGraphicFramePr>
            <a:graphicFrameLocks noGrp="1"/>
          </p:cNvGraphicFramePr>
          <p:nvPr/>
        </p:nvGraphicFramePr>
        <p:xfrm>
          <a:off x="874713" y="3204783"/>
          <a:ext cx="6288087" cy="1473712"/>
        </p:xfrm>
        <a:graphic>
          <a:graphicData uri="http://schemas.openxmlformats.org/drawingml/2006/table">
            <a:tbl>
              <a:tblPr firstRow="1" bandRow="1">
                <a:tableStyleId>{5C22544A-7EE6-4342-B048-85BDC9FD1C3A}</a:tableStyleId>
              </a:tblPr>
              <a:tblGrid>
                <a:gridCol w="2096029">
                  <a:extLst>
                    <a:ext uri="{9D8B030D-6E8A-4147-A177-3AD203B41FA5}">
                      <a16:colId xmlns:a16="http://schemas.microsoft.com/office/drawing/2014/main" val="2420466480"/>
                    </a:ext>
                  </a:extLst>
                </a:gridCol>
                <a:gridCol w="2096029">
                  <a:extLst>
                    <a:ext uri="{9D8B030D-6E8A-4147-A177-3AD203B41FA5}">
                      <a16:colId xmlns:a16="http://schemas.microsoft.com/office/drawing/2014/main" val="2482763957"/>
                    </a:ext>
                  </a:extLst>
                </a:gridCol>
                <a:gridCol w="2096029">
                  <a:extLst>
                    <a:ext uri="{9D8B030D-6E8A-4147-A177-3AD203B41FA5}">
                      <a16:colId xmlns:a16="http://schemas.microsoft.com/office/drawing/2014/main" val="4065186890"/>
                    </a:ext>
                  </a:extLst>
                </a:gridCol>
              </a:tblGrid>
              <a:tr h="1473712">
                <a:tc>
                  <a:txBody>
                    <a:bodyPr/>
                    <a:lstStyle/>
                    <a:p>
                      <a:pPr algn="l">
                        <a:spcAft>
                          <a:spcPts val="500"/>
                        </a:spcAft>
                      </a:pPr>
                      <a:r>
                        <a:rPr lang="en-US" sz="1400" b="0" kern="1200" dirty="0">
                          <a:solidFill>
                            <a:schemeClr val="tx1"/>
                          </a:solidFill>
                          <a:latin typeface="+mn-lt"/>
                          <a:ea typeface="+mn-ea"/>
                          <a:cs typeface="+mn-cs"/>
                        </a:rPr>
                        <a:t>Proprietary risk analytics</a:t>
                      </a:r>
                    </a:p>
                  </a:txBody>
                  <a:tcPr marT="75600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spcAft>
                          <a:spcPts val="500"/>
                        </a:spcAft>
                      </a:pPr>
                      <a:r>
                        <a:rPr lang="en-GB" sz="1400" b="0" kern="1200" dirty="0">
                          <a:solidFill>
                            <a:schemeClr val="tx1"/>
                          </a:solidFill>
                          <a:latin typeface="+mn-lt"/>
                          <a:ea typeface="+mn-ea"/>
                          <a:cs typeface="+mn-cs"/>
                        </a:rPr>
                        <a:t>Risk reporting at security and total portfolio level</a:t>
                      </a:r>
                    </a:p>
                  </a:txBody>
                  <a:tcPr marT="75600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spcAft>
                          <a:spcPts val="500"/>
                        </a:spcAft>
                      </a:pPr>
                      <a:r>
                        <a:rPr lang="en-GB" sz="1400" b="0" kern="1200" dirty="0">
                          <a:solidFill>
                            <a:schemeClr val="tx1"/>
                          </a:solidFill>
                          <a:latin typeface="+mn-lt"/>
                          <a:ea typeface="+mn-ea"/>
                          <a:cs typeface="+mn-cs"/>
                        </a:rPr>
                        <a:t>Independent oversight by investment and operational risk teams</a:t>
                      </a:r>
                    </a:p>
                  </a:txBody>
                  <a:tcPr marT="756000" marB="0">
                    <a:lnL w="31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7908"/>
                  </a:ext>
                </a:extLst>
              </a:tr>
            </a:tbl>
          </a:graphicData>
        </a:graphic>
      </p:graphicFrame>
      <p:sp>
        <p:nvSpPr>
          <p:cNvPr id="13" name="Text Placeholder 10">
            <a:extLst>
              <a:ext uri="{FF2B5EF4-FFF2-40B4-BE49-F238E27FC236}">
                <a16:creationId xmlns:a16="http://schemas.microsoft.com/office/drawing/2014/main" id="{2978CFFE-D6B5-1A4C-329A-3E9B3C810269}"/>
              </a:ext>
            </a:extLst>
          </p:cNvPr>
          <p:cNvSpPr txBox="1">
            <a:spLocks/>
          </p:cNvSpPr>
          <p:nvPr/>
        </p:nvSpPr>
        <p:spPr>
          <a:xfrm>
            <a:off x="874715" y="1624669"/>
            <a:ext cx="6288087" cy="430887"/>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Risk measurement</a:t>
            </a:r>
          </a:p>
        </p:txBody>
      </p:sp>
      <p:sp>
        <p:nvSpPr>
          <p:cNvPr id="14" name="Text Placeholder 10">
            <a:extLst>
              <a:ext uri="{FF2B5EF4-FFF2-40B4-BE49-F238E27FC236}">
                <a16:creationId xmlns:a16="http://schemas.microsoft.com/office/drawing/2014/main" id="{3E128254-63E6-44EA-47FF-CF24A5787EE6}"/>
              </a:ext>
            </a:extLst>
          </p:cNvPr>
          <p:cNvSpPr txBox="1">
            <a:spLocks/>
          </p:cNvSpPr>
          <p:nvPr/>
        </p:nvSpPr>
        <p:spPr>
          <a:xfrm>
            <a:off x="874711" y="2646050"/>
            <a:ext cx="6288089" cy="401984"/>
          </a:xfrm>
          <a:prstGeom prst="leftRightArrow">
            <a:avLst>
              <a:gd name="adj1" fmla="val 100000"/>
              <a:gd name="adj2" fmla="val 50000"/>
            </a:avLst>
          </a:prstGeom>
          <a:solidFill>
            <a:srgbClr val="D9E6F4"/>
          </a:solidFill>
          <a:ln w="6350">
            <a:noFill/>
          </a:ln>
        </p:spPr>
        <p:txBody>
          <a:bodyPr wrap="square" lIns="72000" rIns="72000" anchor="ctr">
            <a:noAutofit/>
          </a:bodyPr>
          <a:lstStyle>
            <a:lvl1pPr marL="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600" dirty="0"/>
              <a:t>Output</a:t>
            </a:r>
          </a:p>
        </p:txBody>
      </p:sp>
      <p:sp>
        <p:nvSpPr>
          <p:cNvPr id="28" name="Oval 27">
            <a:extLst>
              <a:ext uri="{FF2B5EF4-FFF2-40B4-BE49-F238E27FC236}">
                <a16:creationId xmlns:a16="http://schemas.microsoft.com/office/drawing/2014/main" id="{CD3E85EB-15D9-BE8B-5D90-6471FC54C839}"/>
              </a:ext>
            </a:extLst>
          </p:cNvPr>
          <p:cNvSpPr/>
          <p:nvPr/>
        </p:nvSpPr>
        <p:spPr>
          <a:xfrm>
            <a:off x="5168909" y="3204783"/>
            <a:ext cx="608003" cy="608003"/>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8F5CA84-323D-3398-C187-B357A35CAB2C}"/>
              </a:ext>
            </a:extLst>
          </p:cNvPr>
          <p:cNvSpPr/>
          <p:nvPr/>
        </p:nvSpPr>
        <p:spPr>
          <a:xfrm>
            <a:off x="3075002" y="3204783"/>
            <a:ext cx="608003" cy="608003"/>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22BF892-CEED-1CB1-C9F9-59F8035711C1}"/>
              </a:ext>
            </a:extLst>
          </p:cNvPr>
          <p:cNvSpPr/>
          <p:nvPr/>
        </p:nvSpPr>
        <p:spPr>
          <a:xfrm>
            <a:off x="974727" y="3204783"/>
            <a:ext cx="608003" cy="608003"/>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E46086FC-BA41-8E79-3034-A12DC98992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729" y="3355785"/>
            <a:ext cx="306000" cy="306000"/>
          </a:xfrm>
          <a:prstGeom prst="rect">
            <a:avLst/>
          </a:prstGeom>
        </p:spPr>
      </p:pic>
      <p:pic>
        <p:nvPicPr>
          <p:cNvPr id="35" name="Graphic 34">
            <a:extLst>
              <a:ext uri="{FF2B5EF4-FFF2-40B4-BE49-F238E27FC236}">
                <a16:creationId xmlns:a16="http://schemas.microsoft.com/office/drawing/2014/main" id="{91B04E2C-6F83-AF5E-F258-132E0416AB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0511" y="3356385"/>
            <a:ext cx="304800" cy="304800"/>
          </a:xfrm>
          <a:prstGeom prst="rect">
            <a:avLst/>
          </a:prstGeom>
        </p:spPr>
      </p:pic>
      <p:pic>
        <p:nvPicPr>
          <p:cNvPr id="36" name="Graphic 35">
            <a:extLst>
              <a:ext uri="{FF2B5EF4-FFF2-40B4-BE49-F238E27FC236}">
                <a16:creationId xmlns:a16="http://schemas.microsoft.com/office/drawing/2014/main" id="{62F88CB0-94B6-42F5-57BD-C2916DEE75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6603" y="3356385"/>
            <a:ext cx="304800" cy="304800"/>
          </a:xfrm>
          <a:prstGeom prst="rect">
            <a:avLst/>
          </a:prstGeom>
        </p:spPr>
      </p:pic>
      <p:graphicFrame>
        <p:nvGraphicFramePr>
          <p:cNvPr id="16" name="Group 112">
            <a:extLst>
              <a:ext uri="{FF2B5EF4-FFF2-40B4-BE49-F238E27FC236}">
                <a16:creationId xmlns:a16="http://schemas.microsoft.com/office/drawing/2014/main" id="{E36F6724-EA48-80C0-CE1A-D4DC58177FB3}"/>
              </a:ext>
            </a:extLst>
          </p:cNvPr>
          <p:cNvGraphicFramePr>
            <a:graphicFrameLocks/>
          </p:cNvGraphicFramePr>
          <p:nvPr>
            <p:extLst>
              <p:ext uri="{D42A27DB-BD31-4B8C-83A1-F6EECF244321}">
                <p14:modId xmlns:p14="http://schemas.microsoft.com/office/powerpoint/2010/main" val="4026933990"/>
              </p:ext>
            </p:extLst>
          </p:nvPr>
        </p:nvGraphicFramePr>
        <p:xfrm>
          <a:off x="7727894" y="1624670"/>
          <a:ext cx="3966216" cy="2188117"/>
        </p:xfrm>
        <a:graphic>
          <a:graphicData uri="http://schemas.openxmlformats.org/drawingml/2006/table">
            <a:tbl>
              <a:tblPr firstRow="1"/>
              <a:tblGrid>
                <a:gridCol w="1576530">
                  <a:extLst>
                    <a:ext uri="{9D8B030D-6E8A-4147-A177-3AD203B41FA5}">
                      <a16:colId xmlns:a16="http://schemas.microsoft.com/office/drawing/2014/main" val="20000"/>
                    </a:ext>
                  </a:extLst>
                </a:gridCol>
                <a:gridCol w="796562">
                  <a:extLst>
                    <a:ext uri="{9D8B030D-6E8A-4147-A177-3AD203B41FA5}">
                      <a16:colId xmlns:a16="http://schemas.microsoft.com/office/drawing/2014/main" val="20001"/>
                    </a:ext>
                  </a:extLst>
                </a:gridCol>
                <a:gridCol w="796562">
                  <a:extLst>
                    <a:ext uri="{9D8B030D-6E8A-4147-A177-3AD203B41FA5}">
                      <a16:colId xmlns:a16="http://schemas.microsoft.com/office/drawing/2014/main" val="20002"/>
                    </a:ext>
                  </a:extLst>
                </a:gridCol>
                <a:gridCol w="796562">
                  <a:extLst>
                    <a:ext uri="{9D8B030D-6E8A-4147-A177-3AD203B41FA5}">
                      <a16:colId xmlns:a16="http://schemas.microsoft.com/office/drawing/2014/main" val="20003"/>
                    </a:ext>
                  </a:extLst>
                </a:gridCol>
              </a:tblGrid>
              <a:tr h="18732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u="none" strike="noStrike" kern="1200" cap="none" spc="0" normalizeH="0" baseline="0" noProof="0" dirty="0">
                          <a:ln>
                            <a:noFill/>
                          </a:ln>
                          <a:solidFill>
                            <a:schemeClr val="tx1"/>
                          </a:solidFill>
                          <a:effectLst/>
                          <a:uLnTx/>
                          <a:uFillTx/>
                          <a:latin typeface="+mj-lt"/>
                        </a:rPr>
                        <a:t>Quantum: Sensitivity analysis</a:t>
                      </a:r>
                      <a:endParaRPr kumimoji="0" lang="en-GB" sz="1000" b="0" i="0" u="none" strike="noStrike" kern="1200" cap="none" spc="0" normalizeH="0" baseline="0" noProof="0" dirty="0">
                        <a:ln>
                          <a:noFill/>
                        </a:ln>
                        <a:solidFill>
                          <a:schemeClr val="tx1"/>
                        </a:solidFill>
                        <a:effectLst/>
                        <a:uLnTx/>
                        <a:uFillTx/>
                        <a:latin typeface="+mj-lt"/>
                        <a:ea typeface="+mn-ea"/>
                        <a:cs typeface="+mn-cs"/>
                      </a:endParaRPr>
                    </a:p>
                  </a:txBody>
                  <a:tcPr marL="0" marR="0" marT="0" marB="0" anchor="ctr">
                    <a:lnL>
                      <a:noFill/>
                    </a:lnL>
                    <a:lnR>
                      <a:noFill/>
                    </a:lnR>
                    <a:lnT w="3175"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69342" marR="69342"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94729116"/>
                  </a:ext>
                </a:extLst>
              </a:tr>
              <a:tr h="166733">
                <a:tc>
                  <a:txBody>
                    <a:bodyPr/>
                    <a:lstStyle/>
                    <a:p>
                      <a:pPr algn="l" fontAlgn="b"/>
                      <a:endParaRPr lang="en-GB" sz="1000" b="0" i="0" u="none" strike="noStrike" dirty="0">
                        <a:solidFill>
                          <a:schemeClr val="tx1"/>
                        </a:solidFill>
                        <a:effectLst/>
                        <a:latin typeface="+mj-lt"/>
                      </a:endParaRPr>
                    </a:p>
                  </a:txBody>
                  <a:tcPr marL="72000" marR="72000" marT="0" marB="0" anchor="ctr">
                    <a:lnL>
                      <a:noFill/>
                    </a:lnL>
                    <a:lnR>
                      <a:noFill/>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
                      <a:r>
                        <a:rPr lang="en-GB" sz="1000" b="0" u="none" strike="noStrike" dirty="0">
                          <a:solidFill>
                            <a:schemeClr val="tx1"/>
                          </a:solidFill>
                          <a:effectLst/>
                          <a:latin typeface="+mj-lt"/>
                        </a:rPr>
                        <a:t>Active</a:t>
                      </a:r>
                      <a:endParaRPr lang="en-GB" sz="1000" b="0" i="0" u="none" strike="noStrike" dirty="0">
                        <a:solidFill>
                          <a:schemeClr val="tx1"/>
                        </a:solidFill>
                        <a:effectLst/>
                        <a:latin typeface="+mj-lt"/>
                      </a:endParaRPr>
                    </a:p>
                  </a:txBody>
                  <a:tcPr marL="72000" marR="72000" marT="0" marB="0" anchor="ctr">
                    <a:lnL>
                      <a:noFill/>
                    </a:lnL>
                    <a:lnR>
                      <a:noFill/>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800" b="1" i="0" u="none" strike="noStrike" dirty="0">
                        <a:solidFill>
                          <a:schemeClr val="bg1"/>
                        </a:solidFill>
                        <a:effectLst/>
                        <a:latin typeface="+mn-lt"/>
                      </a:endParaRPr>
                    </a:p>
                  </a:txBody>
                  <a:tcPr marL="72000" marR="72000" marT="0" marB="0" anchor="ctr">
                    <a:lnL>
                      <a:noFill/>
                    </a:lnL>
                    <a:lnR>
                      <a:noFill/>
                    </a:lnR>
                    <a:lnT w="9525" cap="flat" cmpd="sng" algn="ctr">
                      <a:solidFill>
                        <a:srgbClr val="AFB0B1"/>
                      </a:solidFill>
                      <a:prstDash val="solid"/>
                      <a:round/>
                      <a:headEnd type="none" w="med" len="med"/>
                      <a:tailEnd type="none" w="med" len="med"/>
                    </a:lnT>
                    <a:lnB w="9525" cap="flat" cmpd="sng" algn="ctr">
                      <a:solidFill>
                        <a:srgbClr val="AFB0B1"/>
                      </a:solidFill>
                      <a:prstDash val="solid"/>
                      <a:round/>
                      <a:headEnd type="none" w="med" len="med"/>
                      <a:tailEnd type="none" w="med" len="med"/>
                    </a:lnB>
                    <a:lnTlToBr>
                      <a:noFill/>
                    </a:lnTlToBr>
                    <a:lnBlToTr>
                      <a:noFill/>
                    </a:lnBlToTr>
                    <a:solidFill>
                      <a:srgbClr val="878787"/>
                    </a:solidFill>
                  </a:tcPr>
                </a:tc>
                <a:tc hMerge="1">
                  <a:txBody>
                    <a:bodyPr/>
                    <a:lstStyle/>
                    <a:p>
                      <a:pPr algn="ctr" fontAlgn="b"/>
                      <a:endParaRPr lang="en-GB" sz="800" b="1" i="0" u="none" strike="noStrike" dirty="0">
                        <a:solidFill>
                          <a:schemeClr val="bg1"/>
                        </a:solidFill>
                        <a:effectLst/>
                        <a:latin typeface="+mn-lt"/>
                      </a:endParaRPr>
                    </a:p>
                  </a:txBody>
                  <a:tcPr marL="72000" marR="72000" marT="0" marB="0" anchor="ctr">
                    <a:lnL>
                      <a:noFill/>
                    </a:lnL>
                    <a:lnR>
                      <a:noFill/>
                    </a:lnR>
                    <a:lnT w="9525" cap="flat" cmpd="sng" algn="ctr">
                      <a:solidFill>
                        <a:srgbClr val="AFB0B1"/>
                      </a:solidFill>
                      <a:prstDash val="solid"/>
                      <a:round/>
                      <a:headEnd type="none" w="med" len="med"/>
                      <a:tailEnd type="none" w="med" len="med"/>
                    </a:lnT>
                    <a:lnB w="9525" cap="flat" cmpd="sng" algn="ctr">
                      <a:solidFill>
                        <a:srgbClr val="AFB0B1"/>
                      </a:solidFill>
                      <a:prstDash val="solid"/>
                      <a:round/>
                      <a:headEnd type="none" w="med" len="med"/>
                      <a:tailEnd type="none" w="med" len="med"/>
                    </a:lnB>
                    <a:lnTlToBr>
                      <a:noFill/>
                    </a:lnTlToBr>
                    <a:lnBlToTr>
                      <a:noFill/>
                    </a:lnBlToTr>
                    <a:solidFill>
                      <a:srgbClr val="878787"/>
                    </a:solidFill>
                  </a:tcPr>
                </a:tc>
                <a:extLst>
                  <a:ext uri="{0D108BD9-81ED-4DB2-BD59-A6C34878D82A}">
                    <a16:rowId xmlns:a16="http://schemas.microsoft.com/office/drawing/2014/main" val="10007"/>
                  </a:ext>
                </a:extLst>
              </a:tr>
              <a:tr h="166733">
                <a:tc>
                  <a:txBody>
                    <a:bodyPr/>
                    <a:lstStyle/>
                    <a:p>
                      <a:pPr algn="l" fontAlgn="b"/>
                      <a:r>
                        <a:rPr lang="en-GB" sz="1000" b="0" u="none" strike="noStrike" dirty="0">
                          <a:solidFill>
                            <a:schemeClr val="tx1"/>
                          </a:solidFill>
                          <a:effectLst/>
                          <a:latin typeface="+mj-lt"/>
                        </a:rPr>
                        <a:t>Risk component</a:t>
                      </a:r>
                      <a:endParaRPr lang="en-GB" sz="1000" b="0" i="0" u="none" strike="noStrike" dirty="0">
                        <a:solidFill>
                          <a:schemeClr val="tx1"/>
                        </a:solidFill>
                        <a:effectLst/>
                        <a:latin typeface="+mj-lt"/>
                      </a:endParaRP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u="none" strike="noStrike" dirty="0">
                          <a:solidFill>
                            <a:schemeClr val="tx1"/>
                          </a:solidFill>
                          <a:effectLst/>
                          <a:latin typeface="+mj-lt"/>
                        </a:rPr>
                        <a:t>Credit (%)</a:t>
                      </a:r>
                      <a:endParaRPr lang="en-GB" sz="1000" b="0" i="0" u="none" strike="noStrike" dirty="0">
                        <a:solidFill>
                          <a:schemeClr val="tx1"/>
                        </a:solidFill>
                        <a:effectLst/>
                        <a:latin typeface="+mj-lt"/>
                      </a:endParaRP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u="none" strike="noStrike" dirty="0">
                          <a:solidFill>
                            <a:schemeClr val="tx1"/>
                          </a:solidFill>
                          <a:effectLst/>
                          <a:latin typeface="+mj-lt"/>
                        </a:rPr>
                        <a:t>Rates (%)</a:t>
                      </a:r>
                      <a:endParaRPr lang="en-GB" sz="1000" b="0" i="0" u="none" strike="noStrike" dirty="0">
                        <a:solidFill>
                          <a:schemeClr val="tx1"/>
                        </a:solidFill>
                        <a:effectLst/>
                        <a:latin typeface="+mj-lt"/>
                      </a:endParaRP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u="none" strike="noStrike" dirty="0">
                          <a:solidFill>
                            <a:schemeClr val="tx1"/>
                          </a:solidFill>
                          <a:effectLst/>
                          <a:latin typeface="+mj-lt"/>
                        </a:rPr>
                        <a:t>Total (%)</a:t>
                      </a:r>
                      <a:endParaRPr lang="en-GB" sz="1000" b="0" i="0" u="none" strike="noStrike" dirty="0">
                        <a:solidFill>
                          <a:schemeClr val="tx1"/>
                        </a:solidFill>
                        <a:effectLst/>
                        <a:latin typeface="+mj-lt"/>
                      </a:endParaRP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66733">
                <a:tc>
                  <a:txBody>
                    <a:bodyPr/>
                    <a:lstStyle/>
                    <a:p>
                      <a:pPr algn="l" fontAlgn="b"/>
                      <a:r>
                        <a:rPr lang="en-GB" sz="1000" b="0" u="none" strike="noStrike" dirty="0">
                          <a:solidFill>
                            <a:schemeClr val="tx1"/>
                          </a:solidFill>
                          <a:effectLst/>
                          <a:latin typeface="+mn-lt"/>
                        </a:rPr>
                        <a:t>Oil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-0.15</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0.07</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6733">
                <a:tc>
                  <a:txBody>
                    <a:bodyPr/>
                    <a:lstStyle/>
                    <a:p>
                      <a:pPr algn="l" fontAlgn="b"/>
                      <a:r>
                        <a:rPr lang="en-GB" sz="1000" b="0" u="none" strike="noStrike" dirty="0">
                          <a:solidFill>
                            <a:schemeClr val="tx1"/>
                          </a:solidFill>
                          <a:effectLst/>
                          <a:latin typeface="+mn-lt"/>
                        </a:rPr>
                        <a:t>EM risk (EMBI)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-1.70</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-1.84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6733">
                <a:tc>
                  <a:txBody>
                    <a:bodyPr/>
                    <a:lstStyle/>
                    <a:p>
                      <a:pPr algn="l" fontAlgn="b"/>
                      <a:r>
                        <a:rPr lang="en-GB" sz="1000" b="0" u="none" strike="noStrike" dirty="0">
                          <a:solidFill>
                            <a:schemeClr val="tx1"/>
                          </a:solidFill>
                          <a:effectLst/>
                          <a:latin typeface="+mn-lt"/>
                        </a:rPr>
                        <a:t>IR risk (US 10Y)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0.33</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0.28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66733">
                <a:tc>
                  <a:txBody>
                    <a:bodyPr/>
                    <a:lstStyle/>
                    <a:p>
                      <a:pPr algn="l" fontAlgn="b"/>
                      <a:r>
                        <a:rPr lang="en-GB" sz="1000" b="0" u="none" strike="noStrike" dirty="0">
                          <a:solidFill>
                            <a:schemeClr val="tx1"/>
                          </a:solidFill>
                          <a:effectLst/>
                          <a:latin typeface="+mn-lt"/>
                        </a:rPr>
                        <a:t>S&amp;P equities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-0.66</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-0.16</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-0.82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6733">
                <a:tc>
                  <a:txBody>
                    <a:bodyPr/>
                    <a:lstStyle/>
                    <a:p>
                      <a:pPr algn="l" fontAlgn="b"/>
                      <a:r>
                        <a:rPr lang="en-GB" sz="1000" b="0" u="none" strike="noStrike" dirty="0">
                          <a:solidFill>
                            <a:schemeClr val="tx1"/>
                          </a:solidFill>
                          <a:effectLst/>
                          <a:latin typeface="+mn-lt"/>
                        </a:rPr>
                        <a:t>USD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66733">
                <a:tc>
                  <a:txBody>
                    <a:bodyPr/>
                    <a:lstStyle/>
                    <a:p>
                      <a:pPr algn="l" fontAlgn="b"/>
                      <a:r>
                        <a:rPr lang="en-GB" sz="1000" b="0" u="none" strike="noStrike" dirty="0">
                          <a:solidFill>
                            <a:schemeClr val="tx1"/>
                          </a:solidFill>
                          <a:effectLst/>
                          <a:latin typeface="+mn-lt"/>
                        </a:rPr>
                        <a:t>China equity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-0.07</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-0.21</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66733">
                <a:tc>
                  <a:txBody>
                    <a:bodyPr/>
                    <a:lstStyle/>
                    <a:p>
                      <a:pPr algn="l" fontAlgn="b"/>
                      <a:r>
                        <a:rPr lang="en-GB" sz="1000" b="0" i="0" u="none" strike="noStrike" dirty="0">
                          <a:solidFill>
                            <a:schemeClr val="tx1"/>
                          </a:solidFill>
                          <a:effectLst/>
                          <a:latin typeface="+mn-lt"/>
                        </a:rPr>
                        <a:t>Fed rate impact</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0.09</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0.10</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061182"/>
                  </a:ext>
                </a:extLst>
              </a:tr>
              <a:tr h="166733">
                <a:tc>
                  <a:txBody>
                    <a:bodyPr/>
                    <a:lstStyle/>
                    <a:p>
                      <a:pPr algn="l" fontAlgn="b"/>
                      <a:r>
                        <a:rPr lang="en-GB" sz="1000" b="0" u="none" strike="noStrike" dirty="0">
                          <a:solidFill>
                            <a:schemeClr val="tx1"/>
                          </a:solidFill>
                          <a:effectLst/>
                          <a:latin typeface="+mn-lt"/>
                        </a:rPr>
                        <a:t>CNH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-0.49</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-0.46</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66733">
                <a:tc>
                  <a:txBody>
                    <a:bodyPr/>
                    <a:lstStyle/>
                    <a:p>
                      <a:pPr algn="l" fontAlgn="b"/>
                      <a:r>
                        <a:rPr lang="en-GB" sz="1000" b="0" u="none" strike="noStrike" dirty="0">
                          <a:solidFill>
                            <a:schemeClr val="tx1"/>
                          </a:solidFill>
                          <a:effectLst/>
                          <a:latin typeface="+mn-lt"/>
                        </a:rPr>
                        <a:t>GBI EM impact</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-0.86</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-0.04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-0.92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66733">
                <a:tc>
                  <a:txBody>
                    <a:bodyPr/>
                    <a:lstStyle/>
                    <a:p>
                      <a:pPr algn="l" fontAlgn="b"/>
                      <a:r>
                        <a:rPr lang="en-GB" sz="1000" b="0" u="none" strike="noStrike" dirty="0">
                          <a:solidFill>
                            <a:schemeClr val="tx1"/>
                          </a:solidFill>
                          <a:effectLst/>
                          <a:latin typeface="+mn-lt"/>
                        </a:rPr>
                        <a:t>MSCI EM impact </a:t>
                      </a:r>
                      <a:endParaRPr lang="en-GB" sz="1000" b="0" i="0" u="none" strike="noStrike" dirty="0">
                        <a:solidFill>
                          <a:schemeClr val="tx1"/>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-0.52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-0.12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0" i="0" u="none" strike="noStrike" dirty="0">
                          <a:solidFill>
                            <a:schemeClr val="tx1"/>
                          </a:solidFill>
                          <a:effectLst/>
                          <a:latin typeface="+mn-lt"/>
                        </a:rPr>
                        <a:t>-0.65</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5" name="Rectangle: Rounded Corners 14">
            <a:extLst>
              <a:ext uri="{FF2B5EF4-FFF2-40B4-BE49-F238E27FC236}">
                <a16:creationId xmlns:a16="http://schemas.microsoft.com/office/drawing/2014/main" id="{20DC51B8-A323-6465-FE57-91BB12273EB5}"/>
              </a:ext>
            </a:extLst>
          </p:cNvPr>
          <p:cNvSpPr>
            <a:spLocks/>
          </p:cNvSpPr>
          <p:nvPr/>
        </p:nvSpPr>
        <p:spPr>
          <a:xfrm>
            <a:off x="7662679" y="4034877"/>
            <a:ext cx="4097554" cy="2214869"/>
          </a:xfrm>
          <a:prstGeom prst="roundRect">
            <a:avLst>
              <a:gd name="adj" fmla="val 3320"/>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1E2CF21-4B87-D710-F230-E8FF7D9A9EED}"/>
              </a:ext>
            </a:extLst>
          </p:cNvPr>
          <p:cNvSpPr txBox="1"/>
          <p:nvPr/>
        </p:nvSpPr>
        <p:spPr>
          <a:xfrm>
            <a:off x="7651528" y="4034877"/>
            <a:ext cx="3966216" cy="246221"/>
          </a:xfrm>
          <a:prstGeom prst="rect">
            <a:avLst/>
          </a:prstGeom>
          <a:noFill/>
        </p:spPr>
        <p:txBody>
          <a:bodyPr wrap="square">
            <a:spAutoFit/>
          </a:bodyPr>
          <a:lstStyle/>
          <a:p>
            <a:r>
              <a:rPr lang="en-GB" sz="1000" dirty="0" err="1">
                <a:latin typeface="+mj-lt"/>
              </a:rPr>
              <a:t>RiskMetrics</a:t>
            </a:r>
            <a:r>
              <a:rPr lang="en-GB" sz="1000" dirty="0">
                <a:latin typeface="+mj-lt"/>
              </a:rPr>
              <a:t>: Ex-ante tracking error and contribution</a:t>
            </a:r>
          </a:p>
        </p:txBody>
      </p:sp>
      <p:sp>
        <p:nvSpPr>
          <p:cNvPr id="9" name="Text Placeholder 8">
            <a:extLst>
              <a:ext uri="{FF2B5EF4-FFF2-40B4-BE49-F238E27FC236}">
                <a16:creationId xmlns:a16="http://schemas.microsoft.com/office/drawing/2014/main" id="{354DFCD6-3890-04BF-4C82-91A958C52414}"/>
              </a:ext>
            </a:extLst>
          </p:cNvPr>
          <p:cNvSpPr>
            <a:spLocks noGrp="1"/>
          </p:cNvSpPr>
          <p:nvPr>
            <p:ph type="body" sz="quarter" idx="18"/>
          </p:nvPr>
        </p:nvSpPr>
        <p:spPr/>
        <p:txBody>
          <a:bodyPr/>
          <a:lstStyle/>
          <a:p>
            <a:endParaRPr lang="en-GB" dirty="0"/>
          </a:p>
        </p:txBody>
      </p:sp>
      <p:graphicFrame>
        <p:nvGraphicFramePr>
          <p:cNvPr id="4" name="Chart 3">
            <a:extLst>
              <a:ext uri="{FF2B5EF4-FFF2-40B4-BE49-F238E27FC236}">
                <a16:creationId xmlns:a16="http://schemas.microsoft.com/office/drawing/2014/main" id="{72D24ABD-22BB-4E35-A14B-EBC7B0B99CBB}"/>
              </a:ext>
            </a:extLst>
          </p:cNvPr>
          <p:cNvGraphicFramePr>
            <a:graphicFrameLocks/>
          </p:cNvGraphicFramePr>
          <p:nvPr>
            <p:extLst>
              <p:ext uri="{D42A27DB-BD31-4B8C-83A1-F6EECF244321}">
                <p14:modId xmlns:p14="http://schemas.microsoft.com/office/powerpoint/2010/main" val="3333583228"/>
              </p:ext>
            </p:extLst>
          </p:nvPr>
        </p:nvGraphicFramePr>
        <p:xfrm>
          <a:off x="7727894" y="4281099"/>
          <a:ext cx="3966216" cy="189485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0683503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D9C1B-C691-CE93-02A4-DFCAAAD00D5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294C5F8-7390-F572-CC26-AD2C747C0D99}"/>
              </a:ext>
            </a:extLst>
          </p:cNvPr>
          <p:cNvSpPr>
            <a:spLocks noGrp="1"/>
          </p:cNvSpPr>
          <p:nvPr>
            <p:ph type="ctrTitle"/>
          </p:nvPr>
        </p:nvSpPr>
        <p:spPr>
          <a:xfrm>
            <a:off x="874711" y="1619250"/>
            <a:ext cx="7061461" cy="2519363"/>
          </a:xfrm>
        </p:spPr>
        <p:txBody>
          <a:bodyPr/>
          <a:lstStyle/>
          <a:p>
            <a:r>
              <a:rPr lang="en-GB" dirty="0"/>
              <a:t>Fund characteristics</a:t>
            </a:r>
          </a:p>
        </p:txBody>
      </p:sp>
      <p:sp>
        <p:nvSpPr>
          <p:cNvPr id="3" name="Subtitle 2">
            <a:extLst>
              <a:ext uri="{FF2B5EF4-FFF2-40B4-BE49-F238E27FC236}">
                <a16:creationId xmlns:a16="http://schemas.microsoft.com/office/drawing/2014/main" id="{2E3298D6-8D78-E0A8-6BD1-5365A459EBD3}"/>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815E3F86-327A-545D-05F5-C2BE055CD908}"/>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6692446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A9883-413F-296C-31B5-FDBDA4C82195}"/>
            </a:ext>
          </a:extLst>
        </p:cNvPr>
        <p:cNvGrpSpPr/>
        <p:nvPr/>
      </p:nvGrpSpPr>
      <p:grpSpPr>
        <a:xfrm>
          <a:off x="0" y="0"/>
          <a:ext cx="0" cy="0"/>
          <a:chOff x="0" y="0"/>
          <a:chExt cx="0" cy="0"/>
        </a:xfrm>
      </p:grpSpPr>
      <p:graphicFrame>
        <p:nvGraphicFramePr>
          <p:cNvPr id="9" name="Group 113">
            <a:extLst>
              <a:ext uri="{FF2B5EF4-FFF2-40B4-BE49-F238E27FC236}">
                <a16:creationId xmlns:a16="http://schemas.microsoft.com/office/drawing/2014/main" id="{12F84D4C-00CD-4C98-785F-1F3D5CC7A832}"/>
              </a:ext>
            </a:extLst>
          </p:cNvPr>
          <p:cNvGraphicFramePr>
            <a:graphicFrameLocks noGrp="1"/>
          </p:cNvGraphicFramePr>
          <p:nvPr>
            <p:ph idx="18"/>
            <p:extLst>
              <p:ext uri="{D42A27DB-BD31-4B8C-83A1-F6EECF244321}">
                <p14:modId xmlns:p14="http://schemas.microsoft.com/office/powerpoint/2010/main" val="3193907099"/>
              </p:ext>
            </p:extLst>
          </p:nvPr>
        </p:nvGraphicFramePr>
        <p:xfrm>
          <a:off x="874714" y="4687643"/>
          <a:ext cx="10874371" cy="669447"/>
        </p:xfrm>
        <a:graphic>
          <a:graphicData uri="http://schemas.openxmlformats.org/drawingml/2006/table">
            <a:tbl>
              <a:tblPr firstRow="1"/>
              <a:tblGrid>
                <a:gridCol w="2057091">
                  <a:extLst>
                    <a:ext uri="{9D8B030D-6E8A-4147-A177-3AD203B41FA5}">
                      <a16:colId xmlns:a16="http://schemas.microsoft.com/office/drawing/2014/main" val="20000"/>
                    </a:ext>
                  </a:extLst>
                </a:gridCol>
                <a:gridCol w="881728">
                  <a:extLst>
                    <a:ext uri="{9D8B030D-6E8A-4147-A177-3AD203B41FA5}">
                      <a16:colId xmlns:a16="http://schemas.microsoft.com/office/drawing/2014/main" val="1818625938"/>
                    </a:ext>
                  </a:extLst>
                </a:gridCol>
                <a:gridCol w="881728">
                  <a:extLst>
                    <a:ext uri="{9D8B030D-6E8A-4147-A177-3AD203B41FA5}">
                      <a16:colId xmlns:a16="http://schemas.microsoft.com/office/drawing/2014/main" val="2661253021"/>
                    </a:ext>
                  </a:extLst>
                </a:gridCol>
                <a:gridCol w="881728">
                  <a:extLst>
                    <a:ext uri="{9D8B030D-6E8A-4147-A177-3AD203B41FA5}">
                      <a16:colId xmlns:a16="http://schemas.microsoft.com/office/drawing/2014/main" val="2393059963"/>
                    </a:ext>
                  </a:extLst>
                </a:gridCol>
                <a:gridCol w="881728">
                  <a:extLst>
                    <a:ext uri="{9D8B030D-6E8A-4147-A177-3AD203B41FA5}">
                      <a16:colId xmlns:a16="http://schemas.microsoft.com/office/drawing/2014/main" val="3531695891"/>
                    </a:ext>
                  </a:extLst>
                </a:gridCol>
                <a:gridCol w="881728">
                  <a:extLst>
                    <a:ext uri="{9D8B030D-6E8A-4147-A177-3AD203B41FA5}">
                      <a16:colId xmlns:a16="http://schemas.microsoft.com/office/drawing/2014/main" val="3613982208"/>
                    </a:ext>
                  </a:extLst>
                </a:gridCol>
                <a:gridCol w="881728">
                  <a:extLst>
                    <a:ext uri="{9D8B030D-6E8A-4147-A177-3AD203B41FA5}">
                      <a16:colId xmlns:a16="http://schemas.microsoft.com/office/drawing/2014/main" val="1285853596"/>
                    </a:ext>
                  </a:extLst>
                </a:gridCol>
                <a:gridCol w="881728">
                  <a:extLst>
                    <a:ext uri="{9D8B030D-6E8A-4147-A177-3AD203B41FA5}">
                      <a16:colId xmlns:a16="http://schemas.microsoft.com/office/drawing/2014/main" val="20001"/>
                    </a:ext>
                  </a:extLst>
                </a:gridCol>
                <a:gridCol w="881728">
                  <a:extLst>
                    <a:ext uri="{9D8B030D-6E8A-4147-A177-3AD203B41FA5}">
                      <a16:colId xmlns:a16="http://schemas.microsoft.com/office/drawing/2014/main" val="20002"/>
                    </a:ext>
                  </a:extLst>
                </a:gridCol>
                <a:gridCol w="881728">
                  <a:extLst>
                    <a:ext uri="{9D8B030D-6E8A-4147-A177-3AD203B41FA5}">
                      <a16:colId xmlns:a16="http://schemas.microsoft.com/office/drawing/2014/main" val="20003"/>
                    </a:ext>
                  </a:extLst>
                </a:gridCol>
                <a:gridCol w="881728">
                  <a:extLst>
                    <a:ext uri="{9D8B030D-6E8A-4147-A177-3AD203B41FA5}">
                      <a16:colId xmlns:a16="http://schemas.microsoft.com/office/drawing/2014/main" val="20004"/>
                    </a:ext>
                  </a:extLst>
                </a:gridCol>
              </a:tblGrid>
              <a:tr h="223149">
                <a:tc>
                  <a:txBody>
                    <a:bodyPr/>
                    <a:lstStyle/>
                    <a:p>
                      <a:pPr marL="0" marR="0" lvl="0" indent="0" algn="l" defTabSz="914400" rtl="0" eaLnBrk="1" fontAlgn="base" latinLnBrk="0" hangingPunct="1">
                        <a:lnSpc>
                          <a:spcPct val="90000"/>
                        </a:lnSpc>
                        <a:spcBef>
                          <a:spcPct val="0"/>
                        </a:spcBef>
                        <a:spcAft>
                          <a:spcPct val="30000"/>
                        </a:spcAft>
                        <a:buClr>
                          <a:schemeClr val="hlink"/>
                        </a:buClr>
                        <a:buSzTx/>
                        <a:buFontTx/>
                        <a:buNone/>
                        <a:tabLst/>
                      </a:pPr>
                      <a:r>
                        <a:rPr kumimoji="0" lang="en-US" sz="900" b="0" i="0" u="none" strike="noStrike" cap="none" normalizeH="0" baseline="0" dirty="0">
                          <a:ln>
                            <a:noFill/>
                          </a:ln>
                          <a:solidFill>
                            <a:schemeClr val="tx1"/>
                          </a:solidFill>
                          <a:effectLst/>
                          <a:latin typeface="+mj-lt"/>
                          <a:ea typeface="MS PGothic" pitchFamily="34" charset="-128"/>
                          <a:cs typeface="Arial" panose="020B0604020202020204" pitchFamily="34" charset="0"/>
                        </a:rPr>
                        <a:t>1 year to 31/03</a:t>
                      </a:r>
                    </a:p>
                  </a:txBody>
                  <a:tcPr marL="72000" marR="72000" marT="36000" marB="36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2025</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2024</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2023</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2022</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2021</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2020</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2019</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2018</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2017</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80000" rtl="0" eaLnBrk="1" fontAlgn="b" latinLnBrk="0" hangingPunct="1">
                        <a:lnSpc>
                          <a:spcPct val="100000"/>
                        </a:lnSpc>
                        <a:spcBef>
                          <a:spcPts val="0"/>
                        </a:spcBef>
                        <a:spcAft>
                          <a:spcPts val="0"/>
                        </a:spcAft>
                        <a:buClrTx/>
                        <a:buSzTx/>
                        <a:buFontTx/>
                        <a:buNone/>
                        <a:tabLst/>
                        <a:defRPr/>
                      </a:pPr>
                      <a:r>
                        <a:rPr kumimoji="0" lang="en-GB" sz="900" b="0" i="0" u="none" strike="noStrike" kern="600" cap="none" spc="0" normalizeH="0" baseline="0" noProof="0" dirty="0">
                          <a:ln>
                            <a:noFill/>
                          </a:ln>
                          <a:solidFill>
                            <a:srgbClr val="000000"/>
                          </a:solidFill>
                          <a:effectLst/>
                          <a:uLnTx/>
                          <a:uFillTx/>
                          <a:latin typeface="Sharp Sans Display No1 Semibold"/>
                          <a:ea typeface="Sharp Sans Display No1 Semibold" pitchFamily="2" charset="0"/>
                          <a:cs typeface="Sharp Sans Display No1 Semibold" pitchFamily="2" charset="0"/>
                        </a:rPr>
                        <a:t>2016</a:t>
                      </a:r>
                      <a:endParaRPr kumimoji="0" lang="en-GB" sz="900" b="0" i="0" u="none" strike="noStrike" kern="600" cap="none" spc="0" normalizeH="0" baseline="0" noProof="0" dirty="0">
                        <a:ln>
                          <a:noFill/>
                        </a:ln>
                        <a:solidFill>
                          <a:schemeClr val="tx1"/>
                        </a:solidFill>
                        <a:effectLst/>
                        <a:uLnTx/>
                        <a:uFillTx/>
                        <a:latin typeface="+mj-lt"/>
                        <a:ea typeface="Sharp Sans Display No1 Semibold" pitchFamily="2" charset="0"/>
                        <a:cs typeface="Sharp Sans Display No1 Semibold" pitchFamily="2"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3149">
                <a:tc>
                  <a:txBody>
                    <a:bodyPr/>
                    <a:lstStyle/>
                    <a:p>
                      <a:pPr marL="0" marR="0" lvl="0" indent="0" algn="l" defTabSz="914400" rtl="0" eaLnBrk="0" fontAlgn="base" latinLnBrk="0" hangingPunct="0">
                        <a:lnSpc>
                          <a:spcPct val="90000"/>
                        </a:lnSpc>
                        <a:spcBef>
                          <a:spcPct val="0"/>
                        </a:spcBef>
                        <a:spcAft>
                          <a:spcPct val="30000"/>
                        </a:spcAft>
                        <a:buClr>
                          <a:schemeClr val="hlink"/>
                        </a:buClr>
                        <a:buSzTx/>
                        <a:buFontTx/>
                        <a:buNone/>
                        <a:tabLst/>
                      </a:pPr>
                      <a:r>
                        <a:rPr lang="en-GB" sz="900" dirty="0">
                          <a:solidFill>
                            <a:schemeClr val="tx1"/>
                          </a:solidFill>
                          <a:latin typeface="+mn-lt"/>
                          <a:ea typeface="Sharp Sans Display No1" pitchFamily="2" charset="0"/>
                          <a:cs typeface="Sharp Sans Display No1" pitchFamily="2" charset="0"/>
                        </a:rPr>
                        <a:t>Fund [net]</a:t>
                      </a:r>
                      <a:endParaRPr kumimoji="0" lang="en-GB" sz="900" b="0" i="0" u="none" strike="noStrike" kern="1200" cap="none" normalizeH="0" baseline="0" dirty="0">
                        <a:ln>
                          <a:noFill/>
                        </a:ln>
                        <a:solidFill>
                          <a:schemeClr val="tx1"/>
                        </a:solidFill>
                        <a:effectLst/>
                        <a:latin typeface="+mn-lt"/>
                        <a:ea typeface="Sharp Sans Display No1" pitchFamily="2" charset="0"/>
                        <a:cs typeface="Sharp Sans Display No1" pitchFamily="2" charset="0"/>
                      </a:endParaRPr>
                    </a:p>
                  </a:txBody>
                  <a:tcPr marL="72000" marR="72000" marT="36000" marB="36000" anchor="ctr" horzOverflow="overflow">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5.25</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16.57</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-9.77</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-9.39</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20.45</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-13.08</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-1.15</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4.92</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12.69</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-0.92</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3149">
                <a:tc>
                  <a:txBody>
                    <a:bodyPr/>
                    <a:lstStyle/>
                    <a:p>
                      <a:pPr marL="0" marR="0" lvl="0" indent="0" algn="l" defTabSz="914400" rtl="0" eaLnBrk="0" fontAlgn="base" latinLnBrk="0" hangingPunct="0">
                        <a:lnSpc>
                          <a:spcPct val="90000"/>
                        </a:lnSpc>
                        <a:spcBef>
                          <a:spcPct val="0"/>
                        </a:spcBef>
                        <a:spcAft>
                          <a:spcPct val="30000"/>
                        </a:spcAft>
                        <a:buClr>
                          <a:schemeClr val="hlink"/>
                        </a:buClr>
                        <a:buSzTx/>
                        <a:buFontTx/>
                        <a:buNone/>
                        <a:tabLst/>
                      </a:pPr>
                      <a:r>
                        <a:rPr kumimoji="0" lang="en-GB" sz="900" b="0" i="0" u="none" strike="noStrike" kern="1200" cap="none" normalizeH="0" baseline="0" dirty="0">
                          <a:ln>
                            <a:noFill/>
                          </a:ln>
                          <a:solidFill>
                            <a:schemeClr val="tx1"/>
                          </a:solidFill>
                          <a:effectLst/>
                          <a:latin typeface="+mn-lt"/>
                          <a:ea typeface="Sharp Sans Display No1" pitchFamily="2" charset="0"/>
                          <a:cs typeface="Sharp Sans Display No1" pitchFamily="2" charset="0"/>
                        </a:rPr>
                        <a:t>Benchmark</a:t>
                      </a:r>
                    </a:p>
                  </a:txBody>
                  <a:tcPr marL="72000" marR="72000" marT="36000" marB="36000" anchor="ctr" horzOverflow="overflow">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6.75</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11.28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-6.92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-7.44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16.00</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-6.84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4.21</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4.30</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8.92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7000"/>
                        </a:lnSpc>
                        <a:spcAft>
                          <a:spcPts val="800"/>
                        </a:spcAft>
                      </a:pPr>
                      <a:r>
                        <a:rPr lang="en-GB" sz="900" kern="100" dirty="0">
                          <a:effectLst/>
                          <a:latin typeface="+mn-lt"/>
                          <a:ea typeface="Calibri" panose="020F0502020204030204" pitchFamily="34" charset="0"/>
                          <a:cs typeface="Times New Roman" panose="02020603050405020304" pitchFamily="18" charset="0"/>
                        </a:rPr>
                        <a:t>4.19</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2" name="Text Placeholder 11">
            <a:extLst>
              <a:ext uri="{FF2B5EF4-FFF2-40B4-BE49-F238E27FC236}">
                <a16:creationId xmlns:a16="http://schemas.microsoft.com/office/drawing/2014/main" id="{548E78DC-8E9B-1CF9-F892-CBF873396222}"/>
              </a:ext>
            </a:extLst>
          </p:cNvPr>
          <p:cNvSpPr>
            <a:spLocks noGrp="1"/>
          </p:cNvSpPr>
          <p:nvPr>
            <p:ph type="body" sz="quarter" idx="14"/>
          </p:nvPr>
        </p:nvSpPr>
        <p:spPr>
          <a:xfrm>
            <a:off x="874712" y="1069580"/>
            <a:ext cx="9602785" cy="276999"/>
          </a:xfrm>
        </p:spPr>
        <p:txBody>
          <a:bodyPr/>
          <a:lstStyle/>
          <a:p>
            <a:r>
              <a:rPr lang="en-US" dirty="0"/>
              <a:t>Investment objective and risks</a:t>
            </a:r>
          </a:p>
        </p:txBody>
      </p:sp>
      <p:sp>
        <p:nvSpPr>
          <p:cNvPr id="10" name="Title 9">
            <a:extLst>
              <a:ext uri="{FF2B5EF4-FFF2-40B4-BE49-F238E27FC236}">
                <a16:creationId xmlns:a16="http://schemas.microsoft.com/office/drawing/2014/main" id="{A887ACBA-FD75-0DE1-618B-A2DBBB95E880}"/>
              </a:ext>
            </a:extLst>
          </p:cNvPr>
          <p:cNvSpPr>
            <a:spLocks noGrp="1"/>
          </p:cNvSpPr>
          <p:nvPr>
            <p:ph type="title"/>
          </p:nvPr>
        </p:nvSpPr>
        <p:spPr>
          <a:xfrm>
            <a:off x="874712" y="584702"/>
            <a:ext cx="9602788" cy="430887"/>
          </a:xfrm>
        </p:spPr>
        <p:txBody>
          <a:bodyPr/>
          <a:lstStyle/>
          <a:p>
            <a:r>
              <a:rPr lang="en-GB" dirty="0"/>
              <a:t>abrdn SICAV I – Emerging Markets Bond Fund</a:t>
            </a:r>
            <a:endParaRPr lang="en-US" dirty="0"/>
          </a:p>
        </p:txBody>
      </p:sp>
      <p:graphicFrame>
        <p:nvGraphicFramePr>
          <p:cNvPr id="8" name="Content Placeholder 7">
            <a:extLst>
              <a:ext uri="{FF2B5EF4-FFF2-40B4-BE49-F238E27FC236}">
                <a16:creationId xmlns:a16="http://schemas.microsoft.com/office/drawing/2014/main" id="{64F4DF9D-4BA4-7F52-8320-BB5A06104C54}"/>
              </a:ext>
            </a:extLst>
          </p:cNvPr>
          <p:cNvGraphicFramePr>
            <a:graphicFrameLocks noGrp="1"/>
          </p:cNvGraphicFramePr>
          <p:nvPr>
            <p:ph idx="1"/>
            <p:extLst>
              <p:ext uri="{D42A27DB-BD31-4B8C-83A1-F6EECF244321}">
                <p14:modId xmlns:p14="http://schemas.microsoft.com/office/powerpoint/2010/main" val="3059060797"/>
              </p:ext>
            </p:extLst>
          </p:nvPr>
        </p:nvGraphicFramePr>
        <p:xfrm>
          <a:off x="874713" y="1619251"/>
          <a:ext cx="10874374" cy="2775180"/>
        </p:xfrm>
        <a:graphic>
          <a:graphicData uri="http://schemas.openxmlformats.org/drawingml/2006/table">
            <a:tbl>
              <a:tblPr firstRow="1" bandRow="1">
                <a:tableStyleId>{5C22544A-7EE6-4342-B048-85BDC9FD1C3A}</a:tableStyleId>
              </a:tblPr>
              <a:tblGrid>
                <a:gridCol w="1158482">
                  <a:extLst>
                    <a:ext uri="{9D8B030D-6E8A-4147-A177-3AD203B41FA5}">
                      <a16:colId xmlns:a16="http://schemas.microsoft.com/office/drawing/2014/main" val="2131377226"/>
                    </a:ext>
                  </a:extLst>
                </a:gridCol>
                <a:gridCol w="9715892">
                  <a:extLst>
                    <a:ext uri="{9D8B030D-6E8A-4147-A177-3AD203B41FA5}">
                      <a16:colId xmlns:a16="http://schemas.microsoft.com/office/drawing/2014/main" val="1626800935"/>
                    </a:ext>
                  </a:extLst>
                </a:gridCol>
              </a:tblGrid>
              <a:tr h="454834">
                <a:tc>
                  <a:txBody>
                    <a:bodyPr/>
                    <a:lstStyle/>
                    <a:p>
                      <a:r>
                        <a:rPr lang="en-US" sz="900" b="0" dirty="0">
                          <a:solidFill>
                            <a:schemeClr val="tx1"/>
                          </a:solidFill>
                          <a:latin typeface="+mj-lt"/>
                        </a:rPr>
                        <a:t>Investment </a:t>
                      </a:r>
                      <a:br>
                        <a:rPr lang="en-US" sz="900" b="0" dirty="0">
                          <a:solidFill>
                            <a:schemeClr val="tx1"/>
                          </a:solidFill>
                          <a:latin typeface="+mj-lt"/>
                        </a:rPr>
                      </a:br>
                      <a:r>
                        <a:rPr lang="en-US" sz="900" b="0" dirty="0">
                          <a:solidFill>
                            <a:schemeClr val="tx1"/>
                          </a:solidFill>
                          <a:latin typeface="+mj-lt"/>
                        </a:rPr>
                        <a:t>objectives</a:t>
                      </a:r>
                    </a:p>
                  </a:txBody>
                  <a:tcPr marL="0" marR="0" marT="36000" marB="36000" anchor="ct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200"/>
                        </a:spcAft>
                      </a:pPr>
                      <a:r>
                        <a:rPr lang="en-GB" sz="900" b="0" dirty="0">
                          <a:solidFill>
                            <a:schemeClr val="tx1"/>
                          </a:solidFill>
                        </a:rPr>
                        <a:t>The Fund aims to achieve a combination of income and growth by investing in bonds (which are like loans that can pay a fixed or variable interest rate) issued by companies, governments or other bodies, in Emerging Market countries. The Fund aims to outperform the JP Morgan EMBI Global Diversified Index (USD) benchmark (before charges)</a:t>
                      </a:r>
                    </a:p>
                  </a:txBody>
                  <a:tcPr marL="0" marR="0" marT="36000" marB="36000" anchor="ctr">
                    <a:lnL w="12700" cmpd="sng">
                      <a:noFill/>
                    </a:lnL>
                    <a:lnR w="12700" cmpd="sng">
                      <a:noFill/>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9858705"/>
                  </a:ext>
                </a:extLst>
              </a:tr>
              <a:tr h="2320346">
                <a:tc>
                  <a:txBody>
                    <a:bodyPr/>
                    <a:lstStyle/>
                    <a:p>
                      <a:r>
                        <a:rPr lang="en-US" sz="900" b="0" dirty="0">
                          <a:solidFill>
                            <a:schemeClr val="tx1"/>
                          </a:solidFill>
                          <a:latin typeface="+mj-lt"/>
                        </a:rPr>
                        <a:t>Investment </a:t>
                      </a:r>
                      <a:br>
                        <a:rPr lang="en-US" sz="900" b="0" dirty="0">
                          <a:solidFill>
                            <a:schemeClr val="tx1"/>
                          </a:solidFill>
                          <a:latin typeface="+mj-lt"/>
                        </a:rPr>
                      </a:br>
                      <a:r>
                        <a:rPr lang="en-US" sz="900" b="0" dirty="0">
                          <a:solidFill>
                            <a:schemeClr val="tx1"/>
                          </a:solidFill>
                          <a:latin typeface="+mj-lt"/>
                        </a:rPr>
                        <a:t>risks</a:t>
                      </a:r>
                    </a:p>
                  </a:txBody>
                  <a:tcPr marL="0" marR="0" marT="36000" marB="36000">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200"/>
                        </a:spcAft>
                      </a:pPr>
                      <a:r>
                        <a:rPr lang="en-GB" sz="900" b="0" dirty="0">
                          <a:solidFill>
                            <a:schemeClr val="tx1"/>
                          </a:solidFill>
                        </a:rPr>
                        <a:t>The following risk factors should be considered prior to making an investment decision. The value of investments and the income from them can go down as well as up and investors may get back less than the amount invested</a:t>
                      </a:r>
                    </a:p>
                    <a:p>
                      <a:pPr marL="171450" indent="-171450">
                        <a:spcAft>
                          <a:spcPts val="200"/>
                        </a:spcAft>
                        <a:buFont typeface="Arial" panose="020B0604020202020204" pitchFamily="34" charset="0"/>
                        <a:buChar char="•"/>
                      </a:pPr>
                      <a:r>
                        <a:rPr lang="en-GB" sz="900" b="0" dirty="0">
                          <a:solidFill>
                            <a:schemeClr val="tx1"/>
                          </a:solidFill>
                        </a:rPr>
                        <a:t>The value of investments and the income from them can fall and investors may get back less than the amount invested</a:t>
                      </a:r>
                    </a:p>
                    <a:p>
                      <a:pPr marL="171450" indent="-171450">
                        <a:spcAft>
                          <a:spcPts val="200"/>
                        </a:spcAft>
                        <a:buFont typeface="Arial" panose="020B0604020202020204" pitchFamily="34" charset="0"/>
                        <a:buChar char="•"/>
                      </a:pPr>
                      <a:r>
                        <a:rPr lang="en-GB" sz="900" b="0" dirty="0">
                          <a:solidFill>
                            <a:schemeClr val="tx1"/>
                          </a:solidFill>
                        </a:rPr>
                        <a:t>The fund invests in securities which are subject to the risk that the issuer may default on interest or capital payments</a:t>
                      </a:r>
                    </a:p>
                    <a:p>
                      <a:pPr marL="171450" indent="-171450">
                        <a:spcAft>
                          <a:spcPts val="200"/>
                        </a:spcAft>
                        <a:buFont typeface="Arial" panose="020B0604020202020204" pitchFamily="34" charset="0"/>
                        <a:buChar char="•"/>
                      </a:pPr>
                      <a:r>
                        <a:rPr lang="en-GB" sz="900" b="0" dirty="0">
                          <a:solidFill>
                            <a:schemeClr val="tx1"/>
                          </a:solidFill>
                        </a:rPr>
                        <a:t>The fund price can go up or down daily for a variety of reasons including changes in interest rates, inflation expectations or the perceived credit quality of individual countries or securities</a:t>
                      </a:r>
                    </a:p>
                    <a:p>
                      <a:pPr marL="171450" indent="-171450">
                        <a:spcAft>
                          <a:spcPts val="200"/>
                        </a:spcAft>
                        <a:buFont typeface="Arial" panose="020B0604020202020204" pitchFamily="34" charset="0"/>
                        <a:buChar char="•"/>
                      </a:pPr>
                      <a:r>
                        <a:rPr lang="en-GB" sz="900" b="0" dirty="0">
                          <a:solidFill>
                            <a:schemeClr val="tx1"/>
                          </a:solidFill>
                        </a:rPr>
                        <a:t>The fund invests in emerging market equities and / or bonds. Investing in emerging markets involves a greater risk of loss than investing in more developed markets due to, among other factors, greater political, tax, economic, foreign exchange, liquidity and regulatory risks</a:t>
                      </a:r>
                    </a:p>
                    <a:p>
                      <a:pPr marL="171450" indent="-171450">
                        <a:spcAft>
                          <a:spcPts val="200"/>
                        </a:spcAft>
                        <a:buFont typeface="Arial" panose="020B0604020202020204" pitchFamily="34" charset="0"/>
                        <a:buChar char="•"/>
                      </a:pPr>
                      <a:r>
                        <a:rPr lang="en-GB" sz="900" b="0" dirty="0">
                          <a:solidFill>
                            <a:schemeClr val="tx1"/>
                          </a:solidFill>
                        </a:rPr>
                        <a:t>The fund invests in high yielding bonds which carry a greater risk of default than those with lower yields</a:t>
                      </a:r>
                    </a:p>
                    <a:p>
                      <a:pPr marL="171450" indent="-171450">
                        <a:spcAft>
                          <a:spcPts val="200"/>
                        </a:spcAft>
                        <a:buFont typeface="Arial" panose="020B0604020202020204" pitchFamily="34" charset="0"/>
                        <a:buChar char="•"/>
                      </a:pPr>
                      <a:r>
                        <a:rPr lang="en-GB" sz="900" b="0" dirty="0">
                          <a:solidFill>
                            <a:schemeClr val="tx1"/>
                          </a:solidFill>
                        </a:rPr>
                        <a:t>Convertible securities are investments that can be changed into another form upon certain triggers. As such, they can exhibit credit, equity and fixed interest risk. Contingent convertible securities (CoCos) are similar to convertible securities but have additional triggers which mean that they are more vulnerable to losses and volatile price movements and hence become less liquid</a:t>
                      </a:r>
                    </a:p>
                    <a:p>
                      <a:pPr marL="171450" indent="-171450">
                        <a:spcAft>
                          <a:spcPts val="200"/>
                        </a:spcAft>
                        <a:buFont typeface="Arial" panose="020B0604020202020204" pitchFamily="34" charset="0"/>
                        <a:buChar char="•"/>
                      </a:pPr>
                      <a:r>
                        <a:rPr lang="en-GB" sz="900" b="0" dirty="0">
                          <a:solidFill>
                            <a:schemeClr val="tx1"/>
                          </a:solidFill>
                        </a:rPr>
                        <a:t>The use of derivatives carries the risk of reduced liquidity, substantial loss and increased volatility in adverse market conditions, such as a failure amongst market participants. The use of derivatives may result in the fund being leveraged (where market exposure and thus the potential for loss by the fund exceeds the amount it has invested) and in these market conditions the effect of leverage will be to magnify losses</a:t>
                      </a:r>
                    </a:p>
                  </a:txBody>
                  <a:tcPr marL="0" marR="0" marT="36000" marB="36000" anchor="ctr">
                    <a:lnL w="12700" cmpd="sng">
                      <a:noFill/>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64912"/>
                  </a:ext>
                </a:extLst>
              </a:tr>
            </a:tbl>
          </a:graphicData>
        </a:graphic>
      </p:graphicFrame>
      <p:sp>
        <p:nvSpPr>
          <p:cNvPr id="6" name="Slide Number Placeholder 5">
            <a:extLst>
              <a:ext uri="{FF2B5EF4-FFF2-40B4-BE49-F238E27FC236}">
                <a16:creationId xmlns:a16="http://schemas.microsoft.com/office/drawing/2014/main" id="{AB8B0950-FD44-64B2-22F7-869709CDFEC7}"/>
              </a:ext>
            </a:extLst>
          </p:cNvPr>
          <p:cNvSpPr>
            <a:spLocks noGrp="1"/>
          </p:cNvSpPr>
          <p:nvPr>
            <p:ph type="sldNum" sz="quarter" idx="12"/>
          </p:nvPr>
        </p:nvSpPr>
        <p:spPr>
          <a:xfrm>
            <a:off x="127738" y="6369691"/>
            <a:ext cx="619238" cy="205200"/>
          </a:xfrm>
        </p:spPr>
        <p:txBody>
          <a:bodyPr/>
          <a:lstStyle/>
          <a:p>
            <a:fld id="{15571DFC-08C0-4491-9E99-613C4E83D96C}" type="slidenum">
              <a:rPr lang="en-US" smtClean="0"/>
              <a:pPr/>
              <a:t>25</a:t>
            </a:fld>
            <a:endParaRPr lang="en-US"/>
          </a:p>
        </p:txBody>
      </p:sp>
      <p:sp>
        <p:nvSpPr>
          <p:cNvPr id="11" name="Text Placeholder 10">
            <a:extLst>
              <a:ext uri="{FF2B5EF4-FFF2-40B4-BE49-F238E27FC236}">
                <a16:creationId xmlns:a16="http://schemas.microsoft.com/office/drawing/2014/main" id="{6438656C-267C-5FD7-0F33-024E23709A0E}"/>
              </a:ext>
            </a:extLst>
          </p:cNvPr>
          <p:cNvSpPr>
            <a:spLocks noGrp="1"/>
          </p:cNvSpPr>
          <p:nvPr>
            <p:ph type="body" sz="quarter" idx="13"/>
          </p:nvPr>
        </p:nvSpPr>
        <p:spPr>
          <a:xfrm>
            <a:off x="874713" y="5884863"/>
            <a:ext cx="10874375" cy="352424"/>
          </a:xfrm>
        </p:spPr>
        <p:txBody>
          <a:bodyPr/>
          <a:lstStyle/>
          <a:p>
            <a:r>
              <a:rPr lang="en-GB" dirty="0"/>
              <a:t>Source: </a:t>
            </a:r>
            <a:r>
              <a:rPr lang="en-GB" dirty="0" err="1"/>
              <a:t>Factset</a:t>
            </a:r>
            <a:r>
              <a:rPr lang="en-GB" dirty="0"/>
              <a:t>. Basis: Total Return, NAV to NAV, net of annual charges, gross Income reinvested. Data shown in USD. Benchmark: JPM EMBI Global Diversified. Performance Data: Share Class A </a:t>
            </a:r>
            <a:r>
              <a:rPr lang="en-GB" dirty="0" err="1"/>
              <a:t>Acc</a:t>
            </a:r>
            <a:r>
              <a:rPr lang="en-GB" dirty="0"/>
              <a:t> USD. Costs may increase or decrease as a result of currency and exchange rate fluctuations. This may impact what you might get back. “Fund (Net)” refers to the actual unit price performance of the </a:t>
            </a:r>
            <a:r>
              <a:rPr lang="en-GB" dirty="0" err="1"/>
              <a:t>shareclass</a:t>
            </a:r>
            <a:r>
              <a:rPr lang="en-GB" dirty="0"/>
              <a:t> shown. All return data includes investment management fees, operational charges and expenses, and assumes the reinvestment of all distributions. The returns provided do not reflect the initial sales charge and, if included, the performance shown would be lower. A full list of the risks applicable to this Fund can be found in the Prospectus which is available upon request. </a:t>
            </a:r>
            <a:r>
              <a:rPr lang="en-GB" altLang="en-US" sz="1200" b="1" dirty="0"/>
              <a:t>Past performance does not predict future returns.</a:t>
            </a:r>
          </a:p>
        </p:txBody>
      </p:sp>
      <p:pic>
        <p:nvPicPr>
          <p:cNvPr id="3" name="Picture Placeholder 2" descr="A black and white circular label with white text&#10;&#10;AI-generated content may be incorrect.">
            <a:extLst>
              <a:ext uri="{FF2B5EF4-FFF2-40B4-BE49-F238E27FC236}">
                <a16:creationId xmlns:a16="http://schemas.microsoft.com/office/drawing/2014/main" id="{C555ED3E-7939-83B2-17A4-1B8A130321A5}"/>
              </a:ext>
            </a:extLst>
          </p:cNvPr>
          <p:cNvPicPr>
            <a:picLocks noGrp="1" noChangeAspect="1"/>
          </p:cNvPicPr>
          <p:nvPr>
            <p:ph type="pic" sz="quarter" idx="10"/>
          </p:nvPr>
        </p:nvPicPr>
        <p:blipFill>
          <a:blip r:embed="rId3"/>
          <a:srcRect/>
          <a:stretch>
            <a:fillRect/>
          </a:stretch>
        </p:blipFill>
        <p:spPr/>
      </p:pic>
    </p:spTree>
    <p:extLst>
      <p:ext uri="{BB962C8B-B14F-4D97-AF65-F5344CB8AC3E}">
        <p14:creationId xmlns:p14="http://schemas.microsoft.com/office/powerpoint/2010/main" val="296566901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8EF5C-B089-B02B-D833-86517415D9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24FFBA6-C5D7-5664-3AD0-FB6DB0086BA5}"/>
              </a:ext>
            </a:extLst>
          </p:cNvPr>
          <p:cNvSpPr>
            <a:spLocks noGrp="1"/>
          </p:cNvSpPr>
          <p:nvPr>
            <p:ph type="body" sz="quarter" idx="14"/>
          </p:nvPr>
        </p:nvSpPr>
        <p:spPr>
          <a:xfrm>
            <a:off x="874712" y="1069580"/>
            <a:ext cx="10874373" cy="276999"/>
          </a:xfrm>
        </p:spPr>
        <p:txBody>
          <a:bodyPr/>
          <a:lstStyle/>
          <a:p>
            <a:r>
              <a:rPr lang="en-GB" dirty="0"/>
              <a:t>abrdn SICAV I - Emerging Markets Bond Fund</a:t>
            </a:r>
          </a:p>
        </p:txBody>
      </p:sp>
      <p:sp>
        <p:nvSpPr>
          <p:cNvPr id="3" name="Title 2">
            <a:extLst>
              <a:ext uri="{FF2B5EF4-FFF2-40B4-BE49-F238E27FC236}">
                <a16:creationId xmlns:a16="http://schemas.microsoft.com/office/drawing/2014/main" id="{6D7B2860-4463-9811-8685-9E20B512CB41}"/>
              </a:ext>
            </a:extLst>
          </p:cNvPr>
          <p:cNvSpPr>
            <a:spLocks noGrp="1"/>
          </p:cNvSpPr>
          <p:nvPr>
            <p:ph type="title"/>
          </p:nvPr>
        </p:nvSpPr>
        <p:spPr/>
        <p:txBody>
          <a:bodyPr/>
          <a:lstStyle/>
          <a:p>
            <a:r>
              <a:rPr lang="en-GB" dirty="0"/>
              <a:t>Current positions</a:t>
            </a:r>
          </a:p>
        </p:txBody>
      </p:sp>
      <p:sp>
        <p:nvSpPr>
          <p:cNvPr id="5" name="Slide Number Placeholder 4">
            <a:extLst>
              <a:ext uri="{FF2B5EF4-FFF2-40B4-BE49-F238E27FC236}">
                <a16:creationId xmlns:a16="http://schemas.microsoft.com/office/drawing/2014/main" id="{B420F712-822A-E686-10D9-F4975AA1BC9C}"/>
              </a:ext>
            </a:extLst>
          </p:cNvPr>
          <p:cNvSpPr>
            <a:spLocks noGrp="1"/>
          </p:cNvSpPr>
          <p:nvPr>
            <p:ph type="sldNum" sz="quarter" idx="12"/>
          </p:nvPr>
        </p:nvSpPr>
        <p:spPr/>
        <p:txBody>
          <a:bodyPr/>
          <a:lstStyle/>
          <a:p>
            <a:fld id="{15571DFC-08C0-4491-9E99-613C4E83D96C}" type="slidenum">
              <a:rPr lang="en-US" smtClean="0"/>
              <a:t>26</a:t>
            </a:fld>
            <a:endParaRPr lang="en-US"/>
          </a:p>
        </p:txBody>
      </p:sp>
      <p:sp>
        <p:nvSpPr>
          <p:cNvPr id="6" name="Text Placeholder 5">
            <a:extLst>
              <a:ext uri="{FF2B5EF4-FFF2-40B4-BE49-F238E27FC236}">
                <a16:creationId xmlns:a16="http://schemas.microsoft.com/office/drawing/2014/main" id="{BF7431BB-9AE0-AB39-D733-0456A9326A72}"/>
              </a:ext>
            </a:extLst>
          </p:cNvPr>
          <p:cNvSpPr>
            <a:spLocks noGrp="1"/>
          </p:cNvSpPr>
          <p:nvPr>
            <p:ph type="body" sz="quarter" idx="13"/>
          </p:nvPr>
        </p:nvSpPr>
        <p:spPr>
          <a:xfrm>
            <a:off x="874713" y="5884863"/>
            <a:ext cx="10874372" cy="352424"/>
          </a:xfrm>
        </p:spPr>
        <p:txBody>
          <a:bodyPr/>
          <a:lstStyle/>
          <a:p>
            <a:r>
              <a:rPr lang="en-GB" dirty="0"/>
              <a:t>Source: Aberdeen, 31 March 2025. Data shown in USD. Benchmark: J.P. Morgan EMBI Global Diversified. </a:t>
            </a:r>
            <a:r>
              <a:rPr lang="en-GB" baseline="30000" dirty="0"/>
              <a:t>1</a:t>
            </a:r>
            <a:r>
              <a:rPr lang="en-GB" dirty="0"/>
              <a:t> Bolivia, Costa Rica, Panama, Suriname, Uruguay, Venezuela. </a:t>
            </a:r>
            <a:r>
              <a:rPr lang="en-GB" baseline="30000" dirty="0"/>
              <a:t>2</a:t>
            </a:r>
            <a:r>
              <a:rPr lang="en-GB" dirty="0"/>
              <a:t> Armenia, Bulgaria, Cameroon, Ethiopia, Iraq, Jordan, Kuwait, Latvia, Rwanda. </a:t>
            </a:r>
            <a:r>
              <a:rPr lang="en-GB" baseline="30000" dirty="0"/>
              <a:t>3</a:t>
            </a:r>
            <a:r>
              <a:rPr lang="en-GB" dirty="0"/>
              <a:t> </a:t>
            </a:r>
            <a:r>
              <a:rPr lang="en-GB" b="0" i="0" u="none" strike="noStrike" dirty="0">
                <a:solidFill>
                  <a:srgbClr val="000000"/>
                </a:solidFill>
                <a:effectLst/>
              </a:rPr>
              <a:t> Maldives, Papua New Guinea</a:t>
            </a:r>
            <a:r>
              <a:rPr lang="en-GB" dirty="0"/>
              <a:t>. </a:t>
            </a:r>
            <a:r>
              <a:rPr lang="en-GB" baseline="30000" dirty="0"/>
              <a:t>4. </a:t>
            </a:r>
            <a:r>
              <a:rPr lang="en-GB" dirty="0"/>
              <a:t>Quasi-sovereign = 100% government-owned. Country allocations are subject to change. Diversification does not ensure a profit or protect against a loss in a declining market. </a:t>
            </a:r>
          </a:p>
        </p:txBody>
      </p:sp>
      <p:graphicFrame>
        <p:nvGraphicFramePr>
          <p:cNvPr id="9" name="Content Placeholder 9">
            <a:extLst>
              <a:ext uri="{FF2B5EF4-FFF2-40B4-BE49-F238E27FC236}">
                <a16:creationId xmlns:a16="http://schemas.microsoft.com/office/drawing/2014/main" id="{686D474C-EF45-F0AE-F0D2-EC075B675D4C}"/>
              </a:ext>
            </a:extLst>
          </p:cNvPr>
          <p:cNvGraphicFramePr>
            <a:graphicFrameLocks noGrp="1"/>
          </p:cNvGraphicFramePr>
          <p:nvPr>
            <p:ph idx="1"/>
            <p:extLst>
              <p:ext uri="{D42A27DB-BD31-4B8C-83A1-F6EECF244321}">
                <p14:modId xmlns:p14="http://schemas.microsoft.com/office/powerpoint/2010/main" val="3389930912"/>
              </p:ext>
            </p:extLst>
          </p:nvPr>
        </p:nvGraphicFramePr>
        <p:xfrm>
          <a:off x="874713" y="1619250"/>
          <a:ext cx="5220772" cy="4028469"/>
        </p:xfrm>
        <a:graphic>
          <a:graphicData uri="http://schemas.openxmlformats.org/drawingml/2006/table">
            <a:tbl>
              <a:tblPr firstRow="1"/>
              <a:tblGrid>
                <a:gridCol w="1118933">
                  <a:extLst>
                    <a:ext uri="{9D8B030D-6E8A-4147-A177-3AD203B41FA5}">
                      <a16:colId xmlns:a16="http://schemas.microsoft.com/office/drawing/2014/main" val="20000"/>
                    </a:ext>
                  </a:extLst>
                </a:gridCol>
                <a:gridCol w="969582">
                  <a:extLst>
                    <a:ext uri="{9D8B030D-6E8A-4147-A177-3AD203B41FA5}">
                      <a16:colId xmlns:a16="http://schemas.microsoft.com/office/drawing/2014/main" val="20001"/>
                    </a:ext>
                  </a:extLst>
                </a:gridCol>
                <a:gridCol w="1044257">
                  <a:extLst>
                    <a:ext uri="{9D8B030D-6E8A-4147-A177-3AD203B41FA5}">
                      <a16:colId xmlns:a16="http://schemas.microsoft.com/office/drawing/2014/main" val="20002"/>
                    </a:ext>
                  </a:extLst>
                </a:gridCol>
                <a:gridCol w="1112400">
                  <a:extLst>
                    <a:ext uri="{9D8B030D-6E8A-4147-A177-3AD203B41FA5}">
                      <a16:colId xmlns:a16="http://schemas.microsoft.com/office/drawing/2014/main" val="20003"/>
                    </a:ext>
                  </a:extLst>
                </a:gridCol>
                <a:gridCol w="975600">
                  <a:extLst>
                    <a:ext uri="{9D8B030D-6E8A-4147-A177-3AD203B41FA5}">
                      <a16:colId xmlns:a16="http://schemas.microsoft.com/office/drawing/2014/main" val="20004"/>
                    </a:ext>
                  </a:extLst>
                </a:gridCol>
              </a:tblGrid>
              <a:tr h="190646">
                <a:tc>
                  <a:txBody>
                    <a:bodyPr/>
                    <a:lstStyle/>
                    <a:p>
                      <a:pPr algn="l" rtl="0" fontAlgn="ctr"/>
                      <a:r>
                        <a:rPr lang="en-GB" sz="800" b="0" u="none" strike="noStrike" dirty="0">
                          <a:solidFill>
                            <a:schemeClr val="tx1"/>
                          </a:solidFill>
                          <a:effectLst/>
                          <a:latin typeface="+mj-lt"/>
                        </a:rPr>
                        <a:t>Country</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800" b="0" u="none" strike="noStrike" dirty="0">
                          <a:solidFill>
                            <a:schemeClr val="tx1"/>
                          </a:solidFill>
                          <a:effectLst/>
                          <a:latin typeface="+mj-lt"/>
                        </a:rPr>
                        <a:t>Benchmark (%) </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GB" sz="800" b="0" u="none" strike="noStrike" dirty="0">
                          <a:solidFill>
                            <a:schemeClr val="tx1"/>
                          </a:solidFill>
                          <a:effectLst/>
                          <a:latin typeface="+mj-lt"/>
                        </a:rPr>
                        <a:t>Fund (%)</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GB" sz="800" b="0" u="none" strike="noStrike" dirty="0">
                          <a:solidFill>
                            <a:schemeClr val="tx1"/>
                          </a:solidFill>
                          <a:effectLst/>
                          <a:latin typeface="+mj-lt"/>
                        </a:rPr>
                        <a:t>Sov/Quasi-sov</a:t>
                      </a:r>
                      <a:r>
                        <a:rPr lang="en-GB" sz="800" b="0" u="none" strike="noStrike" baseline="30000" dirty="0">
                          <a:solidFill>
                            <a:schemeClr val="tx1"/>
                          </a:solidFill>
                          <a:effectLst/>
                          <a:latin typeface="+mj-lt"/>
                        </a:rPr>
                        <a:t>4</a:t>
                      </a:r>
                      <a:r>
                        <a:rPr lang="en-GB" sz="800" b="0" u="none" strike="noStrike" baseline="0" dirty="0">
                          <a:solidFill>
                            <a:schemeClr val="tx1"/>
                          </a:solidFill>
                          <a:effectLst/>
                          <a:latin typeface="+mj-lt"/>
                        </a:rPr>
                        <a:t> </a:t>
                      </a:r>
                      <a:r>
                        <a:rPr lang="en-GB" sz="800" b="0" u="none" strike="noStrike" dirty="0">
                          <a:solidFill>
                            <a:schemeClr val="tx1"/>
                          </a:solidFill>
                          <a:effectLst/>
                          <a:latin typeface="+mj-lt"/>
                        </a:rPr>
                        <a:t>(%)</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GB" sz="800" b="0" u="none" strike="noStrike" dirty="0">
                          <a:solidFill>
                            <a:schemeClr val="tx1"/>
                          </a:solidFill>
                          <a:effectLst/>
                          <a:latin typeface="+mj-lt"/>
                        </a:rPr>
                        <a:t>Corporate  (%)</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8030">
                <a:tc>
                  <a:txBody>
                    <a:bodyPr/>
                    <a:lstStyle/>
                    <a:p>
                      <a:pPr algn="l" rtl="0" fontAlgn="b"/>
                      <a:r>
                        <a:rPr lang="en-GB" sz="800" b="0" i="0" u="none" strike="noStrike" baseline="0" dirty="0">
                          <a:solidFill>
                            <a:srgbClr val="000000"/>
                          </a:solidFill>
                          <a:effectLst/>
                          <a:latin typeface="+mn-lt"/>
                        </a:rPr>
                        <a:t>Argentina</a:t>
                      </a:r>
                    </a:p>
                  </a:txBody>
                  <a:tcPr marL="85725" marR="0" marT="0" marB="0" anchor="b">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2.5</a:t>
                      </a:r>
                    </a:p>
                  </a:txBody>
                  <a:tcPr marL="72000" marR="72000" marT="0" marB="0" anchor="b">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3.5</a:t>
                      </a:r>
                    </a:p>
                  </a:txBody>
                  <a:tcPr marL="72000" marR="72000" marT="0" marB="0" anchor="b">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3.5</a:t>
                      </a:r>
                    </a:p>
                  </a:txBody>
                  <a:tcPr marL="72000" marR="72000" marT="0" marB="0" anchor="b">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8030">
                <a:tc>
                  <a:txBody>
                    <a:bodyPr/>
                    <a:lstStyle/>
                    <a:p>
                      <a:pPr algn="l" rtl="0" fontAlgn="b"/>
                      <a:r>
                        <a:rPr lang="en-GB" sz="800" b="0" i="0" u="none" strike="noStrike" baseline="0" dirty="0">
                          <a:solidFill>
                            <a:srgbClr val="000000"/>
                          </a:solidFill>
                          <a:effectLst/>
                          <a:latin typeface="+mn-lt"/>
                        </a:rPr>
                        <a:t>Brazil</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3.1</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6.1</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4.3</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1.8</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9569135"/>
                  </a:ext>
                </a:extLst>
              </a:tr>
              <a:tr h="128030">
                <a:tc>
                  <a:txBody>
                    <a:bodyPr/>
                    <a:lstStyle/>
                    <a:p>
                      <a:pPr algn="l" rtl="0" fontAlgn="b"/>
                      <a:r>
                        <a:rPr lang="en-GB" sz="800" b="0" i="0" u="none" strike="noStrike" baseline="0" dirty="0">
                          <a:solidFill>
                            <a:srgbClr val="000000"/>
                          </a:solidFill>
                          <a:effectLst/>
                          <a:latin typeface="+mn-lt"/>
                        </a:rPr>
                        <a:t>Chile</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3.2</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1.6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1.1</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0.5</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4369729"/>
                  </a:ext>
                </a:extLst>
              </a:tr>
              <a:tr h="128030">
                <a:tc>
                  <a:txBody>
                    <a:bodyPr/>
                    <a:lstStyle/>
                    <a:p>
                      <a:pPr algn="l" rtl="0" fontAlgn="b"/>
                      <a:r>
                        <a:rPr lang="en-GB" sz="800" b="0" i="0" u="none" strike="noStrike" baseline="0" dirty="0">
                          <a:solidFill>
                            <a:srgbClr val="000000"/>
                          </a:solidFill>
                          <a:effectLst/>
                          <a:latin typeface="+mn-lt"/>
                        </a:rPr>
                        <a:t>Colombia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2.8</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6.2</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5.3</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0.9</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8030">
                <a:tc>
                  <a:txBody>
                    <a:bodyPr/>
                    <a:lstStyle/>
                    <a:p>
                      <a:pPr algn="l" rtl="0" fontAlgn="b"/>
                      <a:r>
                        <a:rPr lang="en-GB" sz="800" b="0" i="0" u="none" strike="noStrike" baseline="0" dirty="0">
                          <a:solidFill>
                            <a:srgbClr val="000000"/>
                          </a:solidFill>
                          <a:effectLst/>
                          <a:latin typeface="+mn-lt"/>
                        </a:rPr>
                        <a:t>Dominican Republic</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2.9</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3.4</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3.4</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28030">
                <a:tc>
                  <a:txBody>
                    <a:bodyPr/>
                    <a:lstStyle/>
                    <a:p>
                      <a:pPr algn="l" rtl="0" fontAlgn="b"/>
                      <a:r>
                        <a:rPr lang="en-GB" sz="800" b="0" i="0" u="none" strike="noStrike" baseline="0" dirty="0">
                          <a:solidFill>
                            <a:srgbClr val="000000"/>
                          </a:solidFill>
                          <a:effectLst/>
                          <a:latin typeface="+mn-lt"/>
                        </a:rPr>
                        <a:t>Ecuador</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0.9</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1.6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1.6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1260907"/>
                  </a:ext>
                </a:extLst>
              </a:tr>
              <a:tr h="128030">
                <a:tc>
                  <a:txBody>
                    <a:bodyPr/>
                    <a:lstStyle/>
                    <a:p>
                      <a:pPr algn="l" rtl="0" fontAlgn="b"/>
                      <a:r>
                        <a:rPr lang="en-GB" sz="800" b="0" i="0" u="none" strike="noStrike" baseline="0" dirty="0">
                          <a:solidFill>
                            <a:srgbClr val="000000"/>
                          </a:solidFill>
                          <a:effectLst/>
                          <a:latin typeface="+mn-lt"/>
                        </a:rPr>
                        <a:t>El Salvador</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0.8</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0.2</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0.2</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28030">
                <a:tc>
                  <a:txBody>
                    <a:bodyPr/>
                    <a:lstStyle/>
                    <a:p>
                      <a:pPr algn="l" rtl="0" fontAlgn="b"/>
                      <a:r>
                        <a:rPr lang="en-GB" sz="800" b="0" i="0" u="none" strike="noStrike" baseline="0" dirty="0">
                          <a:solidFill>
                            <a:srgbClr val="000000"/>
                          </a:solidFill>
                          <a:effectLst/>
                          <a:latin typeface="+mn-lt"/>
                        </a:rPr>
                        <a:t>Guatemala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1.1</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a:solidFill>
                            <a:srgbClr val="000000"/>
                          </a:solidFill>
                          <a:effectLst/>
                          <a:latin typeface="+mn-lt"/>
                          <a:ea typeface="+mn-ea"/>
                          <a:cs typeface="+mn-cs"/>
                        </a:rPr>
                        <a:t>2.5</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2.0</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0.5</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28030">
                <a:tc>
                  <a:txBody>
                    <a:bodyPr/>
                    <a:lstStyle/>
                    <a:p>
                      <a:pPr algn="l" rtl="0" fontAlgn="b"/>
                      <a:r>
                        <a:rPr lang="en-GB" sz="800" b="0" i="0" u="none" strike="noStrike" baseline="0" dirty="0">
                          <a:solidFill>
                            <a:srgbClr val="000000"/>
                          </a:solidFill>
                          <a:effectLst/>
                          <a:latin typeface="+mn-lt"/>
                        </a:rPr>
                        <a:t>Honduras</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0.3</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1.1</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1.1</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28030">
                <a:tc>
                  <a:txBody>
                    <a:bodyPr/>
                    <a:lstStyle/>
                    <a:p>
                      <a:pPr algn="l" rtl="0" fontAlgn="b"/>
                      <a:r>
                        <a:rPr lang="en-GB" sz="800" b="0" i="0" u="none" strike="noStrike" baseline="0" dirty="0">
                          <a:solidFill>
                            <a:srgbClr val="000000"/>
                          </a:solidFill>
                          <a:effectLst/>
                          <a:latin typeface="+mn-lt"/>
                        </a:rPr>
                        <a:t>Jamaica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0.6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0.3</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0.3</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28030">
                <a:tc>
                  <a:txBody>
                    <a:bodyPr/>
                    <a:lstStyle/>
                    <a:p>
                      <a:pPr algn="l" rtl="0" fontAlgn="b"/>
                      <a:r>
                        <a:rPr lang="en-GB" sz="800" b="0" i="0" u="none" strike="noStrike" baseline="0" dirty="0">
                          <a:solidFill>
                            <a:srgbClr val="000000"/>
                          </a:solidFill>
                          <a:effectLst/>
                          <a:latin typeface="+mn-lt"/>
                        </a:rPr>
                        <a:t>Mexico</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5.0</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6.2</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2.4</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3.9</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28030">
                <a:tc>
                  <a:txBody>
                    <a:bodyPr/>
                    <a:lstStyle/>
                    <a:p>
                      <a:pPr algn="l" rtl="0" fontAlgn="b"/>
                      <a:r>
                        <a:rPr lang="en-GB" sz="800" b="0" i="0" u="none" strike="noStrike" baseline="0" dirty="0">
                          <a:solidFill>
                            <a:srgbClr val="000000"/>
                          </a:solidFill>
                          <a:effectLst/>
                          <a:latin typeface="+mn-lt"/>
                        </a:rPr>
                        <a:t>Paraguay</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0.8</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2.6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28030">
                <a:tc>
                  <a:txBody>
                    <a:bodyPr/>
                    <a:lstStyle/>
                    <a:p>
                      <a:pPr algn="l" rtl="0" fontAlgn="b"/>
                      <a:r>
                        <a:rPr lang="en-GB" sz="800" b="0" i="0" u="none" strike="noStrike" baseline="0" dirty="0">
                          <a:solidFill>
                            <a:srgbClr val="000000"/>
                          </a:solidFill>
                          <a:effectLst/>
                          <a:latin typeface="+mn-lt"/>
                        </a:rPr>
                        <a:t>Peru</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2.5</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2.5</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2.0</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0.5</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329292"/>
                  </a:ext>
                </a:extLst>
              </a:tr>
              <a:tr h="127789">
                <a:tc>
                  <a:txBody>
                    <a:bodyPr/>
                    <a:lstStyle/>
                    <a:p>
                      <a:pPr algn="l" rtl="0" fontAlgn="b"/>
                      <a:r>
                        <a:rPr lang="en-GB" sz="800" b="0" i="0" u="none" strike="noStrike" baseline="0" dirty="0">
                          <a:solidFill>
                            <a:srgbClr val="000000"/>
                          </a:solidFill>
                          <a:effectLst/>
                          <a:latin typeface="+mn-lt"/>
                        </a:rPr>
                        <a:t>Trinidad &amp; Tobago</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0.5</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2.6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2.6</a:t>
                      </a: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72000" marR="7200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605699"/>
                  </a:ext>
                </a:extLst>
              </a:tr>
              <a:tr h="0">
                <a:tc>
                  <a:txBody>
                    <a:bodyPr/>
                    <a:lstStyle/>
                    <a:p>
                      <a:pPr algn="l" rtl="0" fontAlgn="b"/>
                      <a:r>
                        <a:rPr lang="en-GB" sz="800" b="0" i="0" u="none" strike="noStrike" dirty="0">
                          <a:solidFill>
                            <a:srgbClr val="000000"/>
                          </a:solidFill>
                          <a:effectLst/>
                          <a:latin typeface="+mn-lt"/>
                        </a:rPr>
                        <a:t>Other</a:t>
                      </a:r>
                      <a:r>
                        <a:rPr lang="en-GB" sz="800" b="0" i="0" u="none" strike="noStrike" baseline="30000" dirty="0">
                          <a:solidFill>
                            <a:srgbClr val="000000"/>
                          </a:solidFill>
                          <a:effectLst/>
                          <a:latin typeface="+mn-lt"/>
                        </a:rPr>
                        <a:t>1</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GB" sz="800" b="0" i="0" u="none" strike="noStrike" kern="1200" baseline="0" dirty="0">
                          <a:solidFill>
                            <a:srgbClr val="000000"/>
                          </a:solidFill>
                          <a:effectLst/>
                          <a:latin typeface="+mn-lt"/>
                          <a:ea typeface="+mn-ea"/>
                          <a:cs typeface="+mn-cs"/>
                        </a:rPr>
                        <a:t>6.8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endParaRPr lang="en-GB" sz="800" b="0" i="0" u="none" strike="noStrike" kern="1200" baseline="0" dirty="0">
                        <a:solidFill>
                          <a:srgbClr val="000000"/>
                        </a:solidFill>
                        <a:effectLst/>
                        <a:latin typeface="+mn-lt"/>
                        <a:ea typeface="+mn-ea"/>
                        <a:cs typeface="+mn-cs"/>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28030">
                <a:tc>
                  <a:txBody>
                    <a:bodyPr/>
                    <a:lstStyle/>
                    <a:p>
                      <a:pPr algn="l" rtl="0" fontAlgn="b"/>
                      <a:r>
                        <a:rPr lang="en-GB" sz="800" b="0" i="0" u="none" strike="noStrike" baseline="0" dirty="0">
                          <a:solidFill>
                            <a:srgbClr val="000000"/>
                          </a:solidFill>
                          <a:effectLst/>
                          <a:latin typeface="+mj-lt"/>
                        </a:rPr>
                        <a:t>LATAM total</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baseline="0" dirty="0">
                          <a:solidFill>
                            <a:srgbClr val="000000"/>
                          </a:solidFill>
                          <a:effectLst/>
                          <a:latin typeface="+mj-lt"/>
                        </a:rPr>
                        <a:t>33.7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baseline="0" dirty="0">
                          <a:solidFill>
                            <a:srgbClr val="000000"/>
                          </a:solidFill>
                          <a:effectLst/>
                          <a:latin typeface="+mj-lt"/>
                        </a:rPr>
                        <a:t>40.4</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baseline="0" dirty="0">
                          <a:solidFill>
                            <a:srgbClr val="000000"/>
                          </a:solidFill>
                          <a:effectLst/>
                          <a:latin typeface="+mj-lt"/>
                        </a:rPr>
                        <a:t>32.0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baseline="0" dirty="0">
                          <a:solidFill>
                            <a:srgbClr val="000000"/>
                          </a:solidFill>
                          <a:effectLst/>
                          <a:latin typeface="+mj-lt"/>
                        </a:rPr>
                        <a:t>8.4</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18"/>
                  </a:ext>
                </a:extLst>
              </a:tr>
              <a:tr h="128030">
                <a:tc>
                  <a:txBody>
                    <a:bodyPr/>
                    <a:lstStyle/>
                    <a:p>
                      <a:pPr algn="l" rtl="0" fontAlgn="b"/>
                      <a:r>
                        <a:rPr lang="en-GB" sz="800" b="0" i="0" u="none" strike="noStrike" baseline="0" dirty="0">
                          <a:solidFill>
                            <a:srgbClr val="000000"/>
                          </a:solidFill>
                          <a:effectLst/>
                          <a:latin typeface="+mn-lt"/>
                        </a:rPr>
                        <a:t>Angola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1.1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28030">
                <a:tc>
                  <a:txBody>
                    <a:bodyPr/>
                    <a:lstStyle/>
                    <a:p>
                      <a:pPr algn="l" rtl="0" fontAlgn="b"/>
                      <a:r>
                        <a:rPr lang="en-GB" sz="800" b="0" i="0" u="none" strike="noStrike" baseline="0" dirty="0">
                          <a:solidFill>
                            <a:srgbClr val="000000"/>
                          </a:solidFill>
                          <a:effectLst/>
                          <a:latin typeface="+mn-lt"/>
                        </a:rPr>
                        <a:t>Azerbaijan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1.0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1.0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9"/>
                  </a:ext>
                </a:extLst>
              </a:tr>
              <a:tr h="128030">
                <a:tc>
                  <a:txBody>
                    <a:bodyPr/>
                    <a:lstStyle/>
                    <a:p>
                      <a:pPr algn="l" rtl="0" fontAlgn="b"/>
                      <a:r>
                        <a:rPr lang="en-GB" sz="800" b="0" i="0" u="none" strike="noStrike" baseline="0" dirty="0">
                          <a:solidFill>
                            <a:srgbClr val="000000"/>
                          </a:solidFill>
                          <a:effectLst/>
                          <a:latin typeface="+mn-lt"/>
                        </a:rPr>
                        <a:t>Bahrain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2.9</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30"/>
                  </a:ext>
                </a:extLst>
              </a:tr>
              <a:tr h="128030">
                <a:tc>
                  <a:txBody>
                    <a:bodyPr/>
                    <a:lstStyle/>
                    <a:p>
                      <a:pPr algn="l" rtl="0" fontAlgn="b"/>
                      <a:r>
                        <a:rPr lang="en-GB" sz="800" b="0" i="0" u="none" strike="noStrike" baseline="0" dirty="0">
                          <a:solidFill>
                            <a:srgbClr val="000000"/>
                          </a:solidFill>
                          <a:effectLst/>
                          <a:latin typeface="+mn-lt"/>
                        </a:rPr>
                        <a:t>Benin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7897812"/>
                  </a:ext>
                </a:extLst>
              </a:tr>
              <a:tr h="128030">
                <a:tc>
                  <a:txBody>
                    <a:bodyPr/>
                    <a:lstStyle/>
                    <a:p>
                      <a:pPr algn="l" rtl="0" fontAlgn="b"/>
                      <a:r>
                        <a:rPr lang="en-GB" sz="800" b="0" i="0" u="none" strike="noStrike" baseline="0" dirty="0">
                          <a:solidFill>
                            <a:srgbClr val="000000"/>
                          </a:solidFill>
                          <a:effectLst/>
                          <a:latin typeface="+mn-lt"/>
                        </a:rPr>
                        <a:t>Egypt</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2.6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3.1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3.1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28030">
                <a:tc>
                  <a:txBody>
                    <a:bodyPr/>
                    <a:lstStyle/>
                    <a:p>
                      <a:pPr algn="l" rtl="0" fontAlgn="b"/>
                      <a:r>
                        <a:rPr lang="en-GB" sz="800" b="0" i="0" u="none" strike="noStrike" baseline="0" dirty="0">
                          <a:solidFill>
                            <a:srgbClr val="000000"/>
                          </a:solidFill>
                          <a:effectLst/>
                          <a:latin typeface="+mn-lt"/>
                        </a:rPr>
                        <a:t>Gabon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28030">
                <a:tc>
                  <a:txBody>
                    <a:bodyPr/>
                    <a:lstStyle/>
                    <a:p>
                      <a:pPr algn="l" rtl="0" fontAlgn="b"/>
                      <a:r>
                        <a:rPr lang="en-GB" sz="800" b="0" i="0" u="none" strike="noStrike" baseline="0" dirty="0">
                          <a:solidFill>
                            <a:srgbClr val="000000"/>
                          </a:solidFill>
                          <a:effectLst/>
                          <a:latin typeface="+mn-lt"/>
                        </a:rPr>
                        <a:t>Georgia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2.1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128030">
                <a:tc>
                  <a:txBody>
                    <a:bodyPr/>
                    <a:lstStyle/>
                    <a:p>
                      <a:pPr algn="l" rtl="0" fontAlgn="b"/>
                      <a:r>
                        <a:rPr lang="en-GB" sz="800" b="0" i="0" u="none" strike="noStrike" baseline="0" dirty="0">
                          <a:solidFill>
                            <a:srgbClr val="000000"/>
                          </a:solidFill>
                          <a:effectLst/>
                          <a:latin typeface="+mn-lt"/>
                        </a:rPr>
                        <a:t>Ghana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128030">
                <a:tc>
                  <a:txBody>
                    <a:bodyPr/>
                    <a:lstStyle/>
                    <a:p>
                      <a:pPr algn="l" rtl="0" fontAlgn="b"/>
                      <a:r>
                        <a:rPr lang="en-GB" sz="800" b="0" i="0" u="none" strike="noStrike" baseline="0" dirty="0">
                          <a:solidFill>
                            <a:srgbClr val="000000"/>
                          </a:solidFill>
                          <a:effectLst/>
                          <a:latin typeface="+mn-lt"/>
                        </a:rPr>
                        <a:t>Hungary</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128030">
                <a:tc>
                  <a:txBody>
                    <a:bodyPr/>
                    <a:lstStyle/>
                    <a:p>
                      <a:pPr algn="l" rtl="0" fontAlgn="b"/>
                      <a:r>
                        <a:rPr lang="en-GB" sz="800" b="0" i="0" u="none" strike="noStrike" baseline="0" dirty="0">
                          <a:solidFill>
                            <a:srgbClr val="000000"/>
                          </a:solidFill>
                          <a:effectLst/>
                          <a:latin typeface="+mn-lt"/>
                        </a:rPr>
                        <a:t>Ivory Coast</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5"/>
                  </a:ext>
                </a:extLst>
              </a:tr>
              <a:tr h="128030">
                <a:tc>
                  <a:txBody>
                    <a:bodyPr/>
                    <a:lstStyle/>
                    <a:p>
                      <a:pPr algn="l" rtl="0" fontAlgn="b"/>
                      <a:r>
                        <a:rPr lang="en-GB" sz="800" b="0" i="0" u="none" strike="noStrike" baseline="0" dirty="0">
                          <a:solidFill>
                            <a:srgbClr val="000000"/>
                          </a:solidFill>
                          <a:effectLst/>
                          <a:latin typeface="+mn-lt"/>
                        </a:rPr>
                        <a:t>Kazakhstan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2.7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2.7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6"/>
                  </a:ext>
                </a:extLst>
              </a:tr>
              <a:tr h="128030">
                <a:tc>
                  <a:txBody>
                    <a:bodyPr/>
                    <a:lstStyle/>
                    <a:p>
                      <a:pPr algn="l" rtl="0" fontAlgn="b"/>
                      <a:r>
                        <a:rPr lang="en-GB" sz="800" b="0" i="0" u="none" strike="noStrike" baseline="0" dirty="0">
                          <a:solidFill>
                            <a:srgbClr val="000000"/>
                          </a:solidFill>
                          <a:effectLst/>
                          <a:latin typeface="+mn-lt"/>
                        </a:rPr>
                        <a:t>Kenya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0.9</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7"/>
                  </a:ext>
                </a:extLst>
              </a:tr>
              <a:tr h="128030">
                <a:tc>
                  <a:txBody>
                    <a:bodyPr/>
                    <a:lstStyle/>
                    <a:p>
                      <a:pPr algn="l" rtl="0" fontAlgn="b"/>
                      <a:r>
                        <a:rPr lang="en-GB" sz="800" b="0" i="0" u="none" strike="noStrike" baseline="0" dirty="0">
                          <a:solidFill>
                            <a:srgbClr val="000000"/>
                          </a:solidFill>
                          <a:effectLst/>
                          <a:latin typeface="+mn-lt"/>
                        </a:rPr>
                        <a:t>Lebanon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769222"/>
                  </a:ext>
                </a:extLst>
              </a:tr>
              <a:tr h="128030">
                <a:tc>
                  <a:txBody>
                    <a:bodyPr/>
                    <a:lstStyle/>
                    <a:p>
                      <a:pPr algn="l" rtl="0" fontAlgn="b"/>
                      <a:r>
                        <a:rPr lang="en-GB" sz="800" b="0" i="0" u="none" strike="noStrike" baseline="0" dirty="0">
                          <a:solidFill>
                            <a:srgbClr val="000000"/>
                          </a:solidFill>
                          <a:effectLst/>
                          <a:latin typeface="+mn-lt"/>
                        </a:rPr>
                        <a:t>Montenegro</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870928"/>
                  </a:ext>
                </a:extLst>
              </a:tr>
            </a:tbl>
          </a:graphicData>
        </a:graphic>
      </p:graphicFrame>
      <p:graphicFrame>
        <p:nvGraphicFramePr>
          <p:cNvPr id="10" name="Content Placeholder 9">
            <a:extLst>
              <a:ext uri="{FF2B5EF4-FFF2-40B4-BE49-F238E27FC236}">
                <a16:creationId xmlns:a16="http://schemas.microsoft.com/office/drawing/2014/main" id="{0D678677-4E51-CD48-C0B0-DE8001B42789}"/>
              </a:ext>
            </a:extLst>
          </p:cNvPr>
          <p:cNvGraphicFramePr>
            <a:graphicFrameLocks noGrp="1"/>
          </p:cNvGraphicFramePr>
          <p:nvPr>
            <p:ph idx="15"/>
            <p:extLst>
              <p:ext uri="{D42A27DB-BD31-4B8C-83A1-F6EECF244321}">
                <p14:modId xmlns:p14="http://schemas.microsoft.com/office/powerpoint/2010/main" val="2320906075"/>
              </p:ext>
            </p:extLst>
          </p:nvPr>
        </p:nvGraphicFramePr>
        <p:xfrm>
          <a:off x="6527800" y="1619250"/>
          <a:ext cx="5221292" cy="4015614"/>
        </p:xfrm>
        <a:graphic>
          <a:graphicData uri="http://schemas.openxmlformats.org/drawingml/2006/table">
            <a:tbl>
              <a:tblPr firstRow="1"/>
              <a:tblGrid>
                <a:gridCol w="833120">
                  <a:extLst>
                    <a:ext uri="{9D8B030D-6E8A-4147-A177-3AD203B41FA5}">
                      <a16:colId xmlns:a16="http://schemas.microsoft.com/office/drawing/2014/main" val="20000"/>
                    </a:ext>
                  </a:extLst>
                </a:gridCol>
                <a:gridCol w="1097043">
                  <a:extLst>
                    <a:ext uri="{9D8B030D-6E8A-4147-A177-3AD203B41FA5}">
                      <a16:colId xmlns:a16="http://schemas.microsoft.com/office/drawing/2014/main" val="20001"/>
                    </a:ext>
                  </a:extLst>
                </a:gridCol>
                <a:gridCol w="1097043">
                  <a:extLst>
                    <a:ext uri="{9D8B030D-6E8A-4147-A177-3AD203B41FA5}">
                      <a16:colId xmlns:a16="http://schemas.microsoft.com/office/drawing/2014/main" val="20002"/>
                    </a:ext>
                  </a:extLst>
                </a:gridCol>
                <a:gridCol w="1097043">
                  <a:extLst>
                    <a:ext uri="{9D8B030D-6E8A-4147-A177-3AD203B41FA5}">
                      <a16:colId xmlns:a16="http://schemas.microsoft.com/office/drawing/2014/main" val="20003"/>
                    </a:ext>
                  </a:extLst>
                </a:gridCol>
                <a:gridCol w="1097043">
                  <a:extLst>
                    <a:ext uri="{9D8B030D-6E8A-4147-A177-3AD203B41FA5}">
                      <a16:colId xmlns:a16="http://schemas.microsoft.com/office/drawing/2014/main" val="20004"/>
                    </a:ext>
                  </a:extLst>
                </a:gridCol>
              </a:tblGrid>
              <a:tr h="236094">
                <a:tc>
                  <a:txBody>
                    <a:bodyPr/>
                    <a:lstStyle/>
                    <a:p>
                      <a:pPr algn="l" rtl="0" fontAlgn="ctr"/>
                      <a:r>
                        <a:rPr lang="en-GB" sz="800" b="0" u="none" strike="noStrike" dirty="0">
                          <a:solidFill>
                            <a:schemeClr val="tx1"/>
                          </a:solidFill>
                          <a:effectLst/>
                          <a:latin typeface="+mj-lt"/>
                        </a:rPr>
                        <a:t>Country</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800" b="0" u="none" strike="noStrike" dirty="0">
                          <a:solidFill>
                            <a:schemeClr val="tx1"/>
                          </a:solidFill>
                          <a:effectLst/>
                          <a:latin typeface="+mj-lt"/>
                        </a:rPr>
                        <a:t>Benchmark (%) </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GB" sz="800" b="0" u="none" strike="noStrike" kern="600" dirty="0">
                          <a:solidFill>
                            <a:schemeClr val="tx1"/>
                          </a:solidFill>
                          <a:effectLst/>
                          <a:latin typeface="+mj-lt"/>
                          <a:ea typeface="+mj-ea"/>
                          <a:cs typeface="+mj-cs"/>
                        </a:rPr>
                        <a:t>Fund</a:t>
                      </a:r>
                      <a:r>
                        <a:rPr lang="en-GB" sz="800" b="0" u="none" strike="noStrike" dirty="0">
                          <a:solidFill>
                            <a:schemeClr val="tx1"/>
                          </a:solidFill>
                          <a:effectLst/>
                          <a:latin typeface="+mj-lt"/>
                        </a:rPr>
                        <a:t>(%)</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GB" sz="800" b="0" u="none" strike="noStrike" dirty="0">
                          <a:solidFill>
                            <a:schemeClr val="tx1"/>
                          </a:solidFill>
                          <a:effectLst/>
                          <a:latin typeface="+mj-lt"/>
                        </a:rPr>
                        <a:t>Sov/Quasi-sov</a:t>
                      </a:r>
                      <a:r>
                        <a:rPr lang="en-GB" sz="800" b="0" u="none" strike="noStrike" baseline="30000" dirty="0">
                          <a:solidFill>
                            <a:schemeClr val="tx1"/>
                          </a:solidFill>
                          <a:effectLst/>
                          <a:latin typeface="+mj-lt"/>
                        </a:rPr>
                        <a:t>4</a:t>
                      </a:r>
                      <a:r>
                        <a:rPr lang="en-GB" sz="800" b="0" u="none" strike="noStrike" baseline="0" dirty="0">
                          <a:solidFill>
                            <a:schemeClr val="tx1"/>
                          </a:solidFill>
                          <a:effectLst/>
                          <a:latin typeface="+mj-lt"/>
                        </a:rPr>
                        <a:t> </a:t>
                      </a:r>
                      <a:r>
                        <a:rPr lang="en-GB" sz="800" b="0" u="none" strike="noStrike" dirty="0">
                          <a:solidFill>
                            <a:schemeClr val="tx1"/>
                          </a:solidFill>
                          <a:effectLst/>
                          <a:latin typeface="+mj-lt"/>
                        </a:rPr>
                        <a:t>(%)</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GB" sz="800" b="0" u="none" strike="noStrike" dirty="0">
                          <a:solidFill>
                            <a:schemeClr val="tx1"/>
                          </a:solidFill>
                          <a:effectLst/>
                          <a:latin typeface="+mj-lt"/>
                        </a:rPr>
                        <a:t>Corporate (%)</a:t>
                      </a:r>
                      <a:endParaRPr lang="en-GB" sz="800" b="0" i="0" u="none" strike="noStrike" dirty="0">
                        <a:solidFill>
                          <a:schemeClr val="tx1"/>
                        </a:solidFill>
                        <a:effectLst/>
                        <a:latin typeface="+mj-lt"/>
                        <a:cs typeface="Arial" pitchFamily="34" charset="0"/>
                      </a:endParaRPr>
                    </a:p>
                  </a:txBody>
                  <a:tcPr marL="72000" marR="72000" marT="36000" marB="36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3854">
                <a:tc>
                  <a:txBody>
                    <a:bodyPr/>
                    <a:lstStyle/>
                    <a:p>
                      <a:pPr algn="l" rtl="0" fontAlgn="b"/>
                      <a:r>
                        <a:rPr lang="en-GB" sz="800" b="0" i="0" u="none" strike="noStrike" baseline="0" dirty="0">
                          <a:solidFill>
                            <a:srgbClr val="000000"/>
                          </a:solidFill>
                          <a:effectLst/>
                          <a:latin typeface="+mn-lt"/>
                        </a:rPr>
                        <a:t>Morocco</a:t>
                      </a:r>
                    </a:p>
                  </a:txBody>
                  <a:tcPr marL="85725" marR="0" marT="0" marB="0" anchor="b">
                    <a:lnL>
                      <a:noFill/>
                    </a:lnL>
                    <a:lnR>
                      <a:noFill/>
                    </a:lnR>
                    <a:lnT w="635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0.7</a:t>
                      </a:r>
                    </a:p>
                  </a:txBody>
                  <a:tcPr marL="0" marR="85725" marT="0" marB="0" anchor="b">
                    <a:lnL>
                      <a:noFill/>
                    </a:lnL>
                    <a:lnR>
                      <a:noFill/>
                    </a:lnR>
                    <a:lnT w="635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1.8</a:t>
                      </a:r>
                    </a:p>
                  </a:txBody>
                  <a:tcPr marL="0" marR="85725" marT="0" marB="0" anchor="b">
                    <a:lnL>
                      <a:noFill/>
                    </a:lnL>
                    <a:lnR>
                      <a:noFill/>
                    </a:lnR>
                    <a:lnT w="635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baseline="0" dirty="0">
                          <a:solidFill>
                            <a:srgbClr val="000000"/>
                          </a:solidFill>
                          <a:effectLst/>
                          <a:latin typeface="+mn-lt"/>
                        </a:rPr>
                        <a:t>1.8</a:t>
                      </a:r>
                    </a:p>
                  </a:txBody>
                  <a:tcPr marL="0" marR="85725" marT="0" marB="0" anchor="b">
                    <a:lnL>
                      <a:noFill/>
                    </a:lnL>
                    <a:lnR>
                      <a:noFill/>
                    </a:lnR>
                    <a:lnT w="635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baseline="0" dirty="0">
                        <a:solidFill>
                          <a:srgbClr val="000000"/>
                        </a:solidFill>
                        <a:effectLst/>
                        <a:latin typeface="+mn-lt"/>
                      </a:endParaRPr>
                    </a:p>
                  </a:txBody>
                  <a:tcPr marL="0" marR="85725" marT="0" marB="0" anchor="b">
                    <a:lnL>
                      <a:noFill/>
                    </a:lnL>
                    <a:lnR>
                      <a:noFill/>
                    </a:lnR>
                    <a:lnT w="635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7638169"/>
                  </a:ext>
                </a:extLst>
              </a:tr>
              <a:tr h="113058">
                <a:tc>
                  <a:txBody>
                    <a:bodyPr/>
                    <a:lstStyle/>
                    <a:p>
                      <a:pPr algn="l" rtl="0" fontAlgn="b"/>
                      <a:r>
                        <a:rPr lang="en-GB" sz="800" b="0" i="0" u="none" strike="noStrike" dirty="0">
                          <a:solidFill>
                            <a:srgbClr val="000000"/>
                          </a:solidFill>
                          <a:effectLst/>
                          <a:latin typeface="+mn-lt"/>
                        </a:rPr>
                        <a:t>Mozambique</a:t>
                      </a:r>
                    </a:p>
                  </a:txBody>
                  <a:tcPr marL="85725" marR="0" marT="0" marB="0" anchor="b">
                    <a:lnL>
                      <a:noFill/>
                    </a:lnL>
                    <a:lnR>
                      <a:noFill/>
                    </a:lnR>
                    <a:lnT w="12700" cap="flat" cmpd="sng" algn="ctr">
                      <a:solidFill>
                        <a:schemeClr val="bg1">
                          <a:lumMod val="8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0.1</a:t>
                      </a:r>
                    </a:p>
                  </a:txBody>
                  <a:tcPr marL="0" marR="85725" marT="0" marB="0" anchor="b">
                    <a:lnL>
                      <a:noFill/>
                    </a:lnL>
                    <a:lnR>
                      <a:noFill/>
                    </a:lnR>
                    <a:lnT w="12700" cap="flat" cmpd="sng" algn="ctr">
                      <a:solidFill>
                        <a:schemeClr val="bg1">
                          <a:lumMod val="8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a:t>
                      </a:r>
                    </a:p>
                  </a:txBody>
                  <a:tcPr marL="0" marR="85725" marT="0" marB="0" anchor="b">
                    <a:lnL>
                      <a:noFill/>
                    </a:lnL>
                    <a:lnR>
                      <a:noFill/>
                    </a:lnR>
                    <a:lnT w="12700" cap="flat" cmpd="sng" algn="ctr">
                      <a:solidFill>
                        <a:schemeClr val="bg1">
                          <a:lumMod val="8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2.1</a:t>
                      </a:r>
                    </a:p>
                  </a:txBody>
                  <a:tcPr marL="0" marR="85725" marT="0" marB="0" anchor="b">
                    <a:lnL>
                      <a:noFill/>
                    </a:lnL>
                    <a:lnR>
                      <a:noFill/>
                    </a:lnR>
                    <a:lnT w="12700" cap="flat" cmpd="sng" algn="ctr">
                      <a:solidFill>
                        <a:schemeClr val="bg1">
                          <a:lumMod val="8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12700" cap="flat" cmpd="sng" algn="ctr">
                      <a:solidFill>
                        <a:schemeClr val="bg1">
                          <a:lumMod val="8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440379"/>
                  </a:ext>
                </a:extLst>
              </a:tr>
              <a:tr h="113058">
                <a:tc>
                  <a:txBody>
                    <a:bodyPr/>
                    <a:lstStyle/>
                    <a:p>
                      <a:pPr algn="l" rtl="0" fontAlgn="b"/>
                      <a:r>
                        <a:rPr lang="en-GB" sz="800" b="0" i="0" u="none" strike="noStrike" dirty="0">
                          <a:solidFill>
                            <a:srgbClr val="000000"/>
                          </a:solidFill>
                          <a:effectLst/>
                          <a:latin typeface="+mn-lt"/>
                        </a:rPr>
                        <a:t>Nigeria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5980769"/>
                  </a:ext>
                </a:extLst>
              </a:tr>
              <a:tr h="113058">
                <a:tc>
                  <a:txBody>
                    <a:bodyPr/>
                    <a:lstStyle/>
                    <a:p>
                      <a:pPr algn="l" rtl="0" fontAlgn="b"/>
                      <a:r>
                        <a:rPr lang="en-GB" sz="800" b="0" i="0" u="none" strike="noStrike" dirty="0">
                          <a:solidFill>
                            <a:srgbClr val="000000"/>
                          </a:solidFill>
                          <a:effectLst/>
                          <a:latin typeface="+mn-lt"/>
                        </a:rPr>
                        <a:t>Oman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3.0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55285"/>
                  </a:ext>
                </a:extLst>
              </a:tr>
              <a:tr h="113058">
                <a:tc>
                  <a:txBody>
                    <a:bodyPr/>
                    <a:lstStyle/>
                    <a:p>
                      <a:pPr algn="l" rtl="0" fontAlgn="b"/>
                      <a:r>
                        <a:rPr lang="en-GB" sz="800" b="0" i="0" u="none" strike="noStrike" dirty="0">
                          <a:solidFill>
                            <a:srgbClr val="000000"/>
                          </a:solidFill>
                          <a:effectLst/>
                          <a:latin typeface="+mn-lt"/>
                        </a:rPr>
                        <a:t>Poland</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3.0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826163"/>
                  </a:ext>
                </a:extLst>
              </a:tr>
              <a:tr h="113058">
                <a:tc>
                  <a:txBody>
                    <a:bodyPr/>
                    <a:lstStyle/>
                    <a:p>
                      <a:pPr algn="l" rtl="0" fontAlgn="b"/>
                      <a:r>
                        <a:rPr lang="en-GB" sz="800" b="0" i="0" u="none" strike="noStrike" dirty="0">
                          <a:solidFill>
                            <a:srgbClr val="000000"/>
                          </a:solidFill>
                          <a:effectLst/>
                          <a:latin typeface="+mn-lt"/>
                        </a:rPr>
                        <a:t>Qatar</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3.1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67537"/>
                  </a:ext>
                </a:extLst>
              </a:tr>
              <a:tr h="113058">
                <a:tc>
                  <a:txBody>
                    <a:bodyPr/>
                    <a:lstStyle/>
                    <a:p>
                      <a:pPr algn="l" rtl="0" fontAlgn="b"/>
                      <a:r>
                        <a:rPr lang="en-GB" sz="800" b="0" i="0" u="none" strike="noStrike" dirty="0">
                          <a:solidFill>
                            <a:srgbClr val="000000"/>
                          </a:solidFill>
                          <a:effectLst/>
                          <a:latin typeface="+mn-lt"/>
                        </a:rPr>
                        <a:t>Romania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3.7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3.7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094152"/>
                  </a:ext>
                </a:extLst>
              </a:tr>
              <a:tr h="113058">
                <a:tc>
                  <a:txBody>
                    <a:bodyPr/>
                    <a:lstStyle/>
                    <a:p>
                      <a:pPr algn="l" rtl="0" fontAlgn="b"/>
                      <a:r>
                        <a:rPr lang="en-GB" sz="800" b="0" i="0" u="none" strike="noStrike" dirty="0">
                          <a:solidFill>
                            <a:srgbClr val="000000"/>
                          </a:solidFill>
                          <a:effectLst/>
                          <a:latin typeface="+mn-lt"/>
                        </a:rPr>
                        <a:t>Saudi Arabia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5.2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3.8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3.8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6179904"/>
                  </a:ext>
                </a:extLst>
              </a:tr>
              <a:tr h="113058">
                <a:tc>
                  <a:txBody>
                    <a:bodyPr/>
                    <a:lstStyle/>
                    <a:p>
                      <a:pPr algn="l" rtl="0" fontAlgn="b"/>
                      <a:r>
                        <a:rPr lang="en-GB" sz="800" b="0" i="0" u="none" strike="noStrike" dirty="0">
                          <a:solidFill>
                            <a:srgbClr val="000000"/>
                          </a:solidFill>
                          <a:effectLst/>
                          <a:latin typeface="+mn-lt"/>
                        </a:rPr>
                        <a:t>Senegal</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3058">
                <a:tc>
                  <a:txBody>
                    <a:bodyPr/>
                    <a:lstStyle/>
                    <a:p>
                      <a:pPr algn="l" rtl="0" fontAlgn="b"/>
                      <a:r>
                        <a:rPr lang="en-GB" sz="800" b="0" i="0" u="none" strike="noStrike" dirty="0">
                          <a:solidFill>
                            <a:srgbClr val="000000"/>
                          </a:solidFill>
                          <a:effectLst/>
                          <a:latin typeface="+mn-lt"/>
                        </a:rPr>
                        <a:t>Serbia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0.6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1.1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13058">
                <a:tc>
                  <a:txBody>
                    <a:bodyPr/>
                    <a:lstStyle/>
                    <a:p>
                      <a:pPr algn="l" rtl="0" fontAlgn="b"/>
                      <a:r>
                        <a:rPr lang="en-GB" sz="800" b="0" i="0" u="none" strike="noStrike" dirty="0">
                          <a:solidFill>
                            <a:srgbClr val="000000"/>
                          </a:solidFill>
                          <a:effectLst/>
                          <a:latin typeface="+mn-lt"/>
                        </a:rPr>
                        <a:t>South Africa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13058">
                <a:tc>
                  <a:txBody>
                    <a:bodyPr/>
                    <a:lstStyle/>
                    <a:p>
                      <a:pPr algn="l" rtl="0" fontAlgn="b"/>
                      <a:r>
                        <a:rPr lang="en-GB" sz="800" b="0" i="0" u="none" strike="noStrike" dirty="0">
                          <a:solidFill>
                            <a:srgbClr val="000000"/>
                          </a:solidFill>
                          <a:effectLst/>
                          <a:latin typeface="+mn-lt"/>
                        </a:rPr>
                        <a:t>Tunisia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13058">
                <a:tc>
                  <a:txBody>
                    <a:bodyPr/>
                    <a:lstStyle/>
                    <a:p>
                      <a:pPr algn="l" rtl="0" fontAlgn="b"/>
                      <a:r>
                        <a:rPr lang="en-GB" sz="800" b="0" i="0" u="none" strike="noStrike" dirty="0">
                          <a:solidFill>
                            <a:srgbClr val="000000"/>
                          </a:solidFill>
                          <a:effectLst/>
                          <a:latin typeface="+mn-lt"/>
                        </a:rPr>
                        <a:t>Turkey</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4.3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8840751"/>
                  </a:ext>
                </a:extLst>
              </a:tr>
              <a:tr h="113058">
                <a:tc>
                  <a:txBody>
                    <a:bodyPr/>
                    <a:lstStyle/>
                    <a:p>
                      <a:pPr algn="l" rtl="0" fontAlgn="b"/>
                      <a:r>
                        <a:rPr lang="en-GB" sz="800" b="0" i="0" u="none" strike="noStrike" dirty="0">
                          <a:solidFill>
                            <a:srgbClr val="000000"/>
                          </a:solidFill>
                          <a:effectLst/>
                          <a:latin typeface="+mn-lt"/>
                        </a:rPr>
                        <a:t>UAE</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4.3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3.3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1.0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2237603"/>
                  </a:ext>
                </a:extLst>
              </a:tr>
              <a:tr h="113058">
                <a:tc>
                  <a:txBody>
                    <a:bodyPr/>
                    <a:lstStyle/>
                    <a:p>
                      <a:pPr algn="l" rtl="0" fontAlgn="b"/>
                      <a:r>
                        <a:rPr lang="en-GB" sz="800" b="0" i="0" u="none" strike="noStrike" dirty="0">
                          <a:solidFill>
                            <a:srgbClr val="000000"/>
                          </a:solidFill>
                          <a:effectLst/>
                          <a:latin typeface="+mn-lt"/>
                        </a:rPr>
                        <a:t>Ukraine</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2.3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179702"/>
                  </a:ext>
                </a:extLst>
              </a:tr>
              <a:tr h="113058">
                <a:tc>
                  <a:txBody>
                    <a:bodyPr/>
                    <a:lstStyle/>
                    <a:p>
                      <a:pPr algn="l" rtl="0" fontAlgn="b"/>
                      <a:r>
                        <a:rPr lang="en-GB" sz="800" b="0" i="0" u="none" strike="noStrike" dirty="0">
                          <a:solidFill>
                            <a:srgbClr val="000000"/>
                          </a:solidFill>
                          <a:effectLst/>
                          <a:latin typeface="+mn-lt"/>
                        </a:rPr>
                        <a:t>Uzbekistan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1.6</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0037078"/>
                  </a:ext>
                </a:extLst>
              </a:tr>
              <a:tr h="113058">
                <a:tc>
                  <a:txBody>
                    <a:bodyPr/>
                    <a:lstStyle/>
                    <a:p>
                      <a:pPr algn="l" rtl="0" fontAlgn="b"/>
                      <a:r>
                        <a:rPr lang="en-GB" sz="800" b="0" i="0" u="none" strike="noStrike" dirty="0">
                          <a:solidFill>
                            <a:srgbClr val="000000"/>
                          </a:solidFill>
                          <a:effectLst/>
                          <a:latin typeface="+mn-lt"/>
                        </a:rPr>
                        <a:t>Zambia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0.3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895041"/>
                  </a:ext>
                </a:extLst>
              </a:tr>
              <a:tr h="113058">
                <a:tc>
                  <a:txBody>
                    <a:bodyPr/>
                    <a:lstStyle/>
                    <a:p>
                      <a:pPr algn="l" rtl="0" fontAlgn="b"/>
                      <a:r>
                        <a:rPr lang="en-GB" sz="800" b="0" i="0" u="none" strike="noStrike" dirty="0">
                          <a:solidFill>
                            <a:srgbClr val="000000"/>
                          </a:solidFill>
                          <a:effectLst/>
                          <a:latin typeface="+mn-lt"/>
                        </a:rPr>
                        <a:t>Other</a:t>
                      </a:r>
                      <a:r>
                        <a:rPr lang="en-GB" sz="800" b="0" i="0" u="none" strike="noStrike" baseline="30000" dirty="0">
                          <a:solidFill>
                            <a:srgbClr val="000000"/>
                          </a:solidFill>
                          <a:effectLst/>
                          <a:latin typeface="+mn-lt"/>
                        </a:rPr>
                        <a:t>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2.3</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13058">
                <a:tc>
                  <a:txBody>
                    <a:bodyPr/>
                    <a:lstStyle/>
                    <a:p>
                      <a:pPr algn="l" rtl="0" fontAlgn="b"/>
                      <a:r>
                        <a:rPr lang="en-GB" sz="800" b="1" i="0" u="none" strike="noStrike" dirty="0">
                          <a:solidFill>
                            <a:srgbClr val="000000"/>
                          </a:solidFill>
                          <a:effectLst/>
                          <a:latin typeface="+mj-lt"/>
                        </a:rPr>
                        <a:t>EMEA total</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50.2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48.8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41.9</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6.8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436660193"/>
                  </a:ext>
                </a:extLst>
              </a:tr>
              <a:tr h="113058">
                <a:tc>
                  <a:txBody>
                    <a:bodyPr/>
                    <a:lstStyle/>
                    <a:p>
                      <a:pPr algn="l" rtl="0" fontAlgn="b"/>
                      <a:r>
                        <a:rPr lang="en-GB" sz="800" b="0" i="0" u="none" strike="noStrike" dirty="0">
                          <a:solidFill>
                            <a:srgbClr val="000000"/>
                          </a:solidFill>
                          <a:effectLst/>
                          <a:latin typeface="+mn-lt"/>
                        </a:rPr>
                        <a:t>China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3.5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240261"/>
                  </a:ext>
                </a:extLst>
              </a:tr>
              <a:tr h="113058">
                <a:tc>
                  <a:txBody>
                    <a:bodyPr/>
                    <a:lstStyle/>
                    <a:p>
                      <a:pPr algn="l" rtl="0" fontAlgn="b"/>
                      <a:r>
                        <a:rPr lang="en-GB" sz="800" b="0" i="0" u="none" strike="noStrike" dirty="0">
                          <a:solidFill>
                            <a:srgbClr val="000000"/>
                          </a:solidFill>
                          <a:effectLst/>
                          <a:latin typeface="+mn-lt"/>
                        </a:rPr>
                        <a:t>India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0.4</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4642980"/>
                  </a:ext>
                </a:extLst>
              </a:tr>
              <a:tr h="113058">
                <a:tc>
                  <a:txBody>
                    <a:bodyPr/>
                    <a:lstStyle/>
                    <a:p>
                      <a:pPr algn="l" rtl="0" fontAlgn="b"/>
                      <a:r>
                        <a:rPr lang="en-GB" sz="800" b="0" i="0" u="none" strike="noStrike" dirty="0">
                          <a:solidFill>
                            <a:srgbClr val="000000"/>
                          </a:solidFill>
                          <a:effectLst/>
                          <a:latin typeface="+mn-lt"/>
                        </a:rPr>
                        <a:t>Indonesia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4.4</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1.1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13058">
                <a:tc>
                  <a:txBody>
                    <a:bodyPr/>
                    <a:lstStyle/>
                    <a:p>
                      <a:pPr algn="l" rtl="0" fontAlgn="b"/>
                      <a:r>
                        <a:rPr lang="en-GB" sz="800" b="0" i="0" u="none" strike="noStrike" dirty="0">
                          <a:solidFill>
                            <a:srgbClr val="000000"/>
                          </a:solidFill>
                          <a:effectLst/>
                          <a:latin typeface="+mn-lt"/>
                        </a:rPr>
                        <a:t>Malaysia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2.1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761651"/>
                  </a:ext>
                </a:extLst>
              </a:tr>
              <a:tr h="113058">
                <a:tc>
                  <a:txBody>
                    <a:bodyPr/>
                    <a:lstStyle/>
                    <a:p>
                      <a:pPr algn="l" rtl="0" fontAlgn="b"/>
                      <a:r>
                        <a:rPr lang="en-GB" sz="800" b="0" i="0" u="none" strike="noStrike" dirty="0">
                          <a:solidFill>
                            <a:srgbClr val="000000"/>
                          </a:solidFill>
                          <a:effectLst/>
                          <a:latin typeface="+mn-lt"/>
                        </a:rPr>
                        <a:t>Mongolia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0.2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13058">
                <a:tc>
                  <a:txBody>
                    <a:bodyPr/>
                    <a:lstStyle/>
                    <a:p>
                      <a:pPr algn="l" rtl="0" fontAlgn="b"/>
                      <a:r>
                        <a:rPr lang="en-GB" sz="800" b="0" i="0" u="none" strike="noStrike" dirty="0">
                          <a:solidFill>
                            <a:srgbClr val="000000"/>
                          </a:solidFill>
                          <a:effectLst/>
                          <a:latin typeface="+mn-lt"/>
                        </a:rPr>
                        <a:t>Pakistan</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0.8</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1.3</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4729804"/>
                  </a:ext>
                </a:extLst>
              </a:tr>
              <a:tr h="113058">
                <a:tc>
                  <a:txBody>
                    <a:bodyPr/>
                    <a:lstStyle/>
                    <a:p>
                      <a:pPr algn="l" rtl="0" fontAlgn="b"/>
                      <a:r>
                        <a:rPr lang="en-GB" sz="800" b="0" i="0" u="none" strike="noStrike" dirty="0">
                          <a:solidFill>
                            <a:srgbClr val="000000"/>
                          </a:solidFill>
                          <a:effectLst/>
                          <a:latin typeface="+mn-lt"/>
                        </a:rPr>
                        <a:t>Philippines</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3.1</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1.7</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113058">
                <a:tc>
                  <a:txBody>
                    <a:bodyPr/>
                    <a:lstStyle/>
                    <a:p>
                      <a:pPr algn="l" rtl="0" fontAlgn="b"/>
                      <a:r>
                        <a:rPr lang="en-GB" sz="800" b="0" i="0" u="none" strike="noStrike" dirty="0">
                          <a:solidFill>
                            <a:srgbClr val="000000"/>
                          </a:solidFill>
                          <a:effectLst/>
                          <a:latin typeface="+mn-lt"/>
                        </a:rPr>
                        <a:t>Sri Lanka</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1.0</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0.5</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5"/>
                  </a:ext>
                </a:extLst>
              </a:tr>
              <a:tr h="113058">
                <a:tc>
                  <a:txBody>
                    <a:bodyPr/>
                    <a:lstStyle/>
                    <a:p>
                      <a:pPr algn="l" rtl="0" fontAlgn="b"/>
                      <a:r>
                        <a:rPr lang="en-GB" sz="800" b="0" i="0" u="none" strike="noStrike" dirty="0">
                          <a:solidFill>
                            <a:srgbClr val="000000"/>
                          </a:solidFill>
                          <a:effectLst/>
                          <a:latin typeface="+mn-lt"/>
                        </a:rPr>
                        <a:t>Other</a:t>
                      </a:r>
                      <a:r>
                        <a:rPr lang="en-GB" sz="800" b="0" i="0" u="none" strike="noStrike" baseline="30000" dirty="0">
                          <a:solidFill>
                            <a:srgbClr val="000000"/>
                          </a:solidFill>
                          <a:effectLst/>
                          <a:latin typeface="+mn-lt"/>
                        </a:rPr>
                        <a:t>3</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dirty="0">
                          <a:solidFill>
                            <a:srgbClr val="000000"/>
                          </a:solidFill>
                          <a:effectLst/>
                          <a:latin typeface="+mn-lt"/>
                        </a:rPr>
                        <a:t>0.2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39927"/>
                  </a:ext>
                </a:extLst>
              </a:tr>
              <a:tr h="113058">
                <a:tc>
                  <a:txBody>
                    <a:bodyPr/>
                    <a:lstStyle/>
                    <a:p>
                      <a:pPr algn="l" rtl="0" fontAlgn="b"/>
                      <a:r>
                        <a:rPr lang="en-GB" sz="800" b="0" i="0" u="none" strike="noStrike" kern="1200" dirty="0">
                          <a:solidFill>
                            <a:srgbClr val="000000"/>
                          </a:solidFill>
                          <a:effectLst/>
                          <a:latin typeface="+mj-lt"/>
                          <a:ea typeface="+mn-ea"/>
                          <a:cs typeface="+mn-cs"/>
                        </a:rPr>
                        <a:t>Asia total</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kern="1200" dirty="0">
                          <a:solidFill>
                            <a:srgbClr val="000000"/>
                          </a:solidFill>
                          <a:effectLst/>
                          <a:latin typeface="+mj-lt"/>
                          <a:ea typeface="+mn-ea"/>
                          <a:cs typeface="+mn-cs"/>
                        </a:rPr>
                        <a:t>16.1</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kern="1200" dirty="0">
                          <a:solidFill>
                            <a:srgbClr val="000000"/>
                          </a:solidFill>
                          <a:effectLst/>
                          <a:latin typeface="+mj-lt"/>
                          <a:ea typeface="+mn-ea"/>
                          <a:cs typeface="+mn-cs"/>
                        </a:rPr>
                        <a:t>7.6</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kern="1200" dirty="0">
                          <a:solidFill>
                            <a:srgbClr val="000000"/>
                          </a:solidFill>
                          <a:effectLst/>
                          <a:latin typeface="+mj-lt"/>
                          <a:ea typeface="+mn-ea"/>
                          <a:cs typeface="+mn-cs"/>
                        </a:rPr>
                        <a:t>6.8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0" i="0" u="none" strike="noStrike" kern="1200" dirty="0">
                          <a:solidFill>
                            <a:srgbClr val="000000"/>
                          </a:solidFill>
                          <a:effectLst/>
                          <a:latin typeface="+mj-lt"/>
                          <a:ea typeface="+mn-ea"/>
                          <a:cs typeface="+mn-cs"/>
                        </a:rPr>
                        <a:t>0.8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15"/>
                  </a:ext>
                </a:extLst>
              </a:tr>
              <a:tr h="113058">
                <a:tc>
                  <a:txBody>
                    <a:bodyPr/>
                    <a:lstStyle/>
                    <a:p>
                      <a:pPr algn="l" rtl="0" fontAlgn="b"/>
                      <a:r>
                        <a:rPr lang="en-GB" sz="800" b="0" i="0" u="none" strike="noStrike" dirty="0">
                          <a:solidFill>
                            <a:srgbClr val="000000"/>
                          </a:solidFill>
                          <a:effectLst/>
                          <a:latin typeface="+mn-lt"/>
                        </a:rPr>
                        <a:t>Cash</a:t>
                      </a:r>
                    </a:p>
                  </a:txBody>
                  <a:tcPr marL="85725" marR="0"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r>
                        <a:rPr lang="en-GB" sz="800" b="0" i="0" u="none" strike="noStrike">
                          <a:solidFill>
                            <a:srgbClr val="000000"/>
                          </a:solidFill>
                          <a:effectLst/>
                          <a:latin typeface="+mn-lt"/>
                        </a:rPr>
                        <a:t>3.2</a:t>
                      </a: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endParaRPr lang="en-GB" sz="800" b="0" i="0" u="none" strike="noStrike" dirty="0">
                        <a:solidFill>
                          <a:srgbClr val="000000"/>
                        </a:solidFill>
                        <a:effectLst/>
                        <a:latin typeface="+mn-lt"/>
                      </a:endParaRPr>
                    </a:p>
                  </a:txBody>
                  <a:tcPr marL="0" marR="85725" marT="0" marB="0" anchor="b">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13058">
                <a:tc>
                  <a:txBody>
                    <a:bodyPr/>
                    <a:lstStyle/>
                    <a:p>
                      <a:pPr algn="l" rtl="0" fontAlgn="b"/>
                      <a:r>
                        <a:rPr lang="en-GB" sz="800" b="1" i="0" u="none" strike="noStrike" dirty="0">
                          <a:solidFill>
                            <a:srgbClr val="000000"/>
                          </a:solidFill>
                          <a:effectLst/>
                          <a:latin typeface="+mj-lt"/>
                        </a:rPr>
                        <a:t>Total</a:t>
                      </a:r>
                    </a:p>
                  </a:txBody>
                  <a:tcPr marL="85725" marR="0" marT="0" marB="0" anchor="b">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100.0</a:t>
                      </a:r>
                    </a:p>
                  </a:txBody>
                  <a:tcPr marL="0" marR="85725" marT="0" marB="0" anchor="b">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100.0</a:t>
                      </a:r>
                    </a:p>
                  </a:txBody>
                  <a:tcPr marL="0" marR="85725" marT="0" marB="0" anchor="b">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80.7</a:t>
                      </a:r>
                    </a:p>
                  </a:txBody>
                  <a:tcPr marL="0" marR="85725" marT="0" marB="0" anchor="b">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algn="r" rtl="0" fontAlgn="b"/>
                      <a:r>
                        <a:rPr lang="en-GB" sz="800" b="1" i="0" u="none" strike="noStrike" dirty="0">
                          <a:solidFill>
                            <a:srgbClr val="000000"/>
                          </a:solidFill>
                          <a:effectLst/>
                          <a:latin typeface="+mj-lt"/>
                        </a:rPr>
                        <a:t>16.0</a:t>
                      </a:r>
                    </a:p>
                  </a:txBody>
                  <a:tcPr marL="0" marR="85725" marT="0" marB="0" anchor="b">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0017"/>
                  </a:ext>
                </a:extLst>
              </a:tr>
            </a:tbl>
          </a:graphicData>
        </a:graphic>
      </p:graphicFrame>
      <p:grpSp>
        <p:nvGrpSpPr>
          <p:cNvPr id="12" name="Group 11">
            <a:extLst>
              <a:ext uri="{FF2B5EF4-FFF2-40B4-BE49-F238E27FC236}">
                <a16:creationId xmlns:a16="http://schemas.microsoft.com/office/drawing/2014/main" id="{425E6590-920C-E62F-8722-8A3826609415}"/>
              </a:ext>
            </a:extLst>
          </p:cNvPr>
          <p:cNvGrpSpPr/>
          <p:nvPr/>
        </p:nvGrpSpPr>
        <p:grpSpPr>
          <a:xfrm>
            <a:off x="11037321" y="666431"/>
            <a:ext cx="711764" cy="534106"/>
            <a:chOff x="11037324" y="657225"/>
            <a:chExt cx="711764" cy="534106"/>
          </a:xfrm>
        </p:grpSpPr>
        <p:sp>
          <p:nvSpPr>
            <p:cNvPr id="13" name="Oval 12">
              <a:extLst>
                <a:ext uri="{FF2B5EF4-FFF2-40B4-BE49-F238E27FC236}">
                  <a16:creationId xmlns:a16="http://schemas.microsoft.com/office/drawing/2014/main" id="{98B8D410-8F15-E224-E776-E8CEF2C6FCF9}"/>
                </a:ext>
              </a:extLst>
            </p:cNvPr>
            <p:cNvSpPr/>
            <p:nvPr/>
          </p:nvSpPr>
          <p:spPr>
            <a:xfrm>
              <a:off x="11037324" y="657225"/>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B38F533-136D-9B37-D4DC-97D4AEC4E482}"/>
                </a:ext>
              </a:extLst>
            </p:cNvPr>
            <p:cNvSpPr/>
            <p:nvPr/>
          </p:nvSpPr>
          <p:spPr>
            <a:xfrm>
              <a:off x="11215265" y="657225"/>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78F5735-8F8B-0CC6-62E5-E058B0CE1D06}"/>
                </a:ext>
              </a:extLst>
            </p:cNvPr>
            <p:cNvSpPr/>
            <p:nvPr/>
          </p:nvSpPr>
          <p:spPr>
            <a:xfrm>
              <a:off x="11215265" y="1013389"/>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6BE93F4-6AB6-C8D5-DFEB-7ABE716BDAF4}"/>
                </a:ext>
              </a:extLst>
            </p:cNvPr>
            <p:cNvSpPr/>
            <p:nvPr/>
          </p:nvSpPr>
          <p:spPr>
            <a:xfrm>
              <a:off x="11393206" y="835447"/>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0E18CA6-B7DF-BF5C-BC4E-1990C328ECCC}"/>
                </a:ext>
              </a:extLst>
            </p:cNvPr>
            <p:cNvSpPr/>
            <p:nvPr/>
          </p:nvSpPr>
          <p:spPr>
            <a:xfrm>
              <a:off x="11571147" y="835447"/>
              <a:ext cx="177941" cy="17794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7CC4F0F-5054-FAEB-36FE-D6FC5778CEBD}"/>
                </a:ext>
              </a:extLst>
            </p:cNvPr>
            <p:cNvSpPr/>
            <p:nvPr/>
          </p:nvSpPr>
          <p:spPr>
            <a:xfrm>
              <a:off x="11571147" y="1013389"/>
              <a:ext cx="177941" cy="17794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8046884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D09481C-5E3D-F2E2-FCD5-B25D6121E6D0}"/>
              </a:ext>
            </a:extLst>
          </p:cNvPr>
          <p:cNvSpPr/>
          <p:nvPr/>
        </p:nvSpPr>
        <p:spPr>
          <a:xfrm>
            <a:off x="8205841" y="3721732"/>
            <a:ext cx="3543247" cy="2163129"/>
          </a:xfrm>
          <a:prstGeom prst="roundRect">
            <a:avLst>
              <a:gd name="adj" fmla="val 5435"/>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5">
            <a:extLst>
              <a:ext uri="{FF2B5EF4-FFF2-40B4-BE49-F238E27FC236}">
                <a16:creationId xmlns:a16="http://schemas.microsoft.com/office/drawing/2014/main" id="{50760560-AEDB-0547-FA07-85ABF636A0C9}"/>
              </a:ext>
            </a:extLst>
          </p:cNvPr>
          <p:cNvSpPr/>
          <p:nvPr/>
        </p:nvSpPr>
        <p:spPr>
          <a:xfrm>
            <a:off x="4583114" y="657225"/>
            <a:ext cx="3430095" cy="5227637"/>
          </a:xfrm>
          <a:prstGeom prst="roundRect">
            <a:avLst>
              <a:gd name="adj" fmla="val 3764"/>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Rounded Corners 3">
            <a:extLst>
              <a:ext uri="{FF2B5EF4-FFF2-40B4-BE49-F238E27FC236}">
                <a16:creationId xmlns:a16="http://schemas.microsoft.com/office/drawing/2014/main" id="{0508BCEC-2C90-0AB4-D917-4B7FC272B8F0}"/>
              </a:ext>
            </a:extLst>
          </p:cNvPr>
          <p:cNvSpPr/>
          <p:nvPr/>
        </p:nvSpPr>
        <p:spPr>
          <a:xfrm>
            <a:off x="8205841" y="657226"/>
            <a:ext cx="3543247" cy="2890344"/>
          </a:xfrm>
          <a:prstGeom prst="roundRect">
            <a:avLst>
              <a:gd name="adj" fmla="val 4068"/>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F6F811-4A46-3CEC-43B4-D0F442AAA47D}"/>
              </a:ext>
            </a:extLst>
          </p:cNvPr>
          <p:cNvSpPr>
            <a:spLocks noGrp="1"/>
          </p:cNvSpPr>
          <p:nvPr>
            <p:ph type="title"/>
          </p:nvPr>
        </p:nvSpPr>
        <p:spPr>
          <a:xfrm>
            <a:off x="874713" y="584702"/>
            <a:ext cx="3356324" cy="1034548"/>
          </a:xfrm>
          <a:noFill/>
        </p:spPr>
        <p:txBody>
          <a:bodyPr/>
          <a:lstStyle/>
          <a:p>
            <a:pPr>
              <a:spcBef>
                <a:spcPts val="1200"/>
              </a:spcBef>
            </a:pPr>
            <a:r>
              <a:rPr lang="en-GB" dirty="0"/>
              <a:t>Key characteristics</a:t>
            </a:r>
          </a:p>
        </p:txBody>
      </p:sp>
      <p:graphicFrame>
        <p:nvGraphicFramePr>
          <p:cNvPr id="15" name="Content Placeholder 7">
            <a:extLst>
              <a:ext uri="{FF2B5EF4-FFF2-40B4-BE49-F238E27FC236}">
                <a16:creationId xmlns:a16="http://schemas.microsoft.com/office/drawing/2014/main" id="{EB98C817-5C64-12C4-2000-7775D19552E9}"/>
              </a:ext>
            </a:extLst>
          </p:cNvPr>
          <p:cNvGraphicFramePr>
            <a:graphicFrameLocks noGrp="1"/>
          </p:cNvGraphicFramePr>
          <p:nvPr>
            <p:ph idx="1"/>
            <p:extLst>
              <p:ext uri="{D42A27DB-BD31-4B8C-83A1-F6EECF244321}">
                <p14:modId xmlns:p14="http://schemas.microsoft.com/office/powerpoint/2010/main" val="3357358330"/>
              </p:ext>
            </p:extLst>
          </p:nvPr>
        </p:nvGraphicFramePr>
        <p:xfrm>
          <a:off x="874713" y="2701770"/>
          <a:ext cx="3356324" cy="2340340"/>
        </p:xfrm>
        <a:graphic>
          <a:graphicData uri="http://schemas.openxmlformats.org/drawingml/2006/table">
            <a:tbl>
              <a:tblPr bandRow="1"/>
              <a:tblGrid>
                <a:gridCol w="1491536">
                  <a:extLst>
                    <a:ext uri="{9D8B030D-6E8A-4147-A177-3AD203B41FA5}">
                      <a16:colId xmlns:a16="http://schemas.microsoft.com/office/drawing/2014/main" val="20000"/>
                    </a:ext>
                  </a:extLst>
                </a:gridCol>
                <a:gridCol w="768283">
                  <a:extLst>
                    <a:ext uri="{9D8B030D-6E8A-4147-A177-3AD203B41FA5}">
                      <a16:colId xmlns:a16="http://schemas.microsoft.com/office/drawing/2014/main" val="20001"/>
                    </a:ext>
                  </a:extLst>
                </a:gridCol>
                <a:gridCol w="1096505">
                  <a:extLst>
                    <a:ext uri="{9D8B030D-6E8A-4147-A177-3AD203B41FA5}">
                      <a16:colId xmlns:a16="http://schemas.microsoft.com/office/drawing/2014/main" val="91769188"/>
                    </a:ext>
                  </a:extLst>
                </a:gridCol>
              </a:tblGrid>
              <a:tr h="468068">
                <a:tc>
                  <a:txBody>
                    <a:bodyPr/>
                    <a:lstStyle/>
                    <a:p>
                      <a:pPr algn="l" fontAlgn="t"/>
                      <a:endParaRPr lang="en-GB" sz="1400" b="0" i="0" u="none" strike="noStrike" dirty="0">
                        <a:solidFill>
                          <a:schemeClr val="tx1"/>
                        </a:solidFill>
                        <a:effectLst/>
                        <a:latin typeface="+mj-lt"/>
                      </a:endParaRPr>
                    </a:p>
                  </a:txBody>
                  <a:tcPr marL="72000" marR="72000" marT="18000" marB="18000" anchor="ctr">
                    <a:lnL>
                      <a:noFill/>
                    </a:lnL>
                    <a:lnR>
                      <a:noFill/>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j-lt"/>
                        </a:rPr>
                        <a:t>Fund</a:t>
                      </a:r>
                    </a:p>
                  </a:txBody>
                  <a:tcPr marL="72000" marR="72000" marT="18000" marB="18000" anchor="ctr">
                    <a:lnL>
                      <a:noFill/>
                    </a:lnL>
                    <a:lnR>
                      <a:noFill/>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j-lt"/>
                        </a:rPr>
                        <a:t>Benchmark</a:t>
                      </a:r>
                    </a:p>
                  </a:txBody>
                  <a:tcPr marL="72000" marR="72000" marT="18000" marB="18000" anchor="ctr">
                    <a:lnL>
                      <a:noFill/>
                    </a:lnL>
                    <a:lnR>
                      <a:noFill/>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0050998"/>
                  </a:ext>
                </a:extLst>
              </a:tr>
              <a:tr h="468068">
                <a:tc>
                  <a:txBody>
                    <a:bodyPr/>
                    <a:lstStyle/>
                    <a:p>
                      <a:pPr algn="l" fontAlgn="t"/>
                      <a:r>
                        <a:rPr lang="en-GB" sz="1400" b="0" i="0" u="none" strike="noStrike" dirty="0">
                          <a:solidFill>
                            <a:schemeClr val="tx1"/>
                          </a:solidFill>
                          <a:effectLst/>
                          <a:latin typeface="+mj-lt"/>
                        </a:rPr>
                        <a:t>No. of countries</a:t>
                      </a:r>
                    </a:p>
                  </a:txBody>
                  <a:tcPr marL="72000" marR="72000" marT="18000" marB="1800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51</a:t>
                      </a:r>
                    </a:p>
                  </a:txBody>
                  <a:tcPr marL="72000" marR="72000" marT="18000" marB="1800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69</a:t>
                      </a:r>
                    </a:p>
                  </a:txBody>
                  <a:tcPr marL="72000" marR="72000" marT="18000" marB="1800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8068">
                <a:tc>
                  <a:txBody>
                    <a:bodyPr/>
                    <a:lstStyle/>
                    <a:p>
                      <a:pPr algn="l" fontAlgn="t"/>
                      <a:r>
                        <a:rPr lang="en-GB" sz="1400" b="0" i="0" u="none" strike="noStrike" dirty="0">
                          <a:solidFill>
                            <a:schemeClr val="tx1"/>
                          </a:solidFill>
                          <a:effectLst/>
                          <a:latin typeface="+mj-lt"/>
                        </a:rPr>
                        <a:t>Yield</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7.7%</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6.8%</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8068">
                <a:tc>
                  <a:txBody>
                    <a:bodyPr/>
                    <a:lstStyle/>
                    <a:p>
                      <a:pPr algn="l" fontAlgn="t"/>
                      <a:r>
                        <a:rPr lang="en-GB" sz="1400" b="0" i="0" u="none" strike="noStrike" dirty="0">
                          <a:solidFill>
                            <a:schemeClr val="tx1"/>
                          </a:solidFill>
                          <a:effectLst/>
                          <a:latin typeface="+mj-lt"/>
                        </a:rPr>
                        <a:t>Average rating </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BB</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BB+</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8327409"/>
                  </a:ext>
                </a:extLst>
              </a:tr>
              <a:tr h="468068">
                <a:tc>
                  <a:txBody>
                    <a:bodyPr/>
                    <a:lstStyle/>
                    <a:p>
                      <a:pPr algn="l" fontAlgn="t"/>
                      <a:r>
                        <a:rPr lang="en-GB" sz="1400" b="0" i="0" u="none" strike="noStrike" dirty="0">
                          <a:solidFill>
                            <a:schemeClr val="tx1"/>
                          </a:solidFill>
                          <a:effectLst/>
                          <a:latin typeface="+mj-lt"/>
                        </a:rPr>
                        <a:t>Duration</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6.7 yrs </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400" b="0" i="0" u="none" strike="noStrike" dirty="0">
                          <a:solidFill>
                            <a:schemeClr val="tx1"/>
                          </a:solidFill>
                          <a:effectLst/>
                          <a:latin typeface="+mn-lt"/>
                        </a:rPr>
                        <a:t>6.5 yrs</a:t>
                      </a:r>
                    </a:p>
                  </a:txBody>
                  <a:tcPr marL="72000" marR="72000" marT="18000" marB="18000" anchor="ctr">
                    <a:lnL>
                      <a:noFill/>
                    </a:lnL>
                    <a:lnR>
                      <a:noFill/>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4608818"/>
                  </a:ext>
                </a:extLst>
              </a:tr>
            </a:tbl>
          </a:graphicData>
        </a:graphic>
      </p:graphicFrame>
      <p:sp>
        <p:nvSpPr>
          <p:cNvPr id="3" name="Slide Number Placeholder 2">
            <a:extLst>
              <a:ext uri="{FF2B5EF4-FFF2-40B4-BE49-F238E27FC236}">
                <a16:creationId xmlns:a16="http://schemas.microsoft.com/office/drawing/2014/main" id="{BBBEAAB1-7BEB-73D0-1959-F65ECA502CAE}"/>
              </a:ext>
            </a:extLst>
          </p:cNvPr>
          <p:cNvSpPr>
            <a:spLocks noGrp="1"/>
          </p:cNvSpPr>
          <p:nvPr>
            <p:ph type="sldNum" sz="quarter" idx="12"/>
          </p:nvPr>
        </p:nvSpPr>
        <p:spPr/>
        <p:txBody>
          <a:bodyPr/>
          <a:lstStyle/>
          <a:p>
            <a:fld id="{15571DFC-08C0-4491-9E99-613C4E83D96C}" type="slidenum">
              <a:rPr lang="en-US" smtClean="0"/>
              <a:t>27</a:t>
            </a:fld>
            <a:endParaRPr lang="en-US"/>
          </a:p>
        </p:txBody>
      </p:sp>
      <p:sp>
        <p:nvSpPr>
          <p:cNvPr id="9" name="Text Placeholder 8">
            <a:extLst>
              <a:ext uri="{FF2B5EF4-FFF2-40B4-BE49-F238E27FC236}">
                <a16:creationId xmlns:a16="http://schemas.microsoft.com/office/drawing/2014/main" id="{7BAE5463-C5ED-FCE8-A627-B6D8E03B8155}"/>
              </a:ext>
            </a:extLst>
          </p:cNvPr>
          <p:cNvSpPr>
            <a:spLocks noGrp="1"/>
          </p:cNvSpPr>
          <p:nvPr>
            <p:ph type="body" sz="quarter" idx="13"/>
          </p:nvPr>
        </p:nvSpPr>
        <p:spPr/>
        <p:txBody>
          <a:bodyPr/>
          <a:lstStyle/>
          <a:p>
            <a:r>
              <a:rPr lang="en-GB" dirty="0"/>
              <a:t>Source: Aberdeen, 31 March 2025. Data shown in USD. Benchmark: </a:t>
            </a:r>
            <a:r>
              <a:rPr kumimoji="0" lang="en-US" sz="900" b="0" i="0" u="none" strike="noStrike" kern="1200" cap="none" normalizeH="0" baseline="0" dirty="0">
                <a:ln>
                  <a:noFill/>
                </a:ln>
                <a:solidFill>
                  <a:schemeClr val="tx1"/>
                </a:solidFill>
                <a:effectLst/>
                <a:latin typeface="+mn-lt"/>
                <a:ea typeface="SimSun" pitchFamily="2" charset="-122"/>
                <a:cs typeface="Arial" panose="020B0604020202020204" pitchFamily="34" charset="0"/>
              </a:rPr>
              <a:t>JPM EMBI Global Diversified</a:t>
            </a:r>
            <a:r>
              <a:rPr lang="en-GB" dirty="0"/>
              <a:t>. </a:t>
            </a:r>
          </a:p>
        </p:txBody>
      </p:sp>
      <p:sp>
        <p:nvSpPr>
          <p:cNvPr id="14" name="Text Placeholder 13">
            <a:extLst>
              <a:ext uri="{FF2B5EF4-FFF2-40B4-BE49-F238E27FC236}">
                <a16:creationId xmlns:a16="http://schemas.microsoft.com/office/drawing/2014/main" id="{359EAE31-582D-A0DA-C283-E4292B6858B2}"/>
              </a:ext>
            </a:extLst>
          </p:cNvPr>
          <p:cNvSpPr>
            <a:spLocks noGrp="1"/>
          </p:cNvSpPr>
          <p:nvPr>
            <p:ph type="body" sz="quarter" idx="18"/>
          </p:nvPr>
        </p:nvSpPr>
        <p:spPr/>
        <p:txBody>
          <a:bodyPr/>
          <a:lstStyle/>
          <a:p>
            <a:endParaRPr lang="en-GB" dirty="0"/>
          </a:p>
        </p:txBody>
      </p:sp>
      <p:sp>
        <p:nvSpPr>
          <p:cNvPr id="16" name="Content Placeholder 6">
            <a:extLst>
              <a:ext uri="{FF2B5EF4-FFF2-40B4-BE49-F238E27FC236}">
                <a16:creationId xmlns:a16="http://schemas.microsoft.com/office/drawing/2014/main" id="{65F3D874-E65F-8264-BA24-BDFD2E918CE4}"/>
              </a:ext>
            </a:extLst>
          </p:cNvPr>
          <p:cNvSpPr txBox="1">
            <a:spLocks/>
          </p:cNvSpPr>
          <p:nvPr/>
        </p:nvSpPr>
        <p:spPr>
          <a:xfrm>
            <a:off x="4720168" y="796707"/>
            <a:ext cx="3505236" cy="306756"/>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Country allocation</a:t>
            </a:r>
            <a:br>
              <a:rPr lang="en-GB" sz="1400" dirty="0"/>
            </a:br>
            <a:r>
              <a:rPr lang="en-GB" sz="1400" dirty="0"/>
              <a:t>Top 5 over/under weights</a:t>
            </a:r>
          </a:p>
          <a:p>
            <a:endParaRPr lang="en-GB" sz="1400" dirty="0"/>
          </a:p>
        </p:txBody>
      </p:sp>
      <p:sp>
        <p:nvSpPr>
          <p:cNvPr id="17" name="Content Placeholder 6">
            <a:extLst>
              <a:ext uri="{FF2B5EF4-FFF2-40B4-BE49-F238E27FC236}">
                <a16:creationId xmlns:a16="http://schemas.microsoft.com/office/drawing/2014/main" id="{5A6B9E4A-9FA5-0775-91A9-DAF9CDF351DE}"/>
              </a:ext>
            </a:extLst>
          </p:cNvPr>
          <p:cNvSpPr txBox="1">
            <a:spLocks/>
          </p:cNvSpPr>
          <p:nvPr/>
        </p:nvSpPr>
        <p:spPr>
          <a:xfrm>
            <a:off x="8375158" y="796707"/>
            <a:ext cx="2416611" cy="306756"/>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Rating - active weights</a:t>
            </a:r>
          </a:p>
        </p:txBody>
      </p:sp>
      <p:graphicFrame>
        <p:nvGraphicFramePr>
          <p:cNvPr id="22" name="Object 18">
            <a:extLst>
              <a:ext uri="{FF2B5EF4-FFF2-40B4-BE49-F238E27FC236}">
                <a16:creationId xmlns:a16="http://schemas.microsoft.com/office/drawing/2014/main" id="{6A786F9F-2ECF-687E-5B02-0BAC625308E1}"/>
              </a:ext>
            </a:extLst>
          </p:cNvPr>
          <p:cNvGraphicFramePr>
            <a:graphicFrameLocks/>
          </p:cNvGraphicFramePr>
          <p:nvPr>
            <p:extLst>
              <p:ext uri="{D42A27DB-BD31-4B8C-83A1-F6EECF244321}">
                <p14:modId xmlns:p14="http://schemas.microsoft.com/office/powerpoint/2010/main" val="1239282059"/>
              </p:ext>
            </p:extLst>
          </p:nvPr>
        </p:nvGraphicFramePr>
        <p:xfrm>
          <a:off x="4720169" y="1240221"/>
          <a:ext cx="3117545" cy="4501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5651FABB-C729-1AC6-0EE5-FADF7A78AB65}"/>
              </a:ext>
            </a:extLst>
          </p:cNvPr>
          <p:cNvGraphicFramePr/>
          <p:nvPr>
            <p:extLst>
              <p:ext uri="{D42A27DB-BD31-4B8C-83A1-F6EECF244321}">
                <p14:modId xmlns:p14="http://schemas.microsoft.com/office/powerpoint/2010/main" val="1874824107"/>
              </p:ext>
            </p:extLst>
          </p:nvPr>
        </p:nvGraphicFramePr>
        <p:xfrm>
          <a:off x="8375159" y="1185088"/>
          <a:ext cx="3276910" cy="2241283"/>
        </p:xfrm>
        <a:graphic>
          <a:graphicData uri="http://schemas.openxmlformats.org/drawingml/2006/chart">
            <c:chart xmlns:c="http://schemas.openxmlformats.org/drawingml/2006/chart" xmlns:r="http://schemas.openxmlformats.org/officeDocument/2006/relationships" r:id="rId4"/>
          </a:graphicData>
        </a:graphic>
      </p:graphicFrame>
      <p:sp>
        <p:nvSpPr>
          <p:cNvPr id="24" name="Content Placeholder 6">
            <a:extLst>
              <a:ext uri="{FF2B5EF4-FFF2-40B4-BE49-F238E27FC236}">
                <a16:creationId xmlns:a16="http://schemas.microsoft.com/office/drawing/2014/main" id="{EA1A79FA-61DF-BD28-9D8B-141A8967F56E}"/>
              </a:ext>
            </a:extLst>
          </p:cNvPr>
          <p:cNvSpPr txBox="1">
            <a:spLocks/>
          </p:cNvSpPr>
          <p:nvPr/>
        </p:nvSpPr>
        <p:spPr>
          <a:xfrm>
            <a:off x="8375158" y="3833617"/>
            <a:ext cx="2416611" cy="306756"/>
          </a:xfrm>
          <a:prstGeom prst="rect">
            <a:avLst/>
          </a:prstGeom>
          <a:noFill/>
        </p:spPr>
        <p:txBody>
          <a:bodyPr vert="horz" lIns="0" tIns="0" rIns="0" bIns="0" rtlCol="0">
            <a:noAutofit/>
          </a:bodyPr>
          <a:lstStyle>
            <a:lvl1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Sector - active weights</a:t>
            </a:r>
          </a:p>
        </p:txBody>
      </p:sp>
      <p:graphicFrame>
        <p:nvGraphicFramePr>
          <p:cNvPr id="25" name="Chart 24">
            <a:extLst>
              <a:ext uri="{FF2B5EF4-FFF2-40B4-BE49-F238E27FC236}">
                <a16:creationId xmlns:a16="http://schemas.microsoft.com/office/drawing/2014/main" id="{2CE22720-E1C3-8914-C943-BF494AB7180B}"/>
              </a:ext>
            </a:extLst>
          </p:cNvPr>
          <p:cNvGraphicFramePr/>
          <p:nvPr>
            <p:extLst>
              <p:ext uri="{D42A27DB-BD31-4B8C-83A1-F6EECF244321}">
                <p14:modId xmlns:p14="http://schemas.microsoft.com/office/powerpoint/2010/main" val="2109954870"/>
              </p:ext>
            </p:extLst>
          </p:nvPr>
        </p:nvGraphicFramePr>
        <p:xfrm>
          <a:off x="8375158" y="4083597"/>
          <a:ext cx="3209825" cy="178007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 Placeholder 10">
            <a:extLst>
              <a:ext uri="{FF2B5EF4-FFF2-40B4-BE49-F238E27FC236}">
                <a16:creationId xmlns:a16="http://schemas.microsoft.com/office/drawing/2014/main" id="{9DB7EDDB-47AE-7A68-867F-27781D0987E6}"/>
              </a:ext>
            </a:extLst>
          </p:cNvPr>
          <p:cNvSpPr>
            <a:spLocks noGrp="1"/>
          </p:cNvSpPr>
          <p:nvPr>
            <p:ph type="body" sz="quarter" idx="14"/>
          </p:nvPr>
        </p:nvSpPr>
        <p:spPr>
          <a:xfrm>
            <a:off x="874712" y="1069200"/>
            <a:ext cx="3117185" cy="276999"/>
          </a:xfrm>
        </p:spPr>
        <p:txBody>
          <a:bodyPr/>
          <a:lstStyle/>
          <a:p>
            <a:r>
              <a:rPr lang="en-GB" dirty="0"/>
              <a:t>abrdn SICAV I - Emerging Markets Bond Fund</a:t>
            </a:r>
          </a:p>
        </p:txBody>
      </p:sp>
    </p:spTree>
    <p:extLst>
      <p:ext uri="{BB962C8B-B14F-4D97-AF65-F5344CB8AC3E}">
        <p14:creationId xmlns:p14="http://schemas.microsoft.com/office/powerpoint/2010/main" val="151660075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9D648-686E-E3E9-D421-2B2B49968AB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BB8CF7F7-342A-2487-95C1-CE569E9E3E6C}"/>
              </a:ext>
            </a:extLst>
          </p:cNvPr>
          <p:cNvSpPr>
            <a:spLocks noGrp="1"/>
          </p:cNvSpPr>
          <p:nvPr>
            <p:ph type="body" sz="quarter" idx="14"/>
          </p:nvPr>
        </p:nvSpPr>
        <p:spPr>
          <a:xfrm>
            <a:off x="874712" y="1069580"/>
            <a:ext cx="11064876" cy="276999"/>
          </a:xfrm>
        </p:spPr>
        <p:txBody>
          <a:bodyPr/>
          <a:lstStyle/>
          <a:p>
            <a:r>
              <a:rPr lang="en-GB" dirty="0"/>
              <a:t>abrdn SICAV I - Emerging Markets Bond Fund</a:t>
            </a:r>
          </a:p>
        </p:txBody>
      </p:sp>
      <p:sp>
        <p:nvSpPr>
          <p:cNvPr id="6" name="Title 5">
            <a:extLst>
              <a:ext uri="{FF2B5EF4-FFF2-40B4-BE49-F238E27FC236}">
                <a16:creationId xmlns:a16="http://schemas.microsoft.com/office/drawing/2014/main" id="{09C815E5-A70D-4F28-0B80-3BC4ACAF091F}"/>
              </a:ext>
            </a:extLst>
          </p:cNvPr>
          <p:cNvSpPr>
            <a:spLocks noGrp="1"/>
          </p:cNvSpPr>
          <p:nvPr>
            <p:ph type="title"/>
          </p:nvPr>
        </p:nvSpPr>
        <p:spPr>
          <a:xfrm>
            <a:off x="874712" y="584702"/>
            <a:ext cx="10874373" cy="430887"/>
          </a:xfrm>
        </p:spPr>
        <p:txBody>
          <a:bodyPr/>
          <a:lstStyle/>
          <a:p>
            <a:r>
              <a:rPr lang="en-GB" dirty="0"/>
              <a:t>Fund performance (gross)</a:t>
            </a:r>
            <a:endParaRPr lang="en-US" dirty="0"/>
          </a:p>
        </p:txBody>
      </p:sp>
      <p:sp>
        <p:nvSpPr>
          <p:cNvPr id="4" name="Slide Number Placeholder 3">
            <a:extLst>
              <a:ext uri="{FF2B5EF4-FFF2-40B4-BE49-F238E27FC236}">
                <a16:creationId xmlns:a16="http://schemas.microsoft.com/office/drawing/2014/main" id="{E333B75D-53C2-481F-B906-521F485BD9B2}"/>
              </a:ext>
            </a:extLst>
          </p:cNvPr>
          <p:cNvSpPr>
            <a:spLocks noGrp="1"/>
          </p:cNvSpPr>
          <p:nvPr>
            <p:ph type="sldNum" sz="quarter" idx="12"/>
          </p:nvPr>
        </p:nvSpPr>
        <p:spPr>
          <a:xfrm>
            <a:off x="127738" y="6369691"/>
            <a:ext cx="619238" cy="205200"/>
          </a:xfrm>
        </p:spPr>
        <p:txBody>
          <a:bodyPr/>
          <a:lstStyle/>
          <a:p>
            <a:fld id="{15571DFC-08C0-4491-9E99-613C4E83D96C}" type="slidenum">
              <a:rPr lang="en-US" smtClean="0"/>
              <a:pPr/>
              <a:t>28</a:t>
            </a:fld>
            <a:endParaRPr lang="en-US" dirty="0"/>
          </a:p>
        </p:txBody>
      </p:sp>
      <p:sp>
        <p:nvSpPr>
          <p:cNvPr id="8" name="Text Placeholder 7">
            <a:extLst>
              <a:ext uri="{FF2B5EF4-FFF2-40B4-BE49-F238E27FC236}">
                <a16:creationId xmlns:a16="http://schemas.microsoft.com/office/drawing/2014/main" id="{CCF25DFA-D323-79C8-5B07-5B6CEF0F00E0}"/>
              </a:ext>
            </a:extLst>
          </p:cNvPr>
          <p:cNvSpPr>
            <a:spLocks noGrp="1"/>
          </p:cNvSpPr>
          <p:nvPr>
            <p:ph type="body" sz="quarter" idx="13"/>
          </p:nvPr>
        </p:nvSpPr>
        <p:spPr>
          <a:xfrm>
            <a:off x="874713" y="5703888"/>
            <a:ext cx="10874375" cy="533399"/>
          </a:xfrm>
        </p:spPr>
        <p:txBody>
          <a:bodyPr/>
          <a:lstStyle/>
          <a:p>
            <a:r>
              <a:rPr lang="en-GB" dirty="0"/>
              <a:t>Source: Aberdeen, Citigroup, 31 March 2025. Data shown in USD. Since inception: 15 August 2001. Performance is shown gross of fees and does not reflect investment management fees. Had such fees been deducted, returns would have been lower. </a:t>
            </a:r>
            <a:r>
              <a:rPr lang="en-GB" sz="1200" b="1" dirty="0"/>
              <a:t>Past performance does not predict future returns.</a:t>
            </a:r>
          </a:p>
        </p:txBody>
      </p:sp>
      <p:sp>
        <p:nvSpPr>
          <p:cNvPr id="15" name="Text Placeholder 14">
            <a:extLst>
              <a:ext uri="{FF2B5EF4-FFF2-40B4-BE49-F238E27FC236}">
                <a16:creationId xmlns:a16="http://schemas.microsoft.com/office/drawing/2014/main" id="{6F56AFE1-A7E1-B528-E350-A2060CB7BC11}"/>
              </a:ext>
            </a:extLst>
          </p:cNvPr>
          <p:cNvSpPr>
            <a:spLocks noGrp="1"/>
          </p:cNvSpPr>
          <p:nvPr>
            <p:ph type="body" sz="quarter" idx="18"/>
          </p:nvPr>
        </p:nvSpPr>
        <p:spPr/>
        <p:txBody>
          <a:bodyPr/>
          <a:lstStyle/>
          <a:p>
            <a:endParaRPr lang="en-US"/>
          </a:p>
        </p:txBody>
      </p:sp>
      <p:graphicFrame>
        <p:nvGraphicFramePr>
          <p:cNvPr id="5" name="Group 113">
            <a:extLst>
              <a:ext uri="{FF2B5EF4-FFF2-40B4-BE49-F238E27FC236}">
                <a16:creationId xmlns:a16="http://schemas.microsoft.com/office/drawing/2014/main" id="{DCC016A8-0B1D-C347-D277-0E162CE8568F}"/>
              </a:ext>
            </a:extLst>
          </p:cNvPr>
          <p:cNvGraphicFramePr>
            <a:graphicFrameLocks/>
          </p:cNvGraphicFramePr>
          <p:nvPr>
            <p:extLst>
              <p:ext uri="{D42A27DB-BD31-4B8C-83A1-F6EECF244321}">
                <p14:modId xmlns:p14="http://schemas.microsoft.com/office/powerpoint/2010/main" val="1699682689"/>
              </p:ext>
            </p:extLst>
          </p:nvPr>
        </p:nvGraphicFramePr>
        <p:xfrm>
          <a:off x="874713" y="1619250"/>
          <a:ext cx="10874378" cy="1101512"/>
        </p:xfrm>
        <a:graphic>
          <a:graphicData uri="http://schemas.openxmlformats.org/drawingml/2006/table">
            <a:tbl>
              <a:tblPr firstRow="1"/>
              <a:tblGrid>
                <a:gridCol w="3210473">
                  <a:extLst>
                    <a:ext uri="{9D8B030D-6E8A-4147-A177-3AD203B41FA5}">
                      <a16:colId xmlns:a16="http://schemas.microsoft.com/office/drawing/2014/main" val="20000"/>
                    </a:ext>
                  </a:extLst>
                </a:gridCol>
                <a:gridCol w="1532781">
                  <a:extLst>
                    <a:ext uri="{9D8B030D-6E8A-4147-A177-3AD203B41FA5}">
                      <a16:colId xmlns:a16="http://schemas.microsoft.com/office/drawing/2014/main" val="3109464958"/>
                    </a:ext>
                  </a:extLst>
                </a:gridCol>
                <a:gridCol w="1532781">
                  <a:extLst>
                    <a:ext uri="{9D8B030D-6E8A-4147-A177-3AD203B41FA5}">
                      <a16:colId xmlns:a16="http://schemas.microsoft.com/office/drawing/2014/main" val="20001"/>
                    </a:ext>
                  </a:extLst>
                </a:gridCol>
                <a:gridCol w="1532781">
                  <a:extLst>
                    <a:ext uri="{9D8B030D-6E8A-4147-A177-3AD203B41FA5}">
                      <a16:colId xmlns:a16="http://schemas.microsoft.com/office/drawing/2014/main" val="20002"/>
                    </a:ext>
                  </a:extLst>
                </a:gridCol>
                <a:gridCol w="1532781">
                  <a:extLst>
                    <a:ext uri="{9D8B030D-6E8A-4147-A177-3AD203B41FA5}">
                      <a16:colId xmlns:a16="http://schemas.microsoft.com/office/drawing/2014/main" val="20003"/>
                    </a:ext>
                  </a:extLst>
                </a:gridCol>
                <a:gridCol w="1532781">
                  <a:extLst>
                    <a:ext uri="{9D8B030D-6E8A-4147-A177-3AD203B41FA5}">
                      <a16:colId xmlns:a16="http://schemas.microsoft.com/office/drawing/2014/main" val="20004"/>
                    </a:ext>
                  </a:extLst>
                </a:gridCol>
              </a:tblGrid>
              <a:tr h="275378">
                <a:tc>
                  <a:txBody>
                    <a:bodyPr/>
                    <a:lstStyle/>
                    <a:p>
                      <a:pPr marL="0" marR="0" lvl="0" indent="0" algn="l" defTabSz="914400" rtl="0" eaLnBrk="1" fontAlgn="base" latinLnBrk="0" hangingPunct="1">
                        <a:lnSpc>
                          <a:spcPct val="90000"/>
                        </a:lnSpc>
                        <a:spcBef>
                          <a:spcPct val="0"/>
                        </a:spcBef>
                        <a:spcAft>
                          <a:spcPct val="30000"/>
                        </a:spcAft>
                        <a:buClr>
                          <a:schemeClr val="hlink"/>
                        </a:buClr>
                        <a:buSzTx/>
                        <a:buFontTx/>
                        <a:buNone/>
                        <a:tabLst/>
                      </a:pPr>
                      <a:r>
                        <a:rPr kumimoji="0" lang="en-US" sz="1000" b="0" i="0" u="none" strike="noStrike" cap="none" normalizeH="0" baseline="0" dirty="0">
                          <a:ln>
                            <a:noFill/>
                          </a:ln>
                          <a:solidFill>
                            <a:schemeClr val="tx1"/>
                          </a:solidFill>
                          <a:effectLst/>
                          <a:latin typeface="+mj-lt"/>
                          <a:ea typeface="MS PGothic" pitchFamily="34" charset="-128"/>
                          <a:cs typeface="Arial" panose="020B0604020202020204" pitchFamily="34" charset="0"/>
                        </a:rPr>
                        <a:t>Annualised performance (%)</a:t>
                      </a:r>
                    </a:p>
                  </a:txBody>
                  <a:tcPr marL="72000" marR="72000" marT="36000" marB="36000" anchor="ctr"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1 year</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3 years</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5 years</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10 years</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Since inception</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5378">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l"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kern="1200" cap="none" normalizeH="0" baseline="0" dirty="0">
                          <a:ln>
                            <a:noFill/>
                          </a:ln>
                          <a:solidFill>
                            <a:schemeClr val="tx1"/>
                          </a:solidFill>
                          <a:effectLst/>
                          <a:latin typeface="+mn-lt"/>
                          <a:ea typeface="SimSun" pitchFamily="2" charset="-122"/>
                          <a:cs typeface="Arial" panose="020B0604020202020204" pitchFamily="34" charset="0"/>
                        </a:rPr>
                        <a:t>abrdn SICAV I - Emerging Markets Bond Fund</a:t>
                      </a:r>
                    </a:p>
                  </a:txBody>
                  <a:tcPr marL="72000" marR="72000" marT="32659" marB="32659" anchor="ctr" horzOverflow="overflow">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rgbClr val="000000"/>
                          </a:solidFill>
                          <a:effectLst/>
                          <a:latin typeface="+mn-lt"/>
                        </a:rPr>
                        <a:t>6.74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dirty="0">
                          <a:solidFill>
                            <a:srgbClr val="000000"/>
                          </a:solidFill>
                          <a:effectLst/>
                          <a:latin typeface="+mn-lt"/>
                        </a:rPr>
                        <a:t>4.94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a:solidFill>
                            <a:srgbClr val="000000"/>
                          </a:solidFill>
                          <a:effectLst/>
                          <a:latin typeface="+mn-lt"/>
                        </a:rPr>
                        <a:t>4.97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a:solidFill>
                            <a:srgbClr val="000000"/>
                          </a:solidFill>
                          <a:effectLst/>
                          <a:latin typeface="+mn-lt"/>
                        </a:rPr>
                        <a:t>3.65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a:solidFill>
                            <a:srgbClr val="000000"/>
                          </a:solidFill>
                          <a:effectLst/>
                          <a:latin typeface="+mn-lt"/>
                        </a:rPr>
                        <a:t>8.49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5378">
                <a:tc>
                  <a:txBody>
                    <a:bodyPr/>
                    <a:lstStyle/>
                    <a:p>
                      <a:pPr marL="0" marR="0" lvl="0" indent="0" algn="l"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US" sz="1000" b="0" i="0" u="none" strike="noStrike" kern="1200" cap="none" normalizeH="0" baseline="0" dirty="0">
                          <a:ln>
                            <a:noFill/>
                          </a:ln>
                          <a:solidFill>
                            <a:schemeClr val="tx1"/>
                          </a:solidFill>
                          <a:effectLst/>
                          <a:latin typeface="+mn-lt"/>
                          <a:ea typeface="SimSun" pitchFamily="2" charset="-122"/>
                          <a:cs typeface="Arial" panose="020B0604020202020204" pitchFamily="34" charset="0"/>
                        </a:rPr>
                        <a:t>JPM EMBI Global Diversified</a:t>
                      </a:r>
                    </a:p>
                  </a:txBody>
                  <a:tcPr marL="72000" marR="72000" marT="32659" marB="32659"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rgbClr val="000000"/>
                          </a:solidFill>
                          <a:effectLst/>
                          <a:latin typeface="+mn-lt"/>
                        </a:rPr>
                        <a:t>6.75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dirty="0">
                          <a:solidFill>
                            <a:srgbClr val="000000"/>
                          </a:solidFill>
                          <a:effectLst/>
                          <a:latin typeface="+mn-lt"/>
                        </a:rPr>
                        <a:t>3.41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dirty="0">
                          <a:solidFill>
                            <a:srgbClr val="000000"/>
                          </a:solidFill>
                          <a:effectLst/>
                          <a:latin typeface="+mn-lt"/>
                        </a:rPr>
                        <a:t>3.49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rgbClr val="000000"/>
                          </a:solidFill>
                          <a:effectLst/>
                          <a:latin typeface="+mn-lt"/>
                        </a:rPr>
                        <a:t>3.16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rgbClr val="000000"/>
                          </a:solidFill>
                          <a:effectLst/>
                          <a:latin typeface="+mn-lt"/>
                        </a:rPr>
                        <a:t>6.75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5378">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l"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kern="1200" cap="none" normalizeH="0" baseline="0" dirty="0">
                          <a:ln>
                            <a:noFill/>
                          </a:ln>
                          <a:solidFill>
                            <a:schemeClr val="tx1"/>
                          </a:solidFill>
                          <a:effectLst/>
                          <a:latin typeface="+mn-lt"/>
                          <a:ea typeface="SimSun" pitchFamily="2" charset="-122"/>
                          <a:cs typeface="Arial" panose="020B0604020202020204" pitchFamily="34" charset="0"/>
                        </a:rPr>
                        <a:t>Difference</a:t>
                      </a:r>
                    </a:p>
                  </a:txBody>
                  <a:tcPr marL="72000" marR="72000" marT="32659" marB="32659"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rgbClr val="000000"/>
                          </a:solidFill>
                          <a:effectLst/>
                          <a:latin typeface="+mn-lt"/>
                          <a:ea typeface="+mn-ea"/>
                          <a:cs typeface="+mn-cs"/>
                        </a:rPr>
                        <a:t>-0.02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kern="1200" dirty="0">
                          <a:solidFill>
                            <a:srgbClr val="000000"/>
                          </a:solidFill>
                          <a:effectLst/>
                          <a:latin typeface="+mn-lt"/>
                          <a:ea typeface="+mn-ea"/>
                          <a:cs typeface="+mn-cs"/>
                        </a:rPr>
                        <a:t>1.48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kern="1200" dirty="0">
                          <a:solidFill>
                            <a:srgbClr val="000000"/>
                          </a:solidFill>
                          <a:effectLst/>
                          <a:latin typeface="+mn-lt"/>
                          <a:ea typeface="+mn-ea"/>
                          <a:cs typeface="+mn-cs"/>
                        </a:rPr>
                        <a:t>1.42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rgbClr val="000000"/>
                          </a:solidFill>
                          <a:effectLst/>
                          <a:latin typeface="+mn-lt"/>
                          <a:ea typeface="+mn-ea"/>
                          <a:cs typeface="+mn-cs"/>
                        </a:rPr>
                        <a:t>0.47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rgbClr val="000000"/>
                          </a:solidFill>
                          <a:effectLst/>
                          <a:latin typeface="+mn-lt"/>
                          <a:ea typeface="+mn-ea"/>
                          <a:cs typeface="+mn-cs"/>
                        </a:rPr>
                        <a:t>1.63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3422412"/>
                  </a:ext>
                </a:extLst>
              </a:tr>
            </a:tbl>
          </a:graphicData>
        </a:graphic>
      </p:graphicFrame>
      <p:graphicFrame>
        <p:nvGraphicFramePr>
          <p:cNvPr id="2" name="Group 113">
            <a:extLst>
              <a:ext uri="{FF2B5EF4-FFF2-40B4-BE49-F238E27FC236}">
                <a16:creationId xmlns:a16="http://schemas.microsoft.com/office/drawing/2014/main" id="{F4F0E8C0-98FD-4FE2-1E80-18F28C36AECB}"/>
              </a:ext>
            </a:extLst>
          </p:cNvPr>
          <p:cNvGraphicFramePr>
            <a:graphicFrameLocks/>
          </p:cNvGraphicFramePr>
          <p:nvPr>
            <p:extLst>
              <p:ext uri="{D42A27DB-BD31-4B8C-83A1-F6EECF244321}">
                <p14:modId xmlns:p14="http://schemas.microsoft.com/office/powerpoint/2010/main" val="932952604"/>
              </p:ext>
            </p:extLst>
          </p:nvPr>
        </p:nvGraphicFramePr>
        <p:xfrm>
          <a:off x="874707" y="3110813"/>
          <a:ext cx="10874375" cy="1196252"/>
        </p:xfrm>
        <a:graphic>
          <a:graphicData uri="http://schemas.openxmlformats.org/drawingml/2006/table">
            <a:tbl>
              <a:tblPr firstRow="1"/>
              <a:tblGrid>
                <a:gridCol w="2256351">
                  <a:extLst>
                    <a:ext uri="{9D8B030D-6E8A-4147-A177-3AD203B41FA5}">
                      <a16:colId xmlns:a16="http://schemas.microsoft.com/office/drawing/2014/main" val="20000"/>
                    </a:ext>
                  </a:extLst>
                </a:gridCol>
                <a:gridCol w="1077253">
                  <a:extLst>
                    <a:ext uri="{9D8B030D-6E8A-4147-A177-3AD203B41FA5}">
                      <a16:colId xmlns:a16="http://schemas.microsoft.com/office/drawing/2014/main" val="3109464958"/>
                    </a:ext>
                  </a:extLst>
                </a:gridCol>
                <a:gridCol w="1077253">
                  <a:extLst>
                    <a:ext uri="{9D8B030D-6E8A-4147-A177-3AD203B41FA5}">
                      <a16:colId xmlns:a16="http://schemas.microsoft.com/office/drawing/2014/main" val="20001"/>
                    </a:ext>
                  </a:extLst>
                </a:gridCol>
                <a:gridCol w="1077253">
                  <a:extLst>
                    <a:ext uri="{9D8B030D-6E8A-4147-A177-3AD203B41FA5}">
                      <a16:colId xmlns:a16="http://schemas.microsoft.com/office/drawing/2014/main" val="20002"/>
                    </a:ext>
                  </a:extLst>
                </a:gridCol>
                <a:gridCol w="1077253">
                  <a:extLst>
                    <a:ext uri="{9D8B030D-6E8A-4147-A177-3AD203B41FA5}">
                      <a16:colId xmlns:a16="http://schemas.microsoft.com/office/drawing/2014/main" val="20003"/>
                    </a:ext>
                  </a:extLst>
                </a:gridCol>
                <a:gridCol w="1077253">
                  <a:extLst>
                    <a:ext uri="{9D8B030D-6E8A-4147-A177-3AD203B41FA5}">
                      <a16:colId xmlns:a16="http://schemas.microsoft.com/office/drawing/2014/main" val="20004"/>
                    </a:ext>
                  </a:extLst>
                </a:gridCol>
                <a:gridCol w="1077253">
                  <a:extLst>
                    <a:ext uri="{9D8B030D-6E8A-4147-A177-3AD203B41FA5}">
                      <a16:colId xmlns:a16="http://schemas.microsoft.com/office/drawing/2014/main" val="2747692255"/>
                    </a:ext>
                  </a:extLst>
                </a:gridCol>
                <a:gridCol w="1077253">
                  <a:extLst>
                    <a:ext uri="{9D8B030D-6E8A-4147-A177-3AD203B41FA5}">
                      <a16:colId xmlns:a16="http://schemas.microsoft.com/office/drawing/2014/main" val="473256897"/>
                    </a:ext>
                  </a:extLst>
                </a:gridCol>
                <a:gridCol w="1077253">
                  <a:extLst>
                    <a:ext uri="{9D8B030D-6E8A-4147-A177-3AD203B41FA5}">
                      <a16:colId xmlns:a16="http://schemas.microsoft.com/office/drawing/2014/main" val="2589980276"/>
                    </a:ext>
                  </a:extLst>
                </a:gridCol>
              </a:tblGrid>
              <a:tr h="275378">
                <a:tc>
                  <a:txBody>
                    <a:bodyPr/>
                    <a:lstStyle/>
                    <a:p>
                      <a:pPr marL="0" marR="0" lvl="0" indent="0" algn="l" defTabSz="914400" rtl="0" eaLnBrk="1" fontAlgn="base" latinLnBrk="0" hangingPunct="1">
                        <a:lnSpc>
                          <a:spcPct val="90000"/>
                        </a:lnSpc>
                        <a:spcBef>
                          <a:spcPct val="0"/>
                        </a:spcBef>
                        <a:spcAft>
                          <a:spcPct val="30000"/>
                        </a:spcAft>
                        <a:buClr>
                          <a:schemeClr val="hlink"/>
                        </a:buClr>
                        <a:buSzTx/>
                        <a:buFontTx/>
                        <a:buNone/>
                        <a:tabLst/>
                      </a:pPr>
                      <a:r>
                        <a:rPr kumimoji="0" lang="en-US" sz="1000" b="0" i="0" u="none" strike="noStrike" cap="none" normalizeH="0" baseline="0" dirty="0">
                          <a:ln>
                            <a:noFill/>
                          </a:ln>
                          <a:solidFill>
                            <a:schemeClr val="tx1"/>
                          </a:solidFill>
                          <a:effectLst/>
                          <a:latin typeface="+mj-lt"/>
                          <a:ea typeface="MS PGothic" pitchFamily="34" charset="-128"/>
                          <a:cs typeface="Arial" panose="020B0604020202020204" pitchFamily="34" charset="0"/>
                        </a:rPr>
                        <a:t>Calendar year performance (%)</a:t>
                      </a:r>
                    </a:p>
                  </a:txBody>
                  <a:tcPr marL="72000" marR="72000" marT="36000" marB="36000" anchor="ctr"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2024</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2023</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2022</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2021</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2020</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2019</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2018</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cap="none" normalizeH="0" baseline="0" dirty="0">
                          <a:ln>
                            <a:noFill/>
                          </a:ln>
                          <a:solidFill>
                            <a:schemeClr val="tx1"/>
                          </a:solidFill>
                          <a:effectLst/>
                          <a:latin typeface="+mj-lt"/>
                          <a:ea typeface="SimSun" pitchFamily="2" charset="-122"/>
                          <a:cs typeface="Arial" pitchFamily="34" charset="0"/>
                        </a:rPr>
                        <a:t>2017</a:t>
                      </a:r>
                    </a:p>
                  </a:txBody>
                  <a:tcPr marL="72000" marR="72000" marT="42456" marB="42456" horzOverflow="overflow">
                    <a:lnL>
                      <a:noFill/>
                    </a:lnL>
                    <a:lnR>
                      <a:noFill/>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5378">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l"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kern="1200" cap="none" normalizeH="0" baseline="0" dirty="0">
                          <a:ln>
                            <a:noFill/>
                          </a:ln>
                          <a:solidFill>
                            <a:schemeClr val="tx1"/>
                          </a:solidFill>
                          <a:effectLst/>
                          <a:latin typeface="+mn-lt"/>
                          <a:ea typeface="SimSun" pitchFamily="2" charset="-122"/>
                          <a:cs typeface="Arial" panose="020B0604020202020204" pitchFamily="34" charset="0"/>
                        </a:rPr>
                        <a:t>abrdn SICAV I - Emerging Markets Bond Fund</a:t>
                      </a:r>
                    </a:p>
                  </a:txBody>
                  <a:tcPr marL="72000" marR="72000" marT="32659" marB="32659" anchor="ctr" horzOverflow="overflow">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7.28</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dirty="0">
                          <a:solidFill>
                            <a:schemeClr val="tx1"/>
                          </a:solidFill>
                          <a:effectLst/>
                          <a:latin typeface="+mn-lt"/>
                        </a:rPr>
                        <a:t>15.69</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dirty="0">
                          <a:solidFill>
                            <a:schemeClr val="tx1"/>
                          </a:solidFill>
                          <a:effectLst/>
                          <a:latin typeface="+mn-lt"/>
                        </a:rPr>
                        <a:t>-16.69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-3.75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5.24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15.61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-6.85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13.55 </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5378">
                <a:tc>
                  <a:txBody>
                    <a:bodyPr/>
                    <a:lstStyle/>
                    <a:p>
                      <a:pPr marL="0" marR="0" lvl="0" indent="0" algn="l"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US" sz="1000" b="0" i="0" u="none" strike="noStrike" kern="1200" cap="none" normalizeH="0" baseline="0" dirty="0">
                          <a:ln>
                            <a:noFill/>
                          </a:ln>
                          <a:solidFill>
                            <a:schemeClr val="tx1"/>
                          </a:solidFill>
                          <a:effectLst/>
                          <a:latin typeface="+mn-lt"/>
                          <a:ea typeface="SimSun" pitchFamily="2" charset="-122"/>
                          <a:cs typeface="Arial" panose="020B0604020202020204" pitchFamily="34" charset="0"/>
                        </a:rPr>
                        <a:t>JPM EMBI Global Diversified</a:t>
                      </a:r>
                    </a:p>
                  </a:txBody>
                  <a:tcPr marL="72000" marR="72000" marT="32659" marB="32659"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6.54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dirty="0">
                          <a:solidFill>
                            <a:schemeClr val="tx1"/>
                          </a:solidFill>
                          <a:effectLst/>
                          <a:latin typeface="+mn-lt"/>
                        </a:rPr>
                        <a:t>11.09</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dirty="0">
                          <a:solidFill>
                            <a:schemeClr val="tx1"/>
                          </a:solidFill>
                          <a:effectLst/>
                          <a:latin typeface="+mn-lt"/>
                        </a:rPr>
                        <a:t>-17.78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a:solidFill>
                            <a:schemeClr val="tx1"/>
                          </a:solidFill>
                          <a:effectLst/>
                          <a:latin typeface="+mn-lt"/>
                        </a:rPr>
                        <a:t>-1.80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a:solidFill>
                            <a:schemeClr val="tx1"/>
                          </a:solidFill>
                          <a:effectLst/>
                          <a:latin typeface="+mn-lt"/>
                        </a:rPr>
                        <a:t>5.26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a:solidFill>
                            <a:schemeClr val="tx1"/>
                          </a:solidFill>
                          <a:effectLst/>
                          <a:latin typeface="+mn-lt"/>
                        </a:rPr>
                        <a:t>15.04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a:solidFill>
                            <a:schemeClr val="tx1"/>
                          </a:solidFill>
                          <a:effectLst/>
                          <a:latin typeface="+mn-lt"/>
                        </a:rPr>
                        <a:t>-4.26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10.26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5378">
                <a:tc>
                  <a:txBody>
                    <a:bodyPr/>
                    <a:lstStyle>
                      <a:lvl1pPr marL="0" algn="l" defTabSz="1007943" rtl="0" eaLnBrk="1" latinLnBrk="0" hangingPunct="1">
                        <a:defRPr sz="1984" kern="1200">
                          <a:solidFill>
                            <a:schemeClr val="tx1"/>
                          </a:solidFill>
                          <a:latin typeface="Arial" panose="020B0604020202020204"/>
                        </a:defRPr>
                      </a:lvl1pPr>
                      <a:lvl2pPr marL="503972" algn="l" defTabSz="1007943" rtl="0" eaLnBrk="1" latinLnBrk="0" hangingPunct="1">
                        <a:defRPr sz="1984" kern="1200">
                          <a:solidFill>
                            <a:schemeClr val="tx1"/>
                          </a:solidFill>
                          <a:latin typeface="Arial" panose="020B0604020202020204"/>
                        </a:defRPr>
                      </a:lvl2pPr>
                      <a:lvl3pPr marL="1007943" algn="l" defTabSz="1007943" rtl="0" eaLnBrk="1" latinLnBrk="0" hangingPunct="1">
                        <a:defRPr sz="1984" kern="1200">
                          <a:solidFill>
                            <a:schemeClr val="tx1"/>
                          </a:solidFill>
                          <a:latin typeface="Arial" panose="020B0604020202020204"/>
                        </a:defRPr>
                      </a:lvl3pPr>
                      <a:lvl4pPr marL="1511915" algn="l" defTabSz="1007943" rtl="0" eaLnBrk="1" latinLnBrk="0" hangingPunct="1">
                        <a:defRPr sz="1984" kern="1200">
                          <a:solidFill>
                            <a:schemeClr val="tx1"/>
                          </a:solidFill>
                          <a:latin typeface="Arial" panose="020B0604020202020204"/>
                        </a:defRPr>
                      </a:lvl4pPr>
                      <a:lvl5pPr marL="2015886" algn="l" defTabSz="1007943" rtl="0" eaLnBrk="1" latinLnBrk="0" hangingPunct="1">
                        <a:defRPr sz="1984" kern="1200">
                          <a:solidFill>
                            <a:schemeClr val="tx1"/>
                          </a:solidFill>
                          <a:latin typeface="Arial" panose="020B0604020202020204"/>
                        </a:defRPr>
                      </a:lvl5pPr>
                      <a:lvl6pPr marL="2519858" algn="l" defTabSz="1007943" rtl="0" eaLnBrk="1" latinLnBrk="0" hangingPunct="1">
                        <a:defRPr sz="1984" kern="1200">
                          <a:solidFill>
                            <a:schemeClr val="tx1"/>
                          </a:solidFill>
                          <a:latin typeface="Arial" panose="020B0604020202020204"/>
                        </a:defRPr>
                      </a:lvl6pPr>
                      <a:lvl7pPr marL="3023829" algn="l" defTabSz="1007943" rtl="0" eaLnBrk="1" latinLnBrk="0" hangingPunct="1">
                        <a:defRPr sz="1984" kern="1200">
                          <a:solidFill>
                            <a:schemeClr val="tx1"/>
                          </a:solidFill>
                          <a:latin typeface="Arial" panose="020B0604020202020204"/>
                        </a:defRPr>
                      </a:lvl7pPr>
                      <a:lvl8pPr marL="3527801" algn="l" defTabSz="1007943" rtl="0" eaLnBrk="1" latinLnBrk="0" hangingPunct="1">
                        <a:defRPr sz="1984" kern="1200">
                          <a:solidFill>
                            <a:schemeClr val="tx1"/>
                          </a:solidFill>
                          <a:latin typeface="Arial" panose="020B0604020202020204"/>
                        </a:defRPr>
                      </a:lvl8pPr>
                      <a:lvl9pPr marL="4031772" algn="l" defTabSz="1007943" rtl="0" eaLnBrk="1" latinLnBrk="0" hangingPunct="1">
                        <a:defRPr sz="1984" kern="1200">
                          <a:solidFill>
                            <a:schemeClr val="tx1"/>
                          </a:solidFill>
                          <a:latin typeface="Arial" panose="020B0604020202020204"/>
                        </a:defRPr>
                      </a:lvl9pPr>
                    </a:lstStyle>
                    <a:p>
                      <a:pPr marL="0" marR="0" lvl="0" indent="0" algn="l" defTabSz="914400" rtl="0" eaLnBrk="1" fontAlgn="base" latinLnBrk="0" hangingPunct="1">
                        <a:lnSpc>
                          <a:spcPct val="100000"/>
                        </a:lnSpc>
                        <a:spcBef>
                          <a:spcPct val="50000"/>
                        </a:spcBef>
                        <a:spcAft>
                          <a:spcPct val="0"/>
                        </a:spcAft>
                        <a:buClrTx/>
                        <a:buSzTx/>
                        <a:buFont typeface="Arial" charset="0"/>
                        <a:buNone/>
                        <a:tabLst>
                          <a:tab pos="3048000" algn="l"/>
                        </a:tabLst>
                      </a:pPr>
                      <a:r>
                        <a:rPr kumimoji="0" lang="en-GB" sz="1000" b="0" i="0" u="none" strike="noStrike" kern="1200" cap="none" normalizeH="0" baseline="0" dirty="0">
                          <a:ln>
                            <a:noFill/>
                          </a:ln>
                          <a:solidFill>
                            <a:schemeClr val="tx1"/>
                          </a:solidFill>
                          <a:effectLst/>
                          <a:latin typeface="+mn-lt"/>
                          <a:ea typeface="SimSun" pitchFamily="2" charset="-122"/>
                          <a:cs typeface="Arial" panose="020B0604020202020204" pitchFamily="34" charset="0"/>
                        </a:rPr>
                        <a:t>Difference</a:t>
                      </a:r>
                    </a:p>
                  </a:txBody>
                  <a:tcPr marL="72000" marR="72000" marT="32659" marB="32659"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dirty="0">
                          <a:solidFill>
                            <a:schemeClr val="tx1"/>
                          </a:solidFill>
                          <a:effectLst/>
                          <a:latin typeface="+mn-lt"/>
                        </a:rPr>
                        <a:t>0.74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179998" rtl="0" eaLnBrk="1" fontAlgn="b" latinLnBrk="0" hangingPunct="1">
                        <a:lnSpc>
                          <a:spcPct val="100000"/>
                        </a:lnSpc>
                        <a:spcBef>
                          <a:spcPts val="0"/>
                        </a:spcBef>
                        <a:spcAft>
                          <a:spcPts val="0"/>
                        </a:spcAft>
                        <a:buClrTx/>
                        <a:buSzTx/>
                        <a:buFontTx/>
                        <a:buNone/>
                        <a:tabLst/>
                        <a:defRPr/>
                      </a:pPr>
                      <a:r>
                        <a:rPr lang="en-GB" sz="1000" b="0" i="0" u="none" strike="noStrike" dirty="0">
                          <a:solidFill>
                            <a:schemeClr val="tx1"/>
                          </a:solidFill>
                          <a:effectLst/>
                          <a:latin typeface="+mn-lt"/>
                        </a:rPr>
                        <a:t>4.14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0" i="0" u="none" strike="noStrike" kern="1200" dirty="0">
                          <a:solidFill>
                            <a:schemeClr val="tx1"/>
                          </a:solidFill>
                          <a:effectLst/>
                          <a:latin typeface="+mn-lt"/>
                          <a:ea typeface="+mn-ea"/>
                          <a:cs typeface="+mn-cs"/>
                        </a:rPr>
                        <a:t>1.09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chemeClr val="tx1"/>
                          </a:solidFill>
                          <a:effectLst/>
                          <a:latin typeface="+mn-lt"/>
                          <a:ea typeface="+mn-ea"/>
                          <a:cs typeface="+mn-cs"/>
                        </a:rPr>
                        <a:t>-1.96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chemeClr val="tx1"/>
                          </a:solidFill>
                          <a:effectLst/>
                          <a:latin typeface="+mn-lt"/>
                          <a:ea typeface="+mn-ea"/>
                          <a:cs typeface="+mn-cs"/>
                        </a:rPr>
                        <a:t>-0.02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chemeClr val="tx1"/>
                          </a:solidFill>
                          <a:effectLst/>
                          <a:latin typeface="+mn-lt"/>
                          <a:ea typeface="+mn-ea"/>
                          <a:cs typeface="+mn-cs"/>
                        </a:rPr>
                        <a:t>0.58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chemeClr val="tx1"/>
                          </a:solidFill>
                          <a:effectLst/>
                          <a:latin typeface="+mn-lt"/>
                          <a:ea typeface="+mn-ea"/>
                          <a:cs typeface="+mn-cs"/>
                        </a:rPr>
                        <a:t>-2.59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kern="1200" dirty="0">
                          <a:solidFill>
                            <a:schemeClr val="tx1"/>
                          </a:solidFill>
                          <a:effectLst/>
                          <a:latin typeface="+mn-lt"/>
                          <a:ea typeface="+mn-ea"/>
                          <a:cs typeface="+mn-cs"/>
                        </a:rPr>
                        <a:t>3.29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3422412"/>
                  </a:ext>
                </a:extLst>
              </a:tr>
            </a:tbl>
          </a:graphicData>
        </a:graphic>
      </p:graphicFrame>
    </p:spTree>
    <p:extLst>
      <p:ext uri="{BB962C8B-B14F-4D97-AF65-F5344CB8AC3E}">
        <p14:creationId xmlns:p14="http://schemas.microsoft.com/office/powerpoint/2010/main" val="303022245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313362-A820-3A08-F131-825E807FE3B9}"/>
              </a:ext>
            </a:extLst>
          </p:cNvPr>
          <p:cNvSpPr>
            <a:spLocks noGrp="1"/>
          </p:cNvSpPr>
          <p:nvPr>
            <p:ph type="body" sz="quarter" idx="14"/>
          </p:nvPr>
        </p:nvSpPr>
        <p:spPr>
          <a:xfrm>
            <a:off x="874712" y="1069580"/>
            <a:ext cx="10874373" cy="276999"/>
          </a:xfrm>
        </p:spPr>
        <p:txBody>
          <a:bodyPr/>
          <a:lstStyle/>
          <a:p>
            <a:r>
              <a:rPr lang="en-GB" dirty="0"/>
              <a:t>abrdn SICAV I - Emerging Markets Bond Fund</a:t>
            </a:r>
          </a:p>
        </p:txBody>
      </p:sp>
      <p:sp>
        <p:nvSpPr>
          <p:cNvPr id="8" name="Title 7">
            <a:extLst>
              <a:ext uri="{FF2B5EF4-FFF2-40B4-BE49-F238E27FC236}">
                <a16:creationId xmlns:a16="http://schemas.microsoft.com/office/drawing/2014/main" id="{C46C32AF-AEFC-860D-9BDE-CAA8C7B8B31B}"/>
              </a:ext>
            </a:extLst>
          </p:cNvPr>
          <p:cNvSpPr>
            <a:spLocks noGrp="1"/>
          </p:cNvSpPr>
          <p:nvPr>
            <p:ph type="title"/>
          </p:nvPr>
        </p:nvSpPr>
        <p:spPr/>
        <p:txBody>
          <a:bodyPr/>
          <a:lstStyle/>
          <a:p>
            <a:r>
              <a:rPr lang="en-GB" dirty="0"/>
              <a:t>Proven history of generating alpha in both up and down markets</a:t>
            </a:r>
          </a:p>
        </p:txBody>
      </p:sp>
      <p:sp>
        <p:nvSpPr>
          <p:cNvPr id="5" name="Slide Number Placeholder 4">
            <a:extLst>
              <a:ext uri="{FF2B5EF4-FFF2-40B4-BE49-F238E27FC236}">
                <a16:creationId xmlns:a16="http://schemas.microsoft.com/office/drawing/2014/main" id="{58B490F4-C218-EE4B-750D-333C3D66244E}"/>
              </a:ext>
            </a:extLst>
          </p:cNvPr>
          <p:cNvSpPr>
            <a:spLocks noGrp="1"/>
          </p:cNvSpPr>
          <p:nvPr>
            <p:ph type="sldNum" sz="quarter" idx="12"/>
          </p:nvPr>
        </p:nvSpPr>
        <p:spPr/>
        <p:txBody>
          <a:bodyPr/>
          <a:lstStyle/>
          <a:p>
            <a:fld id="{15571DFC-08C0-4491-9E99-613C4E83D96C}" type="slidenum">
              <a:rPr lang="en-US" smtClean="0"/>
              <a:pPr/>
              <a:t>29</a:t>
            </a:fld>
            <a:endParaRPr lang="en-US"/>
          </a:p>
        </p:txBody>
      </p:sp>
      <p:sp>
        <p:nvSpPr>
          <p:cNvPr id="10" name="Text Placeholder 9">
            <a:extLst>
              <a:ext uri="{FF2B5EF4-FFF2-40B4-BE49-F238E27FC236}">
                <a16:creationId xmlns:a16="http://schemas.microsoft.com/office/drawing/2014/main" id="{68359895-B380-6AE1-27D7-43E105789770}"/>
              </a:ext>
            </a:extLst>
          </p:cNvPr>
          <p:cNvSpPr>
            <a:spLocks noGrp="1"/>
          </p:cNvSpPr>
          <p:nvPr>
            <p:ph type="body" sz="quarter" idx="13"/>
          </p:nvPr>
        </p:nvSpPr>
        <p:spPr/>
        <p:txBody>
          <a:bodyPr/>
          <a:lstStyle/>
          <a:p>
            <a:r>
              <a:rPr lang="en-GB" dirty="0"/>
              <a:t>Source: Aberdeen, 31 December 2024. Data shown in USD. Benchmark: J.P. Morgan EMBI Global Diversified. Costs may increase or decrease as a result of currency and exchange rate fluctuations. This may impact what you might get back. Performance is gross of fees and does not reflect advisory fees, had such fees been deducted, returns would have been lower. </a:t>
            </a:r>
            <a:r>
              <a:rPr lang="en-GB" sz="1200" b="1" dirty="0"/>
              <a:t>Past performance does not predict future returns. </a:t>
            </a:r>
          </a:p>
        </p:txBody>
      </p:sp>
      <p:sp>
        <p:nvSpPr>
          <p:cNvPr id="12" name="Text Placeholder 11">
            <a:extLst>
              <a:ext uri="{FF2B5EF4-FFF2-40B4-BE49-F238E27FC236}">
                <a16:creationId xmlns:a16="http://schemas.microsoft.com/office/drawing/2014/main" id="{A39185D2-9435-E092-6878-9EAB2BFB3D30}"/>
              </a:ext>
            </a:extLst>
          </p:cNvPr>
          <p:cNvSpPr>
            <a:spLocks noGrp="1"/>
          </p:cNvSpPr>
          <p:nvPr>
            <p:ph type="body" sz="quarter" idx="18"/>
          </p:nvPr>
        </p:nvSpPr>
        <p:spPr/>
        <p:txBody>
          <a:bodyPr/>
          <a:lstStyle/>
          <a:p>
            <a:endParaRPr lang="en-US"/>
          </a:p>
        </p:txBody>
      </p:sp>
      <p:graphicFrame>
        <p:nvGraphicFramePr>
          <p:cNvPr id="13" name="Group 156">
            <a:extLst>
              <a:ext uri="{FF2B5EF4-FFF2-40B4-BE49-F238E27FC236}">
                <a16:creationId xmlns:a16="http://schemas.microsoft.com/office/drawing/2014/main" id="{3260CD13-21FF-70BC-58C9-DE4E0C317878}"/>
              </a:ext>
            </a:extLst>
          </p:cNvPr>
          <p:cNvGraphicFramePr>
            <a:graphicFrameLocks noGrp="1"/>
          </p:cNvGraphicFramePr>
          <p:nvPr>
            <p:ph idx="1"/>
            <p:extLst>
              <p:ext uri="{D42A27DB-BD31-4B8C-83A1-F6EECF244321}">
                <p14:modId xmlns:p14="http://schemas.microsoft.com/office/powerpoint/2010/main" val="1829264570"/>
              </p:ext>
            </p:extLst>
          </p:nvPr>
        </p:nvGraphicFramePr>
        <p:xfrm>
          <a:off x="874713" y="1619254"/>
          <a:ext cx="10874372" cy="3906833"/>
        </p:xfrm>
        <a:graphic>
          <a:graphicData uri="http://schemas.openxmlformats.org/drawingml/2006/table">
            <a:tbl>
              <a:tblPr firstRow="1"/>
              <a:tblGrid>
                <a:gridCol w="999120">
                  <a:extLst>
                    <a:ext uri="{9D8B030D-6E8A-4147-A177-3AD203B41FA5}">
                      <a16:colId xmlns:a16="http://schemas.microsoft.com/office/drawing/2014/main" val="20000"/>
                    </a:ext>
                  </a:extLst>
                </a:gridCol>
                <a:gridCol w="1396106">
                  <a:extLst>
                    <a:ext uri="{9D8B030D-6E8A-4147-A177-3AD203B41FA5}">
                      <a16:colId xmlns:a16="http://schemas.microsoft.com/office/drawing/2014/main" val="20001"/>
                    </a:ext>
                  </a:extLst>
                </a:gridCol>
                <a:gridCol w="1167437">
                  <a:extLst>
                    <a:ext uri="{9D8B030D-6E8A-4147-A177-3AD203B41FA5}">
                      <a16:colId xmlns:a16="http://schemas.microsoft.com/office/drawing/2014/main" val="20002"/>
                    </a:ext>
                  </a:extLst>
                </a:gridCol>
                <a:gridCol w="3355254">
                  <a:extLst>
                    <a:ext uri="{9D8B030D-6E8A-4147-A177-3AD203B41FA5}">
                      <a16:colId xmlns:a16="http://schemas.microsoft.com/office/drawing/2014/main" val="20003"/>
                    </a:ext>
                  </a:extLst>
                </a:gridCol>
                <a:gridCol w="3956455">
                  <a:extLst>
                    <a:ext uri="{9D8B030D-6E8A-4147-A177-3AD203B41FA5}">
                      <a16:colId xmlns:a16="http://schemas.microsoft.com/office/drawing/2014/main" val="20004"/>
                    </a:ext>
                  </a:extLst>
                </a:gridCol>
              </a:tblGrid>
              <a:tr h="355774">
                <a:tc>
                  <a:txBody>
                    <a:bodyPr/>
                    <a:lstStyle>
                      <a:lvl1pPr marL="0" algn="l" defTabSz="914400" rtl="0" eaLnBrk="1" latinLnBrk="0" hangingPunct="1">
                        <a:defRPr sz="1800" kern="1200">
                          <a:solidFill>
                            <a:schemeClr val="tx1"/>
                          </a:solidFill>
                          <a:latin typeface="Arial"/>
                          <a:ea typeface="ＭＳ Ｐゴシック"/>
                          <a:cs typeface=""/>
                        </a:defRPr>
                      </a:lvl1pPr>
                      <a:lvl2pPr marL="457200" algn="l" defTabSz="914400" rtl="0" eaLnBrk="1" latinLnBrk="0" hangingPunct="1">
                        <a:defRPr sz="1800" kern="1200">
                          <a:solidFill>
                            <a:schemeClr val="tx1"/>
                          </a:solidFill>
                          <a:latin typeface="Arial"/>
                          <a:ea typeface="ＭＳ Ｐゴシック"/>
                          <a:cs typeface=""/>
                        </a:defRPr>
                      </a:lvl2pPr>
                      <a:lvl3pPr marL="914400" algn="l" defTabSz="914400" rtl="0" eaLnBrk="1" latinLnBrk="0" hangingPunct="1">
                        <a:defRPr sz="1800" kern="1200">
                          <a:solidFill>
                            <a:schemeClr val="tx1"/>
                          </a:solidFill>
                          <a:latin typeface="Arial"/>
                          <a:ea typeface="ＭＳ Ｐゴシック"/>
                          <a:cs typeface=""/>
                        </a:defRPr>
                      </a:lvl3pPr>
                      <a:lvl4pPr marL="1371600" algn="l" defTabSz="914400" rtl="0" eaLnBrk="1" latinLnBrk="0" hangingPunct="1">
                        <a:defRPr sz="1800" kern="1200">
                          <a:solidFill>
                            <a:schemeClr val="tx1"/>
                          </a:solidFill>
                          <a:latin typeface="Arial"/>
                          <a:ea typeface="ＭＳ Ｐゴシック"/>
                          <a:cs typeface=""/>
                        </a:defRPr>
                      </a:lvl4pPr>
                      <a:lvl5pPr marL="1828800" algn="l" defTabSz="914400" rtl="0" eaLnBrk="1" latinLnBrk="0" hangingPunct="1">
                        <a:defRPr sz="1800" kern="1200">
                          <a:solidFill>
                            <a:schemeClr val="tx1"/>
                          </a:solidFill>
                          <a:latin typeface="Arial"/>
                          <a:ea typeface="ＭＳ Ｐゴシック"/>
                          <a:cs typeface=""/>
                        </a:defRPr>
                      </a:lvl5pPr>
                      <a:lvl6pPr marL="2286000" algn="l" defTabSz="914400" rtl="0" eaLnBrk="1" latinLnBrk="0" hangingPunct="1">
                        <a:defRPr sz="1800" kern="1200">
                          <a:solidFill>
                            <a:schemeClr val="tx1"/>
                          </a:solidFill>
                          <a:latin typeface="Arial"/>
                          <a:ea typeface="ＭＳ Ｐゴシック"/>
                          <a:cs typeface=""/>
                        </a:defRPr>
                      </a:lvl6pPr>
                      <a:lvl7pPr marL="2743200" algn="l" defTabSz="914400" rtl="0" eaLnBrk="1" latinLnBrk="0" hangingPunct="1">
                        <a:defRPr sz="1800" kern="1200">
                          <a:solidFill>
                            <a:schemeClr val="tx1"/>
                          </a:solidFill>
                          <a:latin typeface="Arial"/>
                          <a:ea typeface="ＭＳ Ｐゴシック"/>
                          <a:cs typeface=""/>
                        </a:defRPr>
                      </a:lvl7pPr>
                      <a:lvl8pPr marL="3200400" algn="l" defTabSz="914400" rtl="0" eaLnBrk="1" latinLnBrk="0" hangingPunct="1">
                        <a:defRPr sz="1800" kern="1200">
                          <a:solidFill>
                            <a:schemeClr val="tx1"/>
                          </a:solidFill>
                          <a:latin typeface="Arial"/>
                          <a:ea typeface="ＭＳ Ｐゴシック"/>
                          <a:cs typeface=""/>
                        </a:defRPr>
                      </a:lvl8pPr>
                      <a:lvl9pPr marL="3657600" algn="l" defTabSz="914400" rtl="0" eaLnBrk="1" latinLnBrk="0" hangingPunct="1">
                        <a:defRPr sz="1800" kern="1200">
                          <a:solidFill>
                            <a:schemeClr val="tx1"/>
                          </a:solidFill>
                          <a:latin typeface="Arial"/>
                          <a:ea typeface="ＭＳ Ｐゴシック"/>
                          <a:cs typeface=""/>
                        </a:defRPr>
                      </a:lvl9pPr>
                    </a:lstStyle>
                    <a:p>
                      <a:pPr marL="0" marR="0" lvl="0" indent="0" algn="l" defTabSz="914400" rtl="0" eaLnBrk="1" fontAlgn="base" latinLnBrk="0" hangingPunct="1">
                        <a:lnSpc>
                          <a:spcPct val="100000"/>
                        </a:lnSpc>
                        <a:spcBef>
                          <a:spcPct val="0"/>
                        </a:spcBef>
                        <a:spcAft>
                          <a:spcPct val="30000"/>
                        </a:spcAft>
                        <a:buClr>
                          <a:schemeClr val="hlink"/>
                        </a:buClr>
                        <a:buSzTx/>
                        <a:buFontTx/>
                        <a:buNone/>
                        <a:tabLst/>
                      </a:pPr>
                      <a:r>
                        <a:rPr kumimoji="0" lang="en-GB" sz="900" b="0" u="none" strike="noStrike" cap="none" normalizeH="0" baseline="0" dirty="0">
                          <a:ln>
                            <a:noFill/>
                          </a:ln>
                          <a:solidFill>
                            <a:srgbClr val="000000"/>
                          </a:solidFill>
                          <a:effectLst/>
                          <a:latin typeface="+mj-lt"/>
                        </a:rPr>
                        <a:t>Year</a:t>
                      </a:r>
                      <a:endParaRPr kumimoji="0" lang="en-GB" sz="900" b="0" i="0" u="none" strike="noStrike" cap="none" normalizeH="0" baseline="0" dirty="0">
                        <a:ln>
                          <a:noFill/>
                        </a:ln>
                        <a:solidFill>
                          <a:srgbClr val="000000"/>
                        </a:solidFill>
                        <a:effectLst/>
                        <a:latin typeface="+mj-lt"/>
                        <a:ea typeface="ＭＳ Ｐゴシック" pitchFamily="34" charset="-128"/>
                        <a:cs typeface="Arial" panose="020B0604020202020204" pitchFamily="34" charset="0"/>
                      </a:endParaRPr>
                    </a:p>
                  </a:txBody>
                  <a:tcPr marL="72000" marR="72000" marT="36000" marB="36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ea typeface="ＭＳ Ｐゴシック"/>
                          <a:cs typeface=""/>
                        </a:defRPr>
                      </a:lvl1pPr>
                      <a:lvl2pPr marL="457200" algn="l" defTabSz="914400" rtl="0" eaLnBrk="1" latinLnBrk="0" hangingPunct="1">
                        <a:defRPr sz="1800" kern="1200">
                          <a:solidFill>
                            <a:schemeClr val="tx1"/>
                          </a:solidFill>
                          <a:latin typeface="Arial"/>
                          <a:ea typeface="ＭＳ Ｐゴシック"/>
                          <a:cs typeface=""/>
                        </a:defRPr>
                      </a:lvl2pPr>
                      <a:lvl3pPr marL="914400" algn="l" defTabSz="914400" rtl="0" eaLnBrk="1" latinLnBrk="0" hangingPunct="1">
                        <a:defRPr sz="1800" kern="1200">
                          <a:solidFill>
                            <a:schemeClr val="tx1"/>
                          </a:solidFill>
                          <a:latin typeface="Arial"/>
                          <a:ea typeface="ＭＳ Ｐゴシック"/>
                          <a:cs typeface=""/>
                        </a:defRPr>
                      </a:lvl3pPr>
                      <a:lvl4pPr marL="1371600" algn="l" defTabSz="914400" rtl="0" eaLnBrk="1" latinLnBrk="0" hangingPunct="1">
                        <a:defRPr sz="1800" kern="1200">
                          <a:solidFill>
                            <a:schemeClr val="tx1"/>
                          </a:solidFill>
                          <a:latin typeface="Arial"/>
                          <a:ea typeface="ＭＳ Ｐゴシック"/>
                          <a:cs typeface=""/>
                        </a:defRPr>
                      </a:lvl4pPr>
                      <a:lvl5pPr marL="1828800" algn="l" defTabSz="914400" rtl="0" eaLnBrk="1" latinLnBrk="0" hangingPunct="1">
                        <a:defRPr sz="1800" kern="1200">
                          <a:solidFill>
                            <a:schemeClr val="tx1"/>
                          </a:solidFill>
                          <a:latin typeface="Arial"/>
                          <a:ea typeface="ＭＳ Ｐゴシック"/>
                          <a:cs typeface=""/>
                        </a:defRPr>
                      </a:lvl5pPr>
                      <a:lvl6pPr marL="2286000" algn="l" defTabSz="914400" rtl="0" eaLnBrk="1" latinLnBrk="0" hangingPunct="1">
                        <a:defRPr sz="1800" kern="1200">
                          <a:solidFill>
                            <a:schemeClr val="tx1"/>
                          </a:solidFill>
                          <a:latin typeface="Arial"/>
                          <a:ea typeface="ＭＳ Ｐゴシック"/>
                          <a:cs typeface=""/>
                        </a:defRPr>
                      </a:lvl6pPr>
                      <a:lvl7pPr marL="2743200" algn="l" defTabSz="914400" rtl="0" eaLnBrk="1" latinLnBrk="0" hangingPunct="1">
                        <a:defRPr sz="1800" kern="1200">
                          <a:solidFill>
                            <a:schemeClr val="tx1"/>
                          </a:solidFill>
                          <a:latin typeface="Arial"/>
                          <a:ea typeface="ＭＳ Ｐゴシック"/>
                          <a:cs typeface=""/>
                        </a:defRPr>
                      </a:lvl7pPr>
                      <a:lvl8pPr marL="3200400" algn="l" defTabSz="914400" rtl="0" eaLnBrk="1" latinLnBrk="0" hangingPunct="1">
                        <a:defRPr sz="1800" kern="1200">
                          <a:solidFill>
                            <a:schemeClr val="tx1"/>
                          </a:solidFill>
                          <a:latin typeface="Arial"/>
                          <a:ea typeface="ＭＳ Ｐゴシック"/>
                          <a:cs typeface=""/>
                        </a:defRPr>
                      </a:lvl8pPr>
                      <a:lvl9pPr marL="3657600" algn="l" defTabSz="914400" rtl="0" eaLnBrk="1" latinLnBrk="0" hangingPunct="1">
                        <a:defRPr sz="1800" kern="1200">
                          <a:solidFill>
                            <a:schemeClr val="tx1"/>
                          </a:solidFill>
                          <a:latin typeface="Arial"/>
                          <a:ea typeface="ＭＳ Ｐゴシック"/>
                          <a:cs typeface=""/>
                        </a:defRPr>
                      </a:lvl9p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900" b="0" i="0" u="none" strike="noStrike" cap="none" normalizeH="0" baseline="0" dirty="0">
                          <a:ln>
                            <a:noFill/>
                          </a:ln>
                          <a:solidFill>
                            <a:srgbClr val="000000"/>
                          </a:solidFill>
                          <a:effectLst/>
                          <a:latin typeface="+mj-lt"/>
                          <a:ea typeface="ＭＳ Ｐゴシック" pitchFamily="34" charset="-128"/>
                          <a:cs typeface="Arial" panose="020B0604020202020204" pitchFamily="34" charset="0"/>
                        </a:rPr>
                        <a:t>Market return (%)</a:t>
                      </a:r>
                    </a:p>
                  </a:txBody>
                  <a:tcPr marL="72000" marR="72000" marT="36000" marB="36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30000"/>
                        </a:spcAft>
                        <a:buClr>
                          <a:schemeClr val="hlink"/>
                        </a:buClr>
                        <a:buSzTx/>
                        <a:buFontTx/>
                        <a:buNone/>
                        <a:tabLst/>
                      </a:pPr>
                      <a:r>
                        <a:rPr kumimoji="0" lang="en-GB" sz="900" b="0" u="none" strike="noStrike" cap="none" normalizeH="0" baseline="0" dirty="0">
                          <a:ln>
                            <a:noFill/>
                          </a:ln>
                          <a:solidFill>
                            <a:srgbClr val="000000"/>
                          </a:solidFill>
                          <a:effectLst/>
                          <a:latin typeface="+mj-lt"/>
                        </a:rPr>
                        <a:t>Alpha (%)</a:t>
                      </a:r>
                      <a:endParaRPr kumimoji="0" lang="en-GB" sz="900" b="0" i="0" u="none" strike="noStrike" cap="none" normalizeH="0" baseline="0" dirty="0">
                        <a:ln>
                          <a:noFill/>
                        </a:ln>
                        <a:solidFill>
                          <a:srgbClr val="000000"/>
                        </a:solidFill>
                        <a:effectLst/>
                        <a:latin typeface="+mj-lt"/>
                        <a:ea typeface="ＭＳ Ｐゴシック" pitchFamily="34" charset="-128"/>
                        <a:cs typeface="Arial" panose="020B0604020202020204" pitchFamily="34" charset="0"/>
                      </a:endParaRPr>
                    </a:p>
                  </a:txBody>
                  <a:tcPr marL="72000" marR="72000" marT="36000" marB="36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ea typeface="ＭＳ Ｐゴシック"/>
                          <a:cs typeface=""/>
                        </a:defRPr>
                      </a:lvl1pPr>
                      <a:lvl2pPr marL="457200" algn="l" defTabSz="914400" rtl="0" eaLnBrk="1" latinLnBrk="0" hangingPunct="1">
                        <a:defRPr sz="1800" kern="1200">
                          <a:solidFill>
                            <a:schemeClr val="tx1"/>
                          </a:solidFill>
                          <a:latin typeface="Arial"/>
                          <a:ea typeface="ＭＳ Ｐゴシック"/>
                          <a:cs typeface=""/>
                        </a:defRPr>
                      </a:lvl2pPr>
                      <a:lvl3pPr marL="914400" algn="l" defTabSz="914400" rtl="0" eaLnBrk="1" latinLnBrk="0" hangingPunct="1">
                        <a:defRPr sz="1800" kern="1200">
                          <a:solidFill>
                            <a:schemeClr val="tx1"/>
                          </a:solidFill>
                          <a:latin typeface="Arial"/>
                          <a:ea typeface="ＭＳ Ｐゴシック"/>
                          <a:cs typeface=""/>
                        </a:defRPr>
                      </a:lvl3pPr>
                      <a:lvl4pPr marL="1371600" algn="l" defTabSz="914400" rtl="0" eaLnBrk="1" latinLnBrk="0" hangingPunct="1">
                        <a:defRPr sz="1800" kern="1200">
                          <a:solidFill>
                            <a:schemeClr val="tx1"/>
                          </a:solidFill>
                          <a:latin typeface="Arial"/>
                          <a:ea typeface="ＭＳ Ｐゴシック"/>
                          <a:cs typeface=""/>
                        </a:defRPr>
                      </a:lvl4pPr>
                      <a:lvl5pPr marL="1828800" algn="l" defTabSz="914400" rtl="0" eaLnBrk="1" latinLnBrk="0" hangingPunct="1">
                        <a:defRPr sz="1800" kern="1200">
                          <a:solidFill>
                            <a:schemeClr val="tx1"/>
                          </a:solidFill>
                          <a:latin typeface="Arial"/>
                          <a:ea typeface="ＭＳ Ｐゴシック"/>
                          <a:cs typeface=""/>
                        </a:defRPr>
                      </a:lvl5pPr>
                      <a:lvl6pPr marL="2286000" algn="l" defTabSz="914400" rtl="0" eaLnBrk="1" latinLnBrk="0" hangingPunct="1">
                        <a:defRPr sz="1800" kern="1200">
                          <a:solidFill>
                            <a:schemeClr val="tx1"/>
                          </a:solidFill>
                          <a:latin typeface="Arial"/>
                          <a:ea typeface="ＭＳ Ｐゴシック"/>
                          <a:cs typeface=""/>
                        </a:defRPr>
                      </a:lvl6pPr>
                      <a:lvl7pPr marL="2743200" algn="l" defTabSz="914400" rtl="0" eaLnBrk="1" latinLnBrk="0" hangingPunct="1">
                        <a:defRPr sz="1800" kern="1200">
                          <a:solidFill>
                            <a:schemeClr val="tx1"/>
                          </a:solidFill>
                          <a:latin typeface="Arial"/>
                          <a:ea typeface="ＭＳ Ｐゴシック"/>
                          <a:cs typeface=""/>
                        </a:defRPr>
                      </a:lvl7pPr>
                      <a:lvl8pPr marL="3200400" algn="l" defTabSz="914400" rtl="0" eaLnBrk="1" latinLnBrk="0" hangingPunct="1">
                        <a:defRPr sz="1800" kern="1200">
                          <a:solidFill>
                            <a:schemeClr val="tx1"/>
                          </a:solidFill>
                          <a:latin typeface="Arial"/>
                          <a:ea typeface="ＭＳ Ｐゴシック"/>
                          <a:cs typeface=""/>
                        </a:defRPr>
                      </a:lvl8pPr>
                      <a:lvl9pPr marL="3657600" algn="l" defTabSz="914400" rtl="0" eaLnBrk="1" latinLnBrk="0" hangingPunct="1">
                        <a:defRPr sz="1800" kern="1200">
                          <a:solidFill>
                            <a:schemeClr val="tx1"/>
                          </a:solidFill>
                          <a:latin typeface="Arial"/>
                          <a:ea typeface="ＭＳ Ｐゴシック"/>
                          <a:cs typeface=""/>
                        </a:defRPr>
                      </a:lvl9pPr>
                    </a:lstStyle>
                    <a:p>
                      <a:pPr marL="0" marR="0" lvl="0" indent="0" algn="l" defTabSz="914400" rtl="0" eaLnBrk="1" fontAlgn="base" latinLnBrk="0" hangingPunct="1">
                        <a:lnSpc>
                          <a:spcPct val="100000"/>
                        </a:lnSpc>
                        <a:spcBef>
                          <a:spcPct val="0"/>
                        </a:spcBef>
                        <a:spcAft>
                          <a:spcPct val="30000"/>
                        </a:spcAft>
                        <a:buClr>
                          <a:schemeClr val="hlink"/>
                        </a:buClr>
                        <a:buSzTx/>
                        <a:buFontTx/>
                        <a:buNone/>
                        <a:tabLst/>
                      </a:pPr>
                      <a:r>
                        <a:rPr kumimoji="0" lang="en-GB" sz="900" b="0" u="none" strike="noStrike" cap="none" normalizeH="0" baseline="0" dirty="0">
                          <a:ln>
                            <a:noFill/>
                          </a:ln>
                          <a:solidFill>
                            <a:schemeClr val="tx1"/>
                          </a:solidFill>
                          <a:effectLst/>
                          <a:latin typeface="+mj-lt"/>
                        </a:rPr>
                        <a:t>Market overview</a:t>
                      </a:r>
                      <a:endParaRPr kumimoji="0" lang="en-GB" sz="900" b="0" i="0" u="none" strike="noStrike" cap="none" normalizeH="0" baseline="0" dirty="0">
                        <a:ln>
                          <a:noFill/>
                        </a:ln>
                        <a:solidFill>
                          <a:schemeClr val="tx1"/>
                        </a:solidFill>
                        <a:effectLst/>
                        <a:latin typeface="+mj-lt"/>
                        <a:ea typeface="ＭＳ Ｐゴシック" pitchFamily="34" charset="-128"/>
                        <a:cs typeface="Arial" panose="020B0604020202020204" pitchFamily="34" charset="0"/>
                      </a:endParaRPr>
                    </a:p>
                  </a:txBody>
                  <a:tcPr marL="72000" marR="72000" marT="36000" marB="36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30000"/>
                        </a:spcAft>
                        <a:buClr>
                          <a:schemeClr val="hlink"/>
                        </a:buClr>
                        <a:buSzTx/>
                        <a:buFontTx/>
                        <a:buNone/>
                        <a:tabLst/>
                      </a:pPr>
                      <a:r>
                        <a:rPr kumimoji="0" lang="en-GB" sz="900" b="0" u="none" strike="noStrike" cap="none" normalizeH="0" baseline="0" dirty="0">
                          <a:ln>
                            <a:noFill/>
                          </a:ln>
                          <a:solidFill>
                            <a:srgbClr val="000000"/>
                          </a:solidFill>
                          <a:effectLst/>
                          <a:latin typeface="+mj-lt"/>
                        </a:rPr>
                        <a:t>What did we do right?</a:t>
                      </a:r>
                      <a:endParaRPr kumimoji="0" lang="en-GB" sz="900" b="0" i="0" u="none" strike="noStrike" cap="none" normalizeH="0" baseline="0" dirty="0">
                        <a:ln>
                          <a:noFill/>
                        </a:ln>
                        <a:solidFill>
                          <a:srgbClr val="000000"/>
                        </a:solidFill>
                        <a:effectLst/>
                        <a:latin typeface="+mj-lt"/>
                        <a:ea typeface="ＭＳ Ｐゴシック" pitchFamily="34" charset="-128"/>
                        <a:cs typeface="Arial" panose="020B0604020202020204" pitchFamily="34" charset="0"/>
                      </a:endParaRPr>
                    </a:p>
                  </a:txBody>
                  <a:tcPr marL="72000" marR="72000" marT="36000" marB="36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16082">
                <a:tc>
                  <a:txBody>
                    <a:bodyPr/>
                    <a:lstStyle/>
                    <a:p>
                      <a:pPr>
                        <a:spcBef>
                          <a:spcPts val="100"/>
                        </a:spcBef>
                        <a:spcAft>
                          <a:spcPts val="100"/>
                        </a:spcAft>
                      </a:pPr>
                      <a:r>
                        <a:rPr lang="en-GB" sz="900" b="1" kern="600" spc="-20">
                          <a:solidFill>
                            <a:srgbClr val="000000"/>
                          </a:solidFill>
                          <a:effectLst/>
                          <a:latin typeface="+mn-lt"/>
                          <a:ea typeface="Arial" panose="020B0604020202020204" pitchFamily="34" charset="0"/>
                          <a:cs typeface="Arial" panose="020B0604020202020204" pitchFamily="34" charset="0"/>
                        </a:rPr>
                        <a:t>2019</a:t>
                      </a:r>
                    </a:p>
                  </a:txBody>
                  <a:tcPr marL="72000" marR="72000" marT="18000" marB="18000" anchor="ctr">
                    <a:lnL>
                      <a:noFill/>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b="0" kern="600" spc="-20" dirty="0">
                          <a:solidFill>
                            <a:srgbClr val="000000"/>
                          </a:solidFill>
                          <a:effectLst/>
                          <a:latin typeface="+mn-lt"/>
                          <a:ea typeface="Arial" panose="020B0604020202020204" pitchFamily="34" charset="0"/>
                          <a:cs typeface="Arial" panose="020B0604020202020204" pitchFamily="34" charset="0"/>
                        </a:rPr>
                        <a:t>15.04</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kern="600" spc="-20" dirty="0">
                          <a:solidFill>
                            <a:schemeClr val="tx1"/>
                          </a:solidFill>
                          <a:effectLst/>
                          <a:latin typeface="+mn-lt"/>
                          <a:ea typeface="Arial" panose="020B0604020202020204" pitchFamily="34" charset="0"/>
                          <a:cs typeface="Arial" panose="020B0604020202020204" pitchFamily="34" charset="0"/>
                        </a:rPr>
                        <a:t>+0.58</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Improved sentiment towards Brazil, Turkey and China</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Positive security selection and off-benchmark allocation to credit. OW Ukraine and Egypt, no exposure in Lebanon and UW low yielding countries China and Poland. OW duration in Indonesia and Saudi Arabia. Corporate holdings in China, Indonesia and Zambia</a:t>
                      </a:r>
                    </a:p>
                  </a:txBody>
                  <a:tcPr marL="72000" marR="72000" marT="18000" marB="18000" anchor="ctr">
                    <a:lnL w="12700" cap="flat" cmpd="sng" algn="ctr">
                      <a:noFill/>
                      <a:prstDash val="solid"/>
                      <a:round/>
                      <a:headEnd type="none" w="med" len="med"/>
                      <a:tailEnd type="none" w="med" len="med"/>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01873"/>
                  </a:ext>
                </a:extLst>
              </a:tr>
              <a:tr h="470649">
                <a:tc>
                  <a:txBody>
                    <a:bodyPr/>
                    <a:lstStyle/>
                    <a:p>
                      <a:pPr>
                        <a:spcBef>
                          <a:spcPts val="100"/>
                        </a:spcBef>
                        <a:spcAft>
                          <a:spcPts val="100"/>
                        </a:spcAft>
                      </a:pPr>
                      <a:r>
                        <a:rPr lang="en-GB" sz="900" b="1" kern="600" spc="-20">
                          <a:solidFill>
                            <a:srgbClr val="000000"/>
                          </a:solidFill>
                          <a:effectLst/>
                          <a:latin typeface="+mn-lt"/>
                          <a:ea typeface="Arial" panose="020B0604020202020204" pitchFamily="34" charset="0"/>
                          <a:cs typeface="Arial" panose="020B0604020202020204" pitchFamily="34" charset="0"/>
                        </a:rPr>
                        <a:t>2020</a:t>
                      </a:r>
                    </a:p>
                  </a:txBody>
                  <a:tcPr marL="72000" marR="72000" marT="18000" marB="18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b="0" kern="600" spc="-20" dirty="0">
                          <a:solidFill>
                            <a:srgbClr val="000000"/>
                          </a:solidFill>
                          <a:effectLst/>
                          <a:latin typeface="+mn-lt"/>
                          <a:ea typeface="Arial" panose="020B0604020202020204" pitchFamily="34" charset="0"/>
                          <a:cs typeface="Arial" panose="020B0604020202020204" pitchFamily="34" charset="0"/>
                        </a:rPr>
                        <a:t>5.26</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kern="600" spc="-20" dirty="0">
                          <a:solidFill>
                            <a:schemeClr val="tx1"/>
                          </a:solidFill>
                          <a:effectLst/>
                          <a:latin typeface="+mn-lt"/>
                          <a:ea typeface="Arial" panose="020B0604020202020204" pitchFamily="34" charset="0"/>
                          <a:cs typeface="Arial" panose="020B0604020202020204" pitchFamily="34" charset="0"/>
                        </a:rPr>
                        <a:t>-0.02</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Covid related shock and outflows</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UW distressed issuers Sri Lanka and Lebanon, OW high yield countries and off-benchmark holdings in EUR denominated bonds. OW IG issuers Indonesia, Qatar and Saudi Arabia </a:t>
                      </a:r>
                    </a:p>
                  </a:txBody>
                  <a:tcPr marL="72000" marR="72000" marT="18000" marB="1800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7795567"/>
                  </a:ext>
                </a:extLst>
              </a:tr>
              <a:tr h="616082">
                <a:tc>
                  <a:txBody>
                    <a:bodyPr/>
                    <a:lstStyle/>
                    <a:p>
                      <a:pPr>
                        <a:spcBef>
                          <a:spcPts val="100"/>
                        </a:spcBef>
                        <a:spcAft>
                          <a:spcPts val="100"/>
                        </a:spcAft>
                      </a:pPr>
                      <a:r>
                        <a:rPr lang="en-GB" sz="900" b="1" kern="600" spc="-20">
                          <a:solidFill>
                            <a:srgbClr val="000000"/>
                          </a:solidFill>
                          <a:effectLst/>
                          <a:latin typeface="+mn-lt"/>
                          <a:ea typeface="Arial" panose="020B0604020202020204" pitchFamily="34" charset="0"/>
                          <a:cs typeface="Arial" panose="020B0604020202020204" pitchFamily="34" charset="0"/>
                        </a:rPr>
                        <a:t>2021</a:t>
                      </a:r>
                    </a:p>
                  </a:txBody>
                  <a:tcPr marL="72000" marR="72000" marT="18000" marB="18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b="0" kern="600" spc="-20" dirty="0">
                          <a:solidFill>
                            <a:srgbClr val="000000"/>
                          </a:solidFill>
                          <a:effectLst/>
                          <a:latin typeface="+mn-lt"/>
                          <a:ea typeface="Arial" panose="020B0604020202020204" pitchFamily="34" charset="0"/>
                          <a:cs typeface="Arial" panose="020B0604020202020204" pitchFamily="34" charset="0"/>
                        </a:rPr>
                        <a:t>-1.80</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spcBef>
                          <a:spcPts val="100"/>
                        </a:spcBef>
                        <a:spcAft>
                          <a:spcPts val="100"/>
                        </a:spcAft>
                      </a:pPr>
                      <a:r>
                        <a:rPr lang="en-GB" sz="900" kern="600" spc="-20" dirty="0">
                          <a:solidFill>
                            <a:schemeClr val="tx1"/>
                          </a:solidFill>
                          <a:effectLst/>
                          <a:latin typeface="+mn-lt"/>
                          <a:ea typeface="Arial" panose="020B0604020202020204" pitchFamily="34" charset="0"/>
                          <a:cs typeface="Arial" panose="020B0604020202020204" pitchFamily="34" charset="0"/>
                        </a:rPr>
                        <a:t>-1.96</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EM rates rising, FX weakening, China sanctions</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UW IG Latam and OW select Frontier issuers. Corporate  and quasi-sovereign holdings in Latin America. More than offset by negative effects from OW in HY countries and corporate holdings in China</a:t>
                      </a:r>
                    </a:p>
                  </a:txBody>
                  <a:tcPr marL="72000" marR="72000" marT="18000" marB="1800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4609040"/>
                  </a:ext>
                </a:extLst>
              </a:tr>
              <a:tr h="616082">
                <a:tc>
                  <a:txBody>
                    <a:bodyPr/>
                    <a:lstStyle/>
                    <a:p>
                      <a:pPr>
                        <a:spcBef>
                          <a:spcPts val="100"/>
                        </a:spcBef>
                        <a:spcAft>
                          <a:spcPts val="100"/>
                        </a:spcAft>
                      </a:pPr>
                      <a:r>
                        <a:rPr lang="en-GB" sz="900" b="1" kern="600" spc="-20" dirty="0">
                          <a:solidFill>
                            <a:srgbClr val="000000"/>
                          </a:solidFill>
                          <a:effectLst/>
                          <a:latin typeface="+mn-lt"/>
                          <a:ea typeface="Arial" panose="020B0604020202020204" pitchFamily="34" charset="0"/>
                          <a:cs typeface="Arial" panose="020B0604020202020204" pitchFamily="34" charset="0"/>
                        </a:rPr>
                        <a:t>2022</a:t>
                      </a:r>
                    </a:p>
                  </a:txBody>
                  <a:tcPr marL="72000" marR="72000" marT="18000" marB="18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b="0" kern="600" spc="-20" dirty="0">
                          <a:solidFill>
                            <a:srgbClr val="000000"/>
                          </a:solidFill>
                          <a:effectLst/>
                          <a:latin typeface="+mn-lt"/>
                          <a:ea typeface="Arial" panose="020B0604020202020204" pitchFamily="34" charset="0"/>
                          <a:cs typeface="Arial" panose="020B0604020202020204" pitchFamily="34" charset="0"/>
                        </a:rPr>
                        <a:t>-17.78</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kern="600" spc="-20" dirty="0">
                          <a:solidFill>
                            <a:schemeClr val="tx1"/>
                          </a:solidFill>
                          <a:effectLst/>
                          <a:latin typeface="+mn-lt"/>
                          <a:ea typeface="Arial" panose="020B0604020202020204" pitchFamily="34" charset="0"/>
                          <a:cs typeface="Arial" panose="020B0604020202020204" pitchFamily="34" charset="0"/>
                        </a:rPr>
                        <a:t>+1.09</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Rising rates globally leading to risk-off across all asset classes</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Zero exposure in Russia prior to the invasion of Ukraine. OW oil exporters Venezuela, Angola and Iraq as oil prices rose in response to the conflict. OW frontier markets and zero exposure to Sri Lanka</a:t>
                      </a:r>
                    </a:p>
                  </a:txBody>
                  <a:tcPr marL="72000" marR="72000" marT="18000" marB="1800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7780348"/>
                  </a:ext>
                </a:extLst>
              </a:tr>
              <a:tr h="616082">
                <a:tc>
                  <a:txBody>
                    <a:bodyPr/>
                    <a:lstStyle/>
                    <a:p>
                      <a:pPr>
                        <a:spcBef>
                          <a:spcPts val="100"/>
                        </a:spcBef>
                        <a:spcAft>
                          <a:spcPts val="100"/>
                        </a:spcAft>
                      </a:pPr>
                      <a:r>
                        <a:rPr lang="en-GB" sz="900" b="1" kern="600" spc="-20" dirty="0">
                          <a:solidFill>
                            <a:srgbClr val="000000"/>
                          </a:solidFill>
                          <a:effectLst/>
                          <a:latin typeface="+mn-lt"/>
                          <a:ea typeface="Arial" panose="020B0604020202020204" pitchFamily="34" charset="0"/>
                          <a:cs typeface="Arial" panose="020B0604020202020204" pitchFamily="34" charset="0"/>
                        </a:rPr>
                        <a:t>2023</a:t>
                      </a:r>
                    </a:p>
                  </a:txBody>
                  <a:tcPr marL="72000" marR="72000" marT="18000" marB="18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b="0" kern="600" spc="-20" dirty="0">
                          <a:solidFill>
                            <a:srgbClr val="000000"/>
                          </a:solidFill>
                          <a:effectLst/>
                          <a:latin typeface="+mn-lt"/>
                          <a:ea typeface="Arial" panose="020B0604020202020204" pitchFamily="34" charset="0"/>
                          <a:cs typeface="Arial" panose="020B0604020202020204" pitchFamily="34" charset="0"/>
                        </a:rPr>
                        <a:t>11.09</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00"/>
                        </a:spcBef>
                        <a:spcAft>
                          <a:spcPts val="100"/>
                        </a:spcAft>
                      </a:pPr>
                      <a:r>
                        <a:rPr lang="en-GB" sz="900" kern="600" spc="-20" dirty="0">
                          <a:solidFill>
                            <a:schemeClr val="tx1"/>
                          </a:solidFill>
                          <a:effectLst/>
                          <a:latin typeface="+mn-lt"/>
                          <a:ea typeface="Arial" panose="020B0604020202020204" pitchFamily="34" charset="0"/>
                          <a:cs typeface="Arial" panose="020B0604020202020204" pitchFamily="34" charset="0"/>
                        </a:rPr>
                        <a:t>+4.14</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Positive real yields led to expectations of rate cuts across parts of EM; Fed approaching end of tightening cycle supportive for EM FX </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OW Ukraine, Pakistan, Venezuela, Argentina, Tunisia and Zambia as distressed debt was a massive outperformer due to progress on restructurings and multilateral assistance. OW Brazil., UW IG issuers</a:t>
                      </a:r>
                    </a:p>
                  </a:txBody>
                  <a:tcPr marL="72000" marR="72000" marT="18000" marB="1800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4833502"/>
                  </a:ext>
                </a:extLst>
              </a:tr>
              <a:tr h="616082">
                <a:tc>
                  <a:txBody>
                    <a:bodyPr/>
                    <a:lstStyle/>
                    <a:p>
                      <a:pPr>
                        <a:spcBef>
                          <a:spcPts val="100"/>
                        </a:spcBef>
                        <a:spcAft>
                          <a:spcPts val="100"/>
                        </a:spcAft>
                      </a:pPr>
                      <a:r>
                        <a:rPr lang="en-GB" sz="900" b="1" kern="600" spc="-20" dirty="0">
                          <a:solidFill>
                            <a:srgbClr val="000000"/>
                          </a:solidFill>
                          <a:effectLst/>
                          <a:latin typeface="+mn-lt"/>
                          <a:ea typeface="Arial" panose="020B0604020202020204" pitchFamily="34" charset="0"/>
                          <a:cs typeface="Arial" panose="020B0604020202020204" pitchFamily="34" charset="0"/>
                        </a:rPr>
                        <a:t>2024</a:t>
                      </a:r>
                    </a:p>
                  </a:txBody>
                  <a:tcPr marL="72000" marR="72000" marT="18000" marB="18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900" b="0" i="0" u="none" strike="noStrike" dirty="0">
                          <a:solidFill>
                            <a:srgbClr val="000000"/>
                          </a:solidFill>
                          <a:effectLst/>
                          <a:latin typeface="+mn-lt"/>
                        </a:rPr>
                        <a:t>6.54</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79998" rtl="0" eaLnBrk="1" fontAlgn="b" latinLnBrk="0" hangingPunct="1">
                        <a:spcBef>
                          <a:spcPts val="100"/>
                        </a:spcBef>
                        <a:spcAft>
                          <a:spcPts val="100"/>
                        </a:spcAft>
                      </a:pPr>
                      <a:r>
                        <a:rPr lang="en-GB" sz="900" kern="600" spc="-20" dirty="0">
                          <a:solidFill>
                            <a:schemeClr val="tx1"/>
                          </a:solidFill>
                          <a:effectLst/>
                          <a:latin typeface="+mn-lt"/>
                          <a:cs typeface="Arial" panose="020B0604020202020204" pitchFamily="34" charset="0"/>
                        </a:rPr>
                        <a:t>+0.74</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Falling inflation allows EM central banks to continue easing.  Fed begins rate cutting cycle. Distressed bonds continued to outperform. Volatility in US Treasuries ahead of the US election  </a:t>
                      </a:r>
                    </a:p>
                  </a:txBody>
                  <a:tcPr marL="72000" marR="72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00"/>
                        </a:spcBef>
                        <a:spcAft>
                          <a:spcPts val="100"/>
                        </a:spcAft>
                      </a:pPr>
                      <a:r>
                        <a:rPr lang="en-GB" sz="900" b="0" kern="600" spc="-20" dirty="0">
                          <a:solidFill>
                            <a:schemeClr val="tx1"/>
                          </a:solidFill>
                          <a:effectLst/>
                          <a:latin typeface="+mn-lt"/>
                          <a:ea typeface="Arial" panose="020B0604020202020204" pitchFamily="34" charset="0"/>
                          <a:cs typeface="Arial" panose="020B0604020202020204" pitchFamily="34" charset="0"/>
                        </a:rPr>
                        <a:t>Positive country selection: </a:t>
                      </a:r>
                      <a:r>
                        <a:rPr lang="it-IT" sz="900" b="0" kern="600" spc="-20" dirty="0">
                          <a:solidFill>
                            <a:schemeClr val="tx1"/>
                          </a:solidFill>
                          <a:effectLst/>
                          <a:latin typeface="+mn-lt"/>
                          <a:ea typeface="Arial" panose="020B0604020202020204" pitchFamily="34" charset="0"/>
                          <a:cs typeface="Arial" panose="020B0604020202020204" pitchFamily="34" charset="0"/>
                        </a:rPr>
                        <a:t>OW distressed issuers Ukraine, Zambia, Tunisia and Pakistan. UW IG issuers Panama, Malaysia, Uruguay and Poland</a:t>
                      </a:r>
                      <a:endParaRPr lang="en-GB" sz="900" b="0" kern="600" spc="-20" dirty="0">
                        <a:solidFill>
                          <a:schemeClr val="tx1"/>
                        </a:solidFill>
                        <a:effectLst/>
                        <a:latin typeface="+mn-lt"/>
                        <a:ea typeface="Arial" panose="020B0604020202020204" pitchFamily="34" charset="0"/>
                        <a:cs typeface="Arial" panose="020B0604020202020204" pitchFamily="34" charset="0"/>
                      </a:endParaRPr>
                    </a:p>
                  </a:txBody>
                  <a:tcPr marL="72000" marR="72000" marT="18000" marB="1800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0396826"/>
                  </a:ext>
                </a:extLst>
              </a:tr>
            </a:tbl>
          </a:graphicData>
        </a:graphic>
      </p:graphicFrame>
    </p:spTree>
    <p:extLst>
      <p:ext uri="{BB962C8B-B14F-4D97-AF65-F5344CB8AC3E}">
        <p14:creationId xmlns:p14="http://schemas.microsoft.com/office/powerpoint/2010/main" val="4059484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CBD88D-F0F4-1745-8885-813EDD223648}"/>
              </a:ext>
            </a:extLst>
          </p:cNvPr>
          <p:cNvSpPr>
            <a:spLocks noGrp="1"/>
          </p:cNvSpPr>
          <p:nvPr>
            <p:ph type="ctrTitle"/>
          </p:nvPr>
        </p:nvSpPr>
        <p:spPr/>
        <p:txBody>
          <a:bodyPr/>
          <a:lstStyle/>
          <a:p>
            <a:r>
              <a:rPr lang="en-US" dirty="0"/>
              <a:t>Why Aberdeen?</a:t>
            </a:r>
          </a:p>
        </p:txBody>
      </p:sp>
      <p:sp>
        <p:nvSpPr>
          <p:cNvPr id="2" name="Subtitle 1">
            <a:extLst>
              <a:ext uri="{FF2B5EF4-FFF2-40B4-BE49-F238E27FC236}">
                <a16:creationId xmlns:a16="http://schemas.microsoft.com/office/drawing/2014/main" id="{EAED1ABE-0B0E-0DEE-DB2F-0E1ECF36B527}"/>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B8E4C36B-54C9-7918-63F6-4FD7317A934A}"/>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77897478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65B4-5BCD-2EE8-08C2-BC0D4DCD75D1}"/>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58959DD-9E8E-ADEB-864D-9871327766F4}"/>
              </a:ext>
            </a:extLst>
          </p:cNvPr>
          <p:cNvSpPr/>
          <p:nvPr/>
        </p:nvSpPr>
        <p:spPr>
          <a:xfrm>
            <a:off x="4570675" y="1619250"/>
            <a:ext cx="3480860" cy="4265612"/>
          </a:xfrm>
          <a:prstGeom prst="roundRect">
            <a:avLst>
              <a:gd name="adj" fmla="val 5457"/>
            </a:avLst>
          </a:prstGeom>
          <a:solidFill>
            <a:srgbClr val="D9E6F4"/>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BC5B008-696D-6A79-2C9D-2C94BB475B5B}"/>
              </a:ext>
            </a:extLst>
          </p:cNvPr>
          <p:cNvSpPr/>
          <p:nvPr/>
        </p:nvSpPr>
        <p:spPr>
          <a:xfrm>
            <a:off x="8268225" y="1619250"/>
            <a:ext cx="3480860" cy="4265612"/>
          </a:xfrm>
          <a:prstGeom prst="roundRect">
            <a:avLst>
              <a:gd name="adj" fmla="val 5457"/>
            </a:avLst>
          </a:prstGeom>
          <a:solidFill>
            <a:srgbClr val="D9E6F4"/>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A17A5BB9-AD7F-BC39-0783-D20B7108CDC5}"/>
              </a:ext>
            </a:extLst>
          </p:cNvPr>
          <p:cNvPicPr>
            <a:picLocks noChangeAspect="1"/>
          </p:cNvPicPr>
          <p:nvPr/>
        </p:nvPicPr>
        <p:blipFill>
          <a:blip r:embed="rId3"/>
          <a:srcRect l="10419" t="27423" b="26686"/>
          <a:stretch/>
        </p:blipFill>
        <p:spPr>
          <a:xfrm flipH="1">
            <a:off x="4570675" y="1619252"/>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p:spPr>
      </p:pic>
      <p:pic>
        <p:nvPicPr>
          <p:cNvPr id="39" name="Picture 38">
            <a:extLst>
              <a:ext uri="{FF2B5EF4-FFF2-40B4-BE49-F238E27FC236}">
                <a16:creationId xmlns:a16="http://schemas.microsoft.com/office/drawing/2014/main" id="{35F940F4-3B2F-E8D2-27EB-6506421D95DE}"/>
              </a:ext>
            </a:extLst>
          </p:cNvPr>
          <p:cNvPicPr>
            <a:picLocks noChangeAspect="1"/>
          </p:cNvPicPr>
          <p:nvPr/>
        </p:nvPicPr>
        <p:blipFill>
          <a:blip r:embed="rId4"/>
          <a:srcRect t="3207" b="35907"/>
          <a:stretch/>
        </p:blipFill>
        <p:spPr>
          <a:xfrm flipH="1">
            <a:off x="8268225" y="1619252"/>
            <a:ext cx="3480860" cy="1187611"/>
          </a:xfrm>
          <a:custGeom>
            <a:avLst/>
            <a:gdLst>
              <a:gd name="connsiteX0" fmla="*/ 3290909 w 3480860"/>
              <a:gd name="connsiteY0" fmla="*/ 0 h 1187611"/>
              <a:gd name="connsiteX1" fmla="*/ 189951 w 3480860"/>
              <a:gd name="connsiteY1" fmla="*/ 0 h 1187611"/>
              <a:gd name="connsiteX2" fmla="*/ 0 w 3480860"/>
              <a:gd name="connsiteY2" fmla="*/ 189951 h 1187611"/>
              <a:gd name="connsiteX3" fmla="*/ 0 w 3480860"/>
              <a:gd name="connsiteY3" fmla="*/ 1187611 h 1187611"/>
              <a:gd name="connsiteX4" fmla="*/ 3480860 w 3480860"/>
              <a:gd name="connsiteY4" fmla="*/ 1187611 h 1187611"/>
              <a:gd name="connsiteX5" fmla="*/ 3480860 w 3480860"/>
              <a:gd name="connsiteY5" fmla="*/ 189951 h 1187611"/>
              <a:gd name="connsiteX6" fmla="*/ 3290909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3290909" y="0"/>
                </a:moveTo>
                <a:lnTo>
                  <a:pt x="189951" y="0"/>
                </a:lnTo>
                <a:cubicBezTo>
                  <a:pt x="85044" y="0"/>
                  <a:pt x="0" y="85044"/>
                  <a:pt x="0" y="189951"/>
                </a:cubicBezTo>
                <a:lnTo>
                  <a:pt x="0" y="1187611"/>
                </a:lnTo>
                <a:lnTo>
                  <a:pt x="3480860" y="1187611"/>
                </a:lnTo>
                <a:lnTo>
                  <a:pt x="3480860" y="189951"/>
                </a:lnTo>
                <a:cubicBezTo>
                  <a:pt x="3480860" y="85044"/>
                  <a:pt x="3395816" y="0"/>
                  <a:pt x="3290909" y="0"/>
                </a:cubicBezTo>
                <a:close/>
              </a:path>
            </a:pathLst>
          </a:custGeom>
        </p:spPr>
      </p:pic>
      <p:sp>
        <p:nvSpPr>
          <p:cNvPr id="27" name="Rectangle: Rounded Corners 26">
            <a:extLst>
              <a:ext uri="{FF2B5EF4-FFF2-40B4-BE49-F238E27FC236}">
                <a16:creationId xmlns:a16="http://schemas.microsoft.com/office/drawing/2014/main" id="{1137A7D4-C340-0CDF-6C33-B89FAADBAA05}"/>
              </a:ext>
            </a:extLst>
          </p:cNvPr>
          <p:cNvSpPr/>
          <p:nvPr/>
        </p:nvSpPr>
        <p:spPr>
          <a:xfrm>
            <a:off x="873125" y="1619250"/>
            <a:ext cx="3480860" cy="4265612"/>
          </a:xfrm>
          <a:prstGeom prst="roundRect">
            <a:avLst>
              <a:gd name="adj" fmla="val 5457"/>
            </a:avLst>
          </a:prstGeom>
          <a:solidFill>
            <a:srgbClr val="D9E6F4"/>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CAC93BC-E65D-F1EB-7655-4BACD8FFCF84}"/>
              </a:ext>
            </a:extLst>
          </p:cNvPr>
          <p:cNvPicPr>
            <a:picLocks noChangeAspect="1"/>
          </p:cNvPicPr>
          <p:nvPr/>
        </p:nvPicPr>
        <p:blipFill>
          <a:blip r:embed="rId5"/>
          <a:srcRect t="17684" b="31238"/>
          <a:stretch/>
        </p:blipFill>
        <p:spPr>
          <a:xfrm flipH="1">
            <a:off x="873125" y="1619252"/>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p:spPr>
      </p:pic>
      <p:sp>
        <p:nvSpPr>
          <p:cNvPr id="36" name="Freeform: Shape 35">
            <a:extLst>
              <a:ext uri="{FF2B5EF4-FFF2-40B4-BE49-F238E27FC236}">
                <a16:creationId xmlns:a16="http://schemas.microsoft.com/office/drawing/2014/main" id="{77CF471B-58D1-9ABA-29C8-E931CE066BF0}"/>
              </a:ext>
            </a:extLst>
          </p:cNvPr>
          <p:cNvSpPr/>
          <p:nvPr/>
        </p:nvSpPr>
        <p:spPr>
          <a:xfrm>
            <a:off x="873125" y="1619251"/>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246EFFE8-786A-C3A4-AFF6-D3095FDA368C}"/>
              </a:ext>
            </a:extLst>
          </p:cNvPr>
          <p:cNvSpPr/>
          <p:nvPr/>
        </p:nvSpPr>
        <p:spPr>
          <a:xfrm>
            <a:off x="4570675" y="1619251"/>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2DD44280-5F6B-F1A9-1178-5C9E52EF66EE}"/>
              </a:ext>
            </a:extLst>
          </p:cNvPr>
          <p:cNvSpPr/>
          <p:nvPr/>
        </p:nvSpPr>
        <p:spPr>
          <a:xfrm>
            <a:off x="8268225" y="1619251"/>
            <a:ext cx="3480860" cy="1187611"/>
          </a:xfrm>
          <a:custGeom>
            <a:avLst/>
            <a:gdLst>
              <a:gd name="connsiteX0" fmla="*/ 189951 w 3480860"/>
              <a:gd name="connsiteY0" fmla="*/ 0 h 1187611"/>
              <a:gd name="connsiteX1" fmla="*/ 3290909 w 3480860"/>
              <a:gd name="connsiteY1" fmla="*/ 0 h 1187611"/>
              <a:gd name="connsiteX2" fmla="*/ 3480860 w 3480860"/>
              <a:gd name="connsiteY2" fmla="*/ 189951 h 1187611"/>
              <a:gd name="connsiteX3" fmla="*/ 3480860 w 3480860"/>
              <a:gd name="connsiteY3" fmla="*/ 1187611 h 1187611"/>
              <a:gd name="connsiteX4" fmla="*/ 0 w 3480860"/>
              <a:gd name="connsiteY4" fmla="*/ 1187611 h 1187611"/>
              <a:gd name="connsiteX5" fmla="*/ 0 w 3480860"/>
              <a:gd name="connsiteY5" fmla="*/ 189951 h 1187611"/>
              <a:gd name="connsiteX6" fmla="*/ 189951 w 3480860"/>
              <a:gd name="connsiteY6" fmla="*/ 0 h 118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860" h="1187611">
                <a:moveTo>
                  <a:pt x="189951" y="0"/>
                </a:moveTo>
                <a:lnTo>
                  <a:pt x="3290909" y="0"/>
                </a:lnTo>
                <a:cubicBezTo>
                  <a:pt x="3395816" y="0"/>
                  <a:pt x="3480860" y="85044"/>
                  <a:pt x="3480860" y="189951"/>
                </a:cubicBezTo>
                <a:lnTo>
                  <a:pt x="3480860" y="1187611"/>
                </a:lnTo>
                <a:lnTo>
                  <a:pt x="0" y="1187611"/>
                </a:lnTo>
                <a:lnTo>
                  <a:pt x="0" y="189951"/>
                </a:lnTo>
                <a:cubicBezTo>
                  <a:pt x="0" y="85044"/>
                  <a:pt x="85044" y="0"/>
                  <a:pt x="189951" y="0"/>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4FCF55-B4BE-228A-85C8-6150A5AAA190}"/>
              </a:ext>
            </a:extLst>
          </p:cNvPr>
          <p:cNvSpPr>
            <a:spLocks noGrp="1"/>
          </p:cNvSpPr>
          <p:nvPr>
            <p:ph type="title"/>
          </p:nvPr>
        </p:nvSpPr>
        <p:spPr>
          <a:xfrm>
            <a:off x="874712" y="584702"/>
            <a:ext cx="10874376" cy="430887"/>
          </a:xfrm>
          <a:noFill/>
        </p:spPr>
        <p:txBody>
          <a:bodyPr/>
          <a:lstStyle/>
          <a:p>
            <a:r>
              <a:rPr lang="en-GB" dirty="0"/>
              <a:t>Our competitive advantages in EM hard currency debt</a:t>
            </a:r>
          </a:p>
        </p:txBody>
      </p:sp>
      <p:sp>
        <p:nvSpPr>
          <p:cNvPr id="3" name="Slide Number Placeholder 2">
            <a:extLst>
              <a:ext uri="{FF2B5EF4-FFF2-40B4-BE49-F238E27FC236}">
                <a16:creationId xmlns:a16="http://schemas.microsoft.com/office/drawing/2014/main" id="{548F21E9-A968-07F8-AF09-D0D7E2C140CD}"/>
              </a:ext>
            </a:extLst>
          </p:cNvPr>
          <p:cNvSpPr>
            <a:spLocks noGrp="1"/>
          </p:cNvSpPr>
          <p:nvPr>
            <p:ph type="sldNum" sz="quarter" idx="12"/>
          </p:nvPr>
        </p:nvSpPr>
        <p:spPr/>
        <p:txBody>
          <a:bodyPr/>
          <a:lstStyle/>
          <a:p>
            <a:fld id="{15571DFC-08C0-4491-9E99-613C4E83D96C}" type="slidenum">
              <a:rPr lang="en-US" smtClean="0"/>
              <a:t>30</a:t>
            </a:fld>
            <a:endParaRPr lang="en-US"/>
          </a:p>
        </p:txBody>
      </p:sp>
      <p:sp>
        <p:nvSpPr>
          <p:cNvPr id="4" name="Text Placeholder 3">
            <a:extLst>
              <a:ext uri="{FF2B5EF4-FFF2-40B4-BE49-F238E27FC236}">
                <a16:creationId xmlns:a16="http://schemas.microsoft.com/office/drawing/2014/main" id="{AAF81CF6-B794-FD42-DD97-21C9D5EC1BBF}"/>
              </a:ext>
            </a:extLst>
          </p:cNvPr>
          <p:cNvSpPr>
            <a:spLocks noGrp="1"/>
          </p:cNvSpPr>
          <p:nvPr>
            <p:ph type="body" sz="quarter" idx="14"/>
          </p:nvPr>
        </p:nvSpPr>
        <p:spPr/>
        <p:txBody>
          <a:bodyPr/>
          <a:lstStyle/>
          <a:p>
            <a:r>
              <a:rPr lang="en-GB" dirty="0"/>
              <a:t>People, process, performance</a:t>
            </a:r>
          </a:p>
        </p:txBody>
      </p:sp>
      <p:sp>
        <p:nvSpPr>
          <p:cNvPr id="5" name="Text Placeholder 4">
            <a:extLst>
              <a:ext uri="{FF2B5EF4-FFF2-40B4-BE49-F238E27FC236}">
                <a16:creationId xmlns:a16="http://schemas.microsoft.com/office/drawing/2014/main" id="{BB314217-825A-3FA2-8542-DA01099FE6C4}"/>
              </a:ext>
            </a:extLst>
          </p:cNvPr>
          <p:cNvSpPr>
            <a:spLocks noGrp="1"/>
          </p:cNvSpPr>
          <p:nvPr>
            <p:ph type="body" sz="quarter" idx="13"/>
          </p:nvPr>
        </p:nvSpPr>
        <p:spPr/>
        <p:txBody>
          <a:bodyPr/>
          <a:lstStyle/>
          <a:p>
            <a:r>
              <a:rPr lang="en-GB" dirty="0"/>
              <a:t>Source: Aberdeen, March 2025.</a:t>
            </a:r>
            <a:br>
              <a:rPr lang="en-GB" dirty="0"/>
            </a:br>
            <a:r>
              <a:rPr lang="en-GB" sz="1200" b="1" dirty="0"/>
              <a:t>Past performance does not predict future returns. </a:t>
            </a:r>
          </a:p>
        </p:txBody>
      </p:sp>
      <p:sp>
        <p:nvSpPr>
          <p:cNvPr id="12" name="TextBox 11">
            <a:extLst>
              <a:ext uri="{FF2B5EF4-FFF2-40B4-BE49-F238E27FC236}">
                <a16:creationId xmlns:a16="http://schemas.microsoft.com/office/drawing/2014/main" id="{C9866CF1-20D1-BAAA-AD7C-D68B34A49438}"/>
              </a:ext>
            </a:extLst>
          </p:cNvPr>
          <p:cNvSpPr txBox="1"/>
          <p:nvPr/>
        </p:nvSpPr>
        <p:spPr>
          <a:xfrm>
            <a:off x="1061293" y="2992580"/>
            <a:ext cx="2900904" cy="1944122"/>
          </a:xfrm>
          <a:prstGeom prst="rect">
            <a:avLst/>
          </a:prstGeom>
          <a:noFill/>
        </p:spPr>
        <p:txBody>
          <a:bodyPr wrap="square" lIns="0" tIns="0" rIns="0" bIns="0">
            <a:spAutoFit/>
          </a:bodyPr>
          <a:lstStyle/>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On-the-ground footprint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across emerging markets with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&gt;100 EM investors</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 across debt and equity</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More than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30 years’ experience</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investing in EM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with a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stable team</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Specialist resources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with 30+ central sustainability experts, 9 dedicated ESG specialists and on-desk </a:t>
            </a:r>
            <a:b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legal counsel</a:t>
            </a:r>
          </a:p>
        </p:txBody>
      </p:sp>
      <p:sp>
        <p:nvSpPr>
          <p:cNvPr id="17" name="TextBox 16">
            <a:extLst>
              <a:ext uri="{FF2B5EF4-FFF2-40B4-BE49-F238E27FC236}">
                <a16:creationId xmlns:a16="http://schemas.microsoft.com/office/drawing/2014/main" id="{F9708793-2B9C-587D-F6B8-5D12E222B60C}"/>
              </a:ext>
            </a:extLst>
          </p:cNvPr>
          <p:cNvSpPr txBox="1"/>
          <p:nvPr/>
        </p:nvSpPr>
        <p:spPr>
          <a:xfrm>
            <a:off x="4758843" y="2992580"/>
            <a:ext cx="3219772" cy="2269852"/>
          </a:xfrm>
          <a:prstGeom prst="rect">
            <a:avLst/>
          </a:prstGeom>
          <a:noFill/>
        </p:spPr>
        <p:txBody>
          <a:bodyPr wrap="square" lIns="0" tIns="0" rIns="0" bIns="0">
            <a:spAutoFit/>
          </a:bodyPr>
          <a:lstStyle/>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Bottom-up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proprietary research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and a fundamentals-first approach</a:t>
            </a:r>
          </a:p>
          <a:p>
            <a:pPr marL="180975" lvl="1" indent="-180975">
              <a:spcBef>
                <a:spcPts val="500"/>
              </a:spcBef>
              <a:spcAft>
                <a:spcPts val="600"/>
              </a:spcAft>
              <a:buFont typeface="Arial" panose="020B0604020202020204" pitchFamily="34" charset="0"/>
              <a:buChar char="•"/>
              <a:defRPr/>
            </a:pPr>
            <a:r>
              <a:rPr lang="en-GB" sz="1200" dirty="0">
                <a:latin typeface="+mj-lt"/>
              </a:rPr>
              <a:t>Forward looking approach </a:t>
            </a:r>
            <a:r>
              <a:rPr lang="en-GB" sz="1200" dirty="0"/>
              <a:t>with a focus on avoiding bonds of deteriorating quality that may default</a:t>
            </a:r>
          </a:p>
          <a:p>
            <a:pPr marL="180975" lvl="1" indent="-180975">
              <a:spcBef>
                <a:spcPts val="500"/>
              </a:spcBef>
              <a:spcAft>
                <a:spcPts val="600"/>
              </a:spcAft>
              <a:buFont typeface="Arial" panose="020B0604020202020204" pitchFamily="34" charset="0"/>
              <a:buChar char="•"/>
              <a:defRPr/>
            </a:pP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Exploiting the EM information gap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by investing in smaller, less-researched EM countries</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Proprietary ESGP framework underpinned by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proactive engagement</a:t>
            </a:r>
            <a:endParaRPr kumimoji="0" lang="en-GB" sz="1200" b="0" i="0" u="none" strike="noStrike" kern="1200" cap="none" spc="0" normalizeH="0" baseline="0" noProof="0" dirty="0">
              <a:ln>
                <a:noFill/>
              </a:ln>
              <a:solidFill>
                <a:srgbClr val="000000"/>
              </a:solidFill>
              <a:effectLst/>
              <a:uLnTx/>
              <a:uFillTx/>
              <a:latin typeface="Sharp Sans Display No1"/>
              <a:ea typeface="+mn-ea"/>
              <a:cs typeface="+mn-cs"/>
            </a:endParaRPr>
          </a:p>
        </p:txBody>
      </p:sp>
      <p:sp>
        <p:nvSpPr>
          <p:cNvPr id="21" name="TextBox 20">
            <a:extLst>
              <a:ext uri="{FF2B5EF4-FFF2-40B4-BE49-F238E27FC236}">
                <a16:creationId xmlns:a16="http://schemas.microsoft.com/office/drawing/2014/main" id="{C7B6C2A1-1862-D0C5-1F94-E6124B384BCB}"/>
              </a:ext>
            </a:extLst>
          </p:cNvPr>
          <p:cNvSpPr txBox="1"/>
          <p:nvPr/>
        </p:nvSpPr>
        <p:spPr>
          <a:xfrm>
            <a:off x="8456393" y="2992580"/>
            <a:ext cx="3145098" cy="1759456"/>
          </a:xfrm>
          <a:prstGeom prst="rect">
            <a:avLst/>
          </a:prstGeom>
          <a:noFill/>
        </p:spPr>
        <p:txBody>
          <a:bodyPr wrap="square" lIns="0" tIns="0" rIns="0" bIns="0">
            <a:spAutoFit/>
          </a:bodyPr>
          <a:lstStyle/>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Emerging Markets Bond with nearly </a:t>
            </a:r>
            <a:r>
              <a:rPr kumimoji="0" lang="en-GB" sz="1200" b="0" i="0" u="none" strike="noStrike" kern="1200" cap="none" spc="0" normalizeH="0" baseline="0" noProof="0" dirty="0">
                <a:ln>
                  <a:noFill/>
                </a:ln>
                <a:solidFill>
                  <a:srgbClr val="000000"/>
                </a:solidFill>
                <a:effectLst/>
                <a:uLnTx/>
                <a:uFillTx/>
                <a:latin typeface="+mj-lt"/>
                <a:ea typeface="+mn-ea"/>
                <a:cs typeface="+mn-cs"/>
              </a:rPr>
              <a:t>25-year track record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is </a:t>
            </a:r>
            <a:r>
              <a:rPr kumimoji="0" lang="en-GB" sz="1200" b="0" i="0" u="none" strike="noStrike" kern="1200" cap="none" spc="0" normalizeH="0" baseline="0" noProof="0" dirty="0">
                <a:ln>
                  <a:noFill/>
                </a:ln>
                <a:solidFill>
                  <a:srgbClr val="000000"/>
                </a:solidFill>
                <a:effectLst/>
                <a:uLnTx/>
                <a:uFillTx/>
                <a:latin typeface="+mj-lt"/>
                <a:ea typeface="+mn-ea"/>
                <a:cs typeface="+mn-cs"/>
              </a:rPr>
              <a:t>top quartile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since inception</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Focus on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position sizing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and adding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diversified sources of risk</a:t>
            </a:r>
          </a:p>
          <a:p>
            <a:pPr marL="180975" marR="0" lvl="1" indent="-180975" algn="l" defTabSz="914400" rtl="0" eaLnBrk="1" fontAlgn="auto" latinLnBrk="0" hangingPunct="1">
              <a:lnSpc>
                <a:spcPct val="100000"/>
              </a:lnSpc>
              <a:spcBef>
                <a:spcPts val="500"/>
              </a:spcBef>
              <a:spcAft>
                <a:spcPts val="600"/>
              </a:spcAft>
              <a:buClrTx/>
              <a:buSzTx/>
              <a:buFont typeface="Arial" panose="020B0604020202020204" pitchFamily="34" charset="0"/>
              <a:buChar char="•"/>
              <a:tabLst/>
              <a:defRPr/>
            </a:pPr>
            <a:r>
              <a:rPr lang="en-GB" sz="1200" dirty="0">
                <a:solidFill>
                  <a:srgbClr val="000000"/>
                </a:solidFill>
                <a:latin typeface="+mj-lt"/>
              </a:rPr>
              <a:t>Combination </a:t>
            </a:r>
            <a:r>
              <a:rPr lang="en-GB" sz="1200" dirty="0">
                <a:solidFill>
                  <a:srgbClr val="000000"/>
                </a:solidFill>
              </a:rPr>
              <a:t>of higher beta frontier markets offset by lower risk corporate exposure </a:t>
            </a:r>
            <a:r>
              <a:rPr lang="en-GB" sz="1200" dirty="0">
                <a:solidFill>
                  <a:srgbClr val="000000"/>
                </a:solidFill>
                <a:latin typeface="Sharp Sans Display No1 Semibold"/>
              </a:rPr>
              <a:t>balances overall risk </a:t>
            </a:r>
          </a:p>
        </p:txBody>
      </p:sp>
      <p:sp>
        <p:nvSpPr>
          <p:cNvPr id="31" name="Oval 30">
            <a:extLst>
              <a:ext uri="{FF2B5EF4-FFF2-40B4-BE49-F238E27FC236}">
                <a16:creationId xmlns:a16="http://schemas.microsoft.com/office/drawing/2014/main" id="{CDC4E07D-6D4E-691C-BB8F-63F3D4CCF97C}"/>
              </a:ext>
            </a:extLst>
          </p:cNvPr>
          <p:cNvSpPr/>
          <p:nvPr/>
        </p:nvSpPr>
        <p:spPr>
          <a:xfrm>
            <a:off x="4758843" y="1773556"/>
            <a:ext cx="529454" cy="52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7BE1E94-ACE3-3CB4-1D71-747691F34954}"/>
              </a:ext>
            </a:extLst>
          </p:cNvPr>
          <p:cNvSpPr/>
          <p:nvPr/>
        </p:nvSpPr>
        <p:spPr>
          <a:xfrm>
            <a:off x="8456393" y="1757770"/>
            <a:ext cx="529454" cy="52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ADDE76C-A1E8-DCC6-AC1C-EB0E2E703EC9}"/>
              </a:ext>
            </a:extLst>
          </p:cNvPr>
          <p:cNvSpPr/>
          <p:nvPr/>
        </p:nvSpPr>
        <p:spPr>
          <a:xfrm>
            <a:off x="1061293" y="1773556"/>
            <a:ext cx="529454" cy="52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5DAC9A-09B1-E485-6530-D571D699BD6B}"/>
              </a:ext>
            </a:extLst>
          </p:cNvPr>
          <p:cNvSpPr txBox="1"/>
          <p:nvPr/>
        </p:nvSpPr>
        <p:spPr>
          <a:xfrm>
            <a:off x="1061293" y="2347296"/>
            <a:ext cx="1621903" cy="369332"/>
          </a:xfrm>
          <a:prstGeom prst="rect">
            <a:avLst/>
          </a:prstGeom>
          <a:noFill/>
        </p:spPr>
        <p:txBody>
          <a:bodyPr wrap="square" lIns="0" rIns="0">
            <a:spAutoFit/>
          </a:bodyPr>
          <a:lstStyle/>
          <a:p>
            <a:r>
              <a:rPr lang="en-GB" dirty="0">
                <a:solidFill>
                  <a:schemeClr val="bg1"/>
                </a:solidFill>
                <a:latin typeface="+mj-lt"/>
              </a:rPr>
              <a:t>People</a:t>
            </a:r>
          </a:p>
        </p:txBody>
      </p:sp>
      <p:pic>
        <p:nvPicPr>
          <p:cNvPr id="22" name="Graphic 21">
            <a:extLst>
              <a:ext uri="{FF2B5EF4-FFF2-40B4-BE49-F238E27FC236}">
                <a16:creationId xmlns:a16="http://schemas.microsoft.com/office/drawing/2014/main" id="{A2114056-ED7C-BFB4-3179-EA664BA97D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816" y="1869078"/>
            <a:ext cx="338408" cy="338408"/>
          </a:xfrm>
          <a:prstGeom prst="rect">
            <a:avLst/>
          </a:prstGeom>
        </p:spPr>
      </p:pic>
      <p:sp>
        <p:nvSpPr>
          <p:cNvPr id="16" name="TextBox 15">
            <a:extLst>
              <a:ext uri="{FF2B5EF4-FFF2-40B4-BE49-F238E27FC236}">
                <a16:creationId xmlns:a16="http://schemas.microsoft.com/office/drawing/2014/main" id="{A52DABFC-3681-73DF-DD6C-2989BE12EF88}"/>
              </a:ext>
            </a:extLst>
          </p:cNvPr>
          <p:cNvSpPr txBox="1"/>
          <p:nvPr/>
        </p:nvSpPr>
        <p:spPr>
          <a:xfrm>
            <a:off x="4758843" y="2347296"/>
            <a:ext cx="1621903" cy="369332"/>
          </a:xfrm>
          <a:prstGeom prst="rect">
            <a:avLst/>
          </a:prstGeom>
          <a:noFill/>
        </p:spPr>
        <p:txBody>
          <a:bodyPr wrap="square" lIns="0" rIns="0">
            <a:spAutoFit/>
          </a:bodyPr>
          <a:lstStyle/>
          <a:p>
            <a:r>
              <a:rPr lang="en-GB" dirty="0">
                <a:solidFill>
                  <a:schemeClr val="bg1"/>
                </a:solidFill>
                <a:latin typeface="+mj-lt"/>
              </a:rPr>
              <a:t>Process</a:t>
            </a:r>
          </a:p>
        </p:txBody>
      </p:sp>
      <p:pic>
        <p:nvPicPr>
          <p:cNvPr id="23" name="Graphic 22">
            <a:extLst>
              <a:ext uri="{FF2B5EF4-FFF2-40B4-BE49-F238E27FC236}">
                <a16:creationId xmlns:a16="http://schemas.microsoft.com/office/drawing/2014/main" id="{BCC27FAE-ADB1-C26F-2C92-02DD882CA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7908" y="1857004"/>
            <a:ext cx="393037" cy="393037"/>
          </a:xfrm>
          <a:prstGeom prst="rect">
            <a:avLst/>
          </a:prstGeom>
        </p:spPr>
      </p:pic>
      <p:sp>
        <p:nvSpPr>
          <p:cNvPr id="20" name="TextBox 19">
            <a:extLst>
              <a:ext uri="{FF2B5EF4-FFF2-40B4-BE49-F238E27FC236}">
                <a16:creationId xmlns:a16="http://schemas.microsoft.com/office/drawing/2014/main" id="{98F1FCF9-E8D6-7760-C429-063C3E64955B}"/>
              </a:ext>
            </a:extLst>
          </p:cNvPr>
          <p:cNvSpPr txBox="1"/>
          <p:nvPr/>
        </p:nvSpPr>
        <p:spPr>
          <a:xfrm>
            <a:off x="8456393" y="2347296"/>
            <a:ext cx="1621903" cy="369332"/>
          </a:xfrm>
          <a:prstGeom prst="rect">
            <a:avLst/>
          </a:prstGeom>
          <a:noFill/>
        </p:spPr>
        <p:txBody>
          <a:bodyPr wrap="square" lIns="0" rIns="0">
            <a:spAutoFit/>
          </a:bodyPr>
          <a:lstStyle/>
          <a:p>
            <a:r>
              <a:rPr lang="en-GB" dirty="0">
                <a:solidFill>
                  <a:schemeClr val="bg1"/>
                </a:solidFill>
                <a:latin typeface="+mj-lt"/>
              </a:rPr>
              <a:t>Performance</a:t>
            </a:r>
          </a:p>
        </p:txBody>
      </p:sp>
      <p:pic>
        <p:nvPicPr>
          <p:cNvPr id="24" name="Graphic 23">
            <a:extLst>
              <a:ext uri="{FF2B5EF4-FFF2-40B4-BE49-F238E27FC236}">
                <a16:creationId xmlns:a16="http://schemas.microsoft.com/office/drawing/2014/main" id="{9FA6FB18-5358-63FE-23AC-D7C0D7898D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00928" y="1784016"/>
            <a:ext cx="440384" cy="440384"/>
          </a:xfrm>
          <a:prstGeom prst="rect">
            <a:avLst/>
          </a:prstGeom>
        </p:spPr>
      </p:pic>
      <p:sp>
        <p:nvSpPr>
          <p:cNvPr id="10" name="Text Placeholder 9">
            <a:extLst>
              <a:ext uri="{FF2B5EF4-FFF2-40B4-BE49-F238E27FC236}">
                <a16:creationId xmlns:a16="http://schemas.microsoft.com/office/drawing/2014/main" id="{EE382C4D-F501-329E-5FD7-57DB8A5E2913}"/>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42724592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7CED3-D6DE-2AB2-F9FE-D559B73229C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47E0C29-6415-3C13-FAA2-BB0B891B6DF1}"/>
              </a:ext>
            </a:extLst>
          </p:cNvPr>
          <p:cNvSpPr>
            <a:spLocks noGrp="1"/>
          </p:cNvSpPr>
          <p:nvPr>
            <p:ph type="ctrTitle"/>
          </p:nvPr>
        </p:nvSpPr>
        <p:spPr>
          <a:xfrm>
            <a:off x="874711" y="1619250"/>
            <a:ext cx="7061461" cy="2519363"/>
          </a:xfrm>
        </p:spPr>
        <p:txBody>
          <a:bodyPr/>
          <a:lstStyle/>
          <a:p>
            <a:r>
              <a:rPr lang="en-US" dirty="0"/>
              <a:t>Market outlook</a:t>
            </a:r>
          </a:p>
        </p:txBody>
      </p:sp>
      <p:sp>
        <p:nvSpPr>
          <p:cNvPr id="3" name="Subtitle 2">
            <a:extLst>
              <a:ext uri="{FF2B5EF4-FFF2-40B4-BE49-F238E27FC236}">
                <a16:creationId xmlns:a16="http://schemas.microsoft.com/office/drawing/2014/main" id="{A2A19DA5-7E40-AB6D-7DBF-8375540AC956}"/>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A6526D65-4DED-483A-FEE2-0CF6AB8157E2}"/>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26723342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FC162D9-461A-6C33-3CAD-062B8173B7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13" name="think-cell data - do not delete" hidden="1">
                        <a:extLst>
                          <a:ext uri="{FF2B5EF4-FFF2-40B4-BE49-F238E27FC236}">
                            <a16:creationId xmlns:a16="http://schemas.microsoft.com/office/drawing/2014/main" id="{CFC162D9-461A-6C33-3CAD-062B8173B7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3F1589C6-C421-146F-8DB3-F7C2BC31218D}"/>
              </a:ext>
            </a:extLst>
          </p:cNvPr>
          <p:cNvSpPr>
            <a:spLocks noGrp="1"/>
          </p:cNvSpPr>
          <p:nvPr>
            <p:ph type="title"/>
          </p:nvPr>
        </p:nvSpPr>
        <p:spPr/>
        <p:txBody>
          <a:bodyPr vert="horz"/>
          <a:lstStyle/>
          <a:p>
            <a:r>
              <a:rPr lang="en-US" dirty="0"/>
              <a:t>EMD outlook</a:t>
            </a:r>
          </a:p>
        </p:txBody>
      </p:sp>
      <p:sp>
        <p:nvSpPr>
          <p:cNvPr id="3" name="Slide Number Placeholder 2">
            <a:extLst>
              <a:ext uri="{FF2B5EF4-FFF2-40B4-BE49-F238E27FC236}">
                <a16:creationId xmlns:a16="http://schemas.microsoft.com/office/drawing/2014/main" id="{5E719C27-39DA-ADDB-10CA-98CB740AAE77}"/>
              </a:ext>
            </a:extLst>
          </p:cNvPr>
          <p:cNvSpPr>
            <a:spLocks noGrp="1"/>
          </p:cNvSpPr>
          <p:nvPr>
            <p:ph type="sldNum" sz="quarter" idx="12"/>
          </p:nvPr>
        </p:nvSpPr>
        <p:spPr/>
        <p:txBody>
          <a:bodyPr/>
          <a:lstStyle/>
          <a:p>
            <a:fld id="{15571DFC-08C0-4491-9E99-613C4E83D96C}" type="slidenum">
              <a:rPr lang="en-US" smtClean="0"/>
              <a:t>32</a:t>
            </a:fld>
            <a:endParaRPr lang="en-US" dirty="0"/>
          </a:p>
        </p:txBody>
      </p:sp>
      <p:sp>
        <p:nvSpPr>
          <p:cNvPr id="11" name="Text Placeholder 10">
            <a:extLst>
              <a:ext uri="{FF2B5EF4-FFF2-40B4-BE49-F238E27FC236}">
                <a16:creationId xmlns:a16="http://schemas.microsoft.com/office/drawing/2014/main" id="{A3D10FFE-702C-00AD-19F0-FE8B4967AF22}"/>
              </a:ext>
            </a:extLst>
          </p:cNvPr>
          <p:cNvSpPr>
            <a:spLocks noGrp="1"/>
          </p:cNvSpPr>
          <p:nvPr>
            <p:ph type="body" sz="quarter" idx="18"/>
          </p:nvPr>
        </p:nvSpPr>
        <p:spPr/>
        <p:txBody>
          <a:bodyPr/>
          <a:lstStyle/>
          <a:p>
            <a:endParaRPr lang="en-US"/>
          </a:p>
        </p:txBody>
      </p:sp>
      <p:sp>
        <p:nvSpPr>
          <p:cNvPr id="12" name="Text Placeholder 11">
            <a:extLst>
              <a:ext uri="{FF2B5EF4-FFF2-40B4-BE49-F238E27FC236}">
                <a16:creationId xmlns:a16="http://schemas.microsoft.com/office/drawing/2014/main" id="{D52DD0FA-D85F-18CA-DA10-E7F98E49893E}"/>
              </a:ext>
            </a:extLst>
          </p:cNvPr>
          <p:cNvSpPr>
            <a:spLocks noGrp="1"/>
          </p:cNvSpPr>
          <p:nvPr>
            <p:ph type="body" sz="quarter" idx="19"/>
          </p:nvPr>
        </p:nvSpPr>
        <p:spPr/>
        <p:txBody>
          <a:bodyPr/>
          <a:lstStyle/>
          <a:p>
            <a:r>
              <a:rPr lang="en-US" dirty="0"/>
              <a:t>Source: Aberdeen, April 2025.</a:t>
            </a:r>
          </a:p>
        </p:txBody>
      </p:sp>
      <p:graphicFrame>
        <p:nvGraphicFramePr>
          <p:cNvPr id="5" name="Content Placeholder 15">
            <a:extLst>
              <a:ext uri="{FF2B5EF4-FFF2-40B4-BE49-F238E27FC236}">
                <a16:creationId xmlns:a16="http://schemas.microsoft.com/office/drawing/2014/main" id="{05C1B14C-C946-6B88-0555-E78923713CAE}"/>
              </a:ext>
            </a:extLst>
          </p:cNvPr>
          <p:cNvGraphicFramePr>
            <a:graphicFrameLocks/>
          </p:cNvGraphicFramePr>
          <p:nvPr>
            <p:extLst>
              <p:ext uri="{D42A27DB-BD31-4B8C-83A1-F6EECF244321}">
                <p14:modId xmlns:p14="http://schemas.microsoft.com/office/powerpoint/2010/main" val="1294652078"/>
              </p:ext>
            </p:extLst>
          </p:nvPr>
        </p:nvGraphicFramePr>
        <p:xfrm>
          <a:off x="4582384" y="657225"/>
          <a:ext cx="7177615" cy="5247240"/>
        </p:xfrm>
        <a:graphic>
          <a:graphicData uri="http://schemas.openxmlformats.org/drawingml/2006/table">
            <a:tbl>
              <a:tblPr firstCol="1"/>
              <a:tblGrid>
                <a:gridCol w="1179319">
                  <a:extLst>
                    <a:ext uri="{9D8B030D-6E8A-4147-A177-3AD203B41FA5}">
                      <a16:colId xmlns:a16="http://schemas.microsoft.com/office/drawing/2014/main" val="2225878481"/>
                    </a:ext>
                  </a:extLst>
                </a:gridCol>
                <a:gridCol w="5998296">
                  <a:extLst>
                    <a:ext uri="{9D8B030D-6E8A-4147-A177-3AD203B41FA5}">
                      <a16:colId xmlns:a16="http://schemas.microsoft.com/office/drawing/2014/main" val="1934033154"/>
                    </a:ext>
                  </a:extLst>
                </a:gridCol>
              </a:tblGrid>
              <a:tr h="2088000">
                <a:tc>
                  <a:txBody>
                    <a:bodyPr/>
                    <a:lstStyle/>
                    <a:p>
                      <a:pPr algn="l"/>
                      <a:r>
                        <a:rPr lang="en-GB" sz="1000" dirty="0">
                          <a:latin typeface="+mj-lt"/>
                        </a:rPr>
                        <a:t>The potential end to US exceptionalism should be a positive for emerging markets over the medium term:</a:t>
                      </a:r>
                    </a:p>
                  </a:txBody>
                  <a:tcPr anchor="ctr">
                    <a:lnL w="12700" cmpd="sng">
                      <a:noFill/>
                      <a:prstDash val="solid"/>
                    </a:lnL>
                    <a:lnR w="12700" cmpd="sng">
                      <a:noFill/>
                      <a:prstDash val="soli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marL="182880" indent="-182880">
                        <a:spcBef>
                          <a:spcPts val="0"/>
                        </a:spcBef>
                        <a:spcAft>
                          <a:spcPts val="600"/>
                        </a:spcAft>
                        <a:buFont typeface="Arial" panose="020B0604020202020204" pitchFamily="34" charset="0"/>
                        <a:buChar char="•"/>
                      </a:pPr>
                      <a:r>
                        <a:rPr lang="en-GB" sz="1000" dirty="0">
                          <a:latin typeface="+mn-lt"/>
                        </a:rPr>
                        <a:t>The worst tariffs since Smoot-Hawley will produce a substantial </a:t>
                      </a:r>
                      <a:r>
                        <a:rPr lang="en-GB" sz="1000" dirty="0" err="1">
                          <a:latin typeface="+mn-lt"/>
                        </a:rPr>
                        <a:t>stagflationary</a:t>
                      </a:r>
                      <a:r>
                        <a:rPr lang="en-GB" sz="1000" dirty="0">
                          <a:latin typeface="+mn-lt"/>
                        </a:rPr>
                        <a:t> impulse, pushing the US to the brink of recession; while the Fed may remain cautious in the near term, should a recession become the base case, increased Fed easing will become inevitable</a:t>
                      </a:r>
                    </a:p>
                    <a:p>
                      <a:pPr marL="182880" indent="-182880">
                        <a:spcBef>
                          <a:spcPts val="0"/>
                        </a:spcBef>
                        <a:spcAft>
                          <a:spcPts val="600"/>
                        </a:spcAft>
                        <a:buFont typeface="Arial" panose="020B0604020202020204" pitchFamily="34" charset="0"/>
                        <a:buChar char="•"/>
                      </a:pPr>
                      <a:r>
                        <a:rPr lang="en-GB" sz="1000" dirty="0">
                          <a:latin typeface="+mn-lt"/>
                        </a:rPr>
                        <a:t>The disinflationary impulse from US tariffs will weigh on European growth, likely prompting the ECB to cut rates below their neutral level of 2%; fiscal easing from “Whatever it Takes” Germany and </a:t>
                      </a:r>
                      <a:r>
                        <a:rPr lang="en-GB" sz="1000" dirty="0" err="1">
                          <a:latin typeface="+mn-lt"/>
                        </a:rPr>
                        <a:t>ReArm</a:t>
                      </a:r>
                      <a:r>
                        <a:rPr lang="en-GB" sz="1000" dirty="0">
                          <a:latin typeface="+mn-lt"/>
                        </a:rPr>
                        <a:t> Europe will only have a positive impact on growth over the medium term</a:t>
                      </a:r>
                    </a:p>
                    <a:p>
                      <a:pPr marL="182880" indent="-182880">
                        <a:spcBef>
                          <a:spcPts val="0"/>
                        </a:spcBef>
                        <a:spcAft>
                          <a:spcPts val="600"/>
                        </a:spcAft>
                        <a:buFont typeface="Arial" panose="020B0604020202020204" pitchFamily="34" charset="0"/>
                        <a:buChar char="•"/>
                      </a:pPr>
                      <a:r>
                        <a:rPr lang="en-GB" sz="1000" dirty="0">
                          <a:latin typeface="+mn-lt"/>
                        </a:rPr>
                        <a:t>Disinflation persists in emerging markets, allowing EM central banks to continue easing; the deceleration of the global economy and lower energy prices may deepen rate cutting cycles</a:t>
                      </a:r>
                    </a:p>
                    <a:p>
                      <a:pPr marL="182880" indent="-182880">
                        <a:spcBef>
                          <a:spcPts val="0"/>
                        </a:spcBef>
                        <a:spcAft>
                          <a:spcPts val="600"/>
                        </a:spcAft>
                        <a:buFont typeface="Arial" panose="020B0604020202020204" pitchFamily="34" charset="0"/>
                        <a:buChar char="•"/>
                      </a:pPr>
                      <a:r>
                        <a:rPr lang="en-GB" sz="1000" dirty="0">
                          <a:latin typeface="+mn-lt"/>
                        </a:rPr>
                        <a:t>The housing sector, subdued consumer demand and US tariffs will serve as a headwind to Chinese growth; contained inflation will allow the PBOC to continue to cut rates, which will complement additional fiscal stimulus focused on supporting consumption growth</a:t>
                      </a:r>
                    </a:p>
                  </a:txBody>
                  <a:tcPr>
                    <a:lnL w="12700" cmpd="sng">
                      <a:noFill/>
                      <a:prstDash val="solid"/>
                    </a:lnL>
                    <a:lnR w="12700" cmpd="sng">
                      <a:noFill/>
                      <a:prstDash val="soli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8211504"/>
                  </a:ext>
                </a:extLst>
              </a:tr>
              <a:tr h="1404000">
                <a:tc>
                  <a:txBody>
                    <a:bodyPr/>
                    <a:lstStyle/>
                    <a:p>
                      <a:pPr algn="l"/>
                      <a:r>
                        <a:rPr lang="en-GB" sz="1000" dirty="0">
                          <a:latin typeface="+mj-lt"/>
                        </a:rPr>
                        <a:t>Within EMD, we particularly like:</a:t>
                      </a:r>
                    </a:p>
                  </a:txBody>
                  <a:tcPr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marL="182880" indent="-182880">
                        <a:spcBef>
                          <a:spcPts val="0"/>
                        </a:spcBef>
                        <a:spcAft>
                          <a:spcPts val="600"/>
                        </a:spcAft>
                        <a:buFont typeface="Arial" panose="020B0604020202020204" pitchFamily="34" charset="0"/>
                        <a:buChar char="•"/>
                      </a:pPr>
                      <a:r>
                        <a:rPr lang="en-GB" sz="1000" dirty="0">
                          <a:solidFill>
                            <a:schemeClr val="tx1"/>
                          </a:solidFill>
                          <a:latin typeface="+mj-lt"/>
                        </a:rPr>
                        <a:t>Hard currency sovereigns:  </a:t>
                      </a:r>
                      <a:r>
                        <a:rPr lang="en-GB" sz="1000" dirty="0">
                          <a:solidFill>
                            <a:schemeClr val="tx1"/>
                          </a:solidFill>
                          <a:latin typeface="+mn-lt"/>
                        </a:rPr>
                        <a:t>Valuations have improved dramatically among HY issuers due to the recent sell-off; strong crossover demand will continue to be supportive of IG issuance</a:t>
                      </a:r>
                    </a:p>
                    <a:p>
                      <a:pPr marL="182880" indent="-182880">
                        <a:spcBef>
                          <a:spcPts val="0"/>
                        </a:spcBef>
                        <a:spcAft>
                          <a:spcPts val="600"/>
                        </a:spcAft>
                        <a:buFont typeface="Arial" panose="020B0604020202020204" pitchFamily="34" charset="0"/>
                        <a:buChar char="•"/>
                      </a:pPr>
                      <a:r>
                        <a:rPr lang="en-GB" sz="1000" dirty="0">
                          <a:solidFill>
                            <a:schemeClr val="tx1"/>
                          </a:solidFill>
                          <a:latin typeface="+mj-lt"/>
                        </a:rPr>
                        <a:t>Hard currency corporates:  </a:t>
                      </a:r>
                      <a:r>
                        <a:rPr lang="en-GB" sz="1000" dirty="0">
                          <a:solidFill>
                            <a:schemeClr val="tx1"/>
                          </a:solidFill>
                          <a:latin typeface="+mn-lt"/>
                        </a:rPr>
                        <a:t>The direct impact of US tariffs on EM corporates within the investible universe should be limited</a:t>
                      </a:r>
                    </a:p>
                    <a:p>
                      <a:pPr marL="182880" lvl="2" indent="-182880" algn="l" defTabSz="914400" rtl="0" eaLnBrk="1" latinLnBrk="0" hangingPunct="1">
                        <a:spcBef>
                          <a:spcPts val="0"/>
                        </a:spcBef>
                        <a:spcAft>
                          <a:spcPts val="600"/>
                        </a:spcAft>
                        <a:buFont typeface="Arial" panose="020B0604020202020204" pitchFamily="34" charset="0"/>
                        <a:buChar char="•"/>
                      </a:pPr>
                      <a:r>
                        <a:rPr lang="en-GB" sz="1000" kern="1200" dirty="0">
                          <a:solidFill>
                            <a:schemeClr val="tx1"/>
                          </a:solidFill>
                          <a:latin typeface="+mj-lt"/>
                          <a:ea typeface="+mn-ea"/>
                          <a:cs typeface="+mn-cs"/>
                        </a:rPr>
                        <a:t>Opportunities in local rates:  </a:t>
                      </a:r>
                      <a:r>
                        <a:rPr lang="en-GB" sz="1000" kern="1200" dirty="0">
                          <a:solidFill>
                            <a:schemeClr val="tx1"/>
                          </a:solidFill>
                          <a:latin typeface="+mn-lt"/>
                          <a:ea typeface="+mn-ea"/>
                          <a:cs typeface="+mn-cs"/>
                        </a:rPr>
                        <a:t>EM central banks will continue to cut rates as the global economy slows and inflation benefits from lower energy prices</a:t>
                      </a:r>
                    </a:p>
                    <a:p>
                      <a:pPr marL="182880" lvl="2" indent="-182880" algn="l" defTabSz="914400" rtl="0" eaLnBrk="1" latinLnBrk="0" hangingPunct="1">
                        <a:spcBef>
                          <a:spcPts val="0"/>
                        </a:spcBef>
                        <a:spcAft>
                          <a:spcPts val="600"/>
                        </a:spcAft>
                        <a:buFont typeface="Arial" panose="020B0604020202020204" pitchFamily="34" charset="0"/>
                        <a:buChar char="•"/>
                      </a:pPr>
                      <a:r>
                        <a:rPr lang="en-GB" sz="1000" kern="1200" dirty="0">
                          <a:solidFill>
                            <a:schemeClr val="tx1"/>
                          </a:solidFill>
                          <a:latin typeface="+mj-lt"/>
                          <a:ea typeface="+mn-ea"/>
                          <a:cs typeface="+mn-cs"/>
                        </a:rPr>
                        <a:t>EM currencies:  </a:t>
                      </a:r>
                      <a:r>
                        <a:rPr lang="en-GB" sz="1000" kern="1200" dirty="0">
                          <a:solidFill>
                            <a:schemeClr val="tx1"/>
                          </a:solidFill>
                          <a:latin typeface="+mn-lt"/>
                          <a:ea typeface="+mn-ea"/>
                          <a:cs typeface="+mn-cs"/>
                        </a:rPr>
                        <a:t>rising risk of a US recession and a more dovish Fed should lead to outflows from the US with investors seeking returns elsewhere, including in emerging markets</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2351360"/>
                  </a:ext>
                </a:extLst>
              </a:tr>
              <a:tr h="1620000">
                <a:tc>
                  <a:txBody>
                    <a:bodyPr/>
                    <a:lstStyle/>
                    <a:p>
                      <a:pPr algn="l"/>
                      <a:r>
                        <a:rPr lang="en-GB" sz="1000" dirty="0">
                          <a:solidFill>
                            <a:schemeClr val="tx1"/>
                          </a:solidFill>
                          <a:latin typeface="+mj-lt"/>
                        </a:rPr>
                        <a:t>Risks to the asset class include: </a:t>
                      </a:r>
                    </a:p>
                  </a:txBody>
                  <a:tcPr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6F4"/>
                    </a:solidFill>
                  </a:tcPr>
                </a:tc>
                <a:tc>
                  <a:txBody>
                    <a:bodyPr/>
                    <a:lstStyle/>
                    <a:p>
                      <a:pPr marL="182880" indent="-182880">
                        <a:spcBef>
                          <a:spcPts val="0"/>
                        </a:spcBef>
                        <a:spcAft>
                          <a:spcPts val="600"/>
                        </a:spcAft>
                        <a:buFont typeface="Arial" panose="020B0604020202020204" pitchFamily="34" charset="0"/>
                        <a:buChar char="•"/>
                      </a:pPr>
                      <a:r>
                        <a:rPr lang="en-GB" sz="1000" dirty="0">
                          <a:solidFill>
                            <a:schemeClr val="tx1"/>
                          </a:solidFill>
                          <a:latin typeface="+mn-lt"/>
                        </a:rPr>
                        <a:t>Global trade war ensues as tit-for-tat escalation of tariffs unfolds, prompting a global recession </a:t>
                      </a:r>
                    </a:p>
                    <a:p>
                      <a:pPr marL="182880" indent="-182880">
                        <a:spcBef>
                          <a:spcPts val="0"/>
                        </a:spcBef>
                        <a:spcAft>
                          <a:spcPts val="600"/>
                        </a:spcAft>
                        <a:buFont typeface="Arial" panose="020B0604020202020204" pitchFamily="34" charset="0"/>
                        <a:buChar char="•"/>
                      </a:pPr>
                      <a:r>
                        <a:rPr lang="en-GB" sz="1000" dirty="0">
                          <a:solidFill>
                            <a:schemeClr val="tx1"/>
                          </a:solidFill>
                          <a:latin typeface="+mn-lt"/>
                        </a:rPr>
                        <a:t>A cautious Fed more focused on the inflationary impact of tariffs curtails the capacity of EM central banks to cut rates</a:t>
                      </a:r>
                    </a:p>
                    <a:p>
                      <a:pPr marL="182880" indent="-182880">
                        <a:spcBef>
                          <a:spcPts val="0"/>
                        </a:spcBef>
                        <a:spcAft>
                          <a:spcPts val="600"/>
                        </a:spcAft>
                        <a:buFont typeface="Arial" panose="020B0604020202020204" pitchFamily="34" charset="0"/>
                        <a:buChar char="•"/>
                      </a:pPr>
                      <a:r>
                        <a:rPr lang="en-GB" sz="1000" dirty="0">
                          <a:solidFill>
                            <a:schemeClr val="tx1"/>
                          </a:solidFill>
                          <a:latin typeface="+mn-lt"/>
                        </a:rPr>
                        <a:t>Escalation of geopolitical tension in the Mideast and Asia Pacific as the US’ adversaries test the Trump administration’s resolve; global recession weighs on commodity prices</a:t>
                      </a:r>
                    </a:p>
                    <a:p>
                      <a:pPr marL="182880" indent="-182880">
                        <a:spcBef>
                          <a:spcPts val="0"/>
                        </a:spcBef>
                        <a:spcAft>
                          <a:spcPts val="600"/>
                        </a:spcAft>
                        <a:buFont typeface="Arial" panose="020B0604020202020204" pitchFamily="34" charset="0"/>
                        <a:buChar char="•"/>
                      </a:pPr>
                      <a:r>
                        <a:rPr lang="en-GB" sz="1000" dirty="0">
                          <a:solidFill>
                            <a:schemeClr val="tx1"/>
                          </a:solidFill>
                          <a:latin typeface="+mn-lt"/>
                        </a:rPr>
                        <a:t>Popular unrest undermines reform efforts in emerging markets, potentially exacerbated by the reduction of US aid which leads to funding shortfalls of critical social programs</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6079953"/>
                  </a:ext>
                </a:extLst>
              </a:tr>
            </a:tbl>
          </a:graphicData>
        </a:graphic>
      </p:graphicFrame>
    </p:spTree>
    <p:extLst>
      <p:ext uri="{BB962C8B-B14F-4D97-AF65-F5344CB8AC3E}">
        <p14:creationId xmlns:p14="http://schemas.microsoft.com/office/powerpoint/2010/main" val="31954176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AA5D-818E-51E1-7872-A0B4ADA3558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0CA5A89-984C-E475-4333-D8D6019B09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60CA5A89-984C-E475-4333-D8D6019B09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E7E828-3BB2-6728-25E5-16E0E993F8F9}"/>
              </a:ext>
            </a:extLst>
          </p:cNvPr>
          <p:cNvSpPr>
            <a:spLocks noGrp="1"/>
          </p:cNvSpPr>
          <p:nvPr>
            <p:ph type="title"/>
          </p:nvPr>
        </p:nvSpPr>
        <p:spPr/>
        <p:txBody>
          <a:bodyPr vert="horz"/>
          <a:lstStyle/>
          <a:p>
            <a:r>
              <a:rPr lang="en-US" dirty="0"/>
              <a:t>There is still profound tariff uncertainty</a:t>
            </a:r>
          </a:p>
        </p:txBody>
      </p:sp>
      <p:sp>
        <p:nvSpPr>
          <p:cNvPr id="3" name="Slide Number Placeholder 2">
            <a:extLst>
              <a:ext uri="{FF2B5EF4-FFF2-40B4-BE49-F238E27FC236}">
                <a16:creationId xmlns:a16="http://schemas.microsoft.com/office/drawing/2014/main" id="{4AB4FCB2-13C2-0EA4-6D09-E53A3402AA1E}"/>
              </a:ext>
            </a:extLst>
          </p:cNvPr>
          <p:cNvSpPr>
            <a:spLocks noGrp="1"/>
          </p:cNvSpPr>
          <p:nvPr>
            <p:ph type="sldNum" sz="quarter" idx="12"/>
          </p:nvPr>
        </p:nvSpPr>
        <p:spPr/>
        <p:txBody>
          <a:bodyPr/>
          <a:lstStyle/>
          <a:p>
            <a:fld id="{15571DFC-08C0-4491-9E99-613C4E83D96C}" type="slidenum">
              <a:rPr lang="en-US" smtClean="0"/>
              <a:t>33</a:t>
            </a:fld>
            <a:endParaRPr lang="en-US" dirty="0"/>
          </a:p>
        </p:txBody>
      </p:sp>
      <p:sp>
        <p:nvSpPr>
          <p:cNvPr id="6" name="Text Placeholder 5">
            <a:extLst>
              <a:ext uri="{FF2B5EF4-FFF2-40B4-BE49-F238E27FC236}">
                <a16:creationId xmlns:a16="http://schemas.microsoft.com/office/drawing/2014/main" id="{741FE910-D0B1-B7B6-D555-51936A0E9F7B}"/>
              </a:ext>
            </a:extLst>
          </p:cNvPr>
          <p:cNvSpPr>
            <a:spLocks noGrp="1"/>
          </p:cNvSpPr>
          <p:nvPr>
            <p:ph type="body" sz="quarter" idx="18"/>
          </p:nvPr>
        </p:nvSpPr>
        <p:spPr/>
        <p:txBody>
          <a:bodyPr/>
          <a:lstStyle/>
          <a:p>
            <a:endParaRPr lang="en-US" dirty="0"/>
          </a:p>
        </p:txBody>
      </p:sp>
      <p:sp>
        <p:nvSpPr>
          <p:cNvPr id="9" name="Rectangle: Rounded Corners 8">
            <a:extLst>
              <a:ext uri="{FF2B5EF4-FFF2-40B4-BE49-F238E27FC236}">
                <a16:creationId xmlns:a16="http://schemas.microsoft.com/office/drawing/2014/main" id="{6D9CF8CA-DF12-ED38-B41F-759A5255CDAD}"/>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ontent Placeholder 12">
            <a:extLst>
              <a:ext uri="{FF2B5EF4-FFF2-40B4-BE49-F238E27FC236}">
                <a16:creationId xmlns:a16="http://schemas.microsoft.com/office/drawing/2014/main" id="{5FC4F15F-7CDF-FDCA-BDB4-C989EABC8278}"/>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mj-lt"/>
              </a:rPr>
              <a:t>US trade policy has been extremely volatile. Our base case involves slightly lower tariffs from here, with the rate on China coming down to a still-high 60%, but around half the reciprocal tariffs coming back on</a:t>
            </a:r>
          </a:p>
        </p:txBody>
      </p:sp>
      <p:sp>
        <p:nvSpPr>
          <p:cNvPr id="13" name="Content Placeholder 12">
            <a:extLst>
              <a:ext uri="{FF2B5EF4-FFF2-40B4-BE49-F238E27FC236}">
                <a16:creationId xmlns:a16="http://schemas.microsoft.com/office/drawing/2014/main" id="{A9E6D847-2FC8-476F-D569-7347E1D9EBFE}"/>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White House, May 2025. Forecasts are not a reliable indicator of future results and there can be no guarantee that these will be achieved.</a:t>
            </a:r>
          </a:p>
        </p:txBody>
      </p:sp>
      <p:sp>
        <p:nvSpPr>
          <p:cNvPr id="24" name="Rectangle: Rounded Corners 23">
            <a:extLst>
              <a:ext uri="{FF2B5EF4-FFF2-40B4-BE49-F238E27FC236}">
                <a16:creationId xmlns:a16="http://schemas.microsoft.com/office/drawing/2014/main" id="{2CFA4406-6E52-5E3E-D407-676292193C4A}"/>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Content Placeholder 12">
            <a:extLst>
              <a:ext uri="{FF2B5EF4-FFF2-40B4-BE49-F238E27FC236}">
                <a16:creationId xmlns:a16="http://schemas.microsoft.com/office/drawing/2014/main" id="{96A19671-C498-45F1-9FD2-B559B7FEE11D}"/>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mj-lt"/>
              </a:rPr>
              <a:t>Zooming out, the increase in the US weighted average tariff rate is enormous in a long-term context. Significant changes in supply chains and trading patterns will occur. There can be relative winners from this</a:t>
            </a:r>
          </a:p>
        </p:txBody>
      </p:sp>
      <p:sp>
        <p:nvSpPr>
          <p:cNvPr id="27" name="Content Placeholder 12">
            <a:extLst>
              <a:ext uri="{FF2B5EF4-FFF2-40B4-BE49-F238E27FC236}">
                <a16:creationId xmlns:a16="http://schemas.microsoft.com/office/drawing/2014/main" id="{5A86D7CA-BDE9-1BA6-8315-83D300522099}"/>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United States International Trade Commission, May 2025. Forecasts </a:t>
            </a:r>
            <a:br>
              <a:rPr lang="en-US" sz="900" dirty="0"/>
            </a:br>
            <a:r>
              <a:rPr lang="en-US" sz="900" dirty="0"/>
              <a:t>are not a reliable indicator of future results and there can be no guarantee that these will </a:t>
            </a:r>
            <a:br>
              <a:rPr lang="en-US" sz="900" dirty="0"/>
            </a:br>
            <a:r>
              <a:rPr lang="en-US" sz="900" dirty="0"/>
              <a:t>be achieved.</a:t>
            </a:r>
          </a:p>
        </p:txBody>
      </p:sp>
      <p:grpSp>
        <p:nvGrpSpPr>
          <p:cNvPr id="18" name="Group 17">
            <a:extLst>
              <a:ext uri="{FF2B5EF4-FFF2-40B4-BE49-F238E27FC236}">
                <a16:creationId xmlns:a16="http://schemas.microsoft.com/office/drawing/2014/main" id="{E0F832C0-B9F4-268C-3C90-430CE708C47E}"/>
              </a:ext>
            </a:extLst>
          </p:cNvPr>
          <p:cNvGrpSpPr/>
          <p:nvPr/>
        </p:nvGrpSpPr>
        <p:grpSpPr>
          <a:xfrm>
            <a:off x="978138" y="2285999"/>
            <a:ext cx="5011551" cy="3593691"/>
            <a:chOff x="1035288" y="2285999"/>
            <a:chExt cx="5165999" cy="3724276"/>
          </a:xfrm>
        </p:grpSpPr>
        <p:graphicFrame>
          <p:nvGraphicFramePr>
            <p:cNvPr id="16" name="Content Placeholder 11">
              <a:extLst>
                <a:ext uri="{FF2B5EF4-FFF2-40B4-BE49-F238E27FC236}">
                  <a16:creationId xmlns:a16="http://schemas.microsoft.com/office/drawing/2014/main" id="{DB7CD72A-C61D-138E-F86E-30F73BCDDBE0}"/>
                </a:ext>
              </a:extLst>
            </p:cNvPr>
            <p:cNvGraphicFramePr>
              <a:graphicFrameLocks/>
            </p:cNvGraphicFramePr>
            <p:nvPr/>
          </p:nvGraphicFramePr>
          <p:xfrm>
            <a:off x="1035288" y="2285999"/>
            <a:ext cx="5165999" cy="3724276"/>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
              <a:extLst>
                <a:ext uri="{FF2B5EF4-FFF2-40B4-BE49-F238E27FC236}">
                  <a16:creationId xmlns:a16="http://schemas.microsoft.com/office/drawing/2014/main" id="{0214ECDF-EDD3-260E-88AC-48BA678ACDBD}"/>
                </a:ext>
              </a:extLst>
            </p:cNvPr>
            <p:cNvSpPr txBox="1"/>
            <p:nvPr/>
          </p:nvSpPr>
          <p:spPr>
            <a:xfrm rot="16200000">
              <a:off x="4955459" y="3719870"/>
              <a:ext cx="2313120" cy="1785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kern="1200" dirty="0">
                  <a:solidFill>
                    <a:sysClr val="windowText" lastClr="000000"/>
                  </a:solidFill>
                  <a:latin typeface="Sharp Sans Display No1" pitchFamily="50" charset="0"/>
                  <a:ea typeface="Sharp Sans Display No1" pitchFamily="50" charset="0"/>
                  <a:cs typeface="Sharp Sans Display No1" pitchFamily="50" charset="0"/>
                </a:rPr>
                <a:t>GMR scenarios for plausible landing zones</a:t>
              </a:r>
            </a:p>
          </p:txBody>
        </p:sp>
      </p:grpSp>
      <p:sp>
        <p:nvSpPr>
          <p:cNvPr id="20" name="Rectangle 19">
            <a:extLst>
              <a:ext uri="{FF2B5EF4-FFF2-40B4-BE49-F238E27FC236}">
                <a16:creationId xmlns:a16="http://schemas.microsoft.com/office/drawing/2014/main" id="{CB34F3D1-3C6F-CC05-1972-8E29C32AF879}"/>
              </a:ext>
            </a:extLst>
          </p:cNvPr>
          <p:cNvSpPr/>
          <p:nvPr/>
        </p:nvSpPr>
        <p:spPr>
          <a:xfrm>
            <a:off x="4828805" y="2635250"/>
            <a:ext cx="409945" cy="2609796"/>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GB" kern="1200"/>
          </a:p>
        </p:txBody>
      </p:sp>
      <p:sp>
        <p:nvSpPr>
          <p:cNvPr id="21" name="Rectangle 20">
            <a:extLst>
              <a:ext uri="{FF2B5EF4-FFF2-40B4-BE49-F238E27FC236}">
                <a16:creationId xmlns:a16="http://schemas.microsoft.com/office/drawing/2014/main" id="{250AE9B1-FEFC-470E-6B4F-CB5E8DEB9E5B}"/>
              </a:ext>
            </a:extLst>
          </p:cNvPr>
          <p:cNvSpPr/>
          <p:nvPr/>
        </p:nvSpPr>
        <p:spPr>
          <a:xfrm>
            <a:off x="5448882" y="2597789"/>
            <a:ext cx="409945" cy="2647257"/>
          </a:xfrm>
          <a:prstGeom prst="rect">
            <a:avLst/>
          </a:prstGeom>
          <a:solidFill>
            <a:schemeClr val="tx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GB" kern="1200"/>
          </a:p>
        </p:txBody>
      </p:sp>
      <p:graphicFrame>
        <p:nvGraphicFramePr>
          <p:cNvPr id="23" name="Content Placeholder 16">
            <a:extLst>
              <a:ext uri="{FF2B5EF4-FFF2-40B4-BE49-F238E27FC236}">
                <a16:creationId xmlns:a16="http://schemas.microsoft.com/office/drawing/2014/main" id="{A64E7895-00E2-23A6-E530-275400E50658}"/>
              </a:ext>
            </a:extLst>
          </p:cNvPr>
          <p:cNvGraphicFramePr>
            <a:graphicFrameLocks/>
          </p:cNvGraphicFramePr>
          <p:nvPr/>
        </p:nvGraphicFramePr>
        <p:xfrm>
          <a:off x="6714852" y="2285997"/>
          <a:ext cx="5086624" cy="3417891"/>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 Placeholder 11">
            <a:extLst>
              <a:ext uri="{FF2B5EF4-FFF2-40B4-BE49-F238E27FC236}">
                <a16:creationId xmlns:a16="http://schemas.microsoft.com/office/drawing/2014/main" id="{D837FE5E-741A-BBA4-E01E-F08F341819CA}"/>
              </a:ext>
            </a:extLst>
          </p:cNvPr>
          <p:cNvSpPr>
            <a:spLocks noGrp="1"/>
          </p:cNvSpPr>
          <p:nvPr>
            <p:ph type="body" sz="quarter" idx="14"/>
          </p:nvPr>
        </p:nvSpPr>
        <p:spPr>
          <a:xfrm>
            <a:off x="874712" y="1069580"/>
            <a:ext cx="10874373" cy="492443"/>
          </a:xfrm>
        </p:spPr>
        <p:txBody>
          <a:bodyPr/>
          <a:lstStyle/>
          <a:p>
            <a:r>
              <a:rPr lang="en-US" sz="1600" dirty="0"/>
              <a:t>The US average tariff rate has increased from 2% to 23%. In our base case (60% probability) tariffs fall back slightly. We think there is a 20% chance of significant escalation, and a 20% chance of a bigger fall in tariffs</a:t>
            </a:r>
          </a:p>
        </p:txBody>
      </p:sp>
    </p:spTree>
    <p:extLst>
      <p:ext uri="{BB962C8B-B14F-4D97-AF65-F5344CB8AC3E}">
        <p14:creationId xmlns:p14="http://schemas.microsoft.com/office/powerpoint/2010/main" val="2163970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0D2BF59-33D9-6021-1A04-5F96D63B5E4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90D2BF59-33D9-6021-1A04-5F96D63B5E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82435EF-09C2-030C-D3D3-CEA4F14B9364}"/>
              </a:ext>
            </a:extLst>
          </p:cNvPr>
          <p:cNvSpPr>
            <a:spLocks noGrp="1"/>
          </p:cNvSpPr>
          <p:nvPr>
            <p:ph type="title"/>
          </p:nvPr>
        </p:nvSpPr>
        <p:spPr/>
        <p:txBody>
          <a:bodyPr vert="horz"/>
          <a:lstStyle/>
          <a:p>
            <a:r>
              <a:rPr lang="en-US" dirty="0"/>
              <a:t>Tariffs have been toned down, but remain exceptionally high</a:t>
            </a:r>
          </a:p>
        </p:txBody>
      </p:sp>
      <p:sp>
        <p:nvSpPr>
          <p:cNvPr id="3" name="Slide Number Placeholder 2">
            <a:extLst>
              <a:ext uri="{FF2B5EF4-FFF2-40B4-BE49-F238E27FC236}">
                <a16:creationId xmlns:a16="http://schemas.microsoft.com/office/drawing/2014/main" id="{4CA9A16C-02CA-5FE4-54C6-52927E1BC34C}"/>
              </a:ext>
            </a:extLst>
          </p:cNvPr>
          <p:cNvSpPr>
            <a:spLocks noGrp="1"/>
          </p:cNvSpPr>
          <p:nvPr>
            <p:ph type="sldNum" sz="quarter" idx="12"/>
          </p:nvPr>
        </p:nvSpPr>
        <p:spPr/>
        <p:txBody>
          <a:bodyPr/>
          <a:lstStyle/>
          <a:p>
            <a:fld id="{15571DFC-08C0-4491-9E99-613C4E83D96C}" type="slidenum">
              <a:rPr lang="en-US" smtClean="0"/>
              <a:t>34</a:t>
            </a:fld>
            <a:endParaRPr lang="en-US" dirty="0"/>
          </a:p>
        </p:txBody>
      </p:sp>
      <p:sp>
        <p:nvSpPr>
          <p:cNvPr id="4" name="Text Placeholder 3">
            <a:extLst>
              <a:ext uri="{FF2B5EF4-FFF2-40B4-BE49-F238E27FC236}">
                <a16:creationId xmlns:a16="http://schemas.microsoft.com/office/drawing/2014/main" id="{3FB51A48-CDA9-B821-6EA7-61C7107405B2}"/>
              </a:ext>
            </a:extLst>
          </p:cNvPr>
          <p:cNvSpPr>
            <a:spLocks noGrp="1"/>
          </p:cNvSpPr>
          <p:nvPr>
            <p:ph type="body" sz="quarter" idx="14"/>
          </p:nvPr>
        </p:nvSpPr>
        <p:spPr>
          <a:xfrm>
            <a:off x="874712" y="1069580"/>
            <a:ext cx="10874373" cy="492443"/>
          </a:xfrm>
        </p:spPr>
        <p:txBody>
          <a:bodyPr/>
          <a:lstStyle/>
          <a:p>
            <a:r>
              <a:rPr lang="en-US" sz="1600" dirty="0"/>
              <a:t>The meeting between Vice Premier Hi Lifeng and US Treasury Secretary Scott Bessent in Switzerland raised hopes of de-escalation, but negotiations and a deal remains a long way off</a:t>
            </a:r>
          </a:p>
        </p:txBody>
      </p:sp>
      <p:sp>
        <p:nvSpPr>
          <p:cNvPr id="6" name="Text Placeholder 5">
            <a:extLst>
              <a:ext uri="{FF2B5EF4-FFF2-40B4-BE49-F238E27FC236}">
                <a16:creationId xmlns:a16="http://schemas.microsoft.com/office/drawing/2014/main" id="{5888D332-0FC2-2ED6-43E3-5CA910472695}"/>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75A572D1-CBA9-0052-4169-B8DEA7F8E7A7}"/>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159E7756-D470-50BD-FCB9-E19EDF548E0B}"/>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Average tariffs may still settle at a very high level, even if a deal is struck</a:t>
            </a:r>
          </a:p>
        </p:txBody>
      </p:sp>
      <p:sp>
        <p:nvSpPr>
          <p:cNvPr id="13" name="Content Placeholder 12">
            <a:extLst>
              <a:ext uri="{FF2B5EF4-FFF2-40B4-BE49-F238E27FC236}">
                <a16:creationId xmlns:a16="http://schemas.microsoft.com/office/drawing/2014/main" id="{33BF7934-6FA5-65C6-AA34-AB66C443AE68}"/>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U.S. Census Bureau, USTR, WITS, May 2025.</a:t>
            </a:r>
          </a:p>
        </p:txBody>
      </p:sp>
      <p:sp>
        <p:nvSpPr>
          <p:cNvPr id="14" name="Rectangle: Rounded Corners 13">
            <a:extLst>
              <a:ext uri="{FF2B5EF4-FFF2-40B4-BE49-F238E27FC236}">
                <a16:creationId xmlns:a16="http://schemas.microsoft.com/office/drawing/2014/main" id="{9AAB8ED9-C74B-D663-C8F4-6BD1D86F4C0B}"/>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AF703F90-90E3-8398-F953-9FE7718A4EBD}"/>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Critical minerals… not that critical (yet). But remains a card China can play</a:t>
            </a:r>
          </a:p>
        </p:txBody>
      </p:sp>
      <p:sp>
        <p:nvSpPr>
          <p:cNvPr id="16" name="Content Placeholder 12">
            <a:extLst>
              <a:ext uri="{FF2B5EF4-FFF2-40B4-BE49-F238E27FC236}">
                <a16:creationId xmlns:a16="http://schemas.microsoft.com/office/drawing/2014/main" id="{ECC77ABF-5539-7A15-EAFB-65F8888089A3}"/>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Mineral Commodity Summaries 2024, May 2025.</a:t>
            </a:r>
            <a:br>
              <a:rPr lang="en-US" sz="900" dirty="0"/>
            </a:br>
            <a:r>
              <a:rPr lang="en-US" sz="900" baseline="30000" dirty="0"/>
              <a:t>1</a:t>
            </a:r>
            <a:r>
              <a:rPr lang="en-US" sz="900" dirty="0"/>
              <a:t> Commodities where China is the primary import source for US and largest global producer.</a:t>
            </a:r>
          </a:p>
        </p:txBody>
      </p:sp>
      <p:graphicFrame>
        <p:nvGraphicFramePr>
          <p:cNvPr id="23" name="Chart 22">
            <a:extLst>
              <a:ext uri="{FF2B5EF4-FFF2-40B4-BE49-F238E27FC236}">
                <a16:creationId xmlns:a16="http://schemas.microsoft.com/office/drawing/2014/main" id="{1F7A97A0-3227-D38A-4C19-57E81DCF7D70}"/>
              </a:ext>
            </a:extLst>
          </p:cNvPr>
          <p:cNvGraphicFramePr>
            <a:graphicFrameLocks/>
          </p:cNvGraphicFramePr>
          <p:nvPr>
            <p:extLst>
              <p:ext uri="{D42A27DB-BD31-4B8C-83A1-F6EECF244321}">
                <p14:modId xmlns:p14="http://schemas.microsoft.com/office/powerpoint/2010/main" val="4238280010"/>
              </p:ext>
            </p:extLst>
          </p:nvPr>
        </p:nvGraphicFramePr>
        <p:xfrm>
          <a:off x="6638926" y="2152072"/>
          <a:ext cx="5032080" cy="37312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637331B7-9D34-0F3F-0298-1532DBF45FA7}"/>
              </a:ext>
            </a:extLst>
          </p:cNvPr>
          <p:cNvGraphicFramePr>
            <a:graphicFrameLocks/>
          </p:cNvGraphicFramePr>
          <p:nvPr/>
        </p:nvGraphicFramePr>
        <p:xfrm>
          <a:off x="917674" y="2095500"/>
          <a:ext cx="5049372" cy="3821291"/>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a:extLst>
              <a:ext uri="{FF2B5EF4-FFF2-40B4-BE49-F238E27FC236}">
                <a16:creationId xmlns:a16="http://schemas.microsoft.com/office/drawing/2014/main" id="{E268226E-5592-6C53-7E08-C2FB3CFD1F51}"/>
              </a:ext>
            </a:extLst>
          </p:cNvPr>
          <p:cNvSpPr txBox="1"/>
          <p:nvPr/>
        </p:nvSpPr>
        <p:spPr>
          <a:xfrm>
            <a:off x="9138444" y="5338429"/>
            <a:ext cx="49694" cy="102592"/>
          </a:xfrm>
          <a:prstGeom prst="rect">
            <a:avLst/>
          </a:prstGeom>
          <a:solidFill>
            <a:srgbClr val="D9E6F4"/>
          </a:solidFill>
        </p:spPr>
        <p:txBody>
          <a:bodyPr wrap="none" lIns="0" tIns="0" rIns="0" bIns="0" rtlCol="0">
            <a:spAutoFit/>
          </a:bodyPr>
          <a:lstStyle/>
          <a:p>
            <a:pPr algn="l"/>
            <a:r>
              <a:rPr lang="en-US" sz="1000" baseline="30000" dirty="0"/>
              <a:t>1</a:t>
            </a:r>
          </a:p>
        </p:txBody>
      </p:sp>
    </p:spTree>
    <p:extLst>
      <p:ext uri="{BB962C8B-B14F-4D97-AF65-F5344CB8AC3E}">
        <p14:creationId xmlns:p14="http://schemas.microsoft.com/office/powerpoint/2010/main" val="18542471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0A9BA-8C28-D149-D45B-CE1EF6DA642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ECEF3DC-B02F-F3A4-1CCA-093C08259C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3ECEF3DC-B02F-F3A4-1CCA-093C08259C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0A57E7-9C9F-E7A1-4A39-8754E04D39EA}"/>
              </a:ext>
            </a:extLst>
          </p:cNvPr>
          <p:cNvSpPr>
            <a:spLocks noGrp="1"/>
          </p:cNvSpPr>
          <p:nvPr>
            <p:ph type="title"/>
          </p:nvPr>
        </p:nvSpPr>
        <p:spPr/>
        <p:txBody>
          <a:bodyPr vert="horz"/>
          <a:lstStyle/>
          <a:p>
            <a:r>
              <a:rPr lang="en-US" dirty="0"/>
              <a:t>This is a </a:t>
            </a:r>
            <a:r>
              <a:rPr lang="en-US" dirty="0" err="1"/>
              <a:t>stagflationary</a:t>
            </a:r>
            <a:r>
              <a:rPr lang="en-US" dirty="0"/>
              <a:t> combination for the US</a:t>
            </a:r>
          </a:p>
        </p:txBody>
      </p:sp>
      <p:sp>
        <p:nvSpPr>
          <p:cNvPr id="3" name="Slide Number Placeholder 2">
            <a:extLst>
              <a:ext uri="{FF2B5EF4-FFF2-40B4-BE49-F238E27FC236}">
                <a16:creationId xmlns:a16="http://schemas.microsoft.com/office/drawing/2014/main" id="{B8FF0221-EF42-4E2E-48A4-59324749FA1A}"/>
              </a:ext>
            </a:extLst>
          </p:cNvPr>
          <p:cNvSpPr>
            <a:spLocks noGrp="1"/>
          </p:cNvSpPr>
          <p:nvPr>
            <p:ph type="sldNum" sz="quarter" idx="12"/>
          </p:nvPr>
        </p:nvSpPr>
        <p:spPr/>
        <p:txBody>
          <a:bodyPr/>
          <a:lstStyle/>
          <a:p>
            <a:fld id="{15571DFC-08C0-4491-9E99-613C4E83D96C}" type="slidenum">
              <a:rPr lang="en-US" smtClean="0"/>
              <a:t>35</a:t>
            </a:fld>
            <a:endParaRPr lang="en-US" dirty="0"/>
          </a:p>
        </p:txBody>
      </p:sp>
      <p:sp>
        <p:nvSpPr>
          <p:cNvPr id="4" name="Text Placeholder 3">
            <a:extLst>
              <a:ext uri="{FF2B5EF4-FFF2-40B4-BE49-F238E27FC236}">
                <a16:creationId xmlns:a16="http://schemas.microsoft.com/office/drawing/2014/main" id="{D172AC8F-BF5A-62EB-D2F0-AEADB67C2A40}"/>
              </a:ext>
            </a:extLst>
          </p:cNvPr>
          <p:cNvSpPr>
            <a:spLocks noGrp="1"/>
          </p:cNvSpPr>
          <p:nvPr>
            <p:ph type="body" sz="quarter" idx="14"/>
          </p:nvPr>
        </p:nvSpPr>
        <p:spPr>
          <a:xfrm>
            <a:off x="874712" y="1069580"/>
            <a:ext cx="10874373" cy="492443"/>
          </a:xfrm>
        </p:spPr>
        <p:txBody>
          <a:bodyPr/>
          <a:lstStyle/>
          <a:p>
            <a:r>
              <a:rPr lang="en-US" sz="1600" dirty="0"/>
              <a:t>The </a:t>
            </a:r>
            <a:r>
              <a:rPr lang="en-US" sz="1600" dirty="0">
                <a:solidFill>
                  <a:schemeClr val="accent3"/>
                </a:solidFill>
              </a:rPr>
              <a:t>ceteris paribus </a:t>
            </a:r>
            <a:r>
              <a:rPr lang="en-US" sz="1600" dirty="0"/>
              <a:t>effect of a c.20 ppt increase in US tariffs could be 2% on the price level and 2% off GDP. Oil and other factors partially offset this impact, but US growth will slow and inflation rise from here</a:t>
            </a:r>
          </a:p>
        </p:txBody>
      </p:sp>
      <p:sp>
        <p:nvSpPr>
          <p:cNvPr id="6" name="Text Placeholder 5">
            <a:extLst>
              <a:ext uri="{FF2B5EF4-FFF2-40B4-BE49-F238E27FC236}">
                <a16:creationId xmlns:a16="http://schemas.microsoft.com/office/drawing/2014/main" id="{D01C20B3-C3DB-5C2A-61D9-D6FE07E5BFEF}"/>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7AB78B32-1CD7-9F7E-F070-59776C3BB958}"/>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8A8349CD-8458-E5E3-E145-CCA34D66C55C}"/>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mj-lt"/>
              </a:rPr>
              <a:t>The tariff shock is likely to push US growth lower and inflation higher. The transmission channels are higher costs and lower real incomes, tighter financial conditions, and uncertainty effects</a:t>
            </a:r>
          </a:p>
        </p:txBody>
      </p:sp>
      <p:sp>
        <p:nvSpPr>
          <p:cNvPr id="13" name="Content Placeholder 12">
            <a:extLst>
              <a:ext uri="{FF2B5EF4-FFF2-40B4-BE49-F238E27FC236}">
                <a16:creationId xmlns:a16="http://schemas.microsoft.com/office/drawing/2014/main" id="{17174CFB-42D4-D341-CF40-1F53415D88F4}"/>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 Forecasts are not a reliable indicator of future results and there can be no guarantee that these will be achieved.</a:t>
            </a:r>
          </a:p>
        </p:txBody>
      </p:sp>
      <p:sp>
        <p:nvSpPr>
          <p:cNvPr id="14" name="Rectangle: Rounded Corners 13">
            <a:extLst>
              <a:ext uri="{FF2B5EF4-FFF2-40B4-BE49-F238E27FC236}">
                <a16:creationId xmlns:a16="http://schemas.microsoft.com/office/drawing/2014/main" id="{6233E138-6D44-68CA-54B1-CB50AA52D441}"/>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F099703B-851C-6F76-441E-5A12E82D6534}"/>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mj-lt"/>
              </a:rPr>
              <a:t>Non-linearities could make the impact of tariffs bigger. Policy uncertainty indices have surged, which will weigh on hiring and investment, and inflation expectations are much higher. Recession risk is close to 50%</a:t>
            </a:r>
          </a:p>
        </p:txBody>
      </p:sp>
      <p:sp>
        <p:nvSpPr>
          <p:cNvPr id="16" name="Content Placeholder 12">
            <a:extLst>
              <a:ext uri="{FF2B5EF4-FFF2-40B4-BE49-F238E27FC236}">
                <a16:creationId xmlns:a16="http://schemas.microsoft.com/office/drawing/2014/main" id="{62F74D13-3199-9536-ABEC-9CD4CF6293AC}"/>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17" name="Content Placeholder 13">
            <a:extLst>
              <a:ext uri="{FF2B5EF4-FFF2-40B4-BE49-F238E27FC236}">
                <a16:creationId xmlns:a16="http://schemas.microsoft.com/office/drawing/2014/main" id="{B239DB6C-3314-7C4D-713A-0B180E291F6B}"/>
              </a:ext>
            </a:extLst>
          </p:cNvPr>
          <p:cNvGraphicFramePr>
            <a:graphicFrameLocks/>
          </p:cNvGraphicFramePr>
          <p:nvPr/>
        </p:nvGraphicFramePr>
        <p:xfrm>
          <a:off x="860544" y="2362200"/>
          <a:ext cx="5164137" cy="346832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ontent Placeholder 13">
            <a:extLst>
              <a:ext uri="{FF2B5EF4-FFF2-40B4-BE49-F238E27FC236}">
                <a16:creationId xmlns:a16="http://schemas.microsoft.com/office/drawing/2014/main" id="{FC971947-45A3-F85D-8B5A-7A53D8AB7AFC}"/>
              </a:ext>
            </a:extLst>
          </p:cNvPr>
          <p:cNvGraphicFramePr>
            <a:graphicFrameLocks/>
          </p:cNvGraphicFramePr>
          <p:nvPr>
            <p:extLst>
              <p:ext uri="{D42A27DB-BD31-4B8C-83A1-F6EECF244321}">
                <p14:modId xmlns:p14="http://schemas.microsoft.com/office/powerpoint/2010/main" val="2336410551"/>
              </p:ext>
            </p:extLst>
          </p:nvPr>
        </p:nvGraphicFramePr>
        <p:xfrm>
          <a:off x="6695768" y="2517058"/>
          <a:ext cx="4975121" cy="33528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3166953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C9A04-1919-6FE5-BC1D-864F6DB915A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365A187-5EBF-CB41-2207-BEA7665BE1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4365A187-5EBF-CB41-2207-BEA7665BE1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BA90FE-86C9-915C-01DE-71C3A9F97299}"/>
              </a:ext>
            </a:extLst>
          </p:cNvPr>
          <p:cNvSpPr>
            <a:spLocks noGrp="1"/>
          </p:cNvSpPr>
          <p:nvPr>
            <p:ph type="title"/>
          </p:nvPr>
        </p:nvSpPr>
        <p:spPr/>
        <p:txBody>
          <a:bodyPr vert="horz"/>
          <a:lstStyle/>
          <a:p>
            <a:r>
              <a:rPr lang="en-US" dirty="0"/>
              <a:t>Stagflation is a difficult combination for the Fed</a:t>
            </a:r>
          </a:p>
        </p:txBody>
      </p:sp>
      <p:sp>
        <p:nvSpPr>
          <p:cNvPr id="3" name="Slide Number Placeholder 2">
            <a:extLst>
              <a:ext uri="{FF2B5EF4-FFF2-40B4-BE49-F238E27FC236}">
                <a16:creationId xmlns:a16="http://schemas.microsoft.com/office/drawing/2014/main" id="{FA57B2BB-8A75-9DEE-DFCD-5B01E3A03024}"/>
              </a:ext>
            </a:extLst>
          </p:cNvPr>
          <p:cNvSpPr>
            <a:spLocks noGrp="1"/>
          </p:cNvSpPr>
          <p:nvPr>
            <p:ph type="sldNum" sz="quarter" idx="12"/>
          </p:nvPr>
        </p:nvSpPr>
        <p:spPr/>
        <p:txBody>
          <a:bodyPr/>
          <a:lstStyle/>
          <a:p>
            <a:fld id="{15571DFC-08C0-4491-9E99-613C4E83D96C}" type="slidenum">
              <a:rPr lang="en-US" smtClean="0"/>
              <a:t>36</a:t>
            </a:fld>
            <a:endParaRPr lang="en-US" dirty="0"/>
          </a:p>
        </p:txBody>
      </p:sp>
      <p:sp>
        <p:nvSpPr>
          <p:cNvPr id="4" name="Text Placeholder 3">
            <a:extLst>
              <a:ext uri="{FF2B5EF4-FFF2-40B4-BE49-F238E27FC236}">
                <a16:creationId xmlns:a16="http://schemas.microsoft.com/office/drawing/2014/main" id="{F2B170BA-95D6-8276-47CE-9E2BA3316CBF}"/>
              </a:ext>
            </a:extLst>
          </p:cNvPr>
          <p:cNvSpPr>
            <a:spLocks noGrp="1"/>
          </p:cNvSpPr>
          <p:nvPr>
            <p:ph type="body" sz="quarter" idx="14"/>
          </p:nvPr>
        </p:nvSpPr>
        <p:spPr>
          <a:xfrm>
            <a:off x="874712" y="1069580"/>
            <a:ext cx="10874373" cy="492443"/>
          </a:xfrm>
        </p:spPr>
        <p:txBody>
          <a:bodyPr/>
          <a:lstStyle/>
          <a:p>
            <a:r>
              <a:rPr lang="en-US" sz="1600" dirty="0"/>
              <a:t>Markets are pricing substantial Fed easing. The Fed itself has sounded cautious about the risk to inflation expectations. But a recession, or a breakdown in market functioning, would kick the central bank into action</a:t>
            </a:r>
          </a:p>
        </p:txBody>
      </p:sp>
      <p:sp>
        <p:nvSpPr>
          <p:cNvPr id="6" name="Text Placeholder 5">
            <a:extLst>
              <a:ext uri="{FF2B5EF4-FFF2-40B4-BE49-F238E27FC236}">
                <a16:creationId xmlns:a16="http://schemas.microsoft.com/office/drawing/2014/main" id="{67F0CCB4-4364-AF50-3BA9-855AFA000FB0}"/>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65147E50-77A9-AE31-C676-0B4CD04CD5B0}"/>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69AE209C-8146-8BC1-5D45-B8C8C141FDE3}"/>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mj-lt"/>
              </a:rPr>
              <a:t>Surveys of inflation expectations have risen sharply. These are biased by partisan effects and market measures have been better behaved. But the Fed is worried about expectations becoming unanchored</a:t>
            </a:r>
          </a:p>
        </p:txBody>
      </p:sp>
      <p:sp>
        <p:nvSpPr>
          <p:cNvPr id="13" name="Content Placeholder 12">
            <a:extLst>
              <a:ext uri="{FF2B5EF4-FFF2-40B4-BE49-F238E27FC236}">
                <a16:creationId xmlns:a16="http://schemas.microsoft.com/office/drawing/2014/main" id="{9856D665-17DD-B9EF-B6BD-63B4473A43B4}"/>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University of Michigan, May 2025.</a:t>
            </a:r>
          </a:p>
        </p:txBody>
      </p:sp>
      <p:sp>
        <p:nvSpPr>
          <p:cNvPr id="14" name="Rectangle: Rounded Corners 13">
            <a:extLst>
              <a:ext uri="{FF2B5EF4-FFF2-40B4-BE49-F238E27FC236}">
                <a16:creationId xmlns:a16="http://schemas.microsoft.com/office/drawing/2014/main" id="{8F86D623-D573-FD8B-2947-30B74B064D86}"/>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0EFDED90-CDA9-2D4C-6E06-80A2E0392D3E}"/>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mj-lt"/>
              </a:rPr>
              <a:t>The market is </a:t>
            </a:r>
            <a:r>
              <a:rPr lang="en-US" sz="1200" dirty="0" err="1">
                <a:latin typeface="+mj-lt"/>
              </a:rPr>
              <a:t>focussing</a:t>
            </a:r>
            <a:r>
              <a:rPr lang="en-US" sz="1200" dirty="0">
                <a:latin typeface="+mj-lt"/>
              </a:rPr>
              <a:t> on the growth implications of tariffs, so pricing aggressive Fed easing. The inflation impacts mean we only forecast 50bps of cuts this year, although in a recession easing would be more aggressive</a:t>
            </a:r>
          </a:p>
        </p:txBody>
      </p:sp>
      <p:sp>
        <p:nvSpPr>
          <p:cNvPr id="16" name="Content Placeholder 12">
            <a:extLst>
              <a:ext uri="{FF2B5EF4-FFF2-40B4-BE49-F238E27FC236}">
                <a16:creationId xmlns:a16="http://schemas.microsoft.com/office/drawing/2014/main" id="{7E2A32C7-D1A3-4056-E8BB-57B160EF2C68}"/>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Bloomberg, May 2025. For illustrative purposes only. No assumptions regarding future performance should be made. Forecasts are not a reliable indicator of future results and there can be no guarantee that these will be achieved.</a:t>
            </a:r>
          </a:p>
        </p:txBody>
      </p:sp>
      <p:graphicFrame>
        <p:nvGraphicFramePr>
          <p:cNvPr id="18" name="Chart 17">
            <a:extLst>
              <a:ext uri="{FF2B5EF4-FFF2-40B4-BE49-F238E27FC236}">
                <a16:creationId xmlns:a16="http://schemas.microsoft.com/office/drawing/2014/main" id="{3BBC138B-E20E-667F-328C-0E3A3F11C995}"/>
              </a:ext>
            </a:extLst>
          </p:cNvPr>
          <p:cNvGraphicFramePr>
            <a:graphicFrameLocks/>
          </p:cNvGraphicFramePr>
          <p:nvPr/>
        </p:nvGraphicFramePr>
        <p:xfrm>
          <a:off x="981081" y="2368063"/>
          <a:ext cx="5154248" cy="366549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EFCA677A-1E88-FAF0-E548-9F58E6B1EF33}"/>
              </a:ext>
            </a:extLst>
          </p:cNvPr>
          <p:cNvGraphicFramePr>
            <a:graphicFrameLocks/>
          </p:cNvGraphicFramePr>
          <p:nvPr/>
        </p:nvGraphicFramePr>
        <p:xfrm>
          <a:off x="6604998" y="2487823"/>
          <a:ext cx="5036395" cy="323455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0479723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0F6AC-5F47-BC91-32DF-F558BDDC80F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2820055-74DB-8862-DA64-609EAD20CE1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F2820055-74DB-8862-DA64-609EAD20CE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10D0AC3-7130-EED6-DD7F-1C2A6B6A59AC}"/>
              </a:ext>
            </a:extLst>
          </p:cNvPr>
          <p:cNvSpPr>
            <a:spLocks noGrp="1"/>
          </p:cNvSpPr>
          <p:nvPr>
            <p:ph type="title"/>
          </p:nvPr>
        </p:nvSpPr>
        <p:spPr>
          <a:xfrm>
            <a:off x="874712" y="584702"/>
            <a:ext cx="10874376" cy="415498"/>
          </a:xfrm>
        </p:spPr>
        <p:txBody>
          <a:bodyPr vert="horz" anchor="t"/>
          <a:lstStyle/>
          <a:p>
            <a:r>
              <a:rPr lang="en-US" sz="2700" dirty="0"/>
              <a:t>Europe faces trade headwinds this year, but fiscal support next year</a:t>
            </a:r>
          </a:p>
        </p:txBody>
      </p:sp>
      <p:sp>
        <p:nvSpPr>
          <p:cNvPr id="3" name="Slide Number Placeholder 2">
            <a:extLst>
              <a:ext uri="{FF2B5EF4-FFF2-40B4-BE49-F238E27FC236}">
                <a16:creationId xmlns:a16="http://schemas.microsoft.com/office/drawing/2014/main" id="{13AD8EF5-3262-A6BF-11CC-B670F19DF398}"/>
              </a:ext>
            </a:extLst>
          </p:cNvPr>
          <p:cNvSpPr>
            <a:spLocks noGrp="1"/>
          </p:cNvSpPr>
          <p:nvPr>
            <p:ph type="sldNum" sz="quarter" idx="12"/>
          </p:nvPr>
        </p:nvSpPr>
        <p:spPr/>
        <p:txBody>
          <a:bodyPr/>
          <a:lstStyle/>
          <a:p>
            <a:fld id="{15571DFC-08C0-4491-9E99-613C4E83D96C}" type="slidenum">
              <a:rPr lang="en-US" smtClean="0"/>
              <a:t>37</a:t>
            </a:fld>
            <a:endParaRPr lang="en-US" dirty="0"/>
          </a:p>
        </p:txBody>
      </p:sp>
      <p:sp>
        <p:nvSpPr>
          <p:cNvPr id="4" name="Text Placeholder 3">
            <a:extLst>
              <a:ext uri="{FF2B5EF4-FFF2-40B4-BE49-F238E27FC236}">
                <a16:creationId xmlns:a16="http://schemas.microsoft.com/office/drawing/2014/main" id="{7539EA0F-83AF-969A-7778-8949E76196C6}"/>
              </a:ext>
            </a:extLst>
          </p:cNvPr>
          <p:cNvSpPr>
            <a:spLocks noGrp="1"/>
          </p:cNvSpPr>
          <p:nvPr>
            <p:ph type="body" sz="quarter" idx="14"/>
          </p:nvPr>
        </p:nvSpPr>
        <p:spPr>
          <a:xfrm>
            <a:off x="874712" y="1069580"/>
            <a:ext cx="10874373" cy="492443"/>
          </a:xfrm>
        </p:spPr>
        <p:txBody>
          <a:bodyPr/>
          <a:lstStyle/>
          <a:p>
            <a:r>
              <a:rPr lang="en-US" sz="1600" dirty="0"/>
              <a:t>The already-fragile European economy is facing a significant negative demand shock from US tariffs. Interest rates will fall below 2% this year. Significant fiscal easing should support growth in the medium term</a:t>
            </a:r>
          </a:p>
        </p:txBody>
      </p:sp>
      <p:sp>
        <p:nvSpPr>
          <p:cNvPr id="6" name="Text Placeholder 5">
            <a:extLst>
              <a:ext uri="{FF2B5EF4-FFF2-40B4-BE49-F238E27FC236}">
                <a16:creationId xmlns:a16="http://schemas.microsoft.com/office/drawing/2014/main" id="{5D4142F1-24B2-AE2D-91F3-AB22960B19DD}"/>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CF7AF2DB-F84D-8894-D0DD-C7F280EB712B}"/>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05CFBFF6-7009-AB19-CD1C-8908C1DE054E}"/>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mj-lt"/>
              </a:rPr>
              <a:t>US tariffs represent a large negative demand shock to the EU. Ireland will be particularly badly hit, while Germany is also heavily exposed. Some retaliation is possible, but the overall impact is likely to be disinflationary</a:t>
            </a:r>
          </a:p>
        </p:txBody>
      </p:sp>
      <p:sp>
        <p:nvSpPr>
          <p:cNvPr id="13" name="Content Placeholder 12">
            <a:extLst>
              <a:ext uri="{FF2B5EF4-FFF2-40B4-BE49-F238E27FC236}">
                <a16:creationId xmlns:a16="http://schemas.microsoft.com/office/drawing/2014/main" id="{609CDC86-11DC-DBBA-8644-855581CD6462}"/>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A62DCEBA-96AB-DEE3-671A-065737E97E2E}"/>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3C9D3D2A-80E4-194B-8273-254452B8D76F}"/>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mj-lt"/>
              </a:rPr>
              <a:t>European and German fiscal policy is set to ease significantly. EU </a:t>
            </a:r>
            <a:r>
              <a:rPr lang="en-US" sz="1100" dirty="0" err="1">
                <a:latin typeface="+mj-lt"/>
              </a:rPr>
              <a:t>defence</a:t>
            </a:r>
            <a:r>
              <a:rPr lang="en-US" sz="1100" dirty="0">
                <a:latin typeface="+mj-lt"/>
              </a:rPr>
              <a:t> spending will increase up to EUR800bn (5% GDP), and Germany has announced a plan to spend EUR500bn on infrastructure (12% of GDP) </a:t>
            </a:r>
          </a:p>
        </p:txBody>
      </p:sp>
      <p:sp>
        <p:nvSpPr>
          <p:cNvPr id="16" name="Content Placeholder 12">
            <a:extLst>
              <a:ext uri="{FF2B5EF4-FFF2-40B4-BE49-F238E27FC236}">
                <a16:creationId xmlns:a16="http://schemas.microsoft.com/office/drawing/2014/main" id="{AD2EB5B4-83F7-7D5A-939E-5B659F1115DC}"/>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NATO, May 2025.</a:t>
            </a:r>
          </a:p>
        </p:txBody>
      </p:sp>
      <p:graphicFrame>
        <p:nvGraphicFramePr>
          <p:cNvPr id="26" name="Chart 25">
            <a:extLst>
              <a:ext uri="{FF2B5EF4-FFF2-40B4-BE49-F238E27FC236}">
                <a16:creationId xmlns:a16="http://schemas.microsoft.com/office/drawing/2014/main" id="{8F4AF682-7BAB-EA6F-8393-BC0880A3AC90}"/>
              </a:ext>
            </a:extLst>
          </p:cNvPr>
          <p:cNvGraphicFramePr>
            <a:graphicFrameLocks/>
          </p:cNvGraphicFramePr>
          <p:nvPr>
            <p:extLst>
              <p:ext uri="{D42A27DB-BD31-4B8C-83A1-F6EECF244321}">
                <p14:modId xmlns:p14="http://schemas.microsoft.com/office/powerpoint/2010/main" val="1054797837"/>
              </p:ext>
            </p:extLst>
          </p:nvPr>
        </p:nvGraphicFramePr>
        <p:xfrm>
          <a:off x="965034" y="2286000"/>
          <a:ext cx="5052307" cy="37242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ontent Placeholder 14">
            <a:extLst>
              <a:ext uri="{FF2B5EF4-FFF2-40B4-BE49-F238E27FC236}">
                <a16:creationId xmlns:a16="http://schemas.microsoft.com/office/drawing/2014/main" id="{18F185B4-9DAE-8F5A-F2D4-7465BC9E636C}"/>
              </a:ext>
            </a:extLst>
          </p:cNvPr>
          <p:cNvGraphicFramePr>
            <a:graphicFrameLocks/>
          </p:cNvGraphicFramePr>
          <p:nvPr/>
        </p:nvGraphicFramePr>
        <p:xfrm>
          <a:off x="6603178" y="2349910"/>
          <a:ext cx="5228167" cy="366036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4443053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C1A8-F1B2-991C-8A29-E0200BD5ADF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C3BE008-70B1-3599-87AE-3522DFF975A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3C3BE008-70B1-3599-87AE-3522DFF975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2D75898-BBD6-6EF1-3FC4-FC7ADD45692A}"/>
              </a:ext>
            </a:extLst>
          </p:cNvPr>
          <p:cNvSpPr>
            <a:spLocks noGrp="1"/>
          </p:cNvSpPr>
          <p:nvPr>
            <p:ph type="title"/>
          </p:nvPr>
        </p:nvSpPr>
        <p:spPr>
          <a:xfrm>
            <a:off x="874712" y="584702"/>
            <a:ext cx="10874376" cy="430887"/>
          </a:xfrm>
        </p:spPr>
        <p:txBody>
          <a:bodyPr vert="horz" anchor="t"/>
          <a:lstStyle/>
          <a:p>
            <a:r>
              <a:rPr lang="en-US" dirty="0"/>
              <a:t>Emerging market growth set to slow as uncertainty drags</a:t>
            </a:r>
          </a:p>
        </p:txBody>
      </p:sp>
      <p:sp>
        <p:nvSpPr>
          <p:cNvPr id="3" name="Slide Number Placeholder 2">
            <a:extLst>
              <a:ext uri="{FF2B5EF4-FFF2-40B4-BE49-F238E27FC236}">
                <a16:creationId xmlns:a16="http://schemas.microsoft.com/office/drawing/2014/main" id="{10EA094C-8FEB-B052-FF49-7F0E164B7D2C}"/>
              </a:ext>
            </a:extLst>
          </p:cNvPr>
          <p:cNvSpPr>
            <a:spLocks noGrp="1"/>
          </p:cNvSpPr>
          <p:nvPr>
            <p:ph type="sldNum" sz="quarter" idx="12"/>
          </p:nvPr>
        </p:nvSpPr>
        <p:spPr/>
        <p:txBody>
          <a:bodyPr/>
          <a:lstStyle/>
          <a:p>
            <a:fld id="{15571DFC-08C0-4491-9E99-613C4E83D96C}" type="slidenum">
              <a:rPr lang="en-US" smtClean="0"/>
              <a:t>38</a:t>
            </a:fld>
            <a:endParaRPr lang="en-US" dirty="0"/>
          </a:p>
        </p:txBody>
      </p:sp>
      <p:sp>
        <p:nvSpPr>
          <p:cNvPr id="4" name="Text Placeholder 3">
            <a:extLst>
              <a:ext uri="{FF2B5EF4-FFF2-40B4-BE49-F238E27FC236}">
                <a16:creationId xmlns:a16="http://schemas.microsoft.com/office/drawing/2014/main" id="{1D55FA2D-D81A-880B-4047-CF05E567F3A2}"/>
              </a:ext>
            </a:extLst>
          </p:cNvPr>
          <p:cNvSpPr>
            <a:spLocks noGrp="1"/>
          </p:cNvSpPr>
          <p:nvPr>
            <p:ph type="body" sz="quarter" idx="14"/>
          </p:nvPr>
        </p:nvSpPr>
        <p:spPr>
          <a:xfrm>
            <a:off x="874712" y="1069580"/>
            <a:ext cx="10874373" cy="492443"/>
          </a:xfrm>
        </p:spPr>
        <p:txBody>
          <a:bodyPr/>
          <a:lstStyle/>
          <a:p>
            <a:r>
              <a:rPr lang="en-US" sz="1600" dirty="0"/>
              <a:t>Ex. China, emerging market economies have seen modest growth in Q1, but headwinds are building from softening global demand and investor uncertainty</a:t>
            </a:r>
          </a:p>
        </p:txBody>
      </p:sp>
      <p:sp>
        <p:nvSpPr>
          <p:cNvPr id="6" name="Text Placeholder 5">
            <a:extLst>
              <a:ext uri="{FF2B5EF4-FFF2-40B4-BE49-F238E27FC236}">
                <a16:creationId xmlns:a16="http://schemas.microsoft.com/office/drawing/2014/main" id="{24488B15-53D3-2F4E-DE65-F80394636987}"/>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22B4BEEC-CDE1-1EE6-1C22-51B5BD68DE9B}"/>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A73A599C-1366-5147-B2FE-B41C07E26D1A}"/>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PMIs ticked up in Q1. But as tariff front-running abates, we expect activity indicators to begin to deteriorate</a:t>
            </a:r>
          </a:p>
        </p:txBody>
      </p:sp>
      <p:sp>
        <p:nvSpPr>
          <p:cNvPr id="13" name="Content Placeholder 12">
            <a:extLst>
              <a:ext uri="{FF2B5EF4-FFF2-40B4-BE49-F238E27FC236}">
                <a16:creationId xmlns:a16="http://schemas.microsoft.com/office/drawing/2014/main" id="{98EBD974-CDB3-7624-484D-3FB0DADB81F5}"/>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AEFE0BCA-4351-D8B0-D36B-96A50A7F163A}"/>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9CA9B3A6-B6A7-CD0F-5D00-732CFF81935C}"/>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Asian exporters reporting weakening export orders, </a:t>
            </a:r>
            <a:r>
              <a:rPr lang="en-US" dirty="0" err="1">
                <a:latin typeface="+mj-lt"/>
              </a:rPr>
              <a:t>signalling</a:t>
            </a:r>
            <a:r>
              <a:rPr lang="en-US" dirty="0">
                <a:latin typeface="+mj-lt"/>
              </a:rPr>
              <a:t> risks to global trade</a:t>
            </a:r>
          </a:p>
        </p:txBody>
      </p:sp>
      <p:sp>
        <p:nvSpPr>
          <p:cNvPr id="16" name="Content Placeholder 12">
            <a:extLst>
              <a:ext uri="{FF2B5EF4-FFF2-40B4-BE49-F238E27FC236}">
                <a16:creationId xmlns:a16="http://schemas.microsoft.com/office/drawing/2014/main" id="{EF56DF52-E123-412C-14F0-2F2581BE32E6}"/>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10" name="Chart 9">
            <a:extLst>
              <a:ext uri="{FF2B5EF4-FFF2-40B4-BE49-F238E27FC236}">
                <a16:creationId xmlns:a16="http://schemas.microsoft.com/office/drawing/2014/main" id="{4AA2AB79-5337-4E19-5A97-2FF85E0C963F}"/>
              </a:ext>
            </a:extLst>
          </p:cNvPr>
          <p:cNvGraphicFramePr>
            <a:graphicFrameLocks/>
          </p:cNvGraphicFramePr>
          <p:nvPr/>
        </p:nvGraphicFramePr>
        <p:xfrm>
          <a:off x="969472" y="2315817"/>
          <a:ext cx="5038038" cy="35870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D4358288-7F8E-4B2D-A903-2C60D494B51B}"/>
              </a:ext>
            </a:extLst>
          </p:cNvPr>
          <p:cNvGraphicFramePr>
            <a:graphicFrameLocks/>
          </p:cNvGraphicFramePr>
          <p:nvPr/>
        </p:nvGraphicFramePr>
        <p:xfrm>
          <a:off x="6715532" y="2232732"/>
          <a:ext cx="4837372" cy="367015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5146480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7F8FD-7F25-DD49-A702-F29692D1ACB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A8FA189-A126-97F1-A5AB-A9E3AAEB86B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8A8FA189-A126-97F1-A5AB-A9E3AAEB86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49CFF4C-1F6F-2DA1-6731-95C8FD83F8FF}"/>
              </a:ext>
            </a:extLst>
          </p:cNvPr>
          <p:cNvSpPr>
            <a:spLocks noGrp="1"/>
          </p:cNvSpPr>
          <p:nvPr>
            <p:ph type="title"/>
          </p:nvPr>
        </p:nvSpPr>
        <p:spPr>
          <a:xfrm>
            <a:off x="874712" y="584702"/>
            <a:ext cx="10874376" cy="430887"/>
          </a:xfrm>
        </p:spPr>
        <p:txBody>
          <a:bodyPr vert="horz" anchor="t"/>
          <a:lstStyle/>
          <a:p>
            <a:r>
              <a:rPr lang="en-US" dirty="0"/>
              <a:t>Emerging market inflation returning to target</a:t>
            </a:r>
          </a:p>
        </p:txBody>
      </p:sp>
      <p:sp>
        <p:nvSpPr>
          <p:cNvPr id="3" name="Slide Number Placeholder 2">
            <a:extLst>
              <a:ext uri="{FF2B5EF4-FFF2-40B4-BE49-F238E27FC236}">
                <a16:creationId xmlns:a16="http://schemas.microsoft.com/office/drawing/2014/main" id="{80F2564F-972B-5EF0-CAF1-159A4BAB96C2}"/>
              </a:ext>
            </a:extLst>
          </p:cNvPr>
          <p:cNvSpPr>
            <a:spLocks noGrp="1"/>
          </p:cNvSpPr>
          <p:nvPr>
            <p:ph type="sldNum" sz="quarter" idx="12"/>
          </p:nvPr>
        </p:nvSpPr>
        <p:spPr/>
        <p:txBody>
          <a:bodyPr/>
          <a:lstStyle/>
          <a:p>
            <a:fld id="{15571DFC-08C0-4491-9E99-613C4E83D96C}" type="slidenum">
              <a:rPr lang="en-US" smtClean="0"/>
              <a:t>39</a:t>
            </a:fld>
            <a:endParaRPr lang="en-US" dirty="0"/>
          </a:p>
        </p:txBody>
      </p:sp>
      <p:sp>
        <p:nvSpPr>
          <p:cNvPr id="4" name="Text Placeholder 3">
            <a:extLst>
              <a:ext uri="{FF2B5EF4-FFF2-40B4-BE49-F238E27FC236}">
                <a16:creationId xmlns:a16="http://schemas.microsoft.com/office/drawing/2014/main" id="{7595F771-FF48-114D-F682-1B61CE361269}"/>
              </a:ext>
            </a:extLst>
          </p:cNvPr>
          <p:cNvSpPr>
            <a:spLocks noGrp="1"/>
          </p:cNvSpPr>
          <p:nvPr>
            <p:ph type="body" sz="quarter" idx="14"/>
          </p:nvPr>
        </p:nvSpPr>
        <p:spPr>
          <a:xfrm>
            <a:off x="874712" y="1069580"/>
            <a:ext cx="10874373" cy="553998"/>
          </a:xfrm>
        </p:spPr>
        <p:txBody>
          <a:bodyPr/>
          <a:lstStyle/>
          <a:p>
            <a:r>
              <a:rPr lang="en-US" dirty="0"/>
              <a:t>Headline inflation has returned to central bank targets across a growing number of EMs. Disinflationary effects from the US trade war should see inflation cool further in most EMs</a:t>
            </a:r>
          </a:p>
        </p:txBody>
      </p:sp>
      <p:sp>
        <p:nvSpPr>
          <p:cNvPr id="6" name="Text Placeholder 5">
            <a:extLst>
              <a:ext uri="{FF2B5EF4-FFF2-40B4-BE49-F238E27FC236}">
                <a16:creationId xmlns:a16="http://schemas.microsoft.com/office/drawing/2014/main" id="{32566D96-63DA-44D5-69E2-579A8818BAC0}"/>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7AA5AC77-3B76-B820-E58D-2FBF4F353773}"/>
              </a:ext>
            </a:extLst>
          </p:cNvPr>
          <p:cNvSpPr/>
          <p:nvPr/>
        </p:nvSpPr>
        <p:spPr>
          <a:xfrm>
            <a:off x="874712" y="1675944"/>
            <a:ext cx="5221287" cy="4561344"/>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41D1F015-E373-D0F2-190A-EEBD7FC77D24}"/>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Inflation has eased significantly, with disinflation in APAC </a:t>
            </a:r>
            <a:br>
              <a:rPr lang="en-US" dirty="0">
                <a:latin typeface="+mj-lt"/>
              </a:rPr>
            </a:br>
            <a:r>
              <a:rPr lang="en-US" dirty="0">
                <a:latin typeface="+mj-lt"/>
              </a:rPr>
              <a:t>particularly stark</a:t>
            </a:r>
          </a:p>
        </p:txBody>
      </p:sp>
      <p:sp>
        <p:nvSpPr>
          <p:cNvPr id="13" name="Content Placeholder 12">
            <a:extLst>
              <a:ext uri="{FF2B5EF4-FFF2-40B4-BE49-F238E27FC236}">
                <a16:creationId xmlns:a16="http://schemas.microsoft.com/office/drawing/2014/main" id="{2AB6AFA7-D360-5FC8-E5C4-2FB9335C6522}"/>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3CB1716F-7AE0-D32A-9F8C-16E45FB25B8B}"/>
              </a:ext>
            </a:extLst>
          </p:cNvPr>
          <p:cNvSpPr/>
          <p:nvPr/>
        </p:nvSpPr>
        <p:spPr>
          <a:xfrm>
            <a:off x="6527801" y="1675944"/>
            <a:ext cx="5221287" cy="4561344"/>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B7B5C39C-A1A4-7C8A-C989-56864D2023A4}"/>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Slower growth and lower global energy prices should support further disinflation, but FX and food price volatility remain risks</a:t>
            </a:r>
          </a:p>
        </p:txBody>
      </p:sp>
      <p:sp>
        <p:nvSpPr>
          <p:cNvPr id="16" name="Content Placeholder 12">
            <a:extLst>
              <a:ext uri="{FF2B5EF4-FFF2-40B4-BE49-F238E27FC236}">
                <a16:creationId xmlns:a16="http://schemas.microsoft.com/office/drawing/2014/main" id="{9DC950F0-6343-695A-FCB8-FDB819DA4DA7}"/>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7" name="Chart 6">
            <a:extLst>
              <a:ext uri="{FF2B5EF4-FFF2-40B4-BE49-F238E27FC236}">
                <a16:creationId xmlns:a16="http://schemas.microsoft.com/office/drawing/2014/main" id="{028B89A5-A475-BF45-CAE1-98EADED9A7C2}"/>
              </a:ext>
            </a:extLst>
          </p:cNvPr>
          <p:cNvGraphicFramePr>
            <a:graphicFrameLocks/>
          </p:cNvGraphicFramePr>
          <p:nvPr/>
        </p:nvGraphicFramePr>
        <p:xfrm>
          <a:off x="1044578" y="2381250"/>
          <a:ext cx="5012093" cy="3685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20B61A77-8A6A-1EE9-AC72-F018D91CB1EF}"/>
              </a:ext>
            </a:extLst>
          </p:cNvPr>
          <p:cNvGraphicFramePr>
            <a:graphicFrameLocks/>
          </p:cNvGraphicFramePr>
          <p:nvPr/>
        </p:nvGraphicFramePr>
        <p:xfrm>
          <a:off x="6704782" y="2380964"/>
          <a:ext cx="4985773" cy="368131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246271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31612-F66B-40F8-A481-E528004DD9A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61D102B-F74A-4623-F8EF-8C1D3A47B0B5}"/>
              </a:ext>
            </a:extLst>
          </p:cNvPr>
          <p:cNvPicPr>
            <a:picLocks noChangeAspect="1"/>
          </p:cNvPicPr>
          <p:nvPr/>
        </p:nvPicPr>
        <p:blipFill>
          <a:blip r:embed="rId3"/>
          <a:srcRect l="23422" t="4022" r="13501" b="4022"/>
          <a:stretch/>
        </p:blipFill>
        <p:spPr>
          <a:xfrm>
            <a:off x="683172" y="0"/>
            <a:ext cx="3860029" cy="6858000"/>
          </a:xfrm>
          <a:prstGeom prst="rect">
            <a:avLst/>
          </a:prstGeom>
        </p:spPr>
      </p:pic>
      <p:sp>
        <p:nvSpPr>
          <p:cNvPr id="45" name="Text Placeholder 10">
            <a:extLst>
              <a:ext uri="{FF2B5EF4-FFF2-40B4-BE49-F238E27FC236}">
                <a16:creationId xmlns:a16="http://schemas.microsoft.com/office/drawing/2014/main" id="{788356D1-97A9-0948-428F-AE671F00C594}"/>
              </a:ext>
            </a:extLst>
          </p:cNvPr>
          <p:cNvSpPr txBox="1">
            <a:spLocks/>
          </p:cNvSpPr>
          <p:nvPr/>
        </p:nvSpPr>
        <p:spPr>
          <a:xfrm>
            <a:off x="5015970" y="3662418"/>
            <a:ext cx="6733118" cy="276998"/>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Sharp Sans Display No1 Semibold"/>
                <a:ea typeface="+mn-ea"/>
                <a:cs typeface="+mn-cs"/>
              </a:rPr>
              <a:t>Delivering across asset class</a:t>
            </a:r>
          </a:p>
        </p:txBody>
      </p:sp>
      <p:sp>
        <p:nvSpPr>
          <p:cNvPr id="6" name="Title 5">
            <a:extLst>
              <a:ext uri="{FF2B5EF4-FFF2-40B4-BE49-F238E27FC236}">
                <a16:creationId xmlns:a16="http://schemas.microsoft.com/office/drawing/2014/main" id="{BA5BAF65-7A96-5D38-A98F-B7903FE9E2E6}"/>
              </a:ext>
            </a:extLst>
          </p:cNvPr>
          <p:cNvSpPr>
            <a:spLocks noGrp="1"/>
          </p:cNvSpPr>
          <p:nvPr>
            <p:ph type="title"/>
          </p:nvPr>
        </p:nvSpPr>
        <p:spPr>
          <a:xfrm>
            <a:off x="874712" y="584702"/>
            <a:ext cx="3480861" cy="1292661"/>
          </a:xfrm>
        </p:spPr>
        <p:txBody>
          <a:bodyPr/>
          <a:lstStyle/>
          <a:p>
            <a:r>
              <a:rPr lang="en-US" dirty="0"/>
              <a:t>About </a:t>
            </a:r>
            <a:r>
              <a:rPr lang="en-GB" dirty="0"/>
              <a:t>Aberdeen</a:t>
            </a:r>
            <a:r>
              <a:rPr lang="en-US" dirty="0"/>
              <a:t> Investments</a:t>
            </a:r>
          </a:p>
        </p:txBody>
      </p:sp>
      <p:sp>
        <p:nvSpPr>
          <p:cNvPr id="53" name="Content Placeholder 52">
            <a:extLst>
              <a:ext uri="{FF2B5EF4-FFF2-40B4-BE49-F238E27FC236}">
                <a16:creationId xmlns:a16="http://schemas.microsoft.com/office/drawing/2014/main" id="{6D74FA4D-8DC0-76A9-C4DF-5585F5F57833}"/>
              </a:ext>
            </a:extLst>
          </p:cNvPr>
          <p:cNvSpPr>
            <a:spLocks noGrp="1"/>
          </p:cNvSpPr>
          <p:nvPr>
            <p:ph idx="1"/>
          </p:nvPr>
        </p:nvSpPr>
        <p:spPr>
          <a:xfrm>
            <a:off x="874713" y="1968205"/>
            <a:ext cx="1937068" cy="3727780"/>
          </a:xfrm>
        </p:spPr>
        <p:txBody>
          <a:bodyPr/>
          <a:lstStyle/>
          <a:p>
            <a:r>
              <a:rPr lang="en-GB" sz="1600" dirty="0">
                <a:latin typeface="+mj-lt"/>
              </a:rPr>
              <a:t>We strive to </a:t>
            </a:r>
            <a:br>
              <a:rPr lang="en-GB" sz="1600" dirty="0">
                <a:latin typeface="+mj-lt"/>
              </a:rPr>
            </a:br>
            <a:r>
              <a:rPr lang="en-GB" sz="1600" dirty="0">
                <a:latin typeface="+mj-lt"/>
              </a:rPr>
              <a:t>create investment opportunities </a:t>
            </a:r>
            <a:br>
              <a:rPr lang="en-GB" sz="1600" dirty="0">
                <a:latin typeface="+mj-lt"/>
              </a:rPr>
            </a:br>
            <a:r>
              <a:rPr lang="en-GB" sz="1600" dirty="0">
                <a:latin typeface="+mj-lt"/>
              </a:rPr>
              <a:t>beyond tomorrow</a:t>
            </a:r>
          </a:p>
          <a:p>
            <a:r>
              <a:rPr lang="en-GB" dirty="0"/>
              <a:t>Serving institutional clients with bespoke needs and private investors globally to benefit from trends today and beyond</a:t>
            </a:r>
          </a:p>
        </p:txBody>
      </p:sp>
      <p:sp>
        <p:nvSpPr>
          <p:cNvPr id="4" name="Slide Number Placeholder 3">
            <a:extLst>
              <a:ext uri="{FF2B5EF4-FFF2-40B4-BE49-F238E27FC236}">
                <a16:creationId xmlns:a16="http://schemas.microsoft.com/office/drawing/2014/main" id="{C2AA9FE7-A130-56A0-4D1A-02626457474C}"/>
              </a:ext>
            </a:extLst>
          </p:cNvPr>
          <p:cNvSpPr>
            <a:spLocks noGrp="1"/>
          </p:cNvSpPr>
          <p:nvPr>
            <p:ph type="sldNum" sz="quarter" idx="12"/>
          </p:nvPr>
        </p:nvSpPr>
        <p:spPr>
          <a:xfrm>
            <a:off x="127738" y="6369691"/>
            <a:ext cx="619238" cy="205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571DFC-08C0-4491-9E99-613C4E83D96C}" type="slidenum">
              <a:rPr kumimoji="0" lang="en-US" sz="1000" b="0" i="0" u="none" strike="noStrike" kern="1200" cap="none" spc="0" normalizeH="0" baseline="0" noProof="0" smtClean="0">
                <a:ln>
                  <a:noFill/>
                </a:ln>
                <a:solidFill>
                  <a:srgbClr val="FFFFFF"/>
                </a:solidFill>
                <a:effectLst/>
                <a:uLnTx/>
                <a:uFillTx/>
                <a:latin typeface="Sharp Sans Display No1 Semibol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FFFFFF"/>
              </a:solidFill>
              <a:effectLst/>
              <a:uLnTx/>
              <a:uFillTx/>
              <a:latin typeface="Sharp Sans Display No1 Semibold"/>
              <a:ea typeface="+mn-ea"/>
              <a:cs typeface="+mn-cs"/>
            </a:endParaRPr>
          </a:p>
        </p:txBody>
      </p:sp>
      <p:sp>
        <p:nvSpPr>
          <p:cNvPr id="56" name="Text Placeholder 55">
            <a:extLst>
              <a:ext uri="{FF2B5EF4-FFF2-40B4-BE49-F238E27FC236}">
                <a16:creationId xmlns:a16="http://schemas.microsoft.com/office/drawing/2014/main" id="{6C6483A0-3F33-F7ED-75F3-CF6FBC729DA3}"/>
              </a:ext>
            </a:extLst>
          </p:cNvPr>
          <p:cNvSpPr>
            <a:spLocks noGrp="1"/>
          </p:cNvSpPr>
          <p:nvPr>
            <p:ph type="body" sz="quarter" idx="18"/>
          </p:nvPr>
        </p:nvSpPr>
        <p:spPr/>
        <p:txBody>
          <a:bodyPr/>
          <a:lstStyle/>
          <a:p>
            <a:endParaRPr lang="en-US"/>
          </a:p>
        </p:txBody>
      </p:sp>
      <p:sp>
        <p:nvSpPr>
          <p:cNvPr id="57" name="Text Placeholder 56">
            <a:extLst>
              <a:ext uri="{FF2B5EF4-FFF2-40B4-BE49-F238E27FC236}">
                <a16:creationId xmlns:a16="http://schemas.microsoft.com/office/drawing/2014/main" id="{339642DE-D41A-10AC-FDF3-1547B616820E}"/>
              </a:ext>
            </a:extLst>
          </p:cNvPr>
          <p:cNvSpPr>
            <a:spLocks noGrp="1"/>
          </p:cNvSpPr>
          <p:nvPr>
            <p:ph type="body" sz="quarter" idx="19"/>
          </p:nvPr>
        </p:nvSpPr>
        <p:spPr>
          <a:xfrm>
            <a:off x="874713" y="5884863"/>
            <a:ext cx="3013894" cy="352424"/>
          </a:xfrm>
        </p:spPr>
        <p:txBody>
          <a:bodyPr/>
          <a:lstStyle/>
          <a:p>
            <a:r>
              <a:rPr lang="en-GB" dirty="0"/>
              <a:t>Source: Aberdeen, 31 December 2024. </a:t>
            </a:r>
            <a:br>
              <a:rPr lang="en-GB" dirty="0"/>
            </a:br>
            <a:r>
              <a:rPr lang="en-GB" dirty="0"/>
              <a:t>An exchange rate of GBP1:USD1.252399 </a:t>
            </a:r>
            <a:br>
              <a:rPr lang="en-GB" dirty="0"/>
            </a:br>
            <a:r>
              <a:rPr lang="en-GB" dirty="0"/>
              <a:t>as at 31 December 2024 has been used. </a:t>
            </a:r>
            <a:br>
              <a:rPr lang="en-GB" dirty="0"/>
            </a:br>
            <a:r>
              <a:rPr lang="en-GB" dirty="0"/>
              <a:t>Figures may appear not to add due to rounding.</a:t>
            </a:r>
          </a:p>
        </p:txBody>
      </p:sp>
      <p:graphicFrame>
        <p:nvGraphicFramePr>
          <p:cNvPr id="40" name="Table 39">
            <a:extLst>
              <a:ext uri="{FF2B5EF4-FFF2-40B4-BE49-F238E27FC236}">
                <a16:creationId xmlns:a16="http://schemas.microsoft.com/office/drawing/2014/main" id="{ECA125FE-8477-9485-B7B6-DE5AD8C87AA2}"/>
              </a:ext>
            </a:extLst>
          </p:cNvPr>
          <p:cNvGraphicFramePr>
            <a:graphicFrameLocks noGrp="1"/>
          </p:cNvGraphicFramePr>
          <p:nvPr/>
        </p:nvGraphicFramePr>
        <p:xfrm>
          <a:off x="5015968" y="1477552"/>
          <a:ext cx="6731530" cy="947200"/>
        </p:xfrm>
        <a:graphic>
          <a:graphicData uri="http://schemas.openxmlformats.org/drawingml/2006/table">
            <a:tbl>
              <a:tblPr firstRow="1" bandRow="1">
                <a:tableStyleId>{5C22544A-7EE6-4342-B048-85BDC9FD1C3A}</a:tableStyleId>
              </a:tblPr>
              <a:tblGrid>
                <a:gridCol w="3365765">
                  <a:extLst>
                    <a:ext uri="{9D8B030D-6E8A-4147-A177-3AD203B41FA5}">
                      <a16:colId xmlns:a16="http://schemas.microsoft.com/office/drawing/2014/main" val="2420466480"/>
                    </a:ext>
                  </a:extLst>
                </a:gridCol>
                <a:gridCol w="3365765">
                  <a:extLst>
                    <a:ext uri="{9D8B030D-6E8A-4147-A177-3AD203B41FA5}">
                      <a16:colId xmlns:a16="http://schemas.microsoft.com/office/drawing/2014/main" val="2482763957"/>
                    </a:ext>
                  </a:extLst>
                </a:gridCol>
              </a:tblGrid>
              <a:tr h="947200">
                <a:tc>
                  <a:txBody>
                    <a:bodyPr/>
                    <a:lstStyle/>
                    <a:p>
                      <a:pPr algn="l">
                        <a:spcAft>
                          <a:spcPts val="500"/>
                        </a:spcAft>
                      </a:pPr>
                      <a:r>
                        <a:rPr lang="en-US" sz="1600" b="0" kern="1200" dirty="0">
                          <a:solidFill>
                            <a:schemeClr val="tx1"/>
                          </a:solidFill>
                          <a:latin typeface="+mj-lt"/>
                          <a:ea typeface="+mn-ea"/>
                          <a:cs typeface="+mn-cs"/>
                        </a:rPr>
                        <a:t>Top 5 UK asset manager</a:t>
                      </a:r>
                    </a:p>
                  </a:txBody>
                  <a:tcPr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spcAft>
                          <a:spcPts val="500"/>
                        </a:spcAft>
                      </a:pPr>
                      <a:r>
                        <a:rPr lang="en-US" sz="1600" b="0" kern="1200" dirty="0">
                          <a:solidFill>
                            <a:schemeClr val="tx1"/>
                          </a:solidFill>
                          <a:latin typeface="+mj-lt"/>
                          <a:ea typeface="+mn-ea"/>
                          <a:cs typeface="+mn-cs"/>
                        </a:rPr>
                        <a:t>Specialist in unique strategies</a:t>
                      </a:r>
                    </a:p>
                    <a:p>
                      <a:pPr marL="0" lvl="1" indent="0" algn="l">
                        <a:spcAft>
                          <a:spcPts val="500"/>
                        </a:spcAft>
                      </a:pPr>
                      <a:r>
                        <a:rPr lang="en-GB" sz="1200" b="0" dirty="0">
                          <a:solidFill>
                            <a:schemeClr val="tx1"/>
                          </a:solidFill>
                        </a:rPr>
                        <a:t>Including emerging markets, Asia, sustainability, fund finance; European </a:t>
                      </a:r>
                      <a:br>
                        <a:rPr lang="en-GB" sz="1200" b="0" dirty="0">
                          <a:solidFill>
                            <a:schemeClr val="tx1"/>
                          </a:solidFill>
                        </a:rPr>
                      </a:br>
                      <a:r>
                        <a:rPr lang="en-GB" sz="1200" b="0" dirty="0">
                          <a:solidFill>
                            <a:schemeClr val="tx1"/>
                          </a:solidFill>
                        </a:rPr>
                        <a:t>real </a:t>
                      </a:r>
                      <a:r>
                        <a:rPr lang="en-GB" sz="1200" b="0" kern="1200" dirty="0">
                          <a:solidFill>
                            <a:schemeClr val="tx1"/>
                          </a:solidFill>
                          <a:latin typeface="+mn-lt"/>
                          <a:ea typeface="+mn-ea"/>
                          <a:cs typeface="+mn-cs"/>
                        </a:rPr>
                        <a:t>estate &amp; infrastructure </a:t>
                      </a:r>
                    </a:p>
                  </a:txBody>
                  <a:tcPr marT="0" marB="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7908"/>
                  </a:ext>
                </a:extLst>
              </a:tr>
            </a:tbl>
          </a:graphicData>
        </a:graphic>
      </p:graphicFrame>
      <p:sp>
        <p:nvSpPr>
          <p:cNvPr id="42" name="Text Placeholder 10">
            <a:extLst>
              <a:ext uri="{FF2B5EF4-FFF2-40B4-BE49-F238E27FC236}">
                <a16:creationId xmlns:a16="http://schemas.microsoft.com/office/drawing/2014/main" id="{AF75152D-4A60-3B25-9171-F5A9578819FB}"/>
              </a:ext>
            </a:extLst>
          </p:cNvPr>
          <p:cNvSpPr txBox="1">
            <a:spLocks/>
          </p:cNvSpPr>
          <p:nvPr/>
        </p:nvSpPr>
        <p:spPr>
          <a:xfrm>
            <a:off x="5015970" y="1125538"/>
            <a:ext cx="6733118" cy="276998"/>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Sharp Sans Display No1 Semibold"/>
                <a:ea typeface="+mn-ea"/>
                <a:cs typeface="+mn-cs"/>
              </a:rPr>
              <a:t> Who we are</a:t>
            </a:r>
          </a:p>
        </p:txBody>
      </p:sp>
      <p:sp>
        <p:nvSpPr>
          <p:cNvPr id="43" name="Text Placeholder 10">
            <a:extLst>
              <a:ext uri="{FF2B5EF4-FFF2-40B4-BE49-F238E27FC236}">
                <a16:creationId xmlns:a16="http://schemas.microsoft.com/office/drawing/2014/main" id="{C9904F0F-E6DA-3EA0-8F02-9DEB4804AFD4}"/>
              </a:ext>
            </a:extLst>
          </p:cNvPr>
          <p:cNvSpPr txBox="1">
            <a:spLocks/>
          </p:cNvSpPr>
          <p:nvPr/>
        </p:nvSpPr>
        <p:spPr>
          <a:xfrm>
            <a:off x="5015970" y="2499768"/>
            <a:ext cx="6733118" cy="276998"/>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Sharp Sans Display No1 Semibold"/>
                <a:ea typeface="+mn-ea"/>
                <a:cs typeface="+mn-cs"/>
              </a:rPr>
              <a:t>Our clients</a:t>
            </a:r>
            <a:endParaRPr kumimoji="0" lang="en-US" sz="1400" b="0" i="0" u="none" strike="noStrike" kern="1200" cap="none" spc="0" normalizeH="0" baseline="0" noProof="0" dirty="0">
              <a:ln>
                <a:noFill/>
              </a:ln>
              <a:solidFill>
                <a:srgbClr val="FFFFFF"/>
              </a:solidFill>
              <a:effectLst/>
              <a:uLnTx/>
              <a:uFillTx/>
              <a:latin typeface="Sharp Sans Display No1 Semibold"/>
              <a:ea typeface="+mn-ea"/>
              <a:cs typeface="+mn-cs"/>
            </a:endParaRPr>
          </a:p>
        </p:txBody>
      </p:sp>
      <p:sp>
        <p:nvSpPr>
          <p:cNvPr id="44" name="Text Placeholder 10">
            <a:extLst>
              <a:ext uri="{FF2B5EF4-FFF2-40B4-BE49-F238E27FC236}">
                <a16:creationId xmlns:a16="http://schemas.microsoft.com/office/drawing/2014/main" id="{CB4C2442-478A-C92C-1D5F-8235662F5F85}"/>
              </a:ext>
            </a:extLst>
          </p:cNvPr>
          <p:cNvSpPr txBox="1">
            <a:spLocks/>
          </p:cNvSpPr>
          <p:nvPr/>
        </p:nvSpPr>
        <p:spPr>
          <a:xfrm>
            <a:off x="5015968" y="4014432"/>
            <a:ext cx="6733122" cy="187366"/>
          </a:xfrm>
          <a:prstGeom prst="leftRightArrow">
            <a:avLst>
              <a:gd name="adj1" fmla="val 100000"/>
              <a:gd name="adj2" fmla="val 50000"/>
            </a:avLst>
          </a:prstGeom>
          <a:solidFill>
            <a:srgbClr val="D9E6F4"/>
          </a:solidFill>
          <a:ln w="6350">
            <a:noFill/>
          </a:ln>
        </p:spPr>
        <p:txBody>
          <a:bodyPr wrap="square" lIns="72000" rIns="72000" anchor="ctr">
            <a:noAutofit/>
          </a:bodyPr>
          <a:lstStyle>
            <a:lvl1pPr marL="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GB" sz="1000" b="0" i="0" u="none" strike="noStrike" kern="1200" cap="none" spc="0" normalizeH="0" baseline="0" noProof="0" dirty="0" err="1">
                <a:ln>
                  <a:noFill/>
                </a:ln>
                <a:solidFill>
                  <a:srgbClr val="000000"/>
                </a:solidFill>
                <a:effectLst/>
                <a:uLnTx/>
                <a:uFillTx/>
                <a:latin typeface="Sharp Sans Display No1 Semibold"/>
                <a:ea typeface="+mn-ea"/>
                <a:cs typeface="+mn-cs"/>
              </a:rPr>
              <a:t>ESG</a:t>
            </a:r>
            <a:r>
              <a:rPr kumimoji="0" lang="en-GB" sz="1000" b="0" i="0" u="none" strike="noStrike" kern="1200" cap="none" spc="0" normalizeH="0" baseline="0" noProof="0" dirty="0">
                <a:ln>
                  <a:noFill/>
                </a:ln>
                <a:solidFill>
                  <a:srgbClr val="000000"/>
                </a:solidFill>
                <a:effectLst/>
                <a:uLnTx/>
                <a:uFillTx/>
                <a:latin typeface="Sharp Sans Display No1 Semibold"/>
                <a:ea typeface="+mn-ea"/>
                <a:cs typeface="+mn-cs"/>
              </a:rPr>
              <a:t> analysis and considerations as part of the investment process</a:t>
            </a:r>
          </a:p>
        </p:txBody>
      </p:sp>
      <p:sp>
        <p:nvSpPr>
          <p:cNvPr id="46" name="Text Placeholder 10">
            <a:extLst>
              <a:ext uri="{FF2B5EF4-FFF2-40B4-BE49-F238E27FC236}">
                <a16:creationId xmlns:a16="http://schemas.microsoft.com/office/drawing/2014/main" id="{A2B3E35E-09A3-F9C8-449F-48F6D1C24A9C}"/>
              </a:ext>
            </a:extLst>
          </p:cNvPr>
          <p:cNvSpPr txBox="1">
            <a:spLocks/>
          </p:cNvSpPr>
          <p:nvPr/>
        </p:nvSpPr>
        <p:spPr>
          <a:xfrm>
            <a:off x="3007000" y="2003873"/>
            <a:ext cx="1348573" cy="1348573"/>
          </a:xfrm>
          <a:prstGeom prst="ellipse">
            <a:avLst/>
          </a:prstGeom>
          <a:solidFill>
            <a:schemeClr val="accent1"/>
          </a:solidFill>
        </p:spPr>
        <p:txBody>
          <a:bodyPr wrap="none"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sz="2800" kern="1200">
                <a:solidFill>
                  <a:schemeClr val="bg1"/>
                </a:solidFill>
                <a:latin typeface="+mj-lt"/>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000" kern="1200">
                <a:solidFill>
                  <a:schemeClr val="bg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Sharp Sans Display No1 Semibold"/>
                <a:ea typeface="+mn-ea"/>
                <a:cs typeface="+mn-cs"/>
              </a:rPr>
              <a:t>USD</a:t>
            </a:r>
            <a:br>
              <a:rPr kumimoji="0" lang="en-US" sz="2800" b="0" i="0" u="none" strike="noStrike" kern="1200" cap="none" spc="0" normalizeH="0" baseline="0" noProof="0" dirty="0">
                <a:ln>
                  <a:noFill/>
                </a:ln>
                <a:solidFill>
                  <a:srgbClr val="FFFFFF"/>
                </a:solidFill>
                <a:effectLst/>
                <a:uLnTx/>
                <a:uFillTx/>
                <a:latin typeface="Sharp Sans Display No1 Semibold"/>
                <a:ea typeface="+mn-ea"/>
                <a:cs typeface="+mn-cs"/>
              </a:rPr>
            </a:br>
            <a:r>
              <a:rPr lang="en-US" dirty="0">
                <a:solidFill>
                  <a:srgbClr val="FFFFFF"/>
                </a:solidFill>
                <a:latin typeface="Sharp Sans Display No1 Semibold"/>
              </a:rPr>
              <a:t>463</a:t>
            </a:r>
            <a:r>
              <a:rPr kumimoji="0" lang="en-US" sz="1600" b="0" i="0" u="none" strike="noStrike" kern="1200" cap="none" spc="0" normalizeH="0" baseline="0" noProof="0" dirty="0">
                <a:ln>
                  <a:noFill/>
                </a:ln>
                <a:solidFill>
                  <a:srgbClr val="FFFFFF"/>
                </a:solidFill>
                <a:effectLst/>
                <a:uLnTx/>
                <a:uFillTx/>
                <a:latin typeface="Sharp Sans Display No1 Semibold"/>
                <a:ea typeface="+mn-ea"/>
                <a:cs typeface="+mn-cs"/>
              </a:rPr>
              <a:t>bn</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Sharp Sans Display No1"/>
                <a:ea typeface="+mn-ea"/>
                <a:cs typeface="+mn-cs"/>
              </a:rPr>
              <a:t>AUM</a:t>
            </a:r>
          </a:p>
        </p:txBody>
      </p:sp>
      <p:sp>
        <p:nvSpPr>
          <p:cNvPr id="47" name="Text Placeholder 10">
            <a:extLst>
              <a:ext uri="{FF2B5EF4-FFF2-40B4-BE49-F238E27FC236}">
                <a16:creationId xmlns:a16="http://schemas.microsoft.com/office/drawing/2014/main" id="{05350E54-927C-65BE-8FA4-D17B939689A2}"/>
              </a:ext>
            </a:extLst>
          </p:cNvPr>
          <p:cNvSpPr txBox="1">
            <a:spLocks/>
          </p:cNvSpPr>
          <p:nvPr/>
        </p:nvSpPr>
        <p:spPr>
          <a:xfrm>
            <a:off x="3007000" y="3352446"/>
            <a:ext cx="1348573" cy="1348573"/>
          </a:xfrm>
          <a:prstGeom prst="ellipse">
            <a:avLst/>
          </a:prstGeom>
          <a:solidFill>
            <a:srgbClr val="D9E6F4"/>
          </a:solidFill>
        </p:spPr>
        <p:txBody>
          <a:bodyPr wrap="none"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sz="2800" kern="1200">
                <a:solidFill>
                  <a:schemeClr val="tx1"/>
                </a:solidFill>
                <a:latin typeface="+mj-lt"/>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Sharp Sans Display No1 Semibold"/>
                <a:ea typeface="+mn-ea"/>
                <a:cs typeface="+mn-cs"/>
              </a:rPr>
              <a:t>&gt;600</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Sharp Sans Display No1"/>
                <a:ea typeface="+mn-ea"/>
                <a:cs typeface="+mn-cs"/>
              </a:rPr>
              <a:t>Investment</a:t>
            </a:r>
            <a:br>
              <a:rPr kumimoji="0" lang="en-US"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US" sz="1000" b="0" i="0" u="none" strike="noStrike" kern="1200" cap="none" spc="0" normalizeH="0" baseline="0" noProof="0" dirty="0">
                <a:ln>
                  <a:noFill/>
                </a:ln>
                <a:solidFill>
                  <a:srgbClr val="000000"/>
                </a:solidFill>
                <a:effectLst/>
                <a:uLnTx/>
                <a:uFillTx/>
                <a:latin typeface="Sharp Sans Display No1"/>
                <a:ea typeface="+mn-ea"/>
                <a:cs typeface="+mn-cs"/>
              </a:rPr>
              <a:t>professionals</a:t>
            </a:r>
          </a:p>
        </p:txBody>
      </p:sp>
      <p:sp>
        <p:nvSpPr>
          <p:cNvPr id="48" name="Text Placeholder 10">
            <a:extLst>
              <a:ext uri="{FF2B5EF4-FFF2-40B4-BE49-F238E27FC236}">
                <a16:creationId xmlns:a16="http://schemas.microsoft.com/office/drawing/2014/main" id="{02366107-FFE5-684B-8438-305669488A9D}"/>
              </a:ext>
            </a:extLst>
          </p:cNvPr>
          <p:cNvSpPr txBox="1">
            <a:spLocks/>
          </p:cNvSpPr>
          <p:nvPr/>
        </p:nvSpPr>
        <p:spPr>
          <a:xfrm>
            <a:off x="3007000" y="4701020"/>
            <a:ext cx="1348573" cy="1348573"/>
          </a:xfrm>
          <a:prstGeom prst="ellipse">
            <a:avLst/>
          </a:prstGeom>
          <a:solidFill>
            <a:schemeClr val="accent1"/>
          </a:solidFill>
        </p:spPr>
        <p:txBody>
          <a:bodyPr wrap="none"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sz="2800" kern="1200">
                <a:solidFill>
                  <a:schemeClr val="bg1"/>
                </a:solidFill>
                <a:latin typeface="+mj-lt"/>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000" kern="1200">
                <a:solidFill>
                  <a:schemeClr val="bg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Sharp Sans Display No1 Semibold"/>
                <a:ea typeface="+mn-ea"/>
                <a:cs typeface="+mn-cs"/>
              </a:rPr>
              <a:t>&gt;25</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Sharp Sans Display No1"/>
                <a:ea typeface="+mn-ea"/>
                <a:cs typeface="+mn-cs"/>
              </a:rPr>
              <a:t>Locations </a:t>
            </a:r>
            <a:br>
              <a:rPr kumimoji="0" lang="en-US" sz="1000" b="0" i="0" u="none" strike="noStrike" kern="1200" cap="none" spc="0" normalizeH="0" baseline="0" noProof="0" dirty="0">
                <a:ln>
                  <a:noFill/>
                </a:ln>
                <a:solidFill>
                  <a:srgbClr val="FFFFFF"/>
                </a:solidFill>
                <a:effectLst/>
                <a:uLnTx/>
                <a:uFillTx/>
                <a:latin typeface="Sharp Sans Display No1"/>
                <a:ea typeface="+mn-ea"/>
                <a:cs typeface="+mn-cs"/>
              </a:rPr>
            </a:br>
            <a:r>
              <a:rPr kumimoji="0" lang="en-US" sz="1000" b="0" i="0" u="none" strike="noStrike" kern="1200" cap="none" spc="0" normalizeH="0" baseline="0" noProof="0" dirty="0">
                <a:ln>
                  <a:noFill/>
                </a:ln>
                <a:solidFill>
                  <a:srgbClr val="FFFFFF"/>
                </a:solidFill>
                <a:effectLst/>
                <a:uLnTx/>
                <a:uFillTx/>
                <a:latin typeface="Sharp Sans Display No1"/>
                <a:ea typeface="+mn-ea"/>
                <a:cs typeface="+mn-cs"/>
              </a:rPr>
              <a:t>worldwide</a:t>
            </a:r>
          </a:p>
        </p:txBody>
      </p:sp>
      <p:graphicFrame>
        <p:nvGraphicFramePr>
          <p:cNvPr id="49" name="Table 48">
            <a:extLst>
              <a:ext uri="{FF2B5EF4-FFF2-40B4-BE49-F238E27FC236}">
                <a16:creationId xmlns:a16="http://schemas.microsoft.com/office/drawing/2014/main" id="{4921B900-D793-E256-82FC-C896EB473863}"/>
              </a:ext>
            </a:extLst>
          </p:cNvPr>
          <p:cNvGraphicFramePr>
            <a:graphicFrameLocks noGrp="1"/>
          </p:cNvGraphicFramePr>
          <p:nvPr/>
        </p:nvGraphicFramePr>
        <p:xfrm>
          <a:off x="5015968" y="2851782"/>
          <a:ext cx="6731530" cy="710283"/>
        </p:xfrm>
        <a:graphic>
          <a:graphicData uri="http://schemas.openxmlformats.org/drawingml/2006/table">
            <a:tbl>
              <a:tblPr firstRow="1" bandRow="1">
                <a:tableStyleId>{5C22544A-7EE6-4342-B048-85BDC9FD1C3A}</a:tableStyleId>
              </a:tblPr>
              <a:tblGrid>
                <a:gridCol w="3365765">
                  <a:extLst>
                    <a:ext uri="{9D8B030D-6E8A-4147-A177-3AD203B41FA5}">
                      <a16:colId xmlns:a16="http://schemas.microsoft.com/office/drawing/2014/main" val="2420466480"/>
                    </a:ext>
                  </a:extLst>
                </a:gridCol>
                <a:gridCol w="3365765">
                  <a:extLst>
                    <a:ext uri="{9D8B030D-6E8A-4147-A177-3AD203B41FA5}">
                      <a16:colId xmlns:a16="http://schemas.microsoft.com/office/drawing/2014/main" val="580852998"/>
                    </a:ext>
                  </a:extLst>
                </a:gridCol>
              </a:tblGrid>
              <a:tr h="710283">
                <a:tc>
                  <a:txBody>
                    <a:bodyPr/>
                    <a:lstStyle/>
                    <a:p>
                      <a:pPr algn="l">
                        <a:spcAft>
                          <a:spcPts val="500"/>
                        </a:spcAft>
                      </a:pPr>
                      <a:r>
                        <a:rPr lang="en-US" sz="1400" b="0" dirty="0">
                          <a:solidFill>
                            <a:schemeClr val="tx1"/>
                          </a:solidFill>
                          <a:latin typeface="+mj-lt"/>
                        </a:rPr>
                        <a:t>Wholesale</a:t>
                      </a:r>
                    </a:p>
                    <a:p>
                      <a:pPr marL="0" lvl="1" indent="0" algn="l">
                        <a:spcAft>
                          <a:spcPts val="500"/>
                        </a:spcAft>
                      </a:pPr>
                      <a:r>
                        <a:rPr lang="en-GB" sz="1200" b="0" dirty="0">
                          <a:solidFill>
                            <a:schemeClr val="tx1"/>
                          </a:solidFill>
                        </a:rPr>
                        <a:t>Retail, platforms, high net worth</a:t>
                      </a:r>
                    </a:p>
                  </a:txBody>
                  <a:tcPr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spcAft>
                          <a:spcPts val="500"/>
                        </a:spcAft>
                      </a:pPr>
                      <a:r>
                        <a:rPr lang="en-US" sz="1400" b="0" dirty="0">
                          <a:solidFill>
                            <a:schemeClr val="tx1"/>
                          </a:solidFill>
                          <a:latin typeface="+mj-lt"/>
                        </a:rPr>
                        <a:t>Institutional</a:t>
                      </a:r>
                    </a:p>
                    <a:p>
                      <a:pPr marL="0" lvl="1" indent="0" algn="l">
                        <a:spcAft>
                          <a:spcPts val="500"/>
                        </a:spcAft>
                      </a:pPr>
                      <a:r>
                        <a:rPr lang="en-GB" sz="1200" b="0" dirty="0">
                          <a:solidFill>
                            <a:schemeClr val="tx1"/>
                          </a:solidFill>
                        </a:rPr>
                        <a:t>Sovereign wealth funds, pensions, insurance, charities &amp; foundations</a:t>
                      </a:r>
                    </a:p>
                  </a:txBody>
                  <a:tcPr marT="0" marB="0">
                    <a:lnL w="31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7908"/>
                  </a:ext>
                </a:extLst>
              </a:tr>
            </a:tbl>
          </a:graphicData>
        </a:graphic>
      </p:graphicFrame>
      <p:graphicFrame>
        <p:nvGraphicFramePr>
          <p:cNvPr id="50" name="Table 49">
            <a:extLst>
              <a:ext uri="{FF2B5EF4-FFF2-40B4-BE49-F238E27FC236}">
                <a16:creationId xmlns:a16="http://schemas.microsoft.com/office/drawing/2014/main" id="{4A329E97-704A-27FA-ABFD-64EB59AEC376}"/>
              </a:ext>
            </a:extLst>
          </p:cNvPr>
          <p:cNvGraphicFramePr>
            <a:graphicFrameLocks noGrp="1"/>
          </p:cNvGraphicFramePr>
          <p:nvPr/>
        </p:nvGraphicFramePr>
        <p:xfrm>
          <a:off x="5015968" y="4322598"/>
          <a:ext cx="6733120" cy="1914689"/>
        </p:xfrm>
        <a:graphic>
          <a:graphicData uri="http://schemas.openxmlformats.org/drawingml/2006/table">
            <a:tbl>
              <a:tblPr firstRow="1" bandRow="1">
                <a:tableStyleId>{5C22544A-7EE6-4342-B048-85BDC9FD1C3A}</a:tableStyleId>
              </a:tblPr>
              <a:tblGrid>
                <a:gridCol w="1346624">
                  <a:extLst>
                    <a:ext uri="{9D8B030D-6E8A-4147-A177-3AD203B41FA5}">
                      <a16:colId xmlns:a16="http://schemas.microsoft.com/office/drawing/2014/main" val="2420466480"/>
                    </a:ext>
                  </a:extLst>
                </a:gridCol>
                <a:gridCol w="1346624">
                  <a:extLst>
                    <a:ext uri="{9D8B030D-6E8A-4147-A177-3AD203B41FA5}">
                      <a16:colId xmlns:a16="http://schemas.microsoft.com/office/drawing/2014/main" val="580852998"/>
                    </a:ext>
                  </a:extLst>
                </a:gridCol>
                <a:gridCol w="1346624">
                  <a:extLst>
                    <a:ext uri="{9D8B030D-6E8A-4147-A177-3AD203B41FA5}">
                      <a16:colId xmlns:a16="http://schemas.microsoft.com/office/drawing/2014/main" val="2226746709"/>
                    </a:ext>
                  </a:extLst>
                </a:gridCol>
                <a:gridCol w="1346624">
                  <a:extLst>
                    <a:ext uri="{9D8B030D-6E8A-4147-A177-3AD203B41FA5}">
                      <a16:colId xmlns:a16="http://schemas.microsoft.com/office/drawing/2014/main" val="2501873759"/>
                    </a:ext>
                  </a:extLst>
                </a:gridCol>
                <a:gridCol w="1346624">
                  <a:extLst>
                    <a:ext uri="{9D8B030D-6E8A-4147-A177-3AD203B41FA5}">
                      <a16:colId xmlns:a16="http://schemas.microsoft.com/office/drawing/2014/main" val="2323076485"/>
                    </a:ext>
                  </a:extLst>
                </a:gridCol>
              </a:tblGrid>
              <a:tr h="1914689">
                <a:tc>
                  <a:txBody>
                    <a:bodyPr/>
                    <a:lstStyle/>
                    <a:p>
                      <a:pPr algn="l">
                        <a:spcBef>
                          <a:spcPts val="600"/>
                        </a:spcBef>
                        <a:spcAft>
                          <a:spcPts val="500"/>
                        </a:spcAft>
                      </a:pPr>
                      <a:r>
                        <a:rPr lang="en-US" sz="1000" b="0" dirty="0">
                          <a:solidFill>
                            <a:schemeClr val="tx1"/>
                          </a:solidFill>
                          <a:latin typeface="+mj-lt"/>
                        </a:rPr>
                        <a:t>Global fixed income</a:t>
                      </a:r>
                      <a:endParaRPr lang="en-US" sz="1200" b="0" dirty="0">
                        <a:solidFill>
                          <a:schemeClr val="tx1"/>
                        </a:solidFill>
                        <a:latin typeface="+mj-lt"/>
                      </a:endParaRPr>
                    </a:p>
                    <a:p>
                      <a:pPr algn="l">
                        <a:spcBef>
                          <a:spcPts val="600"/>
                        </a:spcBef>
                        <a:spcAft>
                          <a:spcPts val="500"/>
                        </a:spcAft>
                      </a:pPr>
                      <a:r>
                        <a:rPr lang="en-US" sz="1200" b="0" dirty="0">
                          <a:solidFill>
                            <a:schemeClr val="tx1"/>
                          </a:solidFill>
                          <a:latin typeface="+mj-lt"/>
                        </a:rPr>
                        <a:t>AUM USD165bn</a:t>
                      </a:r>
                    </a:p>
                    <a:p>
                      <a:pPr marL="88900" lvl="1" indent="-88900" algn="l">
                        <a:spcBef>
                          <a:spcPts val="0"/>
                        </a:spcBef>
                        <a:spcAft>
                          <a:spcPts val="300"/>
                        </a:spcAft>
                        <a:buFont typeface="Arial" panose="020B0604020202020204" pitchFamily="34" charset="0"/>
                        <a:buChar char="•"/>
                      </a:pPr>
                      <a:r>
                        <a:rPr lang="en-GB" sz="900" b="0" dirty="0">
                          <a:solidFill>
                            <a:schemeClr val="tx1"/>
                          </a:solidFill>
                        </a:rPr>
                        <a:t>Developed markets and global credit </a:t>
                      </a:r>
                    </a:p>
                    <a:p>
                      <a:pPr marL="88900" lvl="1" indent="-88900" algn="l">
                        <a:spcBef>
                          <a:spcPts val="0"/>
                        </a:spcBef>
                        <a:spcAft>
                          <a:spcPts val="300"/>
                        </a:spcAft>
                        <a:buFont typeface="Arial" panose="020B0604020202020204" pitchFamily="34" charset="0"/>
                        <a:buChar char="•"/>
                      </a:pPr>
                      <a:r>
                        <a:rPr lang="en-GB" sz="900" b="0" dirty="0">
                          <a:solidFill>
                            <a:schemeClr val="tx1"/>
                          </a:solidFill>
                        </a:rPr>
                        <a:t>Emerging markets and Asia </a:t>
                      </a:r>
                    </a:p>
                    <a:p>
                      <a:pPr marL="88900" lvl="1" indent="-88900" algn="l">
                        <a:spcBef>
                          <a:spcPts val="0"/>
                        </a:spcBef>
                        <a:spcAft>
                          <a:spcPts val="300"/>
                        </a:spcAft>
                        <a:buFont typeface="Arial" panose="020B0604020202020204" pitchFamily="34" charset="0"/>
                        <a:buChar char="•"/>
                      </a:pPr>
                      <a:r>
                        <a:rPr lang="en-GB" sz="900" b="0" dirty="0">
                          <a:solidFill>
                            <a:schemeClr val="tx1"/>
                          </a:solidFill>
                        </a:rPr>
                        <a:t>Private credit </a:t>
                      </a:r>
                    </a:p>
                    <a:p>
                      <a:pPr marL="88900" lvl="1" indent="-88900" algn="l">
                        <a:spcBef>
                          <a:spcPts val="0"/>
                        </a:spcBef>
                        <a:spcAft>
                          <a:spcPts val="300"/>
                        </a:spcAft>
                        <a:buFont typeface="Arial" panose="020B0604020202020204" pitchFamily="34" charset="0"/>
                        <a:buChar char="•"/>
                      </a:pPr>
                      <a:r>
                        <a:rPr lang="en-GB" sz="900" b="0" dirty="0">
                          <a:solidFill>
                            <a:schemeClr val="tx1"/>
                          </a:solidFill>
                        </a:rPr>
                        <a:t>Money markets</a:t>
                      </a:r>
                    </a:p>
                    <a:p>
                      <a:pPr marL="88900" lvl="1" indent="-88900" algn="l">
                        <a:spcBef>
                          <a:spcPts val="0"/>
                        </a:spcBef>
                        <a:spcAft>
                          <a:spcPts val="300"/>
                        </a:spcAft>
                        <a:buFont typeface="Arial" panose="020B0604020202020204" pitchFamily="34" charset="0"/>
                        <a:buChar char="•"/>
                      </a:pPr>
                      <a:r>
                        <a:rPr lang="en-GB" sz="900" b="0" dirty="0">
                          <a:solidFill>
                            <a:schemeClr val="tx1"/>
                          </a:solidFill>
                        </a:rPr>
                        <a:t>Government</a:t>
                      </a:r>
                      <a:endParaRPr lang="en-US" sz="900" b="0" dirty="0">
                        <a:solidFill>
                          <a:schemeClr val="tx1"/>
                        </a:solidFill>
                      </a:endParaRPr>
                    </a:p>
                  </a:txBody>
                  <a:tcPr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harp Sans Display No1 Semibold"/>
                          <a:ea typeface="+mn-ea"/>
                          <a:cs typeface="+mn-cs"/>
                        </a:rPr>
                        <a:t>Specialist equities</a:t>
                      </a:r>
                      <a:endParaRPr kumimoji="0" lang="en-US" sz="1200" b="0" i="0" u="none" strike="noStrike" kern="1200" cap="none" spc="0" normalizeH="0" baseline="0" noProof="0" dirty="0">
                        <a:ln>
                          <a:noFill/>
                        </a:ln>
                        <a:solidFill>
                          <a:srgbClr val="000000"/>
                        </a:solidFill>
                        <a:effectLst/>
                        <a:uLnTx/>
                        <a:uFillTx/>
                        <a:latin typeface="Sharp Sans Display No1 Semibold"/>
                        <a:ea typeface="+mn-ea"/>
                        <a:cs typeface="+mn-cs"/>
                      </a:endParaRPr>
                    </a:p>
                    <a:p>
                      <a:pPr marL="0" marR="0" lvl="0" indent="0" algn="l" defTabSz="914400" rtl="0" eaLnBrk="1" fontAlgn="auto" latinLnBrk="0" hangingPunct="1">
                        <a:lnSpc>
                          <a:spcPct val="100000"/>
                        </a:lnSpc>
                        <a:spcBef>
                          <a:spcPts val="17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harp Sans Display No1 Semibold"/>
                          <a:ea typeface="+mn-ea"/>
                          <a:cs typeface="+mn-cs"/>
                        </a:rPr>
                        <a:t>AUM USD79bn</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a:solidFill>
                            <a:schemeClr val="tx1"/>
                          </a:solidFill>
                          <a:latin typeface="+mn-lt"/>
                          <a:ea typeface="+mn-ea"/>
                          <a:cs typeface="+mn-cs"/>
                        </a:rPr>
                        <a:t>Global</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a:solidFill>
                            <a:schemeClr val="tx1"/>
                          </a:solidFill>
                          <a:latin typeface="+mn-lt"/>
                          <a:ea typeface="+mn-ea"/>
                          <a:cs typeface="+mn-cs"/>
                        </a:rPr>
                        <a:t>Emerging Markets &amp; Asia</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a:solidFill>
                            <a:schemeClr val="tx1"/>
                          </a:solidFill>
                          <a:latin typeface="+mn-lt"/>
                          <a:ea typeface="+mn-ea"/>
                          <a:cs typeface="+mn-cs"/>
                        </a:rPr>
                        <a:t>Developed markets</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a:solidFill>
                            <a:schemeClr val="tx1"/>
                          </a:solidFill>
                          <a:latin typeface="+mn-lt"/>
                          <a:ea typeface="+mn-ea"/>
                          <a:cs typeface="+mn-cs"/>
                        </a:rPr>
                        <a:t>Small/Midcap</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err="1">
                          <a:solidFill>
                            <a:schemeClr val="tx1"/>
                          </a:solidFill>
                          <a:latin typeface="+mn-lt"/>
                          <a:ea typeface="+mn-ea"/>
                          <a:cs typeface="+mn-cs"/>
                        </a:rPr>
                        <a:t>Thematics</a:t>
                      </a:r>
                      <a:endParaRPr lang="en-GB" sz="900" b="0" kern="1200" noProof="0" dirty="0">
                        <a:solidFill>
                          <a:schemeClr val="tx1"/>
                        </a:solidFill>
                        <a:latin typeface="+mn-lt"/>
                        <a:ea typeface="+mn-ea"/>
                        <a:cs typeface="+mn-cs"/>
                      </a:endParaRPr>
                    </a:p>
                  </a:txBody>
                  <a:tcPr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1700"/>
                        </a:spcBef>
                        <a:spcAft>
                          <a:spcPts val="5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harp Sans Display No1 Semibold"/>
                          <a:ea typeface="+mn-ea"/>
                          <a:cs typeface="+mn-cs"/>
                        </a:rPr>
                        <a:t>Multi-asset</a:t>
                      </a:r>
                      <a:endParaRPr kumimoji="0" lang="en-US" sz="1200" b="0" i="0" u="none" strike="noStrike" kern="1200" cap="none" spc="0" normalizeH="0" baseline="0" noProof="0" dirty="0">
                        <a:ln>
                          <a:noFill/>
                        </a:ln>
                        <a:solidFill>
                          <a:srgbClr val="000000"/>
                        </a:solidFill>
                        <a:effectLst/>
                        <a:uLnTx/>
                        <a:uFillTx/>
                        <a:latin typeface="Sharp Sans Display No1 Semibold"/>
                        <a:ea typeface="+mn-ea"/>
                        <a:cs typeface="+mn-cs"/>
                      </a:endParaRPr>
                    </a:p>
                    <a:p>
                      <a:pPr marL="0" marR="0" lvl="0" indent="0" algn="l" defTabSz="914400" rtl="0" eaLnBrk="1" fontAlgn="auto" latinLnBrk="0" hangingPunct="1">
                        <a:lnSpc>
                          <a:spcPct val="100000"/>
                        </a:lnSpc>
                        <a:spcBef>
                          <a:spcPts val="17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harp Sans Display No1 Semibold"/>
                          <a:ea typeface="+mn-ea"/>
                          <a:cs typeface="+mn-cs"/>
                        </a:rPr>
                        <a:t>AUM USD142bn</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fr-FR" sz="900" b="0" kern="1200" noProof="0" dirty="0">
                          <a:solidFill>
                            <a:schemeClr val="tx1"/>
                          </a:solidFill>
                          <a:latin typeface="+mn-lt"/>
                          <a:ea typeface="+mn-ea"/>
                          <a:cs typeface="+mn-cs"/>
                        </a:rPr>
                        <a:t>Multi Manager </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fr-FR" sz="900" b="0" kern="1200" noProof="0" dirty="0">
                          <a:solidFill>
                            <a:schemeClr val="tx1"/>
                          </a:solidFill>
                          <a:latin typeface="+mn-lt"/>
                          <a:ea typeface="+mn-ea"/>
                          <a:cs typeface="+mn-cs"/>
                        </a:rPr>
                        <a:t>Index solutions</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fr-FR" sz="900" b="0" kern="1200" noProof="0" dirty="0">
                          <a:solidFill>
                            <a:schemeClr val="tx1"/>
                          </a:solidFill>
                          <a:latin typeface="+mn-lt"/>
                          <a:ea typeface="+mn-ea"/>
                          <a:cs typeface="+mn-cs"/>
                        </a:rPr>
                        <a:t>Multi-asset </a:t>
                      </a:r>
                      <a:r>
                        <a:rPr lang="fr-FR" sz="900" b="0" kern="1200" noProof="0" dirty="0" err="1">
                          <a:solidFill>
                            <a:schemeClr val="tx1"/>
                          </a:solidFill>
                          <a:latin typeface="+mn-lt"/>
                          <a:ea typeface="+mn-ea"/>
                          <a:cs typeface="+mn-cs"/>
                        </a:rPr>
                        <a:t>insurance</a:t>
                      </a:r>
                      <a:r>
                        <a:rPr lang="fr-FR" sz="900" b="0" kern="1200" noProof="0" dirty="0">
                          <a:solidFill>
                            <a:schemeClr val="tx1"/>
                          </a:solidFill>
                          <a:latin typeface="+mn-lt"/>
                          <a:ea typeface="+mn-ea"/>
                          <a:cs typeface="+mn-cs"/>
                        </a:rPr>
                        <a:t> </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fr-FR" sz="900" b="0" kern="1200" noProof="0" dirty="0">
                          <a:solidFill>
                            <a:schemeClr val="tx1"/>
                          </a:solidFill>
                          <a:latin typeface="+mn-lt"/>
                          <a:ea typeface="+mn-ea"/>
                          <a:cs typeface="+mn-cs"/>
                        </a:rPr>
                        <a:t>Multi-asset </a:t>
                      </a:r>
                      <a:r>
                        <a:rPr lang="fr-FR" sz="900" b="0" kern="1200" noProof="0" dirty="0" err="1">
                          <a:solidFill>
                            <a:schemeClr val="tx1"/>
                          </a:solidFill>
                          <a:latin typeface="+mn-lt"/>
                          <a:ea typeface="+mn-ea"/>
                          <a:cs typeface="+mn-cs"/>
                        </a:rPr>
                        <a:t>institutional</a:t>
                      </a:r>
                      <a:r>
                        <a:rPr lang="fr-FR" sz="900" b="0" kern="1200" noProof="0" dirty="0">
                          <a:solidFill>
                            <a:schemeClr val="tx1"/>
                          </a:solidFill>
                          <a:latin typeface="+mn-lt"/>
                          <a:ea typeface="+mn-ea"/>
                          <a:cs typeface="+mn-cs"/>
                        </a:rPr>
                        <a:t>/</a:t>
                      </a:r>
                      <a:r>
                        <a:rPr lang="fr-FR" sz="900" b="0" kern="1200" noProof="0" dirty="0" err="1">
                          <a:solidFill>
                            <a:schemeClr val="tx1"/>
                          </a:solidFill>
                          <a:latin typeface="+mn-lt"/>
                          <a:ea typeface="+mn-ea"/>
                          <a:cs typeface="+mn-cs"/>
                        </a:rPr>
                        <a:t>retail</a:t>
                      </a:r>
                      <a:endParaRPr lang="fr-FR" sz="900" b="0" kern="1200" noProof="0" dirty="0">
                        <a:solidFill>
                          <a:schemeClr val="tx1"/>
                        </a:solidFill>
                        <a:latin typeface="+mn-lt"/>
                        <a:ea typeface="+mn-ea"/>
                        <a:cs typeface="+mn-cs"/>
                      </a:endParaRP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fr-FR" sz="900" b="0" kern="1200" noProof="0" dirty="0" err="1">
                          <a:solidFill>
                            <a:schemeClr val="tx1"/>
                          </a:solidFill>
                          <a:latin typeface="+mn-lt"/>
                          <a:ea typeface="+mn-ea"/>
                          <a:cs typeface="+mn-cs"/>
                        </a:rPr>
                        <a:t>Quants</a:t>
                      </a:r>
                      <a:endParaRPr lang="fr-FR" sz="900" b="0" kern="1200" noProof="0" dirty="0">
                        <a:solidFill>
                          <a:schemeClr val="tx1"/>
                        </a:solidFill>
                        <a:latin typeface="+mn-lt"/>
                        <a:ea typeface="+mn-ea"/>
                        <a:cs typeface="+mn-cs"/>
                      </a:endParaRPr>
                    </a:p>
                  </a:txBody>
                  <a:tcPr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harp Sans Display No1 Semibold"/>
                          <a:ea typeface="+mn-ea"/>
                          <a:cs typeface="+mn-cs"/>
                        </a:rPr>
                        <a:t>Alternatives</a:t>
                      </a:r>
                    </a:p>
                    <a:p>
                      <a:pPr marL="0" marR="0" lvl="0" indent="0" algn="l" defTabSz="914400" rtl="0" eaLnBrk="1" fontAlgn="auto" latinLnBrk="0" hangingPunct="1">
                        <a:lnSpc>
                          <a:spcPct val="100000"/>
                        </a:lnSpc>
                        <a:spcBef>
                          <a:spcPts val="17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harp Sans Display No1 Semibold"/>
                          <a:ea typeface="+mn-ea"/>
                          <a:cs typeface="+mn-cs"/>
                        </a:rPr>
                        <a:t>AUM USD25bn</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a:solidFill>
                            <a:schemeClr val="tx1"/>
                          </a:solidFill>
                          <a:latin typeface="+mn-lt"/>
                          <a:ea typeface="+mn-ea"/>
                          <a:cs typeface="+mn-cs"/>
                        </a:rPr>
                        <a:t>Private market solutions</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a:solidFill>
                            <a:schemeClr val="tx1"/>
                          </a:solidFill>
                          <a:latin typeface="+mn-lt"/>
                          <a:ea typeface="+mn-ea"/>
                          <a:cs typeface="+mn-cs"/>
                        </a:rPr>
                        <a:t>Hedge funds</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900" b="0" kern="1200" noProof="0" dirty="0">
                          <a:solidFill>
                            <a:schemeClr val="tx1"/>
                          </a:solidFill>
                          <a:latin typeface="+mn-lt"/>
                          <a:ea typeface="+mn-ea"/>
                          <a:cs typeface="+mn-cs"/>
                        </a:rPr>
                        <a:t>Commodities </a:t>
                      </a:r>
                    </a:p>
                  </a:txBody>
                  <a:tcPr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harp Sans Display No1 Semibold"/>
                          <a:ea typeface="+mn-ea"/>
                          <a:cs typeface="+mn-cs"/>
                        </a:rPr>
                        <a:t>Real assets</a:t>
                      </a:r>
                    </a:p>
                    <a:p>
                      <a:pPr marL="0" marR="0" lvl="1" indent="0" algn="l" defTabSz="914400" rtl="0" eaLnBrk="1" fontAlgn="auto" latinLnBrk="0" hangingPunct="1">
                        <a:lnSpc>
                          <a:spcPct val="100000"/>
                        </a:lnSpc>
                        <a:spcBef>
                          <a:spcPts val="17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harp Sans Display No1 Semibold"/>
                          <a:ea typeface="+mn-ea"/>
                          <a:cs typeface="+mn-cs"/>
                        </a:rPr>
                        <a:t>AUM USD53bn</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kern="1200" noProof="0" dirty="0">
                          <a:solidFill>
                            <a:schemeClr val="tx1"/>
                          </a:solidFill>
                          <a:latin typeface="+mn-lt"/>
                          <a:ea typeface="+mn-ea"/>
                          <a:cs typeface="+mn-cs"/>
                        </a:rPr>
                        <a:t>Real estate</a:t>
                      </a:r>
                    </a:p>
                    <a:p>
                      <a:pPr marL="88900" marR="0" lvl="1" indent="-88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900" b="0" kern="1200" noProof="0" dirty="0">
                          <a:solidFill>
                            <a:schemeClr val="tx1"/>
                          </a:solidFill>
                          <a:latin typeface="+mn-lt"/>
                          <a:ea typeface="+mn-ea"/>
                          <a:cs typeface="+mn-cs"/>
                        </a:rPr>
                        <a:t>Infrastructure</a:t>
                      </a:r>
                    </a:p>
                    <a:p>
                      <a:pPr marL="0" marR="0" lvl="1"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harp Sans Display No1 Semibold"/>
                        <a:ea typeface="+mn-ea"/>
                        <a:cs typeface="+mn-cs"/>
                      </a:endParaRPr>
                    </a:p>
                  </a:txBody>
                  <a:tcPr marT="0" marB="0">
                    <a:lnL w="3175"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7908"/>
                  </a:ext>
                </a:extLst>
              </a:tr>
            </a:tbl>
          </a:graphicData>
        </a:graphic>
      </p:graphicFrame>
    </p:spTree>
    <p:extLst>
      <p:ext uri="{BB962C8B-B14F-4D97-AF65-F5344CB8AC3E}">
        <p14:creationId xmlns:p14="http://schemas.microsoft.com/office/powerpoint/2010/main" val="424005576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F97BE-BD24-EC7A-892E-D8CD07466444}"/>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E3AC40F-E9B0-31E7-7255-2C31B1B968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EE3AC40F-E9B0-31E7-7255-2C31B1B968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52AE9C98-8D75-3006-42E3-06158730CB8A}"/>
              </a:ext>
            </a:extLst>
          </p:cNvPr>
          <p:cNvSpPr>
            <a:spLocks noGrp="1"/>
          </p:cNvSpPr>
          <p:nvPr>
            <p:ph type="body" sz="quarter" idx="14"/>
          </p:nvPr>
        </p:nvSpPr>
        <p:spPr>
          <a:xfrm>
            <a:off x="874712" y="1069580"/>
            <a:ext cx="10874373" cy="553998"/>
          </a:xfrm>
        </p:spPr>
        <p:txBody>
          <a:bodyPr/>
          <a:lstStyle/>
          <a:p>
            <a:r>
              <a:rPr lang="en-US" dirty="0"/>
              <a:t>Fiscal slippage risks are rising as the growth outlook dims. Most EMs have planned fiscal consolidation in 2025, and governments may be constrained in their ability to provide stimulus</a:t>
            </a:r>
          </a:p>
        </p:txBody>
      </p:sp>
      <p:sp>
        <p:nvSpPr>
          <p:cNvPr id="3" name="Title 2">
            <a:extLst>
              <a:ext uri="{FF2B5EF4-FFF2-40B4-BE49-F238E27FC236}">
                <a16:creationId xmlns:a16="http://schemas.microsoft.com/office/drawing/2014/main" id="{0A0E3422-6CDD-C88C-046A-5ED76390DBD9}"/>
              </a:ext>
            </a:extLst>
          </p:cNvPr>
          <p:cNvSpPr>
            <a:spLocks noGrp="1"/>
          </p:cNvSpPr>
          <p:nvPr>
            <p:ph type="title"/>
          </p:nvPr>
        </p:nvSpPr>
        <p:spPr/>
        <p:txBody>
          <a:bodyPr vert="horz"/>
          <a:lstStyle/>
          <a:p>
            <a:r>
              <a:rPr lang="en-US" dirty="0"/>
              <a:t>Fiscal tightening to face challenges if growth disappoints</a:t>
            </a:r>
          </a:p>
        </p:txBody>
      </p:sp>
      <p:sp>
        <p:nvSpPr>
          <p:cNvPr id="5" name="Slide Number Placeholder 4">
            <a:extLst>
              <a:ext uri="{FF2B5EF4-FFF2-40B4-BE49-F238E27FC236}">
                <a16:creationId xmlns:a16="http://schemas.microsoft.com/office/drawing/2014/main" id="{81A1F196-396A-B312-D96B-D632D3DEAA8B}"/>
              </a:ext>
            </a:extLst>
          </p:cNvPr>
          <p:cNvSpPr>
            <a:spLocks noGrp="1"/>
          </p:cNvSpPr>
          <p:nvPr>
            <p:ph type="sldNum" sz="quarter" idx="12"/>
          </p:nvPr>
        </p:nvSpPr>
        <p:spPr/>
        <p:txBody>
          <a:bodyPr/>
          <a:lstStyle/>
          <a:p>
            <a:fld id="{15571DFC-08C0-4491-9E99-613C4E83D96C}" type="slidenum">
              <a:rPr lang="en-US" smtClean="0"/>
              <a:t>40</a:t>
            </a:fld>
            <a:endParaRPr lang="en-US" dirty="0"/>
          </a:p>
        </p:txBody>
      </p:sp>
      <p:sp>
        <p:nvSpPr>
          <p:cNvPr id="9" name="Text Placeholder 8">
            <a:extLst>
              <a:ext uri="{FF2B5EF4-FFF2-40B4-BE49-F238E27FC236}">
                <a16:creationId xmlns:a16="http://schemas.microsoft.com/office/drawing/2014/main" id="{F27B92AC-7A1F-5388-C25B-691B127E3418}"/>
              </a:ext>
            </a:extLst>
          </p:cNvPr>
          <p:cNvSpPr>
            <a:spLocks noGrp="1"/>
          </p:cNvSpPr>
          <p:nvPr>
            <p:ph type="body" sz="quarter" idx="13"/>
          </p:nvPr>
        </p:nvSpPr>
        <p:spPr/>
        <p:txBody>
          <a:bodyPr/>
          <a:lstStyle/>
          <a:p>
            <a:r>
              <a:rPr lang="en-US" dirty="0"/>
              <a:t>Source: Aberdeen, IMF, Haver, May 2025. </a:t>
            </a:r>
          </a:p>
          <a:p>
            <a:r>
              <a:rPr lang="en-US" baseline="30000" dirty="0"/>
              <a:t>1</a:t>
            </a:r>
            <a:r>
              <a:rPr lang="en-US" dirty="0"/>
              <a:t> Change in augmented deficit.</a:t>
            </a:r>
          </a:p>
        </p:txBody>
      </p:sp>
      <p:sp>
        <p:nvSpPr>
          <p:cNvPr id="10" name="Text Placeholder 9">
            <a:extLst>
              <a:ext uri="{FF2B5EF4-FFF2-40B4-BE49-F238E27FC236}">
                <a16:creationId xmlns:a16="http://schemas.microsoft.com/office/drawing/2014/main" id="{7A72E8AD-D5A7-E73D-ACBE-C192B1AF92A9}"/>
              </a:ext>
            </a:extLst>
          </p:cNvPr>
          <p:cNvSpPr>
            <a:spLocks noGrp="1"/>
          </p:cNvSpPr>
          <p:nvPr>
            <p:ph type="body" sz="quarter" idx="18"/>
          </p:nvPr>
        </p:nvSpPr>
        <p:spPr/>
        <p:txBody>
          <a:bodyPr/>
          <a:lstStyle/>
          <a:p>
            <a:endParaRPr lang="en-US" dirty="0"/>
          </a:p>
        </p:txBody>
      </p:sp>
      <p:sp>
        <p:nvSpPr>
          <p:cNvPr id="11" name="Rectangle: Top Corners Rounded 10">
            <a:extLst>
              <a:ext uri="{FF2B5EF4-FFF2-40B4-BE49-F238E27FC236}">
                <a16:creationId xmlns:a16="http://schemas.microsoft.com/office/drawing/2014/main" id="{2E182584-427F-D891-D04E-D56991A3B345}"/>
              </a:ext>
            </a:extLst>
          </p:cNvPr>
          <p:cNvSpPr>
            <a:spLocks/>
          </p:cNvSpPr>
          <p:nvPr/>
        </p:nvSpPr>
        <p:spPr>
          <a:xfrm rot="16200000">
            <a:off x="4408355" y="-1904887"/>
            <a:ext cx="4250018" cy="11317287"/>
          </a:xfrm>
          <a:prstGeom prst="round2SameRect">
            <a:avLst>
              <a:gd name="adj1" fmla="val 329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harp Sans Display No1"/>
              <a:ea typeface="+mn-ea"/>
              <a:cs typeface="+mn-cs"/>
            </a:endParaRPr>
          </a:p>
        </p:txBody>
      </p:sp>
      <p:sp>
        <p:nvSpPr>
          <p:cNvPr id="4" name="TextBox 3">
            <a:extLst>
              <a:ext uri="{FF2B5EF4-FFF2-40B4-BE49-F238E27FC236}">
                <a16:creationId xmlns:a16="http://schemas.microsoft.com/office/drawing/2014/main" id="{A69AD117-9F70-F1A3-D52D-331A279FE84E}"/>
              </a:ext>
            </a:extLst>
          </p:cNvPr>
          <p:cNvSpPr txBox="1"/>
          <p:nvPr/>
        </p:nvSpPr>
        <p:spPr>
          <a:xfrm>
            <a:off x="1066800" y="1714176"/>
            <a:ext cx="10680700" cy="215444"/>
          </a:xfrm>
          <a:prstGeom prst="rect">
            <a:avLst/>
          </a:prstGeom>
          <a:noFill/>
          <a:ln>
            <a:noFill/>
          </a:ln>
        </p:spPr>
        <p:txBody>
          <a:bodyPr wrap="square" lIns="0" tIns="0" rIns="0" bIns="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Change in 2025 IMF structural government balance vs. previous year (% of potential GDP)</a:t>
            </a:r>
          </a:p>
        </p:txBody>
      </p:sp>
      <p:graphicFrame>
        <p:nvGraphicFramePr>
          <p:cNvPr id="12" name="Content Placeholder 9">
            <a:extLst>
              <a:ext uri="{FF2B5EF4-FFF2-40B4-BE49-F238E27FC236}">
                <a16:creationId xmlns:a16="http://schemas.microsoft.com/office/drawing/2014/main" id="{CCE76F73-5983-8A23-B827-F36C137C2F8A}"/>
              </a:ext>
            </a:extLst>
          </p:cNvPr>
          <p:cNvGraphicFramePr>
            <a:graphicFrameLocks/>
          </p:cNvGraphicFramePr>
          <p:nvPr/>
        </p:nvGraphicFramePr>
        <p:xfrm>
          <a:off x="1047750" y="2121541"/>
          <a:ext cx="10937773" cy="3757225"/>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D5679D01-E999-1F74-5D12-629DCD8B8203}"/>
              </a:ext>
            </a:extLst>
          </p:cNvPr>
          <p:cNvSpPr txBox="1"/>
          <p:nvPr/>
        </p:nvSpPr>
        <p:spPr>
          <a:xfrm rot="16200000">
            <a:off x="11533050" y="4725449"/>
            <a:ext cx="90488" cy="145538"/>
          </a:xfrm>
          <a:prstGeom prst="rect">
            <a:avLst/>
          </a:prstGeom>
          <a:solidFill>
            <a:schemeClr val="bg1"/>
          </a:solidFill>
        </p:spPr>
        <p:txBody>
          <a:bodyPr wrap="square" lIns="0" tIns="0" rIns="0" bIns="0" rtlCol="0" anchor="ctr">
            <a:noAutofit/>
          </a:bodyPr>
          <a:lstStyle/>
          <a:p>
            <a:pPr algn="l"/>
            <a:r>
              <a:rPr lang="en-US" sz="1000" baseline="30000" dirty="0"/>
              <a:t>1</a:t>
            </a:r>
          </a:p>
        </p:txBody>
      </p:sp>
    </p:spTree>
    <p:extLst>
      <p:ext uri="{BB962C8B-B14F-4D97-AF65-F5344CB8AC3E}">
        <p14:creationId xmlns:p14="http://schemas.microsoft.com/office/powerpoint/2010/main" val="50842406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02D11-432D-CBFF-C761-BE9A1696C7F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BEF6495-DCDA-6353-85D7-5CB2E5B1D09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9BEF6495-DCDA-6353-85D7-5CB2E5B1D0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334081-973A-08C3-F424-5F326E23C5C6}"/>
              </a:ext>
            </a:extLst>
          </p:cNvPr>
          <p:cNvSpPr>
            <a:spLocks noGrp="1"/>
          </p:cNvSpPr>
          <p:nvPr>
            <p:ph type="title"/>
          </p:nvPr>
        </p:nvSpPr>
        <p:spPr>
          <a:xfrm>
            <a:off x="874712" y="584702"/>
            <a:ext cx="10874376" cy="430887"/>
          </a:xfrm>
        </p:spPr>
        <p:txBody>
          <a:bodyPr vert="horz" anchor="t"/>
          <a:lstStyle/>
          <a:p>
            <a:r>
              <a:rPr lang="en-US" dirty="0"/>
              <a:t>Emerging markets to deliver further cautious rate cuts</a:t>
            </a:r>
          </a:p>
        </p:txBody>
      </p:sp>
      <p:sp>
        <p:nvSpPr>
          <p:cNvPr id="3" name="Slide Number Placeholder 2">
            <a:extLst>
              <a:ext uri="{FF2B5EF4-FFF2-40B4-BE49-F238E27FC236}">
                <a16:creationId xmlns:a16="http://schemas.microsoft.com/office/drawing/2014/main" id="{C1B38996-7707-7A64-267B-E3EB1AA31508}"/>
              </a:ext>
            </a:extLst>
          </p:cNvPr>
          <p:cNvSpPr>
            <a:spLocks noGrp="1"/>
          </p:cNvSpPr>
          <p:nvPr>
            <p:ph type="sldNum" sz="quarter" idx="12"/>
          </p:nvPr>
        </p:nvSpPr>
        <p:spPr/>
        <p:txBody>
          <a:bodyPr/>
          <a:lstStyle/>
          <a:p>
            <a:fld id="{15571DFC-08C0-4491-9E99-613C4E83D96C}" type="slidenum">
              <a:rPr lang="en-US" smtClean="0"/>
              <a:t>41</a:t>
            </a:fld>
            <a:endParaRPr lang="en-US" dirty="0"/>
          </a:p>
        </p:txBody>
      </p:sp>
      <p:sp>
        <p:nvSpPr>
          <p:cNvPr id="4" name="Text Placeholder 3">
            <a:extLst>
              <a:ext uri="{FF2B5EF4-FFF2-40B4-BE49-F238E27FC236}">
                <a16:creationId xmlns:a16="http://schemas.microsoft.com/office/drawing/2014/main" id="{752EABFD-1371-BA4B-1393-F62CB367F08D}"/>
              </a:ext>
            </a:extLst>
          </p:cNvPr>
          <p:cNvSpPr>
            <a:spLocks noGrp="1"/>
          </p:cNvSpPr>
          <p:nvPr>
            <p:ph type="body" sz="quarter" idx="14"/>
          </p:nvPr>
        </p:nvSpPr>
        <p:spPr>
          <a:xfrm>
            <a:off x="874712" y="1069580"/>
            <a:ext cx="10874373" cy="492443"/>
          </a:xfrm>
        </p:spPr>
        <p:txBody>
          <a:bodyPr/>
          <a:lstStyle/>
          <a:p>
            <a:r>
              <a:rPr lang="en-US" sz="1600" dirty="0"/>
              <a:t>EM central banks have been easing as growth and inflation cool. However, the pace of rate cuts will remain gradual. Trade uncertainty, a slower Fed cutting cycle and domestic politics could all delay cuts</a:t>
            </a:r>
          </a:p>
        </p:txBody>
      </p:sp>
      <p:sp>
        <p:nvSpPr>
          <p:cNvPr id="6" name="Text Placeholder 5">
            <a:extLst>
              <a:ext uri="{FF2B5EF4-FFF2-40B4-BE49-F238E27FC236}">
                <a16:creationId xmlns:a16="http://schemas.microsoft.com/office/drawing/2014/main" id="{6C941A93-689C-42BE-0EFB-B2AAD7CF30CC}"/>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07361ECD-EEF6-FC1D-2801-22845B266337}"/>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D30EEBCE-9B5B-8651-0A7E-2786FFED77B9}"/>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 net balance of EM central banks are still cutting, but easing has been cautious, given the Fed stance, market volatility and domestic factors</a:t>
            </a:r>
          </a:p>
        </p:txBody>
      </p:sp>
      <p:sp>
        <p:nvSpPr>
          <p:cNvPr id="13" name="Content Placeholder 12">
            <a:extLst>
              <a:ext uri="{FF2B5EF4-FFF2-40B4-BE49-F238E27FC236}">
                <a16:creationId xmlns:a16="http://schemas.microsoft.com/office/drawing/2014/main" id="{5B1B9309-CEDF-4570-1AD2-7CF61A735789}"/>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F8BF08C6-99DD-35D6-51BA-3A318C2DFAFF}"/>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8BF4283A-53CA-3908-0881-C4029EDDC94C}"/>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We expect fewer Fed cuts than markets are pricing. A repricing  of the Fed path could prove a challenge to central banks with low-rate differentials</a:t>
            </a:r>
          </a:p>
        </p:txBody>
      </p:sp>
      <p:sp>
        <p:nvSpPr>
          <p:cNvPr id="16" name="Content Placeholder 12">
            <a:extLst>
              <a:ext uri="{FF2B5EF4-FFF2-40B4-BE49-F238E27FC236}">
                <a16:creationId xmlns:a16="http://schemas.microsoft.com/office/drawing/2014/main" id="{924B89FD-6C9C-27E5-2D73-046C067D5728}"/>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10" name="Chart 9">
            <a:extLst>
              <a:ext uri="{FF2B5EF4-FFF2-40B4-BE49-F238E27FC236}">
                <a16:creationId xmlns:a16="http://schemas.microsoft.com/office/drawing/2014/main" id="{18A2F4E0-03AD-0D2F-93FA-7445F8B96B09}"/>
              </a:ext>
            </a:extLst>
          </p:cNvPr>
          <p:cNvGraphicFramePr>
            <a:graphicFrameLocks/>
          </p:cNvGraphicFramePr>
          <p:nvPr/>
        </p:nvGraphicFramePr>
        <p:xfrm>
          <a:off x="6572250" y="2471524"/>
          <a:ext cx="5084391" cy="331689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5AEF55FE-5A7E-C7E3-46A9-E389E1448E08}"/>
              </a:ext>
            </a:extLst>
          </p:cNvPr>
          <p:cNvGraphicFramePr>
            <a:graphicFrameLocks/>
          </p:cNvGraphicFramePr>
          <p:nvPr/>
        </p:nvGraphicFramePr>
        <p:xfrm>
          <a:off x="982607" y="2365513"/>
          <a:ext cx="5020948" cy="363759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0154064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AB7C3-0B95-5C30-B69B-7E915E111AB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D7DC647-581A-AD47-E969-536ECAD8E79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4D7DC647-581A-AD47-E969-536ECAD8E7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12C44D1-FA0E-8FE7-BC66-7AD0E37FB372}"/>
              </a:ext>
            </a:extLst>
          </p:cNvPr>
          <p:cNvSpPr>
            <a:spLocks noGrp="1"/>
          </p:cNvSpPr>
          <p:nvPr>
            <p:ph type="title"/>
          </p:nvPr>
        </p:nvSpPr>
        <p:spPr>
          <a:xfrm>
            <a:off x="874712" y="584702"/>
            <a:ext cx="10874376" cy="430887"/>
          </a:xfrm>
        </p:spPr>
        <p:txBody>
          <a:bodyPr vert="horz" anchor="t"/>
          <a:lstStyle/>
          <a:p>
            <a:r>
              <a:rPr lang="en-US" dirty="0"/>
              <a:t>Will China’s policy pivot turnaround the economy? </a:t>
            </a:r>
          </a:p>
        </p:txBody>
      </p:sp>
      <p:sp>
        <p:nvSpPr>
          <p:cNvPr id="3" name="Slide Number Placeholder 2">
            <a:extLst>
              <a:ext uri="{FF2B5EF4-FFF2-40B4-BE49-F238E27FC236}">
                <a16:creationId xmlns:a16="http://schemas.microsoft.com/office/drawing/2014/main" id="{AE346C29-C6EB-6CD8-6C31-C81A18C9F00C}"/>
              </a:ext>
            </a:extLst>
          </p:cNvPr>
          <p:cNvSpPr>
            <a:spLocks noGrp="1"/>
          </p:cNvSpPr>
          <p:nvPr>
            <p:ph type="sldNum" sz="quarter" idx="12"/>
          </p:nvPr>
        </p:nvSpPr>
        <p:spPr/>
        <p:txBody>
          <a:bodyPr/>
          <a:lstStyle/>
          <a:p>
            <a:fld id="{15571DFC-08C0-4491-9E99-613C4E83D96C}" type="slidenum">
              <a:rPr lang="en-US" smtClean="0"/>
              <a:t>42</a:t>
            </a:fld>
            <a:endParaRPr lang="en-US" dirty="0"/>
          </a:p>
        </p:txBody>
      </p:sp>
      <p:sp>
        <p:nvSpPr>
          <p:cNvPr id="4" name="Text Placeholder 3">
            <a:extLst>
              <a:ext uri="{FF2B5EF4-FFF2-40B4-BE49-F238E27FC236}">
                <a16:creationId xmlns:a16="http://schemas.microsoft.com/office/drawing/2014/main" id="{87175EF3-6329-9F56-4D30-7E1CA75FB6CC}"/>
              </a:ext>
            </a:extLst>
          </p:cNvPr>
          <p:cNvSpPr>
            <a:spLocks noGrp="1"/>
          </p:cNvSpPr>
          <p:nvPr>
            <p:ph type="body" sz="quarter" idx="14"/>
          </p:nvPr>
        </p:nvSpPr>
        <p:spPr>
          <a:xfrm>
            <a:off x="874712" y="1069580"/>
            <a:ext cx="10874373" cy="492443"/>
          </a:xfrm>
        </p:spPr>
        <p:txBody>
          <a:bodyPr/>
          <a:lstStyle/>
          <a:p>
            <a:r>
              <a:rPr lang="en-US" sz="1600" dirty="0"/>
              <a:t>Following on from a long period of incremental and piecemeal policy easing, Chinese policy markers suddenly shifted gear at the end of September, announcing a raft of new stimulus measures </a:t>
            </a:r>
          </a:p>
        </p:txBody>
      </p:sp>
      <p:sp>
        <p:nvSpPr>
          <p:cNvPr id="6" name="Text Placeholder 5">
            <a:extLst>
              <a:ext uri="{FF2B5EF4-FFF2-40B4-BE49-F238E27FC236}">
                <a16:creationId xmlns:a16="http://schemas.microsoft.com/office/drawing/2014/main" id="{BD9F5EAB-3693-AA36-D6D2-941FA26CDB0A}"/>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24FBC820-743B-F3F0-E733-54FD4C841824}"/>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B18836B5-1CFF-8F65-BC66-A9030E05E161}"/>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‘two sessions’ announced fiscal loosening worth 1.5-2% of GDP. Our China financial conditions index has eased since September’s policy pivot</a:t>
            </a:r>
          </a:p>
        </p:txBody>
      </p:sp>
      <p:sp>
        <p:nvSpPr>
          <p:cNvPr id="13" name="Content Placeholder 12">
            <a:extLst>
              <a:ext uri="{FF2B5EF4-FFF2-40B4-BE49-F238E27FC236}">
                <a16:creationId xmlns:a16="http://schemas.microsoft.com/office/drawing/2014/main" id="{6E09D89C-448F-A697-73BC-B7BE92DC372F}"/>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Bloomberg, May 2025. For illustrative purposes only. No assumptions regarding future performance should be made. </a:t>
            </a:r>
            <a:r>
              <a:rPr lang="en-GB" sz="900" dirty="0"/>
              <a:t>Forecasts are not a reliable indicator of future results and there can be no guarantee that these will be achieved.</a:t>
            </a:r>
            <a:endParaRPr lang="en-US" sz="900" dirty="0"/>
          </a:p>
        </p:txBody>
      </p:sp>
      <p:sp>
        <p:nvSpPr>
          <p:cNvPr id="14" name="Rectangle: Rounded Corners 13">
            <a:extLst>
              <a:ext uri="{FF2B5EF4-FFF2-40B4-BE49-F238E27FC236}">
                <a16:creationId xmlns:a16="http://schemas.microsoft.com/office/drawing/2014/main" id="{2F6AC22C-A345-CD74-46C9-7D429013DBC4}"/>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00D7CA45-AB2C-9114-C51A-B5142465A4E6}"/>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‘special action plan’ to boost consumption was light on details, but has the potential to unlock precautionary savings and fire the domestic engine</a:t>
            </a:r>
          </a:p>
        </p:txBody>
      </p:sp>
      <p:sp>
        <p:nvSpPr>
          <p:cNvPr id="16" name="Content Placeholder 12">
            <a:extLst>
              <a:ext uri="{FF2B5EF4-FFF2-40B4-BE49-F238E27FC236}">
                <a16:creationId xmlns:a16="http://schemas.microsoft.com/office/drawing/2014/main" id="{7A86BAC6-A38A-CB64-CF05-270D4EF5E27D}"/>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18" name="Chart 17">
            <a:extLst>
              <a:ext uri="{FF2B5EF4-FFF2-40B4-BE49-F238E27FC236}">
                <a16:creationId xmlns:a16="http://schemas.microsoft.com/office/drawing/2014/main" id="{863A9356-6522-9DBF-FC9C-3167CA5CE8FB}"/>
              </a:ext>
            </a:extLst>
          </p:cNvPr>
          <p:cNvGraphicFramePr>
            <a:graphicFrameLocks/>
          </p:cNvGraphicFramePr>
          <p:nvPr/>
        </p:nvGraphicFramePr>
        <p:xfrm>
          <a:off x="6648450" y="2441869"/>
          <a:ext cx="5093886" cy="34822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C85BE3AD-23D5-1590-73D5-19CB22CAE762}"/>
              </a:ext>
            </a:extLst>
          </p:cNvPr>
          <p:cNvGraphicFramePr>
            <a:graphicFrameLocks/>
          </p:cNvGraphicFramePr>
          <p:nvPr/>
        </p:nvGraphicFramePr>
        <p:xfrm>
          <a:off x="897344" y="2371725"/>
          <a:ext cx="5039301" cy="326574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674769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FDD50-2E77-55A2-E905-823D1C5A3E7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8C967BA-3EFE-E98E-6379-51243C2E90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A8C967BA-3EFE-E98E-6379-51243C2E90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DED7A0-5661-0447-0E2F-C20AA821C2D0}"/>
              </a:ext>
            </a:extLst>
          </p:cNvPr>
          <p:cNvSpPr>
            <a:spLocks noGrp="1"/>
          </p:cNvSpPr>
          <p:nvPr>
            <p:ph type="title"/>
          </p:nvPr>
        </p:nvSpPr>
        <p:spPr>
          <a:xfrm>
            <a:off x="874712" y="584702"/>
            <a:ext cx="10874376" cy="430887"/>
          </a:xfrm>
        </p:spPr>
        <p:txBody>
          <a:bodyPr vert="horz" anchor="t"/>
          <a:lstStyle/>
          <a:p>
            <a:r>
              <a:rPr lang="en-US" dirty="0"/>
              <a:t>Big questions remain about the property sector</a:t>
            </a:r>
          </a:p>
        </p:txBody>
      </p:sp>
      <p:sp>
        <p:nvSpPr>
          <p:cNvPr id="3" name="Slide Number Placeholder 2">
            <a:extLst>
              <a:ext uri="{FF2B5EF4-FFF2-40B4-BE49-F238E27FC236}">
                <a16:creationId xmlns:a16="http://schemas.microsoft.com/office/drawing/2014/main" id="{3536A428-01F3-22F5-8215-494EBA2BCE09}"/>
              </a:ext>
            </a:extLst>
          </p:cNvPr>
          <p:cNvSpPr>
            <a:spLocks noGrp="1"/>
          </p:cNvSpPr>
          <p:nvPr>
            <p:ph type="sldNum" sz="quarter" idx="12"/>
          </p:nvPr>
        </p:nvSpPr>
        <p:spPr/>
        <p:txBody>
          <a:bodyPr/>
          <a:lstStyle/>
          <a:p>
            <a:fld id="{15571DFC-08C0-4491-9E99-613C4E83D96C}" type="slidenum">
              <a:rPr lang="en-US" smtClean="0"/>
              <a:t>43</a:t>
            </a:fld>
            <a:endParaRPr lang="en-US" dirty="0"/>
          </a:p>
        </p:txBody>
      </p:sp>
      <p:sp>
        <p:nvSpPr>
          <p:cNvPr id="4" name="Text Placeholder 3">
            <a:extLst>
              <a:ext uri="{FF2B5EF4-FFF2-40B4-BE49-F238E27FC236}">
                <a16:creationId xmlns:a16="http://schemas.microsoft.com/office/drawing/2014/main" id="{590A027D-C0C6-13FC-72E0-403CBBF38336}"/>
              </a:ext>
            </a:extLst>
          </p:cNvPr>
          <p:cNvSpPr>
            <a:spLocks noGrp="1"/>
          </p:cNvSpPr>
          <p:nvPr>
            <p:ph type="body" sz="quarter" idx="14"/>
          </p:nvPr>
        </p:nvSpPr>
        <p:spPr>
          <a:xfrm>
            <a:off x="874712" y="1069580"/>
            <a:ext cx="10874373" cy="276999"/>
          </a:xfrm>
        </p:spPr>
        <p:txBody>
          <a:bodyPr/>
          <a:lstStyle/>
          <a:p>
            <a:r>
              <a:rPr lang="en-US" dirty="0"/>
              <a:t>The drag from real estate on GDP could be close to abating, but an inventory overhang remains a risk</a:t>
            </a:r>
          </a:p>
        </p:txBody>
      </p:sp>
      <p:sp>
        <p:nvSpPr>
          <p:cNvPr id="6" name="Text Placeholder 5">
            <a:extLst>
              <a:ext uri="{FF2B5EF4-FFF2-40B4-BE49-F238E27FC236}">
                <a16:creationId xmlns:a16="http://schemas.microsoft.com/office/drawing/2014/main" id="{733230C3-DAEC-DB75-DEB6-F85BDA2D1C98}"/>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77CFB9DC-9A36-42E4-DFB7-744C990B6F36}"/>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0FCF5B5A-F22F-1255-BAB2-67B615EF3CB1}"/>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drag from fixed asset investment has moderated, while some indicators have shown a tentative </a:t>
            </a:r>
            <a:r>
              <a:rPr lang="en-US" dirty="0" err="1">
                <a:latin typeface="+mj-lt"/>
              </a:rPr>
              <a:t>stabilisation</a:t>
            </a:r>
            <a:endParaRPr lang="en-US" dirty="0">
              <a:latin typeface="+mj-lt"/>
            </a:endParaRPr>
          </a:p>
        </p:txBody>
      </p:sp>
      <p:sp>
        <p:nvSpPr>
          <p:cNvPr id="13" name="Content Placeholder 12">
            <a:extLst>
              <a:ext uri="{FF2B5EF4-FFF2-40B4-BE49-F238E27FC236}">
                <a16:creationId xmlns:a16="http://schemas.microsoft.com/office/drawing/2014/main" id="{CB3BE9BA-D2E7-FDA4-914E-B10EDD5DAFC8}"/>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09EDC45F-4949-65F1-CF19-C3D5D1F03A04}"/>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A2CFB183-CB9E-2C02-C833-528A686B04E2}"/>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pipeline of new builds may need to fall further to deal with excess inventory. Demographic composition implies underlying demand exists</a:t>
            </a:r>
          </a:p>
        </p:txBody>
      </p:sp>
      <p:sp>
        <p:nvSpPr>
          <p:cNvPr id="16" name="Content Placeholder 12">
            <a:extLst>
              <a:ext uri="{FF2B5EF4-FFF2-40B4-BE49-F238E27FC236}">
                <a16:creationId xmlns:a16="http://schemas.microsoft.com/office/drawing/2014/main" id="{A0927099-DE9D-D286-C940-F8D51A04DA8F}"/>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7" name="Chart 6">
            <a:extLst>
              <a:ext uri="{FF2B5EF4-FFF2-40B4-BE49-F238E27FC236}">
                <a16:creationId xmlns:a16="http://schemas.microsoft.com/office/drawing/2014/main" id="{7BB02A12-06ED-336F-DD88-E8AB447B8564}"/>
              </a:ext>
            </a:extLst>
          </p:cNvPr>
          <p:cNvGraphicFramePr>
            <a:graphicFrameLocks/>
          </p:cNvGraphicFramePr>
          <p:nvPr/>
        </p:nvGraphicFramePr>
        <p:xfrm>
          <a:off x="6725054" y="2362995"/>
          <a:ext cx="4924021" cy="35202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8DEEE37A-7798-6E50-24D2-7AE67D79EDFD}"/>
              </a:ext>
            </a:extLst>
          </p:cNvPr>
          <p:cNvGraphicFramePr>
            <a:graphicFrameLocks/>
          </p:cNvGraphicFramePr>
          <p:nvPr/>
        </p:nvGraphicFramePr>
        <p:xfrm>
          <a:off x="927199" y="2276061"/>
          <a:ext cx="4996179" cy="366753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0572667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6A38B-E952-A56B-9C94-A3D8C69087B4}"/>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E4412EB-4356-A38C-480F-8D1E9682A0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A8C967BA-3EFE-E98E-6379-51243C2E90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9280AD-BA0C-DA20-C466-84F8235404FF}"/>
              </a:ext>
            </a:extLst>
          </p:cNvPr>
          <p:cNvSpPr>
            <a:spLocks noGrp="1"/>
          </p:cNvSpPr>
          <p:nvPr>
            <p:ph type="title"/>
          </p:nvPr>
        </p:nvSpPr>
        <p:spPr>
          <a:xfrm>
            <a:off x="874712" y="584702"/>
            <a:ext cx="10874376" cy="369332"/>
          </a:xfrm>
        </p:spPr>
        <p:txBody>
          <a:bodyPr vert="horz" anchor="t"/>
          <a:lstStyle/>
          <a:p>
            <a:r>
              <a:rPr lang="en-GB" sz="2400" dirty="0"/>
              <a:t>India’s economy has cooled but household demand should strengthen</a:t>
            </a:r>
            <a:endParaRPr lang="en-US" sz="2400" dirty="0"/>
          </a:p>
        </p:txBody>
      </p:sp>
      <p:sp>
        <p:nvSpPr>
          <p:cNvPr id="3" name="Slide Number Placeholder 2">
            <a:extLst>
              <a:ext uri="{FF2B5EF4-FFF2-40B4-BE49-F238E27FC236}">
                <a16:creationId xmlns:a16="http://schemas.microsoft.com/office/drawing/2014/main" id="{CE2D6F2A-D74C-29EE-9122-09131854B12C}"/>
              </a:ext>
            </a:extLst>
          </p:cNvPr>
          <p:cNvSpPr>
            <a:spLocks noGrp="1"/>
          </p:cNvSpPr>
          <p:nvPr>
            <p:ph type="sldNum" sz="quarter" idx="12"/>
          </p:nvPr>
        </p:nvSpPr>
        <p:spPr/>
        <p:txBody>
          <a:bodyPr/>
          <a:lstStyle/>
          <a:p>
            <a:fld id="{15571DFC-08C0-4491-9E99-613C4E83D96C}" type="slidenum">
              <a:rPr lang="en-US" smtClean="0"/>
              <a:t>44</a:t>
            </a:fld>
            <a:endParaRPr lang="en-US" dirty="0"/>
          </a:p>
        </p:txBody>
      </p:sp>
      <p:sp>
        <p:nvSpPr>
          <p:cNvPr id="4" name="Text Placeholder 3">
            <a:extLst>
              <a:ext uri="{FF2B5EF4-FFF2-40B4-BE49-F238E27FC236}">
                <a16:creationId xmlns:a16="http://schemas.microsoft.com/office/drawing/2014/main" id="{C243AD07-D00D-9CA4-B592-F477F02770B5}"/>
              </a:ext>
            </a:extLst>
          </p:cNvPr>
          <p:cNvSpPr>
            <a:spLocks noGrp="1"/>
          </p:cNvSpPr>
          <p:nvPr>
            <p:ph type="body" sz="quarter" idx="14"/>
          </p:nvPr>
        </p:nvSpPr>
        <p:spPr>
          <a:xfrm>
            <a:off x="874712" y="1069580"/>
            <a:ext cx="10874373" cy="492443"/>
          </a:xfrm>
        </p:spPr>
        <p:txBody>
          <a:bodyPr/>
          <a:lstStyle/>
          <a:p>
            <a:r>
              <a:rPr lang="en-GB" sz="1600" dirty="0"/>
              <a:t>India’s economy has cooled but a pickup in domestic demand should help to offset the external drags. Fiscal consolidation will drag on growth, but lower food prices and some monetary easing should provide a boost</a:t>
            </a:r>
          </a:p>
        </p:txBody>
      </p:sp>
      <p:sp>
        <p:nvSpPr>
          <p:cNvPr id="6" name="Text Placeholder 5">
            <a:extLst>
              <a:ext uri="{FF2B5EF4-FFF2-40B4-BE49-F238E27FC236}">
                <a16:creationId xmlns:a16="http://schemas.microsoft.com/office/drawing/2014/main" id="{B1A072F0-61CB-B40C-7BF7-033E189D3CFD}"/>
              </a:ext>
            </a:extLst>
          </p:cNvPr>
          <p:cNvSpPr>
            <a:spLocks noGrp="1"/>
          </p:cNvSpPr>
          <p:nvPr>
            <p:ph type="body" sz="quarter" idx="18"/>
          </p:nvPr>
        </p:nvSpPr>
        <p:spPr/>
        <p:txBody>
          <a:bodyPr/>
          <a:lstStyle/>
          <a:p>
            <a:endParaRPr lang="en-US" dirty="0"/>
          </a:p>
        </p:txBody>
      </p:sp>
      <p:sp>
        <p:nvSpPr>
          <p:cNvPr id="11" name="Rectangle: Rounded Corners 10">
            <a:extLst>
              <a:ext uri="{FF2B5EF4-FFF2-40B4-BE49-F238E27FC236}">
                <a16:creationId xmlns:a16="http://schemas.microsoft.com/office/drawing/2014/main" id="{1387929B-9723-EAB0-39B8-C62724BCD44E}"/>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B5E0FEED-EEFB-3580-55FE-149B42972CC0}"/>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PMIs point to strong new orders and sentiment despite the US trade uncertainty</a:t>
            </a:r>
          </a:p>
        </p:txBody>
      </p:sp>
      <p:sp>
        <p:nvSpPr>
          <p:cNvPr id="13" name="Content Placeholder 12">
            <a:extLst>
              <a:ext uri="{FF2B5EF4-FFF2-40B4-BE49-F238E27FC236}">
                <a16:creationId xmlns:a16="http://schemas.microsoft.com/office/drawing/2014/main" id="{EC4A61FB-9733-D494-3700-326481F39DDE}"/>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FE25ACC6-791C-CF2F-A1F8-0EEC19AB1619}"/>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DB5A5FFB-B790-959C-7607-2961EC346DF0}"/>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Hard data doesn’t point to a strong start to the year, but consumption should get a boost from lower inflation and income tax cuts in 2025</a:t>
            </a:r>
          </a:p>
        </p:txBody>
      </p:sp>
      <p:sp>
        <p:nvSpPr>
          <p:cNvPr id="16" name="Content Placeholder 12">
            <a:extLst>
              <a:ext uri="{FF2B5EF4-FFF2-40B4-BE49-F238E27FC236}">
                <a16:creationId xmlns:a16="http://schemas.microsoft.com/office/drawing/2014/main" id="{236BF688-5F0A-AB41-B85A-6138AADE3FE1}"/>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5" name="Chart 4">
            <a:extLst>
              <a:ext uri="{FF2B5EF4-FFF2-40B4-BE49-F238E27FC236}">
                <a16:creationId xmlns:a16="http://schemas.microsoft.com/office/drawing/2014/main" id="{174579DE-63A5-61A3-77CB-CFE590A0FDC3}"/>
              </a:ext>
            </a:extLst>
          </p:cNvPr>
          <p:cNvGraphicFramePr>
            <a:graphicFrameLocks/>
          </p:cNvGraphicFramePr>
          <p:nvPr>
            <p:extLst>
              <p:ext uri="{D42A27DB-BD31-4B8C-83A1-F6EECF244321}">
                <p14:modId xmlns:p14="http://schemas.microsoft.com/office/powerpoint/2010/main" val="19515623"/>
              </p:ext>
            </p:extLst>
          </p:nvPr>
        </p:nvGraphicFramePr>
        <p:xfrm>
          <a:off x="1019176" y="2293495"/>
          <a:ext cx="4897304" cy="35913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1729BBD5-D22F-2E47-535E-5C5D43AE690A}"/>
              </a:ext>
            </a:extLst>
          </p:cNvPr>
          <p:cNvGraphicFramePr>
            <a:graphicFrameLocks/>
          </p:cNvGraphicFramePr>
          <p:nvPr>
            <p:extLst>
              <p:ext uri="{D42A27DB-BD31-4B8C-83A1-F6EECF244321}">
                <p14:modId xmlns:p14="http://schemas.microsoft.com/office/powerpoint/2010/main" val="1113772923"/>
              </p:ext>
            </p:extLst>
          </p:nvPr>
        </p:nvGraphicFramePr>
        <p:xfrm>
          <a:off x="6707318" y="2441869"/>
          <a:ext cx="4868388" cy="33465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1366768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E8E38-06C2-8725-64AB-45D3AC224AD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35F3AC5-DFB9-B373-EA1A-5A637635D4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BE4412EB-4356-A38C-480F-8D1E9682A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1BAB130-27F4-9109-B3FF-B24A4C9D30A7}"/>
              </a:ext>
            </a:extLst>
          </p:cNvPr>
          <p:cNvSpPr>
            <a:spLocks noGrp="1"/>
          </p:cNvSpPr>
          <p:nvPr>
            <p:ph type="title"/>
          </p:nvPr>
        </p:nvSpPr>
        <p:spPr>
          <a:xfrm>
            <a:off x="874712" y="584702"/>
            <a:ext cx="10874376" cy="369332"/>
          </a:xfrm>
        </p:spPr>
        <p:txBody>
          <a:bodyPr vert="horz" anchor="t"/>
          <a:lstStyle/>
          <a:p>
            <a:r>
              <a:rPr lang="en-GB" sz="2400" dirty="0"/>
              <a:t>Cooling food prices should allow the RBI to cut further</a:t>
            </a:r>
            <a:endParaRPr lang="en-US" sz="2400" dirty="0"/>
          </a:p>
        </p:txBody>
      </p:sp>
      <p:sp>
        <p:nvSpPr>
          <p:cNvPr id="3" name="Slide Number Placeholder 2">
            <a:extLst>
              <a:ext uri="{FF2B5EF4-FFF2-40B4-BE49-F238E27FC236}">
                <a16:creationId xmlns:a16="http://schemas.microsoft.com/office/drawing/2014/main" id="{CD230B83-F36A-69C9-2A8B-CFBA2C58E52B}"/>
              </a:ext>
            </a:extLst>
          </p:cNvPr>
          <p:cNvSpPr>
            <a:spLocks noGrp="1"/>
          </p:cNvSpPr>
          <p:nvPr>
            <p:ph type="sldNum" sz="quarter" idx="12"/>
          </p:nvPr>
        </p:nvSpPr>
        <p:spPr/>
        <p:txBody>
          <a:bodyPr/>
          <a:lstStyle/>
          <a:p>
            <a:fld id="{15571DFC-08C0-4491-9E99-613C4E83D96C}" type="slidenum">
              <a:rPr lang="en-US" smtClean="0"/>
              <a:t>45</a:t>
            </a:fld>
            <a:endParaRPr lang="en-US" dirty="0"/>
          </a:p>
        </p:txBody>
      </p:sp>
      <p:sp>
        <p:nvSpPr>
          <p:cNvPr id="4" name="Text Placeholder 3">
            <a:extLst>
              <a:ext uri="{FF2B5EF4-FFF2-40B4-BE49-F238E27FC236}">
                <a16:creationId xmlns:a16="http://schemas.microsoft.com/office/drawing/2014/main" id="{6BDB3CB5-03BA-0004-2589-A59FF296B94A}"/>
              </a:ext>
            </a:extLst>
          </p:cNvPr>
          <p:cNvSpPr>
            <a:spLocks noGrp="1"/>
          </p:cNvSpPr>
          <p:nvPr>
            <p:ph type="body" sz="quarter" idx="14"/>
          </p:nvPr>
        </p:nvSpPr>
        <p:spPr>
          <a:xfrm>
            <a:off x="874712" y="1069580"/>
            <a:ext cx="10874373" cy="492443"/>
          </a:xfrm>
        </p:spPr>
        <p:txBody>
          <a:bodyPr/>
          <a:lstStyle/>
          <a:p>
            <a:r>
              <a:rPr lang="en-GB" sz="1600" dirty="0"/>
              <a:t>Food prices have eased in recent months helping to bring headline inflation back to the Reserve Bank of India’s (RBI) target mid-point. This should allow the Bank to focus on supporting growth</a:t>
            </a:r>
          </a:p>
        </p:txBody>
      </p:sp>
      <p:sp>
        <p:nvSpPr>
          <p:cNvPr id="6" name="Text Placeholder 5">
            <a:extLst>
              <a:ext uri="{FF2B5EF4-FFF2-40B4-BE49-F238E27FC236}">
                <a16:creationId xmlns:a16="http://schemas.microsoft.com/office/drawing/2014/main" id="{8061947B-AFAE-3244-ED61-5C91FC767862}"/>
              </a:ext>
            </a:extLst>
          </p:cNvPr>
          <p:cNvSpPr>
            <a:spLocks noGrp="1"/>
          </p:cNvSpPr>
          <p:nvPr>
            <p:ph type="body" sz="quarter" idx="18"/>
          </p:nvPr>
        </p:nvSpPr>
        <p:spPr/>
        <p:txBody>
          <a:bodyPr/>
          <a:lstStyle/>
          <a:p>
            <a:endParaRPr lang="en-US" dirty="0"/>
          </a:p>
        </p:txBody>
      </p:sp>
      <p:sp>
        <p:nvSpPr>
          <p:cNvPr id="11" name="Rectangle: Rounded Corners 10">
            <a:extLst>
              <a:ext uri="{FF2B5EF4-FFF2-40B4-BE49-F238E27FC236}">
                <a16:creationId xmlns:a16="http://schemas.microsoft.com/office/drawing/2014/main" id="{17AAA900-2843-1A0B-6411-3DFB2343BEEE}"/>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2A29F084-2990-FB7F-AF01-83B5B889DF97}"/>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latin typeface="+mj-lt"/>
              </a:rPr>
              <a:t>Underlying inflation has been contained despite volatile food prices, which should give the RBI some comfort in its cutting cycle</a:t>
            </a:r>
          </a:p>
        </p:txBody>
      </p:sp>
      <p:sp>
        <p:nvSpPr>
          <p:cNvPr id="13" name="Content Placeholder 12">
            <a:extLst>
              <a:ext uri="{FF2B5EF4-FFF2-40B4-BE49-F238E27FC236}">
                <a16:creationId xmlns:a16="http://schemas.microsoft.com/office/drawing/2014/main" id="{A26AFE59-681F-8B93-6A45-7CC2ACF90FAB}"/>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DD13F4FE-7FE1-8136-903C-A3DAE21A9171}"/>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18608D89-B9E2-70CF-00F2-9C78FE9663F4}"/>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Monetary conditions haven’t been particularly tight, but the RBI’s shift to accommodative opens the door for another 50bps of easing in 2025</a:t>
            </a:r>
          </a:p>
        </p:txBody>
      </p:sp>
      <p:sp>
        <p:nvSpPr>
          <p:cNvPr id="16" name="Content Placeholder 12">
            <a:extLst>
              <a:ext uri="{FF2B5EF4-FFF2-40B4-BE49-F238E27FC236}">
                <a16:creationId xmlns:a16="http://schemas.microsoft.com/office/drawing/2014/main" id="{850A3C0F-FAC1-ED3F-163A-58D200C29FED}"/>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7" name="Chart 6">
            <a:extLst>
              <a:ext uri="{FF2B5EF4-FFF2-40B4-BE49-F238E27FC236}">
                <a16:creationId xmlns:a16="http://schemas.microsoft.com/office/drawing/2014/main" id="{5C0D8E12-592A-710F-005B-41097AAEB388}"/>
              </a:ext>
            </a:extLst>
          </p:cNvPr>
          <p:cNvGraphicFramePr>
            <a:graphicFrameLocks/>
          </p:cNvGraphicFramePr>
          <p:nvPr>
            <p:extLst>
              <p:ext uri="{D42A27DB-BD31-4B8C-83A1-F6EECF244321}">
                <p14:modId xmlns:p14="http://schemas.microsoft.com/office/powerpoint/2010/main" val="1095935887"/>
              </p:ext>
            </p:extLst>
          </p:nvPr>
        </p:nvGraphicFramePr>
        <p:xfrm>
          <a:off x="1019175" y="2218543"/>
          <a:ext cx="4984378" cy="36663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8136F6C6-529C-ED4B-7DC6-28781E5E1B75}"/>
              </a:ext>
            </a:extLst>
          </p:cNvPr>
          <p:cNvGraphicFramePr>
            <a:graphicFrameLocks/>
          </p:cNvGraphicFramePr>
          <p:nvPr>
            <p:extLst>
              <p:ext uri="{D42A27DB-BD31-4B8C-83A1-F6EECF244321}">
                <p14:modId xmlns:p14="http://schemas.microsoft.com/office/powerpoint/2010/main" val="154649365"/>
              </p:ext>
            </p:extLst>
          </p:nvPr>
        </p:nvGraphicFramePr>
        <p:xfrm>
          <a:off x="6626383" y="2381250"/>
          <a:ext cx="5030258" cy="350361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756083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C78DB-E430-6856-0B95-61EF4A7FC4CB}"/>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64484AC-AC41-3BC7-BCF8-67E95FF0241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BE4412EB-4356-A38C-480F-8D1E9682A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F6AE998-FDEA-96EB-D2E3-7412144AFB77}"/>
              </a:ext>
            </a:extLst>
          </p:cNvPr>
          <p:cNvSpPr>
            <a:spLocks noGrp="1"/>
          </p:cNvSpPr>
          <p:nvPr>
            <p:ph type="title"/>
          </p:nvPr>
        </p:nvSpPr>
        <p:spPr>
          <a:xfrm>
            <a:off x="874712" y="584702"/>
            <a:ext cx="10874376" cy="369332"/>
          </a:xfrm>
        </p:spPr>
        <p:txBody>
          <a:bodyPr vert="horz" anchor="t"/>
          <a:lstStyle/>
          <a:p>
            <a:r>
              <a:rPr lang="en-GB" sz="2400" dirty="0"/>
              <a:t>Banco Central do </a:t>
            </a:r>
            <a:r>
              <a:rPr lang="en-GB" sz="2400" dirty="0" err="1"/>
              <a:t>Brasil</a:t>
            </a:r>
            <a:r>
              <a:rPr lang="en-GB" sz="2400" dirty="0"/>
              <a:t> (BCB) forced to remain hawkish</a:t>
            </a:r>
            <a:endParaRPr lang="en-US" sz="2400" dirty="0"/>
          </a:p>
        </p:txBody>
      </p:sp>
      <p:sp>
        <p:nvSpPr>
          <p:cNvPr id="3" name="Slide Number Placeholder 2">
            <a:extLst>
              <a:ext uri="{FF2B5EF4-FFF2-40B4-BE49-F238E27FC236}">
                <a16:creationId xmlns:a16="http://schemas.microsoft.com/office/drawing/2014/main" id="{7ACB5CF4-CC3B-8491-FADF-34A02BD4905C}"/>
              </a:ext>
            </a:extLst>
          </p:cNvPr>
          <p:cNvSpPr>
            <a:spLocks noGrp="1"/>
          </p:cNvSpPr>
          <p:nvPr>
            <p:ph type="sldNum" sz="quarter" idx="12"/>
          </p:nvPr>
        </p:nvSpPr>
        <p:spPr/>
        <p:txBody>
          <a:bodyPr/>
          <a:lstStyle/>
          <a:p>
            <a:fld id="{15571DFC-08C0-4491-9E99-613C4E83D96C}" type="slidenum">
              <a:rPr lang="en-US" smtClean="0"/>
              <a:t>46</a:t>
            </a:fld>
            <a:endParaRPr lang="en-US" dirty="0"/>
          </a:p>
        </p:txBody>
      </p:sp>
      <p:sp>
        <p:nvSpPr>
          <p:cNvPr id="4" name="Text Placeholder 3">
            <a:extLst>
              <a:ext uri="{FF2B5EF4-FFF2-40B4-BE49-F238E27FC236}">
                <a16:creationId xmlns:a16="http://schemas.microsoft.com/office/drawing/2014/main" id="{B9704239-98EA-6B3D-AA4C-B69F240A1933}"/>
              </a:ext>
            </a:extLst>
          </p:cNvPr>
          <p:cNvSpPr>
            <a:spLocks noGrp="1"/>
          </p:cNvSpPr>
          <p:nvPr>
            <p:ph type="body" sz="quarter" idx="14"/>
          </p:nvPr>
        </p:nvSpPr>
        <p:spPr>
          <a:xfrm>
            <a:off x="874712" y="1069580"/>
            <a:ext cx="10874373" cy="492443"/>
          </a:xfrm>
        </p:spPr>
        <p:txBody>
          <a:bodyPr/>
          <a:lstStyle/>
          <a:p>
            <a:r>
              <a:rPr lang="en-GB" sz="1600" dirty="0"/>
              <a:t>The BCB’s has tightened its stance aggressively since September. It has retained optionality following its latest hike in May, given global uncertainty. But a return to cuts is not expected until 2026</a:t>
            </a:r>
          </a:p>
        </p:txBody>
      </p:sp>
      <p:sp>
        <p:nvSpPr>
          <p:cNvPr id="6" name="Text Placeholder 5">
            <a:extLst>
              <a:ext uri="{FF2B5EF4-FFF2-40B4-BE49-F238E27FC236}">
                <a16:creationId xmlns:a16="http://schemas.microsoft.com/office/drawing/2014/main" id="{777DD1B8-9585-7381-3333-F2EAC545E3FD}"/>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94BE783C-8E2E-C545-7905-83F7A3C11E83}"/>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AFE35E21-ECC9-D9B3-F8B4-02F9571CC09A}"/>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The BCB’s hawkish turn aims to re-anchor inflation expectations, which have risen well above its target</a:t>
            </a:r>
          </a:p>
        </p:txBody>
      </p:sp>
      <p:sp>
        <p:nvSpPr>
          <p:cNvPr id="13" name="Content Placeholder 12">
            <a:extLst>
              <a:ext uri="{FF2B5EF4-FFF2-40B4-BE49-F238E27FC236}">
                <a16:creationId xmlns:a16="http://schemas.microsoft.com/office/drawing/2014/main" id="{4799E942-7373-6274-8D50-F455C6FAA607}"/>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Source: BCB Focus Survey, Haver, Aberdeen, May 2025. </a:t>
            </a:r>
          </a:p>
        </p:txBody>
      </p:sp>
      <p:sp>
        <p:nvSpPr>
          <p:cNvPr id="14" name="Rectangle: Rounded Corners 13">
            <a:extLst>
              <a:ext uri="{FF2B5EF4-FFF2-40B4-BE49-F238E27FC236}">
                <a16:creationId xmlns:a16="http://schemas.microsoft.com/office/drawing/2014/main" id="{C518D360-B4CD-1EE3-9806-745B7AB81860}"/>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7A69AF3F-A584-7BCC-CB8F-F6761B24D38B}"/>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The real has appreciated from its late 2024 lows. But scrutiny of Brazil’s public finances has kept yields elevated in 2025 and could renew volatility</a:t>
            </a:r>
          </a:p>
        </p:txBody>
      </p:sp>
      <p:sp>
        <p:nvSpPr>
          <p:cNvPr id="16" name="Content Placeholder 12">
            <a:extLst>
              <a:ext uri="{FF2B5EF4-FFF2-40B4-BE49-F238E27FC236}">
                <a16:creationId xmlns:a16="http://schemas.microsoft.com/office/drawing/2014/main" id="{59D1EA1D-5FFB-D777-2800-79A17C0BD494}"/>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7" name="Chart 6">
            <a:extLst>
              <a:ext uri="{FF2B5EF4-FFF2-40B4-BE49-F238E27FC236}">
                <a16:creationId xmlns:a16="http://schemas.microsoft.com/office/drawing/2014/main" id="{8123373F-D772-BFE2-8787-B07F1B03D82A}"/>
              </a:ext>
            </a:extLst>
          </p:cNvPr>
          <p:cNvGraphicFramePr>
            <a:graphicFrameLocks/>
          </p:cNvGraphicFramePr>
          <p:nvPr>
            <p:extLst>
              <p:ext uri="{D42A27DB-BD31-4B8C-83A1-F6EECF244321}">
                <p14:modId xmlns:p14="http://schemas.microsoft.com/office/powerpoint/2010/main" val="398546256"/>
              </p:ext>
            </p:extLst>
          </p:nvPr>
        </p:nvGraphicFramePr>
        <p:xfrm>
          <a:off x="6620247" y="2441869"/>
          <a:ext cx="5036394" cy="35317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B0FFD75B-9485-5B39-D25A-F45CC695D9BC}"/>
              </a:ext>
            </a:extLst>
          </p:cNvPr>
          <p:cNvGraphicFramePr>
            <a:graphicFrameLocks/>
          </p:cNvGraphicFramePr>
          <p:nvPr>
            <p:extLst>
              <p:ext uri="{D42A27DB-BD31-4B8C-83A1-F6EECF244321}">
                <p14:modId xmlns:p14="http://schemas.microsoft.com/office/powerpoint/2010/main" val="3676538270"/>
              </p:ext>
            </p:extLst>
          </p:nvPr>
        </p:nvGraphicFramePr>
        <p:xfrm>
          <a:off x="1054228" y="2278505"/>
          <a:ext cx="4949325" cy="369507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4453227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1DE91-ABC3-BB90-138D-93937281EAC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880ECC2-7C6B-EFEB-390B-DE20A464DF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E64484AC-AC41-3BC7-BCF8-67E95FF024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2A6AE38-8458-320C-D704-620F96B7688D}"/>
              </a:ext>
            </a:extLst>
          </p:cNvPr>
          <p:cNvSpPr>
            <a:spLocks noGrp="1"/>
          </p:cNvSpPr>
          <p:nvPr>
            <p:ph type="title"/>
          </p:nvPr>
        </p:nvSpPr>
        <p:spPr>
          <a:xfrm>
            <a:off x="874712" y="584702"/>
            <a:ext cx="10874376" cy="369332"/>
          </a:xfrm>
        </p:spPr>
        <p:txBody>
          <a:bodyPr vert="horz" anchor="t"/>
          <a:lstStyle/>
          <a:p>
            <a:r>
              <a:rPr lang="en-GB" sz="2400" dirty="0"/>
              <a:t>US trade tensions pose less risks for Brazil than EM peers</a:t>
            </a:r>
            <a:endParaRPr lang="en-US" sz="2400" dirty="0"/>
          </a:p>
        </p:txBody>
      </p:sp>
      <p:sp>
        <p:nvSpPr>
          <p:cNvPr id="3" name="Slide Number Placeholder 2">
            <a:extLst>
              <a:ext uri="{FF2B5EF4-FFF2-40B4-BE49-F238E27FC236}">
                <a16:creationId xmlns:a16="http://schemas.microsoft.com/office/drawing/2014/main" id="{1FFFEC38-7B42-2BB7-341B-3AF133486A61}"/>
              </a:ext>
            </a:extLst>
          </p:cNvPr>
          <p:cNvSpPr>
            <a:spLocks noGrp="1"/>
          </p:cNvSpPr>
          <p:nvPr>
            <p:ph type="sldNum" sz="quarter" idx="12"/>
          </p:nvPr>
        </p:nvSpPr>
        <p:spPr/>
        <p:txBody>
          <a:bodyPr/>
          <a:lstStyle/>
          <a:p>
            <a:fld id="{15571DFC-08C0-4491-9E99-613C4E83D96C}" type="slidenum">
              <a:rPr lang="en-US" smtClean="0"/>
              <a:t>47</a:t>
            </a:fld>
            <a:endParaRPr lang="en-US" dirty="0"/>
          </a:p>
        </p:txBody>
      </p:sp>
      <p:sp>
        <p:nvSpPr>
          <p:cNvPr id="4" name="Text Placeholder 3">
            <a:extLst>
              <a:ext uri="{FF2B5EF4-FFF2-40B4-BE49-F238E27FC236}">
                <a16:creationId xmlns:a16="http://schemas.microsoft.com/office/drawing/2014/main" id="{C7C623A1-5A18-A572-5518-51C669EA66F4}"/>
              </a:ext>
            </a:extLst>
          </p:cNvPr>
          <p:cNvSpPr>
            <a:spLocks noGrp="1"/>
          </p:cNvSpPr>
          <p:nvPr>
            <p:ph type="body" sz="quarter" idx="14"/>
          </p:nvPr>
        </p:nvSpPr>
        <p:spPr>
          <a:xfrm>
            <a:off x="874712" y="1069580"/>
            <a:ext cx="10874373" cy="492443"/>
          </a:xfrm>
        </p:spPr>
        <p:txBody>
          <a:bodyPr/>
          <a:lstStyle/>
          <a:p>
            <a:r>
              <a:rPr lang="en-GB" sz="1600" dirty="0"/>
              <a:t>A lower dependence on US trade will help insulate Brazil from the effects of reciprocal tariffs. US-China tensions also pose upside potential for Chinese demand for Brazilian agricultural exports </a:t>
            </a:r>
          </a:p>
        </p:txBody>
      </p:sp>
      <p:sp>
        <p:nvSpPr>
          <p:cNvPr id="6" name="Text Placeholder 5">
            <a:extLst>
              <a:ext uri="{FF2B5EF4-FFF2-40B4-BE49-F238E27FC236}">
                <a16:creationId xmlns:a16="http://schemas.microsoft.com/office/drawing/2014/main" id="{70A693D8-D20F-A1F5-B714-405E6E6A5F0A}"/>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95360F88-8F5E-5BAC-EA00-527B8F8C45A8}"/>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6D72F7DE-E3C2-9A5F-9343-A0EF60B9AFF5}"/>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Brazil’s share of exports bound for the US is significantly lower than many other EMs, while it already is a key trading partner of China</a:t>
            </a:r>
          </a:p>
        </p:txBody>
      </p:sp>
      <p:sp>
        <p:nvSpPr>
          <p:cNvPr id="13" name="Content Placeholder 12">
            <a:extLst>
              <a:ext uri="{FF2B5EF4-FFF2-40B4-BE49-F238E27FC236}">
                <a16:creationId xmlns:a16="http://schemas.microsoft.com/office/drawing/2014/main" id="{71E8BC9A-3941-A7EE-BB1E-1CDADBC90A51}"/>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62C0B41E-DE0E-214A-5520-D70B9E37E3E2}"/>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19A2F52D-EC26-1656-3CF2-EA42D0FBF240}"/>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Pivoting Chinese demand for soy and other products away from the US could be a boon for Brazil, though China’s weakness remains a headwind</a:t>
            </a:r>
          </a:p>
        </p:txBody>
      </p:sp>
      <p:sp>
        <p:nvSpPr>
          <p:cNvPr id="16" name="Content Placeholder 12">
            <a:extLst>
              <a:ext uri="{FF2B5EF4-FFF2-40B4-BE49-F238E27FC236}">
                <a16:creationId xmlns:a16="http://schemas.microsoft.com/office/drawing/2014/main" id="{7822E4C0-F361-869E-3B57-C54A15D6E3C7}"/>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5" name="Content Placeholder 11">
            <a:extLst>
              <a:ext uri="{FF2B5EF4-FFF2-40B4-BE49-F238E27FC236}">
                <a16:creationId xmlns:a16="http://schemas.microsoft.com/office/drawing/2014/main" id="{3707E824-44C5-41DC-D67F-06AA47F41E4B}"/>
              </a:ext>
            </a:extLst>
          </p:cNvPr>
          <p:cNvGraphicFramePr>
            <a:graphicFrameLocks/>
          </p:cNvGraphicFramePr>
          <p:nvPr>
            <p:extLst>
              <p:ext uri="{D42A27DB-BD31-4B8C-83A1-F6EECF244321}">
                <p14:modId xmlns:p14="http://schemas.microsoft.com/office/powerpoint/2010/main" val="4196339932"/>
              </p:ext>
            </p:extLst>
          </p:nvPr>
        </p:nvGraphicFramePr>
        <p:xfrm>
          <a:off x="967159" y="2441870"/>
          <a:ext cx="4811341" cy="34429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ontent Placeholder 8">
            <a:extLst>
              <a:ext uri="{FF2B5EF4-FFF2-40B4-BE49-F238E27FC236}">
                <a16:creationId xmlns:a16="http://schemas.microsoft.com/office/drawing/2014/main" id="{EB9B83D2-EBE8-865D-8617-1C1696109012}"/>
              </a:ext>
            </a:extLst>
          </p:cNvPr>
          <p:cNvGraphicFramePr>
            <a:graphicFrameLocks/>
          </p:cNvGraphicFramePr>
          <p:nvPr>
            <p:extLst>
              <p:ext uri="{D42A27DB-BD31-4B8C-83A1-F6EECF244321}">
                <p14:modId xmlns:p14="http://schemas.microsoft.com/office/powerpoint/2010/main" val="3821041578"/>
              </p:ext>
            </p:extLst>
          </p:nvPr>
        </p:nvGraphicFramePr>
        <p:xfrm>
          <a:off x="6626727" y="2381250"/>
          <a:ext cx="4949323" cy="362902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77329487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516F-F5E1-BFEA-4B53-BE8D76CC683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4B36F5E-E508-34D0-7E2A-55F8B5370A9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F880ECC2-7C6B-EFEB-390B-DE20A464DF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B80D72-A7A4-1337-8DF4-F3E8DD63C3C5}"/>
              </a:ext>
            </a:extLst>
          </p:cNvPr>
          <p:cNvSpPr>
            <a:spLocks noGrp="1"/>
          </p:cNvSpPr>
          <p:nvPr>
            <p:ph type="title"/>
          </p:nvPr>
        </p:nvSpPr>
        <p:spPr>
          <a:xfrm>
            <a:off x="874712" y="584702"/>
            <a:ext cx="10874376" cy="369332"/>
          </a:xfrm>
        </p:spPr>
        <p:txBody>
          <a:bodyPr vert="horz" anchor="t"/>
          <a:lstStyle/>
          <a:p>
            <a:r>
              <a:rPr lang="en-GB" sz="2400" dirty="0"/>
              <a:t>Mexico’s economy is treading water</a:t>
            </a:r>
            <a:endParaRPr lang="en-US" sz="2400" dirty="0"/>
          </a:p>
        </p:txBody>
      </p:sp>
      <p:sp>
        <p:nvSpPr>
          <p:cNvPr id="3" name="Slide Number Placeholder 2">
            <a:extLst>
              <a:ext uri="{FF2B5EF4-FFF2-40B4-BE49-F238E27FC236}">
                <a16:creationId xmlns:a16="http://schemas.microsoft.com/office/drawing/2014/main" id="{588B36EC-0E25-87BB-0DD4-D9339EE67ACF}"/>
              </a:ext>
            </a:extLst>
          </p:cNvPr>
          <p:cNvSpPr>
            <a:spLocks noGrp="1"/>
          </p:cNvSpPr>
          <p:nvPr>
            <p:ph type="sldNum" sz="quarter" idx="12"/>
          </p:nvPr>
        </p:nvSpPr>
        <p:spPr/>
        <p:txBody>
          <a:bodyPr/>
          <a:lstStyle/>
          <a:p>
            <a:fld id="{15571DFC-08C0-4491-9E99-613C4E83D96C}" type="slidenum">
              <a:rPr lang="en-US" smtClean="0"/>
              <a:t>48</a:t>
            </a:fld>
            <a:endParaRPr lang="en-US" dirty="0"/>
          </a:p>
        </p:txBody>
      </p:sp>
      <p:sp>
        <p:nvSpPr>
          <p:cNvPr id="4" name="Text Placeholder 3">
            <a:extLst>
              <a:ext uri="{FF2B5EF4-FFF2-40B4-BE49-F238E27FC236}">
                <a16:creationId xmlns:a16="http://schemas.microsoft.com/office/drawing/2014/main" id="{B6EB2088-E848-6D91-F42E-4ED6A764A028}"/>
              </a:ext>
            </a:extLst>
          </p:cNvPr>
          <p:cNvSpPr>
            <a:spLocks noGrp="1"/>
          </p:cNvSpPr>
          <p:nvPr>
            <p:ph type="body" sz="quarter" idx="14"/>
          </p:nvPr>
        </p:nvSpPr>
        <p:spPr>
          <a:xfrm>
            <a:off x="874712" y="1069580"/>
            <a:ext cx="10874373" cy="492443"/>
          </a:xfrm>
        </p:spPr>
        <p:txBody>
          <a:bodyPr/>
          <a:lstStyle/>
          <a:p>
            <a:r>
              <a:rPr lang="en-GB" sz="1600" dirty="0"/>
              <a:t>Mexican growth prospects remain weighed down by tepid consumer and business activity amid cross-border uncertainty, with a domestic fiscal retrenchment posing further headwinds</a:t>
            </a:r>
          </a:p>
        </p:txBody>
      </p:sp>
      <p:sp>
        <p:nvSpPr>
          <p:cNvPr id="6" name="Text Placeholder 5">
            <a:extLst>
              <a:ext uri="{FF2B5EF4-FFF2-40B4-BE49-F238E27FC236}">
                <a16:creationId xmlns:a16="http://schemas.microsoft.com/office/drawing/2014/main" id="{CACA6727-94B4-FD74-0FB5-C0ED927B0012}"/>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A1E14065-EF84-F9FB-C676-CCBA92781EB5}"/>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DC456AE0-C851-82C9-539E-4D6786FF60B1}"/>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Despite Mexico’s agricultural rebound in Q1, the broader economy is seeing continued weakness</a:t>
            </a:r>
          </a:p>
        </p:txBody>
      </p:sp>
      <p:sp>
        <p:nvSpPr>
          <p:cNvPr id="13" name="Content Placeholder 12">
            <a:extLst>
              <a:ext uri="{FF2B5EF4-FFF2-40B4-BE49-F238E27FC236}">
                <a16:creationId xmlns:a16="http://schemas.microsoft.com/office/drawing/2014/main" id="{8AAA4942-3EA4-F1E0-3B61-D9B307B880EF}"/>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01073488-C082-9BF2-FF26-C7482A5A10E1}"/>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D6ADF6EE-039F-8C77-AD50-5C625CAA4526}"/>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Weakness was initially centred around manufacturing, but it has become increasingly broad based as domestic sentiment has deteriorated</a:t>
            </a:r>
          </a:p>
        </p:txBody>
      </p:sp>
      <p:sp>
        <p:nvSpPr>
          <p:cNvPr id="16" name="Content Placeholder 12">
            <a:extLst>
              <a:ext uri="{FF2B5EF4-FFF2-40B4-BE49-F238E27FC236}">
                <a16:creationId xmlns:a16="http://schemas.microsoft.com/office/drawing/2014/main" id="{E2E8DBF5-9FEE-BA2C-73BD-049A36001E54}"/>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7" name="Chart 6">
            <a:extLst>
              <a:ext uri="{FF2B5EF4-FFF2-40B4-BE49-F238E27FC236}">
                <a16:creationId xmlns:a16="http://schemas.microsoft.com/office/drawing/2014/main" id="{04BF33B5-E153-CCAF-5FC1-AFDAD5215480}"/>
              </a:ext>
            </a:extLst>
          </p:cNvPr>
          <p:cNvGraphicFramePr>
            <a:graphicFrameLocks/>
          </p:cNvGraphicFramePr>
          <p:nvPr>
            <p:extLst>
              <p:ext uri="{D42A27DB-BD31-4B8C-83A1-F6EECF244321}">
                <p14:modId xmlns:p14="http://schemas.microsoft.com/office/powerpoint/2010/main" val="1478834589"/>
              </p:ext>
            </p:extLst>
          </p:nvPr>
        </p:nvGraphicFramePr>
        <p:xfrm>
          <a:off x="1054229" y="2211050"/>
          <a:ext cx="4871785" cy="36738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C8FCB9CF-C5FA-12E4-E5B0-A8E03BFE41C3}"/>
              </a:ext>
            </a:extLst>
          </p:cNvPr>
          <p:cNvGraphicFramePr>
            <a:graphicFrameLocks/>
          </p:cNvGraphicFramePr>
          <p:nvPr>
            <p:extLst>
              <p:ext uri="{D42A27DB-BD31-4B8C-83A1-F6EECF244321}">
                <p14:modId xmlns:p14="http://schemas.microsoft.com/office/powerpoint/2010/main" val="460830849"/>
              </p:ext>
            </p:extLst>
          </p:nvPr>
        </p:nvGraphicFramePr>
        <p:xfrm>
          <a:off x="6617808" y="2462876"/>
          <a:ext cx="5036395" cy="342198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4832603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5FC42-0880-6A63-1523-CF62BEE5138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1A43B75-468D-D9A4-C912-ECFD1405D3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94B36F5E-E508-34D0-7E2A-55F8B5370A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43FC2D5-1560-7B69-A829-F442C6538DCA}"/>
              </a:ext>
            </a:extLst>
          </p:cNvPr>
          <p:cNvSpPr>
            <a:spLocks noGrp="1"/>
          </p:cNvSpPr>
          <p:nvPr>
            <p:ph type="title"/>
          </p:nvPr>
        </p:nvSpPr>
        <p:spPr>
          <a:xfrm>
            <a:off x="874712" y="584702"/>
            <a:ext cx="10874376" cy="369332"/>
          </a:xfrm>
        </p:spPr>
        <p:txBody>
          <a:bodyPr vert="horz" anchor="t"/>
          <a:lstStyle/>
          <a:p>
            <a:r>
              <a:rPr lang="en-GB" sz="2400" dirty="0"/>
              <a:t>Banxico set to retain a dovish bias over 2025</a:t>
            </a:r>
            <a:endParaRPr lang="en-US" sz="2400" dirty="0"/>
          </a:p>
        </p:txBody>
      </p:sp>
      <p:sp>
        <p:nvSpPr>
          <p:cNvPr id="3" name="Slide Number Placeholder 2">
            <a:extLst>
              <a:ext uri="{FF2B5EF4-FFF2-40B4-BE49-F238E27FC236}">
                <a16:creationId xmlns:a16="http://schemas.microsoft.com/office/drawing/2014/main" id="{6BD8EA2B-89D9-CC6E-1FAE-22F5353A1D43}"/>
              </a:ext>
            </a:extLst>
          </p:cNvPr>
          <p:cNvSpPr>
            <a:spLocks noGrp="1"/>
          </p:cNvSpPr>
          <p:nvPr>
            <p:ph type="sldNum" sz="quarter" idx="12"/>
          </p:nvPr>
        </p:nvSpPr>
        <p:spPr/>
        <p:txBody>
          <a:bodyPr/>
          <a:lstStyle/>
          <a:p>
            <a:fld id="{15571DFC-08C0-4491-9E99-613C4E83D96C}" type="slidenum">
              <a:rPr lang="en-US" smtClean="0"/>
              <a:t>49</a:t>
            </a:fld>
            <a:endParaRPr lang="en-US" dirty="0"/>
          </a:p>
        </p:txBody>
      </p:sp>
      <p:sp>
        <p:nvSpPr>
          <p:cNvPr id="4" name="Text Placeholder 3">
            <a:extLst>
              <a:ext uri="{FF2B5EF4-FFF2-40B4-BE49-F238E27FC236}">
                <a16:creationId xmlns:a16="http://schemas.microsoft.com/office/drawing/2014/main" id="{E2CE9DDA-E556-7555-00C2-27E7A25F1403}"/>
              </a:ext>
            </a:extLst>
          </p:cNvPr>
          <p:cNvSpPr>
            <a:spLocks noGrp="1"/>
          </p:cNvSpPr>
          <p:nvPr>
            <p:ph type="body" sz="quarter" idx="14"/>
          </p:nvPr>
        </p:nvSpPr>
        <p:spPr>
          <a:xfrm>
            <a:off x="874712" y="1069580"/>
            <a:ext cx="10874373" cy="492443"/>
          </a:xfrm>
        </p:spPr>
        <p:txBody>
          <a:bodyPr/>
          <a:lstStyle/>
          <a:p>
            <a:r>
              <a:rPr lang="en-GB" sz="1600" dirty="0"/>
              <a:t>Ongoing economic weakness will see Banxico continue with its easing cycle, which has seen it show a willingness to cut rates despite peso fluctuations caused by constitutional changes and US tensions</a:t>
            </a:r>
          </a:p>
        </p:txBody>
      </p:sp>
      <p:sp>
        <p:nvSpPr>
          <p:cNvPr id="6" name="Text Placeholder 5">
            <a:extLst>
              <a:ext uri="{FF2B5EF4-FFF2-40B4-BE49-F238E27FC236}">
                <a16:creationId xmlns:a16="http://schemas.microsoft.com/office/drawing/2014/main" id="{4517301F-CF81-D6F9-B021-9D554972A153}"/>
              </a:ext>
            </a:extLst>
          </p:cNvPr>
          <p:cNvSpPr>
            <a:spLocks noGrp="1"/>
          </p:cNvSpPr>
          <p:nvPr>
            <p:ph type="body" sz="quarter" idx="18"/>
          </p:nvPr>
        </p:nvSpPr>
        <p:spPr/>
        <p:txBody>
          <a:bodyPr/>
          <a:lstStyle/>
          <a:p>
            <a:endParaRPr lang="en-US" dirty="0"/>
          </a:p>
        </p:txBody>
      </p:sp>
      <p:sp>
        <p:nvSpPr>
          <p:cNvPr id="11" name="Rectangle: Rounded Corners 10">
            <a:extLst>
              <a:ext uri="{FF2B5EF4-FFF2-40B4-BE49-F238E27FC236}">
                <a16:creationId xmlns:a16="http://schemas.microsoft.com/office/drawing/2014/main" id="{0456EAB2-070D-38BF-3AFB-E41EF1751AA6}"/>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E8FF467A-4C6B-D7ED-E41C-6E035E3A10E0}"/>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High real rates provide Banxico with further room to cut towards 7.50% by year-end, while keeping policy restrictive</a:t>
            </a:r>
          </a:p>
        </p:txBody>
      </p:sp>
      <p:sp>
        <p:nvSpPr>
          <p:cNvPr id="13" name="Content Placeholder 12">
            <a:extLst>
              <a:ext uri="{FF2B5EF4-FFF2-40B4-BE49-F238E27FC236}">
                <a16:creationId xmlns:a16="http://schemas.microsoft.com/office/drawing/2014/main" id="{8BB49650-5AAF-F91F-B416-3BC716A98BD6}"/>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FCBCEBD0-4200-26D9-3CA5-DFA23B2EA55A}"/>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EDCC0317-DC9F-EE00-8F9E-28DCC0F1D6F8}"/>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Although Mexican assets have performed better in the year-to-date, a spotlight on domestic and US policy shifts risks renewing volatility</a:t>
            </a:r>
          </a:p>
        </p:txBody>
      </p:sp>
      <p:sp>
        <p:nvSpPr>
          <p:cNvPr id="16" name="Content Placeholder 12">
            <a:extLst>
              <a:ext uri="{FF2B5EF4-FFF2-40B4-BE49-F238E27FC236}">
                <a16:creationId xmlns:a16="http://schemas.microsoft.com/office/drawing/2014/main" id="{2BB0604C-58BC-090A-B2D8-EB80CC67BBA2}"/>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graphicFrame>
        <p:nvGraphicFramePr>
          <p:cNvPr id="5" name="Chart 4">
            <a:extLst>
              <a:ext uri="{FF2B5EF4-FFF2-40B4-BE49-F238E27FC236}">
                <a16:creationId xmlns:a16="http://schemas.microsoft.com/office/drawing/2014/main" id="{76024D38-7304-89F4-2EA3-11C2C58C7D38}"/>
              </a:ext>
            </a:extLst>
          </p:cNvPr>
          <p:cNvGraphicFramePr>
            <a:graphicFrameLocks/>
          </p:cNvGraphicFramePr>
          <p:nvPr>
            <p:extLst>
              <p:ext uri="{D42A27DB-BD31-4B8C-83A1-F6EECF244321}">
                <p14:modId xmlns:p14="http://schemas.microsoft.com/office/powerpoint/2010/main" val="1248172581"/>
              </p:ext>
            </p:extLst>
          </p:nvPr>
        </p:nvGraphicFramePr>
        <p:xfrm>
          <a:off x="1054229" y="2381251"/>
          <a:ext cx="4770617" cy="350361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B3074E05-1C4C-EE3E-9DA1-DFD8A301F864}"/>
              </a:ext>
            </a:extLst>
          </p:cNvPr>
          <p:cNvGraphicFramePr>
            <a:graphicFrameLocks/>
          </p:cNvGraphicFramePr>
          <p:nvPr>
            <p:extLst>
              <p:ext uri="{D42A27DB-BD31-4B8C-83A1-F6EECF244321}">
                <p14:modId xmlns:p14="http://schemas.microsoft.com/office/powerpoint/2010/main" val="902485264"/>
              </p:ext>
            </p:extLst>
          </p:nvPr>
        </p:nvGraphicFramePr>
        <p:xfrm>
          <a:off x="6703205" y="2462875"/>
          <a:ext cx="5036395" cy="360416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918960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9862C-345B-287C-1595-037A6223EB28}"/>
            </a:ext>
          </a:extLst>
        </p:cNvPr>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140A7968-893F-632C-C068-355BADAEA4E8}"/>
              </a:ext>
            </a:extLst>
          </p:cNvPr>
          <p:cNvGraphicFramePr>
            <a:graphicFrameLocks noGrp="1"/>
          </p:cNvGraphicFramePr>
          <p:nvPr/>
        </p:nvGraphicFramePr>
        <p:xfrm>
          <a:off x="4567238" y="1908847"/>
          <a:ext cx="7181850" cy="802954"/>
        </p:xfrm>
        <a:graphic>
          <a:graphicData uri="http://schemas.openxmlformats.org/drawingml/2006/table">
            <a:tbl>
              <a:tblPr firstRow="1" bandRow="1">
                <a:tableStyleId>{5C22544A-7EE6-4342-B048-85BDC9FD1C3A}</a:tableStyleId>
              </a:tblPr>
              <a:tblGrid>
                <a:gridCol w="3590925">
                  <a:extLst>
                    <a:ext uri="{9D8B030D-6E8A-4147-A177-3AD203B41FA5}">
                      <a16:colId xmlns:a16="http://schemas.microsoft.com/office/drawing/2014/main" val="2420466480"/>
                    </a:ext>
                  </a:extLst>
                </a:gridCol>
                <a:gridCol w="3590925">
                  <a:extLst>
                    <a:ext uri="{9D8B030D-6E8A-4147-A177-3AD203B41FA5}">
                      <a16:colId xmlns:a16="http://schemas.microsoft.com/office/drawing/2014/main" val="4065186890"/>
                    </a:ext>
                  </a:extLst>
                </a:gridCol>
              </a:tblGrid>
              <a:tr h="802954">
                <a:tc>
                  <a:txBody>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Leader in </a:t>
                      </a:r>
                      <a:r>
                        <a:rPr kumimoji="0" lang="en-GB" sz="1200" b="0" i="0" u="none" strike="noStrike" kern="1200" cap="none" spc="0" normalizeH="0" baseline="0" noProof="0" dirty="0">
                          <a:ln>
                            <a:noFill/>
                          </a:ln>
                          <a:solidFill>
                            <a:srgbClr val="000000"/>
                          </a:solidFill>
                          <a:effectLst/>
                          <a:uLnTx/>
                          <a:uFillTx/>
                          <a:latin typeface="Sharp Sans Display No1 Semibold"/>
                          <a:ea typeface="+mn-ea"/>
                          <a:cs typeface="+mn-cs"/>
                        </a:rPr>
                        <a:t>global credit </a:t>
                      </a: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 </a:t>
                      </a:r>
                      <a:b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public and private</a:t>
                      </a:r>
                    </a:p>
                  </a:txBody>
                  <a:tcPr marR="90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1" indent="0" algn="ctr" defTabSz="914400" rtl="0" eaLnBrk="1" fontAlgn="auto" latinLnBrk="0" hangingPunct="1">
                        <a:lnSpc>
                          <a:spcPct val="100000"/>
                        </a:lnSpc>
                        <a:spcBef>
                          <a:spcPts val="0"/>
                        </a:spcBef>
                        <a:spcAft>
                          <a:spcPts val="5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n-lt"/>
                          <a:ea typeface="+mn-ea"/>
                          <a:cs typeface="+mn-cs"/>
                        </a:rPr>
                        <a:t>Specialist in </a:t>
                      </a:r>
                      <a:r>
                        <a:rPr kumimoji="0" lang="en-GB" sz="1200" b="0" i="0" u="none" strike="noStrike" kern="1200" cap="none" spc="0" normalizeH="0" baseline="0" noProof="0" dirty="0">
                          <a:ln>
                            <a:noFill/>
                          </a:ln>
                          <a:solidFill>
                            <a:srgbClr val="000000"/>
                          </a:solidFill>
                          <a:effectLst/>
                          <a:uLnTx/>
                          <a:uFillTx/>
                          <a:latin typeface="+mj-lt"/>
                          <a:ea typeface="+mn-ea"/>
                          <a:cs typeface="+mn-cs"/>
                        </a:rPr>
                        <a:t>emerging markets, </a:t>
                      </a:r>
                      <a:br>
                        <a:rPr kumimoji="0" lang="en-GB" sz="1200" b="0" i="0" u="none" strike="noStrike" kern="1200" cap="none" spc="0" normalizeH="0" baseline="0" noProof="0" dirty="0">
                          <a:ln>
                            <a:noFill/>
                          </a:ln>
                          <a:solidFill>
                            <a:srgbClr val="000000"/>
                          </a:solidFill>
                          <a:effectLst/>
                          <a:uLnTx/>
                          <a:uFillTx/>
                          <a:latin typeface="+mj-lt"/>
                          <a:ea typeface="+mn-ea"/>
                          <a:cs typeface="+mn-cs"/>
                        </a:rPr>
                      </a:br>
                      <a:r>
                        <a:rPr kumimoji="0" lang="en-GB" sz="1200" b="0" i="0" u="none" strike="noStrike" kern="1200" cap="none" spc="0" normalizeH="0" baseline="0" noProof="0" dirty="0">
                          <a:ln>
                            <a:noFill/>
                          </a:ln>
                          <a:solidFill>
                            <a:srgbClr val="000000"/>
                          </a:solidFill>
                          <a:effectLst/>
                          <a:uLnTx/>
                          <a:uFillTx/>
                          <a:latin typeface="+mj-lt"/>
                          <a:ea typeface="+mn-ea"/>
                          <a:cs typeface="+mn-cs"/>
                        </a:rPr>
                        <a:t>sustainability </a:t>
                      </a:r>
                      <a:r>
                        <a:rPr kumimoji="0" lang="en-GB" sz="1200" b="0" i="0" u="none" strike="noStrike" kern="1200" cap="none" spc="0" normalizeH="0" baseline="0" noProof="0" dirty="0">
                          <a:ln>
                            <a:noFill/>
                          </a:ln>
                          <a:solidFill>
                            <a:srgbClr val="000000"/>
                          </a:solidFill>
                          <a:effectLst/>
                          <a:uLnTx/>
                          <a:uFillTx/>
                          <a:latin typeface="+mn-lt"/>
                          <a:ea typeface="+mn-ea"/>
                          <a:cs typeface="+mn-cs"/>
                        </a:rPr>
                        <a:t>and </a:t>
                      </a:r>
                      <a:r>
                        <a:rPr kumimoji="0" lang="en-GB" sz="1200" b="0" i="0" u="none" strike="noStrike" kern="1200" cap="none" spc="0" normalizeH="0" baseline="0" noProof="0" dirty="0">
                          <a:ln>
                            <a:noFill/>
                          </a:ln>
                          <a:solidFill>
                            <a:srgbClr val="000000"/>
                          </a:solidFill>
                          <a:effectLst/>
                          <a:uLnTx/>
                          <a:uFillTx/>
                          <a:latin typeface="+mj-lt"/>
                          <a:ea typeface="+mn-ea"/>
                          <a:cs typeface="+mn-cs"/>
                        </a:rPr>
                        <a:t>insurance</a:t>
                      </a:r>
                    </a:p>
                  </a:txBody>
                  <a:tcPr marR="90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7908"/>
                  </a:ext>
                </a:extLst>
              </a:tr>
            </a:tbl>
          </a:graphicData>
        </a:graphic>
      </p:graphicFrame>
      <p:graphicFrame>
        <p:nvGraphicFramePr>
          <p:cNvPr id="71" name="Table 70">
            <a:extLst>
              <a:ext uri="{FF2B5EF4-FFF2-40B4-BE49-F238E27FC236}">
                <a16:creationId xmlns:a16="http://schemas.microsoft.com/office/drawing/2014/main" id="{70C73E1A-38B3-F09A-52B5-6248FB5CB533}"/>
              </a:ext>
            </a:extLst>
          </p:cNvPr>
          <p:cNvGraphicFramePr>
            <a:graphicFrameLocks noGrp="1"/>
          </p:cNvGraphicFramePr>
          <p:nvPr/>
        </p:nvGraphicFramePr>
        <p:xfrm>
          <a:off x="4567345" y="3141215"/>
          <a:ext cx="7182798" cy="2047850"/>
        </p:xfrm>
        <a:graphic>
          <a:graphicData uri="http://schemas.openxmlformats.org/drawingml/2006/table">
            <a:tbl>
              <a:tblPr firstRow="1" bandRow="1">
                <a:tableStyleId>{5C22544A-7EE6-4342-B048-85BDC9FD1C3A}</a:tableStyleId>
              </a:tblPr>
              <a:tblGrid>
                <a:gridCol w="3591399">
                  <a:extLst>
                    <a:ext uri="{9D8B030D-6E8A-4147-A177-3AD203B41FA5}">
                      <a16:colId xmlns:a16="http://schemas.microsoft.com/office/drawing/2014/main" val="2420466480"/>
                    </a:ext>
                  </a:extLst>
                </a:gridCol>
                <a:gridCol w="3591399">
                  <a:extLst>
                    <a:ext uri="{9D8B030D-6E8A-4147-A177-3AD203B41FA5}">
                      <a16:colId xmlns:a16="http://schemas.microsoft.com/office/drawing/2014/main" val="580852998"/>
                    </a:ext>
                  </a:extLst>
                </a:gridCol>
              </a:tblGrid>
              <a:tr h="682617">
                <a:tc>
                  <a:txBody>
                    <a:bodyPr/>
                    <a:lstStyle/>
                    <a:p>
                      <a:pPr marL="0" lvl="1" indent="0" algn="l">
                        <a:spcAft>
                          <a:spcPts val="500"/>
                        </a:spcAft>
                      </a:pPr>
                      <a:r>
                        <a:rPr lang="en-GB" sz="1200" b="0" dirty="0">
                          <a:solidFill>
                            <a:schemeClr val="tx1"/>
                          </a:solidFill>
                          <a:latin typeface="+mj-lt"/>
                        </a:rPr>
                        <a:t>Credit confidence </a:t>
                      </a:r>
                      <a:br>
                        <a:rPr lang="en-GB" sz="1200" b="0" dirty="0">
                          <a:solidFill>
                            <a:schemeClr val="tx1"/>
                          </a:solidFill>
                          <a:latin typeface="+mj-lt"/>
                        </a:rPr>
                      </a:br>
                      <a:r>
                        <a:rPr lang="en-GB" sz="1200" b="0" dirty="0">
                          <a:solidFill>
                            <a:schemeClr val="tx1"/>
                          </a:solidFill>
                        </a:rPr>
                        <a:t>across market cycles</a:t>
                      </a:r>
                    </a:p>
                  </a:txBody>
                  <a:tcPr marL="75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rowSpan="3">
                  <a:txBody>
                    <a:bodyPr/>
                    <a:lstStyle/>
                    <a:p>
                      <a:pPr algn="l">
                        <a:spcAft>
                          <a:spcPts val="500"/>
                        </a:spcAft>
                      </a:pPr>
                      <a:endParaRPr lang="en-US" sz="900" b="0" dirty="0">
                        <a:solidFill>
                          <a:schemeClr val="tx1"/>
                        </a:solidFill>
                      </a:endParaRPr>
                    </a:p>
                  </a:txBody>
                  <a:tcPr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7908"/>
                  </a:ext>
                </a:extLst>
              </a:tr>
              <a:tr h="682616">
                <a:tc>
                  <a:txBody>
                    <a:bodyPr/>
                    <a:lstStyle/>
                    <a:p>
                      <a:pPr marL="0" lvl="1" indent="0" algn="l">
                        <a:spcAft>
                          <a:spcPts val="500"/>
                        </a:spcAft>
                      </a:pPr>
                      <a:r>
                        <a:rPr lang="en-US" sz="1200" b="0" dirty="0">
                          <a:solidFill>
                            <a:schemeClr val="tx1"/>
                          </a:solidFill>
                        </a:rPr>
                        <a:t>Access to </a:t>
                      </a:r>
                      <a:r>
                        <a:rPr lang="en-US" sz="1200" b="0" dirty="0">
                          <a:solidFill>
                            <a:schemeClr val="tx1"/>
                          </a:solidFill>
                          <a:latin typeface="+mj-lt"/>
                        </a:rPr>
                        <a:t>specialist strategies</a:t>
                      </a:r>
                    </a:p>
                  </a:txBody>
                  <a:tcPr marL="75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572019533"/>
                  </a:ext>
                </a:extLst>
              </a:tr>
              <a:tr h="682617">
                <a:tc>
                  <a:txBody>
                    <a:bodyPr/>
                    <a:lstStyle/>
                    <a:p>
                      <a:pPr marL="0" lvl="1" indent="0" algn="l">
                        <a:spcAft>
                          <a:spcPts val="500"/>
                        </a:spcAft>
                      </a:pPr>
                      <a:r>
                        <a:rPr lang="en-US" sz="1200" b="0" dirty="0">
                          <a:solidFill>
                            <a:schemeClr val="tx1"/>
                          </a:solidFill>
                          <a:latin typeface="+mj-lt"/>
                        </a:rPr>
                        <a:t>Outcomes driven</a:t>
                      </a:r>
                    </a:p>
                  </a:txBody>
                  <a:tcPr marL="75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931460917"/>
                  </a:ext>
                </a:extLst>
              </a:tr>
            </a:tbl>
          </a:graphicData>
        </a:graphic>
      </p:graphicFrame>
      <p:pic>
        <p:nvPicPr>
          <p:cNvPr id="139" name="Picture 138">
            <a:extLst>
              <a:ext uri="{FF2B5EF4-FFF2-40B4-BE49-F238E27FC236}">
                <a16:creationId xmlns:a16="http://schemas.microsoft.com/office/drawing/2014/main" id="{4F91DD31-658E-AF8A-B8B0-D7BD97E8DD60}"/>
              </a:ext>
            </a:extLst>
          </p:cNvPr>
          <p:cNvPicPr>
            <a:picLocks noChangeAspect="1"/>
          </p:cNvPicPr>
          <p:nvPr/>
        </p:nvPicPr>
        <p:blipFill>
          <a:blip r:embed="rId3"/>
          <a:srcRect l="1313" t="32899" r="-74" b="17956"/>
          <a:stretch/>
        </p:blipFill>
        <p:spPr>
          <a:xfrm>
            <a:off x="8205284" y="1019048"/>
            <a:ext cx="3546451" cy="802954"/>
          </a:xfrm>
          <a:prstGeom prst="roundRect">
            <a:avLst>
              <a:gd name="adj" fmla="val 13055"/>
            </a:avLst>
          </a:prstGeom>
        </p:spPr>
      </p:pic>
      <p:pic>
        <p:nvPicPr>
          <p:cNvPr id="137" name="Picture 136" descr="A city skyline with tall buildings&#10;&#10;Description automatically generated">
            <a:extLst>
              <a:ext uri="{FF2B5EF4-FFF2-40B4-BE49-F238E27FC236}">
                <a16:creationId xmlns:a16="http://schemas.microsoft.com/office/drawing/2014/main" id="{39CBE439-9CF7-FC70-E19F-FE63E1E9E757}"/>
              </a:ext>
            </a:extLst>
          </p:cNvPr>
          <p:cNvPicPr>
            <a:picLocks noChangeAspect="1"/>
          </p:cNvPicPr>
          <p:nvPr/>
        </p:nvPicPr>
        <p:blipFill>
          <a:blip r:embed="rId4"/>
          <a:srcRect l="2" t="3688" r="-2" b="62327"/>
          <a:stretch/>
        </p:blipFill>
        <p:spPr>
          <a:xfrm>
            <a:off x="4567238" y="1019047"/>
            <a:ext cx="3546451" cy="804976"/>
          </a:xfrm>
          <a:prstGeom prst="roundRect">
            <a:avLst>
              <a:gd name="adj" fmla="val 14592"/>
            </a:avLst>
          </a:prstGeom>
        </p:spPr>
      </p:pic>
      <p:sp>
        <p:nvSpPr>
          <p:cNvPr id="6" name="Title 5">
            <a:extLst>
              <a:ext uri="{FF2B5EF4-FFF2-40B4-BE49-F238E27FC236}">
                <a16:creationId xmlns:a16="http://schemas.microsoft.com/office/drawing/2014/main" id="{C5D7B80E-C9A4-156E-ECE9-A1CDF3397E6F}"/>
              </a:ext>
            </a:extLst>
          </p:cNvPr>
          <p:cNvSpPr>
            <a:spLocks noGrp="1"/>
          </p:cNvSpPr>
          <p:nvPr>
            <p:ph type="title"/>
          </p:nvPr>
        </p:nvSpPr>
        <p:spPr/>
        <p:txBody>
          <a:bodyPr/>
          <a:lstStyle/>
          <a:p>
            <a:r>
              <a:rPr lang="en-US" dirty="0"/>
              <a:t>Aberdeen</a:t>
            </a:r>
            <a:br>
              <a:rPr lang="en-US" dirty="0"/>
            </a:br>
            <a:r>
              <a:rPr lang="en-US" dirty="0"/>
              <a:t>Fixed Income</a:t>
            </a:r>
          </a:p>
        </p:txBody>
      </p:sp>
      <p:sp>
        <p:nvSpPr>
          <p:cNvPr id="7" name="Content Placeholder 6">
            <a:extLst>
              <a:ext uri="{FF2B5EF4-FFF2-40B4-BE49-F238E27FC236}">
                <a16:creationId xmlns:a16="http://schemas.microsoft.com/office/drawing/2014/main" id="{FE5A83EB-9911-F9C5-A762-528D0FADAE4F}"/>
              </a:ext>
            </a:extLst>
          </p:cNvPr>
          <p:cNvSpPr>
            <a:spLocks noGrp="1"/>
          </p:cNvSpPr>
          <p:nvPr>
            <p:ph idx="1"/>
          </p:nvPr>
        </p:nvSpPr>
        <p:spPr>
          <a:xfrm>
            <a:off x="874713" y="1908847"/>
            <a:ext cx="3025774" cy="3795041"/>
          </a:xfrm>
        </p:spPr>
        <p:txBody>
          <a:bodyPr/>
          <a:lstStyle/>
          <a:p>
            <a:r>
              <a:rPr lang="en-US" dirty="0">
                <a:latin typeface="+mj-lt"/>
              </a:rPr>
              <a:t>Consistent outperformance</a:t>
            </a:r>
          </a:p>
        </p:txBody>
      </p:sp>
      <p:sp>
        <p:nvSpPr>
          <p:cNvPr id="4" name="Slide Number Placeholder 3">
            <a:extLst>
              <a:ext uri="{FF2B5EF4-FFF2-40B4-BE49-F238E27FC236}">
                <a16:creationId xmlns:a16="http://schemas.microsoft.com/office/drawing/2014/main" id="{2C20579C-71BA-7954-9C00-CF4263B2E57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571DFC-08C0-4491-9E99-613C4E83D96C}" type="slidenum">
              <a:rPr kumimoji="0" lang="en-US" sz="1000" b="0" i="0" u="none" strike="noStrike" kern="1200" cap="none" spc="0" normalizeH="0" baseline="0" noProof="0" smtClean="0">
                <a:ln>
                  <a:noFill/>
                </a:ln>
                <a:solidFill>
                  <a:srgbClr val="000000"/>
                </a:solidFill>
                <a:effectLst/>
                <a:uLnTx/>
                <a:uFillTx/>
                <a:latin typeface="Sharp Sans Display No1 Semibol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00000"/>
              </a:solidFill>
              <a:effectLst/>
              <a:uLnTx/>
              <a:uFillTx/>
              <a:latin typeface="Sharp Sans Display No1 Semibold"/>
              <a:ea typeface="+mn-ea"/>
              <a:cs typeface="+mn-cs"/>
            </a:endParaRPr>
          </a:p>
        </p:txBody>
      </p:sp>
      <p:sp>
        <p:nvSpPr>
          <p:cNvPr id="171" name="Text Placeholder 170">
            <a:extLst>
              <a:ext uri="{FF2B5EF4-FFF2-40B4-BE49-F238E27FC236}">
                <a16:creationId xmlns:a16="http://schemas.microsoft.com/office/drawing/2014/main" id="{36AEB1A3-6469-77BE-FFEF-3E0B766C14A3}"/>
              </a:ext>
            </a:extLst>
          </p:cNvPr>
          <p:cNvSpPr>
            <a:spLocks noGrp="1"/>
          </p:cNvSpPr>
          <p:nvPr>
            <p:ph type="body" sz="quarter" idx="19"/>
          </p:nvPr>
        </p:nvSpPr>
        <p:spPr/>
        <p:txBody>
          <a:bodyPr/>
          <a:lstStyle/>
          <a:p>
            <a:r>
              <a:rPr lang="en-GB" dirty="0"/>
              <a:t>Source: Aberdeen 31 December 2024. AUM figures shown include allocations from multi asset portfolios.</a:t>
            </a:r>
          </a:p>
          <a:p>
            <a:r>
              <a:rPr lang="en-GB" dirty="0"/>
              <a:t>Figures may appear not to add due to rounding. An exchange rate of GBP1:USD1.252399 as at 31 December 2024 has been used. </a:t>
            </a:r>
            <a:r>
              <a:rPr lang="en-GB" baseline="30000" dirty="0"/>
              <a:t>1</a:t>
            </a:r>
            <a:r>
              <a:rPr lang="en-GB" dirty="0"/>
              <a:t> Equally weighted 3 year rolling average across 7 years to end Dec 2023 for Global Credit, Euro Credit, Euro Credit Sustainable, US Credit, Sterling Credit, Emerging Market Corporates, EMD Local and Hard Currency Fund (since inception in 2018), Euro High Yield. </a:t>
            </a:r>
            <a:r>
              <a:rPr lang="en-GB" baseline="30000" dirty="0"/>
              <a:t>2</a:t>
            </a:r>
            <a:r>
              <a:rPr lang="en-GB" dirty="0"/>
              <a:t> Environmental, Social and Governance (ESG) engagements = interactions with companies where ESG was logged as a topic.</a:t>
            </a:r>
          </a:p>
        </p:txBody>
      </p:sp>
      <p:sp>
        <p:nvSpPr>
          <p:cNvPr id="3" name="TextBox 2">
            <a:extLst>
              <a:ext uri="{FF2B5EF4-FFF2-40B4-BE49-F238E27FC236}">
                <a16:creationId xmlns:a16="http://schemas.microsoft.com/office/drawing/2014/main" id="{2D6420F2-3FE0-16A0-8596-32161B641B92}"/>
              </a:ext>
            </a:extLst>
          </p:cNvPr>
          <p:cNvSpPr txBox="1"/>
          <p:nvPr/>
        </p:nvSpPr>
        <p:spPr>
          <a:xfrm>
            <a:off x="874713" y="2217673"/>
            <a:ext cx="3025774" cy="8002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Sharp Sans Display No1 Semibold"/>
                <a:ea typeface="+mn-ea"/>
                <a:cs typeface="+mn-cs"/>
              </a:rPr>
              <a:t>0.84</a:t>
            </a:r>
            <a:b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information ratio over long term in 8 key strategies across Fixed Income</a:t>
            </a:r>
            <a:r>
              <a:rPr kumimoji="0" lang="en-GB" sz="1200" b="0" i="0" u="none" strike="noStrike" kern="1200" cap="none" spc="0" normalizeH="0" baseline="30000" noProof="0" dirty="0">
                <a:ln>
                  <a:noFill/>
                </a:ln>
                <a:solidFill>
                  <a:srgbClr val="000000"/>
                </a:solidFill>
                <a:effectLst/>
                <a:uLnTx/>
                <a:uFillTx/>
                <a:latin typeface="Sharp Sans Display No1"/>
                <a:ea typeface="+mn-ea"/>
                <a:cs typeface="+mn-cs"/>
              </a:rPr>
              <a:t>1</a:t>
            </a:r>
          </a:p>
        </p:txBody>
      </p:sp>
      <p:sp>
        <p:nvSpPr>
          <p:cNvPr id="43" name="TextBox 42">
            <a:extLst>
              <a:ext uri="{FF2B5EF4-FFF2-40B4-BE49-F238E27FC236}">
                <a16:creationId xmlns:a16="http://schemas.microsoft.com/office/drawing/2014/main" id="{B10A1CBE-2D0D-5D19-6090-9ADA45DC9A6A}"/>
              </a:ext>
            </a:extLst>
          </p:cNvPr>
          <p:cNvSpPr txBox="1"/>
          <p:nvPr/>
        </p:nvSpPr>
        <p:spPr>
          <a:xfrm>
            <a:off x="874713" y="3128432"/>
            <a:ext cx="302577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Sharp Sans Display No1 Semibold"/>
                <a:ea typeface="+mn-ea"/>
                <a:cs typeface="+mn-cs"/>
              </a:rPr>
              <a:t>500+</a:t>
            </a:r>
            <a:b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200" b="0" i="0" u="none" strike="noStrike" kern="1200" cap="none" spc="0" normalizeH="0" baseline="0" noProof="0" dirty="0">
                <a:ln>
                  <a:noFill/>
                </a:ln>
                <a:solidFill>
                  <a:srgbClr val="000000"/>
                </a:solidFill>
                <a:effectLst/>
                <a:uLnTx/>
                <a:uFillTx/>
                <a:latin typeface="Sharp Sans Display No1"/>
                <a:ea typeface="Sharp Sans Display No1" pitchFamily="2" charset="0"/>
                <a:cs typeface="Sharp Sans Display No1" pitchFamily="2" charset="0"/>
              </a:rPr>
              <a:t>ESG engagements with issuers a year</a:t>
            </a:r>
            <a:r>
              <a:rPr kumimoji="0" lang="en-GB" sz="1200" b="0" i="0" u="none" strike="noStrike" kern="1200" cap="none" spc="0" normalizeH="0" baseline="30000" noProof="0" dirty="0">
                <a:ln>
                  <a:noFill/>
                </a:ln>
                <a:solidFill>
                  <a:srgbClr val="000000"/>
                </a:solidFill>
                <a:effectLst/>
                <a:uLnTx/>
                <a:uFillTx/>
                <a:latin typeface="Sharp Sans Display No1"/>
                <a:ea typeface="Sharp Sans Display No1" pitchFamily="2" charset="0"/>
                <a:cs typeface="Sharp Sans Display No1" pitchFamily="2" charset="0"/>
              </a:rPr>
              <a:t>2</a:t>
            </a:r>
            <a:endParaRPr kumimoji="0" lang="en-GB" sz="1200" b="0" i="0" u="none" strike="noStrike" kern="1200" cap="none" spc="0" normalizeH="0" baseline="0" noProof="0" dirty="0">
              <a:ln>
                <a:noFill/>
              </a:ln>
              <a:solidFill>
                <a:srgbClr val="000000"/>
              </a:solidFill>
              <a:effectLst/>
              <a:uLnTx/>
              <a:uFillTx/>
              <a:latin typeface="Sharp Sans Display No1"/>
              <a:ea typeface="Sharp Sans Display No1" pitchFamily="2" charset="0"/>
              <a:cs typeface="Sharp Sans Display No1" pitchFamily="2" charset="0"/>
            </a:endParaRPr>
          </a:p>
        </p:txBody>
      </p:sp>
      <p:sp>
        <p:nvSpPr>
          <p:cNvPr id="44" name="TextBox 43">
            <a:extLst>
              <a:ext uri="{FF2B5EF4-FFF2-40B4-BE49-F238E27FC236}">
                <a16:creationId xmlns:a16="http://schemas.microsoft.com/office/drawing/2014/main" id="{8A442147-C08A-CEBA-BFD8-E42D52C8E0E0}"/>
              </a:ext>
            </a:extLst>
          </p:cNvPr>
          <p:cNvSpPr txBox="1"/>
          <p:nvPr/>
        </p:nvSpPr>
        <p:spPr>
          <a:xfrm>
            <a:off x="874713" y="3854525"/>
            <a:ext cx="302577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Sharp Sans Display No1 Semibold"/>
                <a:ea typeface="+mn-ea"/>
                <a:cs typeface="+mn-cs"/>
              </a:rPr>
              <a:t>140+</a:t>
            </a:r>
            <a:b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200" b="0" i="0" u="none" strike="noStrike" kern="1200" cap="none" spc="0" normalizeH="0" baseline="0" noProof="0" dirty="0">
                <a:ln>
                  <a:noFill/>
                </a:ln>
                <a:solidFill>
                  <a:srgbClr val="000000"/>
                </a:solidFill>
                <a:effectLst/>
                <a:uLnTx/>
                <a:uFillTx/>
                <a:latin typeface="Sharp Sans Display No1"/>
                <a:ea typeface="Sharp Sans Display No1" pitchFamily="2" charset="0"/>
                <a:cs typeface="Sharp Sans Display No1" pitchFamily="2" charset="0"/>
              </a:rPr>
              <a:t>investment professionals globally</a:t>
            </a:r>
          </a:p>
        </p:txBody>
      </p:sp>
      <p:sp>
        <p:nvSpPr>
          <p:cNvPr id="69" name="Text Placeholder 10">
            <a:extLst>
              <a:ext uri="{FF2B5EF4-FFF2-40B4-BE49-F238E27FC236}">
                <a16:creationId xmlns:a16="http://schemas.microsoft.com/office/drawing/2014/main" id="{9C4B007E-C39A-4BAA-9FC8-9CBEE666CCAC}"/>
              </a:ext>
            </a:extLst>
          </p:cNvPr>
          <p:cNvSpPr txBox="1">
            <a:spLocks/>
          </p:cNvSpPr>
          <p:nvPr/>
        </p:nvSpPr>
        <p:spPr>
          <a:xfrm>
            <a:off x="4567240" y="657225"/>
            <a:ext cx="7184492" cy="276998"/>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Sharp Sans Display No1 Semibold"/>
                <a:ea typeface="+mn-ea"/>
                <a:cs typeface="+mn-cs"/>
              </a:rPr>
              <a:t> Who we are</a:t>
            </a:r>
          </a:p>
        </p:txBody>
      </p:sp>
      <p:sp>
        <p:nvSpPr>
          <p:cNvPr id="70" name="Text Placeholder 10">
            <a:extLst>
              <a:ext uri="{FF2B5EF4-FFF2-40B4-BE49-F238E27FC236}">
                <a16:creationId xmlns:a16="http://schemas.microsoft.com/office/drawing/2014/main" id="{95A14190-DFFD-FD5B-9ED6-76DEA28A9DD7}"/>
              </a:ext>
            </a:extLst>
          </p:cNvPr>
          <p:cNvSpPr txBox="1">
            <a:spLocks/>
          </p:cNvSpPr>
          <p:nvPr/>
        </p:nvSpPr>
        <p:spPr>
          <a:xfrm>
            <a:off x="4567240" y="2789202"/>
            <a:ext cx="3546449" cy="276998"/>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Sharp Sans Display No1 Semibold"/>
                <a:ea typeface="+mn-ea"/>
                <a:cs typeface="+mn-cs"/>
              </a:rPr>
              <a:t>What we offer</a:t>
            </a:r>
          </a:p>
        </p:txBody>
      </p:sp>
      <p:sp>
        <p:nvSpPr>
          <p:cNvPr id="72" name="Text Placeholder 10">
            <a:extLst>
              <a:ext uri="{FF2B5EF4-FFF2-40B4-BE49-F238E27FC236}">
                <a16:creationId xmlns:a16="http://schemas.microsoft.com/office/drawing/2014/main" id="{67AA099A-B9D7-CD48-C241-17EA2EF38084}"/>
              </a:ext>
            </a:extLst>
          </p:cNvPr>
          <p:cNvSpPr txBox="1">
            <a:spLocks/>
          </p:cNvSpPr>
          <p:nvPr/>
        </p:nvSpPr>
        <p:spPr>
          <a:xfrm>
            <a:off x="8205282" y="2789202"/>
            <a:ext cx="3546449" cy="276998"/>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Sharp Sans Display No1 Semibold"/>
                <a:ea typeface="+mn-ea"/>
                <a:cs typeface="+mn-cs"/>
              </a:rPr>
              <a:t>Our fixed income AUM</a:t>
            </a:r>
          </a:p>
        </p:txBody>
      </p:sp>
      <p:sp>
        <p:nvSpPr>
          <p:cNvPr id="105" name="Oval 104">
            <a:extLst>
              <a:ext uri="{FF2B5EF4-FFF2-40B4-BE49-F238E27FC236}">
                <a16:creationId xmlns:a16="http://schemas.microsoft.com/office/drawing/2014/main" id="{E1AB633E-E96D-458D-62F3-D454958B8026}"/>
              </a:ext>
            </a:extLst>
          </p:cNvPr>
          <p:cNvSpPr/>
          <p:nvPr/>
        </p:nvSpPr>
        <p:spPr>
          <a:xfrm>
            <a:off x="4760436" y="3959422"/>
            <a:ext cx="424624" cy="424624"/>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noFill/>
                <a:effectLst/>
                <a:uLnTx/>
                <a:uFillTx/>
                <a:latin typeface="Sharp Sans Display No1"/>
                <a:ea typeface="+mn-ea"/>
                <a:cs typeface="+mn-cs"/>
              </a:rPr>
              <a:t>x</a:t>
            </a:r>
          </a:p>
        </p:txBody>
      </p:sp>
      <p:sp>
        <p:nvSpPr>
          <p:cNvPr id="106" name="Oval 105">
            <a:extLst>
              <a:ext uri="{FF2B5EF4-FFF2-40B4-BE49-F238E27FC236}">
                <a16:creationId xmlns:a16="http://schemas.microsoft.com/office/drawing/2014/main" id="{05DD1A18-6331-32DF-A838-B662530DF3B9}"/>
              </a:ext>
            </a:extLst>
          </p:cNvPr>
          <p:cNvSpPr/>
          <p:nvPr/>
        </p:nvSpPr>
        <p:spPr>
          <a:xfrm>
            <a:off x="4760436" y="4631749"/>
            <a:ext cx="424624" cy="424624"/>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noFill/>
                <a:effectLst/>
                <a:uLnTx/>
                <a:uFillTx/>
                <a:latin typeface="Sharp Sans Display No1"/>
                <a:ea typeface="+mn-ea"/>
                <a:cs typeface="+mn-cs"/>
              </a:rPr>
              <a:t>x</a:t>
            </a:r>
          </a:p>
        </p:txBody>
      </p:sp>
      <p:sp>
        <p:nvSpPr>
          <p:cNvPr id="134" name="Text Placeholder 10">
            <a:extLst>
              <a:ext uri="{FF2B5EF4-FFF2-40B4-BE49-F238E27FC236}">
                <a16:creationId xmlns:a16="http://schemas.microsoft.com/office/drawing/2014/main" id="{F55A75A9-6CBC-261F-D277-ECF1C58A4869}"/>
              </a:ext>
            </a:extLst>
          </p:cNvPr>
          <p:cNvSpPr txBox="1">
            <a:spLocks/>
          </p:cNvSpPr>
          <p:nvPr/>
        </p:nvSpPr>
        <p:spPr>
          <a:xfrm>
            <a:off x="4567240" y="5259356"/>
            <a:ext cx="7184492" cy="276998"/>
          </a:xfrm>
          <a:prstGeom prst="roundRect">
            <a:avLst>
              <a:gd name="adj" fmla="val 50000"/>
            </a:avLst>
          </a:prstGeom>
          <a:solidFill>
            <a:schemeClr val="accent2"/>
          </a:solidFill>
          <a:ln w="6350">
            <a:noFill/>
          </a:ln>
        </p:spPr>
        <p:txBody>
          <a:bodyPr anchor="ctr"/>
          <a:lstStyle>
            <a:lvl1pPr marL="0" indent="0" algn="ctr" defTabSz="914400" rtl="0" eaLnBrk="1" latinLnBrk="0" hangingPunct="1">
              <a:lnSpc>
                <a:spcPct val="100000"/>
              </a:lnSpc>
              <a:spcBef>
                <a:spcPts val="500"/>
              </a:spcBef>
              <a:buFont typeface="Arial" panose="020B0604020202020204" pitchFamily="34" charset="0"/>
              <a:buNone/>
              <a:defRPr sz="1400" kern="1200">
                <a:solidFill>
                  <a:schemeClr val="bg1"/>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Sharp Sans Display No1 Semibold"/>
                <a:ea typeface="+mn-ea"/>
                <a:cs typeface="+mn-cs"/>
              </a:rPr>
              <a:t>Key client outcomes </a:t>
            </a:r>
          </a:p>
        </p:txBody>
      </p:sp>
      <p:sp>
        <p:nvSpPr>
          <p:cNvPr id="104" name="Oval 103">
            <a:extLst>
              <a:ext uri="{FF2B5EF4-FFF2-40B4-BE49-F238E27FC236}">
                <a16:creationId xmlns:a16="http://schemas.microsoft.com/office/drawing/2014/main" id="{A01A88C7-3F43-0532-A72C-708E438B47F7}"/>
              </a:ext>
            </a:extLst>
          </p:cNvPr>
          <p:cNvSpPr/>
          <p:nvPr/>
        </p:nvSpPr>
        <p:spPr>
          <a:xfrm>
            <a:off x="4760436" y="3287096"/>
            <a:ext cx="424624" cy="424624"/>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noFill/>
                <a:effectLst/>
                <a:uLnTx/>
                <a:uFillTx/>
                <a:latin typeface="Sharp Sans Display No1"/>
                <a:ea typeface="+mn-ea"/>
                <a:cs typeface="+mn-cs"/>
              </a:rPr>
              <a:t>x</a:t>
            </a:r>
          </a:p>
        </p:txBody>
      </p:sp>
      <p:pic>
        <p:nvPicPr>
          <p:cNvPr id="140" name="Graphic 139">
            <a:extLst>
              <a:ext uri="{FF2B5EF4-FFF2-40B4-BE49-F238E27FC236}">
                <a16:creationId xmlns:a16="http://schemas.microsoft.com/office/drawing/2014/main" id="{0E5A81BB-82EB-2328-EC23-E625CF194CC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4832348" y="3359008"/>
            <a:ext cx="280800" cy="280800"/>
          </a:xfrm>
          <a:prstGeom prst="rect">
            <a:avLst/>
          </a:prstGeom>
        </p:spPr>
      </p:pic>
      <p:pic>
        <p:nvPicPr>
          <p:cNvPr id="141" name="Graphic 140">
            <a:extLst>
              <a:ext uri="{FF2B5EF4-FFF2-40B4-BE49-F238E27FC236}">
                <a16:creationId xmlns:a16="http://schemas.microsoft.com/office/drawing/2014/main" id="{FD1143EB-7FC5-0C37-6457-7611BD1D19F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p:blipFill>
        <p:spPr>
          <a:xfrm>
            <a:off x="4811461" y="4010447"/>
            <a:ext cx="322574" cy="322574"/>
          </a:xfrm>
          <a:prstGeom prst="rect">
            <a:avLst/>
          </a:prstGeom>
        </p:spPr>
      </p:pic>
      <p:graphicFrame>
        <p:nvGraphicFramePr>
          <p:cNvPr id="143" name="Chart 142">
            <a:extLst>
              <a:ext uri="{FF2B5EF4-FFF2-40B4-BE49-F238E27FC236}">
                <a16:creationId xmlns:a16="http://schemas.microsoft.com/office/drawing/2014/main" id="{E81BC270-BD77-17A3-7D56-CD83E237614C}"/>
              </a:ext>
            </a:extLst>
          </p:cNvPr>
          <p:cNvGraphicFramePr>
            <a:graphicFrameLocks/>
          </p:cNvGraphicFramePr>
          <p:nvPr/>
        </p:nvGraphicFramePr>
        <p:xfrm>
          <a:off x="8238884" y="3136489"/>
          <a:ext cx="3508616" cy="2052576"/>
        </p:xfrm>
        <a:graphic>
          <a:graphicData uri="http://schemas.openxmlformats.org/drawingml/2006/chart">
            <c:chart xmlns:c="http://schemas.openxmlformats.org/drawingml/2006/chart" xmlns:r="http://schemas.openxmlformats.org/officeDocument/2006/relationships" r:id="rId9"/>
          </a:graphicData>
        </a:graphic>
      </p:graphicFrame>
      <p:sp>
        <p:nvSpPr>
          <p:cNvPr id="153" name="TextBox 152">
            <a:extLst>
              <a:ext uri="{FF2B5EF4-FFF2-40B4-BE49-F238E27FC236}">
                <a16:creationId xmlns:a16="http://schemas.microsoft.com/office/drawing/2014/main" id="{1988D40B-6F64-63BB-597E-CFD218BBAD5C}"/>
              </a:ext>
            </a:extLst>
          </p:cNvPr>
          <p:cNvSpPr txBox="1"/>
          <p:nvPr/>
        </p:nvSpPr>
        <p:spPr>
          <a:xfrm>
            <a:off x="8680362" y="3529072"/>
            <a:ext cx="1283594" cy="13023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0000"/>
                </a:solidFill>
                <a:latin typeface="Sharp Sans Display No1 Semibold"/>
              </a:rPr>
              <a:t>USD</a:t>
            </a:r>
            <a:br>
              <a:rPr lang="en-GB" sz="2400" dirty="0">
                <a:solidFill>
                  <a:srgbClr val="000000"/>
                </a:solidFill>
                <a:latin typeface="Sharp Sans Display No1 Semibold"/>
              </a:rPr>
            </a:br>
            <a:r>
              <a:rPr kumimoji="0" lang="en-GB" sz="2400" b="0" i="0" u="none" strike="noStrike" kern="1200" cap="none" spc="0" normalizeH="0" baseline="0" noProof="0" dirty="0">
                <a:ln>
                  <a:noFill/>
                </a:ln>
                <a:solidFill>
                  <a:srgbClr val="000000"/>
                </a:solidFill>
                <a:effectLst/>
                <a:uLnTx/>
                <a:uFillTx/>
                <a:latin typeface="Sharp Sans Display No1 Semibold"/>
                <a:ea typeface="+mn-ea"/>
                <a:cs typeface="+mn-cs"/>
              </a:rPr>
              <a:t>176</a:t>
            </a:r>
            <a:r>
              <a:rPr kumimoji="0" lang="en-GB" sz="1400" b="0" i="0" u="none" strike="noStrike" kern="1200" cap="none" spc="0" normalizeH="0" baseline="0" noProof="0" dirty="0">
                <a:ln>
                  <a:noFill/>
                </a:ln>
                <a:solidFill>
                  <a:srgbClr val="000000"/>
                </a:solidFill>
                <a:effectLst/>
                <a:uLnTx/>
                <a:uFillTx/>
                <a:latin typeface="Sharp Sans Display No1 Semibold"/>
                <a:ea typeface="+mn-ea"/>
                <a:cs typeface="+mn-cs"/>
              </a:rPr>
              <a:t>bn</a:t>
            </a:r>
            <a:b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200" b="0" i="0" u="none" strike="noStrike" kern="1200" cap="none" spc="0" normalizeH="0" baseline="0" noProof="0" dirty="0">
                <a:ln>
                  <a:noFill/>
                </a:ln>
                <a:solidFill>
                  <a:srgbClr val="000000"/>
                </a:solidFill>
                <a:effectLst/>
                <a:uLnTx/>
                <a:uFillTx/>
                <a:latin typeface="Sharp Sans Display No1"/>
                <a:ea typeface="+mn-ea"/>
                <a:cs typeface="+mn-cs"/>
              </a:rPr>
              <a:t>AUM</a:t>
            </a:r>
            <a:endParaRPr kumimoji="0" lang="en-GB" sz="1200" b="0" i="0" u="none" strike="noStrike" kern="1200" cap="none" spc="0" normalizeH="0" baseline="30000" noProof="0" dirty="0">
              <a:ln>
                <a:noFill/>
              </a:ln>
              <a:solidFill>
                <a:srgbClr val="000000"/>
              </a:solidFill>
              <a:effectLst/>
              <a:uLnTx/>
              <a:uFillTx/>
              <a:latin typeface="Sharp Sans Display No1"/>
              <a:ea typeface="+mn-ea"/>
              <a:cs typeface="+mn-cs"/>
            </a:endParaRPr>
          </a:p>
        </p:txBody>
      </p:sp>
      <p:graphicFrame>
        <p:nvGraphicFramePr>
          <p:cNvPr id="172" name="Table 171">
            <a:extLst>
              <a:ext uri="{FF2B5EF4-FFF2-40B4-BE49-F238E27FC236}">
                <a16:creationId xmlns:a16="http://schemas.microsoft.com/office/drawing/2014/main" id="{26346F80-AF57-1961-A8B7-BCAFC0F829C0}"/>
              </a:ext>
            </a:extLst>
          </p:cNvPr>
          <p:cNvGraphicFramePr>
            <a:graphicFrameLocks noGrp="1"/>
          </p:cNvGraphicFramePr>
          <p:nvPr/>
        </p:nvGraphicFramePr>
        <p:xfrm>
          <a:off x="4567345" y="5613755"/>
          <a:ext cx="7182798" cy="623533"/>
        </p:xfrm>
        <a:graphic>
          <a:graphicData uri="http://schemas.openxmlformats.org/drawingml/2006/table">
            <a:tbl>
              <a:tblPr firstRow="1" bandRow="1">
                <a:tableStyleId>{5C22544A-7EE6-4342-B048-85BDC9FD1C3A}</a:tableStyleId>
              </a:tblPr>
              <a:tblGrid>
                <a:gridCol w="2394266">
                  <a:extLst>
                    <a:ext uri="{9D8B030D-6E8A-4147-A177-3AD203B41FA5}">
                      <a16:colId xmlns:a16="http://schemas.microsoft.com/office/drawing/2014/main" val="2420466480"/>
                    </a:ext>
                  </a:extLst>
                </a:gridCol>
                <a:gridCol w="2394266">
                  <a:extLst>
                    <a:ext uri="{9D8B030D-6E8A-4147-A177-3AD203B41FA5}">
                      <a16:colId xmlns:a16="http://schemas.microsoft.com/office/drawing/2014/main" val="3663773663"/>
                    </a:ext>
                  </a:extLst>
                </a:gridCol>
                <a:gridCol w="2394266">
                  <a:extLst>
                    <a:ext uri="{9D8B030D-6E8A-4147-A177-3AD203B41FA5}">
                      <a16:colId xmlns:a16="http://schemas.microsoft.com/office/drawing/2014/main" val="580852998"/>
                    </a:ext>
                  </a:extLst>
                </a:gridCol>
              </a:tblGrid>
              <a:tr h="623533">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Capital preservation</a:t>
                      </a:r>
                    </a:p>
                  </a:txBody>
                  <a:tcPr marL="90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200" b="0" dirty="0">
                          <a:solidFill>
                            <a:schemeClr val="tx1"/>
                          </a:solidFill>
                          <a:latin typeface="+mn-lt"/>
                        </a:rPr>
                        <a:t>Growth and income</a:t>
                      </a:r>
                    </a:p>
                  </a:txBody>
                  <a:tcPr marL="90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spcAft>
                          <a:spcPts val="500"/>
                        </a:spcAft>
                      </a:pPr>
                      <a:r>
                        <a:rPr lang="en-US" sz="1200" b="0" dirty="0">
                          <a:solidFill>
                            <a:schemeClr val="tx1"/>
                          </a:solidFill>
                          <a:latin typeface="+mn-lt"/>
                        </a:rPr>
                        <a:t>Bespoke objectives</a:t>
                      </a:r>
                    </a:p>
                  </a:txBody>
                  <a:tcPr marL="90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7908"/>
                  </a:ext>
                </a:extLst>
              </a:tr>
            </a:tbl>
          </a:graphicData>
        </a:graphic>
      </p:graphicFrame>
      <p:pic>
        <p:nvPicPr>
          <p:cNvPr id="2" name="Graphic 1">
            <a:extLst>
              <a:ext uri="{FF2B5EF4-FFF2-40B4-BE49-F238E27FC236}">
                <a16:creationId xmlns:a16="http://schemas.microsoft.com/office/drawing/2014/main" id="{C270EFF5-3B15-387D-CED1-A8F14FCB5A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20348" y="4691661"/>
            <a:ext cx="304800" cy="304800"/>
          </a:xfrm>
          <a:prstGeom prst="rect">
            <a:avLst/>
          </a:prstGeom>
        </p:spPr>
      </p:pic>
    </p:spTree>
    <p:extLst>
      <p:ext uri="{BB962C8B-B14F-4D97-AF65-F5344CB8AC3E}">
        <p14:creationId xmlns:p14="http://schemas.microsoft.com/office/powerpoint/2010/main" val="79788384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19D4C-95B8-B7DC-5158-6CBEBE6E32E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A11196A-FF76-EE9A-8AC0-2824D64E9F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F1A43B75-468D-D9A4-C912-ECFD1405D3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C0E918-76C1-652F-0D72-821A4D69E455}"/>
              </a:ext>
            </a:extLst>
          </p:cNvPr>
          <p:cNvSpPr>
            <a:spLocks noGrp="1"/>
          </p:cNvSpPr>
          <p:nvPr>
            <p:ph type="title"/>
          </p:nvPr>
        </p:nvSpPr>
        <p:spPr>
          <a:xfrm>
            <a:off x="874712" y="584702"/>
            <a:ext cx="10874376" cy="369332"/>
          </a:xfrm>
        </p:spPr>
        <p:txBody>
          <a:bodyPr vert="horz" anchor="t"/>
          <a:lstStyle/>
          <a:p>
            <a:r>
              <a:rPr lang="en-GB" sz="2400" dirty="0"/>
              <a:t>A ceasefire out of reach in Ukraine</a:t>
            </a:r>
            <a:endParaRPr lang="en-US" sz="2400" dirty="0"/>
          </a:p>
        </p:txBody>
      </p:sp>
      <p:sp>
        <p:nvSpPr>
          <p:cNvPr id="3" name="Slide Number Placeholder 2">
            <a:extLst>
              <a:ext uri="{FF2B5EF4-FFF2-40B4-BE49-F238E27FC236}">
                <a16:creationId xmlns:a16="http://schemas.microsoft.com/office/drawing/2014/main" id="{EC1F7956-C44E-6048-00F1-75967F6581CF}"/>
              </a:ext>
            </a:extLst>
          </p:cNvPr>
          <p:cNvSpPr>
            <a:spLocks noGrp="1"/>
          </p:cNvSpPr>
          <p:nvPr>
            <p:ph type="sldNum" sz="quarter" idx="12"/>
          </p:nvPr>
        </p:nvSpPr>
        <p:spPr/>
        <p:txBody>
          <a:bodyPr/>
          <a:lstStyle/>
          <a:p>
            <a:fld id="{15571DFC-08C0-4491-9E99-613C4E83D96C}" type="slidenum">
              <a:rPr lang="en-US" smtClean="0"/>
              <a:t>50</a:t>
            </a:fld>
            <a:endParaRPr lang="en-US" dirty="0"/>
          </a:p>
        </p:txBody>
      </p:sp>
      <p:sp>
        <p:nvSpPr>
          <p:cNvPr id="4" name="Text Placeholder 3">
            <a:extLst>
              <a:ext uri="{FF2B5EF4-FFF2-40B4-BE49-F238E27FC236}">
                <a16:creationId xmlns:a16="http://schemas.microsoft.com/office/drawing/2014/main" id="{D2A53F16-126F-B5F6-2B28-84D80499109E}"/>
              </a:ext>
            </a:extLst>
          </p:cNvPr>
          <p:cNvSpPr>
            <a:spLocks noGrp="1"/>
          </p:cNvSpPr>
          <p:nvPr>
            <p:ph type="body" sz="quarter" idx="14"/>
          </p:nvPr>
        </p:nvSpPr>
        <p:spPr>
          <a:xfrm>
            <a:off x="874712" y="1069580"/>
            <a:ext cx="10874373" cy="492443"/>
          </a:xfrm>
        </p:spPr>
        <p:txBody>
          <a:bodyPr/>
          <a:lstStyle/>
          <a:p>
            <a:r>
              <a:rPr lang="en-GB" sz="1600" dirty="0"/>
              <a:t>Ukraine and Russia negotiations are unlikely to yield much progress on a lasting ceasefire. US patience runs thin and risks Trump walking away from the issue or ramping up pressure to force an unstable ceasefire</a:t>
            </a:r>
          </a:p>
        </p:txBody>
      </p:sp>
      <p:sp>
        <p:nvSpPr>
          <p:cNvPr id="6" name="Text Placeholder 5">
            <a:extLst>
              <a:ext uri="{FF2B5EF4-FFF2-40B4-BE49-F238E27FC236}">
                <a16:creationId xmlns:a16="http://schemas.microsoft.com/office/drawing/2014/main" id="{B97BD51F-3B05-C26B-9FFE-CF08D9041734}"/>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47AF8077-C182-39B2-195B-935F7A0B8AE4}"/>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DD8ACA92-5191-2170-10E6-B2AF773A1123}"/>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Ukraine and Russia are too far apart on key issues for a ceasefire to hold. With Russia making gains on the battlefield, a ceasefire before later in the year looks unlikely. However, waning US patience could challenge this</a:t>
            </a:r>
          </a:p>
        </p:txBody>
      </p:sp>
      <p:sp>
        <p:nvSpPr>
          <p:cNvPr id="13" name="Content Placeholder 12">
            <a:extLst>
              <a:ext uri="{FF2B5EF4-FFF2-40B4-BE49-F238E27FC236}">
                <a16:creationId xmlns:a16="http://schemas.microsoft.com/office/drawing/2014/main" id="{A9B9342E-9CEE-638E-B05C-568F3D0C2C0D}"/>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Source: Aberdeen, Haver, May 2025.</a:t>
            </a:r>
          </a:p>
        </p:txBody>
      </p:sp>
      <p:sp>
        <p:nvSpPr>
          <p:cNvPr id="14" name="Rectangle: Rounded Corners 13">
            <a:extLst>
              <a:ext uri="{FF2B5EF4-FFF2-40B4-BE49-F238E27FC236}">
                <a16:creationId xmlns:a16="http://schemas.microsoft.com/office/drawing/2014/main" id="{1C6938F9-7009-7721-FF1A-51D81FF159FC}"/>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FFB06E32-58A3-DB30-B03E-9EBDDC0F8AA4}"/>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European natural gas prices have fallen recently, which, if sustained, should help ease inflation and boost demand. But Europe is unlikely to want to re-establish a reliance on Russian pipeline gas</a:t>
            </a:r>
          </a:p>
        </p:txBody>
      </p:sp>
      <p:sp>
        <p:nvSpPr>
          <p:cNvPr id="16" name="Content Placeholder 12">
            <a:extLst>
              <a:ext uri="{FF2B5EF4-FFF2-40B4-BE49-F238E27FC236}">
                <a16:creationId xmlns:a16="http://schemas.microsoft.com/office/drawing/2014/main" id="{963DBE0E-47A7-90C6-8BFD-3F51E9EB5E99}"/>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Source: Aberdeen, Bloomberg, May 2025. </a:t>
            </a:r>
            <a:r>
              <a:rPr lang="en-US" sz="900" dirty="0"/>
              <a:t>For illustrative purposes only. No assumptions regarding future performance should be made.</a:t>
            </a:r>
            <a:r>
              <a:rPr lang="en-GB" sz="900" dirty="0"/>
              <a:t> </a:t>
            </a:r>
          </a:p>
        </p:txBody>
      </p:sp>
      <p:graphicFrame>
        <p:nvGraphicFramePr>
          <p:cNvPr id="7" name="Chart 6">
            <a:extLst>
              <a:ext uri="{FF2B5EF4-FFF2-40B4-BE49-F238E27FC236}">
                <a16:creationId xmlns:a16="http://schemas.microsoft.com/office/drawing/2014/main" id="{256F1F56-E5DC-DC39-ACF0-83270F162EC6}"/>
              </a:ext>
            </a:extLst>
          </p:cNvPr>
          <p:cNvGraphicFramePr>
            <a:graphicFrameLocks/>
          </p:cNvGraphicFramePr>
          <p:nvPr>
            <p:extLst>
              <p:ext uri="{D42A27DB-BD31-4B8C-83A1-F6EECF244321}">
                <p14:modId xmlns:p14="http://schemas.microsoft.com/office/powerpoint/2010/main" val="2780162731"/>
              </p:ext>
            </p:extLst>
          </p:nvPr>
        </p:nvGraphicFramePr>
        <p:xfrm>
          <a:off x="6620248" y="2637692"/>
          <a:ext cx="4955458" cy="31507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ontent Placeholder 6">
            <a:extLst>
              <a:ext uri="{FF2B5EF4-FFF2-40B4-BE49-F238E27FC236}">
                <a16:creationId xmlns:a16="http://schemas.microsoft.com/office/drawing/2014/main" id="{572DEAE5-2057-34E8-24FC-608E7849C766}"/>
              </a:ext>
            </a:extLst>
          </p:cNvPr>
          <p:cNvGraphicFramePr>
            <a:graphicFrameLocks/>
          </p:cNvGraphicFramePr>
          <p:nvPr>
            <p:extLst>
              <p:ext uri="{D42A27DB-BD31-4B8C-83A1-F6EECF244321}">
                <p14:modId xmlns:p14="http://schemas.microsoft.com/office/powerpoint/2010/main" val="3937455089"/>
              </p:ext>
            </p:extLst>
          </p:nvPr>
        </p:nvGraphicFramePr>
        <p:xfrm>
          <a:off x="1019176" y="2660756"/>
          <a:ext cx="4932360" cy="3048697"/>
        </p:xfrm>
        <a:graphic>
          <a:graphicData uri="http://schemas.openxmlformats.org/drawingml/2006/table">
            <a:tbl>
              <a:tblPr firstCol="1">
                <a:tableStyleId>{2D5ABB26-0587-4C30-8999-92F81FD0307C}</a:tableStyleId>
              </a:tblPr>
              <a:tblGrid>
                <a:gridCol w="3897045">
                  <a:extLst>
                    <a:ext uri="{9D8B030D-6E8A-4147-A177-3AD203B41FA5}">
                      <a16:colId xmlns:a16="http://schemas.microsoft.com/office/drawing/2014/main" val="1904303814"/>
                    </a:ext>
                  </a:extLst>
                </a:gridCol>
                <a:gridCol w="1035315">
                  <a:extLst>
                    <a:ext uri="{9D8B030D-6E8A-4147-A177-3AD203B41FA5}">
                      <a16:colId xmlns:a16="http://schemas.microsoft.com/office/drawing/2014/main" val="3642295734"/>
                    </a:ext>
                  </a:extLst>
                </a:gridCol>
              </a:tblGrid>
              <a:tr h="177447">
                <a:tc>
                  <a:txBody>
                    <a:bodyPr/>
                    <a:lstStyle/>
                    <a:p>
                      <a:pPr algn="just">
                        <a:lnSpc>
                          <a:spcPct val="115000"/>
                        </a:lnSpc>
                        <a:spcAft>
                          <a:spcPts val="600"/>
                        </a:spcAft>
                      </a:pPr>
                      <a:r>
                        <a:rPr lang="en-GB" sz="900" i="0" dirty="0">
                          <a:effectLst/>
                          <a:latin typeface="+mj-lt"/>
                        </a:rPr>
                        <a:t>Scenario</a:t>
                      </a:r>
                      <a:endParaRPr lang="en-GB" sz="900" i="0" dirty="0">
                        <a:effectLst/>
                        <a:latin typeface="+mj-lt"/>
                        <a:ea typeface="Arial" panose="020B0604020202020204" pitchFamily="34" charset="0"/>
                        <a:cs typeface="Arial" panose="020B0604020202020204" pitchFamily="34" charset="0"/>
                      </a:endParaRPr>
                    </a:p>
                  </a:txBody>
                  <a:tcPr marL="68580" marR="68580" marT="0" marB="0">
                    <a:lnB w="3175" cap="flat" cmpd="sng" algn="ctr">
                      <a:solidFill>
                        <a:schemeClr val="tx1"/>
                      </a:solidFill>
                      <a:prstDash val="solid"/>
                      <a:round/>
                      <a:headEnd type="none" w="med" len="med"/>
                      <a:tailEnd type="none" w="med" len="med"/>
                    </a:lnB>
                  </a:tcPr>
                </a:tc>
                <a:tc>
                  <a:txBody>
                    <a:bodyPr/>
                    <a:lstStyle/>
                    <a:p>
                      <a:pPr algn="ctr">
                        <a:lnSpc>
                          <a:spcPct val="115000"/>
                        </a:lnSpc>
                        <a:spcAft>
                          <a:spcPts val="600"/>
                        </a:spcAft>
                      </a:pPr>
                      <a:r>
                        <a:rPr lang="en-GB" sz="900" i="0" dirty="0">
                          <a:effectLst/>
                          <a:latin typeface="+mj-lt"/>
                        </a:rPr>
                        <a:t>Probability</a:t>
                      </a:r>
                      <a:endParaRPr lang="en-GB" sz="900" i="0" dirty="0">
                        <a:effectLst/>
                        <a:latin typeface="+mj-lt"/>
                        <a:ea typeface="Arial" panose="020B0604020202020204" pitchFamily="34" charset="0"/>
                        <a:cs typeface="Arial" panose="020B0604020202020204" pitchFamily="34" charset="0"/>
                      </a:endParaRPr>
                    </a:p>
                  </a:txBody>
                  <a:tcPr marL="68580" marR="68580" marT="0" marB="0">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9882687"/>
                  </a:ext>
                </a:extLst>
              </a:tr>
              <a:tr h="1067606">
                <a:tc>
                  <a:txBody>
                    <a:bodyPr/>
                    <a:lstStyle/>
                    <a:p>
                      <a:pPr algn="just">
                        <a:lnSpc>
                          <a:spcPct val="115000"/>
                        </a:lnSpc>
                        <a:spcAft>
                          <a:spcPts val="600"/>
                        </a:spcAft>
                      </a:pPr>
                      <a:r>
                        <a:rPr lang="en-GB" sz="900" i="0" dirty="0">
                          <a:effectLst/>
                          <a:latin typeface="+mj-lt"/>
                        </a:rPr>
                        <a:t>Status quo persists: </a:t>
                      </a:r>
                      <a:r>
                        <a:rPr lang="en-GB" sz="900" b="0" i="0" dirty="0">
                          <a:effectLst/>
                        </a:rPr>
                        <a:t>Ukraine and Russia negotiating positions remain too far apart for any substantive progress, despite US pressure. In fact, US frustrations rise at the lack of progress and follows other allies in tightening sanctions on Russia. Fighting continues until at least late-autumn, when weather-related challenges may bring about scope for a ceasefire. Mineral deal ensures Ukraine continues to receive the previously allocated US aid</a:t>
                      </a:r>
                      <a:endParaRPr lang="en-GB" sz="900" b="0" i="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600"/>
                        </a:spcAft>
                      </a:pPr>
                      <a:r>
                        <a:rPr lang="en-GB" sz="900" i="0" dirty="0">
                          <a:effectLst/>
                        </a:rPr>
                        <a:t>45%</a:t>
                      </a:r>
                      <a:endParaRPr lang="en-GB" sz="900" i="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9067438"/>
                  </a:ext>
                </a:extLst>
              </a:tr>
              <a:tr h="847378">
                <a:tc>
                  <a:txBody>
                    <a:bodyPr/>
                    <a:lstStyle/>
                    <a:p>
                      <a:pPr algn="just">
                        <a:lnSpc>
                          <a:spcPct val="115000"/>
                        </a:lnSpc>
                        <a:spcAft>
                          <a:spcPts val="600"/>
                        </a:spcAft>
                      </a:pPr>
                      <a:r>
                        <a:rPr lang="en-GB" sz="900" b="1" i="0" kern="600" dirty="0">
                          <a:solidFill>
                            <a:schemeClr val="dk1"/>
                          </a:solidFill>
                          <a:effectLst/>
                          <a:latin typeface="+mj-lt"/>
                          <a:ea typeface="+mn-ea"/>
                          <a:cs typeface="+mn-cs"/>
                        </a:rPr>
                        <a:t>US walks away: </a:t>
                      </a:r>
                      <a:r>
                        <a:rPr lang="en-GB" sz="900" b="0" i="0" kern="600" dirty="0">
                          <a:solidFill>
                            <a:schemeClr val="dk1"/>
                          </a:solidFill>
                          <a:effectLst/>
                          <a:latin typeface="+mn-lt"/>
                          <a:ea typeface="+mn-ea"/>
                          <a:cs typeface="+mn-cs"/>
                        </a:rPr>
                        <a:t>A lack of progress towards a peace deal results in the US deprioritising the issue. Bilateral talks with Russia may continue. Military aid for Ukraine and any additional sanctions largely come from Europe. US unwilling to significantly step up pressure on Russia. Handover to EU evaporates market hopes for a ceasefire</a:t>
                      </a:r>
                    </a:p>
                  </a:txBody>
                  <a:tcPr marL="68580" marR="68580" marT="0" marB="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600"/>
                        </a:spcAft>
                      </a:pPr>
                      <a:r>
                        <a:rPr lang="en-GB" sz="900" i="0" kern="600" dirty="0">
                          <a:solidFill>
                            <a:schemeClr val="dk1"/>
                          </a:solidFill>
                          <a:effectLst/>
                          <a:latin typeface="+mn-lt"/>
                          <a:ea typeface="+mn-ea"/>
                          <a:cs typeface="+mn-cs"/>
                        </a:rPr>
                        <a:t>35%</a:t>
                      </a: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911666"/>
                  </a:ext>
                </a:extLst>
              </a:tr>
              <a:tr h="913226">
                <a:tc>
                  <a:txBody>
                    <a:bodyPr/>
                    <a:lstStyle/>
                    <a:p>
                      <a:pPr algn="just">
                        <a:lnSpc>
                          <a:spcPct val="115000"/>
                        </a:lnSpc>
                        <a:spcAft>
                          <a:spcPts val="600"/>
                        </a:spcAft>
                      </a:pPr>
                      <a:r>
                        <a:rPr lang="en-GB" sz="900" i="0" dirty="0">
                          <a:effectLst/>
                          <a:latin typeface="+mj-lt"/>
                        </a:rPr>
                        <a:t>Weak ceasefire agreed: </a:t>
                      </a:r>
                      <a:r>
                        <a:rPr lang="en-GB" sz="900" b="0" i="0" kern="600" dirty="0">
                          <a:solidFill>
                            <a:schemeClr val="dk1"/>
                          </a:solidFill>
                          <a:effectLst/>
                          <a:latin typeface="+mn-lt"/>
                          <a:ea typeface="+mn-ea"/>
                          <a:cs typeface="+mn-cs"/>
                        </a:rPr>
                        <a:t>US doubles down on attempting to secure a ceasefire agreement and steps up pressure on both sides. Additional Russian sanctions and stricter enforcement of existing measures has a meaningful impact. Russia agrees to a time-limited ceasefire in exchange for some sanctions relief. Fighting likely to eventually resume</a:t>
                      </a:r>
                    </a:p>
                  </a:txBody>
                  <a:tcPr marL="68580" marR="68580" marT="0" marB="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600"/>
                        </a:spcAft>
                      </a:pPr>
                      <a:r>
                        <a:rPr lang="en-GB" sz="900" i="0" dirty="0">
                          <a:effectLst/>
                        </a:rPr>
                        <a:t>20%</a:t>
                      </a:r>
                      <a:endParaRPr lang="en-GB" sz="900" i="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180132"/>
                  </a:ext>
                </a:extLst>
              </a:tr>
            </a:tbl>
          </a:graphicData>
        </a:graphic>
      </p:graphicFrame>
    </p:spTree>
    <p:extLst>
      <p:ext uri="{BB962C8B-B14F-4D97-AF65-F5344CB8AC3E}">
        <p14:creationId xmlns:p14="http://schemas.microsoft.com/office/powerpoint/2010/main" val="83045183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21009-7D0A-267C-8689-47FA6B09D0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FAB552-38B2-DD8F-4660-C530EF19391C}"/>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3545BD6C-E63D-01C8-0BDB-0579BB668781}"/>
              </a:ext>
            </a:extLst>
          </p:cNvPr>
          <p:cNvSpPr>
            <a:spLocks noGrp="1"/>
          </p:cNvSpPr>
          <p:nvPr>
            <p:ph type="body" sz="quarter" idx="14"/>
          </p:nvPr>
        </p:nvSpPr>
        <p:spPr>
          <a:xfrm>
            <a:off x="4665063" y="1885872"/>
            <a:ext cx="1458667" cy="617834"/>
          </a:xfrm>
        </p:spPr>
        <p:txBody>
          <a:bodyPr/>
          <a:lstStyle/>
          <a:p>
            <a:r>
              <a:rPr lang="en-GB" dirty="0"/>
              <a:t>2022 saw net downgrades, but since 2H23 sovereigns have seen net upgrades</a:t>
            </a:r>
          </a:p>
        </p:txBody>
      </p:sp>
      <p:sp>
        <p:nvSpPr>
          <p:cNvPr id="4" name="Title 3">
            <a:extLst>
              <a:ext uri="{FF2B5EF4-FFF2-40B4-BE49-F238E27FC236}">
                <a16:creationId xmlns:a16="http://schemas.microsoft.com/office/drawing/2014/main" id="{CE639A9C-50B8-4624-E88F-5AAB80BE4E32}"/>
              </a:ext>
            </a:extLst>
          </p:cNvPr>
          <p:cNvSpPr>
            <a:spLocks noGrp="1"/>
          </p:cNvSpPr>
          <p:nvPr>
            <p:ph type="title"/>
          </p:nvPr>
        </p:nvSpPr>
        <p:spPr/>
        <p:txBody>
          <a:bodyPr/>
          <a:lstStyle/>
          <a:p>
            <a:r>
              <a:rPr lang="en-GB" sz="2800" dirty="0"/>
              <a:t>Sovereign upgrades continue to rise</a:t>
            </a:r>
            <a:endParaRPr lang="en-GB" dirty="0"/>
          </a:p>
        </p:txBody>
      </p:sp>
      <p:sp>
        <p:nvSpPr>
          <p:cNvPr id="5" name="Slide Number Placeholder 4">
            <a:extLst>
              <a:ext uri="{FF2B5EF4-FFF2-40B4-BE49-F238E27FC236}">
                <a16:creationId xmlns:a16="http://schemas.microsoft.com/office/drawing/2014/main" id="{21BEA7A3-C0FC-10CF-BA86-ACC20C631E04}"/>
              </a:ext>
            </a:extLst>
          </p:cNvPr>
          <p:cNvSpPr>
            <a:spLocks noGrp="1"/>
          </p:cNvSpPr>
          <p:nvPr>
            <p:ph type="sldNum" sz="quarter" idx="12"/>
          </p:nvPr>
        </p:nvSpPr>
        <p:spPr/>
        <p:txBody>
          <a:bodyPr/>
          <a:lstStyle/>
          <a:p>
            <a:fld id="{15571DFC-08C0-4491-9E99-613C4E83D96C}" type="slidenum">
              <a:rPr lang="en-US" smtClean="0"/>
              <a:pPr/>
              <a:t>51</a:t>
            </a:fld>
            <a:endParaRPr lang="en-US" dirty="0"/>
          </a:p>
        </p:txBody>
      </p:sp>
      <p:sp>
        <p:nvSpPr>
          <p:cNvPr id="6" name="Text Placeholder 5">
            <a:extLst>
              <a:ext uri="{FF2B5EF4-FFF2-40B4-BE49-F238E27FC236}">
                <a16:creationId xmlns:a16="http://schemas.microsoft.com/office/drawing/2014/main" id="{32857C0D-8697-76FF-042E-E80A594B5FE0}"/>
              </a:ext>
            </a:extLst>
          </p:cNvPr>
          <p:cNvSpPr>
            <a:spLocks noGrp="1"/>
          </p:cNvSpPr>
          <p:nvPr>
            <p:ph type="body" sz="quarter" idx="13"/>
          </p:nvPr>
        </p:nvSpPr>
        <p:spPr/>
        <p:txBody>
          <a:bodyPr/>
          <a:lstStyle/>
          <a:p>
            <a:r>
              <a:rPr lang="en-GB" dirty="0"/>
              <a:t>Source: </a:t>
            </a:r>
            <a:r>
              <a:rPr lang="en-GB" dirty="0" err="1"/>
              <a:t>BofA</a:t>
            </a:r>
            <a:r>
              <a:rPr lang="en-GB" dirty="0"/>
              <a:t> Global Research, Bloomberg, 31 March 2025. Note: Suriname, Belize, Ecuador and Argentina were upgraded after restructurings of debt. </a:t>
            </a:r>
            <a:br>
              <a:rPr lang="en-GB" dirty="0"/>
            </a:br>
            <a:r>
              <a:rPr lang="en-GB" dirty="0"/>
              <a:t>For illustrative purposes only. No assumptions regarding future performance should be made. </a:t>
            </a:r>
            <a:r>
              <a:rPr lang="en-GB" sz="1200" dirty="0">
                <a:latin typeface="+mj-lt"/>
              </a:rPr>
              <a:t>Past performance does not predict future returns</a:t>
            </a:r>
            <a:r>
              <a:rPr lang="en-GB" sz="1200" dirty="0"/>
              <a:t>. </a:t>
            </a:r>
          </a:p>
        </p:txBody>
      </p:sp>
      <p:sp>
        <p:nvSpPr>
          <p:cNvPr id="7" name="Text Placeholder 6">
            <a:extLst>
              <a:ext uri="{FF2B5EF4-FFF2-40B4-BE49-F238E27FC236}">
                <a16:creationId xmlns:a16="http://schemas.microsoft.com/office/drawing/2014/main" id="{55A27596-343B-67F5-9224-3795A526441B}"/>
              </a:ext>
            </a:extLst>
          </p:cNvPr>
          <p:cNvSpPr>
            <a:spLocks noGrp="1"/>
          </p:cNvSpPr>
          <p:nvPr>
            <p:ph type="body" sz="quarter" idx="18"/>
          </p:nvPr>
        </p:nvSpPr>
        <p:spPr/>
        <p:txBody>
          <a:bodyPr/>
          <a:lstStyle/>
          <a:p>
            <a:endParaRPr lang="en-GB" dirty="0"/>
          </a:p>
        </p:txBody>
      </p:sp>
      <p:sp>
        <p:nvSpPr>
          <p:cNvPr id="8" name="Rectangle: Top Corners Rounded 7">
            <a:extLst>
              <a:ext uri="{FF2B5EF4-FFF2-40B4-BE49-F238E27FC236}">
                <a16:creationId xmlns:a16="http://schemas.microsoft.com/office/drawing/2014/main" id="{BB0C7154-25C4-DF72-06EF-047B329D2703}"/>
              </a:ext>
            </a:extLst>
          </p:cNvPr>
          <p:cNvSpPr>
            <a:spLocks/>
          </p:cNvSpPr>
          <p:nvPr/>
        </p:nvSpPr>
        <p:spPr>
          <a:xfrm rot="16200000">
            <a:off x="4495795" y="-1992326"/>
            <a:ext cx="4075140" cy="11317287"/>
          </a:xfrm>
          <a:prstGeom prst="round2SameRect">
            <a:avLst>
              <a:gd name="adj1" fmla="val 329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harp Sans Display No1"/>
              <a:ea typeface="+mn-ea"/>
              <a:cs typeface="+mn-cs"/>
            </a:endParaRPr>
          </a:p>
        </p:txBody>
      </p:sp>
      <p:sp>
        <p:nvSpPr>
          <p:cNvPr id="9" name="TextBox 8">
            <a:extLst>
              <a:ext uri="{FF2B5EF4-FFF2-40B4-BE49-F238E27FC236}">
                <a16:creationId xmlns:a16="http://schemas.microsoft.com/office/drawing/2014/main" id="{5C770273-5AD0-4B5B-2691-ACFE660FBE9E}"/>
              </a:ext>
            </a:extLst>
          </p:cNvPr>
          <p:cNvSpPr txBox="1"/>
          <p:nvPr/>
        </p:nvSpPr>
        <p:spPr>
          <a:xfrm>
            <a:off x="1066800" y="1714176"/>
            <a:ext cx="10680700" cy="215444"/>
          </a:xfrm>
          <a:prstGeom prst="rect">
            <a:avLst/>
          </a:prstGeom>
          <a:noFill/>
          <a:ln>
            <a:noFill/>
          </a:ln>
        </p:spPr>
        <p:txBody>
          <a:bodyPr wrap="square" lIns="0" tIns="0" rIns="0" bIns="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Upgrades in rating or outlook as % of total rating actions (6m rolling average)</a:t>
            </a:r>
          </a:p>
        </p:txBody>
      </p:sp>
      <p:graphicFrame>
        <p:nvGraphicFramePr>
          <p:cNvPr id="11" name="Content Placeholder 10">
            <a:extLst>
              <a:ext uri="{FF2B5EF4-FFF2-40B4-BE49-F238E27FC236}">
                <a16:creationId xmlns:a16="http://schemas.microsoft.com/office/drawing/2014/main" id="{F6C1AD37-CD15-A658-D69A-1406E2461365}"/>
              </a:ext>
            </a:extLst>
          </p:cNvPr>
          <p:cNvGraphicFramePr>
            <a:graphicFrameLocks/>
          </p:cNvGraphicFramePr>
          <p:nvPr>
            <p:extLst>
              <p:ext uri="{D42A27DB-BD31-4B8C-83A1-F6EECF244321}">
                <p14:modId xmlns:p14="http://schemas.microsoft.com/office/powerpoint/2010/main" val="2626967995"/>
              </p:ext>
            </p:extLst>
          </p:nvPr>
        </p:nvGraphicFramePr>
        <p:xfrm>
          <a:off x="1066799" y="1959737"/>
          <a:ext cx="10682289" cy="3566351"/>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Arrow Connector 11">
            <a:extLst>
              <a:ext uri="{FF2B5EF4-FFF2-40B4-BE49-F238E27FC236}">
                <a16:creationId xmlns:a16="http://schemas.microsoft.com/office/drawing/2014/main" id="{B390513F-871D-A9C7-AB75-A7E77476A10A}"/>
              </a:ext>
            </a:extLst>
          </p:cNvPr>
          <p:cNvCxnSpPr>
            <a:cxnSpLocks/>
          </p:cNvCxnSpPr>
          <p:nvPr/>
        </p:nvCxnSpPr>
        <p:spPr>
          <a:xfrm flipV="1">
            <a:off x="7574854" y="2011246"/>
            <a:ext cx="3646672" cy="78656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13" name="TextBox 1">
            <a:extLst>
              <a:ext uri="{FF2B5EF4-FFF2-40B4-BE49-F238E27FC236}">
                <a16:creationId xmlns:a16="http://schemas.microsoft.com/office/drawing/2014/main" id="{ED396C32-BCDE-7DA2-9BDB-E683FDBB8857}"/>
              </a:ext>
            </a:extLst>
          </p:cNvPr>
          <p:cNvSpPr txBox="1"/>
          <p:nvPr/>
        </p:nvSpPr>
        <p:spPr>
          <a:xfrm>
            <a:off x="3760855" y="4728599"/>
            <a:ext cx="2551043" cy="2234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lvl="0" fontAlgn="auto">
              <a:lnSpc>
                <a:spcPct val="100000"/>
              </a:lnSpc>
              <a:spcBef>
                <a:spcPts val="0"/>
              </a:spcBef>
              <a:spcAft>
                <a:spcPts val="0"/>
              </a:spcAft>
              <a:buClrTx/>
              <a:buSzTx/>
              <a:buFontTx/>
              <a:buNone/>
              <a:tabLst/>
              <a:defRPr/>
            </a:pPr>
            <a:r>
              <a:rPr lang="en-US" dirty="0"/>
              <a:t>Huge % of downgrades during 2020</a:t>
            </a:r>
          </a:p>
          <a:p>
            <a:endParaRPr lang="en-US" sz="1600" dirty="0"/>
          </a:p>
        </p:txBody>
      </p:sp>
      <p:cxnSp>
        <p:nvCxnSpPr>
          <p:cNvPr id="14" name="Straight Arrow Connector 13">
            <a:extLst>
              <a:ext uri="{FF2B5EF4-FFF2-40B4-BE49-F238E27FC236}">
                <a16:creationId xmlns:a16="http://schemas.microsoft.com/office/drawing/2014/main" id="{4C12975C-3991-FF3E-4350-C8E35F91C923}"/>
              </a:ext>
            </a:extLst>
          </p:cNvPr>
          <p:cNvCxnSpPr>
            <a:cxnSpLocks/>
          </p:cNvCxnSpPr>
          <p:nvPr/>
        </p:nvCxnSpPr>
        <p:spPr>
          <a:xfrm flipH="1">
            <a:off x="2426996" y="4847802"/>
            <a:ext cx="1256109" cy="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6055220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53AFB-248B-6EB0-C105-730B62FB1F3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33320A2-2E7E-1D19-9091-3A0393B4602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F1A43B75-468D-D9A4-C912-ECFD1405D3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9E495E-6C3D-FBAC-653F-DBF21D50EF00}"/>
              </a:ext>
            </a:extLst>
          </p:cNvPr>
          <p:cNvSpPr>
            <a:spLocks noGrp="1"/>
          </p:cNvSpPr>
          <p:nvPr>
            <p:ph type="title"/>
          </p:nvPr>
        </p:nvSpPr>
        <p:spPr>
          <a:xfrm>
            <a:off x="874712" y="584702"/>
            <a:ext cx="10874376" cy="369332"/>
          </a:xfrm>
        </p:spPr>
        <p:txBody>
          <a:bodyPr vert="horz" anchor="t"/>
          <a:lstStyle/>
          <a:p>
            <a:r>
              <a:rPr lang="en-GB" sz="2400" dirty="0"/>
              <a:t>EM HY vs US HY remains at wider end of range, EMBI IG offers modest pick-up</a:t>
            </a:r>
            <a:endParaRPr lang="en-US" sz="2400" dirty="0"/>
          </a:p>
        </p:txBody>
      </p:sp>
      <p:sp>
        <p:nvSpPr>
          <p:cNvPr id="3" name="Slide Number Placeholder 2">
            <a:extLst>
              <a:ext uri="{FF2B5EF4-FFF2-40B4-BE49-F238E27FC236}">
                <a16:creationId xmlns:a16="http://schemas.microsoft.com/office/drawing/2014/main" id="{EE6F13CE-57E5-E19C-6AD3-8962C1F499B4}"/>
              </a:ext>
            </a:extLst>
          </p:cNvPr>
          <p:cNvSpPr>
            <a:spLocks noGrp="1"/>
          </p:cNvSpPr>
          <p:nvPr>
            <p:ph type="sldNum" sz="quarter" idx="12"/>
          </p:nvPr>
        </p:nvSpPr>
        <p:spPr/>
        <p:txBody>
          <a:bodyPr/>
          <a:lstStyle/>
          <a:p>
            <a:fld id="{15571DFC-08C0-4491-9E99-613C4E83D96C}" type="slidenum">
              <a:rPr lang="en-US" smtClean="0"/>
              <a:t>52</a:t>
            </a:fld>
            <a:endParaRPr lang="en-US" dirty="0"/>
          </a:p>
        </p:txBody>
      </p:sp>
      <p:sp>
        <p:nvSpPr>
          <p:cNvPr id="4" name="Text Placeholder 3">
            <a:extLst>
              <a:ext uri="{FF2B5EF4-FFF2-40B4-BE49-F238E27FC236}">
                <a16:creationId xmlns:a16="http://schemas.microsoft.com/office/drawing/2014/main" id="{63B52C20-EDDF-B04F-90EF-9418DDB1D746}"/>
              </a:ext>
            </a:extLst>
          </p:cNvPr>
          <p:cNvSpPr>
            <a:spLocks noGrp="1"/>
          </p:cNvSpPr>
          <p:nvPr>
            <p:ph type="body" sz="quarter" idx="14"/>
          </p:nvPr>
        </p:nvSpPr>
        <p:spPr>
          <a:xfrm>
            <a:off x="874712" y="1069580"/>
            <a:ext cx="10874373" cy="492443"/>
          </a:xfrm>
        </p:spPr>
        <p:txBody>
          <a:bodyPr/>
          <a:lstStyle/>
          <a:p>
            <a:r>
              <a:rPr lang="en-GB" sz="1600" dirty="0"/>
              <a:t>Best value remains among lower-rated issuers, crossover support for EM IG will persist as US IG spreads remain near post-GFC lows</a:t>
            </a:r>
          </a:p>
        </p:txBody>
      </p:sp>
      <p:sp>
        <p:nvSpPr>
          <p:cNvPr id="6" name="Text Placeholder 5">
            <a:extLst>
              <a:ext uri="{FF2B5EF4-FFF2-40B4-BE49-F238E27FC236}">
                <a16:creationId xmlns:a16="http://schemas.microsoft.com/office/drawing/2014/main" id="{AA1E9D43-BBF0-4CF5-8866-4F32C4F787D0}"/>
              </a:ext>
            </a:extLst>
          </p:cNvPr>
          <p:cNvSpPr>
            <a:spLocks noGrp="1"/>
          </p:cNvSpPr>
          <p:nvPr>
            <p:ph type="body" sz="quarter" idx="18"/>
          </p:nvPr>
        </p:nvSpPr>
        <p:spPr/>
        <p:txBody>
          <a:bodyPr/>
          <a:lstStyle/>
          <a:p>
            <a:endParaRPr lang="en-US"/>
          </a:p>
        </p:txBody>
      </p:sp>
      <p:sp>
        <p:nvSpPr>
          <p:cNvPr id="11" name="Rectangle: Rounded Corners 10">
            <a:extLst>
              <a:ext uri="{FF2B5EF4-FFF2-40B4-BE49-F238E27FC236}">
                <a16:creationId xmlns:a16="http://schemas.microsoft.com/office/drawing/2014/main" id="{DB5EB8BE-C2DD-8D40-84AC-76E4ED00A0F2}"/>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ontent Placeholder 12">
            <a:extLst>
              <a:ext uri="{FF2B5EF4-FFF2-40B4-BE49-F238E27FC236}">
                <a16:creationId xmlns:a16="http://schemas.microsoft.com/office/drawing/2014/main" id="{A77D6621-01FA-9EED-8BCA-73DFCBEB4723}"/>
              </a:ext>
            </a:extLst>
          </p:cNvPr>
          <p:cNvSpPr txBox="1">
            <a:spLocks/>
          </p:cNvSpPr>
          <p:nvPr/>
        </p:nvSpPr>
        <p:spPr>
          <a:xfrm>
            <a:off x="1054230" y="1745228"/>
            <a:ext cx="4862250"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EMBI  HY vs US HY (bps)</a:t>
            </a:r>
          </a:p>
        </p:txBody>
      </p:sp>
      <p:sp>
        <p:nvSpPr>
          <p:cNvPr id="13" name="Content Placeholder 12">
            <a:extLst>
              <a:ext uri="{FF2B5EF4-FFF2-40B4-BE49-F238E27FC236}">
                <a16:creationId xmlns:a16="http://schemas.microsoft.com/office/drawing/2014/main" id="{D247D981-9CDB-EB97-8F78-C47BDB28E29A}"/>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Source: J.P. Morgan, 31 March 2025. For illustrative purposes only. No assumptions regarding future performance should be made.</a:t>
            </a:r>
          </a:p>
        </p:txBody>
      </p:sp>
      <p:sp>
        <p:nvSpPr>
          <p:cNvPr id="14" name="Rectangle: Rounded Corners 13">
            <a:extLst>
              <a:ext uri="{FF2B5EF4-FFF2-40B4-BE49-F238E27FC236}">
                <a16:creationId xmlns:a16="http://schemas.microsoft.com/office/drawing/2014/main" id="{B6D025CD-AB18-C65D-523B-F90B24BE5333}"/>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ontent Placeholder 12">
            <a:extLst>
              <a:ext uri="{FF2B5EF4-FFF2-40B4-BE49-F238E27FC236}">
                <a16:creationId xmlns:a16="http://schemas.microsoft.com/office/drawing/2014/main" id="{85BB8BF3-B656-CDFB-5962-25F68F06A8DC}"/>
              </a:ext>
            </a:extLst>
          </p:cNvPr>
          <p:cNvSpPr txBox="1">
            <a:spLocks/>
          </p:cNvSpPr>
          <p:nvPr/>
        </p:nvSpPr>
        <p:spPr>
          <a:xfrm>
            <a:off x="6707318" y="1745228"/>
            <a:ext cx="4949323" cy="636022"/>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j-lt"/>
              </a:rPr>
              <a:t>EMBI  IG vs US HG (bps)</a:t>
            </a:r>
          </a:p>
        </p:txBody>
      </p:sp>
      <p:sp>
        <p:nvSpPr>
          <p:cNvPr id="16" name="Content Placeholder 12">
            <a:extLst>
              <a:ext uri="{FF2B5EF4-FFF2-40B4-BE49-F238E27FC236}">
                <a16:creationId xmlns:a16="http://schemas.microsoft.com/office/drawing/2014/main" id="{AC67E83E-71FE-EF47-7F71-9595D940D605}"/>
              </a:ext>
            </a:extLst>
          </p:cNvPr>
          <p:cNvSpPr txBox="1">
            <a:spLocks/>
          </p:cNvSpPr>
          <p:nvPr/>
        </p:nvSpPr>
        <p:spPr>
          <a:xfrm>
            <a:off x="6620247"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a:t>Source: J.P. Morgan, 31 March 2025. For illustrative purposes only. No assumptions regarding future performance should be made.</a:t>
            </a:r>
          </a:p>
        </p:txBody>
      </p:sp>
      <p:graphicFrame>
        <p:nvGraphicFramePr>
          <p:cNvPr id="7" name="Content Placeholder 14">
            <a:extLst>
              <a:ext uri="{FF2B5EF4-FFF2-40B4-BE49-F238E27FC236}">
                <a16:creationId xmlns:a16="http://schemas.microsoft.com/office/drawing/2014/main" id="{D39690E4-7C2F-7574-50A4-BED79AAC4BBE}"/>
              </a:ext>
            </a:extLst>
          </p:cNvPr>
          <p:cNvGraphicFramePr>
            <a:graphicFrameLocks/>
          </p:cNvGraphicFramePr>
          <p:nvPr>
            <p:extLst>
              <p:ext uri="{D42A27DB-BD31-4B8C-83A1-F6EECF244321}">
                <p14:modId xmlns:p14="http://schemas.microsoft.com/office/powerpoint/2010/main" val="3062913186"/>
              </p:ext>
            </p:extLst>
          </p:nvPr>
        </p:nvGraphicFramePr>
        <p:xfrm>
          <a:off x="6707318" y="2022231"/>
          <a:ext cx="4868732" cy="386263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ontent Placeholder 14">
            <a:extLst>
              <a:ext uri="{FF2B5EF4-FFF2-40B4-BE49-F238E27FC236}">
                <a16:creationId xmlns:a16="http://schemas.microsoft.com/office/drawing/2014/main" id="{719673FF-0C10-9A82-B022-5CBBC700B735}"/>
              </a:ext>
            </a:extLst>
          </p:cNvPr>
          <p:cNvGraphicFramePr>
            <a:graphicFrameLocks/>
          </p:cNvGraphicFramePr>
          <p:nvPr>
            <p:extLst>
              <p:ext uri="{D42A27DB-BD31-4B8C-83A1-F6EECF244321}">
                <p14:modId xmlns:p14="http://schemas.microsoft.com/office/powerpoint/2010/main" val="2429542833"/>
              </p:ext>
            </p:extLst>
          </p:nvPr>
        </p:nvGraphicFramePr>
        <p:xfrm>
          <a:off x="1054230" y="1943101"/>
          <a:ext cx="4724270" cy="384532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6487252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2482-0ADA-272B-41B2-83094C877F0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77BD193-688F-4B0E-00B0-7521914044E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C77BD193-688F-4B0E-00B0-7521914044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FBCF1F-939F-161F-38DC-7DA70E1B4719}"/>
              </a:ext>
            </a:extLst>
          </p:cNvPr>
          <p:cNvSpPr>
            <a:spLocks noGrp="1"/>
          </p:cNvSpPr>
          <p:nvPr>
            <p:ph type="title"/>
          </p:nvPr>
        </p:nvSpPr>
        <p:spPr>
          <a:xfrm>
            <a:off x="874712" y="584702"/>
            <a:ext cx="10874376" cy="415498"/>
          </a:xfrm>
        </p:spPr>
        <p:txBody>
          <a:bodyPr vert="horz" anchor="t"/>
          <a:lstStyle/>
          <a:p>
            <a:r>
              <a:rPr lang="en-US" sz="2700" dirty="0"/>
              <a:t>Impact of US tariffs on the EM corporate universe likely to be modest</a:t>
            </a:r>
          </a:p>
        </p:txBody>
      </p:sp>
      <p:sp>
        <p:nvSpPr>
          <p:cNvPr id="3" name="Slide Number Placeholder 2">
            <a:extLst>
              <a:ext uri="{FF2B5EF4-FFF2-40B4-BE49-F238E27FC236}">
                <a16:creationId xmlns:a16="http://schemas.microsoft.com/office/drawing/2014/main" id="{72BCCF32-FBB7-9FDD-BFD0-BD29A8AD1C8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571DFC-08C0-4491-9E99-613C4E83D96C}" type="slidenum">
              <a:rPr kumimoji="0" lang="en-US" sz="1000" b="0" i="0" u="none" strike="noStrike" kern="1200" cap="none" spc="0" normalizeH="0" baseline="0" noProof="0" smtClean="0">
                <a:ln>
                  <a:noFill/>
                </a:ln>
                <a:solidFill>
                  <a:srgbClr val="000000"/>
                </a:solidFill>
                <a:effectLst/>
                <a:uLnTx/>
                <a:uFillTx/>
                <a:latin typeface="Sharp Sans Display No1 Semibol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000000"/>
              </a:solidFill>
              <a:effectLst/>
              <a:uLnTx/>
              <a:uFillTx/>
              <a:latin typeface="Sharp Sans Display No1 Semibold"/>
              <a:ea typeface="+mn-ea"/>
              <a:cs typeface="+mn-cs"/>
            </a:endParaRPr>
          </a:p>
        </p:txBody>
      </p:sp>
      <p:sp>
        <p:nvSpPr>
          <p:cNvPr id="4" name="Text Placeholder 3">
            <a:extLst>
              <a:ext uri="{FF2B5EF4-FFF2-40B4-BE49-F238E27FC236}">
                <a16:creationId xmlns:a16="http://schemas.microsoft.com/office/drawing/2014/main" id="{84F09874-D635-7152-D940-DB3CE522DCB8}"/>
              </a:ext>
            </a:extLst>
          </p:cNvPr>
          <p:cNvSpPr>
            <a:spLocks noGrp="1"/>
          </p:cNvSpPr>
          <p:nvPr>
            <p:ph type="body" sz="quarter" idx="14"/>
          </p:nvPr>
        </p:nvSpPr>
        <p:spPr>
          <a:xfrm>
            <a:off x="874712" y="1069580"/>
            <a:ext cx="10874373" cy="276999"/>
          </a:xfrm>
        </p:spPr>
        <p:txBody>
          <a:bodyPr/>
          <a:lstStyle/>
          <a:p>
            <a:r>
              <a:rPr lang="en-US" dirty="0"/>
              <a:t>60% has minimal direct impact, 28% more meaningfully affected</a:t>
            </a:r>
          </a:p>
        </p:txBody>
      </p:sp>
      <p:sp>
        <p:nvSpPr>
          <p:cNvPr id="6" name="Text Placeholder 5">
            <a:extLst>
              <a:ext uri="{FF2B5EF4-FFF2-40B4-BE49-F238E27FC236}">
                <a16:creationId xmlns:a16="http://schemas.microsoft.com/office/drawing/2014/main" id="{77FC6F9A-4334-E6B6-CA58-C87A9B256243}"/>
              </a:ext>
            </a:extLst>
          </p:cNvPr>
          <p:cNvSpPr>
            <a:spLocks noGrp="1"/>
          </p:cNvSpPr>
          <p:nvPr>
            <p:ph type="body" sz="quarter" idx="18"/>
          </p:nvPr>
        </p:nvSpPr>
        <p:spPr/>
        <p:txBody>
          <a:bodyPr/>
          <a:lstStyle/>
          <a:p>
            <a:endParaRPr lang="en-US"/>
          </a:p>
        </p:txBody>
      </p:sp>
      <p:grpSp>
        <p:nvGrpSpPr>
          <p:cNvPr id="18" name="Group 17">
            <a:extLst>
              <a:ext uri="{FF2B5EF4-FFF2-40B4-BE49-F238E27FC236}">
                <a16:creationId xmlns:a16="http://schemas.microsoft.com/office/drawing/2014/main" id="{D183E252-9BF9-BD02-BD66-654CE05C3CDD}"/>
              </a:ext>
            </a:extLst>
          </p:cNvPr>
          <p:cNvGrpSpPr/>
          <p:nvPr/>
        </p:nvGrpSpPr>
        <p:grpSpPr>
          <a:xfrm>
            <a:off x="874712" y="1622642"/>
            <a:ext cx="7128746" cy="4614646"/>
            <a:chOff x="874712" y="1622642"/>
            <a:chExt cx="5221287" cy="4614646"/>
          </a:xfrm>
        </p:grpSpPr>
        <p:sp>
          <p:nvSpPr>
            <p:cNvPr id="11" name="Rectangle: Rounded Corners 10">
              <a:extLst>
                <a:ext uri="{FF2B5EF4-FFF2-40B4-BE49-F238E27FC236}">
                  <a16:creationId xmlns:a16="http://schemas.microsoft.com/office/drawing/2014/main" id="{8BCED81E-3D02-E298-7921-1B589B28C580}"/>
                </a:ext>
              </a:extLst>
            </p:cNvPr>
            <p:cNvSpPr/>
            <p:nvPr/>
          </p:nvSpPr>
          <p:spPr>
            <a:xfrm>
              <a:off x="874712"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harp Sans Display No1"/>
                <a:ea typeface="+mn-ea"/>
                <a:cs typeface="+mn-cs"/>
              </a:endParaRPr>
            </a:p>
          </p:txBody>
        </p:sp>
        <p:sp>
          <p:nvSpPr>
            <p:cNvPr id="12" name="Content Placeholder 12">
              <a:extLst>
                <a:ext uri="{FF2B5EF4-FFF2-40B4-BE49-F238E27FC236}">
                  <a16:creationId xmlns:a16="http://schemas.microsoft.com/office/drawing/2014/main" id="{851AB48B-BA9C-CE92-F4F6-AD8CAC626643}"/>
                </a:ext>
              </a:extLst>
            </p:cNvPr>
            <p:cNvSpPr txBox="1">
              <a:spLocks/>
            </p:cNvSpPr>
            <p:nvPr/>
          </p:nvSpPr>
          <p:spPr>
            <a:xfrm>
              <a:off x="1001450" y="1745228"/>
              <a:ext cx="4915030" cy="258078"/>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Sharp Sans Display No1 Semibold"/>
                  <a:ea typeface="+mn-ea"/>
                  <a:cs typeface="+mn-cs"/>
                </a:rPr>
                <a:t>CEMBI BD market weight by sector and assessed direct impact from US tariffs</a:t>
              </a:r>
            </a:p>
          </p:txBody>
        </p:sp>
        <p:sp>
          <p:nvSpPr>
            <p:cNvPr id="13" name="Content Placeholder 12">
              <a:extLst>
                <a:ext uri="{FF2B5EF4-FFF2-40B4-BE49-F238E27FC236}">
                  <a16:creationId xmlns:a16="http://schemas.microsoft.com/office/drawing/2014/main" id="{DBE37530-543C-5853-0013-BC1FDC84AEA0}"/>
                </a:ext>
              </a:extLst>
            </p:cNvPr>
            <p:cNvSpPr txBox="1">
              <a:spLocks/>
            </p:cNvSpPr>
            <p:nvPr/>
          </p:nvSpPr>
          <p:spPr>
            <a:xfrm>
              <a:off x="967159" y="5794749"/>
              <a:ext cx="5036395"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000000"/>
                  </a:solidFill>
                  <a:effectLst/>
                  <a:uLnTx/>
                  <a:uFillTx/>
                  <a:latin typeface="Sharp Sans Display No1"/>
                  <a:ea typeface="+mn-ea"/>
                  <a:cs typeface="+mn-cs"/>
                </a:rPr>
                <a:t>Source: J.P. Morgan, 02 April 2025.</a:t>
              </a:r>
              <a:br>
                <a:rPr kumimoji="0" lang="en-US" sz="900" b="0" i="0" u="none" strike="noStrike" kern="1200" cap="none" spc="0" normalizeH="0" baseline="0" noProof="0" dirty="0">
                  <a:ln>
                    <a:noFill/>
                  </a:ln>
                  <a:solidFill>
                    <a:srgbClr val="000000"/>
                  </a:solidFill>
                  <a:effectLst/>
                  <a:uLnTx/>
                  <a:uFillTx/>
                  <a:latin typeface="Sharp Sans Display No1"/>
                  <a:ea typeface="+mn-ea"/>
                  <a:cs typeface="+mn-cs"/>
                </a:rPr>
              </a:br>
              <a:r>
                <a:rPr kumimoji="0" lang="en-US" sz="900" b="0" i="0" u="none" strike="noStrike" kern="1200" cap="none" spc="0" normalizeH="0" baseline="0" noProof="0" dirty="0">
                  <a:ln>
                    <a:noFill/>
                  </a:ln>
                  <a:solidFill>
                    <a:srgbClr val="000000"/>
                  </a:solidFill>
                  <a:effectLst/>
                  <a:uLnTx/>
                  <a:uFillTx/>
                  <a:latin typeface="Sharp Sans Display No1"/>
                  <a:ea typeface="+mn-ea"/>
                  <a:cs typeface="+mn-cs"/>
                </a:rPr>
                <a:t>Note: Most meaningfully impacted = bright red; least impacted = bright green.</a:t>
              </a:r>
            </a:p>
          </p:txBody>
        </p:sp>
      </p:grpSp>
      <p:grpSp>
        <p:nvGrpSpPr>
          <p:cNvPr id="17" name="Group 16">
            <a:extLst>
              <a:ext uri="{FF2B5EF4-FFF2-40B4-BE49-F238E27FC236}">
                <a16:creationId xmlns:a16="http://schemas.microsoft.com/office/drawing/2014/main" id="{E628958C-504F-6190-B32C-0A120F1D81A1}"/>
              </a:ext>
            </a:extLst>
          </p:cNvPr>
          <p:cNvGrpSpPr/>
          <p:nvPr/>
        </p:nvGrpSpPr>
        <p:grpSpPr>
          <a:xfrm>
            <a:off x="8455742" y="1622642"/>
            <a:ext cx="3293346" cy="4614646"/>
            <a:chOff x="6527801" y="1622642"/>
            <a:chExt cx="5221287" cy="4614646"/>
          </a:xfrm>
        </p:grpSpPr>
        <p:sp>
          <p:nvSpPr>
            <p:cNvPr id="14" name="Rectangle: Rounded Corners 13">
              <a:extLst>
                <a:ext uri="{FF2B5EF4-FFF2-40B4-BE49-F238E27FC236}">
                  <a16:creationId xmlns:a16="http://schemas.microsoft.com/office/drawing/2014/main" id="{F123A60A-EC3F-3730-D0A6-020631DD65DB}"/>
                </a:ext>
              </a:extLst>
            </p:cNvPr>
            <p:cNvSpPr/>
            <p:nvPr/>
          </p:nvSpPr>
          <p:spPr>
            <a:xfrm>
              <a:off x="6527801" y="1622642"/>
              <a:ext cx="5221287" cy="4614646"/>
            </a:xfrm>
            <a:prstGeom prst="roundRect">
              <a:avLst>
                <a:gd name="adj" fmla="val 3679"/>
              </a:avLst>
            </a:prstGeom>
            <a:solidFill>
              <a:srgbClr val="D9E6F4"/>
            </a:solidFill>
            <a:ln>
              <a:solidFill>
                <a:srgbClr val="D9E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harp Sans Display No1"/>
                <a:ea typeface="+mn-ea"/>
                <a:cs typeface="+mn-cs"/>
              </a:endParaRPr>
            </a:p>
          </p:txBody>
        </p:sp>
        <p:sp>
          <p:nvSpPr>
            <p:cNvPr id="15" name="Content Placeholder 12">
              <a:extLst>
                <a:ext uri="{FF2B5EF4-FFF2-40B4-BE49-F238E27FC236}">
                  <a16:creationId xmlns:a16="http://schemas.microsoft.com/office/drawing/2014/main" id="{D11778DB-B2DC-CDB9-1AFF-1355B96BF76D}"/>
                </a:ext>
              </a:extLst>
            </p:cNvPr>
            <p:cNvSpPr txBox="1">
              <a:spLocks/>
            </p:cNvSpPr>
            <p:nvPr/>
          </p:nvSpPr>
          <p:spPr>
            <a:xfrm>
              <a:off x="6707318" y="1745228"/>
              <a:ext cx="4949323" cy="285264"/>
            </a:xfrm>
            <a:prstGeom prst="rect">
              <a:avLst/>
            </a:prstGeom>
          </p:spPr>
          <p:txBody>
            <a:bodyPr lIns="0" tIns="0" rIns="0" bIns="0" anchor="t">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Sharp Sans Display No1 Semibold"/>
                  <a:ea typeface="+mn-ea"/>
                  <a:cs typeface="+mn-cs"/>
                </a:rPr>
                <a:t>% Weight in JPM CEMBI BD Index</a:t>
              </a:r>
            </a:p>
          </p:txBody>
        </p:sp>
        <p:sp>
          <p:nvSpPr>
            <p:cNvPr id="16" name="Content Placeholder 12">
              <a:extLst>
                <a:ext uri="{FF2B5EF4-FFF2-40B4-BE49-F238E27FC236}">
                  <a16:creationId xmlns:a16="http://schemas.microsoft.com/office/drawing/2014/main" id="{5BCADABD-2468-6FF5-5A84-4E9C0AB897AF}"/>
                </a:ext>
              </a:extLst>
            </p:cNvPr>
            <p:cNvSpPr txBox="1">
              <a:spLocks/>
            </p:cNvSpPr>
            <p:nvPr/>
          </p:nvSpPr>
          <p:spPr>
            <a:xfrm>
              <a:off x="6746035" y="5794749"/>
              <a:ext cx="4910608" cy="285264"/>
            </a:xfrm>
            <a:prstGeom prst="rect">
              <a:avLst/>
            </a:prstGeom>
          </p:spPr>
          <p:txBody>
            <a:bodyPr lIns="0" tIns="0" rIns="0" bIns="0" anchor="b">
              <a:noAutofit/>
            </a:bodyPr>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000000"/>
                  </a:solidFill>
                  <a:effectLst/>
                  <a:uLnTx/>
                  <a:uFillTx/>
                  <a:latin typeface="Sharp Sans Display No1"/>
                  <a:ea typeface="+mn-ea"/>
                  <a:cs typeface="+mn-cs"/>
                </a:rPr>
                <a:t>Source: J.P. Morgan, 02 April 2025.</a:t>
              </a:r>
            </a:p>
          </p:txBody>
        </p:sp>
      </p:grpSp>
      <p:graphicFrame>
        <p:nvGraphicFramePr>
          <p:cNvPr id="19" name="Content Placeholder 11">
            <a:extLst>
              <a:ext uri="{FF2B5EF4-FFF2-40B4-BE49-F238E27FC236}">
                <a16:creationId xmlns:a16="http://schemas.microsoft.com/office/drawing/2014/main" id="{10E70982-A857-DDE4-54D9-BDF31DDF2BBF}"/>
              </a:ext>
            </a:extLst>
          </p:cNvPr>
          <p:cNvGraphicFramePr>
            <a:graphicFrameLocks/>
          </p:cNvGraphicFramePr>
          <p:nvPr/>
        </p:nvGraphicFramePr>
        <p:xfrm>
          <a:off x="1047750" y="2047461"/>
          <a:ext cx="6829491" cy="3688188"/>
        </p:xfrm>
        <a:graphic>
          <a:graphicData uri="http://schemas.openxmlformats.org/drawingml/2006/table">
            <a:tbl>
              <a:tblPr firstRow="1" bandRow="1"/>
              <a:tblGrid>
                <a:gridCol w="1193895">
                  <a:extLst>
                    <a:ext uri="{9D8B030D-6E8A-4147-A177-3AD203B41FA5}">
                      <a16:colId xmlns:a16="http://schemas.microsoft.com/office/drawing/2014/main" val="3239265147"/>
                    </a:ext>
                  </a:extLst>
                </a:gridCol>
                <a:gridCol w="1208565">
                  <a:extLst>
                    <a:ext uri="{9D8B030D-6E8A-4147-A177-3AD203B41FA5}">
                      <a16:colId xmlns:a16="http://schemas.microsoft.com/office/drawing/2014/main" val="3716548501"/>
                    </a:ext>
                  </a:extLst>
                </a:gridCol>
                <a:gridCol w="4427031">
                  <a:extLst>
                    <a:ext uri="{9D8B030D-6E8A-4147-A177-3AD203B41FA5}">
                      <a16:colId xmlns:a16="http://schemas.microsoft.com/office/drawing/2014/main" val="3079380522"/>
                    </a:ext>
                  </a:extLst>
                </a:gridCol>
              </a:tblGrid>
              <a:tr h="273288">
                <a:tc>
                  <a:txBody>
                    <a:bodyPr/>
                    <a:lstStyle/>
                    <a:p>
                      <a:r>
                        <a:rPr lang="en-GB" sz="1100" dirty="0">
                          <a:latin typeface="+mj-lt"/>
                        </a:rPr>
                        <a:t>Sector</a:t>
                      </a:r>
                    </a:p>
                  </a:txBody>
                  <a:tcPr anchor="ctr">
                    <a:lnL w="12700" cmpd="sng">
                      <a:noFill/>
                      <a:prstDash val="solid"/>
                    </a:lnL>
                    <a:lnR w="12700" cmpd="sng">
                      <a:noFill/>
                      <a:prstDash val="solid"/>
                    </a:lnR>
                    <a:lnT w="12700" cmpd="sng">
                      <a:noFill/>
                      <a:prstDash val="soli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dirty="0">
                          <a:latin typeface="+mj-lt"/>
                        </a:rPr>
                        <a:t>Index Weight</a:t>
                      </a:r>
                    </a:p>
                  </a:txBody>
                  <a:tcPr anchor="ctr">
                    <a:lnL w="12700" cmpd="sng">
                      <a:noFill/>
                      <a:prstDash val="solid"/>
                    </a:lnL>
                    <a:lnR w="12700" cmpd="sng">
                      <a:noFill/>
                      <a:prstDash val="solid"/>
                    </a:lnR>
                    <a:lnT w="12700" cmpd="sng">
                      <a:noFill/>
                      <a:prstDash val="soli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100" dirty="0">
                          <a:latin typeface="+mj-lt"/>
                        </a:rPr>
                        <a:t>Impact</a:t>
                      </a:r>
                    </a:p>
                  </a:txBody>
                  <a:tcPr anchor="ctr">
                    <a:lnL w="12700" cmpd="sng">
                      <a:noFill/>
                      <a:prstDash val="solid"/>
                    </a:lnL>
                    <a:lnR w="12700" cmpd="sng">
                      <a:noFill/>
                      <a:prstDash val="solid"/>
                    </a:lnR>
                    <a:lnT w="12700" cmpd="sng">
                      <a:noFill/>
                      <a:prstDash val="soli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187801"/>
                  </a:ext>
                </a:extLst>
              </a:tr>
              <a:tr h="284575">
                <a:tc>
                  <a:txBody>
                    <a:bodyPr/>
                    <a:lstStyle/>
                    <a:p>
                      <a:r>
                        <a:rPr lang="en-GB" sz="1100" dirty="0"/>
                        <a:t>Financial</a:t>
                      </a:r>
                    </a:p>
                  </a:txBody>
                  <a:tcP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50196"/>
                      </a:schemeClr>
                    </a:solidFill>
                  </a:tcPr>
                </a:tc>
                <a:tc>
                  <a:txBody>
                    <a:bodyPr/>
                    <a:lstStyle/>
                    <a:p>
                      <a:pPr algn="ctr"/>
                      <a:r>
                        <a:rPr lang="en-GB" sz="1100" dirty="0"/>
                        <a:t>32.1%</a:t>
                      </a:r>
                    </a:p>
                  </a:txBody>
                  <a:tcP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50196"/>
                      </a:schemeClr>
                    </a:solidFill>
                  </a:tcPr>
                </a:tc>
                <a:tc>
                  <a:txBody>
                    <a:bodyPr/>
                    <a:lstStyle/>
                    <a:p>
                      <a:r>
                        <a:rPr lang="en-GB" sz="1100" dirty="0"/>
                        <a:t>Indirect impact through asset quality and trade finance</a:t>
                      </a:r>
                    </a:p>
                  </a:txBody>
                  <a:tcP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50196"/>
                      </a:schemeClr>
                    </a:solidFill>
                  </a:tcPr>
                </a:tc>
                <a:extLst>
                  <a:ext uri="{0D108BD9-81ED-4DB2-BD59-A6C34878D82A}">
                    <a16:rowId xmlns:a16="http://schemas.microsoft.com/office/drawing/2014/main" val="925754515"/>
                  </a:ext>
                </a:extLst>
              </a:tr>
              <a:tr h="284575">
                <a:tc>
                  <a:txBody>
                    <a:bodyPr/>
                    <a:lstStyle/>
                    <a:p>
                      <a:r>
                        <a:rPr lang="en-GB" sz="1100" dirty="0"/>
                        <a:t>Real estate</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50196"/>
                      </a:schemeClr>
                    </a:solidFill>
                  </a:tcPr>
                </a:tc>
                <a:tc>
                  <a:txBody>
                    <a:bodyPr/>
                    <a:lstStyle/>
                    <a:p>
                      <a:pPr algn="ctr"/>
                      <a:r>
                        <a:rPr lang="en-GB" sz="1100" dirty="0"/>
                        <a:t>3.0%</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50196"/>
                      </a:schemeClr>
                    </a:solidFill>
                  </a:tcPr>
                </a:tc>
                <a:tc>
                  <a:txBody>
                    <a:bodyPr/>
                    <a:lstStyle/>
                    <a:p>
                      <a:r>
                        <a:rPr lang="en-GB" sz="1100" dirty="0"/>
                        <a:t>Potential rise in input costs for construction</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50196"/>
                      </a:schemeClr>
                    </a:solidFill>
                  </a:tcPr>
                </a:tc>
                <a:extLst>
                  <a:ext uri="{0D108BD9-81ED-4DB2-BD59-A6C34878D82A}">
                    <a16:rowId xmlns:a16="http://schemas.microsoft.com/office/drawing/2014/main" val="3559943587"/>
                  </a:ext>
                </a:extLst>
              </a:tr>
              <a:tr h="284575">
                <a:tc>
                  <a:txBody>
                    <a:bodyPr/>
                    <a:lstStyle/>
                    <a:p>
                      <a:r>
                        <a:rPr lang="en-GB" sz="1100" dirty="0"/>
                        <a:t>Utilities</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pPr algn="ctr"/>
                      <a:r>
                        <a:rPr lang="en-GB" sz="1100" dirty="0"/>
                        <a:t>11.1%</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r>
                        <a:rPr lang="en-GB" sz="1100" dirty="0"/>
                        <a:t>Domestic exposure, but some input costs could be affected</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extLst>
                  <a:ext uri="{0D108BD9-81ED-4DB2-BD59-A6C34878D82A}">
                    <a16:rowId xmlns:a16="http://schemas.microsoft.com/office/drawing/2014/main" val="3384569514"/>
                  </a:ext>
                </a:extLst>
              </a:tr>
              <a:tr h="284575">
                <a:tc>
                  <a:txBody>
                    <a:bodyPr/>
                    <a:lstStyle/>
                    <a:p>
                      <a:r>
                        <a:rPr lang="en-GB" sz="1100" dirty="0"/>
                        <a:t>Transport</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pPr algn="ctr"/>
                      <a:r>
                        <a:rPr lang="en-GB" sz="1100" dirty="0"/>
                        <a:t>2.0%</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r>
                        <a:rPr lang="en-GB" sz="1100" dirty="0"/>
                        <a:t>Indirect impact through less travel</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extLst>
                  <a:ext uri="{0D108BD9-81ED-4DB2-BD59-A6C34878D82A}">
                    <a16:rowId xmlns:a16="http://schemas.microsoft.com/office/drawing/2014/main" val="2981510949"/>
                  </a:ext>
                </a:extLst>
              </a:tr>
              <a:tr h="284575">
                <a:tc>
                  <a:txBody>
                    <a:bodyPr/>
                    <a:lstStyle/>
                    <a:p>
                      <a:r>
                        <a:rPr lang="en-GB" sz="1100" dirty="0"/>
                        <a:t>Infrastructure</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pPr algn="ctr"/>
                      <a:r>
                        <a:rPr lang="en-GB" sz="1100" dirty="0"/>
                        <a:t>1.5%</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r>
                        <a:rPr lang="en-GB" sz="1100" dirty="0"/>
                        <a:t>Ports could face lower trade volume</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extLst>
                  <a:ext uri="{0D108BD9-81ED-4DB2-BD59-A6C34878D82A}">
                    <a16:rowId xmlns:a16="http://schemas.microsoft.com/office/drawing/2014/main" val="1239083733"/>
                  </a:ext>
                </a:extLst>
              </a:tr>
              <a:tr h="284575">
                <a:tc>
                  <a:txBody>
                    <a:bodyPr/>
                    <a:lstStyle/>
                    <a:p>
                      <a:r>
                        <a:rPr lang="en-GB" sz="1100" dirty="0"/>
                        <a:t>TMT</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pPr algn="ctr"/>
                      <a:r>
                        <a:rPr lang="en-GB" sz="1100" dirty="0"/>
                        <a:t>10.1%</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tc>
                  <a:txBody>
                    <a:bodyPr/>
                    <a:lstStyle/>
                    <a:p>
                      <a:r>
                        <a:rPr lang="en-GB" sz="1100" dirty="0"/>
                        <a:t>Mostly telecom or internet which are domestic</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alpha val="25098"/>
                      </a:schemeClr>
                    </a:solidFill>
                  </a:tcPr>
                </a:tc>
                <a:extLst>
                  <a:ext uri="{0D108BD9-81ED-4DB2-BD59-A6C34878D82A}">
                    <a16:rowId xmlns:a16="http://schemas.microsoft.com/office/drawing/2014/main" val="2073393336"/>
                  </a:ext>
                </a:extLst>
              </a:tr>
              <a:tr h="284575">
                <a:tc>
                  <a:txBody>
                    <a:bodyPr/>
                    <a:lstStyle/>
                    <a:p>
                      <a:r>
                        <a:rPr lang="en-GB" sz="1100" dirty="0"/>
                        <a:t>Consumer</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9.7%</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t>Brazil beef sector could be affected, rest are mostly domestic</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9424934"/>
                  </a:ext>
                </a:extLst>
              </a:tr>
              <a:tr h="284575">
                <a:tc>
                  <a:txBody>
                    <a:bodyPr/>
                    <a:lstStyle/>
                    <a:p>
                      <a:r>
                        <a:rPr lang="en-GB" sz="1100" dirty="0"/>
                        <a:t>Pulp &amp; Paper</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1.0%</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t>Modest exports to US</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035802"/>
                  </a:ext>
                </a:extLst>
              </a:tr>
              <a:tr h="284575">
                <a:tc>
                  <a:txBody>
                    <a:bodyPr/>
                    <a:lstStyle/>
                    <a:p>
                      <a:r>
                        <a:rPr lang="en-GB" sz="1100" dirty="0"/>
                        <a:t>Diversified</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dirty="0"/>
                        <a:t>1.6%</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a:t>Various industries</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426043"/>
                  </a:ext>
                </a:extLst>
              </a:tr>
              <a:tr h="284575">
                <a:tc>
                  <a:txBody>
                    <a:bodyPr/>
                    <a:lstStyle/>
                    <a:p>
                      <a:r>
                        <a:rPr lang="en-GB" sz="1100" dirty="0"/>
                        <a:t>Oil &amp; gas</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25098"/>
                      </a:schemeClr>
                    </a:solidFill>
                  </a:tcPr>
                </a:tc>
                <a:tc>
                  <a:txBody>
                    <a:bodyPr/>
                    <a:lstStyle/>
                    <a:p>
                      <a:pPr algn="ctr"/>
                      <a:r>
                        <a:rPr lang="en-GB" sz="1100" dirty="0"/>
                        <a:t>12.3%</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25098"/>
                      </a:schemeClr>
                    </a:solidFill>
                  </a:tcPr>
                </a:tc>
                <a:tc>
                  <a:txBody>
                    <a:bodyPr/>
                    <a:lstStyle/>
                    <a:p>
                      <a:r>
                        <a:rPr lang="en-GB" sz="1100" dirty="0"/>
                        <a:t>Limited exports to US, but exposed to global growth</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25098"/>
                      </a:schemeClr>
                    </a:solidFill>
                  </a:tcPr>
                </a:tc>
                <a:extLst>
                  <a:ext uri="{0D108BD9-81ED-4DB2-BD59-A6C34878D82A}">
                    <a16:rowId xmlns:a16="http://schemas.microsoft.com/office/drawing/2014/main" val="1615131554"/>
                  </a:ext>
                </a:extLst>
              </a:tr>
              <a:tr h="284575">
                <a:tc>
                  <a:txBody>
                    <a:bodyPr/>
                    <a:lstStyle/>
                    <a:p>
                      <a:r>
                        <a:rPr lang="en-GB" sz="1100" dirty="0">
                          <a:solidFill>
                            <a:schemeClr val="bg1"/>
                          </a:solidFill>
                        </a:rPr>
                        <a:t>Metal &amp; mining</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50196"/>
                      </a:schemeClr>
                    </a:solidFill>
                  </a:tcPr>
                </a:tc>
                <a:tc>
                  <a:txBody>
                    <a:bodyPr/>
                    <a:lstStyle/>
                    <a:p>
                      <a:pPr algn="ctr"/>
                      <a:r>
                        <a:rPr lang="en-GB" sz="1100" dirty="0">
                          <a:solidFill>
                            <a:schemeClr val="bg1"/>
                          </a:solidFill>
                        </a:rPr>
                        <a:t>6.5%</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50196"/>
                      </a:schemeClr>
                    </a:solidFill>
                  </a:tcPr>
                </a:tc>
                <a:tc>
                  <a:txBody>
                    <a:bodyPr/>
                    <a:lstStyle/>
                    <a:p>
                      <a:r>
                        <a:rPr lang="en-GB" sz="1100" dirty="0">
                          <a:solidFill>
                            <a:schemeClr val="bg1"/>
                          </a:solidFill>
                        </a:rPr>
                        <a:t>Steel &amp; aluminium tariffs, overall slowdown in global growth</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50196"/>
                      </a:schemeClr>
                    </a:solidFill>
                  </a:tcPr>
                </a:tc>
                <a:extLst>
                  <a:ext uri="{0D108BD9-81ED-4DB2-BD59-A6C34878D82A}">
                    <a16:rowId xmlns:a16="http://schemas.microsoft.com/office/drawing/2014/main" val="4082631970"/>
                  </a:ext>
                </a:extLst>
              </a:tr>
              <a:tr h="284575">
                <a:tc>
                  <a:txBody>
                    <a:bodyPr/>
                    <a:lstStyle/>
                    <a:p>
                      <a:r>
                        <a:rPr lang="en-GB" sz="1100" dirty="0">
                          <a:solidFill>
                            <a:schemeClr val="bg1"/>
                          </a:solidFill>
                        </a:rPr>
                        <a:t>Industrial</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alpha val="50196"/>
                      </a:schemeClr>
                    </a:solidFill>
                  </a:tcPr>
                </a:tc>
                <a:tc>
                  <a:txBody>
                    <a:bodyPr/>
                    <a:lstStyle/>
                    <a:p>
                      <a:pPr algn="ctr"/>
                      <a:r>
                        <a:rPr lang="en-GB" sz="1100" dirty="0">
                          <a:solidFill>
                            <a:schemeClr val="bg1"/>
                          </a:solidFill>
                        </a:rPr>
                        <a:t>9.1%</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alpha val="50196"/>
                      </a:schemeClr>
                    </a:solidFill>
                  </a:tcPr>
                </a:tc>
                <a:tc>
                  <a:txBody>
                    <a:bodyPr/>
                    <a:lstStyle/>
                    <a:p>
                      <a:r>
                        <a:rPr lang="en-GB" sz="1100" dirty="0">
                          <a:solidFill>
                            <a:schemeClr val="bg1"/>
                          </a:solidFill>
                        </a:rPr>
                        <a:t>Main sector with manufacturing exports, especially Asia</a:t>
                      </a:r>
                    </a:p>
                  </a:txBody>
                  <a:tcP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6">
                        <a:alpha val="50196"/>
                      </a:schemeClr>
                    </a:solidFill>
                  </a:tcPr>
                </a:tc>
                <a:extLst>
                  <a:ext uri="{0D108BD9-81ED-4DB2-BD59-A6C34878D82A}">
                    <a16:rowId xmlns:a16="http://schemas.microsoft.com/office/drawing/2014/main" val="2512705842"/>
                  </a:ext>
                </a:extLst>
              </a:tr>
            </a:tbl>
          </a:graphicData>
        </a:graphic>
      </p:graphicFrame>
      <p:graphicFrame>
        <p:nvGraphicFramePr>
          <p:cNvPr id="20" name="Content Placeholder 10">
            <a:extLst>
              <a:ext uri="{FF2B5EF4-FFF2-40B4-BE49-F238E27FC236}">
                <a16:creationId xmlns:a16="http://schemas.microsoft.com/office/drawing/2014/main" id="{EF97234A-DD7D-5128-F2CA-38B7CA1A842C}"/>
              </a:ext>
            </a:extLst>
          </p:cNvPr>
          <p:cNvGraphicFramePr>
            <a:graphicFrameLocks/>
          </p:cNvGraphicFramePr>
          <p:nvPr/>
        </p:nvGraphicFramePr>
        <p:xfrm>
          <a:off x="8482355" y="1927123"/>
          <a:ext cx="3319462" cy="393290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3589407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55E9-A37D-25B0-ACA9-38BC043FD0F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73E6804-5A48-610E-E8E2-162EF4907EE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273E6804-5A48-610E-E8E2-162EF4907E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5AFDB423-98E9-48D4-6828-53EC1664A406}"/>
              </a:ext>
            </a:extLst>
          </p:cNvPr>
          <p:cNvSpPr>
            <a:spLocks noGrp="1"/>
          </p:cNvSpPr>
          <p:nvPr>
            <p:ph type="body" sz="quarter" idx="14"/>
          </p:nvPr>
        </p:nvSpPr>
        <p:spPr>
          <a:xfrm>
            <a:off x="874712" y="1069580"/>
            <a:ext cx="10874373" cy="246221"/>
          </a:xfrm>
        </p:spPr>
        <p:txBody>
          <a:bodyPr/>
          <a:lstStyle/>
          <a:p>
            <a:endParaRPr lang="en-US" sz="1600" dirty="0"/>
          </a:p>
        </p:txBody>
      </p:sp>
      <p:sp>
        <p:nvSpPr>
          <p:cNvPr id="3" name="Title 2">
            <a:extLst>
              <a:ext uri="{FF2B5EF4-FFF2-40B4-BE49-F238E27FC236}">
                <a16:creationId xmlns:a16="http://schemas.microsoft.com/office/drawing/2014/main" id="{D2B96CCD-C013-23A6-2C97-C6CB57B969A1}"/>
              </a:ext>
            </a:extLst>
          </p:cNvPr>
          <p:cNvSpPr>
            <a:spLocks noGrp="1"/>
          </p:cNvSpPr>
          <p:nvPr>
            <p:ph type="title"/>
          </p:nvPr>
        </p:nvSpPr>
        <p:spPr/>
        <p:txBody>
          <a:bodyPr vert="horz"/>
          <a:lstStyle/>
          <a:p>
            <a:r>
              <a:rPr lang="en-US" spc="-20" dirty="0"/>
              <a:t>EM corporate HY defaults are likely to remain below average in 2025</a:t>
            </a:r>
          </a:p>
        </p:txBody>
      </p:sp>
      <p:sp>
        <p:nvSpPr>
          <p:cNvPr id="5" name="Slide Number Placeholder 4">
            <a:extLst>
              <a:ext uri="{FF2B5EF4-FFF2-40B4-BE49-F238E27FC236}">
                <a16:creationId xmlns:a16="http://schemas.microsoft.com/office/drawing/2014/main" id="{4AA61AE1-0A17-42ED-CBF8-2DE753DA6813}"/>
              </a:ext>
            </a:extLst>
          </p:cNvPr>
          <p:cNvSpPr>
            <a:spLocks noGrp="1"/>
          </p:cNvSpPr>
          <p:nvPr>
            <p:ph type="sldNum" sz="quarter" idx="12"/>
          </p:nvPr>
        </p:nvSpPr>
        <p:spPr/>
        <p:txBody>
          <a:bodyPr/>
          <a:lstStyle/>
          <a:p>
            <a:fld id="{15571DFC-08C0-4491-9E99-613C4E83D96C}" type="slidenum">
              <a:rPr lang="en-US" smtClean="0"/>
              <a:t>54</a:t>
            </a:fld>
            <a:endParaRPr lang="en-US" dirty="0"/>
          </a:p>
        </p:txBody>
      </p:sp>
      <p:sp>
        <p:nvSpPr>
          <p:cNvPr id="9" name="Text Placeholder 8">
            <a:extLst>
              <a:ext uri="{FF2B5EF4-FFF2-40B4-BE49-F238E27FC236}">
                <a16:creationId xmlns:a16="http://schemas.microsoft.com/office/drawing/2014/main" id="{B14C29DC-3BC4-1423-12E9-1AC747072A11}"/>
              </a:ext>
            </a:extLst>
          </p:cNvPr>
          <p:cNvSpPr>
            <a:spLocks noGrp="1"/>
          </p:cNvSpPr>
          <p:nvPr>
            <p:ph type="body" sz="quarter" idx="13"/>
          </p:nvPr>
        </p:nvSpPr>
        <p:spPr/>
        <p:txBody>
          <a:bodyPr/>
          <a:lstStyle/>
          <a:p>
            <a:r>
              <a:rPr lang="en-US" dirty="0"/>
              <a:t>Source: J.P. Morgan, April 2025. Note: Default rates are par weighted ex 100% quasi-sovereigns and inc. distressed exchanges for the JPM CEMBI Broad Diversified Index. Forecasts are not a reliable indicator of future results and there can be no guarantee that these will be achieved.</a:t>
            </a:r>
          </a:p>
        </p:txBody>
      </p:sp>
      <p:sp>
        <p:nvSpPr>
          <p:cNvPr id="10" name="Text Placeholder 9">
            <a:extLst>
              <a:ext uri="{FF2B5EF4-FFF2-40B4-BE49-F238E27FC236}">
                <a16:creationId xmlns:a16="http://schemas.microsoft.com/office/drawing/2014/main" id="{9D436215-1479-53E1-FA3F-295E18BF6BC7}"/>
              </a:ext>
            </a:extLst>
          </p:cNvPr>
          <p:cNvSpPr>
            <a:spLocks noGrp="1"/>
          </p:cNvSpPr>
          <p:nvPr>
            <p:ph type="body" sz="quarter" idx="18"/>
          </p:nvPr>
        </p:nvSpPr>
        <p:spPr/>
        <p:txBody>
          <a:bodyPr/>
          <a:lstStyle/>
          <a:p>
            <a:endParaRPr lang="en-US" dirty="0"/>
          </a:p>
        </p:txBody>
      </p:sp>
      <p:sp>
        <p:nvSpPr>
          <p:cNvPr id="11" name="Rectangle: Top Corners Rounded 10">
            <a:extLst>
              <a:ext uri="{FF2B5EF4-FFF2-40B4-BE49-F238E27FC236}">
                <a16:creationId xmlns:a16="http://schemas.microsoft.com/office/drawing/2014/main" id="{157133E0-D9E0-9ACF-768C-563BECED8E23}"/>
              </a:ext>
            </a:extLst>
          </p:cNvPr>
          <p:cNvSpPr>
            <a:spLocks/>
          </p:cNvSpPr>
          <p:nvPr/>
        </p:nvSpPr>
        <p:spPr>
          <a:xfrm rot="16200000">
            <a:off x="4408355" y="-1904887"/>
            <a:ext cx="4250018" cy="11317287"/>
          </a:xfrm>
          <a:prstGeom prst="round2SameRect">
            <a:avLst>
              <a:gd name="adj1" fmla="val 329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harp Sans Display No1"/>
              <a:ea typeface="+mn-ea"/>
              <a:cs typeface="+mn-cs"/>
            </a:endParaRPr>
          </a:p>
        </p:txBody>
      </p:sp>
      <p:graphicFrame>
        <p:nvGraphicFramePr>
          <p:cNvPr id="14" name="Content Placeholder 16">
            <a:extLst>
              <a:ext uri="{FF2B5EF4-FFF2-40B4-BE49-F238E27FC236}">
                <a16:creationId xmlns:a16="http://schemas.microsoft.com/office/drawing/2014/main" id="{14C9F992-1FE6-BF95-54DD-738E924144AF}"/>
              </a:ext>
            </a:extLst>
          </p:cNvPr>
          <p:cNvGraphicFramePr>
            <a:graphicFrameLocks/>
          </p:cNvGraphicFramePr>
          <p:nvPr/>
        </p:nvGraphicFramePr>
        <p:xfrm>
          <a:off x="1219201" y="1883864"/>
          <a:ext cx="10529883" cy="3820027"/>
        </p:xfrm>
        <a:graphic>
          <a:graphicData uri="http://schemas.openxmlformats.org/drawingml/2006/table">
            <a:tbl>
              <a:tblPr firstRow="1" lastRow="1"/>
              <a:tblGrid>
                <a:gridCol w="1976283">
                  <a:extLst>
                    <a:ext uri="{9D8B030D-6E8A-4147-A177-3AD203B41FA5}">
                      <a16:colId xmlns:a16="http://schemas.microsoft.com/office/drawing/2014/main" val="1929202072"/>
                    </a:ext>
                  </a:extLst>
                </a:gridCol>
                <a:gridCol w="1069200">
                  <a:extLst>
                    <a:ext uri="{9D8B030D-6E8A-4147-A177-3AD203B41FA5}">
                      <a16:colId xmlns:a16="http://schemas.microsoft.com/office/drawing/2014/main" val="1835938391"/>
                    </a:ext>
                  </a:extLst>
                </a:gridCol>
                <a:gridCol w="1069200">
                  <a:extLst>
                    <a:ext uri="{9D8B030D-6E8A-4147-A177-3AD203B41FA5}">
                      <a16:colId xmlns:a16="http://schemas.microsoft.com/office/drawing/2014/main" val="522551316"/>
                    </a:ext>
                  </a:extLst>
                </a:gridCol>
                <a:gridCol w="1069200">
                  <a:extLst>
                    <a:ext uri="{9D8B030D-6E8A-4147-A177-3AD203B41FA5}">
                      <a16:colId xmlns:a16="http://schemas.microsoft.com/office/drawing/2014/main" val="907771621"/>
                    </a:ext>
                  </a:extLst>
                </a:gridCol>
                <a:gridCol w="1069200">
                  <a:extLst>
                    <a:ext uri="{9D8B030D-6E8A-4147-A177-3AD203B41FA5}">
                      <a16:colId xmlns:a16="http://schemas.microsoft.com/office/drawing/2014/main" val="3585642127"/>
                    </a:ext>
                  </a:extLst>
                </a:gridCol>
                <a:gridCol w="1069200">
                  <a:extLst>
                    <a:ext uri="{9D8B030D-6E8A-4147-A177-3AD203B41FA5}">
                      <a16:colId xmlns:a16="http://schemas.microsoft.com/office/drawing/2014/main" val="2267853008"/>
                    </a:ext>
                  </a:extLst>
                </a:gridCol>
                <a:gridCol w="1069200">
                  <a:extLst>
                    <a:ext uri="{9D8B030D-6E8A-4147-A177-3AD203B41FA5}">
                      <a16:colId xmlns:a16="http://schemas.microsoft.com/office/drawing/2014/main" val="2800629939"/>
                    </a:ext>
                  </a:extLst>
                </a:gridCol>
                <a:gridCol w="1069200">
                  <a:extLst>
                    <a:ext uri="{9D8B030D-6E8A-4147-A177-3AD203B41FA5}">
                      <a16:colId xmlns:a16="http://schemas.microsoft.com/office/drawing/2014/main" val="1438254516"/>
                    </a:ext>
                  </a:extLst>
                </a:gridCol>
                <a:gridCol w="1069200">
                  <a:extLst>
                    <a:ext uri="{9D8B030D-6E8A-4147-A177-3AD203B41FA5}">
                      <a16:colId xmlns:a16="http://schemas.microsoft.com/office/drawing/2014/main" val="3143899126"/>
                    </a:ext>
                  </a:extLst>
                </a:gridCol>
              </a:tblGrid>
              <a:tr h="403806">
                <a:tc>
                  <a:txBody>
                    <a:bodyPr/>
                    <a:lstStyle/>
                    <a:p>
                      <a:r>
                        <a:rPr lang="en-GB" sz="1400" dirty="0">
                          <a:latin typeface="+mj-lt"/>
                        </a:rPr>
                        <a:t>% Bond Stock</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2018</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2019</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2020</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2021</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2022</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2023</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2024</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j-lt"/>
                        </a:rPr>
                        <a:t>2025F</a:t>
                      </a:r>
                    </a:p>
                  </a:txBody>
                  <a:tcPr marL="72000" marR="72000" marT="72000" marB="72000" anchor="ctr">
                    <a:lnL w="12700" cmpd="sng">
                      <a:noFill/>
                      <a:prstDash val="solid"/>
                    </a:lnL>
                    <a:lnR w="12700" cmpd="sng">
                      <a:noFill/>
                      <a:prstDash val="soli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031645"/>
                  </a:ext>
                </a:extLst>
              </a:tr>
              <a:tr h="602483">
                <a:tc>
                  <a:txBody>
                    <a:bodyPr/>
                    <a:lstStyle/>
                    <a:p>
                      <a:r>
                        <a:rPr lang="en-GB" sz="1400" dirty="0">
                          <a:latin typeface="+mn-lt"/>
                        </a:rPr>
                        <a:t>Asia</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2.5%</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1.8%</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3.4%</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13.3%</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16.9%</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10.0%</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4.7%</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5.5%</a:t>
                      </a:r>
                    </a:p>
                  </a:txBody>
                  <a:tcPr marL="72000" marR="72000" marT="72000" marB="72000" anchor="ctr">
                    <a:lnL w="12700" cmpd="sng">
                      <a:noFill/>
                      <a:prstDash val="solid"/>
                    </a:lnL>
                    <a:lnR w="12700" cmpd="sng">
                      <a:noFill/>
                      <a:prstDash val="soli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652901"/>
                  </a:ext>
                </a:extLst>
              </a:tr>
              <a:tr h="602483">
                <a:tc>
                  <a:txBody>
                    <a:bodyPr/>
                    <a:lstStyle/>
                    <a:p>
                      <a:r>
                        <a:rPr lang="en-GB" sz="1400" dirty="0">
                          <a:latin typeface="+mn-lt"/>
                        </a:rPr>
                        <a:t>EM Europe</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3.3%</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32.0%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20.8%</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0.5%</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3.7%</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9702369"/>
                  </a:ext>
                </a:extLst>
              </a:tr>
              <a:tr h="602483">
                <a:tc>
                  <a:txBody>
                    <a:bodyPr/>
                    <a:lstStyle/>
                    <a:p>
                      <a:r>
                        <a:rPr lang="en-GB" sz="1400" dirty="0">
                          <a:latin typeface="+mn-lt"/>
                        </a:rPr>
                        <a:t>Latin America</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2.1%</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2.3%</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4.4%</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2.5%</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3.7%</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5.4%</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4.6%</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2.7%</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525422"/>
                  </a:ext>
                </a:extLst>
              </a:tr>
              <a:tr h="602483">
                <a:tc>
                  <a:txBody>
                    <a:bodyPr/>
                    <a:lstStyle/>
                    <a:p>
                      <a:r>
                        <a:rPr lang="en-GB" sz="1400" dirty="0">
                          <a:latin typeface="+mn-lt"/>
                        </a:rPr>
                        <a:t>Middle East &amp; Africa</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1.8%</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2.1%</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0.6%</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0.0%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1.0%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latin typeface="+mn-lt"/>
                        </a:rPr>
                        <a:t>1.4%</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0021301"/>
                  </a:ext>
                </a:extLst>
              </a:tr>
              <a:tr h="602483">
                <a:tc>
                  <a:txBody>
                    <a:bodyPr/>
                    <a:lstStyle/>
                    <a:p>
                      <a:r>
                        <a:rPr lang="en-GB" sz="1400" b="0" dirty="0">
                          <a:latin typeface="+mn-lt"/>
                        </a:rPr>
                        <a:t>EM Corp HY</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1.6%</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1.7%</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3.5%</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7.1%</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14.2%</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8.7%</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3.5%</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0" dirty="0">
                          <a:latin typeface="+mn-lt"/>
                        </a:rPr>
                        <a:t>3.7%</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7493510"/>
                  </a:ext>
                </a:extLst>
              </a:tr>
              <a:tr h="403806">
                <a:tc>
                  <a:txBody>
                    <a:bodyPr/>
                    <a:lstStyle/>
                    <a:p>
                      <a:r>
                        <a:rPr lang="en-GB" sz="1400" b="0" dirty="0">
                          <a:latin typeface="+mj-lt"/>
                        </a:rPr>
                        <a:t>CEMBI BD HY Index</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0.7%</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1.6%</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4.0%</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3.4%</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2.8%</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3.2%</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1.3%</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tc>
                  <a:txBody>
                    <a:bodyPr/>
                    <a:lstStyle/>
                    <a:p>
                      <a:pPr algn="r"/>
                      <a:r>
                        <a:rPr lang="en-GB" sz="1400" b="0" dirty="0">
                          <a:latin typeface="+mj-lt"/>
                        </a:rPr>
                        <a:t>2.8%</a:t>
                      </a:r>
                    </a:p>
                  </a:txBody>
                  <a:tcPr marL="72000" marR="72000" marT="72000" marB="72000" anchor="ctr">
                    <a:lnL w="12700" cmpd="sng">
                      <a:noFill/>
                      <a:prstDash val="solid"/>
                    </a:lnL>
                    <a:lnR w="12700" cmpd="sng">
                      <a:noFill/>
                      <a:prstDash val="solid"/>
                    </a:lnR>
                    <a:lnT w="317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D9E6F4"/>
                    </a:solidFill>
                  </a:tcPr>
                </a:tc>
                <a:extLst>
                  <a:ext uri="{0D108BD9-81ED-4DB2-BD59-A6C34878D82A}">
                    <a16:rowId xmlns:a16="http://schemas.microsoft.com/office/drawing/2014/main" val="1214206006"/>
                  </a:ext>
                </a:extLst>
              </a:tr>
            </a:tbl>
          </a:graphicData>
        </a:graphic>
      </p:graphicFrame>
    </p:spTree>
    <p:extLst>
      <p:ext uri="{BB962C8B-B14F-4D97-AF65-F5344CB8AC3E}">
        <p14:creationId xmlns:p14="http://schemas.microsoft.com/office/powerpoint/2010/main" val="137244230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8915E-F231-7EAA-CA06-A39769FB6301}"/>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423BE70-5143-C52B-7128-1A45689187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5" progId="TCLayout.ActiveDocument.1">
                  <p:embed/>
                </p:oleObj>
              </mc:Choice>
              <mc:Fallback>
                <p:oleObj name="think-cell Slide" r:id="rId4" imgW="384" imgH="385" progId="TCLayout.ActiveDocument.1">
                  <p:embed/>
                  <p:pic>
                    <p:nvPicPr>
                      <p:cNvPr id="8" name="think-cell data - do not delete" hidden="1">
                        <a:extLst>
                          <a:ext uri="{FF2B5EF4-FFF2-40B4-BE49-F238E27FC236}">
                            <a16:creationId xmlns:a16="http://schemas.microsoft.com/office/drawing/2014/main" id="{6423BE70-5143-C52B-7128-1A45689187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1BA76A7-BC64-D026-362E-5FB2F5E328DF}"/>
              </a:ext>
            </a:extLst>
          </p:cNvPr>
          <p:cNvSpPr>
            <a:spLocks noGrp="1"/>
          </p:cNvSpPr>
          <p:nvPr>
            <p:ph type="title"/>
          </p:nvPr>
        </p:nvSpPr>
        <p:spPr/>
        <p:txBody>
          <a:bodyPr vert="horz"/>
          <a:lstStyle/>
          <a:p>
            <a:r>
              <a:rPr lang="en-US" sz="2700" dirty="0"/>
              <a:t>Net financing is likely to remain negative providing a further tailwind</a:t>
            </a:r>
          </a:p>
        </p:txBody>
      </p:sp>
      <p:sp>
        <p:nvSpPr>
          <p:cNvPr id="5" name="Slide Number Placeholder 4">
            <a:extLst>
              <a:ext uri="{FF2B5EF4-FFF2-40B4-BE49-F238E27FC236}">
                <a16:creationId xmlns:a16="http://schemas.microsoft.com/office/drawing/2014/main" id="{E837D610-2656-30DE-696E-22F21FD58EB8}"/>
              </a:ext>
            </a:extLst>
          </p:cNvPr>
          <p:cNvSpPr>
            <a:spLocks noGrp="1"/>
          </p:cNvSpPr>
          <p:nvPr>
            <p:ph type="sldNum" sz="quarter" idx="12"/>
          </p:nvPr>
        </p:nvSpPr>
        <p:spPr/>
        <p:txBody>
          <a:bodyPr/>
          <a:lstStyle/>
          <a:p>
            <a:fld id="{15571DFC-08C0-4491-9E99-613C4E83D96C}" type="slidenum">
              <a:rPr lang="en-US" smtClean="0"/>
              <a:t>55</a:t>
            </a:fld>
            <a:endParaRPr lang="en-US" dirty="0"/>
          </a:p>
        </p:txBody>
      </p:sp>
      <p:sp>
        <p:nvSpPr>
          <p:cNvPr id="9" name="Text Placeholder 8">
            <a:extLst>
              <a:ext uri="{FF2B5EF4-FFF2-40B4-BE49-F238E27FC236}">
                <a16:creationId xmlns:a16="http://schemas.microsoft.com/office/drawing/2014/main" id="{461AFE79-DF55-40F8-C8F0-FC1DD976D734}"/>
              </a:ext>
            </a:extLst>
          </p:cNvPr>
          <p:cNvSpPr>
            <a:spLocks noGrp="1"/>
          </p:cNvSpPr>
          <p:nvPr>
            <p:ph type="body" sz="quarter" idx="13"/>
          </p:nvPr>
        </p:nvSpPr>
        <p:spPr/>
        <p:txBody>
          <a:bodyPr/>
          <a:lstStyle/>
          <a:p>
            <a:r>
              <a:rPr lang="en-US" dirty="0"/>
              <a:t>Source: Bond Radar, J.P. Morgan, Bloomberg Finance L.P., 31 March 2025. </a:t>
            </a:r>
          </a:p>
          <a:p>
            <a:r>
              <a:rPr lang="en-US" dirty="0"/>
              <a:t>For illustrative purposes only. No assumptions regarding future performance should be made. Forecasts are not a reliable indicator of future results and there can be no guarantee that these </a:t>
            </a:r>
            <a:br>
              <a:rPr lang="en-US" dirty="0"/>
            </a:br>
            <a:r>
              <a:rPr lang="en-US" dirty="0"/>
              <a:t>will be achieved.</a:t>
            </a:r>
          </a:p>
        </p:txBody>
      </p:sp>
      <p:sp>
        <p:nvSpPr>
          <p:cNvPr id="10" name="Text Placeholder 9">
            <a:extLst>
              <a:ext uri="{FF2B5EF4-FFF2-40B4-BE49-F238E27FC236}">
                <a16:creationId xmlns:a16="http://schemas.microsoft.com/office/drawing/2014/main" id="{8D20FC86-9624-9C83-9176-2078BB930131}"/>
              </a:ext>
            </a:extLst>
          </p:cNvPr>
          <p:cNvSpPr>
            <a:spLocks noGrp="1"/>
          </p:cNvSpPr>
          <p:nvPr>
            <p:ph type="body" sz="quarter" idx="18"/>
          </p:nvPr>
        </p:nvSpPr>
        <p:spPr/>
        <p:txBody>
          <a:bodyPr/>
          <a:lstStyle/>
          <a:p>
            <a:endParaRPr lang="en-US" dirty="0"/>
          </a:p>
        </p:txBody>
      </p:sp>
      <p:sp>
        <p:nvSpPr>
          <p:cNvPr id="11" name="Rectangle: Top Corners Rounded 10">
            <a:extLst>
              <a:ext uri="{FF2B5EF4-FFF2-40B4-BE49-F238E27FC236}">
                <a16:creationId xmlns:a16="http://schemas.microsoft.com/office/drawing/2014/main" id="{37F57665-8839-3C7F-60D5-A112042A859A}"/>
              </a:ext>
            </a:extLst>
          </p:cNvPr>
          <p:cNvSpPr>
            <a:spLocks/>
          </p:cNvSpPr>
          <p:nvPr/>
        </p:nvSpPr>
        <p:spPr>
          <a:xfrm rot="16200000">
            <a:off x="4495795" y="-1992326"/>
            <a:ext cx="4075140" cy="11317287"/>
          </a:xfrm>
          <a:prstGeom prst="round2SameRect">
            <a:avLst>
              <a:gd name="adj1" fmla="val 329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harp Sans Display No1"/>
              <a:ea typeface="+mn-ea"/>
              <a:cs typeface="+mn-cs"/>
            </a:endParaRPr>
          </a:p>
        </p:txBody>
      </p:sp>
      <p:sp>
        <p:nvSpPr>
          <p:cNvPr id="4" name="TextBox 3">
            <a:extLst>
              <a:ext uri="{FF2B5EF4-FFF2-40B4-BE49-F238E27FC236}">
                <a16:creationId xmlns:a16="http://schemas.microsoft.com/office/drawing/2014/main" id="{6B581241-6637-D84B-2A0E-D2F3F0C111DB}"/>
              </a:ext>
            </a:extLst>
          </p:cNvPr>
          <p:cNvSpPr txBox="1"/>
          <p:nvPr/>
        </p:nvSpPr>
        <p:spPr>
          <a:xfrm>
            <a:off x="1066800" y="1714176"/>
            <a:ext cx="10680700" cy="215444"/>
          </a:xfrm>
          <a:prstGeom prst="rect">
            <a:avLst/>
          </a:prstGeom>
          <a:noFill/>
          <a:ln>
            <a:noFill/>
          </a:ln>
        </p:spPr>
        <p:txBody>
          <a:bodyPr wrap="square" lIns="0" tIns="0" rIns="0" bIns="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EM Corporates Gross Supply and Net Financing (</a:t>
            </a:r>
            <a:r>
              <a:rPr kumimoji="0" lang="en-US" sz="1400" b="0" i="0" u="none" strike="noStrike" kern="1200" cap="none" spc="0" normalizeH="0" baseline="0" noProof="0" dirty="0" err="1">
                <a:ln>
                  <a:noFill/>
                </a:ln>
                <a:effectLst/>
                <a:uLnTx/>
                <a:uFillTx/>
                <a:latin typeface="+mj-lt"/>
                <a:ea typeface="Sharp Sans Display No1 Semibold" pitchFamily="2" charset="0"/>
                <a:cs typeface="Sharp Sans Display No1 Semibold" pitchFamily="2" charset="0"/>
              </a:rPr>
              <a:t>USDbn</a:t>
            </a:r>
            <a:r>
              <a:rPr kumimoji="0" lang="en-US"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a:t>
            </a:r>
          </a:p>
        </p:txBody>
      </p:sp>
      <p:graphicFrame>
        <p:nvGraphicFramePr>
          <p:cNvPr id="15" name="Chart Placeholder 8">
            <a:extLst>
              <a:ext uri="{FF2B5EF4-FFF2-40B4-BE49-F238E27FC236}">
                <a16:creationId xmlns:a16="http://schemas.microsoft.com/office/drawing/2014/main" id="{67E0336F-0826-4842-C305-DFBED83916F3}"/>
              </a:ext>
            </a:extLst>
          </p:cNvPr>
          <p:cNvGraphicFramePr>
            <a:graphicFrameLocks/>
          </p:cNvGraphicFramePr>
          <p:nvPr/>
        </p:nvGraphicFramePr>
        <p:xfrm>
          <a:off x="761846" y="1923129"/>
          <a:ext cx="11135185" cy="387790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4831780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A40801-380F-2232-E37C-A9A2D55390BB}"/>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4B10B72C-1EFA-CA10-9ECE-CF2FA1BDC078}"/>
              </a:ext>
            </a:extLst>
          </p:cNvPr>
          <p:cNvSpPr>
            <a:spLocks noGrp="1"/>
          </p:cNvSpPr>
          <p:nvPr>
            <p:ph type="body" sz="quarter" idx="14"/>
          </p:nvPr>
        </p:nvSpPr>
        <p:spPr/>
        <p:txBody>
          <a:bodyPr/>
          <a:lstStyle/>
          <a:p>
            <a:endParaRPr lang="en-GB"/>
          </a:p>
        </p:txBody>
      </p:sp>
      <p:sp>
        <p:nvSpPr>
          <p:cNvPr id="4" name="Title 3">
            <a:extLst>
              <a:ext uri="{FF2B5EF4-FFF2-40B4-BE49-F238E27FC236}">
                <a16:creationId xmlns:a16="http://schemas.microsoft.com/office/drawing/2014/main" id="{2210DF80-5AB7-8599-5E4A-AA06B9357825}"/>
              </a:ext>
            </a:extLst>
          </p:cNvPr>
          <p:cNvSpPr>
            <a:spLocks noGrp="1"/>
          </p:cNvSpPr>
          <p:nvPr>
            <p:ph type="title"/>
          </p:nvPr>
        </p:nvSpPr>
        <p:spPr/>
        <p:txBody>
          <a:bodyPr/>
          <a:lstStyle/>
          <a:p>
            <a:r>
              <a:rPr lang="en-GB" sz="2800" dirty="0"/>
              <a:t>EM Corp HY spreads remain attractive compared with US HY</a:t>
            </a:r>
            <a:endParaRPr lang="en-GB" dirty="0"/>
          </a:p>
        </p:txBody>
      </p:sp>
      <p:sp>
        <p:nvSpPr>
          <p:cNvPr id="5" name="Slide Number Placeholder 4">
            <a:extLst>
              <a:ext uri="{FF2B5EF4-FFF2-40B4-BE49-F238E27FC236}">
                <a16:creationId xmlns:a16="http://schemas.microsoft.com/office/drawing/2014/main" id="{5B3F73BD-DE11-896C-5CA2-BC4758E01A69}"/>
              </a:ext>
            </a:extLst>
          </p:cNvPr>
          <p:cNvSpPr>
            <a:spLocks noGrp="1"/>
          </p:cNvSpPr>
          <p:nvPr>
            <p:ph type="sldNum" sz="quarter" idx="12"/>
          </p:nvPr>
        </p:nvSpPr>
        <p:spPr/>
        <p:txBody>
          <a:bodyPr/>
          <a:lstStyle/>
          <a:p>
            <a:fld id="{15571DFC-08C0-4491-9E99-613C4E83D96C}" type="slidenum">
              <a:rPr lang="en-US" smtClean="0"/>
              <a:pPr/>
              <a:t>56</a:t>
            </a:fld>
            <a:endParaRPr lang="en-US" dirty="0"/>
          </a:p>
        </p:txBody>
      </p:sp>
      <p:sp>
        <p:nvSpPr>
          <p:cNvPr id="6" name="Text Placeholder 5">
            <a:extLst>
              <a:ext uri="{FF2B5EF4-FFF2-40B4-BE49-F238E27FC236}">
                <a16:creationId xmlns:a16="http://schemas.microsoft.com/office/drawing/2014/main" id="{313B56AC-1D5F-25DE-02EC-62A9CF68B318}"/>
              </a:ext>
            </a:extLst>
          </p:cNvPr>
          <p:cNvSpPr>
            <a:spLocks noGrp="1"/>
          </p:cNvSpPr>
          <p:nvPr>
            <p:ph type="body" sz="quarter" idx="13"/>
          </p:nvPr>
        </p:nvSpPr>
        <p:spPr/>
        <p:txBody>
          <a:bodyPr/>
          <a:lstStyle/>
          <a:p>
            <a:r>
              <a:rPr lang="fr-FR" dirty="0"/>
              <a:t>Source: J.P. Morgan, 31 </a:t>
            </a:r>
            <a:r>
              <a:rPr lang="en-GB" dirty="0"/>
              <a:t>March 2025.</a:t>
            </a:r>
            <a:endParaRPr lang="fr-FR" dirty="0"/>
          </a:p>
          <a:p>
            <a:r>
              <a:rPr lang="en-GB" dirty="0"/>
              <a:t>For illustrative purposes only. No assumptions regarding future performance should be made.</a:t>
            </a:r>
          </a:p>
        </p:txBody>
      </p:sp>
      <p:sp>
        <p:nvSpPr>
          <p:cNvPr id="7" name="Text Placeholder 6">
            <a:extLst>
              <a:ext uri="{FF2B5EF4-FFF2-40B4-BE49-F238E27FC236}">
                <a16:creationId xmlns:a16="http://schemas.microsoft.com/office/drawing/2014/main" id="{C4A4C68B-0A09-8900-661B-8ED802D2A8F7}"/>
              </a:ext>
            </a:extLst>
          </p:cNvPr>
          <p:cNvSpPr>
            <a:spLocks noGrp="1"/>
          </p:cNvSpPr>
          <p:nvPr>
            <p:ph type="body" sz="quarter" idx="18"/>
          </p:nvPr>
        </p:nvSpPr>
        <p:spPr/>
        <p:txBody>
          <a:bodyPr/>
          <a:lstStyle/>
          <a:p>
            <a:endParaRPr lang="en-GB"/>
          </a:p>
        </p:txBody>
      </p:sp>
      <p:sp>
        <p:nvSpPr>
          <p:cNvPr id="8" name="Rectangle: Top Corners Rounded 7">
            <a:extLst>
              <a:ext uri="{FF2B5EF4-FFF2-40B4-BE49-F238E27FC236}">
                <a16:creationId xmlns:a16="http://schemas.microsoft.com/office/drawing/2014/main" id="{E3D38C05-A452-7D6C-C63E-F4EE5546542F}"/>
              </a:ext>
            </a:extLst>
          </p:cNvPr>
          <p:cNvSpPr>
            <a:spLocks/>
          </p:cNvSpPr>
          <p:nvPr/>
        </p:nvSpPr>
        <p:spPr>
          <a:xfrm rot="16200000">
            <a:off x="4495795" y="-1992326"/>
            <a:ext cx="4075140" cy="11317287"/>
          </a:xfrm>
          <a:prstGeom prst="round2SameRect">
            <a:avLst>
              <a:gd name="adj1" fmla="val 329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harp Sans Display No1"/>
              <a:ea typeface="+mn-ea"/>
              <a:cs typeface="+mn-cs"/>
            </a:endParaRPr>
          </a:p>
        </p:txBody>
      </p:sp>
      <p:sp>
        <p:nvSpPr>
          <p:cNvPr id="9" name="TextBox 8">
            <a:extLst>
              <a:ext uri="{FF2B5EF4-FFF2-40B4-BE49-F238E27FC236}">
                <a16:creationId xmlns:a16="http://schemas.microsoft.com/office/drawing/2014/main" id="{8969C850-213F-94BC-0578-A491F4CB3472}"/>
              </a:ext>
            </a:extLst>
          </p:cNvPr>
          <p:cNvSpPr txBox="1"/>
          <p:nvPr/>
        </p:nvSpPr>
        <p:spPr>
          <a:xfrm>
            <a:off x="1066800" y="1714176"/>
            <a:ext cx="10680700" cy="215444"/>
          </a:xfrm>
          <a:prstGeom prst="rect">
            <a:avLst/>
          </a:prstGeom>
          <a:noFill/>
          <a:ln>
            <a:noFill/>
          </a:ln>
        </p:spPr>
        <p:txBody>
          <a:bodyPr wrap="square" lIns="0" tIns="0" rIns="0" bIns="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mj-lt"/>
                <a:ea typeface="Sharp Sans Display No1 Semibold" pitchFamily="2" charset="0"/>
                <a:cs typeface="Sharp Sans Display No1 Semibold" pitchFamily="2" charset="0"/>
              </a:rPr>
              <a:t>CEMBI HY vs US HY (bps) </a:t>
            </a:r>
          </a:p>
        </p:txBody>
      </p:sp>
      <p:graphicFrame>
        <p:nvGraphicFramePr>
          <p:cNvPr id="10" name="Content Placeholder 14">
            <a:extLst>
              <a:ext uri="{FF2B5EF4-FFF2-40B4-BE49-F238E27FC236}">
                <a16:creationId xmlns:a16="http://schemas.microsoft.com/office/drawing/2014/main" id="{74C68D7D-3F6C-702D-0C21-68394B6340C0}"/>
              </a:ext>
            </a:extLst>
          </p:cNvPr>
          <p:cNvGraphicFramePr>
            <a:graphicFrameLocks/>
          </p:cNvGraphicFramePr>
          <p:nvPr>
            <p:extLst>
              <p:ext uri="{D42A27DB-BD31-4B8C-83A1-F6EECF244321}">
                <p14:modId xmlns:p14="http://schemas.microsoft.com/office/powerpoint/2010/main" val="614018806"/>
              </p:ext>
            </p:extLst>
          </p:nvPr>
        </p:nvGraphicFramePr>
        <p:xfrm>
          <a:off x="1066800" y="1950241"/>
          <a:ext cx="10760440" cy="37010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306757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2117-402E-9371-C366-D68B1EF58BF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2990FBD-AD3A-5E7E-8685-C6ABF8140113}"/>
              </a:ext>
            </a:extLst>
          </p:cNvPr>
          <p:cNvSpPr>
            <a:spLocks noGrp="1"/>
          </p:cNvSpPr>
          <p:nvPr>
            <p:ph type="ctrTitle"/>
          </p:nvPr>
        </p:nvSpPr>
        <p:spPr>
          <a:xfrm>
            <a:off x="874711" y="1619250"/>
            <a:ext cx="7061461" cy="2519363"/>
          </a:xfrm>
        </p:spPr>
        <p:txBody>
          <a:bodyPr/>
          <a:lstStyle/>
          <a:p>
            <a:r>
              <a:rPr lang="en-US" dirty="0"/>
              <a:t>Appendices</a:t>
            </a:r>
          </a:p>
        </p:txBody>
      </p:sp>
      <p:sp>
        <p:nvSpPr>
          <p:cNvPr id="3" name="Subtitle 2">
            <a:extLst>
              <a:ext uri="{FF2B5EF4-FFF2-40B4-BE49-F238E27FC236}">
                <a16:creationId xmlns:a16="http://schemas.microsoft.com/office/drawing/2014/main" id="{5F1904FF-A9EF-D10D-7948-BDAA01116174}"/>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09408042-4D2F-4191-8F2F-4F6E1908AE29}"/>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47880074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B1DDCC-12A2-B537-A17F-1023E6312A51}"/>
              </a:ext>
            </a:extLst>
          </p:cNvPr>
          <p:cNvSpPr>
            <a:spLocks noGrp="1"/>
          </p:cNvSpPr>
          <p:nvPr>
            <p:ph type="title"/>
          </p:nvPr>
        </p:nvSpPr>
        <p:spPr/>
        <p:txBody>
          <a:bodyPr/>
          <a:lstStyle/>
          <a:p>
            <a:r>
              <a:rPr lang="en-GB" dirty="0"/>
              <a:t>Fund guidelines</a:t>
            </a:r>
          </a:p>
        </p:txBody>
      </p:sp>
      <p:sp>
        <p:nvSpPr>
          <p:cNvPr id="5" name="Slide Number Placeholder 4">
            <a:extLst>
              <a:ext uri="{FF2B5EF4-FFF2-40B4-BE49-F238E27FC236}">
                <a16:creationId xmlns:a16="http://schemas.microsoft.com/office/drawing/2014/main" id="{6CB72150-4D09-9393-4153-A34F01FC3C26}"/>
              </a:ext>
            </a:extLst>
          </p:cNvPr>
          <p:cNvSpPr>
            <a:spLocks noGrp="1"/>
          </p:cNvSpPr>
          <p:nvPr>
            <p:ph type="sldNum" sz="quarter" idx="12"/>
          </p:nvPr>
        </p:nvSpPr>
        <p:spPr/>
        <p:txBody>
          <a:bodyPr/>
          <a:lstStyle/>
          <a:p>
            <a:fld id="{15571DFC-08C0-4491-9E99-613C4E83D96C}" type="slidenum">
              <a:rPr lang="en-US" smtClean="0"/>
              <a:pPr/>
              <a:t>58</a:t>
            </a:fld>
            <a:endParaRPr lang="en-US"/>
          </a:p>
        </p:txBody>
      </p:sp>
      <p:sp>
        <p:nvSpPr>
          <p:cNvPr id="8" name="Text Placeholder 7">
            <a:extLst>
              <a:ext uri="{FF2B5EF4-FFF2-40B4-BE49-F238E27FC236}">
                <a16:creationId xmlns:a16="http://schemas.microsoft.com/office/drawing/2014/main" id="{256FEA7A-88D1-2797-84EE-86ABB48497A3}"/>
              </a:ext>
            </a:extLst>
          </p:cNvPr>
          <p:cNvSpPr>
            <a:spLocks noGrp="1"/>
          </p:cNvSpPr>
          <p:nvPr>
            <p:ph type="body" sz="quarter" idx="19"/>
          </p:nvPr>
        </p:nvSpPr>
        <p:spPr/>
        <p:txBody>
          <a:bodyPr/>
          <a:lstStyle/>
          <a:p>
            <a:r>
              <a:rPr lang="en-GB" dirty="0"/>
              <a:t>Source: Aberdeen.</a:t>
            </a:r>
            <a:br>
              <a:rPr lang="en-GB" dirty="0"/>
            </a:br>
            <a:r>
              <a:rPr lang="en-GB" baseline="30000" dirty="0"/>
              <a:t>1</a:t>
            </a:r>
            <a:r>
              <a:rPr lang="en-GB" dirty="0"/>
              <a:t> Excludes SOEs.</a:t>
            </a:r>
          </a:p>
          <a:p>
            <a:r>
              <a:rPr lang="en-GB" baseline="30000" dirty="0"/>
              <a:t>2 </a:t>
            </a:r>
            <a:r>
              <a:rPr lang="en-GB" dirty="0"/>
              <a:t>Must meet the SFDR definition of ‘Sustainable Investment’. </a:t>
            </a:r>
          </a:p>
          <a:p>
            <a:r>
              <a:rPr lang="en-GB" baseline="30000" dirty="0"/>
              <a:t>3 </a:t>
            </a:r>
            <a:r>
              <a:rPr lang="en-GB" dirty="0"/>
              <a:t>Based on MSCI and internal research and analysis.</a:t>
            </a:r>
          </a:p>
        </p:txBody>
      </p:sp>
      <p:graphicFrame>
        <p:nvGraphicFramePr>
          <p:cNvPr id="9" name="Content Placeholder 6">
            <a:extLst>
              <a:ext uri="{FF2B5EF4-FFF2-40B4-BE49-F238E27FC236}">
                <a16:creationId xmlns:a16="http://schemas.microsoft.com/office/drawing/2014/main" id="{CC55711E-0630-A4BC-777A-46F4CCCFCD0C}"/>
              </a:ext>
            </a:extLst>
          </p:cNvPr>
          <p:cNvGraphicFramePr>
            <a:graphicFrameLocks noGrp="1"/>
          </p:cNvGraphicFramePr>
          <p:nvPr>
            <p:ph idx="15"/>
            <p:extLst>
              <p:ext uri="{D42A27DB-BD31-4B8C-83A1-F6EECF244321}">
                <p14:modId xmlns:p14="http://schemas.microsoft.com/office/powerpoint/2010/main" val="1599130557"/>
              </p:ext>
            </p:extLst>
          </p:nvPr>
        </p:nvGraphicFramePr>
        <p:xfrm>
          <a:off x="5016500" y="1123950"/>
          <a:ext cx="6732588" cy="5113340"/>
        </p:xfrm>
        <a:graphic>
          <a:graphicData uri="http://schemas.openxmlformats.org/drawingml/2006/table">
            <a:tbl>
              <a:tblPr firstCol="1">
                <a:tableStyleId>{2D5ABB26-0587-4C30-8999-92F81FD0307C}</a:tableStyleId>
              </a:tblPr>
              <a:tblGrid>
                <a:gridCol w="1255445">
                  <a:extLst>
                    <a:ext uri="{9D8B030D-6E8A-4147-A177-3AD203B41FA5}">
                      <a16:colId xmlns:a16="http://schemas.microsoft.com/office/drawing/2014/main" val="1904303814"/>
                    </a:ext>
                  </a:extLst>
                </a:gridCol>
                <a:gridCol w="5477143">
                  <a:extLst>
                    <a:ext uri="{9D8B030D-6E8A-4147-A177-3AD203B41FA5}">
                      <a16:colId xmlns:a16="http://schemas.microsoft.com/office/drawing/2014/main" val="3642295734"/>
                    </a:ext>
                  </a:extLst>
                </a:gridCol>
              </a:tblGrid>
              <a:tr h="396415">
                <a:tc>
                  <a:txBody>
                    <a:bodyPr/>
                    <a:lstStyle/>
                    <a:p>
                      <a:pPr marL="0" algn="l" defTabSz="179998" rtl="0" eaLnBrk="1" latinLnBrk="0" hangingPunct="1"/>
                      <a:r>
                        <a:rPr lang="en-GB" sz="1000" b="0" kern="600" dirty="0">
                          <a:solidFill>
                            <a:schemeClr val="tx1"/>
                          </a:solidFill>
                          <a:latin typeface="+mj-lt"/>
                        </a:rPr>
                        <a:t>Benchmark:</a:t>
                      </a:r>
                      <a:endParaRPr lang="en-GB" sz="1000" b="0" kern="600" dirty="0">
                        <a:solidFill>
                          <a:schemeClr val="tx1"/>
                        </a:solidFill>
                        <a:latin typeface="+mj-lt"/>
                        <a:ea typeface="+mn-ea"/>
                        <a:cs typeface="+mn-cs"/>
                      </a:endParaRPr>
                    </a:p>
                  </a:txBody>
                  <a:tcPr marL="72000" anchor="ctr">
                    <a:lnB w="3175" cap="flat" cmpd="sng" algn="ctr">
                      <a:solidFill>
                        <a:schemeClr val="tx1"/>
                      </a:solidFill>
                      <a:prstDash val="solid"/>
                      <a:round/>
                      <a:headEnd type="none" w="med" len="med"/>
                      <a:tailEnd type="none" w="med" len="med"/>
                    </a:lnB>
                  </a:tcPr>
                </a:tc>
                <a:tc>
                  <a:txBody>
                    <a:bodyPr/>
                    <a:lstStyle/>
                    <a:p>
                      <a:r>
                        <a:rPr lang="en-GB" sz="1000" b="0" dirty="0">
                          <a:solidFill>
                            <a:schemeClr val="tx1"/>
                          </a:solidFill>
                          <a:latin typeface="+mn-lt"/>
                        </a:rPr>
                        <a:t>J.P. Morgan EMBI Global Diversified</a:t>
                      </a:r>
                    </a:p>
                  </a:txBody>
                  <a:tcPr marL="7200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9882687"/>
                  </a:ext>
                </a:extLst>
              </a:tr>
              <a:tr h="396415">
                <a:tc>
                  <a:txBody>
                    <a:bodyPr/>
                    <a:lstStyle/>
                    <a:p>
                      <a:pPr marL="0" algn="l" defTabSz="179998" rtl="0" eaLnBrk="1" latinLnBrk="0" hangingPunct="1"/>
                      <a:r>
                        <a:rPr lang="en-GB" sz="1000" b="0" kern="600" dirty="0">
                          <a:solidFill>
                            <a:schemeClr val="tx1"/>
                          </a:solidFill>
                          <a:latin typeface="+mj-lt"/>
                        </a:rPr>
                        <a:t>Universe: </a:t>
                      </a:r>
                      <a:endParaRPr lang="en-GB" sz="1000" b="0" kern="600" dirty="0">
                        <a:solidFill>
                          <a:schemeClr val="tx1"/>
                        </a:solidFill>
                        <a:latin typeface="+mj-lt"/>
                        <a:ea typeface="+mn-ea"/>
                        <a:cs typeface="+mn-cs"/>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GB" sz="1000" b="0" dirty="0">
                          <a:solidFill>
                            <a:schemeClr val="tx1"/>
                          </a:solidFill>
                          <a:latin typeface="+mn-lt"/>
                        </a:rPr>
                        <a:t>Hard Currency sovereign, quasi-sovereign and corporate bonds</a:t>
                      </a: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9067438"/>
                  </a:ext>
                </a:extLst>
              </a:tr>
              <a:tr h="396415">
                <a:tc>
                  <a:txBody>
                    <a:bodyPr/>
                    <a:lstStyle/>
                    <a:p>
                      <a:pPr marL="0" algn="l" defTabSz="179998" rtl="0" eaLnBrk="1" latinLnBrk="0" hangingPunct="1"/>
                      <a:r>
                        <a:rPr lang="en-GB" sz="1000" b="0" kern="600" dirty="0">
                          <a:solidFill>
                            <a:schemeClr val="tx1"/>
                          </a:solidFill>
                          <a:latin typeface="+mj-lt"/>
                        </a:rPr>
                        <a:t>Country: </a:t>
                      </a:r>
                      <a:endParaRPr lang="en-GB" sz="1000" b="0" kern="600" dirty="0">
                        <a:solidFill>
                          <a:schemeClr val="tx1"/>
                        </a:solidFill>
                        <a:latin typeface="+mj-lt"/>
                        <a:ea typeface="+mn-ea"/>
                        <a:cs typeface="+mn-cs"/>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GB" sz="1000" b="0" dirty="0">
                          <a:solidFill>
                            <a:schemeClr val="tx1"/>
                          </a:solidFill>
                          <a:latin typeface="+mn-lt"/>
                        </a:rPr>
                        <a:t>Maximum exposure per country: 20%, Smaller countries: 2% (relative to benchmark)</a:t>
                      </a: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911666"/>
                  </a:ext>
                </a:extLst>
              </a:tr>
              <a:tr h="396415">
                <a:tc>
                  <a:txBody>
                    <a:bodyPr/>
                    <a:lstStyle/>
                    <a:p>
                      <a:pPr marL="0" algn="l" defTabSz="179998" rtl="0" eaLnBrk="1" latinLnBrk="0" hangingPunct="1"/>
                      <a:r>
                        <a:rPr lang="en-GB" sz="1000" b="0" kern="600" dirty="0">
                          <a:solidFill>
                            <a:schemeClr val="tx1"/>
                          </a:solidFill>
                          <a:latin typeface="+mj-lt"/>
                        </a:rPr>
                        <a:t>Currency:</a:t>
                      </a:r>
                      <a:endParaRPr lang="en-GB" sz="1000" b="0" kern="600" dirty="0">
                        <a:solidFill>
                          <a:schemeClr val="tx1"/>
                        </a:solidFill>
                        <a:latin typeface="+mj-lt"/>
                        <a:ea typeface="+mn-ea"/>
                        <a:cs typeface="+mn-cs"/>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GB" sz="1000" b="0" dirty="0">
                          <a:solidFill>
                            <a:schemeClr val="tx1"/>
                          </a:solidFill>
                          <a:latin typeface="+mn-lt"/>
                        </a:rPr>
                        <a:t>US Dollars and Euros</a:t>
                      </a: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0028585"/>
                  </a:ext>
                </a:extLst>
              </a:tr>
              <a:tr h="396415">
                <a:tc>
                  <a:txBody>
                    <a:bodyPr/>
                    <a:lstStyle/>
                    <a:p>
                      <a:pPr marL="0" algn="l" defTabSz="179998" rtl="0" eaLnBrk="1" latinLnBrk="0" hangingPunct="1"/>
                      <a:r>
                        <a:rPr lang="en-GB" sz="1000" b="0" kern="600" dirty="0">
                          <a:solidFill>
                            <a:schemeClr val="tx1"/>
                          </a:solidFill>
                          <a:latin typeface="+mj-lt"/>
                        </a:rPr>
                        <a:t>Corporates:</a:t>
                      </a:r>
                      <a:endParaRPr lang="en-GB" sz="1000" b="0" kern="600" dirty="0">
                        <a:solidFill>
                          <a:schemeClr val="tx1"/>
                        </a:solidFill>
                        <a:latin typeface="+mj-lt"/>
                        <a:ea typeface="+mn-ea"/>
                        <a:cs typeface="+mn-cs"/>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dirty="0">
                          <a:solidFill>
                            <a:schemeClr val="tx1"/>
                          </a:solidFill>
                          <a:latin typeface="+mn-lt"/>
                        </a:rPr>
                        <a:t>Total exposure: 20%, Individual issuer: 1%</a:t>
                      </a: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320750"/>
                  </a:ext>
                </a:extLst>
              </a:tr>
              <a:tr h="396415">
                <a:tc>
                  <a:txBody>
                    <a:bodyPr/>
                    <a:lstStyle/>
                    <a:p>
                      <a:pPr marL="0" algn="l" defTabSz="179998" rtl="0" eaLnBrk="1" latinLnBrk="0" hangingPunct="1"/>
                      <a:r>
                        <a:rPr lang="en-GB" sz="1000" b="0" kern="600" dirty="0">
                          <a:solidFill>
                            <a:schemeClr val="tx1"/>
                          </a:solidFill>
                          <a:latin typeface="+mj-lt"/>
                        </a:rPr>
                        <a:t>Duration: </a:t>
                      </a:r>
                      <a:endParaRPr lang="en-GB" sz="1000" b="0" kern="600" dirty="0">
                        <a:solidFill>
                          <a:schemeClr val="tx1"/>
                        </a:solidFill>
                        <a:latin typeface="+mj-lt"/>
                        <a:ea typeface="+mn-ea"/>
                        <a:cs typeface="+mn-cs"/>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GB" sz="1000" b="0" dirty="0">
                          <a:solidFill>
                            <a:schemeClr val="tx1"/>
                          </a:solidFill>
                          <a:latin typeface="+mn-lt"/>
                        </a:rPr>
                        <a:t>+/- 2 years (relative to benchmark)</a:t>
                      </a: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610088"/>
                  </a:ext>
                </a:extLst>
              </a:tr>
              <a:tr h="396415">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dirty="0">
                          <a:solidFill>
                            <a:schemeClr val="tx1"/>
                          </a:solidFill>
                          <a:latin typeface="+mj-lt"/>
                        </a:rPr>
                        <a:t>ESG exclusions:</a:t>
                      </a:r>
                      <a:endParaRPr lang="en-GB" sz="1000" b="0" kern="600" dirty="0">
                        <a:solidFill>
                          <a:schemeClr val="tx1"/>
                        </a:solidFill>
                        <a:latin typeface="+mj-lt"/>
                        <a:ea typeface="+mn-ea"/>
                        <a:cs typeface="+mn-cs"/>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endParaRPr kumimoji="0" lang="en-GB" sz="1000" b="0" i="0" u="none" strike="noStrike" kern="600" cap="none" spc="0" normalizeH="0" baseline="0" noProof="0" dirty="0">
                        <a:ln>
                          <a:noFill/>
                        </a:ln>
                        <a:solidFill>
                          <a:schemeClr val="tx1"/>
                        </a:solidFill>
                        <a:effectLst/>
                        <a:uLnTx/>
                        <a:uFillTx/>
                        <a:latin typeface="+mn-lt"/>
                        <a:ea typeface="+mn-ea"/>
                        <a:cs typeface="Arial" panose="020B0604020202020204" pitchFamily="34" charset="0"/>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4453147"/>
                  </a:ext>
                </a:extLst>
              </a:tr>
              <a:tr h="568744">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dirty="0">
                          <a:solidFill>
                            <a:schemeClr val="tx1"/>
                          </a:solidFill>
                          <a:latin typeface="+mj-lt"/>
                        </a:rPr>
                        <a:t>Sovereign issuers:</a:t>
                      </a: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u="none" strike="noStrike" kern="600" dirty="0">
                          <a:solidFill>
                            <a:schemeClr val="tx1"/>
                          </a:solidFill>
                          <a:effectLst/>
                          <a:latin typeface="+mj-lt"/>
                        </a:rPr>
                        <a:t>ESG Laggard screens: </a:t>
                      </a:r>
                      <a:r>
                        <a:rPr lang="en-GB" sz="1000" dirty="0"/>
                        <a:t>Aberdeen</a:t>
                      </a:r>
                      <a:r>
                        <a:rPr lang="en-GB" sz="1000" b="0" u="none" strike="noStrike" kern="600" dirty="0">
                          <a:solidFill>
                            <a:schemeClr val="tx1"/>
                          </a:solidFill>
                          <a:effectLst/>
                          <a:latin typeface="+mn-lt"/>
                        </a:rPr>
                        <a:t> ESGP score </a:t>
                      </a:r>
                      <a:r>
                        <a:rPr kumimoji="0" lang="en-GB" sz="1000" b="0" u="none" strike="noStrike" kern="1200" cap="none" spc="0" normalizeH="0" baseline="30000" noProof="0" dirty="0">
                          <a:ln>
                            <a:noFill/>
                          </a:ln>
                          <a:solidFill>
                            <a:schemeClr val="tx1"/>
                          </a:solidFill>
                          <a:effectLst/>
                          <a:uLnTx/>
                          <a:uFillTx/>
                          <a:latin typeface="+mn-lt"/>
                        </a:rPr>
                        <a:t>1</a:t>
                      </a:r>
                      <a:r>
                        <a:rPr kumimoji="0" lang="en-GB" sz="1000" b="0" u="none" strike="noStrike" kern="600" cap="none" spc="0" normalizeH="0" baseline="0" noProof="0" dirty="0">
                          <a:ln>
                            <a:noFill/>
                          </a:ln>
                          <a:solidFill>
                            <a:schemeClr val="tx1"/>
                          </a:solidFill>
                          <a:effectLst/>
                          <a:uLnTx/>
                          <a:uFillTx/>
                          <a:latin typeface="+mn-lt"/>
                        </a:rPr>
                        <a:t>: Bottom 5%</a:t>
                      </a:r>
                    </a:p>
                    <a:p>
                      <a:pPr marL="0" marR="0" lvl="0" indent="0" algn="l" defTabSz="179998" rtl="0" eaLnBrk="1" fontAlgn="auto" latinLnBrk="0" hangingPunct="1">
                        <a:lnSpc>
                          <a:spcPct val="100000"/>
                        </a:lnSpc>
                        <a:spcBef>
                          <a:spcPts val="0"/>
                        </a:spcBef>
                        <a:spcAft>
                          <a:spcPts val="0"/>
                        </a:spcAft>
                        <a:buClrTx/>
                        <a:buSzTx/>
                        <a:buFontTx/>
                        <a:buNone/>
                        <a:tabLst/>
                        <a:defRPr/>
                      </a:pPr>
                      <a:r>
                        <a:rPr lang="en-GB" sz="1000" b="1" kern="600" baseline="0" dirty="0">
                          <a:solidFill>
                            <a:schemeClr val="tx1"/>
                          </a:solidFill>
                          <a:latin typeface="+mn-lt"/>
                        </a:rPr>
                        <a:t>Positive screen: </a:t>
                      </a:r>
                      <a:r>
                        <a:rPr lang="en-GB" sz="1000" b="0" kern="600" baseline="0" dirty="0">
                          <a:solidFill>
                            <a:schemeClr val="tx1"/>
                          </a:solidFill>
                          <a:latin typeface="+mn-lt"/>
                        </a:rPr>
                        <a:t>Sustainable Investments</a:t>
                      </a:r>
                      <a:r>
                        <a:rPr lang="en-GB" sz="1000" b="0" kern="600" baseline="30000" dirty="0">
                          <a:solidFill>
                            <a:schemeClr val="tx1"/>
                          </a:solidFill>
                          <a:latin typeface="+mn-lt"/>
                        </a:rPr>
                        <a:t>2</a:t>
                      </a:r>
                      <a:r>
                        <a:rPr lang="en-GB" sz="1000" b="0" kern="600" baseline="0" dirty="0">
                          <a:solidFill>
                            <a:schemeClr val="tx1"/>
                          </a:solidFill>
                          <a:latin typeface="+mn-lt"/>
                        </a:rPr>
                        <a:t>:  Minimum 10%</a:t>
                      </a:r>
                    </a:p>
                    <a:p>
                      <a:pPr marL="0" marR="0" lvl="0" indent="0" algn="l" defTabSz="179998" rtl="0" eaLnBrk="1" fontAlgn="auto" latinLnBrk="0" hangingPunct="1">
                        <a:lnSpc>
                          <a:spcPct val="100000"/>
                        </a:lnSpc>
                        <a:spcBef>
                          <a:spcPts val="0"/>
                        </a:spcBef>
                        <a:spcAft>
                          <a:spcPts val="0"/>
                        </a:spcAft>
                        <a:buClrTx/>
                        <a:buSzTx/>
                        <a:buFontTx/>
                        <a:buNone/>
                        <a:tabLst/>
                        <a:defRPr/>
                      </a:pPr>
                      <a:r>
                        <a:rPr lang="fr-FR" sz="1000" b="1" kern="600" baseline="0" dirty="0">
                          <a:solidFill>
                            <a:schemeClr val="tx1"/>
                          </a:solidFill>
                          <a:latin typeface="+mn-lt"/>
                        </a:rPr>
                        <a:t>Sanctions screen</a:t>
                      </a:r>
                      <a:r>
                        <a:rPr lang="fr-FR" sz="1000" b="0" kern="600" baseline="0" dirty="0">
                          <a:solidFill>
                            <a:schemeClr val="tx1"/>
                          </a:solidFill>
                          <a:latin typeface="+mn-lt"/>
                        </a:rPr>
                        <a:t>: </a:t>
                      </a:r>
                      <a:r>
                        <a:rPr lang="en-GB" sz="1000" b="0" kern="600" baseline="0" dirty="0">
                          <a:solidFill>
                            <a:schemeClr val="tx1"/>
                          </a:solidFill>
                          <a:latin typeface="+mn-lt"/>
                        </a:rPr>
                        <a:t>UN/US/EU/UK sanctioned countries</a:t>
                      </a:r>
                      <a:endParaRPr kumimoji="0" lang="en-GB" sz="1000" b="0" i="0" u="none" strike="noStrike" kern="600" cap="none" spc="0" normalizeH="0" baseline="0" noProof="0" dirty="0">
                        <a:ln>
                          <a:noFill/>
                        </a:ln>
                        <a:solidFill>
                          <a:schemeClr val="tx1"/>
                        </a:solidFill>
                        <a:effectLst/>
                        <a:uLnTx/>
                        <a:uFillTx/>
                        <a:latin typeface="+mn-lt"/>
                        <a:ea typeface="+mn-ea"/>
                        <a:cs typeface="Arial" panose="020B0604020202020204" pitchFamily="34" charset="0"/>
                      </a:endParaRPr>
                    </a:p>
                  </a:txBody>
                  <a:tcPr marL="7200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7746773"/>
                  </a:ext>
                </a:extLst>
              </a:tr>
              <a:tr h="1769691">
                <a:tc>
                  <a:txBody>
                    <a:bodyPr/>
                    <a:lstStyle/>
                    <a:p>
                      <a:r>
                        <a:rPr lang="en-GB" sz="1000" b="0" dirty="0">
                          <a:solidFill>
                            <a:schemeClr val="tx1"/>
                          </a:solidFill>
                          <a:latin typeface="+mj-lt"/>
                        </a:rPr>
                        <a:t>Corporate and quasi sovereign issuers:</a:t>
                      </a:r>
                    </a:p>
                  </a:txBody>
                  <a:tcPr marL="72000" anchor="ctr">
                    <a:lnT w="3175" cap="flat" cmpd="sng" algn="ctr">
                      <a:solidFill>
                        <a:schemeClr val="tx1"/>
                      </a:solidFill>
                      <a:prstDash val="solid"/>
                      <a:round/>
                      <a:headEnd type="none" w="med" len="med"/>
                      <a:tailEnd type="none" w="med" len="med"/>
                    </a:lnT>
                  </a:tcPr>
                </a:tc>
                <a:tc>
                  <a:txBody>
                    <a:bodyPr/>
                    <a:lstStyle/>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baseline="0" dirty="0">
                          <a:solidFill>
                            <a:schemeClr val="tx1"/>
                          </a:solidFill>
                          <a:latin typeface="+mj-lt"/>
                        </a:rPr>
                        <a:t>ESG laggard screens: </a:t>
                      </a:r>
                      <a:br>
                        <a:rPr lang="en-GB" sz="1000" b="0" kern="600" baseline="0" dirty="0">
                          <a:solidFill>
                            <a:schemeClr val="tx1"/>
                          </a:solidFill>
                          <a:latin typeface="+mj-lt"/>
                        </a:rPr>
                      </a:br>
                      <a:r>
                        <a:rPr lang="en-GB" sz="1000" b="0" kern="600" baseline="0" dirty="0">
                          <a:solidFill>
                            <a:schemeClr val="tx1"/>
                          </a:solidFill>
                          <a:latin typeface="+mj-lt"/>
                        </a:rPr>
                        <a:t>Aberdeen ESG House score: </a:t>
                      </a:r>
                      <a:r>
                        <a:rPr lang="en-GB" sz="1000" b="0" kern="600" baseline="0" dirty="0">
                          <a:solidFill>
                            <a:schemeClr val="tx1"/>
                          </a:solidFill>
                          <a:latin typeface="+mn-lt"/>
                        </a:rPr>
                        <a:t>Bottom 5%, </a:t>
                      </a:r>
                    </a:p>
                    <a:p>
                      <a:pPr marL="0" marR="0" lvl="0" indent="0" algn="l" defTabSz="179998" rtl="0" eaLnBrk="1" fontAlgn="auto" latinLnBrk="0" hangingPunct="1">
                        <a:lnSpc>
                          <a:spcPct val="100000"/>
                        </a:lnSpc>
                        <a:spcBef>
                          <a:spcPts val="0"/>
                        </a:spcBef>
                        <a:spcAft>
                          <a:spcPts val="0"/>
                        </a:spcAft>
                        <a:buClrTx/>
                        <a:buSzTx/>
                        <a:buFontTx/>
                        <a:buNone/>
                        <a:tabLst/>
                        <a:defRPr/>
                      </a:pPr>
                      <a:r>
                        <a:rPr lang="en-GB" sz="1000" dirty="0"/>
                        <a:t>Aberdeen</a:t>
                      </a:r>
                      <a:r>
                        <a:rPr lang="en-GB" sz="1000" b="0" kern="600" baseline="0" dirty="0">
                          <a:solidFill>
                            <a:schemeClr val="tx1"/>
                          </a:solidFill>
                          <a:latin typeface="+mn-lt"/>
                        </a:rPr>
                        <a:t> credit risk rating (low/medium/high): Exclude poor governance scores</a:t>
                      </a:r>
                    </a:p>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baseline="0" dirty="0">
                          <a:solidFill>
                            <a:schemeClr val="tx1"/>
                          </a:solidFill>
                          <a:latin typeface="+mj-lt"/>
                        </a:rPr>
                        <a:t>Norms based exclusions: </a:t>
                      </a:r>
                    </a:p>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baseline="0" dirty="0">
                          <a:solidFill>
                            <a:schemeClr val="tx1"/>
                          </a:solidFill>
                          <a:latin typeface="+mn-lt"/>
                        </a:rPr>
                        <a:t>UN Global Compact</a:t>
                      </a:r>
                      <a:r>
                        <a:rPr lang="en-GB" sz="1000" b="0" kern="600" baseline="30000" dirty="0">
                          <a:solidFill>
                            <a:schemeClr val="tx1"/>
                          </a:solidFill>
                          <a:latin typeface="+mn-lt"/>
                        </a:rPr>
                        <a:t>3</a:t>
                      </a:r>
                      <a:r>
                        <a:rPr lang="en-GB" sz="1000" b="0" kern="600" baseline="0" dirty="0">
                          <a:solidFill>
                            <a:schemeClr val="tx1"/>
                          </a:solidFill>
                          <a:latin typeface="+mn-lt"/>
                        </a:rPr>
                        <a:t>, Anti-personnel landmines, Controversial weapons</a:t>
                      </a:r>
                    </a:p>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baseline="0" dirty="0">
                          <a:solidFill>
                            <a:schemeClr val="tx1"/>
                          </a:solidFill>
                          <a:latin typeface="+mn-lt"/>
                        </a:rPr>
                        <a:t>Ethical screens: Tobacco production:  &gt; 5% revenue</a:t>
                      </a:r>
                    </a:p>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kern="600" baseline="0" dirty="0">
                          <a:solidFill>
                            <a:schemeClr val="tx1"/>
                          </a:solidFill>
                          <a:latin typeface="+mj-lt"/>
                        </a:rPr>
                        <a:t>Environmental screens:</a:t>
                      </a:r>
                    </a:p>
                    <a:p>
                      <a:pPr marL="0" marR="0" lvl="0" indent="0" algn="l" defTabSz="179998" rtl="0" eaLnBrk="1" fontAlgn="auto" latinLnBrk="0" hangingPunct="1">
                        <a:lnSpc>
                          <a:spcPct val="100000"/>
                        </a:lnSpc>
                        <a:spcBef>
                          <a:spcPts val="0"/>
                        </a:spcBef>
                        <a:spcAft>
                          <a:spcPts val="0"/>
                        </a:spcAft>
                        <a:buClrTx/>
                        <a:buSzTx/>
                        <a:buFontTx/>
                        <a:buNone/>
                        <a:tabLst/>
                        <a:defRPr/>
                      </a:pPr>
                      <a:r>
                        <a:rPr lang="en-GB" sz="1000" b="0" u="none" strike="noStrike" baseline="0" dirty="0">
                          <a:solidFill>
                            <a:schemeClr val="tx1"/>
                          </a:solidFill>
                          <a:effectLst/>
                          <a:latin typeface="+mn-lt"/>
                        </a:rPr>
                        <a:t>Thermal coal extraction: &gt; 5% revenue, Thermal coal power generation, where company is not identified as an energy Transition Focused Company: &gt; 20% revenue, Companies directly investing in new thermal coal generation capacity in their own operations</a:t>
                      </a:r>
                      <a:endParaRPr lang="en-GB" sz="1000" b="0" kern="600" baseline="0" dirty="0">
                        <a:solidFill>
                          <a:schemeClr val="tx1"/>
                        </a:solidFill>
                        <a:latin typeface="+mn-lt"/>
                        <a:ea typeface="+mn-ea"/>
                        <a:cs typeface="+mn-cs"/>
                      </a:endParaRPr>
                    </a:p>
                  </a:txBody>
                  <a:tcPr marL="7200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37740560"/>
                  </a:ext>
                </a:extLst>
              </a:tr>
            </a:tbl>
          </a:graphicData>
        </a:graphic>
      </p:graphicFrame>
    </p:spTree>
    <p:extLst>
      <p:ext uri="{BB962C8B-B14F-4D97-AF65-F5344CB8AC3E}">
        <p14:creationId xmlns:p14="http://schemas.microsoft.com/office/powerpoint/2010/main" val="390699274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938DF-3840-5E28-59A7-82771DB6A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77710-A7AE-5CE6-3EE7-4E7DB25407F1}"/>
              </a:ext>
            </a:extLst>
          </p:cNvPr>
          <p:cNvSpPr>
            <a:spLocks noGrp="1"/>
          </p:cNvSpPr>
          <p:nvPr>
            <p:ph type="title"/>
          </p:nvPr>
        </p:nvSpPr>
        <p:spPr/>
        <p:txBody>
          <a:bodyPr/>
          <a:lstStyle/>
          <a:p>
            <a:r>
              <a:rPr lang="en-GB" sz="2800" dirty="0"/>
              <a:t>abrdn SICAV I - Emerging Markets Bond Fund</a:t>
            </a:r>
            <a:endParaRPr lang="en-GB" dirty="0"/>
          </a:p>
        </p:txBody>
      </p:sp>
      <p:sp>
        <p:nvSpPr>
          <p:cNvPr id="3" name="Slide Number Placeholder 2">
            <a:extLst>
              <a:ext uri="{FF2B5EF4-FFF2-40B4-BE49-F238E27FC236}">
                <a16:creationId xmlns:a16="http://schemas.microsoft.com/office/drawing/2014/main" id="{099E9E41-0322-7AC5-D330-3A31A2364921}"/>
              </a:ext>
            </a:extLst>
          </p:cNvPr>
          <p:cNvSpPr>
            <a:spLocks noGrp="1"/>
          </p:cNvSpPr>
          <p:nvPr>
            <p:ph type="sldNum" sz="quarter" idx="12"/>
          </p:nvPr>
        </p:nvSpPr>
        <p:spPr/>
        <p:txBody>
          <a:bodyPr/>
          <a:lstStyle/>
          <a:p>
            <a:fld id="{15571DFC-08C0-4491-9E99-613C4E83D96C}" type="slidenum">
              <a:rPr lang="en-US" smtClean="0"/>
              <a:t>59</a:t>
            </a:fld>
            <a:endParaRPr lang="en-US"/>
          </a:p>
        </p:txBody>
      </p:sp>
      <p:sp>
        <p:nvSpPr>
          <p:cNvPr id="5" name="Text Placeholder 4">
            <a:extLst>
              <a:ext uri="{FF2B5EF4-FFF2-40B4-BE49-F238E27FC236}">
                <a16:creationId xmlns:a16="http://schemas.microsoft.com/office/drawing/2014/main" id="{8BFB5414-38B4-B9E4-CE63-CADBA0571762}"/>
              </a:ext>
            </a:extLst>
          </p:cNvPr>
          <p:cNvSpPr>
            <a:spLocks noGrp="1"/>
          </p:cNvSpPr>
          <p:nvPr>
            <p:ph type="body" sz="quarter" idx="13"/>
          </p:nvPr>
        </p:nvSpPr>
        <p:spPr>
          <a:xfrm>
            <a:off x="5015970" y="5916762"/>
            <a:ext cx="6731530" cy="352424"/>
          </a:xfrm>
        </p:spPr>
        <p:txBody>
          <a:bodyPr/>
          <a:lstStyle/>
          <a:p>
            <a:r>
              <a:rPr lang="en-GB" dirty="0"/>
              <a:t>Source: Aberdeen, 31 March 2025. Data shown in USD. Benchmark: JPM EMBI Global Diversified. Performance is gross of fees and does not reflect advisory fees, had such fees been deducted, returns would have been lower. The investment performance of the fund assuming the reinvestment of all distributions back into the fund. Please note that this is for illustrative purposes only as performance returns might vary across different share classes due to different fees and charges applied. </a:t>
            </a:r>
            <a:r>
              <a:rPr lang="en-GB" sz="1200" b="1" dirty="0"/>
              <a:t>Past performance does not predict future returns.</a:t>
            </a:r>
          </a:p>
        </p:txBody>
      </p:sp>
      <p:sp>
        <p:nvSpPr>
          <p:cNvPr id="9" name="Text Placeholder 3">
            <a:extLst>
              <a:ext uri="{FF2B5EF4-FFF2-40B4-BE49-F238E27FC236}">
                <a16:creationId xmlns:a16="http://schemas.microsoft.com/office/drawing/2014/main" id="{BCFA5FA3-C5C2-C160-93B3-5DFFF30154E1}"/>
              </a:ext>
            </a:extLst>
          </p:cNvPr>
          <p:cNvSpPr txBox="1">
            <a:spLocks/>
          </p:cNvSpPr>
          <p:nvPr/>
        </p:nvSpPr>
        <p:spPr>
          <a:xfrm>
            <a:off x="874713" y="2409282"/>
            <a:ext cx="1868488" cy="276999"/>
          </a:xfrm>
          <a:prstGeom prst="rect">
            <a:avLst/>
          </a:prstGeom>
        </p:spPr>
        <p:txBody>
          <a:bodyPr lIns="0"/>
          <a:lstStyle>
            <a:lvl1pPr marL="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57188" indent="-176213"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38163" indent="-1809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Portfolio summary</a:t>
            </a:r>
          </a:p>
        </p:txBody>
      </p:sp>
      <p:sp>
        <p:nvSpPr>
          <p:cNvPr id="12" name="TextBox 11">
            <a:extLst>
              <a:ext uri="{FF2B5EF4-FFF2-40B4-BE49-F238E27FC236}">
                <a16:creationId xmlns:a16="http://schemas.microsoft.com/office/drawing/2014/main" id="{63E17812-8575-FB82-752E-905C43ABB686}"/>
              </a:ext>
            </a:extLst>
          </p:cNvPr>
          <p:cNvSpPr txBox="1"/>
          <p:nvPr/>
        </p:nvSpPr>
        <p:spPr>
          <a:xfrm>
            <a:off x="874712" y="2775097"/>
            <a:ext cx="1730265" cy="2843729"/>
          </a:xfrm>
          <a:prstGeom prst="rect">
            <a:avLst/>
          </a:prstGeom>
          <a:noFill/>
        </p:spPr>
        <p:txBody>
          <a:bodyPr wrap="square" lIns="0">
            <a:noAutofit/>
          </a:bodyPr>
          <a:lstStyle/>
          <a:p>
            <a:pPr>
              <a:spcAft>
                <a:spcPts val="600"/>
              </a:spcAft>
            </a:pPr>
            <a:r>
              <a:rPr lang="en-GB" sz="1200" dirty="0">
                <a:solidFill>
                  <a:schemeClr val="bg1"/>
                </a:solidFill>
                <a:latin typeface="+mj-lt"/>
              </a:rPr>
              <a:t>Key facts:</a:t>
            </a:r>
            <a:br>
              <a:rPr lang="en-GB" sz="1200" dirty="0">
                <a:solidFill>
                  <a:schemeClr val="bg1"/>
                </a:solidFill>
              </a:rPr>
            </a:br>
            <a:r>
              <a:rPr lang="en-GB" sz="1200" dirty="0">
                <a:solidFill>
                  <a:schemeClr val="bg1"/>
                </a:solidFill>
              </a:rPr>
              <a:t>31 March 2025</a:t>
            </a:r>
          </a:p>
          <a:p>
            <a:pPr>
              <a:spcAft>
                <a:spcPts val="600"/>
              </a:spcAft>
            </a:pPr>
            <a:r>
              <a:rPr lang="en-GB" sz="1200" dirty="0">
                <a:solidFill>
                  <a:schemeClr val="bg1"/>
                </a:solidFill>
                <a:latin typeface="+mj-lt"/>
              </a:rPr>
              <a:t>Fund size:</a:t>
            </a:r>
            <a:br>
              <a:rPr lang="en-GB" sz="1200" dirty="0">
                <a:solidFill>
                  <a:schemeClr val="bg1"/>
                </a:solidFill>
              </a:rPr>
            </a:br>
            <a:r>
              <a:rPr lang="en-GB" sz="1200" dirty="0">
                <a:solidFill>
                  <a:schemeClr val="bg1"/>
                </a:solidFill>
              </a:rPr>
              <a:t>USD349.1m</a:t>
            </a:r>
          </a:p>
          <a:p>
            <a:pPr>
              <a:spcAft>
                <a:spcPts val="600"/>
              </a:spcAft>
            </a:pPr>
            <a:r>
              <a:rPr lang="en-GB" sz="1200" dirty="0">
                <a:solidFill>
                  <a:schemeClr val="bg1"/>
                </a:solidFill>
                <a:latin typeface="+mj-lt"/>
              </a:rPr>
              <a:t>Launch date:</a:t>
            </a:r>
            <a:br>
              <a:rPr lang="en-GB" sz="1200" dirty="0">
                <a:solidFill>
                  <a:schemeClr val="bg1"/>
                </a:solidFill>
              </a:rPr>
            </a:br>
            <a:r>
              <a:rPr lang="en-GB" sz="1200" dirty="0">
                <a:solidFill>
                  <a:schemeClr val="bg1"/>
                </a:solidFill>
              </a:rPr>
              <a:t>15 August 2001</a:t>
            </a:r>
          </a:p>
          <a:p>
            <a:pPr>
              <a:spcAft>
                <a:spcPts val="600"/>
              </a:spcAft>
            </a:pPr>
            <a:r>
              <a:rPr lang="en-GB" sz="1200" dirty="0">
                <a:solidFill>
                  <a:schemeClr val="bg1"/>
                </a:solidFill>
                <a:latin typeface="+mj-lt"/>
              </a:rPr>
              <a:t>Investment team:</a:t>
            </a:r>
            <a:br>
              <a:rPr lang="en-GB" sz="1200" dirty="0">
                <a:solidFill>
                  <a:schemeClr val="bg1"/>
                </a:solidFill>
              </a:rPr>
            </a:br>
            <a:r>
              <a:rPr lang="en-GB" sz="1200" dirty="0">
                <a:solidFill>
                  <a:schemeClr val="bg1"/>
                </a:solidFill>
              </a:rPr>
              <a:t>Global Emerging Market Debt Team</a:t>
            </a:r>
          </a:p>
          <a:p>
            <a:pPr>
              <a:spcAft>
                <a:spcPts val="600"/>
              </a:spcAft>
            </a:pPr>
            <a:r>
              <a:rPr lang="en-GB" sz="1200" dirty="0">
                <a:solidFill>
                  <a:schemeClr val="bg1"/>
                </a:solidFill>
                <a:latin typeface="+mj-lt"/>
              </a:rPr>
              <a:t>Benchmark:</a:t>
            </a:r>
            <a:br>
              <a:rPr lang="en-GB" sz="1200" dirty="0">
                <a:solidFill>
                  <a:schemeClr val="bg1"/>
                </a:solidFill>
              </a:rPr>
            </a:br>
            <a:r>
              <a:rPr lang="en-GB" sz="1200" dirty="0">
                <a:solidFill>
                  <a:schemeClr val="bg1"/>
                </a:solidFill>
              </a:rPr>
              <a:t>JPM EMBI Global Diversified</a:t>
            </a:r>
          </a:p>
          <a:p>
            <a:pPr>
              <a:spcAft>
                <a:spcPts val="600"/>
              </a:spcAft>
            </a:pPr>
            <a:r>
              <a:rPr lang="en-GB" sz="1200" dirty="0">
                <a:solidFill>
                  <a:schemeClr val="bg1"/>
                </a:solidFill>
                <a:latin typeface="+mj-lt"/>
              </a:rPr>
              <a:t>No of holdings:</a:t>
            </a:r>
            <a:br>
              <a:rPr lang="en-GB" sz="1200" dirty="0">
                <a:solidFill>
                  <a:schemeClr val="bg1"/>
                </a:solidFill>
                <a:latin typeface="+mj-lt"/>
              </a:rPr>
            </a:br>
            <a:r>
              <a:rPr lang="en-GB" sz="1200" dirty="0">
                <a:solidFill>
                  <a:schemeClr val="bg1"/>
                </a:solidFill>
              </a:rPr>
              <a:t>158</a:t>
            </a:r>
          </a:p>
        </p:txBody>
      </p:sp>
      <p:sp>
        <p:nvSpPr>
          <p:cNvPr id="13" name="TextBox 12">
            <a:extLst>
              <a:ext uri="{FF2B5EF4-FFF2-40B4-BE49-F238E27FC236}">
                <a16:creationId xmlns:a16="http://schemas.microsoft.com/office/drawing/2014/main" id="{E680883C-E79C-FE5F-331A-5D9F6B4CA20C}"/>
              </a:ext>
            </a:extLst>
          </p:cNvPr>
          <p:cNvSpPr txBox="1"/>
          <p:nvPr/>
        </p:nvSpPr>
        <p:spPr>
          <a:xfrm>
            <a:off x="2607818" y="2775096"/>
            <a:ext cx="1868488" cy="2928791"/>
          </a:xfrm>
          <a:prstGeom prst="rect">
            <a:avLst/>
          </a:prstGeom>
          <a:noFill/>
        </p:spPr>
        <p:txBody>
          <a:bodyPr wrap="square" lIns="0">
            <a:noAutofit/>
          </a:bodyPr>
          <a:lstStyle/>
          <a:p>
            <a:pPr>
              <a:spcAft>
                <a:spcPts val="600"/>
              </a:spcAft>
            </a:pPr>
            <a:r>
              <a:rPr lang="en-GB" sz="1200" dirty="0">
                <a:solidFill>
                  <a:schemeClr val="bg1"/>
                </a:solidFill>
                <a:latin typeface="+mj-lt"/>
              </a:rPr>
              <a:t>% in top 10 holdings:</a:t>
            </a:r>
            <a:br>
              <a:rPr lang="en-GB" sz="1200" dirty="0">
                <a:solidFill>
                  <a:schemeClr val="bg1"/>
                </a:solidFill>
                <a:latin typeface="+mj-lt"/>
              </a:rPr>
            </a:br>
            <a:r>
              <a:rPr lang="en-GB" sz="1200" dirty="0">
                <a:solidFill>
                  <a:schemeClr val="bg1"/>
                </a:solidFill>
              </a:rPr>
              <a:t>21.9%</a:t>
            </a:r>
          </a:p>
          <a:p>
            <a:pPr>
              <a:spcAft>
                <a:spcPts val="600"/>
              </a:spcAft>
            </a:pPr>
            <a:r>
              <a:rPr lang="en-GB" sz="1200" dirty="0">
                <a:solidFill>
                  <a:schemeClr val="bg1"/>
                </a:solidFill>
                <a:latin typeface="+mj-lt"/>
              </a:rPr>
              <a:t>ISIN:</a:t>
            </a:r>
            <a:br>
              <a:rPr lang="en-GB" sz="1200" dirty="0">
                <a:solidFill>
                  <a:schemeClr val="bg1"/>
                </a:solidFill>
              </a:rPr>
            </a:br>
            <a:r>
              <a:rPr lang="en-GB" sz="1200" dirty="0">
                <a:solidFill>
                  <a:schemeClr val="bg1"/>
                </a:solidFill>
              </a:rPr>
              <a:t>LU0132414144</a:t>
            </a:r>
          </a:p>
          <a:p>
            <a:pPr>
              <a:spcAft>
                <a:spcPts val="600"/>
              </a:spcAft>
            </a:pPr>
            <a:r>
              <a:rPr lang="en-GB" sz="1200" dirty="0" err="1">
                <a:solidFill>
                  <a:schemeClr val="bg1"/>
                </a:solidFill>
                <a:latin typeface="+mj-lt"/>
              </a:rPr>
              <a:t>Valoren</a:t>
            </a:r>
            <a:r>
              <a:rPr lang="en-GB" sz="1200" dirty="0">
                <a:solidFill>
                  <a:schemeClr val="bg1"/>
                </a:solidFill>
                <a:latin typeface="+mj-lt"/>
              </a:rPr>
              <a:t>:</a:t>
            </a:r>
            <a:br>
              <a:rPr lang="en-GB" sz="1200" dirty="0">
                <a:solidFill>
                  <a:schemeClr val="bg1"/>
                </a:solidFill>
              </a:rPr>
            </a:br>
            <a:r>
              <a:rPr lang="en-GB" sz="1200" dirty="0">
                <a:solidFill>
                  <a:schemeClr val="bg1"/>
                </a:solidFill>
              </a:rPr>
              <a:t>1292009</a:t>
            </a:r>
          </a:p>
          <a:p>
            <a:pPr>
              <a:spcAft>
                <a:spcPts val="600"/>
              </a:spcAft>
            </a:pPr>
            <a:r>
              <a:rPr lang="en-GB" sz="1200" dirty="0">
                <a:solidFill>
                  <a:schemeClr val="bg1"/>
                </a:solidFill>
                <a:latin typeface="+mj-lt"/>
              </a:rPr>
              <a:t>Ongoing charge figure</a:t>
            </a:r>
            <a:r>
              <a:rPr lang="en-GB" sz="1200" baseline="30000" dirty="0">
                <a:solidFill>
                  <a:schemeClr val="bg1"/>
                </a:solidFill>
                <a:latin typeface="+mj-lt"/>
              </a:rPr>
              <a:t>1</a:t>
            </a:r>
            <a:br>
              <a:rPr lang="en-GB" sz="1200" dirty="0">
                <a:solidFill>
                  <a:schemeClr val="bg1"/>
                </a:solidFill>
              </a:rPr>
            </a:br>
            <a:r>
              <a:rPr lang="en-GB" sz="1200" dirty="0">
                <a:solidFill>
                  <a:schemeClr val="bg1"/>
                </a:solidFill>
              </a:rPr>
              <a:t>1.67%</a:t>
            </a:r>
          </a:p>
          <a:p>
            <a:pPr>
              <a:spcAft>
                <a:spcPts val="600"/>
              </a:spcAft>
            </a:pPr>
            <a:r>
              <a:rPr lang="en-GB" sz="1200" dirty="0">
                <a:solidFill>
                  <a:schemeClr val="bg1"/>
                </a:solidFill>
                <a:latin typeface="+mj-lt"/>
              </a:rPr>
              <a:t>Share class:</a:t>
            </a:r>
            <a:br>
              <a:rPr lang="en-GB" sz="1200" dirty="0">
                <a:solidFill>
                  <a:schemeClr val="bg1"/>
                </a:solidFill>
              </a:rPr>
            </a:br>
            <a:r>
              <a:rPr lang="en-GB" sz="1200" dirty="0">
                <a:solidFill>
                  <a:schemeClr val="bg1"/>
                </a:solidFill>
              </a:rPr>
              <a:t>A </a:t>
            </a:r>
            <a:r>
              <a:rPr lang="en-GB" sz="1200" dirty="0" err="1">
                <a:solidFill>
                  <a:schemeClr val="bg1"/>
                </a:solidFill>
              </a:rPr>
              <a:t>Acc</a:t>
            </a:r>
            <a:r>
              <a:rPr lang="en-GB" sz="1200" dirty="0">
                <a:solidFill>
                  <a:schemeClr val="bg1"/>
                </a:solidFill>
              </a:rPr>
              <a:t> USD</a:t>
            </a:r>
          </a:p>
          <a:p>
            <a:pPr>
              <a:spcAft>
                <a:spcPts val="600"/>
              </a:spcAft>
            </a:pPr>
            <a:r>
              <a:rPr lang="en-GB" sz="1200" dirty="0">
                <a:solidFill>
                  <a:schemeClr val="bg1"/>
                </a:solidFill>
                <a:latin typeface="+mj-lt"/>
              </a:rPr>
              <a:t>Fund domicile:</a:t>
            </a:r>
            <a:br>
              <a:rPr lang="en-GB" sz="1200" dirty="0">
                <a:solidFill>
                  <a:schemeClr val="bg1"/>
                </a:solidFill>
                <a:latin typeface="+mj-lt"/>
              </a:rPr>
            </a:br>
            <a:r>
              <a:rPr lang="en-GB" sz="1200" dirty="0">
                <a:solidFill>
                  <a:schemeClr val="bg1"/>
                </a:solidFill>
              </a:rPr>
              <a:t>Luxembourg</a:t>
            </a:r>
          </a:p>
        </p:txBody>
      </p:sp>
      <p:sp>
        <p:nvSpPr>
          <p:cNvPr id="7" name="Text Placeholder 6">
            <a:extLst>
              <a:ext uri="{FF2B5EF4-FFF2-40B4-BE49-F238E27FC236}">
                <a16:creationId xmlns:a16="http://schemas.microsoft.com/office/drawing/2014/main" id="{C2023F06-A5AF-72BF-6431-6847358C4614}"/>
              </a:ext>
            </a:extLst>
          </p:cNvPr>
          <p:cNvSpPr>
            <a:spLocks noGrp="1"/>
          </p:cNvSpPr>
          <p:nvPr>
            <p:ph type="body" sz="quarter" idx="18"/>
          </p:nvPr>
        </p:nvSpPr>
        <p:spPr/>
        <p:txBody>
          <a:bodyPr/>
          <a:lstStyle/>
          <a:p>
            <a:endParaRPr lang="en-GB"/>
          </a:p>
        </p:txBody>
      </p:sp>
      <p:sp>
        <p:nvSpPr>
          <p:cNvPr id="6" name="Content Placeholder 21">
            <a:extLst>
              <a:ext uri="{FF2B5EF4-FFF2-40B4-BE49-F238E27FC236}">
                <a16:creationId xmlns:a16="http://schemas.microsoft.com/office/drawing/2014/main" id="{49D52BAB-9A5D-69DF-8660-B9526BCB0DCA}"/>
              </a:ext>
            </a:extLst>
          </p:cNvPr>
          <p:cNvSpPr txBox="1">
            <a:spLocks/>
          </p:cNvSpPr>
          <p:nvPr/>
        </p:nvSpPr>
        <p:spPr>
          <a:xfrm>
            <a:off x="5015970" y="965445"/>
            <a:ext cx="4889180" cy="290698"/>
          </a:xfrm>
          <a:prstGeom prst="rect">
            <a:avLst/>
          </a:prstGeom>
          <a:noFill/>
        </p:spPr>
        <p:txBody>
          <a:bodyPr wrap="square" lIns="0" tIns="0" rIns="0" bIns="0" anchor="t">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spcBef>
                <a:spcPts val="0"/>
              </a:spcBef>
              <a:spcAft>
                <a:spcPts val="0"/>
              </a:spcAft>
            </a:pPr>
            <a:r>
              <a:rPr lang="en-US" b="0" dirty="0">
                <a:latin typeface="+mj-lt"/>
              </a:rPr>
              <a:t>Annualised performance</a:t>
            </a:r>
          </a:p>
        </p:txBody>
      </p:sp>
      <p:graphicFrame>
        <p:nvGraphicFramePr>
          <p:cNvPr id="8" name="Chart 7">
            <a:extLst>
              <a:ext uri="{FF2B5EF4-FFF2-40B4-BE49-F238E27FC236}">
                <a16:creationId xmlns:a16="http://schemas.microsoft.com/office/drawing/2014/main" id="{E1CE0782-06AA-5B6E-294C-45CAA25E5417}"/>
              </a:ext>
            </a:extLst>
          </p:cNvPr>
          <p:cNvGraphicFramePr/>
          <p:nvPr/>
        </p:nvGraphicFramePr>
        <p:xfrm>
          <a:off x="4752975" y="1245829"/>
          <a:ext cx="6994526" cy="22627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Object 11">
            <a:extLst>
              <a:ext uri="{FF2B5EF4-FFF2-40B4-BE49-F238E27FC236}">
                <a16:creationId xmlns:a16="http://schemas.microsoft.com/office/drawing/2014/main" id="{43EE4C3E-E552-FF76-B52D-F815512FFDCD}"/>
              </a:ext>
            </a:extLst>
          </p:cNvPr>
          <p:cNvGraphicFramePr>
            <a:graphicFrameLocks/>
          </p:cNvGraphicFramePr>
          <p:nvPr/>
        </p:nvGraphicFramePr>
        <p:xfrm>
          <a:off x="4735286" y="3867943"/>
          <a:ext cx="4441371" cy="15847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oup 113">
            <a:extLst>
              <a:ext uri="{FF2B5EF4-FFF2-40B4-BE49-F238E27FC236}">
                <a16:creationId xmlns:a16="http://schemas.microsoft.com/office/drawing/2014/main" id="{24B7B891-C64F-77FD-2B16-73F0B53130BA}"/>
              </a:ext>
            </a:extLst>
          </p:cNvPr>
          <p:cNvGraphicFramePr>
            <a:graphicFrameLocks noGrp="1"/>
          </p:cNvGraphicFramePr>
          <p:nvPr/>
        </p:nvGraphicFramePr>
        <p:xfrm>
          <a:off x="9176657" y="3552255"/>
          <a:ext cx="2570842" cy="1108059"/>
        </p:xfrm>
        <a:graphic>
          <a:graphicData uri="http://schemas.openxmlformats.org/drawingml/2006/table">
            <a:tbl>
              <a:tblPr firstRow="1"/>
              <a:tblGrid>
                <a:gridCol w="1827374">
                  <a:extLst>
                    <a:ext uri="{9D8B030D-6E8A-4147-A177-3AD203B41FA5}">
                      <a16:colId xmlns:a16="http://schemas.microsoft.com/office/drawing/2014/main" val="20000"/>
                    </a:ext>
                  </a:extLst>
                </a:gridCol>
                <a:gridCol w="743468">
                  <a:extLst>
                    <a:ext uri="{9D8B030D-6E8A-4147-A177-3AD203B41FA5}">
                      <a16:colId xmlns:a16="http://schemas.microsoft.com/office/drawing/2014/main" val="20006"/>
                    </a:ext>
                  </a:extLst>
                </a:gridCol>
              </a:tblGrid>
              <a:tr h="460059">
                <a:tc gridSpan="2">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defRPr/>
                      </a:pPr>
                      <a:r>
                        <a:rPr lang="en-GB" sz="1200" b="0" dirty="0">
                          <a:solidFill>
                            <a:schemeClr val="tx1"/>
                          </a:solidFill>
                          <a:latin typeface="+mj-lt"/>
                        </a:rPr>
                        <a:t>Risk analysis 3 years (annualised)</a:t>
                      </a:r>
                    </a:p>
                  </a:txBody>
                  <a:tcPr marL="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2303197705"/>
                  </a:ext>
                </a:extLst>
              </a:tr>
              <a:tr h="216000">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r>
                        <a:rPr kumimoji="0" lang="en-GB" sz="1000" b="0" u="none" strike="noStrike" kern="1200" cap="none" normalizeH="0" baseline="0" dirty="0">
                          <a:ln>
                            <a:noFill/>
                          </a:ln>
                          <a:solidFill>
                            <a:schemeClr val="tx1"/>
                          </a:solidFill>
                          <a:effectLst/>
                          <a:latin typeface="+mn-lt"/>
                          <a:ea typeface="+mn-ea"/>
                          <a:cs typeface="+mn-cs"/>
                        </a:rPr>
                        <a:t>Tracking error</a:t>
                      </a:r>
                    </a:p>
                  </a:txBody>
                  <a:tcPr marL="72000" marR="72000" marT="0" marB="0" anchor="ctr" horzOverflow="overflow">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GB" sz="1000" b="0" i="0" u="none" strike="noStrike" kern="1200" dirty="0">
                          <a:solidFill>
                            <a:schemeClr val="tx1"/>
                          </a:solidFill>
                          <a:effectLst/>
                          <a:latin typeface="+mn-lt"/>
                          <a:ea typeface="+mn-ea"/>
                          <a:cs typeface="+mn-cs"/>
                        </a:rPr>
                        <a:t>2.57</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6000">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r>
                        <a:rPr kumimoji="0" lang="en-GB" sz="1000" b="0" u="none" strike="noStrike" kern="1200" cap="none" normalizeH="0" baseline="0" dirty="0">
                          <a:ln>
                            <a:noFill/>
                          </a:ln>
                          <a:solidFill>
                            <a:schemeClr val="tx1"/>
                          </a:solidFill>
                          <a:effectLst/>
                          <a:latin typeface="+mn-lt"/>
                          <a:ea typeface="+mn-ea"/>
                          <a:cs typeface="+mn-cs"/>
                        </a:rPr>
                        <a:t>Information ratio</a:t>
                      </a:r>
                    </a:p>
                  </a:txBody>
                  <a:tcPr marL="72000" marR="72000" marT="0" marB="0" anchor="ctr" horzOverflow="overflow">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GB" sz="1000" b="0" i="0" u="none" strike="noStrike" kern="1200" dirty="0">
                          <a:solidFill>
                            <a:schemeClr val="tx1"/>
                          </a:solidFill>
                          <a:effectLst/>
                          <a:latin typeface="+mn-lt"/>
                          <a:ea typeface="+mn-ea"/>
                          <a:cs typeface="+mn-cs"/>
                        </a:rPr>
                        <a:t>0.74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6000">
                <a:tc>
                  <a:txBody>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None/>
                        <a:tabLst/>
                      </a:pPr>
                      <a:r>
                        <a:rPr kumimoji="0" lang="en-GB" sz="1000" b="0" u="none" strike="noStrike" kern="1200" cap="none" normalizeH="0" baseline="0" dirty="0">
                          <a:ln>
                            <a:noFill/>
                          </a:ln>
                          <a:solidFill>
                            <a:schemeClr val="tx1"/>
                          </a:solidFill>
                          <a:effectLst/>
                          <a:latin typeface="+mn-lt"/>
                          <a:ea typeface="+mn-ea"/>
                          <a:cs typeface="+mn-cs"/>
                        </a:rPr>
                        <a:t>Sharpe ratio</a:t>
                      </a:r>
                    </a:p>
                  </a:txBody>
                  <a:tcPr marL="72000" marR="72000" marT="0" marB="0" anchor="ctr" horzOverflow="overflow">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0" eaLnBrk="1" fontAlgn="b" latinLnBrk="0" hangingPunct="1"/>
                      <a:r>
                        <a:rPr lang="en-GB" sz="1000" b="0" i="0" u="none" strike="noStrike" kern="1200" dirty="0">
                          <a:solidFill>
                            <a:schemeClr val="tx1"/>
                          </a:solidFill>
                          <a:effectLst/>
                          <a:latin typeface="+mn-lt"/>
                          <a:ea typeface="+mn-ea"/>
                          <a:cs typeface="+mn-cs"/>
                        </a:rPr>
                        <a:t>0.32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751168"/>
                  </a:ext>
                </a:extLst>
              </a:tr>
            </a:tbl>
          </a:graphicData>
        </a:graphic>
      </p:graphicFrame>
      <p:sp>
        <p:nvSpPr>
          <p:cNvPr id="21" name="Content Placeholder 21">
            <a:extLst>
              <a:ext uri="{FF2B5EF4-FFF2-40B4-BE49-F238E27FC236}">
                <a16:creationId xmlns:a16="http://schemas.microsoft.com/office/drawing/2014/main" id="{BEED5606-AE74-D074-1E04-6DF9D9A6B8E6}"/>
              </a:ext>
            </a:extLst>
          </p:cNvPr>
          <p:cNvSpPr txBox="1">
            <a:spLocks/>
          </p:cNvSpPr>
          <p:nvPr/>
        </p:nvSpPr>
        <p:spPr>
          <a:xfrm>
            <a:off x="5015970" y="3641157"/>
            <a:ext cx="2956455" cy="290698"/>
          </a:xfrm>
          <a:prstGeom prst="rect">
            <a:avLst/>
          </a:prstGeom>
          <a:noFill/>
        </p:spPr>
        <p:txBody>
          <a:bodyPr wrap="square" lIns="0" tIns="0" rIns="0" bIns="0" anchor="t">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200" b="1" kern="1200">
                <a:solidFill>
                  <a:schemeClr val="tx1"/>
                </a:solidFill>
                <a:latin typeface="+mn-lt"/>
                <a:ea typeface="+mn-ea"/>
                <a:cs typeface="+mn-cs"/>
              </a:defRPr>
            </a:lvl1pPr>
            <a:lvl2pPr marL="0" indent="0" algn="l" defTabSz="914400" rtl="0" eaLnBrk="1" latinLnBrk="0" hangingPunct="1">
              <a:lnSpc>
                <a:spcPct val="100000"/>
              </a:lnSpc>
              <a:spcBef>
                <a:spcPts val="400"/>
              </a:spcBef>
              <a:spcAft>
                <a:spcPts val="400"/>
              </a:spcAft>
              <a:buFont typeface="Arial" panose="020B0604020202020204" pitchFamily="34" charset="0"/>
              <a:buNone/>
              <a:defRPr sz="1200" kern="1200">
                <a:solidFill>
                  <a:schemeClr val="tx1"/>
                </a:solidFill>
                <a:latin typeface="+mn-lt"/>
                <a:ea typeface="+mn-ea"/>
                <a:cs typeface="+mn-cs"/>
              </a:defRPr>
            </a:lvl2pPr>
            <a:lvl3pPr marL="1332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3pPr>
            <a:lvl4pPr marL="2664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4pPr>
            <a:lvl5pPr marL="399600" indent="-1332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mn-lt"/>
                <a:ea typeface="+mn-ea"/>
                <a:cs typeface="+mn-cs"/>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b="1" kern="1200">
                <a:solidFill>
                  <a:schemeClr val="tx1"/>
                </a:solidFill>
                <a:latin typeface="+mn-lt"/>
                <a:ea typeface="+mn-ea"/>
                <a:cs typeface="+mn-cs"/>
              </a:defRPr>
            </a:lvl6pPr>
            <a:lvl7pPr marL="0" indent="0" algn="l" defTabSz="914400"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7pPr>
            <a:lvl8pPr marL="1332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8pPr>
            <a:lvl9pPr marL="266400" indent="-133200" algn="l" defTabSz="914400" rtl="0" eaLnBrk="1" latinLnBrk="0" hangingPunct="1">
              <a:lnSpc>
                <a:spcPct val="100000"/>
              </a:lnSpc>
              <a:spcBef>
                <a:spcPts val="400"/>
              </a:spcBef>
              <a:spcAft>
                <a:spcPts val="400"/>
              </a:spcAft>
              <a:buFont typeface="Arial" panose="020B0604020202020204" pitchFamily="34" charset="0"/>
              <a:buChar char="•"/>
              <a:defRPr sz="1000" kern="1200">
                <a:solidFill>
                  <a:schemeClr val="tx1"/>
                </a:solidFill>
                <a:latin typeface="+mn-lt"/>
                <a:ea typeface="+mn-ea"/>
                <a:cs typeface="+mn-cs"/>
              </a:defRPr>
            </a:lvl9pPr>
          </a:lstStyle>
          <a:p>
            <a:pPr>
              <a:spcBef>
                <a:spcPts val="0"/>
              </a:spcBef>
              <a:spcAft>
                <a:spcPts val="0"/>
              </a:spcAft>
            </a:pPr>
            <a:r>
              <a:rPr lang="en-US" b="0" dirty="0">
                <a:latin typeface="+mj-lt"/>
              </a:rPr>
              <a:t>Cumulative performance</a:t>
            </a:r>
          </a:p>
        </p:txBody>
      </p:sp>
    </p:spTree>
    <p:extLst>
      <p:ext uri="{BB962C8B-B14F-4D97-AF65-F5344CB8AC3E}">
        <p14:creationId xmlns:p14="http://schemas.microsoft.com/office/powerpoint/2010/main" val="4742100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8259-5D7D-AF1B-1CD1-4232B242A9C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467E3D6-31D6-00C6-CEFC-1F91F71F3C2C}"/>
              </a:ext>
            </a:extLst>
          </p:cNvPr>
          <p:cNvSpPr>
            <a:spLocks noGrp="1"/>
          </p:cNvSpPr>
          <p:nvPr>
            <p:ph type="title"/>
          </p:nvPr>
        </p:nvSpPr>
        <p:spPr>
          <a:xfrm>
            <a:off x="874713" y="584702"/>
            <a:ext cx="3114168" cy="1292661"/>
          </a:xfrm>
        </p:spPr>
        <p:txBody>
          <a:bodyPr/>
          <a:lstStyle/>
          <a:p>
            <a:r>
              <a:rPr lang="en-GB" dirty="0"/>
              <a:t>Specialist </a:t>
            </a:r>
            <a:br>
              <a:rPr lang="en-GB" dirty="0"/>
            </a:br>
            <a:r>
              <a:rPr lang="en-GB" dirty="0"/>
              <a:t>in emerging markets</a:t>
            </a:r>
          </a:p>
        </p:txBody>
      </p:sp>
      <p:sp>
        <p:nvSpPr>
          <p:cNvPr id="13" name="Content Placeholder 12">
            <a:extLst>
              <a:ext uri="{FF2B5EF4-FFF2-40B4-BE49-F238E27FC236}">
                <a16:creationId xmlns:a16="http://schemas.microsoft.com/office/drawing/2014/main" id="{EDCFEDB5-EB3B-8FF4-D599-70E44B3F6D7A}"/>
              </a:ext>
            </a:extLst>
          </p:cNvPr>
          <p:cNvSpPr>
            <a:spLocks noGrp="1"/>
          </p:cNvSpPr>
          <p:nvPr>
            <p:ph idx="1"/>
          </p:nvPr>
        </p:nvSpPr>
        <p:spPr>
          <a:xfrm>
            <a:off x="874713" y="2160573"/>
            <a:ext cx="3025774" cy="3724290"/>
          </a:xfrm>
        </p:spPr>
        <p:txBody>
          <a:bodyPr/>
          <a:lstStyle/>
          <a:p>
            <a:r>
              <a:rPr lang="en-GB" sz="1800" dirty="0"/>
              <a:t>Long history and </a:t>
            </a:r>
            <a:br>
              <a:rPr lang="en-GB" sz="1800" dirty="0"/>
            </a:br>
            <a:r>
              <a:rPr lang="en-GB" sz="1800" dirty="0"/>
              <a:t>extensive resources</a:t>
            </a:r>
          </a:p>
        </p:txBody>
      </p:sp>
      <p:sp>
        <p:nvSpPr>
          <p:cNvPr id="5" name="Slide Number Placeholder 4">
            <a:extLst>
              <a:ext uri="{FF2B5EF4-FFF2-40B4-BE49-F238E27FC236}">
                <a16:creationId xmlns:a16="http://schemas.microsoft.com/office/drawing/2014/main" id="{970BF1BD-A3F0-4834-009E-BEDE1CF8B612}"/>
              </a:ext>
            </a:extLst>
          </p:cNvPr>
          <p:cNvSpPr>
            <a:spLocks noGrp="1"/>
          </p:cNvSpPr>
          <p:nvPr>
            <p:ph type="sldNum" sz="quarter" idx="12"/>
          </p:nvPr>
        </p:nvSpPr>
        <p:spPr/>
        <p:txBody>
          <a:bodyPr/>
          <a:lstStyle/>
          <a:p>
            <a:fld id="{15571DFC-08C0-4491-9E99-613C4E83D96C}" type="slidenum">
              <a:rPr lang="en-US" smtClean="0"/>
              <a:pPr/>
              <a:t>6</a:t>
            </a:fld>
            <a:endParaRPr lang="en-US"/>
          </a:p>
        </p:txBody>
      </p:sp>
      <p:sp>
        <p:nvSpPr>
          <p:cNvPr id="15" name="Text Placeholder 14">
            <a:extLst>
              <a:ext uri="{FF2B5EF4-FFF2-40B4-BE49-F238E27FC236}">
                <a16:creationId xmlns:a16="http://schemas.microsoft.com/office/drawing/2014/main" id="{E164978B-5D4C-D69E-F5B4-30776D39C675}"/>
              </a:ext>
            </a:extLst>
          </p:cNvPr>
          <p:cNvSpPr>
            <a:spLocks noGrp="1"/>
          </p:cNvSpPr>
          <p:nvPr>
            <p:ph type="body" sz="quarter" idx="19"/>
          </p:nvPr>
        </p:nvSpPr>
        <p:spPr/>
        <p:txBody>
          <a:bodyPr/>
          <a:lstStyle/>
          <a:p>
            <a:r>
              <a:rPr lang="fr-FR" dirty="0"/>
              <a:t>Source: </a:t>
            </a:r>
            <a:r>
              <a:rPr lang="en-GB" dirty="0"/>
              <a:t>Aberdeen</a:t>
            </a:r>
            <a:r>
              <a:rPr lang="fr-FR" dirty="0"/>
              <a:t>, 31 March 2025.</a:t>
            </a:r>
          </a:p>
          <a:p>
            <a:r>
              <a:rPr lang="en-GB" dirty="0"/>
              <a:t>An exchange rate of GBP1:</a:t>
            </a:r>
            <a:r>
              <a:rPr lang="en-GB" altLang="en-US" dirty="0">
                <a:solidFill>
                  <a:schemeClr val="tx1"/>
                </a:solidFill>
                <a:cs typeface="Arial" charset="0"/>
              </a:rPr>
              <a:t>USD</a:t>
            </a:r>
            <a:r>
              <a:rPr lang="en-GB" altLang="en-US" dirty="0">
                <a:cs typeface="Arial" charset="0"/>
              </a:rPr>
              <a:t>1.29075 </a:t>
            </a:r>
            <a:r>
              <a:rPr lang="en-GB" dirty="0"/>
              <a:t>as at 31 March 2025 has been used throughout this presentation.</a:t>
            </a:r>
          </a:p>
        </p:txBody>
      </p:sp>
      <p:grpSp>
        <p:nvGrpSpPr>
          <p:cNvPr id="45" name="Group 44">
            <a:extLst>
              <a:ext uri="{FF2B5EF4-FFF2-40B4-BE49-F238E27FC236}">
                <a16:creationId xmlns:a16="http://schemas.microsoft.com/office/drawing/2014/main" id="{6BA80661-EDEF-DF27-D692-DEEC46FDDE47}"/>
              </a:ext>
            </a:extLst>
          </p:cNvPr>
          <p:cNvGrpSpPr/>
          <p:nvPr/>
        </p:nvGrpSpPr>
        <p:grpSpPr>
          <a:xfrm>
            <a:off x="4567237" y="657225"/>
            <a:ext cx="1720800" cy="2619375"/>
            <a:chOff x="4567237" y="657225"/>
            <a:chExt cx="1700526" cy="2619375"/>
          </a:xfrm>
        </p:grpSpPr>
        <p:sp>
          <p:nvSpPr>
            <p:cNvPr id="18" name="Rectangle: Top Corners Rounded 17">
              <a:extLst>
                <a:ext uri="{FF2B5EF4-FFF2-40B4-BE49-F238E27FC236}">
                  <a16:creationId xmlns:a16="http://schemas.microsoft.com/office/drawing/2014/main" id="{F9E23636-1F6C-7DB2-6385-1D7434B801E8}"/>
                </a:ext>
              </a:extLst>
            </p:cNvPr>
            <p:cNvSpPr/>
            <p:nvPr/>
          </p:nvSpPr>
          <p:spPr>
            <a:xfrm>
              <a:off x="4567237" y="657225"/>
              <a:ext cx="1700526" cy="333375"/>
            </a:xfrm>
            <a:prstGeom prst="round2SameRect">
              <a:avLst>
                <a:gd name="adj1" fmla="val 38095"/>
                <a:gd name="adj2" fmla="val 0"/>
              </a:avLst>
            </a:prstGeom>
            <a:solidFill>
              <a:schemeClr val="accent1"/>
            </a:solid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Sharp Sans Display No1 Semibold"/>
                  <a:ea typeface="+mn-ea"/>
                  <a:cs typeface="+mn-cs"/>
                </a:rPr>
                <a:t>EM assets</a:t>
              </a:r>
            </a:p>
          </p:txBody>
        </p:sp>
        <p:sp>
          <p:nvSpPr>
            <p:cNvPr id="19" name="Rectangle: Rounded Corners 18">
              <a:extLst>
                <a:ext uri="{FF2B5EF4-FFF2-40B4-BE49-F238E27FC236}">
                  <a16:creationId xmlns:a16="http://schemas.microsoft.com/office/drawing/2014/main" id="{2E6AE35B-1C79-0441-C94E-C856FB32F8DC}"/>
                </a:ext>
              </a:extLst>
            </p:cNvPr>
            <p:cNvSpPr/>
            <p:nvPr/>
          </p:nvSpPr>
          <p:spPr>
            <a:xfrm>
              <a:off x="4567237" y="657225"/>
              <a:ext cx="1700526" cy="2619375"/>
            </a:xfrm>
            <a:prstGeom prst="roundRect">
              <a:avLst>
                <a:gd name="adj" fmla="val 7468"/>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252000" rIns="39655" bIns="0" numCol="1" spcCol="1270" anchor="t"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Sharp Sans Display No1 Semibold"/>
                <a:ea typeface="+mn-ea"/>
                <a:cs typeface="+mn-cs"/>
              </a:endParaRPr>
            </a:p>
          </p:txBody>
        </p:sp>
        <p:sp>
          <p:nvSpPr>
            <p:cNvPr id="21" name="TextBox 20">
              <a:extLst>
                <a:ext uri="{FF2B5EF4-FFF2-40B4-BE49-F238E27FC236}">
                  <a16:creationId xmlns:a16="http://schemas.microsoft.com/office/drawing/2014/main" id="{2ADB397E-A902-DE2F-73BD-69DB23CA4F36}"/>
                </a:ext>
              </a:extLst>
            </p:cNvPr>
            <p:cNvSpPr txBox="1"/>
            <p:nvPr/>
          </p:nvSpPr>
          <p:spPr>
            <a:xfrm>
              <a:off x="4815016" y="1110326"/>
              <a:ext cx="1204969" cy="12105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mj-lt"/>
                  <a:ea typeface="+mn-ea"/>
                  <a:cs typeface="+mn-cs"/>
                </a:rPr>
                <a:t>USD</a:t>
              </a:r>
              <a:r>
                <a:rPr lang="en-GB" sz="1400" dirty="0">
                  <a:solidFill>
                    <a:srgbClr val="000000"/>
                  </a:solidFill>
                  <a:latin typeface="+mj-lt"/>
                </a:rPr>
                <a:t>57</a:t>
              </a:r>
              <a:r>
                <a:rPr kumimoji="0" lang="en-GB" sz="1400" b="0" i="0" u="none" strike="noStrike" kern="1200" cap="none" spc="0" normalizeH="0" baseline="0" noProof="0" dirty="0">
                  <a:ln>
                    <a:noFill/>
                  </a:ln>
                  <a:solidFill>
                    <a:srgbClr val="000000"/>
                  </a:solidFill>
                  <a:effectLst/>
                  <a:uLnTx/>
                  <a:uFillTx/>
                  <a:latin typeface="+mj-lt"/>
                  <a:ea typeface="+mn-ea"/>
                  <a:cs typeface="+mn-cs"/>
                </a:rPr>
                <a:t>bn</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USD37bn </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in EM equity</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USD20bn </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in EMD</a:t>
              </a:r>
            </a:p>
          </p:txBody>
        </p:sp>
        <p:cxnSp>
          <p:nvCxnSpPr>
            <p:cNvPr id="22" name="Straight Connector 21">
              <a:extLst>
                <a:ext uri="{FF2B5EF4-FFF2-40B4-BE49-F238E27FC236}">
                  <a16:creationId xmlns:a16="http://schemas.microsoft.com/office/drawing/2014/main" id="{332EDBA7-798E-4FFC-8CC6-77B1ABC74AFE}"/>
                </a:ext>
              </a:extLst>
            </p:cNvPr>
            <p:cNvCxnSpPr>
              <a:cxnSpLocks/>
            </p:cNvCxnSpPr>
            <p:nvPr/>
          </p:nvCxnSpPr>
          <p:spPr>
            <a:xfrm>
              <a:off x="4697500" y="1383653"/>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BC9E1E5-CD3E-8483-6A99-CA879DE140B8}"/>
                </a:ext>
              </a:extLst>
            </p:cNvPr>
            <p:cNvCxnSpPr>
              <a:cxnSpLocks/>
            </p:cNvCxnSpPr>
            <p:nvPr/>
          </p:nvCxnSpPr>
          <p:spPr>
            <a:xfrm>
              <a:off x="4697500" y="1882096"/>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4CC42D99-32F7-842E-A915-AB871DA48A23}"/>
              </a:ext>
            </a:extLst>
          </p:cNvPr>
          <p:cNvGrpSpPr/>
          <p:nvPr/>
        </p:nvGrpSpPr>
        <p:grpSpPr>
          <a:xfrm>
            <a:off x="6388032" y="657225"/>
            <a:ext cx="1720800" cy="2619375"/>
            <a:chOff x="6394875" y="657225"/>
            <a:chExt cx="1700526" cy="2619375"/>
          </a:xfrm>
        </p:grpSpPr>
        <p:sp>
          <p:nvSpPr>
            <p:cNvPr id="30" name="Rectangle: Top Corners Rounded 29">
              <a:extLst>
                <a:ext uri="{FF2B5EF4-FFF2-40B4-BE49-F238E27FC236}">
                  <a16:creationId xmlns:a16="http://schemas.microsoft.com/office/drawing/2014/main" id="{4F4A64AA-8BF8-ED11-C902-F1175EB42252}"/>
                </a:ext>
              </a:extLst>
            </p:cNvPr>
            <p:cNvSpPr/>
            <p:nvPr/>
          </p:nvSpPr>
          <p:spPr>
            <a:xfrm>
              <a:off x="6394875" y="657225"/>
              <a:ext cx="1700526" cy="333375"/>
            </a:xfrm>
            <a:prstGeom prst="round2SameRect">
              <a:avLst>
                <a:gd name="adj1" fmla="val 38095"/>
                <a:gd name="adj2" fmla="val 0"/>
              </a:avLst>
            </a:prstGeom>
            <a:solidFill>
              <a:schemeClr val="accent1"/>
            </a:solid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200" b="0" i="0" u="none" strike="noStrike" kern="1200" cap="none" spc="-20" normalizeH="0" noProof="0" dirty="0">
                  <a:ln>
                    <a:noFill/>
                  </a:ln>
                  <a:solidFill>
                    <a:srgbClr val="FFFFFF"/>
                  </a:solidFill>
                  <a:effectLst/>
                  <a:uLnTx/>
                  <a:uFillTx/>
                  <a:latin typeface="Sharp Sans Display No1 Semibold"/>
                  <a:ea typeface="+mn-ea"/>
                  <a:cs typeface="+mn-cs"/>
                </a:rPr>
                <a:t>History of EM investing</a:t>
              </a:r>
            </a:p>
          </p:txBody>
        </p:sp>
        <p:sp>
          <p:nvSpPr>
            <p:cNvPr id="31" name="Rectangle: Rounded Corners 30">
              <a:extLst>
                <a:ext uri="{FF2B5EF4-FFF2-40B4-BE49-F238E27FC236}">
                  <a16:creationId xmlns:a16="http://schemas.microsoft.com/office/drawing/2014/main" id="{1494F3AD-5A99-7EBF-6BCD-B2090FE70D31}"/>
                </a:ext>
              </a:extLst>
            </p:cNvPr>
            <p:cNvSpPr/>
            <p:nvPr/>
          </p:nvSpPr>
          <p:spPr>
            <a:xfrm>
              <a:off x="6394875" y="657225"/>
              <a:ext cx="1700526" cy="2619375"/>
            </a:xfrm>
            <a:prstGeom prst="roundRect">
              <a:avLst>
                <a:gd name="adj" fmla="val 7468"/>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252000" rIns="39655" bIns="0" numCol="1" spcCol="1270" anchor="t"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Sharp Sans Display No1 Semibold"/>
                <a:ea typeface="+mn-ea"/>
                <a:cs typeface="+mn-cs"/>
              </a:endParaRPr>
            </a:p>
          </p:txBody>
        </p:sp>
        <p:sp>
          <p:nvSpPr>
            <p:cNvPr id="33" name="TextBox 32">
              <a:extLst>
                <a:ext uri="{FF2B5EF4-FFF2-40B4-BE49-F238E27FC236}">
                  <a16:creationId xmlns:a16="http://schemas.microsoft.com/office/drawing/2014/main" id="{A5061C7A-9078-5415-60CC-69FD97104467}"/>
                </a:ext>
              </a:extLst>
            </p:cNvPr>
            <p:cNvSpPr txBox="1"/>
            <p:nvPr/>
          </p:nvSpPr>
          <p:spPr>
            <a:xfrm>
              <a:off x="6642654" y="1110326"/>
              <a:ext cx="1204969" cy="136447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38 years </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EM equity</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31 years</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EM debt</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24 years</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EM corporates</a:t>
              </a:r>
            </a:p>
          </p:txBody>
        </p:sp>
        <p:cxnSp>
          <p:nvCxnSpPr>
            <p:cNvPr id="35" name="Straight Connector 34">
              <a:extLst>
                <a:ext uri="{FF2B5EF4-FFF2-40B4-BE49-F238E27FC236}">
                  <a16:creationId xmlns:a16="http://schemas.microsoft.com/office/drawing/2014/main" id="{F0F73A19-434E-F2FB-99E1-329281FDAB94}"/>
                </a:ext>
              </a:extLst>
            </p:cNvPr>
            <p:cNvCxnSpPr>
              <a:cxnSpLocks/>
            </p:cNvCxnSpPr>
            <p:nvPr/>
          </p:nvCxnSpPr>
          <p:spPr>
            <a:xfrm>
              <a:off x="6525138" y="1559237"/>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A7E4E7E-D68A-40E5-D49F-32936577A4E3}"/>
                </a:ext>
              </a:extLst>
            </p:cNvPr>
            <p:cNvCxnSpPr>
              <a:cxnSpLocks/>
            </p:cNvCxnSpPr>
            <p:nvPr/>
          </p:nvCxnSpPr>
          <p:spPr>
            <a:xfrm>
              <a:off x="6525138" y="2065266"/>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69FE674A-8F1E-DABD-323E-519F7F7A35DF}"/>
              </a:ext>
            </a:extLst>
          </p:cNvPr>
          <p:cNvGrpSpPr/>
          <p:nvPr/>
        </p:nvGrpSpPr>
        <p:grpSpPr>
          <a:xfrm>
            <a:off x="8208827" y="657225"/>
            <a:ext cx="1720800" cy="2619375"/>
            <a:chOff x="8222512" y="657225"/>
            <a:chExt cx="1700526" cy="2619375"/>
          </a:xfrm>
        </p:grpSpPr>
        <p:sp>
          <p:nvSpPr>
            <p:cNvPr id="52" name="Rectangle: Top Corners Rounded 51">
              <a:extLst>
                <a:ext uri="{FF2B5EF4-FFF2-40B4-BE49-F238E27FC236}">
                  <a16:creationId xmlns:a16="http://schemas.microsoft.com/office/drawing/2014/main" id="{C6233FEE-172C-2FCD-D70E-0DA1D7D29C8C}"/>
                </a:ext>
              </a:extLst>
            </p:cNvPr>
            <p:cNvSpPr/>
            <p:nvPr/>
          </p:nvSpPr>
          <p:spPr>
            <a:xfrm>
              <a:off x="8222512" y="657225"/>
              <a:ext cx="1700526" cy="333375"/>
            </a:xfrm>
            <a:prstGeom prst="round2SameRect">
              <a:avLst>
                <a:gd name="adj1" fmla="val 38095"/>
                <a:gd name="adj2" fmla="val 0"/>
              </a:avLst>
            </a:prstGeom>
            <a:solidFill>
              <a:schemeClr val="accent1"/>
            </a:solid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Sharp Sans Display No1 Semibold"/>
                  <a:ea typeface="+mn-ea"/>
                  <a:cs typeface="+mn-cs"/>
                </a:rPr>
                <a:t>EM resources</a:t>
              </a:r>
            </a:p>
          </p:txBody>
        </p:sp>
        <p:sp>
          <p:nvSpPr>
            <p:cNvPr id="53" name="Rectangle: Rounded Corners 52">
              <a:extLst>
                <a:ext uri="{FF2B5EF4-FFF2-40B4-BE49-F238E27FC236}">
                  <a16:creationId xmlns:a16="http://schemas.microsoft.com/office/drawing/2014/main" id="{06A475A6-CFEC-1801-AFC4-78E6AA427FC4}"/>
                </a:ext>
              </a:extLst>
            </p:cNvPr>
            <p:cNvSpPr/>
            <p:nvPr/>
          </p:nvSpPr>
          <p:spPr>
            <a:xfrm>
              <a:off x="8222512" y="657225"/>
              <a:ext cx="1700526" cy="2619375"/>
            </a:xfrm>
            <a:prstGeom prst="roundRect">
              <a:avLst>
                <a:gd name="adj" fmla="val 7468"/>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252000" rIns="39655" bIns="0" numCol="1" spcCol="1270" anchor="t"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Sharp Sans Display No1 Semibold"/>
                <a:ea typeface="+mn-ea"/>
                <a:cs typeface="+mn-cs"/>
              </a:endParaRPr>
            </a:p>
          </p:txBody>
        </p:sp>
        <p:sp>
          <p:nvSpPr>
            <p:cNvPr id="55" name="TextBox 54">
              <a:extLst>
                <a:ext uri="{FF2B5EF4-FFF2-40B4-BE49-F238E27FC236}">
                  <a16:creationId xmlns:a16="http://schemas.microsoft.com/office/drawing/2014/main" id="{DD9C3140-55EA-2685-93DE-D10E4224D20B}"/>
                </a:ext>
              </a:extLst>
            </p:cNvPr>
            <p:cNvSpPr txBox="1"/>
            <p:nvPr/>
          </p:nvSpPr>
          <p:spPr>
            <a:xfrm>
              <a:off x="8470291" y="1110326"/>
              <a:ext cx="1204969" cy="18261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100+ </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Investment professionals</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40</a:t>
              </a: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                                        E</a:t>
              </a:r>
              <a:r>
                <a:rPr lang="en-GB" sz="1000" dirty="0">
                  <a:solidFill>
                    <a:srgbClr val="000000"/>
                  </a:solidFill>
                  <a:latin typeface="Sharp Sans Display No1"/>
                </a:rPr>
                <a:t>MD</a:t>
              </a:r>
              <a:br>
                <a:rPr lang="en-GB" sz="1000" dirty="0">
                  <a:solidFill>
                    <a:srgbClr val="000000"/>
                  </a:solidFill>
                  <a:latin typeface="Sharp Sans Display No1"/>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specialists</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30</a:t>
              </a:r>
              <a:r>
                <a:rPr kumimoji="0" lang="en-GB" sz="1400" b="0" i="0" u="none" strike="noStrike" kern="1200" cap="none" spc="0" normalizeH="0" baseline="0" noProof="0" dirty="0">
                  <a:ln>
                    <a:noFill/>
                  </a:ln>
                  <a:solidFill>
                    <a:srgbClr val="000000"/>
                  </a:solidFill>
                  <a:effectLst/>
                  <a:uLnTx/>
                  <a:uFillTx/>
                  <a:latin typeface="Sharp Sans Display No1"/>
                  <a:ea typeface="+mn-ea"/>
                  <a:cs typeface="+mn-cs"/>
                </a:rPr>
                <a:t>+</a:t>
              </a: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 sustainability specialists</a:t>
              </a:r>
            </a:p>
          </p:txBody>
        </p:sp>
        <p:cxnSp>
          <p:nvCxnSpPr>
            <p:cNvPr id="57" name="Straight Connector 56">
              <a:extLst>
                <a:ext uri="{FF2B5EF4-FFF2-40B4-BE49-F238E27FC236}">
                  <a16:creationId xmlns:a16="http://schemas.microsoft.com/office/drawing/2014/main" id="{D1D39573-5690-FC0A-4755-E94B31D98DB5}"/>
                </a:ext>
              </a:extLst>
            </p:cNvPr>
            <p:cNvCxnSpPr>
              <a:cxnSpLocks/>
            </p:cNvCxnSpPr>
            <p:nvPr/>
          </p:nvCxnSpPr>
          <p:spPr>
            <a:xfrm>
              <a:off x="8352775" y="1697098"/>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2510A8B3-58E2-3F00-00B3-F89BA72D6DA6}"/>
                </a:ext>
              </a:extLst>
            </p:cNvPr>
            <p:cNvCxnSpPr>
              <a:cxnSpLocks/>
            </p:cNvCxnSpPr>
            <p:nvPr/>
          </p:nvCxnSpPr>
          <p:spPr>
            <a:xfrm>
              <a:off x="8352775" y="2340158"/>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1AB2A3C9-E318-EB6B-8006-D20470CAFDBB}"/>
              </a:ext>
            </a:extLst>
          </p:cNvPr>
          <p:cNvGrpSpPr/>
          <p:nvPr/>
        </p:nvGrpSpPr>
        <p:grpSpPr>
          <a:xfrm>
            <a:off x="10029623" y="657225"/>
            <a:ext cx="1720800" cy="2619375"/>
            <a:chOff x="10048560" y="657225"/>
            <a:chExt cx="1700526" cy="2619375"/>
          </a:xfrm>
        </p:grpSpPr>
        <p:sp>
          <p:nvSpPr>
            <p:cNvPr id="2" name="Rectangle: Top Corners Rounded 1">
              <a:extLst>
                <a:ext uri="{FF2B5EF4-FFF2-40B4-BE49-F238E27FC236}">
                  <a16:creationId xmlns:a16="http://schemas.microsoft.com/office/drawing/2014/main" id="{5B82963E-2044-BBC8-5E3B-C4F1C0987403}"/>
                </a:ext>
              </a:extLst>
            </p:cNvPr>
            <p:cNvSpPr/>
            <p:nvPr/>
          </p:nvSpPr>
          <p:spPr>
            <a:xfrm>
              <a:off x="10048560" y="657225"/>
              <a:ext cx="1700526" cy="333375"/>
            </a:xfrm>
            <a:prstGeom prst="round2SameRect">
              <a:avLst>
                <a:gd name="adj1" fmla="val 38095"/>
                <a:gd name="adj2" fmla="val 0"/>
              </a:avLst>
            </a:prstGeom>
            <a:solidFill>
              <a:schemeClr val="accent1"/>
            </a:solid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Sharp Sans Display No1 Semibold"/>
                  <a:ea typeface="+mn-ea"/>
                  <a:cs typeface="+mn-cs"/>
                </a:rPr>
                <a:t>EMD research</a:t>
              </a:r>
            </a:p>
          </p:txBody>
        </p:sp>
        <p:sp>
          <p:nvSpPr>
            <p:cNvPr id="3" name="Rectangle: Rounded Corners 2">
              <a:extLst>
                <a:ext uri="{FF2B5EF4-FFF2-40B4-BE49-F238E27FC236}">
                  <a16:creationId xmlns:a16="http://schemas.microsoft.com/office/drawing/2014/main" id="{E0A0D61A-2343-4153-156C-0F1FCDA98B5A}"/>
                </a:ext>
              </a:extLst>
            </p:cNvPr>
            <p:cNvSpPr/>
            <p:nvPr/>
          </p:nvSpPr>
          <p:spPr>
            <a:xfrm>
              <a:off x="10048560" y="657225"/>
              <a:ext cx="1700526" cy="2619375"/>
            </a:xfrm>
            <a:prstGeom prst="roundRect">
              <a:avLst>
                <a:gd name="adj" fmla="val 7468"/>
              </a:avLst>
            </a:prstGeom>
            <a:noFill/>
            <a:ln w="63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55" tIns="252000" rIns="39655" bIns="0" numCol="1" spcCol="1270" anchor="t"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Sharp Sans Display No1 Semibold"/>
                <a:ea typeface="+mn-ea"/>
                <a:cs typeface="+mn-cs"/>
              </a:endParaRPr>
            </a:p>
          </p:txBody>
        </p:sp>
        <p:sp>
          <p:nvSpPr>
            <p:cNvPr id="4" name="TextBox 3">
              <a:extLst>
                <a:ext uri="{FF2B5EF4-FFF2-40B4-BE49-F238E27FC236}">
                  <a16:creationId xmlns:a16="http://schemas.microsoft.com/office/drawing/2014/main" id="{615C85C8-6AB1-17EB-0CF9-1975F38D98FF}"/>
                </a:ext>
              </a:extLst>
            </p:cNvPr>
            <p:cNvSpPr txBox="1"/>
            <p:nvPr/>
          </p:nvSpPr>
          <p:spPr>
            <a:xfrm>
              <a:off x="10049556" y="1110326"/>
              <a:ext cx="1698535" cy="20159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500+</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sovereign meetings</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600+</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company meetings</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80</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Countries</a:t>
              </a:r>
            </a:p>
            <a:p>
              <a:pPr marL="0" marR="0" lvl="0" indent="0" algn="ctr" defTabSz="914400" rtl="0" eaLnBrk="1" fontAlgn="auto" latinLnBrk="0" hangingPunct="1">
                <a:lnSpc>
                  <a:spcPct val="100000"/>
                </a:lnSpc>
                <a:spcBef>
                  <a:spcPts val="1000"/>
                </a:spcBef>
                <a:spcAft>
                  <a:spcPts val="0"/>
                </a:spcAft>
                <a:buClrTx/>
                <a:buSzTx/>
                <a:buFontTx/>
                <a:buNone/>
                <a:tabLst/>
                <a:defRPr/>
              </a:pPr>
              <a:r>
                <a:rPr lang="en-GB" sz="1400" dirty="0">
                  <a:solidFill>
                    <a:srgbClr val="000000"/>
                  </a:solidFill>
                  <a:latin typeface="+mj-lt"/>
                </a:rPr>
                <a:t>500 </a:t>
              </a:r>
              <a:b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companies</a:t>
              </a:r>
              <a:br>
                <a:rPr lang="en-GB" sz="1000" dirty="0">
                  <a:solidFill>
                    <a:srgbClr val="000000"/>
                  </a:solidFill>
                  <a:latin typeface="Sharp Sans Display No1"/>
                </a:rPr>
              </a:b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covered in depth</a:t>
              </a:r>
            </a:p>
          </p:txBody>
        </p:sp>
        <p:cxnSp>
          <p:nvCxnSpPr>
            <p:cNvPr id="6" name="Straight Connector 5">
              <a:extLst>
                <a:ext uri="{FF2B5EF4-FFF2-40B4-BE49-F238E27FC236}">
                  <a16:creationId xmlns:a16="http://schemas.microsoft.com/office/drawing/2014/main" id="{EDB96DE8-9E3E-FE3F-AB8B-EB3E0ACA689B}"/>
                </a:ext>
              </a:extLst>
            </p:cNvPr>
            <p:cNvCxnSpPr>
              <a:cxnSpLocks/>
            </p:cNvCxnSpPr>
            <p:nvPr/>
          </p:nvCxnSpPr>
          <p:spPr>
            <a:xfrm>
              <a:off x="10178823" y="1558453"/>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F0C40C2-36DC-AFD6-ACC1-3A5FD94E61DC}"/>
                </a:ext>
              </a:extLst>
            </p:cNvPr>
            <p:cNvCxnSpPr>
              <a:cxnSpLocks/>
            </p:cNvCxnSpPr>
            <p:nvPr/>
          </p:nvCxnSpPr>
          <p:spPr>
            <a:xfrm>
              <a:off x="10178823" y="2031506"/>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47045F0-56CE-DCA4-D183-8002454E80CE}"/>
                </a:ext>
              </a:extLst>
            </p:cNvPr>
            <p:cNvCxnSpPr>
              <a:cxnSpLocks/>
            </p:cNvCxnSpPr>
            <p:nvPr/>
          </p:nvCxnSpPr>
          <p:spPr>
            <a:xfrm>
              <a:off x="10178823" y="2523367"/>
              <a:ext cx="1440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Text Placeholder 9">
            <a:extLst>
              <a:ext uri="{FF2B5EF4-FFF2-40B4-BE49-F238E27FC236}">
                <a16:creationId xmlns:a16="http://schemas.microsoft.com/office/drawing/2014/main" id="{60EEB870-A89D-7178-9068-613ED65743C1}"/>
              </a:ext>
            </a:extLst>
          </p:cNvPr>
          <p:cNvSpPr>
            <a:spLocks noGrp="1"/>
          </p:cNvSpPr>
          <p:nvPr>
            <p:ph type="body" sz="quarter" idx="18"/>
          </p:nvPr>
        </p:nvSpPr>
        <p:spPr/>
        <p:txBody>
          <a:bodyPr/>
          <a:lstStyle/>
          <a:p>
            <a:endParaRPr lang="en-GB"/>
          </a:p>
        </p:txBody>
      </p:sp>
      <p:pic>
        <p:nvPicPr>
          <p:cNvPr id="8" name="Picture 4">
            <a:extLst>
              <a:ext uri="{FF2B5EF4-FFF2-40B4-BE49-F238E27FC236}">
                <a16:creationId xmlns:a16="http://schemas.microsoft.com/office/drawing/2014/main" id="{1F5650F3-6A2C-6A08-6DBD-590F056474DB}"/>
              </a:ext>
            </a:extLst>
          </p:cNvPr>
          <p:cNvPicPr>
            <a:picLocks noChangeAspect="1" noChangeArrowheads="1"/>
          </p:cNvPicPr>
          <p:nvPr/>
        </p:nvPicPr>
        <p:blipFill rotWithShape="1">
          <a:blip r:embed="rId3"/>
          <a:srcRect t="14821" b="-51"/>
          <a:stretch/>
        </p:blipFill>
        <p:spPr bwMode="gray">
          <a:xfrm>
            <a:off x="10022495" y="4901097"/>
            <a:ext cx="1727161" cy="981859"/>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DA2729F-BA35-3A9E-4B7D-7A9D896509C2}"/>
              </a:ext>
            </a:extLst>
          </p:cNvPr>
          <p:cNvPicPr>
            <a:picLocks noChangeAspect="1" noChangeArrowheads="1"/>
          </p:cNvPicPr>
          <p:nvPr/>
        </p:nvPicPr>
        <p:blipFill>
          <a:blip r:embed="rId4"/>
          <a:srcRect t="1661" b="1661"/>
          <a:stretch/>
        </p:blipFill>
        <p:spPr bwMode="gray">
          <a:xfrm>
            <a:off x="8204580" y="4901097"/>
            <a:ext cx="1727928" cy="981859"/>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B212BFFF-151E-3406-8BA2-A8A799FEEAB2}"/>
              </a:ext>
            </a:extLst>
          </p:cNvPr>
          <p:cNvPicPr>
            <a:picLocks noChangeAspect="1" noChangeArrowheads="1"/>
          </p:cNvPicPr>
          <p:nvPr/>
        </p:nvPicPr>
        <p:blipFill rotWithShape="1">
          <a:blip r:embed="rId5"/>
          <a:srcRect l="4713" t="1626" r="4713" b="1626"/>
          <a:stretch/>
        </p:blipFill>
        <p:spPr bwMode="gray">
          <a:xfrm>
            <a:off x="6388411" y="4901097"/>
            <a:ext cx="1724103" cy="981859"/>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D9FE62F4-4A5D-7398-E451-194D88C867EA}"/>
              </a:ext>
            </a:extLst>
          </p:cNvPr>
          <p:cNvPicPr>
            <a:picLocks noChangeAspect="1"/>
          </p:cNvPicPr>
          <p:nvPr/>
        </p:nvPicPr>
        <p:blipFill rotWithShape="1">
          <a:blip r:embed="rId6"/>
          <a:srcRect t="21638" b="-7366"/>
          <a:stretch/>
        </p:blipFill>
        <p:spPr bwMode="auto">
          <a:xfrm>
            <a:off x="8210677" y="3837614"/>
            <a:ext cx="1717973" cy="981858"/>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AC8128C-8BC1-3586-6E90-7D69F3FCA2E6}"/>
              </a:ext>
            </a:extLst>
          </p:cNvPr>
          <p:cNvSpPr txBox="1"/>
          <p:nvPr/>
        </p:nvSpPr>
        <p:spPr>
          <a:xfrm>
            <a:off x="4567238" y="3459603"/>
            <a:ext cx="6159124" cy="307777"/>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Sharp Sans Display No1 Semibold"/>
                <a:ea typeface="+mn-ea"/>
                <a:cs typeface="+mn-cs"/>
              </a:rPr>
              <a:t>Over 1,200 meetings conducted every year</a:t>
            </a:r>
          </a:p>
        </p:txBody>
      </p:sp>
      <p:pic>
        <p:nvPicPr>
          <p:cNvPr id="25" name="Picture 24">
            <a:extLst>
              <a:ext uri="{FF2B5EF4-FFF2-40B4-BE49-F238E27FC236}">
                <a16:creationId xmlns:a16="http://schemas.microsoft.com/office/drawing/2014/main" id="{F928BD9C-4DF9-3D5B-6694-8D50C0312F5F}"/>
              </a:ext>
            </a:extLst>
          </p:cNvPr>
          <p:cNvPicPr>
            <a:picLocks noChangeAspect="1"/>
          </p:cNvPicPr>
          <p:nvPr/>
        </p:nvPicPr>
        <p:blipFill>
          <a:blip r:embed="rId7"/>
          <a:srcRect t="13577" b="13577"/>
          <a:stretch/>
        </p:blipFill>
        <p:spPr bwMode="auto">
          <a:xfrm>
            <a:off x="4567236" y="3837614"/>
            <a:ext cx="1722239" cy="981858"/>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26" name="Picture 7">
            <a:extLst>
              <a:ext uri="{FF2B5EF4-FFF2-40B4-BE49-F238E27FC236}">
                <a16:creationId xmlns:a16="http://schemas.microsoft.com/office/drawing/2014/main" id="{C985C05A-44E0-4E8C-790C-7B55B842F6B7}"/>
              </a:ext>
            </a:extLst>
          </p:cNvPr>
          <p:cNvPicPr>
            <a:picLocks noChangeAspect="1" noChangeArrowheads="1"/>
          </p:cNvPicPr>
          <p:nvPr/>
        </p:nvPicPr>
        <p:blipFill>
          <a:blip r:embed="rId8"/>
          <a:srcRect t="7275" b="7275"/>
          <a:stretch/>
        </p:blipFill>
        <p:spPr bwMode="gray">
          <a:xfrm>
            <a:off x="6387106" y="3837613"/>
            <a:ext cx="1722240" cy="981858"/>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27" name="Picture 14">
            <a:extLst>
              <a:ext uri="{FF2B5EF4-FFF2-40B4-BE49-F238E27FC236}">
                <a16:creationId xmlns:a16="http://schemas.microsoft.com/office/drawing/2014/main" id="{00598540-600F-37CF-A2DC-278490FB4040}"/>
              </a:ext>
            </a:extLst>
          </p:cNvPr>
          <p:cNvPicPr>
            <a:picLocks noChangeAspect="1"/>
          </p:cNvPicPr>
          <p:nvPr/>
        </p:nvPicPr>
        <p:blipFill>
          <a:blip r:embed="rId9"/>
          <a:srcRect l="113" r="113"/>
          <a:stretch/>
        </p:blipFill>
        <p:spPr bwMode="auto">
          <a:xfrm>
            <a:off x="10034250" y="3837614"/>
            <a:ext cx="1716173" cy="981858"/>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78C15FD2-D71A-D64E-7626-ED1094E708ED}"/>
              </a:ext>
            </a:extLst>
          </p:cNvPr>
          <p:cNvPicPr>
            <a:picLocks noChangeAspect="1" noChangeArrowheads="1"/>
          </p:cNvPicPr>
          <p:nvPr/>
        </p:nvPicPr>
        <p:blipFill>
          <a:blip r:embed="rId10"/>
          <a:srcRect l="4370" r="4370"/>
          <a:stretch/>
        </p:blipFill>
        <p:spPr bwMode="gray">
          <a:xfrm>
            <a:off x="4567236" y="4901097"/>
            <a:ext cx="1720402" cy="981859"/>
          </a:xfrm>
          <a:prstGeom prst="roundRect">
            <a:avLst>
              <a:gd name="adj" fmla="val 9738"/>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
        <p:nvSpPr>
          <p:cNvPr id="29" name="Rectangle: Top Corners Rounded 28">
            <a:extLst>
              <a:ext uri="{FF2B5EF4-FFF2-40B4-BE49-F238E27FC236}">
                <a16:creationId xmlns:a16="http://schemas.microsoft.com/office/drawing/2014/main" id="{7EDA4F33-DFB6-ABF3-214D-9D3BE7F30A52}"/>
              </a:ext>
            </a:extLst>
          </p:cNvPr>
          <p:cNvSpPr/>
          <p:nvPr/>
        </p:nvSpPr>
        <p:spPr>
          <a:xfrm>
            <a:off x="4567645" y="4640289"/>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South Africa</a:t>
            </a:r>
          </a:p>
        </p:txBody>
      </p:sp>
      <p:sp>
        <p:nvSpPr>
          <p:cNvPr id="32" name="Rectangle: Top Corners Rounded 31">
            <a:extLst>
              <a:ext uri="{FF2B5EF4-FFF2-40B4-BE49-F238E27FC236}">
                <a16:creationId xmlns:a16="http://schemas.microsoft.com/office/drawing/2014/main" id="{33415F31-742B-79EB-2321-1805916B0042}"/>
              </a:ext>
            </a:extLst>
          </p:cNvPr>
          <p:cNvSpPr/>
          <p:nvPr/>
        </p:nvSpPr>
        <p:spPr>
          <a:xfrm>
            <a:off x="6390807" y="4640289"/>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Egypt</a:t>
            </a:r>
          </a:p>
        </p:txBody>
      </p:sp>
      <p:sp>
        <p:nvSpPr>
          <p:cNvPr id="34" name="Rectangle: Top Corners Rounded 33">
            <a:extLst>
              <a:ext uri="{FF2B5EF4-FFF2-40B4-BE49-F238E27FC236}">
                <a16:creationId xmlns:a16="http://schemas.microsoft.com/office/drawing/2014/main" id="{837E08CE-9A75-D6E2-A61C-31CB09D5A786}"/>
              </a:ext>
            </a:extLst>
          </p:cNvPr>
          <p:cNvSpPr/>
          <p:nvPr/>
        </p:nvSpPr>
        <p:spPr>
          <a:xfrm>
            <a:off x="8210677" y="4640289"/>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UAE</a:t>
            </a:r>
          </a:p>
        </p:txBody>
      </p:sp>
      <p:sp>
        <p:nvSpPr>
          <p:cNvPr id="36" name="Rectangle: Top Corners Rounded 35">
            <a:extLst>
              <a:ext uri="{FF2B5EF4-FFF2-40B4-BE49-F238E27FC236}">
                <a16:creationId xmlns:a16="http://schemas.microsoft.com/office/drawing/2014/main" id="{1DEBA9E9-9352-28B9-B72E-768889D9ECC9}"/>
              </a:ext>
            </a:extLst>
          </p:cNvPr>
          <p:cNvSpPr/>
          <p:nvPr/>
        </p:nvSpPr>
        <p:spPr>
          <a:xfrm>
            <a:off x="10034248" y="4640289"/>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India</a:t>
            </a:r>
          </a:p>
        </p:txBody>
      </p:sp>
      <p:sp>
        <p:nvSpPr>
          <p:cNvPr id="37" name="Rectangle: Top Corners Rounded 36">
            <a:extLst>
              <a:ext uri="{FF2B5EF4-FFF2-40B4-BE49-F238E27FC236}">
                <a16:creationId xmlns:a16="http://schemas.microsoft.com/office/drawing/2014/main" id="{3E854852-CF09-7166-9179-5B6CD96BA062}"/>
              </a:ext>
            </a:extLst>
          </p:cNvPr>
          <p:cNvSpPr/>
          <p:nvPr/>
        </p:nvSpPr>
        <p:spPr>
          <a:xfrm>
            <a:off x="4567645" y="5702820"/>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Zambia</a:t>
            </a:r>
          </a:p>
        </p:txBody>
      </p:sp>
      <p:sp>
        <p:nvSpPr>
          <p:cNvPr id="38" name="Rectangle: Top Corners Rounded 37">
            <a:extLst>
              <a:ext uri="{FF2B5EF4-FFF2-40B4-BE49-F238E27FC236}">
                <a16:creationId xmlns:a16="http://schemas.microsoft.com/office/drawing/2014/main" id="{25BA0A6A-7968-5834-1DFE-1A6C4A75F474}"/>
              </a:ext>
            </a:extLst>
          </p:cNvPr>
          <p:cNvSpPr/>
          <p:nvPr/>
        </p:nvSpPr>
        <p:spPr>
          <a:xfrm>
            <a:off x="6390807" y="5702820"/>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Georgia</a:t>
            </a:r>
          </a:p>
        </p:txBody>
      </p:sp>
      <p:sp>
        <p:nvSpPr>
          <p:cNvPr id="40" name="Rectangle: Top Corners Rounded 39">
            <a:extLst>
              <a:ext uri="{FF2B5EF4-FFF2-40B4-BE49-F238E27FC236}">
                <a16:creationId xmlns:a16="http://schemas.microsoft.com/office/drawing/2014/main" id="{8FA53378-AE66-C500-9F51-861B7688BA9E}"/>
              </a:ext>
            </a:extLst>
          </p:cNvPr>
          <p:cNvSpPr/>
          <p:nvPr/>
        </p:nvSpPr>
        <p:spPr>
          <a:xfrm>
            <a:off x="8210677" y="5702820"/>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Peru</a:t>
            </a:r>
          </a:p>
        </p:txBody>
      </p:sp>
      <p:sp>
        <p:nvSpPr>
          <p:cNvPr id="41" name="Rectangle: Top Corners Rounded 40">
            <a:extLst>
              <a:ext uri="{FF2B5EF4-FFF2-40B4-BE49-F238E27FC236}">
                <a16:creationId xmlns:a16="http://schemas.microsoft.com/office/drawing/2014/main" id="{79B01502-45E6-B269-02CE-00EDA4916221}"/>
              </a:ext>
            </a:extLst>
          </p:cNvPr>
          <p:cNvSpPr/>
          <p:nvPr/>
        </p:nvSpPr>
        <p:spPr>
          <a:xfrm>
            <a:off x="10034249" y="5702820"/>
            <a:ext cx="1718006" cy="180136"/>
          </a:xfrm>
          <a:prstGeom prst="round2SameRect">
            <a:avLst>
              <a:gd name="adj1" fmla="val 0"/>
              <a:gd name="adj2" fmla="val 50000"/>
            </a:avLst>
          </a:prstGeom>
          <a:solidFill>
            <a:schemeClr val="accent1"/>
          </a:solid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36000" rIns="0" bIns="0" numCol="1" spcCol="1270" anchor="ctr" anchorCtr="0">
            <a:noAutofit/>
          </a:bodyPr>
          <a:lstStyle/>
          <a:p>
            <a:pPr marL="0" marR="0" lvl="0" indent="0" algn="ctr" defTabSz="444500" rtl="0" eaLnBrk="1" fontAlgn="auto" latinLnBrk="0" hangingPunct="1">
              <a:lnSpc>
                <a:spcPct val="90000"/>
              </a:lnSpc>
              <a:spcBef>
                <a:spcPct val="0"/>
              </a:spcBef>
              <a:spcAft>
                <a:spcPts val="20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Sharp Sans Display No1 Semibold"/>
                <a:ea typeface="+mn-ea"/>
                <a:cs typeface="+mn-cs"/>
              </a:rPr>
              <a:t>Pakistan</a:t>
            </a:r>
          </a:p>
        </p:txBody>
      </p:sp>
    </p:spTree>
    <p:extLst>
      <p:ext uri="{BB962C8B-B14F-4D97-AF65-F5344CB8AC3E}">
        <p14:creationId xmlns:p14="http://schemas.microsoft.com/office/powerpoint/2010/main" val="147591056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7548E3-B015-9B77-CBAB-C5271C8D3A07}"/>
              </a:ext>
            </a:extLst>
          </p:cNvPr>
          <p:cNvSpPr>
            <a:spLocks noGrp="1"/>
          </p:cNvSpPr>
          <p:nvPr>
            <p:ph type="body" sz="quarter" idx="14"/>
          </p:nvPr>
        </p:nvSpPr>
        <p:spPr>
          <a:xfrm>
            <a:off x="874712" y="1069580"/>
            <a:ext cx="10874373" cy="276999"/>
          </a:xfrm>
        </p:spPr>
        <p:txBody>
          <a:bodyPr/>
          <a:lstStyle/>
          <a:p>
            <a:r>
              <a:rPr lang="en-GB" dirty="0"/>
              <a:t>abrdn SICAV I – Emerging Markets Bond Fund</a:t>
            </a:r>
          </a:p>
        </p:txBody>
      </p:sp>
      <p:sp>
        <p:nvSpPr>
          <p:cNvPr id="3" name="Title 2">
            <a:extLst>
              <a:ext uri="{FF2B5EF4-FFF2-40B4-BE49-F238E27FC236}">
                <a16:creationId xmlns:a16="http://schemas.microsoft.com/office/drawing/2014/main" id="{9B0CDF1E-846A-40FD-12BC-6A1A60B2B332}"/>
              </a:ext>
            </a:extLst>
          </p:cNvPr>
          <p:cNvSpPr>
            <a:spLocks noGrp="1"/>
          </p:cNvSpPr>
          <p:nvPr>
            <p:ph type="title"/>
          </p:nvPr>
        </p:nvSpPr>
        <p:spPr>
          <a:noFill/>
        </p:spPr>
        <p:txBody>
          <a:bodyPr/>
          <a:lstStyle/>
          <a:p>
            <a:r>
              <a:rPr lang="en-GB" sz="2800" dirty="0"/>
              <a:t>Historic duration breakdown</a:t>
            </a:r>
            <a:endParaRPr lang="en-GB" dirty="0"/>
          </a:p>
        </p:txBody>
      </p:sp>
      <p:sp>
        <p:nvSpPr>
          <p:cNvPr id="5" name="Slide Number Placeholder 4">
            <a:extLst>
              <a:ext uri="{FF2B5EF4-FFF2-40B4-BE49-F238E27FC236}">
                <a16:creationId xmlns:a16="http://schemas.microsoft.com/office/drawing/2014/main" id="{E8A7226B-A80E-CA16-1C93-ED2880B0348E}"/>
              </a:ext>
            </a:extLst>
          </p:cNvPr>
          <p:cNvSpPr>
            <a:spLocks noGrp="1"/>
          </p:cNvSpPr>
          <p:nvPr>
            <p:ph type="sldNum" sz="quarter" idx="12"/>
          </p:nvPr>
        </p:nvSpPr>
        <p:spPr/>
        <p:txBody>
          <a:bodyPr/>
          <a:lstStyle/>
          <a:p>
            <a:fld id="{15571DFC-08C0-4491-9E99-613C4E83D96C}" type="slidenum">
              <a:rPr lang="en-US" smtClean="0"/>
              <a:t>60</a:t>
            </a:fld>
            <a:endParaRPr lang="en-US"/>
          </a:p>
        </p:txBody>
      </p:sp>
      <p:sp>
        <p:nvSpPr>
          <p:cNvPr id="6" name="Text Placeholder 5">
            <a:extLst>
              <a:ext uri="{FF2B5EF4-FFF2-40B4-BE49-F238E27FC236}">
                <a16:creationId xmlns:a16="http://schemas.microsoft.com/office/drawing/2014/main" id="{1F0F0CBC-4EA2-8F2A-965E-FE602E207571}"/>
              </a:ext>
            </a:extLst>
          </p:cNvPr>
          <p:cNvSpPr>
            <a:spLocks noGrp="1"/>
          </p:cNvSpPr>
          <p:nvPr>
            <p:ph type="body" sz="quarter" idx="13"/>
          </p:nvPr>
        </p:nvSpPr>
        <p:spPr/>
        <p:txBody>
          <a:bodyPr/>
          <a:lstStyle/>
          <a:p>
            <a:r>
              <a:rPr lang="en-GB" dirty="0"/>
              <a:t>Source: J.P. Morgan, Aberdeen, 31 March 2025. </a:t>
            </a:r>
            <a:br>
              <a:rPr lang="en-GB" dirty="0"/>
            </a:br>
            <a:r>
              <a:rPr lang="en-GB" dirty="0"/>
              <a:t>Benchmark: J.P. Morgan EMBI Global Diversified</a:t>
            </a:r>
          </a:p>
        </p:txBody>
      </p:sp>
      <p:sp>
        <p:nvSpPr>
          <p:cNvPr id="7" name="Text Placeholder 6">
            <a:extLst>
              <a:ext uri="{FF2B5EF4-FFF2-40B4-BE49-F238E27FC236}">
                <a16:creationId xmlns:a16="http://schemas.microsoft.com/office/drawing/2014/main" id="{6B0C68B0-1805-8886-1834-C743ED06F13D}"/>
              </a:ext>
            </a:extLst>
          </p:cNvPr>
          <p:cNvSpPr>
            <a:spLocks noGrp="1"/>
          </p:cNvSpPr>
          <p:nvPr>
            <p:ph type="body" sz="quarter" idx="18"/>
          </p:nvPr>
        </p:nvSpPr>
        <p:spPr/>
        <p:txBody>
          <a:bodyPr/>
          <a:lstStyle/>
          <a:p>
            <a:endParaRPr lang="en-GB"/>
          </a:p>
        </p:txBody>
      </p:sp>
      <p:sp>
        <p:nvSpPr>
          <p:cNvPr id="9" name="Content Placeholder 3">
            <a:extLst>
              <a:ext uri="{FF2B5EF4-FFF2-40B4-BE49-F238E27FC236}">
                <a16:creationId xmlns:a16="http://schemas.microsoft.com/office/drawing/2014/main" id="{FDC710DF-8429-EA21-CDF4-5D19520D5A8F}"/>
              </a:ext>
            </a:extLst>
          </p:cNvPr>
          <p:cNvSpPr>
            <a:spLocks noGrp="1"/>
          </p:cNvSpPr>
          <p:nvPr>
            <p:ph idx="1"/>
          </p:nvPr>
        </p:nvSpPr>
        <p:spPr>
          <a:xfrm>
            <a:off x="874713" y="1619250"/>
            <a:ext cx="10874375" cy="4265613"/>
          </a:xfrm>
        </p:spPr>
        <p:txBody>
          <a:bodyPr/>
          <a:lstStyle/>
          <a:p>
            <a:r>
              <a:rPr lang="en-GB" dirty="0">
                <a:latin typeface="+mj-lt"/>
              </a:rPr>
              <a:t>Historical IG/HY duration (years)</a:t>
            </a:r>
          </a:p>
        </p:txBody>
      </p:sp>
      <p:graphicFrame>
        <p:nvGraphicFramePr>
          <p:cNvPr id="10" name="Chart Placeholder 9">
            <a:extLst>
              <a:ext uri="{FF2B5EF4-FFF2-40B4-BE49-F238E27FC236}">
                <a16:creationId xmlns:a16="http://schemas.microsoft.com/office/drawing/2014/main" id="{1FF4CD2A-A863-6ED2-E72A-9DC1D276EDB0}"/>
              </a:ext>
            </a:extLst>
          </p:cNvPr>
          <p:cNvGraphicFramePr>
            <a:graphicFrameLocks/>
          </p:cNvGraphicFramePr>
          <p:nvPr>
            <p:extLst>
              <p:ext uri="{D42A27DB-BD31-4B8C-83A1-F6EECF244321}">
                <p14:modId xmlns:p14="http://schemas.microsoft.com/office/powerpoint/2010/main" val="2025394326"/>
              </p:ext>
            </p:extLst>
          </p:nvPr>
        </p:nvGraphicFramePr>
        <p:xfrm>
          <a:off x="874713" y="1877352"/>
          <a:ext cx="10874375" cy="4007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229359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93FD18-B829-00EC-C468-DCFFB9933FE5}"/>
              </a:ext>
            </a:extLst>
          </p:cNvPr>
          <p:cNvSpPr>
            <a:spLocks noGrp="1"/>
          </p:cNvSpPr>
          <p:nvPr>
            <p:ph type="body" sz="quarter" idx="14"/>
          </p:nvPr>
        </p:nvSpPr>
        <p:spPr>
          <a:xfrm>
            <a:off x="874712" y="1069580"/>
            <a:ext cx="10874373" cy="246221"/>
          </a:xfrm>
        </p:spPr>
        <p:txBody>
          <a:bodyPr/>
          <a:lstStyle/>
          <a:p>
            <a:r>
              <a:rPr lang="en-GB" sz="1600" dirty="0"/>
              <a:t>Environmental, Social, Governance and Political (ESGP) factors are another consideration for credit worthiness</a:t>
            </a:r>
          </a:p>
        </p:txBody>
      </p:sp>
      <p:sp>
        <p:nvSpPr>
          <p:cNvPr id="3" name="Title 2">
            <a:extLst>
              <a:ext uri="{FF2B5EF4-FFF2-40B4-BE49-F238E27FC236}">
                <a16:creationId xmlns:a16="http://schemas.microsoft.com/office/drawing/2014/main" id="{65B91013-4758-EB68-4866-B585B999A1F4}"/>
              </a:ext>
            </a:extLst>
          </p:cNvPr>
          <p:cNvSpPr>
            <a:spLocks noGrp="1"/>
          </p:cNvSpPr>
          <p:nvPr>
            <p:ph type="title"/>
          </p:nvPr>
        </p:nvSpPr>
        <p:spPr/>
        <p:txBody>
          <a:bodyPr/>
          <a:lstStyle/>
          <a:p>
            <a:r>
              <a:rPr lang="en-GB" dirty="0"/>
              <a:t>Sovereign ESGP factors</a:t>
            </a:r>
          </a:p>
        </p:txBody>
      </p:sp>
      <p:sp>
        <p:nvSpPr>
          <p:cNvPr id="5" name="Slide Number Placeholder 4">
            <a:extLst>
              <a:ext uri="{FF2B5EF4-FFF2-40B4-BE49-F238E27FC236}">
                <a16:creationId xmlns:a16="http://schemas.microsoft.com/office/drawing/2014/main" id="{C5528097-DBEE-2B25-434B-93F9567B249A}"/>
              </a:ext>
            </a:extLst>
          </p:cNvPr>
          <p:cNvSpPr>
            <a:spLocks noGrp="1"/>
          </p:cNvSpPr>
          <p:nvPr>
            <p:ph type="sldNum" sz="quarter" idx="12"/>
          </p:nvPr>
        </p:nvSpPr>
        <p:spPr/>
        <p:txBody>
          <a:bodyPr/>
          <a:lstStyle/>
          <a:p>
            <a:fld id="{15571DFC-08C0-4491-9E99-613C4E83D96C}" type="slidenum">
              <a:rPr lang="en-US" smtClean="0"/>
              <a:t>61</a:t>
            </a:fld>
            <a:endParaRPr lang="en-US"/>
          </a:p>
        </p:txBody>
      </p:sp>
      <p:sp>
        <p:nvSpPr>
          <p:cNvPr id="6" name="Text Placeholder 5">
            <a:extLst>
              <a:ext uri="{FF2B5EF4-FFF2-40B4-BE49-F238E27FC236}">
                <a16:creationId xmlns:a16="http://schemas.microsoft.com/office/drawing/2014/main" id="{E36B658E-53B0-BA07-87A7-6E1EC1515793}"/>
              </a:ext>
            </a:extLst>
          </p:cNvPr>
          <p:cNvSpPr>
            <a:spLocks noGrp="1"/>
          </p:cNvSpPr>
          <p:nvPr>
            <p:ph type="body" sz="quarter" idx="13"/>
          </p:nvPr>
        </p:nvSpPr>
        <p:spPr/>
        <p:txBody>
          <a:bodyPr/>
          <a:lstStyle/>
          <a:p>
            <a:r>
              <a:rPr lang="en-GB" sz="900" dirty="0"/>
              <a:t>Source: Aberdeen. </a:t>
            </a:r>
            <a:br>
              <a:rPr lang="en-GB" sz="900" dirty="0"/>
            </a:br>
            <a:r>
              <a:rPr lang="en-GB" sz="900" dirty="0"/>
              <a:t>For illustrative purposes only.</a:t>
            </a:r>
          </a:p>
        </p:txBody>
      </p:sp>
      <p:sp>
        <p:nvSpPr>
          <p:cNvPr id="7" name="Text Placeholder 6">
            <a:extLst>
              <a:ext uri="{FF2B5EF4-FFF2-40B4-BE49-F238E27FC236}">
                <a16:creationId xmlns:a16="http://schemas.microsoft.com/office/drawing/2014/main" id="{DA6D0853-BD74-B2E2-E71B-392CF7C8B936}"/>
              </a:ext>
            </a:extLst>
          </p:cNvPr>
          <p:cNvSpPr>
            <a:spLocks noGrp="1"/>
          </p:cNvSpPr>
          <p:nvPr>
            <p:ph type="body" sz="quarter" idx="18"/>
          </p:nvPr>
        </p:nvSpPr>
        <p:spPr/>
        <p:txBody>
          <a:bodyPr/>
          <a:lstStyle/>
          <a:p>
            <a:endParaRPr lang="en-GB"/>
          </a:p>
        </p:txBody>
      </p:sp>
      <p:graphicFrame>
        <p:nvGraphicFramePr>
          <p:cNvPr id="9" name="Group 156">
            <a:extLst>
              <a:ext uri="{FF2B5EF4-FFF2-40B4-BE49-F238E27FC236}">
                <a16:creationId xmlns:a16="http://schemas.microsoft.com/office/drawing/2014/main" id="{5CD17F1A-09B9-6DB6-A8C6-0CB9400993DF}"/>
              </a:ext>
            </a:extLst>
          </p:cNvPr>
          <p:cNvGraphicFramePr>
            <a:graphicFrameLocks/>
          </p:cNvGraphicFramePr>
          <p:nvPr>
            <p:extLst>
              <p:ext uri="{D42A27DB-BD31-4B8C-83A1-F6EECF244321}">
                <p14:modId xmlns:p14="http://schemas.microsoft.com/office/powerpoint/2010/main" val="2562064689"/>
              </p:ext>
            </p:extLst>
          </p:nvPr>
        </p:nvGraphicFramePr>
        <p:xfrm>
          <a:off x="874713" y="1449389"/>
          <a:ext cx="10883014" cy="4276223"/>
        </p:xfrm>
        <a:graphic>
          <a:graphicData uri="http://schemas.openxmlformats.org/drawingml/2006/table">
            <a:tbl>
              <a:tblPr firstRow="1"/>
              <a:tblGrid>
                <a:gridCol w="776062">
                  <a:extLst>
                    <a:ext uri="{9D8B030D-6E8A-4147-A177-3AD203B41FA5}">
                      <a16:colId xmlns:a16="http://schemas.microsoft.com/office/drawing/2014/main" val="20000"/>
                    </a:ext>
                  </a:extLst>
                </a:gridCol>
                <a:gridCol w="1950181">
                  <a:extLst>
                    <a:ext uri="{9D8B030D-6E8A-4147-A177-3AD203B41FA5}">
                      <a16:colId xmlns:a16="http://schemas.microsoft.com/office/drawing/2014/main" val="20001"/>
                    </a:ext>
                  </a:extLst>
                </a:gridCol>
                <a:gridCol w="3463391">
                  <a:extLst>
                    <a:ext uri="{9D8B030D-6E8A-4147-A177-3AD203B41FA5}">
                      <a16:colId xmlns:a16="http://schemas.microsoft.com/office/drawing/2014/main" val="20002"/>
                    </a:ext>
                  </a:extLst>
                </a:gridCol>
                <a:gridCol w="2120113">
                  <a:extLst>
                    <a:ext uri="{9D8B030D-6E8A-4147-A177-3AD203B41FA5}">
                      <a16:colId xmlns:a16="http://schemas.microsoft.com/office/drawing/2014/main" val="20003"/>
                    </a:ext>
                  </a:extLst>
                </a:gridCol>
                <a:gridCol w="2573267">
                  <a:extLst>
                    <a:ext uri="{9D8B030D-6E8A-4147-A177-3AD203B41FA5}">
                      <a16:colId xmlns:a16="http://schemas.microsoft.com/office/drawing/2014/main" val="20004"/>
                    </a:ext>
                  </a:extLst>
                </a:gridCol>
              </a:tblGrid>
              <a:tr h="275727">
                <a:tc>
                  <a:txBody>
                    <a:bodyPr/>
                    <a:lstStyle/>
                    <a:p>
                      <a:pPr algn="l">
                        <a:spcAft>
                          <a:spcPts val="0"/>
                        </a:spcAft>
                      </a:pPr>
                      <a:r>
                        <a:rPr lang="en-US" sz="800" b="0" dirty="0">
                          <a:solidFill>
                            <a:schemeClr val="tx1"/>
                          </a:solidFill>
                          <a:effectLst/>
                          <a:latin typeface="+mj-lt"/>
                          <a:ea typeface="SimSun"/>
                          <a:cs typeface="Times New Roman"/>
                        </a:rPr>
                        <a:t>Pillar</a:t>
                      </a:r>
                      <a:endParaRPr lang="en-GB" sz="800" b="0" dirty="0">
                        <a:solidFill>
                          <a:schemeClr val="tx1"/>
                        </a:solidFill>
                        <a:effectLst/>
                        <a:latin typeface="+mj-lt"/>
                        <a:ea typeface="SimSun"/>
                        <a:cs typeface="Times New Roman"/>
                      </a:endParaRPr>
                    </a:p>
                  </a:txBody>
                  <a:tcPr marL="72000" marR="72000" marT="36000" marB="36000">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800" b="0" dirty="0">
                          <a:solidFill>
                            <a:schemeClr val="tx1"/>
                          </a:solidFill>
                          <a:effectLst/>
                          <a:latin typeface="+mj-lt"/>
                        </a:rPr>
                        <a:t>Environmental</a:t>
                      </a:r>
                      <a:endParaRPr lang="en-GB" sz="800" b="0" dirty="0">
                        <a:solidFill>
                          <a:schemeClr val="tx1"/>
                        </a:solidFill>
                        <a:effectLst/>
                        <a:latin typeface="+mj-lt"/>
                        <a:ea typeface="SimSun"/>
                        <a:cs typeface="Times New Roman"/>
                      </a:endParaRPr>
                    </a:p>
                  </a:txBody>
                  <a:tcPr marL="72000" marR="72000" marT="36000" marB="36000">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800" b="0" dirty="0">
                          <a:solidFill>
                            <a:schemeClr val="tx1"/>
                          </a:solidFill>
                          <a:effectLst/>
                          <a:latin typeface="+mj-lt"/>
                        </a:rPr>
                        <a:t>Social</a:t>
                      </a:r>
                      <a:endParaRPr lang="en-GB" sz="800" b="0" dirty="0">
                        <a:solidFill>
                          <a:schemeClr val="tx1"/>
                        </a:solidFill>
                        <a:effectLst/>
                        <a:latin typeface="+mj-lt"/>
                        <a:ea typeface="SimSun"/>
                        <a:cs typeface="Times New Roman"/>
                      </a:endParaRPr>
                    </a:p>
                  </a:txBody>
                  <a:tcPr marL="72000" marR="72000" marT="36000" marB="36000">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GB" sz="800" b="0" dirty="0">
                          <a:solidFill>
                            <a:schemeClr val="tx1"/>
                          </a:solidFill>
                          <a:effectLst/>
                          <a:latin typeface="+mj-lt"/>
                        </a:rPr>
                        <a:t>	Governance</a:t>
                      </a:r>
                      <a:endParaRPr lang="en-GB" sz="800" b="0" dirty="0">
                        <a:solidFill>
                          <a:schemeClr val="tx1"/>
                        </a:solidFill>
                        <a:effectLst/>
                        <a:latin typeface="+mj-lt"/>
                        <a:ea typeface="SimSun"/>
                        <a:cs typeface="Times New Roman"/>
                      </a:endParaRPr>
                    </a:p>
                  </a:txBody>
                  <a:tcPr marL="72000" marR="72000" marT="36000" marB="36000">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en-GB" sz="800" b="0" dirty="0">
                          <a:solidFill>
                            <a:schemeClr val="tx1"/>
                          </a:solidFill>
                          <a:effectLst/>
                          <a:latin typeface="+mj-lt"/>
                        </a:rPr>
                        <a:t>	Politics</a:t>
                      </a:r>
                      <a:endParaRPr lang="en-GB" sz="800" b="0" dirty="0">
                        <a:solidFill>
                          <a:schemeClr val="tx1"/>
                        </a:solidFill>
                        <a:effectLst/>
                        <a:latin typeface="+mj-lt"/>
                        <a:ea typeface="SimSun"/>
                        <a:cs typeface="Times New Roman"/>
                      </a:endParaRPr>
                    </a:p>
                  </a:txBody>
                  <a:tcPr marL="72000" marR="72000" marT="36000" marB="36000">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6652">
                <a:tc>
                  <a:txBody>
                    <a:bodyPr/>
                    <a:lstStyle/>
                    <a:p>
                      <a:pPr algn="l" fontAlgn="b"/>
                      <a:r>
                        <a:rPr lang="en-GB" sz="800" b="0" i="0" u="none" strike="noStrike" dirty="0">
                          <a:solidFill>
                            <a:srgbClr val="000000"/>
                          </a:solidFill>
                          <a:effectLst/>
                          <a:latin typeface="+mj-lt"/>
                        </a:rPr>
                        <a:t>Sustainable Development </a:t>
                      </a:r>
                    </a:p>
                    <a:p>
                      <a:pPr algn="l" fontAlgn="b"/>
                      <a:r>
                        <a:rPr lang="en-GB" sz="800" b="0" i="0" u="none" strike="noStrike" dirty="0">
                          <a:solidFill>
                            <a:srgbClr val="000000"/>
                          </a:solidFill>
                          <a:effectLst/>
                          <a:latin typeface="+mj-lt"/>
                        </a:rPr>
                        <a:t>Goals</a:t>
                      </a:r>
                    </a:p>
                  </a:txBody>
                  <a:tcPr marL="72000" marR="72000" marT="36000" marB="36000">
                    <a:lnL>
                      <a:noFill/>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b">
                        <a:buFont typeface="Arial" panose="020B0604020202020204" pitchFamily="34" charset="0"/>
                        <a:buChar char="•"/>
                      </a:pPr>
                      <a:r>
                        <a:rPr lang="en-GB" sz="800" b="1" i="0" u="none" strike="noStrike" dirty="0">
                          <a:solidFill>
                            <a:srgbClr val="000000"/>
                          </a:solidFill>
                          <a:effectLst/>
                          <a:latin typeface="+mn-lt"/>
                        </a:rPr>
                        <a:t>SDG</a:t>
                      </a:r>
                      <a:r>
                        <a:rPr lang="en-GB" sz="800" b="1" i="0" u="none" strike="noStrike" baseline="0" dirty="0">
                          <a:solidFill>
                            <a:srgbClr val="000000"/>
                          </a:solidFill>
                          <a:effectLst/>
                          <a:latin typeface="+mn-lt"/>
                        </a:rPr>
                        <a:t> </a:t>
                      </a:r>
                      <a:r>
                        <a:rPr lang="en-GB" sz="800" b="1" i="0" u="none" strike="noStrike" dirty="0">
                          <a:solidFill>
                            <a:srgbClr val="000000"/>
                          </a:solidFill>
                          <a:effectLst/>
                          <a:latin typeface="+mn-lt"/>
                        </a:rPr>
                        <a:t>13 Climate action</a:t>
                      </a:r>
                    </a:p>
                    <a:p>
                      <a:pPr marL="171450" indent="-171450" algn="l" fontAlgn="b">
                        <a:buFont typeface="Arial" panose="020B0604020202020204" pitchFamily="34" charset="0"/>
                        <a:buChar char="•"/>
                      </a:pPr>
                      <a:r>
                        <a:rPr lang="en-GB" sz="800" b="1" i="0" u="none" strike="noStrike" dirty="0">
                          <a:solidFill>
                            <a:srgbClr val="000000"/>
                          </a:solidFill>
                          <a:effectLst/>
                          <a:latin typeface="+mn-lt"/>
                        </a:rPr>
                        <a:t>SDG</a:t>
                      </a:r>
                      <a:r>
                        <a:rPr lang="en-GB" sz="800" b="1" i="0" u="none" strike="noStrike" baseline="0" dirty="0">
                          <a:solidFill>
                            <a:srgbClr val="000000"/>
                          </a:solidFill>
                          <a:effectLst/>
                          <a:latin typeface="+mn-lt"/>
                        </a:rPr>
                        <a:t> 7 Affordable and c</a:t>
                      </a:r>
                      <a:r>
                        <a:rPr lang="en-GB" sz="800" b="1" i="0" u="none" strike="noStrike" dirty="0">
                          <a:solidFill>
                            <a:srgbClr val="000000"/>
                          </a:solidFill>
                          <a:effectLst/>
                          <a:latin typeface="+mn-lt"/>
                        </a:rPr>
                        <a:t>lean energy</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b">
                        <a:buFont typeface="Arial" panose="020B0604020202020204" pitchFamily="34" charset="0"/>
                        <a:buChar char="•"/>
                      </a:pPr>
                      <a:r>
                        <a:rPr lang="en-GB" sz="800" b="1" i="0" u="none" strike="noStrike" dirty="0">
                          <a:solidFill>
                            <a:srgbClr val="000000"/>
                          </a:solidFill>
                          <a:effectLst/>
                          <a:latin typeface="+mn-lt"/>
                        </a:rPr>
                        <a:t>SDG 3  Good health and wellbeing</a:t>
                      </a:r>
                    </a:p>
                    <a:p>
                      <a:pPr marL="171450" indent="-171450" algn="l" fontAlgn="b">
                        <a:buFont typeface="Arial" panose="020B0604020202020204" pitchFamily="34" charset="0"/>
                        <a:buChar char="•"/>
                      </a:pPr>
                      <a:r>
                        <a:rPr lang="en-GB" sz="800" b="1" i="0" u="none" strike="noStrike" dirty="0">
                          <a:solidFill>
                            <a:srgbClr val="000000"/>
                          </a:solidFill>
                          <a:effectLst/>
                          <a:latin typeface="+mn-lt"/>
                        </a:rPr>
                        <a:t>SDG 4  Quality education</a:t>
                      </a:r>
                    </a:p>
                    <a:p>
                      <a:pPr marL="171450" indent="-171450" algn="l" fontAlgn="b">
                        <a:buFont typeface="Arial" panose="020B0604020202020204" pitchFamily="34" charset="0"/>
                        <a:buChar char="•"/>
                      </a:pPr>
                      <a:r>
                        <a:rPr lang="en-GB" sz="800" b="1" i="0" u="none" strike="noStrike" dirty="0">
                          <a:solidFill>
                            <a:srgbClr val="000000"/>
                          </a:solidFill>
                          <a:effectLst/>
                          <a:latin typeface="+mn-lt"/>
                        </a:rPr>
                        <a:t>SDG 5  Gender equality </a:t>
                      </a:r>
                    </a:p>
                    <a:p>
                      <a:pPr marL="171450" indent="-171450" algn="l" fontAlgn="b">
                        <a:buFont typeface="Arial" panose="020B0604020202020204" pitchFamily="34" charset="0"/>
                        <a:buChar char="•"/>
                      </a:pPr>
                      <a:r>
                        <a:rPr lang="en-GB" sz="800" b="1" i="0" u="none" strike="noStrike" dirty="0">
                          <a:solidFill>
                            <a:srgbClr val="000000"/>
                          </a:solidFill>
                          <a:effectLst/>
                          <a:latin typeface="+mn-lt"/>
                        </a:rPr>
                        <a:t>SDG 9  Industry, innovation and infrastructure</a:t>
                      </a:r>
                    </a:p>
                    <a:p>
                      <a:pPr marL="171450" indent="-171450" algn="l" fontAlgn="b">
                        <a:buFont typeface="Arial" panose="020B0604020202020204" pitchFamily="34" charset="0"/>
                        <a:buChar char="•"/>
                      </a:pPr>
                      <a:r>
                        <a:rPr lang="en-GB" sz="800" b="1" i="0" u="none" strike="noStrike" dirty="0">
                          <a:solidFill>
                            <a:srgbClr val="000000"/>
                          </a:solidFill>
                          <a:effectLst/>
                          <a:latin typeface="+mn-lt"/>
                        </a:rPr>
                        <a:t>SDG 10 Reduced inequalities</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b">
                        <a:buFont typeface="Arial" panose="020B0604020202020204" pitchFamily="34" charset="0"/>
                        <a:buChar char="•"/>
                      </a:pPr>
                      <a:r>
                        <a:rPr lang="en-GB" sz="800" b="1" i="0" u="none" strike="noStrike" dirty="0">
                          <a:solidFill>
                            <a:srgbClr val="000000"/>
                          </a:solidFill>
                          <a:effectLst/>
                          <a:latin typeface="+mn-lt"/>
                        </a:rPr>
                        <a:t>SDG 16 Peace, justice and strong institutions</a:t>
                      </a:r>
                    </a:p>
                    <a:p>
                      <a:pPr marL="171450" indent="-171450" algn="l" fontAlgn="b">
                        <a:buFont typeface="Arial" panose="020B0604020202020204" pitchFamily="34" charset="0"/>
                        <a:buChar char="•"/>
                      </a:pPr>
                      <a:r>
                        <a:rPr lang="en-GB" sz="800" b="1" i="0" u="none" strike="noStrike" dirty="0">
                          <a:solidFill>
                            <a:srgbClr val="000000"/>
                          </a:solidFill>
                          <a:effectLst/>
                          <a:latin typeface="+mn-lt"/>
                        </a:rPr>
                        <a:t>SDG 8 </a:t>
                      </a:r>
                      <a:r>
                        <a:rPr lang="en-GB" sz="800" b="1" i="0" u="none" strike="noStrike" baseline="0" dirty="0">
                          <a:solidFill>
                            <a:srgbClr val="000000"/>
                          </a:solidFill>
                          <a:effectLst/>
                          <a:latin typeface="+mn-lt"/>
                        </a:rPr>
                        <a:t> Decent work and economic growth</a:t>
                      </a:r>
                      <a:endParaRPr lang="en-GB" sz="800" b="1"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b">
                        <a:buFont typeface="Arial" panose="020B0604020202020204" pitchFamily="34" charset="0"/>
                        <a:buChar char="•"/>
                      </a:pPr>
                      <a:r>
                        <a:rPr lang="en-GB" sz="800" b="1" i="0" u="none" strike="noStrike" dirty="0">
                          <a:solidFill>
                            <a:srgbClr val="000000"/>
                          </a:solidFill>
                          <a:effectLst/>
                          <a:latin typeface="+mn-lt"/>
                        </a:rPr>
                        <a:t>SDG</a:t>
                      </a:r>
                      <a:r>
                        <a:rPr lang="en-GB" sz="800" b="1" i="0" u="none" strike="noStrike" baseline="0" dirty="0">
                          <a:solidFill>
                            <a:srgbClr val="000000"/>
                          </a:solidFill>
                          <a:effectLst/>
                          <a:latin typeface="+mn-lt"/>
                        </a:rPr>
                        <a:t> 16 </a:t>
                      </a:r>
                      <a:r>
                        <a:rPr lang="en-GB" sz="800" b="1" i="0" u="none" strike="noStrike" dirty="0">
                          <a:solidFill>
                            <a:srgbClr val="000000"/>
                          </a:solidFill>
                          <a:effectLst/>
                          <a:latin typeface="+mn-lt"/>
                        </a:rPr>
                        <a:t>Peace, justice and strong institutions</a:t>
                      </a:r>
                    </a:p>
                  </a:txBody>
                  <a:tcPr marL="72000" marR="72000" marT="36000" marB="36000">
                    <a:lnL w="12700" cap="flat" cmpd="sng" algn="ctr">
                      <a:noFill/>
                      <a:prstDash val="solid"/>
                      <a:round/>
                      <a:headEnd type="none" w="med" len="med"/>
                      <a:tailEnd type="none" w="med" len="med"/>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0979238"/>
                  </a:ext>
                </a:extLst>
              </a:tr>
              <a:tr h="434582">
                <a:tc>
                  <a:txBody>
                    <a:bodyPr/>
                    <a:lstStyle/>
                    <a:p>
                      <a:pPr algn="l" fontAlgn="b"/>
                      <a:r>
                        <a:rPr lang="en-GB" sz="800" b="0" i="0" u="none" strike="noStrike" dirty="0">
                          <a:solidFill>
                            <a:srgbClr val="000000"/>
                          </a:solidFill>
                          <a:effectLst/>
                          <a:latin typeface="+mj-lt"/>
                        </a:rPr>
                        <a:t>Indicator 1</a:t>
                      </a:r>
                    </a:p>
                  </a:txBody>
                  <a:tcPr marL="72000" marR="72000" marT="36000" marB="36000">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Air Pollution</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Life Expectancy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Voice and Accountability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fr-FR" sz="800" b="1" i="0" u="none" strike="noStrike" dirty="0">
                          <a:solidFill>
                            <a:srgbClr val="000000"/>
                          </a:solidFill>
                          <a:effectLst/>
                          <a:latin typeface="+mn-lt"/>
                        </a:rPr>
                        <a:t>Corruption Perception</a:t>
                      </a:r>
                      <a:br>
                        <a:rPr lang="fr-FR" sz="800" b="0" i="0" u="none" strike="noStrike" dirty="0">
                          <a:solidFill>
                            <a:srgbClr val="000000"/>
                          </a:solidFill>
                          <a:effectLst/>
                          <a:latin typeface="+mn-lt"/>
                        </a:rPr>
                      </a:br>
                      <a:br>
                        <a:rPr lang="fr-FR" sz="800" b="0" i="0" u="none" strike="noStrike" dirty="0">
                          <a:solidFill>
                            <a:srgbClr val="000000"/>
                          </a:solidFill>
                          <a:effectLst/>
                          <a:latin typeface="+mn-lt"/>
                        </a:rPr>
                      </a:br>
                      <a:r>
                        <a:rPr lang="fr-FR" sz="800" b="0" i="0" u="none" strike="noStrike" dirty="0">
                          <a:solidFill>
                            <a:srgbClr val="000000"/>
                          </a:solidFill>
                          <a:effectLst/>
                          <a:latin typeface="+mn-lt"/>
                        </a:rPr>
                        <a:t>Source: </a:t>
                      </a:r>
                      <a:r>
                        <a:rPr lang="fr-FR" sz="800" b="0" i="0" u="none" strike="noStrike" dirty="0" err="1">
                          <a:solidFill>
                            <a:srgbClr val="000000"/>
                          </a:solidFill>
                          <a:effectLst/>
                          <a:latin typeface="+mn-lt"/>
                        </a:rPr>
                        <a:t>Transparency</a:t>
                      </a:r>
                      <a:r>
                        <a:rPr lang="fr-FR" sz="800" b="0" i="0" u="none" strike="noStrike" dirty="0">
                          <a:solidFill>
                            <a:srgbClr val="000000"/>
                          </a:solidFill>
                          <a:effectLst/>
                          <a:latin typeface="+mn-lt"/>
                        </a:rPr>
                        <a:t> International</a:t>
                      </a:r>
                    </a:p>
                  </a:txBody>
                  <a:tcPr marL="72000" marR="72000" marT="36000" marB="36000">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400336"/>
                  </a:ext>
                </a:extLst>
              </a:tr>
              <a:tr h="504088">
                <a:tc>
                  <a:txBody>
                    <a:bodyPr/>
                    <a:lstStyle/>
                    <a:p>
                      <a:pPr algn="l" fontAlgn="b"/>
                      <a:r>
                        <a:rPr lang="en-GB" sz="800" b="0" i="0" u="none" strike="noStrike" dirty="0">
                          <a:solidFill>
                            <a:srgbClr val="000000"/>
                          </a:solidFill>
                          <a:effectLst/>
                          <a:latin typeface="+mj-lt"/>
                        </a:rPr>
                        <a:t>Indicator 2</a:t>
                      </a:r>
                    </a:p>
                  </a:txBody>
                  <a:tcPr marL="72000" marR="72000" marT="36000" marB="36000">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Carbon Intensity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Trucost, IMF</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Infant Mortality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Government Effectiveness</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Political Stability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054085"/>
                  </a:ext>
                </a:extLst>
              </a:tr>
              <a:tr h="504088">
                <a:tc>
                  <a:txBody>
                    <a:bodyPr/>
                    <a:lstStyle/>
                    <a:p>
                      <a:pPr algn="l" fontAlgn="b"/>
                      <a:r>
                        <a:rPr lang="en-GB" sz="800" b="0" i="0" u="none" strike="noStrike" dirty="0">
                          <a:solidFill>
                            <a:srgbClr val="000000"/>
                          </a:solidFill>
                          <a:effectLst/>
                          <a:latin typeface="+mj-lt"/>
                        </a:rPr>
                        <a:t>Indicator 3</a:t>
                      </a:r>
                    </a:p>
                  </a:txBody>
                  <a:tcPr marL="72000" marR="72000" marT="36000" marB="36000">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Renewable Energy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a:t>
                      </a:r>
                      <a:r>
                        <a:rPr lang="en-GB" sz="800" b="0" i="0" u="none" strike="noStrike" dirty="0" err="1">
                          <a:solidFill>
                            <a:srgbClr val="000000"/>
                          </a:solidFill>
                          <a:effectLst/>
                          <a:latin typeface="+mn-lt"/>
                        </a:rPr>
                        <a:t>Trucost</a:t>
                      </a:r>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Mean Years of Schooling</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Human Development Report (UN Development Program)</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Regulatory Quality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State Fragility</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Fund for Peace</a:t>
                      </a:r>
                    </a:p>
                  </a:txBody>
                  <a:tcPr marL="72000" marR="72000" marT="36000" marB="36000">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58176"/>
                  </a:ext>
                </a:extLst>
              </a:tr>
              <a:tr h="434582">
                <a:tc>
                  <a:txBody>
                    <a:bodyPr/>
                    <a:lstStyle/>
                    <a:p>
                      <a:pPr algn="l" fontAlgn="b"/>
                      <a:r>
                        <a:rPr lang="en-GB" sz="800" b="0" i="0" u="none" strike="noStrike" dirty="0">
                          <a:solidFill>
                            <a:srgbClr val="000000"/>
                          </a:solidFill>
                          <a:effectLst/>
                          <a:latin typeface="+mj-lt"/>
                        </a:rPr>
                        <a:t>Indicator 4</a:t>
                      </a:r>
                    </a:p>
                  </a:txBody>
                  <a:tcPr marL="72000" marR="72000" marT="36000" marB="36000">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GINI Coefficient</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Rule of Law</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World Bank</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Press Freedom</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Reporters without Borders</a:t>
                      </a:r>
                    </a:p>
                  </a:txBody>
                  <a:tcPr marL="72000" marR="72000" marT="36000" marB="36000">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01873"/>
                  </a:ext>
                </a:extLst>
              </a:tr>
              <a:tr h="555617">
                <a:tc>
                  <a:txBody>
                    <a:bodyPr/>
                    <a:lstStyle/>
                    <a:p>
                      <a:pPr algn="l" fontAlgn="b"/>
                      <a:r>
                        <a:rPr lang="en-GB" sz="800" b="0" i="0" u="none" strike="noStrike" dirty="0">
                          <a:solidFill>
                            <a:srgbClr val="000000"/>
                          </a:solidFill>
                          <a:effectLst/>
                          <a:latin typeface="+mj-lt"/>
                        </a:rPr>
                        <a:t>Indicator 5</a:t>
                      </a:r>
                    </a:p>
                  </a:txBody>
                  <a:tcPr marL="72000" marR="72000" marT="36000" marB="36000">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Gender Inequality Index </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Human Development Report (UN Development Program)</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Open Budget Index </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International Budget Partnership</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7795567"/>
                  </a:ext>
                </a:extLst>
              </a:tr>
              <a:tr h="434582">
                <a:tc>
                  <a:txBody>
                    <a:bodyPr/>
                    <a:lstStyle/>
                    <a:p>
                      <a:pPr algn="l" fontAlgn="b"/>
                      <a:r>
                        <a:rPr lang="en-GB" sz="800" b="0" i="0" u="none" strike="noStrike" dirty="0">
                          <a:solidFill>
                            <a:srgbClr val="000000"/>
                          </a:solidFill>
                          <a:effectLst/>
                          <a:latin typeface="+mj-lt"/>
                        </a:rPr>
                        <a:t>Indicator 6</a:t>
                      </a:r>
                    </a:p>
                  </a:txBody>
                  <a:tcPr marL="72000" marR="72000" marT="36000" marB="36000">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Quality of Infrastructure</a:t>
                      </a:r>
                      <a:br>
                        <a:rPr lang="en-GB" sz="800" b="0" i="0" u="none" strike="noStrike" dirty="0">
                          <a:solidFill>
                            <a:srgbClr val="000000"/>
                          </a:solidFill>
                          <a:effectLst/>
                          <a:latin typeface="+mn-lt"/>
                        </a:rPr>
                      </a:br>
                      <a:br>
                        <a:rPr lang="en-GB" sz="800" b="0" i="0" u="none" strike="noStrike" dirty="0">
                          <a:solidFill>
                            <a:srgbClr val="000000"/>
                          </a:solidFill>
                          <a:effectLst/>
                          <a:latin typeface="+mn-lt"/>
                        </a:rPr>
                      </a:br>
                      <a:r>
                        <a:rPr lang="en-GB" sz="800" b="0" i="0" u="none" strike="noStrike" dirty="0">
                          <a:solidFill>
                            <a:srgbClr val="000000"/>
                          </a:solidFill>
                          <a:effectLst/>
                          <a:latin typeface="+mn-lt"/>
                        </a:rPr>
                        <a:t>Source: Global Competitiveness Index (World Economic Forum)</a:t>
                      </a: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4609040"/>
                  </a:ext>
                </a:extLst>
              </a:tr>
              <a:tr h="434582">
                <a:tc>
                  <a:txBody>
                    <a:bodyPr/>
                    <a:lstStyle/>
                    <a:p>
                      <a:pPr algn="l" fontAlgn="b"/>
                      <a:r>
                        <a:rPr lang="en-GB" sz="800" b="0" i="0" u="none" strike="noStrike" dirty="0">
                          <a:solidFill>
                            <a:srgbClr val="000000"/>
                          </a:solidFill>
                          <a:effectLst/>
                          <a:latin typeface="+mj-lt"/>
                        </a:rPr>
                        <a:t>Indicator 7</a:t>
                      </a:r>
                    </a:p>
                  </a:txBody>
                  <a:tcPr marL="72000" marR="72000" marT="36000" marB="36000">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r>
                        <a:rPr lang="en-GB" sz="800" b="1" i="0" u="none" strike="noStrike" dirty="0">
                          <a:solidFill>
                            <a:srgbClr val="000000"/>
                          </a:solidFill>
                          <a:effectLst/>
                          <a:latin typeface="+mn-lt"/>
                        </a:rPr>
                        <a:t>Access to Electricity</a:t>
                      </a:r>
                    </a:p>
                    <a:p>
                      <a:pPr marL="172800" algn="l" fontAlgn="b"/>
                      <a:endParaRPr lang="en-GB" sz="800" b="0" i="0" u="none" strike="noStrike" dirty="0">
                        <a:solidFill>
                          <a:srgbClr val="000000"/>
                        </a:solidFill>
                        <a:effectLst/>
                        <a:latin typeface="+mn-lt"/>
                      </a:endParaRPr>
                    </a:p>
                    <a:p>
                      <a:pPr marL="172800" algn="l" fontAlgn="b"/>
                      <a:r>
                        <a:rPr lang="en-GB" sz="800" b="0" i="0" u="none" strike="noStrike" dirty="0">
                          <a:solidFill>
                            <a:srgbClr val="000000"/>
                          </a:solidFill>
                          <a:effectLst/>
                          <a:latin typeface="+mn-lt"/>
                        </a:rPr>
                        <a:t>Source:</a:t>
                      </a:r>
                      <a:r>
                        <a:rPr lang="en-GB" sz="800" b="0" i="0" u="none" strike="noStrike" baseline="0" dirty="0">
                          <a:solidFill>
                            <a:srgbClr val="000000"/>
                          </a:solidFill>
                          <a:effectLst/>
                          <a:latin typeface="+mn-lt"/>
                        </a:rPr>
                        <a:t> World Bank</a:t>
                      </a:r>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2800" algn="l" fontAlgn="b"/>
                      <a:endParaRPr lang="en-GB" sz="800" b="0" i="0" u="none" strike="noStrike" dirty="0">
                        <a:solidFill>
                          <a:srgbClr val="000000"/>
                        </a:solidFill>
                        <a:effectLst/>
                        <a:latin typeface="+mn-lt"/>
                      </a:endParaRPr>
                    </a:p>
                  </a:txBody>
                  <a:tcPr marL="72000" marR="72000" marT="36000" marB="36000">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4833502"/>
                  </a:ext>
                </a:extLst>
              </a:tr>
            </a:tbl>
          </a:graphicData>
        </a:graphic>
      </p:graphicFrame>
    </p:spTree>
    <p:extLst>
      <p:ext uri="{BB962C8B-B14F-4D97-AF65-F5344CB8AC3E}">
        <p14:creationId xmlns:p14="http://schemas.microsoft.com/office/powerpoint/2010/main" val="262940953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3E0A4A-A8DF-E4EF-61B9-0AE030851D59}"/>
              </a:ext>
            </a:extLst>
          </p:cNvPr>
          <p:cNvSpPr>
            <a:spLocks noGrp="1"/>
          </p:cNvSpPr>
          <p:nvPr>
            <p:ph type="body" sz="quarter" idx="14"/>
          </p:nvPr>
        </p:nvSpPr>
        <p:spPr/>
        <p:txBody>
          <a:bodyPr/>
          <a:lstStyle/>
          <a:p>
            <a:r>
              <a:rPr lang="en-GB" altLang="en-US" sz="1800" dirty="0"/>
              <a:t>Composite information</a:t>
            </a:r>
            <a:endParaRPr lang="en-GB" dirty="0"/>
          </a:p>
        </p:txBody>
      </p:sp>
      <p:sp>
        <p:nvSpPr>
          <p:cNvPr id="3" name="Title 2">
            <a:extLst>
              <a:ext uri="{FF2B5EF4-FFF2-40B4-BE49-F238E27FC236}">
                <a16:creationId xmlns:a16="http://schemas.microsoft.com/office/drawing/2014/main" id="{0389A0D1-FF03-48BA-8C1A-360D78B25923}"/>
              </a:ext>
            </a:extLst>
          </p:cNvPr>
          <p:cNvSpPr>
            <a:spLocks noGrp="1"/>
          </p:cNvSpPr>
          <p:nvPr>
            <p:ph type="title"/>
          </p:nvPr>
        </p:nvSpPr>
        <p:spPr/>
        <p:txBody>
          <a:bodyPr/>
          <a:lstStyle/>
          <a:p>
            <a:r>
              <a:rPr lang="en-GB" altLang="en-US" dirty="0"/>
              <a:t>Emerging Markets Debt – Hard Currency Sovereign</a:t>
            </a:r>
            <a:endParaRPr lang="en-GB" dirty="0"/>
          </a:p>
        </p:txBody>
      </p:sp>
      <p:sp>
        <p:nvSpPr>
          <p:cNvPr id="4" name="Content Placeholder 3">
            <a:extLst>
              <a:ext uri="{FF2B5EF4-FFF2-40B4-BE49-F238E27FC236}">
                <a16:creationId xmlns:a16="http://schemas.microsoft.com/office/drawing/2014/main" id="{0989331A-317F-BEB1-7DCD-C6B573358F6F}"/>
              </a:ext>
            </a:extLst>
          </p:cNvPr>
          <p:cNvSpPr>
            <a:spLocks noGrp="1"/>
          </p:cNvSpPr>
          <p:nvPr>
            <p:ph idx="1"/>
          </p:nvPr>
        </p:nvSpPr>
        <p:spPr/>
        <p:txBody>
          <a:bodyPr/>
          <a:lstStyle/>
          <a:p>
            <a:r>
              <a:rPr lang="en-GB" sz="800" b="1" dirty="0">
                <a:latin typeface="+mj-lt"/>
              </a:rPr>
              <a:t>Definition of the firm</a:t>
            </a:r>
          </a:p>
          <a:p>
            <a:r>
              <a:rPr lang="en-GB" sz="800" dirty="0"/>
              <a:t>Aberdeen (or "the Firm") is defined as all portfolios managed globally by the asset management entities of Aberdeen Group plc (previously abrdn plc) excluding Private Markets, </a:t>
            </a:r>
            <a:r>
              <a:rPr lang="en-GB" sz="800" dirty="0" err="1"/>
              <a:t>Tritax</a:t>
            </a:r>
            <a:r>
              <a:rPr lang="en-GB" sz="800" dirty="0"/>
              <a:t>, </a:t>
            </a:r>
            <a:r>
              <a:rPr lang="en-GB" sz="800" dirty="0" err="1"/>
              <a:t>Finimize</a:t>
            </a:r>
            <a:r>
              <a:rPr lang="en-GB" sz="800" dirty="0"/>
              <a:t> and Platform businesses (defined as Advisor and ii). The Firm inception date is 1st January 2018; and includes track records that either were, or were part of, legacy compliant firms, some of which are compliant from earlier dates: Aberdeen Asset Management plc (compliant from 1st January 1996); Standard Life Investments (compliant from 1st January 1996); and Aberdeen Property (compliant from 1st January 2013). Composite returns, start date and composite and firm assets reported prior to acquisitions represent those of the legacy firm which managed the product at the time. Changes in the firm organisation, investment style or personnel have not caused alterations of historical composite performance. Compliant Presentations produced during the period between the annual period end and the date of release to the market of Aberdeen's financial results will not contain the Firm assets or % of Firm assets for that annual period end. The total Firm assets is material non-public information before the official results release date and to release it in GIPS Compliant Presentations would be against the law: and where laws and/or regulations conflict with the GIPS standards, firms are required to comply with the laws and regulations and make full disclosure of the conflict in the compliant presentation. GIPS® is a registered trademark of CFA Institute. CFA Institute does not endorse or promote this organisation, nor does it warrant the accuracy or quality of the content contained herein.</a:t>
            </a:r>
          </a:p>
          <a:p>
            <a:r>
              <a:rPr lang="en-GB" sz="800" b="1" dirty="0">
                <a:latin typeface="+mj-lt"/>
              </a:rPr>
              <a:t>GIPS compliance</a:t>
            </a:r>
          </a:p>
          <a:p>
            <a:r>
              <a:rPr lang="en-GB" sz="800" dirty="0"/>
              <a:t>Aberdeen claims compliance with the Global Investment Performance Standards (GIPS®) and has prepared and presented this report in compliance with the GIPS standards. Aberdeen (formerly abrdn plc) has been independently verified for the periods to 31st December 2022. The verification report(s) is/are available upon request. A firm that claims compliance with the GIPS standards must establish policies and procedures for complying with all the applicable requirements of the GIPS standards. Verification provides assurance on whether the firm's policies and procedures related to composite and pooled fund maintenance, as well as the calculation, presentation, and distribution of performance, have been designed in compliance with the GIPS standards and have been implemented on a firm-wide basis. Verification does not provide assurance on the accuracy of any specific performance report. The effective date of compliance is 1st January 1996. The inception date of the composite is 31/01/2011 and it was created on 27/05/2016. Policies for valuing investments, calculating performance, and preparing GIPS Reports are available upon request. Available on request are a list of composite descriptions and details of Limited and Broad distribution pooled funds.</a:t>
            </a:r>
          </a:p>
          <a:p>
            <a:r>
              <a:rPr lang="en-GB" sz="800" dirty="0"/>
              <a:t> </a:t>
            </a:r>
          </a:p>
        </p:txBody>
      </p:sp>
      <p:sp>
        <p:nvSpPr>
          <p:cNvPr id="5" name="Slide Number Placeholder 4">
            <a:extLst>
              <a:ext uri="{FF2B5EF4-FFF2-40B4-BE49-F238E27FC236}">
                <a16:creationId xmlns:a16="http://schemas.microsoft.com/office/drawing/2014/main" id="{6DB0EBFE-05C1-240C-C839-593DA032EF53}"/>
              </a:ext>
            </a:extLst>
          </p:cNvPr>
          <p:cNvSpPr>
            <a:spLocks noGrp="1"/>
          </p:cNvSpPr>
          <p:nvPr>
            <p:ph type="sldNum" sz="quarter" idx="12"/>
          </p:nvPr>
        </p:nvSpPr>
        <p:spPr/>
        <p:txBody>
          <a:bodyPr/>
          <a:lstStyle/>
          <a:p>
            <a:fld id="{15571DFC-08C0-4491-9E99-613C4E83D96C}" type="slidenum">
              <a:rPr lang="en-US" smtClean="0"/>
              <a:t>62</a:t>
            </a:fld>
            <a:endParaRPr lang="en-US"/>
          </a:p>
        </p:txBody>
      </p:sp>
      <p:sp>
        <p:nvSpPr>
          <p:cNvPr id="6" name="Text Placeholder 5">
            <a:extLst>
              <a:ext uri="{FF2B5EF4-FFF2-40B4-BE49-F238E27FC236}">
                <a16:creationId xmlns:a16="http://schemas.microsoft.com/office/drawing/2014/main" id="{FC652D6E-3A26-47A0-4865-B535DDA31223}"/>
              </a:ext>
            </a:extLst>
          </p:cNvPr>
          <p:cNvSpPr>
            <a:spLocks noGrp="1"/>
          </p:cNvSpPr>
          <p:nvPr>
            <p:ph type="body" sz="quarter" idx="13"/>
          </p:nvPr>
        </p:nvSpPr>
        <p:spPr/>
        <p:txBody>
          <a:bodyPr/>
          <a:lstStyle/>
          <a:p>
            <a:r>
              <a:rPr lang="en-GB" dirty="0"/>
              <a:t>Source: Aberdeen, 31 March 2025.</a:t>
            </a:r>
            <a:endParaRPr lang="en-GB" altLang="en-US" sz="1200" b="1" dirty="0"/>
          </a:p>
        </p:txBody>
      </p:sp>
      <p:sp>
        <p:nvSpPr>
          <p:cNvPr id="15" name="Content Placeholder 14">
            <a:extLst>
              <a:ext uri="{FF2B5EF4-FFF2-40B4-BE49-F238E27FC236}">
                <a16:creationId xmlns:a16="http://schemas.microsoft.com/office/drawing/2014/main" id="{90A1B5C5-1B56-771B-893F-09FD4E64BD54}"/>
              </a:ext>
            </a:extLst>
          </p:cNvPr>
          <p:cNvSpPr>
            <a:spLocks noGrp="1"/>
          </p:cNvSpPr>
          <p:nvPr>
            <p:ph idx="15"/>
          </p:nvPr>
        </p:nvSpPr>
        <p:spPr/>
        <p:txBody>
          <a:bodyPr/>
          <a:lstStyle/>
          <a:p>
            <a:r>
              <a:rPr lang="en-GB" sz="800" b="1" dirty="0">
                <a:latin typeface="+mj-lt"/>
              </a:rPr>
              <a:t>Composite description</a:t>
            </a:r>
          </a:p>
          <a:p>
            <a:r>
              <a:rPr lang="en-GB" sz="800" dirty="0"/>
              <a:t>"The composite comprises all discretionary portfolios managed to the firm's Emerging Market Debt - Hard Currency Sovereign strategy and has flexibility to invest off-benchmark. The portfolios invest in hard currency sovereign, quasi-sovereign and corporate bonds, local currency sovereign bonds and currencies. Investments are principally in USD and Emerging Market currencies. </a:t>
            </a:r>
          </a:p>
          <a:p>
            <a:r>
              <a:rPr lang="en-GB" sz="800" b="1" dirty="0">
                <a:latin typeface="+mj-lt"/>
              </a:rPr>
              <a:t>Composite methodology</a:t>
            </a:r>
          </a:p>
          <a:p>
            <a:r>
              <a:rPr lang="en-GB" sz="800" dirty="0"/>
              <a:t>Returns are time-weighted total rates of return including cash and cash equivalents, income and realised and unrealised gains and losses. Unless otherwise stated, benchmark returns are gross of withholding taxes whilst returns are net of non-recoverable withholding taxes with recoverable tax included on an accruals basis. Composites results are weighted by individual portfolio size, using start of period market values. Annual returns are calculated using geometric linking of monthly returns. Exchange rates used are WMR 16:00 Closing Spot Rates. Composites may contain portfolios of different base currencies, translated into a common currency for composite returns using the exchange rates stated above. A fund becomes eligible for inclusion the first full calendar month after funding. Inclusion may be deferred in cases where it has not been possible to implement the investment strategy. Terminated funds leave composites at the end of the calendar month before official notification of termination is received. Results include all discretionary, fee paying accounts of the Firm.</a:t>
            </a:r>
          </a:p>
          <a:p>
            <a:r>
              <a:rPr lang="en-GB" sz="800" b="1" dirty="0">
                <a:latin typeface="+mj-lt"/>
              </a:rPr>
              <a:t>Presentation of results</a:t>
            </a:r>
          </a:p>
          <a:p>
            <a:r>
              <a:rPr lang="en-GB" sz="800" dirty="0"/>
              <a:t>Gross returns are presented before management, performance, custodial and other fees but after all trading expenses. Net returns are calculated after the deduction of a representative management fee. Risk Statistics are presented gross of fees.</a:t>
            </a:r>
          </a:p>
          <a:p>
            <a:r>
              <a:rPr lang="en-GB" sz="800" b="1" dirty="0">
                <a:latin typeface="+mj-lt"/>
              </a:rPr>
              <a:t>Primary index description</a:t>
            </a:r>
          </a:p>
          <a:p>
            <a:r>
              <a:rPr lang="en-GB" sz="800" dirty="0"/>
              <a:t>JPM EMBI Global Diversified 	</a:t>
            </a:r>
          </a:p>
          <a:p>
            <a:r>
              <a:rPr lang="en-GB" sz="800" b="1" dirty="0">
                <a:latin typeface="+mj-lt"/>
              </a:rPr>
              <a:t>Representative fee description</a:t>
            </a:r>
          </a:p>
          <a:p>
            <a:r>
              <a:rPr lang="en-GB" sz="800" dirty="0"/>
              <a:t>"The Composite Representative Fee is 0.75%. A pooled fund following this strategy has a highest institutional investment management fee of 0.75% and an OCF (TER) of 0.88%. A segregated account following this strategy has a highest investment management fee of 0.4%. The fee prior to 1st May 2023 was 0.6%. </a:t>
            </a:r>
          </a:p>
          <a:p>
            <a:r>
              <a:rPr lang="en-GB" sz="800" b="1" dirty="0">
                <a:latin typeface="+mj-lt"/>
              </a:rPr>
              <a:t>Derivative instruments</a:t>
            </a:r>
          </a:p>
          <a:p>
            <a:r>
              <a:rPr lang="en-GB" sz="800" dirty="0"/>
              <a:t>The portfolios in this composite may use foreign exchange forward contracts for efficient portfolio management. Derivatives are not used to leverage the portfolios. </a:t>
            </a:r>
          </a:p>
        </p:txBody>
      </p:sp>
      <p:sp>
        <p:nvSpPr>
          <p:cNvPr id="16" name="Text Placeholder 15">
            <a:extLst>
              <a:ext uri="{FF2B5EF4-FFF2-40B4-BE49-F238E27FC236}">
                <a16:creationId xmlns:a16="http://schemas.microsoft.com/office/drawing/2014/main" id="{AB670D29-03E7-0F8C-F89D-41ADBCB18815}"/>
              </a:ext>
            </a:extLst>
          </p:cNvPr>
          <p:cNvSpPr>
            <a:spLocks noGrp="1"/>
          </p:cNvSpPr>
          <p:nvPr>
            <p:ph type="body" sz="quarter" idx="18"/>
          </p:nvPr>
        </p:nvSpPr>
        <p:spPr/>
        <p:txBody>
          <a:bodyPr/>
          <a:lstStyle/>
          <a:p>
            <a:endParaRPr lang="en-GB" dirty="0"/>
          </a:p>
        </p:txBody>
      </p:sp>
    </p:spTree>
    <p:extLst>
      <p:ext uri="{BB962C8B-B14F-4D97-AF65-F5344CB8AC3E}">
        <p14:creationId xmlns:p14="http://schemas.microsoft.com/office/powerpoint/2010/main" val="83891569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04153-FFC2-D533-9D01-E931DB4C99A8}"/>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2908447E-48A7-56D0-D617-7626988E19B6}"/>
              </a:ext>
            </a:extLst>
          </p:cNvPr>
          <p:cNvSpPr>
            <a:spLocks noGrp="1"/>
          </p:cNvSpPr>
          <p:nvPr>
            <p:ph type="body" sz="quarter" idx="14"/>
          </p:nvPr>
        </p:nvSpPr>
        <p:spPr/>
        <p:txBody>
          <a:bodyPr/>
          <a:lstStyle/>
          <a:p>
            <a:r>
              <a:rPr lang="en-GB" altLang="en-US" sz="1800" dirty="0"/>
              <a:t>Composite performance</a:t>
            </a:r>
            <a:endParaRPr lang="en-GB" dirty="0"/>
          </a:p>
        </p:txBody>
      </p:sp>
      <p:sp>
        <p:nvSpPr>
          <p:cNvPr id="8" name="Title 7">
            <a:extLst>
              <a:ext uri="{FF2B5EF4-FFF2-40B4-BE49-F238E27FC236}">
                <a16:creationId xmlns:a16="http://schemas.microsoft.com/office/drawing/2014/main" id="{48AF6CAA-75A2-8445-5E8F-7B10D14F2593}"/>
              </a:ext>
            </a:extLst>
          </p:cNvPr>
          <p:cNvSpPr>
            <a:spLocks noGrp="1"/>
          </p:cNvSpPr>
          <p:nvPr>
            <p:ph type="title"/>
          </p:nvPr>
        </p:nvSpPr>
        <p:spPr>
          <a:noFill/>
        </p:spPr>
        <p:txBody>
          <a:bodyPr/>
          <a:lstStyle/>
          <a:p>
            <a:r>
              <a:rPr lang="en-GB" altLang="en-US" dirty="0"/>
              <a:t>Emerging Markets Debt – Hard Currency Sovereign</a:t>
            </a:r>
            <a:endParaRPr lang="en-US" dirty="0"/>
          </a:p>
        </p:txBody>
      </p:sp>
      <p:sp>
        <p:nvSpPr>
          <p:cNvPr id="5" name="Slide Number Placeholder 4">
            <a:extLst>
              <a:ext uri="{FF2B5EF4-FFF2-40B4-BE49-F238E27FC236}">
                <a16:creationId xmlns:a16="http://schemas.microsoft.com/office/drawing/2014/main" id="{7FDDD051-97C2-487A-C6B3-3794A14B110A}"/>
              </a:ext>
            </a:extLst>
          </p:cNvPr>
          <p:cNvSpPr>
            <a:spLocks noGrp="1"/>
          </p:cNvSpPr>
          <p:nvPr>
            <p:ph type="sldNum" sz="quarter" idx="12"/>
          </p:nvPr>
        </p:nvSpPr>
        <p:spPr/>
        <p:txBody>
          <a:bodyPr/>
          <a:lstStyle/>
          <a:p>
            <a:fld id="{15571DFC-08C0-4491-9E99-613C4E83D96C}" type="slidenum">
              <a:rPr lang="en-US" smtClean="0"/>
              <a:pPr/>
              <a:t>63</a:t>
            </a:fld>
            <a:endParaRPr lang="en-US" dirty="0"/>
          </a:p>
        </p:txBody>
      </p:sp>
      <p:sp>
        <p:nvSpPr>
          <p:cNvPr id="10" name="Text Placeholder 9">
            <a:extLst>
              <a:ext uri="{FF2B5EF4-FFF2-40B4-BE49-F238E27FC236}">
                <a16:creationId xmlns:a16="http://schemas.microsoft.com/office/drawing/2014/main" id="{2B69CDD4-D96B-0A83-8F3D-73F1672F43EB}"/>
              </a:ext>
            </a:extLst>
          </p:cNvPr>
          <p:cNvSpPr>
            <a:spLocks noGrp="1"/>
          </p:cNvSpPr>
          <p:nvPr>
            <p:ph type="body" sz="quarter" idx="13"/>
          </p:nvPr>
        </p:nvSpPr>
        <p:spPr/>
        <p:txBody>
          <a:bodyPr/>
          <a:lstStyle/>
          <a:p>
            <a:pPr>
              <a:defRPr/>
            </a:pPr>
            <a:r>
              <a:rPr lang="en-GB" dirty="0"/>
              <a:t>Source: Aberdeen. Composite inception: 01 August 1999. Performance is shown gross of fees and does not reflect investment management fees. Had such fees been deducted, returns would have been lower. </a:t>
            </a:r>
            <a:r>
              <a:rPr lang="en-GB" altLang="en-US" sz="1200" b="1" dirty="0"/>
              <a:t>Past performance does not predict future returns.</a:t>
            </a:r>
            <a:endParaRPr lang="en-GB" sz="1200" dirty="0"/>
          </a:p>
        </p:txBody>
      </p:sp>
      <p:graphicFrame>
        <p:nvGraphicFramePr>
          <p:cNvPr id="26" name="Group 5">
            <a:extLst>
              <a:ext uri="{FF2B5EF4-FFF2-40B4-BE49-F238E27FC236}">
                <a16:creationId xmlns:a16="http://schemas.microsoft.com/office/drawing/2014/main" id="{1FF164EC-D717-1F48-61F6-BB1E4FB20D1E}"/>
              </a:ext>
            </a:extLst>
          </p:cNvPr>
          <p:cNvGraphicFramePr>
            <a:graphicFrameLocks noGrp="1"/>
          </p:cNvGraphicFramePr>
          <p:nvPr>
            <p:ph idx="1"/>
            <p:extLst>
              <p:ext uri="{D42A27DB-BD31-4B8C-83A1-F6EECF244321}">
                <p14:modId xmlns:p14="http://schemas.microsoft.com/office/powerpoint/2010/main" val="3477035377"/>
              </p:ext>
            </p:extLst>
          </p:nvPr>
        </p:nvGraphicFramePr>
        <p:xfrm>
          <a:off x="874713" y="2321592"/>
          <a:ext cx="10874376" cy="3382288"/>
        </p:xfrm>
        <a:graphic>
          <a:graphicData uri="http://schemas.openxmlformats.org/drawingml/2006/table">
            <a:tbl>
              <a:tblPr firstRow="1"/>
              <a:tblGrid>
                <a:gridCol w="1359297">
                  <a:extLst>
                    <a:ext uri="{9D8B030D-6E8A-4147-A177-3AD203B41FA5}">
                      <a16:colId xmlns:a16="http://schemas.microsoft.com/office/drawing/2014/main" val="20000"/>
                    </a:ext>
                  </a:extLst>
                </a:gridCol>
                <a:gridCol w="1359297">
                  <a:extLst>
                    <a:ext uri="{9D8B030D-6E8A-4147-A177-3AD203B41FA5}">
                      <a16:colId xmlns:a16="http://schemas.microsoft.com/office/drawing/2014/main" val="20001"/>
                    </a:ext>
                  </a:extLst>
                </a:gridCol>
                <a:gridCol w="1359297">
                  <a:extLst>
                    <a:ext uri="{9D8B030D-6E8A-4147-A177-3AD203B41FA5}">
                      <a16:colId xmlns:a16="http://schemas.microsoft.com/office/drawing/2014/main" val="20002"/>
                    </a:ext>
                  </a:extLst>
                </a:gridCol>
                <a:gridCol w="1359297">
                  <a:extLst>
                    <a:ext uri="{9D8B030D-6E8A-4147-A177-3AD203B41FA5}">
                      <a16:colId xmlns:a16="http://schemas.microsoft.com/office/drawing/2014/main" val="20003"/>
                    </a:ext>
                  </a:extLst>
                </a:gridCol>
                <a:gridCol w="1359297">
                  <a:extLst>
                    <a:ext uri="{9D8B030D-6E8A-4147-A177-3AD203B41FA5}">
                      <a16:colId xmlns:a16="http://schemas.microsoft.com/office/drawing/2014/main" val="20004"/>
                    </a:ext>
                  </a:extLst>
                </a:gridCol>
                <a:gridCol w="1359297">
                  <a:extLst>
                    <a:ext uri="{9D8B030D-6E8A-4147-A177-3AD203B41FA5}">
                      <a16:colId xmlns:a16="http://schemas.microsoft.com/office/drawing/2014/main" val="20005"/>
                    </a:ext>
                  </a:extLst>
                </a:gridCol>
                <a:gridCol w="1359297">
                  <a:extLst>
                    <a:ext uri="{9D8B030D-6E8A-4147-A177-3AD203B41FA5}">
                      <a16:colId xmlns:a16="http://schemas.microsoft.com/office/drawing/2014/main" val="20006"/>
                    </a:ext>
                  </a:extLst>
                </a:gridCol>
                <a:gridCol w="1359297">
                  <a:extLst>
                    <a:ext uri="{9D8B030D-6E8A-4147-A177-3AD203B41FA5}">
                      <a16:colId xmlns:a16="http://schemas.microsoft.com/office/drawing/2014/main" val="20007"/>
                    </a:ext>
                  </a:extLst>
                </a:gridCol>
              </a:tblGrid>
              <a:tr h="32042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Year</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Composite</a:t>
                      </a:r>
                    </a:p>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return gross</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Benchmark</a:t>
                      </a:r>
                    </a:p>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return</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Number of portfolios</a:t>
                      </a:r>
                    </a:p>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(*throughout period)</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Dispersion</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Market value at</a:t>
                      </a:r>
                    </a:p>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end of period</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Percentage of</a:t>
                      </a:r>
                    </a:p>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firm assets</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GB" sz="900" b="0" u="none" strike="noStrike" cap="none" normalizeH="0" baseline="0" dirty="0">
                          <a:ln>
                            <a:noFill/>
                          </a:ln>
                          <a:solidFill>
                            <a:schemeClr val="tx1"/>
                          </a:solidFill>
                          <a:effectLst/>
                          <a:latin typeface="+mj-lt"/>
                        </a:rPr>
                        <a:t>Total firm assets</a:t>
                      </a:r>
                      <a:endParaRPr kumimoji="0" lang="en-GB" sz="900" b="0" i="0" u="none" strike="noStrike" cap="none" normalizeH="0" baseline="0" dirty="0">
                        <a:ln>
                          <a:noFill/>
                        </a:ln>
                        <a:solidFill>
                          <a:schemeClr val="tx1"/>
                        </a:solidFill>
                        <a:effectLst/>
                        <a:latin typeface="+mj-lt"/>
                        <a:ea typeface="SimSun" pitchFamily="2" charset="-122"/>
                        <a:cs typeface="Arial" pitchFamily="34" charset="0"/>
                      </a:endParaRPr>
                    </a:p>
                  </a:txBody>
                  <a:tcPr marL="72000" marR="72000" marT="0" marB="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3093">
                <a:tc>
                  <a:txBody>
                    <a:bodyPr/>
                    <a:lstStyle/>
                    <a:p>
                      <a:pPr algn="l" fontAlgn="b"/>
                      <a:r>
                        <a:rPr lang="en-GB" sz="900" b="0" i="0" u="none" strike="noStrike" dirty="0">
                          <a:solidFill>
                            <a:srgbClr val="000000"/>
                          </a:solidFill>
                          <a:effectLst/>
                          <a:latin typeface="+mn-lt"/>
                        </a:rPr>
                        <a:t>3 Months</a:t>
                      </a:r>
                    </a:p>
                  </a:txBody>
                  <a:tcPr marL="72000" marR="72000" marT="0"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2.07</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2.24</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3093">
                <a:tc>
                  <a:txBody>
                    <a:bodyPr/>
                    <a:lstStyle/>
                    <a:p>
                      <a:pPr algn="l" fontAlgn="b"/>
                      <a:r>
                        <a:rPr lang="en-GB" sz="900" b="0" i="0" u="none" strike="noStrike" dirty="0">
                          <a:solidFill>
                            <a:srgbClr val="000000"/>
                          </a:solidFill>
                          <a:effectLst/>
                          <a:latin typeface="+mn-lt"/>
                        </a:rPr>
                        <a:t>Year to date</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2.07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2.24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3093">
                <a:tc>
                  <a:txBody>
                    <a:bodyPr/>
                    <a:lstStyle/>
                    <a:p>
                      <a:pPr algn="l" fontAlgn="b"/>
                      <a:r>
                        <a:rPr lang="en-GB" sz="900" b="0" i="0" u="none" strike="noStrike" dirty="0">
                          <a:solidFill>
                            <a:srgbClr val="000000"/>
                          </a:solidFill>
                          <a:effectLst/>
                          <a:latin typeface="+mn-lt"/>
                        </a:rPr>
                        <a:t>1 Year </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6.82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6.75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53093">
                <a:tc>
                  <a:txBody>
                    <a:bodyPr/>
                    <a:lstStyle/>
                    <a:p>
                      <a:pPr algn="l" fontAlgn="b"/>
                      <a:r>
                        <a:rPr lang="en-GB" sz="900" b="0" i="0" u="none" strike="noStrike" dirty="0">
                          <a:solidFill>
                            <a:srgbClr val="000000"/>
                          </a:solidFill>
                          <a:effectLst/>
                          <a:latin typeface="+mn-lt"/>
                        </a:rPr>
                        <a:t>2 Years p.a.</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11.82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8.99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53093">
                <a:tc>
                  <a:txBody>
                    <a:bodyPr/>
                    <a:lstStyle/>
                    <a:p>
                      <a:pPr algn="l" fontAlgn="b"/>
                      <a:r>
                        <a:rPr lang="en-GB" sz="900" b="0" i="0" u="none" strike="noStrike">
                          <a:solidFill>
                            <a:srgbClr val="000000"/>
                          </a:solidFill>
                          <a:effectLst/>
                          <a:latin typeface="+mn-lt"/>
                        </a:rPr>
                        <a:t>3 Years p.a.</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4.87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3.41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3093">
                <a:tc>
                  <a:txBody>
                    <a:bodyPr/>
                    <a:lstStyle/>
                    <a:p>
                      <a:pPr algn="l" fontAlgn="b"/>
                      <a:r>
                        <a:rPr lang="en-GB" sz="900" b="0" i="0" u="none" strike="noStrike">
                          <a:solidFill>
                            <a:srgbClr val="000000"/>
                          </a:solidFill>
                          <a:effectLst/>
                          <a:latin typeface="+mn-lt"/>
                        </a:rPr>
                        <a:t>4 Years p.a.</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1.60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0.58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3093">
                <a:tc>
                  <a:txBody>
                    <a:bodyPr/>
                    <a:lstStyle/>
                    <a:p>
                      <a:pPr algn="l" fontAlgn="b"/>
                      <a:r>
                        <a:rPr lang="en-GB" sz="900" b="0" i="0" u="none" strike="noStrike">
                          <a:solidFill>
                            <a:srgbClr val="000000"/>
                          </a:solidFill>
                          <a:effectLst/>
                          <a:latin typeface="+mn-lt"/>
                        </a:rPr>
                        <a:t>5 Years p.a.</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4.91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3.49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53093">
                <a:tc>
                  <a:txBody>
                    <a:bodyPr/>
                    <a:lstStyle/>
                    <a:p>
                      <a:pPr algn="l" fontAlgn="b"/>
                      <a:r>
                        <a:rPr lang="en-GB" sz="900" b="0" i="0" u="none" strike="noStrike">
                          <a:solidFill>
                            <a:srgbClr val="000000"/>
                          </a:solidFill>
                          <a:effectLst/>
                          <a:latin typeface="+mn-lt"/>
                        </a:rPr>
                        <a:t>7 Years p.a.</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2.14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2.05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53093">
                <a:tc>
                  <a:txBody>
                    <a:bodyPr/>
                    <a:lstStyle/>
                    <a:p>
                      <a:pPr algn="l" fontAlgn="b"/>
                      <a:r>
                        <a:rPr lang="en-GB" sz="900" b="0" i="0" u="none" strike="noStrike">
                          <a:solidFill>
                            <a:srgbClr val="000000"/>
                          </a:solidFill>
                          <a:effectLst/>
                          <a:latin typeface="+mn-lt"/>
                        </a:rPr>
                        <a:t>10 Years p.a.</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3.66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3.16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53093">
                <a:tc>
                  <a:txBody>
                    <a:bodyPr/>
                    <a:lstStyle/>
                    <a:p>
                      <a:pPr algn="l" fontAlgn="b"/>
                      <a:r>
                        <a:rPr lang="en-GB" sz="900" b="0" i="0" u="none" strike="noStrike">
                          <a:solidFill>
                            <a:srgbClr val="000000"/>
                          </a:solidFill>
                          <a:effectLst/>
                          <a:latin typeface="+mn-lt"/>
                        </a:rPr>
                        <a:t>Since inception p.a.</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10.01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7.45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1,408,459,204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53093">
                <a:tc>
                  <a:txBody>
                    <a:bodyPr/>
                    <a:lstStyle/>
                    <a:p>
                      <a:pPr algn="l" fontAlgn="b"/>
                      <a:r>
                        <a:rPr lang="en-GB" sz="900" b="0" i="0" u="none" strike="noStrike" dirty="0">
                          <a:solidFill>
                            <a:srgbClr val="000000"/>
                          </a:solidFill>
                          <a:effectLst/>
                          <a:latin typeface="+mn-lt"/>
                        </a:rPr>
                        <a:t>2024</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7.69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6.54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1,399,713,441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53093">
                <a:tc>
                  <a:txBody>
                    <a:bodyPr/>
                    <a:lstStyle/>
                    <a:p>
                      <a:pPr algn="l" fontAlgn="b"/>
                      <a:r>
                        <a:rPr lang="en-GB" sz="900" b="0" i="0" u="none" strike="noStrike" dirty="0">
                          <a:solidFill>
                            <a:srgbClr val="000000"/>
                          </a:solidFill>
                          <a:effectLst/>
                          <a:latin typeface="+mn-lt"/>
                        </a:rPr>
                        <a:t>2023</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14.67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11.09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1,358,143,829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0.30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447,924,747,030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53093">
                <a:tc>
                  <a:txBody>
                    <a:bodyPr/>
                    <a:lstStyle/>
                    <a:p>
                      <a:pPr algn="l" fontAlgn="b"/>
                      <a:r>
                        <a:rPr lang="en-GB" sz="900" b="0" i="0" u="none" strike="noStrike" dirty="0">
                          <a:solidFill>
                            <a:srgbClr val="000000"/>
                          </a:solidFill>
                          <a:effectLst/>
                          <a:latin typeface="+mn-lt"/>
                        </a:rPr>
                        <a:t>2022</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-16.19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-17.78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1,221,205,300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0.29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427,856,340,835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53093">
                <a:tc>
                  <a:txBody>
                    <a:bodyPr/>
                    <a:lstStyle/>
                    <a:p>
                      <a:pPr algn="l" fontAlgn="b"/>
                      <a:r>
                        <a:rPr lang="en-GB" sz="900" b="0" i="0" u="none" strike="noStrike">
                          <a:solidFill>
                            <a:srgbClr val="000000"/>
                          </a:solidFill>
                          <a:effectLst/>
                          <a:latin typeface="+mn-lt"/>
                        </a:rPr>
                        <a:t>2021</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-3.68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-1.80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1,749,226,683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0.29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599,611,223,443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53093">
                <a:tc>
                  <a:txBody>
                    <a:bodyPr/>
                    <a:lstStyle/>
                    <a:p>
                      <a:pPr algn="l" fontAlgn="b"/>
                      <a:r>
                        <a:rPr lang="en-GB" sz="900" b="0" i="0" u="none" strike="noStrike" dirty="0">
                          <a:solidFill>
                            <a:srgbClr val="000000"/>
                          </a:solidFill>
                          <a:effectLst/>
                          <a:latin typeface="+mn-lt"/>
                        </a:rPr>
                        <a:t>2020</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5.28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5.26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2,160,072,587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0.36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601,184,070,867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53093">
                <a:tc>
                  <a:txBody>
                    <a:bodyPr/>
                    <a:lstStyle/>
                    <a:p>
                      <a:pPr algn="l" fontAlgn="b"/>
                      <a:r>
                        <a:rPr lang="en-GB" sz="900" b="0" i="0" u="none" strike="noStrike" dirty="0">
                          <a:solidFill>
                            <a:srgbClr val="000000"/>
                          </a:solidFill>
                          <a:effectLst/>
                          <a:latin typeface="+mn-lt"/>
                        </a:rPr>
                        <a:t>2019</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15.65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15.04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2,907,141,161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0.48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599,561,039,999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53093">
                <a:tc>
                  <a:txBody>
                    <a:bodyPr/>
                    <a:lstStyle/>
                    <a:p>
                      <a:pPr algn="l" fontAlgn="b"/>
                      <a:r>
                        <a:rPr lang="en-GB" sz="900" b="0" i="0" u="none" strike="noStrike">
                          <a:solidFill>
                            <a:srgbClr val="000000"/>
                          </a:solidFill>
                          <a:effectLst/>
                          <a:latin typeface="+mn-lt"/>
                        </a:rPr>
                        <a:t>2018</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-6.81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-4.26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2,718,267,146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0.45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606,245,078,792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53093">
                <a:tc>
                  <a:txBody>
                    <a:bodyPr/>
                    <a:lstStyle/>
                    <a:p>
                      <a:pPr algn="l" fontAlgn="b"/>
                      <a:r>
                        <a:rPr lang="en-GB" sz="900" b="0" i="0" u="none" strike="noStrike" dirty="0">
                          <a:solidFill>
                            <a:srgbClr val="000000"/>
                          </a:solidFill>
                          <a:effectLst/>
                          <a:latin typeface="+mn-lt"/>
                        </a:rPr>
                        <a:t>2017</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13.47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10.26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 ( 6)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0.40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3,004,809,677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0.81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370,088,382,260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53093">
                <a:tc>
                  <a:txBody>
                    <a:bodyPr/>
                    <a:lstStyle/>
                    <a:p>
                      <a:pPr algn="l" fontAlgn="b"/>
                      <a:r>
                        <a:rPr lang="en-GB" sz="900" b="0" i="0" u="none" strike="noStrike" dirty="0">
                          <a:solidFill>
                            <a:srgbClr val="000000"/>
                          </a:solidFill>
                          <a:effectLst/>
                          <a:latin typeface="+mn-lt"/>
                        </a:rPr>
                        <a:t>2016</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14.10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10.15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6 ( 6)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0.93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2,216,999,626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0.66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338,134,038,404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53093">
                <a:tc>
                  <a:txBody>
                    <a:bodyPr/>
                    <a:lstStyle/>
                    <a:p>
                      <a:pPr algn="l" fontAlgn="b"/>
                      <a:r>
                        <a:rPr lang="en-GB" sz="900" b="0" i="0" u="none" strike="noStrike" dirty="0">
                          <a:solidFill>
                            <a:srgbClr val="000000"/>
                          </a:solidFill>
                          <a:effectLst/>
                          <a:latin typeface="+mn-lt"/>
                        </a:rPr>
                        <a:t>2015</a:t>
                      </a:r>
                    </a:p>
                  </a:txBody>
                  <a:tcPr marL="72000" marR="72000" marT="0"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-2.82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1.18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8 ( 8)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3,233,132,201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0.84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383,382,349,203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
        <p:nvSpPr>
          <p:cNvPr id="25" name="Text Placeholder 24">
            <a:extLst>
              <a:ext uri="{FF2B5EF4-FFF2-40B4-BE49-F238E27FC236}">
                <a16:creationId xmlns:a16="http://schemas.microsoft.com/office/drawing/2014/main" id="{F76D8781-93B9-4386-1454-51B7E944866E}"/>
              </a:ext>
            </a:extLst>
          </p:cNvPr>
          <p:cNvSpPr>
            <a:spLocks noGrp="1"/>
          </p:cNvSpPr>
          <p:nvPr>
            <p:ph type="body" sz="quarter" idx="18"/>
          </p:nvPr>
        </p:nvSpPr>
        <p:spPr/>
        <p:txBody>
          <a:bodyPr/>
          <a:lstStyle/>
          <a:p>
            <a:endParaRPr lang="en-US"/>
          </a:p>
        </p:txBody>
      </p:sp>
      <p:grpSp>
        <p:nvGrpSpPr>
          <p:cNvPr id="15" name="Group 14">
            <a:extLst>
              <a:ext uri="{FF2B5EF4-FFF2-40B4-BE49-F238E27FC236}">
                <a16:creationId xmlns:a16="http://schemas.microsoft.com/office/drawing/2014/main" id="{AE42AE59-5FDF-73B9-DFBE-9C9071A316D4}"/>
              </a:ext>
            </a:extLst>
          </p:cNvPr>
          <p:cNvGrpSpPr/>
          <p:nvPr/>
        </p:nvGrpSpPr>
        <p:grpSpPr>
          <a:xfrm>
            <a:off x="3647281" y="1620625"/>
            <a:ext cx="2556672" cy="619341"/>
            <a:chOff x="3647281" y="1620625"/>
            <a:chExt cx="2556672" cy="619341"/>
          </a:xfrm>
        </p:grpSpPr>
        <p:sp>
          <p:nvSpPr>
            <p:cNvPr id="17" name="Rectangle: Rounded Corners 16">
              <a:extLst>
                <a:ext uri="{FF2B5EF4-FFF2-40B4-BE49-F238E27FC236}">
                  <a16:creationId xmlns:a16="http://schemas.microsoft.com/office/drawing/2014/main" id="{C8ACF949-0C17-CA8B-FE78-748D24ADC4D6}"/>
                </a:ext>
              </a:extLst>
            </p:cNvPr>
            <p:cNvSpPr/>
            <p:nvPr/>
          </p:nvSpPr>
          <p:spPr>
            <a:xfrm>
              <a:off x="3647281" y="1620625"/>
              <a:ext cx="2556672" cy="6193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latin typeface="+mj-lt"/>
                </a:rPr>
                <a:t>Benchmark </a:t>
              </a:r>
            </a:p>
          </p:txBody>
        </p:sp>
        <p:sp>
          <p:nvSpPr>
            <p:cNvPr id="30" name="Rectangle: Rounded Corners 29">
              <a:extLst>
                <a:ext uri="{FF2B5EF4-FFF2-40B4-BE49-F238E27FC236}">
                  <a16:creationId xmlns:a16="http://schemas.microsoft.com/office/drawing/2014/main" id="{A8661070-EF78-42FD-D8DF-775AC7862619}"/>
                </a:ext>
              </a:extLst>
            </p:cNvPr>
            <p:cNvSpPr/>
            <p:nvPr/>
          </p:nvSpPr>
          <p:spPr>
            <a:xfrm>
              <a:off x="4591923" y="1620625"/>
              <a:ext cx="1612030"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t>JPM EMBI Global Diversified </a:t>
              </a:r>
            </a:p>
          </p:txBody>
        </p:sp>
        <p:cxnSp>
          <p:nvCxnSpPr>
            <p:cNvPr id="32" name="Straight Connector 31">
              <a:extLst>
                <a:ext uri="{FF2B5EF4-FFF2-40B4-BE49-F238E27FC236}">
                  <a16:creationId xmlns:a16="http://schemas.microsoft.com/office/drawing/2014/main" id="{68958F57-31D3-B73B-715B-C90C3AEFA4D1}"/>
                </a:ext>
              </a:extLst>
            </p:cNvPr>
            <p:cNvCxnSpPr>
              <a:cxnSpLocks/>
            </p:cNvCxnSpPr>
            <p:nvPr/>
          </p:nvCxnSpPr>
          <p:spPr>
            <a:xfrm>
              <a:off x="4591923" y="1693070"/>
              <a:ext cx="0" cy="4744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33" name="Graphic 32">
              <a:extLst>
                <a:ext uri="{FF2B5EF4-FFF2-40B4-BE49-F238E27FC236}">
                  <a16:creationId xmlns:a16="http://schemas.microsoft.com/office/drawing/2014/main" id="{E8B70611-02F8-7122-9A9D-67ACC8E3C9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750825" y="1879392"/>
              <a:ext cx="304800" cy="304800"/>
            </a:xfrm>
            <a:prstGeom prst="rect">
              <a:avLst/>
            </a:prstGeom>
          </p:spPr>
        </p:pic>
      </p:grpSp>
      <p:grpSp>
        <p:nvGrpSpPr>
          <p:cNvPr id="34" name="Group 33">
            <a:extLst>
              <a:ext uri="{FF2B5EF4-FFF2-40B4-BE49-F238E27FC236}">
                <a16:creationId xmlns:a16="http://schemas.microsoft.com/office/drawing/2014/main" id="{A9512B46-90C5-C06A-8482-29B9FF04AB89}"/>
              </a:ext>
            </a:extLst>
          </p:cNvPr>
          <p:cNvGrpSpPr/>
          <p:nvPr/>
        </p:nvGrpSpPr>
        <p:grpSpPr>
          <a:xfrm>
            <a:off x="874713" y="1620625"/>
            <a:ext cx="2556672" cy="619341"/>
            <a:chOff x="874713" y="1620625"/>
            <a:chExt cx="2556672" cy="619341"/>
          </a:xfrm>
        </p:grpSpPr>
        <p:sp>
          <p:nvSpPr>
            <p:cNvPr id="35" name="Rectangle: Rounded Corners 34">
              <a:extLst>
                <a:ext uri="{FF2B5EF4-FFF2-40B4-BE49-F238E27FC236}">
                  <a16:creationId xmlns:a16="http://schemas.microsoft.com/office/drawing/2014/main" id="{A64DF33F-B01E-C54B-7F76-11701694FEFE}"/>
                </a:ext>
              </a:extLst>
            </p:cNvPr>
            <p:cNvSpPr/>
            <p:nvPr/>
          </p:nvSpPr>
          <p:spPr>
            <a:xfrm>
              <a:off x="874713" y="1620625"/>
              <a:ext cx="2556672" cy="61934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latin typeface="+mj-lt"/>
                </a:rPr>
                <a:t>Composite</a:t>
              </a:r>
            </a:p>
          </p:txBody>
        </p:sp>
        <p:sp>
          <p:nvSpPr>
            <p:cNvPr id="36" name="Rectangle: Rounded Corners 35">
              <a:extLst>
                <a:ext uri="{FF2B5EF4-FFF2-40B4-BE49-F238E27FC236}">
                  <a16:creationId xmlns:a16="http://schemas.microsoft.com/office/drawing/2014/main" id="{30091665-CDD0-F115-63AB-A4C77895DE11}"/>
                </a:ext>
              </a:extLst>
            </p:cNvPr>
            <p:cNvSpPr/>
            <p:nvPr/>
          </p:nvSpPr>
          <p:spPr>
            <a:xfrm>
              <a:off x="1745226" y="1620625"/>
              <a:ext cx="1686159"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t>Emerging Markets Debt - Hard Currency Sovereign </a:t>
              </a:r>
            </a:p>
          </p:txBody>
        </p:sp>
        <p:cxnSp>
          <p:nvCxnSpPr>
            <p:cNvPr id="37" name="Straight Connector 36">
              <a:extLst>
                <a:ext uri="{FF2B5EF4-FFF2-40B4-BE49-F238E27FC236}">
                  <a16:creationId xmlns:a16="http://schemas.microsoft.com/office/drawing/2014/main" id="{3967F83C-2693-6AA6-18C1-3828FC2ECEE2}"/>
                </a:ext>
              </a:extLst>
            </p:cNvPr>
            <p:cNvCxnSpPr>
              <a:cxnSpLocks/>
            </p:cNvCxnSpPr>
            <p:nvPr/>
          </p:nvCxnSpPr>
          <p:spPr>
            <a:xfrm>
              <a:off x="1745226" y="1693070"/>
              <a:ext cx="0" cy="4744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38" name="Graphic 37">
              <a:extLst>
                <a:ext uri="{FF2B5EF4-FFF2-40B4-BE49-F238E27FC236}">
                  <a16:creationId xmlns:a16="http://schemas.microsoft.com/office/drawing/2014/main" id="{888070F4-35DE-383B-D2AB-8023E545F01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1000416" y="1894474"/>
              <a:ext cx="267598" cy="267598"/>
            </a:xfrm>
            <a:prstGeom prst="rect">
              <a:avLst/>
            </a:prstGeom>
          </p:spPr>
        </p:pic>
      </p:grpSp>
      <p:grpSp>
        <p:nvGrpSpPr>
          <p:cNvPr id="39" name="Group 38">
            <a:extLst>
              <a:ext uri="{FF2B5EF4-FFF2-40B4-BE49-F238E27FC236}">
                <a16:creationId xmlns:a16="http://schemas.microsoft.com/office/drawing/2014/main" id="{0FB4F905-253B-61B2-3575-146E72F5C0B2}"/>
              </a:ext>
            </a:extLst>
          </p:cNvPr>
          <p:cNvGrpSpPr/>
          <p:nvPr/>
        </p:nvGrpSpPr>
        <p:grpSpPr>
          <a:xfrm>
            <a:off x="6419849" y="1620625"/>
            <a:ext cx="2556672" cy="619341"/>
            <a:chOff x="6419849" y="1620625"/>
            <a:chExt cx="2556672" cy="619341"/>
          </a:xfrm>
        </p:grpSpPr>
        <p:sp>
          <p:nvSpPr>
            <p:cNvPr id="40" name="Rectangle: Rounded Corners 39">
              <a:extLst>
                <a:ext uri="{FF2B5EF4-FFF2-40B4-BE49-F238E27FC236}">
                  <a16:creationId xmlns:a16="http://schemas.microsoft.com/office/drawing/2014/main" id="{E14658B8-72A7-E49D-3F0D-0D5D4F47ED36}"/>
                </a:ext>
              </a:extLst>
            </p:cNvPr>
            <p:cNvSpPr/>
            <p:nvPr/>
          </p:nvSpPr>
          <p:spPr>
            <a:xfrm>
              <a:off x="6419849" y="1620625"/>
              <a:ext cx="2556672" cy="619341"/>
            </a:xfrm>
            <a:prstGeom prst="roundRect">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solidFill>
                    <a:schemeClr val="tx1"/>
                  </a:solidFill>
                  <a:latin typeface="+mj-lt"/>
                </a:rPr>
                <a:t>Base Currency </a:t>
              </a:r>
              <a:r>
                <a:rPr lang="en-GB" sz="1000" dirty="0">
                  <a:solidFill>
                    <a:schemeClr val="tx1"/>
                  </a:solidFill>
                </a:rPr>
                <a:t> </a:t>
              </a:r>
              <a:endParaRPr lang="en-US" sz="1000" dirty="0">
                <a:solidFill>
                  <a:schemeClr val="tx1"/>
                </a:solidFill>
              </a:endParaRPr>
            </a:p>
          </p:txBody>
        </p:sp>
        <p:sp>
          <p:nvSpPr>
            <p:cNvPr id="41" name="Rectangle: Rounded Corners 40">
              <a:extLst>
                <a:ext uri="{FF2B5EF4-FFF2-40B4-BE49-F238E27FC236}">
                  <a16:creationId xmlns:a16="http://schemas.microsoft.com/office/drawing/2014/main" id="{A1E52215-D0BD-69CA-4EB2-60F67ACF4C47}"/>
                </a:ext>
              </a:extLst>
            </p:cNvPr>
            <p:cNvSpPr/>
            <p:nvPr/>
          </p:nvSpPr>
          <p:spPr>
            <a:xfrm>
              <a:off x="7532131" y="1620625"/>
              <a:ext cx="1444389"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solidFill>
                    <a:schemeClr val="tx1"/>
                  </a:solidFill>
                </a:rPr>
                <a:t>USD </a:t>
              </a:r>
              <a:br>
                <a:rPr lang="en-GB" sz="1000" dirty="0">
                  <a:solidFill>
                    <a:schemeClr val="tx1"/>
                  </a:solidFill>
                </a:rPr>
              </a:br>
              <a:r>
                <a:rPr lang="en-GB" sz="1000" dirty="0">
                  <a:solidFill>
                    <a:schemeClr val="tx1"/>
                  </a:solidFill>
                </a:rPr>
                <a:t>(reported in USD) </a:t>
              </a:r>
            </a:p>
          </p:txBody>
        </p:sp>
        <p:cxnSp>
          <p:nvCxnSpPr>
            <p:cNvPr id="42" name="Straight Connector 41">
              <a:extLst>
                <a:ext uri="{FF2B5EF4-FFF2-40B4-BE49-F238E27FC236}">
                  <a16:creationId xmlns:a16="http://schemas.microsoft.com/office/drawing/2014/main" id="{859879DC-6A3B-CD57-B21B-A42C57FAD7CF}"/>
                </a:ext>
              </a:extLst>
            </p:cNvPr>
            <p:cNvCxnSpPr>
              <a:cxnSpLocks/>
            </p:cNvCxnSpPr>
            <p:nvPr/>
          </p:nvCxnSpPr>
          <p:spPr>
            <a:xfrm>
              <a:off x="7532131" y="1693070"/>
              <a:ext cx="0" cy="47445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43" name="Graphic 42">
              <a:extLst>
                <a:ext uri="{FF2B5EF4-FFF2-40B4-BE49-F238E27FC236}">
                  <a16:creationId xmlns:a16="http://schemas.microsoft.com/office/drawing/2014/main" id="{E6E4E04E-9702-76EB-58DB-88AAD0DC75D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p:blipFill>
          <p:spPr>
            <a:xfrm>
              <a:off x="6540219" y="1877008"/>
              <a:ext cx="290514" cy="290514"/>
            </a:xfrm>
            <a:prstGeom prst="rect">
              <a:avLst/>
            </a:prstGeom>
          </p:spPr>
        </p:pic>
      </p:grpSp>
      <p:grpSp>
        <p:nvGrpSpPr>
          <p:cNvPr id="44" name="Group 43">
            <a:extLst>
              <a:ext uri="{FF2B5EF4-FFF2-40B4-BE49-F238E27FC236}">
                <a16:creationId xmlns:a16="http://schemas.microsoft.com/office/drawing/2014/main" id="{D62D5527-A1F7-0C71-59AC-97BEAE3CA2A3}"/>
              </a:ext>
            </a:extLst>
          </p:cNvPr>
          <p:cNvGrpSpPr/>
          <p:nvPr/>
        </p:nvGrpSpPr>
        <p:grpSpPr>
          <a:xfrm>
            <a:off x="9192416" y="1620625"/>
            <a:ext cx="2556672" cy="619341"/>
            <a:chOff x="9192416" y="1620625"/>
            <a:chExt cx="2556672" cy="619341"/>
          </a:xfrm>
        </p:grpSpPr>
        <p:sp>
          <p:nvSpPr>
            <p:cNvPr id="45" name="Rectangle: Rounded Corners 44">
              <a:extLst>
                <a:ext uri="{FF2B5EF4-FFF2-40B4-BE49-F238E27FC236}">
                  <a16:creationId xmlns:a16="http://schemas.microsoft.com/office/drawing/2014/main" id="{CF14D726-57D7-A8B7-B6A8-3875F42C2DC3}"/>
                </a:ext>
              </a:extLst>
            </p:cNvPr>
            <p:cNvSpPr/>
            <p:nvPr/>
          </p:nvSpPr>
          <p:spPr>
            <a:xfrm>
              <a:off x="9192416" y="1620625"/>
              <a:ext cx="2556672" cy="61934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latin typeface="+mj-lt"/>
                </a:rPr>
                <a:t>Gross Returns </a:t>
              </a:r>
            </a:p>
          </p:txBody>
        </p:sp>
        <p:sp>
          <p:nvSpPr>
            <p:cNvPr id="46" name="Rectangle: Rounded Corners 45">
              <a:extLst>
                <a:ext uri="{FF2B5EF4-FFF2-40B4-BE49-F238E27FC236}">
                  <a16:creationId xmlns:a16="http://schemas.microsoft.com/office/drawing/2014/main" id="{22F69487-1E17-FFA8-A684-6E67F7A1AA20}"/>
                </a:ext>
              </a:extLst>
            </p:cNvPr>
            <p:cNvSpPr/>
            <p:nvPr/>
          </p:nvSpPr>
          <p:spPr>
            <a:xfrm>
              <a:off x="10265012" y="1620625"/>
              <a:ext cx="1484075"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t>31 March 2025</a:t>
              </a:r>
            </a:p>
          </p:txBody>
        </p:sp>
        <p:cxnSp>
          <p:nvCxnSpPr>
            <p:cNvPr id="47" name="Straight Connector 46">
              <a:extLst>
                <a:ext uri="{FF2B5EF4-FFF2-40B4-BE49-F238E27FC236}">
                  <a16:creationId xmlns:a16="http://schemas.microsoft.com/office/drawing/2014/main" id="{EB99CB00-2DE4-D93F-A115-655F877F3E13}"/>
                </a:ext>
              </a:extLst>
            </p:cNvPr>
            <p:cNvCxnSpPr>
              <a:cxnSpLocks/>
            </p:cNvCxnSpPr>
            <p:nvPr/>
          </p:nvCxnSpPr>
          <p:spPr>
            <a:xfrm>
              <a:off x="10265013" y="1693070"/>
              <a:ext cx="0" cy="4744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48" name="Graphic 47">
              <a:extLst>
                <a:ext uri="{FF2B5EF4-FFF2-40B4-BE49-F238E27FC236}">
                  <a16:creationId xmlns:a16="http://schemas.microsoft.com/office/drawing/2014/main" id="{6B52BF91-0237-54A7-BA78-845033805A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0444" y="1862716"/>
              <a:ext cx="304800" cy="304800"/>
            </a:xfrm>
            <a:prstGeom prst="rect">
              <a:avLst/>
            </a:prstGeom>
          </p:spPr>
        </p:pic>
      </p:grpSp>
    </p:spTree>
    <p:extLst>
      <p:ext uri="{BB962C8B-B14F-4D97-AF65-F5344CB8AC3E}">
        <p14:creationId xmlns:p14="http://schemas.microsoft.com/office/powerpoint/2010/main" val="354658419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5386B-CF71-4977-20E2-AA8100493C60}"/>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49AB8CC0-AAB2-5A30-84FF-516776363036}"/>
              </a:ext>
            </a:extLst>
          </p:cNvPr>
          <p:cNvSpPr>
            <a:spLocks noGrp="1"/>
          </p:cNvSpPr>
          <p:nvPr>
            <p:ph type="body" sz="quarter" idx="14"/>
          </p:nvPr>
        </p:nvSpPr>
        <p:spPr/>
        <p:txBody>
          <a:bodyPr/>
          <a:lstStyle/>
          <a:p>
            <a:r>
              <a:rPr lang="en-GB" altLang="en-US" sz="1800" dirty="0"/>
              <a:t>Composite risk performance</a:t>
            </a:r>
            <a:endParaRPr lang="en-GB" dirty="0"/>
          </a:p>
        </p:txBody>
      </p:sp>
      <p:sp>
        <p:nvSpPr>
          <p:cNvPr id="8" name="Title 7">
            <a:extLst>
              <a:ext uri="{FF2B5EF4-FFF2-40B4-BE49-F238E27FC236}">
                <a16:creationId xmlns:a16="http://schemas.microsoft.com/office/drawing/2014/main" id="{68D72177-D7D0-C78F-DB0B-FAA5102FCF31}"/>
              </a:ext>
            </a:extLst>
          </p:cNvPr>
          <p:cNvSpPr>
            <a:spLocks noGrp="1"/>
          </p:cNvSpPr>
          <p:nvPr>
            <p:ph type="title"/>
          </p:nvPr>
        </p:nvSpPr>
        <p:spPr>
          <a:noFill/>
        </p:spPr>
        <p:txBody>
          <a:bodyPr/>
          <a:lstStyle/>
          <a:p>
            <a:r>
              <a:rPr lang="en-GB" altLang="en-US" dirty="0"/>
              <a:t>Emerging Markets Debt – Hard Currency Sovereign</a:t>
            </a:r>
            <a:endParaRPr lang="en-US" dirty="0"/>
          </a:p>
        </p:txBody>
      </p:sp>
      <p:sp>
        <p:nvSpPr>
          <p:cNvPr id="5" name="Slide Number Placeholder 4">
            <a:extLst>
              <a:ext uri="{FF2B5EF4-FFF2-40B4-BE49-F238E27FC236}">
                <a16:creationId xmlns:a16="http://schemas.microsoft.com/office/drawing/2014/main" id="{AAF265C7-1A98-CDC5-0A5D-ECED9FA4484E}"/>
              </a:ext>
            </a:extLst>
          </p:cNvPr>
          <p:cNvSpPr>
            <a:spLocks noGrp="1"/>
          </p:cNvSpPr>
          <p:nvPr>
            <p:ph type="sldNum" sz="quarter" idx="12"/>
          </p:nvPr>
        </p:nvSpPr>
        <p:spPr/>
        <p:txBody>
          <a:bodyPr/>
          <a:lstStyle/>
          <a:p>
            <a:fld id="{15571DFC-08C0-4491-9E99-613C4E83D96C}" type="slidenum">
              <a:rPr lang="en-US" smtClean="0"/>
              <a:pPr/>
              <a:t>64</a:t>
            </a:fld>
            <a:endParaRPr lang="en-US" dirty="0"/>
          </a:p>
        </p:txBody>
      </p:sp>
      <p:sp>
        <p:nvSpPr>
          <p:cNvPr id="10" name="Text Placeholder 9">
            <a:extLst>
              <a:ext uri="{FF2B5EF4-FFF2-40B4-BE49-F238E27FC236}">
                <a16:creationId xmlns:a16="http://schemas.microsoft.com/office/drawing/2014/main" id="{296428B5-7CD1-DC61-691F-3B6C28A3EADD}"/>
              </a:ext>
            </a:extLst>
          </p:cNvPr>
          <p:cNvSpPr>
            <a:spLocks noGrp="1"/>
          </p:cNvSpPr>
          <p:nvPr>
            <p:ph type="body" sz="quarter" idx="13"/>
          </p:nvPr>
        </p:nvSpPr>
        <p:spPr/>
        <p:txBody>
          <a:bodyPr/>
          <a:lstStyle/>
          <a:p>
            <a:pPr>
              <a:defRPr/>
            </a:pPr>
            <a:r>
              <a:rPr lang="en-GB" dirty="0"/>
              <a:t>Source: Aberdeen. Composite inception: 01 August 1999. Performance is shown gross of fees and does not reflect investment management fees. Had such fees been deducted, returns would have been lower. </a:t>
            </a:r>
            <a:r>
              <a:rPr lang="en-GB" altLang="en-US" sz="1200" b="1" dirty="0"/>
              <a:t>Past performance does not predict future returns.</a:t>
            </a:r>
            <a:endParaRPr lang="en-GB" sz="1200" dirty="0"/>
          </a:p>
        </p:txBody>
      </p:sp>
      <p:graphicFrame>
        <p:nvGraphicFramePr>
          <p:cNvPr id="31" name="Group 5">
            <a:extLst>
              <a:ext uri="{FF2B5EF4-FFF2-40B4-BE49-F238E27FC236}">
                <a16:creationId xmlns:a16="http://schemas.microsoft.com/office/drawing/2014/main" id="{DB69180A-1440-2536-A105-852BE39FEE83}"/>
              </a:ext>
            </a:extLst>
          </p:cNvPr>
          <p:cNvGraphicFramePr>
            <a:graphicFrameLocks noGrp="1"/>
          </p:cNvGraphicFramePr>
          <p:nvPr>
            <p:ph idx="1"/>
            <p:extLst>
              <p:ext uri="{D42A27DB-BD31-4B8C-83A1-F6EECF244321}">
                <p14:modId xmlns:p14="http://schemas.microsoft.com/office/powerpoint/2010/main" val="792782513"/>
              </p:ext>
            </p:extLst>
          </p:nvPr>
        </p:nvGraphicFramePr>
        <p:xfrm>
          <a:off x="874713" y="2321593"/>
          <a:ext cx="10874372" cy="3384870"/>
        </p:xfrm>
        <a:graphic>
          <a:graphicData uri="http://schemas.openxmlformats.org/drawingml/2006/table">
            <a:tbl>
              <a:tblPr firstRow="1"/>
              <a:tblGrid>
                <a:gridCol w="2673350">
                  <a:extLst>
                    <a:ext uri="{9D8B030D-6E8A-4147-A177-3AD203B41FA5}">
                      <a16:colId xmlns:a16="http://schemas.microsoft.com/office/drawing/2014/main" val="20000"/>
                    </a:ext>
                  </a:extLst>
                </a:gridCol>
                <a:gridCol w="1552574">
                  <a:extLst>
                    <a:ext uri="{9D8B030D-6E8A-4147-A177-3AD203B41FA5}">
                      <a16:colId xmlns:a16="http://schemas.microsoft.com/office/drawing/2014/main" val="20001"/>
                    </a:ext>
                  </a:extLst>
                </a:gridCol>
                <a:gridCol w="1662112">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2112">
                  <a:extLst>
                    <a:ext uri="{9D8B030D-6E8A-4147-A177-3AD203B41FA5}">
                      <a16:colId xmlns:a16="http://schemas.microsoft.com/office/drawing/2014/main" val="20004"/>
                    </a:ext>
                  </a:extLst>
                </a:gridCol>
                <a:gridCol w="1662112">
                  <a:extLst>
                    <a:ext uri="{9D8B030D-6E8A-4147-A177-3AD203B41FA5}">
                      <a16:colId xmlns:a16="http://schemas.microsoft.com/office/drawing/2014/main" val="20005"/>
                    </a:ext>
                  </a:extLst>
                </a:gridCol>
              </a:tblGrid>
              <a:tr h="338230">
                <a:tc>
                  <a:txBody>
                    <a:bodyPr/>
                    <a:lstStyle/>
                    <a:p>
                      <a:pPr algn="l" fontAlgn="t"/>
                      <a:r>
                        <a:rPr lang="en-GB" sz="1000" b="0" u="none" strike="noStrike" dirty="0">
                          <a:solidFill>
                            <a:schemeClr val="tx1"/>
                          </a:solidFill>
                          <a:effectLst/>
                          <a:latin typeface="+mj-lt"/>
                          <a:cs typeface="Arial" panose="020B0604020202020204" pitchFamily="34" charset="0"/>
                        </a:rPr>
                        <a:t> </a:t>
                      </a:r>
                      <a:endParaRPr lang="en-GB" sz="1000" b="0" i="0" u="none" strike="noStrike" dirty="0">
                        <a:solidFill>
                          <a:schemeClr val="tx1"/>
                        </a:solidFill>
                        <a:effectLst/>
                        <a:latin typeface="+mj-lt"/>
                        <a:cs typeface="Arial" panose="020B0604020202020204" pitchFamily="34" charset="0"/>
                      </a:endParaRPr>
                    </a:p>
                  </a:txBody>
                  <a:tcPr marL="72000" marR="72000" marT="18000" marB="18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1" u="none" strike="noStrike" dirty="0">
                          <a:solidFill>
                            <a:schemeClr val="tx1"/>
                          </a:solidFill>
                          <a:effectLst/>
                          <a:latin typeface="+mj-lt"/>
                          <a:cs typeface="Arial" panose="020B0604020202020204" pitchFamily="34" charset="0"/>
                        </a:rPr>
                        <a:t>Annualised </a:t>
                      </a:r>
                      <a:br>
                        <a:rPr lang="en-GB" sz="1000" b="1" u="none" strike="noStrike" dirty="0">
                          <a:solidFill>
                            <a:schemeClr val="tx1"/>
                          </a:solidFill>
                          <a:effectLst/>
                          <a:latin typeface="+mj-lt"/>
                          <a:cs typeface="Arial" panose="020B0604020202020204" pitchFamily="34" charset="0"/>
                        </a:rPr>
                      </a:br>
                      <a:r>
                        <a:rPr lang="en-GB" sz="1000" b="1" u="none" strike="noStrike" dirty="0">
                          <a:solidFill>
                            <a:schemeClr val="tx1"/>
                          </a:solidFill>
                          <a:effectLst/>
                          <a:latin typeface="+mj-lt"/>
                          <a:cs typeface="Arial" panose="020B0604020202020204" pitchFamily="34" charset="0"/>
                        </a:rPr>
                        <a:t>3 years</a:t>
                      </a:r>
                      <a:endParaRPr lang="en-GB" sz="1000" b="1" i="0" u="none" strike="noStrike" dirty="0">
                        <a:solidFill>
                          <a:schemeClr val="tx1"/>
                        </a:solidFill>
                        <a:effectLst/>
                        <a:latin typeface="+mj-lt"/>
                        <a:cs typeface="Arial" panose="020B0604020202020204" pitchFamily="34" charset="0"/>
                      </a:endParaRPr>
                    </a:p>
                  </a:txBody>
                  <a:tcPr marL="72000" marR="72000" marT="18000" marB="18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1" u="none" strike="noStrike" dirty="0">
                          <a:solidFill>
                            <a:schemeClr val="tx1"/>
                          </a:solidFill>
                          <a:effectLst/>
                          <a:latin typeface="+mj-lt"/>
                          <a:cs typeface="Arial" panose="020B0604020202020204" pitchFamily="34" charset="0"/>
                        </a:rPr>
                        <a:t>Annualised</a:t>
                      </a:r>
                      <a:br>
                        <a:rPr lang="en-GB" sz="1000" b="1" u="none" strike="noStrike" dirty="0">
                          <a:solidFill>
                            <a:schemeClr val="tx1"/>
                          </a:solidFill>
                          <a:effectLst/>
                          <a:latin typeface="+mj-lt"/>
                          <a:cs typeface="Arial" panose="020B0604020202020204" pitchFamily="34" charset="0"/>
                        </a:rPr>
                      </a:br>
                      <a:r>
                        <a:rPr lang="en-GB" sz="1000" b="1" u="none" strike="noStrike" dirty="0">
                          <a:solidFill>
                            <a:schemeClr val="tx1"/>
                          </a:solidFill>
                          <a:effectLst/>
                          <a:latin typeface="+mj-lt"/>
                          <a:cs typeface="Arial" panose="020B0604020202020204" pitchFamily="34" charset="0"/>
                        </a:rPr>
                        <a:t> 5 years</a:t>
                      </a:r>
                      <a:endParaRPr lang="en-GB" sz="1000" b="1" i="0" u="none" strike="noStrike" dirty="0">
                        <a:solidFill>
                          <a:schemeClr val="tx1"/>
                        </a:solidFill>
                        <a:effectLst/>
                        <a:latin typeface="+mj-lt"/>
                        <a:cs typeface="Arial" panose="020B0604020202020204" pitchFamily="34" charset="0"/>
                      </a:endParaRPr>
                    </a:p>
                  </a:txBody>
                  <a:tcPr marL="72000" marR="72000" marT="18000" marB="18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1" u="none" strike="noStrike" dirty="0">
                          <a:solidFill>
                            <a:schemeClr val="tx1"/>
                          </a:solidFill>
                          <a:effectLst/>
                          <a:latin typeface="+mj-lt"/>
                          <a:cs typeface="Arial" panose="020B0604020202020204" pitchFamily="34" charset="0"/>
                        </a:rPr>
                        <a:t>Annualised </a:t>
                      </a:r>
                      <a:br>
                        <a:rPr lang="en-GB" sz="1000" b="1" u="none" strike="noStrike" dirty="0">
                          <a:solidFill>
                            <a:schemeClr val="tx1"/>
                          </a:solidFill>
                          <a:effectLst/>
                          <a:latin typeface="+mj-lt"/>
                          <a:cs typeface="Arial" panose="020B0604020202020204" pitchFamily="34" charset="0"/>
                        </a:rPr>
                      </a:br>
                      <a:r>
                        <a:rPr lang="en-GB" sz="1000" b="1" u="none" strike="noStrike" dirty="0">
                          <a:solidFill>
                            <a:schemeClr val="tx1"/>
                          </a:solidFill>
                          <a:effectLst/>
                          <a:latin typeface="+mj-lt"/>
                          <a:cs typeface="Arial" panose="020B0604020202020204" pitchFamily="34" charset="0"/>
                        </a:rPr>
                        <a:t>7 years</a:t>
                      </a:r>
                      <a:endParaRPr lang="en-GB" sz="1000" b="1" i="0" u="none" strike="noStrike" dirty="0">
                        <a:solidFill>
                          <a:schemeClr val="tx1"/>
                        </a:solidFill>
                        <a:effectLst/>
                        <a:latin typeface="+mj-lt"/>
                        <a:cs typeface="Arial" panose="020B0604020202020204" pitchFamily="34" charset="0"/>
                      </a:endParaRPr>
                    </a:p>
                  </a:txBody>
                  <a:tcPr marL="72000" marR="72000" marT="18000" marB="18000" anchor="ctr">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1000" b="1" u="none" strike="noStrike" dirty="0">
                          <a:solidFill>
                            <a:schemeClr val="tx1"/>
                          </a:solidFill>
                          <a:effectLst/>
                          <a:latin typeface="+mj-lt"/>
                          <a:cs typeface="Arial" panose="020B0604020202020204" pitchFamily="34" charset="0"/>
                        </a:rPr>
                        <a:t>Annualised </a:t>
                      </a:r>
                      <a:br>
                        <a:rPr lang="en-GB" sz="1000" b="1" u="none" strike="noStrike" dirty="0">
                          <a:solidFill>
                            <a:schemeClr val="tx1"/>
                          </a:solidFill>
                          <a:effectLst/>
                          <a:latin typeface="+mj-lt"/>
                          <a:cs typeface="Arial" panose="020B0604020202020204" pitchFamily="34" charset="0"/>
                        </a:rPr>
                      </a:br>
                      <a:r>
                        <a:rPr lang="en-GB" sz="1000" b="1" u="none" strike="noStrike" dirty="0">
                          <a:solidFill>
                            <a:schemeClr val="tx1"/>
                          </a:solidFill>
                          <a:effectLst/>
                          <a:latin typeface="+mj-lt"/>
                          <a:cs typeface="Arial" panose="020B0604020202020204" pitchFamily="34" charset="0"/>
                        </a:rPr>
                        <a:t>10 years</a:t>
                      </a:r>
                      <a:endParaRPr lang="en-GB" sz="1000" b="1" i="0" u="none" strike="noStrike" dirty="0">
                        <a:solidFill>
                          <a:schemeClr val="tx1"/>
                        </a:solidFill>
                        <a:effectLst/>
                        <a:latin typeface="+mj-lt"/>
                        <a:cs typeface="Arial" panose="020B0604020202020204" pitchFamily="34" charset="0"/>
                      </a:endParaRPr>
                    </a:p>
                  </a:txBody>
                  <a:tcPr marL="72000" marR="72000" marT="18000" marB="18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defRPr/>
                      </a:pPr>
                      <a:r>
                        <a:rPr kumimoji="0" lang="en-GB" sz="1000" b="1" u="none" strike="noStrike" cap="none" normalizeH="0" baseline="0" dirty="0">
                          <a:ln>
                            <a:noFill/>
                          </a:ln>
                          <a:solidFill>
                            <a:schemeClr val="tx1"/>
                          </a:solidFill>
                          <a:effectLst/>
                          <a:latin typeface="+mj-lt"/>
                          <a:cs typeface="Arial" panose="020B0604020202020204" pitchFamily="34" charset="0"/>
                        </a:rPr>
                        <a:t>Annualised</a:t>
                      </a:r>
                      <a:br>
                        <a:rPr kumimoji="0" lang="en-GB" sz="1000" b="1" u="none" strike="noStrike" cap="none" normalizeH="0" baseline="0" dirty="0">
                          <a:ln>
                            <a:noFill/>
                          </a:ln>
                          <a:solidFill>
                            <a:schemeClr val="tx1"/>
                          </a:solidFill>
                          <a:effectLst/>
                          <a:latin typeface="+mj-lt"/>
                          <a:cs typeface="Arial" panose="020B0604020202020204" pitchFamily="34" charset="0"/>
                        </a:rPr>
                      </a:br>
                      <a:r>
                        <a:rPr kumimoji="0" lang="en-GB" sz="1000" b="1" u="none" strike="noStrike" cap="none" normalizeH="0" baseline="0" dirty="0">
                          <a:ln>
                            <a:noFill/>
                          </a:ln>
                          <a:solidFill>
                            <a:schemeClr val="tx1"/>
                          </a:solidFill>
                          <a:effectLst/>
                          <a:latin typeface="+mj-lt"/>
                          <a:cs typeface="Arial" panose="020B0604020202020204" pitchFamily="34" charset="0"/>
                        </a:rPr>
                        <a:t>since inception</a:t>
                      </a:r>
                      <a:endParaRPr kumimoji="0" lang="en-GB" sz="1000" b="1" i="0" u="none" strike="noStrike" cap="none" normalizeH="0" baseline="0" dirty="0">
                        <a:ln>
                          <a:noFill/>
                        </a:ln>
                        <a:solidFill>
                          <a:schemeClr val="tx1"/>
                        </a:solidFill>
                        <a:effectLst/>
                        <a:latin typeface="+mj-lt"/>
                        <a:ea typeface="SimSun" pitchFamily="2" charset="-122"/>
                        <a:cs typeface="Arial" panose="020B0604020202020204" pitchFamily="34" charset="0"/>
                      </a:endParaRPr>
                    </a:p>
                  </a:txBody>
                  <a:tcPr marL="72000" marR="72000" marT="18000" marB="18000" anchor="ctr" horzOverflow="overflow">
                    <a:lnL>
                      <a:noFill/>
                    </a:lnL>
                    <a:lnR>
                      <a:noFill/>
                    </a:lnR>
                    <a:lnT w="3175" cmpd="sng">
                      <a:noFill/>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Composite return (%)</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4.87</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4.91</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2.14</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3.66</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10.01</a:t>
                      </a:r>
                    </a:p>
                  </a:txBody>
                  <a:tcPr marL="72000" marR="72000" marT="9525" marB="0" anchor="ctr">
                    <a:lnL>
                      <a:noFill/>
                    </a:lnL>
                    <a:lnR>
                      <a:noFill/>
                    </a:lnR>
                    <a:lnT w="6350" cap="flat" cmpd="sng" algn="ctr">
                      <a:solidFill>
                        <a:schemeClr val="accent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Benchmark return (%)</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3.41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3.49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2.05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3.16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7.45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2938">
                <a:tc>
                  <a:txBody>
                    <a:bodyPr/>
                    <a:lstStyle/>
                    <a:p>
                      <a:pPr algn="l" fontAlgn="t"/>
                      <a:r>
                        <a:rPr lang="en-GB" sz="900" b="0" u="none" strike="noStrike">
                          <a:solidFill>
                            <a:schemeClr val="tx1"/>
                          </a:solidFill>
                          <a:effectLst/>
                          <a:latin typeface="+mn-lt"/>
                          <a:cs typeface="Arial" panose="020B0604020202020204" pitchFamily="34" charset="0"/>
                        </a:rPr>
                        <a:t>Geometric difference (%)</a:t>
                      </a:r>
                      <a:endParaRPr lang="en-GB" sz="900" b="0" i="0" u="none" strike="noStrike">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1.46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1.42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0.09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0.51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2.56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Composite standard deviation (%)</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10.92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10.42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11.36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10.26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10.93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02938">
                <a:tc>
                  <a:txBody>
                    <a:bodyPr/>
                    <a:lstStyle/>
                    <a:p>
                      <a:pPr algn="l" fontAlgn="t"/>
                      <a:r>
                        <a:rPr lang="en-GB" sz="900" b="0" u="none" strike="noStrike">
                          <a:solidFill>
                            <a:schemeClr val="tx1"/>
                          </a:solidFill>
                          <a:effectLst/>
                          <a:latin typeface="+mn-lt"/>
                          <a:cs typeface="Arial" panose="020B0604020202020204" pitchFamily="34" charset="0"/>
                        </a:rPr>
                        <a:t>Benchmark standard deviation (%)</a:t>
                      </a:r>
                      <a:endParaRPr lang="en-GB" sz="900" b="0" i="0" u="none" strike="noStrike">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10.03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9.67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10.20</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9.02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8.79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Tracking error</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2.21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2.14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2.36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2.42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3.98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02938">
                <a:tc>
                  <a:txBody>
                    <a:bodyPr/>
                    <a:lstStyle/>
                    <a:p>
                      <a:pPr algn="l" fontAlgn="t"/>
                      <a:r>
                        <a:rPr lang="en-GB" sz="900" b="0" u="none" strike="noStrike">
                          <a:solidFill>
                            <a:schemeClr val="tx1"/>
                          </a:solidFill>
                          <a:effectLst/>
                          <a:latin typeface="+mn-lt"/>
                          <a:cs typeface="Arial" panose="020B0604020202020204" pitchFamily="34" charset="0"/>
                        </a:rPr>
                        <a:t>Info ratio</a:t>
                      </a:r>
                      <a:endParaRPr lang="en-GB" sz="900" b="0" i="0" u="none" strike="noStrike">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0.66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0.66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0.04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0.21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0.64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Sharpe ratio</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0.05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0.22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-0.03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0.16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0.71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02938">
                <a:tc>
                  <a:txBody>
                    <a:bodyPr/>
                    <a:lstStyle/>
                    <a:p>
                      <a:pPr algn="l" fontAlgn="t"/>
                      <a:r>
                        <a:rPr lang="en-GB" sz="900" b="0" u="none" strike="noStrike" dirty="0" err="1">
                          <a:solidFill>
                            <a:schemeClr val="tx1"/>
                          </a:solidFill>
                          <a:effectLst/>
                          <a:latin typeface="+mn-lt"/>
                          <a:cs typeface="Arial" panose="020B0604020202020204" pitchFamily="34" charset="0"/>
                        </a:rPr>
                        <a:t>Regr</a:t>
                      </a:r>
                      <a:r>
                        <a:rPr lang="en-GB" sz="900" b="0" u="none" strike="noStrike" dirty="0">
                          <a:solidFill>
                            <a:schemeClr val="tx1"/>
                          </a:solidFill>
                          <a:effectLst/>
                          <a:latin typeface="+mn-lt"/>
                          <a:cs typeface="Arial" panose="020B0604020202020204" pitchFamily="34" charset="0"/>
                        </a:rPr>
                        <a:t>. alpha (</a:t>
                      </a:r>
                      <a:r>
                        <a:rPr lang="en-GB" sz="900" b="0" u="none" strike="noStrike" dirty="0" err="1">
                          <a:solidFill>
                            <a:schemeClr val="tx1"/>
                          </a:solidFill>
                          <a:effectLst/>
                          <a:latin typeface="+mn-lt"/>
                          <a:cs typeface="Arial" panose="020B0604020202020204" pitchFamily="34" charset="0"/>
                        </a:rPr>
                        <a:t>ann</a:t>
                      </a:r>
                      <a:r>
                        <a:rPr lang="en-GB" sz="900" b="0" u="none" strike="noStrike" dirty="0">
                          <a:solidFill>
                            <a:schemeClr val="tx1"/>
                          </a:solidFill>
                          <a:effectLst/>
                          <a:latin typeface="+mn-lt"/>
                          <a:cs typeface="Arial" panose="020B0604020202020204" pitchFamily="34" charset="0"/>
                        </a:rPr>
                        <a:t>) (%)</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1.25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1.23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-0.02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0.22</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1.31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02938">
                <a:tc>
                  <a:txBody>
                    <a:bodyPr/>
                    <a:lstStyle/>
                    <a:p>
                      <a:pPr algn="l" fontAlgn="t"/>
                      <a:r>
                        <a:rPr lang="en-GB" sz="900" b="0" u="none" strike="noStrike">
                          <a:solidFill>
                            <a:schemeClr val="tx1"/>
                          </a:solidFill>
                          <a:effectLst/>
                          <a:latin typeface="+mn-lt"/>
                          <a:cs typeface="Arial" panose="020B0604020202020204" pitchFamily="34" charset="0"/>
                        </a:rPr>
                        <a:t>Beta</a:t>
                      </a:r>
                      <a:endParaRPr lang="en-GB" sz="900" b="0" i="0" u="none" strike="noStrike">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1.09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1.11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1.17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R</a:t>
                      </a:r>
                      <a:r>
                        <a:rPr lang="en-GB" sz="900" b="0" u="none" strike="noStrike" baseline="30000" dirty="0">
                          <a:solidFill>
                            <a:schemeClr val="tx1"/>
                          </a:solidFill>
                          <a:effectLst/>
                          <a:latin typeface="+mn-lt"/>
                          <a:cs typeface="Arial" panose="020B0604020202020204" pitchFamily="34" charset="0"/>
                        </a:rPr>
                        <a:t>2</a:t>
                      </a:r>
                      <a:endParaRPr lang="en-GB" sz="900" b="0" i="0" u="none" strike="noStrike" baseline="30000"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0.96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0.96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0.96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0.95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0.89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Highest return (%)</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4.94</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5.11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2.28</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3.79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02938">
                <a:tc>
                  <a:txBody>
                    <a:bodyPr/>
                    <a:lstStyle/>
                    <a:p>
                      <a:pPr algn="l" fontAlgn="t"/>
                      <a:r>
                        <a:rPr lang="en-GB" sz="900" b="0" u="none" strike="noStrike">
                          <a:solidFill>
                            <a:schemeClr val="tx1"/>
                          </a:solidFill>
                          <a:effectLst/>
                          <a:latin typeface="+mn-lt"/>
                          <a:cs typeface="Arial" panose="020B0604020202020204" pitchFamily="34" charset="0"/>
                        </a:rPr>
                        <a:t>Lowest return (%)</a:t>
                      </a:r>
                      <a:endParaRPr lang="en-GB" sz="900" b="0" i="0" u="none" strike="noStrike">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4.89</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4.87</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2.11</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3.63</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N/A</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Number of portfolios (*throughout period)</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&lt;=5 (&lt;=5)</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02938">
                <a:tc>
                  <a:txBody>
                    <a:bodyPr/>
                    <a:lstStyle/>
                    <a:p>
                      <a:pPr algn="l" fontAlgn="t"/>
                      <a:r>
                        <a:rPr lang="en-GB" sz="900" b="0" u="none" strike="noStrike" dirty="0">
                          <a:solidFill>
                            <a:schemeClr val="tx1"/>
                          </a:solidFill>
                          <a:effectLst/>
                          <a:latin typeface="+mn-lt"/>
                          <a:cs typeface="Arial" panose="020B0604020202020204" pitchFamily="34" charset="0"/>
                        </a:rPr>
                        <a:t>Market value (M)</a:t>
                      </a:r>
                      <a:endParaRPr lang="en-GB" sz="900" b="0" i="0" u="none" strike="noStrike" dirty="0">
                        <a:solidFill>
                          <a:schemeClr val="tx1"/>
                        </a:solidFill>
                        <a:effectLst/>
                        <a:latin typeface="+mn-lt"/>
                        <a:cs typeface="Arial" panose="020B0604020202020204" pitchFamily="34" charset="0"/>
                      </a:endParaRPr>
                    </a:p>
                  </a:txBody>
                  <a:tcPr marL="72000" marR="72000" marT="18000" marB="1800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a:solidFill>
                            <a:srgbClr val="000000"/>
                          </a:solidFill>
                          <a:effectLst/>
                          <a:latin typeface="+mn-lt"/>
                        </a:rPr>
                        <a:t>1,408.46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dirty="0">
                          <a:solidFill>
                            <a:srgbClr val="000000"/>
                          </a:solidFill>
                          <a:effectLst/>
                          <a:latin typeface="+mn-lt"/>
                        </a:rPr>
                        <a:t>1,408.46</a:t>
                      </a:r>
                    </a:p>
                  </a:txBody>
                  <a:tcPr marL="72000" marR="72000" marT="9525" marB="0" anchor="ctr">
                    <a:lnL>
                      <a:noFill/>
                    </a:lnL>
                    <a:lnR>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3" name="Text Placeholder 2">
            <a:extLst>
              <a:ext uri="{FF2B5EF4-FFF2-40B4-BE49-F238E27FC236}">
                <a16:creationId xmlns:a16="http://schemas.microsoft.com/office/drawing/2014/main" id="{1EBA2608-028F-21BD-024C-7B47D95ABCEF}"/>
              </a:ext>
            </a:extLst>
          </p:cNvPr>
          <p:cNvSpPr>
            <a:spLocks noGrp="1"/>
          </p:cNvSpPr>
          <p:nvPr>
            <p:ph type="body" sz="quarter" idx="18"/>
          </p:nvPr>
        </p:nvSpPr>
        <p:spPr/>
        <p:txBody>
          <a:bodyPr/>
          <a:lstStyle/>
          <a:p>
            <a:endParaRPr lang="en-US"/>
          </a:p>
        </p:txBody>
      </p:sp>
      <p:grpSp>
        <p:nvGrpSpPr>
          <p:cNvPr id="2" name="Group 1">
            <a:extLst>
              <a:ext uri="{FF2B5EF4-FFF2-40B4-BE49-F238E27FC236}">
                <a16:creationId xmlns:a16="http://schemas.microsoft.com/office/drawing/2014/main" id="{77B2DBEA-1726-D396-2524-4BBFB0CCEF95}"/>
              </a:ext>
            </a:extLst>
          </p:cNvPr>
          <p:cNvGrpSpPr/>
          <p:nvPr/>
        </p:nvGrpSpPr>
        <p:grpSpPr>
          <a:xfrm>
            <a:off x="3647281" y="1620625"/>
            <a:ext cx="2556672" cy="619341"/>
            <a:chOff x="3647281" y="1620625"/>
            <a:chExt cx="2556672" cy="619341"/>
          </a:xfrm>
        </p:grpSpPr>
        <p:sp>
          <p:nvSpPr>
            <p:cNvPr id="4" name="Rectangle: Rounded Corners 3">
              <a:extLst>
                <a:ext uri="{FF2B5EF4-FFF2-40B4-BE49-F238E27FC236}">
                  <a16:creationId xmlns:a16="http://schemas.microsoft.com/office/drawing/2014/main" id="{AA10B16C-F6AE-30E8-A802-7A28C7C71A12}"/>
                </a:ext>
              </a:extLst>
            </p:cNvPr>
            <p:cNvSpPr/>
            <p:nvPr/>
          </p:nvSpPr>
          <p:spPr>
            <a:xfrm>
              <a:off x="3647281" y="1620625"/>
              <a:ext cx="2556672" cy="6193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latin typeface="+mj-lt"/>
                </a:rPr>
                <a:t>Benchmark </a:t>
              </a:r>
            </a:p>
          </p:txBody>
        </p:sp>
        <p:sp>
          <p:nvSpPr>
            <p:cNvPr id="18" name="Rectangle: Rounded Corners 17">
              <a:extLst>
                <a:ext uri="{FF2B5EF4-FFF2-40B4-BE49-F238E27FC236}">
                  <a16:creationId xmlns:a16="http://schemas.microsoft.com/office/drawing/2014/main" id="{59C9F6C8-AB09-6F20-8449-2528AF244D67}"/>
                </a:ext>
              </a:extLst>
            </p:cNvPr>
            <p:cNvSpPr/>
            <p:nvPr/>
          </p:nvSpPr>
          <p:spPr>
            <a:xfrm>
              <a:off x="4591923" y="1620625"/>
              <a:ext cx="1612030"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t>JPM EMBI Global Diversified </a:t>
              </a:r>
            </a:p>
          </p:txBody>
        </p:sp>
        <p:cxnSp>
          <p:nvCxnSpPr>
            <p:cNvPr id="23" name="Straight Connector 22">
              <a:extLst>
                <a:ext uri="{FF2B5EF4-FFF2-40B4-BE49-F238E27FC236}">
                  <a16:creationId xmlns:a16="http://schemas.microsoft.com/office/drawing/2014/main" id="{66F53271-A4F8-F951-C599-DE0FC0C7FC76}"/>
                </a:ext>
              </a:extLst>
            </p:cNvPr>
            <p:cNvCxnSpPr>
              <a:cxnSpLocks/>
            </p:cNvCxnSpPr>
            <p:nvPr/>
          </p:nvCxnSpPr>
          <p:spPr>
            <a:xfrm>
              <a:off x="4591923" y="1693070"/>
              <a:ext cx="0" cy="4744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24" name="Graphic 23">
              <a:extLst>
                <a:ext uri="{FF2B5EF4-FFF2-40B4-BE49-F238E27FC236}">
                  <a16:creationId xmlns:a16="http://schemas.microsoft.com/office/drawing/2014/main" id="{919EC073-A945-C523-037A-D94010744E5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750825" y="1879392"/>
              <a:ext cx="304800" cy="304800"/>
            </a:xfrm>
            <a:prstGeom prst="rect">
              <a:avLst/>
            </a:prstGeom>
          </p:spPr>
        </p:pic>
      </p:grpSp>
      <p:grpSp>
        <p:nvGrpSpPr>
          <p:cNvPr id="26" name="Group 25">
            <a:extLst>
              <a:ext uri="{FF2B5EF4-FFF2-40B4-BE49-F238E27FC236}">
                <a16:creationId xmlns:a16="http://schemas.microsoft.com/office/drawing/2014/main" id="{9DA4CE1C-767B-374E-2447-2B8CE3B7EED0}"/>
              </a:ext>
            </a:extLst>
          </p:cNvPr>
          <p:cNvGrpSpPr/>
          <p:nvPr/>
        </p:nvGrpSpPr>
        <p:grpSpPr>
          <a:xfrm>
            <a:off x="874713" y="1620625"/>
            <a:ext cx="2556672" cy="619341"/>
            <a:chOff x="874713" y="1620625"/>
            <a:chExt cx="2556672" cy="619341"/>
          </a:xfrm>
        </p:grpSpPr>
        <p:sp>
          <p:nvSpPr>
            <p:cNvPr id="27" name="Rectangle: Rounded Corners 26">
              <a:extLst>
                <a:ext uri="{FF2B5EF4-FFF2-40B4-BE49-F238E27FC236}">
                  <a16:creationId xmlns:a16="http://schemas.microsoft.com/office/drawing/2014/main" id="{67C18E26-FA12-2D11-99C4-25D2D4192B77}"/>
                </a:ext>
              </a:extLst>
            </p:cNvPr>
            <p:cNvSpPr/>
            <p:nvPr/>
          </p:nvSpPr>
          <p:spPr>
            <a:xfrm>
              <a:off x="874713" y="1620625"/>
              <a:ext cx="2556672" cy="61934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latin typeface="+mj-lt"/>
                </a:rPr>
                <a:t>Composite</a:t>
              </a:r>
            </a:p>
          </p:txBody>
        </p:sp>
        <p:sp>
          <p:nvSpPr>
            <p:cNvPr id="28" name="Rectangle: Rounded Corners 27">
              <a:extLst>
                <a:ext uri="{FF2B5EF4-FFF2-40B4-BE49-F238E27FC236}">
                  <a16:creationId xmlns:a16="http://schemas.microsoft.com/office/drawing/2014/main" id="{9D0A4735-95AD-E6F9-4C81-FB1AEEB32D72}"/>
                </a:ext>
              </a:extLst>
            </p:cNvPr>
            <p:cNvSpPr/>
            <p:nvPr/>
          </p:nvSpPr>
          <p:spPr>
            <a:xfrm>
              <a:off x="1745226" y="1620625"/>
              <a:ext cx="1686159"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t>Emerging Markets Debt - Hard Currency Sovereign </a:t>
              </a:r>
            </a:p>
          </p:txBody>
        </p:sp>
        <p:cxnSp>
          <p:nvCxnSpPr>
            <p:cNvPr id="29" name="Straight Connector 28">
              <a:extLst>
                <a:ext uri="{FF2B5EF4-FFF2-40B4-BE49-F238E27FC236}">
                  <a16:creationId xmlns:a16="http://schemas.microsoft.com/office/drawing/2014/main" id="{465A8FB4-4FE1-63AA-D248-4787D0110853}"/>
                </a:ext>
              </a:extLst>
            </p:cNvPr>
            <p:cNvCxnSpPr>
              <a:cxnSpLocks/>
            </p:cNvCxnSpPr>
            <p:nvPr/>
          </p:nvCxnSpPr>
          <p:spPr>
            <a:xfrm>
              <a:off x="1745226" y="1693070"/>
              <a:ext cx="0" cy="4744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30" name="Graphic 29">
              <a:extLst>
                <a:ext uri="{FF2B5EF4-FFF2-40B4-BE49-F238E27FC236}">
                  <a16:creationId xmlns:a16="http://schemas.microsoft.com/office/drawing/2014/main" id="{626FB7B5-5F59-6EB0-F64B-5E9830FF470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1000416" y="1894474"/>
              <a:ext cx="267598" cy="267598"/>
            </a:xfrm>
            <a:prstGeom prst="rect">
              <a:avLst/>
            </a:prstGeom>
          </p:spPr>
        </p:pic>
      </p:grpSp>
      <p:grpSp>
        <p:nvGrpSpPr>
          <p:cNvPr id="32" name="Group 31">
            <a:extLst>
              <a:ext uri="{FF2B5EF4-FFF2-40B4-BE49-F238E27FC236}">
                <a16:creationId xmlns:a16="http://schemas.microsoft.com/office/drawing/2014/main" id="{D122D3C5-A31E-444D-230B-001EE77D8BBF}"/>
              </a:ext>
            </a:extLst>
          </p:cNvPr>
          <p:cNvGrpSpPr/>
          <p:nvPr/>
        </p:nvGrpSpPr>
        <p:grpSpPr>
          <a:xfrm>
            <a:off x="6419849" y="1620625"/>
            <a:ext cx="2556672" cy="619341"/>
            <a:chOff x="6419849" y="1620625"/>
            <a:chExt cx="2556672" cy="619341"/>
          </a:xfrm>
        </p:grpSpPr>
        <p:sp>
          <p:nvSpPr>
            <p:cNvPr id="33" name="Rectangle: Rounded Corners 32">
              <a:extLst>
                <a:ext uri="{FF2B5EF4-FFF2-40B4-BE49-F238E27FC236}">
                  <a16:creationId xmlns:a16="http://schemas.microsoft.com/office/drawing/2014/main" id="{1AE44B11-FF6F-4A91-3F49-DFB980E3FE6C}"/>
                </a:ext>
              </a:extLst>
            </p:cNvPr>
            <p:cNvSpPr/>
            <p:nvPr/>
          </p:nvSpPr>
          <p:spPr>
            <a:xfrm>
              <a:off x="6419849" y="1620625"/>
              <a:ext cx="2556672" cy="619341"/>
            </a:xfrm>
            <a:prstGeom prst="roundRect">
              <a:avLst/>
            </a:prstGeom>
            <a:solidFill>
              <a:srgbClr val="D9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solidFill>
                    <a:schemeClr val="tx1"/>
                  </a:solidFill>
                  <a:latin typeface="+mj-lt"/>
                </a:rPr>
                <a:t>Base Currency </a:t>
              </a:r>
              <a:r>
                <a:rPr lang="en-GB" sz="1000" dirty="0">
                  <a:solidFill>
                    <a:schemeClr val="tx1"/>
                  </a:solidFill>
                </a:rPr>
                <a:t> </a:t>
              </a:r>
              <a:endParaRPr lang="en-US" sz="1000" dirty="0">
                <a:solidFill>
                  <a:schemeClr val="tx1"/>
                </a:solidFill>
              </a:endParaRPr>
            </a:p>
          </p:txBody>
        </p:sp>
        <p:sp>
          <p:nvSpPr>
            <p:cNvPr id="34" name="Rectangle: Rounded Corners 33">
              <a:extLst>
                <a:ext uri="{FF2B5EF4-FFF2-40B4-BE49-F238E27FC236}">
                  <a16:creationId xmlns:a16="http://schemas.microsoft.com/office/drawing/2014/main" id="{15373367-D742-0956-FC79-002F3ECF6B97}"/>
                </a:ext>
              </a:extLst>
            </p:cNvPr>
            <p:cNvSpPr/>
            <p:nvPr/>
          </p:nvSpPr>
          <p:spPr>
            <a:xfrm>
              <a:off x="7532131" y="1620625"/>
              <a:ext cx="1444389"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solidFill>
                    <a:schemeClr val="tx1"/>
                  </a:solidFill>
                </a:rPr>
                <a:t>USD </a:t>
              </a:r>
              <a:br>
                <a:rPr lang="en-GB" sz="1000" dirty="0">
                  <a:solidFill>
                    <a:schemeClr val="tx1"/>
                  </a:solidFill>
                </a:rPr>
              </a:br>
              <a:r>
                <a:rPr lang="en-GB" sz="1000" dirty="0">
                  <a:solidFill>
                    <a:schemeClr val="tx1"/>
                  </a:solidFill>
                </a:rPr>
                <a:t>(reported in USD) </a:t>
              </a:r>
            </a:p>
          </p:txBody>
        </p:sp>
        <p:cxnSp>
          <p:nvCxnSpPr>
            <p:cNvPr id="35" name="Straight Connector 34">
              <a:extLst>
                <a:ext uri="{FF2B5EF4-FFF2-40B4-BE49-F238E27FC236}">
                  <a16:creationId xmlns:a16="http://schemas.microsoft.com/office/drawing/2014/main" id="{9CFEFFE5-270C-D161-B30B-898A3B42EC42}"/>
                </a:ext>
              </a:extLst>
            </p:cNvPr>
            <p:cNvCxnSpPr>
              <a:cxnSpLocks/>
            </p:cNvCxnSpPr>
            <p:nvPr/>
          </p:nvCxnSpPr>
          <p:spPr>
            <a:xfrm>
              <a:off x="7532131" y="1693070"/>
              <a:ext cx="0" cy="47445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36" name="Graphic 35">
              <a:extLst>
                <a:ext uri="{FF2B5EF4-FFF2-40B4-BE49-F238E27FC236}">
                  <a16:creationId xmlns:a16="http://schemas.microsoft.com/office/drawing/2014/main" id="{2061DA9A-2B9A-F451-B05E-6D0AF182494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p:blipFill>
          <p:spPr>
            <a:xfrm>
              <a:off x="6540219" y="1877008"/>
              <a:ext cx="290514" cy="290514"/>
            </a:xfrm>
            <a:prstGeom prst="rect">
              <a:avLst/>
            </a:prstGeom>
          </p:spPr>
        </p:pic>
      </p:grpSp>
      <p:grpSp>
        <p:nvGrpSpPr>
          <p:cNvPr id="37" name="Group 36">
            <a:extLst>
              <a:ext uri="{FF2B5EF4-FFF2-40B4-BE49-F238E27FC236}">
                <a16:creationId xmlns:a16="http://schemas.microsoft.com/office/drawing/2014/main" id="{178180CF-F6E1-E966-A5F4-23682553B2F8}"/>
              </a:ext>
            </a:extLst>
          </p:cNvPr>
          <p:cNvGrpSpPr/>
          <p:nvPr/>
        </p:nvGrpSpPr>
        <p:grpSpPr>
          <a:xfrm>
            <a:off x="9192416" y="1620625"/>
            <a:ext cx="2556672" cy="619341"/>
            <a:chOff x="9192416" y="1620625"/>
            <a:chExt cx="2556672" cy="619341"/>
          </a:xfrm>
        </p:grpSpPr>
        <p:sp>
          <p:nvSpPr>
            <p:cNvPr id="38" name="Rectangle: Rounded Corners 37">
              <a:extLst>
                <a:ext uri="{FF2B5EF4-FFF2-40B4-BE49-F238E27FC236}">
                  <a16:creationId xmlns:a16="http://schemas.microsoft.com/office/drawing/2014/main" id="{600A319D-4BF3-0378-8A48-22C7F444E207}"/>
                </a:ext>
              </a:extLst>
            </p:cNvPr>
            <p:cNvSpPr/>
            <p:nvPr/>
          </p:nvSpPr>
          <p:spPr>
            <a:xfrm>
              <a:off x="9192416" y="1620625"/>
              <a:ext cx="2556672" cy="61934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latin typeface="+mj-lt"/>
                </a:rPr>
                <a:t>Gross Returns </a:t>
              </a:r>
            </a:p>
          </p:txBody>
        </p:sp>
        <p:sp>
          <p:nvSpPr>
            <p:cNvPr id="39" name="Rectangle: Rounded Corners 38">
              <a:extLst>
                <a:ext uri="{FF2B5EF4-FFF2-40B4-BE49-F238E27FC236}">
                  <a16:creationId xmlns:a16="http://schemas.microsoft.com/office/drawing/2014/main" id="{F7E03F31-19A0-3CE3-BA06-70B3D9AEBD60}"/>
                </a:ext>
              </a:extLst>
            </p:cNvPr>
            <p:cNvSpPr/>
            <p:nvPr/>
          </p:nvSpPr>
          <p:spPr>
            <a:xfrm>
              <a:off x="10265012" y="1620625"/>
              <a:ext cx="1484075" cy="6193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200"/>
                </a:spcBef>
              </a:pPr>
              <a:r>
                <a:rPr lang="en-GB" sz="1000" dirty="0"/>
                <a:t>31 March 2025</a:t>
              </a:r>
            </a:p>
          </p:txBody>
        </p:sp>
        <p:cxnSp>
          <p:nvCxnSpPr>
            <p:cNvPr id="40" name="Straight Connector 39">
              <a:extLst>
                <a:ext uri="{FF2B5EF4-FFF2-40B4-BE49-F238E27FC236}">
                  <a16:creationId xmlns:a16="http://schemas.microsoft.com/office/drawing/2014/main" id="{3C498DD1-9FA0-0E56-B042-99D85999C8B9}"/>
                </a:ext>
              </a:extLst>
            </p:cNvPr>
            <p:cNvCxnSpPr>
              <a:cxnSpLocks/>
            </p:cNvCxnSpPr>
            <p:nvPr/>
          </p:nvCxnSpPr>
          <p:spPr>
            <a:xfrm>
              <a:off x="10265013" y="1693070"/>
              <a:ext cx="0" cy="4744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41" name="Graphic 40">
              <a:extLst>
                <a:ext uri="{FF2B5EF4-FFF2-40B4-BE49-F238E27FC236}">
                  <a16:creationId xmlns:a16="http://schemas.microsoft.com/office/drawing/2014/main" id="{50EC4D4B-1E05-0B52-4998-14F634FF87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0444" y="1862716"/>
              <a:ext cx="304800" cy="304800"/>
            </a:xfrm>
            <a:prstGeom prst="rect">
              <a:avLst/>
            </a:prstGeom>
          </p:spPr>
        </p:pic>
      </p:grpSp>
    </p:spTree>
    <p:extLst>
      <p:ext uri="{BB962C8B-B14F-4D97-AF65-F5344CB8AC3E}">
        <p14:creationId xmlns:p14="http://schemas.microsoft.com/office/powerpoint/2010/main" val="309371311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2714C-4682-C526-8202-40DD0D8C33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C39304-8C40-138A-52FA-E45914E88E4D}"/>
              </a:ext>
            </a:extLst>
          </p:cNvPr>
          <p:cNvSpPr>
            <a:spLocks noGrp="1"/>
          </p:cNvSpPr>
          <p:nvPr>
            <p:ph type="title"/>
          </p:nvPr>
        </p:nvSpPr>
        <p:spPr/>
        <p:txBody>
          <a:bodyPr/>
          <a:lstStyle/>
          <a:p>
            <a:r>
              <a:rPr lang="en-US" dirty="0"/>
              <a:t>Disclaimers</a:t>
            </a:r>
            <a:endParaRPr lang="en-GB" dirty="0"/>
          </a:p>
        </p:txBody>
      </p:sp>
      <p:sp>
        <p:nvSpPr>
          <p:cNvPr id="4" name="Content Placeholder 3">
            <a:extLst>
              <a:ext uri="{FF2B5EF4-FFF2-40B4-BE49-F238E27FC236}">
                <a16:creationId xmlns:a16="http://schemas.microsoft.com/office/drawing/2014/main" id="{68F7BC75-AFEC-E200-D27E-66590242EE99}"/>
              </a:ext>
            </a:extLst>
          </p:cNvPr>
          <p:cNvSpPr>
            <a:spLocks noGrp="1"/>
          </p:cNvSpPr>
          <p:nvPr>
            <p:ph idx="1"/>
          </p:nvPr>
        </p:nvSpPr>
        <p:spPr/>
        <p:txBody>
          <a:bodyPr/>
          <a:lstStyle/>
          <a:p>
            <a:pPr algn="just"/>
            <a:r>
              <a:rPr lang="en-GB" sz="1100" b="0" dirty="0">
                <a:latin typeface="+mn-lt"/>
              </a:rPr>
              <a:t>BLOOMBERG® is a trademark and service mark of Bloomberg Finance L.P. and its affiliates (collectively “Bloomberg”). BARCLAYS® is a trademark and service mark of Barclays Bank Plc (collectively with its affiliates, “Barclays”), used under license. Bloomberg or Bloomberg’s licensors, including Barclays, own all proprietary rights in the Bloomberg Barclays Indices. </a:t>
            </a:r>
          </a:p>
          <a:p>
            <a:pPr algn="just"/>
            <a:endParaRPr lang="en-GB" sz="1100" b="0" dirty="0">
              <a:latin typeface="+mn-lt"/>
            </a:endParaRPr>
          </a:p>
          <a:p>
            <a:pPr algn="just"/>
            <a:r>
              <a:rPr lang="en-GB" sz="1100" b="0" dirty="0">
                <a:solidFill>
                  <a:schemeClr val="dk1"/>
                </a:solidFill>
                <a:latin typeface="+mn-lt"/>
              </a:rPr>
              <a:t>The MSCI information may only be used for your internal use, may not be reproduced or re-disseminated in any form and may not be used as a basis for or a component of any financial instruments or products or indices. None of the MSCI information is intended to constitute investment advice or a recommendation to make (or refrain from marketing) any kind of investment decision and may not be relied on as such. Historical data and analysis, should not be taken as an indication or guarantee of any future performance analysis forecast or prediction. The MSCI information is provided on an ‘as is’ basis and the user of this information assumes the entire risk of any use made of this information. MSCI, each of its affiliates and each other person involved in or related to compiling, computing or creating any MSCI information (collectively, the ‘MSCI’ Parties) expressly disclaims all warranties (including without limitation, any warranties of originality, accuracy, completeness, timeliness, non-infringement, merchantability and fitness for a particular purpose) with respect to this information. Without limiting any of the foregoing, in no event shall any MSCI Party have any liability for any direct, indirect, special, incidental, punitive, consequential (including, without limitation, lost profits) or any other damages (</a:t>
            </a:r>
            <a:r>
              <a:rPr lang="en-GB" sz="1100" b="0" dirty="0">
                <a:solidFill>
                  <a:schemeClr val="dk1"/>
                </a:solidFill>
                <a:latin typeface="+mn-lt"/>
                <a:hlinkClick r:id="rId3"/>
              </a:rPr>
              <a:t>www.msci.com</a:t>
            </a:r>
            <a:r>
              <a:rPr lang="en-GB" sz="1100" b="0" dirty="0">
                <a:solidFill>
                  <a:schemeClr val="dk1"/>
                </a:solidFill>
                <a:latin typeface="+mn-lt"/>
              </a:rPr>
              <a:t>).</a:t>
            </a:r>
          </a:p>
          <a:p>
            <a:pPr algn="just"/>
            <a:endParaRPr lang="en-GB" sz="1100" b="0" dirty="0">
              <a:latin typeface="+mn-lt"/>
            </a:endParaRPr>
          </a:p>
          <a:p>
            <a:pPr algn="just"/>
            <a:r>
              <a:rPr lang="en-GB" sz="1100" b="0" dirty="0">
                <a:solidFill>
                  <a:schemeClr val="dk1"/>
                </a:solidFill>
                <a:latin typeface="+mn-lt"/>
              </a:rPr>
              <a:t>J.P. Morgan. Information has been obtained from sources believed to be reliable, but J.P. Morgan does not warrant its completeness or accuracy. The Index is used with permission. The Index may not be copied, used or distributed without J.P. Morgan’s prior written approval. Copyright 2025, J.P. Morgan Chase &amp; Co. All rights reserved.</a:t>
            </a:r>
          </a:p>
          <a:p>
            <a:pPr algn="just"/>
            <a:endParaRPr lang="en-GB" sz="1100" dirty="0">
              <a:solidFill>
                <a:schemeClr val="dk1"/>
              </a:solidFill>
            </a:endParaRPr>
          </a:p>
          <a:p>
            <a:pPr algn="just"/>
            <a:r>
              <a:rPr lang="en-GB" sz="1100" dirty="0">
                <a:solidFill>
                  <a:schemeClr val="dk1"/>
                </a:solidFill>
              </a:rPr>
              <a:t>ESG: Applying ESG and sustainability criteria in the investment process may result in the exclusion of certain securities. Such securities could be part of the benchmark against which the strategy is managed or be within the universe of potential investments. This may have a positive or negative impact on performance. Managers may take different approaches when integrating ESG and sustainability criteria into investment decisions. This means that it may be difficult to compare strategies with ostensibly similar objectives and that these strategies will employ different security selection and exclusion criteria. Consequently, the performance profile of otherwise similar vehicles may deviate more substantially than might otherwise be expected.  A degree of subjectivity is required and this will mean that a fund may invest in a security that another manager or an investor would not.</a:t>
            </a:r>
          </a:p>
          <a:p>
            <a:pPr algn="just"/>
            <a:endParaRPr lang="en-GB" sz="1100" dirty="0">
              <a:solidFill>
                <a:schemeClr val="dk1"/>
              </a:solidFill>
            </a:endParaRPr>
          </a:p>
          <a:p>
            <a:endParaRPr lang="en-GB" sz="1100" dirty="0"/>
          </a:p>
        </p:txBody>
      </p:sp>
      <p:sp>
        <p:nvSpPr>
          <p:cNvPr id="5" name="Slide Number Placeholder 4">
            <a:extLst>
              <a:ext uri="{FF2B5EF4-FFF2-40B4-BE49-F238E27FC236}">
                <a16:creationId xmlns:a16="http://schemas.microsoft.com/office/drawing/2014/main" id="{6A6C55BF-E86E-5F86-F5F7-09C91B39E14A}"/>
              </a:ext>
            </a:extLst>
          </p:cNvPr>
          <p:cNvSpPr>
            <a:spLocks noGrp="1"/>
          </p:cNvSpPr>
          <p:nvPr>
            <p:ph type="sldNum" sz="quarter" idx="12"/>
          </p:nvPr>
        </p:nvSpPr>
        <p:spPr/>
        <p:txBody>
          <a:bodyPr/>
          <a:lstStyle/>
          <a:p>
            <a:fld id="{15571DFC-08C0-4491-9E99-613C4E83D96C}" type="slidenum">
              <a:rPr lang="en-US" smtClean="0"/>
              <a:t>65</a:t>
            </a:fld>
            <a:endParaRPr lang="en-US"/>
          </a:p>
        </p:txBody>
      </p:sp>
      <p:sp>
        <p:nvSpPr>
          <p:cNvPr id="7" name="Text Placeholder 6">
            <a:extLst>
              <a:ext uri="{FF2B5EF4-FFF2-40B4-BE49-F238E27FC236}">
                <a16:creationId xmlns:a16="http://schemas.microsoft.com/office/drawing/2014/main" id="{9F4FFA35-C656-FF24-DB74-0FEFEF5380F4}"/>
              </a:ext>
            </a:extLst>
          </p:cNvPr>
          <p:cNvSpPr>
            <a:spLocks noGrp="1"/>
          </p:cNvSpPr>
          <p:nvPr>
            <p:ph type="body" sz="quarter" idx="18"/>
          </p:nvPr>
        </p:nvSpPr>
        <p:spPr/>
        <p:txBody>
          <a:bodyPr/>
          <a:lstStyle/>
          <a:p>
            <a:endParaRPr lang="en-GB"/>
          </a:p>
        </p:txBody>
      </p:sp>
      <p:sp>
        <p:nvSpPr>
          <p:cNvPr id="8" name="Text Placeholder 7">
            <a:extLst>
              <a:ext uri="{FF2B5EF4-FFF2-40B4-BE49-F238E27FC236}">
                <a16:creationId xmlns:a16="http://schemas.microsoft.com/office/drawing/2014/main" id="{620C5486-9D4F-9785-4D52-08155330C2DB}"/>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19066798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34DBF9-579A-262C-E71E-C3DE7DAE4324}"/>
              </a:ext>
            </a:extLst>
          </p:cNvPr>
          <p:cNvSpPr>
            <a:spLocks noGrp="1"/>
          </p:cNvSpPr>
          <p:nvPr>
            <p:ph type="body" sz="quarter" idx="14"/>
          </p:nvPr>
        </p:nvSpPr>
        <p:spPr>
          <a:xfrm>
            <a:off x="874712" y="1069580"/>
            <a:ext cx="10874373" cy="618118"/>
          </a:xfrm>
        </p:spPr>
        <p:txBody>
          <a:bodyPr/>
          <a:lstStyle/>
          <a:p>
            <a:r>
              <a:rPr lang="en-GB" dirty="0"/>
              <a:t>In Switzerland for Qualified Investors only – not for use by retail investors</a:t>
            </a:r>
          </a:p>
          <a:p>
            <a:endParaRPr lang="en-GB" dirty="0"/>
          </a:p>
        </p:txBody>
      </p:sp>
      <p:sp>
        <p:nvSpPr>
          <p:cNvPr id="3" name="Title 2">
            <a:extLst>
              <a:ext uri="{FF2B5EF4-FFF2-40B4-BE49-F238E27FC236}">
                <a16:creationId xmlns:a16="http://schemas.microsoft.com/office/drawing/2014/main" id="{1FE054E0-3526-3198-803B-65C908AC29C7}"/>
              </a:ext>
            </a:extLst>
          </p:cNvPr>
          <p:cNvSpPr>
            <a:spLocks noGrp="1"/>
          </p:cNvSpPr>
          <p:nvPr>
            <p:ph type="title"/>
          </p:nvPr>
        </p:nvSpPr>
        <p:spPr/>
        <p:txBody>
          <a:bodyPr/>
          <a:lstStyle/>
          <a:p>
            <a:r>
              <a:rPr lang="en-GB" sz="2800" dirty="0"/>
              <a:t>For professional clients only – Not for public distribution</a:t>
            </a:r>
            <a:endParaRPr lang="en-GB" dirty="0"/>
          </a:p>
        </p:txBody>
      </p:sp>
      <p:sp>
        <p:nvSpPr>
          <p:cNvPr id="4" name="Content Placeholder 3">
            <a:extLst>
              <a:ext uri="{FF2B5EF4-FFF2-40B4-BE49-F238E27FC236}">
                <a16:creationId xmlns:a16="http://schemas.microsoft.com/office/drawing/2014/main" id="{CCCEA030-8594-25AD-6426-2C967181A95C}"/>
              </a:ext>
            </a:extLst>
          </p:cNvPr>
          <p:cNvSpPr>
            <a:spLocks noGrp="1"/>
          </p:cNvSpPr>
          <p:nvPr>
            <p:ph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rPr>
              <a:t>Past performance does not predict future returns. The value of investments, and the income from them, can go down as well as up and clients may get back less than the amount invested.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rPr>
              <a:t>The Fund Management company may terminate arrangements for marketing the fund under the Cross-border Distribution Directive denotification process.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rPr>
              <a:t>Details of our Sustainable and Responsible Investment Approach are published at www. abrdn.com under Sustainable Investing</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The information contained herein including any expressions of opinion or forecast have been obtained from or is based upon sources believed by us to be reliable but is not guaranteed as to the accuracy or completeness.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Any data contained herein which is attributed to a third party ("Third Party Data") is the property of (a) third party supplier(s) (the “Owner”) and is licensed for use by </a:t>
            </a:r>
            <a:r>
              <a:rPr lang="en-GB" sz="1000" b="0" dirty="0">
                <a:solidFill>
                  <a:srgbClr val="000000"/>
                </a:solidFill>
                <a:latin typeface="Sharp Sans Display No1"/>
                <a:ea typeface="+mn-ea"/>
                <a:cs typeface="+mn-cs"/>
              </a:rPr>
              <a:t>Aberdeen</a:t>
            </a: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 Third Party Data may not be copied or distributed. Third Party Data is provided “as is” and is not warranted to be accurate, complete or timely. To the extent permitted by applicable law, none of the Owner, </a:t>
            </a:r>
            <a:r>
              <a:rPr lang="en-GB" sz="1000" b="0" dirty="0">
                <a:solidFill>
                  <a:srgbClr val="000000"/>
                </a:solidFill>
                <a:latin typeface="Sharp Sans Display No1"/>
                <a:ea typeface="+mn-ea"/>
                <a:cs typeface="+mn-cs"/>
              </a:rPr>
              <a:t>Aberdeen</a:t>
            </a: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 or any other third party (including any third party involved in providing and/or compiling Third Party Data) shall have any liability for Third Party Data or for any use made of Third Party Data. Neither the Owner nor any other third party sponsors, endorses or promotes the fund or product to which Third Party Data relates.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*Aberdeen means the relevant member of the </a:t>
            </a:r>
            <a:r>
              <a:rPr lang="en-GB" sz="1000" b="0" dirty="0">
                <a:solidFill>
                  <a:srgbClr val="000000"/>
                </a:solidFill>
                <a:latin typeface="Sharp Sans Display No1"/>
                <a:ea typeface="+mn-ea"/>
                <a:cs typeface="+mn-cs"/>
              </a:rPr>
              <a:t>Aberdeen Group, being Aberdeen Group plc </a:t>
            </a: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together with its subsidiaries, subsidiary undertakings and associated companies (whether direct or indirect) from time to time. </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The information contained in the document is only intended for qualified investors pursuant to Art. 10(3) and (3ter) of the Swiss Federal Law of Collective Investment Schemes ("CISA"). The information is being given only to those persons who have received this document directly from abrdn Investments Switzerland AG (“AIS”) and must not be acted or relied upon by persons receiving a copy of this document other than directly from AIS. No part of this document may be copied or duplicated in any form or by any means or redistributed without the written consent of ASIS. The information contained herein including any expressions of opinion or forecast have been obtained from or is based upon sources believed by us to be reliable but is not guaranteed as to the accuracy or completeness.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Sharp Sans Display No1"/>
                <a:ea typeface="+mn-ea"/>
                <a:cs typeface="+mn-cs"/>
              </a:rPr>
              <a:t>Tax treatment depends on the individual circumstances of each investor and may be subject to change in the future. You should obtain specific professional advice before making any investment decision. </a:t>
            </a:r>
          </a:p>
          <a:p>
            <a:pPr algn="just"/>
            <a:endParaRPr lang="en-GB" sz="1000" dirty="0"/>
          </a:p>
        </p:txBody>
      </p:sp>
      <p:sp>
        <p:nvSpPr>
          <p:cNvPr id="5" name="Slide Number Placeholder 4">
            <a:extLst>
              <a:ext uri="{FF2B5EF4-FFF2-40B4-BE49-F238E27FC236}">
                <a16:creationId xmlns:a16="http://schemas.microsoft.com/office/drawing/2014/main" id="{F224B989-0D1C-8877-E9F6-4D4AF2E44BA8}"/>
              </a:ext>
            </a:extLst>
          </p:cNvPr>
          <p:cNvSpPr>
            <a:spLocks noGrp="1"/>
          </p:cNvSpPr>
          <p:nvPr>
            <p:ph type="sldNum" sz="quarter" idx="12"/>
          </p:nvPr>
        </p:nvSpPr>
        <p:spPr/>
        <p:txBody>
          <a:bodyPr/>
          <a:lstStyle/>
          <a:p>
            <a:fld id="{15571DFC-08C0-4491-9E99-613C4E83D96C}" type="slidenum">
              <a:rPr lang="en-US" smtClean="0"/>
              <a:t>66</a:t>
            </a:fld>
            <a:endParaRPr lang="en-US"/>
          </a:p>
        </p:txBody>
      </p:sp>
      <p:sp>
        <p:nvSpPr>
          <p:cNvPr id="6" name="Text Placeholder 5">
            <a:extLst>
              <a:ext uri="{FF2B5EF4-FFF2-40B4-BE49-F238E27FC236}">
                <a16:creationId xmlns:a16="http://schemas.microsoft.com/office/drawing/2014/main" id="{4A9892F2-71A3-2A5E-4117-9D4CE332A2A9}"/>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82F19B91-335B-472C-C703-4C35AED03E65}"/>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376631900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7600B-603F-C857-EBBD-08E3B07C91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4DA708-52CC-586A-8165-0AD20FC344FB}"/>
              </a:ext>
            </a:extLst>
          </p:cNvPr>
          <p:cNvSpPr>
            <a:spLocks noGrp="1"/>
          </p:cNvSpPr>
          <p:nvPr>
            <p:ph type="body" sz="quarter" idx="14"/>
          </p:nvPr>
        </p:nvSpPr>
        <p:spPr>
          <a:xfrm>
            <a:off x="874712" y="1069580"/>
            <a:ext cx="10874373" cy="618118"/>
          </a:xfrm>
        </p:spPr>
        <p:txBody>
          <a:bodyPr/>
          <a:lstStyle/>
          <a:p>
            <a:r>
              <a:rPr lang="en-GB" dirty="0"/>
              <a:t>In Switzerland for Qualified Investors only – not for use by retail investors</a:t>
            </a:r>
          </a:p>
          <a:p>
            <a:endParaRPr lang="en-GB" dirty="0"/>
          </a:p>
        </p:txBody>
      </p:sp>
      <p:sp>
        <p:nvSpPr>
          <p:cNvPr id="3" name="Title 2">
            <a:extLst>
              <a:ext uri="{FF2B5EF4-FFF2-40B4-BE49-F238E27FC236}">
                <a16:creationId xmlns:a16="http://schemas.microsoft.com/office/drawing/2014/main" id="{7FC997D0-AC51-DDDE-F2B3-9BB8E6067049}"/>
              </a:ext>
            </a:extLst>
          </p:cNvPr>
          <p:cNvSpPr>
            <a:spLocks noGrp="1"/>
          </p:cNvSpPr>
          <p:nvPr>
            <p:ph type="title"/>
          </p:nvPr>
        </p:nvSpPr>
        <p:spPr/>
        <p:txBody>
          <a:bodyPr/>
          <a:lstStyle/>
          <a:p>
            <a:r>
              <a:rPr lang="en-GB" sz="2800" dirty="0"/>
              <a:t>For professional clients only – Not for public distribution</a:t>
            </a:r>
            <a:endParaRPr lang="en-GB" dirty="0"/>
          </a:p>
        </p:txBody>
      </p:sp>
      <p:sp>
        <p:nvSpPr>
          <p:cNvPr id="4" name="Content Placeholder 3">
            <a:extLst>
              <a:ext uri="{FF2B5EF4-FFF2-40B4-BE49-F238E27FC236}">
                <a16:creationId xmlns:a16="http://schemas.microsoft.com/office/drawing/2014/main" id="{131468AB-84BA-08B1-AF0E-60E16ED8BF3F}"/>
              </a:ext>
            </a:extLst>
          </p:cNvPr>
          <p:cNvSpPr>
            <a:spLocks noGrp="1"/>
          </p:cNvSpPr>
          <p:nvPr>
            <p:ph idx="1"/>
          </p:nvPr>
        </p:nvSpPr>
        <p:spPr/>
        <p:txBody>
          <a:bodyPr/>
          <a:lstStyle/>
          <a:p>
            <a:pPr algn="just" defTabSz="457200">
              <a:spcBef>
                <a:spcPts val="0"/>
              </a:spcBef>
              <a:defRPr/>
            </a:pPr>
            <a:r>
              <a:rPr lang="en-GB" sz="900" dirty="0">
                <a:solidFill>
                  <a:srgbClr val="000000"/>
                </a:solidFill>
                <a:latin typeface="Sharp Sans Display No1"/>
              </a:rPr>
              <a:t>abrdn SICAV I is a </a:t>
            </a: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Luxembourg-domiciled UCITS fund, incorporated as a Société Anonyme and organized as a Société </a:t>
            </a:r>
            <a:r>
              <a:rPr kumimoji="0" lang="en-GB" sz="900" b="0" i="0" u="none" strike="noStrike" kern="1200" cap="none" spc="0" normalizeH="0" baseline="0" noProof="0" dirty="0" err="1">
                <a:ln>
                  <a:noFill/>
                </a:ln>
                <a:solidFill>
                  <a:srgbClr val="000000"/>
                </a:solidFill>
                <a:effectLst/>
                <a:uLnTx/>
                <a:uFillTx/>
                <a:latin typeface="Sharp Sans Display No1"/>
                <a:ea typeface="+mn-ea"/>
                <a:cs typeface="+mn-cs"/>
              </a:rPr>
              <a:t>d’Investissement</a:t>
            </a: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 á Capital Variable (a “SICAV”). The fund has been authorised for public sale in certain jurisdictions and private placement exemptions may be available in others. It is not intended for distribution or use by any person or entity that is a citizen or resident of or located in any jurisdiction where such distribution, publication or use would be prohibited.</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900" b="0" dirty="0">
                <a:solidFill>
                  <a:srgbClr val="000000"/>
                </a:solidFill>
                <a:latin typeface="Sharp Sans Display No1"/>
                <a:ea typeface="+mn-ea"/>
                <a:cs typeface="+mn-cs"/>
              </a:rPr>
              <a:t>The information contained in this marketing document is intended to be of general interest only and should not be considered as an offer, investment recommendation or solicitation to deal in the shares of any securities or financial instruments. Subscriptions for shares in the fund may only be made on the basis of the latest prospectus, relevant Key Investor Information Document (KIID) or Key Information Document (KID) as applicable, together with the latest audited annual report (and subsequent unaudited semi-annual report, if published) and in the case of UK investors, the Supplementary Information (SID) for the fund which provides additional information as well as the risks of investing. These may be obtained free of charge from the Fund Management company abrdn Investments Luxembourg S.A. 35a, Avenue J.F. Kennedy, L-1855 Luxembourg, on www.aberdeeninvestments.com, or the local paying agents detailed below. Prospective investors should read the prospectus carefully before investing.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900" b="0" dirty="0">
                <a:solidFill>
                  <a:srgbClr val="000000"/>
                </a:solidFill>
                <a:latin typeface="Sharp Sans Display No1"/>
                <a:ea typeface="+mn-ea"/>
                <a:cs typeface="+mn-cs"/>
              </a:rPr>
              <a:t>In Switzerland these documents along with the fund’s articles of association can be obtained from the fund’s Representative, First Independent Fund Services LTD, </a:t>
            </a:r>
            <a:r>
              <a:rPr lang="en-GB" sz="900" b="0" dirty="0" err="1">
                <a:solidFill>
                  <a:srgbClr val="000000"/>
                </a:solidFill>
                <a:latin typeface="Sharp Sans Display No1"/>
                <a:ea typeface="+mn-ea"/>
                <a:cs typeface="+mn-cs"/>
              </a:rPr>
              <a:t>Feldeggstrasse</a:t>
            </a:r>
            <a:r>
              <a:rPr lang="en-GB" sz="900" b="0" dirty="0">
                <a:solidFill>
                  <a:srgbClr val="000000"/>
                </a:solidFill>
                <a:latin typeface="Sharp Sans Display No1"/>
                <a:ea typeface="+mn-ea"/>
                <a:cs typeface="+mn-cs"/>
              </a:rPr>
              <a:t> 12, 8008 Zürich, Switzerland and Paying Agent, NPB Neue Privat Bank AG, </a:t>
            </a:r>
            <a:r>
              <a:rPr lang="en-GB" sz="900" b="0" dirty="0" err="1">
                <a:solidFill>
                  <a:srgbClr val="000000"/>
                </a:solidFill>
                <a:latin typeface="Sharp Sans Display No1"/>
                <a:ea typeface="+mn-ea"/>
                <a:cs typeface="+mn-cs"/>
              </a:rPr>
              <a:t>Limmatquai</a:t>
            </a:r>
            <a:r>
              <a:rPr lang="en-GB" sz="900" b="0" dirty="0">
                <a:solidFill>
                  <a:srgbClr val="000000"/>
                </a:solidFill>
                <a:latin typeface="Sharp Sans Display No1"/>
                <a:ea typeface="+mn-ea"/>
                <a:cs typeface="+mn-cs"/>
              </a:rPr>
              <a:t> 1, 8001 Zürich, Switzerland.</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In Italy these documents can be obtained from the Paying Agent, State Street Bank S.p.A, 10 Via Ferrante Aporti, 20125 Milano.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In France, these documents can be obtained from the Centralising Correspondent Agent : BNP Paribas Securities Services, 3, rue </a:t>
            </a:r>
            <a:r>
              <a:rPr kumimoji="0" lang="en-GB" sz="900" b="0" i="0" u="none" strike="noStrike" kern="1200" cap="none" spc="0" normalizeH="0" baseline="0" noProof="0" dirty="0" err="1">
                <a:ln>
                  <a:noFill/>
                </a:ln>
                <a:solidFill>
                  <a:srgbClr val="000000"/>
                </a:solidFill>
                <a:effectLst/>
                <a:uLnTx/>
                <a:uFillTx/>
                <a:latin typeface="Sharp Sans Display No1"/>
                <a:ea typeface="+mn-ea"/>
                <a:cs typeface="+mn-cs"/>
              </a:rPr>
              <a:t>d’Antin</a:t>
            </a: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 75002 Paris, France.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In Spain, these documents can be obtained from </a:t>
            </a:r>
            <a:r>
              <a:rPr kumimoji="0" lang="en-GB" sz="900" b="0" i="0" u="none" strike="noStrike" kern="1200" cap="none" spc="0" normalizeH="0" baseline="0" noProof="0" dirty="0" err="1">
                <a:ln>
                  <a:noFill/>
                </a:ln>
                <a:solidFill>
                  <a:srgbClr val="000000"/>
                </a:solidFill>
                <a:effectLst/>
                <a:uLnTx/>
                <a:uFillTx/>
                <a:latin typeface="Sharp Sans Display No1"/>
                <a:ea typeface="+mn-ea"/>
                <a:cs typeface="+mn-cs"/>
              </a:rPr>
              <a:t>Allfunds</a:t>
            </a: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 Bank S.A., c / </a:t>
            </a:r>
            <a:r>
              <a:rPr kumimoji="0" lang="en-GB" sz="900" b="0" i="0" u="none" strike="noStrike" kern="1200" cap="none" spc="0" normalizeH="0" baseline="0" noProof="0" dirty="0" err="1">
                <a:ln>
                  <a:noFill/>
                </a:ln>
                <a:solidFill>
                  <a:srgbClr val="000000"/>
                </a:solidFill>
                <a:effectLst/>
                <a:uLnTx/>
                <a:uFillTx/>
                <a:latin typeface="Sharp Sans Display No1"/>
                <a:ea typeface="+mn-ea"/>
                <a:cs typeface="+mn-cs"/>
              </a:rPr>
              <a:t>Estafeta</a:t>
            </a: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 nº6 (La </a:t>
            </a:r>
            <a:r>
              <a:rPr kumimoji="0" lang="en-GB" sz="900" b="0" i="0" u="none" strike="noStrike" kern="1200" cap="none" spc="0" normalizeH="0" baseline="0" noProof="0" dirty="0" err="1">
                <a:ln>
                  <a:noFill/>
                </a:ln>
                <a:solidFill>
                  <a:srgbClr val="000000"/>
                </a:solidFill>
                <a:effectLst/>
                <a:uLnTx/>
                <a:uFillTx/>
                <a:latin typeface="Sharp Sans Display No1"/>
                <a:ea typeface="+mn-ea"/>
                <a:cs typeface="+mn-cs"/>
              </a:rPr>
              <a:t>Moraleja</a:t>
            </a: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 Plaza de la Fuente Complex -Building 3-28109, Alcobendas -Madrid- Spain. For the purposes of distribution in Spain, has been registered with the Comisión Nacional del Mercado de Valores under the </a:t>
            </a:r>
            <a:r>
              <a:rPr lang="en-GB" sz="900" dirty="0">
                <a:solidFill>
                  <a:srgbClr val="000000"/>
                </a:solidFill>
                <a:latin typeface="Sharp Sans Display No1"/>
              </a:rPr>
              <a:t>number 107.</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These documents are also available on www.eifs.lu/abrdn, including; the articles of association; Information on how orders (subscription, repurchase and redemption) can be made and how repurchase and redemption proceeds are paid; Information and access to procedures and arrangements related to investors’ rights and complaints handling.</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GB" sz="900" b="0" dirty="0">
                <a:solidFill>
                  <a:srgbClr val="000000"/>
                </a:solidFill>
                <a:latin typeface="Sharp Sans Display No1"/>
                <a:ea typeface="+mn-ea"/>
                <a:cs typeface="+mn-cs"/>
              </a:rPr>
              <a:t>For UK Investors Only: The Fund is authorised overseas, but not in the United Kingdom. UK investors should be aware that if they invest in this Fund, they will not be able to refer a complaint against its management company or its depositary to the UK’s Financial Ombudsman Service. Any claims for losses relating to the management company or the depositary will not be covered by the UK’s Financial Services Compensation Scheme. Investors should consider getting financial advice before deciding to invest and should see the prospectus of the Fund for more information.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900" dirty="0">
              <a:solidFill>
                <a:srgbClr val="000000"/>
              </a:solidFill>
              <a:latin typeface="Sharp Sans Display No1"/>
            </a:endParaRPr>
          </a:p>
          <a:p>
            <a:pPr algn="just" defTabSz="457200">
              <a:spcBef>
                <a:spcPts val="0"/>
              </a:spcBef>
              <a:defRPr/>
            </a:pP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Austria, Belgium, Denmark, France, Germany, Ireland, Italy, Luxembourg, Portugal, Spain, Sweden and United Kingdom: Issued by abrdn Investments Luxembourg S.A. 35a, Avenue J.F. Kennedy, L-1855 Luxembourg. R.C.S. B120637. Authorised in Luxembourg and regulated by CSSF.</a:t>
            </a:r>
          </a:p>
          <a:p>
            <a:pPr algn="just" defTabSz="457200">
              <a:spcBef>
                <a:spcPts val="0"/>
              </a:spcBef>
              <a:defRPr/>
            </a:pPr>
            <a:endParaRPr lang="en-GB" sz="900" dirty="0">
              <a:solidFill>
                <a:srgbClr val="000000"/>
              </a:solidFill>
              <a:latin typeface="Sharp Sans Display No1"/>
            </a:endParaRPr>
          </a:p>
          <a:p>
            <a:pPr algn="just" defTabSz="457200">
              <a:spcBef>
                <a:spcPts val="0"/>
              </a:spcBef>
              <a:defRPr/>
            </a:pP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Switzerland: Issued by abrdn Investments Switzerland AG. Registered in Switzerland (CHE-114.943.983) at </a:t>
            </a:r>
            <a:r>
              <a:rPr kumimoji="0" lang="en-GB" sz="900" b="0" i="0" u="none" strike="noStrike" kern="1200" cap="none" spc="0" normalizeH="0" baseline="0" noProof="0" dirty="0" err="1">
                <a:ln>
                  <a:noFill/>
                </a:ln>
                <a:solidFill>
                  <a:srgbClr val="000000"/>
                </a:solidFill>
                <a:effectLst/>
                <a:uLnTx/>
                <a:uFillTx/>
                <a:latin typeface="Sharp Sans Display No1"/>
                <a:ea typeface="+mn-ea"/>
                <a:cs typeface="+mn-cs"/>
              </a:rPr>
              <a:t>Schweizergasse</a:t>
            </a:r>
            <a:r>
              <a:rPr kumimoji="0" lang="en-GB" sz="900" b="0" i="0" u="none" strike="noStrike" kern="1200" cap="none" spc="0" normalizeH="0" baseline="0" noProof="0" dirty="0">
                <a:ln>
                  <a:noFill/>
                </a:ln>
                <a:solidFill>
                  <a:srgbClr val="000000"/>
                </a:solidFill>
                <a:effectLst/>
                <a:uLnTx/>
                <a:uFillTx/>
                <a:latin typeface="Sharp Sans Display No1"/>
                <a:ea typeface="+mn-ea"/>
                <a:cs typeface="+mn-cs"/>
              </a:rPr>
              <a:t> 14, 8001 Zürich.</a:t>
            </a:r>
          </a:p>
          <a:p>
            <a:pPr algn="just" defTabSz="457200">
              <a:spcBef>
                <a:spcPts val="0"/>
              </a:spcBef>
              <a:defRPr/>
            </a:pPr>
            <a:endParaRPr lang="en-GB" sz="900" dirty="0">
              <a:solidFill>
                <a:srgbClr val="000000"/>
              </a:solidFill>
              <a:latin typeface="Sharp Sans Display No1"/>
            </a:endParaRPr>
          </a:p>
          <a:p>
            <a:pPr algn="just" defTabSz="457200">
              <a:spcBef>
                <a:spcPts val="0"/>
              </a:spcBef>
              <a:defRPr/>
            </a:pPr>
            <a:endParaRPr kumimoji="0" lang="en-GB" sz="900" b="0" i="0" u="none" strike="noStrike" kern="1200" cap="none" spc="0" normalizeH="0" baseline="0" noProof="0" dirty="0">
              <a:ln>
                <a:noFill/>
              </a:ln>
              <a:solidFill>
                <a:srgbClr val="000000"/>
              </a:solidFill>
              <a:effectLst/>
              <a:uLnTx/>
              <a:uFillTx/>
              <a:latin typeface="Sharp Sans Display No1"/>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GB" sz="900" b="0" dirty="0">
              <a:solidFill>
                <a:srgbClr val="000000"/>
              </a:solidFill>
              <a:latin typeface="Sharp Sans Display No1"/>
              <a:ea typeface="+mn-ea"/>
              <a:cs typeface="+mn-cs"/>
            </a:endParaRPr>
          </a:p>
        </p:txBody>
      </p:sp>
      <p:sp>
        <p:nvSpPr>
          <p:cNvPr id="5" name="Slide Number Placeholder 4">
            <a:extLst>
              <a:ext uri="{FF2B5EF4-FFF2-40B4-BE49-F238E27FC236}">
                <a16:creationId xmlns:a16="http://schemas.microsoft.com/office/drawing/2014/main" id="{67DC6E3A-7BA6-DE8E-7D66-951C0C64233B}"/>
              </a:ext>
            </a:extLst>
          </p:cNvPr>
          <p:cNvSpPr>
            <a:spLocks noGrp="1"/>
          </p:cNvSpPr>
          <p:nvPr>
            <p:ph type="sldNum" sz="quarter" idx="12"/>
          </p:nvPr>
        </p:nvSpPr>
        <p:spPr/>
        <p:txBody>
          <a:bodyPr/>
          <a:lstStyle/>
          <a:p>
            <a:fld id="{15571DFC-08C0-4491-9E99-613C4E83D96C}" type="slidenum">
              <a:rPr lang="en-US" smtClean="0"/>
              <a:t>67</a:t>
            </a:fld>
            <a:endParaRPr lang="en-US"/>
          </a:p>
        </p:txBody>
      </p:sp>
      <p:sp>
        <p:nvSpPr>
          <p:cNvPr id="7" name="Text Placeholder 6">
            <a:extLst>
              <a:ext uri="{FF2B5EF4-FFF2-40B4-BE49-F238E27FC236}">
                <a16:creationId xmlns:a16="http://schemas.microsoft.com/office/drawing/2014/main" id="{7647974D-93A5-3B8E-B596-FFFFF40E184B}"/>
              </a:ext>
            </a:extLst>
          </p:cNvPr>
          <p:cNvSpPr>
            <a:spLocks noGrp="1"/>
          </p:cNvSpPr>
          <p:nvPr>
            <p:ph type="body" sz="quarter" idx="18"/>
          </p:nvPr>
        </p:nvSpPr>
        <p:spPr/>
        <p:txBody>
          <a:bodyPr/>
          <a:lstStyle/>
          <a:p>
            <a:r>
              <a:rPr lang="en-GB" b="0" i="0" dirty="0">
                <a:effectLst/>
                <a:latin typeface="Roboto" panose="02000000000000000000" pitchFamily="2" charset="0"/>
              </a:rPr>
              <a:t>AA-240625-195325-2</a:t>
            </a:r>
            <a:endParaRPr lang="en-GB" dirty="0"/>
          </a:p>
        </p:txBody>
      </p:sp>
    </p:spTree>
    <p:extLst>
      <p:ext uri="{BB962C8B-B14F-4D97-AF65-F5344CB8AC3E}">
        <p14:creationId xmlns:p14="http://schemas.microsoft.com/office/powerpoint/2010/main" val="13268069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2D7E2-F489-E653-2527-3A3FFB3D1E5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9BAF2DF-870A-ABD0-B664-117C040F330E}"/>
              </a:ext>
            </a:extLst>
          </p:cNvPr>
          <p:cNvSpPr>
            <a:spLocks noGrp="1"/>
          </p:cNvSpPr>
          <p:nvPr>
            <p:ph type="title"/>
          </p:nvPr>
        </p:nvSpPr>
        <p:spPr>
          <a:xfrm>
            <a:off x="874713" y="584702"/>
            <a:ext cx="3025774" cy="1292661"/>
          </a:xfrm>
        </p:spPr>
        <p:txBody>
          <a:bodyPr/>
          <a:lstStyle/>
          <a:p>
            <a:r>
              <a:rPr lang="en-GB" dirty="0"/>
              <a:t>Our strategies</a:t>
            </a:r>
          </a:p>
        </p:txBody>
      </p:sp>
      <p:sp>
        <p:nvSpPr>
          <p:cNvPr id="12" name="Content Placeholder 11">
            <a:extLst>
              <a:ext uri="{FF2B5EF4-FFF2-40B4-BE49-F238E27FC236}">
                <a16:creationId xmlns:a16="http://schemas.microsoft.com/office/drawing/2014/main" id="{20F9B2DF-FF7E-ACF2-BD07-727857AA2072}"/>
              </a:ext>
            </a:extLst>
          </p:cNvPr>
          <p:cNvSpPr>
            <a:spLocks noGrp="1"/>
          </p:cNvSpPr>
          <p:nvPr>
            <p:ph idx="1"/>
          </p:nvPr>
        </p:nvSpPr>
        <p:spPr>
          <a:xfrm>
            <a:off x="874713" y="2807935"/>
            <a:ext cx="3025774" cy="3076927"/>
          </a:xfrm>
        </p:spPr>
        <p:txBody>
          <a:bodyPr/>
          <a:lstStyle/>
          <a:p>
            <a:endParaRPr lang="en-GB" dirty="0">
              <a:latin typeface="+mj-lt"/>
            </a:endParaRPr>
          </a:p>
          <a:p>
            <a:endParaRPr lang="en-GB" dirty="0">
              <a:latin typeface="+mj-lt"/>
            </a:endParaRPr>
          </a:p>
          <a:p>
            <a:r>
              <a:rPr lang="en-GB" dirty="0">
                <a:latin typeface="+mj-lt"/>
              </a:rPr>
              <a:t>We also offer tailored solutions: </a:t>
            </a:r>
          </a:p>
          <a:p>
            <a:pPr lvl="1">
              <a:spcBef>
                <a:spcPts val="800"/>
              </a:spcBef>
            </a:pPr>
            <a:r>
              <a:rPr lang="en-GB" sz="1300" dirty="0"/>
              <a:t>Buy and hold</a:t>
            </a:r>
          </a:p>
          <a:p>
            <a:pPr lvl="1">
              <a:spcBef>
                <a:spcPts val="800"/>
              </a:spcBef>
            </a:pPr>
            <a:r>
              <a:rPr lang="en-GB" sz="1300" dirty="0"/>
              <a:t>Fixed maturity</a:t>
            </a:r>
          </a:p>
          <a:p>
            <a:pPr lvl="1">
              <a:spcBef>
                <a:spcPts val="800"/>
              </a:spcBef>
            </a:pPr>
            <a:r>
              <a:rPr lang="en-GB" sz="1300" dirty="0"/>
              <a:t>Short duration</a:t>
            </a:r>
          </a:p>
          <a:p>
            <a:pPr lvl="1">
              <a:spcBef>
                <a:spcPts val="800"/>
              </a:spcBef>
            </a:pPr>
            <a:r>
              <a:rPr lang="en-GB" sz="1300" dirty="0"/>
              <a:t>Investment grade or high yield only</a:t>
            </a:r>
          </a:p>
          <a:p>
            <a:pPr lvl="1">
              <a:spcBef>
                <a:spcPts val="800"/>
              </a:spcBef>
            </a:pPr>
            <a:r>
              <a:rPr lang="en-GB" sz="1300" dirty="0"/>
              <a:t>ESG screens</a:t>
            </a:r>
          </a:p>
          <a:p>
            <a:endParaRPr lang="en-GB" dirty="0"/>
          </a:p>
        </p:txBody>
      </p:sp>
      <p:sp>
        <p:nvSpPr>
          <p:cNvPr id="5" name="Slide Number Placeholder 4">
            <a:extLst>
              <a:ext uri="{FF2B5EF4-FFF2-40B4-BE49-F238E27FC236}">
                <a16:creationId xmlns:a16="http://schemas.microsoft.com/office/drawing/2014/main" id="{85E3AD73-D0CF-26BE-BC87-A2759776E744}"/>
              </a:ext>
            </a:extLst>
          </p:cNvPr>
          <p:cNvSpPr>
            <a:spLocks noGrp="1"/>
          </p:cNvSpPr>
          <p:nvPr>
            <p:ph type="sldNum" sz="quarter" idx="12"/>
          </p:nvPr>
        </p:nvSpPr>
        <p:spPr>
          <a:xfrm>
            <a:off x="127738" y="6369691"/>
            <a:ext cx="619238" cy="205200"/>
          </a:xfrm>
        </p:spPr>
        <p:txBody>
          <a:bodyPr/>
          <a:lstStyle/>
          <a:p>
            <a:fld id="{15571DFC-08C0-4491-9E99-613C4E83D96C}" type="slidenum">
              <a:rPr lang="en-US" smtClean="0"/>
              <a:pPr/>
              <a:t>7</a:t>
            </a:fld>
            <a:endParaRPr lang="en-US"/>
          </a:p>
        </p:txBody>
      </p:sp>
      <p:sp>
        <p:nvSpPr>
          <p:cNvPr id="10" name="Text Placeholder 9">
            <a:extLst>
              <a:ext uri="{FF2B5EF4-FFF2-40B4-BE49-F238E27FC236}">
                <a16:creationId xmlns:a16="http://schemas.microsoft.com/office/drawing/2014/main" id="{F222A38A-551E-5B22-69FE-0A3283C66C04}"/>
              </a:ext>
            </a:extLst>
          </p:cNvPr>
          <p:cNvSpPr>
            <a:spLocks noGrp="1"/>
          </p:cNvSpPr>
          <p:nvPr>
            <p:ph type="body" sz="quarter" idx="18"/>
          </p:nvPr>
        </p:nvSpPr>
        <p:spPr>
          <a:xfrm>
            <a:off x="4571474" y="6318913"/>
            <a:ext cx="7177613" cy="306756"/>
          </a:xfrm>
        </p:spPr>
        <p:txBody>
          <a:bodyPr/>
          <a:lstStyle/>
          <a:p>
            <a:r>
              <a:rPr lang="en-GB" dirty="0"/>
              <a:t>Spanning the entire EMD universe and risk spectrum</a:t>
            </a:r>
          </a:p>
        </p:txBody>
      </p:sp>
      <p:sp>
        <p:nvSpPr>
          <p:cNvPr id="15" name="Text Placeholder 14">
            <a:extLst>
              <a:ext uri="{FF2B5EF4-FFF2-40B4-BE49-F238E27FC236}">
                <a16:creationId xmlns:a16="http://schemas.microsoft.com/office/drawing/2014/main" id="{6B02594D-0F2D-E4C0-FD4D-F9BA2A66F401}"/>
              </a:ext>
            </a:extLst>
          </p:cNvPr>
          <p:cNvSpPr>
            <a:spLocks noGrp="1"/>
          </p:cNvSpPr>
          <p:nvPr>
            <p:ph type="body" sz="quarter" idx="19"/>
          </p:nvPr>
        </p:nvSpPr>
        <p:spPr>
          <a:xfrm>
            <a:off x="874713" y="5884863"/>
            <a:ext cx="3025775" cy="352424"/>
          </a:xfrm>
        </p:spPr>
        <p:txBody>
          <a:bodyPr/>
          <a:lstStyle/>
          <a:p>
            <a:r>
              <a:rPr lang="en-GB" dirty="0"/>
              <a:t>Source: Aberdeen, 31 March 2025.</a:t>
            </a:r>
            <a:br>
              <a:rPr lang="en-GB" dirty="0"/>
            </a:br>
            <a:r>
              <a:rPr lang="en-GB" dirty="0"/>
              <a:t>Dedicated third party EMD mandates only. All currencies denoted in US Dollars. ESG: Environmental, Social and Governance.</a:t>
            </a:r>
          </a:p>
        </p:txBody>
      </p:sp>
      <p:graphicFrame>
        <p:nvGraphicFramePr>
          <p:cNvPr id="19" name="Group 156">
            <a:extLst>
              <a:ext uri="{FF2B5EF4-FFF2-40B4-BE49-F238E27FC236}">
                <a16:creationId xmlns:a16="http://schemas.microsoft.com/office/drawing/2014/main" id="{B82BED7C-47CB-3710-9AAB-F9702AC542AB}"/>
              </a:ext>
            </a:extLst>
          </p:cNvPr>
          <p:cNvGraphicFramePr>
            <a:graphicFrameLocks noGrp="1"/>
          </p:cNvGraphicFramePr>
          <p:nvPr>
            <p:ph idx="15"/>
          </p:nvPr>
        </p:nvGraphicFramePr>
        <p:xfrm>
          <a:off x="4571999" y="1125538"/>
          <a:ext cx="7177087" cy="4400552"/>
        </p:xfrm>
        <a:graphic>
          <a:graphicData uri="http://schemas.openxmlformats.org/drawingml/2006/table">
            <a:tbl>
              <a:tblPr firstRow="1"/>
              <a:tblGrid>
                <a:gridCol w="5130058">
                  <a:extLst>
                    <a:ext uri="{9D8B030D-6E8A-4147-A177-3AD203B41FA5}">
                      <a16:colId xmlns:a16="http://schemas.microsoft.com/office/drawing/2014/main" val="20000"/>
                    </a:ext>
                  </a:extLst>
                </a:gridCol>
                <a:gridCol w="2047029">
                  <a:extLst>
                    <a:ext uri="{9D8B030D-6E8A-4147-A177-3AD203B41FA5}">
                      <a16:colId xmlns:a16="http://schemas.microsoft.com/office/drawing/2014/main" val="20001"/>
                    </a:ext>
                  </a:extLst>
                </a:gridCol>
              </a:tblGrid>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EMD blended benchmark</a:t>
                      </a:r>
                    </a:p>
                  </a:txBody>
                  <a:tcPr marL="0" marR="72000" marT="36000" marB="36000"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GB" sz="1500" b="0" i="0" u="none" strike="noStrike" dirty="0">
                          <a:solidFill>
                            <a:schemeClr val="tx1"/>
                          </a:solidFill>
                          <a:effectLst/>
                          <a:latin typeface="+mj-lt"/>
                        </a:rPr>
                        <a:t>USD6.2bn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0979238"/>
                  </a:ext>
                </a:extLst>
              </a:tr>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EMD corporate</a:t>
                      </a:r>
                    </a:p>
                  </a:txBody>
                  <a:tcPr marL="0" marR="72000" marT="36000" marB="36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en-GB" sz="1500" b="0" i="0" u="none" strike="noStrike" kern="1200" dirty="0">
                          <a:solidFill>
                            <a:schemeClr val="tx1"/>
                          </a:solidFill>
                          <a:effectLst/>
                          <a:latin typeface="+mj-lt"/>
                          <a:ea typeface="+mn-ea"/>
                          <a:cs typeface="+mn-cs"/>
                        </a:rPr>
                        <a:t>USD5.8bn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400336"/>
                  </a:ext>
                </a:extLst>
              </a:tr>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EMD hard currency sovereign</a:t>
                      </a:r>
                    </a:p>
                  </a:txBody>
                  <a:tcPr marL="0" marR="72000" marT="36000" marB="36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en-GB" sz="1500" b="0" i="0" u="none" strike="noStrike" kern="1200" dirty="0">
                          <a:solidFill>
                            <a:schemeClr val="tx1"/>
                          </a:solidFill>
                          <a:effectLst/>
                          <a:latin typeface="+mj-lt"/>
                          <a:ea typeface="+mn-ea"/>
                          <a:cs typeface="+mn-cs"/>
                        </a:rPr>
                        <a:t>USD1.9bn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054085"/>
                  </a:ext>
                </a:extLst>
              </a:tr>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Asian local currency </a:t>
                      </a:r>
                    </a:p>
                  </a:txBody>
                  <a:tcPr marL="0" marR="72000" marT="36000" marB="36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en-GB" sz="1500" b="0" i="0" u="none" strike="noStrike" kern="1200" dirty="0">
                          <a:solidFill>
                            <a:schemeClr val="tx1"/>
                          </a:solidFill>
                          <a:effectLst/>
                          <a:latin typeface="+mj-lt"/>
                          <a:ea typeface="+mn-ea"/>
                          <a:cs typeface="+mn-cs"/>
                        </a:rPr>
                        <a:t>USD1.9bn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58176"/>
                  </a:ext>
                </a:extLst>
              </a:tr>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Asian credit</a:t>
                      </a:r>
                    </a:p>
                  </a:txBody>
                  <a:tcPr marL="0" marR="72000" marT="36000" marB="36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500" b="0" i="0" u="none" strike="noStrike" kern="1200" dirty="0">
                          <a:solidFill>
                            <a:schemeClr val="tx1"/>
                          </a:solidFill>
                          <a:effectLst/>
                          <a:latin typeface="+mj-lt"/>
                          <a:ea typeface="+mn-ea"/>
                          <a:cs typeface="+mn-cs"/>
                        </a:rPr>
                        <a:t>USD1.3bn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01873"/>
                  </a:ext>
                </a:extLst>
              </a:tr>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EMD frontier</a:t>
                      </a:r>
                    </a:p>
                  </a:txBody>
                  <a:tcPr marL="0" marR="72000" marT="36000" marB="36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en-GB" sz="1500" b="0" i="0" u="none" strike="noStrike" kern="1200" dirty="0">
                          <a:solidFill>
                            <a:schemeClr val="tx1"/>
                          </a:solidFill>
                          <a:effectLst/>
                          <a:latin typeface="+mj-lt"/>
                          <a:ea typeface="+mn-ea"/>
                          <a:cs typeface="+mn-cs"/>
                        </a:rPr>
                        <a:t>USD1.2bn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7795567"/>
                  </a:ext>
                </a:extLst>
              </a:tr>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EMD local currency sovereign</a:t>
                      </a:r>
                    </a:p>
                  </a:txBody>
                  <a:tcPr marL="0" marR="72000" marT="36000" marB="36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en-GB" sz="1500" b="0" i="0" u="none" strike="noStrike" kern="1200" dirty="0">
                          <a:solidFill>
                            <a:schemeClr val="tx1"/>
                          </a:solidFill>
                          <a:effectLst/>
                          <a:latin typeface="+mj-lt"/>
                          <a:ea typeface="+mn-ea"/>
                          <a:cs typeface="+mn-cs"/>
                        </a:rPr>
                        <a:t>USD1.2bn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4609040"/>
                  </a:ext>
                </a:extLst>
              </a:tr>
              <a:tr h="55006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j-lt"/>
                          <a:ea typeface="+mn-ea"/>
                          <a:cs typeface="+mn-cs"/>
                        </a:rPr>
                        <a:t>Single country (India, China, and Thailand)</a:t>
                      </a:r>
                    </a:p>
                  </a:txBody>
                  <a:tcPr marL="0" marR="72000" marT="36000" marB="36000" anchor="ctr">
                    <a:lnL>
                      <a:noFill/>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en-GB" sz="1500" b="0" i="0" u="none" strike="noStrike" kern="1200" dirty="0">
                          <a:solidFill>
                            <a:schemeClr val="tx1"/>
                          </a:solidFill>
                          <a:effectLst/>
                          <a:latin typeface="+mj-lt"/>
                          <a:ea typeface="+mn-ea"/>
                          <a:cs typeface="+mn-cs"/>
                        </a:rPr>
                        <a:t>USD0.4bn</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7780348"/>
                  </a:ext>
                </a:extLst>
              </a:tr>
            </a:tbl>
          </a:graphicData>
        </a:graphic>
      </p:graphicFrame>
      <p:sp>
        <p:nvSpPr>
          <p:cNvPr id="3" name="Text Placeholder 10">
            <a:extLst>
              <a:ext uri="{FF2B5EF4-FFF2-40B4-BE49-F238E27FC236}">
                <a16:creationId xmlns:a16="http://schemas.microsoft.com/office/drawing/2014/main" id="{CF83BCDD-BF7F-ECFA-830C-B73C745451A6}"/>
              </a:ext>
            </a:extLst>
          </p:cNvPr>
          <p:cNvSpPr txBox="1">
            <a:spLocks/>
          </p:cNvSpPr>
          <p:nvPr/>
        </p:nvSpPr>
        <p:spPr>
          <a:xfrm>
            <a:off x="1534249" y="1668363"/>
            <a:ext cx="1348573" cy="1348573"/>
          </a:xfrm>
          <a:prstGeom prst="ellipse">
            <a:avLst/>
          </a:prstGeom>
          <a:solidFill>
            <a:schemeClr val="accent1"/>
          </a:solidFill>
        </p:spPr>
        <p:txBody>
          <a:bodyPr wrap="none"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sz="2800" kern="1200">
                <a:solidFill>
                  <a:schemeClr val="bg1"/>
                </a:solidFill>
                <a:latin typeface="+mj-lt"/>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000" kern="1200">
                <a:solidFill>
                  <a:schemeClr val="bg1"/>
                </a:solidFill>
                <a:latin typeface="+mn-lt"/>
                <a:ea typeface="+mn-ea"/>
                <a:cs typeface="+mn-cs"/>
              </a:defRPr>
            </a:lvl2pPr>
            <a:lvl3pPr marL="179388" indent="-1793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358775" indent="-179388" algn="l" defTabSz="914400" rtl="0" eaLnBrk="1" latinLnBrk="0" hangingPunct="1">
              <a:lnSpc>
                <a:spcPct val="100000"/>
              </a:lnSpc>
              <a:spcBef>
                <a:spcPts val="500"/>
              </a:spcBef>
              <a:buFont typeface="Noto Sans" panose="020B0502040504020204" pitchFamily="34" charset="0"/>
              <a:buChar char="‒"/>
              <a:defRPr sz="1200" kern="1200">
                <a:solidFill>
                  <a:schemeClr val="tx1"/>
                </a:solidFill>
                <a:latin typeface="+mn-lt"/>
                <a:ea typeface="+mn-ea"/>
                <a:cs typeface="+mn-cs"/>
              </a:defRPr>
            </a:lvl4pPr>
            <a:lvl5pPr marL="538163" indent="-179388"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USD</a:t>
            </a:r>
            <a:br>
              <a:rPr lang="en-US" dirty="0"/>
            </a:br>
            <a:r>
              <a:rPr lang="en-US" dirty="0"/>
              <a:t>20</a:t>
            </a:r>
            <a:r>
              <a:rPr lang="en-US" sz="1600" dirty="0"/>
              <a:t>bn</a:t>
            </a:r>
          </a:p>
          <a:p>
            <a:pPr lvl="1"/>
            <a:r>
              <a:rPr lang="en-US" dirty="0"/>
              <a:t>AUM</a:t>
            </a:r>
          </a:p>
        </p:txBody>
      </p:sp>
    </p:spTree>
    <p:extLst>
      <p:ext uri="{BB962C8B-B14F-4D97-AF65-F5344CB8AC3E}">
        <p14:creationId xmlns:p14="http://schemas.microsoft.com/office/powerpoint/2010/main" val="37976844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002E-AB16-39E9-DA87-503DA75DE22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C181C23-1397-B7C2-9679-07818C96D1B0}"/>
              </a:ext>
            </a:extLst>
          </p:cNvPr>
          <p:cNvSpPr>
            <a:spLocks noGrp="1"/>
          </p:cNvSpPr>
          <p:nvPr>
            <p:ph type="title"/>
          </p:nvPr>
        </p:nvSpPr>
        <p:spPr/>
        <p:txBody>
          <a:bodyPr/>
          <a:lstStyle/>
          <a:p>
            <a:r>
              <a:rPr lang="en-GB" dirty="0"/>
              <a:t>Why Aberdeen for emerging market debt?</a:t>
            </a:r>
          </a:p>
        </p:txBody>
      </p:sp>
      <p:sp>
        <p:nvSpPr>
          <p:cNvPr id="5" name="Slide Number Placeholder 4">
            <a:extLst>
              <a:ext uri="{FF2B5EF4-FFF2-40B4-BE49-F238E27FC236}">
                <a16:creationId xmlns:a16="http://schemas.microsoft.com/office/drawing/2014/main" id="{A606B4E0-D492-7AD6-6C6B-63D78BBFCE27}"/>
              </a:ext>
            </a:extLst>
          </p:cNvPr>
          <p:cNvSpPr>
            <a:spLocks noGrp="1"/>
          </p:cNvSpPr>
          <p:nvPr>
            <p:ph type="sldNum" sz="quarter" idx="12"/>
          </p:nvPr>
        </p:nvSpPr>
        <p:spPr/>
        <p:txBody>
          <a:bodyPr/>
          <a:lstStyle/>
          <a:p>
            <a:fld id="{15571DFC-08C0-4491-9E99-613C4E83D96C}" type="slidenum">
              <a:rPr lang="en-US" smtClean="0"/>
              <a:pPr/>
              <a:t>8</a:t>
            </a:fld>
            <a:endParaRPr lang="en-US" dirty="0"/>
          </a:p>
        </p:txBody>
      </p:sp>
      <p:sp>
        <p:nvSpPr>
          <p:cNvPr id="11" name="Text Placeholder 10">
            <a:extLst>
              <a:ext uri="{FF2B5EF4-FFF2-40B4-BE49-F238E27FC236}">
                <a16:creationId xmlns:a16="http://schemas.microsoft.com/office/drawing/2014/main" id="{6D13FDCD-D0AA-B625-3494-986FE8A415C6}"/>
              </a:ext>
            </a:extLst>
          </p:cNvPr>
          <p:cNvSpPr>
            <a:spLocks noGrp="1"/>
          </p:cNvSpPr>
          <p:nvPr>
            <p:ph type="body" sz="quarter" idx="14"/>
          </p:nvPr>
        </p:nvSpPr>
        <p:spPr>
          <a:xfrm>
            <a:off x="874712" y="1069580"/>
            <a:ext cx="10874373" cy="276999"/>
          </a:xfrm>
        </p:spPr>
        <p:txBody>
          <a:bodyPr/>
          <a:lstStyle/>
          <a:p>
            <a:r>
              <a:rPr lang="en-GB" dirty="0"/>
              <a:t>Competitive advantages</a:t>
            </a:r>
          </a:p>
        </p:txBody>
      </p:sp>
      <p:sp>
        <p:nvSpPr>
          <p:cNvPr id="12" name="Text Placeholder 11">
            <a:extLst>
              <a:ext uri="{FF2B5EF4-FFF2-40B4-BE49-F238E27FC236}">
                <a16:creationId xmlns:a16="http://schemas.microsoft.com/office/drawing/2014/main" id="{3B9E2F42-17EF-723B-EF01-9F9C3E05325F}"/>
              </a:ext>
            </a:extLst>
          </p:cNvPr>
          <p:cNvSpPr>
            <a:spLocks noGrp="1"/>
          </p:cNvSpPr>
          <p:nvPr>
            <p:ph type="body" sz="quarter" idx="18"/>
          </p:nvPr>
        </p:nvSpPr>
        <p:spPr/>
        <p:txBody>
          <a:bodyPr/>
          <a:lstStyle/>
          <a:p>
            <a:endParaRPr lang="en-GB"/>
          </a:p>
        </p:txBody>
      </p:sp>
      <p:sp>
        <p:nvSpPr>
          <p:cNvPr id="13" name="Rectangle: Rounded Corners 12">
            <a:extLst>
              <a:ext uri="{FF2B5EF4-FFF2-40B4-BE49-F238E27FC236}">
                <a16:creationId xmlns:a16="http://schemas.microsoft.com/office/drawing/2014/main" id="{5A8364D9-9BE4-81CE-382E-73C610D3CC37}"/>
              </a:ext>
            </a:extLst>
          </p:cNvPr>
          <p:cNvSpPr>
            <a:spLocks/>
          </p:cNvSpPr>
          <p:nvPr/>
        </p:nvSpPr>
        <p:spPr>
          <a:xfrm>
            <a:off x="874714" y="1641022"/>
            <a:ext cx="3502871" cy="3885066"/>
          </a:xfrm>
          <a:prstGeom prst="roundRect">
            <a:avLst>
              <a:gd name="adj" fmla="val 680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08000" rIns="216000" rtlCol="0" anchor="t"/>
          <a:lstStyle/>
          <a:p>
            <a:r>
              <a:rPr lang="en-GB" sz="1600" dirty="0">
                <a:solidFill>
                  <a:schemeClr val="bg1"/>
                </a:solidFill>
              </a:rPr>
              <a:t>40+ individuals responsible for over USD20 billion in assets</a:t>
            </a:r>
          </a:p>
          <a:p>
            <a:endParaRPr lang="en-GB" sz="1600" dirty="0">
              <a:solidFill>
                <a:schemeClr val="bg1"/>
              </a:solidFill>
            </a:endParaRPr>
          </a:p>
          <a:p>
            <a:r>
              <a:rPr lang="en-GB" sz="1600" dirty="0">
                <a:solidFill>
                  <a:schemeClr val="bg1"/>
                </a:solidFill>
              </a:rPr>
              <a:t>Senior team members have an average of 18 years with Aberdeen and 22 years in the industry</a:t>
            </a:r>
          </a:p>
        </p:txBody>
      </p:sp>
      <p:sp>
        <p:nvSpPr>
          <p:cNvPr id="14" name="Rectangle: Rounded Corners 13">
            <a:extLst>
              <a:ext uri="{FF2B5EF4-FFF2-40B4-BE49-F238E27FC236}">
                <a16:creationId xmlns:a16="http://schemas.microsoft.com/office/drawing/2014/main" id="{C94D2BFC-D4C5-A015-302E-0DB127CA0004}"/>
              </a:ext>
            </a:extLst>
          </p:cNvPr>
          <p:cNvSpPr>
            <a:spLocks/>
          </p:cNvSpPr>
          <p:nvPr/>
        </p:nvSpPr>
        <p:spPr>
          <a:xfrm>
            <a:off x="4560465" y="1641022"/>
            <a:ext cx="3502871" cy="3885064"/>
          </a:xfrm>
          <a:prstGeom prst="roundRect">
            <a:avLst>
              <a:gd name="adj" fmla="val 680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08000" rIns="216000" rtlCol="0" anchor="t"/>
          <a:lstStyle/>
          <a:p>
            <a:r>
              <a:rPr lang="en-GB" sz="1600" dirty="0">
                <a:solidFill>
                  <a:schemeClr val="bg1"/>
                </a:solidFill>
              </a:rPr>
              <a:t>Detailed analysis of over 80 countries and 500 companies</a:t>
            </a:r>
          </a:p>
          <a:p>
            <a:endParaRPr lang="en-GB" sz="1600" dirty="0">
              <a:solidFill>
                <a:schemeClr val="bg1"/>
              </a:solidFill>
            </a:endParaRPr>
          </a:p>
          <a:p>
            <a:r>
              <a:rPr lang="en-GB" sz="1600" dirty="0">
                <a:solidFill>
                  <a:schemeClr val="bg1"/>
                </a:solidFill>
              </a:rPr>
              <a:t>Expertise in smaller markets which are under researched and often mispriced</a:t>
            </a:r>
          </a:p>
        </p:txBody>
      </p:sp>
      <p:sp>
        <p:nvSpPr>
          <p:cNvPr id="25" name="Oval 24">
            <a:extLst>
              <a:ext uri="{FF2B5EF4-FFF2-40B4-BE49-F238E27FC236}">
                <a16:creationId xmlns:a16="http://schemas.microsoft.com/office/drawing/2014/main" id="{0BB99BA2-57BB-EEC1-A955-DCA6632C9F2F}"/>
              </a:ext>
            </a:extLst>
          </p:cNvPr>
          <p:cNvSpPr/>
          <p:nvPr/>
        </p:nvSpPr>
        <p:spPr>
          <a:xfrm>
            <a:off x="1066201" y="1837377"/>
            <a:ext cx="667363" cy="6673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EECC1403-EC22-4BF4-E094-EEA72CA159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193213" y="1964389"/>
            <a:ext cx="413339" cy="413339"/>
          </a:xfrm>
          <a:prstGeom prst="rect">
            <a:avLst/>
          </a:prstGeom>
        </p:spPr>
      </p:pic>
      <p:sp>
        <p:nvSpPr>
          <p:cNvPr id="29" name="Rectangle 28">
            <a:extLst>
              <a:ext uri="{FF2B5EF4-FFF2-40B4-BE49-F238E27FC236}">
                <a16:creationId xmlns:a16="http://schemas.microsoft.com/office/drawing/2014/main" id="{169C6F8A-5490-6EEF-8A4E-E2F2531AD441}"/>
              </a:ext>
            </a:extLst>
          </p:cNvPr>
          <p:cNvSpPr>
            <a:spLocks/>
          </p:cNvSpPr>
          <p:nvPr/>
        </p:nvSpPr>
        <p:spPr>
          <a:xfrm>
            <a:off x="1705402" y="1899291"/>
            <a:ext cx="2594455" cy="5435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54000" rtlCol="0" anchor="ctr">
            <a:noAutofit/>
          </a:bodyPr>
          <a:lstStyle/>
          <a:p>
            <a:r>
              <a:rPr lang="en-GB" altLang="en-US" dirty="0">
                <a:solidFill>
                  <a:srgbClr val="FFFFFF"/>
                </a:solidFill>
                <a:latin typeface="+mj-lt"/>
                <a:cs typeface="Arial" panose="020B0604020202020204" pitchFamily="34" charset="0"/>
              </a:rPr>
              <a:t>Experience and continuity</a:t>
            </a:r>
          </a:p>
        </p:txBody>
      </p:sp>
      <p:sp>
        <p:nvSpPr>
          <p:cNvPr id="30" name="Rectangle 29">
            <a:extLst>
              <a:ext uri="{FF2B5EF4-FFF2-40B4-BE49-F238E27FC236}">
                <a16:creationId xmlns:a16="http://schemas.microsoft.com/office/drawing/2014/main" id="{F6C47C18-0A9E-61D9-79F6-29DF5BC506B0}"/>
              </a:ext>
            </a:extLst>
          </p:cNvPr>
          <p:cNvSpPr>
            <a:spLocks/>
          </p:cNvSpPr>
          <p:nvPr/>
        </p:nvSpPr>
        <p:spPr>
          <a:xfrm>
            <a:off x="5391153" y="1899291"/>
            <a:ext cx="2672184" cy="5435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54000" rtlCol="0" anchor="ctr">
            <a:noAutofit/>
          </a:bodyPr>
          <a:lstStyle/>
          <a:p>
            <a:r>
              <a:rPr lang="en-GB" altLang="en-US" dirty="0">
                <a:solidFill>
                  <a:srgbClr val="FFFFFF"/>
                </a:solidFill>
                <a:latin typeface="+mj-lt"/>
                <a:cs typeface="Arial" panose="020B0604020202020204" pitchFamily="34" charset="0"/>
              </a:rPr>
              <a:t>Proprietary research</a:t>
            </a:r>
          </a:p>
        </p:txBody>
      </p:sp>
      <p:sp>
        <p:nvSpPr>
          <p:cNvPr id="35" name="Oval 34">
            <a:extLst>
              <a:ext uri="{FF2B5EF4-FFF2-40B4-BE49-F238E27FC236}">
                <a16:creationId xmlns:a16="http://schemas.microsoft.com/office/drawing/2014/main" id="{6C99B826-557E-BFE8-07BE-017BF8FE129E}"/>
              </a:ext>
            </a:extLst>
          </p:cNvPr>
          <p:cNvSpPr/>
          <p:nvPr/>
        </p:nvSpPr>
        <p:spPr>
          <a:xfrm>
            <a:off x="4751951" y="1837377"/>
            <a:ext cx="667363" cy="6673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213914E5-C3FE-847C-AB13-49B653DDBCF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a:stretch/>
        </p:blipFill>
        <p:spPr>
          <a:xfrm>
            <a:off x="4878963" y="1964389"/>
            <a:ext cx="413339" cy="413339"/>
          </a:xfrm>
          <a:prstGeom prst="rect">
            <a:avLst/>
          </a:prstGeom>
        </p:spPr>
      </p:pic>
      <p:sp>
        <p:nvSpPr>
          <p:cNvPr id="2" name="Rectangle: Rounded Corners 1">
            <a:extLst>
              <a:ext uri="{FF2B5EF4-FFF2-40B4-BE49-F238E27FC236}">
                <a16:creationId xmlns:a16="http://schemas.microsoft.com/office/drawing/2014/main" id="{D963D4E6-AC69-105A-B498-6B3FEB2EF131}"/>
              </a:ext>
            </a:extLst>
          </p:cNvPr>
          <p:cNvSpPr>
            <a:spLocks/>
          </p:cNvSpPr>
          <p:nvPr/>
        </p:nvSpPr>
        <p:spPr>
          <a:xfrm>
            <a:off x="8246216" y="1641022"/>
            <a:ext cx="3502871" cy="3885063"/>
          </a:xfrm>
          <a:prstGeom prst="roundRect">
            <a:avLst>
              <a:gd name="adj" fmla="val 62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008000" rIns="216000" rtlCol="0" anchor="t"/>
          <a:lstStyle/>
          <a:p>
            <a:r>
              <a:rPr lang="en-GB" sz="1600" dirty="0">
                <a:solidFill>
                  <a:schemeClr val="bg1"/>
                </a:solidFill>
              </a:rPr>
              <a:t>Downside risk management integrated into the process via a comprehensive proprietary platform, Quantum</a:t>
            </a:r>
          </a:p>
        </p:txBody>
      </p:sp>
      <p:sp>
        <p:nvSpPr>
          <p:cNvPr id="3" name="Oval 2">
            <a:extLst>
              <a:ext uri="{FF2B5EF4-FFF2-40B4-BE49-F238E27FC236}">
                <a16:creationId xmlns:a16="http://schemas.microsoft.com/office/drawing/2014/main" id="{42B2BF2D-60B4-D339-ED99-F4C723906792}"/>
              </a:ext>
            </a:extLst>
          </p:cNvPr>
          <p:cNvSpPr/>
          <p:nvPr/>
        </p:nvSpPr>
        <p:spPr>
          <a:xfrm>
            <a:off x="8437702" y="1841225"/>
            <a:ext cx="667363" cy="6673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AF8532F-CDBD-AAFB-FAB7-3E33685EBFD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a:stretch/>
        </p:blipFill>
        <p:spPr>
          <a:xfrm>
            <a:off x="8564714" y="1968237"/>
            <a:ext cx="413339" cy="413339"/>
          </a:xfrm>
          <a:prstGeom prst="rect">
            <a:avLst/>
          </a:prstGeom>
        </p:spPr>
      </p:pic>
      <p:sp>
        <p:nvSpPr>
          <p:cNvPr id="6" name="Rectangle 5">
            <a:extLst>
              <a:ext uri="{FF2B5EF4-FFF2-40B4-BE49-F238E27FC236}">
                <a16:creationId xmlns:a16="http://schemas.microsoft.com/office/drawing/2014/main" id="{619DAA53-6AFA-2AC0-F33E-150122C8D6DD}"/>
              </a:ext>
            </a:extLst>
          </p:cNvPr>
          <p:cNvSpPr>
            <a:spLocks/>
          </p:cNvSpPr>
          <p:nvPr/>
        </p:nvSpPr>
        <p:spPr>
          <a:xfrm>
            <a:off x="9076904" y="1903139"/>
            <a:ext cx="2672184" cy="5435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54000" rtlCol="0" anchor="ctr">
            <a:noAutofit/>
          </a:bodyPr>
          <a:lstStyle/>
          <a:p>
            <a:r>
              <a:rPr lang="en-GB" altLang="en-US" dirty="0">
                <a:solidFill>
                  <a:srgbClr val="FFFFFF"/>
                </a:solidFill>
                <a:latin typeface="+mj-lt"/>
                <a:cs typeface="Arial" panose="020B0604020202020204" pitchFamily="34" charset="0"/>
              </a:rPr>
              <a:t>Risk management</a:t>
            </a:r>
          </a:p>
        </p:txBody>
      </p:sp>
      <p:sp>
        <p:nvSpPr>
          <p:cNvPr id="15" name="Text Placeholder 14">
            <a:extLst>
              <a:ext uri="{FF2B5EF4-FFF2-40B4-BE49-F238E27FC236}">
                <a16:creationId xmlns:a16="http://schemas.microsoft.com/office/drawing/2014/main" id="{009D16B5-9985-A55A-9148-7EACCF90CFFC}"/>
              </a:ext>
            </a:extLst>
          </p:cNvPr>
          <p:cNvSpPr>
            <a:spLocks noGrp="1"/>
          </p:cNvSpPr>
          <p:nvPr>
            <p:ph type="body" sz="quarter" idx="13"/>
          </p:nvPr>
        </p:nvSpPr>
        <p:spPr/>
        <p:txBody>
          <a:bodyPr/>
          <a:lstStyle/>
          <a:p>
            <a:r>
              <a:rPr lang="fr-FR" dirty="0"/>
              <a:t>Source: Aberdeen, 31 March 2025.</a:t>
            </a:r>
          </a:p>
        </p:txBody>
      </p:sp>
    </p:spTree>
    <p:extLst>
      <p:ext uri="{BB962C8B-B14F-4D97-AF65-F5344CB8AC3E}">
        <p14:creationId xmlns:p14="http://schemas.microsoft.com/office/powerpoint/2010/main" val="19574512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8478-AD9B-78E0-9FD8-A03688CE6B2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A6574B3-20A5-6CF5-AA12-13B3D547B307}"/>
              </a:ext>
            </a:extLst>
          </p:cNvPr>
          <p:cNvSpPr>
            <a:spLocks noGrp="1"/>
          </p:cNvSpPr>
          <p:nvPr>
            <p:ph type="ctrTitle"/>
          </p:nvPr>
        </p:nvSpPr>
        <p:spPr>
          <a:xfrm>
            <a:off x="874711" y="1619250"/>
            <a:ext cx="7061461" cy="2519363"/>
          </a:xfrm>
        </p:spPr>
        <p:txBody>
          <a:bodyPr/>
          <a:lstStyle/>
          <a:p>
            <a:r>
              <a:rPr lang="en-GB" dirty="0"/>
              <a:t>Why emerging market hard currency?</a:t>
            </a:r>
          </a:p>
        </p:txBody>
      </p:sp>
      <p:sp>
        <p:nvSpPr>
          <p:cNvPr id="3" name="Subtitle 2">
            <a:extLst>
              <a:ext uri="{FF2B5EF4-FFF2-40B4-BE49-F238E27FC236}">
                <a16:creationId xmlns:a16="http://schemas.microsoft.com/office/drawing/2014/main" id="{ACA2132A-4F96-95FD-5DAC-5835DA1152F9}"/>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10DEB12D-5ECF-B81B-901F-C87E6214609D}"/>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06420790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berdeen Investments PPT Template">
  <a:themeElements>
    <a:clrScheme name="abrdn palette 2025">
      <a:dk1>
        <a:srgbClr val="000000"/>
      </a:dk1>
      <a:lt1>
        <a:srgbClr val="FFFFFF"/>
      </a:lt1>
      <a:dk2>
        <a:srgbClr val="3CD77A"/>
      </a:dk2>
      <a:lt2>
        <a:srgbClr val="00205B"/>
      </a:lt2>
      <a:accent1>
        <a:srgbClr val="1C2939"/>
      </a:accent1>
      <a:accent2>
        <a:srgbClr val="0057B7"/>
      </a:accent2>
      <a:accent3>
        <a:srgbClr val="E36331"/>
      </a:accent3>
      <a:accent4>
        <a:srgbClr val="007E96"/>
      </a:accent4>
      <a:accent5>
        <a:srgbClr val="442B80"/>
      </a:accent5>
      <a:accent6>
        <a:srgbClr val="9F2424"/>
      </a:accent6>
      <a:hlink>
        <a:srgbClr val="3CD77A"/>
      </a:hlink>
      <a:folHlink>
        <a:srgbClr val="0057B7"/>
      </a:folHlink>
    </a:clrScheme>
    <a:fontScheme name="abrdn">
      <a:majorFont>
        <a:latin typeface="Sharp Sans Display No1 Semibold"/>
        <a:ea typeface=""/>
        <a:cs typeface=""/>
      </a:majorFont>
      <a:minorFont>
        <a:latin typeface="Sharp Sans Display No1"/>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400" dirty="0">
            <a:latin typeface="+mj-lt"/>
          </a:defRPr>
        </a:defPPr>
      </a:lstStyle>
    </a:txDef>
  </a:objectDefaults>
  <a:extraClrSchemeLst/>
  <a:custClrLst>
    <a:custClr name="Custom Color 1">
      <a:srgbClr val="4C4B4B"/>
    </a:custClr>
    <a:custClr name="Custom Color 2">
      <a:srgbClr val="007942"/>
    </a:custClr>
    <a:custClr name="Custom Color 3">
      <a:srgbClr val="121010"/>
    </a:custClr>
    <a:custClr name="Custom Color 4">
      <a:srgbClr val="FA4D56"/>
    </a:custClr>
    <a:custClr name="Custom Color 5">
      <a:srgbClr val="933A8B"/>
    </a:custClr>
    <a:custClr name="Custom Color 6">
      <a:srgbClr val="E9679D"/>
    </a:custClr>
    <a:custClr name="Custom Color 7">
      <a:srgbClr val="543726"/>
    </a:custClr>
    <a:custClr name="Custom Color 8">
      <a:srgbClr val="747673"/>
    </a:custClr>
    <a:custClr name="Custom Color 9">
      <a:srgbClr val="876E02"/>
    </a:custClr>
    <a:custClr name="Custom Color 10">
      <a:srgbClr val="D9E6F4"/>
    </a:custClr>
  </a:custClrLst>
  <a:extLst>
    <a:ext uri="{05A4C25C-085E-4340-85A3-A5531E510DB2}">
      <thm15:themeFamily xmlns:thm15="http://schemas.microsoft.com/office/thememl/2012/main" name="Presentation2" id="{DA286B43-FE7B-4E09-A879-B4F049EE4758}" vid="{2D10A3F3-AE89-4909-A093-18E12C3480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abrdn INVESTMENT">
    <a:dk1>
      <a:srgbClr val="000000"/>
    </a:dk1>
    <a:lt1>
      <a:srgbClr val="FFFFFF"/>
    </a:lt1>
    <a:dk2>
      <a:srgbClr val="898D8D"/>
    </a:dk2>
    <a:lt2>
      <a:srgbClr val="DDE5ED"/>
    </a:lt2>
    <a:accent1>
      <a:srgbClr val="0057B7"/>
    </a:accent1>
    <a:accent2>
      <a:srgbClr val="00205B"/>
    </a:accent2>
    <a:accent3>
      <a:srgbClr val="00C1D4"/>
    </a:accent3>
    <a:accent4>
      <a:srgbClr val="A7A8A9"/>
    </a:accent4>
    <a:accent5>
      <a:srgbClr val="7FADE3"/>
    </a:accent5>
    <a:accent6>
      <a:srgbClr val="A4DBE8"/>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abrdn MASTER">
    <a:dk1>
      <a:srgbClr val="000000"/>
    </a:dk1>
    <a:lt1>
      <a:srgbClr val="FFFFFF"/>
    </a:lt1>
    <a:dk2>
      <a:srgbClr val="898D8D"/>
    </a:dk2>
    <a:lt2>
      <a:srgbClr val="DDE5ED"/>
    </a:lt2>
    <a:accent1>
      <a:srgbClr val="000000"/>
    </a:accent1>
    <a:accent2>
      <a:srgbClr val="898D8D"/>
    </a:accent2>
    <a:accent3>
      <a:srgbClr val="D9D9D6"/>
    </a:accent3>
    <a:accent4>
      <a:srgbClr val="A7A8A9"/>
    </a:accent4>
    <a:accent5>
      <a:srgbClr val="EBECEE"/>
    </a:accent5>
    <a:accent6>
      <a:srgbClr val="DDE5ED"/>
    </a:accent6>
    <a:hlink>
      <a:srgbClr val="898D8D"/>
    </a:hlink>
    <a:folHlink>
      <a:srgbClr val="DDE5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28F1A07-75C3-4F0B-BDE0-09CC5383A889}">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System" displayName="System" id="d314d93d-a72e-4367-ab6b-fa219859a081" isdomainofvalue="False" dataSourceId="d2f4c225-ac3d-4403-a4cb-2033cdd7c7f4"/>
</file>

<file path=customXml/item2.xml><?xml version="1.0" encoding="utf-8"?>
<VariableListDefinition name="Computed" displayName="Computed" id="f5b17e9e-8b5b-491d-9543-f0ea6d3b072c" isdomainofvalue="False" dataSourceId="f598adff-fab3-4730-a66d-48072150b540"/>
</file>

<file path=customXml/item3.xml><?xml version="1.0" encoding="utf-8"?>
<VariableListDefinition name="AD_HOC" displayName="AD_HOC" id="e9591887-a9a3-42dc-930b-3e6cc8582172" isdomainofvalue="False" dataSourceId="85938481-a603-46b7-907e-74d7c0d8ea94"/>
</file>

<file path=customXml/item4.xml><?xml version="1.0" encoding="utf-8"?>
<VariableList UniqueId="d314d93d-a72e-4367-ab6b-fa219859a081" Name="System" ContentType="XML" MajorVersion="0" MinorVersion="1" isLocalCopy="False" IsBaseObject="False" DataSourceId="d2f4c225-ac3d-4403-a4cb-2033cdd7c7f4" DataSourceMajorVersion="0" DataSourceMinorVersion="1"/>
</file>

<file path=customXml/item5.xml><?xml version="1.0" encoding="utf-8"?>
<VariableList UniqueId="f5b17e9e-8b5b-491d-9543-f0ea6d3b072c" Name="Computed" ContentType="XML" MajorVersion="0" MinorVersion="1" isLocalCopy="False" IsBaseObject="False" DataSourceId="f598adff-fab3-4730-a66d-48072150b540" DataSourceMajorVersion="0" DataSourceMinorVersion="1"/>
</file>

<file path=customXml/item6.xml><?xml version="1.0" encoding="utf-8"?>
<AllExternalAdhocVariableMappings/>
</file>

<file path=customXml/item7.xml><?xml version="1.0" encoding="utf-8"?>
<VariableList UniqueId="e9591887-a9a3-42dc-930b-3e6cc8582172" Name="AD_HOC" ContentType="XML" MajorVersion="0" MinorVersion="1" isLocalCopy="False" IsBaseObject="False" DataSourceId="85938481-a603-46b7-907e-74d7c0d8ea94" DataSourceMajorVersion="0" DataSourceMinorVersion="1"/>
</file>

<file path=customXml/itemProps1.xml><?xml version="1.0" encoding="utf-8"?>
<ds:datastoreItem xmlns:ds="http://schemas.openxmlformats.org/officeDocument/2006/customXml" ds:itemID="{8D80E3E5-C5CB-4D5B-B12F-E6458BA034D2}">
  <ds:schemaRefs/>
</ds:datastoreItem>
</file>

<file path=customXml/itemProps2.xml><?xml version="1.0" encoding="utf-8"?>
<ds:datastoreItem xmlns:ds="http://schemas.openxmlformats.org/officeDocument/2006/customXml" ds:itemID="{2FE2FE00-A28B-487F-8CB8-4CC0276ABC4B}">
  <ds:schemaRefs/>
</ds:datastoreItem>
</file>

<file path=customXml/itemProps3.xml><?xml version="1.0" encoding="utf-8"?>
<ds:datastoreItem xmlns:ds="http://schemas.openxmlformats.org/officeDocument/2006/customXml" ds:itemID="{2E4BE44C-0294-424B-B340-7715EBF52225}">
  <ds:schemaRefs/>
</ds:datastoreItem>
</file>

<file path=customXml/itemProps4.xml><?xml version="1.0" encoding="utf-8"?>
<ds:datastoreItem xmlns:ds="http://schemas.openxmlformats.org/officeDocument/2006/customXml" ds:itemID="{5912A7C2-AF6F-41F9-8663-B7D9D418DE61}">
  <ds:schemaRefs/>
</ds:datastoreItem>
</file>

<file path=customXml/itemProps5.xml><?xml version="1.0" encoding="utf-8"?>
<ds:datastoreItem xmlns:ds="http://schemas.openxmlformats.org/officeDocument/2006/customXml" ds:itemID="{773AAD39-FEF0-41C5-87FA-B66E7279F36A}">
  <ds:schemaRefs/>
</ds:datastoreItem>
</file>

<file path=customXml/itemProps6.xml><?xml version="1.0" encoding="utf-8"?>
<ds:datastoreItem xmlns:ds="http://schemas.openxmlformats.org/officeDocument/2006/customXml" ds:itemID="{8011F73A-03BD-42D1-BF9E-30A050C1A477}">
  <ds:schemaRefs/>
</ds:datastoreItem>
</file>

<file path=customXml/itemProps7.xml><?xml version="1.0" encoding="utf-8"?>
<ds:datastoreItem xmlns:ds="http://schemas.openxmlformats.org/officeDocument/2006/customXml" ds:itemID="{36C82306-B90F-42EA-8FFC-DDE5E74BD4AF}">
  <ds:schemaRefs/>
</ds:datastoreItem>
</file>

<file path=docProps/app.xml><?xml version="1.0" encoding="utf-8"?>
<Properties xmlns="http://schemas.openxmlformats.org/officeDocument/2006/extended-properties" xmlns:vt="http://schemas.openxmlformats.org/officeDocument/2006/docPropsVTypes">
  <Template>aberdeen investments ppt.template 2025</Template>
  <TotalTime>1388</TotalTime>
  <Words>14232</Words>
  <Application>Microsoft Office PowerPoint</Application>
  <PresentationFormat>Widescreen</PresentationFormat>
  <Paragraphs>1986</Paragraphs>
  <Slides>67</Slides>
  <Notes>67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7" baseType="lpstr">
      <vt:lpstr>-apple-system</vt:lpstr>
      <vt:lpstr>Aptos</vt:lpstr>
      <vt:lpstr>Arial</vt:lpstr>
      <vt:lpstr>Calibri</vt:lpstr>
      <vt:lpstr>Roboto</vt:lpstr>
      <vt:lpstr>Sharp Sans Display No1</vt:lpstr>
      <vt:lpstr>Sharp Sans Display No1 Semibold</vt:lpstr>
      <vt:lpstr>Tenorite</vt:lpstr>
      <vt:lpstr>aberdeen Investments PPT Template</vt:lpstr>
      <vt:lpstr>think-cell Slide</vt:lpstr>
      <vt:lpstr>abrdn SICAV I - Emerging Markets Bond Fund</vt:lpstr>
      <vt:lpstr>Contents</vt:lpstr>
      <vt:lpstr>Why Aberdeen?</vt:lpstr>
      <vt:lpstr>About Aberdeen Investments</vt:lpstr>
      <vt:lpstr>Aberdeen Fixed Income</vt:lpstr>
      <vt:lpstr>Specialist  in emerging markets</vt:lpstr>
      <vt:lpstr>Our strategies</vt:lpstr>
      <vt:lpstr>Why Aberdeen for emerging market debt?</vt:lpstr>
      <vt:lpstr>Why emerging market hard currency?</vt:lpstr>
      <vt:lpstr>EM hard currency debt: A mature and diverse asset class</vt:lpstr>
      <vt:lpstr>Why now for emerging market hard currency debt?</vt:lpstr>
      <vt:lpstr>Why Aberdeen for emerging market hard currency debt?</vt:lpstr>
      <vt:lpstr>Our competitive advantages in EM hard currency debt</vt:lpstr>
      <vt:lpstr>Capturing the EM information gap</vt:lpstr>
      <vt:lpstr>Why add an allocation to EM Corporates?</vt:lpstr>
      <vt:lpstr>Investment process</vt:lpstr>
      <vt:lpstr>Emerging Market Debt investment team</vt:lpstr>
      <vt:lpstr>Investment process overview</vt:lpstr>
      <vt:lpstr>Research: Sovereign and credit</vt:lpstr>
      <vt:lpstr>Sovereign ESG integration</vt:lpstr>
      <vt:lpstr>Relative value </vt:lpstr>
      <vt:lpstr>Portfolio construction </vt:lpstr>
      <vt:lpstr>Risk management</vt:lpstr>
      <vt:lpstr>Fund characteristics</vt:lpstr>
      <vt:lpstr>abrdn SICAV I – Emerging Markets Bond Fund</vt:lpstr>
      <vt:lpstr>Current positions</vt:lpstr>
      <vt:lpstr>Key characteristics</vt:lpstr>
      <vt:lpstr>Fund performance (gross)</vt:lpstr>
      <vt:lpstr>Proven history of generating alpha in both up and down markets</vt:lpstr>
      <vt:lpstr>Our competitive advantages in EM hard currency debt</vt:lpstr>
      <vt:lpstr>Market outlook</vt:lpstr>
      <vt:lpstr>EMD outlook</vt:lpstr>
      <vt:lpstr>There is still profound tariff uncertainty</vt:lpstr>
      <vt:lpstr>Tariffs have been toned down, but remain exceptionally high</vt:lpstr>
      <vt:lpstr>This is a stagflationary combination for the US</vt:lpstr>
      <vt:lpstr>Stagflation is a difficult combination for the Fed</vt:lpstr>
      <vt:lpstr>Europe faces trade headwinds this year, but fiscal support next year</vt:lpstr>
      <vt:lpstr>Emerging market growth set to slow as uncertainty drags</vt:lpstr>
      <vt:lpstr>Emerging market inflation returning to target</vt:lpstr>
      <vt:lpstr>Fiscal tightening to face challenges if growth disappoints</vt:lpstr>
      <vt:lpstr>Emerging markets to deliver further cautious rate cuts</vt:lpstr>
      <vt:lpstr>Will China’s policy pivot turnaround the economy? </vt:lpstr>
      <vt:lpstr>Big questions remain about the property sector</vt:lpstr>
      <vt:lpstr>India’s economy has cooled but household demand should strengthen</vt:lpstr>
      <vt:lpstr>Cooling food prices should allow the RBI to cut further</vt:lpstr>
      <vt:lpstr>Banco Central do Brasil (BCB) forced to remain hawkish</vt:lpstr>
      <vt:lpstr>US trade tensions pose less risks for Brazil than EM peers</vt:lpstr>
      <vt:lpstr>Mexico’s economy is treading water</vt:lpstr>
      <vt:lpstr>Banxico set to retain a dovish bias over 2025</vt:lpstr>
      <vt:lpstr>A ceasefire out of reach in Ukraine</vt:lpstr>
      <vt:lpstr>Sovereign upgrades continue to rise</vt:lpstr>
      <vt:lpstr>EM HY vs US HY remains at wider end of range, EMBI IG offers modest pick-up</vt:lpstr>
      <vt:lpstr>Impact of US tariffs on the EM corporate universe likely to be modest</vt:lpstr>
      <vt:lpstr>EM corporate HY defaults are likely to remain below average in 2025</vt:lpstr>
      <vt:lpstr>Net financing is likely to remain negative providing a further tailwind</vt:lpstr>
      <vt:lpstr>EM Corp HY spreads remain attractive compared with US HY</vt:lpstr>
      <vt:lpstr>Appendices</vt:lpstr>
      <vt:lpstr>Fund guidelines</vt:lpstr>
      <vt:lpstr>abrdn SICAV I - Emerging Markets Bond Fund</vt:lpstr>
      <vt:lpstr>Historic duration breakdown</vt:lpstr>
      <vt:lpstr>Sovereign ESGP factors</vt:lpstr>
      <vt:lpstr>Emerging Markets Debt – Hard Currency Sovereign</vt:lpstr>
      <vt:lpstr>Emerging Markets Debt – Hard Currency Sovereign</vt:lpstr>
      <vt:lpstr>Emerging Markets Debt – Hard Currency Sovereign</vt:lpstr>
      <vt:lpstr>Disclaimers</vt:lpstr>
      <vt:lpstr>For professional clients only – Not for public distribution</vt:lpstr>
      <vt:lpstr>For professional clients only – Not for public distribution</vt:lpstr>
    </vt:vector>
  </TitlesOfParts>
  <Company>abrdn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abrdn SICAV I - Emerging Markets Bond Fund</dc:title>
  <dc:subject>abrdn SICAV I - Emerging Markets Bond Fund</dc:subject>
  <dc:creator>Nicole McLeod</dc:creator>
  <cp:lastModifiedBy>Leanne Le Poidevin</cp:lastModifiedBy>
  <cp:revision>47</cp:revision>
  <dcterms:created xsi:type="dcterms:W3CDTF">2025-03-24T08:47:43Z</dcterms:created>
  <dcterms:modified xsi:type="dcterms:W3CDTF">2025-06-24T11:52:21Z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6c8fe87-2f10-4d65-a3bf-0892d3ca2b05_Enabled">
    <vt:lpwstr>true</vt:lpwstr>
  </property>
  <property fmtid="{D5CDD505-2E9C-101B-9397-08002B2CF9AE}" pid="3" name="MSIP_Label_56c8fe87-2f10-4d65-a3bf-0892d3ca2b05_SetDate">
    <vt:lpwstr>2025-03-09T21:08:18Z</vt:lpwstr>
  </property>
  <property fmtid="{D5CDD505-2E9C-101B-9397-08002B2CF9AE}" pid="4" name="MSIP_Label_56c8fe87-2f10-4d65-a3bf-0892d3ca2b05_Method">
    <vt:lpwstr>Privileged</vt:lpwstr>
  </property>
  <property fmtid="{D5CDD505-2E9C-101B-9397-08002B2CF9AE}" pid="5" name="MSIP_Label_56c8fe87-2f10-4d65-a3bf-0892d3ca2b05_Name">
    <vt:lpwstr>Public</vt:lpwstr>
  </property>
  <property fmtid="{D5CDD505-2E9C-101B-9397-08002B2CF9AE}" pid="6" name="MSIP_Label_56c8fe87-2f10-4d65-a3bf-0892d3ca2b05_SiteId">
    <vt:lpwstr>27b2553d-4a89-4c74-88e1-d1d590624294</vt:lpwstr>
  </property>
  <property fmtid="{D5CDD505-2E9C-101B-9397-08002B2CF9AE}" pid="7" name="MSIP_Label_56c8fe87-2f10-4d65-a3bf-0892d3ca2b05_ActionId">
    <vt:lpwstr>aad67090-a7bb-450a-944a-8d6da459d7b3</vt:lpwstr>
  </property>
  <property fmtid="{D5CDD505-2E9C-101B-9397-08002B2CF9AE}" pid="8" name="MSIP_Label_56c8fe87-2f10-4d65-a3bf-0892d3ca2b05_ContentBits">
    <vt:lpwstr>0</vt:lpwstr>
  </property>
  <property fmtid="{D5CDD505-2E9C-101B-9397-08002B2CF9AE}" pid="9" name="MSIP_Label_56c8fe87-2f10-4d65-a3bf-0892d3ca2b05_Tag">
    <vt:lpwstr>10, 0, 1, 1</vt:lpwstr>
  </property>
</Properties>
</file>